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notesSlides/notesSlide3.xml" ContentType="application/vnd.openxmlformats-officedocument.presentationml.notesSlide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notesSlides/notesSlide4.xml" ContentType="application/vnd.openxmlformats-officedocument.presentationml.notesSlide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8.xml" ContentType="application/vnd.openxmlformats-officedocument.presentationml.notesSlide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notesSlides/notesSlide9.xml" ContentType="application/vnd.openxmlformats-officedocument.presentationml.notesSlide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tags/tag865.xml" ContentType="application/vnd.openxmlformats-officedocument.presentationml.tags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tags/tag868.xml" ContentType="application/vnd.openxmlformats-officedocument.presentationml.tags+xml"/>
  <Override PartName="/ppt/tags/tag869.xml" ContentType="application/vnd.openxmlformats-officedocument.presentationml.tags+xml"/>
  <Override PartName="/ppt/tags/tag870.xml" ContentType="application/vnd.openxmlformats-officedocument.presentationml.tags+xml"/>
  <Override PartName="/ppt/tags/tag871.xml" ContentType="application/vnd.openxmlformats-officedocument.presentationml.tags+xml"/>
  <Override PartName="/ppt/tags/tag872.xml" ContentType="application/vnd.openxmlformats-officedocument.presentationml.tags+xml"/>
  <Override PartName="/ppt/tags/tag873.xml" ContentType="application/vnd.openxmlformats-officedocument.presentationml.tags+xml"/>
  <Override PartName="/ppt/tags/tag874.xml" ContentType="application/vnd.openxmlformats-officedocument.presentationml.tags+xml"/>
  <Override PartName="/ppt/tags/tag875.xml" ContentType="application/vnd.openxmlformats-officedocument.presentationml.tags+xml"/>
  <Override PartName="/ppt/tags/tag876.xml" ContentType="application/vnd.openxmlformats-officedocument.presentationml.tags+xml"/>
  <Override PartName="/ppt/tags/tag877.xml" ContentType="application/vnd.openxmlformats-officedocument.presentationml.tags+xml"/>
  <Override PartName="/ppt/tags/tag878.xml" ContentType="application/vnd.openxmlformats-officedocument.presentationml.tags+xml"/>
  <Override PartName="/ppt/tags/tag879.xml" ContentType="application/vnd.openxmlformats-officedocument.presentationml.tags+xml"/>
  <Override PartName="/ppt/tags/tag880.xml" ContentType="application/vnd.openxmlformats-officedocument.presentationml.tags+xml"/>
  <Override PartName="/ppt/tags/tag881.xml" ContentType="application/vnd.openxmlformats-officedocument.presentationml.tags+xml"/>
  <Override PartName="/ppt/tags/tag882.xml" ContentType="application/vnd.openxmlformats-officedocument.presentationml.tags+xml"/>
  <Override PartName="/ppt/tags/tag883.xml" ContentType="application/vnd.openxmlformats-officedocument.presentationml.tags+xml"/>
  <Override PartName="/ppt/tags/tag884.xml" ContentType="application/vnd.openxmlformats-officedocument.presentationml.tags+xml"/>
  <Override PartName="/ppt/tags/tag885.xml" ContentType="application/vnd.openxmlformats-officedocument.presentationml.tags+xml"/>
  <Override PartName="/ppt/tags/tag886.xml" ContentType="application/vnd.openxmlformats-officedocument.presentationml.tags+xml"/>
  <Override PartName="/ppt/tags/tag887.xml" ContentType="application/vnd.openxmlformats-officedocument.presentationml.tags+xml"/>
  <Override PartName="/ppt/tags/tag888.xml" ContentType="application/vnd.openxmlformats-officedocument.presentationml.tags+xml"/>
  <Override PartName="/ppt/tags/tag889.xml" ContentType="application/vnd.openxmlformats-officedocument.presentationml.tags+xml"/>
  <Override PartName="/ppt/tags/tag890.xml" ContentType="application/vnd.openxmlformats-officedocument.presentationml.tags+xml"/>
  <Override PartName="/ppt/tags/tag891.xml" ContentType="application/vnd.openxmlformats-officedocument.presentationml.tags+xml"/>
  <Override PartName="/ppt/tags/tag892.xml" ContentType="application/vnd.openxmlformats-officedocument.presentationml.tags+xml"/>
  <Override PartName="/ppt/tags/tag893.xml" ContentType="application/vnd.openxmlformats-officedocument.presentationml.tags+xml"/>
  <Override PartName="/ppt/tags/tag894.xml" ContentType="application/vnd.openxmlformats-officedocument.presentationml.tags+xml"/>
  <Override PartName="/ppt/tags/tag895.xml" ContentType="application/vnd.openxmlformats-officedocument.presentationml.tags+xml"/>
  <Override PartName="/ppt/tags/tag896.xml" ContentType="application/vnd.openxmlformats-officedocument.presentationml.tags+xml"/>
  <Override PartName="/ppt/tags/tag897.xml" ContentType="application/vnd.openxmlformats-officedocument.presentationml.tags+xml"/>
  <Override PartName="/ppt/tags/tag898.xml" ContentType="application/vnd.openxmlformats-officedocument.presentationml.tags+xml"/>
  <Override PartName="/ppt/tags/tag899.xml" ContentType="application/vnd.openxmlformats-officedocument.presentationml.tags+xml"/>
  <Override PartName="/ppt/tags/tag900.xml" ContentType="application/vnd.openxmlformats-officedocument.presentationml.tags+xml"/>
  <Override PartName="/ppt/tags/tag901.xml" ContentType="application/vnd.openxmlformats-officedocument.presentationml.tags+xml"/>
  <Override PartName="/ppt/tags/tag902.xml" ContentType="application/vnd.openxmlformats-officedocument.presentationml.tags+xml"/>
  <Override PartName="/ppt/tags/tag903.xml" ContentType="application/vnd.openxmlformats-officedocument.presentationml.tags+xml"/>
  <Override PartName="/ppt/tags/tag904.xml" ContentType="application/vnd.openxmlformats-officedocument.presentationml.tags+xml"/>
  <Override PartName="/ppt/tags/tag905.xml" ContentType="application/vnd.openxmlformats-officedocument.presentationml.tags+xml"/>
  <Override PartName="/ppt/tags/tag906.xml" ContentType="application/vnd.openxmlformats-officedocument.presentationml.tags+xml"/>
  <Override PartName="/ppt/tags/tag907.xml" ContentType="application/vnd.openxmlformats-officedocument.presentationml.tags+xml"/>
  <Override PartName="/ppt/tags/tag908.xml" ContentType="application/vnd.openxmlformats-officedocument.presentationml.tags+xml"/>
  <Override PartName="/ppt/tags/tag909.xml" ContentType="application/vnd.openxmlformats-officedocument.presentationml.tags+xml"/>
  <Override PartName="/ppt/tags/tag910.xml" ContentType="application/vnd.openxmlformats-officedocument.presentationml.tags+xml"/>
  <Override PartName="/ppt/tags/tag911.xml" ContentType="application/vnd.openxmlformats-officedocument.presentationml.tags+xml"/>
  <Override PartName="/ppt/tags/tag912.xml" ContentType="application/vnd.openxmlformats-officedocument.presentationml.tags+xml"/>
  <Override PartName="/ppt/tags/tag913.xml" ContentType="application/vnd.openxmlformats-officedocument.presentationml.tags+xml"/>
  <Override PartName="/ppt/tags/tag914.xml" ContentType="application/vnd.openxmlformats-officedocument.presentationml.tags+xml"/>
  <Override PartName="/ppt/tags/tag915.xml" ContentType="application/vnd.openxmlformats-officedocument.presentationml.tags+xml"/>
  <Override PartName="/ppt/tags/tag916.xml" ContentType="application/vnd.openxmlformats-officedocument.presentationml.tags+xml"/>
  <Override PartName="/ppt/tags/tag917.xml" ContentType="application/vnd.openxmlformats-officedocument.presentationml.tags+xml"/>
  <Override PartName="/ppt/tags/tag918.xml" ContentType="application/vnd.openxmlformats-officedocument.presentationml.tags+xml"/>
  <Override PartName="/ppt/tags/tag919.xml" ContentType="application/vnd.openxmlformats-officedocument.presentationml.tags+xml"/>
  <Override PartName="/ppt/tags/tag920.xml" ContentType="application/vnd.openxmlformats-officedocument.presentationml.tags+xml"/>
  <Override PartName="/ppt/tags/tag921.xml" ContentType="application/vnd.openxmlformats-officedocument.presentationml.tags+xml"/>
  <Override PartName="/ppt/tags/tag922.xml" ContentType="application/vnd.openxmlformats-officedocument.presentationml.tags+xml"/>
  <Override PartName="/ppt/tags/tag923.xml" ContentType="application/vnd.openxmlformats-officedocument.presentationml.tags+xml"/>
  <Override PartName="/ppt/tags/tag924.xml" ContentType="application/vnd.openxmlformats-officedocument.presentationml.tags+xml"/>
  <Override PartName="/ppt/tags/tag925.xml" ContentType="application/vnd.openxmlformats-officedocument.presentationml.tags+xml"/>
  <Override PartName="/ppt/tags/tag926.xml" ContentType="application/vnd.openxmlformats-officedocument.presentationml.tags+xml"/>
  <Override PartName="/ppt/tags/tag927.xml" ContentType="application/vnd.openxmlformats-officedocument.presentationml.tags+xml"/>
  <Override PartName="/ppt/tags/tag928.xml" ContentType="application/vnd.openxmlformats-officedocument.presentationml.tags+xml"/>
  <Override PartName="/ppt/tags/tag929.xml" ContentType="application/vnd.openxmlformats-officedocument.presentationml.tags+xml"/>
  <Override PartName="/ppt/tags/tag930.xml" ContentType="application/vnd.openxmlformats-officedocument.presentationml.tags+xml"/>
  <Override PartName="/ppt/tags/tag931.xml" ContentType="application/vnd.openxmlformats-officedocument.presentationml.tags+xml"/>
  <Override PartName="/ppt/tags/tag932.xml" ContentType="application/vnd.openxmlformats-officedocument.presentationml.tags+xml"/>
  <Override PartName="/ppt/tags/tag933.xml" ContentType="application/vnd.openxmlformats-officedocument.presentationml.tags+xml"/>
  <Override PartName="/ppt/tags/tag934.xml" ContentType="application/vnd.openxmlformats-officedocument.presentationml.tags+xml"/>
  <Override PartName="/ppt/tags/tag935.xml" ContentType="application/vnd.openxmlformats-officedocument.presentationml.tags+xml"/>
  <Override PartName="/ppt/tags/tag936.xml" ContentType="application/vnd.openxmlformats-officedocument.presentationml.tags+xml"/>
  <Override PartName="/ppt/tags/tag937.xml" ContentType="application/vnd.openxmlformats-officedocument.presentationml.tags+xml"/>
  <Override PartName="/ppt/tags/tag938.xml" ContentType="application/vnd.openxmlformats-officedocument.presentationml.tags+xml"/>
  <Override PartName="/ppt/tags/tag939.xml" ContentType="application/vnd.openxmlformats-officedocument.presentationml.tags+xml"/>
  <Override PartName="/ppt/tags/tag940.xml" ContentType="application/vnd.openxmlformats-officedocument.presentationml.tags+xml"/>
  <Override PartName="/ppt/tags/tag941.xml" ContentType="application/vnd.openxmlformats-officedocument.presentationml.tags+xml"/>
  <Override PartName="/ppt/tags/tag942.xml" ContentType="application/vnd.openxmlformats-officedocument.presentationml.tags+xml"/>
  <Override PartName="/ppt/tags/tag943.xml" ContentType="application/vnd.openxmlformats-officedocument.presentationml.tags+xml"/>
  <Override PartName="/ppt/tags/tag944.xml" ContentType="application/vnd.openxmlformats-officedocument.presentationml.tags+xml"/>
  <Override PartName="/ppt/tags/tag945.xml" ContentType="application/vnd.openxmlformats-officedocument.presentationml.tags+xml"/>
  <Override PartName="/ppt/tags/tag946.xml" ContentType="application/vnd.openxmlformats-officedocument.presentationml.tags+xml"/>
  <Override PartName="/ppt/tags/tag947.xml" ContentType="application/vnd.openxmlformats-officedocument.presentationml.tags+xml"/>
  <Override PartName="/ppt/tags/tag948.xml" ContentType="application/vnd.openxmlformats-officedocument.presentationml.tags+xml"/>
  <Override PartName="/ppt/tags/tag949.xml" ContentType="application/vnd.openxmlformats-officedocument.presentationml.tags+xml"/>
  <Override PartName="/ppt/tags/tag950.xml" ContentType="application/vnd.openxmlformats-officedocument.presentationml.tags+xml"/>
  <Override PartName="/ppt/tags/tag951.xml" ContentType="application/vnd.openxmlformats-officedocument.presentationml.tags+xml"/>
  <Override PartName="/ppt/tags/tag952.xml" ContentType="application/vnd.openxmlformats-officedocument.presentationml.tags+xml"/>
  <Override PartName="/ppt/tags/tag953.xml" ContentType="application/vnd.openxmlformats-officedocument.presentationml.tags+xml"/>
  <Override PartName="/ppt/tags/tag954.xml" ContentType="application/vnd.openxmlformats-officedocument.presentationml.tags+xml"/>
  <Override PartName="/ppt/tags/tag955.xml" ContentType="application/vnd.openxmlformats-officedocument.presentationml.tags+xml"/>
  <Override PartName="/ppt/tags/tag956.xml" ContentType="application/vnd.openxmlformats-officedocument.presentationml.tags+xml"/>
  <Override PartName="/ppt/tags/tag957.xml" ContentType="application/vnd.openxmlformats-officedocument.presentationml.tags+xml"/>
  <Override PartName="/ppt/tags/tag958.xml" ContentType="application/vnd.openxmlformats-officedocument.presentationml.tags+xml"/>
  <Override PartName="/ppt/tags/tag959.xml" ContentType="application/vnd.openxmlformats-officedocument.presentationml.tags+xml"/>
  <Override PartName="/ppt/tags/tag960.xml" ContentType="application/vnd.openxmlformats-officedocument.presentationml.tags+xml"/>
  <Override PartName="/ppt/tags/tag961.xml" ContentType="application/vnd.openxmlformats-officedocument.presentationml.tags+xml"/>
  <Override PartName="/ppt/tags/tag962.xml" ContentType="application/vnd.openxmlformats-officedocument.presentationml.tags+xml"/>
  <Override PartName="/ppt/tags/tag963.xml" ContentType="application/vnd.openxmlformats-officedocument.presentationml.tags+xml"/>
  <Override PartName="/ppt/tags/tag964.xml" ContentType="application/vnd.openxmlformats-officedocument.presentationml.tags+xml"/>
  <Override PartName="/ppt/tags/tag965.xml" ContentType="application/vnd.openxmlformats-officedocument.presentationml.tags+xml"/>
  <Override PartName="/ppt/tags/tag966.xml" ContentType="application/vnd.openxmlformats-officedocument.presentationml.tags+xml"/>
  <Override PartName="/ppt/tags/tag967.xml" ContentType="application/vnd.openxmlformats-officedocument.presentationml.tags+xml"/>
  <Override PartName="/ppt/tags/tag968.xml" ContentType="application/vnd.openxmlformats-officedocument.presentationml.tags+xml"/>
  <Override PartName="/ppt/tags/tag969.xml" ContentType="application/vnd.openxmlformats-officedocument.presentationml.tags+xml"/>
  <Override PartName="/ppt/tags/tag970.xml" ContentType="application/vnd.openxmlformats-officedocument.presentationml.tags+xml"/>
  <Override PartName="/ppt/tags/tag971.xml" ContentType="application/vnd.openxmlformats-officedocument.presentationml.tags+xml"/>
  <Override PartName="/ppt/tags/tag972.xml" ContentType="application/vnd.openxmlformats-officedocument.presentationml.tags+xml"/>
  <Override PartName="/ppt/tags/tag973.xml" ContentType="application/vnd.openxmlformats-officedocument.presentationml.tags+xml"/>
  <Override PartName="/ppt/tags/tag974.xml" ContentType="application/vnd.openxmlformats-officedocument.presentationml.tags+xml"/>
  <Override PartName="/ppt/tags/tag975.xml" ContentType="application/vnd.openxmlformats-officedocument.presentationml.tags+xml"/>
  <Override PartName="/ppt/tags/tag976.xml" ContentType="application/vnd.openxmlformats-officedocument.presentationml.tags+xml"/>
  <Override PartName="/ppt/tags/tag977.xml" ContentType="application/vnd.openxmlformats-officedocument.presentationml.tags+xml"/>
  <Override PartName="/ppt/tags/tag978.xml" ContentType="application/vnd.openxmlformats-officedocument.presentationml.tags+xml"/>
  <Override PartName="/ppt/tags/tag979.xml" ContentType="application/vnd.openxmlformats-officedocument.presentationml.tags+xml"/>
  <Override PartName="/ppt/tags/tag980.xml" ContentType="application/vnd.openxmlformats-officedocument.presentationml.tags+xml"/>
  <Override PartName="/ppt/tags/tag981.xml" ContentType="application/vnd.openxmlformats-officedocument.presentationml.tags+xml"/>
  <Override PartName="/ppt/tags/tag982.xml" ContentType="application/vnd.openxmlformats-officedocument.presentationml.tags+xml"/>
  <Override PartName="/ppt/tags/tag983.xml" ContentType="application/vnd.openxmlformats-officedocument.presentationml.tags+xml"/>
  <Override PartName="/ppt/tags/tag984.xml" ContentType="application/vnd.openxmlformats-officedocument.presentationml.tags+xml"/>
  <Override PartName="/ppt/tags/tag985.xml" ContentType="application/vnd.openxmlformats-officedocument.presentationml.tags+xml"/>
  <Override PartName="/ppt/tags/tag986.xml" ContentType="application/vnd.openxmlformats-officedocument.presentationml.tags+xml"/>
  <Override PartName="/ppt/tags/tag987.xml" ContentType="application/vnd.openxmlformats-officedocument.presentationml.tags+xml"/>
  <Override PartName="/ppt/tags/tag988.xml" ContentType="application/vnd.openxmlformats-officedocument.presentationml.tags+xml"/>
  <Override PartName="/ppt/tags/tag989.xml" ContentType="application/vnd.openxmlformats-officedocument.presentationml.tags+xml"/>
  <Override PartName="/ppt/tags/tag990.xml" ContentType="application/vnd.openxmlformats-officedocument.presentationml.tags+xml"/>
  <Override PartName="/ppt/tags/tag991.xml" ContentType="application/vnd.openxmlformats-officedocument.presentationml.tags+xml"/>
  <Override PartName="/ppt/tags/tag992.xml" ContentType="application/vnd.openxmlformats-officedocument.presentationml.tags+xml"/>
  <Override PartName="/ppt/tags/tag993.xml" ContentType="application/vnd.openxmlformats-officedocument.presentationml.tags+xml"/>
  <Override PartName="/ppt/tags/tag994.xml" ContentType="application/vnd.openxmlformats-officedocument.presentationml.tags+xml"/>
  <Override PartName="/ppt/tags/tag995.xml" ContentType="application/vnd.openxmlformats-officedocument.presentationml.tags+xml"/>
  <Override PartName="/ppt/tags/tag996.xml" ContentType="application/vnd.openxmlformats-officedocument.presentationml.tags+xml"/>
  <Override PartName="/ppt/tags/tag997.xml" ContentType="application/vnd.openxmlformats-officedocument.presentationml.tags+xml"/>
  <Override PartName="/ppt/tags/tag998.xml" ContentType="application/vnd.openxmlformats-officedocument.presentationml.tags+xml"/>
  <Override PartName="/ppt/tags/tag999.xml" ContentType="application/vnd.openxmlformats-officedocument.presentationml.tags+xml"/>
  <Override PartName="/ppt/tags/tag1000.xml" ContentType="application/vnd.openxmlformats-officedocument.presentationml.tags+xml"/>
  <Override PartName="/ppt/tags/tag1001.xml" ContentType="application/vnd.openxmlformats-officedocument.presentationml.tags+xml"/>
  <Override PartName="/ppt/tags/tag1002.xml" ContentType="application/vnd.openxmlformats-officedocument.presentationml.tags+xml"/>
  <Override PartName="/ppt/tags/tag1003.xml" ContentType="application/vnd.openxmlformats-officedocument.presentationml.tags+xml"/>
  <Override PartName="/ppt/tags/tag1004.xml" ContentType="application/vnd.openxmlformats-officedocument.presentationml.tags+xml"/>
  <Override PartName="/ppt/tags/tag1005.xml" ContentType="application/vnd.openxmlformats-officedocument.presentationml.tags+xml"/>
  <Override PartName="/ppt/tags/tag1006.xml" ContentType="application/vnd.openxmlformats-officedocument.presentationml.tags+xml"/>
  <Override PartName="/ppt/tags/tag1007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2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3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1" r:id="rId2"/>
    <p:sldMasterId id="2147483685" r:id="rId3"/>
    <p:sldMasterId id="2147483698" r:id="rId4"/>
  </p:sldMasterIdLst>
  <p:notesMasterIdLst>
    <p:notesMasterId r:id="rId24"/>
  </p:notesMasterIdLst>
  <p:sldIdLst>
    <p:sldId id="4390" r:id="rId5"/>
    <p:sldId id="4479" r:id="rId6"/>
    <p:sldId id="4481" r:id="rId7"/>
    <p:sldId id="4480" r:id="rId8"/>
    <p:sldId id="3945" r:id="rId9"/>
    <p:sldId id="3943" r:id="rId10"/>
    <p:sldId id="4392" r:id="rId11"/>
    <p:sldId id="4394" r:id="rId12"/>
    <p:sldId id="4371" r:id="rId13"/>
    <p:sldId id="4482" r:id="rId14"/>
    <p:sldId id="4447" r:id="rId15"/>
    <p:sldId id="4448" r:id="rId16"/>
    <p:sldId id="4449" r:id="rId17"/>
    <p:sldId id="4450" r:id="rId18"/>
    <p:sldId id="4451" r:id="rId19"/>
    <p:sldId id="4452" r:id="rId20"/>
    <p:sldId id="4453" r:id="rId21"/>
    <p:sldId id="4454" r:id="rId22"/>
    <p:sldId id="4455" r:id="rId23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C118C39-10FE-490E-9452-70799B8DBC38}">
          <p14:sldIdLst>
            <p14:sldId id="4390"/>
            <p14:sldId id="4479"/>
            <p14:sldId id="4481"/>
            <p14:sldId id="4480"/>
            <p14:sldId id="3945"/>
            <p14:sldId id="3943"/>
            <p14:sldId id="4392"/>
            <p14:sldId id="4394"/>
            <p14:sldId id="4371"/>
            <p14:sldId id="4482"/>
            <p14:sldId id="4447"/>
            <p14:sldId id="4448"/>
            <p14:sldId id="4449"/>
            <p14:sldId id="4450"/>
            <p14:sldId id="4451"/>
            <p14:sldId id="4452"/>
            <p14:sldId id="4453"/>
            <p14:sldId id="4454"/>
            <p14:sldId id="4455"/>
          </p14:sldIdLst>
        </p14:section>
        <p14:section name="Backup" id="{111D48C9-3ADF-4D18-BFA6-3C2A689B06BB}">
          <p14:sldIdLst/>
        </p14:section>
        <p14:section name="Backup" id="{EEF49C2B-DD96-7C4C-843C-DA5551025ACC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DAEFC3"/>
    <a:srgbClr val="00E7EA"/>
    <a:srgbClr val="666666"/>
    <a:srgbClr val="FECC99"/>
    <a:srgbClr val="D7E59A"/>
    <a:srgbClr val="EBF1CB"/>
    <a:srgbClr val="CCCCCC"/>
    <a:srgbClr val="FEE6CC"/>
    <a:srgbClr val="CCDF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799B23B-EC83-4686-B30A-512413B5E67A}" styleName="Ljust format 3 - Dekorfärg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C2FFA5D-87B4-456A-9821-1D502468CF0F}" styleName="Format med tema 1 - dekorfärg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Ljust format 1 - Dekorfärg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llanmörkt forma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48" autoAdjust="0"/>
    <p:restoredTop sz="86180" autoAdjust="0"/>
  </p:normalViewPr>
  <p:slideViewPr>
    <p:cSldViewPr snapToGrid="0" snapToObjects="1">
      <p:cViewPr varScale="1">
        <p:scale>
          <a:sx n="83" d="100"/>
          <a:sy n="83" d="100"/>
        </p:scale>
        <p:origin x="52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2" d="100"/>
        <a:sy n="132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leserver01\Share\Science%20Directorate\_Public%20Read%20Write\Science\NSS%20Project%20working%20documents\NSS%20PM%20working%20folder\2024%20T2T3%20REPLANNING\202603%20ICB%20dat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leserver01\Share\Science%20Directorate\_Public%20Read%20Write\Science\NSS%20Project%20working%20documents\NSS%20PM%20working%20folder\ICEB\T-REX\T-REX%20Schedule%20adherence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leserver01\Share\Science%20Directorate\_Public%20Read%20Write\Science\NSS%20Project%20working%20documents\NSS%20PM%20working%20folder\ICEB\T-REX\T-REX%20Schedule%20adherence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leserver01\Share\Science%20Directorate\_Public%20Read%20Write\Science\NSS%20Project%20working%20documents\NSS%20PM%20working%20folder\ICEB\T-REX\T-REX%20Schedule%20adherence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leserver01\Share\Science%20Directorate\_Public%20Read%20Write\Science\NSS%20Project%20working%20documents\NSS%20PM%20working%20folder\ICEB\T-REX\T-REX%20Schedule%20adherence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leserver01\Share\Science%20Directorate\_Public%20Read%20Write\Science\NSS%20Project%20working%20documents\NSS%20PM%20working%20folder\ICEB\T-REX\T-REX%20Schedule%20adherence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leserver01\Share\Science%20Directorate\_Public%20Read%20Write\Science\NSS%20Project%20working%20documents\NSS%20PM%20working%20folder\ICEB\T-REX\T-REX%20Schedule%20adherence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leserver01\Share\Science%20Directorate\_Public%20Read%20Write\Science\NSS%20Project%20working%20documents\NSS%20PM%20working%20folder\ICEB\T-REX\T-REX%20Schedule%20adherence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leserver01\Share\Science%20Directorate\_Public%20Read%20Write\Science\NSS%20Project%20working%20documents\NSS%20PM%20working%20folder\ICEB\T-REX\T-REX%20Schedule%20adherence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CTV/IDR/sub-TG3  </a:t>
            </a:r>
          </a:p>
          <a:p>
            <a:pPr>
              <a:defRPr/>
            </a:pPr>
            <a:r>
              <a:rPr lang="en-GB" baseline="0"/>
              <a:t>Sep 2025-Feb2026</a:t>
            </a:r>
            <a:endParaRPr lang="en-GB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'Design reviews'!$A$4:$A$12</c:f>
              <c:strCache>
                <c:ptCount val="9"/>
                <c:pt idx="0">
                  <c:v>CSPEC</c:v>
                </c:pt>
                <c:pt idx="1">
                  <c:v>ESTIA</c:v>
                </c:pt>
                <c:pt idx="2">
                  <c:v>FREIA</c:v>
                </c:pt>
                <c:pt idx="3">
                  <c:v>HEIMDAL</c:v>
                </c:pt>
                <c:pt idx="4">
                  <c:v>MAGIC</c:v>
                </c:pt>
                <c:pt idx="5">
                  <c:v>MIRACLES</c:v>
                </c:pt>
                <c:pt idx="6">
                  <c:v>SKADI</c:v>
                </c:pt>
                <c:pt idx="7">
                  <c:v>TREX</c:v>
                </c:pt>
                <c:pt idx="8">
                  <c:v>VESPA </c:v>
                </c:pt>
              </c:strCache>
              <c:extLst/>
            </c:strRef>
          </c:cat>
          <c:val>
            <c:numRef>
              <c:f>'Design reviews'!$I$4:$I$12</c:f>
              <c:numCache>
                <c:formatCode>General</c:formatCode>
                <c:ptCount val="9"/>
                <c:pt idx="0">
                  <c:v>3</c:v>
                </c:pt>
                <c:pt idx="1">
                  <c:v>2</c:v>
                </c:pt>
                <c:pt idx="2">
                  <c:v>2</c:v>
                </c:pt>
                <c:pt idx="3">
                  <c:v>5</c:v>
                </c:pt>
                <c:pt idx="4">
                  <c:v>8</c:v>
                </c:pt>
                <c:pt idx="5">
                  <c:v>1</c:v>
                </c:pt>
                <c:pt idx="6">
                  <c:v>1</c:v>
                </c:pt>
                <c:pt idx="7">
                  <c:v>4</c:v>
                </c:pt>
                <c:pt idx="8">
                  <c:v>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9886-4D4B-87D2-CDCA79A958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4198463"/>
        <c:axId val="74195583"/>
      </c:barChart>
      <c:catAx>
        <c:axId val="741984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195583"/>
        <c:crosses val="autoZero"/>
        <c:auto val="1"/>
        <c:lblAlgn val="ctr"/>
        <c:lblOffset val="100"/>
        <c:noMultiLvlLbl val="0"/>
      </c:catAx>
      <c:valAx>
        <c:axId val="741955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1984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 sz="1400" b="0" i="0" u="none" strike="noStrike" baseline="0">
                <a:effectLst/>
              </a:rPr>
              <a:t>Planned finishes</a:t>
            </a:r>
            <a:endParaRPr lang="sv-SE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'Schedule adherence'!$D$1:$D$2</c:f>
              <c:strCache>
                <c:ptCount val="2"/>
                <c:pt idx="0">
                  <c:v>Planned finish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'Schedule adherence'!$A$13:$A$20</c:f>
              <c:numCache>
                <c:formatCode>mmm\-yy</c:formatCode>
                <c:ptCount val="8"/>
                <c:pt idx="0">
                  <c:v>45870</c:v>
                </c:pt>
                <c:pt idx="1">
                  <c:v>45901</c:v>
                </c:pt>
                <c:pt idx="2">
                  <c:v>45931</c:v>
                </c:pt>
                <c:pt idx="3">
                  <c:v>45962</c:v>
                </c:pt>
                <c:pt idx="4">
                  <c:v>45992</c:v>
                </c:pt>
                <c:pt idx="5">
                  <c:v>46023</c:v>
                </c:pt>
                <c:pt idx="6">
                  <c:v>46054</c:v>
                </c:pt>
                <c:pt idx="7">
                  <c:v>46082</c:v>
                </c:pt>
              </c:numCache>
            </c:numRef>
          </c:cat>
          <c:val>
            <c:numRef>
              <c:f>'Schedule adherence'!$D$13:$D$20</c:f>
              <c:numCache>
                <c:formatCode>General</c:formatCode>
                <c:ptCount val="8"/>
                <c:pt idx="0">
                  <c:v>2</c:v>
                </c:pt>
                <c:pt idx="1">
                  <c:v>10</c:v>
                </c:pt>
                <c:pt idx="2">
                  <c:v>6</c:v>
                </c:pt>
                <c:pt idx="3">
                  <c:v>23</c:v>
                </c:pt>
                <c:pt idx="4">
                  <c:v>24</c:v>
                </c:pt>
                <c:pt idx="5">
                  <c:v>17</c:v>
                </c:pt>
                <c:pt idx="6">
                  <c:v>11</c:v>
                </c:pt>
                <c:pt idx="7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AA-4660-9B18-DA9268CE1F40}"/>
            </c:ext>
          </c:extLst>
        </c:ser>
        <c:ser>
          <c:idx val="1"/>
          <c:order val="1"/>
          <c:tx>
            <c:strRef>
              <c:f>'Schedule adherence'!$E$1:$E$2</c:f>
              <c:strCache>
                <c:ptCount val="2"/>
                <c:pt idx="0">
                  <c:v>Achieved finish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'Schedule adherence'!$A$13:$A$20</c:f>
              <c:numCache>
                <c:formatCode>mmm\-yy</c:formatCode>
                <c:ptCount val="8"/>
                <c:pt idx="0">
                  <c:v>45870</c:v>
                </c:pt>
                <c:pt idx="1">
                  <c:v>45901</c:v>
                </c:pt>
                <c:pt idx="2">
                  <c:v>45931</c:v>
                </c:pt>
                <c:pt idx="3">
                  <c:v>45962</c:v>
                </c:pt>
                <c:pt idx="4">
                  <c:v>45992</c:v>
                </c:pt>
                <c:pt idx="5">
                  <c:v>46023</c:v>
                </c:pt>
                <c:pt idx="6">
                  <c:v>46054</c:v>
                </c:pt>
                <c:pt idx="7">
                  <c:v>46082</c:v>
                </c:pt>
              </c:numCache>
            </c:numRef>
          </c:cat>
          <c:val>
            <c:numRef>
              <c:f>'Schedule adherence'!$E$13:$E$20</c:f>
              <c:numCache>
                <c:formatCode>General</c:formatCode>
                <c:ptCount val="8"/>
                <c:pt idx="0">
                  <c:v>0</c:v>
                </c:pt>
                <c:pt idx="1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1AA-4660-9B18-DA9268CE1F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53562640"/>
        <c:axId val="961697456"/>
      </c:barChart>
      <c:dateAx>
        <c:axId val="953562640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961697456"/>
        <c:crosses val="autoZero"/>
        <c:auto val="1"/>
        <c:lblOffset val="100"/>
        <c:baseTimeUnit val="months"/>
      </c:dateAx>
      <c:valAx>
        <c:axId val="961697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v-SE"/>
                  <a:t>Number of activites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953562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/>
              <a:t>Started</a:t>
            </a:r>
            <a:r>
              <a:rPr lang="sv-SE" baseline="0"/>
              <a:t> activities</a:t>
            </a:r>
            <a:r>
              <a:rPr lang="sv-SE"/>
              <a:t>: Planned vs Achieved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'Schedule adherence'!$D$1:$D$2</c:f>
              <c:strCache>
                <c:ptCount val="2"/>
                <c:pt idx="0">
                  <c:v>Planned start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'Schedule adherence'!$A$12:$A$19</c:f>
              <c:numCache>
                <c:formatCode>mmm\-yy</c:formatCode>
                <c:ptCount val="8"/>
                <c:pt idx="0">
                  <c:v>45809</c:v>
                </c:pt>
                <c:pt idx="1">
                  <c:v>45870</c:v>
                </c:pt>
                <c:pt idx="2">
                  <c:v>45901</c:v>
                </c:pt>
                <c:pt idx="3">
                  <c:v>45931</c:v>
                </c:pt>
                <c:pt idx="4">
                  <c:v>45962</c:v>
                </c:pt>
                <c:pt idx="5">
                  <c:v>46023</c:v>
                </c:pt>
                <c:pt idx="6">
                  <c:v>46054</c:v>
                </c:pt>
                <c:pt idx="7">
                  <c:v>46082</c:v>
                </c:pt>
              </c:numCache>
            </c:numRef>
          </c:cat>
          <c:val>
            <c:numRef>
              <c:f>'Schedule adherence'!$D$12:$D$19</c:f>
              <c:numCache>
                <c:formatCode>General</c:formatCode>
                <c:ptCount val="8"/>
                <c:pt idx="0">
                  <c:v>4</c:v>
                </c:pt>
                <c:pt idx="1">
                  <c:v>1</c:v>
                </c:pt>
                <c:pt idx="2">
                  <c:v>8</c:v>
                </c:pt>
                <c:pt idx="3">
                  <c:v>6</c:v>
                </c:pt>
                <c:pt idx="4">
                  <c:v>9</c:v>
                </c:pt>
                <c:pt idx="5">
                  <c:v>14</c:v>
                </c:pt>
                <c:pt idx="6">
                  <c:v>9</c:v>
                </c:pt>
                <c:pt idx="7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3D3-437D-8B68-6AEA65EB674B}"/>
            </c:ext>
          </c:extLst>
        </c:ser>
        <c:ser>
          <c:idx val="1"/>
          <c:order val="1"/>
          <c:tx>
            <c:strRef>
              <c:f>'Schedule adherence'!$E$1:$E$2</c:f>
              <c:strCache>
                <c:ptCount val="2"/>
                <c:pt idx="0">
                  <c:v>Achieved start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'Schedule adherence'!$A$12:$A$19</c:f>
              <c:numCache>
                <c:formatCode>mmm\-yy</c:formatCode>
                <c:ptCount val="8"/>
                <c:pt idx="0">
                  <c:v>45809</c:v>
                </c:pt>
                <c:pt idx="1">
                  <c:v>45870</c:v>
                </c:pt>
                <c:pt idx="2">
                  <c:v>45901</c:v>
                </c:pt>
                <c:pt idx="3">
                  <c:v>45931</c:v>
                </c:pt>
                <c:pt idx="4">
                  <c:v>45962</c:v>
                </c:pt>
                <c:pt idx="5">
                  <c:v>46023</c:v>
                </c:pt>
                <c:pt idx="6">
                  <c:v>46054</c:v>
                </c:pt>
                <c:pt idx="7">
                  <c:v>46082</c:v>
                </c:pt>
              </c:numCache>
            </c:numRef>
          </c:cat>
          <c:val>
            <c:numRef>
              <c:f>'Schedule adherence'!$E$12:$E$19</c:f>
              <c:numCache>
                <c:formatCode>General</c:formatCode>
                <c:ptCount val="8"/>
                <c:pt idx="0">
                  <c:v>4</c:v>
                </c:pt>
                <c:pt idx="1">
                  <c:v>1</c:v>
                </c:pt>
                <c:pt idx="2">
                  <c:v>6</c:v>
                </c:pt>
                <c:pt idx="3">
                  <c:v>6</c:v>
                </c:pt>
                <c:pt idx="4">
                  <c:v>8</c:v>
                </c:pt>
                <c:pt idx="5">
                  <c:v>8</c:v>
                </c:pt>
                <c:pt idx="6">
                  <c:v>6</c:v>
                </c:pt>
                <c:pt idx="7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3D3-437D-8B68-6AEA65EB67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53562640"/>
        <c:axId val="961697456"/>
      </c:barChart>
      <c:lineChart>
        <c:grouping val="standard"/>
        <c:varyColors val="0"/>
        <c:ser>
          <c:idx val="2"/>
          <c:order val="2"/>
          <c:tx>
            <c:strRef>
              <c:f>'Schedule adherence'!$J$1</c:f>
              <c:strCache>
                <c:ptCount val="1"/>
                <c:pt idx="0">
                  <c:v>% starts achieved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'Schedule adherence'!$A$12:$A$19</c:f>
              <c:numCache>
                <c:formatCode>mmm\-yy</c:formatCode>
                <c:ptCount val="8"/>
                <c:pt idx="0">
                  <c:v>45809</c:v>
                </c:pt>
                <c:pt idx="1">
                  <c:v>45870</c:v>
                </c:pt>
                <c:pt idx="2">
                  <c:v>45901</c:v>
                </c:pt>
                <c:pt idx="3">
                  <c:v>45931</c:v>
                </c:pt>
                <c:pt idx="4">
                  <c:v>45962</c:v>
                </c:pt>
                <c:pt idx="5">
                  <c:v>46023</c:v>
                </c:pt>
                <c:pt idx="6">
                  <c:v>46054</c:v>
                </c:pt>
                <c:pt idx="7">
                  <c:v>46082</c:v>
                </c:pt>
              </c:numCache>
            </c:numRef>
          </c:cat>
          <c:val>
            <c:numRef>
              <c:f>'Schedule adherence'!$J$12:$J$19</c:f>
              <c:numCache>
                <c:formatCode>0%</c:formatCode>
                <c:ptCount val="8"/>
                <c:pt idx="0">
                  <c:v>1</c:v>
                </c:pt>
                <c:pt idx="1">
                  <c:v>1</c:v>
                </c:pt>
                <c:pt idx="2">
                  <c:v>0.75</c:v>
                </c:pt>
                <c:pt idx="3">
                  <c:v>1</c:v>
                </c:pt>
                <c:pt idx="4">
                  <c:v>0.88888888888888884</c:v>
                </c:pt>
                <c:pt idx="5">
                  <c:v>0.5714285714285714</c:v>
                </c:pt>
                <c:pt idx="6">
                  <c:v>0.66666666666666663</c:v>
                </c:pt>
                <c:pt idx="7">
                  <c:v>0.66666666666666663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3D3-437D-8B68-6AEA65EB674B}"/>
            </c:ext>
          </c:extLst>
        </c:ser>
        <c:ser>
          <c:idx val="3"/>
          <c:order val="3"/>
          <c:tx>
            <c:strRef>
              <c:f>'Schedule adherence'!$M$1</c:f>
              <c:strCache>
                <c:ptCount val="1"/>
                <c:pt idx="0">
                  <c:v>% starts achieved NSS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'Schedule adherence'!$A$12:$A$19</c:f>
              <c:numCache>
                <c:formatCode>mmm\-yy</c:formatCode>
                <c:ptCount val="8"/>
                <c:pt idx="0">
                  <c:v>45809</c:v>
                </c:pt>
                <c:pt idx="1">
                  <c:v>45870</c:v>
                </c:pt>
                <c:pt idx="2">
                  <c:v>45901</c:v>
                </c:pt>
                <c:pt idx="3">
                  <c:v>45931</c:v>
                </c:pt>
                <c:pt idx="4">
                  <c:v>45962</c:v>
                </c:pt>
                <c:pt idx="5">
                  <c:v>46023</c:v>
                </c:pt>
                <c:pt idx="6">
                  <c:v>46054</c:v>
                </c:pt>
                <c:pt idx="7">
                  <c:v>46082</c:v>
                </c:pt>
              </c:numCache>
            </c:numRef>
          </c:cat>
          <c:val>
            <c:numRef>
              <c:f>'Schedule adherence'!$M$12:$M$19</c:f>
              <c:numCache>
                <c:formatCode>0%</c:formatCode>
                <c:ptCount val="8"/>
                <c:pt idx="0">
                  <c:v>0.65</c:v>
                </c:pt>
                <c:pt idx="1">
                  <c:v>0.65</c:v>
                </c:pt>
                <c:pt idx="2">
                  <c:v>0.56000000000000005</c:v>
                </c:pt>
                <c:pt idx="3">
                  <c:v>0.52</c:v>
                </c:pt>
                <c:pt idx="4">
                  <c:v>0.7</c:v>
                </c:pt>
                <c:pt idx="5">
                  <c:v>0.61</c:v>
                </c:pt>
                <c:pt idx="6">
                  <c:v>0.64</c:v>
                </c:pt>
                <c:pt idx="7">
                  <c:v>0.59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3D3-437D-8B68-6AEA65EB67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53556240"/>
        <c:axId val="459637040"/>
      </c:lineChart>
      <c:dateAx>
        <c:axId val="953562640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961697456"/>
        <c:crosses val="autoZero"/>
        <c:auto val="1"/>
        <c:lblOffset val="100"/>
        <c:baseTimeUnit val="months"/>
      </c:dateAx>
      <c:valAx>
        <c:axId val="961697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v-SE"/>
                  <a:t>Number of activites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953562640"/>
        <c:crosses val="autoZero"/>
        <c:crossBetween val="between"/>
      </c:valAx>
      <c:valAx>
        <c:axId val="459637040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v-SE"/>
                  <a:t>% achieved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953556240"/>
        <c:crosses val="max"/>
        <c:crossBetween val="between"/>
      </c:valAx>
      <c:dateAx>
        <c:axId val="953556240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459637040"/>
        <c:crosses val="autoZero"/>
        <c:auto val="1"/>
        <c:lblOffset val="100"/>
        <c:baseTimeUnit val="months"/>
      </c:date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/>
              <a:t>Finished</a:t>
            </a:r>
            <a:r>
              <a:rPr lang="sv-SE" baseline="0"/>
              <a:t> activites</a:t>
            </a:r>
            <a:r>
              <a:rPr lang="sv-SE" sz="1400" b="0" i="0" u="none" strike="noStrike" baseline="0">
                <a:effectLst/>
              </a:rPr>
              <a:t>: Planned vs Achieved</a:t>
            </a:r>
            <a:endParaRPr lang="sv-SE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'Schedule adherence'!$H$1:$H$2</c:f>
              <c:strCache>
                <c:ptCount val="2"/>
                <c:pt idx="0">
                  <c:v>Planned finish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'Schedule adherence'!$A$12:$A$19</c:f>
              <c:numCache>
                <c:formatCode>mmm\-yy</c:formatCode>
                <c:ptCount val="8"/>
                <c:pt idx="0">
                  <c:v>45809</c:v>
                </c:pt>
                <c:pt idx="1">
                  <c:v>45870</c:v>
                </c:pt>
                <c:pt idx="2">
                  <c:v>45901</c:v>
                </c:pt>
                <c:pt idx="3">
                  <c:v>45931</c:v>
                </c:pt>
                <c:pt idx="4">
                  <c:v>45962</c:v>
                </c:pt>
                <c:pt idx="5">
                  <c:v>46023</c:v>
                </c:pt>
                <c:pt idx="6">
                  <c:v>46054</c:v>
                </c:pt>
                <c:pt idx="7">
                  <c:v>46082</c:v>
                </c:pt>
              </c:numCache>
            </c:numRef>
          </c:cat>
          <c:val>
            <c:numRef>
              <c:f>'Schedule adherence'!$H$12:$H$19</c:f>
              <c:numCache>
                <c:formatCode>General</c:formatCode>
                <c:ptCount val="8"/>
                <c:pt idx="0">
                  <c:v>4</c:v>
                </c:pt>
                <c:pt idx="1">
                  <c:v>2</c:v>
                </c:pt>
                <c:pt idx="2">
                  <c:v>10</c:v>
                </c:pt>
                <c:pt idx="3">
                  <c:v>6</c:v>
                </c:pt>
                <c:pt idx="4">
                  <c:v>9</c:v>
                </c:pt>
                <c:pt idx="5">
                  <c:v>16</c:v>
                </c:pt>
                <c:pt idx="6">
                  <c:v>6</c:v>
                </c:pt>
                <c:pt idx="7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D9-4E99-9A16-441479151662}"/>
            </c:ext>
          </c:extLst>
        </c:ser>
        <c:ser>
          <c:idx val="1"/>
          <c:order val="1"/>
          <c:tx>
            <c:strRef>
              <c:f>'Schedule adherence'!$I$1:$I$2</c:f>
              <c:strCache>
                <c:ptCount val="2"/>
                <c:pt idx="0">
                  <c:v>Achieved finish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'Schedule adherence'!$A$12:$A$19</c:f>
              <c:numCache>
                <c:formatCode>mmm\-yy</c:formatCode>
                <c:ptCount val="8"/>
                <c:pt idx="0">
                  <c:v>45809</c:v>
                </c:pt>
                <c:pt idx="1">
                  <c:v>45870</c:v>
                </c:pt>
                <c:pt idx="2">
                  <c:v>45901</c:v>
                </c:pt>
                <c:pt idx="3">
                  <c:v>45931</c:v>
                </c:pt>
                <c:pt idx="4">
                  <c:v>45962</c:v>
                </c:pt>
                <c:pt idx="5">
                  <c:v>46023</c:v>
                </c:pt>
                <c:pt idx="6">
                  <c:v>46054</c:v>
                </c:pt>
                <c:pt idx="7">
                  <c:v>46082</c:v>
                </c:pt>
              </c:numCache>
            </c:numRef>
          </c:cat>
          <c:val>
            <c:numRef>
              <c:f>'Schedule adherence'!$I$12:$I$19</c:f>
              <c:numCache>
                <c:formatCode>General</c:formatCode>
                <c:ptCount val="8"/>
                <c:pt idx="0">
                  <c:v>4</c:v>
                </c:pt>
                <c:pt idx="1">
                  <c:v>0</c:v>
                </c:pt>
                <c:pt idx="2">
                  <c:v>8</c:v>
                </c:pt>
                <c:pt idx="3">
                  <c:v>6</c:v>
                </c:pt>
                <c:pt idx="4">
                  <c:v>7</c:v>
                </c:pt>
                <c:pt idx="5">
                  <c:v>8</c:v>
                </c:pt>
                <c:pt idx="6">
                  <c:v>3</c:v>
                </c:pt>
                <c:pt idx="7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AD9-4E99-9A16-4414791516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53562640"/>
        <c:axId val="961697456"/>
      </c:barChart>
      <c:lineChart>
        <c:grouping val="standard"/>
        <c:varyColors val="0"/>
        <c:ser>
          <c:idx val="2"/>
          <c:order val="2"/>
          <c:tx>
            <c:strRef>
              <c:f>'Schedule adherence'!$K$1</c:f>
              <c:strCache>
                <c:ptCount val="1"/>
                <c:pt idx="0">
                  <c:v>% finish achieved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val>
            <c:numRef>
              <c:f>'Schedule adherence'!$K$12:$K$19</c:f>
              <c:numCache>
                <c:formatCode>0%</c:formatCode>
                <c:ptCount val="8"/>
                <c:pt idx="0">
                  <c:v>1</c:v>
                </c:pt>
                <c:pt idx="1">
                  <c:v>0</c:v>
                </c:pt>
                <c:pt idx="2">
                  <c:v>0.8</c:v>
                </c:pt>
                <c:pt idx="3">
                  <c:v>1</c:v>
                </c:pt>
                <c:pt idx="4">
                  <c:v>0.77777777777777779</c:v>
                </c:pt>
                <c:pt idx="5">
                  <c:v>0.5</c:v>
                </c:pt>
                <c:pt idx="6">
                  <c:v>0.5</c:v>
                </c:pt>
                <c:pt idx="7">
                  <c:v>0.6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AD9-4E99-9A16-441479151662}"/>
            </c:ext>
          </c:extLst>
        </c:ser>
        <c:ser>
          <c:idx val="3"/>
          <c:order val="3"/>
          <c:tx>
            <c:strRef>
              <c:f>'Schedule adherence'!$N$1</c:f>
              <c:strCache>
                <c:ptCount val="1"/>
                <c:pt idx="0">
                  <c:v>% finish achieved NSS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val>
            <c:numRef>
              <c:f>'Schedule adherence'!$N$12:$N$19</c:f>
              <c:numCache>
                <c:formatCode>0%</c:formatCode>
                <c:ptCount val="8"/>
                <c:pt idx="0">
                  <c:v>0.61</c:v>
                </c:pt>
                <c:pt idx="1">
                  <c:v>0.57999999999999996</c:v>
                </c:pt>
                <c:pt idx="2">
                  <c:v>0.46</c:v>
                </c:pt>
                <c:pt idx="3">
                  <c:v>0.49</c:v>
                </c:pt>
                <c:pt idx="4">
                  <c:v>0.62</c:v>
                </c:pt>
                <c:pt idx="5">
                  <c:v>0.52</c:v>
                </c:pt>
                <c:pt idx="6">
                  <c:v>0.51</c:v>
                </c:pt>
                <c:pt idx="7">
                  <c:v>0.63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AD9-4E99-9A16-4414791516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53556240"/>
        <c:axId val="459637040"/>
      </c:lineChart>
      <c:dateAx>
        <c:axId val="953562640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961697456"/>
        <c:crosses val="autoZero"/>
        <c:auto val="1"/>
        <c:lblOffset val="100"/>
        <c:baseTimeUnit val="months"/>
      </c:dateAx>
      <c:valAx>
        <c:axId val="961697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v-SE"/>
                  <a:t>Number of activites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953562640"/>
        <c:crosses val="autoZero"/>
        <c:crossBetween val="between"/>
      </c:valAx>
      <c:valAx>
        <c:axId val="459637040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v-SE"/>
                  <a:t>% achieved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953556240"/>
        <c:crosses val="max"/>
        <c:crossBetween val="between"/>
      </c:valAx>
      <c:catAx>
        <c:axId val="953556240"/>
        <c:scaling>
          <c:orientation val="minMax"/>
        </c:scaling>
        <c:delete val="1"/>
        <c:axPos val="b"/>
        <c:majorTickMark val="out"/>
        <c:minorTickMark val="none"/>
        <c:tickLblPos val="nextTo"/>
        <c:crossAx val="45963704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/>
              <a:t>Planned starts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'Schedule adherence'!$D$1:$D$2</c:f>
              <c:strCache>
                <c:ptCount val="2"/>
                <c:pt idx="0">
                  <c:v>Planned start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'Schedule adherence'!$A$15:$A$26</c:f>
              <c:numCache>
                <c:formatCode>mmm\-yy</c:formatCode>
                <c:ptCount val="12"/>
                <c:pt idx="0">
                  <c:v>45931</c:v>
                </c:pt>
                <c:pt idx="1">
                  <c:v>45962</c:v>
                </c:pt>
                <c:pt idx="2">
                  <c:v>46023</c:v>
                </c:pt>
                <c:pt idx="3">
                  <c:v>46054</c:v>
                </c:pt>
                <c:pt idx="4">
                  <c:v>46082</c:v>
                </c:pt>
                <c:pt idx="5">
                  <c:v>46113</c:v>
                </c:pt>
                <c:pt idx="6">
                  <c:v>46143</c:v>
                </c:pt>
                <c:pt idx="7">
                  <c:v>46174</c:v>
                </c:pt>
                <c:pt idx="8">
                  <c:v>46204</c:v>
                </c:pt>
                <c:pt idx="9">
                  <c:v>46235</c:v>
                </c:pt>
                <c:pt idx="10">
                  <c:v>46266</c:v>
                </c:pt>
                <c:pt idx="11">
                  <c:v>46296</c:v>
                </c:pt>
              </c:numCache>
            </c:numRef>
          </c:cat>
          <c:val>
            <c:numRef>
              <c:f>'Schedule adherence'!$D$15:$D$26</c:f>
              <c:numCache>
                <c:formatCode>General</c:formatCode>
                <c:ptCount val="12"/>
                <c:pt idx="0">
                  <c:v>6</c:v>
                </c:pt>
                <c:pt idx="1">
                  <c:v>9</c:v>
                </c:pt>
                <c:pt idx="2">
                  <c:v>14</c:v>
                </c:pt>
                <c:pt idx="3">
                  <c:v>9</c:v>
                </c:pt>
                <c:pt idx="4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9B-44C4-80BA-BDE712237693}"/>
            </c:ext>
          </c:extLst>
        </c:ser>
        <c:ser>
          <c:idx val="1"/>
          <c:order val="1"/>
          <c:tx>
            <c:strRef>
              <c:f>'Schedule adherence'!$E$1:$E$2</c:f>
              <c:strCache>
                <c:ptCount val="2"/>
                <c:pt idx="0">
                  <c:v>Achieved start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'Schedule adherence'!$A$15:$A$26</c:f>
              <c:numCache>
                <c:formatCode>mmm\-yy</c:formatCode>
                <c:ptCount val="12"/>
                <c:pt idx="0">
                  <c:v>45931</c:v>
                </c:pt>
                <c:pt idx="1">
                  <c:v>45962</c:v>
                </c:pt>
                <c:pt idx="2">
                  <c:v>46023</c:v>
                </c:pt>
                <c:pt idx="3">
                  <c:v>46054</c:v>
                </c:pt>
                <c:pt idx="4">
                  <c:v>46082</c:v>
                </c:pt>
                <c:pt idx="5">
                  <c:v>46113</c:v>
                </c:pt>
                <c:pt idx="6">
                  <c:v>46143</c:v>
                </c:pt>
                <c:pt idx="7">
                  <c:v>46174</c:v>
                </c:pt>
                <c:pt idx="8">
                  <c:v>46204</c:v>
                </c:pt>
                <c:pt idx="9">
                  <c:v>46235</c:v>
                </c:pt>
                <c:pt idx="10">
                  <c:v>46266</c:v>
                </c:pt>
                <c:pt idx="11">
                  <c:v>46296</c:v>
                </c:pt>
              </c:numCache>
            </c:numRef>
          </c:cat>
          <c:val>
            <c:numRef>
              <c:f>'Schedule adherence'!$E$15:$E$26</c:f>
              <c:numCache>
                <c:formatCode>General</c:formatCode>
                <c:ptCount val="12"/>
                <c:pt idx="0">
                  <c:v>6</c:v>
                </c:pt>
                <c:pt idx="1">
                  <c:v>8</c:v>
                </c:pt>
                <c:pt idx="2">
                  <c:v>8</c:v>
                </c:pt>
                <c:pt idx="3">
                  <c:v>6</c:v>
                </c:pt>
                <c:pt idx="4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39B-44C4-80BA-BDE712237693}"/>
            </c:ext>
          </c:extLst>
        </c:ser>
        <c:ser>
          <c:idx val="2"/>
          <c:order val="2"/>
          <c:tx>
            <c:strRef>
              <c:f>'Schedule adherence'!$B$1</c:f>
              <c:strCache>
                <c:ptCount val="1"/>
                <c:pt idx="0">
                  <c:v>Planned start (Oct-25)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val>
            <c:numRef>
              <c:f>'Schedule adherence'!$B$15:$B$26</c:f>
              <c:numCache>
                <c:formatCode>General</c:formatCode>
                <c:ptCount val="12"/>
                <c:pt idx="0">
                  <c:v>6</c:v>
                </c:pt>
                <c:pt idx="1">
                  <c:v>29</c:v>
                </c:pt>
                <c:pt idx="2">
                  <c:v>21</c:v>
                </c:pt>
                <c:pt idx="3">
                  <c:v>12</c:v>
                </c:pt>
                <c:pt idx="4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39B-44C4-80BA-BDE712237693}"/>
            </c:ext>
          </c:extLst>
        </c:ser>
        <c:ser>
          <c:idx val="3"/>
          <c:order val="3"/>
          <c:tx>
            <c:strRef>
              <c:f>'Schedule adherence'!$C$1</c:f>
              <c:strCache>
                <c:ptCount val="1"/>
                <c:pt idx="0">
                  <c:v>Planned starts (April-26)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val>
            <c:numRef>
              <c:f>'Schedule adherence'!$C$15:$C$26</c:f>
              <c:numCache>
                <c:formatCode>mmm\-yy</c:formatCode>
                <c:ptCount val="12"/>
                <c:pt idx="5" formatCode="General">
                  <c:v>13</c:v>
                </c:pt>
                <c:pt idx="6" formatCode="General">
                  <c:v>17</c:v>
                </c:pt>
                <c:pt idx="7" formatCode="General">
                  <c:v>20</c:v>
                </c:pt>
                <c:pt idx="8" formatCode="General">
                  <c:v>15</c:v>
                </c:pt>
                <c:pt idx="9" formatCode="General">
                  <c:v>15</c:v>
                </c:pt>
                <c:pt idx="10" formatCode="General">
                  <c:v>25</c:v>
                </c:pt>
                <c:pt idx="11" formatCode="General">
                  <c:v>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39B-44C4-80BA-BDE7122376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53562640"/>
        <c:axId val="961697456"/>
      </c:barChart>
      <c:dateAx>
        <c:axId val="953562640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961697456"/>
        <c:crosses val="autoZero"/>
        <c:auto val="1"/>
        <c:lblOffset val="100"/>
        <c:baseTimeUnit val="months"/>
      </c:dateAx>
      <c:valAx>
        <c:axId val="961697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v-SE"/>
                  <a:t>Number of activites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953562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 sz="1400" b="0" i="0" u="none" strike="noStrike" baseline="0">
                <a:effectLst/>
              </a:rPr>
              <a:t>Planned finishes</a:t>
            </a:r>
            <a:endParaRPr lang="sv-SE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'Schedule adherence'!$H$1:$H$2</c:f>
              <c:strCache>
                <c:ptCount val="2"/>
                <c:pt idx="0">
                  <c:v>Planned finish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'Schedule adherence'!$A$15:$A$26</c:f>
              <c:numCache>
                <c:formatCode>mmm\-yy</c:formatCode>
                <c:ptCount val="12"/>
                <c:pt idx="0">
                  <c:v>45931</c:v>
                </c:pt>
                <c:pt idx="1">
                  <c:v>45962</c:v>
                </c:pt>
                <c:pt idx="2">
                  <c:v>46023</c:v>
                </c:pt>
                <c:pt idx="3">
                  <c:v>46054</c:v>
                </c:pt>
                <c:pt idx="4">
                  <c:v>46082</c:v>
                </c:pt>
                <c:pt idx="5">
                  <c:v>46113</c:v>
                </c:pt>
                <c:pt idx="6">
                  <c:v>46143</c:v>
                </c:pt>
                <c:pt idx="7">
                  <c:v>46174</c:v>
                </c:pt>
                <c:pt idx="8">
                  <c:v>46204</c:v>
                </c:pt>
                <c:pt idx="9">
                  <c:v>46235</c:v>
                </c:pt>
                <c:pt idx="10">
                  <c:v>46266</c:v>
                </c:pt>
                <c:pt idx="11">
                  <c:v>46296</c:v>
                </c:pt>
              </c:numCache>
            </c:numRef>
          </c:cat>
          <c:val>
            <c:numRef>
              <c:f>'Schedule adherence'!$H$15:$H$26</c:f>
              <c:numCache>
                <c:formatCode>General</c:formatCode>
                <c:ptCount val="12"/>
                <c:pt idx="0">
                  <c:v>6</c:v>
                </c:pt>
                <c:pt idx="1">
                  <c:v>9</c:v>
                </c:pt>
                <c:pt idx="2">
                  <c:v>16</c:v>
                </c:pt>
                <c:pt idx="3">
                  <c:v>6</c:v>
                </c:pt>
                <c:pt idx="4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2C-4827-AC50-9C82E4EB1A9A}"/>
            </c:ext>
          </c:extLst>
        </c:ser>
        <c:ser>
          <c:idx val="1"/>
          <c:order val="1"/>
          <c:tx>
            <c:strRef>
              <c:f>'Schedule adherence'!$I$1:$I$2</c:f>
              <c:strCache>
                <c:ptCount val="2"/>
                <c:pt idx="0">
                  <c:v>Achieved finish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'Schedule adherence'!$A$15:$A$26</c:f>
              <c:numCache>
                <c:formatCode>mmm\-yy</c:formatCode>
                <c:ptCount val="12"/>
                <c:pt idx="0">
                  <c:v>45931</c:v>
                </c:pt>
                <c:pt idx="1">
                  <c:v>45962</c:v>
                </c:pt>
                <c:pt idx="2">
                  <c:v>46023</c:v>
                </c:pt>
                <c:pt idx="3">
                  <c:v>46054</c:v>
                </c:pt>
                <c:pt idx="4">
                  <c:v>46082</c:v>
                </c:pt>
                <c:pt idx="5">
                  <c:v>46113</c:v>
                </c:pt>
                <c:pt idx="6">
                  <c:v>46143</c:v>
                </c:pt>
                <c:pt idx="7">
                  <c:v>46174</c:v>
                </c:pt>
                <c:pt idx="8">
                  <c:v>46204</c:v>
                </c:pt>
                <c:pt idx="9">
                  <c:v>46235</c:v>
                </c:pt>
                <c:pt idx="10">
                  <c:v>46266</c:v>
                </c:pt>
                <c:pt idx="11">
                  <c:v>46296</c:v>
                </c:pt>
              </c:numCache>
            </c:numRef>
          </c:cat>
          <c:val>
            <c:numRef>
              <c:f>'Schedule adherence'!$I$15:$I$26</c:f>
              <c:numCache>
                <c:formatCode>General</c:formatCode>
                <c:ptCount val="12"/>
                <c:pt idx="0">
                  <c:v>6</c:v>
                </c:pt>
                <c:pt idx="1">
                  <c:v>7</c:v>
                </c:pt>
                <c:pt idx="2">
                  <c:v>8</c:v>
                </c:pt>
                <c:pt idx="3">
                  <c:v>3</c:v>
                </c:pt>
                <c:pt idx="4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D2C-4827-AC50-9C82E4EB1A9A}"/>
            </c:ext>
          </c:extLst>
        </c:ser>
        <c:ser>
          <c:idx val="2"/>
          <c:order val="2"/>
          <c:tx>
            <c:strRef>
              <c:f>'Schedule adherence'!$F$1</c:f>
              <c:strCache>
                <c:ptCount val="1"/>
                <c:pt idx="0">
                  <c:v>Planned finish (Oct-25)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val>
            <c:numRef>
              <c:f>'Schedule adherence'!$F$15:$F$26</c:f>
              <c:numCache>
                <c:formatCode>General</c:formatCode>
                <c:ptCount val="12"/>
                <c:pt idx="0">
                  <c:v>6</c:v>
                </c:pt>
                <c:pt idx="1">
                  <c:v>23</c:v>
                </c:pt>
                <c:pt idx="2">
                  <c:v>17</c:v>
                </c:pt>
                <c:pt idx="3">
                  <c:v>11</c:v>
                </c:pt>
                <c:pt idx="4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D2C-4827-AC50-9C82E4EB1A9A}"/>
            </c:ext>
          </c:extLst>
        </c:ser>
        <c:ser>
          <c:idx val="3"/>
          <c:order val="3"/>
          <c:tx>
            <c:strRef>
              <c:f>'Schedule adherence'!$G$1</c:f>
              <c:strCache>
                <c:ptCount val="1"/>
                <c:pt idx="0">
                  <c:v>Planned finish (April-26)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val>
            <c:numRef>
              <c:f>'Schedule adherence'!$G$15:$G$26</c:f>
              <c:numCache>
                <c:formatCode>General</c:formatCode>
                <c:ptCount val="12"/>
                <c:pt idx="5">
                  <c:v>18</c:v>
                </c:pt>
                <c:pt idx="6">
                  <c:v>22</c:v>
                </c:pt>
                <c:pt idx="7">
                  <c:v>18</c:v>
                </c:pt>
                <c:pt idx="8">
                  <c:v>11</c:v>
                </c:pt>
                <c:pt idx="9">
                  <c:v>10</c:v>
                </c:pt>
                <c:pt idx="10">
                  <c:v>24</c:v>
                </c:pt>
                <c:pt idx="11">
                  <c:v>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D2C-4827-AC50-9C82E4EB1A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53562640"/>
        <c:axId val="961697456"/>
      </c:barChart>
      <c:dateAx>
        <c:axId val="953562640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961697456"/>
        <c:crosses val="autoZero"/>
        <c:auto val="1"/>
        <c:lblOffset val="100"/>
        <c:baseTimeUnit val="months"/>
      </c:dateAx>
      <c:valAx>
        <c:axId val="961697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v-SE"/>
                  <a:t>Number of activites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953562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CTV/IDR/sub-TG3 held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'Meetings held'!$L$1</c:f>
              <c:strCache>
                <c:ptCount val="1"/>
                <c:pt idx="0">
                  <c:v>CTV/IDR/sub-TG3 held in 2025 (from jan to mid-sep)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'Meetings held'!$K$2:$K$9</c:f>
              <c:strCache>
                <c:ptCount val="8"/>
                <c:pt idx="0">
                  <c:v>BEER</c:v>
                </c:pt>
                <c:pt idx="1">
                  <c:v>CSPEC</c:v>
                </c:pt>
                <c:pt idx="2">
                  <c:v>ESTIA</c:v>
                </c:pt>
                <c:pt idx="3">
                  <c:v>FREIA</c:v>
                </c:pt>
                <c:pt idx="4">
                  <c:v>HEIMDAL</c:v>
                </c:pt>
                <c:pt idx="5">
                  <c:v>MAGIC</c:v>
                </c:pt>
                <c:pt idx="6">
                  <c:v>MIRACLES</c:v>
                </c:pt>
                <c:pt idx="7">
                  <c:v>T-REX</c:v>
                </c:pt>
              </c:strCache>
            </c:strRef>
          </c:cat>
          <c:val>
            <c:numRef>
              <c:f>'Meetings held'!$L$2:$L$9</c:f>
              <c:numCache>
                <c:formatCode>General</c:formatCode>
                <c:ptCount val="8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3</c:v>
                </c:pt>
                <c:pt idx="4">
                  <c:v>6</c:v>
                </c:pt>
                <c:pt idx="5">
                  <c:v>6</c:v>
                </c:pt>
                <c:pt idx="6">
                  <c:v>2</c:v>
                </c:pt>
                <c:pt idx="7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FB-4F6E-BF8A-F1C3B0C263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27198111"/>
        <c:axId val="427213471"/>
      </c:barChart>
      <c:catAx>
        <c:axId val="4271981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7213471"/>
        <c:crosses val="autoZero"/>
        <c:auto val="1"/>
        <c:lblAlgn val="ctr"/>
        <c:lblOffset val="100"/>
        <c:noMultiLvlLbl val="0"/>
      </c:catAx>
      <c:valAx>
        <c:axId val="4272134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719811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/>
              <a:t>Started</a:t>
            </a:r>
            <a:r>
              <a:rPr lang="sv-SE" baseline="0"/>
              <a:t> activities</a:t>
            </a:r>
            <a:r>
              <a:rPr lang="sv-SE"/>
              <a:t>: Planned vs Achieved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'Schedule adherence'!$B$1:$B$2</c:f>
              <c:strCache>
                <c:ptCount val="2"/>
                <c:pt idx="0">
                  <c:v>Planned start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'Schedule adherence'!$A$7:$A$14</c:f>
              <c:numCache>
                <c:formatCode>mmm\-yy</c:formatCode>
                <c:ptCount val="8"/>
                <c:pt idx="0">
                  <c:v>45658</c:v>
                </c:pt>
                <c:pt idx="1">
                  <c:v>45689</c:v>
                </c:pt>
                <c:pt idx="2">
                  <c:v>45717</c:v>
                </c:pt>
                <c:pt idx="3">
                  <c:v>45748</c:v>
                </c:pt>
                <c:pt idx="4">
                  <c:v>45778</c:v>
                </c:pt>
                <c:pt idx="5">
                  <c:v>45809</c:v>
                </c:pt>
                <c:pt idx="6">
                  <c:v>45870</c:v>
                </c:pt>
                <c:pt idx="7">
                  <c:v>45901</c:v>
                </c:pt>
              </c:numCache>
            </c:numRef>
          </c:cat>
          <c:val>
            <c:numRef>
              <c:f>'Schedule adherence'!$B$7:$B$14</c:f>
              <c:numCache>
                <c:formatCode>General</c:formatCode>
                <c:ptCount val="8"/>
                <c:pt idx="0">
                  <c:v>4</c:v>
                </c:pt>
                <c:pt idx="1">
                  <c:v>5</c:v>
                </c:pt>
                <c:pt idx="2">
                  <c:v>9</c:v>
                </c:pt>
                <c:pt idx="3">
                  <c:v>7</c:v>
                </c:pt>
                <c:pt idx="4">
                  <c:v>6</c:v>
                </c:pt>
                <c:pt idx="5">
                  <c:v>4</c:v>
                </c:pt>
                <c:pt idx="6">
                  <c:v>1</c:v>
                </c:pt>
                <c:pt idx="7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A7A-4307-BFDE-8BC33E868AE6}"/>
            </c:ext>
          </c:extLst>
        </c:ser>
        <c:ser>
          <c:idx val="1"/>
          <c:order val="1"/>
          <c:tx>
            <c:strRef>
              <c:f>'Schedule adherence'!$C$1:$C$2</c:f>
              <c:strCache>
                <c:ptCount val="2"/>
                <c:pt idx="0">
                  <c:v>Achieved start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'Schedule adherence'!$A$7:$A$14</c:f>
              <c:numCache>
                <c:formatCode>mmm\-yy</c:formatCode>
                <c:ptCount val="8"/>
                <c:pt idx="0">
                  <c:v>45658</c:v>
                </c:pt>
                <c:pt idx="1">
                  <c:v>45689</c:v>
                </c:pt>
                <c:pt idx="2">
                  <c:v>45717</c:v>
                </c:pt>
                <c:pt idx="3">
                  <c:v>45748</c:v>
                </c:pt>
                <c:pt idx="4">
                  <c:v>45778</c:v>
                </c:pt>
                <c:pt idx="5">
                  <c:v>45809</c:v>
                </c:pt>
                <c:pt idx="6">
                  <c:v>45870</c:v>
                </c:pt>
                <c:pt idx="7">
                  <c:v>45901</c:v>
                </c:pt>
              </c:numCache>
            </c:numRef>
          </c:cat>
          <c:val>
            <c:numRef>
              <c:f>'Schedule adherence'!$C$7:$C$14</c:f>
              <c:numCache>
                <c:formatCode>General</c:formatCode>
                <c:ptCount val="8"/>
                <c:pt idx="0">
                  <c:v>2</c:v>
                </c:pt>
                <c:pt idx="1">
                  <c:v>3</c:v>
                </c:pt>
                <c:pt idx="2">
                  <c:v>5</c:v>
                </c:pt>
                <c:pt idx="3">
                  <c:v>7</c:v>
                </c:pt>
                <c:pt idx="4">
                  <c:v>6</c:v>
                </c:pt>
                <c:pt idx="5">
                  <c:v>4</c:v>
                </c:pt>
                <c:pt idx="6">
                  <c:v>1</c:v>
                </c:pt>
                <c:pt idx="7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A7A-4307-BFDE-8BC33E868A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53562640"/>
        <c:axId val="961697456"/>
      </c:barChart>
      <c:lineChart>
        <c:grouping val="standard"/>
        <c:varyColors val="0"/>
        <c:ser>
          <c:idx val="2"/>
          <c:order val="2"/>
          <c:tx>
            <c:strRef>
              <c:f>'Schedule adherence'!$F$1</c:f>
              <c:strCache>
                <c:ptCount val="1"/>
                <c:pt idx="0">
                  <c:v>% starts achieved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'Schedule adherence'!$A$7:$A$14</c:f>
              <c:numCache>
                <c:formatCode>mmm\-yy</c:formatCode>
                <c:ptCount val="8"/>
                <c:pt idx="0">
                  <c:v>45658</c:v>
                </c:pt>
                <c:pt idx="1">
                  <c:v>45689</c:v>
                </c:pt>
                <c:pt idx="2">
                  <c:v>45717</c:v>
                </c:pt>
                <c:pt idx="3">
                  <c:v>45748</c:v>
                </c:pt>
                <c:pt idx="4">
                  <c:v>45778</c:v>
                </c:pt>
                <c:pt idx="5">
                  <c:v>45809</c:v>
                </c:pt>
                <c:pt idx="6">
                  <c:v>45870</c:v>
                </c:pt>
                <c:pt idx="7">
                  <c:v>45901</c:v>
                </c:pt>
              </c:numCache>
            </c:numRef>
          </c:cat>
          <c:val>
            <c:numRef>
              <c:f>'Schedule adherence'!$F$7:$F$14</c:f>
              <c:numCache>
                <c:formatCode>0%</c:formatCode>
                <c:ptCount val="8"/>
                <c:pt idx="0">
                  <c:v>0.5</c:v>
                </c:pt>
                <c:pt idx="1">
                  <c:v>0.6</c:v>
                </c:pt>
                <c:pt idx="2">
                  <c:v>0.55555555555555558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0.75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A7A-4307-BFDE-8BC33E868AE6}"/>
            </c:ext>
          </c:extLst>
        </c:ser>
        <c:ser>
          <c:idx val="3"/>
          <c:order val="3"/>
          <c:tx>
            <c:strRef>
              <c:f>'Schedule adherence'!$I$1</c:f>
              <c:strCache>
                <c:ptCount val="1"/>
                <c:pt idx="0">
                  <c:v>% starts achieved NSS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'Schedule adherence'!$A$7:$A$14</c:f>
              <c:numCache>
                <c:formatCode>mmm\-yy</c:formatCode>
                <c:ptCount val="8"/>
                <c:pt idx="0">
                  <c:v>45658</c:v>
                </c:pt>
                <c:pt idx="1">
                  <c:v>45689</c:v>
                </c:pt>
                <c:pt idx="2">
                  <c:v>45717</c:v>
                </c:pt>
                <c:pt idx="3">
                  <c:v>45748</c:v>
                </c:pt>
                <c:pt idx="4">
                  <c:v>45778</c:v>
                </c:pt>
                <c:pt idx="5">
                  <c:v>45809</c:v>
                </c:pt>
                <c:pt idx="6">
                  <c:v>45870</c:v>
                </c:pt>
                <c:pt idx="7">
                  <c:v>45901</c:v>
                </c:pt>
              </c:numCache>
            </c:numRef>
          </c:cat>
          <c:val>
            <c:numRef>
              <c:f>'Schedule adherence'!$I$7:$I$14</c:f>
              <c:numCache>
                <c:formatCode>0%</c:formatCode>
                <c:ptCount val="8"/>
                <c:pt idx="0">
                  <c:v>0.65476190476190477</c:v>
                </c:pt>
                <c:pt idx="1">
                  <c:v>0.59493670886075944</c:v>
                </c:pt>
                <c:pt idx="2">
                  <c:v>0.5748792270531401</c:v>
                </c:pt>
                <c:pt idx="3">
                  <c:v>0.72</c:v>
                </c:pt>
                <c:pt idx="4">
                  <c:v>0.68</c:v>
                </c:pt>
                <c:pt idx="5">
                  <c:v>0.65</c:v>
                </c:pt>
                <c:pt idx="6">
                  <c:v>0.65</c:v>
                </c:pt>
                <c:pt idx="7">
                  <c:v>0.55000000000000004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A7A-4307-BFDE-8BC33E868A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53556240"/>
        <c:axId val="459637040"/>
      </c:lineChart>
      <c:dateAx>
        <c:axId val="953562640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961697456"/>
        <c:crosses val="autoZero"/>
        <c:auto val="1"/>
        <c:lblOffset val="100"/>
        <c:baseTimeUnit val="months"/>
      </c:dateAx>
      <c:valAx>
        <c:axId val="961697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v-SE"/>
                  <a:t>Number of activites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953562640"/>
        <c:crosses val="autoZero"/>
        <c:crossBetween val="between"/>
      </c:valAx>
      <c:valAx>
        <c:axId val="459637040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v-SE"/>
                  <a:t>% achieved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953556240"/>
        <c:crosses val="max"/>
        <c:crossBetween val="between"/>
      </c:valAx>
      <c:dateAx>
        <c:axId val="953556240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459637040"/>
        <c:crosses val="autoZero"/>
        <c:auto val="1"/>
        <c:lblOffset val="100"/>
        <c:baseTimeUnit val="months"/>
      </c:date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/>
              <a:t>Finished</a:t>
            </a:r>
            <a:r>
              <a:rPr lang="sv-SE" baseline="0"/>
              <a:t> activites</a:t>
            </a:r>
            <a:r>
              <a:rPr lang="sv-SE" sz="1400" b="0" i="0" u="none" strike="noStrike" baseline="0">
                <a:effectLst/>
              </a:rPr>
              <a:t>: Planned vs Achieved</a:t>
            </a:r>
            <a:endParaRPr lang="sv-SE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'Schedule adherence'!$D$1:$D$2</c:f>
              <c:strCache>
                <c:ptCount val="2"/>
                <c:pt idx="0">
                  <c:v>Planned finish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'Schedule adherence'!$A$7:$A$14</c:f>
              <c:numCache>
                <c:formatCode>mmm\-yy</c:formatCode>
                <c:ptCount val="8"/>
                <c:pt idx="0">
                  <c:v>45658</c:v>
                </c:pt>
                <c:pt idx="1">
                  <c:v>45689</c:v>
                </c:pt>
                <c:pt idx="2">
                  <c:v>45717</c:v>
                </c:pt>
                <c:pt idx="3">
                  <c:v>45748</c:v>
                </c:pt>
                <c:pt idx="4">
                  <c:v>45778</c:v>
                </c:pt>
                <c:pt idx="5">
                  <c:v>45809</c:v>
                </c:pt>
                <c:pt idx="6">
                  <c:v>45870</c:v>
                </c:pt>
                <c:pt idx="7">
                  <c:v>45901</c:v>
                </c:pt>
              </c:numCache>
            </c:numRef>
          </c:cat>
          <c:val>
            <c:numRef>
              <c:f>'Schedule adherence'!$D$7:$D$14</c:f>
              <c:numCache>
                <c:formatCode>General</c:formatCode>
                <c:ptCount val="8"/>
                <c:pt idx="0">
                  <c:v>7</c:v>
                </c:pt>
                <c:pt idx="1">
                  <c:v>10</c:v>
                </c:pt>
                <c:pt idx="2">
                  <c:v>6</c:v>
                </c:pt>
                <c:pt idx="3">
                  <c:v>5</c:v>
                </c:pt>
                <c:pt idx="4">
                  <c:v>5</c:v>
                </c:pt>
                <c:pt idx="5">
                  <c:v>4</c:v>
                </c:pt>
                <c:pt idx="6">
                  <c:v>2</c:v>
                </c:pt>
                <c:pt idx="7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C2-4CA2-B3B2-059939CEDDE7}"/>
            </c:ext>
          </c:extLst>
        </c:ser>
        <c:ser>
          <c:idx val="1"/>
          <c:order val="1"/>
          <c:tx>
            <c:strRef>
              <c:f>'Schedule adherence'!$E$1:$E$2</c:f>
              <c:strCache>
                <c:ptCount val="2"/>
                <c:pt idx="0">
                  <c:v>Achieved finish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'Schedule adherence'!$A$7:$A$14</c:f>
              <c:numCache>
                <c:formatCode>mmm\-yy</c:formatCode>
                <c:ptCount val="8"/>
                <c:pt idx="0">
                  <c:v>45658</c:v>
                </c:pt>
                <c:pt idx="1">
                  <c:v>45689</c:v>
                </c:pt>
                <c:pt idx="2">
                  <c:v>45717</c:v>
                </c:pt>
                <c:pt idx="3">
                  <c:v>45748</c:v>
                </c:pt>
                <c:pt idx="4">
                  <c:v>45778</c:v>
                </c:pt>
                <c:pt idx="5">
                  <c:v>45809</c:v>
                </c:pt>
                <c:pt idx="6">
                  <c:v>45870</c:v>
                </c:pt>
                <c:pt idx="7">
                  <c:v>45901</c:v>
                </c:pt>
              </c:numCache>
            </c:numRef>
          </c:cat>
          <c:val>
            <c:numRef>
              <c:f>'Schedule adherence'!$E$7:$E$14</c:f>
              <c:numCache>
                <c:formatCode>General</c:formatCode>
                <c:ptCount val="8"/>
                <c:pt idx="0">
                  <c:v>5</c:v>
                </c:pt>
                <c:pt idx="1">
                  <c:v>6</c:v>
                </c:pt>
                <c:pt idx="2">
                  <c:v>4</c:v>
                </c:pt>
                <c:pt idx="3">
                  <c:v>4</c:v>
                </c:pt>
                <c:pt idx="4">
                  <c:v>4</c:v>
                </c:pt>
                <c:pt idx="5">
                  <c:v>4</c:v>
                </c:pt>
                <c:pt idx="6">
                  <c:v>0</c:v>
                </c:pt>
                <c:pt idx="7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0C2-4CA2-B3B2-059939CEDD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53562640"/>
        <c:axId val="961697456"/>
      </c:barChart>
      <c:lineChart>
        <c:grouping val="standard"/>
        <c:varyColors val="0"/>
        <c:ser>
          <c:idx val="2"/>
          <c:order val="2"/>
          <c:tx>
            <c:strRef>
              <c:f>'Schedule adherence'!$G$1</c:f>
              <c:strCache>
                <c:ptCount val="1"/>
                <c:pt idx="0">
                  <c:v>% finish achieved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val>
            <c:numRef>
              <c:f>'Schedule adherence'!$G$7:$G$14</c:f>
              <c:numCache>
                <c:formatCode>0%</c:formatCode>
                <c:ptCount val="8"/>
                <c:pt idx="0">
                  <c:v>0.7142857142857143</c:v>
                </c:pt>
                <c:pt idx="1">
                  <c:v>0.6</c:v>
                </c:pt>
                <c:pt idx="2">
                  <c:v>0.66666666666666663</c:v>
                </c:pt>
                <c:pt idx="3">
                  <c:v>0.8</c:v>
                </c:pt>
                <c:pt idx="4">
                  <c:v>0.8</c:v>
                </c:pt>
                <c:pt idx="5">
                  <c:v>1</c:v>
                </c:pt>
                <c:pt idx="6">
                  <c:v>0</c:v>
                </c:pt>
                <c:pt idx="7">
                  <c:v>0.8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0C2-4CA2-B3B2-059939CEDDE7}"/>
            </c:ext>
          </c:extLst>
        </c:ser>
        <c:ser>
          <c:idx val="3"/>
          <c:order val="3"/>
          <c:tx>
            <c:strRef>
              <c:f>'Schedule adherence'!$J$1</c:f>
              <c:strCache>
                <c:ptCount val="1"/>
                <c:pt idx="0">
                  <c:v>% finish achieved NSS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val>
            <c:numRef>
              <c:f>'Schedule adherence'!$J$7:$J$14</c:f>
              <c:numCache>
                <c:formatCode>0%</c:formatCode>
                <c:ptCount val="8"/>
                <c:pt idx="0">
                  <c:v>0.57396449704142016</c:v>
                </c:pt>
                <c:pt idx="1">
                  <c:v>0.63276836158192096</c:v>
                </c:pt>
                <c:pt idx="2">
                  <c:v>0.6294642857142857</c:v>
                </c:pt>
                <c:pt idx="3">
                  <c:v>0.68</c:v>
                </c:pt>
                <c:pt idx="4">
                  <c:v>0.64</c:v>
                </c:pt>
                <c:pt idx="5">
                  <c:v>0.61</c:v>
                </c:pt>
                <c:pt idx="6">
                  <c:v>0.57999999999999996</c:v>
                </c:pt>
                <c:pt idx="7">
                  <c:v>0.45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0C2-4CA2-B3B2-059939CEDD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53556240"/>
        <c:axId val="459637040"/>
      </c:lineChart>
      <c:dateAx>
        <c:axId val="953562640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961697456"/>
        <c:crosses val="autoZero"/>
        <c:auto val="1"/>
        <c:lblOffset val="100"/>
        <c:baseTimeUnit val="months"/>
      </c:dateAx>
      <c:valAx>
        <c:axId val="961697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v-SE"/>
                  <a:t>Number of activites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953562640"/>
        <c:crosses val="autoZero"/>
        <c:crossBetween val="between"/>
      </c:valAx>
      <c:valAx>
        <c:axId val="459637040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v-SE"/>
                  <a:t>% achieved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953556240"/>
        <c:crosses val="max"/>
        <c:crossBetween val="between"/>
      </c:valAx>
      <c:catAx>
        <c:axId val="953556240"/>
        <c:scaling>
          <c:orientation val="minMax"/>
        </c:scaling>
        <c:delete val="1"/>
        <c:axPos val="b"/>
        <c:majorTickMark val="out"/>
        <c:minorTickMark val="none"/>
        <c:tickLblPos val="nextTo"/>
        <c:crossAx val="45963704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/>
              <a:t>Planned starts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'Schedule adherence'!$B$1:$B$2</c:f>
              <c:strCache>
                <c:ptCount val="2"/>
                <c:pt idx="0">
                  <c:v>Planned start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'Schedule adherence'!$A$13:$A$20</c:f>
              <c:numCache>
                <c:formatCode>mmm\-yy</c:formatCode>
                <c:ptCount val="8"/>
                <c:pt idx="0">
                  <c:v>45870</c:v>
                </c:pt>
                <c:pt idx="1">
                  <c:v>45901</c:v>
                </c:pt>
                <c:pt idx="2">
                  <c:v>45931</c:v>
                </c:pt>
                <c:pt idx="3">
                  <c:v>45962</c:v>
                </c:pt>
                <c:pt idx="4">
                  <c:v>45992</c:v>
                </c:pt>
                <c:pt idx="5">
                  <c:v>46023</c:v>
                </c:pt>
                <c:pt idx="6">
                  <c:v>46054</c:v>
                </c:pt>
                <c:pt idx="7">
                  <c:v>46082</c:v>
                </c:pt>
              </c:numCache>
            </c:numRef>
          </c:cat>
          <c:val>
            <c:numRef>
              <c:f>'Schedule adherence'!$B$13:$B$20</c:f>
              <c:numCache>
                <c:formatCode>General</c:formatCode>
                <c:ptCount val="8"/>
                <c:pt idx="0">
                  <c:v>1</c:v>
                </c:pt>
                <c:pt idx="1">
                  <c:v>8</c:v>
                </c:pt>
                <c:pt idx="2">
                  <c:v>6</c:v>
                </c:pt>
                <c:pt idx="3">
                  <c:v>29</c:v>
                </c:pt>
                <c:pt idx="4">
                  <c:v>29</c:v>
                </c:pt>
                <c:pt idx="5">
                  <c:v>21</c:v>
                </c:pt>
                <c:pt idx="6">
                  <c:v>12</c:v>
                </c:pt>
                <c:pt idx="7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D02-460C-91F3-3978966A6D45}"/>
            </c:ext>
          </c:extLst>
        </c:ser>
        <c:ser>
          <c:idx val="1"/>
          <c:order val="1"/>
          <c:tx>
            <c:strRef>
              <c:f>'Schedule adherence'!$C$1:$C$2</c:f>
              <c:strCache>
                <c:ptCount val="2"/>
                <c:pt idx="0">
                  <c:v>Achieved start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'Schedule adherence'!$A$13:$A$20</c:f>
              <c:numCache>
                <c:formatCode>mmm\-yy</c:formatCode>
                <c:ptCount val="8"/>
                <c:pt idx="0">
                  <c:v>45870</c:v>
                </c:pt>
                <c:pt idx="1">
                  <c:v>45901</c:v>
                </c:pt>
                <c:pt idx="2">
                  <c:v>45931</c:v>
                </c:pt>
                <c:pt idx="3">
                  <c:v>45962</c:v>
                </c:pt>
                <c:pt idx="4">
                  <c:v>45992</c:v>
                </c:pt>
                <c:pt idx="5">
                  <c:v>46023</c:v>
                </c:pt>
                <c:pt idx="6">
                  <c:v>46054</c:v>
                </c:pt>
                <c:pt idx="7">
                  <c:v>46082</c:v>
                </c:pt>
              </c:numCache>
            </c:numRef>
          </c:cat>
          <c:val>
            <c:numRef>
              <c:f>'Schedule adherence'!$C$13:$C$20</c:f>
              <c:numCache>
                <c:formatCode>General</c:formatCode>
                <c:ptCount val="8"/>
                <c:pt idx="0">
                  <c:v>1</c:v>
                </c:pt>
                <c:pt idx="1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D02-460C-91F3-3978966A6D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53562640"/>
        <c:axId val="961697456"/>
      </c:barChart>
      <c:dateAx>
        <c:axId val="953562640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961697456"/>
        <c:crosses val="autoZero"/>
        <c:auto val="1"/>
        <c:lblOffset val="100"/>
        <c:baseTimeUnit val="months"/>
      </c:dateAx>
      <c:valAx>
        <c:axId val="961697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v-SE"/>
                  <a:t>Number of activites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953562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216F17-FF12-814E-936A-620B3383A43B}" type="datetimeFigureOut">
              <a:rPr lang="sv-SE" smtClean="0"/>
              <a:t>2026-04-28</a:t>
            </a:fld>
            <a:endParaRPr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E5A434-646A-2746-9BDC-885B2382B33E}" type="slidenum">
              <a:rPr lang="sv-SE" smtClean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31822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E5A434-646A-2746-9BDC-885B2382B33E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564764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5BA9AB-94E1-8E4E-F2ED-44AC9202C3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E1651E00-B80A-8901-A772-4315D4B53C5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D4C87945-FBE6-6DA6-DECF-A7AAA4BAFF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2025-04</a:t>
            </a:r>
          </a:p>
          <a:p>
            <a:r>
              <a:rPr lang="sv-SE" dirty="0"/>
              <a:t>CP3 new: </a:t>
            </a:r>
            <a:r>
              <a:rPr lang="sv-SE" dirty="0" err="1"/>
              <a:t>Translation</a:t>
            </a:r>
            <a:r>
              <a:rPr lang="sv-SE" dirty="0"/>
              <a:t> table </a:t>
            </a:r>
            <a:r>
              <a:rPr lang="sv-SE" dirty="0" err="1"/>
              <a:t>delayed</a:t>
            </a:r>
            <a:r>
              <a:rPr lang="sv-SE" dirty="0"/>
              <a:t> 1 </a:t>
            </a:r>
            <a:r>
              <a:rPr lang="sv-SE" dirty="0" err="1"/>
              <a:t>month</a:t>
            </a:r>
            <a:endParaRPr lang="sv-SE" dirty="0"/>
          </a:p>
          <a:p>
            <a:r>
              <a:rPr lang="sv-SE" dirty="0" err="1"/>
              <a:t>OoB</a:t>
            </a:r>
            <a:r>
              <a:rPr lang="sv-SE" dirty="0"/>
              <a:t> Guide </a:t>
            </a:r>
            <a:r>
              <a:rPr lang="sv-SE" dirty="0" err="1"/>
              <a:t>delayed</a:t>
            </a:r>
            <a:r>
              <a:rPr lang="sv-SE" dirty="0"/>
              <a:t> 1 </a:t>
            </a:r>
            <a:r>
              <a:rPr lang="sv-SE" dirty="0" err="1"/>
              <a:t>month</a:t>
            </a:r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237EEA7-D63B-1663-73A1-80D0BC0BE3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E5A434-646A-2746-9BDC-885B2382B33E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765261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224225-E7D2-7522-4513-4ABEC3FC33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79E75CC-8DB1-27EF-0DA7-B5EC4F7E04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DC66C96-A893-C327-D39A-70862EC608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489625-DEA6-0A63-AB01-E5453740D3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E5A434-646A-2746-9BDC-885B2382B33E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446431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8466B4-868C-21C1-532B-E4F3A9236B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48A31A0-096C-F41A-47E1-16A62CE94E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83EA543-C463-C929-D2C4-B92670AF09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478342-A3FF-1ED5-67C3-283840ED30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E5A434-646A-2746-9BDC-885B2382B33E}" type="slidenum">
              <a:rPr lang="sv-SE" smtClean="0"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668108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86256A-467D-4DE4-CF99-8B3C9B5425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8175115-7A9C-FFD8-FF12-BE2A7B6B34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8DD75C2-AEDE-CFD0-8C91-A3E1A87F14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1D301C-660A-68AB-DE1D-8792E933B0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E5A434-646A-2746-9BDC-885B2382B33E}" type="slidenum">
              <a:rPr lang="sv-SE" smtClean="0"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820259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A5C520-8FFA-4D07-D98C-12A1962E1C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49744648-898E-557F-1C16-C861433051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A86C6E02-A64C-5743-D032-022076F8CA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5AFFAC7-01D8-8ED0-E8F8-A60F4A6A50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E5A434-646A-2746-9BDC-885B2382B33E}" type="slidenum">
              <a:rPr kumimoji="0" lang="sv-SE" sz="17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sv-SE" sz="1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31466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2026-03</a:t>
            </a:r>
          </a:p>
          <a:p>
            <a:r>
              <a:rPr lang="sv-SE" dirty="0" err="1"/>
              <a:t>Translation</a:t>
            </a:r>
            <a:r>
              <a:rPr lang="sv-SE" dirty="0"/>
              <a:t> table design: 17 </a:t>
            </a:r>
            <a:r>
              <a:rPr lang="sv-SE" dirty="0" err="1"/>
              <a:t>days</a:t>
            </a:r>
            <a:r>
              <a:rPr lang="sv-SE" dirty="0"/>
              <a:t> </a:t>
            </a:r>
            <a:r>
              <a:rPr lang="sv-SE" dirty="0" err="1"/>
              <a:t>delayed</a:t>
            </a:r>
            <a:endParaRPr lang="sv-SE" dirty="0"/>
          </a:p>
          <a:p>
            <a:r>
              <a:rPr lang="sv-SE" dirty="0" err="1"/>
              <a:t>Primary</a:t>
            </a:r>
            <a:r>
              <a:rPr lang="sv-SE" dirty="0"/>
              <a:t> </a:t>
            </a:r>
            <a:r>
              <a:rPr lang="sv-SE" dirty="0" err="1"/>
              <a:t>coll</a:t>
            </a:r>
            <a:r>
              <a:rPr lang="sv-SE" dirty="0"/>
              <a:t> &amp; slits design: 31 </a:t>
            </a:r>
            <a:r>
              <a:rPr lang="sv-SE" dirty="0" err="1"/>
              <a:t>days</a:t>
            </a:r>
            <a:r>
              <a:rPr lang="sv-SE" dirty="0"/>
              <a:t> </a:t>
            </a:r>
            <a:r>
              <a:rPr lang="sv-SE" dirty="0" err="1"/>
              <a:t>delayed</a:t>
            </a:r>
            <a:endParaRPr lang="sv-SE" dirty="0"/>
          </a:p>
          <a:p>
            <a:r>
              <a:rPr lang="sv-SE" dirty="0" err="1"/>
              <a:t>Polarization</a:t>
            </a:r>
            <a:r>
              <a:rPr lang="sv-SE" dirty="0"/>
              <a:t> </a:t>
            </a:r>
            <a:r>
              <a:rPr lang="sv-SE" dirty="0" err="1"/>
              <a:t>alanyser</a:t>
            </a:r>
            <a:r>
              <a:rPr lang="sv-SE" dirty="0"/>
              <a:t> design: 16 </a:t>
            </a:r>
            <a:r>
              <a:rPr lang="sv-SE" dirty="0" err="1"/>
              <a:t>days</a:t>
            </a:r>
            <a:r>
              <a:rPr lang="sv-SE" dirty="0"/>
              <a:t> </a:t>
            </a:r>
            <a:r>
              <a:rPr lang="sv-SE" dirty="0" err="1"/>
              <a:t>delayed</a:t>
            </a:r>
            <a:endParaRPr lang="sv-SE" dirty="0"/>
          </a:p>
          <a:p>
            <a:r>
              <a:rPr lang="sv-SE" dirty="0" err="1"/>
              <a:t>Secondary</a:t>
            </a:r>
            <a:r>
              <a:rPr lang="sv-SE" dirty="0"/>
              <a:t> RC FAT: 37 </a:t>
            </a:r>
            <a:r>
              <a:rPr lang="sv-SE" dirty="0" err="1"/>
              <a:t>days</a:t>
            </a:r>
            <a:r>
              <a:rPr lang="sv-SE" dirty="0"/>
              <a:t> </a:t>
            </a:r>
            <a:r>
              <a:rPr lang="sv-SE"/>
              <a:t>delaed</a:t>
            </a:r>
            <a:endParaRPr lang="sv-SE" dirty="0"/>
          </a:p>
          <a:p>
            <a:endParaRPr lang="sv-SE" dirty="0"/>
          </a:p>
          <a:p>
            <a:endParaRPr lang="sv-SE" dirty="0"/>
          </a:p>
          <a:p>
            <a:r>
              <a:rPr lang="sv-SE" dirty="0"/>
              <a:t>2026-01</a:t>
            </a:r>
          </a:p>
          <a:p>
            <a:r>
              <a:rPr lang="sv-SE" dirty="0" err="1"/>
              <a:t>Primary</a:t>
            </a:r>
            <a:r>
              <a:rPr lang="sv-SE" dirty="0"/>
              <a:t> Coll &amp; slits 30 </a:t>
            </a:r>
            <a:r>
              <a:rPr lang="sv-SE" dirty="0" err="1"/>
              <a:t>days</a:t>
            </a:r>
            <a:r>
              <a:rPr lang="sv-SE" dirty="0"/>
              <a:t> </a:t>
            </a:r>
            <a:r>
              <a:rPr lang="sv-SE" dirty="0" err="1"/>
              <a:t>delayed</a:t>
            </a:r>
            <a:endParaRPr lang="sv-SE" dirty="0"/>
          </a:p>
          <a:p>
            <a:r>
              <a:rPr lang="sv-SE" dirty="0" err="1"/>
              <a:t>Polarization</a:t>
            </a:r>
            <a:r>
              <a:rPr lang="sv-SE" dirty="0"/>
              <a:t> Analyser: 29 </a:t>
            </a:r>
            <a:r>
              <a:rPr lang="sv-SE" dirty="0" err="1"/>
              <a:t>days</a:t>
            </a:r>
            <a:r>
              <a:rPr lang="sv-SE" dirty="0"/>
              <a:t> </a:t>
            </a:r>
            <a:r>
              <a:rPr lang="sv-SE" dirty="0" err="1"/>
              <a:t>delayed</a:t>
            </a:r>
            <a:r>
              <a:rPr lang="sv-SE" dirty="0"/>
              <a:t> </a:t>
            </a:r>
          </a:p>
          <a:p>
            <a:r>
              <a:rPr lang="sv-SE" dirty="0" err="1"/>
              <a:t>Translation</a:t>
            </a:r>
            <a:r>
              <a:rPr lang="sv-SE" dirty="0"/>
              <a:t> table: 14 </a:t>
            </a:r>
            <a:r>
              <a:rPr lang="sv-SE" dirty="0" err="1"/>
              <a:t>days</a:t>
            </a:r>
            <a:r>
              <a:rPr lang="sv-SE" dirty="0"/>
              <a:t> </a:t>
            </a:r>
            <a:r>
              <a:rPr lang="sv-SE" dirty="0" err="1"/>
              <a:t>delayed</a:t>
            </a:r>
            <a:r>
              <a:rPr lang="sv-SE" dirty="0"/>
              <a:t> (</a:t>
            </a:r>
            <a:r>
              <a:rPr lang="sv-SE" dirty="0" err="1"/>
              <a:t>sixth</a:t>
            </a:r>
            <a:r>
              <a:rPr lang="sv-SE" dirty="0"/>
              <a:t> CP)</a:t>
            </a:r>
          </a:p>
          <a:p>
            <a:endParaRPr lang="sv-SE" dirty="0"/>
          </a:p>
          <a:p>
            <a:r>
              <a:rPr lang="sv-SE" dirty="0"/>
              <a:t>2025-09</a:t>
            </a:r>
          </a:p>
          <a:p>
            <a:r>
              <a:rPr lang="sv-SE" dirty="0" err="1"/>
              <a:t>OoB</a:t>
            </a:r>
            <a:r>
              <a:rPr lang="sv-SE" dirty="0"/>
              <a:t> Guides 43 </a:t>
            </a:r>
            <a:r>
              <a:rPr lang="sv-SE" dirty="0" err="1"/>
              <a:t>days</a:t>
            </a:r>
            <a:r>
              <a:rPr lang="sv-SE" dirty="0"/>
              <a:t> </a:t>
            </a:r>
            <a:r>
              <a:rPr lang="sv-SE" dirty="0" err="1"/>
              <a:t>delayed</a:t>
            </a:r>
            <a:endParaRPr lang="sv-SE" dirty="0"/>
          </a:p>
          <a:p>
            <a:r>
              <a:rPr lang="sv-SE" dirty="0"/>
              <a:t>M-chopper FAT </a:t>
            </a:r>
            <a:r>
              <a:rPr lang="sv-SE" dirty="0" err="1"/>
              <a:t>delayd</a:t>
            </a:r>
            <a:r>
              <a:rPr lang="sv-SE" dirty="0"/>
              <a:t> 139 </a:t>
            </a:r>
            <a:r>
              <a:rPr lang="sv-SE" dirty="0" err="1"/>
              <a:t>days</a:t>
            </a:r>
            <a:endParaRPr lang="sv-SE" dirty="0"/>
          </a:p>
          <a:p>
            <a:r>
              <a:rPr lang="sv-SE" dirty="0"/>
              <a:t>P-chopper Fat </a:t>
            </a:r>
            <a:r>
              <a:rPr lang="sv-SE" dirty="0" err="1"/>
              <a:t>delayed</a:t>
            </a:r>
            <a:r>
              <a:rPr lang="sv-SE" dirty="0"/>
              <a:t> 45 </a:t>
            </a:r>
            <a:r>
              <a:rPr lang="sv-SE" dirty="0" err="1"/>
              <a:t>dyas</a:t>
            </a:r>
            <a:endParaRPr lang="sv-SE" dirty="0"/>
          </a:p>
          <a:p>
            <a:r>
              <a:rPr lang="sv-SE" dirty="0"/>
              <a:t>Fan chopper 33 </a:t>
            </a:r>
            <a:r>
              <a:rPr lang="sv-SE" dirty="0" err="1"/>
              <a:t>days</a:t>
            </a:r>
            <a:r>
              <a:rPr lang="sv-SE" dirty="0"/>
              <a:t> </a:t>
            </a:r>
            <a:r>
              <a:rPr lang="sv-SE" dirty="0" err="1"/>
              <a:t>delayed</a:t>
            </a:r>
            <a:endParaRPr lang="sv-SE" dirty="0"/>
          </a:p>
          <a:p>
            <a:r>
              <a:rPr lang="sv-SE" dirty="0" err="1"/>
              <a:t>OoB</a:t>
            </a:r>
            <a:r>
              <a:rPr lang="sv-SE" dirty="0"/>
              <a:t> Guides 33 </a:t>
            </a:r>
            <a:r>
              <a:rPr lang="sv-SE" dirty="0" err="1"/>
              <a:t>days</a:t>
            </a:r>
            <a:r>
              <a:rPr lang="sv-SE" dirty="0"/>
              <a:t> </a:t>
            </a:r>
            <a:r>
              <a:rPr lang="sv-SE" dirty="0" err="1"/>
              <a:t>delayed</a:t>
            </a:r>
            <a:endParaRPr lang="sv-SE" dirty="0"/>
          </a:p>
          <a:p>
            <a:endParaRPr lang="sv-SE" dirty="0"/>
          </a:p>
          <a:p>
            <a:endParaRPr lang="sv-SE" dirty="0"/>
          </a:p>
          <a:p>
            <a:r>
              <a:rPr lang="sv-SE" dirty="0"/>
              <a:t>2025-09 </a:t>
            </a:r>
          </a:p>
          <a:p>
            <a:r>
              <a:rPr lang="sv-SE" dirty="0" err="1"/>
              <a:t>Delay</a:t>
            </a:r>
            <a:r>
              <a:rPr lang="sv-SE" dirty="0"/>
              <a:t> to M chopper</a:t>
            </a:r>
          </a:p>
          <a:p>
            <a:r>
              <a:rPr lang="sv-SE" dirty="0"/>
              <a:t>2025-05</a:t>
            </a:r>
          </a:p>
          <a:p>
            <a:r>
              <a:rPr lang="sv-SE" dirty="0"/>
              <a:t>P-chopper </a:t>
            </a:r>
            <a:r>
              <a:rPr lang="sv-SE" dirty="0" err="1"/>
              <a:t>manufacturing</a:t>
            </a:r>
            <a:r>
              <a:rPr lang="sv-SE" dirty="0"/>
              <a:t> </a:t>
            </a:r>
            <a:r>
              <a:rPr lang="sv-SE" dirty="0" err="1"/>
              <a:t>delayed</a:t>
            </a:r>
            <a:r>
              <a:rPr lang="sv-SE" dirty="0"/>
              <a:t> 8 </a:t>
            </a:r>
            <a:r>
              <a:rPr lang="sv-SE" dirty="0" err="1"/>
              <a:t>months</a:t>
            </a:r>
            <a:endParaRPr lang="sv-SE" dirty="0"/>
          </a:p>
          <a:p>
            <a:r>
              <a:rPr lang="sv-SE" dirty="0" err="1"/>
              <a:t>OoB</a:t>
            </a:r>
            <a:r>
              <a:rPr lang="sv-SE" dirty="0"/>
              <a:t> Guides (design, </a:t>
            </a:r>
            <a:r>
              <a:rPr lang="sv-SE" dirty="0" err="1"/>
              <a:t>procurement</a:t>
            </a:r>
            <a:r>
              <a:rPr lang="sv-SE" dirty="0"/>
              <a:t> and </a:t>
            </a:r>
            <a:r>
              <a:rPr lang="sv-SE" dirty="0" err="1"/>
              <a:t>manufacturing</a:t>
            </a:r>
            <a:r>
              <a:rPr lang="sv-SE" dirty="0"/>
              <a:t>) is 1 </a:t>
            </a:r>
            <a:r>
              <a:rPr lang="sv-SE" dirty="0" err="1"/>
              <a:t>month</a:t>
            </a:r>
            <a:r>
              <a:rPr lang="sv-SE" dirty="0"/>
              <a:t> </a:t>
            </a:r>
            <a:r>
              <a:rPr lang="sv-SE" dirty="0" err="1"/>
              <a:t>delayed</a:t>
            </a:r>
            <a:endParaRPr lang="sv-SE" dirty="0"/>
          </a:p>
          <a:p>
            <a:endParaRPr lang="sv-SE" dirty="0"/>
          </a:p>
          <a:p>
            <a:r>
              <a:rPr lang="sv-SE" dirty="0"/>
              <a:t>2025-04</a:t>
            </a:r>
          </a:p>
          <a:p>
            <a:r>
              <a:rPr lang="sv-SE" dirty="0"/>
              <a:t>CP3 new: </a:t>
            </a:r>
            <a:r>
              <a:rPr lang="sv-SE" dirty="0" err="1"/>
              <a:t>Translation</a:t>
            </a:r>
            <a:r>
              <a:rPr lang="sv-SE" dirty="0"/>
              <a:t> table </a:t>
            </a:r>
            <a:r>
              <a:rPr lang="sv-SE" dirty="0" err="1"/>
              <a:t>delayed</a:t>
            </a:r>
            <a:r>
              <a:rPr lang="sv-SE" dirty="0"/>
              <a:t> 1 </a:t>
            </a:r>
            <a:r>
              <a:rPr lang="sv-SE" dirty="0" err="1"/>
              <a:t>month</a:t>
            </a:r>
            <a:endParaRPr lang="sv-SE" dirty="0"/>
          </a:p>
          <a:p>
            <a:r>
              <a:rPr lang="sv-SE" dirty="0" err="1"/>
              <a:t>OoB</a:t>
            </a:r>
            <a:r>
              <a:rPr lang="sv-SE" dirty="0"/>
              <a:t> Guide </a:t>
            </a:r>
            <a:r>
              <a:rPr lang="sv-SE" dirty="0" err="1"/>
              <a:t>delayed</a:t>
            </a:r>
            <a:r>
              <a:rPr lang="sv-SE" dirty="0"/>
              <a:t> 1 </a:t>
            </a:r>
            <a:r>
              <a:rPr lang="sv-SE" dirty="0" err="1"/>
              <a:t>month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E5A434-646A-2746-9BDC-885B2382B33E}" type="slidenum">
              <a:rPr kumimoji="0" lang="sv-SE" sz="17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sv-SE" sz="1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40241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4FE59E-EE9C-394C-0E3E-820F685B0E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367AC0A2-E15B-C26E-4794-1C8914172F5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8ACF2C10-FDC1-CB91-C26E-0513E77D80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2026-03</a:t>
            </a:r>
          </a:p>
          <a:p>
            <a:r>
              <a:rPr lang="sv-SE" dirty="0" err="1"/>
              <a:t>Translation</a:t>
            </a:r>
            <a:r>
              <a:rPr lang="sv-SE" dirty="0"/>
              <a:t> table design: 17 </a:t>
            </a:r>
            <a:r>
              <a:rPr lang="sv-SE" dirty="0" err="1"/>
              <a:t>days</a:t>
            </a:r>
            <a:r>
              <a:rPr lang="sv-SE" dirty="0"/>
              <a:t> </a:t>
            </a:r>
            <a:r>
              <a:rPr lang="sv-SE" dirty="0" err="1"/>
              <a:t>delayed</a:t>
            </a:r>
            <a:endParaRPr lang="sv-SE" dirty="0"/>
          </a:p>
          <a:p>
            <a:r>
              <a:rPr lang="sv-SE" dirty="0" err="1"/>
              <a:t>Primary</a:t>
            </a:r>
            <a:r>
              <a:rPr lang="sv-SE" dirty="0"/>
              <a:t> </a:t>
            </a:r>
            <a:r>
              <a:rPr lang="sv-SE" dirty="0" err="1"/>
              <a:t>coll</a:t>
            </a:r>
            <a:r>
              <a:rPr lang="sv-SE" dirty="0"/>
              <a:t> &amp; slits design: 31 </a:t>
            </a:r>
            <a:r>
              <a:rPr lang="sv-SE" dirty="0" err="1"/>
              <a:t>days</a:t>
            </a:r>
            <a:r>
              <a:rPr lang="sv-SE" dirty="0"/>
              <a:t> </a:t>
            </a:r>
            <a:r>
              <a:rPr lang="sv-SE" dirty="0" err="1"/>
              <a:t>delayed</a:t>
            </a:r>
            <a:endParaRPr lang="sv-SE" dirty="0"/>
          </a:p>
          <a:p>
            <a:r>
              <a:rPr lang="sv-SE" dirty="0" err="1"/>
              <a:t>Polarization</a:t>
            </a:r>
            <a:r>
              <a:rPr lang="sv-SE" dirty="0"/>
              <a:t> </a:t>
            </a:r>
            <a:r>
              <a:rPr lang="sv-SE" dirty="0" err="1"/>
              <a:t>alanyser</a:t>
            </a:r>
            <a:r>
              <a:rPr lang="sv-SE" dirty="0"/>
              <a:t> design: 16 </a:t>
            </a:r>
            <a:r>
              <a:rPr lang="sv-SE" dirty="0" err="1"/>
              <a:t>days</a:t>
            </a:r>
            <a:r>
              <a:rPr lang="sv-SE" dirty="0"/>
              <a:t> </a:t>
            </a:r>
            <a:r>
              <a:rPr lang="sv-SE" dirty="0" err="1"/>
              <a:t>delayed</a:t>
            </a:r>
            <a:endParaRPr lang="sv-SE" dirty="0"/>
          </a:p>
          <a:p>
            <a:r>
              <a:rPr lang="sv-SE" dirty="0" err="1"/>
              <a:t>Secondary</a:t>
            </a:r>
            <a:r>
              <a:rPr lang="sv-SE" dirty="0"/>
              <a:t> RC FAT: 37 </a:t>
            </a:r>
            <a:r>
              <a:rPr lang="sv-SE" dirty="0" err="1"/>
              <a:t>days</a:t>
            </a:r>
            <a:r>
              <a:rPr lang="sv-SE" dirty="0"/>
              <a:t> </a:t>
            </a:r>
            <a:r>
              <a:rPr lang="sv-SE" dirty="0" err="1"/>
              <a:t>delayed</a:t>
            </a:r>
            <a:endParaRPr lang="sv-SE" dirty="0"/>
          </a:p>
          <a:p>
            <a:endParaRPr lang="sv-SE" dirty="0"/>
          </a:p>
          <a:p>
            <a:endParaRPr lang="sv-SE" dirty="0"/>
          </a:p>
          <a:p>
            <a:r>
              <a:rPr lang="sv-SE" dirty="0"/>
              <a:t>2026-01</a:t>
            </a:r>
          </a:p>
          <a:p>
            <a:r>
              <a:rPr lang="sv-SE" dirty="0" err="1"/>
              <a:t>Primary</a:t>
            </a:r>
            <a:r>
              <a:rPr lang="sv-SE" dirty="0"/>
              <a:t> Coll &amp; slits 30 </a:t>
            </a:r>
            <a:r>
              <a:rPr lang="sv-SE" dirty="0" err="1"/>
              <a:t>days</a:t>
            </a:r>
            <a:r>
              <a:rPr lang="sv-SE" dirty="0"/>
              <a:t> </a:t>
            </a:r>
            <a:r>
              <a:rPr lang="sv-SE" dirty="0" err="1"/>
              <a:t>delayed</a:t>
            </a:r>
            <a:endParaRPr lang="sv-SE" dirty="0"/>
          </a:p>
          <a:p>
            <a:r>
              <a:rPr lang="sv-SE" dirty="0" err="1"/>
              <a:t>Polarization</a:t>
            </a:r>
            <a:r>
              <a:rPr lang="sv-SE" dirty="0"/>
              <a:t> Analyser: 29 </a:t>
            </a:r>
            <a:r>
              <a:rPr lang="sv-SE" dirty="0" err="1"/>
              <a:t>days</a:t>
            </a:r>
            <a:r>
              <a:rPr lang="sv-SE" dirty="0"/>
              <a:t> </a:t>
            </a:r>
            <a:r>
              <a:rPr lang="sv-SE" dirty="0" err="1"/>
              <a:t>delayed</a:t>
            </a:r>
            <a:r>
              <a:rPr lang="sv-SE" dirty="0"/>
              <a:t> </a:t>
            </a:r>
          </a:p>
          <a:p>
            <a:r>
              <a:rPr lang="sv-SE" dirty="0" err="1"/>
              <a:t>Translation</a:t>
            </a:r>
            <a:r>
              <a:rPr lang="sv-SE" dirty="0"/>
              <a:t> table: 14 </a:t>
            </a:r>
            <a:r>
              <a:rPr lang="sv-SE" dirty="0" err="1"/>
              <a:t>days</a:t>
            </a:r>
            <a:r>
              <a:rPr lang="sv-SE" dirty="0"/>
              <a:t> </a:t>
            </a:r>
            <a:r>
              <a:rPr lang="sv-SE" dirty="0" err="1"/>
              <a:t>delayed</a:t>
            </a:r>
            <a:r>
              <a:rPr lang="sv-SE" dirty="0"/>
              <a:t> (</a:t>
            </a:r>
            <a:r>
              <a:rPr lang="sv-SE" dirty="0" err="1"/>
              <a:t>sixth</a:t>
            </a:r>
            <a:r>
              <a:rPr lang="sv-SE" dirty="0"/>
              <a:t> CP)</a:t>
            </a:r>
          </a:p>
          <a:p>
            <a:endParaRPr lang="sv-SE" dirty="0"/>
          </a:p>
          <a:p>
            <a:r>
              <a:rPr lang="sv-SE" dirty="0"/>
              <a:t>2025-09</a:t>
            </a:r>
          </a:p>
          <a:p>
            <a:r>
              <a:rPr lang="sv-SE" dirty="0" err="1"/>
              <a:t>OoB</a:t>
            </a:r>
            <a:r>
              <a:rPr lang="sv-SE" dirty="0"/>
              <a:t> Guides 43 </a:t>
            </a:r>
            <a:r>
              <a:rPr lang="sv-SE" dirty="0" err="1"/>
              <a:t>days</a:t>
            </a:r>
            <a:r>
              <a:rPr lang="sv-SE" dirty="0"/>
              <a:t> </a:t>
            </a:r>
            <a:r>
              <a:rPr lang="sv-SE" dirty="0" err="1"/>
              <a:t>delayed</a:t>
            </a:r>
            <a:endParaRPr lang="sv-SE" dirty="0"/>
          </a:p>
          <a:p>
            <a:r>
              <a:rPr lang="sv-SE" dirty="0"/>
              <a:t>M-chopper FAT </a:t>
            </a:r>
            <a:r>
              <a:rPr lang="sv-SE" dirty="0" err="1"/>
              <a:t>delayd</a:t>
            </a:r>
            <a:r>
              <a:rPr lang="sv-SE" dirty="0"/>
              <a:t> 139 </a:t>
            </a:r>
            <a:r>
              <a:rPr lang="sv-SE" dirty="0" err="1"/>
              <a:t>days</a:t>
            </a:r>
            <a:endParaRPr lang="sv-SE" dirty="0"/>
          </a:p>
          <a:p>
            <a:r>
              <a:rPr lang="sv-SE" dirty="0"/>
              <a:t>P-chopper Fat </a:t>
            </a:r>
            <a:r>
              <a:rPr lang="sv-SE" dirty="0" err="1"/>
              <a:t>delayed</a:t>
            </a:r>
            <a:r>
              <a:rPr lang="sv-SE" dirty="0"/>
              <a:t> 45 </a:t>
            </a:r>
            <a:r>
              <a:rPr lang="sv-SE" dirty="0" err="1"/>
              <a:t>dyas</a:t>
            </a:r>
            <a:endParaRPr lang="sv-SE" dirty="0"/>
          </a:p>
          <a:p>
            <a:r>
              <a:rPr lang="sv-SE" dirty="0"/>
              <a:t>Fan chopper 33 </a:t>
            </a:r>
            <a:r>
              <a:rPr lang="sv-SE" dirty="0" err="1"/>
              <a:t>days</a:t>
            </a:r>
            <a:r>
              <a:rPr lang="sv-SE" dirty="0"/>
              <a:t> </a:t>
            </a:r>
            <a:r>
              <a:rPr lang="sv-SE" dirty="0" err="1"/>
              <a:t>delayed</a:t>
            </a:r>
            <a:endParaRPr lang="sv-SE" dirty="0"/>
          </a:p>
          <a:p>
            <a:r>
              <a:rPr lang="sv-SE" dirty="0" err="1"/>
              <a:t>OoB</a:t>
            </a:r>
            <a:r>
              <a:rPr lang="sv-SE" dirty="0"/>
              <a:t> Guides 33 </a:t>
            </a:r>
            <a:r>
              <a:rPr lang="sv-SE" dirty="0" err="1"/>
              <a:t>days</a:t>
            </a:r>
            <a:r>
              <a:rPr lang="sv-SE" dirty="0"/>
              <a:t> </a:t>
            </a:r>
            <a:r>
              <a:rPr lang="sv-SE" dirty="0" err="1"/>
              <a:t>delayed</a:t>
            </a:r>
            <a:endParaRPr lang="sv-SE" dirty="0"/>
          </a:p>
          <a:p>
            <a:endParaRPr lang="sv-SE" dirty="0"/>
          </a:p>
          <a:p>
            <a:endParaRPr lang="sv-SE" dirty="0"/>
          </a:p>
          <a:p>
            <a:r>
              <a:rPr lang="sv-SE" dirty="0"/>
              <a:t>2025-09 </a:t>
            </a:r>
          </a:p>
          <a:p>
            <a:r>
              <a:rPr lang="sv-SE" dirty="0" err="1"/>
              <a:t>Delay</a:t>
            </a:r>
            <a:r>
              <a:rPr lang="sv-SE" dirty="0"/>
              <a:t> to M chopper</a:t>
            </a:r>
          </a:p>
          <a:p>
            <a:r>
              <a:rPr lang="sv-SE" dirty="0"/>
              <a:t>2025-05</a:t>
            </a:r>
          </a:p>
          <a:p>
            <a:r>
              <a:rPr lang="sv-SE" dirty="0"/>
              <a:t>P-chopper </a:t>
            </a:r>
            <a:r>
              <a:rPr lang="sv-SE" dirty="0" err="1"/>
              <a:t>manufacturing</a:t>
            </a:r>
            <a:r>
              <a:rPr lang="sv-SE" dirty="0"/>
              <a:t> </a:t>
            </a:r>
            <a:r>
              <a:rPr lang="sv-SE" dirty="0" err="1"/>
              <a:t>delayed</a:t>
            </a:r>
            <a:r>
              <a:rPr lang="sv-SE" dirty="0"/>
              <a:t> 8 </a:t>
            </a:r>
            <a:r>
              <a:rPr lang="sv-SE" dirty="0" err="1"/>
              <a:t>months</a:t>
            </a:r>
            <a:endParaRPr lang="sv-SE" dirty="0"/>
          </a:p>
          <a:p>
            <a:r>
              <a:rPr lang="sv-SE" dirty="0" err="1"/>
              <a:t>OoB</a:t>
            </a:r>
            <a:r>
              <a:rPr lang="sv-SE" dirty="0"/>
              <a:t> Guides (design, </a:t>
            </a:r>
            <a:r>
              <a:rPr lang="sv-SE" dirty="0" err="1"/>
              <a:t>procurement</a:t>
            </a:r>
            <a:r>
              <a:rPr lang="sv-SE" dirty="0"/>
              <a:t> and </a:t>
            </a:r>
            <a:r>
              <a:rPr lang="sv-SE" dirty="0" err="1"/>
              <a:t>manufacturing</a:t>
            </a:r>
            <a:r>
              <a:rPr lang="sv-SE" dirty="0"/>
              <a:t>) is 1 </a:t>
            </a:r>
            <a:r>
              <a:rPr lang="sv-SE" dirty="0" err="1"/>
              <a:t>month</a:t>
            </a:r>
            <a:r>
              <a:rPr lang="sv-SE" dirty="0"/>
              <a:t> </a:t>
            </a:r>
            <a:r>
              <a:rPr lang="sv-SE" dirty="0" err="1"/>
              <a:t>delayed</a:t>
            </a:r>
            <a:endParaRPr lang="sv-SE" dirty="0"/>
          </a:p>
          <a:p>
            <a:endParaRPr lang="sv-SE" dirty="0"/>
          </a:p>
          <a:p>
            <a:r>
              <a:rPr lang="sv-SE" dirty="0"/>
              <a:t>2025-04</a:t>
            </a:r>
          </a:p>
          <a:p>
            <a:r>
              <a:rPr lang="sv-SE" dirty="0"/>
              <a:t>CP3 new: </a:t>
            </a:r>
            <a:r>
              <a:rPr lang="sv-SE" dirty="0" err="1"/>
              <a:t>Translation</a:t>
            </a:r>
            <a:r>
              <a:rPr lang="sv-SE" dirty="0"/>
              <a:t> table </a:t>
            </a:r>
            <a:r>
              <a:rPr lang="sv-SE" dirty="0" err="1"/>
              <a:t>delayed</a:t>
            </a:r>
            <a:r>
              <a:rPr lang="sv-SE" dirty="0"/>
              <a:t> 1 </a:t>
            </a:r>
            <a:r>
              <a:rPr lang="sv-SE" dirty="0" err="1"/>
              <a:t>month</a:t>
            </a:r>
            <a:endParaRPr lang="sv-SE" dirty="0"/>
          </a:p>
          <a:p>
            <a:r>
              <a:rPr lang="sv-SE" dirty="0" err="1"/>
              <a:t>OoB</a:t>
            </a:r>
            <a:r>
              <a:rPr lang="sv-SE" dirty="0"/>
              <a:t> Guide </a:t>
            </a:r>
            <a:r>
              <a:rPr lang="sv-SE" dirty="0" err="1"/>
              <a:t>delayed</a:t>
            </a:r>
            <a:r>
              <a:rPr lang="sv-SE" dirty="0"/>
              <a:t> 1 </a:t>
            </a:r>
            <a:r>
              <a:rPr lang="sv-SE" dirty="0" err="1"/>
              <a:t>month</a:t>
            </a:r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FB8738FF-5E5D-AEF7-F23F-22993AEE8A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E5A434-646A-2746-9BDC-885B2382B33E}" type="slidenum">
              <a:rPr kumimoji="0" lang="sv-SE" sz="17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sv-SE" sz="1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55646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2025-09</a:t>
            </a:r>
          </a:p>
          <a:p>
            <a:r>
              <a:rPr lang="sv-SE" dirty="0" err="1"/>
              <a:t>OoB</a:t>
            </a:r>
            <a:r>
              <a:rPr lang="sv-SE" dirty="0"/>
              <a:t> Guides 43 </a:t>
            </a:r>
            <a:r>
              <a:rPr lang="sv-SE" dirty="0" err="1"/>
              <a:t>days</a:t>
            </a:r>
            <a:r>
              <a:rPr lang="sv-SE" dirty="0"/>
              <a:t> </a:t>
            </a:r>
            <a:r>
              <a:rPr lang="sv-SE" dirty="0" err="1"/>
              <a:t>delayed</a:t>
            </a:r>
            <a:endParaRPr lang="sv-SE" dirty="0"/>
          </a:p>
          <a:p>
            <a:r>
              <a:rPr lang="sv-SE" dirty="0"/>
              <a:t>M-chopper FAT </a:t>
            </a:r>
            <a:r>
              <a:rPr lang="sv-SE" dirty="0" err="1"/>
              <a:t>delayd</a:t>
            </a:r>
            <a:r>
              <a:rPr lang="sv-SE" dirty="0"/>
              <a:t> 139 </a:t>
            </a:r>
            <a:r>
              <a:rPr lang="sv-SE" dirty="0" err="1"/>
              <a:t>days</a:t>
            </a:r>
            <a:endParaRPr lang="sv-SE" dirty="0"/>
          </a:p>
          <a:p>
            <a:r>
              <a:rPr lang="sv-SE" dirty="0"/>
              <a:t>P-chopper Fat </a:t>
            </a:r>
            <a:r>
              <a:rPr lang="sv-SE" dirty="0" err="1"/>
              <a:t>delayed</a:t>
            </a:r>
            <a:r>
              <a:rPr lang="sv-SE" dirty="0"/>
              <a:t> 45 </a:t>
            </a:r>
            <a:r>
              <a:rPr lang="sv-SE" dirty="0" err="1"/>
              <a:t>dyas</a:t>
            </a:r>
            <a:endParaRPr lang="sv-SE" dirty="0"/>
          </a:p>
          <a:p>
            <a:r>
              <a:rPr lang="sv-SE" dirty="0"/>
              <a:t>Fan chopper 33 </a:t>
            </a:r>
            <a:r>
              <a:rPr lang="sv-SE" dirty="0" err="1"/>
              <a:t>days</a:t>
            </a:r>
            <a:r>
              <a:rPr lang="sv-SE" dirty="0"/>
              <a:t> </a:t>
            </a:r>
            <a:r>
              <a:rPr lang="sv-SE" dirty="0" err="1"/>
              <a:t>delayed</a:t>
            </a:r>
            <a:endParaRPr lang="sv-SE" dirty="0"/>
          </a:p>
          <a:p>
            <a:r>
              <a:rPr lang="sv-SE" dirty="0" err="1"/>
              <a:t>OoB</a:t>
            </a:r>
            <a:r>
              <a:rPr lang="sv-SE" dirty="0"/>
              <a:t> Guides 33 </a:t>
            </a:r>
            <a:r>
              <a:rPr lang="sv-SE" dirty="0" err="1"/>
              <a:t>days</a:t>
            </a:r>
            <a:r>
              <a:rPr lang="sv-SE" dirty="0"/>
              <a:t> </a:t>
            </a:r>
            <a:r>
              <a:rPr lang="sv-SE" dirty="0" err="1"/>
              <a:t>delayed</a:t>
            </a:r>
            <a:endParaRPr lang="sv-SE" dirty="0"/>
          </a:p>
          <a:p>
            <a:endParaRPr lang="sv-SE" dirty="0"/>
          </a:p>
          <a:p>
            <a:endParaRPr lang="sv-SE" dirty="0"/>
          </a:p>
          <a:p>
            <a:r>
              <a:rPr lang="sv-SE" dirty="0"/>
              <a:t>2025-09 </a:t>
            </a:r>
          </a:p>
          <a:p>
            <a:r>
              <a:rPr lang="sv-SE" dirty="0" err="1"/>
              <a:t>Delay</a:t>
            </a:r>
            <a:r>
              <a:rPr lang="sv-SE" dirty="0"/>
              <a:t> to M chopper</a:t>
            </a:r>
          </a:p>
          <a:p>
            <a:r>
              <a:rPr lang="sv-SE" dirty="0"/>
              <a:t>2025-05</a:t>
            </a:r>
          </a:p>
          <a:p>
            <a:r>
              <a:rPr lang="sv-SE" dirty="0"/>
              <a:t>P-chopper </a:t>
            </a:r>
            <a:r>
              <a:rPr lang="sv-SE" dirty="0" err="1"/>
              <a:t>manufacturing</a:t>
            </a:r>
            <a:r>
              <a:rPr lang="sv-SE" dirty="0"/>
              <a:t> </a:t>
            </a:r>
            <a:r>
              <a:rPr lang="sv-SE" dirty="0" err="1"/>
              <a:t>delayed</a:t>
            </a:r>
            <a:r>
              <a:rPr lang="sv-SE" dirty="0"/>
              <a:t> 8 </a:t>
            </a:r>
            <a:r>
              <a:rPr lang="sv-SE" dirty="0" err="1"/>
              <a:t>months</a:t>
            </a:r>
            <a:endParaRPr lang="sv-SE" dirty="0"/>
          </a:p>
          <a:p>
            <a:r>
              <a:rPr lang="sv-SE" dirty="0" err="1"/>
              <a:t>OoB</a:t>
            </a:r>
            <a:r>
              <a:rPr lang="sv-SE" dirty="0"/>
              <a:t> Guides (design, </a:t>
            </a:r>
            <a:r>
              <a:rPr lang="sv-SE" dirty="0" err="1"/>
              <a:t>procurement</a:t>
            </a:r>
            <a:r>
              <a:rPr lang="sv-SE" dirty="0"/>
              <a:t> and </a:t>
            </a:r>
            <a:r>
              <a:rPr lang="sv-SE" dirty="0" err="1"/>
              <a:t>manufacturing</a:t>
            </a:r>
            <a:r>
              <a:rPr lang="sv-SE" dirty="0"/>
              <a:t>) is 1 </a:t>
            </a:r>
            <a:r>
              <a:rPr lang="sv-SE" dirty="0" err="1"/>
              <a:t>month</a:t>
            </a:r>
            <a:r>
              <a:rPr lang="sv-SE" dirty="0"/>
              <a:t> </a:t>
            </a:r>
            <a:r>
              <a:rPr lang="sv-SE" dirty="0" err="1"/>
              <a:t>delayed</a:t>
            </a:r>
            <a:endParaRPr lang="sv-SE" dirty="0"/>
          </a:p>
          <a:p>
            <a:endParaRPr lang="sv-SE" dirty="0"/>
          </a:p>
          <a:p>
            <a:r>
              <a:rPr lang="sv-SE" dirty="0"/>
              <a:t>2025-04</a:t>
            </a:r>
          </a:p>
          <a:p>
            <a:r>
              <a:rPr lang="sv-SE" dirty="0"/>
              <a:t>CP3 new: </a:t>
            </a:r>
            <a:r>
              <a:rPr lang="sv-SE" dirty="0" err="1"/>
              <a:t>Translation</a:t>
            </a:r>
            <a:r>
              <a:rPr lang="sv-SE" dirty="0"/>
              <a:t> table </a:t>
            </a:r>
            <a:r>
              <a:rPr lang="sv-SE" dirty="0" err="1"/>
              <a:t>delayed</a:t>
            </a:r>
            <a:r>
              <a:rPr lang="sv-SE" dirty="0"/>
              <a:t> 1 </a:t>
            </a:r>
            <a:r>
              <a:rPr lang="sv-SE" dirty="0" err="1"/>
              <a:t>month</a:t>
            </a:r>
            <a:endParaRPr lang="sv-SE" dirty="0"/>
          </a:p>
          <a:p>
            <a:r>
              <a:rPr lang="sv-SE" dirty="0" err="1"/>
              <a:t>OoB</a:t>
            </a:r>
            <a:r>
              <a:rPr lang="sv-SE" dirty="0"/>
              <a:t> Guide </a:t>
            </a:r>
            <a:r>
              <a:rPr lang="sv-SE" dirty="0" err="1"/>
              <a:t>delayed</a:t>
            </a:r>
            <a:r>
              <a:rPr lang="sv-SE" dirty="0"/>
              <a:t> 1 </a:t>
            </a:r>
            <a:r>
              <a:rPr lang="sv-SE" dirty="0" err="1"/>
              <a:t>month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E5A434-646A-2746-9BDC-885B2382B33E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840241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85886B-60D3-F52C-E902-D6593A4AEB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B8B3866-3952-D58C-9210-6FC24127C8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A8F420A-A350-2F17-8FAF-B15F5A13F7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EBB98C-5DBE-6A9D-9112-E67E195BB2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E5A434-646A-2746-9BDC-885B2382B33E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46125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E8D1DA-96B4-98D5-A5D7-F2CBC09C17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ED4B4B6-A8DD-24E6-2102-35B90437B4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F85705E-1C8E-A3D2-BA1F-58BDA741FB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3FABE6-32D7-031D-8888-EB885DAC6B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E5A434-646A-2746-9BDC-885B2382B33E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243074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BFAC03-0DE9-9336-894A-0D22B595F6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AB899CFB-C43C-D835-FA5A-0B50064C38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03006F51-519F-8E77-68A8-FC898C668E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8EDF2E60-EA60-D696-17ED-DEE5E16F24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E5A434-646A-2746-9BDC-885B2382B33E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122962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714195-8B24-0CB1-DEFF-8F97211B2B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61AFF71A-8B88-5C33-FFD7-DB5AC8893A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3DC93191-15E3-55F2-AAA5-2696D1EFD6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2025-09</a:t>
            </a:r>
          </a:p>
          <a:p>
            <a:r>
              <a:rPr lang="sv-SE" dirty="0" err="1"/>
              <a:t>OoB</a:t>
            </a:r>
            <a:r>
              <a:rPr lang="sv-SE" dirty="0"/>
              <a:t> Guides 43 </a:t>
            </a:r>
            <a:r>
              <a:rPr lang="sv-SE" dirty="0" err="1"/>
              <a:t>days</a:t>
            </a:r>
            <a:r>
              <a:rPr lang="sv-SE" dirty="0"/>
              <a:t> </a:t>
            </a:r>
            <a:r>
              <a:rPr lang="sv-SE" dirty="0" err="1"/>
              <a:t>delayed</a:t>
            </a:r>
            <a:endParaRPr lang="sv-SE" dirty="0"/>
          </a:p>
          <a:p>
            <a:r>
              <a:rPr lang="sv-SE" dirty="0"/>
              <a:t>M-chopper FAT </a:t>
            </a:r>
            <a:r>
              <a:rPr lang="sv-SE" dirty="0" err="1"/>
              <a:t>delayd</a:t>
            </a:r>
            <a:r>
              <a:rPr lang="sv-SE" dirty="0"/>
              <a:t> 139 </a:t>
            </a:r>
            <a:r>
              <a:rPr lang="sv-SE" dirty="0" err="1"/>
              <a:t>days</a:t>
            </a:r>
            <a:endParaRPr lang="sv-SE" dirty="0"/>
          </a:p>
          <a:p>
            <a:r>
              <a:rPr lang="sv-SE" dirty="0"/>
              <a:t>P-chopper Fat </a:t>
            </a:r>
            <a:r>
              <a:rPr lang="sv-SE" dirty="0" err="1"/>
              <a:t>delayed</a:t>
            </a:r>
            <a:r>
              <a:rPr lang="sv-SE" dirty="0"/>
              <a:t> 45 </a:t>
            </a:r>
            <a:r>
              <a:rPr lang="sv-SE" dirty="0" err="1"/>
              <a:t>dyas</a:t>
            </a:r>
            <a:endParaRPr lang="sv-SE" dirty="0"/>
          </a:p>
          <a:p>
            <a:r>
              <a:rPr lang="sv-SE" dirty="0"/>
              <a:t>Fan chopper 33 </a:t>
            </a:r>
            <a:r>
              <a:rPr lang="sv-SE" dirty="0" err="1"/>
              <a:t>days</a:t>
            </a:r>
            <a:r>
              <a:rPr lang="sv-SE" dirty="0"/>
              <a:t> </a:t>
            </a:r>
            <a:r>
              <a:rPr lang="sv-SE" dirty="0" err="1"/>
              <a:t>delayed</a:t>
            </a:r>
            <a:endParaRPr lang="sv-SE" dirty="0"/>
          </a:p>
          <a:p>
            <a:r>
              <a:rPr lang="sv-SE" dirty="0" err="1"/>
              <a:t>OoB</a:t>
            </a:r>
            <a:r>
              <a:rPr lang="sv-SE" dirty="0"/>
              <a:t> Guides 33 </a:t>
            </a:r>
            <a:r>
              <a:rPr lang="sv-SE" dirty="0" err="1"/>
              <a:t>days</a:t>
            </a:r>
            <a:r>
              <a:rPr lang="sv-SE" dirty="0"/>
              <a:t> </a:t>
            </a:r>
            <a:r>
              <a:rPr lang="sv-SE" dirty="0" err="1"/>
              <a:t>delayed</a:t>
            </a:r>
            <a:endParaRPr lang="sv-SE" dirty="0"/>
          </a:p>
          <a:p>
            <a:endParaRPr lang="sv-SE" dirty="0"/>
          </a:p>
          <a:p>
            <a:endParaRPr lang="sv-SE" dirty="0"/>
          </a:p>
          <a:p>
            <a:r>
              <a:rPr lang="sv-SE" dirty="0"/>
              <a:t>2025-09 </a:t>
            </a:r>
          </a:p>
          <a:p>
            <a:r>
              <a:rPr lang="sv-SE" dirty="0" err="1"/>
              <a:t>Delay</a:t>
            </a:r>
            <a:r>
              <a:rPr lang="sv-SE" dirty="0"/>
              <a:t> to M chopper</a:t>
            </a:r>
          </a:p>
          <a:p>
            <a:r>
              <a:rPr lang="sv-SE" dirty="0"/>
              <a:t>2025-05</a:t>
            </a:r>
          </a:p>
          <a:p>
            <a:r>
              <a:rPr lang="sv-SE" dirty="0"/>
              <a:t>P-chopper </a:t>
            </a:r>
            <a:r>
              <a:rPr lang="sv-SE" dirty="0" err="1"/>
              <a:t>manufacturing</a:t>
            </a:r>
            <a:r>
              <a:rPr lang="sv-SE" dirty="0"/>
              <a:t> </a:t>
            </a:r>
            <a:r>
              <a:rPr lang="sv-SE" dirty="0" err="1"/>
              <a:t>delayed</a:t>
            </a:r>
            <a:r>
              <a:rPr lang="sv-SE" dirty="0"/>
              <a:t> 8 </a:t>
            </a:r>
            <a:r>
              <a:rPr lang="sv-SE" dirty="0" err="1"/>
              <a:t>months</a:t>
            </a:r>
            <a:endParaRPr lang="sv-SE" dirty="0"/>
          </a:p>
          <a:p>
            <a:r>
              <a:rPr lang="sv-SE" dirty="0" err="1"/>
              <a:t>OoB</a:t>
            </a:r>
            <a:r>
              <a:rPr lang="sv-SE" dirty="0"/>
              <a:t> Guides (design, </a:t>
            </a:r>
            <a:r>
              <a:rPr lang="sv-SE" dirty="0" err="1"/>
              <a:t>procurement</a:t>
            </a:r>
            <a:r>
              <a:rPr lang="sv-SE" dirty="0"/>
              <a:t> and </a:t>
            </a:r>
            <a:r>
              <a:rPr lang="sv-SE" dirty="0" err="1"/>
              <a:t>manufacturing</a:t>
            </a:r>
            <a:r>
              <a:rPr lang="sv-SE" dirty="0"/>
              <a:t>) is 1 </a:t>
            </a:r>
            <a:r>
              <a:rPr lang="sv-SE" dirty="0" err="1"/>
              <a:t>month</a:t>
            </a:r>
            <a:r>
              <a:rPr lang="sv-SE" dirty="0"/>
              <a:t> </a:t>
            </a:r>
            <a:r>
              <a:rPr lang="sv-SE" dirty="0" err="1"/>
              <a:t>delayed</a:t>
            </a:r>
            <a:endParaRPr lang="sv-SE" dirty="0"/>
          </a:p>
          <a:p>
            <a:endParaRPr lang="sv-SE" dirty="0"/>
          </a:p>
          <a:p>
            <a:r>
              <a:rPr lang="sv-SE" dirty="0"/>
              <a:t>2025-04</a:t>
            </a:r>
          </a:p>
          <a:p>
            <a:r>
              <a:rPr lang="sv-SE" dirty="0"/>
              <a:t>CP3 new: </a:t>
            </a:r>
            <a:r>
              <a:rPr lang="sv-SE" dirty="0" err="1"/>
              <a:t>Translation</a:t>
            </a:r>
            <a:r>
              <a:rPr lang="sv-SE" dirty="0"/>
              <a:t> table </a:t>
            </a:r>
            <a:r>
              <a:rPr lang="sv-SE" dirty="0" err="1"/>
              <a:t>delayed</a:t>
            </a:r>
            <a:r>
              <a:rPr lang="sv-SE" dirty="0"/>
              <a:t> 1 </a:t>
            </a:r>
            <a:r>
              <a:rPr lang="sv-SE" dirty="0" err="1"/>
              <a:t>month</a:t>
            </a:r>
            <a:endParaRPr lang="sv-SE" dirty="0"/>
          </a:p>
          <a:p>
            <a:r>
              <a:rPr lang="sv-SE" dirty="0" err="1"/>
              <a:t>OoB</a:t>
            </a:r>
            <a:r>
              <a:rPr lang="sv-SE" dirty="0"/>
              <a:t> Guide </a:t>
            </a:r>
            <a:r>
              <a:rPr lang="sv-SE" dirty="0" err="1"/>
              <a:t>delayed</a:t>
            </a:r>
            <a:r>
              <a:rPr lang="sv-SE" dirty="0"/>
              <a:t> 1 </a:t>
            </a:r>
            <a:r>
              <a:rPr lang="sv-SE" dirty="0" err="1"/>
              <a:t>month</a:t>
            </a:r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B55ECE42-B9D7-389A-230D-0339CD8FAD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E5A434-646A-2746-9BDC-885B2382B33E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41719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5105BBA5-0B01-43EB-96EC-725AF28E5A8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BB3141B3-566C-47FF-8C29-67289995D2FA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B965145F-CDA4-4965-A7C5-ACBA593934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03069" y="1048935"/>
            <a:ext cx="8872165" cy="4760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485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A591D-7BEE-2A48-BD08-DCDF3D90DE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r>
              <a:rPr lang="en-US"/>
              <a:t>2025-11-04</a:t>
            </a:r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en-GB"/>
              <a:t>TREX ICEB</a:t>
            </a: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6DD4ACE8-21C9-474B-A84B-6E399CB9FB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7" name="Platshållare för diagram 6">
            <a:extLst>
              <a:ext uri="{FF2B5EF4-FFF2-40B4-BE49-F238E27FC236}">
                <a16:creationId xmlns:a16="http://schemas.microsoft.com/office/drawing/2014/main" id="{FA784AEE-BB11-4271-AB33-DE0774105604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1103313" y="1657350"/>
            <a:ext cx="7767637" cy="4445000"/>
          </a:xfrm>
        </p:spPr>
        <p:txBody>
          <a:bodyPr/>
          <a:lstStyle>
            <a:lvl1pPr algn="ctr">
              <a:defRPr sz="800" cap="all" baseline="0"/>
            </a:lvl1pPr>
          </a:lstStyle>
          <a:p>
            <a:r>
              <a:rPr lang="en-US"/>
              <a:t>Click icon to add chart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17552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en-GB"/>
              <a:t>TREX ICEB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6DD4ACE8-21C9-474B-A84B-6E399CB9FB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8" name="Platshållare för tabell 7">
            <a:extLst>
              <a:ext uri="{FF2B5EF4-FFF2-40B4-BE49-F238E27FC236}">
                <a16:creationId xmlns:a16="http://schemas.microsoft.com/office/drawing/2014/main" id="{489D1BD7-202A-4115-BE6C-1B053CFFDE1E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1103313" y="1614488"/>
            <a:ext cx="9359900" cy="4406900"/>
          </a:xfrm>
        </p:spPr>
        <p:txBody>
          <a:bodyPr/>
          <a:lstStyle>
            <a:lvl1pPr algn="ctr">
              <a:defRPr sz="800" cap="all" baseline="0"/>
            </a:lvl1pPr>
          </a:lstStyle>
          <a:p>
            <a:r>
              <a:rPr lang="en-US"/>
              <a:t>Click icon to add table</a:t>
            </a:r>
            <a:endParaRPr lang="sv-SE"/>
          </a:p>
        </p:txBody>
      </p:sp>
      <p:sp>
        <p:nvSpPr>
          <p:cNvPr id="12" name="Platshållare för datum 3">
            <a:extLst>
              <a:ext uri="{FF2B5EF4-FFF2-40B4-BE49-F238E27FC236}">
                <a16:creationId xmlns:a16="http://schemas.microsoft.com/office/drawing/2014/main" id="{EF177138-95E5-674B-B010-143A8CD145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r>
              <a:rPr lang="en-US"/>
              <a:t>2025-11-04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2518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BE7B1DDB-F4AA-4E8D-BD07-905FE45A5555}"/>
              </a:ext>
            </a:extLst>
          </p:cNvPr>
          <p:cNvSpPr/>
          <p:nvPr userDrawn="1"/>
        </p:nvSpPr>
        <p:spPr>
          <a:xfrm>
            <a:off x="0" y="388593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4780BC8-191C-6D4B-93F3-54A06FD4FE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0395" y="1153621"/>
            <a:ext cx="8640000" cy="238760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2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EC66F586-F662-4573-A59B-7D4EDD05A153}"/>
              </a:ext>
            </a:extLst>
          </p:cNvPr>
          <p:cNvSpPr/>
          <p:nvPr userDrawn="1"/>
        </p:nvSpPr>
        <p:spPr>
          <a:xfrm>
            <a:off x="-2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193CED5-E020-4279-918D-055F43A918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24611" y="417443"/>
            <a:ext cx="826395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796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5105BBA5-0B01-43EB-96EC-725AF28E5A8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BB3141B3-566C-47FF-8C29-67289995D2FA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B965145F-CDA4-4965-A7C5-ACBA593934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03069" y="1048935"/>
            <a:ext cx="8872165" cy="4760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59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BE7B1DDB-F4AA-4E8D-BD07-905FE45A5555}"/>
              </a:ext>
            </a:extLst>
          </p:cNvPr>
          <p:cNvSpPr/>
          <p:nvPr userDrawn="1"/>
        </p:nvSpPr>
        <p:spPr>
          <a:xfrm>
            <a:off x="-2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4780BC8-191C-6D4B-93F3-54A06FD4FE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0395" y="1153621"/>
            <a:ext cx="8640000" cy="238760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2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81DF3056-F3A8-2949-876C-528413E342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30395" y="3883393"/>
            <a:ext cx="8640000" cy="921363"/>
          </a:xfrm>
          <a:prstGeom prst="rect">
            <a:avLst/>
          </a:prstGeom>
        </p:spPr>
        <p:txBody>
          <a:bodyPr lIns="90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v-SE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EC66F586-F662-4573-A59B-7D4EDD05A153}"/>
              </a:ext>
            </a:extLst>
          </p:cNvPr>
          <p:cNvSpPr/>
          <p:nvPr userDrawn="1"/>
        </p:nvSpPr>
        <p:spPr>
          <a:xfrm>
            <a:off x="-2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193CED5-E020-4279-918D-055F43A918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24611" y="417443"/>
            <a:ext cx="826395" cy="800100"/>
          </a:xfrm>
          <a:prstGeom prst="rect">
            <a:avLst/>
          </a:prstGeom>
        </p:spPr>
      </p:pic>
      <p:sp>
        <p:nvSpPr>
          <p:cNvPr id="15" name="Platshållare för text 14">
            <a:extLst>
              <a:ext uri="{FF2B5EF4-FFF2-40B4-BE49-F238E27FC236}">
                <a16:creationId xmlns:a16="http://schemas.microsoft.com/office/drawing/2014/main" id="{EA5DA2EE-60AD-41D0-96B0-DDF02E0AE5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30395" y="5605695"/>
            <a:ext cx="6290892" cy="459883"/>
          </a:xfrm>
          <a:prstGeom prst="rect">
            <a:avLst/>
          </a:prstGeom>
        </p:spPr>
        <p:txBody>
          <a:bodyPr lIns="90000" tIns="18000" bIns="3600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1" strike="noStrike" cap="all" spc="1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presented by &lt;name nameson&gt;</a:t>
            </a: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5CE429DE-35D4-F144-9881-2C3DD8ABB6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30395" y="6096663"/>
            <a:ext cx="1241068" cy="365125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2026-03-04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6746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9BCCEAFE-E21B-43CF-80C4-FF01C3F9D479}"/>
              </a:ext>
            </a:extLst>
          </p:cNvPr>
          <p:cNvSpPr/>
          <p:nvPr userDrawn="1"/>
        </p:nvSpPr>
        <p:spPr>
          <a:xfrm>
            <a:off x="0" y="16274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ICB 27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283078-D760-1647-8B80-66BA8B52336D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6426DF26-09C3-4DAE-B43E-0C11D6A635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24611" y="417443"/>
            <a:ext cx="826395" cy="800100"/>
          </a:xfrm>
          <a:prstGeom prst="rect">
            <a:avLst/>
          </a:prstGeom>
        </p:spPr>
      </p:pic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5C48DF05-1B09-4DA6-AC56-07304871CC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95647" y="1640719"/>
            <a:ext cx="10042073" cy="4375520"/>
          </a:xfrm>
        </p:spPr>
        <p:txBody>
          <a:bodyPr>
            <a:noAutofit/>
          </a:bodyPr>
          <a:lstStyle>
            <a:lvl1pPr marL="457200" indent="-45720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Platshållare för datum 3">
            <a:extLst>
              <a:ext uri="{FF2B5EF4-FFF2-40B4-BE49-F238E27FC236}">
                <a16:creationId xmlns:a16="http://schemas.microsoft.com/office/drawing/2014/main" id="{04D3287D-3E21-D845-8766-C307E67653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r>
              <a:rPr lang="en-US"/>
              <a:t>2026-03-04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376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/break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250D024A-8F85-4618-9506-0F493B263A92}"/>
              </a:ext>
            </a:extLst>
          </p:cNvPr>
          <p:cNvSpPr/>
          <p:nvPr userDrawn="1"/>
        </p:nvSpPr>
        <p:spPr>
          <a:xfrm>
            <a:off x="0" y="0"/>
            <a:ext cx="647771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628E18C2-A66E-436E-89DA-1C5D481CB4B4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4FD00856-A3E1-48A7-B9CD-D7B89BD6A06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77712" y="0"/>
            <a:ext cx="5714288" cy="6858000"/>
          </a:xfrm>
          <a:solidFill>
            <a:srgbClr val="ECECEC"/>
          </a:solidFill>
        </p:spPr>
        <p:txBody>
          <a:bodyPr>
            <a:normAutofit/>
          </a:bodyPr>
          <a:lstStyle>
            <a:lvl1pPr algn="ctr">
              <a:defRPr sz="800"/>
            </a:lvl1pPr>
          </a:lstStyle>
          <a:p>
            <a:r>
              <a:rPr lang="sv-SE"/>
              <a:t>INSERT IMAGE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8D8C0FE-DA05-418D-9F18-A5A81125AD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924611" y="417443"/>
            <a:ext cx="828000" cy="7992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848DA8D-03CE-4CA5-A851-F6ABAE67A9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447675"/>
            <a:ext cx="292100" cy="6410325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55DE042-7DE8-4583-986C-4082375307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30491" y="1051132"/>
            <a:ext cx="4255909" cy="829149"/>
          </a:xfrm>
        </p:spPr>
        <p:txBody>
          <a:bodyPr rIns="18000" anchor="b" anchorCtr="0"/>
          <a:lstStyle>
            <a:lvl1pPr marL="0" indent="0">
              <a:buFontTx/>
              <a:buNone/>
              <a:defRPr sz="4800">
                <a:solidFill>
                  <a:schemeClr val="bg1"/>
                </a:solidFill>
                <a:latin typeface="+mn-lt"/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# (chapter)</a:t>
            </a:r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1DC53C5B-9DC3-4646-B6B3-DD59404D44D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30491" y="2169209"/>
            <a:ext cx="4255909" cy="2462613"/>
          </a:xfrm>
        </p:spPr>
        <p:txBody>
          <a:bodyPr rIns="18000" anchor="t" anchorCtr="0"/>
          <a:lstStyle>
            <a:lvl1pPr marL="0" indent="0">
              <a:spcBef>
                <a:spcPts val="0"/>
              </a:spcBef>
              <a:buFontTx/>
              <a:buNone/>
              <a:defRPr sz="42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2936460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/>
              <a:t>ICB 27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6DD4ACE8-21C9-474B-A84B-6E399CB9FB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5917406D-4BE3-3B4C-BCFF-41B4F0FAB4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9365782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13" name="Platshållare för datum 3">
            <a:extLst>
              <a:ext uri="{FF2B5EF4-FFF2-40B4-BE49-F238E27FC236}">
                <a16:creationId xmlns:a16="http://schemas.microsoft.com/office/drawing/2014/main" id="{3E8E36C4-8565-B94E-A90D-FF5DD7F86A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r>
              <a:rPr lang="en-US"/>
              <a:t>2026-03-04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08640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/>
              <a:t>ICB 27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590CF35B-F516-4A5B-A8AB-7A0A28362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4993785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58775" indent="-215900">
              <a:lnSpc>
                <a:spcPct val="100000"/>
              </a:lnSpc>
              <a:tabLst/>
              <a:defRPr/>
            </a:lvl2pPr>
            <a:lvl3pPr marL="449263" indent="-196850">
              <a:lnSpc>
                <a:spcPct val="100000"/>
              </a:lnSpc>
              <a:tabLst/>
              <a:defRPr/>
            </a:lvl3pPr>
            <a:lvl4pPr marL="541338" indent="-18000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BA21051E-3C35-41FB-8E6B-797DB8F2697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73692" y="1562400"/>
            <a:ext cx="4993785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40000" indent="-180000">
              <a:lnSpc>
                <a:spcPct val="100000"/>
              </a:lnSpc>
              <a:tabLst/>
              <a:defRPr/>
            </a:lvl4pPr>
            <a:lvl5pPr marL="62865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87E2C692-2C39-4CA8-AA87-45E0F36B6A0E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E327627C-4BB8-4965-8107-0E7E741F83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1" name="Platshållare för datum 3">
            <a:extLst>
              <a:ext uri="{FF2B5EF4-FFF2-40B4-BE49-F238E27FC236}">
                <a16:creationId xmlns:a16="http://schemas.microsoft.com/office/drawing/2014/main" id="{154C1432-4F85-1F42-8016-9B83B89CC8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r>
              <a:rPr lang="en-US"/>
              <a:t>2026-03-04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8850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/>
              <a:t>ICB 27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590CF35B-F516-4A5B-A8AB-7A0A28362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3255409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49263" indent="-196850">
              <a:lnSpc>
                <a:spcPct val="100000"/>
              </a:lnSpc>
              <a:tabLst/>
              <a:defRPr/>
            </a:lvl3pPr>
            <a:lvl4pPr marL="541338" indent="-180975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87E2C692-2C39-4CA8-AA87-45E0F36B6A0E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E327627C-4BB8-4965-8107-0E7E741F83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3" name="Platshållare för innehåll 2">
            <a:extLst>
              <a:ext uri="{FF2B5EF4-FFF2-40B4-BE49-F238E27FC236}">
                <a16:creationId xmlns:a16="http://schemas.microsoft.com/office/drawing/2014/main" id="{B2D0E559-A900-41F3-93C5-387A7764A152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605297" y="1562400"/>
            <a:ext cx="3255409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39750" indent="-19685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17" name="Platshållare för innehåll 2">
            <a:extLst>
              <a:ext uri="{FF2B5EF4-FFF2-40B4-BE49-F238E27FC236}">
                <a16:creationId xmlns:a16="http://schemas.microsoft.com/office/drawing/2014/main" id="{E4E99B3B-ADB3-4D1A-9A7F-AA1B8528E6C7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116194" y="1562400"/>
            <a:ext cx="3255409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40000" indent="-18000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12" name="Platshållare för datum 3">
            <a:extLst>
              <a:ext uri="{FF2B5EF4-FFF2-40B4-BE49-F238E27FC236}">
                <a16:creationId xmlns:a16="http://schemas.microsoft.com/office/drawing/2014/main" id="{F91A8E7B-C629-D343-8A83-7EB0ADF608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r>
              <a:rPr lang="en-US"/>
              <a:t>2026-03-04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21880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BE7B1DDB-F4AA-4E8D-BD07-905FE45A5555}"/>
              </a:ext>
            </a:extLst>
          </p:cNvPr>
          <p:cNvSpPr/>
          <p:nvPr userDrawn="1"/>
        </p:nvSpPr>
        <p:spPr>
          <a:xfrm>
            <a:off x="-2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4780BC8-191C-6D4B-93F3-54A06FD4FE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0395" y="1153621"/>
            <a:ext cx="8640000" cy="238760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2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81DF3056-F3A8-2949-876C-528413E342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30395" y="3883393"/>
            <a:ext cx="8640000" cy="921363"/>
          </a:xfrm>
          <a:prstGeom prst="rect">
            <a:avLst/>
          </a:prstGeom>
        </p:spPr>
        <p:txBody>
          <a:bodyPr lIns="90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v-SE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EC66F586-F662-4573-A59B-7D4EDD05A153}"/>
              </a:ext>
            </a:extLst>
          </p:cNvPr>
          <p:cNvSpPr/>
          <p:nvPr userDrawn="1"/>
        </p:nvSpPr>
        <p:spPr>
          <a:xfrm>
            <a:off x="-2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193CED5-E020-4279-918D-055F43A918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24611" y="417443"/>
            <a:ext cx="826395" cy="800100"/>
          </a:xfrm>
          <a:prstGeom prst="rect">
            <a:avLst/>
          </a:prstGeom>
        </p:spPr>
      </p:pic>
      <p:sp>
        <p:nvSpPr>
          <p:cNvPr id="15" name="Platshållare för text 14">
            <a:extLst>
              <a:ext uri="{FF2B5EF4-FFF2-40B4-BE49-F238E27FC236}">
                <a16:creationId xmlns:a16="http://schemas.microsoft.com/office/drawing/2014/main" id="{EA5DA2EE-60AD-41D0-96B0-DDF02E0AE5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30395" y="5605695"/>
            <a:ext cx="6290892" cy="459883"/>
          </a:xfrm>
          <a:prstGeom prst="rect">
            <a:avLst/>
          </a:prstGeom>
        </p:spPr>
        <p:txBody>
          <a:bodyPr lIns="90000" tIns="18000" bIns="3600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1" strike="noStrike" cap="all" spc="1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presented by &lt;name nameson&gt;</a:t>
            </a: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5CE429DE-35D4-F144-9881-2C3DD8ABB6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30395" y="6096663"/>
            <a:ext cx="1241068" cy="365125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2025-11-04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01384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16B191E2-1C71-4B4C-B562-DD793673C24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373813" y="1562100"/>
            <a:ext cx="4994275" cy="476885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FontTx/>
              <a:buNone/>
              <a:defRPr sz="800">
                <a:solidFill>
                  <a:srgbClr val="666666"/>
                </a:solidFill>
              </a:defRPr>
            </a:lvl1pPr>
          </a:lstStyle>
          <a:p>
            <a:r>
              <a:rPr lang="sv-SE"/>
              <a:t>INSERT IMAGE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/>
              <a:t>ICB 27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590CF35B-F516-4A5B-A8AB-7A0A28362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4993785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40000" indent="-18000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BC4F3A85-66E6-412A-97CD-99D922EFBEE2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506E76ED-0FF0-4A03-8EB9-06B57B12EC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2" name="Platshållare för datum 3">
            <a:extLst>
              <a:ext uri="{FF2B5EF4-FFF2-40B4-BE49-F238E27FC236}">
                <a16:creationId xmlns:a16="http://schemas.microsoft.com/office/drawing/2014/main" id="{5D496E45-863B-704B-B14F-5E0F58578D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r>
              <a:rPr lang="en-US"/>
              <a:t>2026-03-04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33738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. Full 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4FD00856-A3E1-48A7-B9CD-D7B89BD6A06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algn="ctr">
              <a:defRPr sz="800"/>
            </a:lvl1pPr>
          </a:lstStyle>
          <a:p>
            <a:r>
              <a:rPr lang="sv-SE" dirty="0"/>
              <a:t>INSERT IMAGE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8D8C0FE-DA05-418D-9F18-A5A81125AD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924611" y="417443"/>
            <a:ext cx="828000" cy="7992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848DA8D-03CE-4CA5-A851-F6ABAE67A9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447675"/>
            <a:ext cx="292100" cy="6410325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ubrik 1">
            <a:extLst>
              <a:ext uri="{FF2B5EF4-FFF2-40B4-BE49-F238E27FC236}">
                <a16:creationId xmlns:a16="http://schemas.microsoft.com/office/drawing/2014/main" id="{8F5BB748-C0D0-CB4F-BA93-7488E4BA70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Image </a:t>
            </a:r>
            <a:r>
              <a:rPr lang="sv-SE" dirty="0" err="1"/>
              <a:t>title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5988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A591D-7BEE-2A48-BD08-DCDF3D90DE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r>
              <a:rPr lang="en-US"/>
              <a:t>2026-03-04</a:t>
            </a:r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/>
              <a:t>ICB 27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6DD4ACE8-21C9-474B-A84B-6E399CB9FB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7" name="Platshållare för diagram 6">
            <a:extLst>
              <a:ext uri="{FF2B5EF4-FFF2-40B4-BE49-F238E27FC236}">
                <a16:creationId xmlns:a16="http://schemas.microsoft.com/office/drawing/2014/main" id="{FA784AEE-BB11-4271-AB33-DE0774105604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1103313" y="1657350"/>
            <a:ext cx="7767637" cy="4445000"/>
          </a:xfrm>
        </p:spPr>
        <p:txBody>
          <a:bodyPr/>
          <a:lstStyle>
            <a:lvl1pPr algn="ctr">
              <a:defRPr sz="800" cap="all" baseline="0"/>
            </a:lvl1pPr>
          </a:lstStyle>
          <a:p>
            <a:r>
              <a:rPr lang="en-US"/>
              <a:t>Click icon to add chart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34518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/>
              <a:t>ICB 27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6DD4ACE8-21C9-474B-A84B-6E399CB9FB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8" name="Platshållare för tabell 7">
            <a:extLst>
              <a:ext uri="{FF2B5EF4-FFF2-40B4-BE49-F238E27FC236}">
                <a16:creationId xmlns:a16="http://schemas.microsoft.com/office/drawing/2014/main" id="{489D1BD7-202A-4115-BE6C-1B053CFFDE1E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1103313" y="1614488"/>
            <a:ext cx="9359900" cy="4406900"/>
          </a:xfrm>
        </p:spPr>
        <p:txBody>
          <a:bodyPr/>
          <a:lstStyle>
            <a:lvl1pPr algn="ctr">
              <a:defRPr sz="800" cap="all" baseline="0"/>
            </a:lvl1pPr>
          </a:lstStyle>
          <a:p>
            <a:r>
              <a:rPr lang="en-US"/>
              <a:t>Click icon to add table</a:t>
            </a:r>
            <a:endParaRPr lang="sv-SE"/>
          </a:p>
        </p:txBody>
      </p:sp>
      <p:sp>
        <p:nvSpPr>
          <p:cNvPr id="12" name="Platshållare för datum 3">
            <a:extLst>
              <a:ext uri="{FF2B5EF4-FFF2-40B4-BE49-F238E27FC236}">
                <a16:creationId xmlns:a16="http://schemas.microsoft.com/office/drawing/2014/main" id="{EF177138-95E5-674B-B010-143A8CD145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r>
              <a:rPr lang="en-US"/>
              <a:t>2026-03-04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81241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BE7B1DDB-F4AA-4E8D-BD07-905FE45A5555}"/>
              </a:ext>
            </a:extLst>
          </p:cNvPr>
          <p:cNvSpPr/>
          <p:nvPr userDrawn="1"/>
        </p:nvSpPr>
        <p:spPr>
          <a:xfrm>
            <a:off x="0" y="388593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4780BC8-191C-6D4B-93F3-54A06FD4FE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0395" y="1153621"/>
            <a:ext cx="8640000" cy="238760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2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EC66F586-F662-4573-A59B-7D4EDD05A153}"/>
              </a:ext>
            </a:extLst>
          </p:cNvPr>
          <p:cNvSpPr/>
          <p:nvPr userDrawn="1"/>
        </p:nvSpPr>
        <p:spPr>
          <a:xfrm>
            <a:off x="-2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193CED5-E020-4279-918D-055F43A918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24611" y="417443"/>
            <a:ext cx="826395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554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ext in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le Text"/>
          <p:cNvSpPr txBox="1">
            <a:spLocks noGrp="1"/>
          </p:cNvSpPr>
          <p:nvPr>
            <p:ph type="title"/>
          </p:nvPr>
        </p:nvSpPr>
        <p:spPr>
          <a:xfrm>
            <a:off x="1103708" y="265372"/>
            <a:ext cx="9360001" cy="657340"/>
          </a:xfrm>
          <a:prstGeom prst="rect">
            <a:avLst/>
          </a:prstGeom>
        </p:spPr>
        <p:txBody>
          <a:bodyPr lIns="18000" tIns="18000" rIns="18000" bIns="18000">
            <a:normAutofit/>
          </a:bodyPr>
          <a:lstStyle/>
          <a:p>
            <a:r>
              <a:t>Title Text</a:t>
            </a:r>
          </a:p>
        </p:txBody>
      </p:sp>
      <p:sp>
        <p:nvSpPr>
          <p:cNvPr id="6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229889" y="6548612"/>
            <a:ext cx="248603" cy="2184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2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094399" y="1562399"/>
            <a:ext cx="4993787" cy="476806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3" name="Platshållare för text 13"/>
          <p:cNvSpPr>
            <a:spLocks noGrp="1"/>
          </p:cNvSpPr>
          <p:nvPr>
            <p:ph type="body" sz="quarter" idx="21"/>
          </p:nvPr>
        </p:nvSpPr>
        <p:spPr>
          <a:xfrm>
            <a:off x="1103708" y="931026"/>
            <a:ext cx="9360001" cy="507076"/>
          </a:xfrm>
          <a:prstGeom prst="rect">
            <a:avLst/>
          </a:prstGeom>
        </p:spPr>
        <p:txBody>
          <a:bodyPr lIns="18000" tIns="18000" rIns="18000" bIns="18000">
            <a:normAutofit/>
          </a:bodyPr>
          <a:lstStyle/>
          <a:p>
            <a:pPr marL="0" indent="0">
              <a:spcBef>
                <a:spcPts val="0"/>
              </a:spcBef>
              <a:buClrTx/>
              <a:buSzTx/>
              <a:buFontTx/>
              <a:buNone/>
              <a:defRPr sz="2200">
                <a:solidFill>
                  <a:schemeClr val="accent1"/>
                </a:solidFill>
              </a:defRPr>
            </a:pPr>
            <a:endParaRPr/>
          </a:p>
        </p:txBody>
      </p:sp>
      <p:sp>
        <p:nvSpPr>
          <p:cNvPr id="64" name="Rektangel 14"/>
          <p:cNvSpPr/>
          <p:nvPr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65" name="Bildobjekt 15" descr="Bildobjekt 1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4610" y="417442"/>
            <a:ext cx="826395" cy="8001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752802571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5105BBA5-0B01-43EB-96EC-725AF28E5A8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BB3141B3-566C-47FF-8C29-67289995D2FA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B965145F-CDA4-4965-A7C5-ACBA593934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03069" y="1048935"/>
            <a:ext cx="8872165" cy="4760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83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BE7B1DDB-F4AA-4E8D-BD07-905FE45A5555}"/>
              </a:ext>
            </a:extLst>
          </p:cNvPr>
          <p:cNvSpPr/>
          <p:nvPr userDrawn="1"/>
        </p:nvSpPr>
        <p:spPr>
          <a:xfrm>
            <a:off x="-2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4780BC8-191C-6D4B-93F3-54A06FD4FE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0395" y="1153621"/>
            <a:ext cx="8640000" cy="238760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2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81DF3056-F3A8-2949-876C-528413E342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30395" y="3883393"/>
            <a:ext cx="8640000" cy="921363"/>
          </a:xfrm>
          <a:prstGeom prst="rect">
            <a:avLst/>
          </a:prstGeom>
        </p:spPr>
        <p:txBody>
          <a:bodyPr lIns="90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v-SE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EC66F586-F662-4573-A59B-7D4EDD05A153}"/>
              </a:ext>
            </a:extLst>
          </p:cNvPr>
          <p:cNvSpPr/>
          <p:nvPr userDrawn="1"/>
        </p:nvSpPr>
        <p:spPr>
          <a:xfrm>
            <a:off x="-2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193CED5-E020-4279-918D-055F43A918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24611" y="417443"/>
            <a:ext cx="826395" cy="800100"/>
          </a:xfrm>
          <a:prstGeom prst="rect">
            <a:avLst/>
          </a:prstGeom>
        </p:spPr>
      </p:pic>
      <p:sp>
        <p:nvSpPr>
          <p:cNvPr id="15" name="Platshållare för text 14">
            <a:extLst>
              <a:ext uri="{FF2B5EF4-FFF2-40B4-BE49-F238E27FC236}">
                <a16:creationId xmlns:a16="http://schemas.microsoft.com/office/drawing/2014/main" id="{EA5DA2EE-60AD-41D0-96B0-DDF02E0AE5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30395" y="5605695"/>
            <a:ext cx="6290892" cy="459883"/>
          </a:xfrm>
          <a:prstGeom prst="rect">
            <a:avLst/>
          </a:prstGeom>
        </p:spPr>
        <p:txBody>
          <a:bodyPr lIns="90000" tIns="18000" bIns="3600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1" strike="noStrike" cap="all" spc="1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presented by &lt;name nameson&gt;</a:t>
            </a: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5CE429DE-35D4-F144-9881-2C3DD8ABB6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30395" y="6096663"/>
            <a:ext cx="1241068" cy="365125"/>
          </a:xfrm>
        </p:spPr>
        <p:txBody>
          <a:bodyPr/>
          <a:lstStyle>
            <a:lvl1pPr>
              <a:defRPr sz="1200"/>
            </a:lvl1pPr>
          </a:lstStyle>
          <a:p>
            <a:fld id="{18896B66-0B3A-474C-9C9C-E4F07B1F5DAD}" type="datetime1">
              <a:rPr lang="sv-SE" smtClean="0"/>
              <a:pPr/>
              <a:t>2026-04-28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73779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9BCCEAFE-E21B-43CF-80C4-FF01C3F9D479}"/>
              </a:ext>
            </a:extLst>
          </p:cNvPr>
          <p:cNvSpPr/>
          <p:nvPr userDrawn="1"/>
        </p:nvSpPr>
        <p:spPr>
          <a:xfrm>
            <a:off x="0" y="16274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PRESENTATION </a:t>
            </a:r>
            <a:r>
              <a:rPr lang="sv-SE" dirty="0" err="1"/>
              <a:t>TITLe</a:t>
            </a:r>
            <a:r>
              <a:rPr lang="sv-SE" dirty="0"/>
              <a:t>/ 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283078-D760-1647-8B80-66BA8B52336D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6426DF26-09C3-4DAE-B43E-0C11D6A635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24611" y="417443"/>
            <a:ext cx="826395" cy="800100"/>
          </a:xfrm>
          <a:prstGeom prst="rect">
            <a:avLst/>
          </a:prstGeom>
        </p:spPr>
      </p:pic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5C48DF05-1B09-4DA6-AC56-07304871CC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95647" y="1640719"/>
            <a:ext cx="10042073" cy="4375520"/>
          </a:xfrm>
        </p:spPr>
        <p:txBody>
          <a:bodyPr>
            <a:noAutofit/>
          </a:bodyPr>
          <a:lstStyle>
            <a:lvl1pPr marL="457200" indent="-45720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Platshållare för datum 3">
            <a:extLst>
              <a:ext uri="{FF2B5EF4-FFF2-40B4-BE49-F238E27FC236}">
                <a16:creationId xmlns:a16="http://schemas.microsoft.com/office/drawing/2014/main" id="{04D3287D-3E21-D845-8766-C307E67653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2026-04-28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5174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/break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250D024A-8F85-4618-9506-0F493B263A92}"/>
              </a:ext>
            </a:extLst>
          </p:cNvPr>
          <p:cNvSpPr/>
          <p:nvPr userDrawn="1"/>
        </p:nvSpPr>
        <p:spPr>
          <a:xfrm>
            <a:off x="0" y="0"/>
            <a:ext cx="647771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628E18C2-A66E-436E-89DA-1C5D481CB4B4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4FD00856-A3E1-48A7-B9CD-D7B89BD6A06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77712" y="0"/>
            <a:ext cx="5714288" cy="6858000"/>
          </a:xfrm>
          <a:solidFill>
            <a:srgbClr val="ECECEC"/>
          </a:solidFill>
        </p:spPr>
        <p:txBody>
          <a:bodyPr>
            <a:normAutofit/>
          </a:bodyPr>
          <a:lstStyle>
            <a:lvl1pPr algn="ctr">
              <a:defRPr sz="800"/>
            </a:lvl1pPr>
          </a:lstStyle>
          <a:p>
            <a:r>
              <a:rPr lang="sv-SE"/>
              <a:t>INSERT IMAGE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8D8C0FE-DA05-418D-9F18-A5A81125AD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924611" y="417443"/>
            <a:ext cx="828000" cy="7992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848DA8D-03CE-4CA5-A851-F6ABAE67A9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447675"/>
            <a:ext cx="292100" cy="6410325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55DE042-7DE8-4583-986C-4082375307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30491" y="1051132"/>
            <a:ext cx="4255909" cy="829149"/>
          </a:xfrm>
        </p:spPr>
        <p:txBody>
          <a:bodyPr rIns="18000" anchor="b" anchorCtr="0"/>
          <a:lstStyle>
            <a:lvl1pPr marL="0" indent="0">
              <a:buFontTx/>
              <a:buNone/>
              <a:defRPr sz="4800">
                <a:solidFill>
                  <a:schemeClr val="bg1"/>
                </a:solidFill>
                <a:latin typeface="+mn-lt"/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# (chapter)</a:t>
            </a:r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1DC53C5B-9DC3-4646-B6B3-DD59404D44D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30491" y="2169209"/>
            <a:ext cx="4255909" cy="2462613"/>
          </a:xfrm>
        </p:spPr>
        <p:txBody>
          <a:bodyPr rIns="18000" anchor="t" anchorCtr="0"/>
          <a:lstStyle>
            <a:lvl1pPr marL="0" indent="0">
              <a:spcBef>
                <a:spcPts val="0"/>
              </a:spcBef>
              <a:buFontTx/>
              <a:buNone/>
              <a:defRPr sz="42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1400553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9BCCEAFE-E21B-43CF-80C4-FF01C3F9D479}"/>
              </a:ext>
            </a:extLst>
          </p:cNvPr>
          <p:cNvSpPr/>
          <p:nvPr userDrawn="1"/>
        </p:nvSpPr>
        <p:spPr>
          <a:xfrm>
            <a:off x="0" y="16274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TREX ICEB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283078-D760-1647-8B80-66BA8B52336D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6426DF26-09C3-4DAE-B43E-0C11D6A635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24611" y="417443"/>
            <a:ext cx="826395" cy="800100"/>
          </a:xfrm>
          <a:prstGeom prst="rect">
            <a:avLst/>
          </a:prstGeom>
        </p:spPr>
      </p:pic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5C48DF05-1B09-4DA6-AC56-07304871CC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95647" y="1640719"/>
            <a:ext cx="10042073" cy="4375520"/>
          </a:xfrm>
        </p:spPr>
        <p:txBody>
          <a:bodyPr>
            <a:noAutofit/>
          </a:bodyPr>
          <a:lstStyle>
            <a:lvl1pPr marL="457200" indent="-45720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Platshållare för datum 3">
            <a:extLst>
              <a:ext uri="{FF2B5EF4-FFF2-40B4-BE49-F238E27FC236}">
                <a16:creationId xmlns:a16="http://schemas.microsoft.com/office/drawing/2014/main" id="{04D3287D-3E21-D845-8766-C307E67653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r>
              <a:rPr lang="en-US"/>
              <a:t>2025-11-04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3988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 dirty="0"/>
              <a:t>PRESENTATION TITLE/FOOTER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6DD4ACE8-21C9-474B-A84B-6E399CB9FB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5917406D-4BE3-3B4C-BCFF-41B4F0FAB4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9365782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13" name="Platshållare för datum 3">
            <a:extLst>
              <a:ext uri="{FF2B5EF4-FFF2-40B4-BE49-F238E27FC236}">
                <a16:creationId xmlns:a16="http://schemas.microsoft.com/office/drawing/2014/main" id="{3E8E36C4-8565-B94E-A90D-FF5DD7F86A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2026-04-28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19250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 dirty="0"/>
              <a:t>PRESENTATION TITLE/FOOTER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590CF35B-F516-4A5B-A8AB-7A0A28362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4993785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58775" indent="-215900">
              <a:lnSpc>
                <a:spcPct val="100000"/>
              </a:lnSpc>
              <a:tabLst/>
              <a:defRPr/>
            </a:lvl2pPr>
            <a:lvl3pPr marL="449263" indent="-196850">
              <a:lnSpc>
                <a:spcPct val="100000"/>
              </a:lnSpc>
              <a:tabLst/>
              <a:defRPr/>
            </a:lvl3pPr>
            <a:lvl4pPr marL="541338" indent="-18000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BA21051E-3C35-41FB-8E6B-797DB8F2697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73692" y="1562400"/>
            <a:ext cx="4993785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40000" indent="-180000">
              <a:lnSpc>
                <a:spcPct val="100000"/>
              </a:lnSpc>
              <a:tabLst/>
              <a:defRPr/>
            </a:lvl4pPr>
            <a:lvl5pPr marL="62865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87E2C692-2C39-4CA8-AA87-45E0F36B6A0E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E327627C-4BB8-4965-8107-0E7E741F83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1" name="Platshållare för datum 3">
            <a:extLst>
              <a:ext uri="{FF2B5EF4-FFF2-40B4-BE49-F238E27FC236}">
                <a16:creationId xmlns:a16="http://schemas.microsoft.com/office/drawing/2014/main" id="{154C1432-4F85-1F42-8016-9B83B89CC8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2026-04-28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76923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 dirty="0"/>
              <a:t>PRESENTATION TITLE/FOOTER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590CF35B-F516-4A5B-A8AB-7A0A28362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3255409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49263" indent="-196850">
              <a:lnSpc>
                <a:spcPct val="100000"/>
              </a:lnSpc>
              <a:tabLst/>
              <a:defRPr/>
            </a:lvl3pPr>
            <a:lvl4pPr marL="541338" indent="-180975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87E2C692-2C39-4CA8-AA87-45E0F36B6A0E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E327627C-4BB8-4965-8107-0E7E741F83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3" name="Platshållare för innehåll 2">
            <a:extLst>
              <a:ext uri="{FF2B5EF4-FFF2-40B4-BE49-F238E27FC236}">
                <a16:creationId xmlns:a16="http://schemas.microsoft.com/office/drawing/2014/main" id="{B2D0E559-A900-41F3-93C5-387A7764A152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605297" y="1562400"/>
            <a:ext cx="3255409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39750" indent="-19685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17" name="Platshållare för innehåll 2">
            <a:extLst>
              <a:ext uri="{FF2B5EF4-FFF2-40B4-BE49-F238E27FC236}">
                <a16:creationId xmlns:a16="http://schemas.microsoft.com/office/drawing/2014/main" id="{E4E99B3B-ADB3-4D1A-9A7F-AA1B8528E6C7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116194" y="1562400"/>
            <a:ext cx="3255409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40000" indent="-18000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12" name="Platshållare för datum 3">
            <a:extLst>
              <a:ext uri="{FF2B5EF4-FFF2-40B4-BE49-F238E27FC236}">
                <a16:creationId xmlns:a16="http://schemas.microsoft.com/office/drawing/2014/main" id="{F91A8E7B-C629-D343-8A83-7EB0ADF608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2026-04-28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25540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16B191E2-1C71-4B4C-B562-DD793673C24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373813" y="1562100"/>
            <a:ext cx="4994275" cy="476885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FontTx/>
              <a:buNone/>
              <a:defRPr sz="800">
                <a:solidFill>
                  <a:srgbClr val="666666"/>
                </a:solidFill>
              </a:defRPr>
            </a:lvl1pPr>
          </a:lstStyle>
          <a:p>
            <a:r>
              <a:rPr lang="sv-SE"/>
              <a:t>INSERT IMAGE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 dirty="0"/>
              <a:t>PRESENTATION TITL  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590CF35B-F516-4A5B-A8AB-7A0A28362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4993785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40000" indent="-18000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BC4F3A85-66E6-412A-97CD-99D922EFBEE2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506E76ED-0FF0-4A03-8EB9-06B57B12EC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2" name="Platshållare för datum 3">
            <a:extLst>
              <a:ext uri="{FF2B5EF4-FFF2-40B4-BE49-F238E27FC236}">
                <a16:creationId xmlns:a16="http://schemas.microsoft.com/office/drawing/2014/main" id="{5D496E45-863B-704B-B14F-5E0F58578D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2026-04-28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41106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. Full 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4FD00856-A3E1-48A7-B9CD-D7B89BD6A06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algn="ctr">
              <a:defRPr sz="800"/>
            </a:lvl1pPr>
          </a:lstStyle>
          <a:p>
            <a:r>
              <a:rPr lang="sv-SE" dirty="0"/>
              <a:t>INSERT IMAGE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8D8C0FE-DA05-418D-9F18-A5A81125AD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924611" y="417443"/>
            <a:ext cx="828000" cy="7992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848DA8D-03CE-4CA5-A851-F6ABAE67A9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447675"/>
            <a:ext cx="292100" cy="6410325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ubrik 1">
            <a:extLst>
              <a:ext uri="{FF2B5EF4-FFF2-40B4-BE49-F238E27FC236}">
                <a16:creationId xmlns:a16="http://schemas.microsoft.com/office/drawing/2014/main" id="{8F5BB748-C0D0-CB4F-BA93-7488E4BA70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Image </a:t>
            </a:r>
            <a:r>
              <a:rPr lang="sv-SE" dirty="0" err="1"/>
              <a:t>title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24818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A591D-7BEE-2A48-BD08-DCDF3D90DE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2026-04-28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/>
              <a:t>PRESENTATION TITLE / 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6DD4ACE8-21C9-474B-A84B-6E399CB9FB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7" name="Platshållare för diagram 6">
            <a:extLst>
              <a:ext uri="{FF2B5EF4-FFF2-40B4-BE49-F238E27FC236}">
                <a16:creationId xmlns:a16="http://schemas.microsoft.com/office/drawing/2014/main" id="{FA784AEE-BB11-4271-AB33-DE0774105604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1103313" y="1657350"/>
            <a:ext cx="7767637" cy="4445000"/>
          </a:xfrm>
        </p:spPr>
        <p:txBody>
          <a:bodyPr/>
          <a:lstStyle>
            <a:lvl1pPr algn="ctr">
              <a:defRPr sz="800" cap="all" baseline="0"/>
            </a:lvl1pPr>
          </a:lstStyle>
          <a:p>
            <a:r>
              <a:rPr lang="en-US"/>
              <a:t>Click icon to add chart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42785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 dirty="0"/>
              <a:t>PRESENTATION TITLE/FOOTER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6DD4ACE8-21C9-474B-A84B-6E399CB9FB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8" name="Platshållare för tabell 7">
            <a:extLst>
              <a:ext uri="{FF2B5EF4-FFF2-40B4-BE49-F238E27FC236}">
                <a16:creationId xmlns:a16="http://schemas.microsoft.com/office/drawing/2014/main" id="{489D1BD7-202A-4115-BE6C-1B053CFFDE1E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1103313" y="1614488"/>
            <a:ext cx="9359900" cy="4406900"/>
          </a:xfrm>
        </p:spPr>
        <p:txBody>
          <a:bodyPr/>
          <a:lstStyle>
            <a:lvl1pPr algn="ctr">
              <a:defRPr sz="800" cap="all" baseline="0"/>
            </a:lvl1pPr>
          </a:lstStyle>
          <a:p>
            <a:r>
              <a:rPr lang="en-US"/>
              <a:t>Click icon to add table</a:t>
            </a:r>
            <a:endParaRPr lang="sv-SE"/>
          </a:p>
        </p:txBody>
      </p:sp>
      <p:sp>
        <p:nvSpPr>
          <p:cNvPr id="12" name="Platshållare för datum 3">
            <a:extLst>
              <a:ext uri="{FF2B5EF4-FFF2-40B4-BE49-F238E27FC236}">
                <a16:creationId xmlns:a16="http://schemas.microsoft.com/office/drawing/2014/main" id="{EF177138-95E5-674B-B010-143A8CD145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2026-04-28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48663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BE7B1DDB-F4AA-4E8D-BD07-905FE45A5555}"/>
              </a:ext>
            </a:extLst>
          </p:cNvPr>
          <p:cNvSpPr/>
          <p:nvPr userDrawn="1"/>
        </p:nvSpPr>
        <p:spPr>
          <a:xfrm>
            <a:off x="0" y="388593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4780BC8-191C-6D4B-93F3-54A06FD4FE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0395" y="1153621"/>
            <a:ext cx="8640000" cy="238760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2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EC66F586-F662-4573-A59B-7D4EDD05A153}"/>
              </a:ext>
            </a:extLst>
          </p:cNvPr>
          <p:cNvSpPr/>
          <p:nvPr userDrawn="1"/>
        </p:nvSpPr>
        <p:spPr>
          <a:xfrm>
            <a:off x="-2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193CED5-E020-4279-918D-055F43A918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24611" y="417443"/>
            <a:ext cx="826395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041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4">
            <a:extLst>
              <a:ext uri="{FF2B5EF4-FFF2-40B4-BE49-F238E27FC236}">
                <a16:creationId xmlns:a16="http://schemas.microsoft.com/office/drawing/2014/main" id="{B344D0D4-3687-7A29-14C0-20785222D5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3" name="Rektangel 5">
            <a:extLst>
              <a:ext uri="{FF2B5EF4-FFF2-40B4-BE49-F238E27FC236}">
                <a16:creationId xmlns:a16="http://schemas.microsoft.com/office/drawing/2014/main" id="{210C5C2B-2CB4-0469-B55D-4C08619FEB51}"/>
              </a:ext>
            </a:extLst>
          </p:cNvPr>
          <p:cNvSpPr/>
          <p:nvPr userDrawn="1"/>
        </p:nvSpPr>
        <p:spPr>
          <a:xfrm>
            <a:off x="0" y="447675"/>
            <a:ext cx="292100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pic>
        <p:nvPicPr>
          <p:cNvPr id="4" name="Bildobjekt 6">
            <a:extLst>
              <a:ext uri="{FF2B5EF4-FFF2-40B4-BE49-F238E27FC236}">
                <a16:creationId xmlns:a16="http://schemas.microsoft.com/office/drawing/2014/main" id="{58A7DE0F-B901-F87B-12EA-75322F7A9F6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03388" y="1049338"/>
            <a:ext cx="8872537" cy="475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4674753"/>
      </p:ext>
    </p:extLst>
  </p:cSld>
  <p:clrMapOvr>
    <a:masterClrMapping/>
  </p:clrMapOvr>
  <p:transition spd="med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6">
            <a:extLst>
              <a:ext uri="{FF2B5EF4-FFF2-40B4-BE49-F238E27FC236}">
                <a16:creationId xmlns:a16="http://schemas.microsoft.com/office/drawing/2014/main" id="{2BF8E3B5-868A-D7C0-96E7-B882373AC71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5" name="Rektangel 7">
            <a:extLst>
              <a:ext uri="{FF2B5EF4-FFF2-40B4-BE49-F238E27FC236}">
                <a16:creationId xmlns:a16="http://schemas.microsoft.com/office/drawing/2014/main" id="{C93EE1A1-649F-920F-B73C-4B1BAC4BF933}"/>
              </a:ext>
            </a:extLst>
          </p:cNvPr>
          <p:cNvSpPr/>
          <p:nvPr userDrawn="1"/>
        </p:nvSpPr>
        <p:spPr>
          <a:xfrm>
            <a:off x="0" y="447675"/>
            <a:ext cx="292100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pic>
        <p:nvPicPr>
          <p:cNvPr id="6" name="Bildobjekt 8">
            <a:extLst>
              <a:ext uri="{FF2B5EF4-FFF2-40B4-BE49-F238E27FC236}">
                <a16:creationId xmlns:a16="http://schemas.microsoft.com/office/drawing/2014/main" id="{9DA23A60-B4F1-BAFF-1B9C-74748DA2AD6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25175" y="417513"/>
            <a:ext cx="8255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930395" y="1153621"/>
            <a:ext cx="8640000" cy="238760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2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930395" y="3883393"/>
            <a:ext cx="8640000" cy="921363"/>
          </a:xfrm>
          <a:prstGeom prst="rect">
            <a:avLst/>
          </a:prstGeom>
        </p:spPr>
        <p:txBody>
          <a:bodyPr lIns="90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v-SE" dirty="0"/>
          </a:p>
        </p:txBody>
      </p:sp>
      <p:sp>
        <p:nvSpPr>
          <p:cNvPr id="15" name="Platshållare för text 14"/>
          <p:cNvSpPr>
            <a:spLocks noGrp="1"/>
          </p:cNvSpPr>
          <p:nvPr>
            <p:ph type="body" sz="quarter" idx="10"/>
          </p:nvPr>
        </p:nvSpPr>
        <p:spPr>
          <a:xfrm>
            <a:off x="1930395" y="5605695"/>
            <a:ext cx="6290892" cy="459883"/>
          </a:xfrm>
          <a:prstGeom prst="rect">
            <a:avLst/>
          </a:prstGeom>
        </p:spPr>
        <p:txBody>
          <a:bodyPr lIns="90000" tIns="18000" bIns="3600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1" strike="noStrike" cap="all" spc="1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A6EAF2A4-34C5-B7B7-4B17-1A71E02CBB94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930400" y="6096000"/>
            <a:ext cx="1241425" cy="365125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855F760F-5C7A-6141-A1F1-2E227CFBF555}" type="datetime1">
              <a:rPr lang="sv-SE"/>
              <a:t>2026-04-28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56363043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/break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250D024A-8F85-4618-9506-0F493B263A92}"/>
              </a:ext>
            </a:extLst>
          </p:cNvPr>
          <p:cNvSpPr/>
          <p:nvPr userDrawn="1"/>
        </p:nvSpPr>
        <p:spPr>
          <a:xfrm>
            <a:off x="0" y="0"/>
            <a:ext cx="647771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628E18C2-A66E-436E-89DA-1C5D481CB4B4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4FD00856-A3E1-48A7-B9CD-D7B89BD6A06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77712" y="0"/>
            <a:ext cx="5714288" cy="6858000"/>
          </a:xfrm>
          <a:solidFill>
            <a:srgbClr val="ECECEC"/>
          </a:solidFill>
        </p:spPr>
        <p:txBody>
          <a:bodyPr>
            <a:normAutofit/>
          </a:bodyPr>
          <a:lstStyle>
            <a:lvl1pPr algn="ctr">
              <a:defRPr sz="800"/>
            </a:lvl1pPr>
          </a:lstStyle>
          <a:p>
            <a:r>
              <a:rPr lang="sv-SE"/>
              <a:t>INSERT IMAGE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8D8C0FE-DA05-418D-9F18-A5A81125AD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924611" y="417443"/>
            <a:ext cx="828000" cy="7992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848DA8D-03CE-4CA5-A851-F6ABAE67A9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447675"/>
            <a:ext cx="292100" cy="6410325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55DE042-7DE8-4583-986C-4082375307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30491" y="1051132"/>
            <a:ext cx="4255909" cy="829149"/>
          </a:xfrm>
        </p:spPr>
        <p:txBody>
          <a:bodyPr rIns="18000" anchor="b" anchorCtr="0"/>
          <a:lstStyle>
            <a:lvl1pPr marL="0" indent="0">
              <a:buFontTx/>
              <a:buNone/>
              <a:defRPr sz="4800">
                <a:solidFill>
                  <a:schemeClr val="bg1"/>
                </a:solidFill>
                <a:latin typeface="+mn-lt"/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# (chapter)</a:t>
            </a:r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1DC53C5B-9DC3-4646-B6B3-DD59404D44D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30491" y="2169209"/>
            <a:ext cx="4255909" cy="2462613"/>
          </a:xfrm>
        </p:spPr>
        <p:txBody>
          <a:bodyPr rIns="18000" anchor="t" anchorCtr="0"/>
          <a:lstStyle>
            <a:lvl1pPr marL="0" indent="0">
              <a:spcBef>
                <a:spcPts val="0"/>
              </a:spcBef>
              <a:buFontTx/>
              <a:buNone/>
              <a:defRPr sz="42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3254649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8">
            <a:extLst>
              <a:ext uri="{FF2B5EF4-FFF2-40B4-BE49-F238E27FC236}">
                <a16:creationId xmlns:a16="http://schemas.microsoft.com/office/drawing/2014/main" id="{BB721850-E8BB-C566-60F7-3FD155F96F44}"/>
              </a:ext>
            </a:extLst>
          </p:cNvPr>
          <p:cNvSpPr/>
          <p:nvPr userDrawn="1"/>
        </p:nvSpPr>
        <p:spPr>
          <a:xfrm>
            <a:off x="0" y="15875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4" name="Rektangel 9">
            <a:extLst>
              <a:ext uri="{FF2B5EF4-FFF2-40B4-BE49-F238E27FC236}">
                <a16:creationId xmlns:a16="http://schemas.microsoft.com/office/drawing/2014/main" id="{E6AD4754-1197-FA96-1E2C-D5BB2FA26B5B}"/>
              </a:ext>
            </a:extLst>
          </p:cNvPr>
          <p:cNvSpPr/>
          <p:nvPr userDrawn="1"/>
        </p:nvSpPr>
        <p:spPr>
          <a:xfrm>
            <a:off x="0" y="447675"/>
            <a:ext cx="292100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pic>
        <p:nvPicPr>
          <p:cNvPr id="5" name="Bildobjekt 11">
            <a:extLst>
              <a:ext uri="{FF2B5EF4-FFF2-40B4-BE49-F238E27FC236}">
                <a16:creationId xmlns:a16="http://schemas.microsoft.com/office/drawing/2014/main" id="{A94BE985-7C24-24CF-9307-E26F05632BC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25175" y="417513"/>
            <a:ext cx="8255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03709" y="265373"/>
            <a:ext cx="9360000" cy="657339"/>
          </a:xfrm>
        </p:spPr>
        <p:txBody>
          <a:bodyPr bIns="18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11" name="Platshållare för text 10"/>
          <p:cNvSpPr>
            <a:spLocks noGrp="1"/>
          </p:cNvSpPr>
          <p:nvPr>
            <p:ph type="body" sz="quarter" idx="13"/>
          </p:nvPr>
        </p:nvSpPr>
        <p:spPr>
          <a:xfrm>
            <a:off x="1195647" y="1640719"/>
            <a:ext cx="10042073" cy="4375520"/>
          </a:xfrm>
        </p:spPr>
        <p:txBody>
          <a:bodyPr>
            <a:noAutofit/>
          </a:bodyPr>
          <a:lstStyle>
            <a:lvl1pPr marL="457200" indent="-45720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B5409696-4421-05AE-97E0-C2C79AA02904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2052638" y="6475413"/>
            <a:ext cx="4321175" cy="365125"/>
          </a:xfrm>
        </p:spPr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0037EA34-2FF9-5541-63B6-40F46463FEF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8736013" y="6475413"/>
            <a:ext cx="2743200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C1504E5-2C43-F74A-A54C-CEDECB6152F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8" name="Platshållare för datum 3">
            <a:extLst>
              <a:ext uri="{FF2B5EF4-FFF2-40B4-BE49-F238E27FC236}">
                <a16:creationId xmlns:a16="http://schemas.microsoft.com/office/drawing/2014/main" id="{434D735D-C733-112A-6611-D023E6481A3E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1195388" y="6475413"/>
            <a:ext cx="8334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96D5A2-877B-CB47-BC48-DBB8CB24AA20}" type="datetime1">
              <a:rPr lang="sv-SE"/>
              <a:t>2026-04-28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55916884"/>
      </p:ext>
    </p:extLst>
  </p:cSld>
  <p:clrMapOvr>
    <a:masterClrMapping/>
  </p:clrMapOvr>
  <p:transition spd="med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/break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5">
            <a:extLst>
              <a:ext uri="{FF2B5EF4-FFF2-40B4-BE49-F238E27FC236}">
                <a16:creationId xmlns:a16="http://schemas.microsoft.com/office/drawing/2014/main" id="{5C2185C7-FB25-6CA2-A0B9-91E3432FC114}"/>
              </a:ext>
            </a:extLst>
          </p:cNvPr>
          <p:cNvSpPr/>
          <p:nvPr userDrawn="1"/>
        </p:nvSpPr>
        <p:spPr>
          <a:xfrm>
            <a:off x="0" y="0"/>
            <a:ext cx="6477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4" name="Rektangel 7">
            <a:extLst>
              <a:ext uri="{FF2B5EF4-FFF2-40B4-BE49-F238E27FC236}">
                <a16:creationId xmlns:a16="http://schemas.microsoft.com/office/drawing/2014/main" id="{614F1C18-A5AC-DD9C-4B96-6D2B4608370C}"/>
              </a:ext>
            </a:extLst>
          </p:cNvPr>
          <p:cNvSpPr/>
          <p:nvPr userDrawn="1"/>
        </p:nvSpPr>
        <p:spPr>
          <a:xfrm>
            <a:off x="0" y="447675"/>
            <a:ext cx="292100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3" name="Platshållare för bild 12"/>
          <p:cNvSpPr>
            <a:spLocks noGrp="1"/>
          </p:cNvSpPr>
          <p:nvPr>
            <p:ph type="pic" sz="quarter" idx="12"/>
          </p:nvPr>
        </p:nvSpPr>
        <p:spPr>
          <a:xfrm>
            <a:off x="6477712" y="0"/>
            <a:ext cx="5714288" cy="6858000"/>
          </a:xfrm>
          <a:solidFill>
            <a:srgbClr val="ECECEC"/>
          </a:solidFill>
        </p:spPr>
        <p:txBody>
          <a:bodyPr rtlCol="0">
            <a:normAutofit/>
          </a:bodyPr>
          <a:lstStyle>
            <a:lvl1pPr algn="ctr">
              <a:defRPr sz="800"/>
            </a:lvl1pPr>
          </a:lstStyle>
          <a:p>
            <a:pPr lvl="0"/>
            <a:r>
              <a:rPr lang="en-US" noProof="0"/>
              <a:t>Click icon to add picture</a:t>
            </a:r>
            <a:endParaRPr lang="sv-SE" noProof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1"/>
          </p:nvPr>
        </p:nvSpPr>
        <p:spPr>
          <a:xfrm>
            <a:off x="10924611" y="417443"/>
            <a:ext cx="828000" cy="7992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0"/>
          </p:nvPr>
        </p:nvSpPr>
        <p:spPr>
          <a:xfrm>
            <a:off x="0" y="447675"/>
            <a:ext cx="292100" cy="6410325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3"/>
          </p:nvPr>
        </p:nvSpPr>
        <p:spPr>
          <a:xfrm>
            <a:off x="1230491" y="1051132"/>
            <a:ext cx="4255909" cy="829149"/>
          </a:xfrm>
        </p:spPr>
        <p:txBody>
          <a:bodyPr rIns="18000" anchor="b"/>
          <a:lstStyle>
            <a:lvl1pPr marL="0" indent="0">
              <a:buFontTx/>
              <a:buNone/>
              <a:defRPr sz="4800">
                <a:solidFill>
                  <a:schemeClr val="bg1"/>
                </a:solidFill>
                <a:latin typeface="+mn-lt"/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latshållare för text 2"/>
          <p:cNvSpPr>
            <a:spLocks noGrp="1"/>
          </p:cNvSpPr>
          <p:nvPr>
            <p:ph type="body" sz="quarter" idx="14"/>
          </p:nvPr>
        </p:nvSpPr>
        <p:spPr>
          <a:xfrm>
            <a:off x="1230491" y="2169209"/>
            <a:ext cx="4255909" cy="2462613"/>
          </a:xfrm>
        </p:spPr>
        <p:txBody>
          <a:bodyPr rIns="18000"/>
          <a:lstStyle>
            <a:lvl1pPr marL="0" indent="0">
              <a:spcBef>
                <a:spcPts val="0"/>
              </a:spcBef>
              <a:buFontTx/>
              <a:buNone/>
              <a:defRPr sz="42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199696"/>
      </p:ext>
    </p:extLst>
  </p:cSld>
  <p:clrMapOvr>
    <a:masterClrMapping/>
  </p:clrMapOvr>
  <p:transition spd="med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9">
            <a:extLst>
              <a:ext uri="{FF2B5EF4-FFF2-40B4-BE49-F238E27FC236}">
                <a16:creationId xmlns:a16="http://schemas.microsoft.com/office/drawing/2014/main" id="{359BE4FC-05BF-8A4E-34F4-04C4491C8DBB}"/>
              </a:ext>
            </a:extLst>
          </p:cNvPr>
          <p:cNvSpPr/>
          <p:nvPr userDrawn="1"/>
        </p:nvSpPr>
        <p:spPr>
          <a:xfrm>
            <a:off x="0" y="447675"/>
            <a:ext cx="292100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pic>
        <p:nvPicPr>
          <p:cNvPr id="4" name="Bildobjekt 10">
            <a:extLst>
              <a:ext uri="{FF2B5EF4-FFF2-40B4-BE49-F238E27FC236}">
                <a16:creationId xmlns:a16="http://schemas.microsoft.com/office/drawing/2014/main" id="{B858298A-888F-B6EC-EFA0-4D7E7655BF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25175" y="417513"/>
            <a:ext cx="8255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03709" y="265373"/>
            <a:ext cx="9360000" cy="657339"/>
          </a:xfrm>
        </p:spPr>
        <p:txBody>
          <a:bodyPr bIns="18000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14" name="Platshållare för text 13"/>
          <p:cNvSpPr>
            <a:spLocks noGrp="1"/>
          </p:cNvSpPr>
          <p:nvPr>
            <p:ph type="body" sz="quarter" idx="14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latshållare för innehåll 2"/>
          <p:cNvSpPr>
            <a:spLocks noGrp="1"/>
          </p:cNvSpPr>
          <p:nvPr>
            <p:ph idx="1"/>
          </p:nvPr>
        </p:nvSpPr>
        <p:spPr>
          <a:xfrm>
            <a:off x="1094400" y="1562400"/>
            <a:ext cx="9365782" cy="4768062"/>
          </a:xfrm>
        </p:spPr>
        <p:txBody>
          <a:bodyPr rIns="1800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B6B637E-6E3D-545D-0044-A896290876F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2052638" y="6475413"/>
            <a:ext cx="4321175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62BE387-F42F-FC5E-470A-2406B3B7F88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736013" y="6475413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1272B5-2F32-9B48-9DA5-0AA2B9EB4FD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34536B43-2327-BC25-C475-1DEB36EF15F7}"/>
              </a:ext>
            </a:extLst>
          </p:cNvPr>
          <p:cNvSpPr>
            <a:spLocks noGrp="1"/>
          </p:cNvSpPr>
          <p:nvPr>
            <p:ph type="dt" sz="half" idx="17"/>
          </p:nvPr>
        </p:nvSpPr>
        <p:spPr>
          <a:xfrm>
            <a:off x="1195388" y="6475413"/>
            <a:ext cx="8334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C19209-C11A-B24E-9566-D6762CE2367C}" type="datetime1">
              <a:rPr lang="sv-SE"/>
              <a:t>2026-04-28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21046525"/>
      </p:ext>
    </p:extLst>
  </p:cSld>
  <p:clrMapOvr>
    <a:masterClrMapping/>
  </p:clrMapOvr>
  <p:transition spd="med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14">
            <a:extLst>
              <a:ext uri="{FF2B5EF4-FFF2-40B4-BE49-F238E27FC236}">
                <a16:creationId xmlns:a16="http://schemas.microsoft.com/office/drawing/2014/main" id="{14A046E4-4FE8-2CD0-8B0A-D18478055A7B}"/>
              </a:ext>
            </a:extLst>
          </p:cNvPr>
          <p:cNvSpPr/>
          <p:nvPr userDrawn="1"/>
        </p:nvSpPr>
        <p:spPr>
          <a:xfrm>
            <a:off x="0" y="447675"/>
            <a:ext cx="292100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pic>
        <p:nvPicPr>
          <p:cNvPr id="4" name="Bildobjekt 15">
            <a:extLst>
              <a:ext uri="{FF2B5EF4-FFF2-40B4-BE49-F238E27FC236}">
                <a16:creationId xmlns:a16="http://schemas.microsoft.com/office/drawing/2014/main" id="{59AFC442-3A55-CC67-035A-A398490236A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25175" y="417513"/>
            <a:ext cx="8255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03709" y="265373"/>
            <a:ext cx="9360000" cy="657339"/>
          </a:xfrm>
        </p:spPr>
        <p:txBody>
          <a:bodyPr bIns="18000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9" name="Platshållare för innehåll 2"/>
          <p:cNvSpPr>
            <a:spLocks noGrp="1"/>
          </p:cNvSpPr>
          <p:nvPr>
            <p:ph idx="1"/>
          </p:nvPr>
        </p:nvSpPr>
        <p:spPr>
          <a:xfrm>
            <a:off x="1094400" y="1562400"/>
            <a:ext cx="4993785" cy="4768062"/>
          </a:xfrm>
        </p:spPr>
        <p:txBody>
          <a:bodyPr rIns="18000"/>
          <a:lstStyle>
            <a:lvl1pPr>
              <a:lnSpc>
                <a:spcPct val="100000"/>
              </a:lnSpc>
              <a:defRPr/>
            </a:lvl1pPr>
            <a:lvl2pPr marL="358775" indent="-215900">
              <a:lnSpc>
                <a:spcPct val="100000"/>
              </a:lnSpc>
              <a:tabLst/>
              <a:defRPr/>
            </a:lvl2pPr>
            <a:lvl3pPr marL="449263" indent="-196850">
              <a:lnSpc>
                <a:spcPct val="100000"/>
              </a:lnSpc>
              <a:tabLst/>
              <a:defRPr/>
            </a:lvl3pPr>
            <a:lvl4pPr marL="541338" indent="-18000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12" name="Platshållare för innehåll 2"/>
          <p:cNvSpPr>
            <a:spLocks noGrp="1"/>
          </p:cNvSpPr>
          <p:nvPr>
            <p:ph idx="13"/>
          </p:nvPr>
        </p:nvSpPr>
        <p:spPr>
          <a:xfrm>
            <a:off x="6373692" y="1562400"/>
            <a:ext cx="4993785" cy="4768062"/>
          </a:xfrm>
        </p:spPr>
        <p:txBody>
          <a:bodyPr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40000" indent="-180000">
              <a:lnSpc>
                <a:spcPct val="100000"/>
              </a:lnSpc>
              <a:tabLst/>
              <a:defRPr/>
            </a:lvl4pPr>
            <a:lvl5pPr marL="62865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14" name="Platshållare för text 13"/>
          <p:cNvSpPr>
            <a:spLocks noGrp="1"/>
          </p:cNvSpPr>
          <p:nvPr>
            <p:ph type="body" sz="quarter" idx="14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19EBC78-76EA-A24F-F67E-054C1926940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2052638" y="6475413"/>
            <a:ext cx="4321175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95B4EE1-E6CC-98E3-C64E-F4D517AE6B7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736013" y="6475413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6D8F47-7060-8941-A31C-26883FCFF45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5343A3C8-45A5-DA3E-56B9-C307ED5748EF}"/>
              </a:ext>
            </a:extLst>
          </p:cNvPr>
          <p:cNvSpPr>
            <a:spLocks noGrp="1"/>
          </p:cNvSpPr>
          <p:nvPr>
            <p:ph type="dt" sz="half" idx="17"/>
          </p:nvPr>
        </p:nvSpPr>
        <p:spPr>
          <a:xfrm>
            <a:off x="1195388" y="6475413"/>
            <a:ext cx="8334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2ACA44-8652-7440-B3AD-C73A49F63F22}" type="datetime1">
              <a:rPr lang="sv-SE"/>
              <a:t>2026-04-28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80974546"/>
      </p:ext>
    </p:extLst>
  </p:cSld>
  <p:clrMapOvr>
    <a:masterClrMapping/>
  </p:clrMapOvr>
  <p:transition spd="med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14">
            <a:extLst>
              <a:ext uri="{FF2B5EF4-FFF2-40B4-BE49-F238E27FC236}">
                <a16:creationId xmlns:a16="http://schemas.microsoft.com/office/drawing/2014/main" id="{09A5C2FF-69CD-36CE-08A9-911F966C5ADB}"/>
              </a:ext>
            </a:extLst>
          </p:cNvPr>
          <p:cNvSpPr/>
          <p:nvPr userDrawn="1"/>
        </p:nvSpPr>
        <p:spPr>
          <a:xfrm>
            <a:off x="0" y="447675"/>
            <a:ext cx="292100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pic>
        <p:nvPicPr>
          <p:cNvPr id="4" name="Bildobjekt 15">
            <a:extLst>
              <a:ext uri="{FF2B5EF4-FFF2-40B4-BE49-F238E27FC236}">
                <a16:creationId xmlns:a16="http://schemas.microsoft.com/office/drawing/2014/main" id="{4002B345-0EE1-3F46-4BFF-6BCF8CB17C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25175" y="417513"/>
            <a:ext cx="8255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03709" y="265373"/>
            <a:ext cx="9360000" cy="657339"/>
          </a:xfrm>
        </p:spPr>
        <p:txBody>
          <a:bodyPr bIns="18000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9" name="Platshållare för innehåll 2"/>
          <p:cNvSpPr>
            <a:spLocks noGrp="1"/>
          </p:cNvSpPr>
          <p:nvPr>
            <p:ph idx="1"/>
          </p:nvPr>
        </p:nvSpPr>
        <p:spPr>
          <a:xfrm>
            <a:off x="1094400" y="1562400"/>
            <a:ext cx="3255409" cy="4768062"/>
          </a:xfrm>
        </p:spPr>
        <p:txBody>
          <a:bodyPr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49263" indent="-196850">
              <a:lnSpc>
                <a:spcPct val="100000"/>
              </a:lnSpc>
              <a:tabLst/>
              <a:defRPr/>
            </a:lvl3pPr>
            <a:lvl4pPr marL="541338" indent="-180975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14" name="Platshållare för text 13"/>
          <p:cNvSpPr>
            <a:spLocks noGrp="1"/>
          </p:cNvSpPr>
          <p:nvPr>
            <p:ph type="body" sz="quarter" idx="14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latshållare för innehåll 2"/>
          <p:cNvSpPr>
            <a:spLocks noGrp="1"/>
          </p:cNvSpPr>
          <p:nvPr>
            <p:ph idx="15"/>
          </p:nvPr>
        </p:nvSpPr>
        <p:spPr>
          <a:xfrm>
            <a:off x="4605297" y="1562400"/>
            <a:ext cx="3255409" cy="4768062"/>
          </a:xfrm>
        </p:spPr>
        <p:txBody>
          <a:bodyPr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39750" indent="-19685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17" name="Platshållare för innehåll 2"/>
          <p:cNvSpPr>
            <a:spLocks noGrp="1"/>
          </p:cNvSpPr>
          <p:nvPr>
            <p:ph idx="16"/>
          </p:nvPr>
        </p:nvSpPr>
        <p:spPr>
          <a:xfrm>
            <a:off x="8116194" y="1562400"/>
            <a:ext cx="3255409" cy="4768062"/>
          </a:xfrm>
        </p:spPr>
        <p:txBody>
          <a:bodyPr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40000" indent="-18000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E185913-3198-F04D-E7BB-5DAFA69F3660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2052638" y="6475413"/>
            <a:ext cx="4321175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5C2C9E7-B576-8633-65E9-BE208DF275E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8736013" y="6475413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9CD780-B608-7E48-82FC-062394085AC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7394B63D-B61B-95F8-6FC1-12B4C05CACE7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1195388" y="6475413"/>
            <a:ext cx="8334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EDE606-C86A-5E40-87FD-7FE758C9171A}" type="datetime1">
              <a:rPr lang="sv-SE"/>
              <a:t>2026-04-28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03856471"/>
      </p:ext>
    </p:extLst>
  </p:cSld>
  <p:clrMapOvr>
    <a:masterClrMapping/>
  </p:clrMapOvr>
  <p:transition spd="med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10">
            <a:extLst>
              <a:ext uri="{FF2B5EF4-FFF2-40B4-BE49-F238E27FC236}">
                <a16:creationId xmlns:a16="http://schemas.microsoft.com/office/drawing/2014/main" id="{5F85FAB1-1F9E-F46D-24CC-A09160134D71}"/>
              </a:ext>
            </a:extLst>
          </p:cNvPr>
          <p:cNvSpPr/>
          <p:nvPr userDrawn="1"/>
        </p:nvSpPr>
        <p:spPr>
          <a:xfrm>
            <a:off x="0" y="447675"/>
            <a:ext cx="292100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pic>
        <p:nvPicPr>
          <p:cNvPr id="4" name="Bildobjekt 12">
            <a:extLst>
              <a:ext uri="{FF2B5EF4-FFF2-40B4-BE49-F238E27FC236}">
                <a16:creationId xmlns:a16="http://schemas.microsoft.com/office/drawing/2014/main" id="{4EF98B8D-9B43-8D60-F1E5-200E274A5F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25175" y="417513"/>
            <a:ext cx="8255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latshållare för bild 6"/>
          <p:cNvSpPr>
            <a:spLocks noGrp="1"/>
          </p:cNvSpPr>
          <p:nvPr>
            <p:ph type="pic" sz="quarter" idx="15"/>
          </p:nvPr>
        </p:nvSpPr>
        <p:spPr>
          <a:xfrm>
            <a:off x="6373813" y="1562100"/>
            <a:ext cx="4994275" cy="4768850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 algn="ctr">
              <a:buFontTx/>
              <a:buNone/>
              <a:defRPr sz="800">
                <a:solidFill>
                  <a:srgbClr val="666666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sv-SE" noProof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03709" y="265373"/>
            <a:ext cx="9360000" cy="657339"/>
          </a:xfrm>
        </p:spPr>
        <p:txBody>
          <a:bodyPr bIns="18000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9" name="Platshållare för innehåll 2"/>
          <p:cNvSpPr>
            <a:spLocks noGrp="1"/>
          </p:cNvSpPr>
          <p:nvPr>
            <p:ph idx="1"/>
          </p:nvPr>
        </p:nvSpPr>
        <p:spPr>
          <a:xfrm>
            <a:off x="1094400" y="1562400"/>
            <a:ext cx="4993785" cy="4768062"/>
          </a:xfrm>
        </p:spPr>
        <p:txBody>
          <a:bodyPr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40000" indent="-18000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14" name="Platshållare för text 13"/>
          <p:cNvSpPr>
            <a:spLocks noGrp="1"/>
          </p:cNvSpPr>
          <p:nvPr>
            <p:ph type="body" sz="quarter" idx="14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DF008FE-71A6-2E36-2DD6-54BFFFF52FA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2052638" y="6475413"/>
            <a:ext cx="4321175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B99DDED-E497-6713-4EA4-D650A9EDDD7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8736013" y="6475413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6676FA-4C12-9C40-8E5A-B892F16527D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8" name="Platshållare för datum 3">
            <a:extLst>
              <a:ext uri="{FF2B5EF4-FFF2-40B4-BE49-F238E27FC236}">
                <a16:creationId xmlns:a16="http://schemas.microsoft.com/office/drawing/2014/main" id="{D1CB70D8-85F6-C2EF-2D4B-54DD5F3CE355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1195388" y="6475413"/>
            <a:ext cx="8334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CDA7EE-9CF3-6D46-B768-FEBAEB688814}" type="datetime1">
              <a:rPr lang="sv-SE"/>
              <a:t>2026-04-28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29731150"/>
      </p:ext>
    </p:extLst>
  </p:cSld>
  <p:clrMapOvr>
    <a:masterClrMapping/>
  </p:clrMapOvr>
  <p:transition spd="med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. Full 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bild 1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algn="ctr">
              <a:defRPr sz="800"/>
            </a:lvl1pPr>
          </a:lstStyle>
          <a:p>
            <a:pPr lvl="0"/>
            <a:r>
              <a:rPr lang="en-US" noProof="0"/>
              <a:t>Click icon to add picture</a:t>
            </a:r>
            <a:endParaRPr lang="sv-SE" noProof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1"/>
          </p:nvPr>
        </p:nvSpPr>
        <p:spPr>
          <a:xfrm>
            <a:off x="10924611" y="417443"/>
            <a:ext cx="828000" cy="7992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0"/>
          </p:nvPr>
        </p:nvSpPr>
        <p:spPr>
          <a:xfrm>
            <a:off x="0" y="447675"/>
            <a:ext cx="292100" cy="6410325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ubrik 1"/>
          <p:cNvSpPr>
            <a:spLocks noGrp="1"/>
          </p:cNvSpPr>
          <p:nvPr>
            <p:ph type="title"/>
          </p:nvPr>
        </p:nvSpPr>
        <p:spPr>
          <a:xfrm>
            <a:off x="1103709" y="265373"/>
            <a:ext cx="9360000" cy="657339"/>
          </a:xfrm>
        </p:spPr>
        <p:txBody>
          <a:bodyPr bIns="18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82646972"/>
      </p:ext>
    </p:extLst>
  </p:cSld>
  <p:clrMapOvr>
    <a:masterClrMapping/>
  </p:clrMapOvr>
  <p:transition spd="med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9">
            <a:extLst>
              <a:ext uri="{FF2B5EF4-FFF2-40B4-BE49-F238E27FC236}">
                <a16:creationId xmlns:a16="http://schemas.microsoft.com/office/drawing/2014/main" id="{24B8561E-98BA-76C6-A33F-48D0100CC127}"/>
              </a:ext>
            </a:extLst>
          </p:cNvPr>
          <p:cNvSpPr/>
          <p:nvPr userDrawn="1"/>
        </p:nvSpPr>
        <p:spPr>
          <a:xfrm>
            <a:off x="0" y="447675"/>
            <a:ext cx="292100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pic>
        <p:nvPicPr>
          <p:cNvPr id="4" name="Bildobjekt 10">
            <a:extLst>
              <a:ext uri="{FF2B5EF4-FFF2-40B4-BE49-F238E27FC236}">
                <a16:creationId xmlns:a16="http://schemas.microsoft.com/office/drawing/2014/main" id="{7D12945D-009E-72CC-308F-95DEF57CF10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25175" y="417513"/>
            <a:ext cx="8255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03709" y="265373"/>
            <a:ext cx="9360000" cy="657339"/>
          </a:xfrm>
        </p:spPr>
        <p:txBody>
          <a:bodyPr bIns="18000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14" name="Platshållare för text 13"/>
          <p:cNvSpPr>
            <a:spLocks noGrp="1"/>
          </p:cNvSpPr>
          <p:nvPr>
            <p:ph type="body" sz="quarter" idx="14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latshållare för diagram 6"/>
          <p:cNvSpPr>
            <a:spLocks noGrp="1"/>
          </p:cNvSpPr>
          <p:nvPr>
            <p:ph type="chart" sz="quarter" idx="15"/>
          </p:nvPr>
        </p:nvSpPr>
        <p:spPr>
          <a:xfrm>
            <a:off x="1103313" y="1657350"/>
            <a:ext cx="7767637" cy="4445000"/>
          </a:xfrm>
        </p:spPr>
        <p:txBody>
          <a:bodyPr rtlCol="0">
            <a:noAutofit/>
          </a:bodyPr>
          <a:lstStyle>
            <a:lvl1pPr algn="ctr">
              <a:defRPr sz="800" cap="all" baseline="0"/>
            </a:lvl1pPr>
          </a:lstStyle>
          <a:p>
            <a:pPr lvl="0"/>
            <a:r>
              <a:rPr lang="en-US" noProof="0"/>
              <a:t>Click icon to add chart</a:t>
            </a:r>
            <a:endParaRPr lang="sv-SE" noProof="0"/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7DDAB6C0-E725-05D2-6B74-2CD4DEA1076F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1195388" y="6475413"/>
            <a:ext cx="8334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30EBD1-3B83-5E44-B0B5-E7190CC82797}" type="datetime1">
              <a:rPr lang="sv-SE"/>
              <a:t>2026-04-28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67CE0126-7B9A-3E9B-63C1-D889CF197C4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2052638" y="6475413"/>
            <a:ext cx="43211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8" name="Platshållare för bildnummer 5">
            <a:extLst>
              <a:ext uri="{FF2B5EF4-FFF2-40B4-BE49-F238E27FC236}">
                <a16:creationId xmlns:a16="http://schemas.microsoft.com/office/drawing/2014/main" id="{05EBE373-7B6A-FDD9-3D8A-497B2E4BE64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8736013" y="6475413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6CED4D-74F7-F94C-A5F5-A7913D1A54DF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01048047"/>
      </p:ext>
    </p:extLst>
  </p:cSld>
  <p:clrMapOvr>
    <a:masterClrMapping/>
  </p:clrMapOvr>
  <p:transition spd="med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9">
            <a:extLst>
              <a:ext uri="{FF2B5EF4-FFF2-40B4-BE49-F238E27FC236}">
                <a16:creationId xmlns:a16="http://schemas.microsoft.com/office/drawing/2014/main" id="{8102CD00-C104-EE43-FAF2-4C19C2152462}"/>
              </a:ext>
            </a:extLst>
          </p:cNvPr>
          <p:cNvSpPr/>
          <p:nvPr userDrawn="1"/>
        </p:nvSpPr>
        <p:spPr>
          <a:xfrm>
            <a:off x="0" y="447675"/>
            <a:ext cx="292100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pic>
        <p:nvPicPr>
          <p:cNvPr id="4" name="Bildobjekt 10">
            <a:extLst>
              <a:ext uri="{FF2B5EF4-FFF2-40B4-BE49-F238E27FC236}">
                <a16:creationId xmlns:a16="http://schemas.microsoft.com/office/drawing/2014/main" id="{280D0C10-8266-32D4-9AAC-B003F40D891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25175" y="417513"/>
            <a:ext cx="8255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03709" y="265373"/>
            <a:ext cx="9360000" cy="657339"/>
          </a:xfrm>
        </p:spPr>
        <p:txBody>
          <a:bodyPr bIns="18000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14" name="Platshållare för text 13"/>
          <p:cNvSpPr>
            <a:spLocks noGrp="1"/>
          </p:cNvSpPr>
          <p:nvPr>
            <p:ph type="body" sz="quarter" idx="14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latshållare för tabell 7"/>
          <p:cNvSpPr>
            <a:spLocks noGrp="1"/>
          </p:cNvSpPr>
          <p:nvPr>
            <p:ph type="tbl" sz="quarter" idx="15"/>
          </p:nvPr>
        </p:nvSpPr>
        <p:spPr>
          <a:xfrm>
            <a:off x="1103313" y="1614488"/>
            <a:ext cx="9359900" cy="4406900"/>
          </a:xfrm>
        </p:spPr>
        <p:txBody>
          <a:bodyPr rtlCol="0">
            <a:noAutofit/>
          </a:bodyPr>
          <a:lstStyle>
            <a:lvl1pPr algn="ctr">
              <a:defRPr sz="800" cap="all" baseline="0"/>
            </a:lvl1pPr>
          </a:lstStyle>
          <a:p>
            <a:pPr lvl="0"/>
            <a:r>
              <a:rPr lang="en-US" noProof="0"/>
              <a:t>Click icon to add table</a:t>
            </a:r>
            <a:endParaRPr lang="sv-SE" noProof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427E8AE-D475-A91D-2397-B30C306A546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2052638" y="6475413"/>
            <a:ext cx="4321175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2747ACB-9FA8-E3D6-0C1C-12E43E4C84E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8736013" y="6475413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5B571E-7FB5-DD4D-91B8-EA7C73ACBBC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7AF00776-173F-ACE0-BBEE-363BE53BC6B5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1195388" y="6475413"/>
            <a:ext cx="8334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2F67E5-858E-084C-9B18-4050F36C72C0}" type="datetime1">
              <a:rPr lang="sv-SE"/>
              <a:t>2026-04-28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91067204"/>
      </p:ext>
    </p:extLst>
  </p:cSld>
  <p:clrMapOvr>
    <a:masterClrMapping/>
  </p:clrMapOvr>
  <p:transition spd="med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6">
            <a:extLst>
              <a:ext uri="{FF2B5EF4-FFF2-40B4-BE49-F238E27FC236}">
                <a16:creationId xmlns:a16="http://schemas.microsoft.com/office/drawing/2014/main" id="{410CDA64-49FF-7ADE-D247-DD8FC8CC66C6}"/>
              </a:ext>
            </a:extLst>
          </p:cNvPr>
          <p:cNvSpPr/>
          <p:nvPr userDrawn="1"/>
        </p:nvSpPr>
        <p:spPr>
          <a:xfrm>
            <a:off x="0" y="388938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4" name="Rektangel 7">
            <a:extLst>
              <a:ext uri="{FF2B5EF4-FFF2-40B4-BE49-F238E27FC236}">
                <a16:creationId xmlns:a16="http://schemas.microsoft.com/office/drawing/2014/main" id="{CE2D4DA8-215E-8872-DE32-A6879473A2E0}"/>
              </a:ext>
            </a:extLst>
          </p:cNvPr>
          <p:cNvSpPr/>
          <p:nvPr userDrawn="1"/>
        </p:nvSpPr>
        <p:spPr>
          <a:xfrm>
            <a:off x="0" y="447675"/>
            <a:ext cx="292100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pic>
        <p:nvPicPr>
          <p:cNvPr id="5" name="Bildobjekt 8">
            <a:extLst>
              <a:ext uri="{FF2B5EF4-FFF2-40B4-BE49-F238E27FC236}">
                <a16:creationId xmlns:a16="http://schemas.microsoft.com/office/drawing/2014/main" id="{FD9F3DAD-D861-C8C5-B0CF-F0FDC4B3E4E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25175" y="417513"/>
            <a:ext cx="8255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930395" y="1153621"/>
            <a:ext cx="8640000" cy="238760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2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02121672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en-GB"/>
              <a:t>TREX ICEB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6DD4ACE8-21C9-474B-A84B-6E399CB9FB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5917406D-4BE3-3B4C-BCFF-41B4F0FAB4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9365782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13" name="Platshållare för datum 3">
            <a:extLst>
              <a:ext uri="{FF2B5EF4-FFF2-40B4-BE49-F238E27FC236}">
                <a16:creationId xmlns:a16="http://schemas.microsoft.com/office/drawing/2014/main" id="{3E8E36C4-8565-B94E-A90D-FF5DD7F86A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r>
              <a:rPr lang="en-US"/>
              <a:t>2025-11-04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008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7" descr="ESS-vit-logga.png">
            <a:extLst>
              <a:ext uri="{FF2B5EF4-FFF2-40B4-BE49-F238E27FC236}">
                <a16:creationId xmlns:a16="http://schemas.microsoft.com/office/drawing/2014/main" id="{886839B5-33B7-9867-C42C-7EBDE2FCB10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44075" y="260350"/>
            <a:ext cx="2208213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sv-SE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320284E-CFDA-9D36-14B8-C53E5465D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E6F450-5B5A-F541-8BBA-77F7246AB504}" type="datetime1">
              <a:rPr lang="sv-SE"/>
              <a:t>2026-04-28</a:t>
            </a:fld>
            <a:endParaRPr lang="sv-SE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B314071-5D39-E994-E6B3-E4B691900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5C1AD39-32EC-953D-F8B1-4866948AE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90B4AB-B317-C34A-A231-5DD82DD7EF5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6707361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12192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25344" y="319530"/>
            <a:ext cx="1827307" cy="733206"/>
          </a:xfrm>
          <a:prstGeom prst="rect">
            <a:avLst/>
          </a:prstGeom>
        </p:spPr>
      </p:pic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051DE399-96D5-4048-81BB-3267D82AE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2020-09-17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C9C56189-8C71-6D45-A493-58AEC0B9D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66919C0-8635-6845-8D0A-DB2C9EE8C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61490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en-GB"/>
              <a:t>TREX ICEB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590CF35B-F516-4A5B-A8AB-7A0A28362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4993785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58775" indent="-215900">
              <a:lnSpc>
                <a:spcPct val="100000"/>
              </a:lnSpc>
              <a:tabLst/>
              <a:defRPr/>
            </a:lvl2pPr>
            <a:lvl3pPr marL="449263" indent="-196850">
              <a:lnSpc>
                <a:spcPct val="100000"/>
              </a:lnSpc>
              <a:tabLst/>
              <a:defRPr/>
            </a:lvl3pPr>
            <a:lvl4pPr marL="541338" indent="-18000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BA21051E-3C35-41FB-8E6B-797DB8F2697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73692" y="1562400"/>
            <a:ext cx="4993785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40000" indent="-180000">
              <a:lnSpc>
                <a:spcPct val="100000"/>
              </a:lnSpc>
              <a:tabLst/>
              <a:defRPr/>
            </a:lvl4pPr>
            <a:lvl5pPr marL="62865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87E2C692-2C39-4CA8-AA87-45E0F36B6A0E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E327627C-4BB8-4965-8107-0E7E741F83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1" name="Platshållare för datum 3">
            <a:extLst>
              <a:ext uri="{FF2B5EF4-FFF2-40B4-BE49-F238E27FC236}">
                <a16:creationId xmlns:a16="http://schemas.microsoft.com/office/drawing/2014/main" id="{154C1432-4F85-1F42-8016-9B83B89CC8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r>
              <a:rPr lang="en-US"/>
              <a:t>2025-11-04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35108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en-GB"/>
              <a:t>TREX ICEB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590CF35B-F516-4A5B-A8AB-7A0A28362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3255409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49263" indent="-196850">
              <a:lnSpc>
                <a:spcPct val="100000"/>
              </a:lnSpc>
              <a:tabLst/>
              <a:defRPr/>
            </a:lvl3pPr>
            <a:lvl4pPr marL="541338" indent="-180975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87E2C692-2C39-4CA8-AA87-45E0F36B6A0E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E327627C-4BB8-4965-8107-0E7E741F83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3" name="Platshållare för innehåll 2">
            <a:extLst>
              <a:ext uri="{FF2B5EF4-FFF2-40B4-BE49-F238E27FC236}">
                <a16:creationId xmlns:a16="http://schemas.microsoft.com/office/drawing/2014/main" id="{B2D0E559-A900-41F3-93C5-387A7764A152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605297" y="1562400"/>
            <a:ext cx="3255409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39750" indent="-19685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17" name="Platshållare för innehåll 2">
            <a:extLst>
              <a:ext uri="{FF2B5EF4-FFF2-40B4-BE49-F238E27FC236}">
                <a16:creationId xmlns:a16="http://schemas.microsoft.com/office/drawing/2014/main" id="{E4E99B3B-ADB3-4D1A-9A7F-AA1B8528E6C7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116194" y="1562400"/>
            <a:ext cx="3255409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40000" indent="-18000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12" name="Platshållare för datum 3">
            <a:extLst>
              <a:ext uri="{FF2B5EF4-FFF2-40B4-BE49-F238E27FC236}">
                <a16:creationId xmlns:a16="http://schemas.microsoft.com/office/drawing/2014/main" id="{F91A8E7B-C629-D343-8A83-7EB0ADF608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r>
              <a:rPr lang="en-US"/>
              <a:t>2025-11-04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67666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16B191E2-1C71-4B4C-B562-DD793673C24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373813" y="1562100"/>
            <a:ext cx="4994275" cy="476885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FontTx/>
              <a:buNone/>
              <a:defRPr sz="800">
                <a:solidFill>
                  <a:srgbClr val="666666"/>
                </a:solidFill>
              </a:defRPr>
            </a:lvl1pPr>
          </a:lstStyle>
          <a:p>
            <a:r>
              <a:rPr lang="sv-SE"/>
              <a:t>INSERT IMAGE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en-GB"/>
              <a:t>TREX ICEB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590CF35B-F516-4A5B-A8AB-7A0A28362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4993785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40000" indent="-18000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BC4F3A85-66E6-412A-97CD-99D922EFBEE2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506E76ED-0FF0-4A03-8EB9-06B57B12EC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2" name="Platshållare för datum 3">
            <a:extLst>
              <a:ext uri="{FF2B5EF4-FFF2-40B4-BE49-F238E27FC236}">
                <a16:creationId xmlns:a16="http://schemas.microsoft.com/office/drawing/2014/main" id="{5D496E45-863B-704B-B14F-5E0F58578D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r>
              <a:rPr lang="en-US"/>
              <a:t>2025-11-04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66558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. Full 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4FD00856-A3E1-48A7-B9CD-D7B89BD6A06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algn="ctr">
              <a:defRPr sz="800"/>
            </a:lvl1pPr>
          </a:lstStyle>
          <a:p>
            <a:r>
              <a:rPr lang="sv-SE" dirty="0"/>
              <a:t>INSERT IMAGE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8D8C0FE-DA05-418D-9F18-A5A81125AD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924611" y="417443"/>
            <a:ext cx="828000" cy="7992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848DA8D-03CE-4CA5-A851-F6ABAE67A9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447675"/>
            <a:ext cx="292100" cy="6410325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ubrik 1">
            <a:extLst>
              <a:ext uri="{FF2B5EF4-FFF2-40B4-BE49-F238E27FC236}">
                <a16:creationId xmlns:a16="http://schemas.microsoft.com/office/drawing/2014/main" id="{8F5BB748-C0D0-CB4F-BA93-7488E4BA70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Image </a:t>
            </a:r>
            <a:r>
              <a:rPr lang="sv-SE" dirty="0" err="1"/>
              <a:t>title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32865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81532B06-EA3A-AA45-A1FA-C8E1873FD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709" y="281999"/>
            <a:ext cx="9478393" cy="657340"/>
          </a:xfrm>
          <a:prstGeom prst="rect">
            <a:avLst/>
          </a:prstGeom>
        </p:spPr>
        <p:txBody>
          <a:bodyPr vert="horz" lIns="90000" tIns="45720" rIns="91440" bIns="45720" rtlCol="0" anchor="t" anchorCtr="0">
            <a:no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6E4D6F2-5CFB-9D4E-AED8-120937FE25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95647" y="6483583"/>
            <a:ext cx="8326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spc="80" baseline="0">
                <a:solidFill>
                  <a:srgbClr val="CCCCCC"/>
                </a:solidFill>
              </a:defRPr>
            </a:lvl1pPr>
          </a:lstStyle>
          <a:p>
            <a:r>
              <a:rPr lang="en-US"/>
              <a:t>2025-11-04</a:t>
            </a:r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15FD9D7-4C35-3343-B008-A413FF500A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53244" y="648358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spc="80" baseline="0">
                <a:solidFill>
                  <a:srgbClr val="CCCCCC"/>
                </a:solidFill>
              </a:defRPr>
            </a:lvl1pPr>
          </a:lstStyle>
          <a:p>
            <a:r>
              <a:rPr lang="en-GB"/>
              <a:t>TREX ICEB</a:t>
            </a: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F6B396D-270A-E047-8DAD-6D51B53CAD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5292" y="648358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accent1"/>
                </a:solidFill>
              </a:defRPr>
            </a:lvl1pPr>
          </a:lstStyle>
          <a:p>
            <a:fld id="{F7283078-D760-1647-8B80-66BA8B52336D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CD0A89FF-22DC-4B6A-B9ED-60B2F32ED8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5894" y="1561865"/>
            <a:ext cx="9561022" cy="4565397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825848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65" r:id="rId3"/>
    <p:sldLayoutId id="2147483667" r:id="rId4"/>
    <p:sldLayoutId id="2147483669" r:id="rId5"/>
    <p:sldLayoutId id="2147483650" r:id="rId6"/>
    <p:sldLayoutId id="2147483668" r:id="rId7"/>
    <p:sldLayoutId id="2147483662" r:id="rId8"/>
    <p:sldLayoutId id="2147483664" r:id="rId9"/>
    <p:sldLayoutId id="2147483663" r:id="rId10"/>
    <p:sldLayoutId id="2147483666" r:id="rId11"/>
    <p:sldLayoutId id="2147483670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kern="1200">
          <a:solidFill>
            <a:srgbClr val="666666"/>
          </a:solidFill>
          <a:latin typeface="+mj-lt"/>
          <a:ea typeface="+mj-ea"/>
          <a:cs typeface="+mj-cs"/>
        </a:defRPr>
      </a:lvl1pPr>
    </p:titleStyle>
    <p:bodyStyle>
      <a:lvl1pPr marL="101600" indent="-101600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Segoe UI" panose="020B0502040204020203" pitchFamily="34" charset="0"/>
        <a:buChar char=" "/>
        <a:defRPr sz="2000" kern="1200">
          <a:solidFill>
            <a:srgbClr val="666666"/>
          </a:solidFill>
          <a:latin typeface="+mn-lt"/>
          <a:ea typeface="+mn-ea"/>
          <a:cs typeface="+mn-cs"/>
        </a:defRPr>
      </a:lvl1pPr>
      <a:lvl2pPr marL="315913" indent="-233363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Wingdings" panose="05000000000000000000" pitchFamily="2" charset="2"/>
        <a:buChar char=""/>
        <a:defRPr sz="2000" kern="1200">
          <a:solidFill>
            <a:srgbClr val="666666"/>
          </a:solidFill>
          <a:latin typeface="+mn-lt"/>
          <a:ea typeface="+mn-ea"/>
          <a:cs typeface="+mn-cs"/>
        </a:defRPr>
      </a:lvl2pPr>
      <a:lvl3pPr marL="582613" indent="-250825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Arial" panose="020B0604020202020204" pitchFamily="34" charset="0"/>
        <a:buChar char="−"/>
        <a:defRPr sz="1800" kern="1200">
          <a:solidFill>
            <a:srgbClr val="666666"/>
          </a:solidFill>
          <a:latin typeface="+mn-lt"/>
          <a:ea typeface="+mn-ea"/>
          <a:cs typeface="+mn-cs"/>
        </a:defRPr>
      </a:lvl3pPr>
      <a:lvl4pPr marL="839788" indent="-233363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Arial" panose="020B0604020202020204" pitchFamily="34" charset="0"/>
        <a:buChar char="−"/>
        <a:defRPr sz="1600" kern="1200">
          <a:solidFill>
            <a:srgbClr val="666666"/>
          </a:solidFill>
          <a:latin typeface="+mn-lt"/>
          <a:ea typeface="+mn-ea"/>
          <a:cs typeface="+mn-cs"/>
        </a:defRPr>
      </a:lvl4pPr>
      <a:lvl5pPr marL="1055688" indent="-200025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Arial" panose="020B0604020202020204" pitchFamily="34" charset="0"/>
        <a:buChar char="−"/>
        <a:defRPr sz="1400" kern="1200">
          <a:solidFill>
            <a:srgbClr val="6666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81532B06-EA3A-AA45-A1FA-C8E1873FD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709" y="281999"/>
            <a:ext cx="9478393" cy="657340"/>
          </a:xfrm>
          <a:prstGeom prst="rect">
            <a:avLst/>
          </a:prstGeom>
        </p:spPr>
        <p:txBody>
          <a:bodyPr vert="horz" lIns="90000" tIns="45720" rIns="91440" bIns="45720" rtlCol="0" anchor="t" anchorCtr="0">
            <a:no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6E4D6F2-5CFB-9D4E-AED8-120937FE25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95647" y="6483583"/>
            <a:ext cx="8326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spc="80" baseline="0">
                <a:solidFill>
                  <a:srgbClr val="CCCCCC"/>
                </a:solidFill>
              </a:defRPr>
            </a:lvl1pPr>
          </a:lstStyle>
          <a:p>
            <a:r>
              <a:rPr lang="en-US"/>
              <a:t>2026-03-04</a:t>
            </a:r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15FD9D7-4C35-3343-B008-A413FF500A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53244" y="648358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spc="80" baseline="0">
                <a:solidFill>
                  <a:srgbClr val="CCCCCC"/>
                </a:solidFill>
              </a:defRPr>
            </a:lvl1pPr>
          </a:lstStyle>
          <a:p>
            <a:r>
              <a:rPr lang="sv-SE"/>
              <a:t>ICB 27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F6B396D-270A-E047-8DAD-6D51B53CAD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5292" y="648358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accent1"/>
                </a:solidFill>
              </a:defRPr>
            </a:lvl1pPr>
          </a:lstStyle>
          <a:p>
            <a:fld id="{F7283078-D760-1647-8B80-66BA8B52336D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CD0A89FF-22DC-4B6A-B9ED-60B2F32ED8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5894" y="1561865"/>
            <a:ext cx="9561022" cy="4565397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84090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kern="1200">
          <a:solidFill>
            <a:srgbClr val="666666"/>
          </a:solidFill>
          <a:latin typeface="+mj-lt"/>
          <a:ea typeface="+mj-ea"/>
          <a:cs typeface="+mj-cs"/>
        </a:defRPr>
      </a:lvl1pPr>
    </p:titleStyle>
    <p:bodyStyle>
      <a:lvl1pPr marL="101600" indent="-101600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Segoe UI" panose="020B0502040204020203" pitchFamily="34" charset="0"/>
        <a:buChar char=" "/>
        <a:defRPr sz="2000" kern="1200">
          <a:solidFill>
            <a:srgbClr val="666666"/>
          </a:solidFill>
          <a:latin typeface="+mn-lt"/>
          <a:ea typeface="+mn-ea"/>
          <a:cs typeface="+mn-cs"/>
        </a:defRPr>
      </a:lvl1pPr>
      <a:lvl2pPr marL="315913" indent="-233363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Wingdings" panose="05000000000000000000" pitchFamily="2" charset="2"/>
        <a:buChar char=""/>
        <a:defRPr sz="2000" kern="1200">
          <a:solidFill>
            <a:srgbClr val="666666"/>
          </a:solidFill>
          <a:latin typeface="+mn-lt"/>
          <a:ea typeface="+mn-ea"/>
          <a:cs typeface="+mn-cs"/>
        </a:defRPr>
      </a:lvl2pPr>
      <a:lvl3pPr marL="582613" indent="-250825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Arial" panose="020B0604020202020204" pitchFamily="34" charset="0"/>
        <a:buChar char="−"/>
        <a:defRPr sz="1800" kern="1200">
          <a:solidFill>
            <a:srgbClr val="666666"/>
          </a:solidFill>
          <a:latin typeface="+mn-lt"/>
          <a:ea typeface="+mn-ea"/>
          <a:cs typeface="+mn-cs"/>
        </a:defRPr>
      </a:lvl3pPr>
      <a:lvl4pPr marL="839788" indent="-233363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Arial" panose="020B0604020202020204" pitchFamily="34" charset="0"/>
        <a:buChar char="−"/>
        <a:defRPr sz="1600" kern="1200">
          <a:solidFill>
            <a:srgbClr val="666666"/>
          </a:solidFill>
          <a:latin typeface="+mn-lt"/>
          <a:ea typeface="+mn-ea"/>
          <a:cs typeface="+mn-cs"/>
        </a:defRPr>
      </a:lvl4pPr>
      <a:lvl5pPr marL="1055688" indent="-200025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Arial" panose="020B0604020202020204" pitchFamily="34" charset="0"/>
        <a:buChar char="−"/>
        <a:defRPr sz="1400" kern="1200">
          <a:solidFill>
            <a:srgbClr val="6666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81532B06-EA3A-AA45-A1FA-C8E1873FD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709" y="281999"/>
            <a:ext cx="9478393" cy="657340"/>
          </a:xfrm>
          <a:prstGeom prst="rect">
            <a:avLst/>
          </a:prstGeom>
        </p:spPr>
        <p:txBody>
          <a:bodyPr vert="horz" lIns="90000" tIns="45720" rIns="91440" bIns="45720" rtlCol="0" anchor="t" anchorCtr="0">
            <a:no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6E4D6F2-5CFB-9D4E-AED8-120937FE25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95647" y="6483583"/>
            <a:ext cx="8326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spc="80" baseline="0">
                <a:solidFill>
                  <a:srgbClr val="CCCCCC"/>
                </a:solidFill>
              </a:defRPr>
            </a:lvl1pPr>
          </a:lstStyle>
          <a:p>
            <a:fld id="{926FFDD8-E9D5-414B-9D01-E73C6B8A8FCA}" type="datetime1">
              <a:rPr lang="sv-SE" smtClean="0"/>
              <a:t>2026-04-28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15FD9D7-4C35-3343-B008-A413FF500A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53244" y="648358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spc="80" baseline="0">
                <a:solidFill>
                  <a:srgbClr val="CCCCCC"/>
                </a:solidFill>
              </a:defRPr>
            </a:lvl1pPr>
          </a:lstStyle>
          <a:p>
            <a:r>
              <a:rPr lang="sv-SE"/>
              <a:t>PRESENTATION TITLE / 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F6B396D-270A-E047-8DAD-6D51B53CAD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5292" y="648358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accent1"/>
                </a:solidFill>
              </a:defRPr>
            </a:lvl1pPr>
          </a:lstStyle>
          <a:p>
            <a:fld id="{F7283078-D760-1647-8B80-66BA8B52336D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CD0A89FF-22DC-4B6A-B9ED-60B2F32ED8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5894" y="1561865"/>
            <a:ext cx="9561022" cy="4565397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437988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kern="1200">
          <a:solidFill>
            <a:srgbClr val="666666"/>
          </a:solidFill>
          <a:latin typeface="+mj-lt"/>
          <a:ea typeface="+mj-ea"/>
          <a:cs typeface="+mj-cs"/>
        </a:defRPr>
      </a:lvl1pPr>
    </p:titleStyle>
    <p:bodyStyle>
      <a:lvl1pPr marL="101600" indent="-101600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Segoe UI" panose="020B0502040204020203" pitchFamily="34" charset="0"/>
        <a:buChar char=" "/>
        <a:defRPr sz="2000" kern="1200">
          <a:solidFill>
            <a:srgbClr val="666666"/>
          </a:solidFill>
          <a:latin typeface="+mn-lt"/>
          <a:ea typeface="+mn-ea"/>
          <a:cs typeface="+mn-cs"/>
        </a:defRPr>
      </a:lvl1pPr>
      <a:lvl2pPr marL="315913" indent="-233363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Wingdings" panose="05000000000000000000" pitchFamily="2" charset="2"/>
        <a:buChar char=""/>
        <a:defRPr sz="2000" kern="1200">
          <a:solidFill>
            <a:srgbClr val="666666"/>
          </a:solidFill>
          <a:latin typeface="+mn-lt"/>
          <a:ea typeface="+mn-ea"/>
          <a:cs typeface="+mn-cs"/>
        </a:defRPr>
      </a:lvl2pPr>
      <a:lvl3pPr marL="582613" indent="-250825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Arial" panose="020B0604020202020204" pitchFamily="34" charset="0"/>
        <a:buChar char="−"/>
        <a:defRPr sz="1800" kern="1200">
          <a:solidFill>
            <a:srgbClr val="666666"/>
          </a:solidFill>
          <a:latin typeface="+mn-lt"/>
          <a:ea typeface="+mn-ea"/>
          <a:cs typeface="+mn-cs"/>
        </a:defRPr>
      </a:lvl3pPr>
      <a:lvl4pPr marL="839788" indent="-233363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Arial" panose="020B0604020202020204" pitchFamily="34" charset="0"/>
        <a:buChar char="−"/>
        <a:defRPr sz="1600" kern="1200">
          <a:solidFill>
            <a:srgbClr val="666666"/>
          </a:solidFill>
          <a:latin typeface="+mn-lt"/>
          <a:ea typeface="+mn-ea"/>
          <a:cs typeface="+mn-cs"/>
        </a:defRPr>
      </a:lvl4pPr>
      <a:lvl5pPr marL="1055688" indent="-200025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Arial" panose="020B0604020202020204" pitchFamily="34" charset="0"/>
        <a:buChar char="−"/>
        <a:defRPr sz="1400" kern="1200">
          <a:solidFill>
            <a:srgbClr val="6666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Platshållare för rubrik 1">
            <a:extLst>
              <a:ext uri="{FF2B5EF4-FFF2-40B4-BE49-F238E27FC236}">
                <a16:creationId xmlns:a16="http://schemas.microsoft.com/office/drawing/2014/main" id="{E310CA69-A00C-B5EA-8AAF-5B08E43A8B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03313" y="282575"/>
            <a:ext cx="9478962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en-SE"/>
              <a:t>Klicka här för att ändra mall för 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E2EF330-DC1E-78BC-D276-9422F44A33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95388" y="6483350"/>
            <a:ext cx="8334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800" spc="80" baseline="0" smtClean="0">
                <a:solidFill>
                  <a:srgbClr val="CCCCCC"/>
                </a:solidFill>
                <a:latin typeface="+mn-lt"/>
              </a:defRPr>
            </a:lvl1pPr>
          </a:lstStyle>
          <a:p>
            <a:pPr>
              <a:defRPr/>
            </a:pPr>
            <a:fld id="{AEC0600E-F31F-2F4D-B201-7CA82B47D190}" type="datetime1">
              <a:rPr lang="sv-SE"/>
              <a:t>2026-04-28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8EE61F3-584F-8014-065D-D9E6E845E4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52638" y="6483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800" cap="all" spc="80" baseline="0">
                <a:solidFill>
                  <a:srgbClr val="CCCCCC"/>
                </a:solidFill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E077A25-E5CE-4F8D-A3E1-E9D80677AE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6013" y="6483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800" b="1" smtClean="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fld id="{36518556-F99A-A842-A1FA-B5AA603AB27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2054" name="Platshållare för text 2">
            <a:extLst>
              <a:ext uri="{FF2B5EF4-FFF2-40B4-BE49-F238E27FC236}">
                <a16:creationId xmlns:a16="http://schemas.microsoft.com/office/drawing/2014/main" id="{351987B1-2790-0995-9EFF-46914636D4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095375" y="1562100"/>
            <a:ext cx="9561513" cy="456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en-SE"/>
              <a:t>Klicka här för att ändra format på bakgrundstexten</a:t>
            </a:r>
          </a:p>
          <a:p>
            <a:pPr lvl="1"/>
            <a:r>
              <a:rPr lang="sv-SE" altLang="en-SE"/>
              <a:t>Nivå två</a:t>
            </a:r>
          </a:p>
          <a:p>
            <a:pPr lvl="2"/>
            <a:r>
              <a:rPr lang="sv-SE" altLang="en-SE"/>
              <a:t>Nivå tre</a:t>
            </a:r>
          </a:p>
          <a:p>
            <a:pPr lvl="3"/>
            <a:r>
              <a:rPr lang="sv-SE" altLang="en-SE"/>
              <a:t>Nivå fyra</a:t>
            </a:r>
          </a:p>
          <a:p>
            <a:pPr lvl="4"/>
            <a:r>
              <a:rPr lang="sv-SE" altLang="en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111507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</p:sldLayoutIdLst>
  <p:transition spd="med">
    <p:fade/>
  </p:transition>
  <p:hf hdr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200" kern="1200">
          <a:solidFill>
            <a:srgbClr val="666666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666666"/>
          </a:solidFill>
          <a:latin typeface="Segoe UI Light" panose="020B0502040204020203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666666"/>
          </a:solidFill>
          <a:latin typeface="Segoe UI Light" panose="020B0502040204020203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666666"/>
          </a:solidFill>
          <a:latin typeface="Segoe UI Light" panose="020B0502040204020203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666666"/>
          </a:solidFill>
          <a:latin typeface="Segoe UI Light" panose="020B0502040204020203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666666"/>
          </a:solidFill>
          <a:latin typeface="Segoe UI Light" panose="020B0502040204020203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666666"/>
          </a:solidFill>
          <a:latin typeface="Segoe UI Light" panose="020B0502040204020203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666666"/>
          </a:solidFill>
          <a:latin typeface="Segoe UI Light" panose="020B0502040204020203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666666"/>
          </a:solidFill>
          <a:latin typeface="Segoe UI Light" panose="020B0502040204020203" pitchFamily="34" charset="0"/>
        </a:defRPr>
      </a:lvl9pPr>
    </p:titleStyle>
    <p:bodyStyle>
      <a:lvl1pPr marL="101600" indent="-101600" algn="l" rtl="0" fontAlgn="base">
        <a:spcBef>
          <a:spcPts val="1000"/>
        </a:spcBef>
        <a:spcAft>
          <a:spcPct val="0"/>
        </a:spcAft>
        <a:buClr>
          <a:srgbClr val="666666"/>
        </a:buClr>
        <a:buFont typeface="Segoe UI" panose="020B0502040204020203" pitchFamily="34" charset="0"/>
        <a:buChar char=" "/>
        <a:defRPr sz="2000" kern="1200">
          <a:solidFill>
            <a:srgbClr val="666666"/>
          </a:solidFill>
          <a:latin typeface="+mn-lt"/>
          <a:ea typeface="+mn-ea"/>
          <a:cs typeface="+mn-cs"/>
        </a:defRPr>
      </a:lvl1pPr>
      <a:lvl2pPr marL="315913" indent="-233363" algn="l" rtl="0" fontAlgn="base">
        <a:spcBef>
          <a:spcPts val="1000"/>
        </a:spcBef>
        <a:spcAft>
          <a:spcPct val="0"/>
        </a:spcAft>
        <a:buClr>
          <a:srgbClr val="666666"/>
        </a:buClr>
        <a:buFont typeface="Wingdings" pitchFamily="2" charset="2"/>
        <a:buChar char=""/>
        <a:defRPr sz="2000" kern="1200">
          <a:solidFill>
            <a:srgbClr val="666666"/>
          </a:solidFill>
          <a:latin typeface="+mn-lt"/>
          <a:ea typeface="+mn-ea"/>
          <a:cs typeface="+mn-cs"/>
        </a:defRPr>
      </a:lvl2pPr>
      <a:lvl3pPr marL="582613" indent="-250825" algn="l" rtl="0" fontAlgn="base">
        <a:spcBef>
          <a:spcPts val="1000"/>
        </a:spcBef>
        <a:spcAft>
          <a:spcPct val="0"/>
        </a:spcAft>
        <a:buClr>
          <a:srgbClr val="666666"/>
        </a:buClr>
        <a:buFont typeface="Arial" panose="020B0604020202020204" pitchFamily="34" charset="0"/>
        <a:buChar char="−"/>
        <a:defRPr kern="1200">
          <a:solidFill>
            <a:srgbClr val="666666"/>
          </a:solidFill>
          <a:latin typeface="+mn-lt"/>
          <a:ea typeface="+mn-ea"/>
          <a:cs typeface="+mn-cs"/>
        </a:defRPr>
      </a:lvl3pPr>
      <a:lvl4pPr marL="839788" indent="-233363" algn="l" rtl="0" fontAlgn="base">
        <a:spcBef>
          <a:spcPts val="1000"/>
        </a:spcBef>
        <a:spcAft>
          <a:spcPct val="0"/>
        </a:spcAft>
        <a:buClr>
          <a:srgbClr val="666666"/>
        </a:buClr>
        <a:buFont typeface="Arial" panose="020B0604020202020204" pitchFamily="34" charset="0"/>
        <a:buChar char="−"/>
        <a:defRPr sz="1600" kern="1200">
          <a:solidFill>
            <a:srgbClr val="666666"/>
          </a:solidFill>
          <a:latin typeface="+mn-lt"/>
          <a:ea typeface="+mn-ea"/>
          <a:cs typeface="+mn-cs"/>
        </a:defRPr>
      </a:lvl4pPr>
      <a:lvl5pPr marL="1055688" indent="-200025" algn="l" rtl="0" fontAlgn="base">
        <a:spcBef>
          <a:spcPts val="1000"/>
        </a:spcBef>
        <a:spcAft>
          <a:spcPct val="0"/>
        </a:spcAft>
        <a:buClr>
          <a:srgbClr val="666666"/>
        </a:buClr>
        <a:buFont typeface="Arial" panose="020B0604020202020204" pitchFamily="34" charset="0"/>
        <a:buChar char="−"/>
        <a:defRPr sz="1400" kern="1200">
          <a:solidFill>
            <a:srgbClr val="6666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17" Type="http://schemas.openxmlformats.org/officeDocument/2006/relationships/tags" Target="../tags/tag748.xml"/><Relationship Id="rId21" Type="http://schemas.openxmlformats.org/officeDocument/2006/relationships/tags" Target="../tags/tag652.xml"/><Relationship Id="rId42" Type="http://schemas.openxmlformats.org/officeDocument/2006/relationships/tags" Target="../tags/tag673.xml"/><Relationship Id="rId63" Type="http://schemas.openxmlformats.org/officeDocument/2006/relationships/tags" Target="../tags/tag694.xml"/><Relationship Id="rId84" Type="http://schemas.openxmlformats.org/officeDocument/2006/relationships/tags" Target="../tags/tag715.xml"/><Relationship Id="rId138" Type="http://schemas.openxmlformats.org/officeDocument/2006/relationships/tags" Target="../tags/tag769.xml"/><Relationship Id="rId159" Type="http://schemas.openxmlformats.org/officeDocument/2006/relationships/tags" Target="../tags/tag790.xml"/><Relationship Id="rId170" Type="http://schemas.openxmlformats.org/officeDocument/2006/relationships/tags" Target="../tags/tag801.xml"/><Relationship Id="rId191" Type="http://schemas.openxmlformats.org/officeDocument/2006/relationships/tags" Target="../tags/tag822.xml"/><Relationship Id="rId107" Type="http://schemas.openxmlformats.org/officeDocument/2006/relationships/tags" Target="../tags/tag738.xml"/><Relationship Id="rId11" Type="http://schemas.openxmlformats.org/officeDocument/2006/relationships/tags" Target="../tags/tag642.xml"/><Relationship Id="rId32" Type="http://schemas.openxmlformats.org/officeDocument/2006/relationships/tags" Target="../tags/tag663.xml"/><Relationship Id="rId53" Type="http://schemas.openxmlformats.org/officeDocument/2006/relationships/tags" Target="../tags/tag684.xml"/><Relationship Id="rId74" Type="http://schemas.openxmlformats.org/officeDocument/2006/relationships/tags" Target="../tags/tag705.xml"/><Relationship Id="rId128" Type="http://schemas.openxmlformats.org/officeDocument/2006/relationships/tags" Target="../tags/tag759.xml"/><Relationship Id="rId149" Type="http://schemas.openxmlformats.org/officeDocument/2006/relationships/tags" Target="../tags/tag780.xml"/><Relationship Id="rId5" Type="http://schemas.openxmlformats.org/officeDocument/2006/relationships/tags" Target="../tags/tag636.xml"/><Relationship Id="rId95" Type="http://schemas.openxmlformats.org/officeDocument/2006/relationships/tags" Target="../tags/tag726.xml"/><Relationship Id="rId160" Type="http://schemas.openxmlformats.org/officeDocument/2006/relationships/tags" Target="../tags/tag791.xml"/><Relationship Id="rId181" Type="http://schemas.openxmlformats.org/officeDocument/2006/relationships/tags" Target="../tags/tag812.xml"/><Relationship Id="rId22" Type="http://schemas.openxmlformats.org/officeDocument/2006/relationships/tags" Target="../tags/tag653.xml"/><Relationship Id="rId43" Type="http://schemas.openxmlformats.org/officeDocument/2006/relationships/tags" Target="../tags/tag674.xml"/><Relationship Id="rId64" Type="http://schemas.openxmlformats.org/officeDocument/2006/relationships/tags" Target="../tags/tag695.xml"/><Relationship Id="rId118" Type="http://schemas.openxmlformats.org/officeDocument/2006/relationships/tags" Target="../tags/tag749.xml"/><Relationship Id="rId139" Type="http://schemas.openxmlformats.org/officeDocument/2006/relationships/tags" Target="../tags/tag770.xml"/><Relationship Id="rId85" Type="http://schemas.openxmlformats.org/officeDocument/2006/relationships/tags" Target="../tags/tag716.xml"/><Relationship Id="rId150" Type="http://schemas.openxmlformats.org/officeDocument/2006/relationships/tags" Target="../tags/tag781.xml"/><Relationship Id="rId171" Type="http://schemas.openxmlformats.org/officeDocument/2006/relationships/tags" Target="../tags/tag802.xml"/><Relationship Id="rId192" Type="http://schemas.openxmlformats.org/officeDocument/2006/relationships/slideLayout" Target="../slideLayouts/slideLayout5.xml"/><Relationship Id="rId12" Type="http://schemas.openxmlformats.org/officeDocument/2006/relationships/tags" Target="../tags/tag643.xml"/><Relationship Id="rId33" Type="http://schemas.openxmlformats.org/officeDocument/2006/relationships/tags" Target="../tags/tag664.xml"/><Relationship Id="rId108" Type="http://schemas.openxmlformats.org/officeDocument/2006/relationships/tags" Target="../tags/tag739.xml"/><Relationship Id="rId129" Type="http://schemas.openxmlformats.org/officeDocument/2006/relationships/tags" Target="../tags/tag760.xml"/><Relationship Id="rId54" Type="http://schemas.openxmlformats.org/officeDocument/2006/relationships/tags" Target="../tags/tag685.xml"/><Relationship Id="rId75" Type="http://schemas.openxmlformats.org/officeDocument/2006/relationships/tags" Target="../tags/tag706.xml"/><Relationship Id="rId96" Type="http://schemas.openxmlformats.org/officeDocument/2006/relationships/tags" Target="../tags/tag727.xml"/><Relationship Id="rId140" Type="http://schemas.openxmlformats.org/officeDocument/2006/relationships/tags" Target="../tags/tag771.xml"/><Relationship Id="rId161" Type="http://schemas.openxmlformats.org/officeDocument/2006/relationships/tags" Target="../tags/tag792.xml"/><Relationship Id="rId182" Type="http://schemas.openxmlformats.org/officeDocument/2006/relationships/tags" Target="../tags/tag813.xml"/><Relationship Id="rId6" Type="http://schemas.openxmlformats.org/officeDocument/2006/relationships/tags" Target="../tags/tag637.xml"/><Relationship Id="rId23" Type="http://schemas.openxmlformats.org/officeDocument/2006/relationships/tags" Target="../tags/tag654.xml"/><Relationship Id="rId119" Type="http://schemas.openxmlformats.org/officeDocument/2006/relationships/tags" Target="../tags/tag750.xml"/><Relationship Id="rId44" Type="http://schemas.openxmlformats.org/officeDocument/2006/relationships/tags" Target="../tags/tag675.xml"/><Relationship Id="rId65" Type="http://schemas.openxmlformats.org/officeDocument/2006/relationships/tags" Target="../tags/tag696.xml"/><Relationship Id="rId86" Type="http://schemas.openxmlformats.org/officeDocument/2006/relationships/tags" Target="../tags/tag717.xml"/><Relationship Id="rId130" Type="http://schemas.openxmlformats.org/officeDocument/2006/relationships/tags" Target="../tags/tag761.xml"/><Relationship Id="rId151" Type="http://schemas.openxmlformats.org/officeDocument/2006/relationships/tags" Target="../tags/tag782.xml"/><Relationship Id="rId172" Type="http://schemas.openxmlformats.org/officeDocument/2006/relationships/tags" Target="../tags/tag803.xml"/><Relationship Id="rId193" Type="http://schemas.openxmlformats.org/officeDocument/2006/relationships/notesSlide" Target="../notesSlides/notesSlide9.xml"/><Relationship Id="rId13" Type="http://schemas.openxmlformats.org/officeDocument/2006/relationships/tags" Target="../tags/tag644.xml"/><Relationship Id="rId109" Type="http://schemas.openxmlformats.org/officeDocument/2006/relationships/tags" Target="../tags/tag740.xml"/><Relationship Id="rId34" Type="http://schemas.openxmlformats.org/officeDocument/2006/relationships/tags" Target="../tags/tag665.xml"/><Relationship Id="rId50" Type="http://schemas.openxmlformats.org/officeDocument/2006/relationships/tags" Target="../tags/tag681.xml"/><Relationship Id="rId55" Type="http://schemas.openxmlformats.org/officeDocument/2006/relationships/tags" Target="../tags/tag686.xml"/><Relationship Id="rId76" Type="http://schemas.openxmlformats.org/officeDocument/2006/relationships/tags" Target="../tags/tag707.xml"/><Relationship Id="rId97" Type="http://schemas.openxmlformats.org/officeDocument/2006/relationships/tags" Target="../tags/tag728.xml"/><Relationship Id="rId104" Type="http://schemas.openxmlformats.org/officeDocument/2006/relationships/tags" Target="../tags/tag735.xml"/><Relationship Id="rId120" Type="http://schemas.openxmlformats.org/officeDocument/2006/relationships/tags" Target="../tags/tag751.xml"/><Relationship Id="rId125" Type="http://schemas.openxmlformats.org/officeDocument/2006/relationships/tags" Target="../tags/tag756.xml"/><Relationship Id="rId141" Type="http://schemas.openxmlformats.org/officeDocument/2006/relationships/tags" Target="../tags/tag772.xml"/><Relationship Id="rId146" Type="http://schemas.openxmlformats.org/officeDocument/2006/relationships/tags" Target="../tags/tag777.xml"/><Relationship Id="rId167" Type="http://schemas.openxmlformats.org/officeDocument/2006/relationships/tags" Target="../tags/tag798.xml"/><Relationship Id="rId188" Type="http://schemas.openxmlformats.org/officeDocument/2006/relationships/tags" Target="../tags/tag819.xml"/><Relationship Id="rId7" Type="http://schemas.openxmlformats.org/officeDocument/2006/relationships/tags" Target="../tags/tag638.xml"/><Relationship Id="rId71" Type="http://schemas.openxmlformats.org/officeDocument/2006/relationships/tags" Target="../tags/tag702.xml"/><Relationship Id="rId92" Type="http://schemas.openxmlformats.org/officeDocument/2006/relationships/tags" Target="../tags/tag723.xml"/><Relationship Id="rId162" Type="http://schemas.openxmlformats.org/officeDocument/2006/relationships/tags" Target="../tags/tag793.xml"/><Relationship Id="rId183" Type="http://schemas.openxmlformats.org/officeDocument/2006/relationships/tags" Target="../tags/tag814.xml"/><Relationship Id="rId2" Type="http://schemas.openxmlformats.org/officeDocument/2006/relationships/tags" Target="../tags/tag633.xml"/><Relationship Id="rId29" Type="http://schemas.openxmlformats.org/officeDocument/2006/relationships/tags" Target="../tags/tag660.xml"/><Relationship Id="rId24" Type="http://schemas.openxmlformats.org/officeDocument/2006/relationships/tags" Target="../tags/tag655.xml"/><Relationship Id="rId40" Type="http://schemas.openxmlformats.org/officeDocument/2006/relationships/tags" Target="../tags/tag671.xml"/><Relationship Id="rId45" Type="http://schemas.openxmlformats.org/officeDocument/2006/relationships/tags" Target="../tags/tag676.xml"/><Relationship Id="rId66" Type="http://schemas.openxmlformats.org/officeDocument/2006/relationships/tags" Target="../tags/tag697.xml"/><Relationship Id="rId87" Type="http://schemas.openxmlformats.org/officeDocument/2006/relationships/tags" Target="../tags/tag718.xml"/><Relationship Id="rId110" Type="http://schemas.openxmlformats.org/officeDocument/2006/relationships/tags" Target="../tags/tag741.xml"/><Relationship Id="rId115" Type="http://schemas.openxmlformats.org/officeDocument/2006/relationships/tags" Target="../tags/tag746.xml"/><Relationship Id="rId131" Type="http://schemas.openxmlformats.org/officeDocument/2006/relationships/tags" Target="../tags/tag762.xml"/><Relationship Id="rId136" Type="http://schemas.openxmlformats.org/officeDocument/2006/relationships/tags" Target="../tags/tag767.xml"/><Relationship Id="rId157" Type="http://schemas.openxmlformats.org/officeDocument/2006/relationships/tags" Target="../tags/tag788.xml"/><Relationship Id="rId178" Type="http://schemas.openxmlformats.org/officeDocument/2006/relationships/tags" Target="../tags/tag809.xml"/><Relationship Id="rId61" Type="http://schemas.openxmlformats.org/officeDocument/2006/relationships/tags" Target="../tags/tag692.xml"/><Relationship Id="rId82" Type="http://schemas.openxmlformats.org/officeDocument/2006/relationships/tags" Target="../tags/tag713.xml"/><Relationship Id="rId152" Type="http://schemas.openxmlformats.org/officeDocument/2006/relationships/tags" Target="../tags/tag783.xml"/><Relationship Id="rId173" Type="http://schemas.openxmlformats.org/officeDocument/2006/relationships/tags" Target="../tags/tag804.xml"/><Relationship Id="rId19" Type="http://schemas.openxmlformats.org/officeDocument/2006/relationships/tags" Target="../tags/tag650.xml"/><Relationship Id="rId14" Type="http://schemas.openxmlformats.org/officeDocument/2006/relationships/tags" Target="../tags/tag645.xml"/><Relationship Id="rId30" Type="http://schemas.openxmlformats.org/officeDocument/2006/relationships/tags" Target="../tags/tag661.xml"/><Relationship Id="rId35" Type="http://schemas.openxmlformats.org/officeDocument/2006/relationships/tags" Target="../tags/tag666.xml"/><Relationship Id="rId56" Type="http://schemas.openxmlformats.org/officeDocument/2006/relationships/tags" Target="../tags/tag687.xml"/><Relationship Id="rId77" Type="http://schemas.openxmlformats.org/officeDocument/2006/relationships/tags" Target="../tags/tag708.xml"/><Relationship Id="rId100" Type="http://schemas.openxmlformats.org/officeDocument/2006/relationships/tags" Target="../tags/tag731.xml"/><Relationship Id="rId105" Type="http://schemas.openxmlformats.org/officeDocument/2006/relationships/tags" Target="../tags/tag736.xml"/><Relationship Id="rId126" Type="http://schemas.openxmlformats.org/officeDocument/2006/relationships/tags" Target="../tags/tag757.xml"/><Relationship Id="rId147" Type="http://schemas.openxmlformats.org/officeDocument/2006/relationships/tags" Target="../tags/tag778.xml"/><Relationship Id="rId168" Type="http://schemas.openxmlformats.org/officeDocument/2006/relationships/tags" Target="../tags/tag799.xml"/><Relationship Id="rId8" Type="http://schemas.openxmlformats.org/officeDocument/2006/relationships/tags" Target="../tags/tag639.xml"/><Relationship Id="rId51" Type="http://schemas.openxmlformats.org/officeDocument/2006/relationships/tags" Target="../tags/tag682.xml"/><Relationship Id="rId72" Type="http://schemas.openxmlformats.org/officeDocument/2006/relationships/tags" Target="../tags/tag703.xml"/><Relationship Id="rId93" Type="http://schemas.openxmlformats.org/officeDocument/2006/relationships/tags" Target="../tags/tag724.xml"/><Relationship Id="rId98" Type="http://schemas.openxmlformats.org/officeDocument/2006/relationships/tags" Target="../tags/tag729.xml"/><Relationship Id="rId121" Type="http://schemas.openxmlformats.org/officeDocument/2006/relationships/tags" Target="../tags/tag752.xml"/><Relationship Id="rId142" Type="http://schemas.openxmlformats.org/officeDocument/2006/relationships/tags" Target="../tags/tag773.xml"/><Relationship Id="rId163" Type="http://schemas.openxmlformats.org/officeDocument/2006/relationships/tags" Target="../tags/tag794.xml"/><Relationship Id="rId184" Type="http://schemas.openxmlformats.org/officeDocument/2006/relationships/tags" Target="../tags/tag815.xml"/><Relationship Id="rId189" Type="http://schemas.openxmlformats.org/officeDocument/2006/relationships/tags" Target="../tags/tag820.xml"/><Relationship Id="rId3" Type="http://schemas.openxmlformats.org/officeDocument/2006/relationships/tags" Target="../tags/tag634.xml"/><Relationship Id="rId25" Type="http://schemas.openxmlformats.org/officeDocument/2006/relationships/tags" Target="../tags/tag656.xml"/><Relationship Id="rId46" Type="http://schemas.openxmlformats.org/officeDocument/2006/relationships/tags" Target="../tags/tag677.xml"/><Relationship Id="rId67" Type="http://schemas.openxmlformats.org/officeDocument/2006/relationships/tags" Target="../tags/tag698.xml"/><Relationship Id="rId116" Type="http://schemas.openxmlformats.org/officeDocument/2006/relationships/tags" Target="../tags/tag747.xml"/><Relationship Id="rId137" Type="http://schemas.openxmlformats.org/officeDocument/2006/relationships/tags" Target="../tags/tag768.xml"/><Relationship Id="rId158" Type="http://schemas.openxmlformats.org/officeDocument/2006/relationships/tags" Target="../tags/tag789.xml"/><Relationship Id="rId20" Type="http://schemas.openxmlformats.org/officeDocument/2006/relationships/tags" Target="../tags/tag651.xml"/><Relationship Id="rId41" Type="http://schemas.openxmlformats.org/officeDocument/2006/relationships/tags" Target="../tags/tag672.xml"/><Relationship Id="rId62" Type="http://schemas.openxmlformats.org/officeDocument/2006/relationships/tags" Target="../tags/tag693.xml"/><Relationship Id="rId83" Type="http://schemas.openxmlformats.org/officeDocument/2006/relationships/tags" Target="../tags/tag714.xml"/><Relationship Id="rId88" Type="http://schemas.openxmlformats.org/officeDocument/2006/relationships/tags" Target="../tags/tag719.xml"/><Relationship Id="rId111" Type="http://schemas.openxmlformats.org/officeDocument/2006/relationships/tags" Target="../tags/tag742.xml"/><Relationship Id="rId132" Type="http://schemas.openxmlformats.org/officeDocument/2006/relationships/tags" Target="../tags/tag763.xml"/><Relationship Id="rId153" Type="http://schemas.openxmlformats.org/officeDocument/2006/relationships/tags" Target="../tags/tag784.xml"/><Relationship Id="rId174" Type="http://schemas.openxmlformats.org/officeDocument/2006/relationships/tags" Target="../tags/tag805.xml"/><Relationship Id="rId179" Type="http://schemas.openxmlformats.org/officeDocument/2006/relationships/tags" Target="../tags/tag810.xml"/><Relationship Id="rId190" Type="http://schemas.openxmlformats.org/officeDocument/2006/relationships/tags" Target="../tags/tag821.xml"/><Relationship Id="rId15" Type="http://schemas.openxmlformats.org/officeDocument/2006/relationships/tags" Target="../tags/tag646.xml"/><Relationship Id="rId36" Type="http://schemas.openxmlformats.org/officeDocument/2006/relationships/tags" Target="../tags/tag667.xml"/><Relationship Id="rId57" Type="http://schemas.openxmlformats.org/officeDocument/2006/relationships/tags" Target="../tags/tag688.xml"/><Relationship Id="rId106" Type="http://schemas.openxmlformats.org/officeDocument/2006/relationships/tags" Target="../tags/tag737.xml"/><Relationship Id="rId127" Type="http://schemas.openxmlformats.org/officeDocument/2006/relationships/tags" Target="../tags/tag758.xml"/><Relationship Id="rId10" Type="http://schemas.openxmlformats.org/officeDocument/2006/relationships/tags" Target="../tags/tag641.xml"/><Relationship Id="rId31" Type="http://schemas.openxmlformats.org/officeDocument/2006/relationships/tags" Target="../tags/tag662.xml"/><Relationship Id="rId52" Type="http://schemas.openxmlformats.org/officeDocument/2006/relationships/tags" Target="../tags/tag683.xml"/><Relationship Id="rId73" Type="http://schemas.openxmlformats.org/officeDocument/2006/relationships/tags" Target="../tags/tag704.xml"/><Relationship Id="rId78" Type="http://schemas.openxmlformats.org/officeDocument/2006/relationships/tags" Target="../tags/tag709.xml"/><Relationship Id="rId94" Type="http://schemas.openxmlformats.org/officeDocument/2006/relationships/tags" Target="../tags/tag725.xml"/><Relationship Id="rId99" Type="http://schemas.openxmlformats.org/officeDocument/2006/relationships/tags" Target="../tags/tag730.xml"/><Relationship Id="rId101" Type="http://schemas.openxmlformats.org/officeDocument/2006/relationships/tags" Target="../tags/tag732.xml"/><Relationship Id="rId122" Type="http://schemas.openxmlformats.org/officeDocument/2006/relationships/tags" Target="../tags/tag753.xml"/><Relationship Id="rId143" Type="http://schemas.openxmlformats.org/officeDocument/2006/relationships/tags" Target="../tags/tag774.xml"/><Relationship Id="rId148" Type="http://schemas.openxmlformats.org/officeDocument/2006/relationships/tags" Target="../tags/tag779.xml"/><Relationship Id="rId164" Type="http://schemas.openxmlformats.org/officeDocument/2006/relationships/tags" Target="../tags/tag795.xml"/><Relationship Id="rId169" Type="http://schemas.openxmlformats.org/officeDocument/2006/relationships/tags" Target="../tags/tag800.xml"/><Relationship Id="rId185" Type="http://schemas.openxmlformats.org/officeDocument/2006/relationships/tags" Target="../tags/tag816.xml"/><Relationship Id="rId4" Type="http://schemas.openxmlformats.org/officeDocument/2006/relationships/tags" Target="../tags/tag635.xml"/><Relationship Id="rId9" Type="http://schemas.openxmlformats.org/officeDocument/2006/relationships/tags" Target="../tags/tag640.xml"/><Relationship Id="rId180" Type="http://schemas.openxmlformats.org/officeDocument/2006/relationships/tags" Target="../tags/tag811.xml"/><Relationship Id="rId26" Type="http://schemas.openxmlformats.org/officeDocument/2006/relationships/tags" Target="../tags/tag657.xml"/><Relationship Id="rId47" Type="http://schemas.openxmlformats.org/officeDocument/2006/relationships/tags" Target="../tags/tag678.xml"/><Relationship Id="rId68" Type="http://schemas.openxmlformats.org/officeDocument/2006/relationships/tags" Target="../tags/tag699.xml"/><Relationship Id="rId89" Type="http://schemas.openxmlformats.org/officeDocument/2006/relationships/tags" Target="../tags/tag720.xml"/><Relationship Id="rId112" Type="http://schemas.openxmlformats.org/officeDocument/2006/relationships/tags" Target="../tags/tag743.xml"/><Relationship Id="rId133" Type="http://schemas.openxmlformats.org/officeDocument/2006/relationships/tags" Target="../tags/tag764.xml"/><Relationship Id="rId154" Type="http://schemas.openxmlformats.org/officeDocument/2006/relationships/tags" Target="../tags/tag785.xml"/><Relationship Id="rId175" Type="http://schemas.openxmlformats.org/officeDocument/2006/relationships/tags" Target="../tags/tag806.xml"/><Relationship Id="rId16" Type="http://schemas.openxmlformats.org/officeDocument/2006/relationships/tags" Target="../tags/tag647.xml"/><Relationship Id="rId37" Type="http://schemas.openxmlformats.org/officeDocument/2006/relationships/tags" Target="../tags/tag668.xml"/><Relationship Id="rId58" Type="http://schemas.openxmlformats.org/officeDocument/2006/relationships/tags" Target="../tags/tag689.xml"/><Relationship Id="rId79" Type="http://schemas.openxmlformats.org/officeDocument/2006/relationships/tags" Target="../tags/tag710.xml"/><Relationship Id="rId102" Type="http://schemas.openxmlformats.org/officeDocument/2006/relationships/tags" Target="../tags/tag733.xml"/><Relationship Id="rId123" Type="http://schemas.openxmlformats.org/officeDocument/2006/relationships/tags" Target="../tags/tag754.xml"/><Relationship Id="rId144" Type="http://schemas.openxmlformats.org/officeDocument/2006/relationships/tags" Target="../tags/tag775.xml"/><Relationship Id="rId90" Type="http://schemas.openxmlformats.org/officeDocument/2006/relationships/tags" Target="../tags/tag721.xml"/><Relationship Id="rId165" Type="http://schemas.openxmlformats.org/officeDocument/2006/relationships/tags" Target="../tags/tag796.xml"/><Relationship Id="rId186" Type="http://schemas.openxmlformats.org/officeDocument/2006/relationships/tags" Target="../tags/tag817.xml"/><Relationship Id="rId27" Type="http://schemas.openxmlformats.org/officeDocument/2006/relationships/tags" Target="../tags/tag658.xml"/><Relationship Id="rId48" Type="http://schemas.openxmlformats.org/officeDocument/2006/relationships/tags" Target="../tags/tag679.xml"/><Relationship Id="rId69" Type="http://schemas.openxmlformats.org/officeDocument/2006/relationships/tags" Target="../tags/tag700.xml"/><Relationship Id="rId113" Type="http://schemas.openxmlformats.org/officeDocument/2006/relationships/tags" Target="../tags/tag744.xml"/><Relationship Id="rId134" Type="http://schemas.openxmlformats.org/officeDocument/2006/relationships/tags" Target="../tags/tag765.xml"/><Relationship Id="rId80" Type="http://schemas.openxmlformats.org/officeDocument/2006/relationships/tags" Target="../tags/tag711.xml"/><Relationship Id="rId155" Type="http://schemas.openxmlformats.org/officeDocument/2006/relationships/tags" Target="../tags/tag786.xml"/><Relationship Id="rId176" Type="http://schemas.openxmlformats.org/officeDocument/2006/relationships/tags" Target="../tags/tag807.xml"/><Relationship Id="rId17" Type="http://schemas.openxmlformats.org/officeDocument/2006/relationships/tags" Target="../tags/tag648.xml"/><Relationship Id="rId38" Type="http://schemas.openxmlformats.org/officeDocument/2006/relationships/tags" Target="../tags/tag669.xml"/><Relationship Id="rId59" Type="http://schemas.openxmlformats.org/officeDocument/2006/relationships/tags" Target="../tags/tag690.xml"/><Relationship Id="rId103" Type="http://schemas.openxmlformats.org/officeDocument/2006/relationships/tags" Target="../tags/tag734.xml"/><Relationship Id="rId124" Type="http://schemas.openxmlformats.org/officeDocument/2006/relationships/tags" Target="../tags/tag755.xml"/><Relationship Id="rId70" Type="http://schemas.openxmlformats.org/officeDocument/2006/relationships/tags" Target="../tags/tag701.xml"/><Relationship Id="rId91" Type="http://schemas.openxmlformats.org/officeDocument/2006/relationships/tags" Target="../tags/tag722.xml"/><Relationship Id="rId145" Type="http://schemas.openxmlformats.org/officeDocument/2006/relationships/tags" Target="../tags/tag776.xml"/><Relationship Id="rId166" Type="http://schemas.openxmlformats.org/officeDocument/2006/relationships/tags" Target="../tags/tag797.xml"/><Relationship Id="rId187" Type="http://schemas.openxmlformats.org/officeDocument/2006/relationships/tags" Target="../tags/tag818.xml"/><Relationship Id="rId1" Type="http://schemas.openxmlformats.org/officeDocument/2006/relationships/tags" Target="../tags/tag632.xml"/><Relationship Id="rId28" Type="http://schemas.openxmlformats.org/officeDocument/2006/relationships/tags" Target="../tags/tag659.xml"/><Relationship Id="rId49" Type="http://schemas.openxmlformats.org/officeDocument/2006/relationships/tags" Target="../tags/tag680.xml"/><Relationship Id="rId114" Type="http://schemas.openxmlformats.org/officeDocument/2006/relationships/tags" Target="../tags/tag745.xml"/><Relationship Id="rId60" Type="http://schemas.openxmlformats.org/officeDocument/2006/relationships/tags" Target="../tags/tag691.xml"/><Relationship Id="rId81" Type="http://schemas.openxmlformats.org/officeDocument/2006/relationships/tags" Target="../tags/tag712.xml"/><Relationship Id="rId135" Type="http://schemas.openxmlformats.org/officeDocument/2006/relationships/tags" Target="../tags/tag766.xml"/><Relationship Id="rId156" Type="http://schemas.openxmlformats.org/officeDocument/2006/relationships/tags" Target="../tags/tag787.xml"/><Relationship Id="rId177" Type="http://schemas.openxmlformats.org/officeDocument/2006/relationships/tags" Target="../tags/tag808.xml"/><Relationship Id="rId18" Type="http://schemas.openxmlformats.org/officeDocument/2006/relationships/tags" Target="../tags/tag649.xml"/><Relationship Id="rId39" Type="http://schemas.openxmlformats.org/officeDocument/2006/relationships/tags" Target="../tags/tag670.xml"/></Relationships>
</file>

<file path=ppt/slides/_rels/slide13.xml.rels><?xml version="1.0" encoding="UTF-8" standalone="yes"?>
<Relationships xmlns="http://schemas.openxmlformats.org/package/2006/relationships"><Relationship Id="rId117" Type="http://schemas.openxmlformats.org/officeDocument/2006/relationships/tags" Target="../tags/tag939.xml"/><Relationship Id="rId21" Type="http://schemas.openxmlformats.org/officeDocument/2006/relationships/tags" Target="../tags/tag843.xml"/><Relationship Id="rId42" Type="http://schemas.openxmlformats.org/officeDocument/2006/relationships/tags" Target="../tags/tag864.xml"/><Relationship Id="rId63" Type="http://schemas.openxmlformats.org/officeDocument/2006/relationships/tags" Target="../tags/tag885.xml"/><Relationship Id="rId84" Type="http://schemas.openxmlformats.org/officeDocument/2006/relationships/tags" Target="../tags/tag906.xml"/><Relationship Id="rId138" Type="http://schemas.openxmlformats.org/officeDocument/2006/relationships/tags" Target="../tags/tag960.xml"/><Relationship Id="rId159" Type="http://schemas.openxmlformats.org/officeDocument/2006/relationships/tags" Target="../tags/tag981.xml"/><Relationship Id="rId170" Type="http://schemas.openxmlformats.org/officeDocument/2006/relationships/tags" Target="../tags/tag992.xml"/><Relationship Id="rId107" Type="http://schemas.openxmlformats.org/officeDocument/2006/relationships/tags" Target="../tags/tag929.xml"/><Relationship Id="rId11" Type="http://schemas.openxmlformats.org/officeDocument/2006/relationships/tags" Target="../tags/tag833.xml"/><Relationship Id="rId32" Type="http://schemas.openxmlformats.org/officeDocument/2006/relationships/tags" Target="../tags/tag854.xml"/><Relationship Id="rId53" Type="http://schemas.openxmlformats.org/officeDocument/2006/relationships/tags" Target="../tags/tag875.xml"/><Relationship Id="rId74" Type="http://schemas.openxmlformats.org/officeDocument/2006/relationships/tags" Target="../tags/tag896.xml"/><Relationship Id="rId128" Type="http://schemas.openxmlformats.org/officeDocument/2006/relationships/tags" Target="../tags/tag950.xml"/><Relationship Id="rId149" Type="http://schemas.openxmlformats.org/officeDocument/2006/relationships/tags" Target="../tags/tag971.xml"/><Relationship Id="rId5" Type="http://schemas.openxmlformats.org/officeDocument/2006/relationships/tags" Target="../tags/tag827.xml"/><Relationship Id="rId95" Type="http://schemas.openxmlformats.org/officeDocument/2006/relationships/tags" Target="../tags/tag917.xml"/><Relationship Id="rId160" Type="http://schemas.openxmlformats.org/officeDocument/2006/relationships/tags" Target="../tags/tag982.xml"/><Relationship Id="rId181" Type="http://schemas.openxmlformats.org/officeDocument/2006/relationships/tags" Target="../tags/tag1003.xml"/><Relationship Id="rId22" Type="http://schemas.openxmlformats.org/officeDocument/2006/relationships/tags" Target="../tags/tag844.xml"/><Relationship Id="rId43" Type="http://schemas.openxmlformats.org/officeDocument/2006/relationships/tags" Target="../tags/tag865.xml"/><Relationship Id="rId64" Type="http://schemas.openxmlformats.org/officeDocument/2006/relationships/tags" Target="../tags/tag886.xml"/><Relationship Id="rId118" Type="http://schemas.openxmlformats.org/officeDocument/2006/relationships/tags" Target="../tags/tag940.xml"/><Relationship Id="rId139" Type="http://schemas.openxmlformats.org/officeDocument/2006/relationships/tags" Target="../tags/tag961.xml"/><Relationship Id="rId85" Type="http://schemas.openxmlformats.org/officeDocument/2006/relationships/tags" Target="../tags/tag907.xml"/><Relationship Id="rId150" Type="http://schemas.openxmlformats.org/officeDocument/2006/relationships/tags" Target="../tags/tag972.xml"/><Relationship Id="rId171" Type="http://schemas.openxmlformats.org/officeDocument/2006/relationships/tags" Target="../tags/tag993.xml"/><Relationship Id="rId12" Type="http://schemas.openxmlformats.org/officeDocument/2006/relationships/tags" Target="../tags/tag834.xml"/><Relationship Id="rId33" Type="http://schemas.openxmlformats.org/officeDocument/2006/relationships/tags" Target="../tags/tag855.xml"/><Relationship Id="rId108" Type="http://schemas.openxmlformats.org/officeDocument/2006/relationships/tags" Target="../tags/tag930.xml"/><Relationship Id="rId129" Type="http://schemas.openxmlformats.org/officeDocument/2006/relationships/tags" Target="../tags/tag951.xml"/><Relationship Id="rId54" Type="http://schemas.openxmlformats.org/officeDocument/2006/relationships/tags" Target="../tags/tag876.xml"/><Relationship Id="rId75" Type="http://schemas.openxmlformats.org/officeDocument/2006/relationships/tags" Target="../tags/tag897.xml"/><Relationship Id="rId96" Type="http://schemas.openxmlformats.org/officeDocument/2006/relationships/tags" Target="../tags/tag918.xml"/><Relationship Id="rId140" Type="http://schemas.openxmlformats.org/officeDocument/2006/relationships/tags" Target="../tags/tag962.xml"/><Relationship Id="rId161" Type="http://schemas.openxmlformats.org/officeDocument/2006/relationships/tags" Target="../tags/tag983.xml"/><Relationship Id="rId182" Type="http://schemas.openxmlformats.org/officeDocument/2006/relationships/tags" Target="../tags/tag1004.xml"/><Relationship Id="rId6" Type="http://schemas.openxmlformats.org/officeDocument/2006/relationships/tags" Target="../tags/tag828.xml"/><Relationship Id="rId23" Type="http://schemas.openxmlformats.org/officeDocument/2006/relationships/tags" Target="../tags/tag845.xml"/><Relationship Id="rId119" Type="http://schemas.openxmlformats.org/officeDocument/2006/relationships/tags" Target="../tags/tag941.xml"/><Relationship Id="rId44" Type="http://schemas.openxmlformats.org/officeDocument/2006/relationships/tags" Target="../tags/tag866.xml"/><Relationship Id="rId65" Type="http://schemas.openxmlformats.org/officeDocument/2006/relationships/tags" Target="../tags/tag887.xml"/><Relationship Id="rId86" Type="http://schemas.openxmlformats.org/officeDocument/2006/relationships/tags" Target="../tags/tag908.xml"/><Relationship Id="rId130" Type="http://schemas.openxmlformats.org/officeDocument/2006/relationships/tags" Target="../tags/tag952.xml"/><Relationship Id="rId151" Type="http://schemas.openxmlformats.org/officeDocument/2006/relationships/tags" Target="../tags/tag973.xml"/><Relationship Id="rId172" Type="http://schemas.openxmlformats.org/officeDocument/2006/relationships/tags" Target="../tags/tag994.xml"/><Relationship Id="rId13" Type="http://schemas.openxmlformats.org/officeDocument/2006/relationships/tags" Target="../tags/tag835.xml"/><Relationship Id="rId18" Type="http://schemas.openxmlformats.org/officeDocument/2006/relationships/tags" Target="../tags/tag840.xml"/><Relationship Id="rId39" Type="http://schemas.openxmlformats.org/officeDocument/2006/relationships/tags" Target="../tags/tag861.xml"/><Relationship Id="rId109" Type="http://schemas.openxmlformats.org/officeDocument/2006/relationships/tags" Target="../tags/tag931.xml"/><Relationship Id="rId34" Type="http://schemas.openxmlformats.org/officeDocument/2006/relationships/tags" Target="../tags/tag856.xml"/><Relationship Id="rId50" Type="http://schemas.openxmlformats.org/officeDocument/2006/relationships/tags" Target="../tags/tag872.xml"/><Relationship Id="rId55" Type="http://schemas.openxmlformats.org/officeDocument/2006/relationships/tags" Target="../tags/tag877.xml"/><Relationship Id="rId76" Type="http://schemas.openxmlformats.org/officeDocument/2006/relationships/tags" Target="../tags/tag898.xml"/><Relationship Id="rId97" Type="http://schemas.openxmlformats.org/officeDocument/2006/relationships/tags" Target="../tags/tag919.xml"/><Relationship Id="rId104" Type="http://schemas.openxmlformats.org/officeDocument/2006/relationships/tags" Target="../tags/tag926.xml"/><Relationship Id="rId120" Type="http://schemas.openxmlformats.org/officeDocument/2006/relationships/tags" Target="../tags/tag942.xml"/><Relationship Id="rId125" Type="http://schemas.openxmlformats.org/officeDocument/2006/relationships/tags" Target="../tags/tag947.xml"/><Relationship Id="rId141" Type="http://schemas.openxmlformats.org/officeDocument/2006/relationships/tags" Target="../tags/tag963.xml"/><Relationship Id="rId146" Type="http://schemas.openxmlformats.org/officeDocument/2006/relationships/tags" Target="../tags/tag968.xml"/><Relationship Id="rId167" Type="http://schemas.openxmlformats.org/officeDocument/2006/relationships/tags" Target="../tags/tag989.xml"/><Relationship Id="rId7" Type="http://schemas.openxmlformats.org/officeDocument/2006/relationships/tags" Target="../tags/tag829.xml"/><Relationship Id="rId71" Type="http://schemas.openxmlformats.org/officeDocument/2006/relationships/tags" Target="../tags/tag893.xml"/><Relationship Id="rId92" Type="http://schemas.openxmlformats.org/officeDocument/2006/relationships/tags" Target="../tags/tag914.xml"/><Relationship Id="rId162" Type="http://schemas.openxmlformats.org/officeDocument/2006/relationships/tags" Target="../tags/tag984.xml"/><Relationship Id="rId183" Type="http://schemas.openxmlformats.org/officeDocument/2006/relationships/tags" Target="../tags/tag1005.xml"/><Relationship Id="rId2" Type="http://schemas.openxmlformats.org/officeDocument/2006/relationships/tags" Target="../tags/tag824.xml"/><Relationship Id="rId29" Type="http://schemas.openxmlformats.org/officeDocument/2006/relationships/tags" Target="../tags/tag851.xml"/><Relationship Id="rId24" Type="http://schemas.openxmlformats.org/officeDocument/2006/relationships/tags" Target="../tags/tag846.xml"/><Relationship Id="rId40" Type="http://schemas.openxmlformats.org/officeDocument/2006/relationships/tags" Target="../tags/tag862.xml"/><Relationship Id="rId45" Type="http://schemas.openxmlformats.org/officeDocument/2006/relationships/tags" Target="../tags/tag867.xml"/><Relationship Id="rId66" Type="http://schemas.openxmlformats.org/officeDocument/2006/relationships/tags" Target="../tags/tag888.xml"/><Relationship Id="rId87" Type="http://schemas.openxmlformats.org/officeDocument/2006/relationships/tags" Target="../tags/tag909.xml"/><Relationship Id="rId110" Type="http://schemas.openxmlformats.org/officeDocument/2006/relationships/tags" Target="../tags/tag932.xml"/><Relationship Id="rId115" Type="http://schemas.openxmlformats.org/officeDocument/2006/relationships/tags" Target="../tags/tag937.xml"/><Relationship Id="rId131" Type="http://schemas.openxmlformats.org/officeDocument/2006/relationships/tags" Target="../tags/tag953.xml"/><Relationship Id="rId136" Type="http://schemas.openxmlformats.org/officeDocument/2006/relationships/tags" Target="../tags/tag958.xml"/><Relationship Id="rId157" Type="http://schemas.openxmlformats.org/officeDocument/2006/relationships/tags" Target="../tags/tag979.xml"/><Relationship Id="rId178" Type="http://schemas.openxmlformats.org/officeDocument/2006/relationships/tags" Target="../tags/tag1000.xml"/><Relationship Id="rId61" Type="http://schemas.openxmlformats.org/officeDocument/2006/relationships/tags" Target="../tags/tag883.xml"/><Relationship Id="rId82" Type="http://schemas.openxmlformats.org/officeDocument/2006/relationships/tags" Target="../tags/tag904.xml"/><Relationship Id="rId152" Type="http://schemas.openxmlformats.org/officeDocument/2006/relationships/tags" Target="../tags/tag974.xml"/><Relationship Id="rId173" Type="http://schemas.openxmlformats.org/officeDocument/2006/relationships/tags" Target="../tags/tag995.xml"/><Relationship Id="rId19" Type="http://schemas.openxmlformats.org/officeDocument/2006/relationships/tags" Target="../tags/tag841.xml"/><Relationship Id="rId14" Type="http://schemas.openxmlformats.org/officeDocument/2006/relationships/tags" Target="../tags/tag836.xml"/><Relationship Id="rId30" Type="http://schemas.openxmlformats.org/officeDocument/2006/relationships/tags" Target="../tags/tag852.xml"/><Relationship Id="rId35" Type="http://schemas.openxmlformats.org/officeDocument/2006/relationships/tags" Target="../tags/tag857.xml"/><Relationship Id="rId56" Type="http://schemas.openxmlformats.org/officeDocument/2006/relationships/tags" Target="../tags/tag878.xml"/><Relationship Id="rId77" Type="http://schemas.openxmlformats.org/officeDocument/2006/relationships/tags" Target="../tags/tag899.xml"/><Relationship Id="rId100" Type="http://schemas.openxmlformats.org/officeDocument/2006/relationships/tags" Target="../tags/tag922.xml"/><Relationship Id="rId105" Type="http://schemas.openxmlformats.org/officeDocument/2006/relationships/tags" Target="../tags/tag927.xml"/><Relationship Id="rId126" Type="http://schemas.openxmlformats.org/officeDocument/2006/relationships/tags" Target="../tags/tag948.xml"/><Relationship Id="rId147" Type="http://schemas.openxmlformats.org/officeDocument/2006/relationships/tags" Target="../tags/tag969.xml"/><Relationship Id="rId168" Type="http://schemas.openxmlformats.org/officeDocument/2006/relationships/tags" Target="../tags/tag990.xml"/><Relationship Id="rId8" Type="http://schemas.openxmlformats.org/officeDocument/2006/relationships/tags" Target="../tags/tag830.xml"/><Relationship Id="rId51" Type="http://schemas.openxmlformats.org/officeDocument/2006/relationships/tags" Target="../tags/tag873.xml"/><Relationship Id="rId72" Type="http://schemas.openxmlformats.org/officeDocument/2006/relationships/tags" Target="../tags/tag894.xml"/><Relationship Id="rId93" Type="http://schemas.openxmlformats.org/officeDocument/2006/relationships/tags" Target="../tags/tag915.xml"/><Relationship Id="rId98" Type="http://schemas.openxmlformats.org/officeDocument/2006/relationships/tags" Target="../tags/tag920.xml"/><Relationship Id="rId121" Type="http://schemas.openxmlformats.org/officeDocument/2006/relationships/tags" Target="../tags/tag943.xml"/><Relationship Id="rId142" Type="http://schemas.openxmlformats.org/officeDocument/2006/relationships/tags" Target="../tags/tag964.xml"/><Relationship Id="rId163" Type="http://schemas.openxmlformats.org/officeDocument/2006/relationships/tags" Target="../tags/tag985.xml"/><Relationship Id="rId184" Type="http://schemas.openxmlformats.org/officeDocument/2006/relationships/tags" Target="../tags/tag1006.xml"/><Relationship Id="rId3" Type="http://schemas.openxmlformats.org/officeDocument/2006/relationships/tags" Target="../tags/tag825.xml"/><Relationship Id="rId25" Type="http://schemas.openxmlformats.org/officeDocument/2006/relationships/tags" Target="../tags/tag847.xml"/><Relationship Id="rId46" Type="http://schemas.openxmlformats.org/officeDocument/2006/relationships/tags" Target="../tags/tag868.xml"/><Relationship Id="rId67" Type="http://schemas.openxmlformats.org/officeDocument/2006/relationships/tags" Target="../tags/tag889.xml"/><Relationship Id="rId116" Type="http://schemas.openxmlformats.org/officeDocument/2006/relationships/tags" Target="../tags/tag938.xml"/><Relationship Id="rId137" Type="http://schemas.openxmlformats.org/officeDocument/2006/relationships/tags" Target="../tags/tag959.xml"/><Relationship Id="rId158" Type="http://schemas.openxmlformats.org/officeDocument/2006/relationships/tags" Target="../tags/tag980.xml"/><Relationship Id="rId20" Type="http://schemas.openxmlformats.org/officeDocument/2006/relationships/tags" Target="../tags/tag842.xml"/><Relationship Id="rId41" Type="http://schemas.openxmlformats.org/officeDocument/2006/relationships/tags" Target="../tags/tag863.xml"/><Relationship Id="rId62" Type="http://schemas.openxmlformats.org/officeDocument/2006/relationships/tags" Target="../tags/tag884.xml"/><Relationship Id="rId83" Type="http://schemas.openxmlformats.org/officeDocument/2006/relationships/tags" Target="../tags/tag905.xml"/><Relationship Id="rId88" Type="http://schemas.openxmlformats.org/officeDocument/2006/relationships/tags" Target="../tags/tag910.xml"/><Relationship Id="rId111" Type="http://schemas.openxmlformats.org/officeDocument/2006/relationships/tags" Target="../tags/tag933.xml"/><Relationship Id="rId132" Type="http://schemas.openxmlformats.org/officeDocument/2006/relationships/tags" Target="../tags/tag954.xml"/><Relationship Id="rId153" Type="http://schemas.openxmlformats.org/officeDocument/2006/relationships/tags" Target="../tags/tag975.xml"/><Relationship Id="rId174" Type="http://schemas.openxmlformats.org/officeDocument/2006/relationships/tags" Target="../tags/tag996.xml"/><Relationship Id="rId179" Type="http://schemas.openxmlformats.org/officeDocument/2006/relationships/tags" Target="../tags/tag1001.xml"/><Relationship Id="rId15" Type="http://schemas.openxmlformats.org/officeDocument/2006/relationships/tags" Target="../tags/tag837.xml"/><Relationship Id="rId36" Type="http://schemas.openxmlformats.org/officeDocument/2006/relationships/tags" Target="../tags/tag858.xml"/><Relationship Id="rId57" Type="http://schemas.openxmlformats.org/officeDocument/2006/relationships/tags" Target="../tags/tag879.xml"/><Relationship Id="rId106" Type="http://schemas.openxmlformats.org/officeDocument/2006/relationships/tags" Target="../tags/tag928.xml"/><Relationship Id="rId127" Type="http://schemas.openxmlformats.org/officeDocument/2006/relationships/tags" Target="../tags/tag949.xml"/><Relationship Id="rId10" Type="http://schemas.openxmlformats.org/officeDocument/2006/relationships/tags" Target="../tags/tag832.xml"/><Relationship Id="rId31" Type="http://schemas.openxmlformats.org/officeDocument/2006/relationships/tags" Target="../tags/tag853.xml"/><Relationship Id="rId52" Type="http://schemas.openxmlformats.org/officeDocument/2006/relationships/tags" Target="../tags/tag874.xml"/><Relationship Id="rId73" Type="http://schemas.openxmlformats.org/officeDocument/2006/relationships/tags" Target="../tags/tag895.xml"/><Relationship Id="rId78" Type="http://schemas.openxmlformats.org/officeDocument/2006/relationships/tags" Target="../tags/tag900.xml"/><Relationship Id="rId94" Type="http://schemas.openxmlformats.org/officeDocument/2006/relationships/tags" Target="../tags/tag916.xml"/><Relationship Id="rId99" Type="http://schemas.openxmlformats.org/officeDocument/2006/relationships/tags" Target="../tags/tag921.xml"/><Relationship Id="rId101" Type="http://schemas.openxmlformats.org/officeDocument/2006/relationships/tags" Target="../tags/tag923.xml"/><Relationship Id="rId122" Type="http://schemas.openxmlformats.org/officeDocument/2006/relationships/tags" Target="../tags/tag944.xml"/><Relationship Id="rId143" Type="http://schemas.openxmlformats.org/officeDocument/2006/relationships/tags" Target="../tags/tag965.xml"/><Relationship Id="rId148" Type="http://schemas.openxmlformats.org/officeDocument/2006/relationships/tags" Target="../tags/tag970.xml"/><Relationship Id="rId164" Type="http://schemas.openxmlformats.org/officeDocument/2006/relationships/tags" Target="../tags/tag986.xml"/><Relationship Id="rId169" Type="http://schemas.openxmlformats.org/officeDocument/2006/relationships/tags" Target="../tags/tag991.xml"/><Relationship Id="rId185" Type="http://schemas.openxmlformats.org/officeDocument/2006/relationships/tags" Target="../tags/tag1007.xml"/><Relationship Id="rId4" Type="http://schemas.openxmlformats.org/officeDocument/2006/relationships/tags" Target="../tags/tag826.xml"/><Relationship Id="rId9" Type="http://schemas.openxmlformats.org/officeDocument/2006/relationships/tags" Target="../tags/tag831.xml"/><Relationship Id="rId180" Type="http://schemas.openxmlformats.org/officeDocument/2006/relationships/tags" Target="../tags/tag1002.xml"/><Relationship Id="rId26" Type="http://schemas.openxmlformats.org/officeDocument/2006/relationships/tags" Target="../tags/tag848.xml"/><Relationship Id="rId47" Type="http://schemas.openxmlformats.org/officeDocument/2006/relationships/tags" Target="../tags/tag869.xml"/><Relationship Id="rId68" Type="http://schemas.openxmlformats.org/officeDocument/2006/relationships/tags" Target="../tags/tag890.xml"/><Relationship Id="rId89" Type="http://schemas.openxmlformats.org/officeDocument/2006/relationships/tags" Target="../tags/tag911.xml"/><Relationship Id="rId112" Type="http://schemas.openxmlformats.org/officeDocument/2006/relationships/tags" Target="../tags/tag934.xml"/><Relationship Id="rId133" Type="http://schemas.openxmlformats.org/officeDocument/2006/relationships/tags" Target="../tags/tag955.xml"/><Relationship Id="rId154" Type="http://schemas.openxmlformats.org/officeDocument/2006/relationships/tags" Target="../tags/tag976.xml"/><Relationship Id="rId175" Type="http://schemas.openxmlformats.org/officeDocument/2006/relationships/tags" Target="../tags/tag997.xml"/><Relationship Id="rId16" Type="http://schemas.openxmlformats.org/officeDocument/2006/relationships/tags" Target="../tags/tag838.xml"/><Relationship Id="rId37" Type="http://schemas.openxmlformats.org/officeDocument/2006/relationships/tags" Target="../tags/tag859.xml"/><Relationship Id="rId58" Type="http://schemas.openxmlformats.org/officeDocument/2006/relationships/tags" Target="../tags/tag880.xml"/><Relationship Id="rId79" Type="http://schemas.openxmlformats.org/officeDocument/2006/relationships/tags" Target="../tags/tag901.xml"/><Relationship Id="rId102" Type="http://schemas.openxmlformats.org/officeDocument/2006/relationships/tags" Target="../tags/tag924.xml"/><Relationship Id="rId123" Type="http://schemas.openxmlformats.org/officeDocument/2006/relationships/tags" Target="../tags/tag945.xml"/><Relationship Id="rId144" Type="http://schemas.openxmlformats.org/officeDocument/2006/relationships/tags" Target="../tags/tag966.xml"/><Relationship Id="rId90" Type="http://schemas.openxmlformats.org/officeDocument/2006/relationships/tags" Target="../tags/tag912.xml"/><Relationship Id="rId165" Type="http://schemas.openxmlformats.org/officeDocument/2006/relationships/tags" Target="../tags/tag987.xml"/><Relationship Id="rId186" Type="http://schemas.openxmlformats.org/officeDocument/2006/relationships/slideLayout" Target="../slideLayouts/slideLayout5.xml"/><Relationship Id="rId27" Type="http://schemas.openxmlformats.org/officeDocument/2006/relationships/tags" Target="../tags/tag849.xml"/><Relationship Id="rId48" Type="http://schemas.openxmlformats.org/officeDocument/2006/relationships/tags" Target="../tags/tag870.xml"/><Relationship Id="rId69" Type="http://schemas.openxmlformats.org/officeDocument/2006/relationships/tags" Target="../tags/tag891.xml"/><Relationship Id="rId113" Type="http://schemas.openxmlformats.org/officeDocument/2006/relationships/tags" Target="../tags/tag935.xml"/><Relationship Id="rId134" Type="http://schemas.openxmlformats.org/officeDocument/2006/relationships/tags" Target="../tags/tag956.xml"/><Relationship Id="rId80" Type="http://schemas.openxmlformats.org/officeDocument/2006/relationships/tags" Target="../tags/tag902.xml"/><Relationship Id="rId155" Type="http://schemas.openxmlformats.org/officeDocument/2006/relationships/tags" Target="../tags/tag977.xml"/><Relationship Id="rId176" Type="http://schemas.openxmlformats.org/officeDocument/2006/relationships/tags" Target="../tags/tag998.xml"/><Relationship Id="rId17" Type="http://schemas.openxmlformats.org/officeDocument/2006/relationships/tags" Target="../tags/tag839.xml"/><Relationship Id="rId38" Type="http://schemas.openxmlformats.org/officeDocument/2006/relationships/tags" Target="../tags/tag860.xml"/><Relationship Id="rId59" Type="http://schemas.openxmlformats.org/officeDocument/2006/relationships/tags" Target="../tags/tag881.xml"/><Relationship Id="rId103" Type="http://schemas.openxmlformats.org/officeDocument/2006/relationships/tags" Target="../tags/tag925.xml"/><Relationship Id="rId124" Type="http://schemas.openxmlformats.org/officeDocument/2006/relationships/tags" Target="../tags/tag946.xml"/><Relationship Id="rId70" Type="http://schemas.openxmlformats.org/officeDocument/2006/relationships/tags" Target="../tags/tag892.xml"/><Relationship Id="rId91" Type="http://schemas.openxmlformats.org/officeDocument/2006/relationships/tags" Target="../tags/tag913.xml"/><Relationship Id="rId145" Type="http://schemas.openxmlformats.org/officeDocument/2006/relationships/tags" Target="../tags/tag967.xml"/><Relationship Id="rId166" Type="http://schemas.openxmlformats.org/officeDocument/2006/relationships/tags" Target="../tags/tag988.xml"/><Relationship Id="rId187" Type="http://schemas.openxmlformats.org/officeDocument/2006/relationships/notesSlide" Target="../notesSlides/notesSlide10.xml"/><Relationship Id="rId1" Type="http://schemas.openxmlformats.org/officeDocument/2006/relationships/tags" Target="../tags/tag823.xml"/><Relationship Id="rId28" Type="http://schemas.openxmlformats.org/officeDocument/2006/relationships/tags" Target="../tags/tag850.xml"/><Relationship Id="rId49" Type="http://schemas.openxmlformats.org/officeDocument/2006/relationships/tags" Target="../tags/tag871.xml"/><Relationship Id="rId114" Type="http://schemas.openxmlformats.org/officeDocument/2006/relationships/tags" Target="../tags/tag936.xml"/><Relationship Id="rId60" Type="http://schemas.openxmlformats.org/officeDocument/2006/relationships/tags" Target="../tags/tag882.xml"/><Relationship Id="rId81" Type="http://schemas.openxmlformats.org/officeDocument/2006/relationships/tags" Target="../tags/tag903.xml"/><Relationship Id="rId135" Type="http://schemas.openxmlformats.org/officeDocument/2006/relationships/tags" Target="../tags/tag957.xml"/><Relationship Id="rId156" Type="http://schemas.openxmlformats.org/officeDocument/2006/relationships/tags" Target="../tags/tag978.xml"/><Relationship Id="rId177" Type="http://schemas.openxmlformats.org/officeDocument/2006/relationships/tags" Target="../tags/tag99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2.xml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tags" Target="../tags/tag117.xml"/><Relationship Id="rId21" Type="http://schemas.openxmlformats.org/officeDocument/2006/relationships/tags" Target="../tags/tag21.xml"/><Relationship Id="rId42" Type="http://schemas.openxmlformats.org/officeDocument/2006/relationships/tags" Target="../tags/tag42.xml"/><Relationship Id="rId63" Type="http://schemas.openxmlformats.org/officeDocument/2006/relationships/tags" Target="../tags/tag63.xml"/><Relationship Id="rId84" Type="http://schemas.openxmlformats.org/officeDocument/2006/relationships/tags" Target="../tags/tag84.xml"/><Relationship Id="rId138" Type="http://schemas.openxmlformats.org/officeDocument/2006/relationships/tags" Target="../tags/tag138.xml"/><Relationship Id="rId159" Type="http://schemas.openxmlformats.org/officeDocument/2006/relationships/tags" Target="../tags/tag159.xml"/><Relationship Id="rId170" Type="http://schemas.openxmlformats.org/officeDocument/2006/relationships/tags" Target="../tags/tag170.xml"/><Relationship Id="rId191" Type="http://schemas.openxmlformats.org/officeDocument/2006/relationships/tags" Target="../tags/tag191.xml"/><Relationship Id="rId205" Type="http://schemas.openxmlformats.org/officeDocument/2006/relationships/tags" Target="../tags/tag205.xml"/><Relationship Id="rId107" Type="http://schemas.openxmlformats.org/officeDocument/2006/relationships/tags" Target="../tags/tag107.xml"/><Relationship Id="rId11" Type="http://schemas.openxmlformats.org/officeDocument/2006/relationships/tags" Target="../tags/tag11.xml"/><Relationship Id="rId32" Type="http://schemas.openxmlformats.org/officeDocument/2006/relationships/tags" Target="../tags/tag32.xml"/><Relationship Id="rId53" Type="http://schemas.openxmlformats.org/officeDocument/2006/relationships/tags" Target="../tags/tag53.xml"/><Relationship Id="rId74" Type="http://schemas.openxmlformats.org/officeDocument/2006/relationships/tags" Target="../tags/tag74.xml"/><Relationship Id="rId128" Type="http://schemas.openxmlformats.org/officeDocument/2006/relationships/tags" Target="../tags/tag128.xml"/><Relationship Id="rId149" Type="http://schemas.openxmlformats.org/officeDocument/2006/relationships/tags" Target="../tags/tag149.xml"/><Relationship Id="rId5" Type="http://schemas.openxmlformats.org/officeDocument/2006/relationships/tags" Target="../tags/tag5.xml"/><Relationship Id="rId95" Type="http://schemas.openxmlformats.org/officeDocument/2006/relationships/tags" Target="../tags/tag95.xml"/><Relationship Id="rId160" Type="http://schemas.openxmlformats.org/officeDocument/2006/relationships/tags" Target="../tags/tag160.xml"/><Relationship Id="rId181" Type="http://schemas.openxmlformats.org/officeDocument/2006/relationships/tags" Target="../tags/tag181.xml"/><Relationship Id="rId216" Type="http://schemas.openxmlformats.org/officeDocument/2006/relationships/slideLayout" Target="../slideLayouts/slideLayout30.xml"/><Relationship Id="rId22" Type="http://schemas.openxmlformats.org/officeDocument/2006/relationships/tags" Target="../tags/tag22.xml"/><Relationship Id="rId43" Type="http://schemas.openxmlformats.org/officeDocument/2006/relationships/tags" Target="../tags/tag43.xml"/><Relationship Id="rId64" Type="http://schemas.openxmlformats.org/officeDocument/2006/relationships/tags" Target="../tags/tag64.xml"/><Relationship Id="rId118" Type="http://schemas.openxmlformats.org/officeDocument/2006/relationships/tags" Target="../tags/tag118.xml"/><Relationship Id="rId139" Type="http://schemas.openxmlformats.org/officeDocument/2006/relationships/tags" Target="../tags/tag139.xml"/><Relationship Id="rId85" Type="http://schemas.openxmlformats.org/officeDocument/2006/relationships/tags" Target="../tags/tag85.xml"/><Relationship Id="rId150" Type="http://schemas.openxmlformats.org/officeDocument/2006/relationships/tags" Target="../tags/tag150.xml"/><Relationship Id="rId171" Type="http://schemas.openxmlformats.org/officeDocument/2006/relationships/tags" Target="../tags/tag171.xml"/><Relationship Id="rId192" Type="http://schemas.openxmlformats.org/officeDocument/2006/relationships/tags" Target="../tags/tag192.xml"/><Relationship Id="rId206" Type="http://schemas.openxmlformats.org/officeDocument/2006/relationships/tags" Target="../tags/tag206.xml"/><Relationship Id="rId12" Type="http://schemas.openxmlformats.org/officeDocument/2006/relationships/tags" Target="../tags/tag12.xml"/><Relationship Id="rId33" Type="http://schemas.openxmlformats.org/officeDocument/2006/relationships/tags" Target="../tags/tag33.xml"/><Relationship Id="rId108" Type="http://schemas.openxmlformats.org/officeDocument/2006/relationships/tags" Target="../tags/tag108.xml"/><Relationship Id="rId129" Type="http://schemas.openxmlformats.org/officeDocument/2006/relationships/tags" Target="../tags/tag129.xml"/><Relationship Id="rId54" Type="http://schemas.openxmlformats.org/officeDocument/2006/relationships/tags" Target="../tags/tag54.xml"/><Relationship Id="rId75" Type="http://schemas.openxmlformats.org/officeDocument/2006/relationships/tags" Target="../tags/tag75.xml"/><Relationship Id="rId96" Type="http://schemas.openxmlformats.org/officeDocument/2006/relationships/tags" Target="../tags/tag96.xml"/><Relationship Id="rId140" Type="http://schemas.openxmlformats.org/officeDocument/2006/relationships/tags" Target="../tags/tag140.xml"/><Relationship Id="rId161" Type="http://schemas.openxmlformats.org/officeDocument/2006/relationships/tags" Target="../tags/tag161.xml"/><Relationship Id="rId182" Type="http://schemas.openxmlformats.org/officeDocument/2006/relationships/tags" Target="../tags/tag182.xml"/><Relationship Id="rId217" Type="http://schemas.openxmlformats.org/officeDocument/2006/relationships/notesSlide" Target="../notesSlides/notesSlide3.xml"/><Relationship Id="rId6" Type="http://schemas.openxmlformats.org/officeDocument/2006/relationships/tags" Target="../tags/tag6.xml"/><Relationship Id="rId23" Type="http://schemas.openxmlformats.org/officeDocument/2006/relationships/tags" Target="../tags/tag23.xml"/><Relationship Id="rId119" Type="http://schemas.openxmlformats.org/officeDocument/2006/relationships/tags" Target="../tags/tag119.xml"/><Relationship Id="rId44" Type="http://schemas.openxmlformats.org/officeDocument/2006/relationships/tags" Target="../tags/tag44.xml"/><Relationship Id="rId65" Type="http://schemas.openxmlformats.org/officeDocument/2006/relationships/tags" Target="../tags/tag65.xml"/><Relationship Id="rId86" Type="http://schemas.openxmlformats.org/officeDocument/2006/relationships/tags" Target="../tags/tag86.xml"/><Relationship Id="rId130" Type="http://schemas.openxmlformats.org/officeDocument/2006/relationships/tags" Target="../tags/tag130.xml"/><Relationship Id="rId151" Type="http://schemas.openxmlformats.org/officeDocument/2006/relationships/tags" Target="../tags/tag151.xml"/><Relationship Id="rId172" Type="http://schemas.openxmlformats.org/officeDocument/2006/relationships/tags" Target="../tags/tag172.xml"/><Relationship Id="rId193" Type="http://schemas.openxmlformats.org/officeDocument/2006/relationships/tags" Target="../tags/tag193.xml"/><Relationship Id="rId207" Type="http://schemas.openxmlformats.org/officeDocument/2006/relationships/tags" Target="../tags/tag207.xml"/><Relationship Id="rId13" Type="http://schemas.openxmlformats.org/officeDocument/2006/relationships/tags" Target="../tags/tag13.xml"/><Relationship Id="rId109" Type="http://schemas.openxmlformats.org/officeDocument/2006/relationships/tags" Target="../tags/tag109.xml"/><Relationship Id="rId34" Type="http://schemas.openxmlformats.org/officeDocument/2006/relationships/tags" Target="../tags/tag34.xml"/><Relationship Id="rId55" Type="http://schemas.openxmlformats.org/officeDocument/2006/relationships/tags" Target="../tags/tag55.xml"/><Relationship Id="rId76" Type="http://schemas.openxmlformats.org/officeDocument/2006/relationships/tags" Target="../tags/tag76.xml"/><Relationship Id="rId97" Type="http://schemas.openxmlformats.org/officeDocument/2006/relationships/tags" Target="../tags/tag97.xml"/><Relationship Id="rId120" Type="http://schemas.openxmlformats.org/officeDocument/2006/relationships/tags" Target="../tags/tag120.xml"/><Relationship Id="rId141" Type="http://schemas.openxmlformats.org/officeDocument/2006/relationships/tags" Target="../tags/tag141.xml"/><Relationship Id="rId7" Type="http://schemas.openxmlformats.org/officeDocument/2006/relationships/tags" Target="../tags/tag7.xml"/><Relationship Id="rId162" Type="http://schemas.openxmlformats.org/officeDocument/2006/relationships/tags" Target="../tags/tag162.xml"/><Relationship Id="rId183" Type="http://schemas.openxmlformats.org/officeDocument/2006/relationships/tags" Target="../tags/tag183.xml"/><Relationship Id="rId24" Type="http://schemas.openxmlformats.org/officeDocument/2006/relationships/tags" Target="../tags/tag24.xml"/><Relationship Id="rId45" Type="http://schemas.openxmlformats.org/officeDocument/2006/relationships/tags" Target="../tags/tag45.xml"/><Relationship Id="rId66" Type="http://schemas.openxmlformats.org/officeDocument/2006/relationships/tags" Target="../tags/tag66.xml"/><Relationship Id="rId87" Type="http://schemas.openxmlformats.org/officeDocument/2006/relationships/tags" Target="../tags/tag87.xml"/><Relationship Id="rId110" Type="http://schemas.openxmlformats.org/officeDocument/2006/relationships/tags" Target="../tags/tag110.xml"/><Relationship Id="rId131" Type="http://schemas.openxmlformats.org/officeDocument/2006/relationships/tags" Target="../tags/tag131.xml"/><Relationship Id="rId152" Type="http://schemas.openxmlformats.org/officeDocument/2006/relationships/tags" Target="../tags/tag152.xml"/><Relationship Id="rId173" Type="http://schemas.openxmlformats.org/officeDocument/2006/relationships/tags" Target="../tags/tag173.xml"/><Relationship Id="rId194" Type="http://schemas.openxmlformats.org/officeDocument/2006/relationships/tags" Target="../tags/tag194.xml"/><Relationship Id="rId208" Type="http://schemas.openxmlformats.org/officeDocument/2006/relationships/tags" Target="../tags/tag208.xml"/><Relationship Id="rId14" Type="http://schemas.openxmlformats.org/officeDocument/2006/relationships/tags" Target="../tags/tag14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56" Type="http://schemas.openxmlformats.org/officeDocument/2006/relationships/tags" Target="../tags/tag56.xml"/><Relationship Id="rId77" Type="http://schemas.openxmlformats.org/officeDocument/2006/relationships/tags" Target="../tags/tag77.xml"/><Relationship Id="rId100" Type="http://schemas.openxmlformats.org/officeDocument/2006/relationships/tags" Target="../tags/tag100.xml"/><Relationship Id="rId105" Type="http://schemas.openxmlformats.org/officeDocument/2006/relationships/tags" Target="../tags/tag105.xml"/><Relationship Id="rId126" Type="http://schemas.openxmlformats.org/officeDocument/2006/relationships/tags" Target="../tags/tag126.xml"/><Relationship Id="rId147" Type="http://schemas.openxmlformats.org/officeDocument/2006/relationships/tags" Target="../tags/tag147.xml"/><Relationship Id="rId168" Type="http://schemas.openxmlformats.org/officeDocument/2006/relationships/tags" Target="../tags/tag168.xml"/><Relationship Id="rId8" Type="http://schemas.openxmlformats.org/officeDocument/2006/relationships/tags" Target="../tags/tag8.xml"/><Relationship Id="rId51" Type="http://schemas.openxmlformats.org/officeDocument/2006/relationships/tags" Target="../tags/tag51.xml"/><Relationship Id="rId72" Type="http://schemas.openxmlformats.org/officeDocument/2006/relationships/tags" Target="../tags/tag72.xml"/><Relationship Id="rId93" Type="http://schemas.openxmlformats.org/officeDocument/2006/relationships/tags" Target="../tags/tag93.xml"/><Relationship Id="rId98" Type="http://schemas.openxmlformats.org/officeDocument/2006/relationships/tags" Target="../tags/tag98.xml"/><Relationship Id="rId121" Type="http://schemas.openxmlformats.org/officeDocument/2006/relationships/tags" Target="../tags/tag121.xml"/><Relationship Id="rId142" Type="http://schemas.openxmlformats.org/officeDocument/2006/relationships/tags" Target="../tags/tag142.xml"/><Relationship Id="rId163" Type="http://schemas.openxmlformats.org/officeDocument/2006/relationships/tags" Target="../tags/tag163.xml"/><Relationship Id="rId184" Type="http://schemas.openxmlformats.org/officeDocument/2006/relationships/tags" Target="../tags/tag184.xml"/><Relationship Id="rId189" Type="http://schemas.openxmlformats.org/officeDocument/2006/relationships/tags" Target="../tags/tag189.xml"/><Relationship Id="rId3" Type="http://schemas.openxmlformats.org/officeDocument/2006/relationships/tags" Target="../tags/tag3.xml"/><Relationship Id="rId214" Type="http://schemas.openxmlformats.org/officeDocument/2006/relationships/tags" Target="../tags/tag214.xml"/><Relationship Id="rId25" Type="http://schemas.openxmlformats.org/officeDocument/2006/relationships/tags" Target="../tags/tag25.xml"/><Relationship Id="rId46" Type="http://schemas.openxmlformats.org/officeDocument/2006/relationships/tags" Target="../tags/tag46.xml"/><Relationship Id="rId67" Type="http://schemas.openxmlformats.org/officeDocument/2006/relationships/tags" Target="../tags/tag67.xml"/><Relationship Id="rId116" Type="http://schemas.openxmlformats.org/officeDocument/2006/relationships/tags" Target="../tags/tag116.xml"/><Relationship Id="rId137" Type="http://schemas.openxmlformats.org/officeDocument/2006/relationships/tags" Target="../tags/tag137.xml"/><Relationship Id="rId158" Type="http://schemas.openxmlformats.org/officeDocument/2006/relationships/tags" Target="../tags/tag158.xml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62" Type="http://schemas.openxmlformats.org/officeDocument/2006/relationships/tags" Target="../tags/tag62.xml"/><Relationship Id="rId83" Type="http://schemas.openxmlformats.org/officeDocument/2006/relationships/tags" Target="../tags/tag83.xml"/><Relationship Id="rId88" Type="http://schemas.openxmlformats.org/officeDocument/2006/relationships/tags" Target="../tags/tag88.xml"/><Relationship Id="rId111" Type="http://schemas.openxmlformats.org/officeDocument/2006/relationships/tags" Target="../tags/tag111.xml"/><Relationship Id="rId132" Type="http://schemas.openxmlformats.org/officeDocument/2006/relationships/tags" Target="../tags/tag132.xml"/><Relationship Id="rId153" Type="http://schemas.openxmlformats.org/officeDocument/2006/relationships/tags" Target="../tags/tag153.xml"/><Relationship Id="rId174" Type="http://schemas.openxmlformats.org/officeDocument/2006/relationships/tags" Target="../tags/tag174.xml"/><Relationship Id="rId179" Type="http://schemas.openxmlformats.org/officeDocument/2006/relationships/tags" Target="../tags/tag179.xml"/><Relationship Id="rId195" Type="http://schemas.openxmlformats.org/officeDocument/2006/relationships/tags" Target="../tags/tag195.xml"/><Relationship Id="rId209" Type="http://schemas.openxmlformats.org/officeDocument/2006/relationships/tags" Target="../tags/tag209.xml"/><Relationship Id="rId190" Type="http://schemas.openxmlformats.org/officeDocument/2006/relationships/tags" Target="../tags/tag190.xml"/><Relationship Id="rId204" Type="http://schemas.openxmlformats.org/officeDocument/2006/relationships/tags" Target="../tags/tag204.xml"/><Relationship Id="rId15" Type="http://schemas.openxmlformats.org/officeDocument/2006/relationships/tags" Target="../tags/tag15.xml"/><Relationship Id="rId36" Type="http://schemas.openxmlformats.org/officeDocument/2006/relationships/tags" Target="../tags/tag36.xml"/><Relationship Id="rId57" Type="http://schemas.openxmlformats.org/officeDocument/2006/relationships/tags" Target="../tags/tag57.xml"/><Relationship Id="rId106" Type="http://schemas.openxmlformats.org/officeDocument/2006/relationships/tags" Target="../tags/tag106.xml"/><Relationship Id="rId127" Type="http://schemas.openxmlformats.org/officeDocument/2006/relationships/tags" Target="../tags/tag127.xml"/><Relationship Id="rId10" Type="http://schemas.openxmlformats.org/officeDocument/2006/relationships/tags" Target="../tags/tag10.xml"/><Relationship Id="rId31" Type="http://schemas.openxmlformats.org/officeDocument/2006/relationships/tags" Target="../tags/tag31.xml"/><Relationship Id="rId52" Type="http://schemas.openxmlformats.org/officeDocument/2006/relationships/tags" Target="../tags/tag52.xml"/><Relationship Id="rId73" Type="http://schemas.openxmlformats.org/officeDocument/2006/relationships/tags" Target="../tags/tag73.xml"/><Relationship Id="rId78" Type="http://schemas.openxmlformats.org/officeDocument/2006/relationships/tags" Target="../tags/tag78.xml"/><Relationship Id="rId94" Type="http://schemas.openxmlformats.org/officeDocument/2006/relationships/tags" Target="../tags/tag94.xml"/><Relationship Id="rId99" Type="http://schemas.openxmlformats.org/officeDocument/2006/relationships/tags" Target="../tags/tag99.xml"/><Relationship Id="rId101" Type="http://schemas.openxmlformats.org/officeDocument/2006/relationships/tags" Target="../tags/tag101.xml"/><Relationship Id="rId122" Type="http://schemas.openxmlformats.org/officeDocument/2006/relationships/tags" Target="../tags/tag122.xml"/><Relationship Id="rId143" Type="http://schemas.openxmlformats.org/officeDocument/2006/relationships/tags" Target="../tags/tag143.xml"/><Relationship Id="rId148" Type="http://schemas.openxmlformats.org/officeDocument/2006/relationships/tags" Target="../tags/tag148.xml"/><Relationship Id="rId164" Type="http://schemas.openxmlformats.org/officeDocument/2006/relationships/tags" Target="../tags/tag164.xml"/><Relationship Id="rId169" Type="http://schemas.openxmlformats.org/officeDocument/2006/relationships/tags" Target="../tags/tag169.xml"/><Relationship Id="rId185" Type="http://schemas.openxmlformats.org/officeDocument/2006/relationships/tags" Target="../tags/tag185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80" Type="http://schemas.openxmlformats.org/officeDocument/2006/relationships/tags" Target="../tags/tag180.xml"/><Relationship Id="rId210" Type="http://schemas.openxmlformats.org/officeDocument/2006/relationships/tags" Target="../tags/tag210.xml"/><Relationship Id="rId215" Type="http://schemas.openxmlformats.org/officeDocument/2006/relationships/tags" Target="../tags/tag215.xml"/><Relationship Id="rId26" Type="http://schemas.openxmlformats.org/officeDocument/2006/relationships/tags" Target="../tags/tag26.xml"/><Relationship Id="rId47" Type="http://schemas.openxmlformats.org/officeDocument/2006/relationships/tags" Target="../tags/tag47.xml"/><Relationship Id="rId68" Type="http://schemas.openxmlformats.org/officeDocument/2006/relationships/tags" Target="../tags/tag68.xml"/><Relationship Id="rId89" Type="http://schemas.openxmlformats.org/officeDocument/2006/relationships/tags" Target="../tags/tag89.xml"/><Relationship Id="rId112" Type="http://schemas.openxmlformats.org/officeDocument/2006/relationships/tags" Target="../tags/tag112.xml"/><Relationship Id="rId133" Type="http://schemas.openxmlformats.org/officeDocument/2006/relationships/tags" Target="../tags/tag133.xml"/><Relationship Id="rId154" Type="http://schemas.openxmlformats.org/officeDocument/2006/relationships/tags" Target="../tags/tag154.xml"/><Relationship Id="rId175" Type="http://schemas.openxmlformats.org/officeDocument/2006/relationships/tags" Target="../tags/tag175.xml"/><Relationship Id="rId196" Type="http://schemas.openxmlformats.org/officeDocument/2006/relationships/tags" Target="../tags/tag196.xml"/><Relationship Id="rId200" Type="http://schemas.openxmlformats.org/officeDocument/2006/relationships/tags" Target="../tags/tag200.xml"/><Relationship Id="rId16" Type="http://schemas.openxmlformats.org/officeDocument/2006/relationships/tags" Target="../tags/tag16.xml"/><Relationship Id="rId37" Type="http://schemas.openxmlformats.org/officeDocument/2006/relationships/tags" Target="../tags/tag37.xml"/><Relationship Id="rId58" Type="http://schemas.openxmlformats.org/officeDocument/2006/relationships/tags" Target="../tags/tag58.xml"/><Relationship Id="rId79" Type="http://schemas.openxmlformats.org/officeDocument/2006/relationships/tags" Target="../tags/tag79.xml"/><Relationship Id="rId102" Type="http://schemas.openxmlformats.org/officeDocument/2006/relationships/tags" Target="../tags/tag102.xml"/><Relationship Id="rId123" Type="http://schemas.openxmlformats.org/officeDocument/2006/relationships/tags" Target="../tags/tag123.xml"/><Relationship Id="rId144" Type="http://schemas.openxmlformats.org/officeDocument/2006/relationships/tags" Target="../tags/tag144.xml"/><Relationship Id="rId90" Type="http://schemas.openxmlformats.org/officeDocument/2006/relationships/tags" Target="../tags/tag90.xml"/><Relationship Id="rId165" Type="http://schemas.openxmlformats.org/officeDocument/2006/relationships/tags" Target="../tags/tag165.xml"/><Relationship Id="rId186" Type="http://schemas.openxmlformats.org/officeDocument/2006/relationships/tags" Target="../tags/tag186.xml"/><Relationship Id="rId211" Type="http://schemas.openxmlformats.org/officeDocument/2006/relationships/tags" Target="../tags/tag211.xml"/><Relationship Id="rId27" Type="http://schemas.openxmlformats.org/officeDocument/2006/relationships/tags" Target="../tags/tag27.xml"/><Relationship Id="rId48" Type="http://schemas.openxmlformats.org/officeDocument/2006/relationships/tags" Target="../tags/tag48.xml"/><Relationship Id="rId69" Type="http://schemas.openxmlformats.org/officeDocument/2006/relationships/tags" Target="../tags/tag69.xml"/><Relationship Id="rId113" Type="http://schemas.openxmlformats.org/officeDocument/2006/relationships/tags" Target="../tags/tag113.xml"/><Relationship Id="rId134" Type="http://schemas.openxmlformats.org/officeDocument/2006/relationships/tags" Target="../tags/tag134.xml"/><Relationship Id="rId80" Type="http://schemas.openxmlformats.org/officeDocument/2006/relationships/tags" Target="../tags/tag80.xml"/><Relationship Id="rId155" Type="http://schemas.openxmlformats.org/officeDocument/2006/relationships/tags" Target="../tags/tag155.xml"/><Relationship Id="rId176" Type="http://schemas.openxmlformats.org/officeDocument/2006/relationships/tags" Target="../tags/tag176.xml"/><Relationship Id="rId197" Type="http://schemas.openxmlformats.org/officeDocument/2006/relationships/tags" Target="../tags/tag197.xml"/><Relationship Id="rId201" Type="http://schemas.openxmlformats.org/officeDocument/2006/relationships/tags" Target="../tags/tag201.xml"/><Relationship Id="rId17" Type="http://schemas.openxmlformats.org/officeDocument/2006/relationships/tags" Target="../tags/tag17.xml"/><Relationship Id="rId38" Type="http://schemas.openxmlformats.org/officeDocument/2006/relationships/tags" Target="../tags/tag38.xml"/><Relationship Id="rId59" Type="http://schemas.openxmlformats.org/officeDocument/2006/relationships/tags" Target="../tags/tag59.xml"/><Relationship Id="rId103" Type="http://schemas.openxmlformats.org/officeDocument/2006/relationships/tags" Target="../tags/tag103.xml"/><Relationship Id="rId124" Type="http://schemas.openxmlformats.org/officeDocument/2006/relationships/tags" Target="../tags/tag124.xml"/><Relationship Id="rId70" Type="http://schemas.openxmlformats.org/officeDocument/2006/relationships/tags" Target="../tags/tag70.xml"/><Relationship Id="rId91" Type="http://schemas.openxmlformats.org/officeDocument/2006/relationships/tags" Target="../tags/tag91.xml"/><Relationship Id="rId145" Type="http://schemas.openxmlformats.org/officeDocument/2006/relationships/tags" Target="../tags/tag145.xml"/><Relationship Id="rId166" Type="http://schemas.openxmlformats.org/officeDocument/2006/relationships/tags" Target="../tags/tag166.xml"/><Relationship Id="rId187" Type="http://schemas.openxmlformats.org/officeDocument/2006/relationships/tags" Target="../tags/tag187.xml"/><Relationship Id="rId1" Type="http://schemas.openxmlformats.org/officeDocument/2006/relationships/tags" Target="../tags/tag1.xml"/><Relationship Id="rId212" Type="http://schemas.openxmlformats.org/officeDocument/2006/relationships/tags" Target="../tags/tag212.xml"/><Relationship Id="rId28" Type="http://schemas.openxmlformats.org/officeDocument/2006/relationships/tags" Target="../tags/tag28.xml"/><Relationship Id="rId49" Type="http://schemas.openxmlformats.org/officeDocument/2006/relationships/tags" Target="../tags/tag49.xml"/><Relationship Id="rId114" Type="http://schemas.openxmlformats.org/officeDocument/2006/relationships/tags" Target="../tags/tag114.xml"/><Relationship Id="rId60" Type="http://schemas.openxmlformats.org/officeDocument/2006/relationships/tags" Target="../tags/tag60.xml"/><Relationship Id="rId81" Type="http://schemas.openxmlformats.org/officeDocument/2006/relationships/tags" Target="../tags/tag81.xml"/><Relationship Id="rId135" Type="http://schemas.openxmlformats.org/officeDocument/2006/relationships/tags" Target="../tags/tag135.xml"/><Relationship Id="rId156" Type="http://schemas.openxmlformats.org/officeDocument/2006/relationships/tags" Target="../tags/tag156.xml"/><Relationship Id="rId177" Type="http://schemas.openxmlformats.org/officeDocument/2006/relationships/tags" Target="../tags/tag177.xml"/><Relationship Id="rId198" Type="http://schemas.openxmlformats.org/officeDocument/2006/relationships/tags" Target="../tags/tag198.xml"/><Relationship Id="rId202" Type="http://schemas.openxmlformats.org/officeDocument/2006/relationships/tags" Target="../tags/tag202.xml"/><Relationship Id="rId18" Type="http://schemas.openxmlformats.org/officeDocument/2006/relationships/tags" Target="../tags/tag18.xml"/><Relationship Id="rId39" Type="http://schemas.openxmlformats.org/officeDocument/2006/relationships/tags" Target="../tags/tag39.xml"/><Relationship Id="rId50" Type="http://schemas.openxmlformats.org/officeDocument/2006/relationships/tags" Target="../tags/tag50.xml"/><Relationship Id="rId104" Type="http://schemas.openxmlformats.org/officeDocument/2006/relationships/tags" Target="../tags/tag104.xml"/><Relationship Id="rId125" Type="http://schemas.openxmlformats.org/officeDocument/2006/relationships/tags" Target="../tags/tag125.xml"/><Relationship Id="rId146" Type="http://schemas.openxmlformats.org/officeDocument/2006/relationships/tags" Target="../tags/tag146.xml"/><Relationship Id="rId167" Type="http://schemas.openxmlformats.org/officeDocument/2006/relationships/tags" Target="../tags/tag167.xml"/><Relationship Id="rId188" Type="http://schemas.openxmlformats.org/officeDocument/2006/relationships/tags" Target="../tags/tag188.xml"/><Relationship Id="rId71" Type="http://schemas.openxmlformats.org/officeDocument/2006/relationships/tags" Target="../tags/tag71.xml"/><Relationship Id="rId92" Type="http://schemas.openxmlformats.org/officeDocument/2006/relationships/tags" Target="../tags/tag92.xml"/><Relationship Id="rId213" Type="http://schemas.openxmlformats.org/officeDocument/2006/relationships/tags" Target="../tags/tag213.xml"/><Relationship Id="rId2" Type="http://schemas.openxmlformats.org/officeDocument/2006/relationships/tags" Target="../tags/tag2.xml"/><Relationship Id="rId29" Type="http://schemas.openxmlformats.org/officeDocument/2006/relationships/tags" Target="../tags/tag29.xml"/><Relationship Id="rId40" Type="http://schemas.openxmlformats.org/officeDocument/2006/relationships/tags" Target="../tags/tag40.xml"/><Relationship Id="rId115" Type="http://schemas.openxmlformats.org/officeDocument/2006/relationships/tags" Target="../tags/tag115.xml"/><Relationship Id="rId136" Type="http://schemas.openxmlformats.org/officeDocument/2006/relationships/tags" Target="../tags/tag136.xml"/><Relationship Id="rId157" Type="http://schemas.openxmlformats.org/officeDocument/2006/relationships/tags" Target="../tags/tag157.xml"/><Relationship Id="rId178" Type="http://schemas.openxmlformats.org/officeDocument/2006/relationships/tags" Target="../tags/tag178.xml"/><Relationship Id="rId61" Type="http://schemas.openxmlformats.org/officeDocument/2006/relationships/tags" Target="../tags/tag61.xml"/><Relationship Id="rId82" Type="http://schemas.openxmlformats.org/officeDocument/2006/relationships/tags" Target="../tags/tag82.xml"/><Relationship Id="rId199" Type="http://schemas.openxmlformats.org/officeDocument/2006/relationships/tags" Target="../tags/tag199.xml"/><Relationship Id="rId203" Type="http://schemas.openxmlformats.org/officeDocument/2006/relationships/tags" Target="../tags/tag203.xml"/><Relationship Id="rId19" Type="http://schemas.openxmlformats.org/officeDocument/2006/relationships/tags" Target="../tags/tag19.xml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tags" Target="../tags/tag332.xml"/><Relationship Id="rId21" Type="http://schemas.openxmlformats.org/officeDocument/2006/relationships/tags" Target="../tags/tag236.xml"/><Relationship Id="rId42" Type="http://schemas.openxmlformats.org/officeDocument/2006/relationships/tags" Target="../tags/tag257.xml"/><Relationship Id="rId63" Type="http://schemas.openxmlformats.org/officeDocument/2006/relationships/tags" Target="../tags/tag278.xml"/><Relationship Id="rId84" Type="http://schemas.openxmlformats.org/officeDocument/2006/relationships/tags" Target="../tags/tag299.xml"/><Relationship Id="rId138" Type="http://schemas.openxmlformats.org/officeDocument/2006/relationships/tags" Target="../tags/tag353.xml"/><Relationship Id="rId159" Type="http://schemas.openxmlformats.org/officeDocument/2006/relationships/tags" Target="../tags/tag374.xml"/><Relationship Id="rId170" Type="http://schemas.openxmlformats.org/officeDocument/2006/relationships/tags" Target="../tags/tag385.xml"/><Relationship Id="rId191" Type="http://schemas.openxmlformats.org/officeDocument/2006/relationships/tags" Target="../tags/tag406.xml"/><Relationship Id="rId205" Type="http://schemas.openxmlformats.org/officeDocument/2006/relationships/tags" Target="../tags/tag420.xml"/><Relationship Id="rId226" Type="http://schemas.openxmlformats.org/officeDocument/2006/relationships/slideLayout" Target="../slideLayouts/slideLayout30.xml"/><Relationship Id="rId107" Type="http://schemas.openxmlformats.org/officeDocument/2006/relationships/tags" Target="../tags/tag322.xml"/><Relationship Id="rId11" Type="http://schemas.openxmlformats.org/officeDocument/2006/relationships/tags" Target="../tags/tag226.xml"/><Relationship Id="rId32" Type="http://schemas.openxmlformats.org/officeDocument/2006/relationships/tags" Target="../tags/tag247.xml"/><Relationship Id="rId53" Type="http://schemas.openxmlformats.org/officeDocument/2006/relationships/tags" Target="../tags/tag268.xml"/><Relationship Id="rId74" Type="http://schemas.openxmlformats.org/officeDocument/2006/relationships/tags" Target="../tags/tag289.xml"/><Relationship Id="rId128" Type="http://schemas.openxmlformats.org/officeDocument/2006/relationships/tags" Target="../tags/tag343.xml"/><Relationship Id="rId149" Type="http://schemas.openxmlformats.org/officeDocument/2006/relationships/tags" Target="../tags/tag364.xml"/><Relationship Id="rId5" Type="http://schemas.openxmlformats.org/officeDocument/2006/relationships/tags" Target="../tags/tag220.xml"/><Relationship Id="rId95" Type="http://schemas.openxmlformats.org/officeDocument/2006/relationships/tags" Target="../tags/tag310.xml"/><Relationship Id="rId160" Type="http://schemas.openxmlformats.org/officeDocument/2006/relationships/tags" Target="../tags/tag375.xml"/><Relationship Id="rId181" Type="http://schemas.openxmlformats.org/officeDocument/2006/relationships/tags" Target="../tags/tag396.xml"/><Relationship Id="rId216" Type="http://schemas.openxmlformats.org/officeDocument/2006/relationships/tags" Target="../tags/tag431.xml"/><Relationship Id="rId22" Type="http://schemas.openxmlformats.org/officeDocument/2006/relationships/tags" Target="../tags/tag237.xml"/><Relationship Id="rId43" Type="http://schemas.openxmlformats.org/officeDocument/2006/relationships/tags" Target="../tags/tag258.xml"/><Relationship Id="rId64" Type="http://schemas.openxmlformats.org/officeDocument/2006/relationships/tags" Target="../tags/tag279.xml"/><Relationship Id="rId118" Type="http://schemas.openxmlformats.org/officeDocument/2006/relationships/tags" Target="../tags/tag333.xml"/><Relationship Id="rId139" Type="http://schemas.openxmlformats.org/officeDocument/2006/relationships/tags" Target="../tags/tag354.xml"/><Relationship Id="rId85" Type="http://schemas.openxmlformats.org/officeDocument/2006/relationships/tags" Target="../tags/tag300.xml"/><Relationship Id="rId150" Type="http://schemas.openxmlformats.org/officeDocument/2006/relationships/tags" Target="../tags/tag365.xml"/><Relationship Id="rId171" Type="http://schemas.openxmlformats.org/officeDocument/2006/relationships/tags" Target="../tags/tag386.xml"/><Relationship Id="rId192" Type="http://schemas.openxmlformats.org/officeDocument/2006/relationships/tags" Target="../tags/tag407.xml"/><Relationship Id="rId206" Type="http://schemas.openxmlformats.org/officeDocument/2006/relationships/tags" Target="../tags/tag421.xml"/><Relationship Id="rId227" Type="http://schemas.openxmlformats.org/officeDocument/2006/relationships/notesSlide" Target="../notesSlides/notesSlide4.xml"/><Relationship Id="rId12" Type="http://schemas.openxmlformats.org/officeDocument/2006/relationships/tags" Target="../tags/tag227.xml"/><Relationship Id="rId33" Type="http://schemas.openxmlformats.org/officeDocument/2006/relationships/tags" Target="../tags/tag248.xml"/><Relationship Id="rId108" Type="http://schemas.openxmlformats.org/officeDocument/2006/relationships/tags" Target="../tags/tag323.xml"/><Relationship Id="rId129" Type="http://schemas.openxmlformats.org/officeDocument/2006/relationships/tags" Target="../tags/tag344.xml"/><Relationship Id="rId54" Type="http://schemas.openxmlformats.org/officeDocument/2006/relationships/tags" Target="../tags/tag269.xml"/><Relationship Id="rId75" Type="http://schemas.openxmlformats.org/officeDocument/2006/relationships/tags" Target="../tags/tag290.xml"/><Relationship Id="rId96" Type="http://schemas.openxmlformats.org/officeDocument/2006/relationships/tags" Target="../tags/tag311.xml"/><Relationship Id="rId140" Type="http://schemas.openxmlformats.org/officeDocument/2006/relationships/tags" Target="../tags/tag355.xml"/><Relationship Id="rId161" Type="http://schemas.openxmlformats.org/officeDocument/2006/relationships/tags" Target="../tags/tag376.xml"/><Relationship Id="rId182" Type="http://schemas.openxmlformats.org/officeDocument/2006/relationships/tags" Target="../tags/tag397.xml"/><Relationship Id="rId217" Type="http://schemas.openxmlformats.org/officeDocument/2006/relationships/tags" Target="../tags/tag432.xml"/><Relationship Id="rId6" Type="http://schemas.openxmlformats.org/officeDocument/2006/relationships/tags" Target="../tags/tag221.xml"/><Relationship Id="rId23" Type="http://schemas.openxmlformats.org/officeDocument/2006/relationships/tags" Target="../tags/tag238.xml"/><Relationship Id="rId119" Type="http://schemas.openxmlformats.org/officeDocument/2006/relationships/tags" Target="../tags/tag334.xml"/><Relationship Id="rId44" Type="http://schemas.openxmlformats.org/officeDocument/2006/relationships/tags" Target="../tags/tag259.xml"/><Relationship Id="rId65" Type="http://schemas.openxmlformats.org/officeDocument/2006/relationships/tags" Target="../tags/tag280.xml"/><Relationship Id="rId86" Type="http://schemas.openxmlformats.org/officeDocument/2006/relationships/tags" Target="../tags/tag301.xml"/><Relationship Id="rId130" Type="http://schemas.openxmlformats.org/officeDocument/2006/relationships/tags" Target="../tags/tag345.xml"/><Relationship Id="rId151" Type="http://schemas.openxmlformats.org/officeDocument/2006/relationships/tags" Target="../tags/tag366.xml"/><Relationship Id="rId172" Type="http://schemas.openxmlformats.org/officeDocument/2006/relationships/tags" Target="../tags/tag387.xml"/><Relationship Id="rId193" Type="http://schemas.openxmlformats.org/officeDocument/2006/relationships/tags" Target="../tags/tag408.xml"/><Relationship Id="rId207" Type="http://schemas.openxmlformats.org/officeDocument/2006/relationships/tags" Target="../tags/tag422.xml"/><Relationship Id="rId13" Type="http://schemas.openxmlformats.org/officeDocument/2006/relationships/tags" Target="../tags/tag228.xml"/><Relationship Id="rId109" Type="http://schemas.openxmlformats.org/officeDocument/2006/relationships/tags" Target="../tags/tag324.xml"/><Relationship Id="rId34" Type="http://schemas.openxmlformats.org/officeDocument/2006/relationships/tags" Target="../tags/tag249.xml"/><Relationship Id="rId55" Type="http://schemas.openxmlformats.org/officeDocument/2006/relationships/tags" Target="../tags/tag270.xml"/><Relationship Id="rId76" Type="http://schemas.openxmlformats.org/officeDocument/2006/relationships/tags" Target="../tags/tag291.xml"/><Relationship Id="rId97" Type="http://schemas.openxmlformats.org/officeDocument/2006/relationships/tags" Target="../tags/tag312.xml"/><Relationship Id="rId120" Type="http://schemas.openxmlformats.org/officeDocument/2006/relationships/tags" Target="../tags/tag335.xml"/><Relationship Id="rId141" Type="http://schemas.openxmlformats.org/officeDocument/2006/relationships/tags" Target="../tags/tag356.xml"/><Relationship Id="rId7" Type="http://schemas.openxmlformats.org/officeDocument/2006/relationships/tags" Target="../tags/tag222.xml"/><Relationship Id="rId162" Type="http://schemas.openxmlformats.org/officeDocument/2006/relationships/tags" Target="../tags/tag377.xml"/><Relationship Id="rId183" Type="http://schemas.openxmlformats.org/officeDocument/2006/relationships/tags" Target="../tags/tag398.xml"/><Relationship Id="rId218" Type="http://schemas.openxmlformats.org/officeDocument/2006/relationships/tags" Target="../tags/tag433.xml"/><Relationship Id="rId24" Type="http://schemas.openxmlformats.org/officeDocument/2006/relationships/tags" Target="../tags/tag239.xml"/><Relationship Id="rId45" Type="http://schemas.openxmlformats.org/officeDocument/2006/relationships/tags" Target="../tags/tag260.xml"/><Relationship Id="rId66" Type="http://schemas.openxmlformats.org/officeDocument/2006/relationships/tags" Target="../tags/tag281.xml"/><Relationship Id="rId87" Type="http://schemas.openxmlformats.org/officeDocument/2006/relationships/tags" Target="../tags/tag302.xml"/><Relationship Id="rId110" Type="http://schemas.openxmlformats.org/officeDocument/2006/relationships/tags" Target="../tags/tag325.xml"/><Relationship Id="rId131" Type="http://schemas.openxmlformats.org/officeDocument/2006/relationships/tags" Target="../tags/tag346.xml"/><Relationship Id="rId152" Type="http://schemas.openxmlformats.org/officeDocument/2006/relationships/tags" Target="../tags/tag367.xml"/><Relationship Id="rId173" Type="http://schemas.openxmlformats.org/officeDocument/2006/relationships/tags" Target="../tags/tag388.xml"/><Relationship Id="rId194" Type="http://schemas.openxmlformats.org/officeDocument/2006/relationships/tags" Target="../tags/tag409.xml"/><Relationship Id="rId208" Type="http://schemas.openxmlformats.org/officeDocument/2006/relationships/tags" Target="../tags/tag423.xml"/><Relationship Id="rId14" Type="http://schemas.openxmlformats.org/officeDocument/2006/relationships/tags" Target="../tags/tag229.xml"/><Relationship Id="rId35" Type="http://schemas.openxmlformats.org/officeDocument/2006/relationships/tags" Target="../tags/tag250.xml"/><Relationship Id="rId56" Type="http://schemas.openxmlformats.org/officeDocument/2006/relationships/tags" Target="../tags/tag271.xml"/><Relationship Id="rId77" Type="http://schemas.openxmlformats.org/officeDocument/2006/relationships/tags" Target="../tags/tag292.xml"/><Relationship Id="rId100" Type="http://schemas.openxmlformats.org/officeDocument/2006/relationships/tags" Target="../tags/tag315.xml"/><Relationship Id="rId8" Type="http://schemas.openxmlformats.org/officeDocument/2006/relationships/tags" Target="../tags/tag223.xml"/><Relationship Id="rId98" Type="http://schemas.openxmlformats.org/officeDocument/2006/relationships/tags" Target="../tags/tag313.xml"/><Relationship Id="rId121" Type="http://schemas.openxmlformats.org/officeDocument/2006/relationships/tags" Target="../tags/tag336.xml"/><Relationship Id="rId142" Type="http://schemas.openxmlformats.org/officeDocument/2006/relationships/tags" Target="../tags/tag357.xml"/><Relationship Id="rId163" Type="http://schemas.openxmlformats.org/officeDocument/2006/relationships/tags" Target="../tags/tag378.xml"/><Relationship Id="rId184" Type="http://schemas.openxmlformats.org/officeDocument/2006/relationships/tags" Target="../tags/tag399.xml"/><Relationship Id="rId219" Type="http://schemas.openxmlformats.org/officeDocument/2006/relationships/tags" Target="../tags/tag434.xml"/><Relationship Id="rId3" Type="http://schemas.openxmlformats.org/officeDocument/2006/relationships/tags" Target="../tags/tag218.xml"/><Relationship Id="rId214" Type="http://schemas.openxmlformats.org/officeDocument/2006/relationships/tags" Target="../tags/tag429.xml"/><Relationship Id="rId25" Type="http://schemas.openxmlformats.org/officeDocument/2006/relationships/tags" Target="../tags/tag240.xml"/><Relationship Id="rId46" Type="http://schemas.openxmlformats.org/officeDocument/2006/relationships/tags" Target="../tags/tag261.xml"/><Relationship Id="rId67" Type="http://schemas.openxmlformats.org/officeDocument/2006/relationships/tags" Target="../tags/tag282.xml"/><Relationship Id="rId116" Type="http://schemas.openxmlformats.org/officeDocument/2006/relationships/tags" Target="../tags/tag331.xml"/><Relationship Id="rId137" Type="http://schemas.openxmlformats.org/officeDocument/2006/relationships/tags" Target="../tags/tag352.xml"/><Relationship Id="rId158" Type="http://schemas.openxmlformats.org/officeDocument/2006/relationships/tags" Target="../tags/tag373.xml"/><Relationship Id="rId20" Type="http://schemas.openxmlformats.org/officeDocument/2006/relationships/tags" Target="../tags/tag235.xml"/><Relationship Id="rId41" Type="http://schemas.openxmlformats.org/officeDocument/2006/relationships/tags" Target="../tags/tag256.xml"/><Relationship Id="rId62" Type="http://schemas.openxmlformats.org/officeDocument/2006/relationships/tags" Target="../tags/tag277.xml"/><Relationship Id="rId83" Type="http://schemas.openxmlformats.org/officeDocument/2006/relationships/tags" Target="../tags/tag298.xml"/><Relationship Id="rId88" Type="http://schemas.openxmlformats.org/officeDocument/2006/relationships/tags" Target="../tags/tag303.xml"/><Relationship Id="rId111" Type="http://schemas.openxmlformats.org/officeDocument/2006/relationships/tags" Target="../tags/tag326.xml"/><Relationship Id="rId132" Type="http://schemas.openxmlformats.org/officeDocument/2006/relationships/tags" Target="../tags/tag347.xml"/><Relationship Id="rId153" Type="http://schemas.openxmlformats.org/officeDocument/2006/relationships/tags" Target="../tags/tag368.xml"/><Relationship Id="rId174" Type="http://schemas.openxmlformats.org/officeDocument/2006/relationships/tags" Target="../tags/tag389.xml"/><Relationship Id="rId179" Type="http://schemas.openxmlformats.org/officeDocument/2006/relationships/tags" Target="../tags/tag394.xml"/><Relationship Id="rId195" Type="http://schemas.openxmlformats.org/officeDocument/2006/relationships/tags" Target="../tags/tag410.xml"/><Relationship Id="rId209" Type="http://schemas.openxmlformats.org/officeDocument/2006/relationships/tags" Target="../tags/tag424.xml"/><Relationship Id="rId190" Type="http://schemas.openxmlformats.org/officeDocument/2006/relationships/tags" Target="../tags/tag405.xml"/><Relationship Id="rId204" Type="http://schemas.openxmlformats.org/officeDocument/2006/relationships/tags" Target="../tags/tag419.xml"/><Relationship Id="rId220" Type="http://schemas.openxmlformats.org/officeDocument/2006/relationships/tags" Target="../tags/tag435.xml"/><Relationship Id="rId225" Type="http://schemas.openxmlformats.org/officeDocument/2006/relationships/tags" Target="../tags/tag440.xml"/><Relationship Id="rId15" Type="http://schemas.openxmlformats.org/officeDocument/2006/relationships/tags" Target="../tags/tag230.xml"/><Relationship Id="rId36" Type="http://schemas.openxmlformats.org/officeDocument/2006/relationships/tags" Target="../tags/tag251.xml"/><Relationship Id="rId57" Type="http://schemas.openxmlformats.org/officeDocument/2006/relationships/tags" Target="../tags/tag272.xml"/><Relationship Id="rId106" Type="http://schemas.openxmlformats.org/officeDocument/2006/relationships/tags" Target="../tags/tag321.xml"/><Relationship Id="rId127" Type="http://schemas.openxmlformats.org/officeDocument/2006/relationships/tags" Target="../tags/tag342.xml"/><Relationship Id="rId10" Type="http://schemas.openxmlformats.org/officeDocument/2006/relationships/tags" Target="../tags/tag225.xml"/><Relationship Id="rId31" Type="http://schemas.openxmlformats.org/officeDocument/2006/relationships/tags" Target="../tags/tag246.xml"/><Relationship Id="rId52" Type="http://schemas.openxmlformats.org/officeDocument/2006/relationships/tags" Target="../tags/tag267.xml"/><Relationship Id="rId73" Type="http://schemas.openxmlformats.org/officeDocument/2006/relationships/tags" Target="../tags/tag288.xml"/><Relationship Id="rId78" Type="http://schemas.openxmlformats.org/officeDocument/2006/relationships/tags" Target="../tags/tag293.xml"/><Relationship Id="rId94" Type="http://schemas.openxmlformats.org/officeDocument/2006/relationships/tags" Target="../tags/tag309.xml"/><Relationship Id="rId99" Type="http://schemas.openxmlformats.org/officeDocument/2006/relationships/tags" Target="../tags/tag314.xml"/><Relationship Id="rId101" Type="http://schemas.openxmlformats.org/officeDocument/2006/relationships/tags" Target="../tags/tag316.xml"/><Relationship Id="rId122" Type="http://schemas.openxmlformats.org/officeDocument/2006/relationships/tags" Target="../tags/tag337.xml"/><Relationship Id="rId143" Type="http://schemas.openxmlformats.org/officeDocument/2006/relationships/tags" Target="../tags/tag358.xml"/><Relationship Id="rId148" Type="http://schemas.openxmlformats.org/officeDocument/2006/relationships/tags" Target="../tags/tag363.xml"/><Relationship Id="rId164" Type="http://schemas.openxmlformats.org/officeDocument/2006/relationships/tags" Target="../tags/tag379.xml"/><Relationship Id="rId169" Type="http://schemas.openxmlformats.org/officeDocument/2006/relationships/tags" Target="../tags/tag384.xml"/><Relationship Id="rId185" Type="http://schemas.openxmlformats.org/officeDocument/2006/relationships/tags" Target="../tags/tag400.xml"/><Relationship Id="rId4" Type="http://schemas.openxmlformats.org/officeDocument/2006/relationships/tags" Target="../tags/tag219.xml"/><Relationship Id="rId9" Type="http://schemas.openxmlformats.org/officeDocument/2006/relationships/tags" Target="../tags/tag224.xml"/><Relationship Id="rId180" Type="http://schemas.openxmlformats.org/officeDocument/2006/relationships/tags" Target="../tags/tag395.xml"/><Relationship Id="rId210" Type="http://schemas.openxmlformats.org/officeDocument/2006/relationships/tags" Target="../tags/tag425.xml"/><Relationship Id="rId215" Type="http://schemas.openxmlformats.org/officeDocument/2006/relationships/tags" Target="../tags/tag430.xml"/><Relationship Id="rId26" Type="http://schemas.openxmlformats.org/officeDocument/2006/relationships/tags" Target="../tags/tag241.xml"/><Relationship Id="rId47" Type="http://schemas.openxmlformats.org/officeDocument/2006/relationships/tags" Target="../tags/tag262.xml"/><Relationship Id="rId68" Type="http://schemas.openxmlformats.org/officeDocument/2006/relationships/tags" Target="../tags/tag283.xml"/><Relationship Id="rId89" Type="http://schemas.openxmlformats.org/officeDocument/2006/relationships/tags" Target="../tags/tag304.xml"/><Relationship Id="rId112" Type="http://schemas.openxmlformats.org/officeDocument/2006/relationships/tags" Target="../tags/tag327.xml"/><Relationship Id="rId133" Type="http://schemas.openxmlformats.org/officeDocument/2006/relationships/tags" Target="../tags/tag348.xml"/><Relationship Id="rId154" Type="http://schemas.openxmlformats.org/officeDocument/2006/relationships/tags" Target="../tags/tag369.xml"/><Relationship Id="rId175" Type="http://schemas.openxmlformats.org/officeDocument/2006/relationships/tags" Target="../tags/tag390.xml"/><Relationship Id="rId196" Type="http://schemas.openxmlformats.org/officeDocument/2006/relationships/tags" Target="../tags/tag411.xml"/><Relationship Id="rId200" Type="http://schemas.openxmlformats.org/officeDocument/2006/relationships/tags" Target="../tags/tag415.xml"/><Relationship Id="rId16" Type="http://schemas.openxmlformats.org/officeDocument/2006/relationships/tags" Target="../tags/tag231.xml"/><Relationship Id="rId221" Type="http://schemas.openxmlformats.org/officeDocument/2006/relationships/tags" Target="../tags/tag436.xml"/><Relationship Id="rId37" Type="http://schemas.openxmlformats.org/officeDocument/2006/relationships/tags" Target="../tags/tag252.xml"/><Relationship Id="rId58" Type="http://schemas.openxmlformats.org/officeDocument/2006/relationships/tags" Target="../tags/tag273.xml"/><Relationship Id="rId79" Type="http://schemas.openxmlformats.org/officeDocument/2006/relationships/tags" Target="../tags/tag294.xml"/><Relationship Id="rId102" Type="http://schemas.openxmlformats.org/officeDocument/2006/relationships/tags" Target="../tags/tag317.xml"/><Relationship Id="rId123" Type="http://schemas.openxmlformats.org/officeDocument/2006/relationships/tags" Target="../tags/tag338.xml"/><Relationship Id="rId144" Type="http://schemas.openxmlformats.org/officeDocument/2006/relationships/tags" Target="../tags/tag359.xml"/><Relationship Id="rId90" Type="http://schemas.openxmlformats.org/officeDocument/2006/relationships/tags" Target="../tags/tag305.xml"/><Relationship Id="rId165" Type="http://schemas.openxmlformats.org/officeDocument/2006/relationships/tags" Target="../tags/tag380.xml"/><Relationship Id="rId186" Type="http://schemas.openxmlformats.org/officeDocument/2006/relationships/tags" Target="../tags/tag401.xml"/><Relationship Id="rId211" Type="http://schemas.openxmlformats.org/officeDocument/2006/relationships/tags" Target="../tags/tag426.xml"/><Relationship Id="rId27" Type="http://schemas.openxmlformats.org/officeDocument/2006/relationships/tags" Target="../tags/tag242.xml"/><Relationship Id="rId48" Type="http://schemas.openxmlformats.org/officeDocument/2006/relationships/tags" Target="../tags/tag263.xml"/><Relationship Id="rId69" Type="http://schemas.openxmlformats.org/officeDocument/2006/relationships/tags" Target="../tags/tag284.xml"/><Relationship Id="rId113" Type="http://schemas.openxmlformats.org/officeDocument/2006/relationships/tags" Target="../tags/tag328.xml"/><Relationship Id="rId134" Type="http://schemas.openxmlformats.org/officeDocument/2006/relationships/tags" Target="../tags/tag349.xml"/><Relationship Id="rId80" Type="http://schemas.openxmlformats.org/officeDocument/2006/relationships/tags" Target="../tags/tag295.xml"/><Relationship Id="rId155" Type="http://schemas.openxmlformats.org/officeDocument/2006/relationships/tags" Target="../tags/tag370.xml"/><Relationship Id="rId176" Type="http://schemas.openxmlformats.org/officeDocument/2006/relationships/tags" Target="../tags/tag391.xml"/><Relationship Id="rId197" Type="http://schemas.openxmlformats.org/officeDocument/2006/relationships/tags" Target="../tags/tag412.xml"/><Relationship Id="rId201" Type="http://schemas.openxmlformats.org/officeDocument/2006/relationships/tags" Target="../tags/tag416.xml"/><Relationship Id="rId222" Type="http://schemas.openxmlformats.org/officeDocument/2006/relationships/tags" Target="../tags/tag437.xml"/><Relationship Id="rId17" Type="http://schemas.openxmlformats.org/officeDocument/2006/relationships/tags" Target="../tags/tag232.xml"/><Relationship Id="rId38" Type="http://schemas.openxmlformats.org/officeDocument/2006/relationships/tags" Target="../tags/tag253.xml"/><Relationship Id="rId59" Type="http://schemas.openxmlformats.org/officeDocument/2006/relationships/tags" Target="../tags/tag274.xml"/><Relationship Id="rId103" Type="http://schemas.openxmlformats.org/officeDocument/2006/relationships/tags" Target="../tags/tag318.xml"/><Relationship Id="rId124" Type="http://schemas.openxmlformats.org/officeDocument/2006/relationships/tags" Target="../tags/tag339.xml"/><Relationship Id="rId70" Type="http://schemas.openxmlformats.org/officeDocument/2006/relationships/tags" Target="../tags/tag285.xml"/><Relationship Id="rId91" Type="http://schemas.openxmlformats.org/officeDocument/2006/relationships/tags" Target="../tags/tag306.xml"/><Relationship Id="rId145" Type="http://schemas.openxmlformats.org/officeDocument/2006/relationships/tags" Target="../tags/tag360.xml"/><Relationship Id="rId166" Type="http://schemas.openxmlformats.org/officeDocument/2006/relationships/tags" Target="../tags/tag381.xml"/><Relationship Id="rId187" Type="http://schemas.openxmlformats.org/officeDocument/2006/relationships/tags" Target="../tags/tag402.xml"/><Relationship Id="rId1" Type="http://schemas.openxmlformats.org/officeDocument/2006/relationships/tags" Target="../tags/tag216.xml"/><Relationship Id="rId212" Type="http://schemas.openxmlformats.org/officeDocument/2006/relationships/tags" Target="../tags/tag427.xml"/><Relationship Id="rId28" Type="http://schemas.openxmlformats.org/officeDocument/2006/relationships/tags" Target="../tags/tag243.xml"/><Relationship Id="rId49" Type="http://schemas.openxmlformats.org/officeDocument/2006/relationships/tags" Target="../tags/tag264.xml"/><Relationship Id="rId114" Type="http://schemas.openxmlformats.org/officeDocument/2006/relationships/tags" Target="../tags/tag329.xml"/><Relationship Id="rId60" Type="http://schemas.openxmlformats.org/officeDocument/2006/relationships/tags" Target="../tags/tag275.xml"/><Relationship Id="rId81" Type="http://schemas.openxmlformats.org/officeDocument/2006/relationships/tags" Target="../tags/tag296.xml"/><Relationship Id="rId135" Type="http://schemas.openxmlformats.org/officeDocument/2006/relationships/tags" Target="../tags/tag350.xml"/><Relationship Id="rId156" Type="http://schemas.openxmlformats.org/officeDocument/2006/relationships/tags" Target="../tags/tag371.xml"/><Relationship Id="rId177" Type="http://schemas.openxmlformats.org/officeDocument/2006/relationships/tags" Target="../tags/tag392.xml"/><Relationship Id="rId198" Type="http://schemas.openxmlformats.org/officeDocument/2006/relationships/tags" Target="../tags/tag413.xml"/><Relationship Id="rId202" Type="http://schemas.openxmlformats.org/officeDocument/2006/relationships/tags" Target="../tags/tag417.xml"/><Relationship Id="rId223" Type="http://schemas.openxmlformats.org/officeDocument/2006/relationships/tags" Target="../tags/tag438.xml"/><Relationship Id="rId18" Type="http://schemas.openxmlformats.org/officeDocument/2006/relationships/tags" Target="../tags/tag233.xml"/><Relationship Id="rId39" Type="http://schemas.openxmlformats.org/officeDocument/2006/relationships/tags" Target="../tags/tag254.xml"/><Relationship Id="rId50" Type="http://schemas.openxmlformats.org/officeDocument/2006/relationships/tags" Target="../tags/tag265.xml"/><Relationship Id="rId104" Type="http://schemas.openxmlformats.org/officeDocument/2006/relationships/tags" Target="../tags/tag319.xml"/><Relationship Id="rId125" Type="http://schemas.openxmlformats.org/officeDocument/2006/relationships/tags" Target="../tags/tag340.xml"/><Relationship Id="rId146" Type="http://schemas.openxmlformats.org/officeDocument/2006/relationships/tags" Target="../tags/tag361.xml"/><Relationship Id="rId167" Type="http://schemas.openxmlformats.org/officeDocument/2006/relationships/tags" Target="../tags/tag382.xml"/><Relationship Id="rId188" Type="http://schemas.openxmlformats.org/officeDocument/2006/relationships/tags" Target="../tags/tag403.xml"/><Relationship Id="rId71" Type="http://schemas.openxmlformats.org/officeDocument/2006/relationships/tags" Target="../tags/tag286.xml"/><Relationship Id="rId92" Type="http://schemas.openxmlformats.org/officeDocument/2006/relationships/tags" Target="../tags/tag307.xml"/><Relationship Id="rId213" Type="http://schemas.openxmlformats.org/officeDocument/2006/relationships/tags" Target="../tags/tag428.xml"/><Relationship Id="rId2" Type="http://schemas.openxmlformats.org/officeDocument/2006/relationships/tags" Target="../tags/tag217.xml"/><Relationship Id="rId29" Type="http://schemas.openxmlformats.org/officeDocument/2006/relationships/tags" Target="../tags/tag244.xml"/><Relationship Id="rId40" Type="http://schemas.openxmlformats.org/officeDocument/2006/relationships/tags" Target="../tags/tag255.xml"/><Relationship Id="rId115" Type="http://schemas.openxmlformats.org/officeDocument/2006/relationships/tags" Target="../tags/tag330.xml"/><Relationship Id="rId136" Type="http://schemas.openxmlformats.org/officeDocument/2006/relationships/tags" Target="../tags/tag351.xml"/><Relationship Id="rId157" Type="http://schemas.openxmlformats.org/officeDocument/2006/relationships/tags" Target="../tags/tag372.xml"/><Relationship Id="rId178" Type="http://schemas.openxmlformats.org/officeDocument/2006/relationships/tags" Target="../tags/tag393.xml"/><Relationship Id="rId61" Type="http://schemas.openxmlformats.org/officeDocument/2006/relationships/tags" Target="../tags/tag276.xml"/><Relationship Id="rId82" Type="http://schemas.openxmlformats.org/officeDocument/2006/relationships/tags" Target="../tags/tag297.xml"/><Relationship Id="rId199" Type="http://schemas.openxmlformats.org/officeDocument/2006/relationships/tags" Target="../tags/tag414.xml"/><Relationship Id="rId203" Type="http://schemas.openxmlformats.org/officeDocument/2006/relationships/tags" Target="../tags/tag418.xml"/><Relationship Id="rId19" Type="http://schemas.openxmlformats.org/officeDocument/2006/relationships/tags" Target="../tags/tag234.xml"/><Relationship Id="rId224" Type="http://schemas.openxmlformats.org/officeDocument/2006/relationships/tags" Target="../tags/tag439.xml"/><Relationship Id="rId30" Type="http://schemas.openxmlformats.org/officeDocument/2006/relationships/tags" Target="../tags/tag245.xml"/><Relationship Id="rId105" Type="http://schemas.openxmlformats.org/officeDocument/2006/relationships/tags" Target="../tags/tag320.xml"/><Relationship Id="rId126" Type="http://schemas.openxmlformats.org/officeDocument/2006/relationships/tags" Target="../tags/tag341.xml"/><Relationship Id="rId147" Type="http://schemas.openxmlformats.org/officeDocument/2006/relationships/tags" Target="../tags/tag362.xml"/><Relationship Id="rId168" Type="http://schemas.openxmlformats.org/officeDocument/2006/relationships/tags" Target="../tags/tag383.xml"/><Relationship Id="rId51" Type="http://schemas.openxmlformats.org/officeDocument/2006/relationships/tags" Target="../tags/tag266.xml"/><Relationship Id="rId72" Type="http://schemas.openxmlformats.org/officeDocument/2006/relationships/tags" Target="../tags/tag287.xml"/><Relationship Id="rId93" Type="http://schemas.openxmlformats.org/officeDocument/2006/relationships/tags" Target="../tags/tag308.xml"/><Relationship Id="rId189" Type="http://schemas.openxmlformats.org/officeDocument/2006/relationships/tags" Target="../tags/tag404.xml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tags" Target="../tags/tag557.xml"/><Relationship Id="rId21" Type="http://schemas.openxmlformats.org/officeDocument/2006/relationships/tags" Target="../tags/tag461.xml"/><Relationship Id="rId42" Type="http://schemas.openxmlformats.org/officeDocument/2006/relationships/tags" Target="../tags/tag482.xml"/><Relationship Id="rId63" Type="http://schemas.openxmlformats.org/officeDocument/2006/relationships/tags" Target="../tags/tag503.xml"/><Relationship Id="rId84" Type="http://schemas.openxmlformats.org/officeDocument/2006/relationships/tags" Target="../tags/tag524.xml"/><Relationship Id="rId138" Type="http://schemas.openxmlformats.org/officeDocument/2006/relationships/tags" Target="../tags/tag578.xml"/><Relationship Id="rId159" Type="http://schemas.openxmlformats.org/officeDocument/2006/relationships/tags" Target="../tags/tag599.xml"/><Relationship Id="rId170" Type="http://schemas.openxmlformats.org/officeDocument/2006/relationships/tags" Target="../tags/tag610.xml"/><Relationship Id="rId191" Type="http://schemas.openxmlformats.org/officeDocument/2006/relationships/tags" Target="../tags/tag631.xml"/><Relationship Id="rId107" Type="http://schemas.openxmlformats.org/officeDocument/2006/relationships/tags" Target="../tags/tag547.xml"/><Relationship Id="rId11" Type="http://schemas.openxmlformats.org/officeDocument/2006/relationships/tags" Target="../tags/tag451.xml"/><Relationship Id="rId32" Type="http://schemas.openxmlformats.org/officeDocument/2006/relationships/tags" Target="../tags/tag472.xml"/><Relationship Id="rId53" Type="http://schemas.openxmlformats.org/officeDocument/2006/relationships/tags" Target="../tags/tag493.xml"/><Relationship Id="rId74" Type="http://schemas.openxmlformats.org/officeDocument/2006/relationships/tags" Target="../tags/tag514.xml"/><Relationship Id="rId128" Type="http://schemas.openxmlformats.org/officeDocument/2006/relationships/tags" Target="../tags/tag568.xml"/><Relationship Id="rId149" Type="http://schemas.openxmlformats.org/officeDocument/2006/relationships/tags" Target="../tags/tag589.xml"/><Relationship Id="rId5" Type="http://schemas.openxmlformats.org/officeDocument/2006/relationships/tags" Target="../tags/tag445.xml"/><Relationship Id="rId95" Type="http://schemas.openxmlformats.org/officeDocument/2006/relationships/tags" Target="../tags/tag535.xml"/><Relationship Id="rId160" Type="http://schemas.openxmlformats.org/officeDocument/2006/relationships/tags" Target="../tags/tag600.xml"/><Relationship Id="rId181" Type="http://schemas.openxmlformats.org/officeDocument/2006/relationships/tags" Target="../tags/tag621.xml"/><Relationship Id="rId22" Type="http://schemas.openxmlformats.org/officeDocument/2006/relationships/tags" Target="../tags/tag462.xml"/><Relationship Id="rId43" Type="http://schemas.openxmlformats.org/officeDocument/2006/relationships/tags" Target="../tags/tag483.xml"/><Relationship Id="rId64" Type="http://schemas.openxmlformats.org/officeDocument/2006/relationships/tags" Target="../tags/tag504.xml"/><Relationship Id="rId118" Type="http://schemas.openxmlformats.org/officeDocument/2006/relationships/tags" Target="../tags/tag558.xml"/><Relationship Id="rId139" Type="http://schemas.openxmlformats.org/officeDocument/2006/relationships/tags" Target="../tags/tag579.xml"/><Relationship Id="rId85" Type="http://schemas.openxmlformats.org/officeDocument/2006/relationships/tags" Target="../tags/tag525.xml"/><Relationship Id="rId150" Type="http://schemas.openxmlformats.org/officeDocument/2006/relationships/tags" Target="../tags/tag590.xml"/><Relationship Id="rId171" Type="http://schemas.openxmlformats.org/officeDocument/2006/relationships/tags" Target="../tags/tag611.xml"/><Relationship Id="rId192" Type="http://schemas.openxmlformats.org/officeDocument/2006/relationships/slideLayout" Target="../slideLayouts/slideLayout5.xml"/><Relationship Id="rId12" Type="http://schemas.openxmlformats.org/officeDocument/2006/relationships/tags" Target="../tags/tag452.xml"/><Relationship Id="rId33" Type="http://schemas.openxmlformats.org/officeDocument/2006/relationships/tags" Target="../tags/tag473.xml"/><Relationship Id="rId108" Type="http://schemas.openxmlformats.org/officeDocument/2006/relationships/tags" Target="../tags/tag548.xml"/><Relationship Id="rId129" Type="http://schemas.openxmlformats.org/officeDocument/2006/relationships/tags" Target="../tags/tag569.xml"/><Relationship Id="rId54" Type="http://schemas.openxmlformats.org/officeDocument/2006/relationships/tags" Target="../tags/tag494.xml"/><Relationship Id="rId75" Type="http://schemas.openxmlformats.org/officeDocument/2006/relationships/tags" Target="../tags/tag515.xml"/><Relationship Id="rId96" Type="http://schemas.openxmlformats.org/officeDocument/2006/relationships/tags" Target="../tags/tag536.xml"/><Relationship Id="rId140" Type="http://schemas.openxmlformats.org/officeDocument/2006/relationships/tags" Target="../tags/tag580.xml"/><Relationship Id="rId161" Type="http://schemas.openxmlformats.org/officeDocument/2006/relationships/tags" Target="../tags/tag601.xml"/><Relationship Id="rId182" Type="http://schemas.openxmlformats.org/officeDocument/2006/relationships/tags" Target="../tags/tag622.xml"/><Relationship Id="rId6" Type="http://schemas.openxmlformats.org/officeDocument/2006/relationships/tags" Target="../tags/tag446.xml"/><Relationship Id="rId23" Type="http://schemas.openxmlformats.org/officeDocument/2006/relationships/tags" Target="../tags/tag463.xml"/><Relationship Id="rId119" Type="http://schemas.openxmlformats.org/officeDocument/2006/relationships/tags" Target="../tags/tag559.xml"/><Relationship Id="rId44" Type="http://schemas.openxmlformats.org/officeDocument/2006/relationships/tags" Target="../tags/tag484.xml"/><Relationship Id="rId65" Type="http://schemas.openxmlformats.org/officeDocument/2006/relationships/tags" Target="../tags/tag505.xml"/><Relationship Id="rId86" Type="http://schemas.openxmlformats.org/officeDocument/2006/relationships/tags" Target="../tags/tag526.xml"/><Relationship Id="rId130" Type="http://schemas.openxmlformats.org/officeDocument/2006/relationships/tags" Target="../tags/tag570.xml"/><Relationship Id="rId151" Type="http://schemas.openxmlformats.org/officeDocument/2006/relationships/tags" Target="../tags/tag591.xml"/><Relationship Id="rId172" Type="http://schemas.openxmlformats.org/officeDocument/2006/relationships/tags" Target="../tags/tag612.xml"/><Relationship Id="rId193" Type="http://schemas.openxmlformats.org/officeDocument/2006/relationships/notesSlide" Target="../notesSlides/notesSlide5.xml"/><Relationship Id="rId13" Type="http://schemas.openxmlformats.org/officeDocument/2006/relationships/tags" Target="../tags/tag453.xml"/><Relationship Id="rId109" Type="http://schemas.openxmlformats.org/officeDocument/2006/relationships/tags" Target="../tags/tag549.xml"/><Relationship Id="rId34" Type="http://schemas.openxmlformats.org/officeDocument/2006/relationships/tags" Target="../tags/tag474.xml"/><Relationship Id="rId50" Type="http://schemas.openxmlformats.org/officeDocument/2006/relationships/tags" Target="../tags/tag490.xml"/><Relationship Id="rId55" Type="http://schemas.openxmlformats.org/officeDocument/2006/relationships/tags" Target="../tags/tag495.xml"/><Relationship Id="rId76" Type="http://schemas.openxmlformats.org/officeDocument/2006/relationships/tags" Target="../tags/tag516.xml"/><Relationship Id="rId97" Type="http://schemas.openxmlformats.org/officeDocument/2006/relationships/tags" Target="../tags/tag537.xml"/><Relationship Id="rId104" Type="http://schemas.openxmlformats.org/officeDocument/2006/relationships/tags" Target="../tags/tag544.xml"/><Relationship Id="rId120" Type="http://schemas.openxmlformats.org/officeDocument/2006/relationships/tags" Target="../tags/tag560.xml"/><Relationship Id="rId125" Type="http://schemas.openxmlformats.org/officeDocument/2006/relationships/tags" Target="../tags/tag565.xml"/><Relationship Id="rId141" Type="http://schemas.openxmlformats.org/officeDocument/2006/relationships/tags" Target="../tags/tag581.xml"/><Relationship Id="rId146" Type="http://schemas.openxmlformats.org/officeDocument/2006/relationships/tags" Target="../tags/tag586.xml"/><Relationship Id="rId167" Type="http://schemas.openxmlformats.org/officeDocument/2006/relationships/tags" Target="../tags/tag607.xml"/><Relationship Id="rId188" Type="http://schemas.openxmlformats.org/officeDocument/2006/relationships/tags" Target="../tags/tag628.xml"/><Relationship Id="rId7" Type="http://schemas.openxmlformats.org/officeDocument/2006/relationships/tags" Target="../tags/tag447.xml"/><Relationship Id="rId71" Type="http://schemas.openxmlformats.org/officeDocument/2006/relationships/tags" Target="../tags/tag511.xml"/><Relationship Id="rId92" Type="http://schemas.openxmlformats.org/officeDocument/2006/relationships/tags" Target="../tags/tag532.xml"/><Relationship Id="rId162" Type="http://schemas.openxmlformats.org/officeDocument/2006/relationships/tags" Target="../tags/tag602.xml"/><Relationship Id="rId183" Type="http://schemas.openxmlformats.org/officeDocument/2006/relationships/tags" Target="../tags/tag623.xml"/><Relationship Id="rId2" Type="http://schemas.openxmlformats.org/officeDocument/2006/relationships/tags" Target="../tags/tag442.xml"/><Relationship Id="rId29" Type="http://schemas.openxmlformats.org/officeDocument/2006/relationships/tags" Target="../tags/tag469.xml"/><Relationship Id="rId24" Type="http://schemas.openxmlformats.org/officeDocument/2006/relationships/tags" Target="../tags/tag464.xml"/><Relationship Id="rId40" Type="http://schemas.openxmlformats.org/officeDocument/2006/relationships/tags" Target="../tags/tag480.xml"/><Relationship Id="rId45" Type="http://schemas.openxmlformats.org/officeDocument/2006/relationships/tags" Target="../tags/tag485.xml"/><Relationship Id="rId66" Type="http://schemas.openxmlformats.org/officeDocument/2006/relationships/tags" Target="../tags/tag506.xml"/><Relationship Id="rId87" Type="http://schemas.openxmlformats.org/officeDocument/2006/relationships/tags" Target="../tags/tag527.xml"/><Relationship Id="rId110" Type="http://schemas.openxmlformats.org/officeDocument/2006/relationships/tags" Target="../tags/tag550.xml"/><Relationship Id="rId115" Type="http://schemas.openxmlformats.org/officeDocument/2006/relationships/tags" Target="../tags/tag555.xml"/><Relationship Id="rId131" Type="http://schemas.openxmlformats.org/officeDocument/2006/relationships/tags" Target="../tags/tag571.xml"/><Relationship Id="rId136" Type="http://schemas.openxmlformats.org/officeDocument/2006/relationships/tags" Target="../tags/tag576.xml"/><Relationship Id="rId157" Type="http://schemas.openxmlformats.org/officeDocument/2006/relationships/tags" Target="../tags/tag597.xml"/><Relationship Id="rId178" Type="http://schemas.openxmlformats.org/officeDocument/2006/relationships/tags" Target="../tags/tag618.xml"/><Relationship Id="rId61" Type="http://schemas.openxmlformats.org/officeDocument/2006/relationships/tags" Target="../tags/tag501.xml"/><Relationship Id="rId82" Type="http://schemas.openxmlformats.org/officeDocument/2006/relationships/tags" Target="../tags/tag522.xml"/><Relationship Id="rId152" Type="http://schemas.openxmlformats.org/officeDocument/2006/relationships/tags" Target="../tags/tag592.xml"/><Relationship Id="rId173" Type="http://schemas.openxmlformats.org/officeDocument/2006/relationships/tags" Target="../tags/tag613.xml"/><Relationship Id="rId19" Type="http://schemas.openxmlformats.org/officeDocument/2006/relationships/tags" Target="../tags/tag459.xml"/><Relationship Id="rId14" Type="http://schemas.openxmlformats.org/officeDocument/2006/relationships/tags" Target="../tags/tag454.xml"/><Relationship Id="rId30" Type="http://schemas.openxmlformats.org/officeDocument/2006/relationships/tags" Target="../tags/tag470.xml"/><Relationship Id="rId35" Type="http://schemas.openxmlformats.org/officeDocument/2006/relationships/tags" Target="../tags/tag475.xml"/><Relationship Id="rId56" Type="http://schemas.openxmlformats.org/officeDocument/2006/relationships/tags" Target="../tags/tag496.xml"/><Relationship Id="rId77" Type="http://schemas.openxmlformats.org/officeDocument/2006/relationships/tags" Target="../tags/tag517.xml"/><Relationship Id="rId100" Type="http://schemas.openxmlformats.org/officeDocument/2006/relationships/tags" Target="../tags/tag540.xml"/><Relationship Id="rId105" Type="http://schemas.openxmlformats.org/officeDocument/2006/relationships/tags" Target="../tags/tag545.xml"/><Relationship Id="rId126" Type="http://schemas.openxmlformats.org/officeDocument/2006/relationships/tags" Target="../tags/tag566.xml"/><Relationship Id="rId147" Type="http://schemas.openxmlformats.org/officeDocument/2006/relationships/tags" Target="../tags/tag587.xml"/><Relationship Id="rId168" Type="http://schemas.openxmlformats.org/officeDocument/2006/relationships/tags" Target="../tags/tag608.xml"/><Relationship Id="rId8" Type="http://schemas.openxmlformats.org/officeDocument/2006/relationships/tags" Target="../tags/tag448.xml"/><Relationship Id="rId51" Type="http://schemas.openxmlformats.org/officeDocument/2006/relationships/tags" Target="../tags/tag491.xml"/><Relationship Id="rId72" Type="http://schemas.openxmlformats.org/officeDocument/2006/relationships/tags" Target="../tags/tag512.xml"/><Relationship Id="rId93" Type="http://schemas.openxmlformats.org/officeDocument/2006/relationships/tags" Target="../tags/tag533.xml"/><Relationship Id="rId98" Type="http://schemas.openxmlformats.org/officeDocument/2006/relationships/tags" Target="../tags/tag538.xml"/><Relationship Id="rId121" Type="http://schemas.openxmlformats.org/officeDocument/2006/relationships/tags" Target="../tags/tag561.xml"/><Relationship Id="rId142" Type="http://schemas.openxmlformats.org/officeDocument/2006/relationships/tags" Target="../tags/tag582.xml"/><Relationship Id="rId163" Type="http://schemas.openxmlformats.org/officeDocument/2006/relationships/tags" Target="../tags/tag603.xml"/><Relationship Id="rId184" Type="http://schemas.openxmlformats.org/officeDocument/2006/relationships/tags" Target="../tags/tag624.xml"/><Relationship Id="rId189" Type="http://schemas.openxmlformats.org/officeDocument/2006/relationships/tags" Target="../tags/tag629.xml"/><Relationship Id="rId3" Type="http://schemas.openxmlformats.org/officeDocument/2006/relationships/tags" Target="../tags/tag443.xml"/><Relationship Id="rId25" Type="http://schemas.openxmlformats.org/officeDocument/2006/relationships/tags" Target="../tags/tag465.xml"/><Relationship Id="rId46" Type="http://schemas.openxmlformats.org/officeDocument/2006/relationships/tags" Target="../tags/tag486.xml"/><Relationship Id="rId67" Type="http://schemas.openxmlformats.org/officeDocument/2006/relationships/tags" Target="../tags/tag507.xml"/><Relationship Id="rId116" Type="http://schemas.openxmlformats.org/officeDocument/2006/relationships/tags" Target="../tags/tag556.xml"/><Relationship Id="rId137" Type="http://schemas.openxmlformats.org/officeDocument/2006/relationships/tags" Target="../tags/tag577.xml"/><Relationship Id="rId158" Type="http://schemas.openxmlformats.org/officeDocument/2006/relationships/tags" Target="../tags/tag598.xml"/><Relationship Id="rId20" Type="http://schemas.openxmlformats.org/officeDocument/2006/relationships/tags" Target="../tags/tag460.xml"/><Relationship Id="rId41" Type="http://schemas.openxmlformats.org/officeDocument/2006/relationships/tags" Target="../tags/tag481.xml"/><Relationship Id="rId62" Type="http://schemas.openxmlformats.org/officeDocument/2006/relationships/tags" Target="../tags/tag502.xml"/><Relationship Id="rId83" Type="http://schemas.openxmlformats.org/officeDocument/2006/relationships/tags" Target="../tags/tag523.xml"/><Relationship Id="rId88" Type="http://schemas.openxmlformats.org/officeDocument/2006/relationships/tags" Target="../tags/tag528.xml"/><Relationship Id="rId111" Type="http://schemas.openxmlformats.org/officeDocument/2006/relationships/tags" Target="../tags/tag551.xml"/><Relationship Id="rId132" Type="http://schemas.openxmlformats.org/officeDocument/2006/relationships/tags" Target="../tags/tag572.xml"/><Relationship Id="rId153" Type="http://schemas.openxmlformats.org/officeDocument/2006/relationships/tags" Target="../tags/tag593.xml"/><Relationship Id="rId174" Type="http://schemas.openxmlformats.org/officeDocument/2006/relationships/tags" Target="../tags/tag614.xml"/><Relationship Id="rId179" Type="http://schemas.openxmlformats.org/officeDocument/2006/relationships/tags" Target="../tags/tag619.xml"/><Relationship Id="rId190" Type="http://schemas.openxmlformats.org/officeDocument/2006/relationships/tags" Target="../tags/tag630.xml"/><Relationship Id="rId15" Type="http://schemas.openxmlformats.org/officeDocument/2006/relationships/tags" Target="../tags/tag455.xml"/><Relationship Id="rId36" Type="http://schemas.openxmlformats.org/officeDocument/2006/relationships/tags" Target="../tags/tag476.xml"/><Relationship Id="rId57" Type="http://schemas.openxmlformats.org/officeDocument/2006/relationships/tags" Target="../tags/tag497.xml"/><Relationship Id="rId106" Type="http://schemas.openxmlformats.org/officeDocument/2006/relationships/tags" Target="../tags/tag546.xml"/><Relationship Id="rId127" Type="http://schemas.openxmlformats.org/officeDocument/2006/relationships/tags" Target="../tags/tag567.xml"/><Relationship Id="rId10" Type="http://schemas.openxmlformats.org/officeDocument/2006/relationships/tags" Target="../tags/tag450.xml"/><Relationship Id="rId31" Type="http://schemas.openxmlformats.org/officeDocument/2006/relationships/tags" Target="../tags/tag471.xml"/><Relationship Id="rId52" Type="http://schemas.openxmlformats.org/officeDocument/2006/relationships/tags" Target="../tags/tag492.xml"/><Relationship Id="rId73" Type="http://schemas.openxmlformats.org/officeDocument/2006/relationships/tags" Target="../tags/tag513.xml"/><Relationship Id="rId78" Type="http://schemas.openxmlformats.org/officeDocument/2006/relationships/tags" Target="../tags/tag518.xml"/><Relationship Id="rId94" Type="http://schemas.openxmlformats.org/officeDocument/2006/relationships/tags" Target="../tags/tag534.xml"/><Relationship Id="rId99" Type="http://schemas.openxmlformats.org/officeDocument/2006/relationships/tags" Target="../tags/tag539.xml"/><Relationship Id="rId101" Type="http://schemas.openxmlformats.org/officeDocument/2006/relationships/tags" Target="../tags/tag541.xml"/><Relationship Id="rId122" Type="http://schemas.openxmlformats.org/officeDocument/2006/relationships/tags" Target="../tags/tag562.xml"/><Relationship Id="rId143" Type="http://schemas.openxmlformats.org/officeDocument/2006/relationships/tags" Target="../tags/tag583.xml"/><Relationship Id="rId148" Type="http://schemas.openxmlformats.org/officeDocument/2006/relationships/tags" Target="../tags/tag588.xml"/><Relationship Id="rId164" Type="http://schemas.openxmlformats.org/officeDocument/2006/relationships/tags" Target="../tags/tag604.xml"/><Relationship Id="rId169" Type="http://schemas.openxmlformats.org/officeDocument/2006/relationships/tags" Target="../tags/tag609.xml"/><Relationship Id="rId185" Type="http://schemas.openxmlformats.org/officeDocument/2006/relationships/tags" Target="../tags/tag625.xml"/><Relationship Id="rId4" Type="http://schemas.openxmlformats.org/officeDocument/2006/relationships/tags" Target="../tags/tag444.xml"/><Relationship Id="rId9" Type="http://schemas.openxmlformats.org/officeDocument/2006/relationships/tags" Target="../tags/tag449.xml"/><Relationship Id="rId180" Type="http://schemas.openxmlformats.org/officeDocument/2006/relationships/tags" Target="../tags/tag620.xml"/><Relationship Id="rId26" Type="http://schemas.openxmlformats.org/officeDocument/2006/relationships/tags" Target="../tags/tag466.xml"/><Relationship Id="rId47" Type="http://schemas.openxmlformats.org/officeDocument/2006/relationships/tags" Target="../tags/tag487.xml"/><Relationship Id="rId68" Type="http://schemas.openxmlformats.org/officeDocument/2006/relationships/tags" Target="../tags/tag508.xml"/><Relationship Id="rId89" Type="http://schemas.openxmlformats.org/officeDocument/2006/relationships/tags" Target="../tags/tag529.xml"/><Relationship Id="rId112" Type="http://schemas.openxmlformats.org/officeDocument/2006/relationships/tags" Target="../tags/tag552.xml"/><Relationship Id="rId133" Type="http://schemas.openxmlformats.org/officeDocument/2006/relationships/tags" Target="../tags/tag573.xml"/><Relationship Id="rId154" Type="http://schemas.openxmlformats.org/officeDocument/2006/relationships/tags" Target="../tags/tag594.xml"/><Relationship Id="rId175" Type="http://schemas.openxmlformats.org/officeDocument/2006/relationships/tags" Target="../tags/tag615.xml"/><Relationship Id="rId16" Type="http://schemas.openxmlformats.org/officeDocument/2006/relationships/tags" Target="../tags/tag456.xml"/><Relationship Id="rId37" Type="http://schemas.openxmlformats.org/officeDocument/2006/relationships/tags" Target="../tags/tag477.xml"/><Relationship Id="rId58" Type="http://schemas.openxmlformats.org/officeDocument/2006/relationships/tags" Target="../tags/tag498.xml"/><Relationship Id="rId79" Type="http://schemas.openxmlformats.org/officeDocument/2006/relationships/tags" Target="../tags/tag519.xml"/><Relationship Id="rId102" Type="http://schemas.openxmlformats.org/officeDocument/2006/relationships/tags" Target="../tags/tag542.xml"/><Relationship Id="rId123" Type="http://schemas.openxmlformats.org/officeDocument/2006/relationships/tags" Target="../tags/tag563.xml"/><Relationship Id="rId144" Type="http://schemas.openxmlformats.org/officeDocument/2006/relationships/tags" Target="../tags/tag584.xml"/><Relationship Id="rId90" Type="http://schemas.openxmlformats.org/officeDocument/2006/relationships/tags" Target="../tags/tag530.xml"/><Relationship Id="rId165" Type="http://schemas.openxmlformats.org/officeDocument/2006/relationships/tags" Target="../tags/tag605.xml"/><Relationship Id="rId186" Type="http://schemas.openxmlformats.org/officeDocument/2006/relationships/tags" Target="../tags/tag626.xml"/><Relationship Id="rId27" Type="http://schemas.openxmlformats.org/officeDocument/2006/relationships/tags" Target="../tags/tag467.xml"/><Relationship Id="rId48" Type="http://schemas.openxmlformats.org/officeDocument/2006/relationships/tags" Target="../tags/tag488.xml"/><Relationship Id="rId69" Type="http://schemas.openxmlformats.org/officeDocument/2006/relationships/tags" Target="../tags/tag509.xml"/><Relationship Id="rId113" Type="http://schemas.openxmlformats.org/officeDocument/2006/relationships/tags" Target="../tags/tag553.xml"/><Relationship Id="rId134" Type="http://schemas.openxmlformats.org/officeDocument/2006/relationships/tags" Target="../tags/tag574.xml"/><Relationship Id="rId80" Type="http://schemas.openxmlformats.org/officeDocument/2006/relationships/tags" Target="../tags/tag520.xml"/><Relationship Id="rId155" Type="http://schemas.openxmlformats.org/officeDocument/2006/relationships/tags" Target="../tags/tag595.xml"/><Relationship Id="rId176" Type="http://schemas.openxmlformats.org/officeDocument/2006/relationships/tags" Target="../tags/tag616.xml"/><Relationship Id="rId17" Type="http://schemas.openxmlformats.org/officeDocument/2006/relationships/tags" Target="../tags/tag457.xml"/><Relationship Id="rId38" Type="http://schemas.openxmlformats.org/officeDocument/2006/relationships/tags" Target="../tags/tag478.xml"/><Relationship Id="rId59" Type="http://schemas.openxmlformats.org/officeDocument/2006/relationships/tags" Target="../tags/tag499.xml"/><Relationship Id="rId103" Type="http://schemas.openxmlformats.org/officeDocument/2006/relationships/tags" Target="../tags/tag543.xml"/><Relationship Id="rId124" Type="http://schemas.openxmlformats.org/officeDocument/2006/relationships/tags" Target="../tags/tag564.xml"/><Relationship Id="rId70" Type="http://schemas.openxmlformats.org/officeDocument/2006/relationships/tags" Target="../tags/tag510.xml"/><Relationship Id="rId91" Type="http://schemas.openxmlformats.org/officeDocument/2006/relationships/tags" Target="../tags/tag531.xml"/><Relationship Id="rId145" Type="http://schemas.openxmlformats.org/officeDocument/2006/relationships/tags" Target="../tags/tag585.xml"/><Relationship Id="rId166" Type="http://schemas.openxmlformats.org/officeDocument/2006/relationships/tags" Target="../tags/tag606.xml"/><Relationship Id="rId187" Type="http://schemas.openxmlformats.org/officeDocument/2006/relationships/tags" Target="../tags/tag627.xml"/><Relationship Id="rId1" Type="http://schemas.openxmlformats.org/officeDocument/2006/relationships/tags" Target="../tags/tag441.xml"/><Relationship Id="rId28" Type="http://schemas.openxmlformats.org/officeDocument/2006/relationships/tags" Target="../tags/tag468.xml"/><Relationship Id="rId49" Type="http://schemas.openxmlformats.org/officeDocument/2006/relationships/tags" Target="../tags/tag489.xml"/><Relationship Id="rId114" Type="http://schemas.openxmlformats.org/officeDocument/2006/relationships/tags" Target="../tags/tag554.xml"/><Relationship Id="rId60" Type="http://schemas.openxmlformats.org/officeDocument/2006/relationships/tags" Target="../tags/tag500.xml"/><Relationship Id="rId81" Type="http://schemas.openxmlformats.org/officeDocument/2006/relationships/tags" Target="../tags/tag521.xml"/><Relationship Id="rId135" Type="http://schemas.openxmlformats.org/officeDocument/2006/relationships/tags" Target="../tags/tag575.xml"/><Relationship Id="rId156" Type="http://schemas.openxmlformats.org/officeDocument/2006/relationships/tags" Target="../tags/tag596.xml"/><Relationship Id="rId177" Type="http://schemas.openxmlformats.org/officeDocument/2006/relationships/tags" Target="../tags/tag617.xml"/><Relationship Id="rId18" Type="http://schemas.openxmlformats.org/officeDocument/2006/relationships/tags" Target="../tags/tag458.xml"/><Relationship Id="rId39" Type="http://schemas.openxmlformats.org/officeDocument/2006/relationships/tags" Target="../tags/tag47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D9AED-1860-01D9-89B6-17ADCA84C5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0395" y="1153621"/>
            <a:ext cx="9571794" cy="2387600"/>
          </a:xfrm>
        </p:spPr>
        <p:txBody>
          <a:bodyPr/>
          <a:lstStyle/>
          <a:p>
            <a:r>
              <a:rPr lang="sv-SE" dirty="0"/>
              <a:t>TREX ICEB</a:t>
            </a:r>
            <a:endParaRPr lang="en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253078-0463-0A3B-A5E9-4C5540075DD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err="1"/>
              <a:t>Critical</a:t>
            </a:r>
            <a:r>
              <a:rPr lang="sv-SE" dirty="0"/>
              <a:t> </a:t>
            </a:r>
            <a:r>
              <a:rPr lang="sv-SE" dirty="0" err="1"/>
              <a:t>paths</a:t>
            </a:r>
            <a:r>
              <a:rPr lang="sv-SE" dirty="0"/>
              <a:t>, </a:t>
            </a:r>
            <a:r>
              <a:rPr lang="sv-SE" dirty="0" err="1"/>
              <a:t>schedule</a:t>
            </a:r>
            <a:r>
              <a:rPr lang="sv-SE" dirty="0"/>
              <a:t> </a:t>
            </a:r>
            <a:r>
              <a:rPr lang="sv-SE" dirty="0" err="1"/>
              <a:t>adherence</a:t>
            </a:r>
            <a:r>
              <a:rPr lang="sv-SE" dirty="0"/>
              <a:t> etc.</a:t>
            </a:r>
            <a:endParaRPr lang="en-S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3F36F7-DDF0-69C9-F823-FE888843A3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SE" dirty="0"/>
              <a:t> 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6E814C-08C9-0779-D07A-5CAEAF854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2026-04-28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43018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5F8CCE-BB7B-834B-A905-AE40B2270CFE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475413"/>
            <a:ext cx="4321175" cy="365125"/>
          </a:xfrm>
        </p:spPr>
        <p:txBody>
          <a:bodyPr/>
          <a:lstStyle/>
          <a:p>
            <a:r>
              <a:rPr lang="en-GB"/>
              <a:t>TREX ICEB</a:t>
            </a:r>
            <a:endParaRPr lang="sv-SE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7908FDC-5F50-19FA-501B-589E59849AC0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6475413"/>
            <a:ext cx="833438" cy="365125"/>
          </a:xfrm>
        </p:spPr>
        <p:txBody>
          <a:bodyPr/>
          <a:lstStyle/>
          <a:p>
            <a:r>
              <a:rPr lang="en-US"/>
              <a:t>2025-11-04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82898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8FA084-3DF2-2D10-84AE-45B25D7250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A1507-B9E8-F0CB-103C-3C2FA8526E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0395" y="1153621"/>
            <a:ext cx="9571794" cy="2387600"/>
          </a:xfrm>
        </p:spPr>
        <p:txBody>
          <a:bodyPr/>
          <a:lstStyle/>
          <a:p>
            <a:r>
              <a:rPr lang="sv-SE" dirty="0"/>
              <a:t>NSS </a:t>
            </a:r>
            <a:r>
              <a:rPr lang="sv-SE" dirty="0" err="1"/>
              <a:t>Replanning</a:t>
            </a:r>
            <a:r>
              <a:rPr lang="sv-SE" dirty="0"/>
              <a:t> </a:t>
            </a:r>
            <a:r>
              <a:rPr lang="sv-SE" dirty="0" err="1"/>
              <a:t>Evaluation</a:t>
            </a:r>
            <a:endParaRPr lang="en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BB1B37-2385-3740-DCA0-1FE4ED89F0D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TREX ICEB</a:t>
            </a:r>
            <a:endParaRPr lang="en-S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298FB9-0AC3-2E28-E32F-76FD625B45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SE" dirty="0"/>
              <a:t> 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C46636-98FB-9C30-99CD-3EA8F713F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2025-11-04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11423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1AA612CA-178E-3F21-20F5-E3F29FCCAC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OTLSHAPE_SL_0084e535316f411b9401b0adc9f8b3fc_BackgroundRectangle">
            <a:extLst>
              <a:ext uri="{FF2B5EF4-FFF2-40B4-BE49-F238E27FC236}">
                <a16:creationId xmlns:a16="http://schemas.microsoft.com/office/drawing/2014/main" id="{ADA5F11B-6403-F804-1195-C341B511D7E8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3500" y="2112793"/>
            <a:ext cx="11290300" cy="625856"/>
          </a:xfrm>
          <a:prstGeom prst="rect">
            <a:avLst/>
          </a:prstGeom>
          <a:solidFill>
            <a:srgbClr val="C8C8C8">
              <a:alpha val="20000"/>
            </a:srgb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1" name="OTLSHAPE_SL2A_e4ead10f04c74cfd8f551d06f3ce43f9_BackgroundRectangle" hidden="1">
            <a:extLst>
              <a:ext uri="{FF2B5EF4-FFF2-40B4-BE49-F238E27FC236}">
                <a16:creationId xmlns:a16="http://schemas.microsoft.com/office/drawing/2014/main" id="{2EC90FD3-B96C-934B-12DE-4F75C4EECCF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965200" y="2112793"/>
            <a:ext cx="10388600" cy="625856"/>
          </a:xfrm>
          <a:prstGeom prst="rect">
            <a:avLst/>
          </a:prstGeom>
          <a:solidFill>
            <a:srgbClr val="C8C8C8">
              <a:alpha val="20000"/>
            </a:srgb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OTLSHAPE_SL_2c83fd21b8cd4588b42f97fee319555a_BackgroundRectangle">
            <a:extLst>
              <a:ext uri="{FF2B5EF4-FFF2-40B4-BE49-F238E27FC236}">
                <a16:creationId xmlns:a16="http://schemas.microsoft.com/office/drawing/2014/main" id="{3F431715-03A7-CA27-4C38-D6B5619034A1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63500" y="4984348"/>
            <a:ext cx="11290300" cy="879856"/>
          </a:xfrm>
          <a:prstGeom prst="rect">
            <a:avLst/>
          </a:prstGeom>
          <a:solidFill>
            <a:srgbClr val="C8C8C8">
              <a:alpha val="20000"/>
            </a:srgb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OTLSHAPE_SL2A_b26efe6d2a16447eab3dd5204fd3219c_BackgroundRectangle" hidden="1">
            <a:extLst>
              <a:ext uri="{FF2B5EF4-FFF2-40B4-BE49-F238E27FC236}">
                <a16:creationId xmlns:a16="http://schemas.microsoft.com/office/drawing/2014/main" id="{18BA0417-B948-E5B9-ADA2-2005FC87AB2C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965200" y="4984348"/>
            <a:ext cx="10388600" cy="879856"/>
          </a:xfrm>
          <a:prstGeom prst="rect">
            <a:avLst/>
          </a:prstGeom>
          <a:solidFill>
            <a:srgbClr val="C8C8C8">
              <a:alpha val="20000"/>
            </a:srgb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TLSHAPE_SL_5b53f335682744a3aca05129f3d177fe_BackgroundRectangle">
            <a:extLst>
              <a:ext uri="{FF2B5EF4-FFF2-40B4-BE49-F238E27FC236}">
                <a16:creationId xmlns:a16="http://schemas.microsoft.com/office/drawing/2014/main" id="{F512A64B-BDFE-46AF-CF26-A0BBE647A204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63500" y="2776749"/>
            <a:ext cx="11290300" cy="455337"/>
          </a:xfrm>
          <a:prstGeom prst="rect">
            <a:avLst/>
          </a:prstGeom>
          <a:solidFill>
            <a:srgbClr val="C8C8C8">
              <a:alpha val="20000"/>
            </a:srgb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TLSHAPE_SL_163df5a0b7c546f38a91fbcf6a05a7a3_BackgroundRectangle">
            <a:extLst>
              <a:ext uri="{FF2B5EF4-FFF2-40B4-BE49-F238E27FC236}">
                <a16:creationId xmlns:a16="http://schemas.microsoft.com/office/drawing/2014/main" id="{77135FC6-AB32-2797-4EA4-35B8270FDB3F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63500" y="3270186"/>
            <a:ext cx="11290300" cy="663956"/>
          </a:xfrm>
          <a:prstGeom prst="rect">
            <a:avLst/>
          </a:prstGeom>
          <a:solidFill>
            <a:srgbClr val="C8C8C8">
              <a:alpha val="20000"/>
            </a:srgb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OTLSHAPE_SL2A_b8d1d83518da45acbe1fbff340deaa59_BackgroundRectangle" hidden="1">
            <a:extLst>
              <a:ext uri="{FF2B5EF4-FFF2-40B4-BE49-F238E27FC236}">
                <a16:creationId xmlns:a16="http://schemas.microsoft.com/office/drawing/2014/main" id="{A14818B7-46EE-E78B-B081-857F012E9098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965200" y="2776749"/>
            <a:ext cx="10388600" cy="455337"/>
          </a:xfrm>
          <a:prstGeom prst="rect">
            <a:avLst/>
          </a:prstGeom>
          <a:solidFill>
            <a:srgbClr val="C8C8C8">
              <a:alpha val="20000"/>
            </a:srgb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4" name="OTLSHAPE_SL2A_ce6b6c92f1d3428688688ff82d865761_BackgroundRectangle" hidden="1">
            <a:extLst>
              <a:ext uri="{FF2B5EF4-FFF2-40B4-BE49-F238E27FC236}">
                <a16:creationId xmlns:a16="http://schemas.microsoft.com/office/drawing/2014/main" id="{5A3C61CA-0D1A-4BD0-5766-DF13192A0A20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965200" y="3270186"/>
            <a:ext cx="10388600" cy="663956"/>
          </a:xfrm>
          <a:prstGeom prst="rect">
            <a:avLst/>
          </a:prstGeom>
          <a:solidFill>
            <a:srgbClr val="C8C8C8">
              <a:alpha val="20000"/>
            </a:srgb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7" name="OTLSHAPE_SL_a60d2ae8524f4ac2a7627cff794993cd_BackgroundRectangle">
            <a:extLst>
              <a:ext uri="{FF2B5EF4-FFF2-40B4-BE49-F238E27FC236}">
                <a16:creationId xmlns:a16="http://schemas.microsoft.com/office/drawing/2014/main" id="{5D86B342-9432-A129-CE59-1E4105392C5A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63500" y="3972242"/>
            <a:ext cx="11290300" cy="974005"/>
          </a:xfrm>
          <a:prstGeom prst="rect">
            <a:avLst/>
          </a:prstGeom>
          <a:solidFill>
            <a:srgbClr val="C8C8C8">
              <a:alpha val="20000"/>
            </a:srgb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2" name="OTLSHAPE_SL2A_4c2d4f9c4d0b4f0ca7b6591d61f7f570_BackgroundRectangle" hidden="1">
            <a:extLst>
              <a:ext uri="{FF2B5EF4-FFF2-40B4-BE49-F238E27FC236}">
                <a16:creationId xmlns:a16="http://schemas.microsoft.com/office/drawing/2014/main" id="{AC932EEE-7AA9-F0E9-ACD8-D5D39A7AA93A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965200" y="3972242"/>
            <a:ext cx="10388600" cy="974005"/>
          </a:xfrm>
          <a:prstGeom prst="rect">
            <a:avLst/>
          </a:prstGeom>
          <a:solidFill>
            <a:srgbClr val="C8C8C8">
              <a:alpha val="20000"/>
            </a:srgb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OTLSHAPE_TB_00000000000000000000000000000000_LeftEndCaps" hidden="1">
            <a:extLst>
              <a:ext uri="{FF2B5EF4-FFF2-40B4-BE49-F238E27FC236}">
                <a16:creationId xmlns:a16="http://schemas.microsoft.com/office/drawing/2014/main" id="{42958E2A-6335-E7D8-77B9-67F7CF8C60CB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-220558" y="12700"/>
            <a:ext cx="469900" cy="276999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sv-SE" b="1">
                <a:solidFill>
                  <a:srgbClr val="ED7D31"/>
                </a:solidFill>
                <a:latin typeface="Calibri" panose="020F0502020204030204" pitchFamily="34" charset="0"/>
              </a:rPr>
              <a:t>2025</a:t>
            </a:r>
          </a:p>
        </p:txBody>
      </p:sp>
      <p:sp>
        <p:nvSpPr>
          <p:cNvPr id="3" name="OTLSHAPE_TB_00000000000000000000000000000000_RightEndCaps">
            <a:extLst>
              <a:ext uri="{FF2B5EF4-FFF2-40B4-BE49-F238E27FC236}">
                <a16:creationId xmlns:a16="http://schemas.microsoft.com/office/drawing/2014/main" id="{D3B2362F-2D0F-14D4-6257-236B734E7EEE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11474534" y="1743138"/>
            <a:ext cx="449610" cy="27906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sv-SE" b="1" spc="-44">
                <a:solidFill>
                  <a:srgbClr val="E97132"/>
                </a:solidFill>
                <a:latin typeface="Calibri" panose="020F0502020204030204" pitchFamily="34" charset="0"/>
              </a:rPr>
              <a:t>2027</a:t>
            </a:r>
          </a:p>
        </p:txBody>
      </p:sp>
      <p:cxnSp>
        <p:nvCxnSpPr>
          <p:cNvPr id="64" name="OTLSHAPE_M_aef32c30126c457290b9a69880c1852d_Connector1">
            <a:extLst>
              <a:ext uri="{FF2B5EF4-FFF2-40B4-BE49-F238E27FC236}">
                <a16:creationId xmlns:a16="http://schemas.microsoft.com/office/drawing/2014/main" id="{78E00DAE-7768-4679-0255-DF2937A47F83}"/>
              </a:ext>
            </a:extLst>
          </p:cNvPr>
          <p:cNvCxnSpPr/>
          <p:nvPr>
            <p:custDataLst>
              <p:tags r:id="rId14"/>
            </p:custDataLst>
          </p:nvPr>
        </p:nvCxnSpPr>
        <p:spPr>
          <a:xfrm>
            <a:off x="10927507" y="1254823"/>
            <a:ext cx="0" cy="435822"/>
          </a:xfrm>
          <a:prstGeom prst="line">
            <a:avLst/>
          </a:prstGeom>
          <a:ln w="9525" cap="flat" cmpd="sng" algn="ctr">
            <a:solidFill>
              <a:srgbClr val="E97132">
                <a:alpha val="4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OTLSHAPE_M_951b60d1ca7b47acaaf2d71df281a755_Connector1">
            <a:extLst>
              <a:ext uri="{FF2B5EF4-FFF2-40B4-BE49-F238E27FC236}">
                <a16:creationId xmlns:a16="http://schemas.microsoft.com/office/drawing/2014/main" id="{9F59024F-39BB-4096-6681-2E66897FCCAB}"/>
              </a:ext>
            </a:extLst>
          </p:cNvPr>
          <p:cNvCxnSpPr/>
          <p:nvPr>
            <p:custDataLst>
              <p:tags r:id="rId15"/>
            </p:custDataLst>
          </p:nvPr>
        </p:nvCxnSpPr>
        <p:spPr>
          <a:xfrm>
            <a:off x="9042499" y="1254823"/>
            <a:ext cx="0" cy="435822"/>
          </a:xfrm>
          <a:prstGeom prst="line">
            <a:avLst/>
          </a:prstGeom>
          <a:ln w="9525" cap="flat" cmpd="sng" algn="ctr">
            <a:solidFill>
              <a:srgbClr val="156082">
                <a:alpha val="4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OTLSHAPE_M_852c225338b44b15883779d834d018f7_Connector1">
            <a:extLst>
              <a:ext uri="{FF2B5EF4-FFF2-40B4-BE49-F238E27FC236}">
                <a16:creationId xmlns:a16="http://schemas.microsoft.com/office/drawing/2014/main" id="{B67B82BD-EBF1-E60B-DF0E-016FAC92CF59}"/>
              </a:ext>
            </a:extLst>
          </p:cNvPr>
          <p:cNvCxnSpPr/>
          <p:nvPr>
            <p:custDataLst>
              <p:tags r:id="rId16"/>
            </p:custDataLst>
          </p:nvPr>
        </p:nvCxnSpPr>
        <p:spPr>
          <a:xfrm>
            <a:off x="6304752" y="1254823"/>
            <a:ext cx="0" cy="435822"/>
          </a:xfrm>
          <a:prstGeom prst="line">
            <a:avLst/>
          </a:prstGeom>
          <a:ln w="9525" cap="flat" cmpd="sng" algn="ctr">
            <a:solidFill>
              <a:srgbClr val="E97132">
                <a:alpha val="4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TLSHAPE_TB_00000000000000000000000000000000_ScaleContainer">
            <a:extLst>
              <a:ext uri="{FF2B5EF4-FFF2-40B4-BE49-F238E27FC236}">
                <a16:creationId xmlns:a16="http://schemas.microsoft.com/office/drawing/2014/main" id="{B053BD15-2AFF-8188-20C6-E57E77CFDC46}"/>
              </a:ext>
            </a:extLst>
          </p:cNvPr>
          <p:cNvSpPr/>
          <p:nvPr>
            <p:custDataLst>
              <p:tags r:id="rId17"/>
            </p:custDataLst>
          </p:nvPr>
        </p:nvSpPr>
        <p:spPr>
          <a:xfrm>
            <a:off x="1092200" y="1690645"/>
            <a:ext cx="10261600" cy="182880"/>
          </a:xfrm>
          <a:prstGeom prst="round2SameRect">
            <a:avLst/>
          </a:prstGeom>
          <a:solidFill>
            <a:srgbClr val="0E284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6" name="OTLSHAPE_SL_0084e535316f411b9401b0adc9f8b3fc_HeaderRectangle">
            <a:extLst>
              <a:ext uri="{FF2B5EF4-FFF2-40B4-BE49-F238E27FC236}">
                <a16:creationId xmlns:a16="http://schemas.microsoft.com/office/drawing/2014/main" id="{515E8507-F6E4-154D-934C-C7328AB2AAA0}"/>
              </a:ext>
            </a:extLst>
          </p:cNvPr>
          <p:cNvSpPr/>
          <p:nvPr>
            <p:custDataLst>
              <p:tags r:id="rId18"/>
            </p:custDataLst>
          </p:nvPr>
        </p:nvSpPr>
        <p:spPr>
          <a:xfrm>
            <a:off x="63500" y="2112793"/>
            <a:ext cx="901700" cy="625856"/>
          </a:xfrm>
          <a:prstGeom prst="rect">
            <a:avLst/>
          </a:prstGeom>
          <a:solidFill>
            <a:srgbClr val="E9713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9" name="OTLSHAPE_SL2A_e4ead10f04c74cfd8f551d06f3ce43f9_HeaderRectangle" hidden="1">
            <a:extLst>
              <a:ext uri="{FF2B5EF4-FFF2-40B4-BE49-F238E27FC236}">
                <a16:creationId xmlns:a16="http://schemas.microsoft.com/office/drawing/2014/main" id="{4A50CCEA-29D6-7C80-144C-33F806983246}"/>
              </a:ext>
            </a:extLst>
          </p:cNvPr>
          <p:cNvSpPr/>
          <p:nvPr>
            <p:custDataLst>
              <p:tags r:id="rId19"/>
            </p:custDataLst>
          </p:nvPr>
        </p:nvSpPr>
        <p:spPr>
          <a:xfrm>
            <a:off x="965200" y="2112793"/>
            <a:ext cx="0" cy="0"/>
          </a:xfrm>
          <a:prstGeom prst="rect">
            <a:avLst/>
          </a:prstGeom>
          <a:solidFill>
            <a:srgbClr val="E97132">
              <a:alpha val="24706"/>
            </a:srgb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6" name="OTLSHAPE_TB_00000000000000000000000000000000_MiddleScaleContainer">
            <a:extLst>
              <a:ext uri="{FF2B5EF4-FFF2-40B4-BE49-F238E27FC236}">
                <a16:creationId xmlns:a16="http://schemas.microsoft.com/office/drawing/2014/main" id="{3A3BD4B5-2DDE-6264-C78F-C1D88E3DB0A7}"/>
              </a:ext>
            </a:extLst>
          </p:cNvPr>
          <p:cNvSpPr/>
          <p:nvPr>
            <p:custDataLst>
              <p:tags r:id="rId20"/>
            </p:custDataLst>
          </p:nvPr>
        </p:nvSpPr>
        <p:spPr>
          <a:xfrm>
            <a:off x="1092200" y="1882669"/>
            <a:ext cx="10261600" cy="182880"/>
          </a:xfrm>
          <a:prstGeom prst="round2SameRect">
            <a:avLst>
              <a:gd name="adj1" fmla="val 0"/>
              <a:gd name="adj2" fmla="val 16667"/>
            </a:avLst>
          </a:prstGeom>
          <a:solidFill>
            <a:srgbClr val="737373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7" name="OTLSHAPE_TB_00000000000000000000000000000000_BottomScaleContainer" hidden="1">
            <a:extLst>
              <a:ext uri="{FF2B5EF4-FFF2-40B4-BE49-F238E27FC236}">
                <a16:creationId xmlns:a16="http://schemas.microsoft.com/office/drawing/2014/main" id="{028A99C0-4C49-E949-88FC-8214DB11167F}"/>
              </a:ext>
            </a:extLst>
          </p:cNvPr>
          <p:cNvSpPr/>
          <p:nvPr>
            <p:custDataLst>
              <p:tags r:id="rId21"/>
            </p:custDataLst>
          </p:nvPr>
        </p:nvSpPr>
        <p:spPr>
          <a:xfrm>
            <a:off x="1092200" y="1690645"/>
            <a:ext cx="0" cy="0"/>
          </a:xfrm>
          <a:prstGeom prst="round2SameRect">
            <a:avLst>
              <a:gd name="adj1" fmla="val 0"/>
              <a:gd name="adj2" fmla="val 16667"/>
            </a:avLst>
          </a:prstGeom>
          <a:solidFill>
            <a:srgbClr val="0E284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OTLSHAPE_SL_2c83fd21b8cd4588b42f97fee319555a_HeaderRectangle">
            <a:extLst>
              <a:ext uri="{FF2B5EF4-FFF2-40B4-BE49-F238E27FC236}">
                <a16:creationId xmlns:a16="http://schemas.microsoft.com/office/drawing/2014/main" id="{E59A0CB3-4EE3-E08F-3DB7-79E240A75AE4}"/>
              </a:ext>
            </a:extLst>
          </p:cNvPr>
          <p:cNvSpPr/>
          <p:nvPr>
            <p:custDataLst>
              <p:tags r:id="rId22"/>
            </p:custDataLst>
          </p:nvPr>
        </p:nvSpPr>
        <p:spPr>
          <a:xfrm>
            <a:off x="63500" y="4984348"/>
            <a:ext cx="901700" cy="879856"/>
          </a:xfrm>
          <a:prstGeom prst="rect">
            <a:avLst/>
          </a:prstGeom>
          <a:solidFill>
            <a:srgbClr val="737373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1" name="OTLSHAPE_SL2A_b26efe6d2a16447eab3dd5204fd3219c_HeaderRectangle" hidden="1">
            <a:extLst>
              <a:ext uri="{FF2B5EF4-FFF2-40B4-BE49-F238E27FC236}">
                <a16:creationId xmlns:a16="http://schemas.microsoft.com/office/drawing/2014/main" id="{ECA91B0F-ADF8-BA6C-2AD2-FDAFBF41F64A}"/>
              </a:ext>
            </a:extLst>
          </p:cNvPr>
          <p:cNvSpPr/>
          <p:nvPr>
            <p:custDataLst>
              <p:tags r:id="rId23"/>
            </p:custDataLst>
          </p:nvPr>
        </p:nvSpPr>
        <p:spPr>
          <a:xfrm>
            <a:off x="965200" y="4984348"/>
            <a:ext cx="0" cy="0"/>
          </a:xfrm>
          <a:prstGeom prst="rect">
            <a:avLst/>
          </a:prstGeom>
          <a:solidFill>
            <a:srgbClr val="196B24">
              <a:alpha val="24706"/>
            </a:srgb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TLSHAPE_SL_5b53f335682744a3aca05129f3d177fe_HeaderRectangle">
            <a:extLst>
              <a:ext uri="{FF2B5EF4-FFF2-40B4-BE49-F238E27FC236}">
                <a16:creationId xmlns:a16="http://schemas.microsoft.com/office/drawing/2014/main" id="{FE980344-703F-DAFB-D803-D4BFC1AA52E4}"/>
              </a:ext>
            </a:extLst>
          </p:cNvPr>
          <p:cNvSpPr/>
          <p:nvPr>
            <p:custDataLst>
              <p:tags r:id="rId24"/>
            </p:custDataLst>
          </p:nvPr>
        </p:nvSpPr>
        <p:spPr>
          <a:xfrm>
            <a:off x="63500" y="2776749"/>
            <a:ext cx="901700" cy="455337"/>
          </a:xfrm>
          <a:prstGeom prst="rect">
            <a:avLst/>
          </a:prstGeom>
          <a:solidFill>
            <a:srgbClr val="A02B93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TLSHAPE_SL_163df5a0b7c546f38a91fbcf6a05a7a3_HeaderRectangle">
            <a:extLst>
              <a:ext uri="{FF2B5EF4-FFF2-40B4-BE49-F238E27FC236}">
                <a16:creationId xmlns:a16="http://schemas.microsoft.com/office/drawing/2014/main" id="{36E0A5B6-17BB-A8BA-23F7-0CC6C0B44F31}"/>
              </a:ext>
            </a:extLst>
          </p:cNvPr>
          <p:cNvSpPr/>
          <p:nvPr>
            <p:custDataLst>
              <p:tags r:id="rId25"/>
            </p:custDataLst>
          </p:nvPr>
        </p:nvSpPr>
        <p:spPr>
          <a:xfrm>
            <a:off x="63500" y="3270186"/>
            <a:ext cx="901700" cy="663956"/>
          </a:xfrm>
          <a:prstGeom prst="rect">
            <a:avLst/>
          </a:prstGeom>
          <a:solidFill>
            <a:srgbClr val="15608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OTLSHAPE_SL2A_b8d1d83518da45acbe1fbff340deaa59_HeaderRectangle" hidden="1">
            <a:extLst>
              <a:ext uri="{FF2B5EF4-FFF2-40B4-BE49-F238E27FC236}">
                <a16:creationId xmlns:a16="http://schemas.microsoft.com/office/drawing/2014/main" id="{8539E724-0877-E91B-F170-D0135FCC98F8}"/>
              </a:ext>
            </a:extLst>
          </p:cNvPr>
          <p:cNvSpPr/>
          <p:nvPr>
            <p:custDataLst>
              <p:tags r:id="rId26"/>
            </p:custDataLst>
          </p:nvPr>
        </p:nvSpPr>
        <p:spPr>
          <a:xfrm>
            <a:off x="965200" y="2776749"/>
            <a:ext cx="0" cy="0"/>
          </a:xfrm>
          <a:prstGeom prst="rect">
            <a:avLst/>
          </a:prstGeom>
          <a:solidFill>
            <a:srgbClr val="E97132">
              <a:alpha val="24706"/>
            </a:srgb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2" name="OTLSHAPE_SL2A_ce6b6c92f1d3428688688ff82d865761_HeaderRectangle" hidden="1">
            <a:extLst>
              <a:ext uri="{FF2B5EF4-FFF2-40B4-BE49-F238E27FC236}">
                <a16:creationId xmlns:a16="http://schemas.microsoft.com/office/drawing/2014/main" id="{63DC0145-A04A-5BE6-2ED9-FC498BDFD196}"/>
              </a:ext>
            </a:extLst>
          </p:cNvPr>
          <p:cNvSpPr/>
          <p:nvPr>
            <p:custDataLst>
              <p:tags r:id="rId27"/>
            </p:custDataLst>
          </p:nvPr>
        </p:nvSpPr>
        <p:spPr>
          <a:xfrm>
            <a:off x="965200" y="3270186"/>
            <a:ext cx="0" cy="0"/>
          </a:xfrm>
          <a:prstGeom prst="rect">
            <a:avLst/>
          </a:prstGeom>
          <a:solidFill>
            <a:srgbClr val="E97132">
              <a:alpha val="24706"/>
            </a:srgb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8" name="OTLSHAPE_SL_a60d2ae8524f4ac2a7627cff794993cd_HeaderRectangle">
            <a:extLst>
              <a:ext uri="{FF2B5EF4-FFF2-40B4-BE49-F238E27FC236}">
                <a16:creationId xmlns:a16="http://schemas.microsoft.com/office/drawing/2014/main" id="{4D087D43-81EE-209E-94D4-9DD01B815528}"/>
              </a:ext>
            </a:extLst>
          </p:cNvPr>
          <p:cNvSpPr/>
          <p:nvPr>
            <p:custDataLst>
              <p:tags r:id="rId28"/>
            </p:custDataLst>
          </p:nvPr>
        </p:nvSpPr>
        <p:spPr>
          <a:xfrm>
            <a:off x="63500" y="3972242"/>
            <a:ext cx="901700" cy="974005"/>
          </a:xfrm>
          <a:prstGeom prst="rect">
            <a:avLst/>
          </a:prstGeom>
          <a:solidFill>
            <a:srgbClr val="196B24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0" name="OTLSHAPE_SL2A_4c2d4f9c4d0b4f0ca7b6591d61f7f570_HeaderRectangle" hidden="1">
            <a:extLst>
              <a:ext uri="{FF2B5EF4-FFF2-40B4-BE49-F238E27FC236}">
                <a16:creationId xmlns:a16="http://schemas.microsoft.com/office/drawing/2014/main" id="{EEE5F9AA-947E-4E4B-2EB6-2D0AEB53D7DC}"/>
              </a:ext>
            </a:extLst>
          </p:cNvPr>
          <p:cNvSpPr/>
          <p:nvPr>
            <p:custDataLst>
              <p:tags r:id="rId29"/>
            </p:custDataLst>
          </p:nvPr>
        </p:nvSpPr>
        <p:spPr>
          <a:xfrm>
            <a:off x="965200" y="3972242"/>
            <a:ext cx="0" cy="0"/>
          </a:xfrm>
          <a:prstGeom prst="rect">
            <a:avLst/>
          </a:prstGeom>
          <a:solidFill>
            <a:srgbClr val="196B24">
              <a:alpha val="24706"/>
            </a:srgb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8" name="OTLSHAPE_G_00000000000000000000000000000000_ShapeBelow0">
            <a:extLst>
              <a:ext uri="{FF2B5EF4-FFF2-40B4-BE49-F238E27FC236}">
                <a16:creationId xmlns:a16="http://schemas.microsoft.com/office/drawing/2014/main" id="{7A8472D1-CCF8-3CEC-10D9-AA6A4591446B}"/>
              </a:ext>
            </a:extLst>
          </p:cNvPr>
          <p:cNvCxnSpPr/>
          <p:nvPr>
            <p:custDataLst>
              <p:tags r:id="rId30"/>
            </p:custDataLst>
          </p:nvPr>
        </p:nvCxnSpPr>
        <p:spPr>
          <a:xfrm>
            <a:off x="2124465" y="2074694"/>
            <a:ext cx="0" cy="3789511"/>
          </a:xfrm>
          <a:prstGeom prst="line">
            <a:avLst/>
          </a:prstGeom>
          <a:ln w="9525" cap="flat" cmpd="sng" algn="ctr">
            <a:solidFill>
              <a:srgbClr val="5B9BD5">
                <a:alpha val="14902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OTLSHAPE_G_00000000000000000000000000000000_ShapeBelow1">
            <a:extLst>
              <a:ext uri="{FF2B5EF4-FFF2-40B4-BE49-F238E27FC236}">
                <a16:creationId xmlns:a16="http://schemas.microsoft.com/office/drawing/2014/main" id="{86BBDCFC-E250-D3A8-0EA1-BC2F8E194D42}"/>
              </a:ext>
            </a:extLst>
          </p:cNvPr>
          <p:cNvCxnSpPr/>
          <p:nvPr>
            <p:custDataLst>
              <p:tags r:id="rId31"/>
            </p:custDataLst>
          </p:nvPr>
        </p:nvCxnSpPr>
        <p:spPr>
          <a:xfrm>
            <a:off x="3156731" y="2074694"/>
            <a:ext cx="0" cy="3789511"/>
          </a:xfrm>
          <a:prstGeom prst="line">
            <a:avLst/>
          </a:prstGeom>
          <a:ln w="9525" cap="flat" cmpd="sng" algn="ctr">
            <a:solidFill>
              <a:srgbClr val="5B9BD5">
                <a:alpha val="14902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OTLSHAPE_G_00000000000000000000000000000000_ShapeBelow2">
            <a:extLst>
              <a:ext uri="{FF2B5EF4-FFF2-40B4-BE49-F238E27FC236}">
                <a16:creationId xmlns:a16="http://schemas.microsoft.com/office/drawing/2014/main" id="{A2D77107-2243-F55A-4077-F65D5F23F961}"/>
              </a:ext>
            </a:extLst>
          </p:cNvPr>
          <p:cNvCxnSpPr/>
          <p:nvPr>
            <p:custDataLst>
              <p:tags r:id="rId32"/>
            </p:custDataLst>
          </p:nvPr>
        </p:nvCxnSpPr>
        <p:spPr>
          <a:xfrm>
            <a:off x="4166556" y="2074694"/>
            <a:ext cx="0" cy="3789511"/>
          </a:xfrm>
          <a:prstGeom prst="line">
            <a:avLst/>
          </a:prstGeom>
          <a:ln w="9525" cap="flat" cmpd="sng" algn="ctr">
            <a:solidFill>
              <a:srgbClr val="5B9BD5">
                <a:alpha val="14902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OTLSHAPE_G_00000000000000000000000000000000_ShapeBelow3">
            <a:extLst>
              <a:ext uri="{FF2B5EF4-FFF2-40B4-BE49-F238E27FC236}">
                <a16:creationId xmlns:a16="http://schemas.microsoft.com/office/drawing/2014/main" id="{85769598-AD10-8CDF-F190-A6638FE11902}"/>
              </a:ext>
            </a:extLst>
          </p:cNvPr>
          <p:cNvCxnSpPr/>
          <p:nvPr>
            <p:custDataLst>
              <p:tags r:id="rId33"/>
            </p:custDataLst>
          </p:nvPr>
        </p:nvCxnSpPr>
        <p:spPr>
          <a:xfrm>
            <a:off x="5187602" y="2074694"/>
            <a:ext cx="0" cy="3789511"/>
          </a:xfrm>
          <a:prstGeom prst="line">
            <a:avLst/>
          </a:prstGeom>
          <a:ln w="9525" cap="flat" cmpd="sng" algn="ctr">
            <a:solidFill>
              <a:srgbClr val="5B9BD5">
                <a:alpha val="14902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OTLSHAPE_G_00000000000000000000000000000000_ShapeBelow4">
            <a:extLst>
              <a:ext uri="{FF2B5EF4-FFF2-40B4-BE49-F238E27FC236}">
                <a16:creationId xmlns:a16="http://schemas.microsoft.com/office/drawing/2014/main" id="{8F92929C-52FB-1D37-0240-59C52B8DB117}"/>
              </a:ext>
            </a:extLst>
          </p:cNvPr>
          <p:cNvCxnSpPr/>
          <p:nvPr>
            <p:custDataLst>
              <p:tags r:id="rId34"/>
            </p:custDataLst>
          </p:nvPr>
        </p:nvCxnSpPr>
        <p:spPr>
          <a:xfrm>
            <a:off x="6219867" y="2074694"/>
            <a:ext cx="0" cy="3789511"/>
          </a:xfrm>
          <a:prstGeom prst="line">
            <a:avLst/>
          </a:prstGeom>
          <a:ln w="9525" cap="flat" cmpd="sng" algn="ctr">
            <a:solidFill>
              <a:srgbClr val="5B9BD5">
                <a:alpha val="14902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OTLSHAPE_G_00000000000000000000000000000000_ShapeBelow5">
            <a:extLst>
              <a:ext uri="{FF2B5EF4-FFF2-40B4-BE49-F238E27FC236}">
                <a16:creationId xmlns:a16="http://schemas.microsoft.com/office/drawing/2014/main" id="{B1EBE1DA-16B4-04FA-8CFB-2C5797D2C98E}"/>
              </a:ext>
            </a:extLst>
          </p:cNvPr>
          <p:cNvCxnSpPr/>
          <p:nvPr>
            <p:custDataLst>
              <p:tags r:id="rId35"/>
            </p:custDataLst>
          </p:nvPr>
        </p:nvCxnSpPr>
        <p:spPr>
          <a:xfrm>
            <a:off x="7252133" y="2074694"/>
            <a:ext cx="0" cy="3789511"/>
          </a:xfrm>
          <a:prstGeom prst="line">
            <a:avLst/>
          </a:prstGeom>
          <a:ln w="9525" cap="flat" cmpd="sng" algn="ctr">
            <a:solidFill>
              <a:srgbClr val="5B9BD5">
                <a:alpha val="14902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5" name="OTLSHAPE_G_00000000000000000000000000000000_ShapeBelow6">
            <a:extLst>
              <a:ext uri="{FF2B5EF4-FFF2-40B4-BE49-F238E27FC236}">
                <a16:creationId xmlns:a16="http://schemas.microsoft.com/office/drawing/2014/main" id="{B492F15C-2CCA-23C1-72AA-CB4482C48F06}"/>
              </a:ext>
            </a:extLst>
          </p:cNvPr>
          <p:cNvCxnSpPr/>
          <p:nvPr>
            <p:custDataLst>
              <p:tags r:id="rId36"/>
            </p:custDataLst>
          </p:nvPr>
        </p:nvCxnSpPr>
        <p:spPr>
          <a:xfrm>
            <a:off x="8261958" y="2074694"/>
            <a:ext cx="0" cy="3789511"/>
          </a:xfrm>
          <a:prstGeom prst="line">
            <a:avLst/>
          </a:prstGeom>
          <a:ln w="9525" cap="flat" cmpd="sng" algn="ctr">
            <a:solidFill>
              <a:srgbClr val="5B9BD5">
                <a:alpha val="14902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6" name="OTLSHAPE_G_00000000000000000000000000000000_ShapeBelow7">
            <a:extLst>
              <a:ext uri="{FF2B5EF4-FFF2-40B4-BE49-F238E27FC236}">
                <a16:creationId xmlns:a16="http://schemas.microsoft.com/office/drawing/2014/main" id="{97E03335-0275-F799-193E-BE11797291E5}"/>
              </a:ext>
            </a:extLst>
          </p:cNvPr>
          <p:cNvCxnSpPr/>
          <p:nvPr>
            <p:custDataLst>
              <p:tags r:id="rId37"/>
            </p:custDataLst>
          </p:nvPr>
        </p:nvCxnSpPr>
        <p:spPr>
          <a:xfrm>
            <a:off x="9283003" y="2074694"/>
            <a:ext cx="0" cy="3789511"/>
          </a:xfrm>
          <a:prstGeom prst="line">
            <a:avLst/>
          </a:prstGeom>
          <a:ln w="9525" cap="flat" cmpd="sng" algn="ctr">
            <a:solidFill>
              <a:srgbClr val="5B9BD5">
                <a:alpha val="14902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" name="OTLSHAPE_G_00000000000000000000000000000000_ShapeBelow8">
            <a:extLst>
              <a:ext uri="{FF2B5EF4-FFF2-40B4-BE49-F238E27FC236}">
                <a16:creationId xmlns:a16="http://schemas.microsoft.com/office/drawing/2014/main" id="{76246DEC-448B-4BC0-BCEF-6193B23ADBDA}"/>
              </a:ext>
            </a:extLst>
          </p:cNvPr>
          <p:cNvCxnSpPr/>
          <p:nvPr>
            <p:custDataLst>
              <p:tags r:id="rId38"/>
            </p:custDataLst>
          </p:nvPr>
        </p:nvCxnSpPr>
        <p:spPr>
          <a:xfrm>
            <a:off x="10315269" y="2074694"/>
            <a:ext cx="0" cy="3789511"/>
          </a:xfrm>
          <a:prstGeom prst="line">
            <a:avLst/>
          </a:prstGeom>
          <a:ln w="9525" cap="flat" cmpd="sng" algn="ctr">
            <a:solidFill>
              <a:srgbClr val="5B9BD5">
                <a:alpha val="14902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9" name="OTLSHAPE_SLT_4f1432202099475ea92ffe0257adfcd9_Shape">
            <a:extLst>
              <a:ext uri="{FF2B5EF4-FFF2-40B4-BE49-F238E27FC236}">
                <a16:creationId xmlns:a16="http://schemas.microsoft.com/office/drawing/2014/main" id="{C6DA0FFC-75C4-962A-34C0-25FB3842382E}"/>
              </a:ext>
            </a:extLst>
          </p:cNvPr>
          <p:cNvSpPr/>
          <p:nvPr>
            <p:custDataLst>
              <p:tags r:id="rId39"/>
            </p:custDataLst>
          </p:nvPr>
        </p:nvSpPr>
        <p:spPr>
          <a:xfrm>
            <a:off x="1787857" y="2172652"/>
            <a:ext cx="5765800" cy="127000"/>
          </a:xfrm>
          <a:prstGeom prst="roundRect">
            <a:avLst/>
          </a:prstGeom>
          <a:solidFill>
            <a:srgbClr val="E9713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5" name="OTLSHAPE_SLT_0edba08b33014acab909020cf8e6a03b_Shape">
            <a:extLst>
              <a:ext uri="{FF2B5EF4-FFF2-40B4-BE49-F238E27FC236}">
                <a16:creationId xmlns:a16="http://schemas.microsoft.com/office/drawing/2014/main" id="{F80161A4-D2BB-4695-04B6-ECEA418DD0A3}"/>
              </a:ext>
            </a:extLst>
          </p:cNvPr>
          <p:cNvSpPr/>
          <p:nvPr>
            <p:custDataLst>
              <p:tags r:id="rId40"/>
            </p:custDataLst>
          </p:nvPr>
        </p:nvSpPr>
        <p:spPr>
          <a:xfrm>
            <a:off x="7543860" y="2466530"/>
            <a:ext cx="1485900" cy="127000"/>
          </a:xfrm>
          <a:prstGeom prst="roundRect">
            <a:avLst/>
          </a:prstGeom>
          <a:solidFill>
            <a:srgbClr val="E9713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9" name="OTLSHAPE_SLT_1dcf56660ef9434f81e58874c217a30f_Shape">
            <a:extLst>
              <a:ext uri="{FF2B5EF4-FFF2-40B4-BE49-F238E27FC236}">
                <a16:creationId xmlns:a16="http://schemas.microsoft.com/office/drawing/2014/main" id="{BDDCF3FC-9C8E-5112-AAA2-4BDBB37666DB}"/>
              </a:ext>
            </a:extLst>
          </p:cNvPr>
          <p:cNvSpPr/>
          <p:nvPr>
            <p:custDataLst>
              <p:tags r:id="rId41"/>
            </p:custDataLst>
          </p:nvPr>
        </p:nvSpPr>
        <p:spPr>
          <a:xfrm>
            <a:off x="1787857" y="5044207"/>
            <a:ext cx="3416300" cy="127000"/>
          </a:xfrm>
          <a:prstGeom prst="roundRect">
            <a:avLst/>
          </a:prstGeom>
          <a:solidFill>
            <a:srgbClr val="737373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3" name="OTLSHAPE_SLT_ca9e04f14fee4df6be8f5c57a0aaed6c_Shape">
            <a:extLst>
              <a:ext uri="{FF2B5EF4-FFF2-40B4-BE49-F238E27FC236}">
                <a16:creationId xmlns:a16="http://schemas.microsoft.com/office/drawing/2014/main" id="{8B02276F-A3F1-0F7F-E23E-2073758A75B4}"/>
              </a:ext>
            </a:extLst>
          </p:cNvPr>
          <p:cNvSpPr/>
          <p:nvPr>
            <p:custDataLst>
              <p:tags r:id="rId42"/>
            </p:custDataLst>
          </p:nvPr>
        </p:nvSpPr>
        <p:spPr>
          <a:xfrm>
            <a:off x="1787857" y="5252826"/>
            <a:ext cx="4826000" cy="127000"/>
          </a:xfrm>
          <a:prstGeom prst="roundRect">
            <a:avLst/>
          </a:prstGeom>
          <a:solidFill>
            <a:srgbClr val="737373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OTLSHAPE_SLT_cb817a82951240148e797c89035bf4ff_Shape">
            <a:extLst>
              <a:ext uri="{FF2B5EF4-FFF2-40B4-BE49-F238E27FC236}">
                <a16:creationId xmlns:a16="http://schemas.microsoft.com/office/drawing/2014/main" id="{F7D06DD4-F197-86D0-63E2-BFD71B1C8BAB}"/>
              </a:ext>
            </a:extLst>
          </p:cNvPr>
          <p:cNvSpPr/>
          <p:nvPr>
            <p:custDataLst>
              <p:tags r:id="rId43"/>
            </p:custDataLst>
          </p:nvPr>
        </p:nvSpPr>
        <p:spPr>
          <a:xfrm>
            <a:off x="1787857" y="2836608"/>
            <a:ext cx="5549900" cy="127000"/>
          </a:xfrm>
          <a:prstGeom prst="roundRect">
            <a:avLst/>
          </a:prstGeom>
          <a:solidFill>
            <a:srgbClr val="A02B93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3" name="OTLSHAPE_SLT_2ac4ff953eaf4d85aedaffb8bcc198a5_Shape">
            <a:extLst>
              <a:ext uri="{FF2B5EF4-FFF2-40B4-BE49-F238E27FC236}">
                <a16:creationId xmlns:a16="http://schemas.microsoft.com/office/drawing/2014/main" id="{1B62284E-63A5-2D7D-B5E7-9E09FA3FBD7A}"/>
              </a:ext>
            </a:extLst>
          </p:cNvPr>
          <p:cNvSpPr/>
          <p:nvPr>
            <p:custDataLst>
              <p:tags r:id="rId44"/>
            </p:custDataLst>
          </p:nvPr>
        </p:nvSpPr>
        <p:spPr>
          <a:xfrm>
            <a:off x="7330675" y="3045227"/>
            <a:ext cx="1562100" cy="127000"/>
          </a:xfrm>
          <a:prstGeom prst="roundRect">
            <a:avLst/>
          </a:prstGeom>
          <a:solidFill>
            <a:srgbClr val="A02B93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5" name="OTLSHAPE_SLT_d2c4f3dc6faa4469a9c672650dfbacb2_Shape">
            <a:extLst>
              <a:ext uri="{FF2B5EF4-FFF2-40B4-BE49-F238E27FC236}">
                <a16:creationId xmlns:a16="http://schemas.microsoft.com/office/drawing/2014/main" id="{C483BE5A-227C-A533-A869-57AD9E11852F}"/>
              </a:ext>
            </a:extLst>
          </p:cNvPr>
          <p:cNvSpPr/>
          <p:nvPr>
            <p:custDataLst>
              <p:tags r:id="rId45"/>
            </p:custDataLst>
          </p:nvPr>
        </p:nvSpPr>
        <p:spPr>
          <a:xfrm>
            <a:off x="1787857" y="3330046"/>
            <a:ext cx="1587500" cy="127000"/>
          </a:xfrm>
          <a:prstGeom prst="roundRect">
            <a:avLst/>
          </a:prstGeom>
          <a:solidFill>
            <a:srgbClr val="15608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3" name="OTLSHAPE_SLT_1a64184c173f4d479f58cd918c57129b_Shape">
            <a:extLst>
              <a:ext uri="{FF2B5EF4-FFF2-40B4-BE49-F238E27FC236}">
                <a16:creationId xmlns:a16="http://schemas.microsoft.com/office/drawing/2014/main" id="{5B6F9717-1914-4F72-C65F-DB0E2470187B}"/>
              </a:ext>
            </a:extLst>
          </p:cNvPr>
          <p:cNvSpPr/>
          <p:nvPr>
            <p:custDataLst>
              <p:tags r:id="rId46"/>
            </p:custDataLst>
          </p:nvPr>
        </p:nvSpPr>
        <p:spPr>
          <a:xfrm>
            <a:off x="3369916" y="3538664"/>
            <a:ext cx="3073400" cy="127000"/>
          </a:xfrm>
          <a:prstGeom prst="roundRect">
            <a:avLst/>
          </a:prstGeom>
          <a:solidFill>
            <a:srgbClr val="15608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3" name="OTLSHAPE_SLT_9a24d6104eaf4c5db5c1175146feb464_Shape">
            <a:extLst>
              <a:ext uri="{FF2B5EF4-FFF2-40B4-BE49-F238E27FC236}">
                <a16:creationId xmlns:a16="http://schemas.microsoft.com/office/drawing/2014/main" id="{14E3D040-A988-D628-67B5-5BAE6906C1B4}"/>
              </a:ext>
            </a:extLst>
          </p:cNvPr>
          <p:cNvSpPr/>
          <p:nvPr>
            <p:custDataLst>
              <p:tags r:id="rId47"/>
            </p:custDataLst>
          </p:nvPr>
        </p:nvSpPr>
        <p:spPr>
          <a:xfrm>
            <a:off x="6433053" y="3747283"/>
            <a:ext cx="2159000" cy="127000"/>
          </a:xfrm>
          <a:prstGeom prst="roundRect">
            <a:avLst/>
          </a:prstGeom>
          <a:solidFill>
            <a:srgbClr val="15608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8" name="OTLSHAPE_SLT_e301592c18c54f48b93a4088a3d065cc_Shape">
            <a:extLst>
              <a:ext uri="{FF2B5EF4-FFF2-40B4-BE49-F238E27FC236}">
                <a16:creationId xmlns:a16="http://schemas.microsoft.com/office/drawing/2014/main" id="{A79E7DD4-39BF-89B7-3BF1-A52B2DAE2C72}"/>
              </a:ext>
            </a:extLst>
          </p:cNvPr>
          <p:cNvSpPr/>
          <p:nvPr>
            <p:custDataLst>
              <p:tags r:id="rId48"/>
            </p:custDataLst>
          </p:nvPr>
        </p:nvSpPr>
        <p:spPr>
          <a:xfrm>
            <a:off x="6601357" y="5461445"/>
            <a:ext cx="1104900" cy="127000"/>
          </a:xfrm>
          <a:prstGeom prst="roundRect">
            <a:avLst/>
          </a:prstGeom>
          <a:solidFill>
            <a:srgbClr val="737373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3" name="OTLSHAPE_SLT_a51763c71521488f886ae3f81ddd1813_Shape">
            <a:extLst>
              <a:ext uri="{FF2B5EF4-FFF2-40B4-BE49-F238E27FC236}">
                <a16:creationId xmlns:a16="http://schemas.microsoft.com/office/drawing/2014/main" id="{62625372-95A6-EDB0-2B4C-6FD9C94F2B34}"/>
              </a:ext>
            </a:extLst>
          </p:cNvPr>
          <p:cNvSpPr/>
          <p:nvPr>
            <p:custDataLst>
              <p:tags r:id="rId49"/>
            </p:custDataLst>
          </p:nvPr>
        </p:nvSpPr>
        <p:spPr>
          <a:xfrm>
            <a:off x="1787857" y="4032102"/>
            <a:ext cx="1612900" cy="127000"/>
          </a:xfrm>
          <a:prstGeom prst="roundRect">
            <a:avLst/>
          </a:prstGeom>
          <a:solidFill>
            <a:srgbClr val="196B24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1" name="OTLSHAPE_SLT_d82d2f635bb1473da4e149e7ee778152_Shape">
            <a:extLst>
              <a:ext uri="{FF2B5EF4-FFF2-40B4-BE49-F238E27FC236}">
                <a16:creationId xmlns:a16="http://schemas.microsoft.com/office/drawing/2014/main" id="{0681DDB0-C1B6-6C9D-983D-1257E9AFCB39}"/>
              </a:ext>
            </a:extLst>
          </p:cNvPr>
          <p:cNvSpPr/>
          <p:nvPr>
            <p:custDataLst>
              <p:tags r:id="rId50"/>
            </p:custDataLst>
          </p:nvPr>
        </p:nvSpPr>
        <p:spPr>
          <a:xfrm>
            <a:off x="3392357" y="4310486"/>
            <a:ext cx="2616200" cy="127000"/>
          </a:xfrm>
          <a:prstGeom prst="roundRect">
            <a:avLst/>
          </a:prstGeom>
          <a:solidFill>
            <a:srgbClr val="196B24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9" name="OTLSHAPE_SLT_775735bcad3c4d69b4699158280c4bc7_Shape">
            <a:extLst>
              <a:ext uri="{FF2B5EF4-FFF2-40B4-BE49-F238E27FC236}">
                <a16:creationId xmlns:a16="http://schemas.microsoft.com/office/drawing/2014/main" id="{6D0DA4CA-8479-3AF4-B2D3-FEBEB0ACD149}"/>
              </a:ext>
            </a:extLst>
          </p:cNvPr>
          <p:cNvSpPr/>
          <p:nvPr>
            <p:custDataLst>
              <p:tags r:id="rId51"/>
            </p:custDataLst>
          </p:nvPr>
        </p:nvSpPr>
        <p:spPr>
          <a:xfrm>
            <a:off x="6029123" y="4674129"/>
            <a:ext cx="2311400" cy="127000"/>
          </a:xfrm>
          <a:prstGeom prst="roundRect">
            <a:avLst/>
          </a:prstGeom>
          <a:solidFill>
            <a:srgbClr val="196B24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OTLSHAPE_TB_00000000000000000000000000000000_ElapsedTime">
            <a:extLst>
              <a:ext uri="{FF2B5EF4-FFF2-40B4-BE49-F238E27FC236}">
                <a16:creationId xmlns:a16="http://schemas.microsoft.com/office/drawing/2014/main" id="{8A8201F1-5D0E-8940-C0FA-BD3F2FDDE0EA}"/>
              </a:ext>
            </a:extLst>
          </p:cNvPr>
          <p:cNvSpPr/>
          <p:nvPr>
            <p:custDataLst>
              <p:tags r:id="rId52"/>
            </p:custDataLst>
          </p:nvPr>
        </p:nvSpPr>
        <p:spPr>
          <a:xfrm>
            <a:off x="1092200" y="1690645"/>
            <a:ext cx="1270000" cy="25603"/>
          </a:xfrm>
          <a:prstGeom prst="rect">
            <a:avLst/>
          </a:prstGeom>
          <a:solidFill>
            <a:srgbClr val="FF0000">
              <a:alpha val="74902"/>
            </a:srgb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0" name="OTLSHAPE_SLT_4f1432202099475ea92ffe0257adfcd9_ShapePercentage" hidden="1">
            <a:extLst>
              <a:ext uri="{FF2B5EF4-FFF2-40B4-BE49-F238E27FC236}">
                <a16:creationId xmlns:a16="http://schemas.microsoft.com/office/drawing/2014/main" id="{77309448-A491-4DEE-30D2-2E11FACC2B7C}"/>
              </a:ext>
            </a:extLst>
          </p:cNvPr>
          <p:cNvSpPr/>
          <p:nvPr>
            <p:custDataLst>
              <p:tags r:id="rId53"/>
            </p:custDataLst>
          </p:nvPr>
        </p:nvSpPr>
        <p:spPr>
          <a:xfrm>
            <a:off x="1787857" y="2172652"/>
            <a:ext cx="12700" cy="127000"/>
          </a:xfrm>
          <a:prstGeom prst="roundRect">
            <a:avLst/>
          </a:prstGeom>
          <a:solidFill>
            <a:schemeClr val="dk1">
              <a:alpha val="34902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6" name="OTLSHAPE_SLT_0edba08b33014acab909020cf8e6a03b_ShapePercentage" hidden="1">
            <a:extLst>
              <a:ext uri="{FF2B5EF4-FFF2-40B4-BE49-F238E27FC236}">
                <a16:creationId xmlns:a16="http://schemas.microsoft.com/office/drawing/2014/main" id="{BFA52047-6249-036F-9F5F-A7BA0AAA96C1}"/>
              </a:ext>
            </a:extLst>
          </p:cNvPr>
          <p:cNvSpPr/>
          <p:nvPr>
            <p:custDataLst>
              <p:tags r:id="rId54"/>
            </p:custDataLst>
          </p:nvPr>
        </p:nvSpPr>
        <p:spPr>
          <a:xfrm>
            <a:off x="7543860" y="2466530"/>
            <a:ext cx="12700" cy="127000"/>
          </a:xfrm>
          <a:prstGeom prst="roundRect">
            <a:avLst/>
          </a:prstGeom>
          <a:solidFill>
            <a:schemeClr val="dk1">
              <a:alpha val="34902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0" name="OTLSHAPE_SLT_1dcf56660ef9434f81e58874c217a30f_ShapePercentage" hidden="1">
            <a:extLst>
              <a:ext uri="{FF2B5EF4-FFF2-40B4-BE49-F238E27FC236}">
                <a16:creationId xmlns:a16="http://schemas.microsoft.com/office/drawing/2014/main" id="{1B98618D-4952-B751-ED37-A0A0E9DA810F}"/>
              </a:ext>
            </a:extLst>
          </p:cNvPr>
          <p:cNvSpPr/>
          <p:nvPr>
            <p:custDataLst>
              <p:tags r:id="rId55"/>
            </p:custDataLst>
          </p:nvPr>
        </p:nvSpPr>
        <p:spPr>
          <a:xfrm>
            <a:off x="1787857" y="5044207"/>
            <a:ext cx="12700" cy="127000"/>
          </a:xfrm>
          <a:prstGeom prst="roundRect">
            <a:avLst/>
          </a:prstGeom>
          <a:solidFill>
            <a:schemeClr val="dk1">
              <a:alpha val="34902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4" name="OTLSHAPE_SLT_ca9e04f14fee4df6be8f5c57a0aaed6c_ShapePercentage" hidden="1">
            <a:extLst>
              <a:ext uri="{FF2B5EF4-FFF2-40B4-BE49-F238E27FC236}">
                <a16:creationId xmlns:a16="http://schemas.microsoft.com/office/drawing/2014/main" id="{F6A3AE19-74B0-FF60-AA0B-485FCA505F18}"/>
              </a:ext>
            </a:extLst>
          </p:cNvPr>
          <p:cNvSpPr/>
          <p:nvPr>
            <p:custDataLst>
              <p:tags r:id="rId56"/>
            </p:custDataLst>
          </p:nvPr>
        </p:nvSpPr>
        <p:spPr>
          <a:xfrm>
            <a:off x="1787857" y="5252826"/>
            <a:ext cx="12700" cy="127000"/>
          </a:xfrm>
          <a:prstGeom prst="roundRect">
            <a:avLst/>
          </a:prstGeom>
          <a:solidFill>
            <a:schemeClr val="dk1">
              <a:alpha val="34902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OTLSHAPE_SLT_cb817a82951240148e797c89035bf4ff_ShapePercentage" hidden="1">
            <a:extLst>
              <a:ext uri="{FF2B5EF4-FFF2-40B4-BE49-F238E27FC236}">
                <a16:creationId xmlns:a16="http://schemas.microsoft.com/office/drawing/2014/main" id="{AF359429-E6E7-CD41-FCBF-2983DFB983E0}"/>
              </a:ext>
            </a:extLst>
          </p:cNvPr>
          <p:cNvSpPr/>
          <p:nvPr>
            <p:custDataLst>
              <p:tags r:id="rId57"/>
            </p:custDataLst>
          </p:nvPr>
        </p:nvSpPr>
        <p:spPr>
          <a:xfrm>
            <a:off x="1787857" y="2836608"/>
            <a:ext cx="12700" cy="127000"/>
          </a:xfrm>
          <a:prstGeom prst="roundRect">
            <a:avLst/>
          </a:prstGeom>
          <a:solidFill>
            <a:schemeClr val="dk1">
              <a:alpha val="34902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4" name="OTLSHAPE_SLT_2ac4ff953eaf4d85aedaffb8bcc198a5_ShapePercentage" hidden="1">
            <a:extLst>
              <a:ext uri="{FF2B5EF4-FFF2-40B4-BE49-F238E27FC236}">
                <a16:creationId xmlns:a16="http://schemas.microsoft.com/office/drawing/2014/main" id="{FD2B6F0A-DA50-B73C-0928-3BBF8D2267BB}"/>
              </a:ext>
            </a:extLst>
          </p:cNvPr>
          <p:cNvSpPr/>
          <p:nvPr>
            <p:custDataLst>
              <p:tags r:id="rId58"/>
            </p:custDataLst>
          </p:nvPr>
        </p:nvSpPr>
        <p:spPr>
          <a:xfrm>
            <a:off x="7330675" y="3045227"/>
            <a:ext cx="12700" cy="127000"/>
          </a:xfrm>
          <a:prstGeom prst="roundRect">
            <a:avLst/>
          </a:prstGeom>
          <a:solidFill>
            <a:schemeClr val="dk1">
              <a:alpha val="34902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6" name="OTLSHAPE_SLT_d2c4f3dc6faa4469a9c672650dfbacb2_ShapePercentage" hidden="1">
            <a:extLst>
              <a:ext uri="{FF2B5EF4-FFF2-40B4-BE49-F238E27FC236}">
                <a16:creationId xmlns:a16="http://schemas.microsoft.com/office/drawing/2014/main" id="{3EA72E79-9B66-8E04-D729-6CCA8F6C9607}"/>
              </a:ext>
            </a:extLst>
          </p:cNvPr>
          <p:cNvSpPr/>
          <p:nvPr>
            <p:custDataLst>
              <p:tags r:id="rId59"/>
            </p:custDataLst>
          </p:nvPr>
        </p:nvSpPr>
        <p:spPr>
          <a:xfrm>
            <a:off x="1787857" y="3330046"/>
            <a:ext cx="12700" cy="127000"/>
          </a:xfrm>
          <a:prstGeom prst="roundRect">
            <a:avLst/>
          </a:prstGeom>
          <a:solidFill>
            <a:schemeClr val="dk1">
              <a:alpha val="34902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4" name="OTLSHAPE_SLT_1a64184c173f4d479f58cd918c57129b_ShapePercentage" hidden="1">
            <a:extLst>
              <a:ext uri="{FF2B5EF4-FFF2-40B4-BE49-F238E27FC236}">
                <a16:creationId xmlns:a16="http://schemas.microsoft.com/office/drawing/2014/main" id="{AD0E862B-C1C7-3FC9-50A1-6D28565710AD}"/>
              </a:ext>
            </a:extLst>
          </p:cNvPr>
          <p:cNvSpPr/>
          <p:nvPr>
            <p:custDataLst>
              <p:tags r:id="rId60"/>
            </p:custDataLst>
          </p:nvPr>
        </p:nvSpPr>
        <p:spPr>
          <a:xfrm>
            <a:off x="3369916" y="3538664"/>
            <a:ext cx="12700" cy="127000"/>
          </a:xfrm>
          <a:prstGeom prst="roundRect">
            <a:avLst/>
          </a:prstGeom>
          <a:solidFill>
            <a:schemeClr val="dk1">
              <a:alpha val="34902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4" name="OTLSHAPE_SLT_9a24d6104eaf4c5db5c1175146feb464_ShapePercentage" hidden="1">
            <a:extLst>
              <a:ext uri="{FF2B5EF4-FFF2-40B4-BE49-F238E27FC236}">
                <a16:creationId xmlns:a16="http://schemas.microsoft.com/office/drawing/2014/main" id="{3A13822D-07A3-4288-AA66-66CD13D9C96C}"/>
              </a:ext>
            </a:extLst>
          </p:cNvPr>
          <p:cNvSpPr/>
          <p:nvPr>
            <p:custDataLst>
              <p:tags r:id="rId61"/>
            </p:custDataLst>
          </p:nvPr>
        </p:nvSpPr>
        <p:spPr>
          <a:xfrm>
            <a:off x="6433053" y="3747283"/>
            <a:ext cx="12700" cy="127000"/>
          </a:xfrm>
          <a:prstGeom prst="roundRect">
            <a:avLst/>
          </a:prstGeom>
          <a:solidFill>
            <a:schemeClr val="dk1">
              <a:alpha val="34902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9" name="OTLSHAPE_SLT_e301592c18c54f48b93a4088a3d065cc_ShapePercentage" hidden="1">
            <a:extLst>
              <a:ext uri="{FF2B5EF4-FFF2-40B4-BE49-F238E27FC236}">
                <a16:creationId xmlns:a16="http://schemas.microsoft.com/office/drawing/2014/main" id="{A0A09D1C-3B22-36AD-77D9-7B66BE2A8B6B}"/>
              </a:ext>
            </a:extLst>
          </p:cNvPr>
          <p:cNvSpPr/>
          <p:nvPr>
            <p:custDataLst>
              <p:tags r:id="rId62"/>
            </p:custDataLst>
          </p:nvPr>
        </p:nvSpPr>
        <p:spPr>
          <a:xfrm>
            <a:off x="6601357" y="5461445"/>
            <a:ext cx="12700" cy="127000"/>
          </a:xfrm>
          <a:prstGeom prst="roundRect">
            <a:avLst/>
          </a:prstGeom>
          <a:solidFill>
            <a:schemeClr val="dk1">
              <a:alpha val="34902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4" name="OTLSHAPE_SLM_ceb839fd732c4e40a8f6a07a25357b96_Shape">
            <a:extLst>
              <a:ext uri="{FF2B5EF4-FFF2-40B4-BE49-F238E27FC236}">
                <a16:creationId xmlns:a16="http://schemas.microsoft.com/office/drawing/2014/main" id="{9E1B4605-7C91-220E-6A99-D82B77D24306}"/>
              </a:ext>
            </a:extLst>
          </p:cNvPr>
          <p:cNvSpPr/>
          <p:nvPr>
            <p:custDataLst>
              <p:tags r:id="rId63"/>
            </p:custDataLst>
          </p:nvPr>
        </p:nvSpPr>
        <p:spPr>
          <a:xfrm>
            <a:off x="7624736" y="5648304"/>
            <a:ext cx="152400" cy="177800"/>
          </a:xfrm>
          <a:prstGeom prst="diamond">
            <a:avLst/>
          </a:prstGeom>
          <a:solidFill>
            <a:srgbClr val="737373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4" name="OTLSHAPE_SLT_a51763c71521488f886ae3f81ddd1813_ShapePercentage" hidden="1">
            <a:extLst>
              <a:ext uri="{FF2B5EF4-FFF2-40B4-BE49-F238E27FC236}">
                <a16:creationId xmlns:a16="http://schemas.microsoft.com/office/drawing/2014/main" id="{69C64277-0682-6F8E-ECED-F6D8F9B7009C}"/>
              </a:ext>
            </a:extLst>
          </p:cNvPr>
          <p:cNvSpPr/>
          <p:nvPr>
            <p:custDataLst>
              <p:tags r:id="rId64"/>
            </p:custDataLst>
          </p:nvPr>
        </p:nvSpPr>
        <p:spPr>
          <a:xfrm>
            <a:off x="1787857" y="4032102"/>
            <a:ext cx="0" cy="0"/>
          </a:xfrm>
          <a:prstGeom prst="roundRect">
            <a:avLst/>
          </a:prstGeom>
          <a:solidFill>
            <a:schemeClr val="dk1">
              <a:alpha val="34902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2" name="OTLSHAPE_SLT_d82d2f635bb1473da4e149e7ee778152_ShapePercentage" hidden="1">
            <a:extLst>
              <a:ext uri="{FF2B5EF4-FFF2-40B4-BE49-F238E27FC236}">
                <a16:creationId xmlns:a16="http://schemas.microsoft.com/office/drawing/2014/main" id="{EA628F90-BD3D-14D2-99B5-EDE61FC4B866}"/>
              </a:ext>
            </a:extLst>
          </p:cNvPr>
          <p:cNvSpPr/>
          <p:nvPr>
            <p:custDataLst>
              <p:tags r:id="rId65"/>
            </p:custDataLst>
          </p:nvPr>
        </p:nvSpPr>
        <p:spPr>
          <a:xfrm>
            <a:off x="3392357" y="4310486"/>
            <a:ext cx="0" cy="0"/>
          </a:xfrm>
          <a:prstGeom prst="roundRect">
            <a:avLst/>
          </a:prstGeom>
          <a:solidFill>
            <a:schemeClr val="dk1">
              <a:alpha val="34902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0" name="OTLSHAPE_SLT_775735bcad3c4d69b4699158280c4bc7_ShapePercentage" hidden="1">
            <a:extLst>
              <a:ext uri="{FF2B5EF4-FFF2-40B4-BE49-F238E27FC236}">
                <a16:creationId xmlns:a16="http://schemas.microsoft.com/office/drawing/2014/main" id="{A33C4251-F456-369B-BFCE-4EF39279881F}"/>
              </a:ext>
            </a:extLst>
          </p:cNvPr>
          <p:cNvSpPr/>
          <p:nvPr>
            <p:custDataLst>
              <p:tags r:id="rId66"/>
            </p:custDataLst>
          </p:nvPr>
        </p:nvSpPr>
        <p:spPr>
          <a:xfrm>
            <a:off x="6029123" y="4674129"/>
            <a:ext cx="0" cy="0"/>
          </a:xfrm>
          <a:prstGeom prst="roundRect">
            <a:avLst/>
          </a:prstGeom>
          <a:solidFill>
            <a:schemeClr val="dk1">
              <a:alpha val="34902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7" name="OTLSHAPE_SL_0084e535316f411b9401b0adc9f8b3fc_Header">
            <a:extLst>
              <a:ext uri="{FF2B5EF4-FFF2-40B4-BE49-F238E27FC236}">
                <a16:creationId xmlns:a16="http://schemas.microsoft.com/office/drawing/2014/main" id="{64487FE2-2B3B-E631-C6E4-A07384F2D345}"/>
              </a:ext>
            </a:extLst>
          </p:cNvPr>
          <p:cNvSpPr txBox="1"/>
          <p:nvPr>
            <p:custDataLst>
              <p:tags r:id="rId67"/>
            </p:custDataLst>
          </p:nvPr>
        </p:nvSpPr>
        <p:spPr>
          <a:xfrm>
            <a:off x="63500" y="2084684"/>
            <a:ext cx="901700" cy="68207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ctr"/>
            <a:r>
              <a:rPr lang="en-GB" sz="1100">
                <a:solidFill>
                  <a:schemeClr val="lt1"/>
                </a:solidFill>
                <a:latin typeface="Calibri" panose="020F0502020204030204" pitchFamily="34" charset="0"/>
              </a:rPr>
              <a:t>No. 1 - Critical Path M Chopper </a:t>
            </a:r>
          </a:p>
          <a:p>
            <a:pPr algn="ctr"/>
            <a:r>
              <a:rPr lang="en-GB" sz="1100">
                <a:solidFill>
                  <a:schemeClr val="lt1"/>
                </a:solidFill>
                <a:latin typeface="Calibri" panose="020F0502020204030204" pitchFamily="34" charset="0"/>
              </a:rPr>
              <a:t>(0 days TF)</a:t>
            </a:r>
            <a:endParaRPr lang="sv-SE" sz="1100" dirty="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110" name="OTLSHAPE_SL2A_e4ead10f04c74cfd8f551d06f3ce43f9_Header" hidden="1">
            <a:extLst>
              <a:ext uri="{FF2B5EF4-FFF2-40B4-BE49-F238E27FC236}">
                <a16:creationId xmlns:a16="http://schemas.microsoft.com/office/drawing/2014/main" id="{8DF670EE-B265-BA24-699F-61ADBEC7D17E}"/>
              </a:ext>
            </a:extLst>
          </p:cNvPr>
          <p:cNvSpPr txBox="1"/>
          <p:nvPr>
            <p:custDataLst>
              <p:tags r:id="rId68"/>
            </p:custDataLst>
          </p:nvPr>
        </p:nvSpPr>
        <p:spPr>
          <a:xfrm>
            <a:off x="12700" y="-7889411"/>
            <a:ext cx="0" cy="1692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endParaRPr lang="sv-SE" sz="110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OTLSHAPE_SL_2c83fd21b8cd4588b42f97fee319555a_Header">
            <a:extLst>
              <a:ext uri="{FF2B5EF4-FFF2-40B4-BE49-F238E27FC236}">
                <a16:creationId xmlns:a16="http://schemas.microsoft.com/office/drawing/2014/main" id="{F9300994-B0B9-947F-E1C5-9F65E4D1C4C9}"/>
              </a:ext>
            </a:extLst>
          </p:cNvPr>
          <p:cNvSpPr txBox="1"/>
          <p:nvPr>
            <p:custDataLst>
              <p:tags r:id="rId69"/>
            </p:custDataLst>
          </p:nvPr>
        </p:nvSpPr>
        <p:spPr>
          <a:xfrm>
            <a:off x="63500" y="5168498"/>
            <a:ext cx="901700" cy="51155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ctr"/>
            <a:r>
              <a:rPr lang="en-GB" sz="1100">
                <a:solidFill>
                  <a:schemeClr val="lt1"/>
                </a:solidFill>
                <a:latin typeface="Calibri" panose="020F0502020204030204" pitchFamily="34" charset="0"/>
              </a:rPr>
              <a:t>No. 5 - Out of bunker optics</a:t>
            </a:r>
          </a:p>
          <a:p>
            <a:pPr algn="ctr"/>
            <a:r>
              <a:rPr lang="en-GB" sz="1100">
                <a:solidFill>
                  <a:schemeClr val="lt1"/>
                </a:solidFill>
                <a:latin typeface="Calibri" panose="020F0502020204030204" pitchFamily="34" charset="0"/>
              </a:rPr>
              <a:t>(45 days TF)</a:t>
            </a:r>
            <a:endParaRPr lang="en-GB" sz="1100" dirty="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62" name="OTLSHAPE_SL2A_b26efe6d2a16447eab3dd5204fd3219c_Header" hidden="1">
            <a:extLst>
              <a:ext uri="{FF2B5EF4-FFF2-40B4-BE49-F238E27FC236}">
                <a16:creationId xmlns:a16="http://schemas.microsoft.com/office/drawing/2014/main" id="{667E7064-3AC8-A5FA-20A7-434D905B37F3}"/>
              </a:ext>
            </a:extLst>
          </p:cNvPr>
          <p:cNvSpPr txBox="1"/>
          <p:nvPr>
            <p:custDataLst>
              <p:tags r:id="rId70"/>
            </p:custDataLst>
          </p:nvPr>
        </p:nvSpPr>
        <p:spPr>
          <a:xfrm>
            <a:off x="12700" y="-1710837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endParaRPr lang="en-GB" sz="110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35" name="OTLSHAPE_SL_5b53f335682744a3aca05129f3d177fe_Header">
            <a:extLst>
              <a:ext uri="{FF2B5EF4-FFF2-40B4-BE49-F238E27FC236}">
                <a16:creationId xmlns:a16="http://schemas.microsoft.com/office/drawing/2014/main" id="{3A7629BB-CFCF-FCF7-C957-EB37A725C0C5}"/>
              </a:ext>
            </a:extLst>
          </p:cNvPr>
          <p:cNvSpPr txBox="1"/>
          <p:nvPr>
            <p:custDataLst>
              <p:tags r:id="rId71"/>
            </p:custDataLst>
          </p:nvPr>
        </p:nvSpPr>
        <p:spPr>
          <a:xfrm>
            <a:off x="63500" y="2748640"/>
            <a:ext cx="901700" cy="51155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ctr"/>
            <a:r>
              <a:rPr lang="en-GB" sz="1100" spc="-8">
                <a:solidFill>
                  <a:schemeClr val="lt1"/>
                </a:solidFill>
                <a:latin typeface="Calibri" panose="020F0502020204030204" pitchFamily="34" charset="0"/>
              </a:rPr>
              <a:t>No. 2 - Critical Path P Chopper </a:t>
            </a:r>
          </a:p>
          <a:p>
            <a:pPr algn="ctr"/>
            <a:r>
              <a:rPr lang="en-GB" sz="1100" spc="-8">
                <a:solidFill>
                  <a:schemeClr val="lt1"/>
                </a:solidFill>
                <a:latin typeface="Calibri" panose="020F0502020204030204" pitchFamily="34" charset="0"/>
              </a:rPr>
              <a:t>(8 days TF)</a:t>
            </a:r>
            <a:endParaRPr lang="en-GB" sz="1100" spc="-8" dirty="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41" name="OTLSHAPE_SL_163df5a0b7c546f38a91fbcf6a05a7a3_Header">
            <a:extLst>
              <a:ext uri="{FF2B5EF4-FFF2-40B4-BE49-F238E27FC236}">
                <a16:creationId xmlns:a16="http://schemas.microsoft.com/office/drawing/2014/main" id="{17CE24D6-A1B7-E526-B9DF-0F5C62966FBA}"/>
              </a:ext>
            </a:extLst>
          </p:cNvPr>
          <p:cNvSpPr txBox="1"/>
          <p:nvPr>
            <p:custDataLst>
              <p:tags r:id="rId72"/>
            </p:custDataLst>
          </p:nvPr>
        </p:nvSpPr>
        <p:spPr>
          <a:xfrm>
            <a:off x="63500" y="3261127"/>
            <a:ext cx="901700" cy="68207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ctr"/>
            <a:r>
              <a:rPr lang="en-GB" sz="1100">
                <a:solidFill>
                  <a:schemeClr val="lt1"/>
                </a:solidFill>
                <a:latin typeface="Calibri" panose="020F0502020204030204" pitchFamily="34" charset="0"/>
              </a:rPr>
              <a:t>No. 3 - Critical Path Fan Chopper </a:t>
            </a:r>
          </a:p>
          <a:p>
            <a:pPr algn="ctr"/>
            <a:r>
              <a:rPr lang="en-GB" sz="1100">
                <a:solidFill>
                  <a:schemeClr val="lt1"/>
                </a:solidFill>
                <a:latin typeface="Calibri" panose="020F0502020204030204" pitchFamily="34" charset="0"/>
              </a:rPr>
              <a:t>(20 days TF)</a:t>
            </a:r>
            <a:endParaRPr lang="en-GB" sz="1100" dirty="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45" name="OTLSHAPE_SL2A_b8d1d83518da45acbe1fbff340deaa59_Header" hidden="1">
            <a:extLst>
              <a:ext uri="{FF2B5EF4-FFF2-40B4-BE49-F238E27FC236}">
                <a16:creationId xmlns:a16="http://schemas.microsoft.com/office/drawing/2014/main" id="{522C47C6-8B2F-1F60-E310-25F8CCB3E5C3}"/>
              </a:ext>
            </a:extLst>
          </p:cNvPr>
          <p:cNvSpPr txBox="1"/>
          <p:nvPr>
            <p:custDataLst>
              <p:tags r:id="rId73"/>
            </p:custDataLst>
          </p:nvPr>
        </p:nvSpPr>
        <p:spPr>
          <a:xfrm>
            <a:off x="12700" y="-525905"/>
            <a:ext cx="0" cy="1692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endParaRPr lang="en-GB" sz="110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153" name="OTLSHAPE_SL2A_ce6b6c92f1d3428688688ff82d865761_Header" hidden="1">
            <a:extLst>
              <a:ext uri="{FF2B5EF4-FFF2-40B4-BE49-F238E27FC236}">
                <a16:creationId xmlns:a16="http://schemas.microsoft.com/office/drawing/2014/main" id="{9F7FDD02-B10D-EA28-2C80-50342B4AFD0C}"/>
              </a:ext>
            </a:extLst>
          </p:cNvPr>
          <p:cNvSpPr txBox="1"/>
          <p:nvPr>
            <p:custDataLst>
              <p:tags r:id="rId74"/>
            </p:custDataLst>
          </p:nvPr>
        </p:nvSpPr>
        <p:spPr>
          <a:xfrm>
            <a:off x="12700" y="-525905"/>
            <a:ext cx="0" cy="1692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endParaRPr lang="en-GB" sz="110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209" name="OTLSHAPE_SL_a60d2ae8524f4ac2a7627cff794993cd_Header">
            <a:extLst>
              <a:ext uri="{FF2B5EF4-FFF2-40B4-BE49-F238E27FC236}">
                <a16:creationId xmlns:a16="http://schemas.microsoft.com/office/drawing/2014/main" id="{13A27C72-7FC8-1822-F76F-3670D610042B}"/>
              </a:ext>
            </a:extLst>
          </p:cNvPr>
          <p:cNvSpPr txBox="1"/>
          <p:nvPr>
            <p:custDataLst>
              <p:tags r:id="rId75"/>
            </p:custDataLst>
          </p:nvPr>
        </p:nvSpPr>
        <p:spPr>
          <a:xfrm>
            <a:off x="63500" y="4203467"/>
            <a:ext cx="901700" cy="51155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ctr"/>
            <a:r>
              <a:rPr lang="en-GB" sz="1100">
                <a:solidFill>
                  <a:schemeClr val="lt1"/>
                </a:solidFill>
                <a:latin typeface="Calibri" panose="020F0502020204030204" pitchFamily="34" charset="0"/>
              </a:rPr>
              <a:t>No. 4 - Primary Coll &amp; Slit </a:t>
            </a:r>
          </a:p>
          <a:p>
            <a:pPr algn="ctr"/>
            <a:r>
              <a:rPr lang="en-GB" sz="1100">
                <a:solidFill>
                  <a:schemeClr val="lt1"/>
                </a:solidFill>
                <a:latin typeface="Calibri" panose="020F0502020204030204" pitchFamily="34" charset="0"/>
              </a:rPr>
              <a:t>(41 days TF)</a:t>
            </a:r>
          </a:p>
        </p:txBody>
      </p:sp>
      <p:sp>
        <p:nvSpPr>
          <p:cNvPr id="211" name="OTLSHAPE_SL2A_4c2d4f9c4d0b4f0ca7b6591d61f7f570_Header" hidden="1">
            <a:extLst>
              <a:ext uri="{FF2B5EF4-FFF2-40B4-BE49-F238E27FC236}">
                <a16:creationId xmlns:a16="http://schemas.microsoft.com/office/drawing/2014/main" id="{8AEE1F5C-577D-A777-6650-BF0F69E1D11B}"/>
              </a:ext>
            </a:extLst>
          </p:cNvPr>
          <p:cNvSpPr txBox="1"/>
          <p:nvPr>
            <p:custDataLst>
              <p:tags r:id="rId76"/>
            </p:custDataLst>
          </p:nvPr>
        </p:nvSpPr>
        <p:spPr>
          <a:xfrm>
            <a:off x="12700" y="-271991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endParaRPr lang="en-GB" sz="110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OTLSHAPE_TB_00000000000000000000000000000000_TodayMarkerShape">
            <a:extLst>
              <a:ext uri="{FF2B5EF4-FFF2-40B4-BE49-F238E27FC236}">
                <a16:creationId xmlns:a16="http://schemas.microsoft.com/office/drawing/2014/main" id="{73A69E54-7555-9E8F-30A8-2252E0D811D6}"/>
              </a:ext>
            </a:extLst>
          </p:cNvPr>
          <p:cNvSpPr/>
          <p:nvPr>
            <p:custDataLst>
              <p:tags r:id="rId77"/>
            </p:custDataLst>
          </p:nvPr>
        </p:nvSpPr>
        <p:spPr>
          <a:xfrm flipV="1">
            <a:off x="2328256" y="1629685"/>
            <a:ext cx="63500" cy="60960"/>
          </a:xfrm>
          <a:prstGeom prst="triangle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OTLSHAPE_TB_00000000000000000000000000000000_TodayMarkerText">
            <a:extLst>
              <a:ext uri="{FF2B5EF4-FFF2-40B4-BE49-F238E27FC236}">
                <a16:creationId xmlns:a16="http://schemas.microsoft.com/office/drawing/2014/main" id="{277B5C1E-E987-6CC9-1D7E-1495BD11721B}"/>
              </a:ext>
            </a:extLst>
          </p:cNvPr>
          <p:cNvSpPr txBox="1"/>
          <p:nvPr>
            <p:custDataLst>
              <p:tags r:id="rId78"/>
            </p:custDataLst>
          </p:nvPr>
        </p:nvSpPr>
        <p:spPr>
          <a:xfrm>
            <a:off x="2174254" y="1443630"/>
            <a:ext cx="363369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sv-SE" sz="1200" spc="-12">
                <a:solidFill>
                  <a:schemeClr val="dk1"/>
                </a:solidFill>
                <a:latin typeface="Calibri" panose="020F0502020204030204" pitchFamily="34" charset="0"/>
              </a:rPr>
              <a:t>Today</a:t>
            </a:r>
          </a:p>
        </p:txBody>
      </p:sp>
      <p:sp>
        <p:nvSpPr>
          <p:cNvPr id="8" name="OTLSHAPE_TB_00000000000000000000000000000000_TimescaleInterval1">
            <a:extLst>
              <a:ext uri="{FF2B5EF4-FFF2-40B4-BE49-F238E27FC236}">
                <a16:creationId xmlns:a16="http://schemas.microsoft.com/office/drawing/2014/main" id="{B62A0CC9-89E4-293D-3B5A-09AB3CF14AF5}"/>
              </a:ext>
            </a:extLst>
          </p:cNvPr>
          <p:cNvSpPr txBox="1"/>
          <p:nvPr>
            <p:custDataLst>
              <p:tags r:id="rId79"/>
            </p:custDataLst>
          </p:nvPr>
        </p:nvSpPr>
        <p:spPr>
          <a:xfrm>
            <a:off x="1143000" y="1689058"/>
            <a:ext cx="314189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sv-SE" sz="1200" spc="-20">
                <a:solidFill>
                  <a:srgbClr val="E8E8E8"/>
                </a:solidFill>
                <a:latin typeface="Calibri" panose="020F0502020204030204" pitchFamily="34" charset="0"/>
              </a:rPr>
              <a:t>2025</a:t>
            </a:r>
          </a:p>
        </p:txBody>
      </p:sp>
      <p:sp>
        <p:nvSpPr>
          <p:cNvPr id="12" name="OTLSHAPE_TB_00000000000000000000000000000000_TimescaleInterval2">
            <a:extLst>
              <a:ext uri="{FF2B5EF4-FFF2-40B4-BE49-F238E27FC236}">
                <a16:creationId xmlns:a16="http://schemas.microsoft.com/office/drawing/2014/main" id="{18DED163-460A-85E6-1036-D8D221841C05}"/>
              </a:ext>
            </a:extLst>
          </p:cNvPr>
          <p:cNvSpPr txBox="1"/>
          <p:nvPr>
            <p:custDataLst>
              <p:tags r:id="rId80"/>
            </p:custDataLst>
          </p:nvPr>
        </p:nvSpPr>
        <p:spPr>
          <a:xfrm>
            <a:off x="3207531" y="1689058"/>
            <a:ext cx="314189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sv-SE" sz="1200" spc="-20">
                <a:solidFill>
                  <a:srgbClr val="E8E8E8"/>
                </a:solidFill>
                <a:latin typeface="Calibri" panose="020F0502020204030204" pitchFamily="34" charset="0"/>
              </a:rPr>
              <a:t>2026</a:t>
            </a:r>
          </a:p>
        </p:txBody>
      </p:sp>
      <p:sp>
        <p:nvSpPr>
          <p:cNvPr id="16" name="OTLSHAPE_TB_00000000000000000000000000000000_TimescaleInterval3">
            <a:extLst>
              <a:ext uri="{FF2B5EF4-FFF2-40B4-BE49-F238E27FC236}">
                <a16:creationId xmlns:a16="http://schemas.microsoft.com/office/drawing/2014/main" id="{486D8729-9EF8-CEFB-BFA1-591E14B7821B}"/>
              </a:ext>
            </a:extLst>
          </p:cNvPr>
          <p:cNvSpPr txBox="1"/>
          <p:nvPr>
            <p:custDataLst>
              <p:tags r:id="rId81"/>
            </p:custDataLst>
          </p:nvPr>
        </p:nvSpPr>
        <p:spPr>
          <a:xfrm>
            <a:off x="7302933" y="1689058"/>
            <a:ext cx="314189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sv-SE" sz="1200" spc="-20">
                <a:solidFill>
                  <a:srgbClr val="E8E8E8"/>
                </a:solidFill>
                <a:latin typeface="Calibri" panose="020F0502020204030204" pitchFamily="34" charset="0"/>
              </a:rPr>
              <a:t>2027</a:t>
            </a:r>
          </a:p>
        </p:txBody>
      </p:sp>
      <p:sp>
        <p:nvSpPr>
          <p:cNvPr id="181" name="OTLSHAPE_SLT_4f1432202099475ea92ffe0257adfcd9_Duration" hidden="1">
            <a:extLst>
              <a:ext uri="{FF2B5EF4-FFF2-40B4-BE49-F238E27FC236}">
                <a16:creationId xmlns:a16="http://schemas.microsoft.com/office/drawing/2014/main" id="{E9399EEE-3299-E54F-8310-7FD58B8884F1}"/>
              </a:ext>
            </a:extLst>
          </p:cNvPr>
          <p:cNvSpPr txBox="1"/>
          <p:nvPr>
            <p:custDataLst>
              <p:tags r:id="rId82"/>
            </p:custDataLst>
          </p:nvPr>
        </p:nvSpPr>
        <p:spPr>
          <a:xfrm>
            <a:off x="12700" y="-441930"/>
            <a:ext cx="4572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sv-SE" sz="1000">
                <a:solidFill>
                  <a:srgbClr val="ED7D31"/>
                </a:solidFill>
                <a:latin typeface="Calibri" panose="020F0502020204030204" pitchFamily="34" charset="0"/>
              </a:rPr>
              <a:t>367 days</a:t>
            </a:r>
          </a:p>
        </p:txBody>
      </p:sp>
      <p:sp>
        <p:nvSpPr>
          <p:cNvPr id="182" name="OTLSHAPE_SLT_4f1432202099475ea92ffe0257adfcd9_StartDate" hidden="1">
            <a:extLst>
              <a:ext uri="{FF2B5EF4-FFF2-40B4-BE49-F238E27FC236}">
                <a16:creationId xmlns:a16="http://schemas.microsoft.com/office/drawing/2014/main" id="{E5CBFB79-3B6B-B800-2A3C-C4401565D993}"/>
              </a:ext>
            </a:extLst>
          </p:cNvPr>
          <p:cNvSpPr txBox="1"/>
          <p:nvPr>
            <p:custDataLst>
              <p:tags r:id="rId83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endParaRPr lang="sv-SE" sz="1000">
              <a:solidFill>
                <a:srgbClr val="0E2841"/>
              </a:solidFill>
              <a:latin typeface="Calibri" panose="020F0502020204030204" pitchFamily="34" charset="0"/>
            </a:endParaRPr>
          </a:p>
        </p:txBody>
      </p:sp>
      <p:sp>
        <p:nvSpPr>
          <p:cNvPr id="183" name="OTLSHAPE_SLT_4f1432202099475ea92ffe0257adfcd9_EndDate" hidden="1">
            <a:extLst>
              <a:ext uri="{FF2B5EF4-FFF2-40B4-BE49-F238E27FC236}">
                <a16:creationId xmlns:a16="http://schemas.microsoft.com/office/drawing/2014/main" id="{130D45FA-262C-7DD6-B71F-DEAD7BF0389B}"/>
              </a:ext>
            </a:extLst>
          </p:cNvPr>
          <p:cNvSpPr txBox="1"/>
          <p:nvPr>
            <p:custDataLst>
              <p:tags r:id="rId84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endParaRPr lang="sv-SE" sz="1000">
              <a:solidFill>
                <a:srgbClr val="0E2841"/>
              </a:solidFill>
              <a:latin typeface="Calibri" panose="020F0502020204030204" pitchFamily="34" charset="0"/>
            </a:endParaRPr>
          </a:p>
        </p:txBody>
      </p:sp>
      <p:sp>
        <p:nvSpPr>
          <p:cNvPr id="185" name="OTLSHAPE_SLT_4f1432202099475ea92ffe0257adfcd9_Title">
            <a:extLst>
              <a:ext uri="{FF2B5EF4-FFF2-40B4-BE49-F238E27FC236}">
                <a16:creationId xmlns:a16="http://schemas.microsoft.com/office/drawing/2014/main" id="{2DF1CF90-0F8A-EBC7-5C9C-2100952FEEE6}"/>
              </a:ext>
            </a:extLst>
          </p:cNvPr>
          <p:cNvSpPr txBox="1"/>
          <p:nvPr>
            <p:custDataLst>
              <p:tags r:id="rId85"/>
            </p:custDataLst>
          </p:nvPr>
        </p:nvSpPr>
        <p:spPr>
          <a:xfrm>
            <a:off x="7594653" y="2150893"/>
            <a:ext cx="22098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GB" sz="1100" spc="-2">
                <a:solidFill>
                  <a:schemeClr val="dk1"/>
                </a:solidFill>
                <a:latin typeface="Calibri" panose="020F0502020204030204" pitchFamily="34" charset="0"/>
              </a:rPr>
              <a:t>M Chopper: Manufacturing phase (FZJ)</a:t>
            </a:r>
            <a:endParaRPr lang="sv-SE" sz="1100" spc="-2" dirty="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186" name="OTLSHAPE_SLT_4f1432202099475ea92ffe0257adfcd9_TextPercentage" hidden="1">
            <a:extLst>
              <a:ext uri="{FF2B5EF4-FFF2-40B4-BE49-F238E27FC236}">
                <a16:creationId xmlns:a16="http://schemas.microsoft.com/office/drawing/2014/main" id="{7BD0FC4E-A05D-92E7-9E65-3524FFD8ECDB}"/>
              </a:ext>
            </a:extLst>
          </p:cNvPr>
          <p:cNvSpPr txBox="1"/>
          <p:nvPr>
            <p:custDataLst>
              <p:tags r:id="rId86"/>
            </p:custDataLst>
          </p:nvPr>
        </p:nvSpPr>
        <p:spPr>
          <a:xfrm>
            <a:off x="12700" y="-2689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sv-SE" sz="1000">
              <a:solidFill>
                <a:srgbClr val="EEECE1"/>
              </a:solidFill>
              <a:latin typeface="Calibri" panose="020F0502020204030204" pitchFamily="34" charset="0"/>
            </a:endParaRPr>
          </a:p>
        </p:txBody>
      </p:sp>
      <p:sp>
        <p:nvSpPr>
          <p:cNvPr id="87" name="OTLSHAPE_SLT_0edba08b33014acab909020cf8e6a03b_Duration" hidden="1">
            <a:extLst>
              <a:ext uri="{FF2B5EF4-FFF2-40B4-BE49-F238E27FC236}">
                <a16:creationId xmlns:a16="http://schemas.microsoft.com/office/drawing/2014/main" id="{9E9E1CCF-B1A6-0885-A090-D50897FF9D91}"/>
              </a:ext>
            </a:extLst>
          </p:cNvPr>
          <p:cNvSpPr txBox="1"/>
          <p:nvPr>
            <p:custDataLst>
              <p:tags r:id="rId87"/>
            </p:custDataLst>
          </p:nvPr>
        </p:nvSpPr>
        <p:spPr>
          <a:xfrm>
            <a:off x="12700" y="-293647"/>
            <a:ext cx="3937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sv-SE" sz="1000">
                <a:solidFill>
                  <a:srgbClr val="ED7D31"/>
                </a:solidFill>
                <a:latin typeface="Calibri" panose="020F0502020204030204" pitchFamily="34" charset="0"/>
              </a:rPr>
              <a:t>94 days</a:t>
            </a:r>
          </a:p>
        </p:txBody>
      </p:sp>
      <p:sp>
        <p:nvSpPr>
          <p:cNvPr id="88" name="OTLSHAPE_SLT_0edba08b33014acab909020cf8e6a03b_StartDate" hidden="1">
            <a:extLst>
              <a:ext uri="{FF2B5EF4-FFF2-40B4-BE49-F238E27FC236}">
                <a16:creationId xmlns:a16="http://schemas.microsoft.com/office/drawing/2014/main" id="{3C65DD30-F162-D077-D8E4-3C3A5D556ED4}"/>
              </a:ext>
            </a:extLst>
          </p:cNvPr>
          <p:cNvSpPr txBox="1"/>
          <p:nvPr>
            <p:custDataLst>
              <p:tags r:id="rId88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endParaRPr lang="sv-SE" sz="1000">
              <a:solidFill>
                <a:srgbClr val="0E2841"/>
              </a:solidFill>
              <a:latin typeface="Calibri" panose="020F0502020204030204" pitchFamily="34" charset="0"/>
            </a:endParaRPr>
          </a:p>
        </p:txBody>
      </p:sp>
      <p:sp>
        <p:nvSpPr>
          <p:cNvPr id="89" name="OTLSHAPE_SLT_0edba08b33014acab909020cf8e6a03b_EndDate" hidden="1">
            <a:extLst>
              <a:ext uri="{FF2B5EF4-FFF2-40B4-BE49-F238E27FC236}">
                <a16:creationId xmlns:a16="http://schemas.microsoft.com/office/drawing/2014/main" id="{F3CC1441-09DB-154E-612B-C0767E92B057}"/>
              </a:ext>
            </a:extLst>
          </p:cNvPr>
          <p:cNvSpPr txBox="1"/>
          <p:nvPr>
            <p:custDataLst>
              <p:tags r:id="rId89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endParaRPr lang="sv-SE" sz="1000">
              <a:solidFill>
                <a:srgbClr val="0E2841"/>
              </a:solidFill>
              <a:latin typeface="Calibri" panose="020F0502020204030204" pitchFamily="34" charset="0"/>
            </a:endParaRPr>
          </a:p>
        </p:txBody>
      </p:sp>
      <p:sp>
        <p:nvSpPr>
          <p:cNvPr id="90" name="OTLSHAPE_SLT_0edba08b33014acab909020cf8e6a03b_JoinedDate">
            <a:extLst>
              <a:ext uri="{FF2B5EF4-FFF2-40B4-BE49-F238E27FC236}">
                <a16:creationId xmlns:a16="http://schemas.microsoft.com/office/drawing/2014/main" id="{791B239C-FCCF-16D2-7AB8-AEB4F6B03B22}"/>
              </a:ext>
            </a:extLst>
          </p:cNvPr>
          <p:cNvSpPr txBox="1"/>
          <p:nvPr>
            <p:custDataLst>
              <p:tags r:id="rId90"/>
            </p:custDataLst>
          </p:nvPr>
        </p:nvSpPr>
        <p:spPr>
          <a:xfrm>
            <a:off x="6482267" y="2452518"/>
            <a:ext cx="10160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sv-SE" sz="1000" spc="-4">
                <a:solidFill>
                  <a:srgbClr val="0E2841"/>
                </a:solidFill>
                <a:latin typeface="Calibri" panose="020F0502020204030204" pitchFamily="34" charset="0"/>
              </a:rPr>
              <a:t>Jan 2027 - Jun 2027</a:t>
            </a:r>
          </a:p>
        </p:txBody>
      </p:sp>
      <p:sp>
        <p:nvSpPr>
          <p:cNvPr id="91" name="OTLSHAPE_SLT_0edba08b33014acab909020cf8e6a03b_Title">
            <a:extLst>
              <a:ext uri="{FF2B5EF4-FFF2-40B4-BE49-F238E27FC236}">
                <a16:creationId xmlns:a16="http://schemas.microsoft.com/office/drawing/2014/main" id="{AEC8DDA6-1B38-6F42-E8F4-D4557E7FF333}"/>
              </a:ext>
            </a:extLst>
          </p:cNvPr>
          <p:cNvSpPr txBox="1"/>
          <p:nvPr>
            <p:custDataLst>
              <p:tags r:id="rId91"/>
            </p:custDataLst>
          </p:nvPr>
        </p:nvSpPr>
        <p:spPr>
          <a:xfrm>
            <a:off x="9075729" y="2359512"/>
            <a:ext cx="2908300" cy="34103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GB" sz="1100">
                <a:solidFill>
                  <a:schemeClr val="dk1"/>
                </a:solidFill>
                <a:latin typeface="Calibri" panose="020F0502020204030204" pitchFamily="34" charset="0"/>
              </a:rPr>
              <a:t>M Chopper : Installation and Commissioning phase (FZJ)</a:t>
            </a:r>
            <a:endParaRPr lang="sv-SE" sz="1100" dirty="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92" name="OTLSHAPE_SLT_0edba08b33014acab909020cf8e6a03b_TextPercentage" hidden="1">
            <a:extLst>
              <a:ext uri="{FF2B5EF4-FFF2-40B4-BE49-F238E27FC236}">
                <a16:creationId xmlns:a16="http://schemas.microsoft.com/office/drawing/2014/main" id="{39243257-94A1-7D25-7569-E4A68F320DB8}"/>
              </a:ext>
            </a:extLst>
          </p:cNvPr>
          <p:cNvSpPr txBox="1"/>
          <p:nvPr>
            <p:custDataLst>
              <p:tags r:id="rId92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sv-SE" sz="1000">
              <a:solidFill>
                <a:srgbClr val="E8E8E8"/>
              </a:solidFill>
              <a:latin typeface="Calibri" panose="020F0502020204030204" pitchFamily="34" charset="0"/>
            </a:endParaRPr>
          </a:p>
        </p:txBody>
      </p:sp>
      <p:sp>
        <p:nvSpPr>
          <p:cNvPr id="28" name="OTLSHAPE_TB_00000000000000000000000000000000_MiddleTimescaleInterval1">
            <a:extLst>
              <a:ext uri="{FF2B5EF4-FFF2-40B4-BE49-F238E27FC236}">
                <a16:creationId xmlns:a16="http://schemas.microsoft.com/office/drawing/2014/main" id="{55D01A45-C908-0BD9-CCF9-C2D31AD4E978}"/>
              </a:ext>
            </a:extLst>
          </p:cNvPr>
          <p:cNvSpPr txBox="1"/>
          <p:nvPr>
            <p:custDataLst>
              <p:tags r:id="rId93"/>
            </p:custDataLst>
          </p:nvPr>
        </p:nvSpPr>
        <p:spPr>
          <a:xfrm>
            <a:off x="1143000" y="1881081"/>
            <a:ext cx="175561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sv-SE" sz="1200" spc="-30">
                <a:solidFill>
                  <a:srgbClr val="E8E8E8"/>
                </a:solidFill>
                <a:latin typeface="Calibri" panose="020F0502020204030204" pitchFamily="34" charset="0"/>
              </a:rPr>
              <a:t>Q3</a:t>
            </a:r>
          </a:p>
        </p:txBody>
      </p:sp>
      <p:sp>
        <p:nvSpPr>
          <p:cNvPr id="65" name="OTLSHAPE_TB_00000000000000000000000000000000_MiddleTimescaleInterval2">
            <a:extLst>
              <a:ext uri="{FF2B5EF4-FFF2-40B4-BE49-F238E27FC236}">
                <a16:creationId xmlns:a16="http://schemas.microsoft.com/office/drawing/2014/main" id="{208E7651-4B66-F84A-402F-DD95C4767333}"/>
              </a:ext>
            </a:extLst>
          </p:cNvPr>
          <p:cNvSpPr txBox="1"/>
          <p:nvPr>
            <p:custDataLst>
              <p:tags r:id="rId94"/>
            </p:custDataLst>
          </p:nvPr>
        </p:nvSpPr>
        <p:spPr>
          <a:xfrm>
            <a:off x="2175266" y="1881081"/>
            <a:ext cx="175561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sv-SE" sz="1200" spc="-30">
                <a:solidFill>
                  <a:srgbClr val="E8E8E8"/>
                </a:solidFill>
                <a:latin typeface="Calibri" panose="020F0502020204030204" pitchFamily="34" charset="0"/>
              </a:rPr>
              <a:t>Q4</a:t>
            </a:r>
          </a:p>
        </p:txBody>
      </p:sp>
      <p:sp>
        <p:nvSpPr>
          <p:cNvPr id="67" name="OTLSHAPE_TB_00000000000000000000000000000000_MiddleTimescaleInterval3">
            <a:extLst>
              <a:ext uri="{FF2B5EF4-FFF2-40B4-BE49-F238E27FC236}">
                <a16:creationId xmlns:a16="http://schemas.microsoft.com/office/drawing/2014/main" id="{BC211862-C4CD-C00C-53E5-BA3FA66976C0}"/>
              </a:ext>
            </a:extLst>
          </p:cNvPr>
          <p:cNvSpPr txBox="1"/>
          <p:nvPr>
            <p:custDataLst>
              <p:tags r:id="rId95"/>
            </p:custDataLst>
          </p:nvPr>
        </p:nvSpPr>
        <p:spPr>
          <a:xfrm>
            <a:off x="3207531" y="1881081"/>
            <a:ext cx="175561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sv-SE" sz="1200" spc="-30">
                <a:solidFill>
                  <a:srgbClr val="E8E8E8"/>
                </a:solidFill>
                <a:latin typeface="Calibri" panose="020F0502020204030204" pitchFamily="34" charset="0"/>
              </a:rPr>
              <a:t>Q1</a:t>
            </a:r>
          </a:p>
        </p:txBody>
      </p:sp>
      <p:sp>
        <p:nvSpPr>
          <p:cNvPr id="72" name="OTLSHAPE_TB_00000000000000000000000000000000_MiddleTimescaleInterval4">
            <a:extLst>
              <a:ext uri="{FF2B5EF4-FFF2-40B4-BE49-F238E27FC236}">
                <a16:creationId xmlns:a16="http://schemas.microsoft.com/office/drawing/2014/main" id="{B965B898-5AF8-66FA-2474-942EF90D1CC2}"/>
              </a:ext>
            </a:extLst>
          </p:cNvPr>
          <p:cNvSpPr txBox="1"/>
          <p:nvPr>
            <p:custDataLst>
              <p:tags r:id="rId96"/>
            </p:custDataLst>
          </p:nvPr>
        </p:nvSpPr>
        <p:spPr>
          <a:xfrm>
            <a:off x="4217357" y="1881081"/>
            <a:ext cx="175561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sv-SE" sz="1200" spc="-30">
                <a:solidFill>
                  <a:srgbClr val="E8E8E8"/>
                </a:solidFill>
                <a:latin typeface="Calibri" panose="020F0502020204030204" pitchFamily="34" charset="0"/>
              </a:rPr>
              <a:t>Q2</a:t>
            </a:r>
          </a:p>
        </p:txBody>
      </p:sp>
      <p:sp>
        <p:nvSpPr>
          <p:cNvPr id="74" name="OTLSHAPE_TB_00000000000000000000000000000000_MiddleTimescaleInterval5">
            <a:extLst>
              <a:ext uri="{FF2B5EF4-FFF2-40B4-BE49-F238E27FC236}">
                <a16:creationId xmlns:a16="http://schemas.microsoft.com/office/drawing/2014/main" id="{71C2C953-8527-8A0D-92C8-BC1E574CFC91}"/>
              </a:ext>
            </a:extLst>
          </p:cNvPr>
          <p:cNvSpPr txBox="1"/>
          <p:nvPr>
            <p:custDataLst>
              <p:tags r:id="rId97"/>
            </p:custDataLst>
          </p:nvPr>
        </p:nvSpPr>
        <p:spPr>
          <a:xfrm>
            <a:off x="5238402" y="1881081"/>
            <a:ext cx="175561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sv-SE" sz="1200" spc="-30">
                <a:solidFill>
                  <a:srgbClr val="E8E8E8"/>
                </a:solidFill>
                <a:latin typeface="Calibri" panose="020F0502020204030204" pitchFamily="34" charset="0"/>
              </a:rPr>
              <a:t>Q3</a:t>
            </a:r>
          </a:p>
        </p:txBody>
      </p:sp>
      <p:sp>
        <p:nvSpPr>
          <p:cNvPr id="76" name="OTLSHAPE_TB_00000000000000000000000000000000_MiddleTimescaleInterval6">
            <a:extLst>
              <a:ext uri="{FF2B5EF4-FFF2-40B4-BE49-F238E27FC236}">
                <a16:creationId xmlns:a16="http://schemas.microsoft.com/office/drawing/2014/main" id="{5BDD526D-F173-4371-BB67-83AFE8B30E98}"/>
              </a:ext>
            </a:extLst>
          </p:cNvPr>
          <p:cNvSpPr txBox="1"/>
          <p:nvPr>
            <p:custDataLst>
              <p:tags r:id="rId98"/>
            </p:custDataLst>
          </p:nvPr>
        </p:nvSpPr>
        <p:spPr>
          <a:xfrm>
            <a:off x="6270667" y="1881081"/>
            <a:ext cx="175561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sv-SE" sz="1200" spc="-30">
                <a:solidFill>
                  <a:srgbClr val="E8E8E8"/>
                </a:solidFill>
                <a:latin typeface="Calibri" panose="020F0502020204030204" pitchFamily="34" charset="0"/>
              </a:rPr>
              <a:t>Q4</a:t>
            </a:r>
          </a:p>
        </p:txBody>
      </p:sp>
      <p:sp>
        <p:nvSpPr>
          <p:cNvPr id="78" name="OTLSHAPE_TB_00000000000000000000000000000000_MiddleTimescaleInterval7">
            <a:extLst>
              <a:ext uri="{FF2B5EF4-FFF2-40B4-BE49-F238E27FC236}">
                <a16:creationId xmlns:a16="http://schemas.microsoft.com/office/drawing/2014/main" id="{56374C14-F180-8926-CCDD-C6EBC9442E31}"/>
              </a:ext>
            </a:extLst>
          </p:cNvPr>
          <p:cNvSpPr txBox="1"/>
          <p:nvPr>
            <p:custDataLst>
              <p:tags r:id="rId99"/>
            </p:custDataLst>
          </p:nvPr>
        </p:nvSpPr>
        <p:spPr>
          <a:xfrm>
            <a:off x="7302933" y="1881081"/>
            <a:ext cx="175561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sv-SE" sz="1200" spc="-30">
                <a:solidFill>
                  <a:srgbClr val="E8E8E8"/>
                </a:solidFill>
                <a:latin typeface="Calibri" panose="020F0502020204030204" pitchFamily="34" charset="0"/>
              </a:rPr>
              <a:t>Q1</a:t>
            </a:r>
          </a:p>
        </p:txBody>
      </p:sp>
      <p:sp>
        <p:nvSpPr>
          <p:cNvPr id="298" name="OTLSHAPE_TB_00000000000000000000000000000000_MiddleTimescaleInterval8">
            <a:extLst>
              <a:ext uri="{FF2B5EF4-FFF2-40B4-BE49-F238E27FC236}">
                <a16:creationId xmlns:a16="http://schemas.microsoft.com/office/drawing/2014/main" id="{534076AE-2E0A-5346-87E4-2F71819CE00F}"/>
              </a:ext>
            </a:extLst>
          </p:cNvPr>
          <p:cNvSpPr txBox="1"/>
          <p:nvPr>
            <p:custDataLst>
              <p:tags r:id="rId100"/>
            </p:custDataLst>
          </p:nvPr>
        </p:nvSpPr>
        <p:spPr>
          <a:xfrm>
            <a:off x="8312758" y="1881081"/>
            <a:ext cx="175561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sv-SE" sz="1200" spc="-30">
                <a:solidFill>
                  <a:srgbClr val="E8E8E8"/>
                </a:solidFill>
                <a:latin typeface="Calibri" panose="020F0502020204030204" pitchFamily="34" charset="0"/>
              </a:rPr>
              <a:t>Q2</a:t>
            </a:r>
          </a:p>
        </p:txBody>
      </p:sp>
      <p:sp>
        <p:nvSpPr>
          <p:cNvPr id="300" name="OTLSHAPE_TB_00000000000000000000000000000000_MiddleTimescaleInterval9">
            <a:extLst>
              <a:ext uri="{FF2B5EF4-FFF2-40B4-BE49-F238E27FC236}">
                <a16:creationId xmlns:a16="http://schemas.microsoft.com/office/drawing/2014/main" id="{8EA77785-3068-4E61-8ABB-2D7505F871BB}"/>
              </a:ext>
            </a:extLst>
          </p:cNvPr>
          <p:cNvSpPr txBox="1"/>
          <p:nvPr>
            <p:custDataLst>
              <p:tags r:id="rId101"/>
            </p:custDataLst>
          </p:nvPr>
        </p:nvSpPr>
        <p:spPr>
          <a:xfrm>
            <a:off x="9333803" y="1881081"/>
            <a:ext cx="175561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sv-SE" sz="1200" spc="-30">
                <a:solidFill>
                  <a:srgbClr val="E8E8E8"/>
                </a:solidFill>
                <a:latin typeface="Calibri" panose="020F0502020204030204" pitchFamily="34" charset="0"/>
              </a:rPr>
              <a:t>Q3</a:t>
            </a:r>
          </a:p>
        </p:txBody>
      </p:sp>
      <p:sp>
        <p:nvSpPr>
          <p:cNvPr id="302" name="OTLSHAPE_TB_00000000000000000000000000000000_MiddleTimescaleInterval10">
            <a:extLst>
              <a:ext uri="{FF2B5EF4-FFF2-40B4-BE49-F238E27FC236}">
                <a16:creationId xmlns:a16="http://schemas.microsoft.com/office/drawing/2014/main" id="{CE9EA0BB-62D0-1D23-44F0-FFB23E9153EA}"/>
              </a:ext>
            </a:extLst>
          </p:cNvPr>
          <p:cNvSpPr txBox="1"/>
          <p:nvPr>
            <p:custDataLst>
              <p:tags r:id="rId102"/>
            </p:custDataLst>
          </p:nvPr>
        </p:nvSpPr>
        <p:spPr>
          <a:xfrm>
            <a:off x="10366069" y="1881081"/>
            <a:ext cx="175561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sv-SE" sz="1200" spc="-30">
                <a:solidFill>
                  <a:srgbClr val="E8E8E8"/>
                </a:solidFill>
                <a:latin typeface="Calibri" panose="020F0502020204030204" pitchFamily="34" charset="0"/>
              </a:rPr>
              <a:t>Q4</a:t>
            </a:r>
          </a:p>
        </p:txBody>
      </p:sp>
      <p:sp>
        <p:nvSpPr>
          <p:cNvPr id="84" name="OTLSHAPE_SLT_1dcf56660ef9434f81e58874c217a30f_Duration" hidden="1">
            <a:extLst>
              <a:ext uri="{FF2B5EF4-FFF2-40B4-BE49-F238E27FC236}">
                <a16:creationId xmlns:a16="http://schemas.microsoft.com/office/drawing/2014/main" id="{C6702C90-FFF6-7D09-B963-66E5F7E31FC7}"/>
              </a:ext>
            </a:extLst>
          </p:cNvPr>
          <p:cNvSpPr txBox="1"/>
          <p:nvPr>
            <p:custDataLst>
              <p:tags r:id="rId103"/>
            </p:custDataLst>
          </p:nvPr>
        </p:nvSpPr>
        <p:spPr>
          <a:xfrm>
            <a:off x="12700" y="-381804"/>
            <a:ext cx="4572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GB" sz="1000">
                <a:solidFill>
                  <a:srgbClr val="ED7D31"/>
                </a:solidFill>
                <a:latin typeface="Calibri" panose="020F0502020204030204" pitchFamily="34" charset="0"/>
              </a:rPr>
              <a:t>218 days</a:t>
            </a:r>
          </a:p>
        </p:txBody>
      </p:sp>
      <p:sp>
        <p:nvSpPr>
          <p:cNvPr id="98" name="OTLSHAPE_SLT_1dcf56660ef9434f81e58874c217a30f_StartDate" hidden="1">
            <a:extLst>
              <a:ext uri="{FF2B5EF4-FFF2-40B4-BE49-F238E27FC236}">
                <a16:creationId xmlns:a16="http://schemas.microsoft.com/office/drawing/2014/main" id="{F7659460-3C6F-BE24-50D9-CE9C76429F15}"/>
              </a:ext>
            </a:extLst>
          </p:cNvPr>
          <p:cNvSpPr txBox="1"/>
          <p:nvPr>
            <p:custDataLst>
              <p:tags r:id="rId104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endParaRPr lang="en-GB" sz="1000">
              <a:solidFill>
                <a:srgbClr val="0E2841"/>
              </a:solidFill>
              <a:latin typeface="Calibri" panose="020F0502020204030204" pitchFamily="34" charset="0"/>
            </a:endParaRPr>
          </a:p>
        </p:txBody>
      </p:sp>
      <p:sp>
        <p:nvSpPr>
          <p:cNvPr id="99" name="OTLSHAPE_SLT_1dcf56660ef9434f81e58874c217a30f_EndDate" hidden="1">
            <a:extLst>
              <a:ext uri="{FF2B5EF4-FFF2-40B4-BE49-F238E27FC236}">
                <a16:creationId xmlns:a16="http://schemas.microsoft.com/office/drawing/2014/main" id="{03B042C7-64C3-02B3-BC49-E2FA186A4E64}"/>
              </a:ext>
            </a:extLst>
          </p:cNvPr>
          <p:cNvSpPr txBox="1"/>
          <p:nvPr>
            <p:custDataLst>
              <p:tags r:id="rId105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endParaRPr lang="en-GB" sz="1000">
              <a:solidFill>
                <a:srgbClr val="0E2841"/>
              </a:solidFill>
              <a:latin typeface="Calibri" panose="020F0502020204030204" pitchFamily="34" charset="0"/>
            </a:endParaRPr>
          </a:p>
        </p:txBody>
      </p:sp>
      <p:sp>
        <p:nvSpPr>
          <p:cNvPr id="100" name="OTLSHAPE_SLT_1dcf56660ef9434f81e58874c217a30f_Title">
            <a:extLst>
              <a:ext uri="{FF2B5EF4-FFF2-40B4-BE49-F238E27FC236}">
                <a16:creationId xmlns:a16="http://schemas.microsoft.com/office/drawing/2014/main" id="{6DE9F90B-5400-A79C-F0DE-71C731F04B34}"/>
              </a:ext>
            </a:extLst>
          </p:cNvPr>
          <p:cNvSpPr txBox="1"/>
          <p:nvPr>
            <p:custDataLst>
              <p:tags r:id="rId106"/>
            </p:custDataLst>
          </p:nvPr>
        </p:nvSpPr>
        <p:spPr>
          <a:xfrm>
            <a:off x="5249614" y="5022448"/>
            <a:ext cx="17526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GB" sz="1100" spc="-2">
                <a:solidFill>
                  <a:schemeClr val="dk1"/>
                </a:solidFill>
                <a:latin typeface="Calibri" panose="020F0502020204030204" pitchFamily="34" charset="0"/>
              </a:rPr>
              <a:t>OoB Optics: Design phase (FZJ)</a:t>
            </a:r>
          </a:p>
        </p:txBody>
      </p:sp>
      <p:sp>
        <p:nvSpPr>
          <p:cNvPr id="112" name="OTLSHAPE_SLT_1dcf56660ef9434f81e58874c217a30f_TextPercentage" hidden="1">
            <a:extLst>
              <a:ext uri="{FF2B5EF4-FFF2-40B4-BE49-F238E27FC236}">
                <a16:creationId xmlns:a16="http://schemas.microsoft.com/office/drawing/2014/main" id="{ECB1B7AE-C2B9-9764-067E-8283186DF54C}"/>
              </a:ext>
            </a:extLst>
          </p:cNvPr>
          <p:cNvSpPr txBox="1"/>
          <p:nvPr>
            <p:custDataLst>
              <p:tags r:id="rId107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E8E8E8"/>
              </a:solidFill>
              <a:latin typeface="Calibri" panose="020F0502020204030204" pitchFamily="34" charset="0"/>
            </a:endParaRPr>
          </a:p>
        </p:txBody>
      </p:sp>
      <p:sp>
        <p:nvSpPr>
          <p:cNvPr id="115" name="OTLSHAPE_SLT_ca9e04f14fee4df6be8f5c57a0aaed6c_Duration" hidden="1">
            <a:extLst>
              <a:ext uri="{FF2B5EF4-FFF2-40B4-BE49-F238E27FC236}">
                <a16:creationId xmlns:a16="http://schemas.microsoft.com/office/drawing/2014/main" id="{415606AB-9B95-BB23-F549-60AE91F0B4AA}"/>
              </a:ext>
            </a:extLst>
          </p:cNvPr>
          <p:cNvSpPr txBox="1"/>
          <p:nvPr>
            <p:custDataLst>
              <p:tags r:id="rId108"/>
            </p:custDataLst>
          </p:nvPr>
        </p:nvSpPr>
        <p:spPr>
          <a:xfrm>
            <a:off x="12700" y="-381804"/>
            <a:ext cx="4572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GB" sz="1000">
                <a:solidFill>
                  <a:srgbClr val="ED7D31"/>
                </a:solidFill>
                <a:latin typeface="Calibri" panose="020F0502020204030204" pitchFamily="34" charset="0"/>
              </a:rPr>
              <a:t>307 days</a:t>
            </a:r>
          </a:p>
        </p:txBody>
      </p:sp>
      <p:sp>
        <p:nvSpPr>
          <p:cNvPr id="117" name="OTLSHAPE_SLT_ca9e04f14fee4df6be8f5c57a0aaed6c_StartDate" hidden="1">
            <a:extLst>
              <a:ext uri="{FF2B5EF4-FFF2-40B4-BE49-F238E27FC236}">
                <a16:creationId xmlns:a16="http://schemas.microsoft.com/office/drawing/2014/main" id="{BC1333A4-406A-E2FC-D675-E5DB1536CF3E}"/>
              </a:ext>
            </a:extLst>
          </p:cNvPr>
          <p:cNvSpPr txBox="1"/>
          <p:nvPr>
            <p:custDataLst>
              <p:tags r:id="rId109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endParaRPr lang="en-GB" sz="1000">
              <a:solidFill>
                <a:srgbClr val="0E2841"/>
              </a:solidFill>
              <a:latin typeface="Calibri" panose="020F0502020204030204" pitchFamily="34" charset="0"/>
            </a:endParaRPr>
          </a:p>
        </p:txBody>
      </p:sp>
      <p:sp>
        <p:nvSpPr>
          <p:cNvPr id="118" name="OTLSHAPE_SLT_ca9e04f14fee4df6be8f5c57a0aaed6c_EndDate" hidden="1">
            <a:extLst>
              <a:ext uri="{FF2B5EF4-FFF2-40B4-BE49-F238E27FC236}">
                <a16:creationId xmlns:a16="http://schemas.microsoft.com/office/drawing/2014/main" id="{CA7A1DA1-2387-3DD7-1DF1-6983FB836CFD}"/>
              </a:ext>
            </a:extLst>
          </p:cNvPr>
          <p:cNvSpPr txBox="1"/>
          <p:nvPr>
            <p:custDataLst>
              <p:tags r:id="rId110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endParaRPr lang="en-GB" sz="1000">
              <a:solidFill>
                <a:srgbClr val="0E2841"/>
              </a:solidFill>
              <a:latin typeface="Calibri" panose="020F0502020204030204" pitchFamily="34" charset="0"/>
            </a:endParaRPr>
          </a:p>
        </p:txBody>
      </p:sp>
      <p:sp>
        <p:nvSpPr>
          <p:cNvPr id="119" name="OTLSHAPE_SLT_ca9e04f14fee4df6be8f5c57a0aaed6c_Title">
            <a:extLst>
              <a:ext uri="{FF2B5EF4-FFF2-40B4-BE49-F238E27FC236}">
                <a16:creationId xmlns:a16="http://schemas.microsoft.com/office/drawing/2014/main" id="{1378C992-F2FE-7EE3-34B8-F83EAE65DB33}"/>
              </a:ext>
            </a:extLst>
          </p:cNvPr>
          <p:cNvSpPr txBox="1"/>
          <p:nvPr>
            <p:custDataLst>
              <p:tags r:id="rId111"/>
            </p:custDataLst>
          </p:nvPr>
        </p:nvSpPr>
        <p:spPr>
          <a:xfrm>
            <a:off x="6652149" y="5231066"/>
            <a:ext cx="28829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GB" sz="1100" spc="-2">
                <a:solidFill>
                  <a:schemeClr val="dk1"/>
                </a:solidFill>
                <a:latin typeface="Calibri" panose="020F0502020204030204" pitchFamily="34" charset="0"/>
              </a:rPr>
              <a:t>OoB Optics: Procurement and Manufacturing (FZJ) </a:t>
            </a:r>
          </a:p>
        </p:txBody>
      </p:sp>
      <p:sp>
        <p:nvSpPr>
          <p:cNvPr id="120" name="OTLSHAPE_SLT_ca9e04f14fee4df6be8f5c57a0aaed6c_TextPercentage" hidden="1">
            <a:extLst>
              <a:ext uri="{FF2B5EF4-FFF2-40B4-BE49-F238E27FC236}">
                <a16:creationId xmlns:a16="http://schemas.microsoft.com/office/drawing/2014/main" id="{09467CE1-E078-DC93-0CD2-25B9BFF75049}"/>
              </a:ext>
            </a:extLst>
          </p:cNvPr>
          <p:cNvSpPr txBox="1"/>
          <p:nvPr>
            <p:custDataLst>
              <p:tags r:id="rId112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E8E8E8"/>
              </a:solidFill>
              <a:latin typeface="Calibri" panose="020F0502020204030204" pitchFamily="34" charset="0"/>
            </a:endParaRPr>
          </a:p>
        </p:txBody>
      </p:sp>
      <p:sp>
        <p:nvSpPr>
          <p:cNvPr id="142" name="OTLSHAPE_SLT_4f1432202099475ea92ffe0257adfcd9_JoinedDate" hidden="1">
            <a:extLst>
              <a:ext uri="{FF2B5EF4-FFF2-40B4-BE49-F238E27FC236}">
                <a16:creationId xmlns:a16="http://schemas.microsoft.com/office/drawing/2014/main" id="{7E862396-4519-D7B7-AD16-CAA598F4A9EB}"/>
              </a:ext>
            </a:extLst>
          </p:cNvPr>
          <p:cNvSpPr txBox="1"/>
          <p:nvPr>
            <p:custDataLst>
              <p:tags r:id="rId113"/>
            </p:custDataLst>
          </p:nvPr>
        </p:nvSpPr>
        <p:spPr>
          <a:xfrm>
            <a:off x="12700" y="-991751"/>
            <a:ext cx="10287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GB" sz="1000">
                <a:solidFill>
                  <a:srgbClr val="0E2841"/>
                </a:solidFill>
                <a:latin typeface="Calibri" panose="020F0502020204030204" pitchFamily="34" charset="0"/>
              </a:rPr>
              <a:t>Sep 2025 - Jan 2027</a:t>
            </a:r>
          </a:p>
        </p:txBody>
      </p:sp>
      <p:sp>
        <p:nvSpPr>
          <p:cNvPr id="171" name="OTLSHAPE_SLT_1dcf56660ef9434f81e58874c217a30f_JoinedDate" hidden="1">
            <a:extLst>
              <a:ext uri="{FF2B5EF4-FFF2-40B4-BE49-F238E27FC236}">
                <a16:creationId xmlns:a16="http://schemas.microsoft.com/office/drawing/2014/main" id="{1C0F72CC-0529-EE10-4F8F-F8E23C20B22F}"/>
              </a:ext>
            </a:extLst>
          </p:cNvPr>
          <p:cNvSpPr txBox="1"/>
          <p:nvPr>
            <p:custDataLst>
              <p:tags r:id="rId114"/>
            </p:custDataLst>
          </p:nvPr>
        </p:nvSpPr>
        <p:spPr>
          <a:xfrm>
            <a:off x="12700" y="-1140033"/>
            <a:ext cx="10033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GB" sz="1000">
                <a:solidFill>
                  <a:srgbClr val="0E2841"/>
                </a:solidFill>
                <a:latin typeface="Calibri" panose="020F0502020204030204" pitchFamily="34" charset="0"/>
              </a:rPr>
              <a:t>Sep 2025 - Jul 2026</a:t>
            </a:r>
          </a:p>
        </p:txBody>
      </p:sp>
      <p:sp>
        <p:nvSpPr>
          <p:cNvPr id="172" name="OTLSHAPE_SLT_ca9e04f14fee4df6be8f5c57a0aaed6c_JoinedDate" hidden="1">
            <a:extLst>
              <a:ext uri="{FF2B5EF4-FFF2-40B4-BE49-F238E27FC236}">
                <a16:creationId xmlns:a16="http://schemas.microsoft.com/office/drawing/2014/main" id="{A60A6E53-E861-0A13-2ECD-DFB2DB451A91}"/>
              </a:ext>
            </a:extLst>
          </p:cNvPr>
          <p:cNvSpPr txBox="1"/>
          <p:nvPr>
            <p:custDataLst>
              <p:tags r:id="rId115"/>
            </p:custDataLst>
          </p:nvPr>
        </p:nvSpPr>
        <p:spPr>
          <a:xfrm>
            <a:off x="12700" y="-1145639"/>
            <a:ext cx="1054100" cy="16510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GB" sz="1000">
                <a:solidFill>
                  <a:srgbClr val="0E2841"/>
                </a:solidFill>
                <a:latin typeface="Calibri" panose="020F0502020204030204" pitchFamily="34" charset="0"/>
              </a:rPr>
              <a:t>Sep 2025 - Nov 2026</a:t>
            </a:r>
          </a:p>
        </p:txBody>
      </p:sp>
      <p:sp>
        <p:nvSpPr>
          <p:cNvPr id="58" name="OTLSHAPE_SLT_cb817a82951240148e797c89035bf4ff_Duration" hidden="1">
            <a:extLst>
              <a:ext uri="{FF2B5EF4-FFF2-40B4-BE49-F238E27FC236}">
                <a16:creationId xmlns:a16="http://schemas.microsoft.com/office/drawing/2014/main" id="{A6D95441-2E27-6C06-9C43-EF7D5644E065}"/>
              </a:ext>
            </a:extLst>
          </p:cNvPr>
          <p:cNvSpPr txBox="1"/>
          <p:nvPr>
            <p:custDataLst>
              <p:tags r:id="rId116"/>
            </p:custDataLst>
          </p:nvPr>
        </p:nvSpPr>
        <p:spPr>
          <a:xfrm>
            <a:off x="12700" y="-387410"/>
            <a:ext cx="457200" cy="16510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GB" sz="1000">
                <a:solidFill>
                  <a:srgbClr val="ED7D31"/>
                </a:solidFill>
                <a:latin typeface="Calibri" panose="020F0502020204030204" pitchFamily="34" charset="0"/>
              </a:rPr>
              <a:t>354 days</a:t>
            </a:r>
          </a:p>
        </p:txBody>
      </p:sp>
      <p:sp>
        <p:nvSpPr>
          <p:cNvPr id="59" name="OTLSHAPE_SLT_cb817a82951240148e797c89035bf4ff_JoinedDate" hidden="1">
            <a:extLst>
              <a:ext uri="{FF2B5EF4-FFF2-40B4-BE49-F238E27FC236}">
                <a16:creationId xmlns:a16="http://schemas.microsoft.com/office/drawing/2014/main" id="{D44916B6-29F1-7692-25AA-4C1A20AEA85C}"/>
              </a:ext>
            </a:extLst>
          </p:cNvPr>
          <p:cNvSpPr txBox="1"/>
          <p:nvPr>
            <p:custDataLst>
              <p:tags r:id="rId117"/>
            </p:custDataLst>
          </p:nvPr>
        </p:nvSpPr>
        <p:spPr>
          <a:xfrm>
            <a:off x="12700" y="-1002963"/>
            <a:ext cx="1028700" cy="16510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GB" sz="1000">
                <a:solidFill>
                  <a:srgbClr val="0E2841"/>
                </a:solidFill>
                <a:latin typeface="Calibri" panose="020F0502020204030204" pitchFamily="34" charset="0"/>
              </a:rPr>
              <a:t>Sep 2025 - Jan 2027</a:t>
            </a:r>
          </a:p>
        </p:txBody>
      </p:sp>
      <p:sp>
        <p:nvSpPr>
          <p:cNvPr id="60" name="OTLSHAPE_SLT_cb817a82951240148e797c89035bf4ff_StartDate" hidden="1">
            <a:extLst>
              <a:ext uri="{FF2B5EF4-FFF2-40B4-BE49-F238E27FC236}">
                <a16:creationId xmlns:a16="http://schemas.microsoft.com/office/drawing/2014/main" id="{73A1A25D-90BA-3BA4-1F8A-91AFB4EFDDBB}"/>
              </a:ext>
            </a:extLst>
          </p:cNvPr>
          <p:cNvSpPr txBox="1"/>
          <p:nvPr>
            <p:custDataLst>
              <p:tags r:id="rId118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endParaRPr lang="en-GB" sz="1000">
              <a:solidFill>
                <a:srgbClr val="0E2841"/>
              </a:solidFill>
              <a:latin typeface="Calibri" panose="020F0502020204030204" pitchFamily="34" charset="0"/>
            </a:endParaRPr>
          </a:p>
        </p:txBody>
      </p:sp>
      <p:sp>
        <p:nvSpPr>
          <p:cNvPr id="94" name="OTLSHAPE_SLT_cb817a82951240148e797c89035bf4ff_EndDate" hidden="1">
            <a:extLst>
              <a:ext uri="{FF2B5EF4-FFF2-40B4-BE49-F238E27FC236}">
                <a16:creationId xmlns:a16="http://schemas.microsoft.com/office/drawing/2014/main" id="{626E9F89-FEA4-FAF7-A144-DF1C087CA94D}"/>
              </a:ext>
            </a:extLst>
          </p:cNvPr>
          <p:cNvSpPr txBox="1"/>
          <p:nvPr>
            <p:custDataLst>
              <p:tags r:id="rId119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endParaRPr lang="en-GB" sz="1000">
              <a:solidFill>
                <a:srgbClr val="0E2841"/>
              </a:solidFill>
              <a:latin typeface="Calibri" panose="020F0502020204030204" pitchFamily="34" charset="0"/>
            </a:endParaRPr>
          </a:p>
        </p:txBody>
      </p:sp>
      <p:sp>
        <p:nvSpPr>
          <p:cNvPr id="101" name="OTLSHAPE_SLT_cb817a82951240148e797c89035bf4ff_Title">
            <a:extLst>
              <a:ext uri="{FF2B5EF4-FFF2-40B4-BE49-F238E27FC236}">
                <a16:creationId xmlns:a16="http://schemas.microsoft.com/office/drawing/2014/main" id="{8B343B34-D75E-52AB-C622-F8AAA33F78FA}"/>
              </a:ext>
            </a:extLst>
          </p:cNvPr>
          <p:cNvSpPr txBox="1"/>
          <p:nvPr>
            <p:custDataLst>
              <p:tags r:id="rId120"/>
            </p:custDataLst>
          </p:nvPr>
        </p:nvSpPr>
        <p:spPr>
          <a:xfrm>
            <a:off x="7381467" y="2814849"/>
            <a:ext cx="21590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GB" sz="1100" spc="-2">
                <a:solidFill>
                  <a:schemeClr val="dk1"/>
                </a:solidFill>
                <a:latin typeface="Calibri" panose="020F0502020204030204" pitchFamily="34" charset="0"/>
              </a:rPr>
              <a:t>P Chopper: Manufacturing phase (FZJ)</a:t>
            </a:r>
          </a:p>
        </p:txBody>
      </p:sp>
      <p:sp>
        <p:nvSpPr>
          <p:cNvPr id="102" name="OTLSHAPE_SLT_cb817a82951240148e797c89035bf4ff_TextPercentage" hidden="1">
            <a:extLst>
              <a:ext uri="{FF2B5EF4-FFF2-40B4-BE49-F238E27FC236}">
                <a16:creationId xmlns:a16="http://schemas.microsoft.com/office/drawing/2014/main" id="{EB985BEA-6932-882E-8BF7-4692B7BC0FCF}"/>
              </a:ext>
            </a:extLst>
          </p:cNvPr>
          <p:cNvSpPr txBox="1"/>
          <p:nvPr>
            <p:custDataLst>
              <p:tags r:id="rId121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EEECE1"/>
              </a:solidFill>
              <a:latin typeface="Calibri" panose="020F0502020204030204" pitchFamily="34" charset="0"/>
            </a:endParaRPr>
          </a:p>
        </p:txBody>
      </p:sp>
      <p:sp>
        <p:nvSpPr>
          <p:cNvPr id="105" name="OTLSHAPE_SLT_2ac4ff953eaf4d85aedaffb8bcc198a5_Duration" hidden="1">
            <a:extLst>
              <a:ext uri="{FF2B5EF4-FFF2-40B4-BE49-F238E27FC236}">
                <a16:creationId xmlns:a16="http://schemas.microsoft.com/office/drawing/2014/main" id="{0FE671E2-6D84-6200-5B36-A2079E336D40}"/>
              </a:ext>
            </a:extLst>
          </p:cNvPr>
          <p:cNvSpPr txBox="1"/>
          <p:nvPr>
            <p:custDataLst>
              <p:tags r:id="rId122"/>
            </p:custDataLst>
          </p:nvPr>
        </p:nvSpPr>
        <p:spPr>
          <a:xfrm>
            <a:off x="12700" y="-310466"/>
            <a:ext cx="393700" cy="16510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GB" sz="1000">
                <a:solidFill>
                  <a:srgbClr val="ED7D31"/>
                </a:solidFill>
                <a:latin typeface="Calibri" panose="020F0502020204030204" pitchFamily="34" charset="0"/>
              </a:rPr>
              <a:t>99 days</a:t>
            </a:r>
          </a:p>
        </p:txBody>
      </p:sp>
      <p:sp>
        <p:nvSpPr>
          <p:cNvPr id="107" name="OTLSHAPE_SLT_2ac4ff953eaf4d85aedaffb8bcc198a5_StartDate" hidden="1">
            <a:extLst>
              <a:ext uri="{FF2B5EF4-FFF2-40B4-BE49-F238E27FC236}">
                <a16:creationId xmlns:a16="http://schemas.microsoft.com/office/drawing/2014/main" id="{74B1705F-F42F-ACD3-D3E1-08F4CED64D4E}"/>
              </a:ext>
            </a:extLst>
          </p:cNvPr>
          <p:cNvSpPr txBox="1"/>
          <p:nvPr>
            <p:custDataLst>
              <p:tags r:id="rId123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endParaRPr lang="en-GB" sz="1000">
              <a:solidFill>
                <a:srgbClr val="0E2841"/>
              </a:solidFill>
              <a:latin typeface="Calibri" panose="020F0502020204030204" pitchFamily="34" charset="0"/>
            </a:endParaRPr>
          </a:p>
        </p:txBody>
      </p:sp>
      <p:sp>
        <p:nvSpPr>
          <p:cNvPr id="108" name="OTLSHAPE_SLT_2ac4ff953eaf4d85aedaffb8bcc198a5_EndDate" hidden="1">
            <a:extLst>
              <a:ext uri="{FF2B5EF4-FFF2-40B4-BE49-F238E27FC236}">
                <a16:creationId xmlns:a16="http://schemas.microsoft.com/office/drawing/2014/main" id="{E39D7E66-027B-3578-887D-7E3319CE4A93}"/>
              </a:ext>
            </a:extLst>
          </p:cNvPr>
          <p:cNvSpPr txBox="1"/>
          <p:nvPr>
            <p:custDataLst>
              <p:tags r:id="rId124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endParaRPr lang="en-GB" sz="1000">
              <a:solidFill>
                <a:srgbClr val="0E2841"/>
              </a:solidFill>
              <a:latin typeface="Calibri" panose="020F0502020204030204" pitchFamily="34" charset="0"/>
            </a:endParaRPr>
          </a:p>
        </p:txBody>
      </p:sp>
      <p:sp>
        <p:nvSpPr>
          <p:cNvPr id="116" name="OTLSHAPE_SLT_2ac4ff953eaf4d85aedaffb8bcc198a5_JoinedDate">
            <a:extLst>
              <a:ext uri="{FF2B5EF4-FFF2-40B4-BE49-F238E27FC236}">
                <a16:creationId xmlns:a16="http://schemas.microsoft.com/office/drawing/2014/main" id="{19C60032-DD68-EA16-5448-7D5A83F17B35}"/>
              </a:ext>
            </a:extLst>
          </p:cNvPr>
          <p:cNvSpPr txBox="1"/>
          <p:nvPr>
            <p:custDataLst>
              <p:tags r:id="rId125"/>
            </p:custDataLst>
          </p:nvPr>
        </p:nvSpPr>
        <p:spPr>
          <a:xfrm>
            <a:off x="6218494" y="3031215"/>
            <a:ext cx="10668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GB" sz="1000" spc="-4">
                <a:solidFill>
                  <a:srgbClr val="0E2841"/>
                </a:solidFill>
                <a:latin typeface="Calibri" panose="020F0502020204030204" pitchFamily="34" charset="0"/>
              </a:rPr>
              <a:t>Jan 2027 - May 2027</a:t>
            </a:r>
          </a:p>
        </p:txBody>
      </p:sp>
      <p:sp>
        <p:nvSpPr>
          <p:cNvPr id="129" name="OTLSHAPE_SLT_2ac4ff953eaf4d85aedaffb8bcc198a5_Title">
            <a:extLst>
              <a:ext uri="{FF2B5EF4-FFF2-40B4-BE49-F238E27FC236}">
                <a16:creationId xmlns:a16="http://schemas.microsoft.com/office/drawing/2014/main" id="{14567792-2B89-DD8B-66E7-79AC441FB4E6}"/>
              </a:ext>
            </a:extLst>
          </p:cNvPr>
          <p:cNvSpPr txBox="1"/>
          <p:nvPr>
            <p:custDataLst>
              <p:tags r:id="rId126"/>
            </p:custDataLst>
          </p:nvPr>
        </p:nvSpPr>
        <p:spPr>
          <a:xfrm>
            <a:off x="8941086" y="3023468"/>
            <a:ext cx="31242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GB" sz="1100">
                <a:solidFill>
                  <a:schemeClr val="dk1"/>
                </a:solidFill>
                <a:latin typeface="Calibri" panose="020F0502020204030204" pitchFamily="34" charset="0"/>
              </a:rPr>
              <a:t>P Chopper : Installation and Commissioning phase (FZJ)</a:t>
            </a:r>
          </a:p>
        </p:txBody>
      </p:sp>
      <p:sp>
        <p:nvSpPr>
          <p:cNvPr id="143" name="OTLSHAPE_SLT_2ac4ff953eaf4d85aedaffb8bcc198a5_TextPercentage" hidden="1">
            <a:extLst>
              <a:ext uri="{FF2B5EF4-FFF2-40B4-BE49-F238E27FC236}">
                <a16:creationId xmlns:a16="http://schemas.microsoft.com/office/drawing/2014/main" id="{C1BEA6C1-D6A6-62DA-1C80-91E36C5936FA}"/>
              </a:ext>
            </a:extLst>
          </p:cNvPr>
          <p:cNvSpPr txBox="1"/>
          <p:nvPr>
            <p:custDataLst>
              <p:tags r:id="rId127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E8E8E8"/>
              </a:solidFill>
              <a:latin typeface="Calibri" panose="020F0502020204030204" pitchFamily="34" charset="0"/>
            </a:endParaRPr>
          </a:p>
        </p:txBody>
      </p:sp>
      <p:sp>
        <p:nvSpPr>
          <p:cNvPr id="157" name="OTLSHAPE_SLT_d2c4f3dc6faa4469a9c672650dfbacb2_Duration" hidden="1">
            <a:extLst>
              <a:ext uri="{FF2B5EF4-FFF2-40B4-BE49-F238E27FC236}">
                <a16:creationId xmlns:a16="http://schemas.microsoft.com/office/drawing/2014/main" id="{0059CF7D-6520-104B-96A4-7BC6A918F518}"/>
              </a:ext>
            </a:extLst>
          </p:cNvPr>
          <p:cNvSpPr txBox="1"/>
          <p:nvPr>
            <p:custDataLst>
              <p:tags r:id="rId128"/>
            </p:custDataLst>
          </p:nvPr>
        </p:nvSpPr>
        <p:spPr>
          <a:xfrm>
            <a:off x="12700" y="-387410"/>
            <a:ext cx="457200" cy="16510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GB" sz="1000">
                <a:solidFill>
                  <a:srgbClr val="ED7D31"/>
                </a:solidFill>
                <a:latin typeface="Calibri" panose="020F0502020204030204" pitchFamily="34" charset="0"/>
              </a:rPr>
              <a:t>101 days</a:t>
            </a:r>
          </a:p>
        </p:txBody>
      </p:sp>
      <p:sp>
        <p:nvSpPr>
          <p:cNvPr id="158" name="OTLSHAPE_SLT_d2c4f3dc6faa4469a9c672650dfbacb2_JoinedDate" hidden="1">
            <a:extLst>
              <a:ext uri="{FF2B5EF4-FFF2-40B4-BE49-F238E27FC236}">
                <a16:creationId xmlns:a16="http://schemas.microsoft.com/office/drawing/2014/main" id="{F3FB72B1-B36B-FC6F-537D-271C0309C8EA}"/>
              </a:ext>
            </a:extLst>
          </p:cNvPr>
          <p:cNvSpPr txBox="1"/>
          <p:nvPr>
            <p:custDataLst>
              <p:tags r:id="rId129"/>
            </p:custDataLst>
          </p:nvPr>
        </p:nvSpPr>
        <p:spPr>
          <a:xfrm>
            <a:off x="12700" y="-1002963"/>
            <a:ext cx="1028700" cy="16510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GB" sz="1000">
                <a:solidFill>
                  <a:srgbClr val="0E2841"/>
                </a:solidFill>
                <a:latin typeface="Calibri" panose="020F0502020204030204" pitchFamily="34" charset="0"/>
              </a:rPr>
              <a:t>Sep 2025 - Jan 2026</a:t>
            </a:r>
          </a:p>
        </p:txBody>
      </p:sp>
      <p:sp>
        <p:nvSpPr>
          <p:cNvPr id="159" name="OTLSHAPE_SLT_d2c4f3dc6faa4469a9c672650dfbacb2_StartDate" hidden="1">
            <a:extLst>
              <a:ext uri="{FF2B5EF4-FFF2-40B4-BE49-F238E27FC236}">
                <a16:creationId xmlns:a16="http://schemas.microsoft.com/office/drawing/2014/main" id="{B08B5EF5-994A-349C-A1F0-559384DA0C40}"/>
              </a:ext>
            </a:extLst>
          </p:cNvPr>
          <p:cNvSpPr txBox="1"/>
          <p:nvPr>
            <p:custDataLst>
              <p:tags r:id="rId130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endParaRPr lang="en-GB" sz="1000">
              <a:solidFill>
                <a:srgbClr val="0E2841"/>
              </a:solidFill>
              <a:latin typeface="Calibri" panose="020F0502020204030204" pitchFamily="34" charset="0"/>
            </a:endParaRPr>
          </a:p>
        </p:txBody>
      </p:sp>
      <p:sp>
        <p:nvSpPr>
          <p:cNvPr id="160" name="OTLSHAPE_SLT_d2c4f3dc6faa4469a9c672650dfbacb2_EndDate" hidden="1">
            <a:extLst>
              <a:ext uri="{FF2B5EF4-FFF2-40B4-BE49-F238E27FC236}">
                <a16:creationId xmlns:a16="http://schemas.microsoft.com/office/drawing/2014/main" id="{13CECB8E-24E0-FEB8-F6B6-D438FF91FF10}"/>
              </a:ext>
            </a:extLst>
          </p:cNvPr>
          <p:cNvSpPr txBox="1"/>
          <p:nvPr>
            <p:custDataLst>
              <p:tags r:id="rId131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endParaRPr lang="en-GB" sz="1000">
              <a:solidFill>
                <a:srgbClr val="0E2841"/>
              </a:solidFill>
              <a:latin typeface="Calibri" panose="020F0502020204030204" pitchFamily="34" charset="0"/>
            </a:endParaRPr>
          </a:p>
        </p:txBody>
      </p:sp>
      <p:sp>
        <p:nvSpPr>
          <p:cNvPr id="161" name="OTLSHAPE_SLT_d2c4f3dc6faa4469a9c672650dfbacb2_Title">
            <a:extLst>
              <a:ext uri="{FF2B5EF4-FFF2-40B4-BE49-F238E27FC236}">
                <a16:creationId xmlns:a16="http://schemas.microsoft.com/office/drawing/2014/main" id="{A3061CE0-3014-8D18-FC7D-47EE7FA1A299}"/>
              </a:ext>
            </a:extLst>
          </p:cNvPr>
          <p:cNvSpPr txBox="1"/>
          <p:nvPr>
            <p:custDataLst>
              <p:tags r:id="rId132"/>
            </p:custDataLst>
          </p:nvPr>
        </p:nvSpPr>
        <p:spPr>
          <a:xfrm>
            <a:off x="3420709" y="3308286"/>
            <a:ext cx="18288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GB" sz="1100" spc="-2">
                <a:solidFill>
                  <a:schemeClr val="dk1"/>
                </a:solidFill>
                <a:latin typeface="Calibri" panose="020F0502020204030204" pitchFamily="34" charset="0"/>
              </a:rPr>
              <a:t>Fan Chopper: Design phase (FZJ)</a:t>
            </a:r>
          </a:p>
        </p:txBody>
      </p:sp>
      <p:sp>
        <p:nvSpPr>
          <p:cNvPr id="162" name="OTLSHAPE_SLT_d2c4f3dc6faa4469a9c672650dfbacb2_TextPercentage" hidden="1">
            <a:extLst>
              <a:ext uri="{FF2B5EF4-FFF2-40B4-BE49-F238E27FC236}">
                <a16:creationId xmlns:a16="http://schemas.microsoft.com/office/drawing/2014/main" id="{A6C014B6-DD8C-341B-E708-A9FD012088AA}"/>
              </a:ext>
            </a:extLst>
          </p:cNvPr>
          <p:cNvSpPr txBox="1"/>
          <p:nvPr>
            <p:custDataLst>
              <p:tags r:id="rId133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EEECE1"/>
              </a:solidFill>
              <a:latin typeface="Calibri" panose="020F0502020204030204" pitchFamily="34" charset="0"/>
            </a:endParaRPr>
          </a:p>
        </p:txBody>
      </p:sp>
      <p:sp>
        <p:nvSpPr>
          <p:cNvPr id="165" name="OTLSHAPE_SLT_1a64184c173f4d479f58cd918c57129b_Duration" hidden="1">
            <a:extLst>
              <a:ext uri="{FF2B5EF4-FFF2-40B4-BE49-F238E27FC236}">
                <a16:creationId xmlns:a16="http://schemas.microsoft.com/office/drawing/2014/main" id="{B0D66831-F104-1DE9-6B74-DEA7C988D1BA}"/>
              </a:ext>
            </a:extLst>
          </p:cNvPr>
          <p:cNvSpPr txBox="1"/>
          <p:nvPr>
            <p:custDataLst>
              <p:tags r:id="rId134"/>
            </p:custDataLst>
          </p:nvPr>
        </p:nvSpPr>
        <p:spPr>
          <a:xfrm>
            <a:off x="12700" y="-387410"/>
            <a:ext cx="457200" cy="16510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GB" sz="1000">
                <a:solidFill>
                  <a:srgbClr val="ED7D31"/>
                </a:solidFill>
                <a:latin typeface="Calibri" panose="020F0502020204030204" pitchFamily="34" charset="0"/>
              </a:rPr>
              <a:t>195 days</a:t>
            </a:r>
          </a:p>
        </p:txBody>
      </p:sp>
      <p:sp>
        <p:nvSpPr>
          <p:cNvPr id="166" name="OTLSHAPE_SLT_1a64184c173f4d479f58cd918c57129b_StartDate" hidden="1">
            <a:extLst>
              <a:ext uri="{FF2B5EF4-FFF2-40B4-BE49-F238E27FC236}">
                <a16:creationId xmlns:a16="http://schemas.microsoft.com/office/drawing/2014/main" id="{4F26ACA4-DC4C-2C5F-23C3-27CC018F1CD4}"/>
              </a:ext>
            </a:extLst>
          </p:cNvPr>
          <p:cNvSpPr txBox="1"/>
          <p:nvPr>
            <p:custDataLst>
              <p:tags r:id="rId135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endParaRPr lang="en-GB" sz="1000">
              <a:solidFill>
                <a:srgbClr val="0E2841"/>
              </a:solidFill>
              <a:latin typeface="Calibri" panose="020F0502020204030204" pitchFamily="34" charset="0"/>
            </a:endParaRPr>
          </a:p>
        </p:txBody>
      </p:sp>
      <p:sp>
        <p:nvSpPr>
          <p:cNvPr id="167" name="OTLSHAPE_SLT_1a64184c173f4d479f58cd918c57129b_EndDate" hidden="1">
            <a:extLst>
              <a:ext uri="{FF2B5EF4-FFF2-40B4-BE49-F238E27FC236}">
                <a16:creationId xmlns:a16="http://schemas.microsoft.com/office/drawing/2014/main" id="{BC1E720D-7375-ED74-C5B2-652D95D96729}"/>
              </a:ext>
            </a:extLst>
          </p:cNvPr>
          <p:cNvSpPr txBox="1"/>
          <p:nvPr>
            <p:custDataLst>
              <p:tags r:id="rId136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endParaRPr lang="en-GB" sz="1000">
              <a:solidFill>
                <a:srgbClr val="0E2841"/>
              </a:solidFill>
              <a:latin typeface="Calibri" panose="020F0502020204030204" pitchFamily="34" charset="0"/>
            </a:endParaRPr>
          </a:p>
        </p:txBody>
      </p:sp>
      <p:sp>
        <p:nvSpPr>
          <p:cNvPr id="168" name="OTLSHAPE_SLT_1a64184c173f4d479f58cd918c57129b_JoinedDate">
            <a:extLst>
              <a:ext uri="{FF2B5EF4-FFF2-40B4-BE49-F238E27FC236}">
                <a16:creationId xmlns:a16="http://schemas.microsoft.com/office/drawing/2014/main" id="{26798EB5-030A-3238-7C9A-9E0F86CF1F0C}"/>
              </a:ext>
            </a:extLst>
          </p:cNvPr>
          <p:cNvSpPr txBox="1"/>
          <p:nvPr>
            <p:custDataLst>
              <p:tags r:id="rId137"/>
            </p:custDataLst>
          </p:nvPr>
        </p:nvSpPr>
        <p:spPr>
          <a:xfrm>
            <a:off x="2301931" y="3524652"/>
            <a:ext cx="1028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GB" sz="1000" spc="-4">
                <a:solidFill>
                  <a:srgbClr val="0E2841"/>
                </a:solidFill>
                <a:latin typeface="Calibri" panose="020F0502020204030204" pitchFamily="34" charset="0"/>
              </a:rPr>
              <a:t>Jan 2026 - Oct 2026</a:t>
            </a:r>
          </a:p>
        </p:txBody>
      </p:sp>
      <p:sp>
        <p:nvSpPr>
          <p:cNvPr id="169" name="OTLSHAPE_SLT_1a64184c173f4d479f58cd918c57129b_Title">
            <a:extLst>
              <a:ext uri="{FF2B5EF4-FFF2-40B4-BE49-F238E27FC236}">
                <a16:creationId xmlns:a16="http://schemas.microsoft.com/office/drawing/2014/main" id="{9CCA941C-675B-5520-6287-E5DD76348C34}"/>
              </a:ext>
            </a:extLst>
          </p:cNvPr>
          <p:cNvSpPr txBox="1"/>
          <p:nvPr>
            <p:custDataLst>
              <p:tags r:id="rId138"/>
            </p:custDataLst>
          </p:nvPr>
        </p:nvSpPr>
        <p:spPr>
          <a:xfrm>
            <a:off x="6483845" y="3516905"/>
            <a:ext cx="33147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GB" sz="1100" spc="-2">
                <a:solidFill>
                  <a:schemeClr val="dk1"/>
                </a:solidFill>
                <a:latin typeface="Calibri" panose="020F0502020204030204" pitchFamily="34" charset="0"/>
              </a:rPr>
              <a:t>Fan Chopper: Procurement and Manufacturing phase (FZJ)</a:t>
            </a:r>
          </a:p>
        </p:txBody>
      </p:sp>
      <p:sp>
        <p:nvSpPr>
          <p:cNvPr id="170" name="OTLSHAPE_SLT_1a64184c173f4d479f58cd918c57129b_TextPercentage" hidden="1">
            <a:extLst>
              <a:ext uri="{FF2B5EF4-FFF2-40B4-BE49-F238E27FC236}">
                <a16:creationId xmlns:a16="http://schemas.microsoft.com/office/drawing/2014/main" id="{42B1BABF-2572-11B8-047D-477FC93BD264}"/>
              </a:ext>
            </a:extLst>
          </p:cNvPr>
          <p:cNvSpPr txBox="1"/>
          <p:nvPr>
            <p:custDataLst>
              <p:tags r:id="rId139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EEECE1"/>
              </a:solidFill>
              <a:latin typeface="Calibri" panose="020F0502020204030204" pitchFamily="34" charset="0"/>
            </a:endParaRPr>
          </a:p>
        </p:txBody>
      </p:sp>
      <p:sp>
        <p:nvSpPr>
          <p:cNvPr id="175" name="OTLSHAPE_SLT_9a24d6104eaf4c5db5c1175146feb464_Duration" hidden="1">
            <a:extLst>
              <a:ext uri="{FF2B5EF4-FFF2-40B4-BE49-F238E27FC236}">
                <a16:creationId xmlns:a16="http://schemas.microsoft.com/office/drawing/2014/main" id="{7185E040-C036-0CC4-8068-8CE4C403F102}"/>
              </a:ext>
            </a:extLst>
          </p:cNvPr>
          <p:cNvSpPr txBox="1"/>
          <p:nvPr>
            <p:custDataLst>
              <p:tags r:id="rId140"/>
            </p:custDataLst>
          </p:nvPr>
        </p:nvSpPr>
        <p:spPr>
          <a:xfrm>
            <a:off x="12700" y="-387410"/>
            <a:ext cx="457200" cy="16510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GB" sz="1000">
                <a:solidFill>
                  <a:srgbClr val="ED7D31"/>
                </a:solidFill>
                <a:latin typeface="Calibri" panose="020F0502020204030204" pitchFamily="34" charset="0"/>
              </a:rPr>
              <a:t>138 days</a:t>
            </a:r>
          </a:p>
        </p:txBody>
      </p:sp>
      <p:sp>
        <p:nvSpPr>
          <p:cNvPr id="176" name="OTLSHAPE_SLT_9a24d6104eaf4c5db5c1175146feb464_StartDate" hidden="1">
            <a:extLst>
              <a:ext uri="{FF2B5EF4-FFF2-40B4-BE49-F238E27FC236}">
                <a16:creationId xmlns:a16="http://schemas.microsoft.com/office/drawing/2014/main" id="{4BCBB83D-CE0A-5A8E-8519-AF61CED67739}"/>
              </a:ext>
            </a:extLst>
          </p:cNvPr>
          <p:cNvSpPr txBox="1"/>
          <p:nvPr>
            <p:custDataLst>
              <p:tags r:id="rId141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endParaRPr lang="en-GB" sz="1000">
              <a:solidFill>
                <a:srgbClr val="0E2841"/>
              </a:solidFill>
              <a:latin typeface="Calibri" panose="020F0502020204030204" pitchFamily="34" charset="0"/>
            </a:endParaRPr>
          </a:p>
        </p:txBody>
      </p:sp>
      <p:sp>
        <p:nvSpPr>
          <p:cNvPr id="177" name="OTLSHAPE_SLT_9a24d6104eaf4c5db5c1175146feb464_EndDate" hidden="1">
            <a:extLst>
              <a:ext uri="{FF2B5EF4-FFF2-40B4-BE49-F238E27FC236}">
                <a16:creationId xmlns:a16="http://schemas.microsoft.com/office/drawing/2014/main" id="{B8FC7DA3-8DD0-E5B9-EC41-199D7E4496C6}"/>
              </a:ext>
            </a:extLst>
          </p:cNvPr>
          <p:cNvSpPr txBox="1"/>
          <p:nvPr>
            <p:custDataLst>
              <p:tags r:id="rId142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endParaRPr lang="en-GB" sz="1000">
              <a:solidFill>
                <a:srgbClr val="0E2841"/>
              </a:solidFill>
              <a:latin typeface="Calibri" panose="020F0502020204030204" pitchFamily="34" charset="0"/>
            </a:endParaRPr>
          </a:p>
        </p:txBody>
      </p:sp>
      <p:sp>
        <p:nvSpPr>
          <p:cNvPr id="178" name="OTLSHAPE_SLT_9a24d6104eaf4c5db5c1175146feb464_JoinedDate">
            <a:extLst>
              <a:ext uri="{FF2B5EF4-FFF2-40B4-BE49-F238E27FC236}">
                <a16:creationId xmlns:a16="http://schemas.microsoft.com/office/drawing/2014/main" id="{D25DD15E-5B74-523E-18A1-79CB37B33EA2}"/>
              </a:ext>
            </a:extLst>
          </p:cNvPr>
          <p:cNvSpPr txBox="1"/>
          <p:nvPr>
            <p:custDataLst>
              <p:tags r:id="rId143"/>
            </p:custDataLst>
          </p:nvPr>
        </p:nvSpPr>
        <p:spPr>
          <a:xfrm>
            <a:off x="5348642" y="3733271"/>
            <a:ext cx="10414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GB" sz="1000" spc="-4">
                <a:solidFill>
                  <a:srgbClr val="0E2841"/>
                </a:solidFill>
                <a:latin typeface="Calibri" panose="020F0502020204030204" pitchFamily="34" charset="0"/>
              </a:rPr>
              <a:t>Oct 2026 - Apr 2027</a:t>
            </a:r>
          </a:p>
        </p:txBody>
      </p:sp>
      <p:sp>
        <p:nvSpPr>
          <p:cNvPr id="184" name="OTLSHAPE_SLT_9a24d6104eaf4c5db5c1175146feb464_Title">
            <a:extLst>
              <a:ext uri="{FF2B5EF4-FFF2-40B4-BE49-F238E27FC236}">
                <a16:creationId xmlns:a16="http://schemas.microsoft.com/office/drawing/2014/main" id="{8B082BC4-F610-83EA-48ED-E4FB41DCEC69}"/>
              </a:ext>
            </a:extLst>
          </p:cNvPr>
          <p:cNvSpPr txBox="1"/>
          <p:nvPr>
            <p:custDataLst>
              <p:tags r:id="rId144"/>
            </p:custDataLst>
          </p:nvPr>
        </p:nvSpPr>
        <p:spPr>
          <a:xfrm>
            <a:off x="8638139" y="3725524"/>
            <a:ext cx="32512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GB" sz="1100" spc="-2">
                <a:solidFill>
                  <a:schemeClr val="dk1"/>
                </a:solidFill>
                <a:latin typeface="Calibri" panose="020F0502020204030204" pitchFamily="34" charset="0"/>
              </a:rPr>
              <a:t>Fan Chopper : Installation and Commissioning phase (FZJ)</a:t>
            </a:r>
          </a:p>
        </p:txBody>
      </p:sp>
      <p:sp>
        <p:nvSpPr>
          <p:cNvPr id="187" name="OTLSHAPE_SLT_9a24d6104eaf4c5db5c1175146feb464_TextPercentage" hidden="1">
            <a:extLst>
              <a:ext uri="{FF2B5EF4-FFF2-40B4-BE49-F238E27FC236}">
                <a16:creationId xmlns:a16="http://schemas.microsoft.com/office/drawing/2014/main" id="{00A7F6F9-7768-9305-0250-CE22CEBC3A89}"/>
              </a:ext>
            </a:extLst>
          </p:cNvPr>
          <p:cNvSpPr txBox="1"/>
          <p:nvPr>
            <p:custDataLst>
              <p:tags r:id="rId145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E8E8E8"/>
              </a:solidFill>
              <a:latin typeface="Calibri" panose="020F0502020204030204" pitchFamily="34" charset="0"/>
            </a:endParaRPr>
          </a:p>
        </p:txBody>
      </p:sp>
      <p:sp>
        <p:nvSpPr>
          <p:cNvPr id="191" name="OTLSHAPE_SLT_e301592c18c54f48b93a4088a3d065cc_Duration" hidden="1">
            <a:extLst>
              <a:ext uri="{FF2B5EF4-FFF2-40B4-BE49-F238E27FC236}">
                <a16:creationId xmlns:a16="http://schemas.microsoft.com/office/drawing/2014/main" id="{B017E7DD-7108-8387-F33A-69EE8D244A31}"/>
              </a:ext>
            </a:extLst>
          </p:cNvPr>
          <p:cNvSpPr txBox="1"/>
          <p:nvPr>
            <p:custDataLst>
              <p:tags r:id="rId146"/>
            </p:custDataLst>
          </p:nvPr>
        </p:nvSpPr>
        <p:spPr>
          <a:xfrm>
            <a:off x="12700" y="-381804"/>
            <a:ext cx="3937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GB" sz="1000">
                <a:solidFill>
                  <a:srgbClr val="ED7D31"/>
                </a:solidFill>
                <a:latin typeface="Calibri" panose="020F0502020204030204" pitchFamily="34" charset="0"/>
              </a:rPr>
              <a:t>70 days</a:t>
            </a:r>
          </a:p>
        </p:txBody>
      </p:sp>
      <p:sp>
        <p:nvSpPr>
          <p:cNvPr id="199" name="OTLSHAPE_SLT_e301592c18c54f48b93a4088a3d065cc_JoinedDate" hidden="1">
            <a:extLst>
              <a:ext uri="{FF2B5EF4-FFF2-40B4-BE49-F238E27FC236}">
                <a16:creationId xmlns:a16="http://schemas.microsoft.com/office/drawing/2014/main" id="{2D0A2DA9-5A5E-76D2-349B-6E0CC551A347}"/>
              </a:ext>
            </a:extLst>
          </p:cNvPr>
          <p:cNvSpPr txBox="1"/>
          <p:nvPr>
            <p:custDataLst>
              <p:tags r:id="rId147"/>
            </p:custDataLst>
          </p:nvPr>
        </p:nvSpPr>
        <p:spPr>
          <a:xfrm>
            <a:off x="12700" y="-1074301"/>
            <a:ext cx="1066800" cy="16510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GB" sz="1000">
                <a:solidFill>
                  <a:srgbClr val="0E2841"/>
                </a:solidFill>
                <a:latin typeface="Calibri" panose="020F0502020204030204" pitchFamily="34" charset="0"/>
              </a:rPr>
              <a:t>Nov 2026 - Feb 2027</a:t>
            </a:r>
          </a:p>
        </p:txBody>
      </p:sp>
      <p:sp>
        <p:nvSpPr>
          <p:cNvPr id="200" name="OTLSHAPE_SLT_e301592c18c54f48b93a4088a3d065cc_StartDate" hidden="1">
            <a:extLst>
              <a:ext uri="{FF2B5EF4-FFF2-40B4-BE49-F238E27FC236}">
                <a16:creationId xmlns:a16="http://schemas.microsoft.com/office/drawing/2014/main" id="{8F3D1F04-24C3-1154-7FCB-B81024FBD670}"/>
              </a:ext>
            </a:extLst>
          </p:cNvPr>
          <p:cNvSpPr txBox="1"/>
          <p:nvPr>
            <p:custDataLst>
              <p:tags r:id="rId148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endParaRPr lang="en-GB" sz="1000">
              <a:solidFill>
                <a:srgbClr val="0E2841"/>
              </a:solidFill>
              <a:latin typeface="Calibri" panose="020F0502020204030204" pitchFamily="34" charset="0"/>
            </a:endParaRPr>
          </a:p>
        </p:txBody>
      </p:sp>
      <p:sp>
        <p:nvSpPr>
          <p:cNvPr id="201" name="OTLSHAPE_SLT_e301592c18c54f48b93a4088a3d065cc_EndDate" hidden="1">
            <a:extLst>
              <a:ext uri="{FF2B5EF4-FFF2-40B4-BE49-F238E27FC236}">
                <a16:creationId xmlns:a16="http://schemas.microsoft.com/office/drawing/2014/main" id="{334E0077-6B2E-342C-AF03-5E0FC865A89E}"/>
              </a:ext>
            </a:extLst>
          </p:cNvPr>
          <p:cNvSpPr txBox="1"/>
          <p:nvPr>
            <p:custDataLst>
              <p:tags r:id="rId149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endParaRPr lang="en-GB" sz="1000">
              <a:solidFill>
                <a:srgbClr val="0E2841"/>
              </a:solidFill>
              <a:latin typeface="Calibri" panose="020F0502020204030204" pitchFamily="34" charset="0"/>
            </a:endParaRPr>
          </a:p>
        </p:txBody>
      </p:sp>
      <p:sp>
        <p:nvSpPr>
          <p:cNvPr id="202" name="OTLSHAPE_SLT_e301592c18c54f48b93a4088a3d065cc_Title">
            <a:extLst>
              <a:ext uri="{FF2B5EF4-FFF2-40B4-BE49-F238E27FC236}">
                <a16:creationId xmlns:a16="http://schemas.microsoft.com/office/drawing/2014/main" id="{F63E1230-1FD5-5D1B-9132-389DCA2FEDAD}"/>
              </a:ext>
            </a:extLst>
          </p:cNvPr>
          <p:cNvSpPr txBox="1"/>
          <p:nvPr>
            <p:custDataLst>
              <p:tags r:id="rId150"/>
            </p:custDataLst>
          </p:nvPr>
        </p:nvSpPr>
        <p:spPr>
          <a:xfrm>
            <a:off x="7751736" y="5439685"/>
            <a:ext cx="24130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GB" sz="1100" spc="-2">
                <a:solidFill>
                  <a:schemeClr val="dk1"/>
                </a:solidFill>
                <a:latin typeface="Calibri" panose="020F0502020204030204" pitchFamily="34" charset="0"/>
              </a:rPr>
              <a:t>OoB Optics: Installation preparations (FZJ) </a:t>
            </a:r>
          </a:p>
        </p:txBody>
      </p:sp>
      <p:sp>
        <p:nvSpPr>
          <p:cNvPr id="203" name="OTLSHAPE_SLT_e301592c18c54f48b93a4088a3d065cc_TextPercentage" hidden="1">
            <a:extLst>
              <a:ext uri="{FF2B5EF4-FFF2-40B4-BE49-F238E27FC236}">
                <a16:creationId xmlns:a16="http://schemas.microsoft.com/office/drawing/2014/main" id="{74B9C4F6-BF2C-94F5-7BAF-48B460100DD9}"/>
              </a:ext>
            </a:extLst>
          </p:cNvPr>
          <p:cNvSpPr txBox="1"/>
          <p:nvPr>
            <p:custDataLst>
              <p:tags r:id="rId151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E8E8E8"/>
              </a:solidFill>
              <a:latin typeface="Calibri" panose="020F0502020204030204" pitchFamily="34" charset="0"/>
            </a:endParaRPr>
          </a:p>
        </p:txBody>
      </p:sp>
      <p:sp>
        <p:nvSpPr>
          <p:cNvPr id="205" name="OTLSHAPE_SLM_ceb839fd732c4e40a8f6a07a25357b96_Title">
            <a:extLst>
              <a:ext uri="{FF2B5EF4-FFF2-40B4-BE49-F238E27FC236}">
                <a16:creationId xmlns:a16="http://schemas.microsoft.com/office/drawing/2014/main" id="{E503EA8B-49BC-E838-F988-07B1E7E53E54}"/>
              </a:ext>
            </a:extLst>
          </p:cNvPr>
          <p:cNvSpPr txBox="1"/>
          <p:nvPr>
            <p:custDataLst>
              <p:tags r:id="rId152"/>
            </p:custDataLst>
          </p:nvPr>
        </p:nvSpPr>
        <p:spPr>
          <a:xfrm>
            <a:off x="7827936" y="5651945"/>
            <a:ext cx="18796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GB" sz="1100" spc="-4" dirty="0">
                <a:solidFill>
                  <a:schemeClr val="dk1"/>
                </a:solidFill>
                <a:latin typeface="Calibri" panose="020F0502020204030204" pitchFamily="34" charset="0"/>
              </a:rPr>
              <a:t>Go back to CP 1 (45 days of float)</a:t>
            </a:r>
          </a:p>
        </p:txBody>
      </p:sp>
      <p:sp>
        <p:nvSpPr>
          <p:cNvPr id="215" name="OTLSHAPE_SLT_a51763c71521488f886ae3f81ddd1813_Duration" hidden="1">
            <a:extLst>
              <a:ext uri="{FF2B5EF4-FFF2-40B4-BE49-F238E27FC236}">
                <a16:creationId xmlns:a16="http://schemas.microsoft.com/office/drawing/2014/main" id="{DD9446F9-6B45-14B8-E6F8-0D576DD3F0AE}"/>
              </a:ext>
            </a:extLst>
          </p:cNvPr>
          <p:cNvSpPr txBox="1"/>
          <p:nvPr>
            <p:custDataLst>
              <p:tags r:id="rId153"/>
            </p:custDataLst>
          </p:nvPr>
        </p:nvSpPr>
        <p:spPr>
          <a:xfrm>
            <a:off x="12700" y="-387410"/>
            <a:ext cx="457200" cy="16510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GB" sz="1000">
                <a:solidFill>
                  <a:srgbClr val="ED7D31"/>
                </a:solidFill>
                <a:latin typeface="Calibri" panose="020F0502020204030204" pitchFamily="34" charset="0"/>
              </a:rPr>
              <a:t>103 days</a:t>
            </a:r>
          </a:p>
        </p:txBody>
      </p:sp>
      <p:sp>
        <p:nvSpPr>
          <p:cNvPr id="216" name="OTLSHAPE_SLT_a51763c71521488f886ae3f81ddd1813_TextPercentage" hidden="1">
            <a:extLst>
              <a:ext uri="{FF2B5EF4-FFF2-40B4-BE49-F238E27FC236}">
                <a16:creationId xmlns:a16="http://schemas.microsoft.com/office/drawing/2014/main" id="{B1D0B217-5917-8A9A-3723-0E41210BBA2B}"/>
              </a:ext>
            </a:extLst>
          </p:cNvPr>
          <p:cNvSpPr txBox="1"/>
          <p:nvPr>
            <p:custDataLst>
              <p:tags r:id="rId154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E8E8E8"/>
              </a:solidFill>
              <a:latin typeface="Calibri" panose="020F0502020204030204" pitchFamily="34" charset="0"/>
            </a:endParaRPr>
          </a:p>
        </p:txBody>
      </p:sp>
      <p:sp>
        <p:nvSpPr>
          <p:cNvPr id="217" name="OTLSHAPE_SLT_a51763c71521488f886ae3f81ddd1813_JoinedDate" hidden="1">
            <a:extLst>
              <a:ext uri="{FF2B5EF4-FFF2-40B4-BE49-F238E27FC236}">
                <a16:creationId xmlns:a16="http://schemas.microsoft.com/office/drawing/2014/main" id="{3C55661B-5270-5023-B7A7-63E7D6F6B195}"/>
              </a:ext>
            </a:extLst>
          </p:cNvPr>
          <p:cNvSpPr txBox="1"/>
          <p:nvPr>
            <p:custDataLst>
              <p:tags r:id="rId155"/>
            </p:custDataLst>
          </p:nvPr>
        </p:nvSpPr>
        <p:spPr>
          <a:xfrm>
            <a:off x="12700" y="-1002963"/>
            <a:ext cx="1028700" cy="16510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GB" sz="1000">
                <a:solidFill>
                  <a:srgbClr val="0E2841"/>
                </a:solidFill>
                <a:latin typeface="Calibri" panose="020F0502020204030204" pitchFamily="34" charset="0"/>
              </a:rPr>
              <a:t>Sep 2025 - Jan 2026</a:t>
            </a:r>
          </a:p>
        </p:txBody>
      </p:sp>
      <p:sp>
        <p:nvSpPr>
          <p:cNvPr id="218" name="OTLSHAPE_SLT_a51763c71521488f886ae3f81ddd1813_StartDate" hidden="1">
            <a:extLst>
              <a:ext uri="{FF2B5EF4-FFF2-40B4-BE49-F238E27FC236}">
                <a16:creationId xmlns:a16="http://schemas.microsoft.com/office/drawing/2014/main" id="{53EA2218-6EAE-61AB-2A32-FC03BB73966B}"/>
              </a:ext>
            </a:extLst>
          </p:cNvPr>
          <p:cNvSpPr txBox="1"/>
          <p:nvPr>
            <p:custDataLst>
              <p:tags r:id="rId156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endParaRPr lang="en-GB" sz="1000">
              <a:solidFill>
                <a:srgbClr val="0E2841"/>
              </a:solidFill>
              <a:latin typeface="Calibri" panose="020F0502020204030204" pitchFamily="34" charset="0"/>
            </a:endParaRPr>
          </a:p>
        </p:txBody>
      </p:sp>
      <p:sp>
        <p:nvSpPr>
          <p:cNvPr id="219" name="OTLSHAPE_SLT_a51763c71521488f886ae3f81ddd1813_EndDate" hidden="1">
            <a:extLst>
              <a:ext uri="{FF2B5EF4-FFF2-40B4-BE49-F238E27FC236}">
                <a16:creationId xmlns:a16="http://schemas.microsoft.com/office/drawing/2014/main" id="{47829D40-A843-17D3-7D7C-255C5451D689}"/>
              </a:ext>
            </a:extLst>
          </p:cNvPr>
          <p:cNvSpPr txBox="1"/>
          <p:nvPr>
            <p:custDataLst>
              <p:tags r:id="rId157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endParaRPr lang="en-GB" sz="1000">
              <a:solidFill>
                <a:srgbClr val="0E2841"/>
              </a:solidFill>
              <a:latin typeface="Calibri" panose="020F0502020204030204" pitchFamily="34" charset="0"/>
            </a:endParaRPr>
          </a:p>
        </p:txBody>
      </p:sp>
      <p:sp>
        <p:nvSpPr>
          <p:cNvPr id="220" name="OTLSHAPE_SLT_a51763c71521488f886ae3f81ddd1813_Title">
            <a:extLst>
              <a:ext uri="{FF2B5EF4-FFF2-40B4-BE49-F238E27FC236}">
                <a16:creationId xmlns:a16="http://schemas.microsoft.com/office/drawing/2014/main" id="{58C109BD-67F1-CE9B-4E50-032FBADBC99F}"/>
              </a:ext>
            </a:extLst>
          </p:cNvPr>
          <p:cNvSpPr txBox="1"/>
          <p:nvPr>
            <p:custDataLst>
              <p:tags r:id="rId158"/>
            </p:custDataLst>
          </p:nvPr>
        </p:nvSpPr>
        <p:spPr>
          <a:xfrm>
            <a:off x="3443150" y="4010342"/>
            <a:ext cx="25908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GB" sz="1100" spc="-2" dirty="0">
                <a:solidFill>
                  <a:schemeClr val="dk1"/>
                </a:solidFill>
                <a:latin typeface="Calibri" panose="020F0502020204030204" pitchFamily="34" charset="0"/>
              </a:rPr>
              <a:t>Primary Coll &amp; Slits: Design phase (CNR/INFN)</a:t>
            </a:r>
          </a:p>
        </p:txBody>
      </p:sp>
      <p:sp>
        <p:nvSpPr>
          <p:cNvPr id="223" name="OTLSHAPE_SLT_d82d2f635bb1473da4e149e7ee778152_Duration" hidden="1">
            <a:extLst>
              <a:ext uri="{FF2B5EF4-FFF2-40B4-BE49-F238E27FC236}">
                <a16:creationId xmlns:a16="http://schemas.microsoft.com/office/drawing/2014/main" id="{1E0309AD-DDBD-08CB-193A-EF1048D2E897}"/>
              </a:ext>
            </a:extLst>
          </p:cNvPr>
          <p:cNvSpPr txBox="1"/>
          <p:nvPr>
            <p:custDataLst>
              <p:tags r:id="rId159"/>
            </p:custDataLst>
          </p:nvPr>
        </p:nvSpPr>
        <p:spPr>
          <a:xfrm>
            <a:off x="12700" y="-387410"/>
            <a:ext cx="457200" cy="16510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GB" sz="1000">
                <a:solidFill>
                  <a:srgbClr val="ED7D31"/>
                </a:solidFill>
                <a:latin typeface="Calibri" panose="020F0502020204030204" pitchFamily="34" charset="0"/>
              </a:rPr>
              <a:t>167 days</a:t>
            </a:r>
          </a:p>
        </p:txBody>
      </p:sp>
      <p:sp>
        <p:nvSpPr>
          <p:cNvPr id="224" name="OTLSHAPE_SLT_d82d2f635bb1473da4e149e7ee778152_TextPercentage" hidden="1">
            <a:extLst>
              <a:ext uri="{FF2B5EF4-FFF2-40B4-BE49-F238E27FC236}">
                <a16:creationId xmlns:a16="http://schemas.microsoft.com/office/drawing/2014/main" id="{4A1C40D3-0569-16C9-5C35-D253CF8BB3DF}"/>
              </a:ext>
            </a:extLst>
          </p:cNvPr>
          <p:cNvSpPr txBox="1"/>
          <p:nvPr>
            <p:custDataLst>
              <p:tags r:id="rId160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E8E8E8"/>
              </a:solidFill>
              <a:latin typeface="Calibri" panose="020F0502020204030204" pitchFamily="34" charset="0"/>
            </a:endParaRPr>
          </a:p>
        </p:txBody>
      </p:sp>
      <p:sp>
        <p:nvSpPr>
          <p:cNvPr id="225" name="OTLSHAPE_SLT_d82d2f635bb1473da4e149e7ee778152_StartDate" hidden="1">
            <a:extLst>
              <a:ext uri="{FF2B5EF4-FFF2-40B4-BE49-F238E27FC236}">
                <a16:creationId xmlns:a16="http://schemas.microsoft.com/office/drawing/2014/main" id="{BB62EBB3-6D60-9B85-F1BD-5B456049A14F}"/>
              </a:ext>
            </a:extLst>
          </p:cNvPr>
          <p:cNvSpPr txBox="1"/>
          <p:nvPr>
            <p:custDataLst>
              <p:tags r:id="rId161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endParaRPr lang="en-GB" sz="1000">
              <a:solidFill>
                <a:srgbClr val="0E2841"/>
              </a:solidFill>
              <a:latin typeface="Calibri" panose="020F0502020204030204" pitchFamily="34" charset="0"/>
            </a:endParaRPr>
          </a:p>
        </p:txBody>
      </p:sp>
      <p:sp>
        <p:nvSpPr>
          <p:cNvPr id="226" name="OTLSHAPE_SLT_d82d2f635bb1473da4e149e7ee778152_EndDate" hidden="1">
            <a:extLst>
              <a:ext uri="{FF2B5EF4-FFF2-40B4-BE49-F238E27FC236}">
                <a16:creationId xmlns:a16="http://schemas.microsoft.com/office/drawing/2014/main" id="{F3572670-AF4E-C484-54C6-310149CAA822}"/>
              </a:ext>
            </a:extLst>
          </p:cNvPr>
          <p:cNvSpPr txBox="1"/>
          <p:nvPr>
            <p:custDataLst>
              <p:tags r:id="rId162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endParaRPr lang="en-GB" sz="1000">
              <a:solidFill>
                <a:srgbClr val="0E2841"/>
              </a:solidFill>
              <a:latin typeface="Calibri" panose="020F0502020204030204" pitchFamily="34" charset="0"/>
            </a:endParaRPr>
          </a:p>
        </p:txBody>
      </p:sp>
      <p:sp>
        <p:nvSpPr>
          <p:cNvPr id="227" name="OTLSHAPE_SLT_d82d2f635bb1473da4e149e7ee778152_JoinedDate">
            <a:extLst>
              <a:ext uri="{FF2B5EF4-FFF2-40B4-BE49-F238E27FC236}">
                <a16:creationId xmlns:a16="http://schemas.microsoft.com/office/drawing/2014/main" id="{8332EA88-0B99-59F0-2545-ED98AA81CB25}"/>
              </a:ext>
            </a:extLst>
          </p:cNvPr>
          <p:cNvSpPr txBox="1"/>
          <p:nvPr>
            <p:custDataLst>
              <p:tags r:id="rId163"/>
            </p:custDataLst>
          </p:nvPr>
        </p:nvSpPr>
        <p:spPr>
          <a:xfrm>
            <a:off x="2574011" y="4218961"/>
            <a:ext cx="774700" cy="31004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r"/>
            <a:r>
              <a:rPr lang="en-GB" sz="1000">
                <a:solidFill>
                  <a:srgbClr val="0E2841"/>
                </a:solidFill>
                <a:latin typeface="Calibri" panose="020F0502020204030204" pitchFamily="34" charset="0"/>
              </a:rPr>
              <a:t>Jan 2026 - Sep 2026</a:t>
            </a:r>
          </a:p>
        </p:txBody>
      </p:sp>
      <p:sp>
        <p:nvSpPr>
          <p:cNvPr id="228" name="OTLSHAPE_SLT_d82d2f635bb1473da4e149e7ee778152_Title">
            <a:extLst>
              <a:ext uri="{FF2B5EF4-FFF2-40B4-BE49-F238E27FC236}">
                <a16:creationId xmlns:a16="http://schemas.microsoft.com/office/drawing/2014/main" id="{BBF060A3-1CD2-C74A-8CB2-667B32E3DF83}"/>
              </a:ext>
            </a:extLst>
          </p:cNvPr>
          <p:cNvSpPr txBox="1"/>
          <p:nvPr>
            <p:custDataLst>
              <p:tags r:id="rId164"/>
            </p:custDataLst>
          </p:nvPr>
        </p:nvSpPr>
        <p:spPr>
          <a:xfrm>
            <a:off x="6057474" y="4288726"/>
            <a:ext cx="40640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GB" sz="1100" spc="-2" dirty="0">
                <a:solidFill>
                  <a:schemeClr val="dk1"/>
                </a:solidFill>
                <a:latin typeface="Calibri" panose="020F0502020204030204" pitchFamily="34" charset="0"/>
              </a:rPr>
              <a:t>Primary Coll &amp; Slits: Procurement and Manufacturing phase (CNR/INFN)</a:t>
            </a:r>
          </a:p>
        </p:txBody>
      </p:sp>
      <p:sp>
        <p:nvSpPr>
          <p:cNvPr id="231" name="OTLSHAPE_SLT_775735bcad3c4d69b4699158280c4bc7_Duration" hidden="1">
            <a:extLst>
              <a:ext uri="{FF2B5EF4-FFF2-40B4-BE49-F238E27FC236}">
                <a16:creationId xmlns:a16="http://schemas.microsoft.com/office/drawing/2014/main" id="{2C64C14C-97F7-DD8D-C599-1A33ED01A826}"/>
              </a:ext>
            </a:extLst>
          </p:cNvPr>
          <p:cNvSpPr txBox="1"/>
          <p:nvPr>
            <p:custDataLst>
              <p:tags r:id="rId165"/>
            </p:custDataLst>
          </p:nvPr>
        </p:nvSpPr>
        <p:spPr>
          <a:xfrm>
            <a:off x="12700" y="-387410"/>
            <a:ext cx="457200" cy="16510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GB" sz="1000">
                <a:solidFill>
                  <a:srgbClr val="ED7D31"/>
                </a:solidFill>
                <a:latin typeface="Calibri" panose="020F0502020204030204" pitchFamily="34" charset="0"/>
              </a:rPr>
              <a:t>148 days</a:t>
            </a:r>
          </a:p>
        </p:txBody>
      </p:sp>
      <p:sp>
        <p:nvSpPr>
          <p:cNvPr id="232" name="OTLSHAPE_SLT_775735bcad3c4d69b4699158280c4bc7_TextPercentage" hidden="1">
            <a:extLst>
              <a:ext uri="{FF2B5EF4-FFF2-40B4-BE49-F238E27FC236}">
                <a16:creationId xmlns:a16="http://schemas.microsoft.com/office/drawing/2014/main" id="{F9240718-0463-6461-D975-502E0801D553}"/>
              </a:ext>
            </a:extLst>
          </p:cNvPr>
          <p:cNvSpPr txBox="1"/>
          <p:nvPr>
            <p:custDataLst>
              <p:tags r:id="rId166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E8E8E8"/>
              </a:solidFill>
              <a:latin typeface="Calibri" panose="020F0502020204030204" pitchFamily="34" charset="0"/>
            </a:endParaRPr>
          </a:p>
        </p:txBody>
      </p:sp>
      <p:sp>
        <p:nvSpPr>
          <p:cNvPr id="233" name="OTLSHAPE_SLT_775735bcad3c4d69b4699158280c4bc7_StartDate" hidden="1">
            <a:extLst>
              <a:ext uri="{FF2B5EF4-FFF2-40B4-BE49-F238E27FC236}">
                <a16:creationId xmlns:a16="http://schemas.microsoft.com/office/drawing/2014/main" id="{2C6E6B15-E617-18F4-2116-7F58931C1368}"/>
              </a:ext>
            </a:extLst>
          </p:cNvPr>
          <p:cNvSpPr txBox="1"/>
          <p:nvPr>
            <p:custDataLst>
              <p:tags r:id="rId167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endParaRPr lang="en-GB" sz="1000">
              <a:solidFill>
                <a:srgbClr val="0E2841"/>
              </a:solidFill>
              <a:latin typeface="Calibri" panose="020F0502020204030204" pitchFamily="34" charset="0"/>
            </a:endParaRPr>
          </a:p>
        </p:txBody>
      </p:sp>
      <p:sp>
        <p:nvSpPr>
          <p:cNvPr id="234" name="OTLSHAPE_SLT_775735bcad3c4d69b4699158280c4bc7_EndDate" hidden="1">
            <a:extLst>
              <a:ext uri="{FF2B5EF4-FFF2-40B4-BE49-F238E27FC236}">
                <a16:creationId xmlns:a16="http://schemas.microsoft.com/office/drawing/2014/main" id="{8CBF7A07-E925-34CD-58B3-8546D7E48CC6}"/>
              </a:ext>
            </a:extLst>
          </p:cNvPr>
          <p:cNvSpPr txBox="1"/>
          <p:nvPr>
            <p:custDataLst>
              <p:tags r:id="rId168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endParaRPr lang="en-GB" sz="1000">
              <a:solidFill>
                <a:srgbClr val="0E2841"/>
              </a:solidFill>
              <a:latin typeface="Calibri" panose="020F0502020204030204" pitchFamily="34" charset="0"/>
            </a:endParaRPr>
          </a:p>
        </p:txBody>
      </p:sp>
      <p:sp>
        <p:nvSpPr>
          <p:cNvPr id="235" name="OTLSHAPE_SLT_775735bcad3c4d69b4699158280c4bc7_JoinedDate">
            <a:extLst>
              <a:ext uri="{FF2B5EF4-FFF2-40B4-BE49-F238E27FC236}">
                <a16:creationId xmlns:a16="http://schemas.microsoft.com/office/drawing/2014/main" id="{3E0C7D41-041C-7B76-76BD-B99836EE764C}"/>
              </a:ext>
            </a:extLst>
          </p:cNvPr>
          <p:cNvSpPr txBox="1"/>
          <p:nvPr>
            <p:custDataLst>
              <p:tags r:id="rId169"/>
            </p:custDataLst>
          </p:nvPr>
        </p:nvSpPr>
        <p:spPr>
          <a:xfrm>
            <a:off x="5194352" y="4582604"/>
            <a:ext cx="787400" cy="31004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r"/>
            <a:r>
              <a:rPr lang="en-GB" sz="1000">
                <a:solidFill>
                  <a:srgbClr val="0E2841"/>
                </a:solidFill>
                <a:latin typeface="Calibri" panose="020F0502020204030204" pitchFamily="34" charset="0"/>
              </a:rPr>
              <a:t>Sep 2026 - Apr 2027</a:t>
            </a:r>
          </a:p>
        </p:txBody>
      </p:sp>
      <p:sp>
        <p:nvSpPr>
          <p:cNvPr id="236" name="OTLSHAPE_SLT_775735bcad3c4d69b4699158280c4bc7_Title">
            <a:extLst>
              <a:ext uri="{FF2B5EF4-FFF2-40B4-BE49-F238E27FC236}">
                <a16:creationId xmlns:a16="http://schemas.microsoft.com/office/drawing/2014/main" id="{DC83EA19-6DD8-7643-7D9F-685158647450}"/>
              </a:ext>
            </a:extLst>
          </p:cNvPr>
          <p:cNvSpPr txBox="1"/>
          <p:nvPr>
            <p:custDataLst>
              <p:tags r:id="rId170"/>
            </p:custDataLst>
          </p:nvPr>
        </p:nvSpPr>
        <p:spPr>
          <a:xfrm>
            <a:off x="8391292" y="4567110"/>
            <a:ext cx="3505200" cy="34103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GB" sz="1100">
                <a:solidFill>
                  <a:schemeClr val="dk1"/>
                </a:solidFill>
                <a:latin typeface="Calibri" panose="020F0502020204030204" pitchFamily="34" charset="0"/>
              </a:rPr>
              <a:t>Primary Coll &amp; Slits and MCA: Installation and Commissioning phase (CNR/INFN)</a:t>
            </a:r>
          </a:p>
        </p:txBody>
      </p:sp>
      <p:sp>
        <p:nvSpPr>
          <p:cNvPr id="237" name="OTLSHAPE_SLM_ceb839fd732c4e40a8f6a07a25357b96_Date" hidden="1">
            <a:extLst>
              <a:ext uri="{FF2B5EF4-FFF2-40B4-BE49-F238E27FC236}">
                <a16:creationId xmlns:a16="http://schemas.microsoft.com/office/drawing/2014/main" id="{6671CC0D-3D6F-4091-3FE0-918FBC651BEC}"/>
              </a:ext>
            </a:extLst>
          </p:cNvPr>
          <p:cNvSpPr txBox="1"/>
          <p:nvPr>
            <p:custDataLst>
              <p:tags r:id="rId171"/>
            </p:custDataLst>
          </p:nvPr>
        </p:nvSpPr>
        <p:spPr>
          <a:xfrm>
            <a:off x="12700" y="-156577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GB" sz="1000">
                <a:solidFill>
                  <a:srgbClr val="0E2841"/>
                </a:solidFill>
                <a:latin typeface="Calibri" panose="020F0502020204030204" pitchFamily="34" charset="0"/>
              </a:rPr>
              <a:t>Feb 9</a:t>
            </a:r>
          </a:p>
        </p:txBody>
      </p:sp>
      <p:cxnSp>
        <p:nvCxnSpPr>
          <p:cNvPr id="9" name="OTLSHAPE_TB_00000000000000000000000000000000_Separator1">
            <a:extLst>
              <a:ext uri="{FF2B5EF4-FFF2-40B4-BE49-F238E27FC236}">
                <a16:creationId xmlns:a16="http://schemas.microsoft.com/office/drawing/2014/main" id="{55C0589D-DE3D-0F4C-A10F-DC195CFD3884}"/>
              </a:ext>
            </a:extLst>
          </p:cNvPr>
          <p:cNvCxnSpPr/>
          <p:nvPr>
            <p:custDataLst>
              <p:tags r:id="rId172"/>
            </p:custDataLst>
          </p:nvPr>
        </p:nvCxnSpPr>
        <p:spPr>
          <a:xfrm>
            <a:off x="3156731" y="1708933"/>
            <a:ext cx="0" cy="146304"/>
          </a:xfrm>
          <a:prstGeom prst="line">
            <a:avLst/>
          </a:prstGeom>
          <a:ln w="9525" cap="flat" cmpd="sng" algn="ctr">
            <a:solidFill>
              <a:srgbClr val="E8E8E8">
                <a:alpha val="2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OTLSHAPE_TB_00000000000000000000000000000000_Separator2">
            <a:extLst>
              <a:ext uri="{FF2B5EF4-FFF2-40B4-BE49-F238E27FC236}">
                <a16:creationId xmlns:a16="http://schemas.microsoft.com/office/drawing/2014/main" id="{421D389B-B1A0-7566-7321-BA00F9439E54}"/>
              </a:ext>
            </a:extLst>
          </p:cNvPr>
          <p:cNvCxnSpPr/>
          <p:nvPr>
            <p:custDataLst>
              <p:tags r:id="rId173"/>
            </p:custDataLst>
          </p:nvPr>
        </p:nvCxnSpPr>
        <p:spPr>
          <a:xfrm>
            <a:off x="7252133" y="1708933"/>
            <a:ext cx="0" cy="146304"/>
          </a:xfrm>
          <a:prstGeom prst="line">
            <a:avLst/>
          </a:prstGeom>
          <a:ln w="9525" cap="flat" cmpd="sng" algn="ctr">
            <a:solidFill>
              <a:srgbClr val="E8E8E8">
                <a:alpha val="2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OTLSHAPE_TB_00000000000000000000000000000000_MiddleSeparator1">
            <a:extLst>
              <a:ext uri="{FF2B5EF4-FFF2-40B4-BE49-F238E27FC236}">
                <a16:creationId xmlns:a16="http://schemas.microsoft.com/office/drawing/2014/main" id="{04256BE2-0B66-5188-74F5-B044A3374525}"/>
              </a:ext>
            </a:extLst>
          </p:cNvPr>
          <p:cNvCxnSpPr/>
          <p:nvPr>
            <p:custDataLst>
              <p:tags r:id="rId174"/>
            </p:custDataLst>
          </p:nvPr>
        </p:nvCxnSpPr>
        <p:spPr>
          <a:xfrm>
            <a:off x="2124465" y="1900957"/>
            <a:ext cx="0" cy="146304"/>
          </a:xfrm>
          <a:prstGeom prst="line">
            <a:avLst/>
          </a:prstGeom>
          <a:ln w="9525" cap="flat" cmpd="sng" algn="ctr">
            <a:solidFill>
              <a:srgbClr val="E8E8E8">
                <a:alpha val="2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OTLSHAPE_TB_00000000000000000000000000000000_MiddleSeparator2">
            <a:extLst>
              <a:ext uri="{FF2B5EF4-FFF2-40B4-BE49-F238E27FC236}">
                <a16:creationId xmlns:a16="http://schemas.microsoft.com/office/drawing/2014/main" id="{11D49183-ADE4-9039-E1F6-495D2A8D2B9E}"/>
              </a:ext>
            </a:extLst>
          </p:cNvPr>
          <p:cNvCxnSpPr/>
          <p:nvPr>
            <p:custDataLst>
              <p:tags r:id="rId175"/>
            </p:custDataLst>
          </p:nvPr>
        </p:nvCxnSpPr>
        <p:spPr>
          <a:xfrm>
            <a:off x="3156731" y="1900957"/>
            <a:ext cx="0" cy="146304"/>
          </a:xfrm>
          <a:prstGeom prst="line">
            <a:avLst/>
          </a:prstGeom>
          <a:ln w="9525" cap="flat" cmpd="sng" algn="ctr">
            <a:solidFill>
              <a:srgbClr val="E8E8E8">
                <a:alpha val="2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OTLSHAPE_TB_00000000000000000000000000000000_MiddleSeparator3">
            <a:extLst>
              <a:ext uri="{FF2B5EF4-FFF2-40B4-BE49-F238E27FC236}">
                <a16:creationId xmlns:a16="http://schemas.microsoft.com/office/drawing/2014/main" id="{A37FD6B7-C2AC-A84F-6819-DBC5DAFC87F2}"/>
              </a:ext>
            </a:extLst>
          </p:cNvPr>
          <p:cNvCxnSpPr/>
          <p:nvPr>
            <p:custDataLst>
              <p:tags r:id="rId176"/>
            </p:custDataLst>
          </p:nvPr>
        </p:nvCxnSpPr>
        <p:spPr>
          <a:xfrm>
            <a:off x="4166556" y="1900957"/>
            <a:ext cx="0" cy="146304"/>
          </a:xfrm>
          <a:prstGeom prst="line">
            <a:avLst/>
          </a:prstGeom>
          <a:ln w="9525" cap="flat" cmpd="sng" algn="ctr">
            <a:solidFill>
              <a:srgbClr val="E8E8E8">
                <a:alpha val="2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OTLSHAPE_TB_00000000000000000000000000000000_MiddleSeparator4">
            <a:extLst>
              <a:ext uri="{FF2B5EF4-FFF2-40B4-BE49-F238E27FC236}">
                <a16:creationId xmlns:a16="http://schemas.microsoft.com/office/drawing/2014/main" id="{09218E13-D748-6208-61D6-28F6150C334D}"/>
              </a:ext>
            </a:extLst>
          </p:cNvPr>
          <p:cNvCxnSpPr/>
          <p:nvPr>
            <p:custDataLst>
              <p:tags r:id="rId177"/>
            </p:custDataLst>
          </p:nvPr>
        </p:nvCxnSpPr>
        <p:spPr>
          <a:xfrm>
            <a:off x="5187602" y="1900957"/>
            <a:ext cx="0" cy="146304"/>
          </a:xfrm>
          <a:prstGeom prst="line">
            <a:avLst/>
          </a:prstGeom>
          <a:ln w="9525" cap="flat" cmpd="sng" algn="ctr">
            <a:solidFill>
              <a:srgbClr val="E8E8E8">
                <a:alpha val="2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OTLSHAPE_TB_00000000000000000000000000000000_MiddleSeparator5">
            <a:extLst>
              <a:ext uri="{FF2B5EF4-FFF2-40B4-BE49-F238E27FC236}">
                <a16:creationId xmlns:a16="http://schemas.microsoft.com/office/drawing/2014/main" id="{725919C6-B266-C54C-6491-063EC59DA4BC}"/>
              </a:ext>
            </a:extLst>
          </p:cNvPr>
          <p:cNvCxnSpPr/>
          <p:nvPr>
            <p:custDataLst>
              <p:tags r:id="rId178"/>
            </p:custDataLst>
          </p:nvPr>
        </p:nvCxnSpPr>
        <p:spPr>
          <a:xfrm>
            <a:off x="6219867" y="1900957"/>
            <a:ext cx="0" cy="146304"/>
          </a:xfrm>
          <a:prstGeom prst="line">
            <a:avLst/>
          </a:prstGeom>
          <a:ln w="9525" cap="flat" cmpd="sng" algn="ctr">
            <a:solidFill>
              <a:srgbClr val="E8E8E8">
                <a:alpha val="2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OTLSHAPE_TB_00000000000000000000000000000000_MiddleSeparator6">
            <a:extLst>
              <a:ext uri="{FF2B5EF4-FFF2-40B4-BE49-F238E27FC236}">
                <a16:creationId xmlns:a16="http://schemas.microsoft.com/office/drawing/2014/main" id="{AF5B4703-40E4-9880-1698-A61D82E3D065}"/>
              </a:ext>
            </a:extLst>
          </p:cNvPr>
          <p:cNvCxnSpPr/>
          <p:nvPr>
            <p:custDataLst>
              <p:tags r:id="rId179"/>
            </p:custDataLst>
          </p:nvPr>
        </p:nvCxnSpPr>
        <p:spPr>
          <a:xfrm>
            <a:off x="7252133" y="1900957"/>
            <a:ext cx="0" cy="146304"/>
          </a:xfrm>
          <a:prstGeom prst="line">
            <a:avLst/>
          </a:prstGeom>
          <a:ln w="9525" cap="flat" cmpd="sng" algn="ctr">
            <a:solidFill>
              <a:srgbClr val="E8E8E8">
                <a:alpha val="2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7" name="OTLSHAPE_TB_00000000000000000000000000000000_MiddleSeparator7">
            <a:extLst>
              <a:ext uri="{FF2B5EF4-FFF2-40B4-BE49-F238E27FC236}">
                <a16:creationId xmlns:a16="http://schemas.microsoft.com/office/drawing/2014/main" id="{C422EF21-E438-B060-EF05-CF345D5CCBDE}"/>
              </a:ext>
            </a:extLst>
          </p:cNvPr>
          <p:cNvCxnSpPr/>
          <p:nvPr>
            <p:custDataLst>
              <p:tags r:id="rId180"/>
            </p:custDataLst>
          </p:nvPr>
        </p:nvCxnSpPr>
        <p:spPr>
          <a:xfrm>
            <a:off x="8261958" y="1900957"/>
            <a:ext cx="0" cy="146304"/>
          </a:xfrm>
          <a:prstGeom prst="line">
            <a:avLst/>
          </a:prstGeom>
          <a:ln w="9525" cap="flat" cmpd="sng" algn="ctr">
            <a:solidFill>
              <a:srgbClr val="E8E8E8">
                <a:alpha val="2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9" name="OTLSHAPE_TB_00000000000000000000000000000000_MiddleSeparator8">
            <a:extLst>
              <a:ext uri="{FF2B5EF4-FFF2-40B4-BE49-F238E27FC236}">
                <a16:creationId xmlns:a16="http://schemas.microsoft.com/office/drawing/2014/main" id="{5FCEF9D3-D0E7-FFD2-5845-8C6D4CB9054F}"/>
              </a:ext>
            </a:extLst>
          </p:cNvPr>
          <p:cNvCxnSpPr/>
          <p:nvPr>
            <p:custDataLst>
              <p:tags r:id="rId181"/>
            </p:custDataLst>
          </p:nvPr>
        </p:nvCxnSpPr>
        <p:spPr>
          <a:xfrm>
            <a:off x="9283003" y="1900957"/>
            <a:ext cx="0" cy="146304"/>
          </a:xfrm>
          <a:prstGeom prst="line">
            <a:avLst/>
          </a:prstGeom>
          <a:ln w="9525" cap="flat" cmpd="sng" algn="ctr">
            <a:solidFill>
              <a:srgbClr val="E8E8E8">
                <a:alpha val="2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1" name="OTLSHAPE_TB_00000000000000000000000000000000_MiddleSeparator9">
            <a:extLst>
              <a:ext uri="{FF2B5EF4-FFF2-40B4-BE49-F238E27FC236}">
                <a16:creationId xmlns:a16="http://schemas.microsoft.com/office/drawing/2014/main" id="{32005368-D3E8-14D2-B00A-15C0D25E3735}"/>
              </a:ext>
            </a:extLst>
          </p:cNvPr>
          <p:cNvCxnSpPr/>
          <p:nvPr>
            <p:custDataLst>
              <p:tags r:id="rId182"/>
            </p:custDataLst>
          </p:nvPr>
        </p:nvCxnSpPr>
        <p:spPr>
          <a:xfrm>
            <a:off x="10315269" y="1900957"/>
            <a:ext cx="0" cy="146304"/>
          </a:xfrm>
          <a:prstGeom prst="line">
            <a:avLst/>
          </a:prstGeom>
          <a:ln w="9525" cap="flat" cmpd="sng" algn="ctr">
            <a:solidFill>
              <a:srgbClr val="E8E8E8">
                <a:alpha val="2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OTLSHAPE_M_aef32c30126c457290b9a69880c1852d_Shape">
            <a:extLst>
              <a:ext uri="{FF2B5EF4-FFF2-40B4-BE49-F238E27FC236}">
                <a16:creationId xmlns:a16="http://schemas.microsoft.com/office/drawing/2014/main" id="{B3BAE563-2DA2-915F-1500-F636B155F76C}"/>
              </a:ext>
            </a:extLst>
          </p:cNvPr>
          <p:cNvSpPr/>
          <p:nvPr>
            <p:custDataLst>
              <p:tags r:id="rId183"/>
            </p:custDataLst>
          </p:nvPr>
        </p:nvSpPr>
        <p:spPr>
          <a:xfrm rot="16200000">
            <a:off x="10952907" y="1254823"/>
            <a:ext cx="165100" cy="165100"/>
          </a:xfrm>
          <a:prstGeom prst="flowChartMerge">
            <a:avLst/>
          </a:prstGeom>
          <a:solidFill>
            <a:srgbClr val="E9713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94" name="OTLSHAPE_M_951b60d1ca7b47acaaf2d71df281a755_Shape">
            <a:extLst>
              <a:ext uri="{FF2B5EF4-FFF2-40B4-BE49-F238E27FC236}">
                <a16:creationId xmlns:a16="http://schemas.microsoft.com/office/drawing/2014/main" id="{B122D63B-64B3-C089-DE88-84FF051A50DB}"/>
              </a:ext>
            </a:extLst>
          </p:cNvPr>
          <p:cNvSpPr/>
          <p:nvPr>
            <p:custDataLst>
              <p:tags r:id="rId184"/>
            </p:custDataLst>
          </p:nvPr>
        </p:nvSpPr>
        <p:spPr>
          <a:xfrm rot="16200000">
            <a:off x="9067899" y="1254823"/>
            <a:ext cx="165100" cy="165100"/>
          </a:xfrm>
          <a:prstGeom prst="flowChartMerge">
            <a:avLst/>
          </a:prstGeom>
          <a:solidFill>
            <a:srgbClr val="15608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98" name="OTLSHAPE_M_852c225338b44b15883779d834d018f7_Shape">
            <a:extLst>
              <a:ext uri="{FF2B5EF4-FFF2-40B4-BE49-F238E27FC236}">
                <a16:creationId xmlns:a16="http://schemas.microsoft.com/office/drawing/2014/main" id="{458C1C14-FAD5-B59D-D249-1A9ED467AD4B}"/>
              </a:ext>
            </a:extLst>
          </p:cNvPr>
          <p:cNvSpPr/>
          <p:nvPr>
            <p:custDataLst>
              <p:tags r:id="rId185"/>
            </p:custDataLst>
          </p:nvPr>
        </p:nvSpPr>
        <p:spPr>
          <a:xfrm rot="16200000">
            <a:off x="6330152" y="1254823"/>
            <a:ext cx="165100" cy="165100"/>
          </a:xfrm>
          <a:prstGeom prst="flowChartMerge">
            <a:avLst/>
          </a:prstGeom>
          <a:solidFill>
            <a:srgbClr val="E9713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8" name="OTLSHAPE_M_aef32c30126c457290b9a69880c1852d_Title">
            <a:extLst>
              <a:ext uri="{FF2B5EF4-FFF2-40B4-BE49-F238E27FC236}">
                <a16:creationId xmlns:a16="http://schemas.microsoft.com/office/drawing/2014/main" id="{BA249417-4F31-7D70-8214-16EC8DA4937C}"/>
              </a:ext>
            </a:extLst>
          </p:cNvPr>
          <p:cNvSpPr txBox="1"/>
          <p:nvPr>
            <p:custDataLst>
              <p:tags r:id="rId186"/>
            </p:custDataLst>
          </p:nvPr>
        </p:nvSpPr>
        <p:spPr>
          <a:xfrm>
            <a:off x="11149757" y="1149202"/>
            <a:ext cx="10541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sv-SE" sz="1100" b="1" spc="-8" dirty="0">
                <a:solidFill>
                  <a:schemeClr val="dk1"/>
                </a:solidFill>
                <a:latin typeface="Calibri" panose="020F0502020204030204" pitchFamily="34" charset="0"/>
              </a:rPr>
              <a:t>TG5/SAR </a:t>
            </a:r>
            <a:r>
              <a:rPr lang="en-GB" sz="1100" b="1" spc="-8" dirty="0">
                <a:solidFill>
                  <a:schemeClr val="dk1"/>
                </a:solidFill>
                <a:latin typeface="Calibri" panose="020F0502020204030204" pitchFamily="34" charset="0"/>
              </a:rPr>
              <a:t>approval</a:t>
            </a:r>
          </a:p>
        </p:txBody>
      </p:sp>
      <p:sp>
        <p:nvSpPr>
          <p:cNvPr id="69" name="OTLSHAPE_M_aef32c30126c457290b9a69880c1852d_Date">
            <a:extLst>
              <a:ext uri="{FF2B5EF4-FFF2-40B4-BE49-F238E27FC236}">
                <a16:creationId xmlns:a16="http://schemas.microsoft.com/office/drawing/2014/main" id="{C3FD70D5-AD13-23A1-BFB2-533EFB5C7EA6}"/>
              </a:ext>
            </a:extLst>
          </p:cNvPr>
          <p:cNvSpPr txBox="1"/>
          <p:nvPr>
            <p:custDataLst>
              <p:tags r:id="rId187"/>
            </p:custDataLst>
          </p:nvPr>
        </p:nvSpPr>
        <p:spPr>
          <a:xfrm>
            <a:off x="11149757" y="1319720"/>
            <a:ext cx="6858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sv-SE" sz="1000" spc="-6">
                <a:solidFill>
                  <a:srgbClr val="0E2841"/>
                </a:solidFill>
                <a:latin typeface="Calibri" panose="020F0502020204030204" pitchFamily="34" charset="0"/>
              </a:rPr>
              <a:t>Nov 23, 2027</a:t>
            </a:r>
          </a:p>
        </p:txBody>
      </p:sp>
      <p:sp>
        <p:nvSpPr>
          <p:cNvPr id="192" name="OTLSHAPE_M_951b60d1ca7b47acaaf2d71df281a755_Title">
            <a:extLst>
              <a:ext uri="{FF2B5EF4-FFF2-40B4-BE49-F238E27FC236}">
                <a16:creationId xmlns:a16="http://schemas.microsoft.com/office/drawing/2014/main" id="{D697097F-BE67-34CD-AE8A-B95FEE161CB0}"/>
              </a:ext>
            </a:extLst>
          </p:cNvPr>
          <p:cNvSpPr txBox="1"/>
          <p:nvPr>
            <p:custDataLst>
              <p:tags r:id="rId188"/>
            </p:custDataLst>
          </p:nvPr>
        </p:nvSpPr>
        <p:spPr>
          <a:xfrm>
            <a:off x="9264749" y="1149202"/>
            <a:ext cx="6223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sv-SE" sz="1100" b="1" spc="-8">
                <a:solidFill>
                  <a:schemeClr val="dk1"/>
                </a:solidFill>
                <a:latin typeface="Calibri" panose="020F0502020204030204" pitchFamily="34" charset="0"/>
              </a:rPr>
              <a:t>Start of CC</a:t>
            </a:r>
          </a:p>
        </p:txBody>
      </p:sp>
      <p:sp>
        <p:nvSpPr>
          <p:cNvPr id="193" name="OTLSHAPE_M_951b60d1ca7b47acaaf2d71df281a755_Date">
            <a:extLst>
              <a:ext uri="{FF2B5EF4-FFF2-40B4-BE49-F238E27FC236}">
                <a16:creationId xmlns:a16="http://schemas.microsoft.com/office/drawing/2014/main" id="{550759C1-0C49-4B55-C4E1-4264C9472938}"/>
              </a:ext>
            </a:extLst>
          </p:cNvPr>
          <p:cNvSpPr txBox="1"/>
          <p:nvPr>
            <p:custDataLst>
              <p:tags r:id="rId189"/>
            </p:custDataLst>
          </p:nvPr>
        </p:nvSpPr>
        <p:spPr>
          <a:xfrm>
            <a:off x="9264749" y="1319720"/>
            <a:ext cx="5969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sv-SE" sz="1000" spc="-6">
                <a:solidFill>
                  <a:srgbClr val="0E2841"/>
                </a:solidFill>
                <a:latin typeface="Calibri" panose="020F0502020204030204" pitchFamily="34" charset="0"/>
              </a:rPr>
              <a:t>Jun 8, 2027</a:t>
            </a:r>
          </a:p>
        </p:txBody>
      </p:sp>
      <p:sp>
        <p:nvSpPr>
          <p:cNvPr id="196" name="OTLSHAPE_M_852c225338b44b15883779d834d018f7_Title">
            <a:extLst>
              <a:ext uri="{FF2B5EF4-FFF2-40B4-BE49-F238E27FC236}">
                <a16:creationId xmlns:a16="http://schemas.microsoft.com/office/drawing/2014/main" id="{F01962D9-A909-162A-08E7-BBF9A74472BC}"/>
              </a:ext>
            </a:extLst>
          </p:cNvPr>
          <p:cNvSpPr txBox="1"/>
          <p:nvPr>
            <p:custDataLst>
              <p:tags r:id="rId190"/>
            </p:custDataLst>
          </p:nvPr>
        </p:nvSpPr>
        <p:spPr>
          <a:xfrm>
            <a:off x="6527002" y="1149202"/>
            <a:ext cx="5461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sv-SE" sz="1100" b="1" spc="-10">
                <a:solidFill>
                  <a:schemeClr val="dk1"/>
                </a:solidFill>
                <a:latin typeface="Calibri" panose="020F0502020204030204" pitchFamily="34" charset="0"/>
              </a:rPr>
              <a:t>Final TG3</a:t>
            </a:r>
          </a:p>
        </p:txBody>
      </p:sp>
      <p:sp>
        <p:nvSpPr>
          <p:cNvPr id="197" name="OTLSHAPE_M_852c225338b44b15883779d834d018f7_Date">
            <a:extLst>
              <a:ext uri="{FF2B5EF4-FFF2-40B4-BE49-F238E27FC236}">
                <a16:creationId xmlns:a16="http://schemas.microsoft.com/office/drawing/2014/main" id="{153A7FD5-BC43-B39F-AE09-5EC26F213353}"/>
              </a:ext>
            </a:extLst>
          </p:cNvPr>
          <p:cNvSpPr txBox="1"/>
          <p:nvPr>
            <p:custDataLst>
              <p:tags r:id="rId191"/>
            </p:custDataLst>
          </p:nvPr>
        </p:nvSpPr>
        <p:spPr>
          <a:xfrm>
            <a:off x="6527002" y="1319720"/>
            <a:ext cx="5969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sv-SE" sz="1000" spc="-6">
                <a:solidFill>
                  <a:srgbClr val="0E2841"/>
                </a:solidFill>
                <a:latin typeface="Calibri" panose="020F0502020204030204" pitchFamily="34" charset="0"/>
              </a:rPr>
              <a:t>Oct 7, 2026</a:t>
            </a:r>
          </a:p>
        </p:txBody>
      </p:sp>
      <p:sp>
        <p:nvSpPr>
          <p:cNvPr id="55" name="textruta 54">
            <a:extLst>
              <a:ext uri="{FF2B5EF4-FFF2-40B4-BE49-F238E27FC236}">
                <a16:creationId xmlns:a16="http://schemas.microsoft.com/office/drawing/2014/main" id="{9888E328-E0A7-30E1-A11A-7DD899CD26CC}"/>
              </a:ext>
            </a:extLst>
          </p:cNvPr>
          <p:cNvSpPr txBox="1"/>
          <p:nvPr/>
        </p:nvSpPr>
        <p:spPr>
          <a:xfrm>
            <a:off x="8152115" y="6088559"/>
            <a:ext cx="403244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rgbClr val="666666"/>
                </a:solidFill>
              </a:rPr>
              <a:t>Cave has 6 months of float and is no longer top 5 CP</a:t>
            </a:r>
          </a:p>
          <a:p>
            <a:r>
              <a:rPr lang="en-GB" sz="1100" b="1" dirty="0">
                <a:solidFill>
                  <a:srgbClr val="666666"/>
                </a:solidFill>
              </a:rPr>
              <a:t>Note</a:t>
            </a:r>
            <a:r>
              <a:rPr lang="en-GB" sz="1100" dirty="0">
                <a:solidFill>
                  <a:srgbClr val="666666"/>
                </a:solidFill>
              </a:rPr>
              <a:t>: MG detector boxes 2-4 (including 18 modules)</a:t>
            </a:r>
            <a:r>
              <a:rPr lang="sv-SE" sz="1100" dirty="0">
                <a:solidFill>
                  <a:srgbClr val="666666"/>
                </a:solidFill>
              </a:rPr>
              <a:t> is</a:t>
            </a:r>
            <a:r>
              <a:rPr lang="en-GB" sz="1100" dirty="0">
                <a:solidFill>
                  <a:srgbClr val="666666"/>
                </a:solidFill>
              </a:rPr>
              <a:t> part of the instrument scope but currently not linked to TG5 in P6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7C7CD8E5-5B8C-AAF9-7B29-5B9555E1D4DA}"/>
              </a:ext>
            </a:extLst>
          </p:cNvPr>
          <p:cNvSpPr txBox="1">
            <a:spLocks/>
          </p:cNvSpPr>
          <p:nvPr/>
        </p:nvSpPr>
        <p:spPr>
          <a:xfrm>
            <a:off x="1020576" y="111690"/>
            <a:ext cx="9360000" cy="65733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kern="1200">
                <a:solidFill>
                  <a:srgbClr val="66666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00B0F0"/>
                </a:solidFill>
              </a:rPr>
              <a:t>TREX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00B0F0"/>
                </a:solidFill>
              </a:rPr>
              <a:t>Critical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00B0F0"/>
                </a:solidFill>
              </a:rPr>
              <a:t>Paths </a:t>
            </a:r>
            <a:endParaRPr lang="en-GB" b="1" dirty="0">
              <a:solidFill>
                <a:srgbClr val="00B0F0"/>
              </a:solidFill>
            </a:endParaRPr>
          </a:p>
        </p:txBody>
      </p:sp>
      <p:sp>
        <p:nvSpPr>
          <p:cNvPr id="23" name="Platshållare för text 4">
            <a:extLst>
              <a:ext uri="{FF2B5EF4-FFF2-40B4-BE49-F238E27FC236}">
                <a16:creationId xmlns:a16="http://schemas.microsoft.com/office/drawing/2014/main" id="{59E929A0-2451-C794-BF75-6B6C29073CF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97698" y="736004"/>
            <a:ext cx="9360000" cy="507076"/>
          </a:xfrm>
        </p:spPr>
        <p:txBody>
          <a:bodyPr/>
          <a:lstStyle/>
          <a:p>
            <a:r>
              <a:rPr lang="sv-SE" sz="1600" dirty="0"/>
              <a:t>Data from P6 September 2025 </a:t>
            </a:r>
            <a:r>
              <a:rPr lang="sv-SE" sz="1600" dirty="0" err="1"/>
              <a:t>lockdown</a:t>
            </a:r>
            <a:endParaRPr lang="en-GB" sz="1600" dirty="0"/>
          </a:p>
        </p:txBody>
      </p:sp>
      <p:sp>
        <p:nvSpPr>
          <p:cNvPr id="24" name="textruta 23">
            <a:extLst>
              <a:ext uri="{FF2B5EF4-FFF2-40B4-BE49-F238E27FC236}">
                <a16:creationId xmlns:a16="http://schemas.microsoft.com/office/drawing/2014/main" id="{74813D4F-664D-5153-0E09-CA8F725FB787}"/>
              </a:ext>
            </a:extLst>
          </p:cNvPr>
          <p:cNvSpPr txBox="1"/>
          <p:nvPr/>
        </p:nvSpPr>
        <p:spPr>
          <a:xfrm>
            <a:off x="940973" y="6046533"/>
            <a:ext cx="56266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100" b="1" dirty="0">
                <a:solidFill>
                  <a:srgbClr val="666666"/>
                </a:solidFill>
              </a:rPr>
              <a:t>Design phase </a:t>
            </a:r>
            <a:r>
              <a:rPr lang="en-GB" sz="1100" dirty="0">
                <a:solidFill>
                  <a:srgbClr val="666666"/>
                </a:solidFill>
              </a:rPr>
              <a:t>ends at CDR approval </a:t>
            </a:r>
          </a:p>
          <a:p>
            <a:pPr algn="l"/>
            <a:r>
              <a:rPr lang="en-GB" sz="1100" b="1" dirty="0">
                <a:solidFill>
                  <a:srgbClr val="666666"/>
                </a:solidFill>
              </a:rPr>
              <a:t>Procurement and Manufacturing phase </a:t>
            </a:r>
            <a:r>
              <a:rPr lang="en-GB" sz="1100" dirty="0">
                <a:solidFill>
                  <a:srgbClr val="666666"/>
                </a:solidFill>
              </a:rPr>
              <a:t>ends at FAT closure of open points </a:t>
            </a:r>
          </a:p>
          <a:p>
            <a:pPr algn="l"/>
            <a:r>
              <a:rPr lang="en-GB" sz="1100" b="1" dirty="0">
                <a:solidFill>
                  <a:srgbClr val="666666"/>
                </a:solidFill>
              </a:rPr>
              <a:t>Installation and Commissioning phase </a:t>
            </a:r>
            <a:r>
              <a:rPr lang="en-GB" sz="1100" dirty="0">
                <a:solidFill>
                  <a:srgbClr val="666666"/>
                </a:solidFill>
              </a:rPr>
              <a:t>ends at SAT approval</a:t>
            </a:r>
          </a:p>
          <a:p>
            <a:r>
              <a:rPr lang="en-GB" sz="1100" b="1" dirty="0">
                <a:solidFill>
                  <a:srgbClr val="666666"/>
                </a:solidFill>
              </a:rPr>
              <a:t>TF: </a:t>
            </a:r>
            <a:r>
              <a:rPr lang="en-GB" sz="1100" dirty="0">
                <a:solidFill>
                  <a:srgbClr val="666666"/>
                </a:solidFill>
              </a:rPr>
              <a:t>number days of </a:t>
            </a:r>
            <a:r>
              <a:rPr lang="en-GB" sz="1100" b="1" dirty="0">
                <a:solidFill>
                  <a:srgbClr val="666666"/>
                </a:solidFill>
              </a:rPr>
              <a:t>total float </a:t>
            </a:r>
            <a:r>
              <a:rPr lang="en-GB" sz="1100" dirty="0">
                <a:solidFill>
                  <a:srgbClr val="666666"/>
                </a:solidFill>
              </a:rPr>
              <a:t>to Instrument’s TG5</a:t>
            </a:r>
          </a:p>
          <a:p>
            <a:pPr algn="l"/>
            <a:endParaRPr lang="en-GB" sz="1100" dirty="0">
              <a:solidFill>
                <a:srgbClr val="666666"/>
              </a:solidFill>
            </a:endParaRPr>
          </a:p>
          <a:p>
            <a:pPr algn="l"/>
            <a:endParaRPr lang="en-GB" sz="1100" dirty="0">
              <a:solidFill>
                <a:srgbClr val="666666"/>
              </a:solidFill>
            </a:endParaRPr>
          </a:p>
        </p:txBody>
      </p:sp>
      <p:cxnSp>
        <p:nvCxnSpPr>
          <p:cNvPr id="106" name="Rak koppling 105">
            <a:extLst>
              <a:ext uri="{FF2B5EF4-FFF2-40B4-BE49-F238E27FC236}">
                <a16:creationId xmlns:a16="http://schemas.microsoft.com/office/drawing/2014/main" id="{0F161DBA-D767-297D-2667-082BCD643BDE}"/>
              </a:ext>
            </a:extLst>
          </p:cNvPr>
          <p:cNvCxnSpPr>
            <a:cxnSpLocks/>
          </p:cNvCxnSpPr>
          <p:nvPr/>
        </p:nvCxnSpPr>
        <p:spPr>
          <a:xfrm flipH="1">
            <a:off x="9002771" y="1685652"/>
            <a:ext cx="54817" cy="4360881"/>
          </a:xfrm>
          <a:prstGeom prst="line">
            <a:avLst/>
          </a:prstGeom>
          <a:ln w="19050" cap="flat" cmpd="sng" algn="ctr">
            <a:solidFill>
              <a:schemeClr val="bg1">
                <a:lumMod val="65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A4EBAF77-880F-4DE6-CB75-AECC9480F358}"/>
              </a:ext>
            </a:extLst>
          </p:cNvPr>
          <p:cNvSpPr txBox="1"/>
          <p:nvPr/>
        </p:nvSpPr>
        <p:spPr>
          <a:xfrm>
            <a:off x="7084853" y="5483204"/>
            <a:ext cx="49804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noProof="0" dirty="0">
                <a:solidFill>
                  <a:srgbClr val="666666"/>
                </a:solidFill>
                <a:highlight>
                  <a:srgbClr val="FFFF00"/>
                </a:highlight>
              </a:rPr>
              <a:t>Since last ICEB… </a:t>
            </a:r>
          </a:p>
          <a:p>
            <a:pPr marL="285750" indent="-285750" algn="l">
              <a:buFontTx/>
              <a:buChar char="-"/>
            </a:pPr>
            <a:r>
              <a:rPr lang="en-US" sz="1600" noProof="0" dirty="0">
                <a:solidFill>
                  <a:srgbClr val="666666"/>
                </a:solidFill>
                <a:highlight>
                  <a:srgbClr val="FFFF00"/>
                </a:highlight>
              </a:rPr>
              <a:t>Shift on TG5</a:t>
            </a:r>
            <a:endParaRPr lang="en-US" sz="1600" dirty="0">
              <a:solidFill>
                <a:srgbClr val="666666"/>
              </a:solidFill>
              <a:highlight>
                <a:srgbClr val="FFFF00"/>
              </a:highlight>
            </a:endParaRPr>
          </a:p>
          <a:p>
            <a:pPr marL="285750" indent="-285750" algn="l">
              <a:buFontTx/>
              <a:buChar char="-"/>
            </a:pPr>
            <a:r>
              <a:rPr lang="en-US" sz="1600" noProof="0" dirty="0">
                <a:solidFill>
                  <a:srgbClr val="666666"/>
                </a:solidFill>
                <a:highlight>
                  <a:srgbClr val="FFFF00"/>
                </a:highlight>
              </a:rPr>
              <a:t>Cave no</a:t>
            </a:r>
            <a:r>
              <a:rPr lang="en-US" sz="1600" dirty="0">
                <a:solidFill>
                  <a:srgbClr val="666666"/>
                </a:solidFill>
                <a:highlight>
                  <a:srgbClr val="FFFF00"/>
                </a:highlight>
              </a:rPr>
              <a:t> longer on top critical path</a:t>
            </a:r>
          </a:p>
          <a:p>
            <a:pPr marL="285750" indent="-285750" algn="l">
              <a:buFontTx/>
              <a:buChar char="-"/>
            </a:pPr>
            <a:r>
              <a:rPr lang="en-US" sz="1600" noProof="0" dirty="0">
                <a:solidFill>
                  <a:srgbClr val="666666"/>
                </a:solidFill>
                <a:highlight>
                  <a:srgbClr val="FFFF00"/>
                </a:highlight>
              </a:rPr>
              <a:t>3 new deliverables on top critical paths (M chopper, P chopper and primary collimator &amp; slits</a:t>
            </a:r>
            <a:endParaRPr lang="en-US" noProof="0" dirty="0">
              <a:solidFill>
                <a:srgbClr val="666666"/>
              </a:solidFill>
            </a:endParaRP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91AD27A-A1E5-5834-7832-912F0DA38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2025-11-04</a:t>
            </a:r>
            <a:endParaRPr lang="sv-SE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254BF834-901E-B68D-7FD4-3B8E00C0C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TREX ICEB</a:t>
            </a:r>
            <a:endParaRPr lang="sv-S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77629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DD8AAE30-9F6D-3D6F-2EC4-2295B669D4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OTLSHAPE_SL_0084e535316f411b9401b0adc9f8b3fc_BackgroundRectangle">
            <a:extLst>
              <a:ext uri="{FF2B5EF4-FFF2-40B4-BE49-F238E27FC236}">
                <a16:creationId xmlns:a16="http://schemas.microsoft.com/office/drawing/2014/main" id="{86AD85BB-CBB6-B445-4AAA-C9CC8B6D5AD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3500" y="3264768"/>
            <a:ext cx="11290300" cy="834475"/>
          </a:xfrm>
          <a:prstGeom prst="rect">
            <a:avLst/>
          </a:prstGeom>
          <a:solidFill>
            <a:srgbClr val="C8C8C8">
              <a:alpha val="20000"/>
            </a:srgb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1" name="OTLSHAPE_SL2A_e4ead10f04c74cfd8f551d06f3ce43f9_BackgroundRectangle" hidden="1">
            <a:extLst>
              <a:ext uri="{FF2B5EF4-FFF2-40B4-BE49-F238E27FC236}">
                <a16:creationId xmlns:a16="http://schemas.microsoft.com/office/drawing/2014/main" id="{117AE570-C2AB-3022-BBCD-E4F1054DC70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965200" y="3264768"/>
            <a:ext cx="10388600" cy="834475"/>
          </a:xfrm>
          <a:prstGeom prst="rect">
            <a:avLst/>
          </a:prstGeom>
          <a:solidFill>
            <a:srgbClr val="C8C8C8">
              <a:alpha val="20000"/>
            </a:srgb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OTLSHAPE_SL_fa42d63daaa047df9609654649a8d298_BackgroundRectangle">
            <a:extLst>
              <a:ext uri="{FF2B5EF4-FFF2-40B4-BE49-F238E27FC236}">
                <a16:creationId xmlns:a16="http://schemas.microsoft.com/office/drawing/2014/main" id="{56BD1508-5F3E-6582-B748-D381E02F36EA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63500" y="2112793"/>
            <a:ext cx="11290300" cy="1113875"/>
          </a:xfrm>
          <a:prstGeom prst="rect">
            <a:avLst/>
          </a:prstGeom>
          <a:solidFill>
            <a:srgbClr val="C8C8C8">
              <a:alpha val="20000"/>
            </a:srgb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1" name="OTLSHAPE_SL2A_4caf07c2a262454ea1ae0869fee6abfc_BackgroundRectangle" hidden="1">
            <a:extLst>
              <a:ext uri="{FF2B5EF4-FFF2-40B4-BE49-F238E27FC236}">
                <a16:creationId xmlns:a16="http://schemas.microsoft.com/office/drawing/2014/main" id="{2FA85C01-CEAE-3753-EE52-8067A9D1EFB3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965200" y="2112793"/>
            <a:ext cx="10388600" cy="1113875"/>
          </a:xfrm>
          <a:prstGeom prst="rect">
            <a:avLst/>
          </a:prstGeom>
          <a:solidFill>
            <a:srgbClr val="C8C8C8">
              <a:alpha val="20000"/>
            </a:srgb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2" name="OTLSHAPE_SL_a60d2ae8524f4ac2a7627cff794993cd_BackgroundRectangle">
            <a:extLst>
              <a:ext uri="{FF2B5EF4-FFF2-40B4-BE49-F238E27FC236}">
                <a16:creationId xmlns:a16="http://schemas.microsoft.com/office/drawing/2014/main" id="{83B96E08-9EA3-23C1-F0B7-844FEFC19604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63500" y="4137342"/>
            <a:ext cx="11290300" cy="663956"/>
          </a:xfrm>
          <a:prstGeom prst="rect">
            <a:avLst/>
          </a:prstGeom>
          <a:solidFill>
            <a:srgbClr val="C8C8C8">
              <a:alpha val="20000"/>
            </a:srgb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8" name="OTLSHAPE_SL2A_4c2d4f9c4d0b4f0ca7b6591d61f7f570_BackgroundRectangle" hidden="1">
            <a:extLst>
              <a:ext uri="{FF2B5EF4-FFF2-40B4-BE49-F238E27FC236}">
                <a16:creationId xmlns:a16="http://schemas.microsoft.com/office/drawing/2014/main" id="{309D4077-35A9-B89B-662F-2F603AB409B0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965200" y="4137342"/>
            <a:ext cx="10388600" cy="663956"/>
          </a:xfrm>
          <a:prstGeom prst="rect">
            <a:avLst/>
          </a:prstGeom>
          <a:solidFill>
            <a:srgbClr val="C8C8C8">
              <a:alpha val="20000"/>
            </a:srgb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OTLSHAPE_SL_2c83fd21b8cd4588b42f97fee319555a_BackgroundRectangle">
            <a:extLst>
              <a:ext uri="{FF2B5EF4-FFF2-40B4-BE49-F238E27FC236}">
                <a16:creationId xmlns:a16="http://schemas.microsoft.com/office/drawing/2014/main" id="{DC4F2672-343C-2133-931F-4D05A8F3B697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63500" y="4839398"/>
            <a:ext cx="11290300" cy="834475"/>
          </a:xfrm>
          <a:prstGeom prst="rect">
            <a:avLst/>
          </a:prstGeom>
          <a:solidFill>
            <a:srgbClr val="C8C8C8">
              <a:alpha val="20000"/>
            </a:srgb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OTLSHAPE_SL2A_b26efe6d2a16447eab3dd5204fd3219c_BackgroundRectangle" hidden="1">
            <a:extLst>
              <a:ext uri="{FF2B5EF4-FFF2-40B4-BE49-F238E27FC236}">
                <a16:creationId xmlns:a16="http://schemas.microsoft.com/office/drawing/2014/main" id="{B5357C50-AE10-582F-4A53-73BB41A3782E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965200" y="4839398"/>
            <a:ext cx="10388600" cy="834475"/>
          </a:xfrm>
          <a:prstGeom prst="rect">
            <a:avLst/>
          </a:prstGeom>
          <a:solidFill>
            <a:srgbClr val="C8C8C8">
              <a:alpha val="20000"/>
            </a:srgb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OTLSHAPE_TB_00000000000000000000000000000000_LeftEndCaps" hidden="1">
            <a:extLst>
              <a:ext uri="{FF2B5EF4-FFF2-40B4-BE49-F238E27FC236}">
                <a16:creationId xmlns:a16="http://schemas.microsoft.com/office/drawing/2014/main" id="{E19F8D1C-FF8B-B2F9-F4FB-4E6D9BD94EDF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-220558" y="12700"/>
            <a:ext cx="469900" cy="276999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sv-SE" b="1">
                <a:solidFill>
                  <a:srgbClr val="ED7D31"/>
                </a:solidFill>
                <a:latin typeface="Calibri" panose="020F0502020204030204" pitchFamily="34" charset="0"/>
              </a:rPr>
              <a:t>2025</a:t>
            </a:r>
          </a:p>
        </p:txBody>
      </p:sp>
      <p:sp>
        <p:nvSpPr>
          <p:cNvPr id="3" name="OTLSHAPE_TB_00000000000000000000000000000000_RightEndCaps">
            <a:extLst>
              <a:ext uri="{FF2B5EF4-FFF2-40B4-BE49-F238E27FC236}">
                <a16:creationId xmlns:a16="http://schemas.microsoft.com/office/drawing/2014/main" id="{AD1B882D-5C04-A2C4-359B-5898F8CEC71B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11474534" y="1743138"/>
            <a:ext cx="449610" cy="27906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sv-SE" b="1" spc="-44">
                <a:solidFill>
                  <a:srgbClr val="E97132"/>
                </a:solidFill>
                <a:latin typeface="Calibri" panose="020F0502020204030204" pitchFamily="34" charset="0"/>
              </a:rPr>
              <a:t>2027</a:t>
            </a:r>
          </a:p>
        </p:txBody>
      </p:sp>
      <p:cxnSp>
        <p:nvCxnSpPr>
          <p:cNvPr id="64" name="OTLSHAPE_M_aef32c30126c457290b9a69880c1852d_Connector1">
            <a:extLst>
              <a:ext uri="{FF2B5EF4-FFF2-40B4-BE49-F238E27FC236}">
                <a16:creationId xmlns:a16="http://schemas.microsoft.com/office/drawing/2014/main" id="{ADD5008A-61D5-1E78-ECC8-C1A2C3721EE8}"/>
              </a:ext>
            </a:extLst>
          </p:cNvPr>
          <p:cNvCxnSpPr/>
          <p:nvPr>
            <p:custDataLst>
              <p:tags r:id="rId12"/>
            </p:custDataLst>
          </p:nvPr>
        </p:nvCxnSpPr>
        <p:spPr>
          <a:xfrm>
            <a:off x="10410341" y="1254823"/>
            <a:ext cx="0" cy="435822"/>
          </a:xfrm>
          <a:prstGeom prst="line">
            <a:avLst/>
          </a:prstGeom>
          <a:ln w="7620" cap="flat" cmpd="sng" algn="ctr">
            <a:solidFill>
              <a:srgbClr val="E97132">
                <a:alpha val="4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OTLSHAPE_M_951b60d1ca7b47acaaf2d71df281a755_Connector1">
            <a:extLst>
              <a:ext uri="{FF2B5EF4-FFF2-40B4-BE49-F238E27FC236}">
                <a16:creationId xmlns:a16="http://schemas.microsoft.com/office/drawing/2014/main" id="{0FB80D8A-C063-064E-8DB6-DF68256A44D8}"/>
              </a:ext>
            </a:extLst>
          </p:cNvPr>
          <p:cNvCxnSpPr/>
          <p:nvPr>
            <p:custDataLst>
              <p:tags r:id="rId13"/>
            </p:custDataLst>
          </p:nvPr>
        </p:nvCxnSpPr>
        <p:spPr>
          <a:xfrm>
            <a:off x="8804084" y="1254823"/>
            <a:ext cx="0" cy="435822"/>
          </a:xfrm>
          <a:prstGeom prst="line">
            <a:avLst/>
          </a:prstGeom>
          <a:ln w="7620" cap="flat" cmpd="sng" algn="ctr">
            <a:solidFill>
              <a:srgbClr val="156082">
                <a:alpha val="4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OTLSHAPE_M_852c225338b44b15883779d834d018f7_Connector1">
            <a:extLst>
              <a:ext uri="{FF2B5EF4-FFF2-40B4-BE49-F238E27FC236}">
                <a16:creationId xmlns:a16="http://schemas.microsoft.com/office/drawing/2014/main" id="{F1F0315B-97C1-1BBF-FD80-1677EACA1827}"/>
              </a:ext>
            </a:extLst>
          </p:cNvPr>
          <p:cNvCxnSpPr/>
          <p:nvPr>
            <p:custDataLst>
              <p:tags r:id="rId14"/>
            </p:custDataLst>
          </p:nvPr>
        </p:nvCxnSpPr>
        <p:spPr>
          <a:xfrm>
            <a:off x="5524174" y="1254823"/>
            <a:ext cx="0" cy="435822"/>
          </a:xfrm>
          <a:prstGeom prst="line">
            <a:avLst/>
          </a:prstGeom>
          <a:ln w="7620" cap="flat" cmpd="sng" algn="ctr">
            <a:solidFill>
              <a:srgbClr val="E97132">
                <a:alpha val="4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TLSHAPE_TB_00000000000000000000000000000000_ScaleContainer">
            <a:extLst>
              <a:ext uri="{FF2B5EF4-FFF2-40B4-BE49-F238E27FC236}">
                <a16:creationId xmlns:a16="http://schemas.microsoft.com/office/drawing/2014/main" id="{1A3B43C1-D539-FDBC-5488-6EED0E304F5A}"/>
              </a:ext>
            </a:extLst>
          </p:cNvPr>
          <p:cNvSpPr/>
          <p:nvPr>
            <p:custDataLst>
              <p:tags r:id="rId15"/>
            </p:custDataLst>
          </p:nvPr>
        </p:nvSpPr>
        <p:spPr>
          <a:xfrm>
            <a:off x="1092200" y="1690645"/>
            <a:ext cx="10261600" cy="182880"/>
          </a:xfrm>
          <a:prstGeom prst="round2SameRect">
            <a:avLst/>
          </a:prstGeom>
          <a:solidFill>
            <a:srgbClr val="0E284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6" name="OTLSHAPE_SL_0084e535316f411b9401b0adc9f8b3fc_HeaderRectangle">
            <a:extLst>
              <a:ext uri="{FF2B5EF4-FFF2-40B4-BE49-F238E27FC236}">
                <a16:creationId xmlns:a16="http://schemas.microsoft.com/office/drawing/2014/main" id="{80BB61BE-20AE-EB4C-404C-D1636FCF7F50}"/>
              </a:ext>
            </a:extLst>
          </p:cNvPr>
          <p:cNvSpPr/>
          <p:nvPr>
            <p:custDataLst>
              <p:tags r:id="rId16"/>
            </p:custDataLst>
          </p:nvPr>
        </p:nvSpPr>
        <p:spPr>
          <a:xfrm>
            <a:off x="63500" y="3264768"/>
            <a:ext cx="901700" cy="834475"/>
          </a:xfrm>
          <a:prstGeom prst="rect">
            <a:avLst/>
          </a:prstGeom>
          <a:solidFill>
            <a:srgbClr val="A02B93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9" name="OTLSHAPE_SL2A_e4ead10f04c74cfd8f551d06f3ce43f9_HeaderRectangle" hidden="1">
            <a:extLst>
              <a:ext uri="{FF2B5EF4-FFF2-40B4-BE49-F238E27FC236}">
                <a16:creationId xmlns:a16="http://schemas.microsoft.com/office/drawing/2014/main" id="{54736568-CCB3-5887-CE48-8420CE8748B7}"/>
              </a:ext>
            </a:extLst>
          </p:cNvPr>
          <p:cNvSpPr/>
          <p:nvPr>
            <p:custDataLst>
              <p:tags r:id="rId17"/>
            </p:custDataLst>
          </p:nvPr>
        </p:nvSpPr>
        <p:spPr>
          <a:xfrm>
            <a:off x="965200" y="3264768"/>
            <a:ext cx="0" cy="0"/>
          </a:xfrm>
          <a:prstGeom prst="rect">
            <a:avLst/>
          </a:prstGeom>
          <a:solidFill>
            <a:srgbClr val="E97132">
              <a:alpha val="24706"/>
            </a:srgb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OTLSHAPE_SL_fa42d63daaa047df9609654649a8d298_HeaderRectangle">
            <a:extLst>
              <a:ext uri="{FF2B5EF4-FFF2-40B4-BE49-F238E27FC236}">
                <a16:creationId xmlns:a16="http://schemas.microsoft.com/office/drawing/2014/main" id="{4DE67D16-523B-0AA7-6FD4-0B8394ECCEC7}"/>
              </a:ext>
            </a:extLst>
          </p:cNvPr>
          <p:cNvSpPr/>
          <p:nvPr>
            <p:custDataLst>
              <p:tags r:id="rId18"/>
            </p:custDataLst>
          </p:nvPr>
        </p:nvSpPr>
        <p:spPr>
          <a:xfrm>
            <a:off x="63500" y="2112793"/>
            <a:ext cx="901700" cy="1113875"/>
          </a:xfrm>
          <a:prstGeom prst="rect">
            <a:avLst/>
          </a:prstGeom>
          <a:solidFill>
            <a:srgbClr val="E9713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8" name="OTLSHAPE_SL2A_4caf07c2a262454ea1ae0869fee6abfc_HeaderRectangle" hidden="1">
            <a:extLst>
              <a:ext uri="{FF2B5EF4-FFF2-40B4-BE49-F238E27FC236}">
                <a16:creationId xmlns:a16="http://schemas.microsoft.com/office/drawing/2014/main" id="{0AD7373E-4A87-60CD-4C57-D406CFC088EE}"/>
              </a:ext>
            </a:extLst>
          </p:cNvPr>
          <p:cNvSpPr/>
          <p:nvPr>
            <p:custDataLst>
              <p:tags r:id="rId19"/>
            </p:custDataLst>
          </p:nvPr>
        </p:nvSpPr>
        <p:spPr>
          <a:xfrm>
            <a:off x="965200" y="2112793"/>
            <a:ext cx="0" cy="0"/>
          </a:xfrm>
          <a:prstGeom prst="rect">
            <a:avLst/>
          </a:prstGeom>
          <a:solidFill>
            <a:srgbClr val="0F9ED5">
              <a:alpha val="49804"/>
            </a:srgb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6" name="OTLSHAPE_TB_00000000000000000000000000000000_MiddleScaleContainer">
            <a:extLst>
              <a:ext uri="{FF2B5EF4-FFF2-40B4-BE49-F238E27FC236}">
                <a16:creationId xmlns:a16="http://schemas.microsoft.com/office/drawing/2014/main" id="{1435BFD1-F7A5-4EE4-5351-3DC5BC327274}"/>
              </a:ext>
            </a:extLst>
          </p:cNvPr>
          <p:cNvSpPr/>
          <p:nvPr>
            <p:custDataLst>
              <p:tags r:id="rId20"/>
            </p:custDataLst>
          </p:nvPr>
        </p:nvSpPr>
        <p:spPr>
          <a:xfrm>
            <a:off x="1092200" y="1882669"/>
            <a:ext cx="10261600" cy="182880"/>
          </a:xfrm>
          <a:prstGeom prst="round2SameRect">
            <a:avLst>
              <a:gd name="adj1" fmla="val 0"/>
              <a:gd name="adj2" fmla="val 16667"/>
            </a:avLst>
          </a:prstGeom>
          <a:solidFill>
            <a:srgbClr val="737373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7" name="OTLSHAPE_TB_00000000000000000000000000000000_BottomScaleContainer" hidden="1">
            <a:extLst>
              <a:ext uri="{FF2B5EF4-FFF2-40B4-BE49-F238E27FC236}">
                <a16:creationId xmlns:a16="http://schemas.microsoft.com/office/drawing/2014/main" id="{E7FC2B28-FC5E-1ACF-1187-3A32F237D532}"/>
              </a:ext>
            </a:extLst>
          </p:cNvPr>
          <p:cNvSpPr/>
          <p:nvPr>
            <p:custDataLst>
              <p:tags r:id="rId21"/>
            </p:custDataLst>
          </p:nvPr>
        </p:nvSpPr>
        <p:spPr>
          <a:xfrm>
            <a:off x="1092200" y="1690645"/>
            <a:ext cx="0" cy="0"/>
          </a:xfrm>
          <a:prstGeom prst="round2SameRect">
            <a:avLst>
              <a:gd name="adj1" fmla="val 0"/>
              <a:gd name="adj2" fmla="val 16667"/>
            </a:avLst>
          </a:prstGeom>
          <a:solidFill>
            <a:srgbClr val="0E284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3" name="OTLSHAPE_SL_a60d2ae8524f4ac2a7627cff794993cd_HeaderRectangle">
            <a:extLst>
              <a:ext uri="{FF2B5EF4-FFF2-40B4-BE49-F238E27FC236}">
                <a16:creationId xmlns:a16="http://schemas.microsoft.com/office/drawing/2014/main" id="{DA66FF64-056A-7010-BEE2-41FC9E6AB3AA}"/>
              </a:ext>
            </a:extLst>
          </p:cNvPr>
          <p:cNvSpPr/>
          <p:nvPr>
            <p:custDataLst>
              <p:tags r:id="rId22"/>
            </p:custDataLst>
          </p:nvPr>
        </p:nvSpPr>
        <p:spPr>
          <a:xfrm>
            <a:off x="63500" y="4137342"/>
            <a:ext cx="901700" cy="663956"/>
          </a:xfrm>
          <a:prstGeom prst="rect">
            <a:avLst/>
          </a:prstGeom>
          <a:solidFill>
            <a:srgbClr val="15608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7" name="OTLSHAPE_SL2A_4c2d4f9c4d0b4f0ca7b6591d61f7f570_HeaderRectangle" hidden="1">
            <a:extLst>
              <a:ext uri="{FF2B5EF4-FFF2-40B4-BE49-F238E27FC236}">
                <a16:creationId xmlns:a16="http://schemas.microsoft.com/office/drawing/2014/main" id="{52AB4EA8-23BF-412D-D6C4-48126E5E2471}"/>
              </a:ext>
            </a:extLst>
          </p:cNvPr>
          <p:cNvSpPr/>
          <p:nvPr>
            <p:custDataLst>
              <p:tags r:id="rId23"/>
            </p:custDataLst>
          </p:nvPr>
        </p:nvSpPr>
        <p:spPr>
          <a:xfrm>
            <a:off x="965200" y="4137342"/>
            <a:ext cx="0" cy="0"/>
          </a:xfrm>
          <a:prstGeom prst="rect">
            <a:avLst/>
          </a:prstGeom>
          <a:solidFill>
            <a:srgbClr val="196B24">
              <a:alpha val="24706"/>
            </a:srgb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OTLSHAPE_SL_2c83fd21b8cd4588b42f97fee319555a_HeaderRectangle">
            <a:extLst>
              <a:ext uri="{FF2B5EF4-FFF2-40B4-BE49-F238E27FC236}">
                <a16:creationId xmlns:a16="http://schemas.microsoft.com/office/drawing/2014/main" id="{6FDEC44C-AAA2-0682-0178-889293ECDCDD}"/>
              </a:ext>
            </a:extLst>
          </p:cNvPr>
          <p:cNvSpPr/>
          <p:nvPr>
            <p:custDataLst>
              <p:tags r:id="rId24"/>
            </p:custDataLst>
          </p:nvPr>
        </p:nvSpPr>
        <p:spPr>
          <a:xfrm>
            <a:off x="63500" y="4839398"/>
            <a:ext cx="901700" cy="834475"/>
          </a:xfrm>
          <a:prstGeom prst="rect">
            <a:avLst/>
          </a:prstGeom>
          <a:solidFill>
            <a:srgbClr val="196B24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1" name="OTLSHAPE_SL2A_b26efe6d2a16447eab3dd5204fd3219c_HeaderRectangle" hidden="1">
            <a:extLst>
              <a:ext uri="{FF2B5EF4-FFF2-40B4-BE49-F238E27FC236}">
                <a16:creationId xmlns:a16="http://schemas.microsoft.com/office/drawing/2014/main" id="{DFDA30ED-25A0-A0DF-F07D-10AEA4A18C50}"/>
              </a:ext>
            </a:extLst>
          </p:cNvPr>
          <p:cNvSpPr/>
          <p:nvPr>
            <p:custDataLst>
              <p:tags r:id="rId25"/>
            </p:custDataLst>
          </p:nvPr>
        </p:nvSpPr>
        <p:spPr>
          <a:xfrm>
            <a:off x="965200" y="4839398"/>
            <a:ext cx="0" cy="0"/>
          </a:xfrm>
          <a:prstGeom prst="rect">
            <a:avLst/>
          </a:prstGeom>
          <a:solidFill>
            <a:srgbClr val="196B24">
              <a:alpha val="24706"/>
            </a:srgb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8" name="OTLSHAPE_G_00000000000000000000000000000000_ShapeBelow0">
            <a:extLst>
              <a:ext uri="{FF2B5EF4-FFF2-40B4-BE49-F238E27FC236}">
                <a16:creationId xmlns:a16="http://schemas.microsoft.com/office/drawing/2014/main" id="{76CE3D0E-5612-8113-E6F4-6E9E9BFDA477}"/>
              </a:ext>
            </a:extLst>
          </p:cNvPr>
          <p:cNvCxnSpPr/>
          <p:nvPr>
            <p:custDataLst>
              <p:tags r:id="rId26"/>
            </p:custDataLst>
          </p:nvPr>
        </p:nvCxnSpPr>
        <p:spPr>
          <a:xfrm>
            <a:off x="2114364" y="2074693"/>
            <a:ext cx="0" cy="3599180"/>
          </a:xfrm>
          <a:prstGeom prst="line">
            <a:avLst/>
          </a:prstGeom>
          <a:ln w="7620" cap="flat" cmpd="sng" algn="ctr">
            <a:solidFill>
              <a:srgbClr val="5B9BD5">
                <a:alpha val="14902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OTLSHAPE_G_00000000000000000000000000000000_ShapeBelow1">
            <a:extLst>
              <a:ext uri="{FF2B5EF4-FFF2-40B4-BE49-F238E27FC236}">
                <a16:creationId xmlns:a16="http://schemas.microsoft.com/office/drawing/2014/main" id="{17E28DA3-93BA-6CCE-3068-74CA17795C18}"/>
              </a:ext>
            </a:extLst>
          </p:cNvPr>
          <p:cNvCxnSpPr/>
          <p:nvPr>
            <p:custDataLst>
              <p:tags r:id="rId27"/>
            </p:custDataLst>
          </p:nvPr>
        </p:nvCxnSpPr>
        <p:spPr>
          <a:xfrm>
            <a:off x="3147760" y="2074693"/>
            <a:ext cx="0" cy="3599180"/>
          </a:xfrm>
          <a:prstGeom prst="line">
            <a:avLst/>
          </a:prstGeom>
          <a:ln w="7620" cap="flat" cmpd="sng" algn="ctr">
            <a:solidFill>
              <a:srgbClr val="5B9BD5">
                <a:alpha val="14902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OTLSHAPE_G_00000000000000000000000000000000_ShapeBelow2">
            <a:extLst>
              <a:ext uri="{FF2B5EF4-FFF2-40B4-BE49-F238E27FC236}">
                <a16:creationId xmlns:a16="http://schemas.microsoft.com/office/drawing/2014/main" id="{F00DBDA5-AA82-1AC8-A271-175B9A62E75B}"/>
              </a:ext>
            </a:extLst>
          </p:cNvPr>
          <p:cNvCxnSpPr/>
          <p:nvPr>
            <p:custDataLst>
              <p:tags r:id="rId28"/>
            </p:custDataLst>
          </p:nvPr>
        </p:nvCxnSpPr>
        <p:spPr>
          <a:xfrm>
            <a:off x="4181156" y="2074693"/>
            <a:ext cx="0" cy="3599180"/>
          </a:xfrm>
          <a:prstGeom prst="line">
            <a:avLst/>
          </a:prstGeom>
          <a:ln w="7620" cap="flat" cmpd="sng" algn="ctr">
            <a:solidFill>
              <a:srgbClr val="5B9BD5">
                <a:alpha val="14902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OTLSHAPE_G_00000000000000000000000000000000_ShapeBelow3">
            <a:extLst>
              <a:ext uri="{FF2B5EF4-FFF2-40B4-BE49-F238E27FC236}">
                <a16:creationId xmlns:a16="http://schemas.microsoft.com/office/drawing/2014/main" id="{2494170B-252E-CACC-0A40-616E70C937A3}"/>
              </a:ext>
            </a:extLst>
          </p:cNvPr>
          <p:cNvCxnSpPr/>
          <p:nvPr>
            <p:custDataLst>
              <p:tags r:id="rId29"/>
            </p:custDataLst>
          </p:nvPr>
        </p:nvCxnSpPr>
        <p:spPr>
          <a:xfrm>
            <a:off x="5192087" y="2074693"/>
            <a:ext cx="0" cy="3599180"/>
          </a:xfrm>
          <a:prstGeom prst="line">
            <a:avLst/>
          </a:prstGeom>
          <a:ln w="7620" cap="flat" cmpd="sng" algn="ctr">
            <a:solidFill>
              <a:srgbClr val="5B9BD5">
                <a:alpha val="14902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OTLSHAPE_G_00000000000000000000000000000000_ShapeBelow4">
            <a:extLst>
              <a:ext uri="{FF2B5EF4-FFF2-40B4-BE49-F238E27FC236}">
                <a16:creationId xmlns:a16="http://schemas.microsoft.com/office/drawing/2014/main" id="{1D52B213-3573-A0B7-C3AF-64B917F60677}"/>
              </a:ext>
            </a:extLst>
          </p:cNvPr>
          <p:cNvCxnSpPr/>
          <p:nvPr>
            <p:custDataLst>
              <p:tags r:id="rId30"/>
            </p:custDataLst>
          </p:nvPr>
        </p:nvCxnSpPr>
        <p:spPr>
          <a:xfrm>
            <a:off x="6214251" y="2074693"/>
            <a:ext cx="0" cy="3599180"/>
          </a:xfrm>
          <a:prstGeom prst="line">
            <a:avLst/>
          </a:prstGeom>
          <a:ln w="7620" cap="flat" cmpd="sng" algn="ctr">
            <a:solidFill>
              <a:srgbClr val="5B9BD5">
                <a:alpha val="14902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OTLSHAPE_G_00000000000000000000000000000000_ShapeBelow5">
            <a:extLst>
              <a:ext uri="{FF2B5EF4-FFF2-40B4-BE49-F238E27FC236}">
                <a16:creationId xmlns:a16="http://schemas.microsoft.com/office/drawing/2014/main" id="{8699883E-0A77-7E47-5D37-33BC4FBB36D4}"/>
              </a:ext>
            </a:extLst>
          </p:cNvPr>
          <p:cNvCxnSpPr/>
          <p:nvPr>
            <p:custDataLst>
              <p:tags r:id="rId31"/>
            </p:custDataLst>
          </p:nvPr>
        </p:nvCxnSpPr>
        <p:spPr>
          <a:xfrm>
            <a:off x="7247648" y="2074693"/>
            <a:ext cx="0" cy="3599180"/>
          </a:xfrm>
          <a:prstGeom prst="line">
            <a:avLst/>
          </a:prstGeom>
          <a:ln w="7620" cap="flat" cmpd="sng" algn="ctr">
            <a:solidFill>
              <a:srgbClr val="5B9BD5">
                <a:alpha val="14902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5" name="OTLSHAPE_G_00000000000000000000000000000000_ShapeBelow6">
            <a:extLst>
              <a:ext uri="{FF2B5EF4-FFF2-40B4-BE49-F238E27FC236}">
                <a16:creationId xmlns:a16="http://schemas.microsoft.com/office/drawing/2014/main" id="{97F2A7A6-3F39-D7B6-D2C5-E45088AECA88}"/>
              </a:ext>
            </a:extLst>
          </p:cNvPr>
          <p:cNvCxnSpPr/>
          <p:nvPr>
            <p:custDataLst>
              <p:tags r:id="rId32"/>
            </p:custDataLst>
          </p:nvPr>
        </p:nvCxnSpPr>
        <p:spPr>
          <a:xfrm>
            <a:off x="8281043" y="2074693"/>
            <a:ext cx="0" cy="3599180"/>
          </a:xfrm>
          <a:prstGeom prst="line">
            <a:avLst/>
          </a:prstGeom>
          <a:ln w="7620" cap="flat" cmpd="sng" algn="ctr">
            <a:solidFill>
              <a:srgbClr val="5B9BD5">
                <a:alpha val="14902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6" name="OTLSHAPE_G_00000000000000000000000000000000_ShapeBelow7">
            <a:extLst>
              <a:ext uri="{FF2B5EF4-FFF2-40B4-BE49-F238E27FC236}">
                <a16:creationId xmlns:a16="http://schemas.microsoft.com/office/drawing/2014/main" id="{0E563E46-546F-C941-FACD-B9F8250BBB41}"/>
              </a:ext>
            </a:extLst>
          </p:cNvPr>
          <p:cNvCxnSpPr/>
          <p:nvPr>
            <p:custDataLst>
              <p:tags r:id="rId33"/>
            </p:custDataLst>
          </p:nvPr>
        </p:nvCxnSpPr>
        <p:spPr>
          <a:xfrm>
            <a:off x="9291975" y="2074693"/>
            <a:ext cx="0" cy="3599180"/>
          </a:xfrm>
          <a:prstGeom prst="line">
            <a:avLst/>
          </a:prstGeom>
          <a:ln w="7620" cap="flat" cmpd="sng" algn="ctr">
            <a:solidFill>
              <a:srgbClr val="5B9BD5">
                <a:alpha val="14902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" name="OTLSHAPE_G_00000000000000000000000000000000_ShapeBelow8">
            <a:extLst>
              <a:ext uri="{FF2B5EF4-FFF2-40B4-BE49-F238E27FC236}">
                <a16:creationId xmlns:a16="http://schemas.microsoft.com/office/drawing/2014/main" id="{01C9F612-9E13-F5EF-8D92-8DFB1A4E3C6F}"/>
              </a:ext>
            </a:extLst>
          </p:cNvPr>
          <p:cNvCxnSpPr/>
          <p:nvPr>
            <p:custDataLst>
              <p:tags r:id="rId34"/>
            </p:custDataLst>
          </p:nvPr>
        </p:nvCxnSpPr>
        <p:spPr>
          <a:xfrm>
            <a:off x="10314139" y="2074693"/>
            <a:ext cx="0" cy="3599180"/>
          </a:xfrm>
          <a:prstGeom prst="line">
            <a:avLst/>
          </a:prstGeom>
          <a:ln w="7620" cap="flat" cmpd="sng" algn="ctr">
            <a:solidFill>
              <a:srgbClr val="5B9BD5">
                <a:alpha val="14902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9" name="OTLSHAPE_SLT_4f1432202099475ea92ffe0257adfcd9_Shape">
            <a:extLst>
              <a:ext uri="{FF2B5EF4-FFF2-40B4-BE49-F238E27FC236}">
                <a16:creationId xmlns:a16="http://schemas.microsoft.com/office/drawing/2014/main" id="{F302D487-81CC-1921-FCFA-A79E0CE67F9E}"/>
              </a:ext>
            </a:extLst>
          </p:cNvPr>
          <p:cNvSpPr/>
          <p:nvPr>
            <p:custDataLst>
              <p:tags r:id="rId35"/>
            </p:custDataLst>
          </p:nvPr>
        </p:nvSpPr>
        <p:spPr>
          <a:xfrm>
            <a:off x="1092200" y="3324627"/>
            <a:ext cx="1905000" cy="127000"/>
          </a:xfrm>
          <a:prstGeom prst="roundRect">
            <a:avLst/>
          </a:prstGeom>
          <a:solidFill>
            <a:srgbClr val="A02B93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0" name="OTLSHAPE_SLT_3a219c31702a43d59cfa5825c6df362f_Shape">
            <a:extLst>
              <a:ext uri="{FF2B5EF4-FFF2-40B4-BE49-F238E27FC236}">
                <a16:creationId xmlns:a16="http://schemas.microsoft.com/office/drawing/2014/main" id="{97648E89-72D1-5A5B-4999-6D136356E459}"/>
              </a:ext>
            </a:extLst>
          </p:cNvPr>
          <p:cNvSpPr/>
          <p:nvPr>
            <p:custDataLst>
              <p:tags r:id="rId36"/>
            </p:custDataLst>
          </p:nvPr>
        </p:nvSpPr>
        <p:spPr>
          <a:xfrm>
            <a:off x="1092200" y="2172652"/>
            <a:ext cx="3263900" cy="127000"/>
          </a:xfrm>
          <a:prstGeom prst="roundRect">
            <a:avLst/>
          </a:prstGeom>
          <a:solidFill>
            <a:srgbClr val="E9713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7" name="OTLSHAPE_SLT_4ab27050e54b46a5be16daae027644b4_Shape">
            <a:extLst>
              <a:ext uri="{FF2B5EF4-FFF2-40B4-BE49-F238E27FC236}">
                <a16:creationId xmlns:a16="http://schemas.microsoft.com/office/drawing/2014/main" id="{43206872-C569-520D-B661-E9E4B1B63C26}"/>
              </a:ext>
            </a:extLst>
          </p:cNvPr>
          <p:cNvSpPr/>
          <p:nvPr>
            <p:custDataLst>
              <p:tags r:id="rId37"/>
            </p:custDataLst>
          </p:nvPr>
        </p:nvSpPr>
        <p:spPr>
          <a:xfrm>
            <a:off x="4349645" y="2381271"/>
            <a:ext cx="2844800" cy="127000"/>
          </a:xfrm>
          <a:prstGeom prst="roundRect">
            <a:avLst/>
          </a:prstGeom>
          <a:solidFill>
            <a:srgbClr val="E9713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5" name="OTLSHAPE_SLT_0edba08b33014acab909020cf8e6a03b_Shape">
            <a:extLst>
              <a:ext uri="{FF2B5EF4-FFF2-40B4-BE49-F238E27FC236}">
                <a16:creationId xmlns:a16="http://schemas.microsoft.com/office/drawing/2014/main" id="{ADF1C107-EF10-3FBE-55F3-ADE01CF18F2C}"/>
              </a:ext>
            </a:extLst>
          </p:cNvPr>
          <p:cNvSpPr/>
          <p:nvPr>
            <p:custDataLst>
              <p:tags r:id="rId38"/>
            </p:custDataLst>
          </p:nvPr>
        </p:nvSpPr>
        <p:spPr>
          <a:xfrm>
            <a:off x="6427670" y="3827124"/>
            <a:ext cx="2260600" cy="127000"/>
          </a:xfrm>
          <a:prstGeom prst="roundRect">
            <a:avLst/>
          </a:prstGeom>
          <a:solidFill>
            <a:srgbClr val="A02B93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0" name="OTLSHAPE_SLT_7b41ba2c42274f80938d55c0ad56707a_Shape">
            <a:extLst>
              <a:ext uri="{FF2B5EF4-FFF2-40B4-BE49-F238E27FC236}">
                <a16:creationId xmlns:a16="http://schemas.microsoft.com/office/drawing/2014/main" id="{E2FC163C-A558-E730-2F5D-C30E8B3A8115}"/>
              </a:ext>
            </a:extLst>
          </p:cNvPr>
          <p:cNvSpPr/>
          <p:nvPr>
            <p:custDataLst>
              <p:tags r:id="rId39"/>
            </p:custDataLst>
          </p:nvPr>
        </p:nvSpPr>
        <p:spPr>
          <a:xfrm>
            <a:off x="7191484" y="2589890"/>
            <a:ext cx="863600" cy="127000"/>
          </a:xfrm>
          <a:prstGeom prst="roundRect">
            <a:avLst/>
          </a:prstGeom>
          <a:solidFill>
            <a:srgbClr val="E9713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4" name="OTLSHAPE_SLT_97c851d1f38146968dea0dcdc9909050_Shape">
            <a:extLst>
              <a:ext uri="{FF2B5EF4-FFF2-40B4-BE49-F238E27FC236}">
                <a16:creationId xmlns:a16="http://schemas.microsoft.com/office/drawing/2014/main" id="{9E3FC390-A078-B288-5589-B3704229587F}"/>
              </a:ext>
            </a:extLst>
          </p:cNvPr>
          <p:cNvSpPr/>
          <p:nvPr>
            <p:custDataLst>
              <p:tags r:id="rId40"/>
            </p:custDataLst>
          </p:nvPr>
        </p:nvSpPr>
        <p:spPr>
          <a:xfrm>
            <a:off x="8067617" y="3039808"/>
            <a:ext cx="698500" cy="127000"/>
          </a:xfrm>
          <a:prstGeom prst="roundRect">
            <a:avLst/>
          </a:prstGeom>
          <a:solidFill>
            <a:srgbClr val="E9713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9" name="OTLSHAPE_SLT_a51763c71521488f886ae3f81ddd1813_Shape">
            <a:extLst>
              <a:ext uri="{FF2B5EF4-FFF2-40B4-BE49-F238E27FC236}">
                <a16:creationId xmlns:a16="http://schemas.microsoft.com/office/drawing/2014/main" id="{C380A4C5-323B-7B15-9347-FEB5DCC8873A}"/>
              </a:ext>
            </a:extLst>
          </p:cNvPr>
          <p:cNvSpPr/>
          <p:nvPr>
            <p:custDataLst>
              <p:tags r:id="rId41"/>
            </p:custDataLst>
          </p:nvPr>
        </p:nvSpPr>
        <p:spPr>
          <a:xfrm>
            <a:off x="1092200" y="4197202"/>
            <a:ext cx="2946400" cy="127000"/>
          </a:xfrm>
          <a:prstGeom prst="roundRect">
            <a:avLst/>
          </a:prstGeom>
          <a:solidFill>
            <a:srgbClr val="15608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65" name="OTLSHAPE_SLT_d82d2f635bb1473da4e149e7ee778152_Shape">
            <a:extLst>
              <a:ext uri="{FF2B5EF4-FFF2-40B4-BE49-F238E27FC236}">
                <a16:creationId xmlns:a16="http://schemas.microsoft.com/office/drawing/2014/main" id="{4A46B43F-6A94-0706-1ABD-B2D873866906}"/>
              </a:ext>
            </a:extLst>
          </p:cNvPr>
          <p:cNvSpPr/>
          <p:nvPr>
            <p:custDataLst>
              <p:tags r:id="rId42"/>
            </p:custDataLst>
          </p:nvPr>
        </p:nvSpPr>
        <p:spPr>
          <a:xfrm>
            <a:off x="4035133" y="4405820"/>
            <a:ext cx="2209800" cy="127000"/>
          </a:xfrm>
          <a:prstGeom prst="roundRect">
            <a:avLst/>
          </a:prstGeom>
          <a:solidFill>
            <a:srgbClr val="15608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09" name="OTLSHAPE_SLT_a9472dde6425476e96eea82ec77c5e35_Shape">
            <a:extLst>
              <a:ext uri="{FF2B5EF4-FFF2-40B4-BE49-F238E27FC236}">
                <a16:creationId xmlns:a16="http://schemas.microsoft.com/office/drawing/2014/main" id="{3FB55EE9-EE97-CE79-1151-3E6746361B4D}"/>
              </a:ext>
            </a:extLst>
          </p:cNvPr>
          <p:cNvSpPr/>
          <p:nvPr>
            <p:custDataLst>
              <p:tags r:id="rId43"/>
            </p:custDataLst>
          </p:nvPr>
        </p:nvSpPr>
        <p:spPr>
          <a:xfrm>
            <a:off x="2990504" y="3533246"/>
            <a:ext cx="3416300" cy="127000"/>
          </a:xfrm>
          <a:prstGeom prst="roundRect">
            <a:avLst/>
          </a:prstGeom>
          <a:solidFill>
            <a:srgbClr val="A02B93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" name="OTLSHAPE_SLT_775735bcad3c4d69b4699158280c4bc7_Shape">
            <a:extLst>
              <a:ext uri="{FF2B5EF4-FFF2-40B4-BE49-F238E27FC236}">
                <a16:creationId xmlns:a16="http://schemas.microsoft.com/office/drawing/2014/main" id="{A491EC6A-0680-64A0-A798-59E649CC1A5E}"/>
              </a:ext>
            </a:extLst>
          </p:cNvPr>
          <p:cNvSpPr/>
          <p:nvPr>
            <p:custDataLst>
              <p:tags r:id="rId44"/>
            </p:custDataLst>
          </p:nvPr>
        </p:nvSpPr>
        <p:spPr>
          <a:xfrm>
            <a:off x="6236716" y="4614439"/>
            <a:ext cx="2362200" cy="127000"/>
          </a:xfrm>
          <a:prstGeom prst="roundRect">
            <a:avLst/>
          </a:prstGeom>
          <a:solidFill>
            <a:srgbClr val="15608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OTLSHAPE_SLT_1dcf56660ef9434f81e58874c217a30f_Shape">
            <a:extLst>
              <a:ext uri="{FF2B5EF4-FFF2-40B4-BE49-F238E27FC236}">
                <a16:creationId xmlns:a16="http://schemas.microsoft.com/office/drawing/2014/main" id="{822C2ED0-7C1C-3257-59CA-9ADE932A2F5D}"/>
              </a:ext>
            </a:extLst>
          </p:cNvPr>
          <p:cNvSpPr/>
          <p:nvPr>
            <p:custDataLst>
              <p:tags r:id="rId45"/>
            </p:custDataLst>
          </p:nvPr>
        </p:nvSpPr>
        <p:spPr>
          <a:xfrm>
            <a:off x="1092200" y="4899258"/>
            <a:ext cx="3594100" cy="127000"/>
          </a:xfrm>
          <a:prstGeom prst="roundRect">
            <a:avLst/>
          </a:prstGeom>
          <a:solidFill>
            <a:srgbClr val="196B24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3" name="OTLSHAPE_SLT_ca9e04f14fee4df6be8f5c57a0aaed6c_Shape">
            <a:extLst>
              <a:ext uri="{FF2B5EF4-FFF2-40B4-BE49-F238E27FC236}">
                <a16:creationId xmlns:a16="http://schemas.microsoft.com/office/drawing/2014/main" id="{54BCBA97-5214-A641-8BC6-AD99C4D8F0EE}"/>
              </a:ext>
            </a:extLst>
          </p:cNvPr>
          <p:cNvSpPr/>
          <p:nvPr>
            <p:custDataLst>
              <p:tags r:id="rId46"/>
            </p:custDataLst>
          </p:nvPr>
        </p:nvSpPr>
        <p:spPr>
          <a:xfrm>
            <a:off x="1092200" y="5107876"/>
            <a:ext cx="5080000" cy="127000"/>
          </a:xfrm>
          <a:prstGeom prst="roundRect">
            <a:avLst/>
          </a:prstGeom>
          <a:solidFill>
            <a:srgbClr val="196B24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1" name="OTLSHAPE_SLT_3a238cc19ff144c8ad43ec409bbb5a68_Shape">
            <a:extLst>
              <a:ext uri="{FF2B5EF4-FFF2-40B4-BE49-F238E27FC236}">
                <a16:creationId xmlns:a16="http://schemas.microsoft.com/office/drawing/2014/main" id="{F01DABB5-1E5D-29D2-84BA-C52F74DC6436}"/>
              </a:ext>
            </a:extLst>
          </p:cNvPr>
          <p:cNvSpPr/>
          <p:nvPr>
            <p:custDataLst>
              <p:tags r:id="rId47"/>
            </p:custDataLst>
          </p:nvPr>
        </p:nvSpPr>
        <p:spPr>
          <a:xfrm>
            <a:off x="6191786" y="5401754"/>
            <a:ext cx="2184400" cy="127000"/>
          </a:xfrm>
          <a:prstGeom prst="roundRect">
            <a:avLst/>
          </a:prstGeom>
          <a:solidFill>
            <a:srgbClr val="196B24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OTLSHAPE_TB_00000000000000000000000000000000_ElapsedTime">
            <a:extLst>
              <a:ext uri="{FF2B5EF4-FFF2-40B4-BE49-F238E27FC236}">
                <a16:creationId xmlns:a16="http://schemas.microsoft.com/office/drawing/2014/main" id="{158DC0A0-0443-FEA9-7AA3-9FA7B49EEE73}"/>
              </a:ext>
            </a:extLst>
          </p:cNvPr>
          <p:cNvSpPr/>
          <p:nvPr>
            <p:custDataLst>
              <p:tags r:id="rId48"/>
            </p:custDataLst>
          </p:nvPr>
        </p:nvSpPr>
        <p:spPr>
          <a:xfrm>
            <a:off x="1092200" y="1690645"/>
            <a:ext cx="508000" cy="25603"/>
          </a:xfrm>
          <a:prstGeom prst="rect">
            <a:avLst/>
          </a:prstGeom>
          <a:solidFill>
            <a:srgbClr val="FF0000">
              <a:alpha val="74902"/>
            </a:srgb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0" name="OTLSHAPE_SLT_4f1432202099475ea92ffe0257adfcd9_ShapePercentage" hidden="1">
            <a:extLst>
              <a:ext uri="{FF2B5EF4-FFF2-40B4-BE49-F238E27FC236}">
                <a16:creationId xmlns:a16="http://schemas.microsoft.com/office/drawing/2014/main" id="{7DAF5C1E-2A21-C32C-1E37-3A79C426CD5C}"/>
              </a:ext>
            </a:extLst>
          </p:cNvPr>
          <p:cNvSpPr/>
          <p:nvPr>
            <p:custDataLst>
              <p:tags r:id="rId49"/>
            </p:custDataLst>
          </p:nvPr>
        </p:nvSpPr>
        <p:spPr>
          <a:xfrm>
            <a:off x="1092200" y="3324627"/>
            <a:ext cx="12700" cy="127000"/>
          </a:xfrm>
          <a:prstGeom prst="roundRect">
            <a:avLst/>
          </a:prstGeom>
          <a:solidFill>
            <a:schemeClr val="dk1">
              <a:alpha val="34902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1" name="OTLSHAPE_SLT_3a219c31702a43d59cfa5825c6df362f_ShapePercentage" hidden="1">
            <a:extLst>
              <a:ext uri="{FF2B5EF4-FFF2-40B4-BE49-F238E27FC236}">
                <a16:creationId xmlns:a16="http://schemas.microsoft.com/office/drawing/2014/main" id="{106129C3-5B80-F66F-2190-80FBBF3F942D}"/>
              </a:ext>
            </a:extLst>
          </p:cNvPr>
          <p:cNvSpPr/>
          <p:nvPr>
            <p:custDataLst>
              <p:tags r:id="rId50"/>
            </p:custDataLst>
          </p:nvPr>
        </p:nvSpPr>
        <p:spPr>
          <a:xfrm>
            <a:off x="1092200" y="2172652"/>
            <a:ext cx="12700" cy="127000"/>
          </a:xfrm>
          <a:prstGeom prst="roundRect">
            <a:avLst/>
          </a:prstGeom>
          <a:solidFill>
            <a:schemeClr val="dk1">
              <a:alpha val="34902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8" name="OTLSHAPE_SLT_4ab27050e54b46a5be16daae027644b4_ShapePercentage" hidden="1">
            <a:extLst>
              <a:ext uri="{FF2B5EF4-FFF2-40B4-BE49-F238E27FC236}">
                <a16:creationId xmlns:a16="http://schemas.microsoft.com/office/drawing/2014/main" id="{E584F3FE-76A6-E94B-FC30-0F4D062900EC}"/>
              </a:ext>
            </a:extLst>
          </p:cNvPr>
          <p:cNvSpPr/>
          <p:nvPr>
            <p:custDataLst>
              <p:tags r:id="rId51"/>
            </p:custDataLst>
          </p:nvPr>
        </p:nvSpPr>
        <p:spPr>
          <a:xfrm>
            <a:off x="4349645" y="2381271"/>
            <a:ext cx="12700" cy="127000"/>
          </a:xfrm>
          <a:prstGeom prst="roundRect">
            <a:avLst/>
          </a:prstGeom>
          <a:solidFill>
            <a:schemeClr val="dk1">
              <a:alpha val="34902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6" name="OTLSHAPE_SLT_0edba08b33014acab909020cf8e6a03b_ShapePercentage" hidden="1">
            <a:extLst>
              <a:ext uri="{FF2B5EF4-FFF2-40B4-BE49-F238E27FC236}">
                <a16:creationId xmlns:a16="http://schemas.microsoft.com/office/drawing/2014/main" id="{9D585F7A-5FD3-6772-D0CE-C5EB0A366EAD}"/>
              </a:ext>
            </a:extLst>
          </p:cNvPr>
          <p:cNvSpPr/>
          <p:nvPr>
            <p:custDataLst>
              <p:tags r:id="rId52"/>
            </p:custDataLst>
          </p:nvPr>
        </p:nvSpPr>
        <p:spPr>
          <a:xfrm>
            <a:off x="6427670" y="3827124"/>
            <a:ext cx="12700" cy="127000"/>
          </a:xfrm>
          <a:prstGeom prst="roundRect">
            <a:avLst/>
          </a:prstGeom>
          <a:solidFill>
            <a:schemeClr val="dk1">
              <a:alpha val="34902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1" name="OTLSHAPE_SLT_7b41ba2c42274f80938d55c0ad56707a_ShapePercentage" hidden="1">
            <a:extLst>
              <a:ext uri="{FF2B5EF4-FFF2-40B4-BE49-F238E27FC236}">
                <a16:creationId xmlns:a16="http://schemas.microsoft.com/office/drawing/2014/main" id="{8DA79CD2-5E98-603A-51DF-BFBB1D97F394}"/>
              </a:ext>
            </a:extLst>
          </p:cNvPr>
          <p:cNvSpPr/>
          <p:nvPr>
            <p:custDataLst>
              <p:tags r:id="rId53"/>
            </p:custDataLst>
          </p:nvPr>
        </p:nvSpPr>
        <p:spPr>
          <a:xfrm>
            <a:off x="7191484" y="2589890"/>
            <a:ext cx="12700" cy="127000"/>
          </a:xfrm>
          <a:prstGeom prst="roundRect">
            <a:avLst/>
          </a:prstGeom>
          <a:solidFill>
            <a:schemeClr val="dk1">
              <a:alpha val="34902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8" name="OTLSHAPE_SLM_2799ee8bef4b413694bde71fe85b6ce2_Shape">
            <a:extLst>
              <a:ext uri="{FF2B5EF4-FFF2-40B4-BE49-F238E27FC236}">
                <a16:creationId xmlns:a16="http://schemas.microsoft.com/office/drawing/2014/main" id="{7F24C4AF-9402-5096-4C07-3B212F92F17A}"/>
              </a:ext>
            </a:extLst>
          </p:cNvPr>
          <p:cNvSpPr/>
          <p:nvPr>
            <p:custDataLst>
              <p:tags r:id="rId54"/>
            </p:custDataLst>
          </p:nvPr>
        </p:nvSpPr>
        <p:spPr>
          <a:xfrm>
            <a:off x="7980184" y="2776749"/>
            <a:ext cx="152400" cy="177800"/>
          </a:xfrm>
          <a:prstGeom prst="star5">
            <a:avLst>
              <a:gd name="adj" fmla="val 25000"/>
              <a:gd name="hf" fmla="val 105146"/>
              <a:gd name="vf" fmla="val 110557"/>
            </a:avLst>
          </a:prstGeom>
          <a:solidFill>
            <a:srgbClr val="E9713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5" name="OTLSHAPE_SLT_97c851d1f38146968dea0dcdc9909050_ShapePercentage" hidden="1">
            <a:extLst>
              <a:ext uri="{FF2B5EF4-FFF2-40B4-BE49-F238E27FC236}">
                <a16:creationId xmlns:a16="http://schemas.microsoft.com/office/drawing/2014/main" id="{3A9AE31C-4476-4FE6-BB31-33310D9658EF}"/>
              </a:ext>
            </a:extLst>
          </p:cNvPr>
          <p:cNvSpPr/>
          <p:nvPr>
            <p:custDataLst>
              <p:tags r:id="rId55"/>
            </p:custDataLst>
          </p:nvPr>
        </p:nvSpPr>
        <p:spPr>
          <a:xfrm>
            <a:off x="8067617" y="3039808"/>
            <a:ext cx="12700" cy="127000"/>
          </a:xfrm>
          <a:prstGeom prst="roundRect">
            <a:avLst/>
          </a:prstGeom>
          <a:solidFill>
            <a:schemeClr val="dk1">
              <a:alpha val="34902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91" name="OTLSHAPE_SLT_a51763c71521488f886ae3f81ddd1813_ShapePercentage" hidden="1">
            <a:extLst>
              <a:ext uri="{FF2B5EF4-FFF2-40B4-BE49-F238E27FC236}">
                <a16:creationId xmlns:a16="http://schemas.microsoft.com/office/drawing/2014/main" id="{A064DD12-8929-2527-16A8-CF2F947A46C9}"/>
              </a:ext>
            </a:extLst>
          </p:cNvPr>
          <p:cNvSpPr/>
          <p:nvPr>
            <p:custDataLst>
              <p:tags r:id="rId56"/>
            </p:custDataLst>
          </p:nvPr>
        </p:nvSpPr>
        <p:spPr>
          <a:xfrm>
            <a:off x="1092200" y="4197202"/>
            <a:ext cx="0" cy="0"/>
          </a:xfrm>
          <a:prstGeom prst="roundRect">
            <a:avLst/>
          </a:prstGeom>
          <a:solidFill>
            <a:schemeClr val="dk1">
              <a:alpha val="34902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66" name="OTLSHAPE_SLT_d82d2f635bb1473da4e149e7ee778152_ShapePercentage" hidden="1">
            <a:extLst>
              <a:ext uri="{FF2B5EF4-FFF2-40B4-BE49-F238E27FC236}">
                <a16:creationId xmlns:a16="http://schemas.microsoft.com/office/drawing/2014/main" id="{C42556DD-0BDD-CD19-8C0E-45B1C27171A2}"/>
              </a:ext>
            </a:extLst>
          </p:cNvPr>
          <p:cNvSpPr/>
          <p:nvPr>
            <p:custDataLst>
              <p:tags r:id="rId57"/>
            </p:custDataLst>
          </p:nvPr>
        </p:nvSpPr>
        <p:spPr>
          <a:xfrm>
            <a:off x="4035133" y="4405820"/>
            <a:ext cx="0" cy="0"/>
          </a:xfrm>
          <a:prstGeom prst="roundRect">
            <a:avLst/>
          </a:prstGeom>
          <a:solidFill>
            <a:schemeClr val="dk1">
              <a:alpha val="34902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10" name="OTLSHAPE_SLT_a9472dde6425476e96eea82ec77c5e35_ShapePercentage" hidden="1">
            <a:extLst>
              <a:ext uri="{FF2B5EF4-FFF2-40B4-BE49-F238E27FC236}">
                <a16:creationId xmlns:a16="http://schemas.microsoft.com/office/drawing/2014/main" id="{D4536279-3E17-FB53-328E-16D162F224E0}"/>
              </a:ext>
            </a:extLst>
          </p:cNvPr>
          <p:cNvSpPr/>
          <p:nvPr>
            <p:custDataLst>
              <p:tags r:id="rId58"/>
            </p:custDataLst>
          </p:nvPr>
        </p:nvSpPr>
        <p:spPr>
          <a:xfrm>
            <a:off x="2990504" y="3533246"/>
            <a:ext cx="12700" cy="127000"/>
          </a:xfrm>
          <a:prstGeom prst="roundRect">
            <a:avLst/>
          </a:prstGeom>
          <a:solidFill>
            <a:schemeClr val="dk1">
              <a:alpha val="34902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0" name="OTLSHAPE_SLT_775735bcad3c4d69b4699158280c4bc7_ShapePercentage" hidden="1">
            <a:extLst>
              <a:ext uri="{FF2B5EF4-FFF2-40B4-BE49-F238E27FC236}">
                <a16:creationId xmlns:a16="http://schemas.microsoft.com/office/drawing/2014/main" id="{3D89C724-E1D9-9182-5892-2E8E1CFC47E0}"/>
              </a:ext>
            </a:extLst>
          </p:cNvPr>
          <p:cNvSpPr/>
          <p:nvPr>
            <p:custDataLst>
              <p:tags r:id="rId59"/>
            </p:custDataLst>
          </p:nvPr>
        </p:nvSpPr>
        <p:spPr>
          <a:xfrm>
            <a:off x="6236716" y="4614439"/>
            <a:ext cx="0" cy="0"/>
          </a:xfrm>
          <a:prstGeom prst="roundRect">
            <a:avLst/>
          </a:prstGeom>
          <a:solidFill>
            <a:schemeClr val="dk1">
              <a:alpha val="34902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OTLSHAPE_SLT_1dcf56660ef9434f81e58874c217a30f_ShapePercentage" hidden="1">
            <a:extLst>
              <a:ext uri="{FF2B5EF4-FFF2-40B4-BE49-F238E27FC236}">
                <a16:creationId xmlns:a16="http://schemas.microsoft.com/office/drawing/2014/main" id="{6405A7EF-FDA9-7529-0B33-CF86656D75C4}"/>
              </a:ext>
            </a:extLst>
          </p:cNvPr>
          <p:cNvSpPr/>
          <p:nvPr>
            <p:custDataLst>
              <p:tags r:id="rId60"/>
            </p:custDataLst>
          </p:nvPr>
        </p:nvSpPr>
        <p:spPr>
          <a:xfrm>
            <a:off x="1092200" y="4899258"/>
            <a:ext cx="12700" cy="127000"/>
          </a:xfrm>
          <a:prstGeom prst="roundRect">
            <a:avLst/>
          </a:prstGeom>
          <a:solidFill>
            <a:schemeClr val="dk1">
              <a:alpha val="34902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4" name="OTLSHAPE_SLT_ca9e04f14fee4df6be8f5c57a0aaed6c_ShapePercentage" hidden="1">
            <a:extLst>
              <a:ext uri="{FF2B5EF4-FFF2-40B4-BE49-F238E27FC236}">
                <a16:creationId xmlns:a16="http://schemas.microsoft.com/office/drawing/2014/main" id="{AC8B03CC-E768-902C-D006-AB85C0F508AA}"/>
              </a:ext>
            </a:extLst>
          </p:cNvPr>
          <p:cNvSpPr/>
          <p:nvPr>
            <p:custDataLst>
              <p:tags r:id="rId61"/>
            </p:custDataLst>
          </p:nvPr>
        </p:nvSpPr>
        <p:spPr>
          <a:xfrm>
            <a:off x="1092200" y="5107876"/>
            <a:ext cx="12700" cy="127000"/>
          </a:xfrm>
          <a:prstGeom prst="roundRect">
            <a:avLst/>
          </a:prstGeom>
          <a:solidFill>
            <a:schemeClr val="dk1">
              <a:alpha val="34902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2" name="OTLSHAPE_SLT_3a238cc19ff144c8ad43ec409bbb5a68_ShapePercentage" hidden="1">
            <a:extLst>
              <a:ext uri="{FF2B5EF4-FFF2-40B4-BE49-F238E27FC236}">
                <a16:creationId xmlns:a16="http://schemas.microsoft.com/office/drawing/2014/main" id="{A87DAE41-2B03-F873-FE75-344F857C0CF7}"/>
              </a:ext>
            </a:extLst>
          </p:cNvPr>
          <p:cNvSpPr/>
          <p:nvPr>
            <p:custDataLst>
              <p:tags r:id="rId62"/>
            </p:custDataLst>
          </p:nvPr>
        </p:nvSpPr>
        <p:spPr>
          <a:xfrm>
            <a:off x="6191786" y="5401754"/>
            <a:ext cx="12700" cy="127000"/>
          </a:xfrm>
          <a:prstGeom prst="roundRect">
            <a:avLst/>
          </a:prstGeom>
          <a:solidFill>
            <a:schemeClr val="dk1">
              <a:alpha val="34902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7" name="OTLSHAPE_SL_0084e535316f411b9401b0adc9f8b3fc_Header">
            <a:extLst>
              <a:ext uri="{FF2B5EF4-FFF2-40B4-BE49-F238E27FC236}">
                <a16:creationId xmlns:a16="http://schemas.microsoft.com/office/drawing/2014/main" id="{8A933384-D00C-5674-50E8-766BD4E2F08E}"/>
              </a:ext>
            </a:extLst>
          </p:cNvPr>
          <p:cNvSpPr txBox="1"/>
          <p:nvPr>
            <p:custDataLst>
              <p:tags r:id="rId63"/>
            </p:custDataLst>
          </p:nvPr>
        </p:nvSpPr>
        <p:spPr>
          <a:xfrm>
            <a:off x="63500" y="3340968"/>
            <a:ext cx="901700" cy="68207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ctr"/>
            <a:r>
              <a:rPr lang="en-GB" sz="1100">
                <a:solidFill>
                  <a:schemeClr val="lt1"/>
                </a:solidFill>
                <a:latin typeface="Calibri" panose="020F0502020204030204" pitchFamily="34" charset="0"/>
              </a:rPr>
              <a:t>No. 2 - Critical Path Fan Chopper </a:t>
            </a:r>
          </a:p>
          <a:p>
            <a:pPr algn="ctr"/>
            <a:r>
              <a:rPr lang="en-GB" sz="1100">
                <a:solidFill>
                  <a:schemeClr val="lt1"/>
                </a:solidFill>
                <a:latin typeface="Calibri" panose="020F0502020204030204" pitchFamily="34" charset="0"/>
              </a:rPr>
              <a:t>(5 days TF)</a:t>
            </a:r>
            <a:endParaRPr lang="sv-SE" sz="1100" dirty="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110" name="OTLSHAPE_SL2A_e4ead10f04c74cfd8f551d06f3ce43f9_Header" hidden="1">
            <a:extLst>
              <a:ext uri="{FF2B5EF4-FFF2-40B4-BE49-F238E27FC236}">
                <a16:creationId xmlns:a16="http://schemas.microsoft.com/office/drawing/2014/main" id="{1C089835-CEE6-A0F4-15F4-024DFA8F39F3}"/>
              </a:ext>
            </a:extLst>
          </p:cNvPr>
          <p:cNvSpPr txBox="1"/>
          <p:nvPr>
            <p:custDataLst>
              <p:tags r:id="rId64"/>
            </p:custDataLst>
          </p:nvPr>
        </p:nvSpPr>
        <p:spPr>
          <a:xfrm>
            <a:off x="12700" y="-6535203"/>
            <a:ext cx="0" cy="1692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endParaRPr lang="sv-SE" sz="110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OTLSHAPE_SL_fa42d63daaa047df9609654649a8d298_Header">
            <a:extLst>
              <a:ext uri="{FF2B5EF4-FFF2-40B4-BE49-F238E27FC236}">
                <a16:creationId xmlns:a16="http://schemas.microsoft.com/office/drawing/2014/main" id="{1F9CB809-877F-7200-2581-41F0DDB4F5C6}"/>
              </a:ext>
            </a:extLst>
          </p:cNvPr>
          <p:cNvSpPr txBox="1"/>
          <p:nvPr>
            <p:custDataLst>
              <p:tags r:id="rId65"/>
            </p:custDataLst>
          </p:nvPr>
        </p:nvSpPr>
        <p:spPr>
          <a:xfrm>
            <a:off x="63500" y="2413952"/>
            <a:ext cx="901700" cy="51155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ctr"/>
            <a:r>
              <a:rPr lang="en-GB" sz="1100" dirty="0">
                <a:solidFill>
                  <a:schemeClr val="lt1"/>
                </a:solidFill>
                <a:latin typeface="Calibri" panose="020F0502020204030204" pitchFamily="34" charset="0"/>
              </a:rPr>
              <a:t>No. 1 - Critical Path Cave </a:t>
            </a:r>
          </a:p>
          <a:p>
            <a:pPr algn="ctr"/>
            <a:r>
              <a:rPr lang="en-GB" sz="1100" dirty="0">
                <a:solidFill>
                  <a:schemeClr val="lt1"/>
                </a:solidFill>
                <a:latin typeface="Calibri" panose="020F0502020204030204" pitchFamily="34" charset="0"/>
              </a:rPr>
              <a:t>(0 days TF)</a:t>
            </a:r>
          </a:p>
        </p:txBody>
      </p:sp>
      <p:sp>
        <p:nvSpPr>
          <p:cNvPr id="19" name="OTLSHAPE_SL2A_4caf07c2a262454ea1ae0869fee6abfc_Header" hidden="1">
            <a:extLst>
              <a:ext uri="{FF2B5EF4-FFF2-40B4-BE49-F238E27FC236}">
                <a16:creationId xmlns:a16="http://schemas.microsoft.com/office/drawing/2014/main" id="{BB166FD5-60A2-A32A-2BEF-E1167D585701}"/>
              </a:ext>
            </a:extLst>
          </p:cNvPr>
          <p:cNvSpPr txBox="1"/>
          <p:nvPr>
            <p:custDataLst>
              <p:tags r:id="rId66"/>
            </p:custDataLst>
          </p:nvPr>
        </p:nvSpPr>
        <p:spPr>
          <a:xfrm>
            <a:off x="12700" y="-5434909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endParaRPr lang="sv-SE" sz="110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154" name="OTLSHAPE_SL_a60d2ae8524f4ac2a7627cff794993cd_Header">
            <a:extLst>
              <a:ext uri="{FF2B5EF4-FFF2-40B4-BE49-F238E27FC236}">
                <a16:creationId xmlns:a16="http://schemas.microsoft.com/office/drawing/2014/main" id="{827660B0-4C3A-10BA-64FA-40867E0ED1BA}"/>
              </a:ext>
            </a:extLst>
          </p:cNvPr>
          <p:cNvSpPr txBox="1"/>
          <p:nvPr>
            <p:custDataLst>
              <p:tags r:id="rId67"/>
            </p:custDataLst>
          </p:nvPr>
        </p:nvSpPr>
        <p:spPr>
          <a:xfrm>
            <a:off x="63500" y="4213542"/>
            <a:ext cx="901700" cy="51155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ctr"/>
            <a:r>
              <a:rPr lang="en-GB" sz="1100" dirty="0">
                <a:solidFill>
                  <a:schemeClr val="lt1"/>
                </a:solidFill>
                <a:latin typeface="Calibri" panose="020F0502020204030204" pitchFamily="34" charset="0"/>
              </a:rPr>
              <a:t>No. 3 - Out of bunker optics</a:t>
            </a:r>
          </a:p>
          <a:p>
            <a:pPr algn="ctr"/>
            <a:r>
              <a:rPr lang="en-GB" sz="1100" dirty="0">
                <a:solidFill>
                  <a:schemeClr val="lt1"/>
                </a:solidFill>
                <a:latin typeface="Calibri" panose="020F0502020204030204" pitchFamily="34" charset="0"/>
              </a:rPr>
              <a:t>(11 days TF)</a:t>
            </a:r>
            <a:endParaRPr lang="sv-SE" sz="1100" dirty="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187" name="OTLSHAPE_SL2A_4c2d4f9c4d0b4f0ca7b6591d61f7f570_Header" hidden="1">
            <a:extLst>
              <a:ext uri="{FF2B5EF4-FFF2-40B4-BE49-F238E27FC236}">
                <a16:creationId xmlns:a16="http://schemas.microsoft.com/office/drawing/2014/main" id="{C1781084-44C1-7C80-6123-62078244A416}"/>
              </a:ext>
            </a:extLst>
          </p:cNvPr>
          <p:cNvSpPr txBox="1"/>
          <p:nvPr>
            <p:custDataLst>
              <p:tags r:id="rId68"/>
            </p:custDataLst>
          </p:nvPr>
        </p:nvSpPr>
        <p:spPr>
          <a:xfrm>
            <a:off x="12700" y="-1880113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endParaRPr lang="sv-SE" sz="1100" dirty="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OTLSHAPE_SL_2c83fd21b8cd4588b42f97fee319555a_Header">
            <a:extLst>
              <a:ext uri="{FF2B5EF4-FFF2-40B4-BE49-F238E27FC236}">
                <a16:creationId xmlns:a16="http://schemas.microsoft.com/office/drawing/2014/main" id="{12191E75-9689-D2A5-CF47-DC30D96A068E}"/>
              </a:ext>
            </a:extLst>
          </p:cNvPr>
          <p:cNvSpPr txBox="1"/>
          <p:nvPr>
            <p:custDataLst>
              <p:tags r:id="rId69"/>
            </p:custDataLst>
          </p:nvPr>
        </p:nvSpPr>
        <p:spPr>
          <a:xfrm>
            <a:off x="63500" y="5000858"/>
            <a:ext cx="901700" cy="51155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ctr"/>
            <a:r>
              <a:rPr lang="en-GB" sz="1100">
                <a:solidFill>
                  <a:schemeClr val="lt1"/>
                </a:solidFill>
                <a:latin typeface="Calibri" panose="020F0502020204030204" pitchFamily="34" charset="0"/>
              </a:rPr>
              <a:t>No. 4 - Out of bunker optics</a:t>
            </a:r>
          </a:p>
          <a:p>
            <a:pPr algn="ctr"/>
            <a:r>
              <a:rPr lang="en-GB" sz="1100">
                <a:solidFill>
                  <a:schemeClr val="lt1"/>
                </a:solidFill>
                <a:latin typeface="Calibri" panose="020F0502020204030204" pitchFamily="34" charset="0"/>
              </a:rPr>
              <a:t>(25 days TF)</a:t>
            </a:r>
            <a:endParaRPr lang="en-GB" sz="1100" dirty="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62" name="OTLSHAPE_SL2A_b26efe6d2a16447eab3dd5204fd3219c_Header" hidden="1">
            <a:extLst>
              <a:ext uri="{FF2B5EF4-FFF2-40B4-BE49-F238E27FC236}">
                <a16:creationId xmlns:a16="http://schemas.microsoft.com/office/drawing/2014/main" id="{3B877217-12EB-92B4-569D-C98B5CBA6C81}"/>
              </a:ext>
            </a:extLst>
          </p:cNvPr>
          <p:cNvSpPr txBox="1"/>
          <p:nvPr>
            <p:custDataLst>
              <p:tags r:id="rId70"/>
            </p:custDataLst>
          </p:nvPr>
        </p:nvSpPr>
        <p:spPr>
          <a:xfrm>
            <a:off x="12700" y="-356629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endParaRPr lang="en-GB" sz="110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OTLSHAPE_TB_00000000000000000000000000000000_TodayMarkerShape">
            <a:extLst>
              <a:ext uri="{FF2B5EF4-FFF2-40B4-BE49-F238E27FC236}">
                <a16:creationId xmlns:a16="http://schemas.microsoft.com/office/drawing/2014/main" id="{36FF128C-0799-C050-655D-E4E0C702F687}"/>
              </a:ext>
            </a:extLst>
          </p:cNvPr>
          <p:cNvSpPr/>
          <p:nvPr>
            <p:custDataLst>
              <p:tags r:id="rId71"/>
            </p:custDataLst>
          </p:nvPr>
        </p:nvSpPr>
        <p:spPr>
          <a:xfrm flipV="1">
            <a:off x="1569976" y="1629685"/>
            <a:ext cx="63500" cy="60960"/>
          </a:xfrm>
          <a:prstGeom prst="triangle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OTLSHAPE_TB_00000000000000000000000000000000_TodayMarkerText">
            <a:extLst>
              <a:ext uri="{FF2B5EF4-FFF2-40B4-BE49-F238E27FC236}">
                <a16:creationId xmlns:a16="http://schemas.microsoft.com/office/drawing/2014/main" id="{8A5AFC20-DB19-A4BB-9C2A-676FEB10FC25}"/>
              </a:ext>
            </a:extLst>
          </p:cNvPr>
          <p:cNvSpPr txBox="1"/>
          <p:nvPr>
            <p:custDataLst>
              <p:tags r:id="rId72"/>
            </p:custDataLst>
          </p:nvPr>
        </p:nvSpPr>
        <p:spPr>
          <a:xfrm>
            <a:off x="1415974" y="1443630"/>
            <a:ext cx="363369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sv-SE" sz="1200" spc="-12">
                <a:solidFill>
                  <a:schemeClr val="dk1"/>
                </a:solidFill>
                <a:latin typeface="Calibri" panose="020F0502020204030204" pitchFamily="34" charset="0"/>
              </a:rPr>
              <a:t>Today</a:t>
            </a:r>
          </a:p>
        </p:txBody>
      </p:sp>
      <p:sp>
        <p:nvSpPr>
          <p:cNvPr id="8" name="OTLSHAPE_TB_00000000000000000000000000000000_TimescaleInterval1">
            <a:extLst>
              <a:ext uri="{FF2B5EF4-FFF2-40B4-BE49-F238E27FC236}">
                <a16:creationId xmlns:a16="http://schemas.microsoft.com/office/drawing/2014/main" id="{F5399CF1-BBC9-B091-067B-30FF5CEE01B6}"/>
              </a:ext>
            </a:extLst>
          </p:cNvPr>
          <p:cNvSpPr txBox="1"/>
          <p:nvPr>
            <p:custDataLst>
              <p:tags r:id="rId73"/>
            </p:custDataLst>
          </p:nvPr>
        </p:nvSpPr>
        <p:spPr>
          <a:xfrm>
            <a:off x="1143000" y="1689058"/>
            <a:ext cx="314189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sv-SE" sz="1200" spc="-20">
                <a:solidFill>
                  <a:srgbClr val="E8E8E8"/>
                </a:solidFill>
                <a:latin typeface="Calibri" panose="020F0502020204030204" pitchFamily="34" charset="0"/>
              </a:rPr>
              <a:t>2025</a:t>
            </a:r>
          </a:p>
        </p:txBody>
      </p:sp>
      <p:sp>
        <p:nvSpPr>
          <p:cNvPr id="12" name="OTLSHAPE_TB_00000000000000000000000000000000_TimescaleInterval2">
            <a:extLst>
              <a:ext uri="{FF2B5EF4-FFF2-40B4-BE49-F238E27FC236}">
                <a16:creationId xmlns:a16="http://schemas.microsoft.com/office/drawing/2014/main" id="{63E54E6B-07FF-671D-E52E-166D7CB6F0E0}"/>
              </a:ext>
            </a:extLst>
          </p:cNvPr>
          <p:cNvSpPr txBox="1"/>
          <p:nvPr>
            <p:custDataLst>
              <p:tags r:id="rId74"/>
            </p:custDataLst>
          </p:nvPr>
        </p:nvSpPr>
        <p:spPr>
          <a:xfrm>
            <a:off x="4231956" y="1689058"/>
            <a:ext cx="314189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sv-SE" sz="1200" spc="-20">
                <a:solidFill>
                  <a:srgbClr val="E8E8E8"/>
                </a:solidFill>
                <a:latin typeface="Calibri" panose="020F0502020204030204" pitchFamily="34" charset="0"/>
              </a:rPr>
              <a:t>2026</a:t>
            </a:r>
          </a:p>
        </p:txBody>
      </p:sp>
      <p:sp>
        <p:nvSpPr>
          <p:cNvPr id="16" name="OTLSHAPE_TB_00000000000000000000000000000000_TimescaleInterval3">
            <a:extLst>
              <a:ext uri="{FF2B5EF4-FFF2-40B4-BE49-F238E27FC236}">
                <a16:creationId xmlns:a16="http://schemas.microsoft.com/office/drawing/2014/main" id="{1921B558-17A6-F801-8F19-93EAA7DBAFA8}"/>
              </a:ext>
            </a:extLst>
          </p:cNvPr>
          <p:cNvSpPr txBox="1"/>
          <p:nvPr>
            <p:custDataLst>
              <p:tags r:id="rId75"/>
            </p:custDataLst>
          </p:nvPr>
        </p:nvSpPr>
        <p:spPr>
          <a:xfrm>
            <a:off x="8331843" y="1689058"/>
            <a:ext cx="314189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sv-SE" sz="1200" spc="-20">
                <a:solidFill>
                  <a:srgbClr val="E8E8E8"/>
                </a:solidFill>
                <a:latin typeface="Calibri" panose="020F0502020204030204" pitchFamily="34" charset="0"/>
              </a:rPr>
              <a:t>2027</a:t>
            </a:r>
          </a:p>
        </p:txBody>
      </p:sp>
      <p:sp>
        <p:nvSpPr>
          <p:cNvPr id="181" name="OTLSHAPE_SLT_4f1432202099475ea92ffe0257adfcd9_Duration" hidden="1">
            <a:extLst>
              <a:ext uri="{FF2B5EF4-FFF2-40B4-BE49-F238E27FC236}">
                <a16:creationId xmlns:a16="http://schemas.microsoft.com/office/drawing/2014/main" id="{AE171309-B9B5-0538-C950-1F3A0AD69B7D}"/>
              </a:ext>
            </a:extLst>
          </p:cNvPr>
          <p:cNvSpPr txBox="1"/>
          <p:nvPr>
            <p:custDataLst>
              <p:tags r:id="rId76"/>
            </p:custDataLst>
          </p:nvPr>
        </p:nvSpPr>
        <p:spPr>
          <a:xfrm>
            <a:off x="12700" y="-370592"/>
            <a:ext cx="4572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sv-SE" sz="1000">
                <a:solidFill>
                  <a:srgbClr val="ED7D31"/>
                </a:solidFill>
                <a:latin typeface="Calibri" panose="020F0502020204030204" pitchFamily="34" charset="0"/>
              </a:rPr>
              <a:t>121 days</a:t>
            </a:r>
          </a:p>
        </p:txBody>
      </p:sp>
      <p:sp>
        <p:nvSpPr>
          <p:cNvPr id="182" name="OTLSHAPE_SLT_4f1432202099475ea92ffe0257adfcd9_StartDate" hidden="1">
            <a:extLst>
              <a:ext uri="{FF2B5EF4-FFF2-40B4-BE49-F238E27FC236}">
                <a16:creationId xmlns:a16="http://schemas.microsoft.com/office/drawing/2014/main" id="{0D7E5F84-132C-A9FE-2D74-F1AE9C2A63A4}"/>
              </a:ext>
            </a:extLst>
          </p:cNvPr>
          <p:cNvSpPr txBox="1"/>
          <p:nvPr>
            <p:custDataLst>
              <p:tags r:id="rId77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endParaRPr lang="sv-SE" sz="1000">
              <a:solidFill>
                <a:srgbClr val="0E2841"/>
              </a:solidFill>
              <a:latin typeface="Calibri" panose="020F0502020204030204" pitchFamily="34" charset="0"/>
            </a:endParaRPr>
          </a:p>
        </p:txBody>
      </p:sp>
      <p:sp>
        <p:nvSpPr>
          <p:cNvPr id="183" name="OTLSHAPE_SLT_4f1432202099475ea92ffe0257adfcd9_EndDate" hidden="1">
            <a:extLst>
              <a:ext uri="{FF2B5EF4-FFF2-40B4-BE49-F238E27FC236}">
                <a16:creationId xmlns:a16="http://schemas.microsoft.com/office/drawing/2014/main" id="{24FDE7B0-C96A-6295-DD55-BC9B59EE93FD}"/>
              </a:ext>
            </a:extLst>
          </p:cNvPr>
          <p:cNvSpPr txBox="1"/>
          <p:nvPr>
            <p:custDataLst>
              <p:tags r:id="rId78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endParaRPr lang="sv-SE" sz="1000">
              <a:solidFill>
                <a:srgbClr val="0E2841"/>
              </a:solidFill>
              <a:latin typeface="Calibri" panose="020F0502020204030204" pitchFamily="34" charset="0"/>
            </a:endParaRPr>
          </a:p>
        </p:txBody>
      </p:sp>
      <p:sp>
        <p:nvSpPr>
          <p:cNvPr id="185" name="OTLSHAPE_SLT_4f1432202099475ea92ffe0257adfcd9_Title">
            <a:extLst>
              <a:ext uri="{FF2B5EF4-FFF2-40B4-BE49-F238E27FC236}">
                <a16:creationId xmlns:a16="http://schemas.microsoft.com/office/drawing/2014/main" id="{F6F72D52-CD5F-235C-3095-5B32CC1A2CAF}"/>
              </a:ext>
            </a:extLst>
          </p:cNvPr>
          <p:cNvSpPr txBox="1"/>
          <p:nvPr>
            <p:custDataLst>
              <p:tags r:id="rId79"/>
            </p:custDataLst>
          </p:nvPr>
        </p:nvSpPr>
        <p:spPr>
          <a:xfrm>
            <a:off x="3041296" y="3302868"/>
            <a:ext cx="18288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100" spc="-2">
                <a:solidFill>
                  <a:schemeClr val="dk1"/>
                </a:solidFill>
                <a:latin typeface="Calibri" panose="020F0502020204030204" pitchFamily="34" charset="0"/>
              </a:rPr>
              <a:t>Fan Chopper: Design phase (FZJ)</a:t>
            </a:r>
            <a:endParaRPr lang="sv-SE" sz="1100" spc="-2" dirty="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186" name="OTLSHAPE_SLT_4f1432202099475ea92ffe0257adfcd9_TextPercentage" hidden="1">
            <a:extLst>
              <a:ext uri="{FF2B5EF4-FFF2-40B4-BE49-F238E27FC236}">
                <a16:creationId xmlns:a16="http://schemas.microsoft.com/office/drawing/2014/main" id="{E2B630B0-E405-9494-94BD-19B1D3AD35B8}"/>
              </a:ext>
            </a:extLst>
          </p:cNvPr>
          <p:cNvSpPr txBox="1"/>
          <p:nvPr>
            <p:custDataLst>
              <p:tags r:id="rId80"/>
            </p:custDataLst>
          </p:nvPr>
        </p:nvSpPr>
        <p:spPr>
          <a:xfrm>
            <a:off x="12700" y="-2689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sv-SE" sz="1000">
              <a:solidFill>
                <a:srgbClr val="EEECE1"/>
              </a:solidFill>
              <a:latin typeface="Calibri" panose="020F0502020204030204" pitchFamily="34" charset="0"/>
            </a:endParaRPr>
          </a:p>
        </p:txBody>
      </p:sp>
      <p:sp>
        <p:nvSpPr>
          <p:cNvPr id="32" name="OTLSHAPE_SLT_3a219c31702a43d59cfa5825c6df362f_Duration" hidden="1">
            <a:extLst>
              <a:ext uri="{FF2B5EF4-FFF2-40B4-BE49-F238E27FC236}">
                <a16:creationId xmlns:a16="http://schemas.microsoft.com/office/drawing/2014/main" id="{243A6183-2D65-958C-9BA1-3132242D639B}"/>
              </a:ext>
            </a:extLst>
          </p:cNvPr>
          <p:cNvSpPr txBox="1"/>
          <p:nvPr>
            <p:custDataLst>
              <p:tags r:id="rId81"/>
            </p:custDataLst>
          </p:nvPr>
        </p:nvSpPr>
        <p:spPr>
          <a:xfrm>
            <a:off x="12700" y="-376198"/>
            <a:ext cx="4572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sv-SE" sz="1000">
                <a:solidFill>
                  <a:srgbClr val="ED7D31"/>
                </a:solidFill>
                <a:latin typeface="Calibri" panose="020F0502020204030204" pitchFamily="34" charset="0"/>
              </a:rPr>
              <a:t>208 days</a:t>
            </a:r>
          </a:p>
        </p:txBody>
      </p:sp>
      <p:sp>
        <p:nvSpPr>
          <p:cNvPr id="33" name="OTLSHAPE_SLT_3a219c31702a43d59cfa5825c6df362f_StartDate" hidden="1">
            <a:extLst>
              <a:ext uri="{FF2B5EF4-FFF2-40B4-BE49-F238E27FC236}">
                <a16:creationId xmlns:a16="http://schemas.microsoft.com/office/drawing/2014/main" id="{3C0003B4-EB56-DCC5-5331-A629C28AD0B7}"/>
              </a:ext>
            </a:extLst>
          </p:cNvPr>
          <p:cNvSpPr txBox="1"/>
          <p:nvPr>
            <p:custDataLst>
              <p:tags r:id="rId82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endParaRPr lang="sv-SE" sz="1000">
              <a:solidFill>
                <a:srgbClr val="0E2841"/>
              </a:solidFill>
              <a:latin typeface="Calibri" panose="020F0502020204030204" pitchFamily="34" charset="0"/>
            </a:endParaRPr>
          </a:p>
        </p:txBody>
      </p:sp>
      <p:sp>
        <p:nvSpPr>
          <p:cNvPr id="34" name="OTLSHAPE_SLT_3a219c31702a43d59cfa5825c6df362f_EndDate" hidden="1">
            <a:extLst>
              <a:ext uri="{FF2B5EF4-FFF2-40B4-BE49-F238E27FC236}">
                <a16:creationId xmlns:a16="http://schemas.microsoft.com/office/drawing/2014/main" id="{4BF2BD3F-D6AA-3F9A-7E0E-9626905DB5D9}"/>
              </a:ext>
            </a:extLst>
          </p:cNvPr>
          <p:cNvSpPr txBox="1"/>
          <p:nvPr>
            <p:custDataLst>
              <p:tags r:id="rId83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endParaRPr lang="sv-SE" sz="1000">
              <a:solidFill>
                <a:srgbClr val="0E2841"/>
              </a:solidFill>
              <a:latin typeface="Calibri" panose="020F0502020204030204" pitchFamily="34" charset="0"/>
            </a:endParaRPr>
          </a:p>
        </p:txBody>
      </p:sp>
      <p:sp>
        <p:nvSpPr>
          <p:cNvPr id="42" name="OTLSHAPE_SLT_3a219c31702a43d59cfa5825c6df362f_Title">
            <a:extLst>
              <a:ext uri="{FF2B5EF4-FFF2-40B4-BE49-F238E27FC236}">
                <a16:creationId xmlns:a16="http://schemas.microsoft.com/office/drawing/2014/main" id="{350BB8FA-A96C-4791-9EB1-9638544BC07A}"/>
              </a:ext>
            </a:extLst>
          </p:cNvPr>
          <p:cNvSpPr txBox="1"/>
          <p:nvPr>
            <p:custDataLst>
              <p:tags r:id="rId84"/>
            </p:custDataLst>
          </p:nvPr>
        </p:nvSpPr>
        <p:spPr>
          <a:xfrm>
            <a:off x="4400437" y="2150893"/>
            <a:ext cx="29337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spc="-4">
                <a:solidFill>
                  <a:schemeClr val="dk1"/>
                </a:solidFill>
                <a:latin typeface="Calibri" panose="020F0502020204030204" pitchFamily="34" charset="0"/>
              </a:rPr>
              <a:t>Cave: Procurement and Manufacturing phase (CNR)</a:t>
            </a:r>
            <a:endParaRPr lang="en-GB" sz="1100" spc="-4" dirty="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43" name="OTLSHAPE_SLT_3a219c31702a43d59cfa5825c6df362f_TextPercentage" hidden="1">
            <a:extLst>
              <a:ext uri="{FF2B5EF4-FFF2-40B4-BE49-F238E27FC236}">
                <a16:creationId xmlns:a16="http://schemas.microsoft.com/office/drawing/2014/main" id="{16D6DDEB-EFD0-2B69-DFEA-0B8F510A4AB6}"/>
              </a:ext>
            </a:extLst>
          </p:cNvPr>
          <p:cNvSpPr txBox="1"/>
          <p:nvPr>
            <p:custDataLst>
              <p:tags r:id="rId85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sv-SE" sz="1000">
              <a:solidFill>
                <a:srgbClr val="E8E8E8"/>
              </a:solidFill>
              <a:latin typeface="Calibri" panose="020F0502020204030204" pitchFamily="34" charset="0"/>
            </a:endParaRPr>
          </a:p>
        </p:txBody>
      </p:sp>
      <p:sp>
        <p:nvSpPr>
          <p:cNvPr id="49" name="OTLSHAPE_SLT_4ab27050e54b46a5be16daae027644b4_Duration" hidden="1">
            <a:extLst>
              <a:ext uri="{FF2B5EF4-FFF2-40B4-BE49-F238E27FC236}">
                <a16:creationId xmlns:a16="http://schemas.microsoft.com/office/drawing/2014/main" id="{A650D6D8-7382-EC89-7FB4-DF57FEFD89E6}"/>
              </a:ext>
            </a:extLst>
          </p:cNvPr>
          <p:cNvSpPr txBox="1"/>
          <p:nvPr>
            <p:custDataLst>
              <p:tags r:id="rId86"/>
            </p:custDataLst>
          </p:nvPr>
        </p:nvSpPr>
        <p:spPr>
          <a:xfrm>
            <a:off x="12700" y="-376198"/>
            <a:ext cx="4572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sv-SE" sz="1000">
                <a:solidFill>
                  <a:srgbClr val="ED7D31"/>
                </a:solidFill>
                <a:latin typeface="Calibri" panose="020F0502020204030204" pitchFamily="34" charset="0"/>
              </a:rPr>
              <a:t>181 days</a:t>
            </a:r>
          </a:p>
        </p:txBody>
      </p:sp>
      <p:sp>
        <p:nvSpPr>
          <p:cNvPr id="50" name="OTLSHAPE_SLT_4ab27050e54b46a5be16daae027644b4_StartDate" hidden="1">
            <a:extLst>
              <a:ext uri="{FF2B5EF4-FFF2-40B4-BE49-F238E27FC236}">
                <a16:creationId xmlns:a16="http://schemas.microsoft.com/office/drawing/2014/main" id="{C01EFAFD-6539-EEC4-5E75-37D2ABCE6C92}"/>
              </a:ext>
            </a:extLst>
          </p:cNvPr>
          <p:cNvSpPr txBox="1"/>
          <p:nvPr>
            <p:custDataLst>
              <p:tags r:id="rId87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endParaRPr lang="sv-SE" sz="1000">
              <a:solidFill>
                <a:srgbClr val="0E2841"/>
              </a:solidFill>
              <a:latin typeface="Calibri" panose="020F0502020204030204" pitchFamily="34" charset="0"/>
            </a:endParaRPr>
          </a:p>
        </p:txBody>
      </p:sp>
      <p:sp>
        <p:nvSpPr>
          <p:cNvPr id="51" name="OTLSHAPE_SLT_4ab27050e54b46a5be16daae027644b4_EndDate" hidden="1">
            <a:extLst>
              <a:ext uri="{FF2B5EF4-FFF2-40B4-BE49-F238E27FC236}">
                <a16:creationId xmlns:a16="http://schemas.microsoft.com/office/drawing/2014/main" id="{42691C00-C9E3-795E-9BD5-3FB6EAC41D6C}"/>
              </a:ext>
            </a:extLst>
          </p:cNvPr>
          <p:cNvSpPr txBox="1"/>
          <p:nvPr>
            <p:custDataLst>
              <p:tags r:id="rId88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endParaRPr lang="sv-SE" sz="1000">
              <a:solidFill>
                <a:srgbClr val="0E2841"/>
              </a:solidFill>
              <a:latin typeface="Calibri" panose="020F0502020204030204" pitchFamily="34" charset="0"/>
            </a:endParaRPr>
          </a:p>
        </p:txBody>
      </p:sp>
      <p:sp>
        <p:nvSpPr>
          <p:cNvPr id="52" name="OTLSHAPE_SLT_4ab27050e54b46a5be16daae027644b4_JoinedDate">
            <a:extLst>
              <a:ext uri="{FF2B5EF4-FFF2-40B4-BE49-F238E27FC236}">
                <a16:creationId xmlns:a16="http://schemas.microsoft.com/office/drawing/2014/main" id="{6568A670-7DDA-A6EA-46B5-F931E2F0D34E}"/>
              </a:ext>
            </a:extLst>
          </p:cNvPr>
          <p:cNvSpPr txBox="1"/>
          <p:nvPr>
            <p:custDataLst>
              <p:tags r:id="rId89"/>
            </p:custDataLst>
          </p:nvPr>
        </p:nvSpPr>
        <p:spPr>
          <a:xfrm>
            <a:off x="3273743" y="2367259"/>
            <a:ext cx="1028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sv-SE" sz="1000" spc="-4">
                <a:solidFill>
                  <a:srgbClr val="0E2841"/>
                </a:solidFill>
                <a:latin typeface="Calibri" panose="020F0502020204030204" pitchFamily="34" charset="0"/>
              </a:rPr>
              <a:t>Jan 2026 - Sep 2026</a:t>
            </a:r>
          </a:p>
        </p:txBody>
      </p:sp>
      <p:sp>
        <p:nvSpPr>
          <p:cNvPr id="53" name="OTLSHAPE_SLT_4ab27050e54b46a5be16daae027644b4_Title">
            <a:extLst>
              <a:ext uri="{FF2B5EF4-FFF2-40B4-BE49-F238E27FC236}">
                <a16:creationId xmlns:a16="http://schemas.microsoft.com/office/drawing/2014/main" id="{31994C2C-5B8F-6DAB-7B4C-ABC94B9E6209}"/>
              </a:ext>
            </a:extLst>
          </p:cNvPr>
          <p:cNvSpPr txBox="1"/>
          <p:nvPr>
            <p:custDataLst>
              <p:tags r:id="rId90"/>
            </p:custDataLst>
          </p:nvPr>
        </p:nvSpPr>
        <p:spPr>
          <a:xfrm>
            <a:off x="7242277" y="2359512"/>
            <a:ext cx="26670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spc="-4">
                <a:solidFill>
                  <a:schemeClr val="dk1"/>
                </a:solidFill>
                <a:latin typeface="Calibri" panose="020F0502020204030204" pitchFamily="34" charset="0"/>
              </a:rPr>
              <a:t>Cave and Vessel: Installation phase (CNR &amp; FZJ)</a:t>
            </a:r>
            <a:endParaRPr lang="en-GB" sz="1100" spc="-4" dirty="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54" name="OTLSHAPE_SLT_4ab27050e54b46a5be16daae027644b4_TextPercentage" hidden="1">
            <a:extLst>
              <a:ext uri="{FF2B5EF4-FFF2-40B4-BE49-F238E27FC236}">
                <a16:creationId xmlns:a16="http://schemas.microsoft.com/office/drawing/2014/main" id="{86ED0AFA-81D0-A574-C99D-7F21889CFF0F}"/>
              </a:ext>
            </a:extLst>
          </p:cNvPr>
          <p:cNvSpPr txBox="1"/>
          <p:nvPr>
            <p:custDataLst>
              <p:tags r:id="rId91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sv-SE" sz="1000">
              <a:solidFill>
                <a:srgbClr val="E8E8E8"/>
              </a:solidFill>
              <a:latin typeface="Calibri" panose="020F0502020204030204" pitchFamily="34" charset="0"/>
            </a:endParaRPr>
          </a:p>
        </p:txBody>
      </p:sp>
      <p:sp>
        <p:nvSpPr>
          <p:cNvPr id="87" name="OTLSHAPE_SLT_0edba08b33014acab909020cf8e6a03b_Duration" hidden="1">
            <a:extLst>
              <a:ext uri="{FF2B5EF4-FFF2-40B4-BE49-F238E27FC236}">
                <a16:creationId xmlns:a16="http://schemas.microsoft.com/office/drawing/2014/main" id="{B674FE6B-0E91-6A1C-A99C-A57520C9A1B0}"/>
              </a:ext>
            </a:extLst>
          </p:cNvPr>
          <p:cNvSpPr txBox="1"/>
          <p:nvPr>
            <p:custDataLst>
              <p:tags r:id="rId92"/>
            </p:custDataLst>
          </p:nvPr>
        </p:nvSpPr>
        <p:spPr>
          <a:xfrm>
            <a:off x="12700" y="-293647"/>
            <a:ext cx="4572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sv-SE" sz="1000">
                <a:solidFill>
                  <a:srgbClr val="ED7D31"/>
                </a:solidFill>
                <a:latin typeface="Calibri" panose="020F0502020204030204" pitchFamily="34" charset="0"/>
              </a:rPr>
              <a:t>145 days</a:t>
            </a:r>
          </a:p>
        </p:txBody>
      </p:sp>
      <p:sp>
        <p:nvSpPr>
          <p:cNvPr id="88" name="OTLSHAPE_SLT_0edba08b33014acab909020cf8e6a03b_StartDate" hidden="1">
            <a:extLst>
              <a:ext uri="{FF2B5EF4-FFF2-40B4-BE49-F238E27FC236}">
                <a16:creationId xmlns:a16="http://schemas.microsoft.com/office/drawing/2014/main" id="{09053391-9D4C-B9DD-41FA-7AA867C6F754}"/>
              </a:ext>
            </a:extLst>
          </p:cNvPr>
          <p:cNvSpPr txBox="1"/>
          <p:nvPr>
            <p:custDataLst>
              <p:tags r:id="rId93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endParaRPr lang="sv-SE" sz="1000">
              <a:solidFill>
                <a:srgbClr val="0E2841"/>
              </a:solidFill>
              <a:latin typeface="Calibri" panose="020F0502020204030204" pitchFamily="34" charset="0"/>
            </a:endParaRPr>
          </a:p>
        </p:txBody>
      </p:sp>
      <p:sp>
        <p:nvSpPr>
          <p:cNvPr id="89" name="OTLSHAPE_SLT_0edba08b33014acab909020cf8e6a03b_EndDate" hidden="1">
            <a:extLst>
              <a:ext uri="{FF2B5EF4-FFF2-40B4-BE49-F238E27FC236}">
                <a16:creationId xmlns:a16="http://schemas.microsoft.com/office/drawing/2014/main" id="{2E60CE08-4734-22CF-B272-CDF4689A3A2F}"/>
              </a:ext>
            </a:extLst>
          </p:cNvPr>
          <p:cNvSpPr txBox="1"/>
          <p:nvPr>
            <p:custDataLst>
              <p:tags r:id="rId94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endParaRPr lang="sv-SE" sz="1000">
              <a:solidFill>
                <a:srgbClr val="0E2841"/>
              </a:solidFill>
              <a:latin typeface="Calibri" panose="020F0502020204030204" pitchFamily="34" charset="0"/>
            </a:endParaRPr>
          </a:p>
        </p:txBody>
      </p:sp>
      <p:sp>
        <p:nvSpPr>
          <p:cNvPr id="90" name="OTLSHAPE_SLT_0edba08b33014acab909020cf8e6a03b_JoinedDate">
            <a:extLst>
              <a:ext uri="{FF2B5EF4-FFF2-40B4-BE49-F238E27FC236}">
                <a16:creationId xmlns:a16="http://schemas.microsoft.com/office/drawing/2014/main" id="{CEAF80AC-12C2-A338-1070-697886AC65E6}"/>
              </a:ext>
            </a:extLst>
          </p:cNvPr>
          <p:cNvSpPr txBox="1"/>
          <p:nvPr>
            <p:custDataLst>
              <p:tags r:id="rId95"/>
            </p:custDataLst>
          </p:nvPr>
        </p:nvSpPr>
        <p:spPr>
          <a:xfrm>
            <a:off x="5385339" y="3813111"/>
            <a:ext cx="10033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sv-SE" sz="1000" spc="-6">
                <a:solidFill>
                  <a:srgbClr val="0E2841"/>
                </a:solidFill>
                <a:latin typeface="Calibri" panose="020F0502020204030204" pitchFamily="34" charset="0"/>
              </a:rPr>
              <a:t>Jul 2026 - Feb 2027</a:t>
            </a:r>
          </a:p>
        </p:txBody>
      </p:sp>
      <p:sp>
        <p:nvSpPr>
          <p:cNvPr id="91" name="OTLSHAPE_SLT_0edba08b33014acab909020cf8e6a03b_Title">
            <a:extLst>
              <a:ext uri="{FF2B5EF4-FFF2-40B4-BE49-F238E27FC236}">
                <a16:creationId xmlns:a16="http://schemas.microsoft.com/office/drawing/2014/main" id="{202DFC76-8B8E-791A-11AD-B268EA1FDDC7}"/>
              </a:ext>
            </a:extLst>
          </p:cNvPr>
          <p:cNvSpPr txBox="1"/>
          <p:nvPr>
            <p:custDataLst>
              <p:tags r:id="rId96"/>
            </p:custDataLst>
          </p:nvPr>
        </p:nvSpPr>
        <p:spPr>
          <a:xfrm>
            <a:off x="8736209" y="3720105"/>
            <a:ext cx="3162300" cy="34103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GB" sz="1100">
                <a:solidFill>
                  <a:schemeClr val="dk1"/>
                </a:solidFill>
                <a:latin typeface="Calibri" panose="020F0502020204030204" pitchFamily="34" charset="0"/>
              </a:rPr>
              <a:t>Fan, P and M Chopper : Installation and Commissioning phase (FZJ)</a:t>
            </a:r>
            <a:endParaRPr lang="sv-SE" sz="110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92" name="OTLSHAPE_SLT_0edba08b33014acab909020cf8e6a03b_TextPercentage" hidden="1">
            <a:extLst>
              <a:ext uri="{FF2B5EF4-FFF2-40B4-BE49-F238E27FC236}">
                <a16:creationId xmlns:a16="http://schemas.microsoft.com/office/drawing/2014/main" id="{C98B0A4F-3DC9-655A-94EC-63D361617797}"/>
              </a:ext>
            </a:extLst>
          </p:cNvPr>
          <p:cNvSpPr txBox="1"/>
          <p:nvPr>
            <p:custDataLst>
              <p:tags r:id="rId97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sv-SE" sz="1000">
              <a:solidFill>
                <a:srgbClr val="E8E8E8"/>
              </a:solidFill>
              <a:latin typeface="Calibri" panose="020F0502020204030204" pitchFamily="34" charset="0"/>
            </a:endParaRPr>
          </a:p>
        </p:txBody>
      </p:sp>
      <p:sp>
        <p:nvSpPr>
          <p:cNvPr id="28" name="OTLSHAPE_TB_00000000000000000000000000000000_MiddleTimescaleInterval1">
            <a:extLst>
              <a:ext uri="{FF2B5EF4-FFF2-40B4-BE49-F238E27FC236}">
                <a16:creationId xmlns:a16="http://schemas.microsoft.com/office/drawing/2014/main" id="{92702DA0-2C43-37FA-6EBC-1B666FFFFC6A}"/>
              </a:ext>
            </a:extLst>
          </p:cNvPr>
          <p:cNvSpPr txBox="1"/>
          <p:nvPr>
            <p:custDataLst>
              <p:tags r:id="rId98"/>
            </p:custDataLst>
          </p:nvPr>
        </p:nvSpPr>
        <p:spPr>
          <a:xfrm>
            <a:off x="1143000" y="1881081"/>
            <a:ext cx="175561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sv-SE" sz="1200" spc="-30">
                <a:solidFill>
                  <a:srgbClr val="E8E8E8"/>
                </a:solidFill>
                <a:latin typeface="Calibri" panose="020F0502020204030204" pitchFamily="34" charset="0"/>
              </a:rPr>
              <a:t>Q2</a:t>
            </a:r>
          </a:p>
        </p:txBody>
      </p:sp>
      <p:sp>
        <p:nvSpPr>
          <p:cNvPr id="65" name="OTLSHAPE_TB_00000000000000000000000000000000_MiddleTimescaleInterval2">
            <a:extLst>
              <a:ext uri="{FF2B5EF4-FFF2-40B4-BE49-F238E27FC236}">
                <a16:creationId xmlns:a16="http://schemas.microsoft.com/office/drawing/2014/main" id="{02DFA28E-30C4-F1C5-8FC2-DAA6889EFDD1}"/>
              </a:ext>
            </a:extLst>
          </p:cNvPr>
          <p:cNvSpPr txBox="1"/>
          <p:nvPr>
            <p:custDataLst>
              <p:tags r:id="rId99"/>
            </p:custDataLst>
          </p:nvPr>
        </p:nvSpPr>
        <p:spPr>
          <a:xfrm>
            <a:off x="2165164" y="1881081"/>
            <a:ext cx="175561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sv-SE" sz="1200" spc="-30">
                <a:solidFill>
                  <a:srgbClr val="E8E8E8"/>
                </a:solidFill>
                <a:latin typeface="Calibri" panose="020F0502020204030204" pitchFamily="34" charset="0"/>
              </a:rPr>
              <a:t>Q3</a:t>
            </a:r>
          </a:p>
        </p:txBody>
      </p:sp>
      <p:sp>
        <p:nvSpPr>
          <p:cNvPr id="67" name="OTLSHAPE_TB_00000000000000000000000000000000_MiddleTimescaleInterval3">
            <a:extLst>
              <a:ext uri="{FF2B5EF4-FFF2-40B4-BE49-F238E27FC236}">
                <a16:creationId xmlns:a16="http://schemas.microsoft.com/office/drawing/2014/main" id="{5F4E9C9E-568B-2E05-D464-6DB3BA1BBB82}"/>
              </a:ext>
            </a:extLst>
          </p:cNvPr>
          <p:cNvSpPr txBox="1"/>
          <p:nvPr>
            <p:custDataLst>
              <p:tags r:id="rId100"/>
            </p:custDataLst>
          </p:nvPr>
        </p:nvSpPr>
        <p:spPr>
          <a:xfrm>
            <a:off x="3198560" y="1881081"/>
            <a:ext cx="175561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sv-SE" sz="1200" spc="-30">
                <a:solidFill>
                  <a:srgbClr val="E8E8E8"/>
                </a:solidFill>
                <a:latin typeface="Calibri" panose="020F0502020204030204" pitchFamily="34" charset="0"/>
              </a:rPr>
              <a:t>Q4</a:t>
            </a:r>
          </a:p>
        </p:txBody>
      </p:sp>
      <p:sp>
        <p:nvSpPr>
          <p:cNvPr id="72" name="OTLSHAPE_TB_00000000000000000000000000000000_MiddleTimescaleInterval4">
            <a:extLst>
              <a:ext uri="{FF2B5EF4-FFF2-40B4-BE49-F238E27FC236}">
                <a16:creationId xmlns:a16="http://schemas.microsoft.com/office/drawing/2014/main" id="{2338A8EF-028C-1245-2B02-92913EFD1DA9}"/>
              </a:ext>
            </a:extLst>
          </p:cNvPr>
          <p:cNvSpPr txBox="1"/>
          <p:nvPr>
            <p:custDataLst>
              <p:tags r:id="rId101"/>
            </p:custDataLst>
          </p:nvPr>
        </p:nvSpPr>
        <p:spPr>
          <a:xfrm>
            <a:off x="4231956" y="1881081"/>
            <a:ext cx="175561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sv-SE" sz="1200" spc="-30">
                <a:solidFill>
                  <a:srgbClr val="E8E8E8"/>
                </a:solidFill>
                <a:latin typeface="Calibri" panose="020F0502020204030204" pitchFamily="34" charset="0"/>
              </a:rPr>
              <a:t>Q1</a:t>
            </a:r>
          </a:p>
        </p:txBody>
      </p:sp>
      <p:sp>
        <p:nvSpPr>
          <p:cNvPr id="74" name="OTLSHAPE_TB_00000000000000000000000000000000_MiddleTimescaleInterval5">
            <a:extLst>
              <a:ext uri="{FF2B5EF4-FFF2-40B4-BE49-F238E27FC236}">
                <a16:creationId xmlns:a16="http://schemas.microsoft.com/office/drawing/2014/main" id="{0BC5598B-B3EB-38A2-EBA1-D7524110202D}"/>
              </a:ext>
            </a:extLst>
          </p:cNvPr>
          <p:cNvSpPr txBox="1"/>
          <p:nvPr>
            <p:custDataLst>
              <p:tags r:id="rId102"/>
            </p:custDataLst>
          </p:nvPr>
        </p:nvSpPr>
        <p:spPr>
          <a:xfrm>
            <a:off x="5242887" y="1881081"/>
            <a:ext cx="175561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sv-SE" sz="1200" spc="-30">
                <a:solidFill>
                  <a:srgbClr val="E8E8E8"/>
                </a:solidFill>
                <a:latin typeface="Calibri" panose="020F0502020204030204" pitchFamily="34" charset="0"/>
              </a:rPr>
              <a:t>Q2</a:t>
            </a:r>
          </a:p>
        </p:txBody>
      </p:sp>
      <p:sp>
        <p:nvSpPr>
          <p:cNvPr id="76" name="OTLSHAPE_TB_00000000000000000000000000000000_MiddleTimescaleInterval6">
            <a:extLst>
              <a:ext uri="{FF2B5EF4-FFF2-40B4-BE49-F238E27FC236}">
                <a16:creationId xmlns:a16="http://schemas.microsoft.com/office/drawing/2014/main" id="{0C9B022F-0413-3757-B6B3-CEC66378BE28}"/>
              </a:ext>
            </a:extLst>
          </p:cNvPr>
          <p:cNvSpPr txBox="1"/>
          <p:nvPr>
            <p:custDataLst>
              <p:tags r:id="rId103"/>
            </p:custDataLst>
          </p:nvPr>
        </p:nvSpPr>
        <p:spPr>
          <a:xfrm>
            <a:off x="6265051" y="1881081"/>
            <a:ext cx="175561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sv-SE" sz="1200" spc="-30">
                <a:solidFill>
                  <a:srgbClr val="E8E8E8"/>
                </a:solidFill>
                <a:latin typeface="Calibri" panose="020F0502020204030204" pitchFamily="34" charset="0"/>
              </a:rPr>
              <a:t>Q3</a:t>
            </a:r>
          </a:p>
        </p:txBody>
      </p:sp>
      <p:sp>
        <p:nvSpPr>
          <p:cNvPr id="78" name="OTLSHAPE_TB_00000000000000000000000000000000_MiddleTimescaleInterval7">
            <a:extLst>
              <a:ext uri="{FF2B5EF4-FFF2-40B4-BE49-F238E27FC236}">
                <a16:creationId xmlns:a16="http://schemas.microsoft.com/office/drawing/2014/main" id="{E8343D28-4B56-067C-5F1C-77FE6B56D3C8}"/>
              </a:ext>
            </a:extLst>
          </p:cNvPr>
          <p:cNvSpPr txBox="1"/>
          <p:nvPr>
            <p:custDataLst>
              <p:tags r:id="rId104"/>
            </p:custDataLst>
          </p:nvPr>
        </p:nvSpPr>
        <p:spPr>
          <a:xfrm>
            <a:off x="7298448" y="1881081"/>
            <a:ext cx="175561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sv-SE" sz="1200" spc="-30">
                <a:solidFill>
                  <a:srgbClr val="E8E8E8"/>
                </a:solidFill>
                <a:latin typeface="Calibri" panose="020F0502020204030204" pitchFamily="34" charset="0"/>
              </a:rPr>
              <a:t>Q4</a:t>
            </a:r>
          </a:p>
        </p:txBody>
      </p:sp>
      <p:sp>
        <p:nvSpPr>
          <p:cNvPr id="132" name="OTLSHAPE_SLT_7b41ba2c42274f80938d55c0ad56707a_Duration" hidden="1">
            <a:extLst>
              <a:ext uri="{FF2B5EF4-FFF2-40B4-BE49-F238E27FC236}">
                <a16:creationId xmlns:a16="http://schemas.microsoft.com/office/drawing/2014/main" id="{00CCADF3-45B2-663A-050F-98C0CDAB654F}"/>
              </a:ext>
            </a:extLst>
          </p:cNvPr>
          <p:cNvSpPr txBox="1"/>
          <p:nvPr>
            <p:custDataLst>
              <p:tags r:id="rId105"/>
            </p:custDataLst>
          </p:nvPr>
        </p:nvSpPr>
        <p:spPr>
          <a:xfrm>
            <a:off x="12700" y="-304860"/>
            <a:ext cx="3937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sv-SE" sz="1000">
                <a:solidFill>
                  <a:srgbClr val="ED7D31"/>
                </a:solidFill>
                <a:latin typeface="Calibri" panose="020F0502020204030204" pitchFamily="34" charset="0"/>
              </a:rPr>
              <a:t>54 days</a:t>
            </a:r>
          </a:p>
        </p:txBody>
      </p:sp>
      <p:sp>
        <p:nvSpPr>
          <p:cNvPr id="133" name="OTLSHAPE_SLT_7b41ba2c42274f80938d55c0ad56707a_StartDate" hidden="1">
            <a:extLst>
              <a:ext uri="{FF2B5EF4-FFF2-40B4-BE49-F238E27FC236}">
                <a16:creationId xmlns:a16="http://schemas.microsoft.com/office/drawing/2014/main" id="{7EF10A90-DE8E-82B3-6431-3C2EB220F4C2}"/>
              </a:ext>
            </a:extLst>
          </p:cNvPr>
          <p:cNvSpPr txBox="1"/>
          <p:nvPr>
            <p:custDataLst>
              <p:tags r:id="rId106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endParaRPr lang="sv-SE" sz="1000">
              <a:solidFill>
                <a:srgbClr val="0E2841"/>
              </a:solidFill>
              <a:latin typeface="Calibri" panose="020F0502020204030204" pitchFamily="34" charset="0"/>
            </a:endParaRPr>
          </a:p>
        </p:txBody>
      </p:sp>
      <p:sp>
        <p:nvSpPr>
          <p:cNvPr id="134" name="OTLSHAPE_SLT_7b41ba2c42274f80938d55c0ad56707a_EndDate" hidden="1">
            <a:extLst>
              <a:ext uri="{FF2B5EF4-FFF2-40B4-BE49-F238E27FC236}">
                <a16:creationId xmlns:a16="http://schemas.microsoft.com/office/drawing/2014/main" id="{59429D2E-AFE8-9A96-F43B-6F7A00D1DF92}"/>
              </a:ext>
            </a:extLst>
          </p:cNvPr>
          <p:cNvSpPr txBox="1"/>
          <p:nvPr>
            <p:custDataLst>
              <p:tags r:id="rId107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endParaRPr lang="sv-SE" sz="1000">
              <a:solidFill>
                <a:srgbClr val="0E2841"/>
              </a:solidFill>
              <a:latin typeface="Calibri" panose="020F0502020204030204" pitchFamily="34" charset="0"/>
            </a:endParaRPr>
          </a:p>
        </p:txBody>
      </p:sp>
      <p:sp>
        <p:nvSpPr>
          <p:cNvPr id="135" name="OTLSHAPE_SLT_7b41ba2c42274f80938d55c0ad56707a_JoinedDate">
            <a:extLst>
              <a:ext uri="{FF2B5EF4-FFF2-40B4-BE49-F238E27FC236}">
                <a16:creationId xmlns:a16="http://schemas.microsoft.com/office/drawing/2014/main" id="{2BB96B22-3DAF-9703-5698-58144C4066B3}"/>
              </a:ext>
            </a:extLst>
          </p:cNvPr>
          <p:cNvSpPr txBox="1"/>
          <p:nvPr>
            <p:custDataLst>
              <p:tags r:id="rId108"/>
            </p:custDataLst>
          </p:nvPr>
        </p:nvSpPr>
        <p:spPr>
          <a:xfrm>
            <a:off x="6088574" y="2575877"/>
            <a:ext cx="10414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sv-SE" sz="1000" spc="-8" dirty="0">
                <a:solidFill>
                  <a:srgbClr val="0E2841"/>
                </a:solidFill>
                <a:latin typeface="Calibri" panose="020F0502020204030204" pitchFamily="34" charset="0"/>
              </a:rPr>
              <a:t>Sep 2026 - Dec 2026</a:t>
            </a:r>
          </a:p>
        </p:txBody>
      </p:sp>
      <p:sp>
        <p:nvSpPr>
          <p:cNvPr id="136" name="OTLSHAPE_SLT_7b41ba2c42274f80938d55c0ad56707a_Title">
            <a:extLst>
              <a:ext uri="{FF2B5EF4-FFF2-40B4-BE49-F238E27FC236}">
                <a16:creationId xmlns:a16="http://schemas.microsoft.com/office/drawing/2014/main" id="{9B532405-DC2E-DFD7-034E-96E674614E89}"/>
              </a:ext>
            </a:extLst>
          </p:cNvPr>
          <p:cNvSpPr txBox="1"/>
          <p:nvPr>
            <p:custDataLst>
              <p:tags r:id="rId109"/>
            </p:custDataLst>
          </p:nvPr>
        </p:nvSpPr>
        <p:spPr>
          <a:xfrm>
            <a:off x="8095952" y="2568130"/>
            <a:ext cx="26543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spc="-2">
                <a:solidFill>
                  <a:schemeClr val="dk1"/>
                </a:solidFill>
                <a:latin typeface="Calibri" panose="020F0502020204030204" pitchFamily="34" charset="0"/>
              </a:rPr>
              <a:t>CEP and ICS: Installation and Energization (ESS)</a:t>
            </a:r>
            <a:endParaRPr lang="sv-SE" sz="1100" spc="-2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137" name="OTLSHAPE_SLT_7b41ba2c42274f80938d55c0ad56707a_TextPercentage" hidden="1">
            <a:extLst>
              <a:ext uri="{FF2B5EF4-FFF2-40B4-BE49-F238E27FC236}">
                <a16:creationId xmlns:a16="http://schemas.microsoft.com/office/drawing/2014/main" id="{5E3C12B3-79FB-36B7-C2AB-CC3F2A7D3D29}"/>
              </a:ext>
            </a:extLst>
          </p:cNvPr>
          <p:cNvSpPr txBox="1"/>
          <p:nvPr>
            <p:custDataLst>
              <p:tags r:id="rId110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sv-SE" sz="1000">
              <a:solidFill>
                <a:srgbClr val="E8E8E8"/>
              </a:solidFill>
              <a:latin typeface="Calibri" panose="020F0502020204030204" pitchFamily="34" charset="0"/>
            </a:endParaRPr>
          </a:p>
        </p:txBody>
      </p:sp>
      <p:sp>
        <p:nvSpPr>
          <p:cNvPr id="139" name="OTLSHAPE_SLM_2799ee8bef4b413694bde71fe85b6ce2_Title">
            <a:extLst>
              <a:ext uri="{FF2B5EF4-FFF2-40B4-BE49-F238E27FC236}">
                <a16:creationId xmlns:a16="http://schemas.microsoft.com/office/drawing/2014/main" id="{4B8CECE4-EBFA-9FD6-7C16-FB26D9C22AD8}"/>
              </a:ext>
            </a:extLst>
          </p:cNvPr>
          <p:cNvSpPr txBox="1"/>
          <p:nvPr>
            <p:custDataLst>
              <p:tags r:id="rId111"/>
            </p:custDataLst>
          </p:nvPr>
        </p:nvSpPr>
        <p:spPr>
          <a:xfrm>
            <a:off x="5707308" y="2780390"/>
            <a:ext cx="22225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sv-SE" sz="1100" spc="-4">
                <a:solidFill>
                  <a:schemeClr val="dk1"/>
                </a:solidFill>
                <a:latin typeface="Calibri" panose="020F0502020204030204" pitchFamily="34" charset="0"/>
              </a:rPr>
              <a:t>Energization instrument zone complete</a:t>
            </a:r>
          </a:p>
        </p:txBody>
      </p:sp>
      <p:sp>
        <p:nvSpPr>
          <p:cNvPr id="140" name="OTLSHAPE_SLM_2799ee8bef4b413694bde71fe85b6ce2_Date">
            <a:extLst>
              <a:ext uri="{FF2B5EF4-FFF2-40B4-BE49-F238E27FC236}">
                <a16:creationId xmlns:a16="http://schemas.microsoft.com/office/drawing/2014/main" id="{D8E159A1-767D-A87D-8DE2-916CA2A38A3F}"/>
              </a:ext>
            </a:extLst>
          </p:cNvPr>
          <p:cNvSpPr txBox="1"/>
          <p:nvPr>
            <p:custDataLst>
              <p:tags r:id="rId112"/>
            </p:custDataLst>
          </p:nvPr>
        </p:nvSpPr>
        <p:spPr>
          <a:xfrm>
            <a:off x="8183384" y="2788137"/>
            <a:ext cx="3556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sv-SE" sz="1000" spc="-6">
                <a:solidFill>
                  <a:srgbClr val="0E2841"/>
                </a:solidFill>
                <a:latin typeface="Calibri" panose="020F0502020204030204" pitchFamily="34" charset="0"/>
              </a:rPr>
              <a:t>Dec 11</a:t>
            </a:r>
          </a:p>
        </p:txBody>
      </p:sp>
      <p:sp>
        <p:nvSpPr>
          <p:cNvPr id="146" name="OTLSHAPE_SLT_97c851d1f38146968dea0dcdc9909050_Duration" hidden="1">
            <a:extLst>
              <a:ext uri="{FF2B5EF4-FFF2-40B4-BE49-F238E27FC236}">
                <a16:creationId xmlns:a16="http://schemas.microsoft.com/office/drawing/2014/main" id="{E2F29D84-7ECF-09AE-EEBD-D5CB3FFACEB3}"/>
              </a:ext>
            </a:extLst>
          </p:cNvPr>
          <p:cNvSpPr txBox="1"/>
          <p:nvPr>
            <p:custDataLst>
              <p:tags r:id="rId113"/>
            </p:custDataLst>
          </p:nvPr>
        </p:nvSpPr>
        <p:spPr>
          <a:xfrm>
            <a:off x="12700" y="-304860"/>
            <a:ext cx="3937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sv-SE" sz="1000">
                <a:solidFill>
                  <a:srgbClr val="ED7D31"/>
                </a:solidFill>
                <a:latin typeface="Calibri" panose="020F0502020204030204" pitchFamily="34" charset="0"/>
              </a:rPr>
              <a:t>45 days</a:t>
            </a:r>
          </a:p>
        </p:txBody>
      </p:sp>
      <p:sp>
        <p:nvSpPr>
          <p:cNvPr id="147" name="OTLSHAPE_SLT_97c851d1f38146968dea0dcdc9909050_StartDate" hidden="1">
            <a:extLst>
              <a:ext uri="{FF2B5EF4-FFF2-40B4-BE49-F238E27FC236}">
                <a16:creationId xmlns:a16="http://schemas.microsoft.com/office/drawing/2014/main" id="{B7E575C1-80CB-3D2A-C509-3BF39544044C}"/>
              </a:ext>
            </a:extLst>
          </p:cNvPr>
          <p:cNvSpPr txBox="1"/>
          <p:nvPr>
            <p:custDataLst>
              <p:tags r:id="rId114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endParaRPr lang="sv-SE" sz="1000">
              <a:solidFill>
                <a:srgbClr val="0E2841"/>
              </a:solidFill>
              <a:latin typeface="Calibri" panose="020F0502020204030204" pitchFamily="34" charset="0"/>
            </a:endParaRPr>
          </a:p>
        </p:txBody>
      </p:sp>
      <p:sp>
        <p:nvSpPr>
          <p:cNvPr id="148" name="OTLSHAPE_SLT_97c851d1f38146968dea0dcdc9909050_EndDate" hidden="1">
            <a:extLst>
              <a:ext uri="{FF2B5EF4-FFF2-40B4-BE49-F238E27FC236}">
                <a16:creationId xmlns:a16="http://schemas.microsoft.com/office/drawing/2014/main" id="{CF5C7F37-4662-1AAA-0783-AD3E97994847}"/>
              </a:ext>
            </a:extLst>
          </p:cNvPr>
          <p:cNvSpPr txBox="1"/>
          <p:nvPr>
            <p:custDataLst>
              <p:tags r:id="rId115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endParaRPr lang="sv-SE" sz="1000">
              <a:solidFill>
                <a:srgbClr val="0E2841"/>
              </a:solidFill>
              <a:latin typeface="Calibri" panose="020F0502020204030204" pitchFamily="34" charset="0"/>
            </a:endParaRPr>
          </a:p>
        </p:txBody>
      </p:sp>
      <p:sp>
        <p:nvSpPr>
          <p:cNvPr id="149" name="OTLSHAPE_SLT_97c851d1f38146968dea0dcdc9909050_JoinedDate">
            <a:extLst>
              <a:ext uri="{FF2B5EF4-FFF2-40B4-BE49-F238E27FC236}">
                <a16:creationId xmlns:a16="http://schemas.microsoft.com/office/drawing/2014/main" id="{34CCC709-EA3E-6C37-5BB8-9E384A5BC6AD}"/>
              </a:ext>
            </a:extLst>
          </p:cNvPr>
          <p:cNvSpPr txBox="1"/>
          <p:nvPr>
            <p:custDataLst>
              <p:tags r:id="rId116"/>
            </p:custDataLst>
          </p:nvPr>
        </p:nvSpPr>
        <p:spPr>
          <a:xfrm>
            <a:off x="6966569" y="3025796"/>
            <a:ext cx="10541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sv-SE" sz="1000" spc="-6">
                <a:solidFill>
                  <a:srgbClr val="0E2841"/>
                </a:solidFill>
                <a:latin typeface="Calibri" panose="020F0502020204030204" pitchFamily="34" charset="0"/>
              </a:rPr>
              <a:t>Dec 2026 - Feb 2027</a:t>
            </a:r>
          </a:p>
        </p:txBody>
      </p:sp>
      <p:sp>
        <p:nvSpPr>
          <p:cNvPr id="150" name="OTLSHAPE_SLT_97c851d1f38146968dea0dcdc9909050_Title">
            <a:extLst>
              <a:ext uri="{FF2B5EF4-FFF2-40B4-BE49-F238E27FC236}">
                <a16:creationId xmlns:a16="http://schemas.microsoft.com/office/drawing/2014/main" id="{72281E3F-AC4F-D9DC-1593-E96B6C5ED4DD}"/>
              </a:ext>
            </a:extLst>
          </p:cNvPr>
          <p:cNvSpPr txBox="1"/>
          <p:nvPr>
            <p:custDataLst>
              <p:tags r:id="rId117"/>
            </p:custDataLst>
          </p:nvPr>
        </p:nvSpPr>
        <p:spPr>
          <a:xfrm>
            <a:off x="8814836" y="3018049"/>
            <a:ext cx="24765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spc="-2">
                <a:solidFill>
                  <a:schemeClr val="dk1"/>
                </a:solidFill>
                <a:latin typeface="Calibri" panose="020F0502020204030204" pitchFamily="34" charset="0"/>
              </a:rPr>
              <a:t>MCA: Commissioning phase for sub-system </a:t>
            </a:r>
            <a:endParaRPr lang="sv-SE" sz="1100" spc="-2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151" name="OTLSHAPE_SLT_97c851d1f38146968dea0dcdc9909050_TextPercentage" hidden="1">
            <a:extLst>
              <a:ext uri="{FF2B5EF4-FFF2-40B4-BE49-F238E27FC236}">
                <a16:creationId xmlns:a16="http://schemas.microsoft.com/office/drawing/2014/main" id="{7CE147EB-5F88-BC13-AC00-2D810A741C8C}"/>
              </a:ext>
            </a:extLst>
          </p:cNvPr>
          <p:cNvSpPr txBox="1"/>
          <p:nvPr>
            <p:custDataLst>
              <p:tags r:id="rId118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sv-SE" sz="1000">
              <a:solidFill>
                <a:srgbClr val="E8E8E8"/>
              </a:solidFill>
              <a:latin typeface="Calibri" panose="020F0502020204030204" pitchFamily="34" charset="0"/>
            </a:endParaRPr>
          </a:p>
        </p:txBody>
      </p:sp>
      <p:sp>
        <p:nvSpPr>
          <p:cNvPr id="199" name="OTLSHAPE_SLT_a51763c71521488f886ae3f81ddd1813_Duration" hidden="1">
            <a:extLst>
              <a:ext uri="{FF2B5EF4-FFF2-40B4-BE49-F238E27FC236}">
                <a16:creationId xmlns:a16="http://schemas.microsoft.com/office/drawing/2014/main" id="{D2A9B216-6A83-9D00-AC37-A154C3F9C3D9}"/>
              </a:ext>
            </a:extLst>
          </p:cNvPr>
          <p:cNvSpPr txBox="1"/>
          <p:nvPr>
            <p:custDataLst>
              <p:tags r:id="rId119"/>
            </p:custDataLst>
          </p:nvPr>
        </p:nvSpPr>
        <p:spPr>
          <a:xfrm>
            <a:off x="12700" y="-381804"/>
            <a:ext cx="4572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sv-SE" sz="1000" dirty="0">
                <a:solidFill>
                  <a:srgbClr val="ED7D31"/>
                </a:solidFill>
                <a:latin typeface="Calibri" panose="020F0502020204030204" pitchFamily="34" charset="0"/>
              </a:rPr>
              <a:t>188 </a:t>
            </a:r>
            <a:r>
              <a:rPr lang="sv-SE" sz="1000" dirty="0" err="1">
                <a:solidFill>
                  <a:srgbClr val="ED7D31"/>
                </a:solidFill>
                <a:latin typeface="Calibri" panose="020F0502020204030204" pitchFamily="34" charset="0"/>
              </a:rPr>
              <a:t>days</a:t>
            </a:r>
            <a:endParaRPr lang="sv-SE" sz="1000" dirty="0">
              <a:solidFill>
                <a:srgbClr val="ED7D31"/>
              </a:solidFill>
              <a:latin typeface="Calibri" panose="020F0502020204030204" pitchFamily="34" charset="0"/>
            </a:endParaRPr>
          </a:p>
        </p:txBody>
      </p:sp>
      <p:sp>
        <p:nvSpPr>
          <p:cNvPr id="204" name="OTLSHAPE_SLT_a51763c71521488f886ae3f81ddd1813_StartDate" hidden="1">
            <a:extLst>
              <a:ext uri="{FF2B5EF4-FFF2-40B4-BE49-F238E27FC236}">
                <a16:creationId xmlns:a16="http://schemas.microsoft.com/office/drawing/2014/main" id="{31100EA4-3B0D-C29A-62D3-9455D36BD44F}"/>
              </a:ext>
            </a:extLst>
          </p:cNvPr>
          <p:cNvSpPr txBox="1"/>
          <p:nvPr>
            <p:custDataLst>
              <p:tags r:id="rId120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endParaRPr lang="sv-SE" sz="1000" dirty="0">
              <a:solidFill>
                <a:srgbClr val="0E2841"/>
              </a:solidFill>
              <a:latin typeface="Calibri" panose="020F0502020204030204" pitchFamily="34" charset="0"/>
            </a:endParaRPr>
          </a:p>
        </p:txBody>
      </p:sp>
      <p:sp>
        <p:nvSpPr>
          <p:cNvPr id="205" name="OTLSHAPE_SLT_a51763c71521488f886ae3f81ddd1813_EndDate" hidden="1">
            <a:extLst>
              <a:ext uri="{FF2B5EF4-FFF2-40B4-BE49-F238E27FC236}">
                <a16:creationId xmlns:a16="http://schemas.microsoft.com/office/drawing/2014/main" id="{5D644BB6-F90E-D43F-DF22-962F7B752778}"/>
              </a:ext>
            </a:extLst>
          </p:cNvPr>
          <p:cNvSpPr txBox="1"/>
          <p:nvPr>
            <p:custDataLst>
              <p:tags r:id="rId121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endParaRPr lang="sv-SE" sz="1000" dirty="0">
              <a:solidFill>
                <a:srgbClr val="0E2841"/>
              </a:solidFill>
              <a:latin typeface="Calibri" panose="020F0502020204030204" pitchFamily="34" charset="0"/>
            </a:endParaRPr>
          </a:p>
        </p:txBody>
      </p:sp>
      <p:sp>
        <p:nvSpPr>
          <p:cNvPr id="206" name="OTLSHAPE_SLT_a51763c71521488f886ae3f81ddd1813_Title">
            <a:extLst>
              <a:ext uri="{FF2B5EF4-FFF2-40B4-BE49-F238E27FC236}">
                <a16:creationId xmlns:a16="http://schemas.microsoft.com/office/drawing/2014/main" id="{BC4A63FF-4CA3-40D4-FC0B-2C382DA80420}"/>
              </a:ext>
            </a:extLst>
          </p:cNvPr>
          <p:cNvSpPr txBox="1"/>
          <p:nvPr>
            <p:custDataLst>
              <p:tags r:id="rId122"/>
            </p:custDataLst>
          </p:nvPr>
        </p:nvSpPr>
        <p:spPr>
          <a:xfrm>
            <a:off x="4085925" y="4175442"/>
            <a:ext cx="35179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GB" sz="1100" spc="-4" dirty="0">
                <a:solidFill>
                  <a:schemeClr val="dk1"/>
                </a:solidFill>
                <a:latin typeface="Calibri" panose="020F0502020204030204" pitchFamily="34" charset="0"/>
              </a:rPr>
              <a:t>Thermal Polarization and Translation Table: Design phase (FZJ)</a:t>
            </a:r>
            <a:endParaRPr lang="sv-SE" sz="1100" spc="-4" dirty="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207" name="OTLSHAPE_SLT_a51763c71521488f886ae3f81ddd1813_TextPercentage" hidden="1">
            <a:extLst>
              <a:ext uri="{FF2B5EF4-FFF2-40B4-BE49-F238E27FC236}">
                <a16:creationId xmlns:a16="http://schemas.microsoft.com/office/drawing/2014/main" id="{503F55B4-514E-8F8E-B849-F4943F0D09E0}"/>
              </a:ext>
            </a:extLst>
          </p:cNvPr>
          <p:cNvSpPr txBox="1"/>
          <p:nvPr>
            <p:custDataLst>
              <p:tags r:id="rId123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sv-SE" sz="1000" dirty="0">
              <a:solidFill>
                <a:srgbClr val="E8E8E8"/>
              </a:solidFill>
              <a:latin typeface="Calibri" panose="020F0502020204030204" pitchFamily="34" charset="0"/>
            </a:endParaRPr>
          </a:p>
        </p:txBody>
      </p:sp>
      <p:sp>
        <p:nvSpPr>
          <p:cNvPr id="267" name="OTLSHAPE_SLT_d82d2f635bb1473da4e149e7ee778152_Duration" hidden="1">
            <a:extLst>
              <a:ext uri="{FF2B5EF4-FFF2-40B4-BE49-F238E27FC236}">
                <a16:creationId xmlns:a16="http://schemas.microsoft.com/office/drawing/2014/main" id="{C49A4F11-03EF-B419-EA6A-2513A3C5E249}"/>
              </a:ext>
            </a:extLst>
          </p:cNvPr>
          <p:cNvSpPr txBox="1"/>
          <p:nvPr>
            <p:custDataLst>
              <p:tags r:id="rId124"/>
            </p:custDataLst>
          </p:nvPr>
        </p:nvSpPr>
        <p:spPr>
          <a:xfrm>
            <a:off x="12700" y="-381804"/>
            <a:ext cx="4572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sv-SE" sz="1000" dirty="0">
                <a:solidFill>
                  <a:srgbClr val="ED7D31"/>
                </a:solidFill>
                <a:latin typeface="Calibri" panose="020F0502020204030204" pitchFamily="34" charset="0"/>
              </a:rPr>
              <a:t>140 </a:t>
            </a:r>
            <a:r>
              <a:rPr lang="sv-SE" sz="1000" dirty="0" err="1">
                <a:solidFill>
                  <a:srgbClr val="ED7D31"/>
                </a:solidFill>
                <a:latin typeface="Calibri" panose="020F0502020204030204" pitchFamily="34" charset="0"/>
              </a:rPr>
              <a:t>days</a:t>
            </a:r>
            <a:endParaRPr lang="sv-SE" sz="1000" dirty="0">
              <a:solidFill>
                <a:srgbClr val="ED7D31"/>
              </a:solidFill>
              <a:latin typeface="Calibri" panose="020F0502020204030204" pitchFamily="34" charset="0"/>
            </a:endParaRPr>
          </a:p>
        </p:txBody>
      </p:sp>
      <p:sp>
        <p:nvSpPr>
          <p:cNvPr id="268" name="OTLSHAPE_SLT_d82d2f635bb1473da4e149e7ee778152_StartDate" hidden="1">
            <a:extLst>
              <a:ext uri="{FF2B5EF4-FFF2-40B4-BE49-F238E27FC236}">
                <a16:creationId xmlns:a16="http://schemas.microsoft.com/office/drawing/2014/main" id="{524A8415-AFDC-5BA8-5FAC-DCECE0638612}"/>
              </a:ext>
            </a:extLst>
          </p:cNvPr>
          <p:cNvSpPr txBox="1"/>
          <p:nvPr>
            <p:custDataLst>
              <p:tags r:id="rId125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endParaRPr lang="sv-SE" sz="1000" dirty="0">
              <a:solidFill>
                <a:srgbClr val="0E2841"/>
              </a:solidFill>
              <a:latin typeface="Calibri" panose="020F0502020204030204" pitchFamily="34" charset="0"/>
            </a:endParaRPr>
          </a:p>
        </p:txBody>
      </p:sp>
      <p:sp>
        <p:nvSpPr>
          <p:cNvPr id="269" name="OTLSHAPE_SLT_d82d2f635bb1473da4e149e7ee778152_EndDate" hidden="1">
            <a:extLst>
              <a:ext uri="{FF2B5EF4-FFF2-40B4-BE49-F238E27FC236}">
                <a16:creationId xmlns:a16="http://schemas.microsoft.com/office/drawing/2014/main" id="{002C543E-1B1E-BE49-D0BC-B964071282AA}"/>
              </a:ext>
            </a:extLst>
          </p:cNvPr>
          <p:cNvSpPr txBox="1"/>
          <p:nvPr>
            <p:custDataLst>
              <p:tags r:id="rId126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endParaRPr lang="sv-SE" sz="1000" dirty="0">
              <a:solidFill>
                <a:srgbClr val="0E2841"/>
              </a:solidFill>
              <a:latin typeface="Calibri" panose="020F0502020204030204" pitchFamily="34" charset="0"/>
            </a:endParaRPr>
          </a:p>
        </p:txBody>
      </p:sp>
      <p:sp>
        <p:nvSpPr>
          <p:cNvPr id="271" name="OTLSHAPE_SLT_d82d2f635bb1473da4e149e7ee778152_Title">
            <a:extLst>
              <a:ext uri="{FF2B5EF4-FFF2-40B4-BE49-F238E27FC236}">
                <a16:creationId xmlns:a16="http://schemas.microsoft.com/office/drawing/2014/main" id="{6CEE0FB3-AF98-4139-BDAE-0F61D12CC793}"/>
              </a:ext>
            </a:extLst>
          </p:cNvPr>
          <p:cNvSpPr txBox="1"/>
          <p:nvPr>
            <p:custDataLst>
              <p:tags r:id="rId127"/>
            </p:custDataLst>
          </p:nvPr>
        </p:nvSpPr>
        <p:spPr>
          <a:xfrm>
            <a:off x="6287508" y="4384061"/>
            <a:ext cx="35814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GB" sz="1100" spc="-4" dirty="0">
                <a:solidFill>
                  <a:schemeClr val="dk1"/>
                </a:solidFill>
                <a:latin typeface="Calibri" panose="020F0502020204030204" pitchFamily="34" charset="0"/>
              </a:rPr>
              <a:t>Translation Table: Procurement and Manufacturing phase (FZJ) </a:t>
            </a:r>
            <a:endParaRPr lang="sv-SE" sz="1100" spc="-4" dirty="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272" name="OTLSHAPE_SLT_d82d2f635bb1473da4e149e7ee778152_TextPercentage" hidden="1">
            <a:extLst>
              <a:ext uri="{FF2B5EF4-FFF2-40B4-BE49-F238E27FC236}">
                <a16:creationId xmlns:a16="http://schemas.microsoft.com/office/drawing/2014/main" id="{05F7409D-C4EC-A948-153A-72CB2737D92C}"/>
              </a:ext>
            </a:extLst>
          </p:cNvPr>
          <p:cNvSpPr txBox="1"/>
          <p:nvPr>
            <p:custDataLst>
              <p:tags r:id="rId128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sv-SE" sz="1000" dirty="0">
              <a:solidFill>
                <a:srgbClr val="E8E8E8"/>
              </a:solidFill>
              <a:latin typeface="Calibri" panose="020F0502020204030204" pitchFamily="34" charset="0"/>
            </a:endParaRPr>
          </a:p>
        </p:txBody>
      </p:sp>
      <p:sp>
        <p:nvSpPr>
          <p:cNvPr id="298" name="OTLSHAPE_TB_00000000000000000000000000000000_MiddleTimescaleInterval8">
            <a:extLst>
              <a:ext uri="{FF2B5EF4-FFF2-40B4-BE49-F238E27FC236}">
                <a16:creationId xmlns:a16="http://schemas.microsoft.com/office/drawing/2014/main" id="{73EFD10A-1D92-B39F-8040-0E862409A1BA}"/>
              </a:ext>
            </a:extLst>
          </p:cNvPr>
          <p:cNvSpPr txBox="1"/>
          <p:nvPr>
            <p:custDataLst>
              <p:tags r:id="rId129"/>
            </p:custDataLst>
          </p:nvPr>
        </p:nvSpPr>
        <p:spPr>
          <a:xfrm>
            <a:off x="8331843" y="1881081"/>
            <a:ext cx="175561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sv-SE" sz="1200" spc="-30">
                <a:solidFill>
                  <a:srgbClr val="E8E8E8"/>
                </a:solidFill>
                <a:latin typeface="Calibri" panose="020F0502020204030204" pitchFamily="34" charset="0"/>
              </a:rPr>
              <a:t>Q1</a:t>
            </a:r>
          </a:p>
        </p:txBody>
      </p:sp>
      <p:sp>
        <p:nvSpPr>
          <p:cNvPr id="300" name="OTLSHAPE_TB_00000000000000000000000000000000_MiddleTimescaleInterval9">
            <a:extLst>
              <a:ext uri="{FF2B5EF4-FFF2-40B4-BE49-F238E27FC236}">
                <a16:creationId xmlns:a16="http://schemas.microsoft.com/office/drawing/2014/main" id="{1E52E915-6290-BE8B-1B93-13D39B9E0332}"/>
              </a:ext>
            </a:extLst>
          </p:cNvPr>
          <p:cNvSpPr txBox="1"/>
          <p:nvPr>
            <p:custDataLst>
              <p:tags r:id="rId130"/>
            </p:custDataLst>
          </p:nvPr>
        </p:nvSpPr>
        <p:spPr>
          <a:xfrm>
            <a:off x="9342775" y="1881081"/>
            <a:ext cx="175561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sv-SE" sz="1200" spc="-30">
                <a:solidFill>
                  <a:srgbClr val="E8E8E8"/>
                </a:solidFill>
                <a:latin typeface="Calibri" panose="020F0502020204030204" pitchFamily="34" charset="0"/>
              </a:rPr>
              <a:t>Q2</a:t>
            </a:r>
          </a:p>
        </p:txBody>
      </p:sp>
      <p:sp>
        <p:nvSpPr>
          <p:cNvPr id="302" name="OTLSHAPE_TB_00000000000000000000000000000000_MiddleTimescaleInterval10">
            <a:extLst>
              <a:ext uri="{FF2B5EF4-FFF2-40B4-BE49-F238E27FC236}">
                <a16:creationId xmlns:a16="http://schemas.microsoft.com/office/drawing/2014/main" id="{6ABE8A52-6D05-5372-1A7A-B5D6D243285B}"/>
              </a:ext>
            </a:extLst>
          </p:cNvPr>
          <p:cNvSpPr txBox="1"/>
          <p:nvPr>
            <p:custDataLst>
              <p:tags r:id="rId131"/>
            </p:custDataLst>
          </p:nvPr>
        </p:nvSpPr>
        <p:spPr>
          <a:xfrm>
            <a:off x="10364939" y="1881081"/>
            <a:ext cx="175561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sv-SE" sz="1200" spc="-30">
                <a:solidFill>
                  <a:srgbClr val="E8E8E8"/>
                </a:solidFill>
                <a:latin typeface="Calibri" panose="020F0502020204030204" pitchFamily="34" charset="0"/>
              </a:rPr>
              <a:t>Q3</a:t>
            </a:r>
          </a:p>
        </p:txBody>
      </p:sp>
      <p:sp>
        <p:nvSpPr>
          <p:cNvPr id="311" name="OTLSHAPE_SLT_a9472dde6425476e96eea82ec77c5e35_Duration" hidden="1">
            <a:extLst>
              <a:ext uri="{FF2B5EF4-FFF2-40B4-BE49-F238E27FC236}">
                <a16:creationId xmlns:a16="http://schemas.microsoft.com/office/drawing/2014/main" id="{603946C9-9682-8747-2145-0FE77B4CFE36}"/>
              </a:ext>
            </a:extLst>
          </p:cNvPr>
          <p:cNvSpPr txBox="1"/>
          <p:nvPr>
            <p:custDataLst>
              <p:tags r:id="rId132"/>
            </p:custDataLst>
          </p:nvPr>
        </p:nvSpPr>
        <p:spPr>
          <a:xfrm>
            <a:off x="12700" y="-381804"/>
            <a:ext cx="4572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sv-SE" sz="1000">
                <a:solidFill>
                  <a:srgbClr val="ED7D31"/>
                </a:solidFill>
                <a:latin typeface="Calibri" panose="020F0502020204030204" pitchFamily="34" charset="0"/>
              </a:rPr>
              <a:t>218 days</a:t>
            </a:r>
          </a:p>
        </p:txBody>
      </p:sp>
      <p:sp>
        <p:nvSpPr>
          <p:cNvPr id="312" name="OTLSHAPE_SLT_a9472dde6425476e96eea82ec77c5e35_StartDate" hidden="1">
            <a:extLst>
              <a:ext uri="{FF2B5EF4-FFF2-40B4-BE49-F238E27FC236}">
                <a16:creationId xmlns:a16="http://schemas.microsoft.com/office/drawing/2014/main" id="{70164103-0BF6-0C4D-8CE6-C662158789D4}"/>
              </a:ext>
            </a:extLst>
          </p:cNvPr>
          <p:cNvSpPr txBox="1"/>
          <p:nvPr>
            <p:custDataLst>
              <p:tags r:id="rId133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endParaRPr lang="sv-SE" sz="1000">
              <a:solidFill>
                <a:srgbClr val="0E2841"/>
              </a:solidFill>
              <a:latin typeface="Calibri" panose="020F0502020204030204" pitchFamily="34" charset="0"/>
            </a:endParaRPr>
          </a:p>
        </p:txBody>
      </p:sp>
      <p:sp>
        <p:nvSpPr>
          <p:cNvPr id="313" name="OTLSHAPE_SLT_a9472dde6425476e96eea82ec77c5e35_EndDate" hidden="1">
            <a:extLst>
              <a:ext uri="{FF2B5EF4-FFF2-40B4-BE49-F238E27FC236}">
                <a16:creationId xmlns:a16="http://schemas.microsoft.com/office/drawing/2014/main" id="{19BCAA38-1DE9-E80A-676D-530ECF3C4A0E}"/>
              </a:ext>
            </a:extLst>
          </p:cNvPr>
          <p:cNvSpPr txBox="1"/>
          <p:nvPr>
            <p:custDataLst>
              <p:tags r:id="rId134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endParaRPr lang="sv-SE" sz="1000">
              <a:solidFill>
                <a:srgbClr val="0E2841"/>
              </a:solidFill>
              <a:latin typeface="Calibri" panose="020F0502020204030204" pitchFamily="34" charset="0"/>
            </a:endParaRPr>
          </a:p>
        </p:txBody>
      </p:sp>
      <p:sp>
        <p:nvSpPr>
          <p:cNvPr id="314" name="OTLSHAPE_SLT_a9472dde6425476e96eea82ec77c5e35_JoinedDate">
            <a:extLst>
              <a:ext uri="{FF2B5EF4-FFF2-40B4-BE49-F238E27FC236}">
                <a16:creationId xmlns:a16="http://schemas.microsoft.com/office/drawing/2014/main" id="{245E8B8E-F281-37AA-3CD4-B4A8EC1312A8}"/>
              </a:ext>
            </a:extLst>
          </p:cNvPr>
          <p:cNvSpPr txBox="1"/>
          <p:nvPr>
            <p:custDataLst>
              <p:tags r:id="rId135"/>
            </p:custDataLst>
          </p:nvPr>
        </p:nvSpPr>
        <p:spPr>
          <a:xfrm>
            <a:off x="1946310" y="3519233"/>
            <a:ext cx="10033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sv-SE" sz="1000" spc="-4">
                <a:solidFill>
                  <a:srgbClr val="0E2841"/>
                </a:solidFill>
                <a:latin typeface="Calibri" panose="020F0502020204030204" pitchFamily="34" charset="0"/>
              </a:rPr>
              <a:t>Sep 2025 - Jul 2026</a:t>
            </a:r>
          </a:p>
        </p:txBody>
      </p:sp>
      <p:sp>
        <p:nvSpPr>
          <p:cNvPr id="315" name="OTLSHAPE_SLT_a9472dde6425476e96eea82ec77c5e35_Title">
            <a:extLst>
              <a:ext uri="{FF2B5EF4-FFF2-40B4-BE49-F238E27FC236}">
                <a16:creationId xmlns:a16="http://schemas.microsoft.com/office/drawing/2014/main" id="{9C6B1B57-2051-DF9A-912A-32694BD9773C}"/>
              </a:ext>
            </a:extLst>
          </p:cNvPr>
          <p:cNvSpPr txBox="1"/>
          <p:nvPr>
            <p:custDataLst>
              <p:tags r:id="rId136"/>
            </p:custDataLst>
          </p:nvPr>
        </p:nvSpPr>
        <p:spPr>
          <a:xfrm>
            <a:off x="6455997" y="3511486"/>
            <a:ext cx="33147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100" spc="-2">
                <a:solidFill>
                  <a:schemeClr val="dk1"/>
                </a:solidFill>
                <a:latin typeface="Calibri" panose="020F0502020204030204" pitchFamily="34" charset="0"/>
              </a:rPr>
              <a:t>Fan Chopper: Procurement and Manufacturing phase (FZJ)</a:t>
            </a:r>
            <a:endParaRPr lang="sv-SE" sz="1100" spc="-2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316" name="OTLSHAPE_SLT_a9472dde6425476e96eea82ec77c5e35_TextPercentage" hidden="1">
            <a:extLst>
              <a:ext uri="{FF2B5EF4-FFF2-40B4-BE49-F238E27FC236}">
                <a16:creationId xmlns:a16="http://schemas.microsoft.com/office/drawing/2014/main" id="{D3D7C6A4-698A-CA84-A440-4367F30532EE}"/>
              </a:ext>
            </a:extLst>
          </p:cNvPr>
          <p:cNvSpPr txBox="1"/>
          <p:nvPr>
            <p:custDataLst>
              <p:tags r:id="rId137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sv-SE" sz="1000">
              <a:solidFill>
                <a:srgbClr val="EEECE1"/>
              </a:solidFill>
              <a:latin typeface="Calibri" panose="020F0502020204030204" pitchFamily="34" charset="0"/>
            </a:endParaRPr>
          </a:p>
        </p:txBody>
      </p:sp>
      <p:sp>
        <p:nvSpPr>
          <p:cNvPr id="317" name="OTLSHAPE_SLT_d82d2f635bb1473da4e149e7ee778152_JoinedDate">
            <a:extLst>
              <a:ext uri="{FF2B5EF4-FFF2-40B4-BE49-F238E27FC236}">
                <a16:creationId xmlns:a16="http://schemas.microsoft.com/office/drawing/2014/main" id="{943F2CEE-0DFA-AFDD-9580-75DCA13F3DD0}"/>
              </a:ext>
            </a:extLst>
          </p:cNvPr>
          <p:cNvSpPr txBox="1"/>
          <p:nvPr>
            <p:custDataLst>
              <p:tags r:id="rId138"/>
            </p:custDataLst>
          </p:nvPr>
        </p:nvSpPr>
        <p:spPr>
          <a:xfrm>
            <a:off x="2984123" y="4391808"/>
            <a:ext cx="10033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r"/>
            <a:r>
              <a:rPr lang="sv-SE" sz="1000" spc="-4" dirty="0">
                <a:solidFill>
                  <a:srgbClr val="0E2841"/>
                </a:solidFill>
                <a:latin typeface="Calibri" panose="020F0502020204030204" pitchFamily="34" charset="0"/>
              </a:rPr>
              <a:t>Dec 2025 - Jul 2026</a:t>
            </a:r>
          </a:p>
        </p:txBody>
      </p:sp>
      <p:sp>
        <p:nvSpPr>
          <p:cNvPr id="41" name="OTLSHAPE_SLT_775735bcad3c4d69b4699158280c4bc7_Duration" hidden="1">
            <a:extLst>
              <a:ext uri="{FF2B5EF4-FFF2-40B4-BE49-F238E27FC236}">
                <a16:creationId xmlns:a16="http://schemas.microsoft.com/office/drawing/2014/main" id="{02A0FD62-6F07-2B7F-68CA-9B409CCC3D21}"/>
              </a:ext>
            </a:extLst>
          </p:cNvPr>
          <p:cNvSpPr txBox="1"/>
          <p:nvPr>
            <p:custDataLst>
              <p:tags r:id="rId139"/>
            </p:custDataLst>
          </p:nvPr>
        </p:nvSpPr>
        <p:spPr>
          <a:xfrm>
            <a:off x="12700" y="-381804"/>
            <a:ext cx="4572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GB" sz="1000" dirty="0">
                <a:solidFill>
                  <a:srgbClr val="ED7D31"/>
                </a:solidFill>
                <a:latin typeface="Calibri" panose="020F0502020204030204" pitchFamily="34" charset="0"/>
              </a:rPr>
              <a:t>150 days</a:t>
            </a:r>
          </a:p>
        </p:txBody>
      </p:sp>
      <p:sp>
        <p:nvSpPr>
          <p:cNvPr id="56" name="OTLSHAPE_SLT_775735bcad3c4d69b4699158280c4bc7_JoinedDate">
            <a:extLst>
              <a:ext uri="{FF2B5EF4-FFF2-40B4-BE49-F238E27FC236}">
                <a16:creationId xmlns:a16="http://schemas.microsoft.com/office/drawing/2014/main" id="{7914D526-F89E-B76B-A366-E2DB9D83552B}"/>
              </a:ext>
            </a:extLst>
          </p:cNvPr>
          <p:cNvSpPr txBox="1"/>
          <p:nvPr>
            <p:custDataLst>
              <p:tags r:id="rId140"/>
            </p:custDataLst>
          </p:nvPr>
        </p:nvSpPr>
        <p:spPr>
          <a:xfrm>
            <a:off x="5212715" y="4600427"/>
            <a:ext cx="9779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r"/>
            <a:r>
              <a:rPr lang="en-GB" sz="1000" spc="-4" dirty="0">
                <a:solidFill>
                  <a:srgbClr val="0E2841"/>
                </a:solidFill>
                <a:latin typeface="Calibri" panose="020F0502020204030204" pitchFamily="34" charset="0"/>
              </a:rPr>
              <a:t>Jul 2026 - Jan 2027</a:t>
            </a:r>
          </a:p>
        </p:txBody>
      </p:sp>
      <p:sp>
        <p:nvSpPr>
          <p:cNvPr id="57" name="OTLSHAPE_SLT_775735bcad3c4d69b4699158280c4bc7_StartDate" hidden="1">
            <a:extLst>
              <a:ext uri="{FF2B5EF4-FFF2-40B4-BE49-F238E27FC236}">
                <a16:creationId xmlns:a16="http://schemas.microsoft.com/office/drawing/2014/main" id="{B209C394-6CBF-DCCE-02F5-4ADB026644C9}"/>
              </a:ext>
            </a:extLst>
          </p:cNvPr>
          <p:cNvSpPr txBox="1"/>
          <p:nvPr>
            <p:custDataLst>
              <p:tags r:id="rId141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endParaRPr lang="en-GB" sz="1000" dirty="0">
              <a:solidFill>
                <a:srgbClr val="0E2841"/>
              </a:solidFill>
              <a:latin typeface="Calibri" panose="020F0502020204030204" pitchFamily="34" charset="0"/>
            </a:endParaRPr>
          </a:p>
        </p:txBody>
      </p:sp>
      <p:sp>
        <p:nvSpPr>
          <p:cNvPr id="58" name="OTLSHAPE_SLT_775735bcad3c4d69b4699158280c4bc7_EndDate" hidden="1">
            <a:extLst>
              <a:ext uri="{FF2B5EF4-FFF2-40B4-BE49-F238E27FC236}">
                <a16:creationId xmlns:a16="http://schemas.microsoft.com/office/drawing/2014/main" id="{1D5F14FF-DEB1-1D43-0081-DB612DBF7038}"/>
              </a:ext>
            </a:extLst>
          </p:cNvPr>
          <p:cNvSpPr txBox="1"/>
          <p:nvPr>
            <p:custDataLst>
              <p:tags r:id="rId142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endParaRPr lang="en-GB" sz="1000" dirty="0">
              <a:solidFill>
                <a:srgbClr val="0E2841"/>
              </a:solidFill>
              <a:latin typeface="Calibri" panose="020F0502020204030204" pitchFamily="34" charset="0"/>
            </a:endParaRPr>
          </a:p>
        </p:txBody>
      </p:sp>
      <p:sp>
        <p:nvSpPr>
          <p:cNvPr id="59" name="OTLSHAPE_SLT_775735bcad3c4d69b4699158280c4bc7_Title">
            <a:extLst>
              <a:ext uri="{FF2B5EF4-FFF2-40B4-BE49-F238E27FC236}">
                <a16:creationId xmlns:a16="http://schemas.microsoft.com/office/drawing/2014/main" id="{11C42F3B-7C41-FEF1-7F89-FE6A54E95454}"/>
              </a:ext>
            </a:extLst>
          </p:cNvPr>
          <p:cNvSpPr txBox="1"/>
          <p:nvPr>
            <p:custDataLst>
              <p:tags r:id="rId143"/>
            </p:custDataLst>
          </p:nvPr>
        </p:nvSpPr>
        <p:spPr>
          <a:xfrm>
            <a:off x="8646347" y="4592680"/>
            <a:ext cx="35560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GB" sz="1100" spc="-6" dirty="0">
                <a:solidFill>
                  <a:schemeClr val="dk1"/>
                </a:solidFill>
                <a:latin typeface="Calibri" panose="020F0502020204030204" pitchFamily="34" charset="0"/>
              </a:rPr>
              <a:t>Translation Table and Cold Polarization: Installation phase (FZJ) </a:t>
            </a:r>
          </a:p>
        </p:txBody>
      </p:sp>
      <p:sp>
        <p:nvSpPr>
          <p:cNvPr id="60" name="OTLSHAPE_SLT_775735bcad3c4d69b4699158280c4bc7_TextPercentage" hidden="1">
            <a:extLst>
              <a:ext uri="{FF2B5EF4-FFF2-40B4-BE49-F238E27FC236}">
                <a16:creationId xmlns:a16="http://schemas.microsoft.com/office/drawing/2014/main" id="{59225CAD-D543-3ABE-DE8E-27180B32E403}"/>
              </a:ext>
            </a:extLst>
          </p:cNvPr>
          <p:cNvSpPr txBox="1"/>
          <p:nvPr>
            <p:custDataLst>
              <p:tags r:id="rId144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 dirty="0">
              <a:solidFill>
                <a:srgbClr val="E8E8E8"/>
              </a:solidFill>
              <a:latin typeface="Calibri" panose="020F0502020204030204" pitchFamily="34" charset="0"/>
            </a:endParaRPr>
          </a:p>
        </p:txBody>
      </p:sp>
      <p:sp>
        <p:nvSpPr>
          <p:cNvPr id="84" name="OTLSHAPE_SLT_1dcf56660ef9434f81e58874c217a30f_Duration" hidden="1">
            <a:extLst>
              <a:ext uri="{FF2B5EF4-FFF2-40B4-BE49-F238E27FC236}">
                <a16:creationId xmlns:a16="http://schemas.microsoft.com/office/drawing/2014/main" id="{95A5DDED-3514-78DB-8261-7B72018D9217}"/>
              </a:ext>
            </a:extLst>
          </p:cNvPr>
          <p:cNvSpPr txBox="1"/>
          <p:nvPr>
            <p:custDataLst>
              <p:tags r:id="rId145"/>
            </p:custDataLst>
          </p:nvPr>
        </p:nvSpPr>
        <p:spPr>
          <a:xfrm>
            <a:off x="12700" y="-387410"/>
            <a:ext cx="457200" cy="16510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GB" sz="1000">
                <a:solidFill>
                  <a:srgbClr val="ED7D31"/>
                </a:solidFill>
                <a:latin typeface="Calibri" panose="020F0502020204030204" pitchFamily="34" charset="0"/>
              </a:rPr>
              <a:t>229 days</a:t>
            </a:r>
          </a:p>
        </p:txBody>
      </p:sp>
      <p:sp>
        <p:nvSpPr>
          <p:cNvPr id="98" name="OTLSHAPE_SLT_1dcf56660ef9434f81e58874c217a30f_StartDate" hidden="1">
            <a:extLst>
              <a:ext uri="{FF2B5EF4-FFF2-40B4-BE49-F238E27FC236}">
                <a16:creationId xmlns:a16="http://schemas.microsoft.com/office/drawing/2014/main" id="{D7C60D26-FE87-A123-F0BF-618FA6ABC3C4}"/>
              </a:ext>
            </a:extLst>
          </p:cNvPr>
          <p:cNvSpPr txBox="1"/>
          <p:nvPr>
            <p:custDataLst>
              <p:tags r:id="rId146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endParaRPr lang="en-GB" sz="1000">
              <a:solidFill>
                <a:srgbClr val="0E2841"/>
              </a:solidFill>
              <a:latin typeface="Calibri" panose="020F0502020204030204" pitchFamily="34" charset="0"/>
            </a:endParaRPr>
          </a:p>
        </p:txBody>
      </p:sp>
      <p:sp>
        <p:nvSpPr>
          <p:cNvPr id="99" name="OTLSHAPE_SLT_1dcf56660ef9434f81e58874c217a30f_EndDate" hidden="1">
            <a:extLst>
              <a:ext uri="{FF2B5EF4-FFF2-40B4-BE49-F238E27FC236}">
                <a16:creationId xmlns:a16="http://schemas.microsoft.com/office/drawing/2014/main" id="{F80F02FC-7939-FFB2-9BE1-66F6344E190C}"/>
              </a:ext>
            </a:extLst>
          </p:cNvPr>
          <p:cNvSpPr txBox="1"/>
          <p:nvPr>
            <p:custDataLst>
              <p:tags r:id="rId147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endParaRPr lang="en-GB" sz="1000">
              <a:solidFill>
                <a:srgbClr val="0E2841"/>
              </a:solidFill>
              <a:latin typeface="Calibri" panose="020F0502020204030204" pitchFamily="34" charset="0"/>
            </a:endParaRPr>
          </a:p>
        </p:txBody>
      </p:sp>
      <p:sp>
        <p:nvSpPr>
          <p:cNvPr id="100" name="OTLSHAPE_SLT_1dcf56660ef9434f81e58874c217a30f_Title">
            <a:extLst>
              <a:ext uri="{FF2B5EF4-FFF2-40B4-BE49-F238E27FC236}">
                <a16:creationId xmlns:a16="http://schemas.microsoft.com/office/drawing/2014/main" id="{20E0DC10-138E-9A0C-F7CD-A81D7F61418F}"/>
              </a:ext>
            </a:extLst>
          </p:cNvPr>
          <p:cNvSpPr txBox="1"/>
          <p:nvPr>
            <p:custDataLst>
              <p:tags r:id="rId148"/>
            </p:custDataLst>
          </p:nvPr>
        </p:nvSpPr>
        <p:spPr>
          <a:xfrm>
            <a:off x="4726181" y="4877498"/>
            <a:ext cx="17526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GB" sz="1100" spc="-2">
                <a:solidFill>
                  <a:schemeClr val="dk1"/>
                </a:solidFill>
                <a:latin typeface="Calibri" panose="020F0502020204030204" pitchFamily="34" charset="0"/>
              </a:rPr>
              <a:t>OoB Optics: Design phase (FZJ)</a:t>
            </a:r>
          </a:p>
        </p:txBody>
      </p:sp>
      <p:sp>
        <p:nvSpPr>
          <p:cNvPr id="112" name="OTLSHAPE_SLT_1dcf56660ef9434f81e58874c217a30f_TextPercentage" hidden="1">
            <a:extLst>
              <a:ext uri="{FF2B5EF4-FFF2-40B4-BE49-F238E27FC236}">
                <a16:creationId xmlns:a16="http://schemas.microsoft.com/office/drawing/2014/main" id="{7DD08DFB-E201-9F5E-8375-03FFF8FF054B}"/>
              </a:ext>
            </a:extLst>
          </p:cNvPr>
          <p:cNvSpPr txBox="1"/>
          <p:nvPr>
            <p:custDataLst>
              <p:tags r:id="rId149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E8E8E8"/>
              </a:solidFill>
              <a:latin typeface="Calibri" panose="020F0502020204030204" pitchFamily="34" charset="0"/>
            </a:endParaRPr>
          </a:p>
        </p:txBody>
      </p:sp>
      <p:sp>
        <p:nvSpPr>
          <p:cNvPr id="115" name="OTLSHAPE_SLT_ca9e04f14fee4df6be8f5c57a0aaed6c_Duration" hidden="1">
            <a:extLst>
              <a:ext uri="{FF2B5EF4-FFF2-40B4-BE49-F238E27FC236}">
                <a16:creationId xmlns:a16="http://schemas.microsoft.com/office/drawing/2014/main" id="{68DA68DF-D96C-C960-71DE-14F9F799BA54}"/>
              </a:ext>
            </a:extLst>
          </p:cNvPr>
          <p:cNvSpPr txBox="1"/>
          <p:nvPr>
            <p:custDataLst>
              <p:tags r:id="rId150"/>
            </p:custDataLst>
          </p:nvPr>
        </p:nvSpPr>
        <p:spPr>
          <a:xfrm>
            <a:off x="12700" y="-381804"/>
            <a:ext cx="4572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GB" sz="1000">
                <a:solidFill>
                  <a:srgbClr val="ED7D31"/>
                </a:solidFill>
                <a:latin typeface="Calibri" panose="020F0502020204030204" pitchFamily="34" charset="0"/>
              </a:rPr>
              <a:t>324 days</a:t>
            </a:r>
          </a:p>
        </p:txBody>
      </p:sp>
      <p:sp>
        <p:nvSpPr>
          <p:cNvPr id="117" name="OTLSHAPE_SLT_ca9e04f14fee4df6be8f5c57a0aaed6c_StartDate" hidden="1">
            <a:extLst>
              <a:ext uri="{FF2B5EF4-FFF2-40B4-BE49-F238E27FC236}">
                <a16:creationId xmlns:a16="http://schemas.microsoft.com/office/drawing/2014/main" id="{2AF95022-6A0B-D699-F1F7-582487C89A8C}"/>
              </a:ext>
            </a:extLst>
          </p:cNvPr>
          <p:cNvSpPr txBox="1"/>
          <p:nvPr>
            <p:custDataLst>
              <p:tags r:id="rId151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endParaRPr lang="en-GB" sz="1000">
              <a:solidFill>
                <a:srgbClr val="0E2841"/>
              </a:solidFill>
              <a:latin typeface="Calibri" panose="020F0502020204030204" pitchFamily="34" charset="0"/>
            </a:endParaRPr>
          </a:p>
        </p:txBody>
      </p:sp>
      <p:sp>
        <p:nvSpPr>
          <p:cNvPr id="118" name="OTLSHAPE_SLT_ca9e04f14fee4df6be8f5c57a0aaed6c_EndDate" hidden="1">
            <a:extLst>
              <a:ext uri="{FF2B5EF4-FFF2-40B4-BE49-F238E27FC236}">
                <a16:creationId xmlns:a16="http://schemas.microsoft.com/office/drawing/2014/main" id="{0521C013-514A-B478-647A-3B987D2B89DE}"/>
              </a:ext>
            </a:extLst>
          </p:cNvPr>
          <p:cNvSpPr txBox="1"/>
          <p:nvPr>
            <p:custDataLst>
              <p:tags r:id="rId152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endParaRPr lang="en-GB" sz="1000">
              <a:solidFill>
                <a:srgbClr val="0E2841"/>
              </a:solidFill>
              <a:latin typeface="Calibri" panose="020F0502020204030204" pitchFamily="34" charset="0"/>
            </a:endParaRPr>
          </a:p>
        </p:txBody>
      </p:sp>
      <p:sp>
        <p:nvSpPr>
          <p:cNvPr id="119" name="OTLSHAPE_SLT_ca9e04f14fee4df6be8f5c57a0aaed6c_Title">
            <a:extLst>
              <a:ext uri="{FF2B5EF4-FFF2-40B4-BE49-F238E27FC236}">
                <a16:creationId xmlns:a16="http://schemas.microsoft.com/office/drawing/2014/main" id="{AD5955E7-8F74-A631-003B-2C33A452768C}"/>
              </a:ext>
            </a:extLst>
          </p:cNvPr>
          <p:cNvSpPr txBox="1"/>
          <p:nvPr>
            <p:custDataLst>
              <p:tags r:id="rId153"/>
            </p:custDataLst>
          </p:nvPr>
        </p:nvSpPr>
        <p:spPr>
          <a:xfrm>
            <a:off x="6220113" y="5086117"/>
            <a:ext cx="28829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GB" sz="1100" spc="-2" dirty="0" err="1">
                <a:solidFill>
                  <a:schemeClr val="dk1"/>
                </a:solidFill>
                <a:latin typeface="Calibri" panose="020F0502020204030204" pitchFamily="34" charset="0"/>
              </a:rPr>
              <a:t>OoB</a:t>
            </a:r>
            <a:r>
              <a:rPr lang="en-GB" sz="1100" spc="-2" dirty="0">
                <a:solidFill>
                  <a:schemeClr val="dk1"/>
                </a:solidFill>
                <a:latin typeface="Calibri" panose="020F0502020204030204" pitchFamily="34" charset="0"/>
              </a:rPr>
              <a:t> Optics: Procurement and Manufacturing (FZJ) </a:t>
            </a:r>
          </a:p>
        </p:txBody>
      </p:sp>
      <p:sp>
        <p:nvSpPr>
          <p:cNvPr id="120" name="OTLSHAPE_SLT_ca9e04f14fee4df6be8f5c57a0aaed6c_TextPercentage" hidden="1">
            <a:extLst>
              <a:ext uri="{FF2B5EF4-FFF2-40B4-BE49-F238E27FC236}">
                <a16:creationId xmlns:a16="http://schemas.microsoft.com/office/drawing/2014/main" id="{E9741B21-1DEB-FA2A-5F1D-3166F432CAAC}"/>
              </a:ext>
            </a:extLst>
          </p:cNvPr>
          <p:cNvSpPr txBox="1"/>
          <p:nvPr>
            <p:custDataLst>
              <p:tags r:id="rId154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E8E8E8"/>
              </a:solidFill>
              <a:latin typeface="Calibri" panose="020F0502020204030204" pitchFamily="34" charset="0"/>
            </a:endParaRPr>
          </a:p>
        </p:txBody>
      </p:sp>
      <p:sp>
        <p:nvSpPr>
          <p:cNvPr id="123" name="OTLSHAPE_SLT_3a238cc19ff144c8ad43ec409bbb5a68_Duration" hidden="1">
            <a:extLst>
              <a:ext uri="{FF2B5EF4-FFF2-40B4-BE49-F238E27FC236}">
                <a16:creationId xmlns:a16="http://schemas.microsoft.com/office/drawing/2014/main" id="{DC1A7155-3CB6-0B37-99DE-CE23B48786A2}"/>
              </a:ext>
            </a:extLst>
          </p:cNvPr>
          <p:cNvSpPr txBox="1"/>
          <p:nvPr>
            <p:custDataLst>
              <p:tags r:id="rId155"/>
            </p:custDataLst>
          </p:nvPr>
        </p:nvSpPr>
        <p:spPr>
          <a:xfrm>
            <a:off x="12700" y="-387410"/>
            <a:ext cx="457200" cy="16510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GB" sz="1000">
                <a:solidFill>
                  <a:srgbClr val="ED7D31"/>
                </a:solidFill>
                <a:latin typeface="Calibri" panose="020F0502020204030204" pitchFamily="34" charset="0"/>
              </a:rPr>
              <a:t>140 days</a:t>
            </a:r>
          </a:p>
        </p:txBody>
      </p:sp>
      <p:sp>
        <p:nvSpPr>
          <p:cNvPr id="124" name="OTLSHAPE_SLT_3a238cc19ff144c8ad43ec409bbb5a68_StartDate" hidden="1">
            <a:extLst>
              <a:ext uri="{FF2B5EF4-FFF2-40B4-BE49-F238E27FC236}">
                <a16:creationId xmlns:a16="http://schemas.microsoft.com/office/drawing/2014/main" id="{6FF038D9-FD4A-A6F0-3522-A8C0A792DE8F}"/>
              </a:ext>
            </a:extLst>
          </p:cNvPr>
          <p:cNvSpPr txBox="1"/>
          <p:nvPr>
            <p:custDataLst>
              <p:tags r:id="rId156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endParaRPr lang="en-GB" sz="1000">
              <a:solidFill>
                <a:srgbClr val="0E2841"/>
              </a:solidFill>
              <a:latin typeface="Calibri" panose="020F0502020204030204" pitchFamily="34" charset="0"/>
            </a:endParaRPr>
          </a:p>
        </p:txBody>
      </p:sp>
      <p:sp>
        <p:nvSpPr>
          <p:cNvPr id="125" name="OTLSHAPE_SLT_3a238cc19ff144c8ad43ec409bbb5a68_EndDate" hidden="1">
            <a:extLst>
              <a:ext uri="{FF2B5EF4-FFF2-40B4-BE49-F238E27FC236}">
                <a16:creationId xmlns:a16="http://schemas.microsoft.com/office/drawing/2014/main" id="{6E802EC6-02E6-5B2E-CE49-DD1DBBE4BDEF}"/>
              </a:ext>
            </a:extLst>
          </p:cNvPr>
          <p:cNvSpPr txBox="1"/>
          <p:nvPr>
            <p:custDataLst>
              <p:tags r:id="rId157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endParaRPr lang="en-GB" sz="1000">
              <a:solidFill>
                <a:srgbClr val="0E2841"/>
              </a:solidFill>
              <a:latin typeface="Calibri" panose="020F0502020204030204" pitchFamily="34" charset="0"/>
            </a:endParaRPr>
          </a:p>
        </p:txBody>
      </p:sp>
      <p:sp>
        <p:nvSpPr>
          <p:cNvPr id="126" name="OTLSHAPE_SLT_3a238cc19ff144c8ad43ec409bbb5a68_JoinedDate">
            <a:extLst>
              <a:ext uri="{FF2B5EF4-FFF2-40B4-BE49-F238E27FC236}">
                <a16:creationId xmlns:a16="http://schemas.microsoft.com/office/drawing/2014/main" id="{6765A755-8E2B-63AF-A056-5FC8121FFFEC}"/>
              </a:ext>
            </a:extLst>
          </p:cNvPr>
          <p:cNvSpPr txBox="1"/>
          <p:nvPr>
            <p:custDataLst>
              <p:tags r:id="rId158"/>
            </p:custDataLst>
          </p:nvPr>
        </p:nvSpPr>
        <p:spPr>
          <a:xfrm>
            <a:off x="5130193" y="5387742"/>
            <a:ext cx="10160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GB" sz="1000" spc="-4">
                <a:solidFill>
                  <a:srgbClr val="0E2841"/>
                </a:solidFill>
                <a:latin typeface="Calibri" panose="020F0502020204030204" pitchFamily="34" charset="0"/>
              </a:rPr>
              <a:t>Jun 2026 - Jan 2027</a:t>
            </a:r>
          </a:p>
        </p:txBody>
      </p:sp>
      <p:sp>
        <p:nvSpPr>
          <p:cNvPr id="127" name="OTLSHAPE_SLT_3a238cc19ff144c8ad43ec409bbb5a68_Title">
            <a:extLst>
              <a:ext uri="{FF2B5EF4-FFF2-40B4-BE49-F238E27FC236}">
                <a16:creationId xmlns:a16="http://schemas.microsoft.com/office/drawing/2014/main" id="{780A56B6-080B-0817-1D3F-557B02E81E9F}"/>
              </a:ext>
            </a:extLst>
          </p:cNvPr>
          <p:cNvSpPr txBox="1"/>
          <p:nvPr>
            <p:custDataLst>
              <p:tags r:id="rId159"/>
            </p:custDataLst>
          </p:nvPr>
        </p:nvSpPr>
        <p:spPr>
          <a:xfrm>
            <a:off x="8421697" y="5294736"/>
            <a:ext cx="2984500" cy="34103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GB" sz="1100">
                <a:solidFill>
                  <a:schemeClr val="dk1"/>
                </a:solidFill>
                <a:latin typeface="Calibri" panose="020F0502020204030204" pitchFamily="34" charset="0"/>
              </a:rPr>
              <a:t>OoB Optics and Polarization Flipper: Installation and Commissioning phase (FZJ)</a:t>
            </a:r>
          </a:p>
        </p:txBody>
      </p:sp>
      <p:sp>
        <p:nvSpPr>
          <p:cNvPr id="128" name="OTLSHAPE_SLT_3a238cc19ff144c8ad43ec409bbb5a68_TextPercentage" hidden="1">
            <a:extLst>
              <a:ext uri="{FF2B5EF4-FFF2-40B4-BE49-F238E27FC236}">
                <a16:creationId xmlns:a16="http://schemas.microsoft.com/office/drawing/2014/main" id="{9407AF52-DAC6-2F68-EBF9-32E80B564E48}"/>
              </a:ext>
            </a:extLst>
          </p:cNvPr>
          <p:cNvSpPr txBox="1"/>
          <p:nvPr>
            <p:custDataLst>
              <p:tags r:id="rId160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E8E8E8"/>
              </a:solidFill>
              <a:latin typeface="Calibri" panose="020F0502020204030204" pitchFamily="34" charset="0"/>
            </a:endParaRPr>
          </a:p>
        </p:txBody>
      </p:sp>
      <p:sp>
        <p:nvSpPr>
          <p:cNvPr id="141" name="OTLSHAPE_SLT_3a219c31702a43d59cfa5825c6df362f_JoinedDate" hidden="1">
            <a:extLst>
              <a:ext uri="{FF2B5EF4-FFF2-40B4-BE49-F238E27FC236}">
                <a16:creationId xmlns:a16="http://schemas.microsoft.com/office/drawing/2014/main" id="{EAF1409D-8DC9-1A8C-1EDC-0AA204692DC2}"/>
              </a:ext>
            </a:extLst>
          </p:cNvPr>
          <p:cNvSpPr txBox="1"/>
          <p:nvPr>
            <p:custDataLst>
              <p:tags r:id="rId161"/>
            </p:custDataLst>
          </p:nvPr>
        </p:nvSpPr>
        <p:spPr>
          <a:xfrm>
            <a:off x="12700" y="-1002963"/>
            <a:ext cx="1028700" cy="16510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GB" sz="1000">
                <a:solidFill>
                  <a:srgbClr val="0E2841"/>
                </a:solidFill>
                <a:latin typeface="Calibri" panose="020F0502020204030204" pitchFamily="34" charset="0"/>
              </a:rPr>
              <a:t>Apr 2025 - Jan 2026</a:t>
            </a:r>
          </a:p>
        </p:txBody>
      </p:sp>
      <p:sp>
        <p:nvSpPr>
          <p:cNvPr id="142" name="OTLSHAPE_SLT_4f1432202099475ea92ffe0257adfcd9_JoinedDate" hidden="1">
            <a:extLst>
              <a:ext uri="{FF2B5EF4-FFF2-40B4-BE49-F238E27FC236}">
                <a16:creationId xmlns:a16="http://schemas.microsoft.com/office/drawing/2014/main" id="{82934728-2011-DD75-AC11-E7522D3D1098}"/>
              </a:ext>
            </a:extLst>
          </p:cNvPr>
          <p:cNvSpPr txBox="1"/>
          <p:nvPr>
            <p:custDataLst>
              <p:tags r:id="rId162"/>
            </p:custDataLst>
          </p:nvPr>
        </p:nvSpPr>
        <p:spPr>
          <a:xfrm>
            <a:off x="12700" y="-1002963"/>
            <a:ext cx="1054100" cy="16510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GB" sz="1000">
                <a:solidFill>
                  <a:srgbClr val="0E2841"/>
                </a:solidFill>
                <a:latin typeface="Calibri" panose="020F0502020204030204" pitchFamily="34" charset="0"/>
              </a:rPr>
              <a:t>Apr 2025 - Sep 2025</a:t>
            </a:r>
          </a:p>
        </p:txBody>
      </p:sp>
      <p:sp>
        <p:nvSpPr>
          <p:cNvPr id="143" name="OTLSHAPE_SLT_a51763c71521488f886ae3f81ddd1813_JoinedDate" hidden="1">
            <a:extLst>
              <a:ext uri="{FF2B5EF4-FFF2-40B4-BE49-F238E27FC236}">
                <a16:creationId xmlns:a16="http://schemas.microsoft.com/office/drawing/2014/main" id="{D11F2145-1570-2540-FD41-D4D767DFA647}"/>
              </a:ext>
            </a:extLst>
          </p:cNvPr>
          <p:cNvSpPr txBox="1"/>
          <p:nvPr>
            <p:custDataLst>
              <p:tags r:id="rId163"/>
            </p:custDataLst>
          </p:nvPr>
        </p:nvSpPr>
        <p:spPr>
          <a:xfrm>
            <a:off x="12700" y="-1002963"/>
            <a:ext cx="1054100" cy="16510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GB" sz="1000">
                <a:solidFill>
                  <a:srgbClr val="0E2841"/>
                </a:solidFill>
                <a:latin typeface="Calibri" panose="020F0502020204030204" pitchFamily="34" charset="0"/>
              </a:rPr>
              <a:t>Apr 2025 - Dec 2025</a:t>
            </a:r>
          </a:p>
        </p:txBody>
      </p:sp>
      <p:sp>
        <p:nvSpPr>
          <p:cNvPr id="171" name="OTLSHAPE_SLT_1dcf56660ef9434f81e58874c217a30f_JoinedDate" hidden="1">
            <a:extLst>
              <a:ext uri="{FF2B5EF4-FFF2-40B4-BE49-F238E27FC236}">
                <a16:creationId xmlns:a16="http://schemas.microsoft.com/office/drawing/2014/main" id="{F1358181-5796-7B76-98FE-1A18936181EB}"/>
              </a:ext>
            </a:extLst>
          </p:cNvPr>
          <p:cNvSpPr txBox="1"/>
          <p:nvPr>
            <p:custDataLst>
              <p:tags r:id="rId164"/>
            </p:custDataLst>
          </p:nvPr>
        </p:nvSpPr>
        <p:spPr>
          <a:xfrm>
            <a:off x="12700" y="-1002963"/>
            <a:ext cx="1041400" cy="16510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GB" sz="1000">
                <a:solidFill>
                  <a:srgbClr val="0E2841"/>
                </a:solidFill>
                <a:latin typeface="Calibri" panose="020F0502020204030204" pitchFamily="34" charset="0"/>
              </a:rPr>
              <a:t>Apr 2025 - Feb 2026</a:t>
            </a:r>
          </a:p>
        </p:txBody>
      </p:sp>
      <p:sp>
        <p:nvSpPr>
          <p:cNvPr id="172" name="OTLSHAPE_SLT_ca9e04f14fee4df6be8f5c57a0aaed6c_JoinedDate" hidden="1">
            <a:extLst>
              <a:ext uri="{FF2B5EF4-FFF2-40B4-BE49-F238E27FC236}">
                <a16:creationId xmlns:a16="http://schemas.microsoft.com/office/drawing/2014/main" id="{43FBE123-A109-A185-6822-7DEB588F1562}"/>
              </a:ext>
            </a:extLst>
          </p:cNvPr>
          <p:cNvSpPr txBox="1"/>
          <p:nvPr>
            <p:custDataLst>
              <p:tags r:id="rId165"/>
            </p:custDataLst>
          </p:nvPr>
        </p:nvSpPr>
        <p:spPr>
          <a:xfrm>
            <a:off x="12700" y="-1002963"/>
            <a:ext cx="1028700" cy="16510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GB" sz="1000">
                <a:solidFill>
                  <a:srgbClr val="0E2841"/>
                </a:solidFill>
                <a:latin typeface="Calibri" panose="020F0502020204030204" pitchFamily="34" charset="0"/>
              </a:rPr>
              <a:t>Apr 2025 - Jun 2026</a:t>
            </a:r>
          </a:p>
        </p:txBody>
      </p:sp>
      <p:cxnSp>
        <p:nvCxnSpPr>
          <p:cNvPr id="9" name="OTLSHAPE_TB_00000000000000000000000000000000_Separator1">
            <a:extLst>
              <a:ext uri="{FF2B5EF4-FFF2-40B4-BE49-F238E27FC236}">
                <a16:creationId xmlns:a16="http://schemas.microsoft.com/office/drawing/2014/main" id="{F04E364E-3029-0ACF-E058-5601889A1851}"/>
              </a:ext>
            </a:extLst>
          </p:cNvPr>
          <p:cNvCxnSpPr/>
          <p:nvPr>
            <p:custDataLst>
              <p:tags r:id="rId166"/>
            </p:custDataLst>
          </p:nvPr>
        </p:nvCxnSpPr>
        <p:spPr>
          <a:xfrm>
            <a:off x="4181156" y="1708933"/>
            <a:ext cx="0" cy="146304"/>
          </a:xfrm>
          <a:prstGeom prst="line">
            <a:avLst/>
          </a:prstGeom>
          <a:ln w="7620" cap="flat" cmpd="sng" algn="ctr">
            <a:solidFill>
              <a:srgbClr val="E8E8E8">
                <a:alpha val="2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OTLSHAPE_TB_00000000000000000000000000000000_Separator2">
            <a:extLst>
              <a:ext uri="{FF2B5EF4-FFF2-40B4-BE49-F238E27FC236}">
                <a16:creationId xmlns:a16="http://schemas.microsoft.com/office/drawing/2014/main" id="{D6C8F9DB-A2FB-CD1E-98B0-BFE9E88B0C72}"/>
              </a:ext>
            </a:extLst>
          </p:cNvPr>
          <p:cNvCxnSpPr/>
          <p:nvPr>
            <p:custDataLst>
              <p:tags r:id="rId167"/>
            </p:custDataLst>
          </p:nvPr>
        </p:nvCxnSpPr>
        <p:spPr>
          <a:xfrm>
            <a:off x="8281043" y="1708933"/>
            <a:ext cx="0" cy="146304"/>
          </a:xfrm>
          <a:prstGeom prst="line">
            <a:avLst/>
          </a:prstGeom>
          <a:ln w="7620" cap="flat" cmpd="sng" algn="ctr">
            <a:solidFill>
              <a:srgbClr val="E8E8E8">
                <a:alpha val="2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OTLSHAPE_TB_00000000000000000000000000000000_MiddleSeparator1">
            <a:extLst>
              <a:ext uri="{FF2B5EF4-FFF2-40B4-BE49-F238E27FC236}">
                <a16:creationId xmlns:a16="http://schemas.microsoft.com/office/drawing/2014/main" id="{AD80081E-60D1-95A0-1999-A53C8A723662}"/>
              </a:ext>
            </a:extLst>
          </p:cNvPr>
          <p:cNvCxnSpPr/>
          <p:nvPr>
            <p:custDataLst>
              <p:tags r:id="rId168"/>
            </p:custDataLst>
          </p:nvPr>
        </p:nvCxnSpPr>
        <p:spPr>
          <a:xfrm>
            <a:off x="2114364" y="1900957"/>
            <a:ext cx="0" cy="146304"/>
          </a:xfrm>
          <a:prstGeom prst="line">
            <a:avLst/>
          </a:prstGeom>
          <a:ln w="7620" cap="flat" cmpd="sng" algn="ctr">
            <a:solidFill>
              <a:srgbClr val="E8E8E8">
                <a:alpha val="2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OTLSHAPE_TB_00000000000000000000000000000000_MiddleSeparator2">
            <a:extLst>
              <a:ext uri="{FF2B5EF4-FFF2-40B4-BE49-F238E27FC236}">
                <a16:creationId xmlns:a16="http://schemas.microsoft.com/office/drawing/2014/main" id="{6D225779-C65D-2F1C-F50C-D4990A57B8A2}"/>
              </a:ext>
            </a:extLst>
          </p:cNvPr>
          <p:cNvCxnSpPr/>
          <p:nvPr>
            <p:custDataLst>
              <p:tags r:id="rId169"/>
            </p:custDataLst>
          </p:nvPr>
        </p:nvCxnSpPr>
        <p:spPr>
          <a:xfrm>
            <a:off x="3147760" y="1900957"/>
            <a:ext cx="0" cy="146304"/>
          </a:xfrm>
          <a:prstGeom prst="line">
            <a:avLst/>
          </a:prstGeom>
          <a:ln w="7620" cap="flat" cmpd="sng" algn="ctr">
            <a:solidFill>
              <a:srgbClr val="E8E8E8">
                <a:alpha val="2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OTLSHAPE_TB_00000000000000000000000000000000_MiddleSeparator3">
            <a:extLst>
              <a:ext uri="{FF2B5EF4-FFF2-40B4-BE49-F238E27FC236}">
                <a16:creationId xmlns:a16="http://schemas.microsoft.com/office/drawing/2014/main" id="{BCCD44DB-2466-1741-6E09-694AE8E8D7DF}"/>
              </a:ext>
            </a:extLst>
          </p:cNvPr>
          <p:cNvCxnSpPr/>
          <p:nvPr>
            <p:custDataLst>
              <p:tags r:id="rId170"/>
            </p:custDataLst>
          </p:nvPr>
        </p:nvCxnSpPr>
        <p:spPr>
          <a:xfrm>
            <a:off x="4181156" y="1900957"/>
            <a:ext cx="0" cy="146304"/>
          </a:xfrm>
          <a:prstGeom prst="line">
            <a:avLst/>
          </a:prstGeom>
          <a:ln w="7620" cap="flat" cmpd="sng" algn="ctr">
            <a:solidFill>
              <a:srgbClr val="E8E8E8">
                <a:alpha val="2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OTLSHAPE_TB_00000000000000000000000000000000_MiddleSeparator4">
            <a:extLst>
              <a:ext uri="{FF2B5EF4-FFF2-40B4-BE49-F238E27FC236}">
                <a16:creationId xmlns:a16="http://schemas.microsoft.com/office/drawing/2014/main" id="{58377574-9F04-84DF-F1E1-3ECBE786BDD8}"/>
              </a:ext>
            </a:extLst>
          </p:cNvPr>
          <p:cNvCxnSpPr/>
          <p:nvPr>
            <p:custDataLst>
              <p:tags r:id="rId171"/>
            </p:custDataLst>
          </p:nvPr>
        </p:nvCxnSpPr>
        <p:spPr>
          <a:xfrm>
            <a:off x="5192087" y="1900957"/>
            <a:ext cx="0" cy="146304"/>
          </a:xfrm>
          <a:prstGeom prst="line">
            <a:avLst/>
          </a:prstGeom>
          <a:ln w="7620" cap="flat" cmpd="sng" algn="ctr">
            <a:solidFill>
              <a:srgbClr val="E8E8E8">
                <a:alpha val="2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OTLSHAPE_TB_00000000000000000000000000000000_MiddleSeparator5">
            <a:extLst>
              <a:ext uri="{FF2B5EF4-FFF2-40B4-BE49-F238E27FC236}">
                <a16:creationId xmlns:a16="http://schemas.microsoft.com/office/drawing/2014/main" id="{6FEF29FB-9A3A-8A0C-4F5B-9019228363F8}"/>
              </a:ext>
            </a:extLst>
          </p:cNvPr>
          <p:cNvCxnSpPr/>
          <p:nvPr>
            <p:custDataLst>
              <p:tags r:id="rId172"/>
            </p:custDataLst>
          </p:nvPr>
        </p:nvCxnSpPr>
        <p:spPr>
          <a:xfrm>
            <a:off x="6214251" y="1900957"/>
            <a:ext cx="0" cy="146304"/>
          </a:xfrm>
          <a:prstGeom prst="line">
            <a:avLst/>
          </a:prstGeom>
          <a:ln w="7620" cap="flat" cmpd="sng" algn="ctr">
            <a:solidFill>
              <a:srgbClr val="E8E8E8">
                <a:alpha val="2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OTLSHAPE_TB_00000000000000000000000000000000_MiddleSeparator6">
            <a:extLst>
              <a:ext uri="{FF2B5EF4-FFF2-40B4-BE49-F238E27FC236}">
                <a16:creationId xmlns:a16="http://schemas.microsoft.com/office/drawing/2014/main" id="{2C5E6D4E-348D-C1BF-F963-309F24E16EA7}"/>
              </a:ext>
            </a:extLst>
          </p:cNvPr>
          <p:cNvCxnSpPr/>
          <p:nvPr>
            <p:custDataLst>
              <p:tags r:id="rId173"/>
            </p:custDataLst>
          </p:nvPr>
        </p:nvCxnSpPr>
        <p:spPr>
          <a:xfrm>
            <a:off x="7247648" y="1900957"/>
            <a:ext cx="0" cy="146304"/>
          </a:xfrm>
          <a:prstGeom prst="line">
            <a:avLst/>
          </a:prstGeom>
          <a:ln w="7620" cap="flat" cmpd="sng" algn="ctr">
            <a:solidFill>
              <a:srgbClr val="E8E8E8">
                <a:alpha val="2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7" name="OTLSHAPE_TB_00000000000000000000000000000000_MiddleSeparator7">
            <a:extLst>
              <a:ext uri="{FF2B5EF4-FFF2-40B4-BE49-F238E27FC236}">
                <a16:creationId xmlns:a16="http://schemas.microsoft.com/office/drawing/2014/main" id="{13CE505F-99F8-4654-3895-A595255178AF}"/>
              </a:ext>
            </a:extLst>
          </p:cNvPr>
          <p:cNvCxnSpPr/>
          <p:nvPr>
            <p:custDataLst>
              <p:tags r:id="rId174"/>
            </p:custDataLst>
          </p:nvPr>
        </p:nvCxnSpPr>
        <p:spPr>
          <a:xfrm>
            <a:off x="8281043" y="1900957"/>
            <a:ext cx="0" cy="146304"/>
          </a:xfrm>
          <a:prstGeom prst="line">
            <a:avLst/>
          </a:prstGeom>
          <a:ln w="7620" cap="flat" cmpd="sng" algn="ctr">
            <a:solidFill>
              <a:srgbClr val="E8E8E8">
                <a:alpha val="2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9" name="OTLSHAPE_TB_00000000000000000000000000000000_MiddleSeparator8">
            <a:extLst>
              <a:ext uri="{FF2B5EF4-FFF2-40B4-BE49-F238E27FC236}">
                <a16:creationId xmlns:a16="http://schemas.microsoft.com/office/drawing/2014/main" id="{B8F5BB3F-97B3-D9A2-67FD-A1F487B330F8}"/>
              </a:ext>
            </a:extLst>
          </p:cNvPr>
          <p:cNvCxnSpPr/>
          <p:nvPr>
            <p:custDataLst>
              <p:tags r:id="rId175"/>
            </p:custDataLst>
          </p:nvPr>
        </p:nvCxnSpPr>
        <p:spPr>
          <a:xfrm>
            <a:off x="9291975" y="1900957"/>
            <a:ext cx="0" cy="146304"/>
          </a:xfrm>
          <a:prstGeom prst="line">
            <a:avLst/>
          </a:prstGeom>
          <a:ln w="7620" cap="flat" cmpd="sng" algn="ctr">
            <a:solidFill>
              <a:srgbClr val="E8E8E8">
                <a:alpha val="2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1" name="OTLSHAPE_TB_00000000000000000000000000000000_MiddleSeparator9">
            <a:extLst>
              <a:ext uri="{FF2B5EF4-FFF2-40B4-BE49-F238E27FC236}">
                <a16:creationId xmlns:a16="http://schemas.microsoft.com/office/drawing/2014/main" id="{D7CA506C-8DB5-DDAD-23CA-D1898B500B95}"/>
              </a:ext>
            </a:extLst>
          </p:cNvPr>
          <p:cNvCxnSpPr/>
          <p:nvPr>
            <p:custDataLst>
              <p:tags r:id="rId176"/>
            </p:custDataLst>
          </p:nvPr>
        </p:nvCxnSpPr>
        <p:spPr>
          <a:xfrm>
            <a:off x="10314139" y="1900957"/>
            <a:ext cx="0" cy="146304"/>
          </a:xfrm>
          <a:prstGeom prst="line">
            <a:avLst/>
          </a:prstGeom>
          <a:ln w="7620" cap="flat" cmpd="sng" algn="ctr">
            <a:solidFill>
              <a:srgbClr val="E8E8E8">
                <a:alpha val="2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OTLSHAPE_M_aef32c30126c457290b9a69880c1852d_Shape">
            <a:extLst>
              <a:ext uri="{FF2B5EF4-FFF2-40B4-BE49-F238E27FC236}">
                <a16:creationId xmlns:a16="http://schemas.microsoft.com/office/drawing/2014/main" id="{45701FA9-36DF-7949-295B-3FDCDB239966}"/>
              </a:ext>
            </a:extLst>
          </p:cNvPr>
          <p:cNvSpPr/>
          <p:nvPr>
            <p:custDataLst>
              <p:tags r:id="rId177"/>
            </p:custDataLst>
          </p:nvPr>
        </p:nvSpPr>
        <p:spPr>
          <a:xfrm rot="16200000">
            <a:off x="10435741" y="1254823"/>
            <a:ext cx="165100" cy="165100"/>
          </a:xfrm>
          <a:prstGeom prst="flowChartMerge">
            <a:avLst/>
          </a:prstGeom>
          <a:solidFill>
            <a:srgbClr val="E9713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94" name="OTLSHAPE_M_951b60d1ca7b47acaaf2d71df281a755_Shape">
            <a:extLst>
              <a:ext uri="{FF2B5EF4-FFF2-40B4-BE49-F238E27FC236}">
                <a16:creationId xmlns:a16="http://schemas.microsoft.com/office/drawing/2014/main" id="{404FB7F0-7D31-9A28-91E4-1862CDAC8FB6}"/>
              </a:ext>
            </a:extLst>
          </p:cNvPr>
          <p:cNvSpPr/>
          <p:nvPr>
            <p:custDataLst>
              <p:tags r:id="rId178"/>
            </p:custDataLst>
          </p:nvPr>
        </p:nvSpPr>
        <p:spPr>
          <a:xfrm rot="16200000">
            <a:off x="8829484" y="1254823"/>
            <a:ext cx="165100" cy="165100"/>
          </a:xfrm>
          <a:prstGeom prst="flowChartMerge">
            <a:avLst/>
          </a:prstGeom>
          <a:solidFill>
            <a:srgbClr val="15608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98" name="OTLSHAPE_M_852c225338b44b15883779d834d018f7_Shape">
            <a:extLst>
              <a:ext uri="{FF2B5EF4-FFF2-40B4-BE49-F238E27FC236}">
                <a16:creationId xmlns:a16="http://schemas.microsoft.com/office/drawing/2014/main" id="{3F9E775D-B888-2D02-D0A6-5CBE68B6902E}"/>
              </a:ext>
            </a:extLst>
          </p:cNvPr>
          <p:cNvSpPr/>
          <p:nvPr>
            <p:custDataLst>
              <p:tags r:id="rId179"/>
            </p:custDataLst>
          </p:nvPr>
        </p:nvSpPr>
        <p:spPr>
          <a:xfrm rot="16200000">
            <a:off x="5549574" y="1254823"/>
            <a:ext cx="165100" cy="165100"/>
          </a:xfrm>
          <a:prstGeom prst="flowChartMerge">
            <a:avLst/>
          </a:prstGeom>
          <a:solidFill>
            <a:srgbClr val="E9713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8" name="OTLSHAPE_M_aef32c30126c457290b9a69880c1852d_Title">
            <a:extLst>
              <a:ext uri="{FF2B5EF4-FFF2-40B4-BE49-F238E27FC236}">
                <a16:creationId xmlns:a16="http://schemas.microsoft.com/office/drawing/2014/main" id="{279CDCC3-934C-5A04-6A12-BB9AFC32F92D}"/>
              </a:ext>
            </a:extLst>
          </p:cNvPr>
          <p:cNvSpPr txBox="1"/>
          <p:nvPr>
            <p:custDataLst>
              <p:tags r:id="rId180"/>
            </p:custDataLst>
          </p:nvPr>
        </p:nvSpPr>
        <p:spPr>
          <a:xfrm>
            <a:off x="10632591" y="1149202"/>
            <a:ext cx="10541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sv-SE" sz="1100" b="1" spc="-8" dirty="0">
                <a:solidFill>
                  <a:schemeClr val="dk1"/>
                </a:solidFill>
                <a:latin typeface="Calibri" panose="020F0502020204030204" pitchFamily="34" charset="0"/>
              </a:rPr>
              <a:t>TG5/SAR </a:t>
            </a:r>
            <a:r>
              <a:rPr lang="en-GB" sz="1100" b="1" spc="-8" dirty="0">
                <a:solidFill>
                  <a:schemeClr val="dk1"/>
                </a:solidFill>
                <a:latin typeface="Calibri" panose="020F0502020204030204" pitchFamily="34" charset="0"/>
              </a:rPr>
              <a:t>approval</a:t>
            </a:r>
          </a:p>
        </p:txBody>
      </p:sp>
      <p:sp>
        <p:nvSpPr>
          <p:cNvPr id="69" name="OTLSHAPE_M_aef32c30126c457290b9a69880c1852d_Date">
            <a:extLst>
              <a:ext uri="{FF2B5EF4-FFF2-40B4-BE49-F238E27FC236}">
                <a16:creationId xmlns:a16="http://schemas.microsoft.com/office/drawing/2014/main" id="{8A8D966B-1912-EE3A-8D0B-0A6FE36CCF8D}"/>
              </a:ext>
            </a:extLst>
          </p:cNvPr>
          <p:cNvSpPr txBox="1"/>
          <p:nvPr>
            <p:custDataLst>
              <p:tags r:id="rId181"/>
            </p:custDataLst>
          </p:nvPr>
        </p:nvSpPr>
        <p:spPr>
          <a:xfrm>
            <a:off x="10632591" y="1319720"/>
            <a:ext cx="5588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sv-SE" sz="1000" spc="-6">
                <a:solidFill>
                  <a:srgbClr val="0E2841"/>
                </a:solidFill>
                <a:latin typeface="Calibri" panose="020F0502020204030204" pitchFamily="34" charset="0"/>
              </a:rPr>
              <a:t>Jul 8, 2027</a:t>
            </a:r>
          </a:p>
        </p:txBody>
      </p:sp>
      <p:sp>
        <p:nvSpPr>
          <p:cNvPr id="192" name="OTLSHAPE_M_951b60d1ca7b47acaaf2d71df281a755_Title">
            <a:extLst>
              <a:ext uri="{FF2B5EF4-FFF2-40B4-BE49-F238E27FC236}">
                <a16:creationId xmlns:a16="http://schemas.microsoft.com/office/drawing/2014/main" id="{6338EC28-5234-58B7-2BC6-4104021F36D0}"/>
              </a:ext>
            </a:extLst>
          </p:cNvPr>
          <p:cNvSpPr txBox="1"/>
          <p:nvPr>
            <p:custDataLst>
              <p:tags r:id="rId182"/>
            </p:custDataLst>
          </p:nvPr>
        </p:nvSpPr>
        <p:spPr>
          <a:xfrm>
            <a:off x="9026334" y="1149202"/>
            <a:ext cx="6223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sv-SE" sz="1100" b="1" spc="-8">
                <a:solidFill>
                  <a:schemeClr val="dk1"/>
                </a:solidFill>
                <a:latin typeface="Calibri" panose="020F0502020204030204" pitchFamily="34" charset="0"/>
              </a:rPr>
              <a:t>Start of CC</a:t>
            </a:r>
          </a:p>
        </p:txBody>
      </p:sp>
      <p:sp>
        <p:nvSpPr>
          <p:cNvPr id="193" name="OTLSHAPE_M_951b60d1ca7b47acaaf2d71df281a755_Date">
            <a:extLst>
              <a:ext uri="{FF2B5EF4-FFF2-40B4-BE49-F238E27FC236}">
                <a16:creationId xmlns:a16="http://schemas.microsoft.com/office/drawing/2014/main" id="{F815FC11-04C6-9C4E-2E93-1131764D0D4F}"/>
              </a:ext>
            </a:extLst>
          </p:cNvPr>
          <p:cNvSpPr txBox="1"/>
          <p:nvPr>
            <p:custDataLst>
              <p:tags r:id="rId183"/>
            </p:custDataLst>
          </p:nvPr>
        </p:nvSpPr>
        <p:spPr>
          <a:xfrm>
            <a:off x="9026334" y="1319720"/>
            <a:ext cx="6731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sv-SE" sz="1000" spc="-6">
                <a:solidFill>
                  <a:srgbClr val="0E2841"/>
                </a:solidFill>
                <a:latin typeface="Calibri" panose="020F0502020204030204" pitchFamily="34" charset="0"/>
              </a:rPr>
              <a:t>Feb 15, 2027</a:t>
            </a:r>
          </a:p>
        </p:txBody>
      </p:sp>
      <p:sp>
        <p:nvSpPr>
          <p:cNvPr id="196" name="OTLSHAPE_M_852c225338b44b15883779d834d018f7_Title">
            <a:extLst>
              <a:ext uri="{FF2B5EF4-FFF2-40B4-BE49-F238E27FC236}">
                <a16:creationId xmlns:a16="http://schemas.microsoft.com/office/drawing/2014/main" id="{7378776A-3CFD-84BE-7049-68A6A48B3CCB}"/>
              </a:ext>
            </a:extLst>
          </p:cNvPr>
          <p:cNvSpPr txBox="1"/>
          <p:nvPr>
            <p:custDataLst>
              <p:tags r:id="rId184"/>
            </p:custDataLst>
          </p:nvPr>
        </p:nvSpPr>
        <p:spPr>
          <a:xfrm>
            <a:off x="5746424" y="1149202"/>
            <a:ext cx="5461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sv-SE" sz="1100" b="1" spc="-10">
                <a:solidFill>
                  <a:schemeClr val="dk1"/>
                </a:solidFill>
                <a:latin typeface="Calibri" panose="020F0502020204030204" pitchFamily="34" charset="0"/>
              </a:rPr>
              <a:t>Final TG3</a:t>
            </a:r>
          </a:p>
        </p:txBody>
      </p:sp>
      <p:sp>
        <p:nvSpPr>
          <p:cNvPr id="197" name="OTLSHAPE_M_852c225338b44b15883779d834d018f7_Date">
            <a:extLst>
              <a:ext uri="{FF2B5EF4-FFF2-40B4-BE49-F238E27FC236}">
                <a16:creationId xmlns:a16="http://schemas.microsoft.com/office/drawing/2014/main" id="{B5436089-08CB-E508-2B07-E73CFB873394}"/>
              </a:ext>
            </a:extLst>
          </p:cNvPr>
          <p:cNvSpPr txBox="1"/>
          <p:nvPr>
            <p:custDataLst>
              <p:tags r:id="rId185"/>
            </p:custDataLst>
          </p:nvPr>
        </p:nvSpPr>
        <p:spPr>
          <a:xfrm>
            <a:off x="5746424" y="1319720"/>
            <a:ext cx="6604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sv-SE" sz="1000" spc="-6">
                <a:solidFill>
                  <a:srgbClr val="0E2841"/>
                </a:solidFill>
                <a:latin typeface="Calibri" panose="020F0502020204030204" pitchFamily="34" charset="0"/>
              </a:rPr>
              <a:t>Apr 29, 2026</a:t>
            </a:r>
          </a:p>
        </p:txBody>
      </p:sp>
      <p:sp>
        <p:nvSpPr>
          <p:cNvPr id="55" name="textruta 54">
            <a:extLst>
              <a:ext uri="{FF2B5EF4-FFF2-40B4-BE49-F238E27FC236}">
                <a16:creationId xmlns:a16="http://schemas.microsoft.com/office/drawing/2014/main" id="{3C8BF40C-43AB-2333-53F9-75240EBB4695}"/>
              </a:ext>
            </a:extLst>
          </p:cNvPr>
          <p:cNvSpPr txBox="1"/>
          <p:nvPr/>
        </p:nvSpPr>
        <p:spPr>
          <a:xfrm>
            <a:off x="8159556" y="6303797"/>
            <a:ext cx="403244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>
                <a:solidFill>
                  <a:srgbClr val="666666"/>
                </a:solidFill>
              </a:rPr>
              <a:t>Note</a:t>
            </a:r>
            <a:r>
              <a:rPr lang="en-GB" sz="1100" dirty="0">
                <a:solidFill>
                  <a:srgbClr val="666666"/>
                </a:solidFill>
              </a:rPr>
              <a:t>: MG detector boxes 2-4 (including 18 modules)</a:t>
            </a:r>
            <a:r>
              <a:rPr lang="sv-SE" sz="1100" dirty="0">
                <a:solidFill>
                  <a:srgbClr val="666666"/>
                </a:solidFill>
              </a:rPr>
              <a:t> is</a:t>
            </a:r>
            <a:r>
              <a:rPr lang="en-GB" sz="1100" dirty="0">
                <a:solidFill>
                  <a:srgbClr val="666666"/>
                </a:solidFill>
              </a:rPr>
              <a:t> part of the instrument scope but currently not linked to TG5 in P6. MG Detector box 1 (including 6 modules) has 91 days of float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4671F722-0D98-1B27-8F21-F59441572879}"/>
              </a:ext>
            </a:extLst>
          </p:cNvPr>
          <p:cNvSpPr txBox="1">
            <a:spLocks/>
          </p:cNvSpPr>
          <p:nvPr/>
        </p:nvSpPr>
        <p:spPr>
          <a:xfrm>
            <a:off x="1020576" y="111690"/>
            <a:ext cx="9360000" cy="65733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kern="1200">
                <a:solidFill>
                  <a:srgbClr val="66666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00B0F0"/>
                </a:solidFill>
              </a:rPr>
              <a:t>TREX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00B0F0"/>
                </a:solidFill>
              </a:rPr>
              <a:t>Critical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00B0F0"/>
                </a:solidFill>
              </a:rPr>
              <a:t>Paths </a:t>
            </a:r>
            <a:endParaRPr lang="en-GB" b="1" dirty="0">
              <a:solidFill>
                <a:srgbClr val="00B0F0"/>
              </a:solidFill>
            </a:endParaRPr>
          </a:p>
        </p:txBody>
      </p:sp>
      <p:sp>
        <p:nvSpPr>
          <p:cNvPr id="23" name="Platshållare för text 4">
            <a:extLst>
              <a:ext uri="{FF2B5EF4-FFF2-40B4-BE49-F238E27FC236}">
                <a16:creationId xmlns:a16="http://schemas.microsoft.com/office/drawing/2014/main" id="{452EF4A8-53F0-E211-34E4-F576FF39C29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97698" y="736004"/>
            <a:ext cx="9360000" cy="507076"/>
          </a:xfrm>
        </p:spPr>
        <p:txBody>
          <a:bodyPr/>
          <a:lstStyle/>
          <a:p>
            <a:r>
              <a:rPr lang="sv-SE" sz="1600" dirty="0"/>
              <a:t>Data from P6 April 2025 </a:t>
            </a:r>
            <a:r>
              <a:rPr lang="en-GB" sz="1600" dirty="0"/>
              <a:t>Lockdown</a:t>
            </a:r>
          </a:p>
        </p:txBody>
      </p:sp>
      <p:sp>
        <p:nvSpPr>
          <p:cNvPr id="24" name="textruta 23">
            <a:extLst>
              <a:ext uri="{FF2B5EF4-FFF2-40B4-BE49-F238E27FC236}">
                <a16:creationId xmlns:a16="http://schemas.microsoft.com/office/drawing/2014/main" id="{BD0F36B1-6304-70DA-5870-FD2601208DD9}"/>
              </a:ext>
            </a:extLst>
          </p:cNvPr>
          <p:cNvSpPr txBox="1"/>
          <p:nvPr/>
        </p:nvSpPr>
        <p:spPr>
          <a:xfrm>
            <a:off x="940973" y="6046533"/>
            <a:ext cx="56266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100" b="1" dirty="0">
                <a:solidFill>
                  <a:srgbClr val="666666"/>
                </a:solidFill>
              </a:rPr>
              <a:t>Design phase </a:t>
            </a:r>
            <a:r>
              <a:rPr lang="en-GB" sz="1100" dirty="0">
                <a:solidFill>
                  <a:srgbClr val="666666"/>
                </a:solidFill>
              </a:rPr>
              <a:t>ends at CDR approval </a:t>
            </a:r>
          </a:p>
          <a:p>
            <a:pPr algn="l"/>
            <a:r>
              <a:rPr lang="en-GB" sz="1100" b="1" dirty="0">
                <a:solidFill>
                  <a:srgbClr val="666666"/>
                </a:solidFill>
              </a:rPr>
              <a:t>Procurement and Manufacturing phase </a:t>
            </a:r>
            <a:r>
              <a:rPr lang="en-GB" sz="1100" dirty="0">
                <a:solidFill>
                  <a:srgbClr val="666666"/>
                </a:solidFill>
              </a:rPr>
              <a:t>ends at FAT closure of open points </a:t>
            </a:r>
          </a:p>
          <a:p>
            <a:pPr algn="l"/>
            <a:r>
              <a:rPr lang="en-GB" sz="1100" b="1" dirty="0">
                <a:solidFill>
                  <a:srgbClr val="666666"/>
                </a:solidFill>
              </a:rPr>
              <a:t>Installation and Commissioning phase </a:t>
            </a:r>
            <a:r>
              <a:rPr lang="en-GB" sz="1100" dirty="0">
                <a:solidFill>
                  <a:srgbClr val="666666"/>
                </a:solidFill>
              </a:rPr>
              <a:t>ends at SAT approval</a:t>
            </a:r>
          </a:p>
          <a:p>
            <a:r>
              <a:rPr lang="en-GB" sz="1100" b="1" dirty="0">
                <a:solidFill>
                  <a:srgbClr val="666666"/>
                </a:solidFill>
              </a:rPr>
              <a:t>TF: </a:t>
            </a:r>
            <a:r>
              <a:rPr lang="en-GB" sz="1100" dirty="0">
                <a:solidFill>
                  <a:srgbClr val="666666"/>
                </a:solidFill>
              </a:rPr>
              <a:t>number days of </a:t>
            </a:r>
            <a:r>
              <a:rPr lang="en-GB" sz="1100" b="1" dirty="0">
                <a:solidFill>
                  <a:srgbClr val="666666"/>
                </a:solidFill>
              </a:rPr>
              <a:t>total float </a:t>
            </a:r>
            <a:r>
              <a:rPr lang="en-GB" sz="1100" dirty="0">
                <a:solidFill>
                  <a:srgbClr val="666666"/>
                </a:solidFill>
              </a:rPr>
              <a:t>to Instrument’s TG5</a:t>
            </a:r>
          </a:p>
          <a:p>
            <a:pPr algn="l"/>
            <a:endParaRPr lang="en-GB" sz="1100" dirty="0">
              <a:solidFill>
                <a:srgbClr val="666666"/>
              </a:solidFill>
            </a:endParaRPr>
          </a:p>
          <a:p>
            <a:pPr algn="l"/>
            <a:endParaRPr lang="en-GB" sz="1100" dirty="0">
              <a:solidFill>
                <a:srgbClr val="666666"/>
              </a:solidFill>
            </a:endParaRPr>
          </a:p>
        </p:txBody>
      </p:sp>
      <p:cxnSp>
        <p:nvCxnSpPr>
          <p:cNvPr id="106" name="Rak koppling 105">
            <a:extLst>
              <a:ext uri="{FF2B5EF4-FFF2-40B4-BE49-F238E27FC236}">
                <a16:creationId xmlns:a16="http://schemas.microsoft.com/office/drawing/2014/main" id="{161EC14E-1317-5C15-3772-4DBDDB7FC14E}"/>
              </a:ext>
            </a:extLst>
          </p:cNvPr>
          <p:cNvCxnSpPr>
            <a:cxnSpLocks/>
          </p:cNvCxnSpPr>
          <p:nvPr/>
        </p:nvCxnSpPr>
        <p:spPr>
          <a:xfrm flipH="1">
            <a:off x="8755196" y="1632670"/>
            <a:ext cx="54817" cy="4360881"/>
          </a:xfrm>
          <a:prstGeom prst="line">
            <a:avLst/>
          </a:prstGeom>
          <a:ln w="19050" cap="flat" cmpd="sng" algn="ctr">
            <a:solidFill>
              <a:schemeClr val="bg1">
                <a:lumMod val="65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5" name="Date Placeholder 34">
            <a:extLst>
              <a:ext uri="{FF2B5EF4-FFF2-40B4-BE49-F238E27FC236}">
                <a16:creationId xmlns:a16="http://schemas.microsoft.com/office/drawing/2014/main" id="{BFAFD52D-8B1B-8A12-BB7B-9B8ED0CB9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2025-11-04</a:t>
            </a:r>
            <a:endParaRPr lang="sv-SE" dirty="0"/>
          </a:p>
        </p:txBody>
      </p:sp>
      <p:sp>
        <p:nvSpPr>
          <p:cNvPr id="36" name="Footer Placeholder 35">
            <a:extLst>
              <a:ext uri="{FF2B5EF4-FFF2-40B4-BE49-F238E27FC236}">
                <a16:creationId xmlns:a16="http://schemas.microsoft.com/office/drawing/2014/main" id="{3DE85843-CC09-1674-DDBA-843D1A7B2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TREX ICEB</a:t>
            </a:r>
            <a:endParaRPr lang="sv-S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29601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E272A0-C56E-55A2-112B-4ACB1601AC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5FE3F-2A35-72CA-5D3B-A9C04BBAC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Key milestones (as shown in dashboard)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16B200-3E65-1962-622D-70639E43A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TREX ICEB</a:t>
            </a:r>
            <a:endParaRPr lang="sv-S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4FB4C3-DADB-1261-D2B8-B2C63E5660C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Delays on all key milestones since the replanning</a:t>
            </a:r>
            <a:endParaRPr lang="en-US" noProof="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258C9B3-2CCC-0F53-6B5D-895F573D50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7CFC3B8-6C7A-9C00-43F4-13D16E43B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2025-11-04</a:t>
            </a:r>
            <a:endParaRPr lang="sv-SE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5E1FAB9-7860-D4E4-9068-B1ABCB0391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65514"/>
            <a:ext cx="12192000" cy="3526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424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D2429B-E97E-61F5-00D7-D7175A0B83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89A6A-3917-6BD0-FA10-BF2A7001A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709" y="265373"/>
            <a:ext cx="9360000" cy="657339"/>
          </a:xfrm>
        </p:spPr>
        <p:txBody>
          <a:bodyPr vert="horz" lIns="90000" tIns="45720" rIns="91440" bIns="18000" rtlCol="0" anchor="t" anchorCtr="0">
            <a:normAutofit/>
          </a:bodyPr>
          <a:lstStyle/>
          <a:p>
            <a:r>
              <a:rPr lang="sv-SE" kern="1200" dirty="0" err="1"/>
              <a:t>Key</a:t>
            </a:r>
            <a:r>
              <a:rPr lang="sv-SE" kern="1200" dirty="0"/>
              <a:t> </a:t>
            </a:r>
            <a:r>
              <a:rPr lang="sv-SE" kern="1200" dirty="0" err="1"/>
              <a:t>milestones</a:t>
            </a:r>
            <a:r>
              <a:rPr lang="sv-SE" kern="1200" dirty="0"/>
              <a:t> &gt; 4 </a:t>
            </a:r>
            <a:r>
              <a:rPr lang="sv-SE" kern="1200" dirty="0" err="1"/>
              <a:t>months</a:t>
            </a:r>
            <a:r>
              <a:rPr lang="sv-SE" kern="1200" dirty="0"/>
              <a:t> </a:t>
            </a:r>
            <a:r>
              <a:rPr lang="sv-SE" kern="1200" dirty="0" err="1"/>
              <a:t>delay</a:t>
            </a:r>
            <a:endParaRPr lang="sv-SE" kern="12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96C2E5-628F-6723-C26F-B0E876C48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sv-SE" kern="1200" cap="all" spc="80" baseline="0"/>
              <a:t>TREX ICEB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7D9144-66CB-4902-4B81-C0CCF12F71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3709" y="931026"/>
            <a:ext cx="9360000" cy="507076"/>
          </a:xfrm>
        </p:spPr>
        <p:txBody>
          <a:bodyPr vert="horz" lIns="90000" tIns="18000" rIns="91440" bIns="45720" rtlCol="0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 noProof="0" dirty="0"/>
              <a:t>Comparing January 2025 with </a:t>
            </a:r>
            <a:r>
              <a:rPr lang="en-US" dirty="0"/>
              <a:t>September 2025</a:t>
            </a:r>
            <a:endParaRPr lang="en-US" kern="1200" noProof="0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C4877D5-07BB-D11F-1ACA-71634C7D16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2025-11-04</a:t>
            </a:r>
            <a:endParaRPr lang="sv-SE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914D1060-2513-AD5A-7D88-9C4C64131645}"/>
              </a:ext>
            </a:extLst>
          </p:cNvPr>
          <p:cNvGraphicFramePr>
            <a:graphicFrameLocks noGrp="1"/>
          </p:cNvGraphicFramePr>
          <p:nvPr/>
        </p:nvGraphicFramePr>
        <p:xfrm>
          <a:off x="1324648" y="1446416"/>
          <a:ext cx="10098087" cy="496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18346">
                  <a:extLst>
                    <a:ext uri="{9D8B030D-6E8A-4147-A177-3AD203B41FA5}">
                      <a16:colId xmlns:a16="http://schemas.microsoft.com/office/drawing/2014/main" val="978045138"/>
                    </a:ext>
                  </a:extLst>
                </a:gridCol>
                <a:gridCol w="1387561">
                  <a:extLst>
                    <a:ext uri="{9D8B030D-6E8A-4147-A177-3AD203B41FA5}">
                      <a16:colId xmlns:a16="http://schemas.microsoft.com/office/drawing/2014/main" val="1588464657"/>
                    </a:ext>
                  </a:extLst>
                </a:gridCol>
                <a:gridCol w="1659387">
                  <a:extLst>
                    <a:ext uri="{9D8B030D-6E8A-4147-A177-3AD203B41FA5}">
                      <a16:colId xmlns:a16="http://schemas.microsoft.com/office/drawing/2014/main" val="3838703626"/>
                    </a:ext>
                  </a:extLst>
                </a:gridCol>
                <a:gridCol w="1832793">
                  <a:extLst>
                    <a:ext uri="{9D8B030D-6E8A-4147-A177-3AD203B41FA5}">
                      <a16:colId xmlns:a16="http://schemas.microsoft.com/office/drawing/2014/main" val="3467180850"/>
                    </a:ext>
                  </a:extLst>
                </a:gridCol>
              </a:tblGrid>
              <a:tr h="543056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</a:rPr>
                        <a:t>Activity Name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905" marR="10905" marT="109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</a:rPr>
                        <a:t>Date (Jan 25)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905" marR="10905" marT="109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</a:rPr>
                        <a:t>Date (Sep 25)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905" marR="10905" marT="109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</a:rPr>
                        <a:t>Variance date (month)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905" marR="10905" marT="10905" marB="0" anchor="b"/>
                </a:tc>
                <a:extLst>
                  <a:ext uri="{0D108BD9-81ED-4DB2-BD59-A6C34878D82A}">
                    <a16:rowId xmlns:a16="http://schemas.microsoft.com/office/drawing/2014/main" val="1712208826"/>
                  </a:ext>
                </a:extLst>
              </a:tr>
              <a:tr h="30315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6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T-REX:OoB</a:t>
                      </a:r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Guide (96-151.5): CDR/subTG3 (meeting)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02-jun-25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11-dec-25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-5,8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83110360"/>
                  </a:ext>
                </a:extLst>
              </a:tr>
              <a:tr h="30315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6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T-REX:OoB</a:t>
                      </a:r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Guide (151.5-163.1): IRR/subTG4 (meeting)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15-sep-26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03-feb-27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-4,55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14910536"/>
                  </a:ext>
                </a:extLst>
              </a:tr>
              <a:tr h="30315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T-REX: P- Fast Chopper: Factory Acceptance Test (FAT)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23-sep-25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23-nov-26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-13,4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99908407"/>
                  </a:ext>
                </a:extLst>
              </a:tr>
              <a:tr h="30315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T-REX: M- Fast Chopper: Factory Acceptance Test (FAT)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19-dec-25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06-nov-26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-9,7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55964948"/>
                  </a:ext>
                </a:extLst>
              </a:tr>
              <a:tr h="54305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T-REX: Fan Chopper:CDR/subTG3 (meeting)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14-apr-25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16-dec-25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-7,45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16504914"/>
                  </a:ext>
                </a:extLst>
              </a:tr>
              <a:tr h="54305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T-REX: BG Chopper (Disk &amp; Housing): CDR/subTG3 (meeting)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01-apr-25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25-nov-25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-7,15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91781402"/>
                  </a:ext>
                </a:extLst>
              </a:tr>
              <a:tr h="30315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T-REX: Thermal Polarization: CDR/subTG3 (meeting)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30-apr-25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24-nov-25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-6,15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0836062"/>
                  </a:ext>
                </a:extLst>
              </a:tr>
              <a:tr h="30315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T-REX: Polarization Analyser: CDR/subTG3 (meeting)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06-May-25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19-dec-25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-6,95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34044536"/>
                  </a:ext>
                </a:extLst>
              </a:tr>
              <a:tr h="30315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T-REX: Polarization Flipper: CDR/subTG3 (meeting)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07-May-25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15-dec-25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-6,7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9878304"/>
                  </a:ext>
                </a:extLst>
              </a:tr>
              <a:tr h="30315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T-REX: Cd Shielding: Factory Acceptance Test (FAT)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01-dec-25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29-apr-26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-4,75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40537590"/>
                  </a:ext>
                </a:extLst>
              </a:tr>
              <a:tr h="30315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T-REX: Primary Coll &amp; Slits: CDR/subTG3 (meeting)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26-jun-25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08-jan-26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-5,5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32859479"/>
                  </a:ext>
                </a:extLst>
              </a:tr>
              <a:tr h="30315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T-REX: Beamstop: CDR/subTG3 (meeting)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27-May-25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14-jan-26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-6,6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96833737"/>
                  </a:ext>
                </a:extLst>
              </a:tr>
              <a:tr h="30315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T-REX: Det boxes 2-4: Factory Acceptance Test (FAT)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31-aug-26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10-feb-27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-5,35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157236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5295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78C6F3-7019-2A59-0F03-F6D28BEA3D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83522D4E-C06D-8CA1-DB2F-B95C45C18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709" y="265373"/>
            <a:ext cx="9360000" cy="657339"/>
          </a:xfrm>
        </p:spPr>
        <p:txBody>
          <a:bodyPr/>
          <a:lstStyle/>
          <a:p>
            <a:r>
              <a:rPr lang="en-US" dirty="0"/>
              <a:t>Completing design for T2T3 instruments</a:t>
            </a:r>
            <a:br>
              <a:rPr lang="en-US" dirty="0"/>
            </a:b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D71E14-C4E1-A06A-2A10-12C3EF1A4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sv-SE"/>
              <a:t>ICB 26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3DF7BD1F-A502-9A00-44F2-02FAF818CAD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3709" y="931026"/>
            <a:ext cx="9360000" cy="507076"/>
          </a:xfrm>
        </p:spPr>
        <p:txBody>
          <a:bodyPr/>
          <a:lstStyle/>
          <a:p>
            <a:r>
              <a:rPr lang="en-US" dirty="0"/>
              <a:t>30 meetings held this year from Jan 25 to mid-Sep 25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DF00D04-9AC0-532A-83BA-3F58CFC2D4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2025-09-25</a:t>
            </a:r>
            <a:endParaRPr lang="sv-SE"/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02455272-8AB6-8592-B070-414804A7FD30}"/>
              </a:ext>
            </a:extLst>
          </p:cNvPr>
          <p:cNvGraphicFramePr>
            <a:graphicFrameLocks/>
          </p:cNvGraphicFramePr>
          <p:nvPr/>
        </p:nvGraphicFramePr>
        <p:xfrm>
          <a:off x="1103313" y="1614488"/>
          <a:ext cx="9359900" cy="4406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68992225-562F-E272-FC14-4E3B19100D9F}"/>
              </a:ext>
            </a:extLst>
          </p:cNvPr>
          <p:cNvSpPr txBox="1"/>
          <p:nvPr/>
        </p:nvSpPr>
        <p:spPr>
          <a:xfrm rot="1812774">
            <a:off x="8599716" y="1383656"/>
            <a:ext cx="31024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2400" dirty="0">
                <a:solidFill>
                  <a:srgbClr val="666666"/>
                </a:solidFill>
                <a:highlight>
                  <a:srgbClr val="FFFF00"/>
                </a:highlight>
              </a:rPr>
              <a:t>As </a:t>
            </a:r>
            <a:r>
              <a:rPr lang="sv-SE" sz="2400" dirty="0" err="1">
                <a:solidFill>
                  <a:srgbClr val="666666"/>
                </a:solidFill>
                <a:highlight>
                  <a:srgbClr val="FFFF00"/>
                </a:highlight>
              </a:rPr>
              <a:t>shown</a:t>
            </a:r>
            <a:r>
              <a:rPr lang="sv-SE" sz="2400" dirty="0">
                <a:solidFill>
                  <a:srgbClr val="666666"/>
                </a:solidFill>
                <a:highlight>
                  <a:srgbClr val="FFFF00"/>
                </a:highlight>
              </a:rPr>
              <a:t> at ICB</a:t>
            </a:r>
            <a:endParaRPr lang="en-GB" sz="2400" dirty="0">
              <a:solidFill>
                <a:srgbClr val="666666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193066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5C17C0-F861-B194-E43F-CD7AC2F3B8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E4957-433D-2B92-D237-C9E299754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The </a:t>
            </a:r>
            <a:r>
              <a:rPr lang="sv-SE" dirty="0" err="1"/>
              <a:t>path</a:t>
            </a:r>
            <a:r>
              <a:rPr lang="sv-SE" dirty="0"/>
              <a:t> to TG3	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85D926C-7E50-D9A8-5166-5FACAF8BF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TREX ICEB</a:t>
            </a:r>
            <a:endParaRPr lang="sv-S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6E7A5C-1798-D31D-4394-09414CF15E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dirty="0" err="1"/>
              <a:t>Planned</a:t>
            </a:r>
            <a:r>
              <a:rPr lang="sv-SE" dirty="0"/>
              <a:t> CDR meetings</a:t>
            </a:r>
            <a:endParaRPr lang="en-GB" dirty="0"/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36595958-4931-F11A-3C7B-B8F23376E6B1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EE2C73C-C256-FCED-E9BB-D8C3A057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2025-11-04</a:t>
            </a:r>
            <a:endParaRPr lang="sv-SE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F8C054C-1CE7-33B7-C5F8-B18A1966D768}"/>
              </a:ext>
            </a:extLst>
          </p:cNvPr>
          <p:cNvGraphicFramePr>
            <a:graphicFrameLocks noGrp="1"/>
          </p:cNvGraphicFramePr>
          <p:nvPr/>
        </p:nvGraphicFramePr>
        <p:xfrm>
          <a:off x="1324648" y="1446416"/>
          <a:ext cx="8505152" cy="46606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53118">
                  <a:extLst>
                    <a:ext uri="{9D8B030D-6E8A-4147-A177-3AD203B41FA5}">
                      <a16:colId xmlns:a16="http://schemas.microsoft.com/office/drawing/2014/main" val="978045138"/>
                    </a:ext>
                  </a:extLst>
                </a:gridCol>
                <a:gridCol w="2052034">
                  <a:extLst>
                    <a:ext uri="{9D8B030D-6E8A-4147-A177-3AD203B41FA5}">
                      <a16:colId xmlns:a16="http://schemas.microsoft.com/office/drawing/2014/main" val="3838703626"/>
                    </a:ext>
                  </a:extLst>
                </a:gridCol>
              </a:tblGrid>
              <a:tr h="543056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</a:rPr>
                        <a:t>Activity Name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905" marR="10905" marT="109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</a:rPr>
                        <a:t>Date (Sep 25)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905" marR="10905" marT="10905" marB="0" anchor="b"/>
                </a:tc>
                <a:extLst>
                  <a:ext uri="{0D108BD9-81ED-4DB2-BD59-A6C34878D82A}">
                    <a16:rowId xmlns:a16="http://schemas.microsoft.com/office/drawing/2014/main" val="1712208826"/>
                  </a:ext>
                </a:extLst>
              </a:tr>
              <a:tr h="30315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T-REX: Control Hutch: CDR/subTG3 (meeting)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17-okt-25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83110360"/>
                  </a:ext>
                </a:extLst>
              </a:tr>
              <a:tr h="30315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T-REX: Thermal Polarization: CDR/subTG3 (meeting)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24-nov-25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14910536"/>
                  </a:ext>
                </a:extLst>
              </a:tr>
              <a:tr h="30315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T-REX: BG Chopper (Disk &amp; Housing): CDR/subTG3 (meeting)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25-nov-25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99908407"/>
                  </a:ext>
                </a:extLst>
              </a:tr>
              <a:tr h="30315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T-REX:OoB Guide (96-151.5): CDR/subTG3 (meeting)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11-dec-25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55964948"/>
                  </a:ext>
                </a:extLst>
              </a:tr>
              <a:tr h="54305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T-REX: Translation Table: CDR/subTG3 (meeting)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15-dec-25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16504914"/>
                  </a:ext>
                </a:extLst>
              </a:tr>
              <a:tr h="54305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T-REX: Polarization Flipper: CDR/subTG3 (meeting)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15-dec-25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91781402"/>
                  </a:ext>
                </a:extLst>
              </a:tr>
              <a:tr h="30315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T-REX: Fan Chopper:CDR/subTG3 (meeting)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16-dec-25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0836062"/>
                  </a:ext>
                </a:extLst>
              </a:tr>
              <a:tr h="30315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T-REX: Polarization Analyser: CDR/subTG3 (meeting)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19-dec-25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34044536"/>
                  </a:ext>
                </a:extLst>
              </a:tr>
              <a:tr h="30315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T-REX: Primary Coll &amp; Slits: CDR/subTG3 (meeting)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08-jan-26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9878304"/>
                  </a:ext>
                </a:extLst>
              </a:tr>
              <a:tr h="30315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T-REX: Beamstop: CDR/subTG3 (meeting)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14-jan-26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40537590"/>
                  </a:ext>
                </a:extLst>
              </a:tr>
              <a:tr h="30315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T-REX: </a:t>
                      </a:r>
                      <a:r>
                        <a:rPr lang="fr-FR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Sample</a:t>
                      </a:r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r-FR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Environment</a:t>
                      </a:r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: CDR/subTG3 (meeting)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14-jan-26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32859479"/>
                  </a:ext>
                </a:extLst>
              </a:tr>
              <a:tr h="30315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T-REX:OoB</a:t>
                      </a:r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Guide (151.5-163.1): CDR/subTG3 (meeting)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11-jun-26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968337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5155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A5D0E4-8070-FB07-B50F-2B47FC0598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1610B-87CE-B857-AA77-37105EB03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Schedule adherence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7DD1EB-FFF9-031D-65C5-E790B96A8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TREX ICEB</a:t>
            </a:r>
            <a:endParaRPr lang="sv-S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F39B66-FFF8-702B-30C8-437FE5E7D78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noProof="0" dirty="0"/>
              <a:t>Most months – T-REX is </a:t>
            </a:r>
            <a:r>
              <a:rPr lang="en-US" b="1" u="sng" noProof="0" dirty="0"/>
              <a:t>above average</a:t>
            </a:r>
            <a:r>
              <a:rPr lang="en-US" noProof="0" dirty="0"/>
              <a:t> on schedule accuracy - improvement form last period!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7713D5E-B6BF-69FB-64F7-20C0EAA53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2025-11-04</a:t>
            </a:r>
            <a:endParaRPr lang="sv-SE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438D9E17-974E-826A-0394-1BAAC1E8F32F}"/>
              </a:ext>
            </a:extLst>
          </p:cNvPr>
          <p:cNvGraphicFramePr>
            <a:graphicFrameLocks/>
          </p:cNvGraphicFramePr>
          <p:nvPr/>
        </p:nvGraphicFramePr>
        <p:xfrm>
          <a:off x="1103709" y="1684866"/>
          <a:ext cx="4558644" cy="41825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DDF405C6-CB27-FBF9-C9F2-52B6DD32C09F}"/>
              </a:ext>
            </a:extLst>
          </p:cNvPr>
          <p:cNvGraphicFramePr>
            <a:graphicFrameLocks/>
          </p:cNvGraphicFramePr>
          <p:nvPr/>
        </p:nvGraphicFramePr>
        <p:xfrm>
          <a:off x="6529648" y="1684866"/>
          <a:ext cx="4035209" cy="41825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875448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51BC0A-BEBD-9B60-B4F7-58D7BFA2F9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8C4BD-4324-5347-C509-B47C52269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Lookout</a:t>
            </a:r>
            <a:r>
              <a:rPr lang="sv-SE" dirty="0"/>
              <a:t> - </a:t>
            </a:r>
            <a:r>
              <a:rPr lang="sv-SE" dirty="0" err="1"/>
              <a:t>future</a:t>
            </a:r>
            <a:r>
              <a:rPr lang="sv-SE" dirty="0"/>
              <a:t> </a:t>
            </a:r>
            <a:r>
              <a:rPr lang="sv-SE" dirty="0" err="1"/>
              <a:t>activities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2359E1-C8B2-372A-5A28-0E4A61CA7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TREX ICEB</a:t>
            </a:r>
            <a:endParaRPr lang="sv-S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7087FF-9246-4A10-C937-9872F76498E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noProof="0" dirty="0"/>
              <a:t>There’s a lot in the pipeline.. 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19F225C-618F-5DD0-99CB-84599E675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2025-11-04</a:t>
            </a:r>
            <a:endParaRPr lang="sv-SE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637BEC15-8FC9-6085-F0DF-E0593EDF291E}"/>
              </a:ext>
            </a:extLst>
          </p:cNvPr>
          <p:cNvGraphicFramePr>
            <a:graphicFrameLocks/>
          </p:cNvGraphicFramePr>
          <p:nvPr/>
        </p:nvGraphicFramePr>
        <p:xfrm>
          <a:off x="865278" y="1697283"/>
          <a:ext cx="4729979" cy="45184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778677A5-BB08-6519-277B-CAD3F86EF804}"/>
              </a:ext>
            </a:extLst>
          </p:cNvPr>
          <p:cNvGraphicFramePr>
            <a:graphicFrameLocks/>
          </p:cNvGraphicFramePr>
          <p:nvPr/>
        </p:nvGraphicFramePr>
        <p:xfrm>
          <a:off x="6596744" y="1697283"/>
          <a:ext cx="4571999" cy="45184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267181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6C2CD7-D29C-E6E4-2482-2527B2B865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3060A619-B619-B45F-8782-A89C5F525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709" y="265373"/>
            <a:ext cx="9360000" cy="657339"/>
          </a:xfrm>
        </p:spPr>
        <p:txBody>
          <a:bodyPr/>
          <a:lstStyle/>
          <a:p>
            <a:r>
              <a:rPr lang="en-US" dirty="0"/>
              <a:t>Completing design for T2T3 instruments</a:t>
            </a:r>
            <a:br>
              <a:rPr lang="en-US" dirty="0"/>
            </a:b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5E4CE0-1B21-40D9-51BC-AA5C772C9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all" spc="80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ICB 27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B535C088-EFD6-0D89-EC83-F25678975A3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3709" y="931026"/>
            <a:ext cx="9360000" cy="507076"/>
          </a:xfrm>
        </p:spPr>
        <p:txBody>
          <a:bodyPr/>
          <a:lstStyle/>
          <a:p>
            <a:r>
              <a:rPr lang="en-US" dirty="0"/>
              <a:t>28 meetings held Sep 25 to Feb 26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1B80319-2947-9F12-C629-A150601C3F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80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2026-03-04</a:t>
            </a:r>
            <a:endParaRPr kumimoji="0" lang="sv-SE" sz="800" b="0" i="0" u="none" strike="noStrike" kern="1200" cap="none" spc="80" normalizeH="0" baseline="0" noProof="0">
              <a:ln>
                <a:noFill/>
              </a:ln>
              <a:solidFill>
                <a:srgbClr val="CCCCCC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7E92330F-33A9-40D8-AE9C-13F33CDDA55F}"/>
              </a:ext>
            </a:extLst>
          </p:cNvPr>
          <p:cNvGraphicFramePr>
            <a:graphicFrameLocks/>
          </p:cNvGraphicFramePr>
          <p:nvPr/>
        </p:nvGraphicFramePr>
        <p:xfrm>
          <a:off x="1103708" y="1700784"/>
          <a:ext cx="10006251" cy="42590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C098DE37-B98A-08CF-D13C-CDBB9590A3EF}"/>
              </a:ext>
            </a:extLst>
          </p:cNvPr>
          <p:cNvSpPr txBox="1"/>
          <p:nvPr/>
        </p:nvSpPr>
        <p:spPr>
          <a:xfrm rot="1812774">
            <a:off x="8599716" y="1383656"/>
            <a:ext cx="31024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2400" dirty="0">
                <a:solidFill>
                  <a:srgbClr val="666666"/>
                </a:solidFill>
                <a:highlight>
                  <a:srgbClr val="FFFF00"/>
                </a:highlight>
              </a:rPr>
              <a:t>As </a:t>
            </a:r>
            <a:r>
              <a:rPr lang="sv-SE" sz="2400" dirty="0" err="1">
                <a:solidFill>
                  <a:srgbClr val="666666"/>
                </a:solidFill>
                <a:highlight>
                  <a:srgbClr val="FFFF00"/>
                </a:highlight>
              </a:rPr>
              <a:t>shown</a:t>
            </a:r>
            <a:r>
              <a:rPr lang="sv-SE" sz="2400" dirty="0">
                <a:solidFill>
                  <a:srgbClr val="666666"/>
                </a:solidFill>
                <a:highlight>
                  <a:srgbClr val="FFFF00"/>
                </a:highlight>
              </a:rPr>
              <a:t> at ICB</a:t>
            </a:r>
            <a:endParaRPr lang="en-GB" sz="2400" dirty="0">
              <a:solidFill>
                <a:srgbClr val="666666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959762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4B2644-665A-DDFB-EA4B-1C69351DCC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E00659C1-5149-1FE7-6427-2F5BF1D7AA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16" y="1050977"/>
            <a:ext cx="10456816" cy="5536458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4D485753-FB6A-4ABA-3E5A-20BB4FEB3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526" y="145293"/>
            <a:ext cx="9360000" cy="657339"/>
          </a:xfrm>
        </p:spPr>
        <p:txBody>
          <a:bodyPr/>
          <a:lstStyle/>
          <a:p>
            <a:r>
              <a:rPr lang="en-GB" dirty="0"/>
              <a:t>TG5 slip chart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5D23F795-27E2-4D1C-B0A0-F607AE4EDF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marL="0" algn="l" defTabSz="914400" rtl="0" eaLnBrk="1" latinLnBrk="0" hangingPunct="1">
              <a:defRPr sz="800" kern="1200" spc="80" baseline="0">
                <a:solidFill>
                  <a:srgbClr val="CCCCCC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8896B66-0B3A-474C-9C9C-E4F07B1F5DAD}" type="datetime1">
              <a:rPr kumimoji="0" lang="sv-SE" sz="800" b="0" i="0" u="none" strike="noStrike" kern="1200" cap="none" spc="80" normalizeH="0" baseline="0" noProof="0" smtClean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2026-04-28</a:t>
            </a:fld>
            <a:endParaRPr kumimoji="0" lang="sv-SE" sz="800" b="0" i="0" u="none" strike="noStrike" kern="1200" cap="none" spc="80" normalizeH="0" baseline="0" noProof="0" dirty="0">
              <a:ln>
                <a:noFill/>
              </a:ln>
              <a:solidFill>
                <a:srgbClr val="CCCCCC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8C80CD-2E76-9C17-29CF-8D777FFECC27}"/>
              </a:ext>
            </a:extLst>
          </p:cNvPr>
          <p:cNvSpPr txBox="1"/>
          <p:nvPr/>
        </p:nvSpPr>
        <p:spPr>
          <a:xfrm>
            <a:off x="1797655" y="6573942"/>
            <a:ext cx="1029260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900" b="1" i="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Note</a:t>
            </a:r>
            <a:r>
              <a:rPr kumimoji="0" lang="sv-SE" sz="900" b="0" i="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: 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For T2T3, tracking starts after </a:t>
            </a:r>
            <a:r>
              <a:rPr kumimoji="0" lang="en-GB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replanning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 close-out. Vespa has TG5 in </a:t>
            </a: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May 2029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. Once TG5 is approved, the instrument will be removed from tracking. </a:t>
            </a: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</p:txBody>
      </p:sp>
      <p:sp>
        <p:nvSpPr>
          <p:cNvPr id="6" name="textruta 16">
            <a:extLst>
              <a:ext uri="{FF2B5EF4-FFF2-40B4-BE49-F238E27FC236}">
                <a16:creationId xmlns:a16="http://schemas.microsoft.com/office/drawing/2014/main" id="{8C64AA98-579F-964E-2316-A9072E2E247F}"/>
              </a:ext>
            </a:extLst>
          </p:cNvPr>
          <p:cNvSpPr txBox="1"/>
          <p:nvPr/>
        </p:nvSpPr>
        <p:spPr>
          <a:xfrm>
            <a:off x="5045804" y="5510784"/>
            <a:ext cx="7300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,</a:t>
            </a:r>
            <a:r>
              <a:rPr kumimoji="0" lang="sv-SE" sz="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 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 NMX</a:t>
            </a: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9" name="textruta 10">
            <a:extLst>
              <a:ext uri="{FF2B5EF4-FFF2-40B4-BE49-F238E27FC236}">
                <a16:creationId xmlns:a16="http://schemas.microsoft.com/office/drawing/2014/main" id="{544DDE1D-786F-B8FA-843D-BFCF72BF7765}"/>
              </a:ext>
            </a:extLst>
          </p:cNvPr>
          <p:cNvSpPr txBox="1"/>
          <p:nvPr/>
        </p:nvSpPr>
        <p:spPr>
          <a:xfrm>
            <a:off x="3787075" y="5637746"/>
            <a:ext cx="4691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ODIN, </a:t>
            </a:r>
          </a:p>
        </p:txBody>
      </p:sp>
      <p:sp>
        <p:nvSpPr>
          <p:cNvPr id="10" name="textruta 16">
            <a:extLst>
              <a:ext uri="{FF2B5EF4-FFF2-40B4-BE49-F238E27FC236}">
                <a16:creationId xmlns:a16="http://schemas.microsoft.com/office/drawing/2014/main" id="{CC283C1B-EB74-F8E5-BACE-C3822297F63F}"/>
              </a:ext>
            </a:extLst>
          </p:cNvPr>
          <p:cNvSpPr txBox="1"/>
          <p:nvPr/>
        </p:nvSpPr>
        <p:spPr>
          <a:xfrm>
            <a:off x="3986704" y="5641947"/>
            <a:ext cx="104303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DREAM </a:t>
            </a:r>
            <a:r>
              <a:rPr kumimoji="0" lang="sv-SE" sz="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ESTIA</a:t>
            </a:r>
            <a:endParaRPr kumimoji="0" lang="sv-SE" sz="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1A75E96A-265B-D3D1-A6CD-A1FCCD9D9696}"/>
              </a:ext>
            </a:extLst>
          </p:cNvPr>
          <p:cNvSpPr txBox="1"/>
          <p:nvPr/>
        </p:nvSpPr>
        <p:spPr>
          <a:xfrm>
            <a:off x="6239914" y="5613366"/>
            <a:ext cx="8737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1" i="0" u="none" strike="noStrike" kern="1200" cap="none" spc="0" normalizeH="0" baseline="0" noProof="0" dirty="0">
                <a:ln>
                  <a:noFill/>
                </a:ln>
                <a:solidFill>
                  <a:srgbClr val="003366">
                    <a:lumMod val="75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MAGIC</a:t>
            </a:r>
            <a:r>
              <a:rPr kumimoji="0" lang="sv-SE" sz="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1" i="0" u="none" strike="noStrike" kern="1200" cap="none" spc="0" normalizeH="0" baseline="0" noProof="0" dirty="0">
                <a:ln>
                  <a:noFill/>
                </a:ln>
                <a:solidFill>
                  <a:srgbClr val="FF7D00">
                    <a:lumMod val="75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BEER</a:t>
            </a:r>
            <a:b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srgbClr val="FF7D00">
                    <a:lumMod val="75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</a:br>
            <a:endParaRPr kumimoji="0" lang="sv-SE" sz="800" b="1" i="0" u="none" strike="noStrike" kern="1200" cap="none" spc="0" normalizeH="0" baseline="0" noProof="0" dirty="0">
              <a:ln>
                <a:noFill/>
              </a:ln>
              <a:solidFill>
                <a:srgbClr val="FF7D00">
                  <a:lumMod val="75000"/>
                </a:srgb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</p:txBody>
      </p:sp>
      <p:sp>
        <p:nvSpPr>
          <p:cNvPr id="12" name="textruta 10">
            <a:extLst>
              <a:ext uri="{FF2B5EF4-FFF2-40B4-BE49-F238E27FC236}">
                <a16:creationId xmlns:a16="http://schemas.microsoft.com/office/drawing/2014/main" id="{0B46B4C5-00ED-1795-92B1-8A007609CAC3}"/>
              </a:ext>
            </a:extLst>
          </p:cNvPr>
          <p:cNvSpPr txBox="1"/>
          <p:nvPr/>
        </p:nvSpPr>
        <p:spPr>
          <a:xfrm>
            <a:off x="5702531" y="5632381"/>
            <a:ext cx="563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 SKADI </a:t>
            </a:r>
            <a:b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</a:br>
            <a:endParaRPr kumimoji="0" lang="sv-SE" sz="800" b="1" i="0" u="none" strike="noStrike" kern="1200" cap="none" spc="0" normalizeH="0" baseline="0" noProof="0" dirty="0">
              <a:ln>
                <a:noFill/>
              </a:ln>
              <a:solidFill>
                <a:srgbClr val="821482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</p:txBody>
      </p:sp>
      <p:sp>
        <p:nvSpPr>
          <p:cNvPr id="13" name="textruta 10">
            <a:extLst>
              <a:ext uri="{FF2B5EF4-FFF2-40B4-BE49-F238E27FC236}">
                <a16:creationId xmlns:a16="http://schemas.microsoft.com/office/drawing/2014/main" id="{0C45CCD6-F94B-B236-4B6C-59A9C01902DD}"/>
              </a:ext>
            </a:extLst>
          </p:cNvPr>
          <p:cNvSpPr txBox="1"/>
          <p:nvPr/>
        </p:nvSpPr>
        <p:spPr>
          <a:xfrm>
            <a:off x="6981735" y="5632381"/>
            <a:ext cx="12345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1" i="0" u="none" strike="noStrike" kern="1200" cap="none" spc="0" normalizeH="0" baseline="0" noProof="0" dirty="0">
                <a:ln>
                  <a:noFill/>
                </a:ln>
                <a:solidFill>
                  <a:srgbClr val="821482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MIRACLES,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1" i="0" u="none" strike="noStrike" kern="1200" cap="none" spc="0" normalizeH="0" baseline="0" noProof="0" dirty="0">
                <a:ln>
                  <a:noFill/>
                </a:ln>
                <a:solidFill>
                  <a:srgbClr val="0099DC">
                    <a:lumMod val="75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HEIMDAL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</a:br>
            <a:endParaRPr kumimoji="0" lang="sv-SE" sz="800" b="1" i="0" u="none" strike="noStrike" kern="1200" cap="none" spc="0" normalizeH="0" baseline="0" noProof="0" dirty="0">
              <a:ln>
                <a:noFill/>
              </a:ln>
              <a:solidFill>
                <a:srgbClr val="821482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</p:txBody>
      </p:sp>
      <p:sp>
        <p:nvSpPr>
          <p:cNvPr id="15" name="textruta 10">
            <a:extLst>
              <a:ext uri="{FF2B5EF4-FFF2-40B4-BE49-F238E27FC236}">
                <a16:creationId xmlns:a16="http://schemas.microsoft.com/office/drawing/2014/main" id="{171374C4-5C17-7145-DA91-1C2B4F4DB37A}"/>
              </a:ext>
            </a:extLst>
          </p:cNvPr>
          <p:cNvSpPr txBox="1"/>
          <p:nvPr/>
        </p:nvSpPr>
        <p:spPr>
          <a:xfrm>
            <a:off x="6117871" y="5626558"/>
            <a:ext cx="629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1" i="0" u="none" strike="noStrike" kern="1200" cap="none" spc="0" normalizeH="0" baseline="0" noProof="0" dirty="0">
                <a:ln>
                  <a:noFill/>
                </a:ln>
                <a:solidFill>
                  <a:srgbClr val="006646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FREIA</a:t>
            </a:r>
            <a:endParaRPr kumimoji="0" lang="sv-SE" sz="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1" i="0" u="none" strike="noStrike" kern="1200" cap="none" spc="0" normalizeH="0" baseline="0" noProof="0" dirty="0">
                <a:ln>
                  <a:noFill/>
                </a:ln>
                <a:solidFill>
                  <a:srgbClr val="006646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 </a:t>
            </a:r>
            <a:b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</a:br>
            <a:endParaRPr kumimoji="0" lang="sv-SE" sz="800" b="1" i="0" u="none" strike="noStrike" kern="1200" cap="none" spc="0" normalizeH="0" baseline="0" noProof="0" dirty="0">
              <a:ln>
                <a:noFill/>
              </a:ln>
              <a:solidFill>
                <a:srgbClr val="821482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</p:txBody>
      </p:sp>
      <p:sp>
        <p:nvSpPr>
          <p:cNvPr id="21" name="textruta 10">
            <a:extLst>
              <a:ext uri="{FF2B5EF4-FFF2-40B4-BE49-F238E27FC236}">
                <a16:creationId xmlns:a16="http://schemas.microsoft.com/office/drawing/2014/main" id="{F23421E4-9658-87FB-39D4-6D8AC9942F08}"/>
              </a:ext>
            </a:extLst>
          </p:cNvPr>
          <p:cNvSpPr txBox="1"/>
          <p:nvPr/>
        </p:nvSpPr>
        <p:spPr>
          <a:xfrm>
            <a:off x="7348115" y="5634549"/>
            <a:ext cx="11552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CSPEC </a:t>
            </a:r>
            <a:r>
              <a:rPr kumimoji="0" lang="sv-SE" sz="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TREX</a:t>
            </a:r>
            <a:endParaRPr kumimoji="0" lang="sv-SE" sz="8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</a:br>
            <a:endParaRPr kumimoji="0" lang="sv-SE" sz="800" b="1" i="0" u="none" strike="noStrike" kern="1200" cap="none" spc="0" normalizeH="0" baseline="0" noProof="0" dirty="0">
              <a:ln>
                <a:noFill/>
              </a:ln>
              <a:solidFill>
                <a:srgbClr val="821482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55C5B0F1-CD43-A729-600F-6C6843156D7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85175" y="558393"/>
            <a:ext cx="5067756" cy="623803"/>
          </a:xfrm>
          <a:solidFill>
            <a:schemeClr val="bg1"/>
          </a:solidFill>
        </p:spPr>
        <p:txBody>
          <a:bodyPr/>
          <a:lstStyle/>
          <a:p>
            <a:r>
              <a:rPr lang="sv-SE" sz="2000" dirty="0"/>
              <a:t>Data from P6 MARCH</a:t>
            </a:r>
            <a:r>
              <a:rPr lang="en-GB" sz="2000" dirty="0"/>
              <a:t> </a:t>
            </a:r>
            <a:r>
              <a:rPr lang="sv-SE" sz="2000" dirty="0"/>
              <a:t>2026 lock down</a:t>
            </a:r>
            <a:endParaRPr lang="en-GB" sz="2000" dirty="0"/>
          </a:p>
        </p:txBody>
      </p:sp>
      <p:sp>
        <p:nvSpPr>
          <p:cNvPr id="16" name="textruta 10">
            <a:extLst>
              <a:ext uri="{FF2B5EF4-FFF2-40B4-BE49-F238E27FC236}">
                <a16:creationId xmlns:a16="http://schemas.microsoft.com/office/drawing/2014/main" id="{CE168D42-2A59-F421-8799-04A8692F1061}"/>
              </a:ext>
            </a:extLst>
          </p:cNvPr>
          <p:cNvSpPr txBox="1"/>
          <p:nvPr/>
        </p:nvSpPr>
        <p:spPr>
          <a:xfrm>
            <a:off x="1887215" y="5452494"/>
            <a:ext cx="16453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TG5/SAR </a:t>
            </a:r>
            <a:r>
              <a:rPr kumimoji="0" lang="sv-SE" sz="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approved</a:t>
            </a:r>
            <a:r>
              <a:rPr kumimoji="0" lang="sv-SE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(</a:t>
            </a:r>
            <a:r>
              <a:rPr kumimoji="0" lang="sv-SE" sz="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iSRR</a:t>
            </a:r>
            <a:r>
              <a:rPr kumimoji="0" lang="sv-SE" sz="800" b="0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 </a:t>
            </a:r>
            <a:r>
              <a:rPr kumimoji="0" lang="sv-SE" sz="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held</a:t>
            </a:r>
            <a:r>
              <a:rPr kumimoji="0" lang="sv-SE" sz="800" b="0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, </a:t>
            </a:r>
            <a:r>
              <a:rPr kumimoji="0" lang="sv-SE" sz="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approval</a:t>
            </a:r>
            <a:r>
              <a:rPr kumimoji="0" lang="sv-SE" sz="800" b="0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 </a:t>
            </a:r>
            <a:r>
              <a:rPr kumimoji="0" lang="sv-SE" sz="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pending</a:t>
            </a:r>
            <a:r>
              <a:rPr kumimoji="0" lang="sv-SE" sz="800" b="0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)</a:t>
            </a:r>
          </a:p>
        </p:txBody>
      </p:sp>
      <p:sp>
        <p:nvSpPr>
          <p:cNvPr id="24" name="textruta 10">
            <a:extLst>
              <a:ext uri="{FF2B5EF4-FFF2-40B4-BE49-F238E27FC236}">
                <a16:creationId xmlns:a16="http://schemas.microsoft.com/office/drawing/2014/main" id="{533ECB3C-36CB-2F80-4B8F-4A08D91E9A40}"/>
              </a:ext>
            </a:extLst>
          </p:cNvPr>
          <p:cNvSpPr txBox="1"/>
          <p:nvPr/>
        </p:nvSpPr>
        <p:spPr>
          <a:xfrm>
            <a:off x="2350940" y="4845603"/>
            <a:ext cx="5986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1" i="0" u="none" strike="noStrike" kern="1200" cap="none" spc="0" normalizeH="0" baseline="0" noProof="0" dirty="0">
                <a:ln>
                  <a:noFill/>
                </a:ln>
                <a:solidFill>
                  <a:srgbClr val="821482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TBL</a:t>
            </a:r>
          </a:p>
        </p:txBody>
      </p:sp>
      <p:sp>
        <p:nvSpPr>
          <p:cNvPr id="25" name="textruta 10">
            <a:extLst>
              <a:ext uri="{FF2B5EF4-FFF2-40B4-BE49-F238E27FC236}">
                <a16:creationId xmlns:a16="http://schemas.microsoft.com/office/drawing/2014/main" id="{15006A4D-1042-9D0B-5D91-6097C498FC3B}"/>
              </a:ext>
            </a:extLst>
          </p:cNvPr>
          <p:cNvSpPr txBox="1"/>
          <p:nvPr/>
        </p:nvSpPr>
        <p:spPr>
          <a:xfrm>
            <a:off x="2867183" y="5177710"/>
            <a:ext cx="7184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LOKI,  </a:t>
            </a:r>
            <a:endParaRPr kumimoji="0" lang="sv-SE" sz="800" b="1" i="0" u="none" strike="noStrike" kern="1200" cap="none" spc="0" normalizeH="0" baseline="0" noProof="0" dirty="0">
              <a:ln>
                <a:noFill/>
              </a:ln>
              <a:solidFill>
                <a:srgbClr val="821482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BIFROST    </a:t>
            </a:r>
          </a:p>
        </p:txBody>
      </p:sp>
      <p:sp>
        <p:nvSpPr>
          <p:cNvPr id="27" name="Diamond 26">
            <a:extLst>
              <a:ext uri="{FF2B5EF4-FFF2-40B4-BE49-F238E27FC236}">
                <a16:creationId xmlns:a16="http://schemas.microsoft.com/office/drawing/2014/main" id="{E963C8ED-A8A9-AC37-5020-47021AE001C6}"/>
              </a:ext>
            </a:extLst>
          </p:cNvPr>
          <p:cNvSpPr/>
          <p:nvPr/>
        </p:nvSpPr>
        <p:spPr>
          <a:xfrm>
            <a:off x="2544732" y="4659486"/>
            <a:ext cx="211028" cy="211015"/>
          </a:xfrm>
          <a:prstGeom prst="diamon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8" name="Diamond 27">
            <a:extLst>
              <a:ext uri="{FF2B5EF4-FFF2-40B4-BE49-F238E27FC236}">
                <a16:creationId xmlns:a16="http://schemas.microsoft.com/office/drawing/2014/main" id="{99794C9E-BEDA-BF73-5F37-256A891B5273}"/>
              </a:ext>
            </a:extLst>
          </p:cNvPr>
          <p:cNvSpPr/>
          <p:nvPr/>
        </p:nvSpPr>
        <p:spPr>
          <a:xfrm>
            <a:off x="2978306" y="4953325"/>
            <a:ext cx="211028" cy="211015"/>
          </a:xfrm>
          <a:prstGeom prst="diamon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9" name="Diamond 28">
            <a:extLst>
              <a:ext uri="{FF2B5EF4-FFF2-40B4-BE49-F238E27FC236}">
                <a16:creationId xmlns:a16="http://schemas.microsoft.com/office/drawing/2014/main" id="{74AFA746-D399-158E-1D3A-C33C9A11FFC5}"/>
              </a:ext>
            </a:extLst>
          </p:cNvPr>
          <p:cNvSpPr/>
          <p:nvPr/>
        </p:nvSpPr>
        <p:spPr>
          <a:xfrm>
            <a:off x="3015387" y="4955539"/>
            <a:ext cx="211028" cy="211015"/>
          </a:xfrm>
          <a:prstGeom prst="diamon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30" name="Diamond 29">
            <a:extLst>
              <a:ext uri="{FF2B5EF4-FFF2-40B4-BE49-F238E27FC236}">
                <a16:creationId xmlns:a16="http://schemas.microsoft.com/office/drawing/2014/main" id="{0440365E-8488-AB8F-46B8-E7C7E1891369}"/>
              </a:ext>
            </a:extLst>
          </p:cNvPr>
          <p:cNvSpPr/>
          <p:nvPr/>
        </p:nvSpPr>
        <p:spPr>
          <a:xfrm>
            <a:off x="1658149" y="5501316"/>
            <a:ext cx="211028" cy="211015"/>
          </a:xfrm>
          <a:prstGeom prst="diamon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8517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1" grpId="0"/>
      <p:bldP spid="12" grpId="0"/>
      <p:bldP spid="13" grpId="0"/>
      <p:bldP spid="15" grpId="0"/>
      <p:bldP spid="21" grpId="0"/>
      <p:bldP spid="16" grpId="0"/>
      <p:bldP spid="24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OTLSHAPE_SL_0084e535316f411b9401b0adc9f8b3fc_BackgroundRectangle">
            <a:extLst>
              <a:ext uri="{FF2B5EF4-FFF2-40B4-BE49-F238E27FC236}">
                <a16:creationId xmlns:a16="http://schemas.microsoft.com/office/drawing/2014/main" id="{7C3B89BA-1DFE-2251-C70B-9904A5755CF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3500" y="1642893"/>
            <a:ext cx="11290300" cy="663956"/>
          </a:xfrm>
          <a:prstGeom prst="rect">
            <a:avLst/>
          </a:prstGeom>
          <a:solidFill>
            <a:srgbClr val="C8C8C8">
              <a:alpha val="20000"/>
            </a:srgb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11" name="OTLSHAPE_SL2A_e4ead10f04c74cfd8f551d06f3ce43f9_BackgroundRectangle" hidden="1">
            <a:extLst>
              <a:ext uri="{FF2B5EF4-FFF2-40B4-BE49-F238E27FC236}">
                <a16:creationId xmlns:a16="http://schemas.microsoft.com/office/drawing/2014/main" id="{42EA0DB8-4498-022E-E2B6-B0A61AEA1F0A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965200" y="1642893"/>
            <a:ext cx="10388600" cy="663956"/>
          </a:xfrm>
          <a:prstGeom prst="rect">
            <a:avLst/>
          </a:prstGeom>
          <a:solidFill>
            <a:srgbClr val="C8C8C8">
              <a:alpha val="20000"/>
            </a:srgb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7" name="OTLSHAPE_SL_5b53f335682744a3aca05129f3d177fe_BackgroundRectangle">
            <a:extLst>
              <a:ext uri="{FF2B5EF4-FFF2-40B4-BE49-F238E27FC236}">
                <a16:creationId xmlns:a16="http://schemas.microsoft.com/office/drawing/2014/main" id="{82D8A280-87DE-E69F-20DC-17DB2A58979B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63500" y="4351380"/>
            <a:ext cx="11290300" cy="1258993"/>
          </a:xfrm>
          <a:prstGeom prst="rect">
            <a:avLst/>
          </a:prstGeom>
          <a:solidFill>
            <a:srgbClr val="C8C8C8">
              <a:alpha val="20000"/>
            </a:srgb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46" name="OTLSHAPE_SL2A_b8d1d83518da45acbe1fbff340deaa59_BackgroundRectangle" hidden="1">
            <a:extLst>
              <a:ext uri="{FF2B5EF4-FFF2-40B4-BE49-F238E27FC236}">
                <a16:creationId xmlns:a16="http://schemas.microsoft.com/office/drawing/2014/main" id="{8139F4CA-199B-4305-EAC0-7381DD7497B6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965200" y="4351380"/>
            <a:ext cx="10388600" cy="1258993"/>
          </a:xfrm>
          <a:prstGeom prst="rect">
            <a:avLst/>
          </a:prstGeom>
          <a:solidFill>
            <a:srgbClr val="C8C8C8">
              <a:alpha val="20000"/>
            </a:srgb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4" name="OTLSHAPE_SL_fa42d63daaa047df9609654649a8d298_BackgroundRectangle">
            <a:extLst>
              <a:ext uri="{FF2B5EF4-FFF2-40B4-BE49-F238E27FC236}">
                <a16:creationId xmlns:a16="http://schemas.microsoft.com/office/drawing/2014/main" id="{5B4DA9AC-84B6-6FE5-8064-83C2F20E7D20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63500" y="2344949"/>
            <a:ext cx="11290300" cy="879856"/>
          </a:xfrm>
          <a:prstGeom prst="rect">
            <a:avLst/>
          </a:prstGeom>
          <a:solidFill>
            <a:srgbClr val="C8C8C8">
              <a:alpha val="20000"/>
            </a:srgb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3" name="OTLSHAPE_SL_a60d2ae8524f4ac2a7627cff794993cd_BackgroundRectangle">
            <a:extLst>
              <a:ext uri="{FF2B5EF4-FFF2-40B4-BE49-F238E27FC236}">
                <a16:creationId xmlns:a16="http://schemas.microsoft.com/office/drawing/2014/main" id="{1333DA63-97C2-E13F-AA6D-3F17421AD8FB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63500" y="3262905"/>
            <a:ext cx="11290300" cy="1050375"/>
          </a:xfrm>
          <a:prstGeom prst="rect">
            <a:avLst/>
          </a:prstGeom>
          <a:solidFill>
            <a:srgbClr val="C8C8C8">
              <a:alpha val="20000"/>
            </a:srgb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1" name="OTLSHAPE_SL2A_4caf07c2a262454ea1ae0869fee6abfc_BackgroundRectangle" hidden="1">
            <a:extLst>
              <a:ext uri="{FF2B5EF4-FFF2-40B4-BE49-F238E27FC236}">
                <a16:creationId xmlns:a16="http://schemas.microsoft.com/office/drawing/2014/main" id="{2B225A1D-434D-950C-8EED-72609875D69E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965200" y="2344949"/>
            <a:ext cx="10388600" cy="879856"/>
          </a:xfrm>
          <a:prstGeom prst="rect">
            <a:avLst/>
          </a:prstGeom>
          <a:solidFill>
            <a:srgbClr val="C8C8C8">
              <a:alpha val="20000"/>
            </a:srgb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36" name="OTLSHAPE_SL2A_4c2d4f9c4d0b4f0ca7b6591d61f7f570_BackgroundRectangle" hidden="1">
            <a:extLst>
              <a:ext uri="{FF2B5EF4-FFF2-40B4-BE49-F238E27FC236}">
                <a16:creationId xmlns:a16="http://schemas.microsoft.com/office/drawing/2014/main" id="{58FA4C2A-73F6-5444-4D02-9560C1642F94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965200" y="3262905"/>
            <a:ext cx="10388600" cy="1050375"/>
          </a:xfrm>
          <a:prstGeom prst="rect">
            <a:avLst/>
          </a:prstGeom>
          <a:solidFill>
            <a:srgbClr val="C8C8C8">
              <a:alpha val="20000"/>
            </a:srgb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" name="OTLSHAPE_TB_00000000000000000000000000000000_LeftEndCaps" hidden="1">
            <a:extLst>
              <a:ext uri="{FF2B5EF4-FFF2-40B4-BE49-F238E27FC236}">
                <a16:creationId xmlns:a16="http://schemas.microsoft.com/office/drawing/2014/main" id="{7E508087-FA8C-8AA7-8B02-68EE5C960F2A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-220558" y="12700"/>
            <a:ext cx="469900" cy="276999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2026</a:t>
            </a:r>
          </a:p>
        </p:txBody>
      </p:sp>
      <p:sp>
        <p:nvSpPr>
          <p:cNvPr id="3" name="OTLSHAPE_TB_00000000000000000000000000000000_RightEndCaps">
            <a:extLst>
              <a:ext uri="{FF2B5EF4-FFF2-40B4-BE49-F238E27FC236}">
                <a16:creationId xmlns:a16="http://schemas.microsoft.com/office/drawing/2014/main" id="{16613104-9391-95A9-681A-8678F3C2AEE1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11474534" y="1273238"/>
            <a:ext cx="449610" cy="27906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1200" cap="none" spc="-44" normalizeH="0" baseline="0" noProof="0">
                <a:ln>
                  <a:noFill/>
                </a:ln>
                <a:solidFill>
                  <a:srgbClr val="E971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2027</a:t>
            </a:r>
          </a:p>
        </p:txBody>
      </p:sp>
      <p:cxnSp>
        <p:nvCxnSpPr>
          <p:cNvPr id="64" name="OTLSHAPE_M_aef32c30126c457290b9a69880c1852d_Connector1">
            <a:extLst>
              <a:ext uri="{FF2B5EF4-FFF2-40B4-BE49-F238E27FC236}">
                <a16:creationId xmlns:a16="http://schemas.microsoft.com/office/drawing/2014/main" id="{E5902838-2375-03FF-C11B-A892BDB1E448}"/>
              </a:ext>
            </a:extLst>
          </p:cNvPr>
          <p:cNvCxnSpPr/>
          <p:nvPr>
            <p:custDataLst>
              <p:tags r:id="rId12"/>
            </p:custDataLst>
          </p:nvPr>
        </p:nvCxnSpPr>
        <p:spPr>
          <a:xfrm>
            <a:off x="11016714" y="784923"/>
            <a:ext cx="0" cy="435822"/>
          </a:xfrm>
          <a:prstGeom prst="line">
            <a:avLst/>
          </a:prstGeom>
          <a:ln w="7620" cap="flat" cmpd="sng" algn="ctr">
            <a:solidFill>
              <a:srgbClr val="E97132">
                <a:alpha val="4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OTLSHAPE_M_951b60d1ca7b47acaaf2d71df281a755_Connector1">
            <a:extLst>
              <a:ext uri="{FF2B5EF4-FFF2-40B4-BE49-F238E27FC236}">
                <a16:creationId xmlns:a16="http://schemas.microsoft.com/office/drawing/2014/main" id="{D6E7A4A3-B904-253C-6BF7-B6DFF10A6FC6}"/>
              </a:ext>
            </a:extLst>
          </p:cNvPr>
          <p:cNvCxnSpPr/>
          <p:nvPr>
            <p:custDataLst>
              <p:tags r:id="rId13"/>
            </p:custDataLst>
          </p:nvPr>
        </p:nvCxnSpPr>
        <p:spPr>
          <a:xfrm>
            <a:off x="9443292" y="370480"/>
            <a:ext cx="0" cy="850265"/>
          </a:xfrm>
          <a:prstGeom prst="line">
            <a:avLst/>
          </a:prstGeom>
          <a:ln w="7620" cap="flat" cmpd="sng" algn="ctr">
            <a:solidFill>
              <a:srgbClr val="156082">
                <a:alpha val="4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OTLSHAPE_M_852c225338b44b15883779d834d018f7_Connector1">
            <a:extLst>
              <a:ext uri="{FF2B5EF4-FFF2-40B4-BE49-F238E27FC236}">
                <a16:creationId xmlns:a16="http://schemas.microsoft.com/office/drawing/2014/main" id="{833BFC5F-D031-9CC9-D737-724ED63B9C0B}"/>
              </a:ext>
            </a:extLst>
          </p:cNvPr>
          <p:cNvCxnSpPr/>
          <p:nvPr>
            <p:custDataLst>
              <p:tags r:id="rId14"/>
            </p:custDataLst>
          </p:nvPr>
        </p:nvCxnSpPr>
        <p:spPr>
          <a:xfrm>
            <a:off x="5397352" y="784923"/>
            <a:ext cx="0" cy="435822"/>
          </a:xfrm>
          <a:prstGeom prst="line">
            <a:avLst/>
          </a:prstGeom>
          <a:ln w="7620" cap="flat" cmpd="sng" algn="ctr">
            <a:solidFill>
              <a:srgbClr val="E97132">
                <a:alpha val="4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TLSHAPE_TB_00000000000000000000000000000000_ScaleContainer">
            <a:extLst>
              <a:ext uri="{FF2B5EF4-FFF2-40B4-BE49-F238E27FC236}">
                <a16:creationId xmlns:a16="http://schemas.microsoft.com/office/drawing/2014/main" id="{BA6B6CEB-8861-B1D7-C139-FF54BEED274D}"/>
              </a:ext>
            </a:extLst>
          </p:cNvPr>
          <p:cNvSpPr/>
          <p:nvPr>
            <p:custDataLst>
              <p:tags r:id="rId15"/>
            </p:custDataLst>
          </p:nvPr>
        </p:nvSpPr>
        <p:spPr>
          <a:xfrm>
            <a:off x="1092200" y="1220745"/>
            <a:ext cx="10261600" cy="182880"/>
          </a:xfrm>
          <a:prstGeom prst="round2SameRect">
            <a:avLst/>
          </a:prstGeom>
          <a:solidFill>
            <a:srgbClr val="0E284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96" name="OTLSHAPE_SL_0084e535316f411b9401b0adc9f8b3fc_HeaderRectangle">
            <a:extLst>
              <a:ext uri="{FF2B5EF4-FFF2-40B4-BE49-F238E27FC236}">
                <a16:creationId xmlns:a16="http://schemas.microsoft.com/office/drawing/2014/main" id="{CF3793E1-A4CB-B874-92AC-479D7A93DA0B}"/>
              </a:ext>
            </a:extLst>
          </p:cNvPr>
          <p:cNvSpPr/>
          <p:nvPr>
            <p:custDataLst>
              <p:tags r:id="rId16"/>
            </p:custDataLst>
          </p:nvPr>
        </p:nvSpPr>
        <p:spPr>
          <a:xfrm>
            <a:off x="63500" y="1642893"/>
            <a:ext cx="901700" cy="663956"/>
          </a:xfrm>
          <a:prstGeom prst="rect">
            <a:avLst/>
          </a:prstGeom>
          <a:solidFill>
            <a:srgbClr val="E9713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09" name="OTLSHAPE_SL2A_e4ead10f04c74cfd8f551d06f3ce43f9_HeaderRectangle" hidden="1">
            <a:extLst>
              <a:ext uri="{FF2B5EF4-FFF2-40B4-BE49-F238E27FC236}">
                <a16:creationId xmlns:a16="http://schemas.microsoft.com/office/drawing/2014/main" id="{33F9F086-3C23-8212-F2D0-69B139E4C164}"/>
              </a:ext>
            </a:extLst>
          </p:cNvPr>
          <p:cNvSpPr/>
          <p:nvPr>
            <p:custDataLst>
              <p:tags r:id="rId17"/>
            </p:custDataLst>
          </p:nvPr>
        </p:nvSpPr>
        <p:spPr>
          <a:xfrm>
            <a:off x="965200" y="1642893"/>
            <a:ext cx="0" cy="0"/>
          </a:xfrm>
          <a:prstGeom prst="rect">
            <a:avLst/>
          </a:prstGeom>
          <a:solidFill>
            <a:srgbClr val="E97132">
              <a:alpha val="24706"/>
            </a:srgb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6" name="OTLSHAPE_TB_00000000000000000000000000000000_MiddleScaleContainer">
            <a:extLst>
              <a:ext uri="{FF2B5EF4-FFF2-40B4-BE49-F238E27FC236}">
                <a16:creationId xmlns:a16="http://schemas.microsoft.com/office/drawing/2014/main" id="{5C8ECE00-3643-6EAC-F5AA-F1F16F7B9B9B}"/>
              </a:ext>
            </a:extLst>
          </p:cNvPr>
          <p:cNvSpPr/>
          <p:nvPr>
            <p:custDataLst>
              <p:tags r:id="rId18"/>
            </p:custDataLst>
          </p:nvPr>
        </p:nvSpPr>
        <p:spPr>
          <a:xfrm>
            <a:off x="1092200" y="1412769"/>
            <a:ext cx="10261600" cy="182880"/>
          </a:xfrm>
          <a:prstGeom prst="round2SameRect">
            <a:avLst>
              <a:gd name="adj1" fmla="val 0"/>
              <a:gd name="adj2" fmla="val 16667"/>
            </a:avLst>
          </a:prstGeom>
          <a:solidFill>
            <a:srgbClr val="737373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7" name="OTLSHAPE_TB_00000000000000000000000000000000_BottomScaleContainer" hidden="1">
            <a:extLst>
              <a:ext uri="{FF2B5EF4-FFF2-40B4-BE49-F238E27FC236}">
                <a16:creationId xmlns:a16="http://schemas.microsoft.com/office/drawing/2014/main" id="{D4059782-8698-B57E-A78B-BF0B6747668C}"/>
              </a:ext>
            </a:extLst>
          </p:cNvPr>
          <p:cNvSpPr/>
          <p:nvPr>
            <p:custDataLst>
              <p:tags r:id="rId19"/>
            </p:custDataLst>
          </p:nvPr>
        </p:nvSpPr>
        <p:spPr>
          <a:xfrm>
            <a:off x="1092200" y="1220745"/>
            <a:ext cx="0" cy="0"/>
          </a:xfrm>
          <a:prstGeom prst="round2SameRect">
            <a:avLst>
              <a:gd name="adj1" fmla="val 0"/>
              <a:gd name="adj2" fmla="val 16667"/>
            </a:avLst>
          </a:prstGeom>
          <a:solidFill>
            <a:srgbClr val="0E284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0" name="OTLSHAPE_SL_5b53f335682744a3aca05129f3d177fe_HeaderRectangle">
            <a:extLst>
              <a:ext uri="{FF2B5EF4-FFF2-40B4-BE49-F238E27FC236}">
                <a16:creationId xmlns:a16="http://schemas.microsoft.com/office/drawing/2014/main" id="{18A98EEF-B495-865D-5F8E-124181857DB4}"/>
              </a:ext>
            </a:extLst>
          </p:cNvPr>
          <p:cNvSpPr/>
          <p:nvPr>
            <p:custDataLst>
              <p:tags r:id="rId20"/>
            </p:custDataLst>
          </p:nvPr>
        </p:nvSpPr>
        <p:spPr>
          <a:xfrm>
            <a:off x="63500" y="4351380"/>
            <a:ext cx="901700" cy="1258993"/>
          </a:xfrm>
          <a:prstGeom prst="rect">
            <a:avLst/>
          </a:prstGeom>
          <a:solidFill>
            <a:srgbClr val="196B24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44" name="OTLSHAPE_SL2A_b8d1d83518da45acbe1fbff340deaa59_HeaderRectangle" hidden="1">
            <a:extLst>
              <a:ext uri="{FF2B5EF4-FFF2-40B4-BE49-F238E27FC236}">
                <a16:creationId xmlns:a16="http://schemas.microsoft.com/office/drawing/2014/main" id="{6A2A7021-957B-C37E-3060-9B29E6173CF9}"/>
              </a:ext>
            </a:extLst>
          </p:cNvPr>
          <p:cNvSpPr/>
          <p:nvPr>
            <p:custDataLst>
              <p:tags r:id="rId21"/>
            </p:custDataLst>
          </p:nvPr>
        </p:nvSpPr>
        <p:spPr>
          <a:xfrm>
            <a:off x="965200" y="4351380"/>
            <a:ext cx="0" cy="0"/>
          </a:xfrm>
          <a:prstGeom prst="rect">
            <a:avLst/>
          </a:prstGeom>
          <a:solidFill>
            <a:srgbClr val="E97132">
              <a:alpha val="24706"/>
            </a:srgb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5" name="OTLSHAPE_SL_fa42d63daaa047df9609654649a8d298_HeaderRectangle">
            <a:extLst>
              <a:ext uri="{FF2B5EF4-FFF2-40B4-BE49-F238E27FC236}">
                <a16:creationId xmlns:a16="http://schemas.microsoft.com/office/drawing/2014/main" id="{25D3CE9E-7363-819C-24D1-EF8F226A9E03}"/>
              </a:ext>
            </a:extLst>
          </p:cNvPr>
          <p:cNvSpPr/>
          <p:nvPr>
            <p:custDataLst>
              <p:tags r:id="rId22"/>
            </p:custDataLst>
          </p:nvPr>
        </p:nvSpPr>
        <p:spPr>
          <a:xfrm>
            <a:off x="63500" y="2344949"/>
            <a:ext cx="901700" cy="879856"/>
          </a:xfrm>
          <a:prstGeom prst="rect">
            <a:avLst/>
          </a:prstGeom>
          <a:solidFill>
            <a:srgbClr val="A02B93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5" name="OTLSHAPE_SL_a60d2ae8524f4ac2a7627cff794993cd_HeaderRectangle">
            <a:extLst>
              <a:ext uri="{FF2B5EF4-FFF2-40B4-BE49-F238E27FC236}">
                <a16:creationId xmlns:a16="http://schemas.microsoft.com/office/drawing/2014/main" id="{D7760494-1C53-4EE5-5AF1-EA4BD6EC4115}"/>
              </a:ext>
            </a:extLst>
          </p:cNvPr>
          <p:cNvSpPr/>
          <p:nvPr>
            <p:custDataLst>
              <p:tags r:id="rId23"/>
            </p:custDataLst>
          </p:nvPr>
        </p:nvSpPr>
        <p:spPr>
          <a:xfrm>
            <a:off x="63500" y="3262905"/>
            <a:ext cx="901700" cy="1050375"/>
          </a:xfrm>
          <a:prstGeom prst="rect">
            <a:avLst/>
          </a:prstGeom>
          <a:solidFill>
            <a:srgbClr val="15608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8" name="OTLSHAPE_SL2A_4caf07c2a262454ea1ae0869fee6abfc_HeaderRectangle" hidden="1">
            <a:extLst>
              <a:ext uri="{FF2B5EF4-FFF2-40B4-BE49-F238E27FC236}">
                <a16:creationId xmlns:a16="http://schemas.microsoft.com/office/drawing/2014/main" id="{AC907899-2E9D-EAC0-87B1-2E6A3A6E1D74}"/>
              </a:ext>
            </a:extLst>
          </p:cNvPr>
          <p:cNvSpPr/>
          <p:nvPr>
            <p:custDataLst>
              <p:tags r:id="rId24"/>
            </p:custDataLst>
          </p:nvPr>
        </p:nvSpPr>
        <p:spPr>
          <a:xfrm>
            <a:off x="965200" y="2344949"/>
            <a:ext cx="0" cy="0"/>
          </a:xfrm>
          <a:prstGeom prst="rect">
            <a:avLst/>
          </a:prstGeom>
          <a:solidFill>
            <a:srgbClr val="0F9ED5">
              <a:alpha val="49804"/>
            </a:srgb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34" name="OTLSHAPE_SL2A_4c2d4f9c4d0b4f0ca7b6591d61f7f570_HeaderRectangle" hidden="1">
            <a:extLst>
              <a:ext uri="{FF2B5EF4-FFF2-40B4-BE49-F238E27FC236}">
                <a16:creationId xmlns:a16="http://schemas.microsoft.com/office/drawing/2014/main" id="{2E1650B3-577E-9DD4-D996-00204923FC6C}"/>
              </a:ext>
            </a:extLst>
          </p:cNvPr>
          <p:cNvSpPr/>
          <p:nvPr>
            <p:custDataLst>
              <p:tags r:id="rId25"/>
            </p:custDataLst>
          </p:nvPr>
        </p:nvSpPr>
        <p:spPr>
          <a:xfrm>
            <a:off x="965200" y="3262905"/>
            <a:ext cx="0" cy="0"/>
          </a:xfrm>
          <a:prstGeom prst="rect">
            <a:avLst/>
          </a:prstGeom>
          <a:solidFill>
            <a:srgbClr val="196B24">
              <a:alpha val="24706"/>
            </a:srgb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cxnSp>
        <p:nvCxnSpPr>
          <p:cNvPr id="38" name="OTLSHAPE_G_00000000000000000000000000000000_ShapeBelow0">
            <a:extLst>
              <a:ext uri="{FF2B5EF4-FFF2-40B4-BE49-F238E27FC236}">
                <a16:creationId xmlns:a16="http://schemas.microsoft.com/office/drawing/2014/main" id="{8360CE7C-B2BF-9671-0EBD-D285E49175C6}"/>
              </a:ext>
            </a:extLst>
          </p:cNvPr>
          <p:cNvCxnSpPr/>
          <p:nvPr>
            <p:custDataLst>
              <p:tags r:id="rId26"/>
            </p:custDataLst>
          </p:nvPr>
        </p:nvCxnSpPr>
        <p:spPr>
          <a:xfrm>
            <a:off x="2356556" y="1604792"/>
            <a:ext cx="0" cy="4005580"/>
          </a:xfrm>
          <a:prstGeom prst="line">
            <a:avLst/>
          </a:prstGeom>
          <a:ln w="7620" cap="flat" cmpd="sng" algn="ctr">
            <a:solidFill>
              <a:srgbClr val="5B9BD5">
                <a:alpha val="14902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OTLSHAPE_G_00000000000000000000000000000000_ShapeBelow1">
            <a:extLst>
              <a:ext uri="{FF2B5EF4-FFF2-40B4-BE49-F238E27FC236}">
                <a16:creationId xmlns:a16="http://schemas.microsoft.com/office/drawing/2014/main" id="{84117A60-84E5-4DBD-9F91-271DF1A541DE}"/>
              </a:ext>
            </a:extLst>
          </p:cNvPr>
          <p:cNvCxnSpPr/>
          <p:nvPr>
            <p:custDataLst>
              <p:tags r:id="rId27"/>
            </p:custDataLst>
          </p:nvPr>
        </p:nvCxnSpPr>
        <p:spPr>
          <a:xfrm>
            <a:off x="3634961" y="1604792"/>
            <a:ext cx="0" cy="4005580"/>
          </a:xfrm>
          <a:prstGeom prst="line">
            <a:avLst/>
          </a:prstGeom>
          <a:ln w="7620" cap="flat" cmpd="sng" algn="ctr">
            <a:solidFill>
              <a:srgbClr val="5B9BD5">
                <a:alpha val="14902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OTLSHAPE_G_00000000000000000000000000000000_ShapeBelow2">
            <a:extLst>
              <a:ext uri="{FF2B5EF4-FFF2-40B4-BE49-F238E27FC236}">
                <a16:creationId xmlns:a16="http://schemas.microsoft.com/office/drawing/2014/main" id="{EB6EAE74-277A-CF02-0DAE-9029EAC64CB1}"/>
              </a:ext>
            </a:extLst>
          </p:cNvPr>
          <p:cNvCxnSpPr/>
          <p:nvPr>
            <p:custDataLst>
              <p:tags r:id="rId28"/>
            </p:custDataLst>
          </p:nvPr>
        </p:nvCxnSpPr>
        <p:spPr>
          <a:xfrm>
            <a:off x="4927414" y="1604792"/>
            <a:ext cx="0" cy="4005580"/>
          </a:xfrm>
          <a:prstGeom prst="line">
            <a:avLst/>
          </a:prstGeom>
          <a:ln w="7620" cap="flat" cmpd="sng" algn="ctr">
            <a:solidFill>
              <a:srgbClr val="5B9BD5">
                <a:alpha val="14902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OTLSHAPE_G_00000000000000000000000000000000_ShapeBelow3">
            <a:extLst>
              <a:ext uri="{FF2B5EF4-FFF2-40B4-BE49-F238E27FC236}">
                <a16:creationId xmlns:a16="http://schemas.microsoft.com/office/drawing/2014/main" id="{6D84FA80-1129-2613-E93D-CF517E41E169}"/>
              </a:ext>
            </a:extLst>
          </p:cNvPr>
          <p:cNvCxnSpPr/>
          <p:nvPr>
            <p:custDataLst>
              <p:tags r:id="rId29"/>
            </p:custDataLst>
          </p:nvPr>
        </p:nvCxnSpPr>
        <p:spPr>
          <a:xfrm>
            <a:off x="6219867" y="1604792"/>
            <a:ext cx="0" cy="4005580"/>
          </a:xfrm>
          <a:prstGeom prst="line">
            <a:avLst/>
          </a:prstGeom>
          <a:ln w="7620" cap="flat" cmpd="sng" algn="ctr">
            <a:solidFill>
              <a:srgbClr val="5B9BD5">
                <a:alpha val="14902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OTLSHAPE_G_00000000000000000000000000000000_ShapeBelow4">
            <a:extLst>
              <a:ext uri="{FF2B5EF4-FFF2-40B4-BE49-F238E27FC236}">
                <a16:creationId xmlns:a16="http://schemas.microsoft.com/office/drawing/2014/main" id="{FA4D521E-2255-995F-B6B0-9945CCB134CF}"/>
              </a:ext>
            </a:extLst>
          </p:cNvPr>
          <p:cNvCxnSpPr/>
          <p:nvPr>
            <p:custDataLst>
              <p:tags r:id="rId30"/>
            </p:custDataLst>
          </p:nvPr>
        </p:nvCxnSpPr>
        <p:spPr>
          <a:xfrm>
            <a:off x="7484224" y="1604792"/>
            <a:ext cx="0" cy="4005580"/>
          </a:xfrm>
          <a:prstGeom prst="line">
            <a:avLst/>
          </a:prstGeom>
          <a:ln w="7620" cap="flat" cmpd="sng" algn="ctr">
            <a:solidFill>
              <a:srgbClr val="5B9BD5">
                <a:alpha val="14902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OTLSHAPE_G_00000000000000000000000000000000_ShapeBelow5">
            <a:extLst>
              <a:ext uri="{FF2B5EF4-FFF2-40B4-BE49-F238E27FC236}">
                <a16:creationId xmlns:a16="http://schemas.microsoft.com/office/drawing/2014/main" id="{42C588F6-9614-8B9E-5173-1F648648CE75}"/>
              </a:ext>
            </a:extLst>
          </p:cNvPr>
          <p:cNvCxnSpPr/>
          <p:nvPr>
            <p:custDataLst>
              <p:tags r:id="rId31"/>
            </p:custDataLst>
          </p:nvPr>
        </p:nvCxnSpPr>
        <p:spPr>
          <a:xfrm>
            <a:off x="8762629" y="1604792"/>
            <a:ext cx="0" cy="4005580"/>
          </a:xfrm>
          <a:prstGeom prst="line">
            <a:avLst/>
          </a:prstGeom>
          <a:ln w="7620" cap="flat" cmpd="sng" algn="ctr">
            <a:solidFill>
              <a:srgbClr val="5B9BD5">
                <a:alpha val="14902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5" name="OTLSHAPE_G_00000000000000000000000000000000_ShapeBelow6">
            <a:extLst>
              <a:ext uri="{FF2B5EF4-FFF2-40B4-BE49-F238E27FC236}">
                <a16:creationId xmlns:a16="http://schemas.microsoft.com/office/drawing/2014/main" id="{7FE8B2F2-463E-554F-034D-5C460FF860EE}"/>
              </a:ext>
            </a:extLst>
          </p:cNvPr>
          <p:cNvCxnSpPr/>
          <p:nvPr>
            <p:custDataLst>
              <p:tags r:id="rId32"/>
            </p:custDataLst>
          </p:nvPr>
        </p:nvCxnSpPr>
        <p:spPr>
          <a:xfrm>
            <a:off x="10055082" y="1604792"/>
            <a:ext cx="0" cy="4005580"/>
          </a:xfrm>
          <a:prstGeom prst="line">
            <a:avLst/>
          </a:prstGeom>
          <a:ln w="7620" cap="flat" cmpd="sng" algn="ctr">
            <a:solidFill>
              <a:srgbClr val="5B9BD5">
                <a:alpha val="14902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TLSHAPE_SLT_4f1432202099475ea92ffe0257adfcd9_Shape">
            <a:extLst>
              <a:ext uri="{FF2B5EF4-FFF2-40B4-BE49-F238E27FC236}">
                <a16:creationId xmlns:a16="http://schemas.microsoft.com/office/drawing/2014/main" id="{10394746-0FF6-4D43-9456-932D6E70A70C}"/>
              </a:ext>
            </a:extLst>
          </p:cNvPr>
          <p:cNvSpPr/>
          <p:nvPr>
            <p:custDataLst>
              <p:tags r:id="rId33"/>
            </p:custDataLst>
          </p:nvPr>
        </p:nvSpPr>
        <p:spPr>
          <a:xfrm>
            <a:off x="1935104" y="1702752"/>
            <a:ext cx="4953000" cy="127000"/>
          </a:xfrm>
          <a:prstGeom prst="chevron">
            <a:avLst/>
          </a:prstGeom>
          <a:solidFill>
            <a:srgbClr val="E9713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85" name="OTLSHAPE_SLT_0edba08b33014acab909020cf8e6a03b_Shape">
            <a:extLst>
              <a:ext uri="{FF2B5EF4-FFF2-40B4-BE49-F238E27FC236}">
                <a16:creationId xmlns:a16="http://schemas.microsoft.com/office/drawing/2014/main" id="{34C2D261-ED88-E49F-48E3-9E2ABD363C99}"/>
              </a:ext>
            </a:extLst>
          </p:cNvPr>
          <p:cNvSpPr/>
          <p:nvPr>
            <p:custDataLst>
              <p:tags r:id="rId34"/>
            </p:custDataLst>
          </p:nvPr>
        </p:nvSpPr>
        <p:spPr>
          <a:xfrm>
            <a:off x="6880142" y="1911371"/>
            <a:ext cx="1765300" cy="127000"/>
          </a:xfrm>
          <a:prstGeom prst="roundRect">
            <a:avLst/>
          </a:prstGeom>
          <a:solidFill>
            <a:srgbClr val="E9713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34" name="OTLSHAPE_SLT_cb817a82951240148e797c89035bf4ff_Shape">
            <a:extLst>
              <a:ext uri="{FF2B5EF4-FFF2-40B4-BE49-F238E27FC236}">
                <a16:creationId xmlns:a16="http://schemas.microsoft.com/office/drawing/2014/main" id="{CFD52045-8F9C-453F-BA73-F66658FF008E}"/>
              </a:ext>
            </a:extLst>
          </p:cNvPr>
          <p:cNvSpPr/>
          <p:nvPr>
            <p:custDataLst>
              <p:tags r:id="rId35"/>
            </p:custDataLst>
          </p:nvPr>
        </p:nvSpPr>
        <p:spPr>
          <a:xfrm>
            <a:off x="1935104" y="4411239"/>
            <a:ext cx="850900" cy="127000"/>
          </a:xfrm>
          <a:prstGeom prst="chevron">
            <a:avLst/>
          </a:prstGeom>
          <a:solidFill>
            <a:srgbClr val="196B24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03" name="OTLSHAPE_SLT_2ac4ff953eaf4d85aedaffb8bcc198a5_Shape">
            <a:extLst>
              <a:ext uri="{FF2B5EF4-FFF2-40B4-BE49-F238E27FC236}">
                <a16:creationId xmlns:a16="http://schemas.microsoft.com/office/drawing/2014/main" id="{32093D8D-9865-DA8A-3565-EB8EF92FC6CB}"/>
              </a:ext>
            </a:extLst>
          </p:cNvPr>
          <p:cNvSpPr/>
          <p:nvPr>
            <p:custDataLst>
              <p:tags r:id="rId36"/>
            </p:custDataLst>
          </p:nvPr>
        </p:nvSpPr>
        <p:spPr>
          <a:xfrm>
            <a:off x="2820154" y="4619858"/>
            <a:ext cx="3886200" cy="127000"/>
          </a:xfrm>
          <a:prstGeom prst="roundRect">
            <a:avLst/>
          </a:prstGeom>
          <a:solidFill>
            <a:srgbClr val="196B24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64" name="OTLSHAPE_SLT_3a917b5b2fc5449b8408e5d515f2a334_Shape">
            <a:extLst>
              <a:ext uri="{FF2B5EF4-FFF2-40B4-BE49-F238E27FC236}">
                <a16:creationId xmlns:a16="http://schemas.microsoft.com/office/drawing/2014/main" id="{4EC76D20-1391-7517-3C8C-E687C66BC81F}"/>
              </a:ext>
            </a:extLst>
          </p:cNvPr>
          <p:cNvSpPr/>
          <p:nvPr>
            <p:custDataLst>
              <p:tags r:id="rId37"/>
            </p:custDataLst>
          </p:nvPr>
        </p:nvSpPr>
        <p:spPr>
          <a:xfrm>
            <a:off x="8636193" y="2119990"/>
            <a:ext cx="787400" cy="127000"/>
          </a:xfrm>
          <a:prstGeom prst="roundRect">
            <a:avLst/>
          </a:prstGeom>
          <a:solidFill>
            <a:srgbClr val="E9713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74" name="OTLSHAPE_SLT_419e3dfc34474b8eb327c228dd06744f_Shape">
            <a:extLst>
              <a:ext uri="{FF2B5EF4-FFF2-40B4-BE49-F238E27FC236}">
                <a16:creationId xmlns:a16="http://schemas.microsoft.com/office/drawing/2014/main" id="{75BF7F6F-D17C-0C90-3A66-052F7D0C5BF7}"/>
              </a:ext>
            </a:extLst>
          </p:cNvPr>
          <p:cNvSpPr/>
          <p:nvPr>
            <p:custDataLst>
              <p:tags r:id="rId38"/>
            </p:custDataLst>
          </p:nvPr>
        </p:nvSpPr>
        <p:spPr>
          <a:xfrm>
            <a:off x="6697513" y="4828476"/>
            <a:ext cx="1016000" cy="127000"/>
          </a:xfrm>
          <a:prstGeom prst="roundRect">
            <a:avLst/>
          </a:prstGeom>
          <a:solidFill>
            <a:srgbClr val="196B24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84" name="OTLSHAPE_SLT_0a5a9729e44847a786c7979c3ec276fb_Shape">
            <a:extLst>
              <a:ext uri="{FF2B5EF4-FFF2-40B4-BE49-F238E27FC236}">
                <a16:creationId xmlns:a16="http://schemas.microsoft.com/office/drawing/2014/main" id="{01DB7F7F-1F33-B35B-0EDC-D2BF3839C390}"/>
              </a:ext>
            </a:extLst>
          </p:cNvPr>
          <p:cNvSpPr/>
          <p:nvPr>
            <p:custDataLst>
              <p:tags r:id="rId39"/>
            </p:custDataLst>
          </p:nvPr>
        </p:nvSpPr>
        <p:spPr>
          <a:xfrm>
            <a:off x="7737095" y="5122354"/>
            <a:ext cx="723900" cy="127000"/>
          </a:xfrm>
          <a:prstGeom prst="roundRect">
            <a:avLst/>
          </a:prstGeom>
          <a:solidFill>
            <a:srgbClr val="196B24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30" name="OTLSHAPE_SLT_3a219c31702a43d59cfa5825c6df362f_Shape">
            <a:extLst>
              <a:ext uri="{FF2B5EF4-FFF2-40B4-BE49-F238E27FC236}">
                <a16:creationId xmlns:a16="http://schemas.microsoft.com/office/drawing/2014/main" id="{D6D0A9F5-7084-2C94-07F8-0C426B25E186}"/>
              </a:ext>
            </a:extLst>
          </p:cNvPr>
          <p:cNvSpPr/>
          <p:nvPr>
            <p:custDataLst>
              <p:tags r:id="rId40"/>
            </p:custDataLst>
          </p:nvPr>
        </p:nvSpPr>
        <p:spPr>
          <a:xfrm>
            <a:off x="1935104" y="2404808"/>
            <a:ext cx="3276600" cy="127000"/>
          </a:xfrm>
          <a:prstGeom prst="chevron">
            <a:avLst/>
          </a:prstGeom>
          <a:solidFill>
            <a:srgbClr val="A02B93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63" name="OTLSHAPE_SLT_7b41ba2c42274f80938d55c0ad56707a_Shape">
            <a:extLst>
              <a:ext uri="{FF2B5EF4-FFF2-40B4-BE49-F238E27FC236}">
                <a16:creationId xmlns:a16="http://schemas.microsoft.com/office/drawing/2014/main" id="{91176C29-EB3A-829D-A1EB-E336D96E7C3A}"/>
              </a:ext>
            </a:extLst>
          </p:cNvPr>
          <p:cNvSpPr/>
          <p:nvPr>
            <p:custDataLst>
              <p:tags r:id="rId41"/>
            </p:custDataLst>
          </p:nvPr>
        </p:nvSpPr>
        <p:spPr>
          <a:xfrm>
            <a:off x="5208382" y="2613427"/>
            <a:ext cx="2095500" cy="127000"/>
          </a:xfrm>
          <a:prstGeom prst="roundRect">
            <a:avLst/>
          </a:prstGeom>
          <a:solidFill>
            <a:srgbClr val="A02B93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18" name="OTLSHAPE_SLT_b447492f414945e08ff1ef1cc50f6d7e_Shape">
            <a:extLst>
              <a:ext uri="{FF2B5EF4-FFF2-40B4-BE49-F238E27FC236}">
                <a16:creationId xmlns:a16="http://schemas.microsoft.com/office/drawing/2014/main" id="{EE44FCA7-79D7-06F9-8370-BD0FABA4FCF0}"/>
              </a:ext>
            </a:extLst>
          </p:cNvPr>
          <p:cNvSpPr/>
          <p:nvPr>
            <p:custDataLst>
              <p:tags r:id="rId42"/>
            </p:custDataLst>
          </p:nvPr>
        </p:nvSpPr>
        <p:spPr>
          <a:xfrm>
            <a:off x="7301595" y="2822046"/>
            <a:ext cx="1346200" cy="127000"/>
          </a:xfrm>
          <a:prstGeom prst="roundRect">
            <a:avLst/>
          </a:prstGeom>
          <a:solidFill>
            <a:srgbClr val="A02B93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37" name="OTLSHAPE_SLT_a51763c71521488f886ae3f81ddd1813_Shape">
            <a:extLst>
              <a:ext uri="{FF2B5EF4-FFF2-40B4-BE49-F238E27FC236}">
                <a16:creationId xmlns:a16="http://schemas.microsoft.com/office/drawing/2014/main" id="{FA88F15E-E24F-3132-5020-88EC1A0289A9}"/>
              </a:ext>
            </a:extLst>
          </p:cNvPr>
          <p:cNvSpPr/>
          <p:nvPr>
            <p:custDataLst>
              <p:tags r:id="rId43"/>
            </p:custDataLst>
          </p:nvPr>
        </p:nvSpPr>
        <p:spPr>
          <a:xfrm>
            <a:off x="1935104" y="3322764"/>
            <a:ext cx="1524000" cy="127000"/>
          </a:xfrm>
          <a:prstGeom prst="chevron">
            <a:avLst/>
          </a:prstGeom>
          <a:solidFill>
            <a:srgbClr val="15608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49" name="OTLSHAPE_SLT_d82d2f635bb1473da4e149e7ee778152_Shape">
            <a:extLst>
              <a:ext uri="{FF2B5EF4-FFF2-40B4-BE49-F238E27FC236}">
                <a16:creationId xmlns:a16="http://schemas.microsoft.com/office/drawing/2014/main" id="{6B320BDE-77B6-0187-41EB-00B2411BDBA6}"/>
              </a:ext>
            </a:extLst>
          </p:cNvPr>
          <p:cNvSpPr/>
          <p:nvPr>
            <p:custDataLst>
              <p:tags r:id="rId44"/>
            </p:custDataLst>
          </p:nvPr>
        </p:nvSpPr>
        <p:spPr>
          <a:xfrm>
            <a:off x="3452332" y="3531383"/>
            <a:ext cx="2463800" cy="127000"/>
          </a:xfrm>
          <a:prstGeom prst="roundRect">
            <a:avLst/>
          </a:prstGeom>
          <a:solidFill>
            <a:srgbClr val="15608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01" name="OTLSHAPE_SLT_775735bcad3c4d69b4699158280c4bc7_Shape">
            <a:extLst>
              <a:ext uri="{FF2B5EF4-FFF2-40B4-BE49-F238E27FC236}">
                <a16:creationId xmlns:a16="http://schemas.microsoft.com/office/drawing/2014/main" id="{26E5ED6F-6BA6-67D8-17FB-678F75BAA82D}"/>
              </a:ext>
            </a:extLst>
          </p:cNvPr>
          <p:cNvSpPr/>
          <p:nvPr>
            <p:custDataLst>
              <p:tags r:id="rId45"/>
            </p:custDataLst>
          </p:nvPr>
        </p:nvSpPr>
        <p:spPr>
          <a:xfrm>
            <a:off x="5910802" y="3825261"/>
            <a:ext cx="2641600" cy="127000"/>
          </a:xfrm>
          <a:prstGeom prst="roundRect">
            <a:avLst/>
          </a:prstGeom>
          <a:solidFill>
            <a:srgbClr val="15608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81" name="OTLSHAPE_TB_00000000000000000000000000000000_ElapsedTime">
            <a:extLst>
              <a:ext uri="{FF2B5EF4-FFF2-40B4-BE49-F238E27FC236}">
                <a16:creationId xmlns:a16="http://schemas.microsoft.com/office/drawing/2014/main" id="{3D92EB4E-4C72-3967-2260-A69AD07222FF}"/>
              </a:ext>
            </a:extLst>
          </p:cNvPr>
          <p:cNvSpPr/>
          <p:nvPr>
            <p:custDataLst>
              <p:tags r:id="rId46"/>
            </p:custDataLst>
          </p:nvPr>
        </p:nvSpPr>
        <p:spPr>
          <a:xfrm>
            <a:off x="1092200" y="1220745"/>
            <a:ext cx="1498600" cy="25603"/>
          </a:xfrm>
          <a:prstGeom prst="rect">
            <a:avLst/>
          </a:prstGeom>
          <a:solidFill>
            <a:srgbClr val="FF0000">
              <a:alpha val="74902"/>
            </a:srgb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4" name="OTLSHAPE_SLT_4f1432202099475ea92ffe0257adfcd9_ShapePercentage" hidden="1">
            <a:extLst>
              <a:ext uri="{FF2B5EF4-FFF2-40B4-BE49-F238E27FC236}">
                <a16:creationId xmlns:a16="http://schemas.microsoft.com/office/drawing/2014/main" id="{1A4487C0-D415-4E7E-8B5D-ABBB6717685A}"/>
              </a:ext>
            </a:extLst>
          </p:cNvPr>
          <p:cNvSpPr/>
          <p:nvPr>
            <p:custDataLst>
              <p:tags r:id="rId47"/>
            </p:custDataLst>
          </p:nvPr>
        </p:nvSpPr>
        <p:spPr>
          <a:xfrm>
            <a:off x="1935104" y="1702752"/>
            <a:ext cx="0" cy="127000"/>
          </a:xfrm>
          <a:prstGeom prst="chevron">
            <a:avLst/>
          </a:prstGeom>
          <a:solidFill>
            <a:schemeClr val="dk1">
              <a:alpha val="34902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86" name="OTLSHAPE_SLT_0edba08b33014acab909020cf8e6a03b_ShapePercentage" hidden="1">
            <a:extLst>
              <a:ext uri="{FF2B5EF4-FFF2-40B4-BE49-F238E27FC236}">
                <a16:creationId xmlns:a16="http://schemas.microsoft.com/office/drawing/2014/main" id="{87E795CD-D88B-646B-8913-7087D695C136}"/>
              </a:ext>
            </a:extLst>
          </p:cNvPr>
          <p:cNvSpPr/>
          <p:nvPr>
            <p:custDataLst>
              <p:tags r:id="rId48"/>
            </p:custDataLst>
          </p:nvPr>
        </p:nvSpPr>
        <p:spPr>
          <a:xfrm>
            <a:off x="6880142" y="1911371"/>
            <a:ext cx="12700" cy="127000"/>
          </a:xfrm>
          <a:prstGeom prst="roundRect">
            <a:avLst/>
          </a:prstGeom>
          <a:solidFill>
            <a:schemeClr val="dk1">
              <a:alpha val="34902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42" name="OTLSHAPE_SLT_cb817a82951240148e797c89035bf4ff_ShapePercentage" hidden="1">
            <a:extLst>
              <a:ext uri="{FF2B5EF4-FFF2-40B4-BE49-F238E27FC236}">
                <a16:creationId xmlns:a16="http://schemas.microsoft.com/office/drawing/2014/main" id="{48923418-D42B-4750-97AC-64F20B8F401F}"/>
              </a:ext>
            </a:extLst>
          </p:cNvPr>
          <p:cNvSpPr/>
          <p:nvPr>
            <p:custDataLst>
              <p:tags r:id="rId49"/>
            </p:custDataLst>
          </p:nvPr>
        </p:nvSpPr>
        <p:spPr>
          <a:xfrm>
            <a:off x="1935104" y="4411239"/>
            <a:ext cx="0" cy="127000"/>
          </a:xfrm>
          <a:prstGeom prst="chevron">
            <a:avLst/>
          </a:prstGeom>
          <a:solidFill>
            <a:schemeClr val="dk1">
              <a:alpha val="34902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04" name="OTLSHAPE_SLT_2ac4ff953eaf4d85aedaffb8bcc198a5_ShapePercentage" hidden="1">
            <a:extLst>
              <a:ext uri="{FF2B5EF4-FFF2-40B4-BE49-F238E27FC236}">
                <a16:creationId xmlns:a16="http://schemas.microsoft.com/office/drawing/2014/main" id="{544837BA-CC3F-1DBC-CBF3-B1F67265794F}"/>
              </a:ext>
            </a:extLst>
          </p:cNvPr>
          <p:cNvSpPr/>
          <p:nvPr>
            <p:custDataLst>
              <p:tags r:id="rId50"/>
            </p:custDataLst>
          </p:nvPr>
        </p:nvSpPr>
        <p:spPr>
          <a:xfrm>
            <a:off x="2820154" y="4619858"/>
            <a:ext cx="12700" cy="127000"/>
          </a:xfrm>
          <a:prstGeom prst="roundRect">
            <a:avLst/>
          </a:prstGeom>
          <a:solidFill>
            <a:schemeClr val="dk1">
              <a:alpha val="34902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65" name="OTLSHAPE_SLT_3a917b5b2fc5449b8408e5d515f2a334_ShapePercentage" hidden="1">
            <a:extLst>
              <a:ext uri="{FF2B5EF4-FFF2-40B4-BE49-F238E27FC236}">
                <a16:creationId xmlns:a16="http://schemas.microsoft.com/office/drawing/2014/main" id="{54F538C3-B749-6F10-E830-DE6A35806342}"/>
              </a:ext>
            </a:extLst>
          </p:cNvPr>
          <p:cNvSpPr/>
          <p:nvPr>
            <p:custDataLst>
              <p:tags r:id="rId51"/>
            </p:custDataLst>
          </p:nvPr>
        </p:nvSpPr>
        <p:spPr>
          <a:xfrm>
            <a:off x="8636193" y="2119990"/>
            <a:ext cx="12700" cy="127000"/>
          </a:xfrm>
          <a:prstGeom prst="roundRect">
            <a:avLst/>
          </a:prstGeom>
          <a:solidFill>
            <a:schemeClr val="dk1">
              <a:alpha val="34902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75" name="OTLSHAPE_SLT_419e3dfc34474b8eb327c228dd06744f_ShapePercentage" hidden="1">
            <a:extLst>
              <a:ext uri="{FF2B5EF4-FFF2-40B4-BE49-F238E27FC236}">
                <a16:creationId xmlns:a16="http://schemas.microsoft.com/office/drawing/2014/main" id="{24CAF556-1D66-B92E-E669-3934CE5F2D53}"/>
              </a:ext>
            </a:extLst>
          </p:cNvPr>
          <p:cNvSpPr/>
          <p:nvPr>
            <p:custDataLst>
              <p:tags r:id="rId52"/>
            </p:custDataLst>
          </p:nvPr>
        </p:nvSpPr>
        <p:spPr>
          <a:xfrm>
            <a:off x="6697513" y="4828476"/>
            <a:ext cx="12700" cy="127000"/>
          </a:xfrm>
          <a:prstGeom prst="roundRect">
            <a:avLst/>
          </a:prstGeom>
          <a:solidFill>
            <a:schemeClr val="dk1">
              <a:alpha val="34902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85" name="OTLSHAPE_SLT_0a5a9729e44847a786c7979c3ec276fb_ShapePercentage" hidden="1">
            <a:extLst>
              <a:ext uri="{FF2B5EF4-FFF2-40B4-BE49-F238E27FC236}">
                <a16:creationId xmlns:a16="http://schemas.microsoft.com/office/drawing/2014/main" id="{BCE2DD61-C585-1327-8D30-9033FAC92AD3}"/>
              </a:ext>
            </a:extLst>
          </p:cNvPr>
          <p:cNvSpPr/>
          <p:nvPr>
            <p:custDataLst>
              <p:tags r:id="rId53"/>
            </p:custDataLst>
          </p:nvPr>
        </p:nvSpPr>
        <p:spPr>
          <a:xfrm>
            <a:off x="7737095" y="5122354"/>
            <a:ext cx="12700" cy="127000"/>
          </a:xfrm>
          <a:prstGeom prst="roundRect">
            <a:avLst/>
          </a:prstGeom>
          <a:solidFill>
            <a:schemeClr val="dk1">
              <a:alpha val="34902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33" name="OTLSHAPE_SLT_3a219c31702a43d59cfa5825c6df362f_ShapePercentage" hidden="1">
            <a:extLst>
              <a:ext uri="{FF2B5EF4-FFF2-40B4-BE49-F238E27FC236}">
                <a16:creationId xmlns:a16="http://schemas.microsoft.com/office/drawing/2014/main" id="{ECD25856-DDA2-6B00-0EF9-DF1BA971F183}"/>
              </a:ext>
            </a:extLst>
          </p:cNvPr>
          <p:cNvSpPr/>
          <p:nvPr>
            <p:custDataLst>
              <p:tags r:id="rId54"/>
            </p:custDataLst>
          </p:nvPr>
        </p:nvSpPr>
        <p:spPr>
          <a:xfrm>
            <a:off x="1935104" y="2404808"/>
            <a:ext cx="0" cy="127000"/>
          </a:xfrm>
          <a:prstGeom prst="chevron">
            <a:avLst/>
          </a:prstGeom>
          <a:solidFill>
            <a:schemeClr val="dk1">
              <a:alpha val="34902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84" name="OTLSHAPE_SLT_7b41ba2c42274f80938d55c0ad56707a_ShapePercentage" hidden="1">
            <a:extLst>
              <a:ext uri="{FF2B5EF4-FFF2-40B4-BE49-F238E27FC236}">
                <a16:creationId xmlns:a16="http://schemas.microsoft.com/office/drawing/2014/main" id="{ED83FECC-BB9E-BA0B-DF2D-F3D0E8AF4624}"/>
              </a:ext>
            </a:extLst>
          </p:cNvPr>
          <p:cNvSpPr/>
          <p:nvPr>
            <p:custDataLst>
              <p:tags r:id="rId55"/>
            </p:custDataLst>
          </p:nvPr>
        </p:nvSpPr>
        <p:spPr>
          <a:xfrm>
            <a:off x="5208382" y="2613427"/>
            <a:ext cx="12700" cy="127000"/>
          </a:xfrm>
          <a:prstGeom prst="roundRect">
            <a:avLst/>
          </a:prstGeom>
          <a:solidFill>
            <a:schemeClr val="dk1">
              <a:alpha val="34902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19" name="OTLSHAPE_SLT_b447492f414945e08ff1ef1cc50f6d7e_ShapePercentage" hidden="1">
            <a:extLst>
              <a:ext uri="{FF2B5EF4-FFF2-40B4-BE49-F238E27FC236}">
                <a16:creationId xmlns:a16="http://schemas.microsoft.com/office/drawing/2014/main" id="{BF317FEE-BCC6-055C-0FE6-AAA08C602296}"/>
              </a:ext>
            </a:extLst>
          </p:cNvPr>
          <p:cNvSpPr/>
          <p:nvPr>
            <p:custDataLst>
              <p:tags r:id="rId56"/>
            </p:custDataLst>
          </p:nvPr>
        </p:nvSpPr>
        <p:spPr>
          <a:xfrm>
            <a:off x="7301595" y="2822046"/>
            <a:ext cx="12700" cy="127000"/>
          </a:xfrm>
          <a:prstGeom prst="roundRect">
            <a:avLst/>
          </a:prstGeom>
          <a:solidFill>
            <a:schemeClr val="dk1">
              <a:alpha val="34902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38" name="OTLSHAPE_SLT_a51763c71521488f886ae3f81ddd1813_ShapePercentage" hidden="1">
            <a:extLst>
              <a:ext uri="{FF2B5EF4-FFF2-40B4-BE49-F238E27FC236}">
                <a16:creationId xmlns:a16="http://schemas.microsoft.com/office/drawing/2014/main" id="{3C96D13E-030C-8849-4147-7F9AED923387}"/>
              </a:ext>
            </a:extLst>
          </p:cNvPr>
          <p:cNvSpPr/>
          <p:nvPr>
            <p:custDataLst>
              <p:tags r:id="rId57"/>
            </p:custDataLst>
          </p:nvPr>
        </p:nvSpPr>
        <p:spPr>
          <a:xfrm>
            <a:off x="1935104" y="3322764"/>
            <a:ext cx="0" cy="0"/>
          </a:xfrm>
          <a:prstGeom prst="chevron">
            <a:avLst/>
          </a:prstGeom>
          <a:solidFill>
            <a:schemeClr val="dk1">
              <a:alpha val="34902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50" name="OTLSHAPE_SLT_d82d2f635bb1473da4e149e7ee778152_ShapePercentage" hidden="1">
            <a:extLst>
              <a:ext uri="{FF2B5EF4-FFF2-40B4-BE49-F238E27FC236}">
                <a16:creationId xmlns:a16="http://schemas.microsoft.com/office/drawing/2014/main" id="{159EF9DF-A370-863A-62F3-6910AA6D2474}"/>
              </a:ext>
            </a:extLst>
          </p:cNvPr>
          <p:cNvSpPr/>
          <p:nvPr>
            <p:custDataLst>
              <p:tags r:id="rId58"/>
            </p:custDataLst>
          </p:nvPr>
        </p:nvSpPr>
        <p:spPr>
          <a:xfrm>
            <a:off x="3452332" y="3531383"/>
            <a:ext cx="0" cy="0"/>
          </a:xfrm>
          <a:prstGeom prst="roundRect">
            <a:avLst/>
          </a:prstGeom>
          <a:solidFill>
            <a:schemeClr val="dk1">
              <a:alpha val="34902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02" name="OTLSHAPE_SLT_775735bcad3c4d69b4699158280c4bc7_ShapePercentage" hidden="1">
            <a:extLst>
              <a:ext uri="{FF2B5EF4-FFF2-40B4-BE49-F238E27FC236}">
                <a16:creationId xmlns:a16="http://schemas.microsoft.com/office/drawing/2014/main" id="{8F1E480E-0371-66BA-9618-6FC55AE655B0}"/>
              </a:ext>
            </a:extLst>
          </p:cNvPr>
          <p:cNvSpPr/>
          <p:nvPr>
            <p:custDataLst>
              <p:tags r:id="rId59"/>
            </p:custDataLst>
          </p:nvPr>
        </p:nvSpPr>
        <p:spPr>
          <a:xfrm>
            <a:off x="5910802" y="3825261"/>
            <a:ext cx="0" cy="0"/>
          </a:xfrm>
          <a:prstGeom prst="roundRect">
            <a:avLst/>
          </a:prstGeom>
          <a:solidFill>
            <a:schemeClr val="dk1">
              <a:alpha val="34902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97" name="OTLSHAPE_SL_0084e535316f411b9401b0adc9f8b3fc_Header">
            <a:extLst>
              <a:ext uri="{FF2B5EF4-FFF2-40B4-BE49-F238E27FC236}">
                <a16:creationId xmlns:a16="http://schemas.microsoft.com/office/drawing/2014/main" id="{F79C13FC-33C8-672F-0FE3-4A3025A6AE14}"/>
              </a:ext>
            </a:extLst>
          </p:cNvPr>
          <p:cNvSpPr txBox="1"/>
          <p:nvPr>
            <p:custDataLst>
              <p:tags r:id="rId60"/>
            </p:custDataLst>
          </p:nvPr>
        </p:nvSpPr>
        <p:spPr>
          <a:xfrm>
            <a:off x="63500" y="1633834"/>
            <a:ext cx="901700" cy="68207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No. 1 - Critical Path M Chopper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(0 days TF)</a:t>
            </a:r>
            <a:endParaRPr kumimoji="0" lang="sv-SE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10" name="OTLSHAPE_SL2A_e4ead10f04c74cfd8f551d06f3ce43f9_Header" hidden="1">
            <a:extLst>
              <a:ext uri="{FF2B5EF4-FFF2-40B4-BE49-F238E27FC236}">
                <a16:creationId xmlns:a16="http://schemas.microsoft.com/office/drawing/2014/main" id="{F0267DA3-C64B-761C-9BFD-12BDDE508C4F}"/>
              </a:ext>
            </a:extLst>
          </p:cNvPr>
          <p:cNvSpPr txBox="1"/>
          <p:nvPr>
            <p:custDataLst>
              <p:tags r:id="rId61"/>
            </p:custDataLst>
          </p:nvPr>
        </p:nvSpPr>
        <p:spPr>
          <a:xfrm>
            <a:off x="12700" y="-941289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5" name="OTLSHAPE_SL_5b53f335682744a3aca05129f3d177fe_Header">
            <a:extLst>
              <a:ext uri="{FF2B5EF4-FFF2-40B4-BE49-F238E27FC236}">
                <a16:creationId xmlns:a16="http://schemas.microsoft.com/office/drawing/2014/main" id="{FA5E876F-70B1-D4FB-73B5-AB74FC2260B5}"/>
              </a:ext>
            </a:extLst>
          </p:cNvPr>
          <p:cNvSpPr txBox="1"/>
          <p:nvPr>
            <p:custDataLst>
              <p:tags r:id="rId62"/>
            </p:custDataLst>
          </p:nvPr>
        </p:nvSpPr>
        <p:spPr>
          <a:xfrm>
            <a:off x="63500" y="4639839"/>
            <a:ext cx="901700" cy="68207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No. 4 - Critical Path Primary Coll &amp; Slits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(9 days TF)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5" name="OTLSHAPE_SL2A_b8d1d83518da45acbe1fbff340deaa59_Header" hidden="1">
            <a:extLst>
              <a:ext uri="{FF2B5EF4-FFF2-40B4-BE49-F238E27FC236}">
                <a16:creationId xmlns:a16="http://schemas.microsoft.com/office/drawing/2014/main" id="{87781BA2-D104-778B-A525-4E063CE8E3F1}"/>
              </a:ext>
            </a:extLst>
          </p:cNvPr>
          <p:cNvSpPr txBox="1"/>
          <p:nvPr>
            <p:custDataLst>
              <p:tags r:id="rId63"/>
            </p:custDataLst>
          </p:nvPr>
        </p:nvSpPr>
        <p:spPr>
          <a:xfrm>
            <a:off x="12700" y="-2049389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0" name="OTLSHAPE_SL_fa42d63daaa047df9609654649a8d298_Header">
            <a:extLst>
              <a:ext uri="{FF2B5EF4-FFF2-40B4-BE49-F238E27FC236}">
                <a16:creationId xmlns:a16="http://schemas.microsoft.com/office/drawing/2014/main" id="{6CD4794D-2E38-7017-6425-3CE14CC06C07}"/>
              </a:ext>
            </a:extLst>
          </p:cNvPr>
          <p:cNvSpPr txBox="1"/>
          <p:nvPr>
            <p:custDataLst>
              <p:tags r:id="rId64"/>
            </p:custDataLst>
          </p:nvPr>
        </p:nvSpPr>
        <p:spPr>
          <a:xfrm>
            <a:off x="63500" y="2529099"/>
            <a:ext cx="901700" cy="51155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No. 2 - Critical Path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(0 days TF)</a:t>
            </a:r>
          </a:p>
        </p:txBody>
      </p:sp>
      <p:sp>
        <p:nvSpPr>
          <p:cNvPr id="16" name="OTLSHAPE_SL_a60d2ae8524f4ac2a7627cff794993cd_Header">
            <a:extLst>
              <a:ext uri="{FF2B5EF4-FFF2-40B4-BE49-F238E27FC236}">
                <a16:creationId xmlns:a16="http://schemas.microsoft.com/office/drawing/2014/main" id="{B075A62C-A1C5-007B-7F41-04A650520AC4}"/>
              </a:ext>
            </a:extLst>
          </p:cNvPr>
          <p:cNvSpPr txBox="1"/>
          <p:nvPr>
            <p:custDataLst>
              <p:tags r:id="rId65"/>
            </p:custDataLst>
          </p:nvPr>
        </p:nvSpPr>
        <p:spPr>
          <a:xfrm>
            <a:off x="63500" y="3447055"/>
            <a:ext cx="901700" cy="68207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No. 3 - Trans Table &amp; Cold Polariz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(4 days TF)</a:t>
            </a:r>
          </a:p>
        </p:txBody>
      </p:sp>
      <p:sp>
        <p:nvSpPr>
          <p:cNvPr id="19" name="OTLSHAPE_SL2A_4caf07c2a262454ea1ae0869fee6abfc_Header" hidden="1">
            <a:extLst>
              <a:ext uri="{FF2B5EF4-FFF2-40B4-BE49-F238E27FC236}">
                <a16:creationId xmlns:a16="http://schemas.microsoft.com/office/drawing/2014/main" id="{2DF58F3D-176E-2804-301B-2997B93D95B5}"/>
              </a:ext>
            </a:extLst>
          </p:cNvPr>
          <p:cNvSpPr txBox="1"/>
          <p:nvPr>
            <p:custDataLst>
              <p:tags r:id="rId66"/>
            </p:custDataLst>
          </p:nvPr>
        </p:nvSpPr>
        <p:spPr>
          <a:xfrm>
            <a:off x="12700" y="-52590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35" name="OTLSHAPE_SL2A_4c2d4f9c4d0b4f0ca7b6591d61f7f570_Header" hidden="1">
            <a:extLst>
              <a:ext uri="{FF2B5EF4-FFF2-40B4-BE49-F238E27FC236}">
                <a16:creationId xmlns:a16="http://schemas.microsoft.com/office/drawing/2014/main" id="{6E0B0407-7ED2-3626-7982-D97D079F9FF1}"/>
              </a:ext>
            </a:extLst>
          </p:cNvPr>
          <p:cNvSpPr txBox="1"/>
          <p:nvPr>
            <p:custDataLst>
              <p:tags r:id="rId67"/>
            </p:custDataLst>
          </p:nvPr>
        </p:nvSpPr>
        <p:spPr>
          <a:xfrm>
            <a:off x="12700" y="-52590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9" name="OTLSHAPE_SLT_4f1432202099475ea92ffe0257adfcd9_BaselineShape" hidden="1">
            <a:extLst>
              <a:ext uri="{FF2B5EF4-FFF2-40B4-BE49-F238E27FC236}">
                <a16:creationId xmlns:a16="http://schemas.microsoft.com/office/drawing/2014/main" id="{05184920-1671-BD50-71BE-41D5878FEA67}"/>
              </a:ext>
            </a:extLst>
          </p:cNvPr>
          <p:cNvSpPr/>
          <p:nvPr>
            <p:custDataLst>
              <p:tags r:id="rId68"/>
            </p:custDataLst>
          </p:nvPr>
        </p:nvSpPr>
        <p:spPr>
          <a:xfrm>
            <a:off x="1092200" y="1791652"/>
            <a:ext cx="50800" cy="38100"/>
          </a:xfrm>
          <a:prstGeom prst="rect">
            <a:avLst/>
          </a:prstGeom>
          <a:solidFill>
            <a:schemeClr val="dk1">
              <a:alpha val="60000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55" name="OTLSHAPE_SLT_0edba08b33014acab909020cf8e6a03b_BaselineShape" hidden="1">
            <a:extLst>
              <a:ext uri="{FF2B5EF4-FFF2-40B4-BE49-F238E27FC236}">
                <a16:creationId xmlns:a16="http://schemas.microsoft.com/office/drawing/2014/main" id="{2791425B-F05D-DB37-1913-DD792FF0EFB3}"/>
              </a:ext>
            </a:extLst>
          </p:cNvPr>
          <p:cNvSpPr/>
          <p:nvPr>
            <p:custDataLst>
              <p:tags r:id="rId69"/>
            </p:custDataLst>
          </p:nvPr>
        </p:nvSpPr>
        <p:spPr>
          <a:xfrm>
            <a:off x="1092200" y="2000271"/>
            <a:ext cx="50800" cy="38100"/>
          </a:xfrm>
          <a:prstGeom prst="rect">
            <a:avLst/>
          </a:prstGeom>
          <a:solidFill>
            <a:schemeClr val="dk1">
              <a:alpha val="60000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79" name="OTLSHAPE_SLT_cb817a82951240148e797c89035bf4ff_BaselineShape" hidden="1">
            <a:extLst>
              <a:ext uri="{FF2B5EF4-FFF2-40B4-BE49-F238E27FC236}">
                <a16:creationId xmlns:a16="http://schemas.microsoft.com/office/drawing/2014/main" id="{D4C52D13-3ABB-EC5D-238B-4E908A21E087}"/>
              </a:ext>
            </a:extLst>
          </p:cNvPr>
          <p:cNvSpPr/>
          <p:nvPr>
            <p:custDataLst>
              <p:tags r:id="rId70"/>
            </p:custDataLst>
          </p:nvPr>
        </p:nvSpPr>
        <p:spPr>
          <a:xfrm>
            <a:off x="1092200" y="4500139"/>
            <a:ext cx="50800" cy="38100"/>
          </a:xfrm>
          <a:prstGeom prst="rect">
            <a:avLst/>
          </a:prstGeom>
          <a:solidFill>
            <a:schemeClr val="dk1">
              <a:alpha val="60000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13" name="OTLSHAPE_SLT_2ac4ff953eaf4d85aedaffb8bcc198a5_BaselineShape" hidden="1">
            <a:extLst>
              <a:ext uri="{FF2B5EF4-FFF2-40B4-BE49-F238E27FC236}">
                <a16:creationId xmlns:a16="http://schemas.microsoft.com/office/drawing/2014/main" id="{D8709003-7117-A112-2C5E-46B332BE1B39}"/>
              </a:ext>
            </a:extLst>
          </p:cNvPr>
          <p:cNvSpPr/>
          <p:nvPr>
            <p:custDataLst>
              <p:tags r:id="rId71"/>
            </p:custDataLst>
          </p:nvPr>
        </p:nvSpPr>
        <p:spPr>
          <a:xfrm>
            <a:off x="1092200" y="4708758"/>
            <a:ext cx="50800" cy="38100"/>
          </a:xfrm>
          <a:prstGeom prst="rect">
            <a:avLst/>
          </a:prstGeom>
          <a:solidFill>
            <a:schemeClr val="dk1">
              <a:alpha val="60000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66" name="OTLSHAPE_SLT_3a917b5b2fc5449b8408e5d515f2a334_BaselineShape" hidden="1">
            <a:extLst>
              <a:ext uri="{FF2B5EF4-FFF2-40B4-BE49-F238E27FC236}">
                <a16:creationId xmlns:a16="http://schemas.microsoft.com/office/drawing/2014/main" id="{46F7F73D-22BE-2D48-531A-305AA80B6672}"/>
              </a:ext>
            </a:extLst>
          </p:cNvPr>
          <p:cNvSpPr/>
          <p:nvPr>
            <p:custDataLst>
              <p:tags r:id="rId72"/>
            </p:custDataLst>
          </p:nvPr>
        </p:nvSpPr>
        <p:spPr>
          <a:xfrm>
            <a:off x="1092200" y="2208890"/>
            <a:ext cx="50800" cy="38100"/>
          </a:xfrm>
          <a:prstGeom prst="rect">
            <a:avLst/>
          </a:prstGeom>
          <a:solidFill>
            <a:schemeClr val="dk1">
              <a:alpha val="60000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76" name="OTLSHAPE_SLT_419e3dfc34474b8eb327c228dd06744f_BaselineShape" hidden="1">
            <a:extLst>
              <a:ext uri="{FF2B5EF4-FFF2-40B4-BE49-F238E27FC236}">
                <a16:creationId xmlns:a16="http://schemas.microsoft.com/office/drawing/2014/main" id="{3473290F-FBD8-3A86-99E1-F4CDA5A04D2F}"/>
              </a:ext>
            </a:extLst>
          </p:cNvPr>
          <p:cNvSpPr/>
          <p:nvPr>
            <p:custDataLst>
              <p:tags r:id="rId73"/>
            </p:custDataLst>
          </p:nvPr>
        </p:nvSpPr>
        <p:spPr>
          <a:xfrm>
            <a:off x="1092200" y="4917376"/>
            <a:ext cx="50800" cy="38100"/>
          </a:xfrm>
          <a:prstGeom prst="rect">
            <a:avLst/>
          </a:prstGeom>
          <a:solidFill>
            <a:schemeClr val="dk1">
              <a:alpha val="60000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86" name="OTLSHAPE_SLT_0a5a9729e44847a786c7979c3ec276fb_BaselineShape" hidden="1">
            <a:extLst>
              <a:ext uri="{FF2B5EF4-FFF2-40B4-BE49-F238E27FC236}">
                <a16:creationId xmlns:a16="http://schemas.microsoft.com/office/drawing/2014/main" id="{DD9F2483-84B8-87BB-0E87-CCC08E04412F}"/>
              </a:ext>
            </a:extLst>
          </p:cNvPr>
          <p:cNvSpPr/>
          <p:nvPr>
            <p:custDataLst>
              <p:tags r:id="rId74"/>
            </p:custDataLst>
          </p:nvPr>
        </p:nvSpPr>
        <p:spPr>
          <a:xfrm>
            <a:off x="1092200" y="5211254"/>
            <a:ext cx="50800" cy="38100"/>
          </a:xfrm>
          <a:prstGeom prst="rect">
            <a:avLst/>
          </a:prstGeom>
          <a:solidFill>
            <a:schemeClr val="dk1">
              <a:alpha val="60000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48" name="OTLSHAPE_SLT_3a219c31702a43d59cfa5825c6df362f_BaselineShape" hidden="1">
            <a:extLst>
              <a:ext uri="{FF2B5EF4-FFF2-40B4-BE49-F238E27FC236}">
                <a16:creationId xmlns:a16="http://schemas.microsoft.com/office/drawing/2014/main" id="{2B3BCE00-7B83-F388-6DDB-C69D884BED92}"/>
              </a:ext>
            </a:extLst>
          </p:cNvPr>
          <p:cNvSpPr/>
          <p:nvPr>
            <p:custDataLst>
              <p:tags r:id="rId75"/>
            </p:custDataLst>
          </p:nvPr>
        </p:nvSpPr>
        <p:spPr>
          <a:xfrm>
            <a:off x="1092200" y="2493708"/>
            <a:ext cx="50800" cy="38100"/>
          </a:xfrm>
          <a:prstGeom prst="rect">
            <a:avLst/>
          </a:prstGeom>
          <a:solidFill>
            <a:schemeClr val="dk1">
              <a:alpha val="60000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98" name="OTLSHAPE_SLT_7b41ba2c42274f80938d55c0ad56707a_BaselineShape" hidden="1">
            <a:extLst>
              <a:ext uri="{FF2B5EF4-FFF2-40B4-BE49-F238E27FC236}">
                <a16:creationId xmlns:a16="http://schemas.microsoft.com/office/drawing/2014/main" id="{41FD9156-618C-6048-A3BE-F71141D3CA6A}"/>
              </a:ext>
            </a:extLst>
          </p:cNvPr>
          <p:cNvSpPr/>
          <p:nvPr>
            <p:custDataLst>
              <p:tags r:id="rId76"/>
            </p:custDataLst>
          </p:nvPr>
        </p:nvSpPr>
        <p:spPr>
          <a:xfrm>
            <a:off x="1092200" y="2702327"/>
            <a:ext cx="50800" cy="38100"/>
          </a:xfrm>
          <a:prstGeom prst="rect">
            <a:avLst/>
          </a:prstGeom>
          <a:solidFill>
            <a:schemeClr val="dk1">
              <a:alpha val="60000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20" name="OTLSHAPE_SLT_b447492f414945e08ff1ef1cc50f6d7e_BaselineShape" hidden="1">
            <a:extLst>
              <a:ext uri="{FF2B5EF4-FFF2-40B4-BE49-F238E27FC236}">
                <a16:creationId xmlns:a16="http://schemas.microsoft.com/office/drawing/2014/main" id="{B7513989-4451-A7CF-D5AD-352BDEC5A3C0}"/>
              </a:ext>
            </a:extLst>
          </p:cNvPr>
          <p:cNvSpPr/>
          <p:nvPr>
            <p:custDataLst>
              <p:tags r:id="rId77"/>
            </p:custDataLst>
          </p:nvPr>
        </p:nvSpPr>
        <p:spPr>
          <a:xfrm>
            <a:off x="1092200" y="2910946"/>
            <a:ext cx="50800" cy="38100"/>
          </a:xfrm>
          <a:prstGeom prst="rect">
            <a:avLst/>
          </a:prstGeom>
          <a:solidFill>
            <a:schemeClr val="dk1">
              <a:alpha val="60000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39" name="OTLSHAPE_SLT_a51763c71521488f886ae3f81ddd1813_BaselineShape" hidden="1">
            <a:extLst>
              <a:ext uri="{FF2B5EF4-FFF2-40B4-BE49-F238E27FC236}">
                <a16:creationId xmlns:a16="http://schemas.microsoft.com/office/drawing/2014/main" id="{BC4DCFE2-C16D-76B0-7DEA-74F7586DF355}"/>
              </a:ext>
            </a:extLst>
          </p:cNvPr>
          <p:cNvSpPr/>
          <p:nvPr>
            <p:custDataLst>
              <p:tags r:id="rId78"/>
            </p:custDataLst>
          </p:nvPr>
        </p:nvSpPr>
        <p:spPr>
          <a:xfrm>
            <a:off x="1092200" y="3411664"/>
            <a:ext cx="50800" cy="38100"/>
          </a:xfrm>
          <a:prstGeom prst="rect">
            <a:avLst/>
          </a:prstGeom>
          <a:solidFill>
            <a:schemeClr val="dk1">
              <a:alpha val="60000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51" name="OTLSHAPE_SLT_d82d2f635bb1473da4e149e7ee778152_BaselineShape" hidden="1">
            <a:extLst>
              <a:ext uri="{FF2B5EF4-FFF2-40B4-BE49-F238E27FC236}">
                <a16:creationId xmlns:a16="http://schemas.microsoft.com/office/drawing/2014/main" id="{74BE4682-0C96-AEDE-802E-91D357FE6CE3}"/>
              </a:ext>
            </a:extLst>
          </p:cNvPr>
          <p:cNvSpPr/>
          <p:nvPr>
            <p:custDataLst>
              <p:tags r:id="rId79"/>
            </p:custDataLst>
          </p:nvPr>
        </p:nvSpPr>
        <p:spPr>
          <a:xfrm>
            <a:off x="1092200" y="3620283"/>
            <a:ext cx="50800" cy="38100"/>
          </a:xfrm>
          <a:prstGeom prst="rect">
            <a:avLst/>
          </a:prstGeom>
          <a:solidFill>
            <a:schemeClr val="dk1">
              <a:alpha val="60000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03" name="OTLSHAPE_SLT_775735bcad3c4d69b4699158280c4bc7_BaselineShape" hidden="1">
            <a:extLst>
              <a:ext uri="{FF2B5EF4-FFF2-40B4-BE49-F238E27FC236}">
                <a16:creationId xmlns:a16="http://schemas.microsoft.com/office/drawing/2014/main" id="{D22A2FD5-1E7D-2D10-F20C-340098A21FA3}"/>
              </a:ext>
            </a:extLst>
          </p:cNvPr>
          <p:cNvSpPr/>
          <p:nvPr>
            <p:custDataLst>
              <p:tags r:id="rId80"/>
            </p:custDataLst>
          </p:nvPr>
        </p:nvSpPr>
        <p:spPr>
          <a:xfrm>
            <a:off x="1092200" y="3914161"/>
            <a:ext cx="50800" cy="38100"/>
          </a:xfrm>
          <a:prstGeom prst="rect">
            <a:avLst/>
          </a:prstGeom>
          <a:solidFill>
            <a:schemeClr val="dk1">
              <a:alpha val="60000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30" name="OTLSHAPE_SLM_7186314c11014c47818ea66fb64066e8_Shape">
            <a:extLst>
              <a:ext uri="{FF2B5EF4-FFF2-40B4-BE49-F238E27FC236}">
                <a16:creationId xmlns:a16="http://schemas.microsoft.com/office/drawing/2014/main" id="{73F82934-8BCA-AF7A-5BC8-F11CFFE8242C}"/>
              </a:ext>
            </a:extLst>
          </p:cNvPr>
          <p:cNvSpPr/>
          <p:nvPr>
            <p:custDataLst>
              <p:tags r:id="rId81"/>
            </p:custDataLst>
          </p:nvPr>
        </p:nvSpPr>
        <p:spPr>
          <a:xfrm>
            <a:off x="8559983" y="3008905"/>
            <a:ext cx="152400" cy="177800"/>
          </a:xfrm>
          <a:prstGeom prst="diamond">
            <a:avLst/>
          </a:prstGeom>
          <a:solidFill>
            <a:srgbClr val="A02B93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11" name="OTLSHAPE_SLM_14431f5152f443df90a0f81d363847cc_Shape">
            <a:extLst>
              <a:ext uri="{FF2B5EF4-FFF2-40B4-BE49-F238E27FC236}">
                <a16:creationId xmlns:a16="http://schemas.microsoft.com/office/drawing/2014/main" id="{6D814C17-34A8-83EE-B21D-5B306E88893C}"/>
              </a:ext>
            </a:extLst>
          </p:cNvPr>
          <p:cNvSpPr/>
          <p:nvPr>
            <p:custDataLst>
              <p:tags r:id="rId82"/>
            </p:custDataLst>
          </p:nvPr>
        </p:nvSpPr>
        <p:spPr>
          <a:xfrm>
            <a:off x="8475693" y="4097380"/>
            <a:ext cx="152400" cy="177800"/>
          </a:xfrm>
          <a:prstGeom prst="diamond">
            <a:avLst/>
          </a:prstGeom>
          <a:solidFill>
            <a:srgbClr val="15608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17" name="OTLSHAPE_SLM_ab5d6b41239a4729990be32cab1e56ff_Shape">
            <a:extLst>
              <a:ext uri="{FF2B5EF4-FFF2-40B4-BE49-F238E27FC236}">
                <a16:creationId xmlns:a16="http://schemas.microsoft.com/office/drawing/2014/main" id="{E3D21F57-D01F-3CF8-0CAC-E1EE3E07B0B4}"/>
              </a:ext>
            </a:extLst>
          </p:cNvPr>
          <p:cNvSpPr/>
          <p:nvPr>
            <p:custDataLst>
              <p:tags r:id="rId83"/>
            </p:custDataLst>
          </p:nvPr>
        </p:nvSpPr>
        <p:spPr>
          <a:xfrm>
            <a:off x="8377354" y="5394473"/>
            <a:ext cx="152400" cy="177800"/>
          </a:xfrm>
          <a:prstGeom prst="diamond">
            <a:avLst/>
          </a:prstGeom>
          <a:solidFill>
            <a:srgbClr val="15608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6" name="OTLSHAPE_TB_00000000000000000000000000000000_TodayMarkerShape">
            <a:extLst>
              <a:ext uri="{FF2B5EF4-FFF2-40B4-BE49-F238E27FC236}">
                <a16:creationId xmlns:a16="http://schemas.microsoft.com/office/drawing/2014/main" id="{B1E8C875-D063-5B99-D018-76E890DFD1DC}"/>
              </a:ext>
            </a:extLst>
          </p:cNvPr>
          <p:cNvSpPr/>
          <p:nvPr>
            <p:custDataLst>
              <p:tags r:id="rId84"/>
            </p:custDataLst>
          </p:nvPr>
        </p:nvSpPr>
        <p:spPr>
          <a:xfrm flipV="1">
            <a:off x="2562389" y="1159785"/>
            <a:ext cx="63500" cy="60960"/>
          </a:xfrm>
          <a:prstGeom prst="triangle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7" name="OTLSHAPE_TB_00000000000000000000000000000000_TodayMarkerText">
            <a:extLst>
              <a:ext uri="{FF2B5EF4-FFF2-40B4-BE49-F238E27FC236}">
                <a16:creationId xmlns:a16="http://schemas.microsoft.com/office/drawing/2014/main" id="{49D89769-65F9-264E-807B-6F4A4EA723D2}"/>
              </a:ext>
            </a:extLst>
          </p:cNvPr>
          <p:cNvSpPr txBox="1"/>
          <p:nvPr>
            <p:custDataLst>
              <p:tags r:id="rId85"/>
            </p:custDataLst>
          </p:nvPr>
        </p:nvSpPr>
        <p:spPr>
          <a:xfrm>
            <a:off x="2408386" y="973730"/>
            <a:ext cx="363369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-12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Today</a:t>
            </a:r>
          </a:p>
        </p:txBody>
      </p:sp>
      <p:sp>
        <p:nvSpPr>
          <p:cNvPr id="8" name="OTLSHAPE_TB_00000000000000000000000000000000_TimescaleInterval1">
            <a:extLst>
              <a:ext uri="{FF2B5EF4-FFF2-40B4-BE49-F238E27FC236}">
                <a16:creationId xmlns:a16="http://schemas.microsoft.com/office/drawing/2014/main" id="{BD9C8B16-7693-8E7D-EC49-43A6B3D8B6B3}"/>
              </a:ext>
            </a:extLst>
          </p:cNvPr>
          <p:cNvSpPr txBox="1"/>
          <p:nvPr>
            <p:custDataLst>
              <p:tags r:id="rId86"/>
            </p:custDataLst>
          </p:nvPr>
        </p:nvSpPr>
        <p:spPr>
          <a:xfrm>
            <a:off x="1143000" y="1219158"/>
            <a:ext cx="314189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-20" normalizeH="0" baseline="0" noProof="0">
                <a:ln>
                  <a:noFill/>
                </a:ln>
                <a:solidFill>
                  <a:srgbClr val="E8E8E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2026</a:t>
            </a:r>
          </a:p>
        </p:txBody>
      </p:sp>
      <p:sp>
        <p:nvSpPr>
          <p:cNvPr id="12" name="OTLSHAPE_TB_00000000000000000000000000000000_TimescaleInterval2">
            <a:extLst>
              <a:ext uri="{FF2B5EF4-FFF2-40B4-BE49-F238E27FC236}">
                <a16:creationId xmlns:a16="http://schemas.microsoft.com/office/drawing/2014/main" id="{6716C05F-C551-A667-C48D-1B82F7D584B4}"/>
              </a:ext>
            </a:extLst>
          </p:cNvPr>
          <p:cNvSpPr txBox="1"/>
          <p:nvPr>
            <p:custDataLst>
              <p:tags r:id="rId87"/>
            </p:custDataLst>
          </p:nvPr>
        </p:nvSpPr>
        <p:spPr>
          <a:xfrm>
            <a:off x="6270667" y="1219158"/>
            <a:ext cx="314189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-20" normalizeH="0" baseline="0" noProof="0">
                <a:ln>
                  <a:noFill/>
                </a:ln>
                <a:solidFill>
                  <a:srgbClr val="E8E8E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2027</a:t>
            </a:r>
          </a:p>
        </p:txBody>
      </p:sp>
      <p:sp>
        <p:nvSpPr>
          <p:cNvPr id="181" name="OTLSHAPE_SLT_4f1432202099475ea92ffe0257adfcd9_Duration" hidden="1">
            <a:extLst>
              <a:ext uri="{FF2B5EF4-FFF2-40B4-BE49-F238E27FC236}">
                <a16:creationId xmlns:a16="http://schemas.microsoft.com/office/drawing/2014/main" id="{355337B1-1682-3E93-E9B8-F864286347C5}"/>
              </a:ext>
            </a:extLst>
          </p:cNvPr>
          <p:cNvSpPr txBox="1"/>
          <p:nvPr>
            <p:custDataLst>
              <p:tags r:id="rId88"/>
            </p:custDataLst>
          </p:nvPr>
        </p:nvSpPr>
        <p:spPr>
          <a:xfrm>
            <a:off x="12700" y="-441930"/>
            <a:ext cx="4572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252 days</a:t>
            </a:r>
          </a:p>
        </p:txBody>
      </p:sp>
      <p:sp>
        <p:nvSpPr>
          <p:cNvPr id="182" name="OTLSHAPE_SLT_4f1432202099475ea92ffe0257adfcd9_StartDate" hidden="1">
            <a:extLst>
              <a:ext uri="{FF2B5EF4-FFF2-40B4-BE49-F238E27FC236}">
                <a16:creationId xmlns:a16="http://schemas.microsoft.com/office/drawing/2014/main" id="{98FD1ED6-A692-A777-D4CC-A7C7A3C4DAC8}"/>
              </a:ext>
            </a:extLst>
          </p:cNvPr>
          <p:cNvSpPr txBox="1"/>
          <p:nvPr>
            <p:custDataLst>
              <p:tags r:id="rId89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>
              <a:ln>
                <a:noFill/>
              </a:ln>
              <a:solidFill>
                <a:srgbClr val="0E284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83" name="OTLSHAPE_SLT_4f1432202099475ea92ffe0257adfcd9_EndDate" hidden="1">
            <a:extLst>
              <a:ext uri="{FF2B5EF4-FFF2-40B4-BE49-F238E27FC236}">
                <a16:creationId xmlns:a16="http://schemas.microsoft.com/office/drawing/2014/main" id="{586C748F-2675-08B3-845C-047F76BF47DD}"/>
              </a:ext>
            </a:extLst>
          </p:cNvPr>
          <p:cNvSpPr txBox="1"/>
          <p:nvPr>
            <p:custDataLst>
              <p:tags r:id="rId90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>
              <a:ln>
                <a:noFill/>
              </a:ln>
              <a:solidFill>
                <a:srgbClr val="0E284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85" name="OTLSHAPE_SLT_4f1432202099475ea92ffe0257adfcd9_Title">
            <a:extLst>
              <a:ext uri="{FF2B5EF4-FFF2-40B4-BE49-F238E27FC236}">
                <a16:creationId xmlns:a16="http://schemas.microsoft.com/office/drawing/2014/main" id="{5974AE24-0CE9-3A5D-1D51-FE943F975170}"/>
              </a:ext>
            </a:extLst>
          </p:cNvPr>
          <p:cNvSpPr txBox="1"/>
          <p:nvPr>
            <p:custDataLst>
              <p:tags r:id="rId91"/>
            </p:custDataLst>
          </p:nvPr>
        </p:nvSpPr>
        <p:spPr>
          <a:xfrm>
            <a:off x="6930933" y="1680993"/>
            <a:ext cx="22098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2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 Chopper: Manufacturing phase (FZJ)</a:t>
            </a:r>
            <a:endParaRPr kumimoji="0" lang="sv-SE" sz="1100" b="0" i="0" u="none" strike="noStrike" kern="1200" cap="none" spc="-2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86" name="OTLSHAPE_SLT_4f1432202099475ea92ffe0257adfcd9_TextPercentage" hidden="1">
            <a:extLst>
              <a:ext uri="{FF2B5EF4-FFF2-40B4-BE49-F238E27FC236}">
                <a16:creationId xmlns:a16="http://schemas.microsoft.com/office/drawing/2014/main" id="{E1B77B18-428C-BBD2-1348-C0B9841AE96E}"/>
              </a:ext>
            </a:extLst>
          </p:cNvPr>
          <p:cNvSpPr txBox="1"/>
          <p:nvPr>
            <p:custDataLst>
              <p:tags r:id="rId92"/>
            </p:custDataLst>
          </p:nvPr>
        </p:nvSpPr>
        <p:spPr>
          <a:xfrm>
            <a:off x="12700" y="-2689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>
              <a:ln>
                <a:noFill/>
              </a:ln>
              <a:solidFill>
                <a:srgbClr val="EEECE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7" name="OTLSHAPE_SLT_0edba08b33014acab909020cf8e6a03b_Duration" hidden="1">
            <a:extLst>
              <a:ext uri="{FF2B5EF4-FFF2-40B4-BE49-F238E27FC236}">
                <a16:creationId xmlns:a16="http://schemas.microsoft.com/office/drawing/2014/main" id="{B61DE64C-99F9-704D-DD1A-0D24C01EAE84}"/>
              </a:ext>
            </a:extLst>
          </p:cNvPr>
          <p:cNvSpPr txBox="1"/>
          <p:nvPr>
            <p:custDataLst>
              <p:tags r:id="rId93"/>
            </p:custDataLst>
          </p:nvPr>
        </p:nvSpPr>
        <p:spPr>
          <a:xfrm>
            <a:off x="12700" y="-293647"/>
            <a:ext cx="3937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89 days</a:t>
            </a:r>
          </a:p>
        </p:txBody>
      </p:sp>
      <p:sp>
        <p:nvSpPr>
          <p:cNvPr id="88" name="OTLSHAPE_SLT_0edba08b33014acab909020cf8e6a03b_StartDate" hidden="1">
            <a:extLst>
              <a:ext uri="{FF2B5EF4-FFF2-40B4-BE49-F238E27FC236}">
                <a16:creationId xmlns:a16="http://schemas.microsoft.com/office/drawing/2014/main" id="{141F5115-5BB3-46CB-2C60-5AEDC48B8E86}"/>
              </a:ext>
            </a:extLst>
          </p:cNvPr>
          <p:cNvSpPr txBox="1"/>
          <p:nvPr>
            <p:custDataLst>
              <p:tags r:id="rId94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>
              <a:ln>
                <a:noFill/>
              </a:ln>
              <a:solidFill>
                <a:srgbClr val="0E284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9" name="OTLSHAPE_SLT_0edba08b33014acab909020cf8e6a03b_EndDate" hidden="1">
            <a:extLst>
              <a:ext uri="{FF2B5EF4-FFF2-40B4-BE49-F238E27FC236}">
                <a16:creationId xmlns:a16="http://schemas.microsoft.com/office/drawing/2014/main" id="{B01557D1-5E8F-4B9A-05B9-25776B49D6CA}"/>
              </a:ext>
            </a:extLst>
          </p:cNvPr>
          <p:cNvSpPr txBox="1"/>
          <p:nvPr>
            <p:custDataLst>
              <p:tags r:id="rId95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>
              <a:ln>
                <a:noFill/>
              </a:ln>
              <a:solidFill>
                <a:srgbClr val="0E284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90" name="OTLSHAPE_SLT_0edba08b33014acab909020cf8e6a03b_JoinedDate">
            <a:extLst>
              <a:ext uri="{FF2B5EF4-FFF2-40B4-BE49-F238E27FC236}">
                <a16:creationId xmlns:a16="http://schemas.microsoft.com/office/drawing/2014/main" id="{894A1DA7-4E06-4DBE-560D-25C5955DFB23}"/>
              </a:ext>
            </a:extLst>
          </p:cNvPr>
          <p:cNvSpPr txBox="1"/>
          <p:nvPr>
            <p:custDataLst>
              <p:tags r:id="rId96"/>
            </p:custDataLst>
          </p:nvPr>
        </p:nvSpPr>
        <p:spPr>
          <a:xfrm>
            <a:off x="5800219" y="1897359"/>
            <a:ext cx="10414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-6" normalizeH="0" baseline="0" noProof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Feb 2027 - Jun 2027</a:t>
            </a:r>
          </a:p>
        </p:txBody>
      </p:sp>
      <p:sp>
        <p:nvSpPr>
          <p:cNvPr id="91" name="OTLSHAPE_SLT_0edba08b33014acab909020cf8e6a03b_Title">
            <a:extLst>
              <a:ext uri="{FF2B5EF4-FFF2-40B4-BE49-F238E27FC236}">
                <a16:creationId xmlns:a16="http://schemas.microsoft.com/office/drawing/2014/main" id="{883AECFE-D803-501F-D576-933EE3CBBCB2}"/>
              </a:ext>
            </a:extLst>
          </p:cNvPr>
          <p:cNvSpPr txBox="1"/>
          <p:nvPr>
            <p:custDataLst>
              <p:tags r:id="rId97"/>
            </p:custDataLst>
          </p:nvPr>
        </p:nvSpPr>
        <p:spPr>
          <a:xfrm>
            <a:off x="8686983" y="1889612"/>
            <a:ext cx="31750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 Chopper : Installation and Commissioning phase (FZJ)</a:t>
            </a:r>
            <a:endParaRPr kumimoji="0" lang="sv-SE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92" name="OTLSHAPE_SLT_0edba08b33014acab909020cf8e6a03b_TextPercentage" hidden="1">
            <a:extLst>
              <a:ext uri="{FF2B5EF4-FFF2-40B4-BE49-F238E27FC236}">
                <a16:creationId xmlns:a16="http://schemas.microsoft.com/office/drawing/2014/main" id="{26EB566B-A459-B7E0-5357-FD1E9383FD16}"/>
              </a:ext>
            </a:extLst>
          </p:cNvPr>
          <p:cNvSpPr txBox="1"/>
          <p:nvPr>
            <p:custDataLst>
              <p:tags r:id="rId98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>
              <a:ln>
                <a:noFill/>
              </a:ln>
              <a:solidFill>
                <a:srgbClr val="E8E8E8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8" name="OTLSHAPE_TB_00000000000000000000000000000000_MiddleTimescaleInterval1">
            <a:extLst>
              <a:ext uri="{FF2B5EF4-FFF2-40B4-BE49-F238E27FC236}">
                <a16:creationId xmlns:a16="http://schemas.microsoft.com/office/drawing/2014/main" id="{C6B07F43-B79F-7C02-90AB-BBDE0B4EF8E1}"/>
              </a:ext>
            </a:extLst>
          </p:cNvPr>
          <p:cNvSpPr txBox="1"/>
          <p:nvPr>
            <p:custDataLst>
              <p:tags r:id="rId99"/>
            </p:custDataLst>
          </p:nvPr>
        </p:nvSpPr>
        <p:spPr>
          <a:xfrm>
            <a:off x="1143000" y="1411182"/>
            <a:ext cx="175561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-30" normalizeH="0" baseline="0" noProof="0">
                <a:ln>
                  <a:noFill/>
                </a:ln>
                <a:solidFill>
                  <a:srgbClr val="E8E8E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Q1</a:t>
            </a:r>
          </a:p>
        </p:txBody>
      </p:sp>
      <p:sp>
        <p:nvSpPr>
          <p:cNvPr id="65" name="OTLSHAPE_TB_00000000000000000000000000000000_MiddleTimescaleInterval2">
            <a:extLst>
              <a:ext uri="{FF2B5EF4-FFF2-40B4-BE49-F238E27FC236}">
                <a16:creationId xmlns:a16="http://schemas.microsoft.com/office/drawing/2014/main" id="{0E6D432A-B2F4-6B89-A307-9976F3B305B8}"/>
              </a:ext>
            </a:extLst>
          </p:cNvPr>
          <p:cNvSpPr txBox="1"/>
          <p:nvPr>
            <p:custDataLst>
              <p:tags r:id="rId100"/>
            </p:custDataLst>
          </p:nvPr>
        </p:nvSpPr>
        <p:spPr>
          <a:xfrm>
            <a:off x="2407356" y="1411182"/>
            <a:ext cx="175561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-30" normalizeH="0" baseline="0" noProof="0">
                <a:ln>
                  <a:noFill/>
                </a:ln>
                <a:solidFill>
                  <a:srgbClr val="E8E8E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Q2</a:t>
            </a:r>
          </a:p>
        </p:txBody>
      </p:sp>
      <p:sp>
        <p:nvSpPr>
          <p:cNvPr id="67" name="OTLSHAPE_TB_00000000000000000000000000000000_MiddleTimescaleInterval3">
            <a:extLst>
              <a:ext uri="{FF2B5EF4-FFF2-40B4-BE49-F238E27FC236}">
                <a16:creationId xmlns:a16="http://schemas.microsoft.com/office/drawing/2014/main" id="{A93BBF01-9893-B076-D4E7-17AF820D4232}"/>
              </a:ext>
            </a:extLst>
          </p:cNvPr>
          <p:cNvSpPr txBox="1"/>
          <p:nvPr>
            <p:custDataLst>
              <p:tags r:id="rId101"/>
            </p:custDataLst>
          </p:nvPr>
        </p:nvSpPr>
        <p:spPr>
          <a:xfrm>
            <a:off x="3685761" y="1411182"/>
            <a:ext cx="175561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-30" normalizeH="0" baseline="0" noProof="0">
                <a:ln>
                  <a:noFill/>
                </a:ln>
                <a:solidFill>
                  <a:srgbClr val="E8E8E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Q3</a:t>
            </a:r>
          </a:p>
        </p:txBody>
      </p:sp>
      <p:sp>
        <p:nvSpPr>
          <p:cNvPr id="72" name="OTLSHAPE_TB_00000000000000000000000000000000_MiddleTimescaleInterval4">
            <a:extLst>
              <a:ext uri="{FF2B5EF4-FFF2-40B4-BE49-F238E27FC236}">
                <a16:creationId xmlns:a16="http://schemas.microsoft.com/office/drawing/2014/main" id="{B1C367D3-4F6B-81E6-8257-23E37D8E8652}"/>
              </a:ext>
            </a:extLst>
          </p:cNvPr>
          <p:cNvSpPr txBox="1"/>
          <p:nvPr>
            <p:custDataLst>
              <p:tags r:id="rId102"/>
            </p:custDataLst>
          </p:nvPr>
        </p:nvSpPr>
        <p:spPr>
          <a:xfrm>
            <a:off x="4978214" y="1411182"/>
            <a:ext cx="175561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-30" normalizeH="0" baseline="0" noProof="0">
                <a:ln>
                  <a:noFill/>
                </a:ln>
                <a:solidFill>
                  <a:srgbClr val="E8E8E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Q4</a:t>
            </a:r>
          </a:p>
        </p:txBody>
      </p:sp>
      <p:sp>
        <p:nvSpPr>
          <p:cNvPr id="74" name="OTLSHAPE_TB_00000000000000000000000000000000_MiddleTimescaleInterval5">
            <a:extLst>
              <a:ext uri="{FF2B5EF4-FFF2-40B4-BE49-F238E27FC236}">
                <a16:creationId xmlns:a16="http://schemas.microsoft.com/office/drawing/2014/main" id="{CD86F3A9-62A8-FB84-B5F1-01846C2D513B}"/>
              </a:ext>
            </a:extLst>
          </p:cNvPr>
          <p:cNvSpPr txBox="1"/>
          <p:nvPr>
            <p:custDataLst>
              <p:tags r:id="rId103"/>
            </p:custDataLst>
          </p:nvPr>
        </p:nvSpPr>
        <p:spPr>
          <a:xfrm>
            <a:off x="6270667" y="1411182"/>
            <a:ext cx="175561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-30" normalizeH="0" baseline="0" noProof="0">
                <a:ln>
                  <a:noFill/>
                </a:ln>
                <a:solidFill>
                  <a:srgbClr val="E8E8E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Q1</a:t>
            </a:r>
          </a:p>
        </p:txBody>
      </p:sp>
      <p:sp>
        <p:nvSpPr>
          <p:cNvPr id="76" name="OTLSHAPE_TB_00000000000000000000000000000000_MiddleTimescaleInterval6">
            <a:extLst>
              <a:ext uri="{FF2B5EF4-FFF2-40B4-BE49-F238E27FC236}">
                <a16:creationId xmlns:a16="http://schemas.microsoft.com/office/drawing/2014/main" id="{94B67BC7-C613-6E2D-9600-DD1104E25C4E}"/>
              </a:ext>
            </a:extLst>
          </p:cNvPr>
          <p:cNvSpPr txBox="1"/>
          <p:nvPr>
            <p:custDataLst>
              <p:tags r:id="rId104"/>
            </p:custDataLst>
          </p:nvPr>
        </p:nvSpPr>
        <p:spPr>
          <a:xfrm>
            <a:off x="7535024" y="1411182"/>
            <a:ext cx="175561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-30" normalizeH="0" baseline="0" noProof="0">
                <a:ln>
                  <a:noFill/>
                </a:ln>
                <a:solidFill>
                  <a:srgbClr val="E8E8E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Q2</a:t>
            </a:r>
          </a:p>
        </p:txBody>
      </p:sp>
      <p:sp>
        <p:nvSpPr>
          <p:cNvPr id="78" name="OTLSHAPE_TB_00000000000000000000000000000000_MiddleTimescaleInterval7">
            <a:extLst>
              <a:ext uri="{FF2B5EF4-FFF2-40B4-BE49-F238E27FC236}">
                <a16:creationId xmlns:a16="http://schemas.microsoft.com/office/drawing/2014/main" id="{C0460140-FA0F-EB34-EBD5-2B29EC89B8B3}"/>
              </a:ext>
            </a:extLst>
          </p:cNvPr>
          <p:cNvSpPr txBox="1"/>
          <p:nvPr>
            <p:custDataLst>
              <p:tags r:id="rId105"/>
            </p:custDataLst>
          </p:nvPr>
        </p:nvSpPr>
        <p:spPr>
          <a:xfrm>
            <a:off x="8813429" y="1411182"/>
            <a:ext cx="175561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-30" normalizeH="0" baseline="0" noProof="0">
                <a:ln>
                  <a:noFill/>
                </a:ln>
                <a:solidFill>
                  <a:srgbClr val="E8E8E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Q3</a:t>
            </a:r>
          </a:p>
        </p:txBody>
      </p:sp>
      <p:sp>
        <p:nvSpPr>
          <p:cNvPr id="298" name="OTLSHAPE_TB_00000000000000000000000000000000_MiddleTimescaleInterval8">
            <a:extLst>
              <a:ext uri="{FF2B5EF4-FFF2-40B4-BE49-F238E27FC236}">
                <a16:creationId xmlns:a16="http://schemas.microsoft.com/office/drawing/2014/main" id="{42AA1C42-8E2C-CB6A-7FF3-0DCDE755853F}"/>
              </a:ext>
            </a:extLst>
          </p:cNvPr>
          <p:cNvSpPr txBox="1"/>
          <p:nvPr>
            <p:custDataLst>
              <p:tags r:id="rId106"/>
            </p:custDataLst>
          </p:nvPr>
        </p:nvSpPr>
        <p:spPr>
          <a:xfrm>
            <a:off x="10105882" y="1411182"/>
            <a:ext cx="175561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-30" normalizeH="0" baseline="0" noProof="0">
                <a:ln>
                  <a:noFill/>
                </a:ln>
                <a:solidFill>
                  <a:srgbClr val="E8E8E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Q4</a:t>
            </a:r>
          </a:p>
        </p:txBody>
      </p:sp>
      <p:sp>
        <p:nvSpPr>
          <p:cNvPr id="142" name="OTLSHAPE_SLT_4f1432202099475ea92ffe0257adfcd9_JoinedDate" hidden="1">
            <a:extLst>
              <a:ext uri="{FF2B5EF4-FFF2-40B4-BE49-F238E27FC236}">
                <a16:creationId xmlns:a16="http://schemas.microsoft.com/office/drawing/2014/main" id="{E911DC36-857F-2370-8485-66128D3B06F0}"/>
              </a:ext>
            </a:extLst>
          </p:cNvPr>
          <p:cNvSpPr txBox="1"/>
          <p:nvPr>
            <p:custDataLst>
              <p:tags r:id="rId107"/>
            </p:custDataLst>
          </p:nvPr>
        </p:nvSpPr>
        <p:spPr>
          <a:xfrm>
            <a:off x="12700" y="-1140033"/>
            <a:ext cx="1079500" cy="16510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Mar 2026 - Feb 2027</a:t>
            </a:r>
          </a:p>
        </p:txBody>
      </p:sp>
      <p:sp>
        <p:nvSpPr>
          <p:cNvPr id="58" name="OTLSHAPE_SLT_cb817a82951240148e797c89035bf4ff_Duration" hidden="1">
            <a:extLst>
              <a:ext uri="{FF2B5EF4-FFF2-40B4-BE49-F238E27FC236}">
                <a16:creationId xmlns:a16="http://schemas.microsoft.com/office/drawing/2014/main" id="{F8140B62-A748-7B13-B052-0403650594C3}"/>
              </a:ext>
            </a:extLst>
          </p:cNvPr>
          <p:cNvSpPr txBox="1"/>
          <p:nvPr>
            <p:custDataLst>
              <p:tags r:id="rId108"/>
            </p:custDataLst>
          </p:nvPr>
        </p:nvSpPr>
        <p:spPr>
          <a:xfrm>
            <a:off x="12700" y="-381804"/>
            <a:ext cx="3937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44 days</a:t>
            </a:r>
          </a:p>
        </p:txBody>
      </p:sp>
      <p:sp>
        <p:nvSpPr>
          <p:cNvPr id="59" name="OTLSHAPE_SLT_cb817a82951240148e797c89035bf4ff_JoinedDate" hidden="1">
            <a:extLst>
              <a:ext uri="{FF2B5EF4-FFF2-40B4-BE49-F238E27FC236}">
                <a16:creationId xmlns:a16="http://schemas.microsoft.com/office/drawing/2014/main" id="{C4B4D4B8-95E3-0C03-99C5-5F5DB1F37F7C}"/>
              </a:ext>
            </a:extLst>
          </p:cNvPr>
          <p:cNvSpPr txBox="1"/>
          <p:nvPr>
            <p:custDataLst>
              <p:tags r:id="rId109"/>
            </p:custDataLst>
          </p:nvPr>
        </p:nvSpPr>
        <p:spPr>
          <a:xfrm>
            <a:off x="12700" y="-1216977"/>
            <a:ext cx="1079500" cy="16510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Mar 2026 - Apr 2026</a:t>
            </a:r>
          </a:p>
        </p:txBody>
      </p:sp>
      <p:sp>
        <p:nvSpPr>
          <p:cNvPr id="60" name="OTLSHAPE_SLT_cb817a82951240148e797c89035bf4ff_StartDate" hidden="1">
            <a:extLst>
              <a:ext uri="{FF2B5EF4-FFF2-40B4-BE49-F238E27FC236}">
                <a16:creationId xmlns:a16="http://schemas.microsoft.com/office/drawing/2014/main" id="{9BF11748-5CBF-7C12-57E1-1622917493A7}"/>
              </a:ext>
            </a:extLst>
          </p:cNvPr>
          <p:cNvSpPr txBox="1"/>
          <p:nvPr>
            <p:custDataLst>
              <p:tags r:id="rId110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E284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94" name="OTLSHAPE_SLT_cb817a82951240148e797c89035bf4ff_EndDate" hidden="1">
            <a:extLst>
              <a:ext uri="{FF2B5EF4-FFF2-40B4-BE49-F238E27FC236}">
                <a16:creationId xmlns:a16="http://schemas.microsoft.com/office/drawing/2014/main" id="{72D44843-F118-996A-74C4-CE1931F403B9}"/>
              </a:ext>
            </a:extLst>
          </p:cNvPr>
          <p:cNvSpPr txBox="1"/>
          <p:nvPr>
            <p:custDataLst>
              <p:tags r:id="rId111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E284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01" name="OTLSHAPE_SLT_cb817a82951240148e797c89035bf4ff_Title">
            <a:extLst>
              <a:ext uri="{FF2B5EF4-FFF2-40B4-BE49-F238E27FC236}">
                <a16:creationId xmlns:a16="http://schemas.microsoft.com/office/drawing/2014/main" id="{3403B182-9AFE-BD01-C00C-54E5F73696D0}"/>
              </a:ext>
            </a:extLst>
          </p:cNvPr>
          <p:cNvSpPr txBox="1"/>
          <p:nvPr>
            <p:custDataLst>
              <p:tags r:id="rId112"/>
            </p:custDataLst>
          </p:nvPr>
        </p:nvSpPr>
        <p:spPr>
          <a:xfrm>
            <a:off x="2828799" y="4389480"/>
            <a:ext cx="22225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2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Primary Coll &amp; Slits Design phase (CNR)</a:t>
            </a:r>
          </a:p>
        </p:txBody>
      </p:sp>
      <p:sp>
        <p:nvSpPr>
          <p:cNvPr id="102" name="OTLSHAPE_SLT_cb817a82951240148e797c89035bf4ff_TextPercentage" hidden="1">
            <a:extLst>
              <a:ext uri="{FF2B5EF4-FFF2-40B4-BE49-F238E27FC236}">
                <a16:creationId xmlns:a16="http://schemas.microsoft.com/office/drawing/2014/main" id="{7463610A-75F4-C0D2-11FD-FA24FD75A4E3}"/>
              </a:ext>
            </a:extLst>
          </p:cNvPr>
          <p:cNvSpPr txBox="1"/>
          <p:nvPr>
            <p:custDataLst>
              <p:tags r:id="rId113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EEECE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05" name="OTLSHAPE_SLT_2ac4ff953eaf4d85aedaffb8bcc198a5_Duration" hidden="1">
            <a:extLst>
              <a:ext uri="{FF2B5EF4-FFF2-40B4-BE49-F238E27FC236}">
                <a16:creationId xmlns:a16="http://schemas.microsoft.com/office/drawing/2014/main" id="{5106872A-093C-DD8D-79A7-3868EF526686}"/>
              </a:ext>
            </a:extLst>
          </p:cNvPr>
          <p:cNvSpPr txBox="1"/>
          <p:nvPr>
            <p:custDataLst>
              <p:tags r:id="rId114"/>
            </p:custDataLst>
          </p:nvPr>
        </p:nvSpPr>
        <p:spPr>
          <a:xfrm>
            <a:off x="12700" y="-376198"/>
            <a:ext cx="4572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198 days</a:t>
            </a:r>
          </a:p>
        </p:txBody>
      </p:sp>
      <p:sp>
        <p:nvSpPr>
          <p:cNvPr id="107" name="OTLSHAPE_SLT_2ac4ff953eaf4d85aedaffb8bcc198a5_StartDate" hidden="1">
            <a:extLst>
              <a:ext uri="{FF2B5EF4-FFF2-40B4-BE49-F238E27FC236}">
                <a16:creationId xmlns:a16="http://schemas.microsoft.com/office/drawing/2014/main" id="{6281D32E-6159-5C77-C233-AA6A5CC94A35}"/>
              </a:ext>
            </a:extLst>
          </p:cNvPr>
          <p:cNvSpPr txBox="1"/>
          <p:nvPr>
            <p:custDataLst>
              <p:tags r:id="rId115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E284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08" name="OTLSHAPE_SLT_2ac4ff953eaf4d85aedaffb8bcc198a5_EndDate" hidden="1">
            <a:extLst>
              <a:ext uri="{FF2B5EF4-FFF2-40B4-BE49-F238E27FC236}">
                <a16:creationId xmlns:a16="http://schemas.microsoft.com/office/drawing/2014/main" id="{8158AE63-6C85-2CD6-FF3F-E82D1372E401}"/>
              </a:ext>
            </a:extLst>
          </p:cNvPr>
          <p:cNvSpPr txBox="1"/>
          <p:nvPr>
            <p:custDataLst>
              <p:tags r:id="rId116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E284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16" name="OTLSHAPE_SLT_2ac4ff953eaf4d85aedaffb8bcc198a5_JoinedDate">
            <a:extLst>
              <a:ext uri="{FF2B5EF4-FFF2-40B4-BE49-F238E27FC236}">
                <a16:creationId xmlns:a16="http://schemas.microsoft.com/office/drawing/2014/main" id="{F1A06EED-F5E5-7314-0545-5CB9C1D8D20C}"/>
              </a:ext>
            </a:extLst>
          </p:cNvPr>
          <p:cNvSpPr txBox="1"/>
          <p:nvPr>
            <p:custDataLst>
              <p:tags r:id="rId117"/>
            </p:custDataLst>
          </p:nvPr>
        </p:nvSpPr>
        <p:spPr>
          <a:xfrm>
            <a:off x="1689642" y="4605845"/>
            <a:ext cx="10922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-6" normalizeH="0" baseline="0" noProof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May 2026 - Feb 2027</a:t>
            </a:r>
            <a:endParaRPr kumimoji="0" lang="en-GB" sz="1000" b="0" i="0" u="none" strike="noStrike" kern="1200" cap="none" spc="-6" normalizeH="0" baseline="0" noProof="0" dirty="0">
              <a:ln>
                <a:noFill/>
              </a:ln>
              <a:solidFill>
                <a:srgbClr val="0E284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29" name="OTLSHAPE_SLT_2ac4ff953eaf4d85aedaffb8bcc198a5_Title">
            <a:extLst>
              <a:ext uri="{FF2B5EF4-FFF2-40B4-BE49-F238E27FC236}">
                <a16:creationId xmlns:a16="http://schemas.microsoft.com/office/drawing/2014/main" id="{956D1A26-6A86-74B1-E60A-0EE465E8914B}"/>
              </a:ext>
            </a:extLst>
          </p:cNvPr>
          <p:cNvSpPr txBox="1"/>
          <p:nvPr>
            <p:custDataLst>
              <p:tags r:id="rId118"/>
            </p:custDataLst>
          </p:nvPr>
        </p:nvSpPr>
        <p:spPr>
          <a:xfrm>
            <a:off x="6748304" y="4598098"/>
            <a:ext cx="37338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2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Primary Coll &amp; Slits: Procurement and Manufacturing phase (CNR)</a:t>
            </a:r>
          </a:p>
        </p:txBody>
      </p:sp>
      <p:sp>
        <p:nvSpPr>
          <p:cNvPr id="143" name="OTLSHAPE_SLT_2ac4ff953eaf4d85aedaffb8bcc198a5_TextPercentage" hidden="1">
            <a:extLst>
              <a:ext uri="{FF2B5EF4-FFF2-40B4-BE49-F238E27FC236}">
                <a16:creationId xmlns:a16="http://schemas.microsoft.com/office/drawing/2014/main" id="{B67B5649-298F-6FB8-34AB-BDE84D434CB4}"/>
              </a:ext>
            </a:extLst>
          </p:cNvPr>
          <p:cNvSpPr txBox="1"/>
          <p:nvPr>
            <p:custDataLst>
              <p:tags r:id="rId119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E8E8E8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0" name="OTLSHAPE_SLT_4f1432202099475ea92ffe0257adfcd9_Variance" hidden="1">
            <a:extLst>
              <a:ext uri="{FF2B5EF4-FFF2-40B4-BE49-F238E27FC236}">
                <a16:creationId xmlns:a16="http://schemas.microsoft.com/office/drawing/2014/main" id="{14E6E2B4-EE27-B3DF-EF4D-39DDE3D6D806}"/>
              </a:ext>
            </a:extLst>
          </p:cNvPr>
          <p:cNvSpPr txBox="1"/>
          <p:nvPr>
            <p:custDataLst>
              <p:tags r:id="rId120"/>
            </p:custDataLst>
          </p:nvPr>
        </p:nvSpPr>
        <p:spPr>
          <a:xfrm>
            <a:off x="12700" y="66561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56" name="OTLSHAPE_SLT_0edba08b33014acab909020cf8e6a03b_Variance" hidden="1">
            <a:extLst>
              <a:ext uri="{FF2B5EF4-FFF2-40B4-BE49-F238E27FC236}">
                <a16:creationId xmlns:a16="http://schemas.microsoft.com/office/drawing/2014/main" id="{9C742909-4372-F0EA-40D5-BF80FA088C4F}"/>
              </a:ext>
            </a:extLst>
          </p:cNvPr>
          <p:cNvSpPr txBox="1"/>
          <p:nvPr>
            <p:custDataLst>
              <p:tags r:id="rId121"/>
            </p:custDataLst>
          </p:nvPr>
        </p:nvSpPr>
        <p:spPr>
          <a:xfrm>
            <a:off x="12700" y="66561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80" name="OTLSHAPE_SLT_cb817a82951240148e797c89035bf4ff_Variance" hidden="1">
            <a:extLst>
              <a:ext uri="{FF2B5EF4-FFF2-40B4-BE49-F238E27FC236}">
                <a16:creationId xmlns:a16="http://schemas.microsoft.com/office/drawing/2014/main" id="{9074DFD3-6ED2-B288-EDB5-13244539D5B9}"/>
              </a:ext>
            </a:extLst>
          </p:cNvPr>
          <p:cNvSpPr txBox="1"/>
          <p:nvPr>
            <p:custDataLst>
              <p:tags r:id="rId122"/>
            </p:custDataLst>
          </p:nvPr>
        </p:nvSpPr>
        <p:spPr>
          <a:xfrm>
            <a:off x="12700" y="66561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14" name="OTLSHAPE_SLT_2ac4ff953eaf4d85aedaffb8bcc198a5_Variance" hidden="1">
            <a:extLst>
              <a:ext uri="{FF2B5EF4-FFF2-40B4-BE49-F238E27FC236}">
                <a16:creationId xmlns:a16="http://schemas.microsoft.com/office/drawing/2014/main" id="{A9BF55D2-314D-6C3C-16CA-D2A4486A3F48}"/>
              </a:ext>
            </a:extLst>
          </p:cNvPr>
          <p:cNvSpPr txBox="1"/>
          <p:nvPr>
            <p:custDataLst>
              <p:tags r:id="rId123"/>
            </p:custDataLst>
          </p:nvPr>
        </p:nvSpPr>
        <p:spPr>
          <a:xfrm>
            <a:off x="12700" y="66561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67" name="OTLSHAPE_SLT_3a917b5b2fc5449b8408e5d515f2a334_Duration" hidden="1">
            <a:extLst>
              <a:ext uri="{FF2B5EF4-FFF2-40B4-BE49-F238E27FC236}">
                <a16:creationId xmlns:a16="http://schemas.microsoft.com/office/drawing/2014/main" id="{61A53D21-533D-A8CE-6C12-70FEA34BEF91}"/>
              </a:ext>
            </a:extLst>
          </p:cNvPr>
          <p:cNvSpPr txBox="1"/>
          <p:nvPr>
            <p:custDataLst>
              <p:tags r:id="rId124"/>
            </p:custDataLst>
          </p:nvPr>
        </p:nvSpPr>
        <p:spPr>
          <a:xfrm>
            <a:off x="12700" y="-310466"/>
            <a:ext cx="393700" cy="16510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40 days</a:t>
            </a:r>
          </a:p>
        </p:txBody>
      </p:sp>
      <p:sp>
        <p:nvSpPr>
          <p:cNvPr id="268" name="OTLSHAPE_SLT_3a917b5b2fc5449b8408e5d515f2a334_Variance" hidden="1">
            <a:extLst>
              <a:ext uri="{FF2B5EF4-FFF2-40B4-BE49-F238E27FC236}">
                <a16:creationId xmlns:a16="http://schemas.microsoft.com/office/drawing/2014/main" id="{9A46B5B4-8233-12B1-787A-D6D0D3B62B1F}"/>
              </a:ext>
            </a:extLst>
          </p:cNvPr>
          <p:cNvSpPr txBox="1"/>
          <p:nvPr>
            <p:custDataLst>
              <p:tags r:id="rId125"/>
            </p:custDataLst>
          </p:nvPr>
        </p:nvSpPr>
        <p:spPr>
          <a:xfrm>
            <a:off x="12700" y="66561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69" name="OTLSHAPE_SLT_3a917b5b2fc5449b8408e5d515f2a334_StartDate" hidden="1">
            <a:extLst>
              <a:ext uri="{FF2B5EF4-FFF2-40B4-BE49-F238E27FC236}">
                <a16:creationId xmlns:a16="http://schemas.microsoft.com/office/drawing/2014/main" id="{C7550E2A-3522-C8DA-A216-48AFFC123DAF}"/>
              </a:ext>
            </a:extLst>
          </p:cNvPr>
          <p:cNvSpPr txBox="1"/>
          <p:nvPr>
            <p:custDataLst>
              <p:tags r:id="rId126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E284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70" name="OTLSHAPE_SLT_3a917b5b2fc5449b8408e5d515f2a334_EndDate" hidden="1">
            <a:extLst>
              <a:ext uri="{FF2B5EF4-FFF2-40B4-BE49-F238E27FC236}">
                <a16:creationId xmlns:a16="http://schemas.microsoft.com/office/drawing/2014/main" id="{1DC5AFBF-B546-B12F-0CDF-E103C4A2BAD1}"/>
              </a:ext>
            </a:extLst>
          </p:cNvPr>
          <p:cNvSpPr txBox="1"/>
          <p:nvPr>
            <p:custDataLst>
              <p:tags r:id="rId127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E284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71" name="OTLSHAPE_SLT_3a917b5b2fc5449b8408e5d515f2a334_JoinedDate">
            <a:extLst>
              <a:ext uri="{FF2B5EF4-FFF2-40B4-BE49-F238E27FC236}">
                <a16:creationId xmlns:a16="http://schemas.microsoft.com/office/drawing/2014/main" id="{61BCFE0B-BCE9-C988-B037-876EF70B050A}"/>
              </a:ext>
            </a:extLst>
          </p:cNvPr>
          <p:cNvSpPr txBox="1"/>
          <p:nvPr>
            <p:custDataLst>
              <p:tags r:id="rId128"/>
            </p:custDataLst>
          </p:nvPr>
        </p:nvSpPr>
        <p:spPr>
          <a:xfrm>
            <a:off x="7542681" y="2105977"/>
            <a:ext cx="10541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-4" normalizeH="0" baseline="0" noProof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Jun 2027 - Aug 2027</a:t>
            </a:r>
          </a:p>
        </p:txBody>
      </p:sp>
      <p:sp>
        <p:nvSpPr>
          <p:cNvPr id="272" name="OTLSHAPE_SLT_3a917b5b2fc5449b8408e5d515f2a334_Title">
            <a:extLst>
              <a:ext uri="{FF2B5EF4-FFF2-40B4-BE49-F238E27FC236}">
                <a16:creationId xmlns:a16="http://schemas.microsoft.com/office/drawing/2014/main" id="{7A63606F-ED2D-A6F5-F861-FBEC40841E22}"/>
              </a:ext>
            </a:extLst>
          </p:cNvPr>
          <p:cNvSpPr txBox="1"/>
          <p:nvPr>
            <p:custDataLst>
              <p:tags r:id="rId129"/>
            </p:custDataLst>
          </p:nvPr>
        </p:nvSpPr>
        <p:spPr>
          <a:xfrm>
            <a:off x="9473694" y="2098230"/>
            <a:ext cx="17780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2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Integrated Cold Commissioning</a:t>
            </a:r>
          </a:p>
        </p:txBody>
      </p:sp>
      <p:sp>
        <p:nvSpPr>
          <p:cNvPr id="273" name="OTLSHAPE_SLT_3a917b5b2fc5449b8408e5d515f2a334_TextPercentage" hidden="1">
            <a:extLst>
              <a:ext uri="{FF2B5EF4-FFF2-40B4-BE49-F238E27FC236}">
                <a16:creationId xmlns:a16="http://schemas.microsoft.com/office/drawing/2014/main" id="{E8643162-9F94-D588-9ED2-AA9873D761F8}"/>
              </a:ext>
            </a:extLst>
          </p:cNvPr>
          <p:cNvSpPr txBox="1"/>
          <p:nvPr>
            <p:custDataLst>
              <p:tags r:id="rId130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E8E8E8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77" name="OTLSHAPE_SLT_419e3dfc34474b8eb327c228dd06744f_Duration" hidden="1">
            <a:extLst>
              <a:ext uri="{FF2B5EF4-FFF2-40B4-BE49-F238E27FC236}">
                <a16:creationId xmlns:a16="http://schemas.microsoft.com/office/drawing/2014/main" id="{6717511D-CC82-DD51-5B8C-3E0ACCCCDEB9}"/>
              </a:ext>
            </a:extLst>
          </p:cNvPr>
          <p:cNvSpPr txBox="1"/>
          <p:nvPr>
            <p:custDataLst>
              <p:tags r:id="rId131"/>
            </p:custDataLst>
          </p:nvPr>
        </p:nvSpPr>
        <p:spPr>
          <a:xfrm>
            <a:off x="12700" y="-304860"/>
            <a:ext cx="3937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52 days</a:t>
            </a:r>
          </a:p>
        </p:txBody>
      </p:sp>
      <p:sp>
        <p:nvSpPr>
          <p:cNvPr id="278" name="OTLSHAPE_SLT_419e3dfc34474b8eb327c228dd06744f_Variance" hidden="1">
            <a:extLst>
              <a:ext uri="{FF2B5EF4-FFF2-40B4-BE49-F238E27FC236}">
                <a16:creationId xmlns:a16="http://schemas.microsoft.com/office/drawing/2014/main" id="{C1E519A4-B72A-7A47-CEAB-CF7DF95EF44B}"/>
              </a:ext>
            </a:extLst>
          </p:cNvPr>
          <p:cNvSpPr txBox="1"/>
          <p:nvPr>
            <p:custDataLst>
              <p:tags r:id="rId132"/>
            </p:custDataLst>
          </p:nvPr>
        </p:nvSpPr>
        <p:spPr>
          <a:xfrm>
            <a:off x="12700" y="66561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79" name="OTLSHAPE_SLT_419e3dfc34474b8eb327c228dd06744f_StartDate" hidden="1">
            <a:extLst>
              <a:ext uri="{FF2B5EF4-FFF2-40B4-BE49-F238E27FC236}">
                <a16:creationId xmlns:a16="http://schemas.microsoft.com/office/drawing/2014/main" id="{6569947B-D2DF-EC7F-6C44-B725F9D13F91}"/>
              </a:ext>
            </a:extLst>
          </p:cNvPr>
          <p:cNvSpPr txBox="1"/>
          <p:nvPr>
            <p:custDataLst>
              <p:tags r:id="rId133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E284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80" name="OTLSHAPE_SLT_419e3dfc34474b8eb327c228dd06744f_EndDate" hidden="1">
            <a:extLst>
              <a:ext uri="{FF2B5EF4-FFF2-40B4-BE49-F238E27FC236}">
                <a16:creationId xmlns:a16="http://schemas.microsoft.com/office/drawing/2014/main" id="{A17A1398-AD78-4B81-5F1A-7415AFA271C2}"/>
              </a:ext>
            </a:extLst>
          </p:cNvPr>
          <p:cNvSpPr txBox="1"/>
          <p:nvPr>
            <p:custDataLst>
              <p:tags r:id="rId134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E284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81" name="OTLSHAPE_SLT_419e3dfc34474b8eb327c228dd06744f_JoinedDate">
            <a:extLst>
              <a:ext uri="{FF2B5EF4-FFF2-40B4-BE49-F238E27FC236}">
                <a16:creationId xmlns:a16="http://schemas.microsoft.com/office/drawing/2014/main" id="{B251D86C-DFEF-0C3D-A4CB-01FF33B26470}"/>
              </a:ext>
            </a:extLst>
          </p:cNvPr>
          <p:cNvSpPr txBox="1"/>
          <p:nvPr>
            <p:custDataLst>
              <p:tags r:id="rId135"/>
            </p:custDataLst>
          </p:nvPr>
        </p:nvSpPr>
        <p:spPr>
          <a:xfrm>
            <a:off x="5607049" y="4814464"/>
            <a:ext cx="10414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-4" normalizeH="0" baseline="0" noProof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Feb 2027 - Apr 2027</a:t>
            </a:r>
          </a:p>
        </p:txBody>
      </p:sp>
      <p:sp>
        <p:nvSpPr>
          <p:cNvPr id="282" name="OTLSHAPE_SLT_419e3dfc34474b8eb327c228dd06744f_Title">
            <a:extLst>
              <a:ext uri="{FF2B5EF4-FFF2-40B4-BE49-F238E27FC236}">
                <a16:creationId xmlns:a16="http://schemas.microsoft.com/office/drawing/2014/main" id="{6F04AB4C-A308-2FA5-D4A0-DC1E8C9DFE78}"/>
              </a:ext>
            </a:extLst>
          </p:cNvPr>
          <p:cNvSpPr txBox="1"/>
          <p:nvPr>
            <p:custDataLst>
              <p:tags r:id="rId136"/>
            </p:custDataLst>
          </p:nvPr>
        </p:nvSpPr>
        <p:spPr>
          <a:xfrm>
            <a:off x="7759788" y="4806717"/>
            <a:ext cx="25019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2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Primary Coll &amp; Slits: Installation phase (CNR)</a:t>
            </a:r>
          </a:p>
        </p:txBody>
      </p:sp>
      <p:sp>
        <p:nvSpPr>
          <p:cNvPr id="283" name="OTLSHAPE_SLT_419e3dfc34474b8eb327c228dd06744f_TextPercentage" hidden="1">
            <a:extLst>
              <a:ext uri="{FF2B5EF4-FFF2-40B4-BE49-F238E27FC236}">
                <a16:creationId xmlns:a16="http://schemas.microsoft.com/office/drawing/2014/main" id="{8CBB8DAC-ACA8-A2F6-545E-1C2DAA16D132}"/>
              </a:ext>
            </a:extLst>
          </p:cNvPr>
          <p:cNvSpPr txBox="1"/>
          <p:nvPr>
            <p:custDataLst>
              <p:tags r:id="rId137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E8E8E8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87" name="OTLSHAPE_SLT_0a5a9729e44847a786c7979c3ec276fb_Duration" hidden="1">
            <a:extLst>
              <a:ext uri="{FF2B5EF4-FFF2-40B4-BE49-F238E27FC236}">
                <a16:creationId xmlns:a16="http://schemas.microsoft.com/office/drawing/2014/main" id="{584075EC-3BC0-B74C-1EF7-7977FDCCFCEE}"/>
              </a:ext>
            </a:extLst>
          </p:cNvPr>
          <p:cNvSpPr txBox="1"/>
          <p:nvPr>
            <p:custDataLst>
              <p:tags r:id="rId138"/>
            </p:custDataLst>
          </p:nvPr>
        </p:nvSpPr>
        <p:spPr>
          <a:xfrm>
            <a:off x="12700" y="-304860"/>
            <a:ext cx="3937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37 days</a:t>
            </a:r>
          </a:p>
        </p:txBody>
      </p:sp>
      <p:sp>
        <p:nvSpPr>
          <p:cNvPr id="288" name="OTLSHAPE_SLT_0a5a9729e44847a786c7979c3ec276fb_Variance" hidden="1">
            <a:extLst>
              <a:ext uri="{FF2B5EF4-FFF2-40B4-BE49-F238E27FC236}">
                <a16:creationId xmlns:a16="http://schemas.microsoft.com/office/drawing/2014/main" id="{4D901A83-13E2-4220-47B9-4BF8E1E7DC06}"/>
              </a:ext>
            </a:extLst>
          </p:cNvPr>
          <p:cNvSpPr txBox="1"/>
          <p:nvPr>
            <p:custDataLst>
              <p:tags r:id="rId139"/>
            </p:custDataLst>
          </p:nvPr>
        </p:nvSpPr>
        <p:spPr>
          <a:xfrm>
            <a:off x="12700" y="66561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89" name="OTLSHAPE_SLT_0a5a9729e44847a786c7979c3ec276fb_StartDate" hidden="1">
            <a:extLst>
              <a:ext uri="{FF2B5EF4-FFF2-40B4-BE49-F238E27FC236}">
                <a16:creationId xmlns:a16="http://schemas.microsoft.com/office/drawing/2014/main" id="{B6CF24CE-BBE4-4D92-73F2-618A89C75735}"/>
              </a:ext>
            </a:extLst>
          </p:cNvPr>
          <p:cNvSpPr txBox="1"/>
          <p:nvPr>
            <p:custDataLst>
              <p:tags r:id="rId140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E284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90" name="OTLSHAPE_SLT_0a5a9729e44847a786c7979c3ec276fb_EndDate" hidden="1">
            <a:extLst>
              <a:ext uri="{FF2B5EF4-FFF2-40B4-BE49-F238E27FC236}">
                <a16:creationId xmlns:a16="http://schemas.microsoft.com/office/drawing/2014/main" id="{78E256A7-49B0-F569-EBBB-A199A70E227B}"/>
              </a:ext>
            </a:extLst>
          </p:cNvPr>
          <p:cNvSpPr txBox="1"/>
          <p:nvPr>
            <p:custDataLst>
              <p:tags r:id="rId141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E284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91" name="OTLSHAPE_SLT_0a5a9729e44847a786c7979c3ec276fb_JoinedDate">
            <a:extLst>
              <a:ext uri="{FF2B5EF4-FFF2-40B4-BE49-F238E27FC236}">
                <a16:creationId xmlns:a16="http://schemas.microsoft.com/office/drawing/2014/main" id="{A1052B0A-497E-7584-4A3D-405DBFAE9525}"/>
              </a:ext>
            </a:extLst>
          </p:cNvPr>
          <p:cNvSpPr txBox="1"/>
          <p:nvPr>
            <p:custDataLst>
              <p:tags r:id="rId142"/>
            </p:custDataLst>
          </p:nvPr>
        </p:nvSpPr>
        <p:spPr>
          <a:xfrm>
            <a:off x="6659076" y="5108342"/>
            <a:ext cx="1028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-4" normalizeH="0" baseline="0" noProof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Apr 2027 - Jun 2027</a:t>
            </a:r>
          </a:p>
        </p:txBody>
      </p:sp>
      <p:sp>
        <p:nvSpPr>
          <p:cNvPr id="292" name="OTLSHAPE_SLT_0a5a9729e44847a786c7979c3ec276fb_Title">
            <a:extLst>
              <a:ext uri="{FF2B5EF4-FFF2-40B4-BE49-F238E27FC236}">
                <a16:creationId xmlns:a16="http://schemas.microsoft.com/office/drawing/2014/main" id="{C68E1606-540B-C200-5D8F-4B9AB2F63F13}"/>
              </a:ext>
            </a:extLst>
          </p:cNvPr>
          <p:cNvSpPr txBox="1"/>
          <p:nvPr>
            <p:custDataLst>
              <p:tags r:id="rId143"/>
            </p:custDataLst>
          </p:nvPr>
        </p:nvSpPr>
        <p:spPr>
          <a:xfrm>
            <a:off x="8504354" y="5015336"/>
            <a:ext cx="3314700" cy="34103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MCA, Translation Table, Secondary RC, Primary Coll &amp; Slits Commissioning phase</a:t>
            </a:r>
          </a:p>
        </p:txBody>
      </p:sp>
      <p:sp>
        <p:nvSpPr>
          <p:cNvPr id="293" name="OTLSHAPE_SLT_0a5a9729e44847a786c7979c3ec276fb_TextPercentage" hidden="1">
            <a:extLst>
              <a:ext uri="{FF2B5EF4-FFF2-40B4-BE49-F238E27FC236}">
                <a16:creationId xmlns:a16="http://schemas.microsoft.com/office/drawing/2014/main" id="{B8EC60AD-7A3F-26B0-23ED-0EAFD4A2F9EC}"/>
              </a:ext>
            </a:extLst>
          </p:cNvPr>
          <p:cNvSpPr txBox="1"/>
          <p:nvPr>
            <p:custDataLst>
              <p:tags r:id="rId144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E8E8E8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9" name="OTLSHAPE_SLT_3a219c31702a43d59cfa5825c6df362f_Duration" hidden="1">
            <a:extLst>
              <a:ext uri="{FF2B5EF4-FFF2-40B4-BE49-F238E27FC236}">
                <a16:creationId xmlns:a16="http://schemas.microsoft.com/office/drawing/2014/main" id="{499F7665-A554-014C-069E-95679F5BB5E1}"/>
              </a:ext>
            </a:extLst>
          </p:cNvPr>
          <p:cNvSpPr txBox="1"/>
          <p:nvPr>
            <p:custDataLst>
              <p:tags r:id="rId145"/>
            </p:custDataLst>
          </p:nvPr>
        </p:nvSpPr>
        <p:spPr>
          <a:xfrm>
            <a:off x="12700" y="-387410"/>
            <a:ext cx="457200" cy="16510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167 days</a:t>
            </a:r>
          </a:p>
        </p:txBody>
      </p:sp>
      <p:sp>
        <p:nvSpPr>
          <p:cNvPr id="50" name="OTLSHAPE_SLT_3a219c31702a43d59cfa5825c6df362f_JoinedDate" hidden="1">
            <a:extLst>
              <a:ext uri="{FF2B5EF4-FFF2-40B4-BE49-F238E27FC236}">
                <a16:creationId xmlns:a16="http://schemas.microsoft.com/office/drawing/2014/main" id="{3195FB41-38BC-8886-F5A7-3A4078EE2028}"/>
              </a:ext>
            </a:extLst>
          </p:cNvPr>
          <p:cNvSpPr txBox="1"/>
          <p:nvPr>
            <p:custDataLst>
              <p:tags r:id="rId146"/>
            </p:custDataLst>
          </p:nvPr>
        </p:nvSpPr>
        <p:spPr>
          <a:xfrm>
            <a:off x="12700" y="-1002963"/>
            <a:ext cx="1066800" cy="16510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Mar 2026 - Oct 2026</a:t>
            </a:r>
          </a:p>
        </p:txBody>
      </p:sp>
      <p:sp>
        <p:nvSpPr>
          <p:cNvPr id="51" name="OTLSHAPE_SLT_3a219c31702a43d59cfa5825c6df362f_Variance" hidden="1">
            <a:extLst>
              <a:ext uri="{FF2B5EF4-FFF2-40B4-BE49-F238E27FC236}">
                <a16:creationId xmlns:a16="http://schemas.microsoft.com/office/drawing/2014/main" id="{3FDB820B-8D8D-AD57-330B-78EE8BA79824}"/>
              </a:ext>
            </a:extLst>
          </p:cNvPr>
          <p:cNvSpPr txBox="1"/>
          <p:nvPr>
            <p:custDataLst>
              <p:tags r:id="rId147"/>
            </p:custDataLst>
          </p:nvPr>
        </p:nvSpPr>
        <p:spPr>
          <a:xfrm>
            <a:off x="12700" y="66561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2" name="OTLSHAPE_SLT_3a219c31702a43d59cfa5825c6df362f_StartDate" hidden="1">
            <a:extLst>
              <a:ext uri="{FF2B5EF4-FFF2-40B4-BE49-F238E27FC236}">
                <a16:creationId xmlns:a16="http://schemas.microsoft.com/office/drawing/2014/main" id="{C9AA8647-524B-B928-DFB4-651DA9E37246}"/>
              </a:ext>
            </a:extLst>
          </p:cNvPr>
          <p:cNvSpPr txBox="1"/>
          <p:nvPr>
            <p:custDataLst>
              <p:tags r:id="rId148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E284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3" name="OTLSHAPE_SLT_3a219c31702a43d59cfa5825c6df362f_EndDate" hidden="1">
            <a:extLst>
              <a:ext uri="{FF2B5EF4-FFF2-40B4-BE49-F238E27FC236}">
                <a16:creationId xmlns:a16="http://schemas.microsoft.com/office/drawing/2014/main" id="{6C7FDDE2-1FD6-6F69-220C-9CCC71275A35}"/>
              </a:ext>
            </a:extLst>
          </p:cNvPr>
          <p:cNvSpPr txBox="1"/>
          <p:nvPr>
            <p:custDataLst>
              <p:tags r:id="rId149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E284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1" name="OTLSHAPE_SLT_3a219c31702a43d59cfa5825c6df362f_Title">
            <a:extLst>
              <a:ext uri="{FF2B5EF4-FFF2-40B4-BE49-F238E27FC236}">
                <a16:creationId xmlns:a16="http://schemas.microsoft.com/office/drawing/2014/main" id="{3B84F367-7909-B214-F317-5D6E7949042B}"/>
              </a:ext>
            </a:extLst>
          </p:cNvPr>
          <p:cNvSpPr txBox="1"/>
          <p:nvPr>
            <p:custDataLst>
              <p:tags r:id="rId150"/>
            </p:custDataLst>
          </p:nvPr>
        </p:nvSpPr>
        <p:spPr>
          <a:xfrm>
            <a:off x="5259172" y="2383049"/>
            <a:ext cx="23622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2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CEP: Requirement and Desigh phase (ESS)</a:t>
            </a:r>
          </a:p>
        </p:txBody>
      </p:sp>
      <p:sp>
        <p:nvSpPr>
          <p:cNvPr id="62" name="OTLSHAPE_SLT_3a219c31702a43d59cfa5825c6df362f_TextPercentage" hidden="1">
            <a:extLst>
              <a:ext uri="{FF2B5EF4-FFF2-40B4-BE49-F238E27FC236}">
                <a16:creationId xmlns:a16="http://schemas.microsoft.com/office/drawing/2014/main" id="{CE896052-E5BE-2D02-FF56-A19563FAD7A6}"/>
              </a:ext>
            </a:extLst>
          </p:cNvPr>
          <p:cNvSpPr txBox="1"/>
          <p:nvPr>
            <p:custDataLst>
              <p:tags r:id="rId151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E8E8E8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99" name="OTLSHAPE_SLT_7b41ba2c42274f80938d55c0ad56707a_Duration" hidden="1">
            <a:extLst>
              <a:ext uri="{FF2B5EF4-FFF2-40B4-BE49-F238E27FC236}">
                <a16:creationId xmlns:a16="http://schemas.microsoft.com/office/drawing/2014/main" id="{13AC9098-69A6-B112-30EB-26410A0E2F50}"/>
              </a:ext>
            </a:extLst>
          </p:cNvPr>
          <p:cNvSpPr txBox="1"/>
          <p:nvPr>
            <p:custDataLst>
              <p:tags r:id="rId152"/>
            </p:custDataLst>
          </p:nvPr>
        </p:nvSpPr>
        <p:spPr>
          <a:xfrm>
            <a:off x="12700" y="-387410"/>
            <a:ext cx="457200" cy="16510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107 days</a:t>
            </a:r>
          </a:p>
        </p:txBody>
      </p:sp>
      <p:sp>
        <p:nvSpPr>
          <p:cNvPr id="100" name="OTLSHAPE_SLT_7b41ba2c42274f80938d55c0ad56707a_Variance" hidden="1">
            <a:extLst>
              <a:ext uri="{FF2B5EF4-FFF2-40B4-BE49-F238E27FC236}">
                <a16:creationId xmlns:a16="http://schemas.microsoft.com/office/drawing/2014/main" id="{C24625D0-4E4A-8FAC-FD9C-543E7DC007B0}"/>
              </a:ext>
            </a:extLst>
          </p:cNvPr>
          <p:cNvSpPr txBox="1"/>
          <p:nvPr>
            <p:custDataLst>
              <p:tags r:id="rId153"/>
            </p:custDataLst>
          </p:nvPr>
        </p:nvSpPr>
        <p:spPr>
          <a:xfrm>
            <a:off x="12700" y="66561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12" name="OTLSHAPE_SLT_7b41ba2c42274f80938d55c0ad56707a_StartDate" hidden="1">
            <a:extLst>
              <a:ext uri="{FF2B5EF4-FFF2-40B4-BE49-F238E27FC236}">
                <a16:creationId xmlns:a16="http://schemas.microsoft.com/office/drawing/2014/main" id="{F1518EEE-DD21-F0ED-8430-9B24106F0D25}"/>
              </a:ext>
            </a:extLst>
          </p:cNvPr>
          <p:cNvSpPr txBox="1"/>
          <p:nvPr>
            <p:custDataLst>
              <p:tags r:id="rId154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E284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13" name="OTLSHAPE_SLT_7b41ba2c42274f80938d55c0ad56707a_EndDate" hidden="1">
            <a:extLst>
              <a:ext uri="{FF2B5EF4-FFF2-40B4-BE49-F238E27FC236}">
                <a16:creationId xmlns:a16="http://schemas.microsoft.com/office/drawing/2014/main" id="{74A91A96-7EB5-857C-3C3A-4207F27AACFA}"/>
              </a:ext>
            </a:extLst>
          </p:cNvPr>
          <p:cNvSpPr txBox="1"/>
          <p:nvPr>
            <p:custDataLst>
              <p:tags r:id="rId155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E284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14" name="OTLSHAPE_SLT_7b41ba2c42274f80938d55c0ad56707a_JoinedDate">
            <a:extLst>
              <a:ext uri="{FF2B5EF4-FFF2-40B4-BE49-F238E27FC236}">
                <a16:creationId xmlns:a16="http://schemas.microsoft.com/office/drawing/2014/main" id="{3981D547-01BE-CE3C-4176-061571B23314}"/>
              </a:ext>
            </a:extLst>
          </p:cNvPr>
          <p:cNvSpPr txBox="1"/>
          <p:nvPr>
            <p:custDataLst>
              <p:tags r:id="rId156"/>
            </p:custDataLst>
          </p:nvPr>
        </p:nvSpPr>
        <p:spPr>
          <a:xfrm>
            <a:off x="4094762" y="2599415"/>
            <a:ext cx="10668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-4" normalizeH="0" baseline="0" noProof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Oct 2026 - Mar 2027</a:t>
            </a:r>
          </a:p>
        </p:txBody>
      </p:sp>
      <p:sp>
        <p:nvSpPr>
          <p:cNvPr id="115" name="OTLSHAPE_SLT_7b41ba2c42274f80938d55c0ad56707a_Title">
            <a:extLst>
              <a:ext uri="{FF2B5EF4-FFF2-40B4-BE49-F238E27FC236}">
                <a16:creationId xmlns:a16="http://schemas.microsoft.com/office/drawing/2014/main" id="{505513B3-DCC0-9FA1-AC2C-B481DBFC5716}"/>
              </a:ext>
            </a:extLst>
          </p:cNvPr>
          <p:cNvSpPr txBox="1"/>
          <p:nvPr>
            <p:custDataLst>
              <p:tags r:id="rId157"/>
            </p:custDataLst>
          </p:nvPr>
        </p:nvSpPr>
        <p:spPr>
          <a:xfrm>
            <a:off x="7352385" y="2591668"/>
            <a:ext cx="26543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2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CEP and ICS: Installation and Energization (ESS)</a:t>
            </a:r>
          </a:p>
        </p:txBody>
      </p:sp>
      <p:sp>
        <p:nvSpPr>
          <p:cNvPr id="117" name="OTLSHAPE_SLT_7b41ba2c42274f80938d55c0ad56707a_TextPercentage" hidden="1">
            <a:extLst>
              <a:ext uri="{FF2B5EF4-FFF2-40B4-BE49-F238E27FC236}">
                <a16:creationId xmlns:a16="http://schemas.microsoft.com/office/drawing/2014/main" id="{BB2601A3-B280-6C39-D605-1098B3E33090}"/>
              </a:ext>
            </a:extLst>
          </p:cNvPr>
          <p:cNvSpPr txBox="1"/>
          <p:nvPr>
            <p:custDataLst>
              <p:tags r:id="rId158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E8E8E8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22" name="OTLSHAPE_SLT_b447492f414945e08ff1ef1cc50f6d7e_Duration" hidden="1">
            <a:extLst>
              <a:ext uri="{FF2B5EF4-FFF2-40B4-BE49-F238E27FC236}">
                <a16:creationId xmlns:a16="http://schemas.microsoft.com/office/drawing/2014/main" id="{43292849-F1D7-2322-CC9C-A881D17F85C9}"/>
              </a:ext>
            </a:extLst>
          </p:cNvPr>
          <p:cNvSpPr txBox="1"/>
          <p:nvPr>
            <p:custDataLst>
              <p:tags r:id="rId159"/>
            </p:custDataLst>
          </p:nvPr>
        </p:nvSpPr>
        <p:spPr>
          <a:xfrm>
            <a:off x="12700" y="-310466"/>
            <a:ext cx="393700" cy="16510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67 days</a:t>
            </a:r>
          </a:p>
        </p:txBody>
      </p:sp>
      <p:sp>
        <p:nvSpPr>
          <p:cNvPr id="123" name="OTLSHAPE_SLT_b447492f414945e08ff1ef1cc50f6d7e_Variance" hidden="1">
            <a:extLst>
              <a:ext uri="{FF2B5EF4-FFF2-40B4-BE49-F238E27FC236}">
                <a16:creationId xmlns:a16="http://schemas.microsoft.com/office/drawing/2014/main" id="{5FA237EC-460E-3EA1-119B-D5516527AFF9}"/>
              </a:ext>
            </a:extLst>
          </p:cNvPr>
          <p:cNvSpPr txBox="1"/>
          <p:nvPr>
            <p:custDataLst>
              <p:tags r:id="rId160"/>
            </p:custDataLst>
          </p:nvPr>
        </p:nvSpPr>
        <p:spPr>
          <a:xfrm>
            <a:off x="12700" y="66561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24" name="OTLSHAPE_SLT_b447492f414945e08ff1ef1cc50f6d7e_StartDate" hidden="1">
            <a:extLst>
              <a:ext uri="{FF2B5EF4-FFF2-40B4-BE49-F238E27FC236}">
                <a16:creationId xmlns:a16="http://schemas.microsoft.com/office/drawing/2014/main" id="{5C0CDB63-5D01-02E2-30C0-64B402FCE6C0}"/>
              </a:ext>
            </a:extLst>
          </p:cNvPr>
          <p:cNvSpPr txBox="1"/>
          <p:nvPr>
            <p:custDataLst>
              <p:tags r:id="rId161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E284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25" name="OTLSHAPE_SLT_b447492f414945e08ff1ef1cc50f6d7e_EndDate" hidden="1">
            <a:extLst>
              <a:ext uri="{FF2B5EF4-FFF2-40B4-BE49-F238E27FC236}">
                <a16:creationId xmlns:a16="http://schemas.microsoft.com/office/drawing/2014/main" id="{A40D5E81-073E-12FA-16B5-4CD9B8DDAEFD}"/>
              </a:ext>
            </a:extLst>
          </p:cNvPr>
          <p:cNvSpPr txBox="1"/>
          <p:nvPr>
            <p:custDataLst>
              <p:tags r:id="rId162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E284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26" name="OTLSHAPE_SLT_b447492f414945e08ff1ef1cc50f6d7e_JoinedDate">
            <a:extLst>
              <a:ext uri="{FF2B5EF4-FFF2-40B4-BE49-F238E27FC236}">
                <a16:creationId xmlns:a16="http://schemas.microsoft.com/office/drawing/2014/main" id="{EE510C3B-859E-70FC-7C0D-865FC3B40F59}"/>
              </a:ext>
            </a:extLst>
          </p:cNvPr>
          <p:cNvSpPr txBox="1"/>
          <p:nvPr>
            <p:custDataLst>
              <p:tags r:id="rId163"/>
            </p:custDataLst>
          </p:nvPr>
        </p:nvSpPr>
        <p:spPr>
          <a:xfrm>
            <a:off x="6194366" y="2808033"/>
            <a:ext cx="10668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-4" normalizeH="0" baseline="0" noProof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Mar 2027 - Jun 2027</a:t>
            </a:r>
          </a:p>
        </p:txBody>
      </p:sp>
      <p:sp>
        <p:nvSpPr>
          <p:cNvPr id="127" name="OTLSHAPE_SLT_b447492f414945e08ff1ef1cc50f6d7e_Title">
            <a:extLst>
              <a:ext uri="{FF2B5EF4-FFF2-40B4-BE49-F238E27FC236}">
                <a16:creationId xmlns:a16="http://schemas.microsoft.com/office/drawing/2014/main" id="{15499464-D98A-59BC-1031-59EBE1D3408A}"/>
              </a:ext>
            </a:extLst>
          </p:cNvPr>
          <p:cNvSpPr txBox="1"/>
          <p:nvPr>
            <p:custDataLst>
              <p:tags r:id="rId164"/>
            </p:custDataLst>
          </p:nvPr>
        </p:nvSpPr>
        <p:spPr>
          <a:xfrm>
            <a:off x="8686983" y="2800286"/>
            <a:ext cx="30734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2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Detector and Vessel: Commissioning phase (FZJ &amp; ESS)</a:t>
            </a:r>
          </a:p>
        </p:txBody>
      </p:sp>
      <p:sp>
        <p:nvSpPr>
          <p:cNvPr id="128" name="OTLSHAPE_SLT_b447492f414945e08ff1ef1cc50f6d7e_TextPercentage" hidden="1">
            <a:extLst>
              <a:ext uri="{FF2B5EF4-FFF2-40B4-BE49-F238E27FC236}">
                <a16:creationId xmlns:a16="http://schemas.microsoft.com/office/drawing/2014/main" id="{7C77038A-0A5E-1C6B-8363-36163D942C83}"/>
              </a:ext>
            </a:extLst>
          </p:cNvPr>
          <p:cNvSpPr txBox="1"/>
          <p:nvPr>
            <p:custDataLst>
              <p:tags r:id="rId165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E8E8E8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31" name="OTLSHAPE_SLM_7186314c11014c47818ea66fb64066e8_Title">
            <a:extLst>
              <a:ext uri="{FF2B5EF4-FFF2-40B4-BE49-F238E27FC236}">
                <a16:creationId xmlns:a16="http://schemas.microsoft.com/office/drawing/2014/main" id="{4C600E51-49F2-218A-265B-CE255B5D0544}"/>
              </a:ext>
            </a:extLst>
          </p:cNvPr>
          <p:cNvSpPr txBox="1"/>
          <p:nvPr>
            <p:custDataLst>
              <p:tags r:id="rId166"/>
            </p:custDataLst>
          </p:nvPr>
        </p:nvSpPr>
        <p:spPr>
          <a:xfrm>
            <a:off x="6705444" y="3012546"/>
            <a:ext cx="18161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4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Back into CP01 with 0 days float</a:t>
            </a:r>
          </a:p>
        </p:txBody>
      </p:sp>
      <p:sp>
        <p:nvSpPr>
          <p:cNvPr id="132" name="OTLSHAPE_SLM_7186314c11014c47818ea66fb64066e8_Date">
            <a:extLst>
              <a:ext uri="{FF2B5EF4-FFF2-40B4-BE49-F238E27FC236}">
                <a16:creationId xmlns:a16="http://schemas.microsoft.com/office/drawing/2014/main" id="{EC2E252E-4339-3B21-28E6-08C65EAD8667}"/>
              </a:ext>
            </a:extLst>
          </p:cNvPr>
          <p:cNvSpPr txBox="1"/>
          <p:nvPr>
            <p:custDataLst>
              <p:tags r:id="rId167"/>
            </p:custDataLst>
          </p:nvPr>
        </p:nvSpPr>
        <p:spPr>
          <a:xfrm>
            <a:off x="8763183" y="3020293"/>
            <a:ext cx="3429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-6" normalizeH="0" baseline="0" noProof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Jun 21</a:t>
            </a:r>
          </a:p>
        </p:txBody>
      </p:sp>
      <p:sp>
        <p:nvSpPr>
          <p:cNvPr id="133" name="OTLSHAPE_SLM_7186314c11014c47818ea66fb64066e8_Variance" hidden="1">
            <a:extLst>
              <a:ext uri="{FF2B5EF4-FFF2-40B4-BE49-F238E27FC236}">
                <a16:creationId xmlns:a16="http://schemas.microsoft.com/office/drawing/2014/main" id="{E537C952-B15D-B9E9-ECA5-F1D262237269}"/>
              </a:ext>
            </a:extLst>
          </p:cNvPr>
          <p:cNvSpPr txBox="1"/>
          <p:nvPr>
            <p:custDataLst>
              <p:tags r:id="rId168"/>
            </p:custDataLst>
          </p:nvPr>
        </p:nvSpPr>
        <p:spPr>
          <a:xfrm>
            <a:off x="12700" y="-949102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0 days</a:t>
            </a:r>
          </a:p>
        </p:txBody>
      </p:sp>
      <p:sp>
        <p:nvSpPr>
          <p:cNvPr id="140" name="OTLSHAPE_SLT_a51763c71521488f886ae3f81ddd1813_Duration" hidden="1">
            <a:extLst>
              <a:ext uri="{FF2B5EF4-FFF2-40B4-BE49-F238E27FC236}">
                <a16:creationId xmlns:a16="http://schemas.microsoft.com/office/drawing/2014/main" id="{FC769F78-FEED-49D7-4418-831E64F3FFBD}"/>
              </a:ext>
            </a:extLst>
          </p:cNvPr>
          <p:cNvSpPr txBox="1"/>
          <p:nvPr>
            <p:custDataLst>
              <p:tags r:id="rId169"/>
            </p:custDataLst>
          </p:nvPr>
        </p:nvSpPr>
        <p:spPr>
          <a:xfrm>
            <a:off x="12700" y="-310466"/>
            <a:ext cx="393700" cy="16510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78 days</a:t>
            </a:r>
          </a:p>
        </p:txBody>
      </p:sp>
      <p:sp>
        <p:nvSpPr>
          <p:cNvPr id="141" name="OTLSHAPE_SLT_a51763c71521488f886ae3f81ddd1813_TextPercentage" hidden="1">
            <a:extLst>
              <a:ext uri="{FF2B5EF4-FFF2-40B4-BE49-F238E27FC236}">
                <a16:creationId xmlns:a16="http://schemas.microsoft.com/office/drawing/2014/main" id="{A110575C-8FB5-9642-FA9B-1014A3E8A1F1}"/>
              </a:ext>
            </a:extLst>
          </p:cNvPr>
          <p:cNvSpPr txBox="1"/>
          <p:nvPr>
            <p:custDataLst>
              <p:tags r:id="rId170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E8E8E8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44" name="OTLSHAPE_SLT_a51763c71521488f886ae3f81ddd1813_JoinedDate" hidden="1">
            <a:extLst>
              <a:ext uri="{FF2B5EF4-FFF2-40B4-BE49-F238E27FC236}">
                <a16:creationId xmlns:a16="http://schemas.microsoft.com/office/drawing/2014/main" id="{44711329-92B9-8A82-FED4-0457C34F0007}"/>
              </a:ext>
            </a:extLst>
          </p:cNvPr>
          <p:cNvSpPr txBox="1"/>
          <p:nvPr>
            <p:custDataLst>
              <p:tags r:id="rId171"/>
            </p:custDataLst>
          </p:nvPr>
        </p:nvSpPr>
        <p:spPr>
          <a:xfrm>
            <a:off x="12700" y="-1002963"/>
            <a:ext cx="800100" cy="31750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Mar 2026 - Jun 2026</a:t>
            </a:r>
          </a:p>
        </p:txBody>
      </p:sp>
      <p:sp>
        <p:nvSpPr>
          <p:cNvPr id="145" name="OTLSHAPE_SLT_a51763c71521488f886ae3f81ddd1813_Variance" hidden="1">
            <a:extLst>
              <a:ext uri="{FF2B5EF4-FFF2-40B4-BE49-F238E27FC236}">
                <a16:creationId xmlns:a16="http://schemas.microsoft.com/office/drawing/2014/main" id="{8BD2F4A9-011E-8BC6-2F5C-F8726160CF9A}"/>
              </a:ext>
            </a:extLst>
          </p:cNvPr>
          <p:cNvSpPr txBox="1"/>
          <p:nvPr>
            <p:custDataLst>
              <p:tags r:id="rId172"/>
            </p:custDataLst>
          </p:nvPr>
        </p:nvSpPr>
        <p:spPr>
          <a:xfrm>
            <a:off x="12700" y="66561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46" name="OTLSHAPE_SLT_a51763c71521488f886ae3f81ddd1813_StartDate" hidden="1">
            <a:extLst>
              <a:ext uri="{FF2B5EF4-FFF2-40B4-BE49-F238E27FC236}">
                <a16:creationId xmlns:a16="http://schemas.microsoft.com/office/drawing/2014/main" id="{7A02FD83-1A4C-108F-CCAB-F3BD5FA14DA4}"/>
              </a:ext>
            </a:extLst>
          </p:cNvPr>
          <p:cNvSpPr txBox="1"/>
          <p:nvPr>
            <p:custDataLst>
              <p:tags r:id="rId173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E284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47" name="OTLSHAPE_SLT_a51763c71521488f886ae3f81ddd1813_EndDate" hidden="1">
            <a:extLst>
              <a:ext uri="{FF2B5EF4-FFF2-40B4-BE49-F238E27FC236}">
                <a16:creationId xmlns:a16="http://schemas.microsoft.com/office/drawing/2014/main" id="{09D274DA-8A58-26C7-78EC-5ABC5E0B3BCB}"/>
              </a:ext>
            </a:extLst>
          </p:cNvPr>
          <p:cNvSpPr txBox="1"/>
          <p:nvPr>
            <p:custDataLst>
              <p:tags r:id="rId174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E284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48" name="OTLSHAPE_SLT_a51763c71521488f886ae3f81ddd1813_Title">
            <a:extLst>
              <a:ext uri="{FF2B5EF4-FFF2-40B4-BE49-F238E27FC236}">
                <a16:creationId xmlns:a16="http://schemas.microsoft.com/office/drawing/2014/main" id="{91BC810C-565D-131D-75D3-996B6925A3AF}"/>
              </a:ext>
            </a:extLst>
          </p:cNvPr>
          <p:cNvSpPr txBox="1"/>
          <p:nvPr>
            <p:custDataLst>
              <p:tags r:id="rId175"/>
            </p:custDataLst>
          </p:nvPr>
        </p:nvSpPr>
        <p:spPr>
          <a:xfrm>
            <a:off x="3503122" y="3301005"/>
            <a:ext cx="17780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8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Transl Table: Design phase (FZJ)</a:t>
            </a:r>
          </a:p>
        </p:txBody>
      </p:sp>
      <p:sp>
        <p:nvSpPr>
          <p:cNvPr id="171" name="OTLSHAPE_SLT_d82d2f635bb1473da4e149e7ee778152_Duration" hidden="1">
            <a:extLst>
              <a:ext uri="{FF2B5EF4-FFF2-40B4-BE49-F238E27FC236}">
                <a16:creationId xmlns:a16="http://schemas.microsoft.com/office/drawing/2014/main" id="{873F776B-1A06-BB17-3225-F153A39A7B7F}"/>
              </a:ext>
            </a:extLst>
          </p:cNvPr>
          <p:cNvSpPr txBox="1"/>
          <p:nvPr>
            <p:custDataLst>
              <p:tags r:id="rId176"/>
            </p:custDataLst>
          </p:nvPr>
        </p:nvSpPr>
        <p:spPr>
          <a:xfrm>
            <a:off x="12700" y="-387410"/>
            <a:ext cx="457200" cy="16510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125 days</a:t>
            </a:r>
          </a:p>
        </p:txBody>
      </p:sp>
      <p:sp>
        <p:nvSpPr>
          <p:cNvPr id="172" name="OTLSHAPE_SLT_d82d2f635bb1473da4e149e7ee778152_TextPercentage" hidden="1">
            <a:extLst>
              <a:ext uri="{FF2B5EF4-FFF2-40B4-BE49-F238E27FC236}">
                <a16:creationId xmlns:a16="http://schemas.microsoft.com/office/drawing/2014/main" id="{0A1A48DF-0927-453C-A68B-8883CA402D29}"/>
              </a:ext>
            </a:extLst>
          </p:cNvPr>
          <p:cNvSpPr txBox="1"/>
          <p:nvPr>
            <p:custDataLst>
              <p:tags r:id="rId177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E8E8E8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88" name="OTLSHAPE_SLT_d82d2f635bb1473da4e149e7ee778152_Variance" hidden="1">
            <a:extLst>
              <a:ext uri="{FF2B5EF4-FFF2-40B4-BE49-F238E27FC236}">
                <a16:creationId xmlns:a16="http://schemas.microsoft.com/office/drawing/2014/main" id="{B454921B-37AF-EBE4-12EF-5BCDC8638452}"/>
              </a:ext>
            </a:extLst>
          </p:cNvPr>
          <p:cNvSpPr txBox="1"/>
          <p:nvPr>
            <p:custDataLst>
              <p:tags r:id="rId178"/>
            </p:custDataLst>
          </p:nvPr>
        </p:nvSpPr>
        <p:spPr>
          <a:xfrm>
            <a:off x="12700" y="66561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89" name="OTLSHAPE_SLT_d82d2f635bb1473da4e149e7ee778152_StartDate" hidden="1">
            <a:extLst>
              <a:ext uri="{FF2B5EF4-FFF2-40B4-BE49-F238E27FC236}">
                <a16:creationId xmlns:a16="http://schemas.microsoft.com/office/drawing/2014/main" id="{D6199E67-D6FF-FD60-50B5-C02EE1929DA3}"/>
              </a:ext>
            </a:extLst>
          </p:cNvPr>
          <p:cNvSpPr txBox="1"/>
          <p:nvPr>
            <p:custDataLst>
              <p:tags r:id="rId179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E284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91" name="OTLSHAPE_SLT_d82d2f635bb1473da4e149e7ee778152_EndDate" hidden="1">
            <a:extLst>
              <a:ext uri="{FF2B5EF4-FFF2-40B4-BE49-F238E27FC236}">
                <a16:creationId xmlns:a16="http://schemas.microsoft.com/office/drawing/2014/main" id="{A0B3DD51-2D94-E651-E32D-3AD0F4115467}"/>
              </a:ext>
            </a:extLst>
          </p:cNvPr>
          <p:cNvSpPr txBox="1"/>
          <p:nvPr>
            <p:custDataLst>
              <p:tags r:id="rId180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E284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99" name="OTLSHAPE_SLT_d82d2f635bb1473da4e149e7ee778152_JoinedDate">
            <a:extLst>
              <a:ext uri="{FF2B5EF4-FFF2-40B4-BE49-F238E27FC236}">
                <a16:creationId xmlns:a16="http://schemas.microsoft.com/office/drawing/2014/main" id="{5BE3E6FB-17FD-854A-0989-DFBAF3008D1F}"/>
              </a:ext>
            </a:extLst>
          </p:cNvPr>
          <p:cNvSpPr txBox="1"/>
          <p:nvPr>
            <p:custDataLst>
              <p:tags r:id="rId181"/>
            </p:custDataLst>
          </p:nvPr>
        </p:nvSpPr>
        <p:spPr>
          <a:xfrm>
            <a:off x="2363730" y="3517371"/>
            <a:ext cx="10414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-4" normalizeH="0" baseline="0" noProof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Jun 2026 - Dec 2026</a:t>
            </a:r>
          </a:p>
        </p:txBody>
      </p:sp>
      <p:sp>
        <p:nvSpPr>
          <p:cNvPr id="200" name="OTLSHAPE_SLT_d82d2f635bb1473da4e149e7ee778152_Title">
            <a:extLst>
              <a:ext uri="{FF2B5EF4-FFF2-40B4-BE49-F238E27FC236}">
                <a16:creationId xmlns:a16="http://schemas.microsoft.com/office/drawing/2014/main" id="{C5766A23-81CB-E504-75A2-2010FBAE4E30}"/>
              </a:ext>
            </a:extLst>
          </p:cNvPr>
          <p:cNvSpPr txBox="1"/>
          <p:nvPr>
            <p:custDataLst>
              <p:tags r:id="rId182"/>
            </p:custDataLst>
          </p:nvPr>
        </p:nvSpPr>
        <p:spPr>
          <a:xfrm>
            <a:off x="5961593" y="3509624"/>
            <a:ext cx="22352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6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Transl Table: Manufacturing phase (FZJ)</a:t>
            </a:r>
          </a:p>
        </p:txBody>
      </p:sp>
      <p:sp>
        <p:nvSpPr>
          <p:cNvPr id="204" name="OTLSHAPE_SLT_775735bcad3c4d69b4699158280c4bc7_Duration" hidden="1">
            <a:extLst>
              <a:ext uri="{FF2B5EF4-FFF2-40B4-BE49-F238E27FC236}">
                <a16:creationId xmlns:a16="http://schemas.microsoft.com/office/drawing/2014/main" id="{09A1BF2D-6303-C6E7-F7C5-307595314794}"/>
              </a:ext>
            </a:extLst>
          </p:cNvPr>
          <p:cNvSpPr txBox="1"/>
          <p:nvPr>
            <p:custDataLst>
              <p:tags r:id="rId183"/>
            </p:custDataLst>
          </p:nvPr>
        </p:nvSpPr>
        <p:spPr>
          <a:xfrm>
            <a:off x="12700" y="-387410"/>
            <a:ext cx="457200" cy="16510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134 days</a:t>
            </a:r>
          </a:p>
        </p:txBody>
      </p:sp>
      <p:sp>
        <p:nvSpPr>
          <p:cNvPr id="205" name="OTLSHAPE_SLT_775735bcad3c4d69b4699158280c4bc7_TextPercentage" hidden="1">
            <a:extLst>
              <a:ext uri="{FF2B5EF4-FFF2-40B4-BE49-F238E27FC236}">
                <a16:creationId xmlns:a16="http://schemas.microsoft.com/office/drawing/2014/main" id="{B0C64529-FE40-B6C0-C276-AC4CCECC404A}"/>
              </a:ext>
            </a:extLst>
          </p:cNvPr>
          <p:cNvSpPr txBox="1"/>
          <p:nvPr>
            <p:custDataLst>
              <p:tags r:id="rId184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E8E8E8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06" name="OTLSHAPE_SLT_775735bcad3c4d69b4699158280c4bc7_Variance" hidden="1">
            <a:extLst>
              <a:ext uri="{FF2B5EF4-FFF2-40B4-BE49-F238E27FC236}">
                <a16:creationId xmlns:a16="http://schemas.microsoft.com/office/drawing/2014/main" id="{0AF5C75E-FCB2-7A37-609E-53840A84A308}"/>
              </a:ext>
            </a:extLst>
          </p:cNvPr>
          <p:cNvSpPr txBox="1"/>
          <p:nvPr>
            <p:custDataLst>
              <p:tags r:id="rId185"/>
            </p:custDataLst>
          </p:nvPr>
        </p:nvSpPr>
        <p:spPr>
          <a:xfrm>
            <a:off x="12700" y="66561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07" name="OTLSHAPE_SLT_775735bcad3c4d69b4699158280c4bc7_StartDate" hidden="1">
            <a:extLst>
              <a:ext uri="{FF2B5EF4-FFF2-40B4-BE49-F238E27FC236}">
                <a16:creationId xmlns:a16="http://schemas.microsoft.com/office/drawing/2014/main" id="{D0364704-BFA8-B460-F4A3-ACB19B5C2F9D}"/>
              </a:ext>
            </a:extLst>
          </p:cNvPr>
          <p:cNvSpPr txBox="1"/>
          <p:nvPr>
            <p:custDataLst>
              <p:tags r:id="rId186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E284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08" name="OTLSHAPE_SLT_775735bcad3c4d69b4699158280c4bc7_EndDate" hidden="1">
            <a:extLst>
              <a:ext uri="{FF2B5EF4-FFF2-40B4-BE49-F238E27FC236}">
                <a16:creationId xmlns:a16="http://schemas.microsoft.com/office/drawing/2014/main" id="{607F607B-25C2-0BA8-96AF-138BCB23FF07}"/>
              </a:ext>
            </a:extLst>
          </p:cNvPr>
          <p:cNvSpPr txBox="1"/>
          <p:nvPr>
            <p:custDataLst>
              <p:tags r:id="rId187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E284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09" name="OTLSHAPE_SLT_775735bcad3c4d69b4699158280c4bc7_JoinedDate">
            <a:extLst>
              <a:ext uri="{FF2B5EF4-FFF2-40B4-BE49-F238E27FC236}">
                <a16:creationId xmlns:a16="http://schemas.microsoft.com/office/drawing/2014/main" id="{A32AC3BC-8C16-76E7-201F-54D521069D90}"/>
              </a:ext>
            </a:extLst>
          </p:cNvPr>
          <p:cNvSpPr txBox="1"/>
          <p:nvPr>
            <p:custDataLst>
              <p:tags r:id="rId188"/>
            </p:custDataLst>
          </p:nvPr>
        </p:nvSpPr>
        <p:spPr>
          <a:xfrm>
            <a:off x="4822201" y="3811249"/>
            <a:ext cx="10414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-4" normalizeH="0" baseline="0" noProof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Dec 2026 - Jun 2027</a:t>
            </a:r>
          </a:p>
        </p:txBody>
      </p:sp>
      <p:sp>
        <p:nvSpPr>
          <p:cNvPr id="210" name="OTLSHAPE_SLT_775735bcad3c4d69b4699158280c4bc7_Title">
            <a:extLst>
              <a:ext uri="{FF2B5EF4-FFF2-40B4-BE49-F238E27FC236}">
                <a16:creationId xmlns:a16="http://schemas.microsoft.com/office/drawing/2014/main" id="{6FD70505-5EEF-1F51-1CF3-5A4B39700E27}"/>
              </a:ext>
            </a:extLst>
          </p:cNvPr>
          <p:cNvSpPr txBox="1"/>
          <p:nvPr>
            <p:custDataLst>
              <p:tags r:id="rId189"/>
            </p:custDataLst>
          </p:nvPr>
        </p:nvSpPr>
        <p:spPr>
          <a:xfrm>
            <a:off x="8602693" y="3718242"/>
            <a:ext cx="3479800" cy="34103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Transl Table &amp; Therm Polariz: Installation and Commissioning phase  (FZJ)</a:t>
            </a:r>
          </a:p>
        </p:txBody>
      </p:sp>
      <p:sp>
        <p:nvSpPr>
          <p:cNvPr id="212" name="OTLSHAPE_SLM_14431f5152f443df90a0f81d363847cc_Title">
            <a:extLst>
              <a:ext uri="{FF2B5EF4-FFF2-40B4-BE49-F238E27FC236}">
                <a16:creationId xmlns:a16="http://schemas.microsoft.com/office/drawing/2014/main" id="{791519BC-ECE9-87F5-3BE6-05DA80F9FA45}"/>
              </a:ext>
            </a:extLst>
          </p:cNvPr>
          <p:cNvSpPr txBox="1"/>
          <p:nvPr>
            <p:custDataLst>
              <p:tags r:id="rId190"/>
            </p:custDataLst>
          </p:nvPr>
        </p:nvSpPr>
        <p:spPr>
          <a:xfrm>
            <a:off x="6621154" y="4101020"/>
            <a:ext cx="18161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4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Back into CP01 with 4 days float</a:t>
            </a:r>
          </a:p>
        </p:txBody>
      </p:sp>
      <p:sp>
        <p:nvSpPr>
          <p:cNvPr id="215" name="OTLSHAPE_SLM_14431f5152f443df90a0f81d363847cc_Date">
            <a:extLst>
              <a:ext uri="{FF2B5EF4-FFF2-40B4-BE49-F238E27FC236}">
                <a16:creationId xmlns:a16="http://schemas.microsoft.com/office/drawing/2014/main" id="{920E40AC-2A95-4E3A-8370-2825DD6F5BFF}"/>
              </a:ext>
            </a:extLst>
          </p:cNvPr>
          <p:cNvSpPr txBox="1"/>
          <p:nvPr>
            <p:custDataLst>
              <p:tags r:id="rId191"/>
            </p:custDataLst>
          </p:nvPr>
        </p:nvSpPr>
        <p:spPr>
          <a:xfrm>
            <a:off x="8678893" y="4108767"/>
            <a:ext cx="3429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-6" normalizeH="0" baseline="0" noProof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Jun 15</a:t>
            </a:r>
          </a:p>
        </p:txBody>
      </p:sp>
      <p:sp>
        <p:nvSpPr>
          <p:cNvPr id="216" name="OTLSHAPE_SLM_14431f5152f443df90a0f81d363847cc_Variance" hidden="1">
            <a:extLst>
              <a:ext uri="{FF2B5EF4-FFF2-40B4-BE49-F238E27FC236}">
                <a16:creationId xmlns:a16="http://schemas.microsoft.com/office/drawing/2014/main" id="{5F46172F-B478-1DCD-105E-32C3506A9AA3}"/>
              </a:ext>
            </a:extLst>
          </p:cNvPr>
          <p:cNvSpPr txBox="1"/>
          <p:nvPr>
            <p:custDataLst>
              <p:tags r:id="rId192"/>
            </p:custDataLst>
          </p:nvPr>
        </p:nvSpPr>
        <p:spPr>
          <a:xfrm>
            <a:off x="12700" y="-949102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0 days</a:t>
            </a:r>
          </a:p>
        </p:txBody>
      </p:sp>
      <p:sp>
        <p:nvSpPr>
          <p:cNvPr id="218" name="OTLSHAPE_SLM_ab5d6b41239a4729990be32cab1e56ff_Title">
            <a:extLst>
              <a:ext uri="{FF2B5EF4-FFF2-40B4-BE49-F238E27FC236}">
                <a16:creationId xmlns:a16="http://schemas.microsoft.com/office/drawing/2014/main" id="{57C938F6-3614-921A-D05F-D791D34F510D}"/>
              </a:ext>
            </a:extLst>
          </p:cNvPr>
          <p:cNvSpPr txBox="1"/>
          <p:nvPr>
            <p:custDataLst>
              <p:tags r:id="rId193"/>
            </p:custDataLst>
          </p:nvPr>
        </p:nvSpPr>
        <p:spPr>
          <a:xfrm>
            <a:off x="6522815" y="5398114"/>
            <a:ext cx="18161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4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Back into CP01 with 9 days float</a:t>
            </a:r>
          </a:p>
        </p:txBody>
      </p:sp>
      <p:sp>
        <p:nvSpPr>
          <p:cNvPr id="219" name="OTLSHAPE_SLM_ab5d6b41239a4729990be32cab1e56ff_Date">
            <a:extLst>
              <a:ext uri="{FF2B5EF4-FFF2-40B4-BE49-F238E27FC236}">
                <a16:creationId xmlns:a16="http://schemas.microsoft.com/office/drawing/2014/main" id="{2436DCA2-231C-68CB-06B9-B80F55B50870}"/>
              </a:ext>
            </a:extLst>
          </p:cNvPr>
          <p:cNvSpPr txBox="1"/>
          <p:nvPr>
            <p:custDataLst>
              <p:tags r:id="rId194"/>
            </p:custDataLst>
          </p:nvPr>
        </p:nvSpPr>
        <p:spPr>
          <a:xfrm>
            <a:off x="8580554" y="5405861"/>
            <a:ext cx="2794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-6" normalizeH="0" baseline="0" noProof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Jun 8</a:t>
            </a:r>
          </a:p>
        </p:txBody>
      </p:sp>
      <p:sp>
        <p:nvSpPr>
          <p:cNvPr id="220" name="OTLSHAPE_SLM_ab5d6b41239a4729990be32cab1e56ff_Variance" hidden="1">
            <a:extLst>
              <a:ext uri="{FF2B5EF4-FFF2-40B4-BE49-F238E27FC236}">
                <a16:creationId xmlns:a16="http://schemas.microsoft.com/office/drawing/2014/main" id="{E8367E36-51BB-6517-DFEC-17822C440426}"/>
              </a:ext>
            </a:extLst>
          </p:cNvPr>
          <p:cNvSpPr txBox="1"/>
          <p:nvPr>
            <p:custDataLst>
              <p:tags r:id="rId195"/>
            </p:custDataLst>
          </p:nvPr>
        </p:nvSpPr>
        <p:spPr>
          <a:xfrm>
            <a:off x="12700" y="-949102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0 days</a:t>
            </a:r>
          </a:p>
        </p:txBody>
      </p:sp>
      <p:cxnSp>
        <p:nvCxnSpPr>
          <p:cNvPr id="9" name="OTLSHAPE_TB_00000000000000000000000000000000_Separator1">
            <a:extLst>
              <a:ext uri="{FF2B5EF4-FFF2-40B4-BE49-F238E27FC236}">
                <a16:creationId xmlns:a16="http://schemas.microsoft.com/office/drawing/2014/main" id="{3E386AE5-18A2-5FDA-D1F1-B6F580FB4D43}"/>
              </a:ext>
            </a:extLst>
          </p:cNvPr>
          <p:cNvCxnSpPr/>
          <p:nvPr>
            <p:custDataLst>
              <p:tags r:id="rId196"/>
            </p:custDataLst>
          </p:nvPr>
        </p:nvCxnSpPr>
        <p:spPr>
          <a:xfrm>
            <a:off x="6219867" y="1239033"/>
            <a:ext cx="0" cy="146304"/>
          </a:xfrm>
          <a:prstGeom prst="line">
            <a:avLst/>
          </a:prstGeom>
          <a:ln w="7620" cap="flat" cmpd="sng" algn="ctr">
            <a:solidFill>
              <a:srgbClr val="E8E8E8">
                <a:alpha val="2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OTLSHAPE_TB_00000000000000000000000000000000_MiddleSeparator1">
            <a:extLst>
              <a:ext uri="{FF2B5EF4-FFF2-40B4-BE49-F238E27FC236}">
                <a16:creationId xmlns:a16="http://schemas.microsoft.com/office/drawing/2014/main" id="{62EB42B4-C550-1656-ECE3-605B26888A04}"/>
              </a:ext>
            </a:extLst>
          </p:cNvPr>
          <p:cNvCxnSpPr/>
          <p:nvPr>
            <p:custDataLst>
              <p:tags r:id="rId197"/>
            </p:custDataLst>
          </p:nvPr>
        </p:nvCxnSpPr>
        <p:spPr>
          <a:xfrm>
            <a:off x="2356556" y="1431057"/>
            <a:ext cx="0" cy="146304"/>
          </a:xfrm>
          <a:prstGeom prst="line">
            <a:avLst/>
          </a:prstGeom>
          <a:ln w="7620" cap="flat" cmpd="sng" algn="ctr">
            <a:solidFill>
              <a:srgbClr val="E8E8E8">
                <a:alpha val="2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OTLSHAPE_TB_00000000000000000000000000000000_MiddleSeparator2">
            <a:extLst>
              <a:ext uri="{FF2B5EF4-FFF2-40B4-BE49-F238E27FC236}">
                <a16:creationId xmlns:a16="http://schemas.microsoft.com/office/drawing/2014/main" id="{1C7F276F-FC92-44A0-20E5-10A0BA4592F0}"/>
              </a:ext>
            </a:extLst>
          </p:cNvPr>
          <p:cNvCxnSpPr/>
          <p:nvPr>
            <p:custDataLst>
              <p:tags r:id="rId198"/>
            </p:custDataLst>
          </p:nvPr>
        </p:nvCxnSpPr>
        <p:spPr>
          <a:xfrm>
            <a:off x="3634961" y="1431057"/>
            <a:ext cx="0" cy="146304"/>
          </a:xfrm>
          <a:prstGeom prst="line">
            <a:avLst/>
          </a:prstGeom>
          <a:ln w="7620" cap="flat" cmpd="sng" algn="ctr">
            <a:solidFill>
              <a:srgbClr val="E8E8E8">
                <a:alpha val="2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OTLSHAPE_TB_00000000000000000000000000000000_MiddleSeparator3">
            <a:extLst>
              <a:ext uri="{FF2B5EF4-FFF2-40B4-BE49-F238E27FC236}">
                <a16:creationId xmlns:a16="http://schemas.microsoft.com/office/drawing/2014/main" id="{1C554BD6-938A-EA50-FD46-C5C34328B06C}"/>
              </a:ext>
            </a:extLst>
          </p:cNvPr>
          <p:cNvCxnSpPr/>
          <p:nvPr>
            <p:custDataLst>
              <p:tags r:id="rId199"/>
            </p:custDataLst>
          </p:nvPr>
        </p:nvCxnSpPr>
        <p:spPr>
          <a:xfrm>
            <a:off x="4927414" y="1431057"/>
            <a:ext cx="0" cy="146304"/>
          </a:xfrm>
          <a:prstGeom prst="line">
            <a:avLst/>
          </a:prstGeom>
          <a:ln w="7620" cap="flat" cmpd="sng" algn="ctr">
            <a:solidFill>
              <a:srgbClr val="E8E8E8">
                <a:alpha val="2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OTLSHAPE_TB_00000000000000000000000000000000_MiddleSeparator4">
            <a:extLst>
              <a:ext uri="{FF2B5EF4-FFF2-40B4-BE49-F238E27FC236}">
                <a16:creationId xmlns:a16="http://schemas.microsoft.com/office/drawing/2014/main" id="{4F2DD25F-B6ED-CB27-CEE8-D51F694819DE}"/>
              </a:ext>
            </a:extLst>
          </p:cNvPr>
          <p:cNvCxnSpPr/>
          <p:nvPr>
            <p:custDataLst>
              <p:tags r:id="rId200"/>
            </p:custDataLst>
          </p:nvPr>
        </p:nvCxnSpPr>
        <p:spPr>
          <a:xfrm>
            <a:off x="6219867" y="1431057"/>
            <a:ext cx="0" cy="146304"/>
          </a:xfrm>
          <a:prstGeom prst="line">
            <a:avLst/>
          </a:prstGeom>
          <a:ln w="7620" cap="flat" cmpd="sng" algn="ctr">
            <a:solidFill>
              <a:srgbClr val="E8E8E8">
                <a:alpha val="2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OTLSHAPE_TB_00000000000000000000000000000000_MiddleSeparator5">
            <a:extLst>
              <a:ext uri="{FF2B5EF4-FFF2-40B4-BE49-F238E27FC236}">
                <a16:creationId xmlns:a16="http://schemas.microsoft.com/office/drawing/2014/main" id="{73590A25-48D3-7F99-2391-8C7174735AA8}"/>
              </a:ext>
            </a:extLst>
          </p:cNvPr>
          <p:cNvCxnSpPr/>
          <p:nvPr>
            <p:custDataLst>
              <p:tags r:id="rId201"/>
            </p:custDataLst>
          </p:nvPr>
        </p:nvCxnSpPr>
        <p:spPr>
          <a:xfrm>
            <a:off x="7484224" y="1431057"/>
            <a:ext cx="0" cy="146304"/>
          </a:xfrm>
          <a:prstGeom prst="line">
            <a:avLst/>
          </a:prstGeom>
          <a:ln w="7620" cap="flat" cmpd="sng" algn="ctr">
            <a:solidFill>
              <a:srgbClr val="E8E8E8">
                <a:alpha val="2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OTLSHAPE_TB_00000000000000000000000000000000_MiddleSeparator6">
            <a:extLst>
              <a:ext uri="{FF2B5EF4-FFF2-40B4-BE49-F238E27FC236}">
                <a16:creationId xmlns:a16="http://schemas.microsoft.com/office/drawing/2014/main" id="{2B47AA9C-C555-9ACC-B48D-A1D5C55BF64F}"/>
              </a:ext>
            </a:extLst>
          </p:cNvPr>
          <p:cNvCxnSpPr/>
          <p:nvPr>
            <p:custDataLst>
              <p:tags r:id="rId202"/>
            </p:custDataLst>
          </p:nvPr>
        </p:nvCxnSpPr>
        <p:spPr>
          <a:xfrm>
            <a:off x="8762629" y="1431057"/>
            <a:ext cx="0" cy="146304"/>
          </a:xfrm>
          <a:prstGeom prst="line">
            <a:avLst/>
          </a:prstGeom>
          <a:ln w="7620" cap="flat" cmpd="sng" algn="ctr">
            <a:solidFill>
              <a:srgbClr val="E8E8E8">
                <a:alpha val="2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7" name="OTLSHAPE_TB_00000000000000000000000000000000_MiddleSeparator7">
            <a:extLst>
              <a:ext uri="{FF2B5EF4-FFF2-40B4-BE49-F238E27FC236}">
                <a16:creationId xmlns:a16="http://schemas.microsoft.com/office/drawing/2014/main" id="{28703729-5CB8-07C6-9DD9-009651C0079A}"/>
              </a:ext>
            </a:extLst>
          </p:cNvPr>
          <p:cNvCxnSpPr/>
          <p:nvPr>
            <p:custDataLst>
              <p:tags r:id="rId203"/>
            </p:custDataLst>
          </p:nvPr>
        </p:nvCxnSpPr>
        <p:spPr>
          <a:xfrm>
            <a:off x="10055082" y="1431057"/>
            <a:ext cx="0" cy="146304"/>
          </a:xfrm>
          <a:prstGeom prst="line">
            <a:avLst/>
          </a:prstGeom>
          <a:ln w="7620" cap="flat" cmpd="sng" algn="ctr">
            <a:solidFill>
              <a:srgbClr val="E8E8E8">
                <a:alpha val="2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OTLSHAPE_M_aef32c30126c457290b9a69880c1852d_Shape">
            <a:extLst>
              <a:ext uri="{FF2B5EF4-FFF2-40B4-BE49-F238E27FC236}">
                <a16:creationId xmlns:a16="http://schemas.microsoft.com/office/drawing/2014/main" id="{7AB104C2-80BD-D6F3-B535-C104BCB3F1AE}"/>
              </a:ext>
            </a:extLst>
          </p:cNvPr>
          <p:cNvSpPr/>
          <p:nvPr>
            <p:custDataLst>
              <p:tags r:id="rId204"/>
            </p:custDataLst>
          </p:nvPr>
        </p:nvSpPr>
        <p:spPr>
          <a:xfrm rot="16200000">
            <a:off x="11042114" y="784923"/>
            <a:ext cx="165100" cy="165100"/>
          </a:xfrm>
          <a:prstGeom prst="flowChartMerge">
            <a:avLst/>
          </a:prstGeom>
          <a:solidFill>
            <a:srgbClr val="E9713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94" name="OTLSHAPE_M_951b60d1ca7b47acaaf2d71df281a755_Shape">
            <a:extLst>
              <a:ext uri="{FF2B5EF4-FFF2-40B4-BE49-F238E27FC236}">
                <a16:creationId xmlns:a16="http://schemas.microsoft.com/office/drawing/2014/main" id="{A8527F8B-3E63-A786-BCE3-D6BCD5F07E83}"/>
              </a:ext>
            </a:extLst>
          </p:cNvPr>
          <p:cNvSpPr/>
          <p:nvPr>
            <p:custDataLst>
              <p:tags r:id="rId205"/>
            </p:custDataLst>
          </p:nvPr>
        </p:nvSpPr>
        <p:spPr>
          <a:xfrm rot="16200000">
            <a:off x="9468692" y="370480"/>
            <a:ext cx="165100" cy="165100"/>
          </a:xfrm>
          <a:prstGeom prst="flowChartMerge">
            <a:avLst/>
          </a:prstGeom>
          <a:solidFill>
            <a:srgbClr val="15608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98" name="OTLSHAPE_M_852c225338b44b15883779d834d018f7_Shape">
            <a:extLst>
              <a:ext uri="{FF2B5EF4-FFF2-40B4-BE49-F238E27FC236}">
                <a16:creationId xmlns:a16="http://schemas.microsoft.com/office/drawing/2014/main" id="{53B8ED5A-13C8-75C9-AB1E-D19CD4501CED}"/>
              </a:ext>
            </a:extLst>
          </p:cNvPr>
          <p:cNvSpPr/>
          <p:nvPr>
            <p:custDataLst>
              <p:tags r:id="rId206"/>
            </p:custDataLst>
          </p:nvPr>
        </p:nvSpPr>
        <p:spPr>
          <a:xfrm rot="16200000">
            <a:off x="5422752" y="784923"/>
            <a:ext cx="165100" cy="165100"/>
          </a:xfrm>
          <a:prstGeom prst="flowChartMerge">
            <a:avLst/>
          </a:prstGeom>
          <a:solidFill>
            <a:srgbClr val="E9713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68" name="OTLSHAPE_M_aef32c30126c457290b9a69880c1852d_Title">
            <a:extLst>
              <a:ext uri="{FF2B5EF4-FFF2-40B4-BE49-F238E27FC236}">
                <a16:creationId xmlns:a16="http://schemas.microsoft.com/office/drawing/2014/main" id="{7CE9F454-A6E8-6464-388F-4E83CB58AA5A}"/>
              </a:ext>
            </a:extLst>
          </p:cNvPr>
          <p:cNvSpPr txBox="1"/>
          <p:nvPr>
            <p:custDataLst>
              <p:tags r:id="rId207"/>
            </p:custDataLst>
          </p:nvPr>
        </p:nvSpPr>
        <p:spPr>
          <a:xfrm>
            <a:off x="11238964" y="679302"/>
            <a:ext cx="10541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1" i="0" u="none" strike="noStrike" kern="1200" cap="none" spc="-8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TG5/SAR </a:t>
            </a:r>
            <a:r>
              <a:rPr kumimoji="0" lang="en-GB" sz="1100" b="1" i="0" u="none" strike="noStrike" kern="1200" cap="none" spc="-8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approval</a:t>
            </a:r>
          </a:p>
        </p:txBody>
      </p:sp>
      <p:sp>
        <p:nvSpPr>
          <p:cNvPr id="69" name="OTLSHAPE_M_aef32c30126c457290b9a69880c1852d_Date">
            <a:extLst>
              <a:ext uri="{FF2B5EF4-FFF2-40B4-BE49-F238E27FC236}">
                <a16:creationId xmlns:a16="http://schemas.microsoft.com/office/drawing/2014/main" id="{85DA4834-E760-9097-E417-633E6E1E90E8}"/>
              </a:ext>
            </a:extLst>
          </p:cNvPr>
          <p:cNvSpPr txBox="1"/>
          <p:nvPr>
            <p:custDataLst>
              <p:tags r:id="rId208"/>
            </p:custDataLst>
          </p:nvPr>
        </p:nvSpPr>
        <p:spPr>
          <a:xfrm>
            <a:off x="11238964" y="849820"/>
            <a:ext cx="6096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-6" normalizeH="0" baseline="0" noProof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Dec 7, 2027</a:t>
            </a:r>
          </a:p>
        </p:txBody>
      </p:sp>
      <p:sp>
        <p:nvSpPr>
          <p:cNvPr id="192" name="OTLSHAPE_M_951b60d1ca7b47acaaf2d71df281a755_Title">
            <a:extLst>
              <a:ext uri="{FF2B5EF4-FFF2-40B4-BE49-F238E27FC236}">
                <a16:creationId xmlns:a16="http://schemas.microsoft.com/office/drawing/2014/main" id="{5296F5BE-86CF-183F-F9AD-CC37CAC54A3B}"/>
              </a:ext>
            </a:extLst>
          </p:cNvPr>
          <p:cNvSpPr txBox="1"/>
          <p:nvPr>
            <p:custDataLst>
              <p:tags r:id="rId209"/>
            </p:custDataLst>
          </p:nvPr>
        </p:nvSpPr>
        <p:spPr>
          <a:xfrm>
            <a:off x="9665542" y="264858"/>
            <a:ext cx="23749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-4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Cold Commissioning TG5 scope complete</a:t>
            </a:r>
            <a:endParaRPr kumimoji="0" lang="sv-SE" sz="1100" b="1" i="0" u="none" strike="noStrike" kern="1200" cap="none" spc="-4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93" name="OTLSHAPE_M_951b60d1ca7b47acaaf2d71df281a755_Date">
            <a:extLst>
              <a:ext uri="{FF2B5EF4-FFF2-40B4-BE49-F238E27FC236}">
                <a16:creationId xmlns:a16="http://schemas.microsoft.com/office/drawing/2014/main" id="{F65688CC-664D-DE7E-3CED-6D507A8E1593}"/>
              </a:ext>
            </a:extLst>
          </p:cNvPr>
          <p:cNvSpPr txBox="1"/>
          <p:nvPr>
            <p:custDataLst>
              <p:tags r:id="rId210"/>
            </p:custDataLst>
          </p:nvPr>
        </p:nvSpPr>
        <p:spPr>
          <a:xfrm>
            <a:off x="9665542" y="435377"/>
            <a:ext cx="6858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-6" normalizeH="0" baseline="0" noProof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Aug 17, 2027</a:t>
            </a:r>
          </a:p>
        </p:txBody>
      </p:sp>
      <p:sp>
        <p:nvSpPr>
          <p:cNvPr id="196" name="OTLSHAPE_M_852c225338b44b15883779d834d018f7_Title">
            <a:extLst>
              <a:ext uri="{FF2B5EF4-FFF2-40B4-BE49-F238E27FC236}">
                <a16:creationId xmlns:a16="http://schemas.microsoft.com/office/drawing/2014/main" id="{B38E787C-55FB-9E49-F233-E1B99F0F43DF}"/>
              </a:ext>
            </a:extLst>
          </p:cNvPr>
          <p:cNvSpPr txBox="1"/>
          <p:nvPr>
            <p:custDataLst>
              <p:tags r:id="rId211"/>
            </p:custDataLst>
          </p:nvPr>
        </p:nvSpPr>
        <p:spPr>
          <a:xfrm>
            <a:off x="5619602" y="679302"/>
            <a:ext cx="5461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1" i="0" u="none" strike="noStrike" kern="1200" cap="none" spc="-1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Final TG3</a:t>
            </a:r>
          </a:p>
        </p:txBody>
      </p:sp>
      <p:sp>
        <p:nvSpPr>
          <p:cNvPr id="197" name="OTLSHAPE_M_852c225338b44b15883779d834d018f7_Date">
            <a:extLst>
              <a:ext uri="{FF2B5EF4-FFF2-40B4-BE49-F238E27FC236}">
                <a16:creationId xmlns:a16="http://schemas.microsoft.com/office/drawing/2014/main" id="{08313002-B546-515E-EB6F-1714EFAD7C69}"/>
              </a:ext>
            </a:extLst>
          </p:cNvPr>
          <p:cNvSpPr txBox="1"/>
          <p:nvPr>
            <p:custDataLst>
              <p:tags r:id="rId212"/>
            </p:custDataLst>
          </p:nvPr>
        </p:nvSpPr>
        <p:spPr>
          <a:xfrm>
            <a:off x="5619602" y="849820"/>
            <a:ext cx="6223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-6" normalizeH="0" baseline="0" noProof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Nov 2, 2026</a:t>
            </a:r>
          </a:p>
        </p:txBody>
      </p:sp>
      <p:sp>
        <p:nvSpPr>
          <p:cNvPr id="55" name="OTLSHAPE_M_951b60d1ca7b47acaaf2d71df281a755_Variance" hidden="1">
            <a:extLst>
              <a:ext uri="{FF2B5EF4-FFF2-40B4-BE49-F238E27FC236}">
                <a16:creationId xmlns:a16="http://schemas.microsoft.com/office/drawing/2014/main" id="{E7607946-9321-8605-B1D3-C489BBC7918A}"/>
              </a:ext>
            </a:extLst>
          </p:cNvPr>
          <p:cNvSpPr txBox="1"/>
          <p:nvPr>
            <p:custDataLst>
              <p:tags r:id="rId213"/>
            </p:custDataLst>
          </p:nvPr>
        </p:nvSpPr>
        <p:spPr>
          <a:xfrm>
            <a:off x="12700" y="-695186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0 days</a:t>
            </a:r>
          </a:p>
        </p:txBody>
      </p:sp>
      <p:sp>
        <p:nvSpPr>
          <p:cNvPr id="56" name="OTLSHAPE_M_aef32c30126c457290b9a69880c1852d_Variance" hidden="1">
            <a:extLst>
              <a:ext uri="{FF2B5EF4-FFF2-40B4-BE49-F238E27FC236}">
                <a16:creationId xmlns:a16="http://schemas.microsoft.com/office/drawing/2014/main" id="{8F496B67-95EB-12A1-19E4-F5F43D562D05}"/>
              </a:ext>
            </a:extLst>
          </p:cNvPr>
          <p:cNvSpPr txBox="1"/>
          <p:nvPr>
            <p:custDataLst>
              <p:tags r:id="rId214"/>
            </p:custDataLst>
          </p:nvPr>
        </p:nvSpPr>
        <p:spPr>
          <a:xfrm>
            <a:off x="12700" y="-271993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0 days</a:t>
            </a:r>
          </a:p>
        </p:txBody>
      </p:sp>
      <p:sp>
        <p:nvSpPr>
          <p:cNvPr id="57" name="OTLSHAPE_M_852c225338b44b15883779d834d018f7_Variance" hidden="1">
            <a:extLst>
              <a:ext uri="{FF2B5EF4-FFF2-40B4-BE49-F238E27FC236}">
                <a16:creationId xmlns:a16="http://schemas.microsoft.com/office/drawing/2014/main" id="{73806D38-2610-F3EB-8CBE-FF4AE20DB996}"/>
              </a:ext>
            </a:extLst>
          </p:cNvPr>
          <p:cNvSpPr txBox="1"/>
          <p:nvPr>
            <p:custDataLst>
              <p:tags r:id="rId215"/>
            </p:custDataLst>
          </p:nvPr>
        </p:nvSpPr>
        <p:spPr>
          <a:xfrm>
            <a:off x="12700" y="-1203017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0 days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4CE354A7-4CF1-9147-33D9-E229F631B9F5}"/>
              </a:ext>
            </a:extLst>
          </p:cNvPr>
          <p:cNvSpPr txBox="1">
            <a:spLocks/>
          </p:cNvSpPr>
          <p:nvPr/>
        </p:nvSpPr>
        <p:spPr>
          <a:xfrm>
            <a:off x="1020576" y="111690"/>
            <a:ext cx="9360000" cy="65733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kern="1200">
                <a:solidFill>
                  <a:srgbClr val="666666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egoe UI Light"/>
                <a:ea typeface="+mj-ea"/>
                <a:cs typeface="+mj-cs"/>
              </a:rPr>
              <a:t>TREX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 Light"/>
                <a:ea typeface="+mj-ea"/>
                <a:cs typeface="+mj-cs"/>
              </a:rPr>
              <a:t> </a:t>
            </a: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egoe UI Light"/>
                <a:ea typeface="+mj-ea"/>
                <a:cs typeface="+mj-cs"/>
              </a:rPr>
              <a:t>Critical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 Light"/>
                <a:ea typeface="+mj-ea"/>
                <a:cs typeface="+mj-cs"/>
              </a:rPr>
              <a:t> </a:t>
            </a: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egoe UI Light"/>
                <a:ea typeface="+mj-ea"/>
                <a:cs typeface="+mj-cs"/>
              </a:rPr>
              <a:t>Paths </a:t>
            </a:r>
            <a:endParaRPr kumimoji="0" lang="en-GB" sz="42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Segoe UI Light"/>
              <a:ea typeface="+mj-ea"/>
              <a:cs typeface="+mj-cs"/>
            </a:endParaRPr>
          </a:p>
        </p:txBody>
      </p:sp>
      <p:sp>
        <p:nvSpPr>
          <p:cNvPr id="23" name="Platshållare för text 4">
            <a:extLst>
              <a:ext uri="{FF2B5EF4-FFF2-40B4-BE49-F238E27FC236}">
                <a16:creationId xmlns:a16="http://schemas.microsoft.com/office/drawing/2014/main" id="{354EF57A-8147-B785-9A57-4BA1BE45FA1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97698" y="736004"/>
            <a:ext cx="9360000" cy="507076"/>
          </a:xfrm>
        </p:spPr>
        <p:txBody>
          <a:bodyPr/>
          <a:lstStyle/>
          <a:p>
            <a:r>
              <a:rPr lang="sv-SE" sz="1600" dirty="0"/>
              <a:t>Data from P6 </a:t>
            </a:r>
            <a:r>
              <a:rPr lang="sv-SE" sz="1600" dirty="0" err="1"/>
              <a:t>March</a:t>
            </a:r>
            <a:r>
              <a:rPr lang="sv-SE" sz="1600" dirty="0"/>
              <a:t> 2026 </a:t>
            </a:r>
            <a:r>
              <a:rPr lang="sv-SE" sz="1600" dirty="0" err="1"/>
              <a:t>lockdown</a:t>
            </a:r>
            <a:endParaRPr lang="en-GB" sz="1600" dirty="0"/>
          </a:p>
        </p:txBody>
      </p:sp>
      <p:cxnSp>
        <p:nvCxnSpPr>
          <p:cNvPr id="106" name="Rak koppling 105">
            <a:extLst>
              <a:ext uri="{FF2B5EF4-FFF2-40B4-BE49-F238E27FC236}">
                <a16:creationId xmlns:a16="http://schemas.microsoft.com/office/drawing/2014/main" id="{9B67C916-2EA2-F35F-26C5-3F7443423607}"/>
              </a:ext>
            </a:extLst>
          </p:cNvPr>
          <p:cNvCxnSpPr>
            <a:cxnSpLocks/>
          </p:cNvCxnSpPr>
          <p:nvPr/>
        </p:nvCxnSpPr>
        <p:spPr>
          <a:xfrm flipH="1">
            <a:off x="9412353" y="1641305"/>
            <a:ext cx="26344" cy="4781555"/>
          </a:xfrm>
          <a:prstGeom prst="line">
            <a:avLst/>
          </a:prstGeom>
          <a:ln w="19050" cap="flat" cmpd="sng" algn="ctr">
            <a:solidFill>
              <a:schemeClr val="bg1">
                <a:lumMod val="65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89" name="textruta 23">
            <a:extLst>
              <a:ext uri="{FF2B5EF4-FFF2-40B4-BE49-F238E27FC236}">
                <a16:creationId xmlns:a16="http://schemas.microsoft.com/office/drawing/2014/main" id="{9E186AB0-F531-D1F8-08A6-7D78EC3192C8}"/>
              </a:ext>
            </a:extLst>
          </p:cNvPr>
          <p:cNvSpPr txBox="1"/>
          <p:nvPr/>
        </p:nvSpPr>
        <p:spPr>
          <a:xfrm>
            <a:off x="90900" y="5631795"/>
            <a:ext cx="56266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Design phase 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ends at CDR approval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Procurement and Manufacturing phase 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ends at FAT closure of open points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Installation and Commissioning phase 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ends at SAT approval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TF: 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number days of </a:t>
            </a: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total float 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to Instrument’s TG5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4" name="textruta 54">
            <a:extLst>
              <a:ext uri="{FF2B5EF4-FFF2-40B4-BE49-F238E27FC236}">
                <a16:creationId xmlns:a16="http://schemas.microsoft.com/office/drawing/2014/main" id="{9F84757F-960A-1486-37FF-A1F2A2B6E990}"/>
              </a:ext>
            </a:extLst>
          </p:cNvPr>
          <p:cNvSpPr txBox="1"/>
          <p:nvPr/>
        </p:nvSpPr>
        <p:spPr>
          <a:xfrm>
            <a:off x="8159556" y="6303797"/>
            <a:ext cx="403244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>
                <a:solidFill>
                  <a:srgbClr val="666666"/>
                </a:solidFill>
              </a:rPr>
              <a:t>Note</a:t>
            </a:r>
            <a:r>
              <a:rPr lang="en-GB" sz="1100" dirty="0">
                <a:solidFill>
                  <a:srgbClr val="666666"/>
                </a:solidFill>
              </a:rPr>
              <a:t>: MG detector boxes 2-4 (including 18 modules)</a:t>
            </a:r>
            <a:r>
              <a:rPr lang="sv-SE" sz="1100" dirty="0">
                <a:solidFill>
                  <a:srgbClr val="666666"/>
                </a:solidFill>
              </a:rPr>
              <a:t> is</a:t>
            </a:r>
            <a:r>
              <a:rPr lang="en-GB" sz="1100" dirty="0">
                <a:solidFill>
                  <a:srgbClr val="666666"/>
                </a:solidFill>
              </a:rPr>
              <a:t> part of the instrument scope but currently not linked to TG5 in P6. </a:t>
            </a:r>
            <a:r>
              <a:rPr lang="en-GB" sz="1100" dirty="0">
                <a:solidFill>
                  <a:srgbClr val="FF0000"/>
                </a:solidFill>
              </a:rPr>
              <a:t>Tentatively planned to be completed in Q2-2028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91173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75BEB3A6-6AD2-49B0-83D9-01082BA95E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OTLSHAPE_SL_0084e535316f411b9401b0adc9f8b3fc_BackgroundRectangle">
            <a:extLst>
              <a:ext uri="{FF2B5EF4-FFF2-40B4-BE49-F238E27FC236}">
                <a16:creationId xmlns:a16="http://schemas.microsoft.com/office/drawing/2014/main" id="{B72D6087-FD9C-A668-C14B-B63B2610687F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3500" y="1642893"/>
            <a:ext cx="11290300" cy="279400"/>
          </a:xfrm>
          <a:prstGeom prst="rect">
            <a:avLst/>
          </a:prstGeom>
          <a:solidFill>
            <a:srgbClr val="C8C8C8">
              <a:alpha val="20000"/>
            </a:srgb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11" name="OTLSHAPE_SL2A_e4ead10f04c74cfd8f551d06f3ce43f9_BackgroundRectangle" hidden="1">
            <a:extLst>
              <a:ext uri="{FF2B5EF4-FFF2-40B4-BE49-F238E27FC236}">
                <a16:creationId xmlns:a16="http://schemas.microsoft.com/office/drawing/2014/main" id="{98E27DD9-8261-EC72-91EC-8F9D51789D9C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965200" y="1642893"/>
            <a:ext cx="10388600" cy="279400"/>
          </a:xfrm>
          <a:prstGeom prst="rect">
            <a:avLst/>
          </a:prstGeom>
          <a:solidFill>
            <a:srgbClr val="C8C8C8">
              <a:alpha val="20000"/>
            </a:srgb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36" name="OTLSHAPE_SL_163df5a0b7c546f38a91fbcf6a05a7a3_BackgroundRectangle">
            <a:extLst>
              <a:ext uri="{FF2B5EF4-FFF2-40B4-BE49-F238E27FC236}">
                <a16:creationId xmlns:a16="http://schemas.microsoft.com/office/drawing/2014/main" id="{1ECBB572-ACD2-5733-1302-6EE8CE9F53F3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63500" y="1960393"/>
            <a:ext cx="11290300" cy="879856"/>
          </a:xfrm>
          <a:prstGeom prst="rect">
            <a:avLst/>
          </a:prstGeom>
          <a:solidFill>
            <a:srgbClr val="C8C8C8">
              <a:alpha val="20000"/>
            </a:srgb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54" name="OTLSHAPE_SL2A_ce6b6c92f1d3428688688ff82d865761_BackgroundRectangle" hidden="1">
            <a:extLst>
              <a:ext uri="{FF2B5EF4-FFF2-40B4-BE49-F238E27FC236}">
                <a16:creationId xmlns:a16="http://schemas.microsoft.com/office/drawing/2014/main" id="{5E9C72B5-B63F-857C-A334-61906C5B748D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965200" y="1960393"/>
            <a:ext cx="10388600" cy="879856"/>
          </a:xfrm>
          <a:prstGeom prst="rect">
            <a:avLst/>
          </a:prstGeom>
          <a:solidFill>
            <a:srgbClr val="C8C8C8">
              <a:alpha val="20000"/>
            </a:srgb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61" name="OTLSHAPE_SL_f5295cf0a39e4c5081cfc926f92795d4_BackgroundRectangle">
            <a:extLst>
              <a:ext uri="{FF2B5EF4-FFF2-40B4-BE49-F238E27FC236}">
                <a16:creationId xmlns:a16="http://schemas.microsoft.com/office/drawing/2014/main" id="{90BE5F15-B265-CC5E-B3D5-6A93C6542F76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63500" y="2878349"/>
            <a:ext cx="11290300" cy="671237"/>
          </a:xfrm>
          <a:prstGeom prst="rect">
            <a:avLst/>
          </a:prstGeom>
          <a:solidFill>
            <a:srgbClr val="C8C8C8">
              <a:alpha val="20000"/>
            </a:srgb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96" name="OTLSHAPE_SL2A_843394ac53fc4309a2b780c7d3460967_BackgroundRectangle" hidden="1">
            <a:extLst>
              <a:ext uri="{FF2B5EF4-FFF2-40B4-BE49-F238E27FC236}">
                <a16:creationId xmlns:a16="http://schemas.microsoft.com/office/drawing/2014/main" id="{AF6A8205-2BBC-BDED-2A3E-41F405A58AD9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965200" y="2878349"/>
            <a:ext cx="10388600" cy="671237"/>
          </a:xfrm>
          <a:prstGeom prst="rect">
            <a:avLst/>
          </a:prstGeom>
          <a:solidFill>
            <a:srgbClr val="C8C8C8">
              <a:alpha val="20000"/>
            </a:srgb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333" name="OTLSHAPE_SL_3d3dac46ef9c4000a6ff31ae8b9f5bbc_BackgroundRectangle">
            <a:extLst>
              <a:ext uri="{FF2B5EF4-FFF2-40B4-BE49-F238E27FC236}">
                <a16:creationId xmlns:a16="http://schemas.microsoft.com/office/drawing/2014/main" id="{FDD5B19F-9ABA-7E2D-FD67-DE743761763B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63500" y="3587686"/>
            <a:ext cx="11290300" cy="879856"/>
          </a:xfrm>
          <a:prstGeom prst="rect">
            <a:avLst/>
          </a:prstGeom>
          <a:solidFill>
            <a:srgbClr val="C8C8C8">
              <a:alpha val="20000"/>
            </a:srgb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338" name="OTLSHAPE_SL2A_66a4f68f246d40e1a96f49db30dffd71_BackgroundRectangle" hidden="1">
            <a:extLst>
              <a:ext uri="{FF2B5EF4-FFF2-40B4-BE49-F238E27FC236}">
                <a16:creationId xmlns:a16="http://schemas.microsoft.com/office/drawing/2014/main" id="{4AD118AE-F907-83D2-0C8D-E4F001D2B4D0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965200" y="3587686"/>
            <a:ext cx="10388600" cy="879856"/>
          </a:xfrm>
          <a:prstGeom prst="rect">
            <a:avLst/>
          </a:prstGeom>
          <a:solidFill>
            <a:srgbClr val="C8C8C8">
              <a:alpha val="20000"/>
            </a:srgb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29" name="OTLSHAPE_SL_9a8473fb94e24b1d897d9dad6fd3de86_BackgroundRectangle">
            <a:extLst>
              <a:ext uri="{FF2B5EF4-FFF2-40B4-BE49-F238E27FC236}">
                <a16:creationId xmlns:a16="http://schemas.microsoft.com/office/drawing/2014/main" id="{8EBEE6ED-E2A2-9CCD-CCF9-B1D86ED3016E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63500" y="4505642"/>
            <a:ext cx="11290300" cy="1088475"/>
          </a:xfrm>
          <a:prstGeom prst="rect">
            <a:avLst/>
          </a:prstGeom>
          <a:solidFill>
            <a:srgbClr val="C8C8C8">
              <a:alpha val="20000"/>
            </a:srgb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34" name="OTLSHAPE_SL2A_b495689819ef4b23a83fd64f04055434_BackgroundRectangle" hidden="1">
            <a:extLst>
              <a:ext uri="{FF2B5EF4-FFF2-40B4-BE49-F238E27FC236}">
                <a16:creationId xmlns:a16="http://schemas.microsoft.com/office/drawing/2014/main" id="{5D727B28-976A-FB51-C5FB-1445F67A8A3A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965200" y="4505642"/>
            <a:ext cx="10388600" cy="1088475"/>
          </a:xfrm>
          <a:prstGeom prst="rect">
            <a:avLst/>
          </a:prstGeom>
          <a:solidFill>
            <a:srgbClr val="C8C8C8">
              <a:alpha val="20000"/>
            </a:srgb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" name="OTLSHAPE_TB_00000000000000000000000000000000_LeftEndCaps" hidden="1">
            <a:extLst>
              <a:ext uri="{FF2B5EF4-FFF2-40B4-BE49-F238E27FC236}">
                <a16:creationId xmlns:a16="http://schemas.microsoft.com/office/drawing/2014/main" id="{5D46569A-0C78-D159-10BE-66006CDC61DA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-220558" y="12700"/>
            <a:ext cx="469900" cy="276999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2026</a:t>
            </a:r>
          </a:p>
        </p:txBody>
      </p:sp>
      <p:sp>
        <p:nvSpPr>
          <p:cNvPr id="3" name="OTLSHAPE_TB_00000000000000000000000000000000_RightEndCaps">
            <a:extLst>
              <a:ext uri="{FF2B5EF4-FFF2-40B4-BE49-F238E27FC236}">
                <a16:creationId xmlns:a16="http://schemas.microsoft.com/office/drawing/2014/main" id="{F81DD1D4-A211-CF57-331D-2FBA22F2DF73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11474534" y="1273238"/>
            <a:ext cx="449610" cy="27906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1200" cap="none" spc="-44" normalizeH="0" baseline="0" noProof="0">
                <a:ln>
                  <a:noFill/>
                </a:ln>
                <a:solidFill>
                  <a:srgbClr val="E971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2027</a:t>
            </a:r>
          </a:p>
        </p:txBody>
      </p:sp>
      <p:cxnSp>
        <p:nvCxnSpPr>
          <p:cNvPr id="64" name="OTLSHAPE_M_aef32c30126c457290b9a69880c1852d_Connector1">
            <a:extLst>
              <a:ext uri="{FF2B5EF4-FFF2-40B4-BE49-F238E27FC236}">
                <a16:creationId xmlns:a16="http://schemas.microsoft.com/office/drawing/2014/main" id="{4A9D96B3-EFE4-C9E4-9F1E-B2113B592450}"/>
              </a:ext>
            </a:extLst>
          </p:cNvPr>
          <p:cNvCxnSpPr/>
          <p:nvPr>
            <p:custDataLst>
              <p:tags r:id="rId14"/>
            </p:custDataLst>
          </p:nvPr>
        </p:nvCxnSpPr>
        <p:spPr>
          <a:xfrm>
            <a:off x="11016714" y="784923"/>
            <a:ext cx="0" cy="435822"/>
          </a:xfrm>
          <a:prstGeom prst="line">
            <a:avLst/>
          </a:prstGeom>
          <a:ln w="7620" cap="flat" cmpd="sng" algn="ctr">
            <a:solidFill>
              <a:srgbClr val="E97132">
                <a:alpha val="4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OTLSHAPE_M_951b60d1ca7b47acaaf2d71df281a755_Connector1">
            <a:extLst>
              <a:ext uri="{FF2B5EF4-FFF2-40B4-BE49-F238E27FC236}">
                <a16:creationId xmlns:a16="http://schemas.microsoft.com/office/drawing/2014/main" id="{7479ED3D-1B97-7EBB-DE97-F52EFCDC06A3}"/>
              </a:ext>
            </a:extLst>
          </p:cNvPr>
          <p:cNvCxnSpPr/>
          <p:nvPr>
            <p:custDataLst>
              <p:tags r:id="rId15"/>
            </p:custDataLst>
          </p:nvPr>
        </p:nvCxnSpPr>
        <p:spPr>
          <a:xfrm>
            <a:off x="9443292" y="370480"/>
            <a:ext cx="0" cy="850265"/>
          </a:xfrm>
          <a:prstGeom prst="line">
            <a:avLst/>
          </a:prstGeom>
          <a:ln w="7620" cap="flat" cmpd="sng" algn="ctr">
            <a:solidFill>
              <a:srgbClr val="156082">
                <a:alpha val="4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OTLSHAPE_M_852c225338b44b15883779d834d018f7_Connector1">
            <a:extLst>
              <a:ext uri="{FF2B5EF4-FFF2-40B4-BE49-F238E27FC236}">
                <a16:creationId xmlns:a16="http://schemas.microsoft.com/office/drawing/2014/main" id="{9917272D-6D5C-9C28-C4AF-EA03732FC5DA}"/>
              </a:ext>
            </a:extLst>
          </p:cNvPr>
          <p:cNvCxnSpPr/>
          <p:nvPr>
            <p:custDataLst>
              <p:tags r:id="rId16"/>
            </p:custDataLst>
          </p:nvPr>
        </p:nvCxnSpPr>
        <p:spPr>
          <a:xfrm>
            <a:off x="5397352" y="784923"/>
            <a:ext cx="0" cy="435822"/>
          </a:xfrm>
          <a:prstGeom prst="line">
            <a:avLst/>
          </a:prstGeom>
          <a:ln w="7620" cap="flat" cmpd="sng" algn="ctr">
            <a:solidFill>
              <a:srgbClr val="E97132">
                <a:alpha val="4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TLSHAPE_TB_00000000000000000000000000000000_ScaleContainer">
            <a:extLst>
              <a:ext uri="{FF2B5EF4-FFF2-40B4-BE49-F238E27FC236}">
                <a16:creationId xmlns:a16="http://schemas.microsoft.com/office/drawing/2014/main" id="{9EBE6716-9F2E-D45E-5E1C-BA9771708787}"/>
              </a:ext>
            </a:extLst>
          </p:cNvPr>
          <p:cNvSpPr/>
          <p:nvPr>
            <p:custDataLst>
              <p:tags r:id="rId17"/>
            </p:custDataLst>
          </p:nvPr>
        </p:nvSpPr>
        <p:spPr>
          <a:xfrm>
            <a:off x="1092200" y="1220745"/>
            <a:ext cx="10261600" cy="182880"/>
          </a:xfrm>
          <a:prstGeom prst="round2SameRect">
            <a:avLst/>
          </a:prstGeom>
          <a:solidFill>
            <a:srgbClr val="0E284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96" name="OTLSHAPE_SL_0084e535316f411b9401b0adc9f8b3fc_HeaderRectangle">
            <a:extLst>
              <a:ext uri="{FF2B5EF4-FFF2-40B4-BE49-F238E27FC236}">
                <a16:creationId xmlns:a16="http://schemas.microsoft.com/office/drawing/2014/main" id="{EDC3C71A-FED8-75EB-0A15-713F57CAD59F}"/>
              </a:ext>
            </a:extLst>
          </p:cNvPr>
          <p:cNvSpPr/>
          <p:nvPr>
            <p:custDataLst>
              <p:tags r:id="rId18"/>
            </p:custDataLst>
          </p:nvPr>
        </p:nvSpPr>
        <p:spPr>
          <a:xfrm>
            <a:off x="63500" y="1642893"/>
            <a:ext cx="901700" cy="279400"/>
          </a:xfrm>
          <a:prstGeom prst="rect">
            <a:avLst/>
          </a:prstGeom>
          <a:solidFill>
            <a:srgbClr val="E9713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09" name="OTLSHAPE_SL2A_e4ead10f04c74cfd8f551d06f3ce43f9_HeaderRectangle" hidden="1">
            <a:extLst>
              <a:ext uri="{FF2B5EF4-FFF2-40B4-BE49-F238E27FC236}">
                <a16:creationId xmlns:a16="http://schemas.microsoft.com/office/drawing/2014/main" id="{F5E31090-8BFA-661E-CD6A-07D4B82049D4}"/>
              </a:ext>
            </a:extLst>
          </p:cNvPr>
          <p:cNvSpPr/>
          <p:nvPr>
            <p:custDataLst>
              <p:tags r:id="rId19"/>
            </p:custDataLst>
          </p:nvPr>
        </p:nvSpPr>
        <p:spPr>
          <a:xfrm>
            <a:off x="965200" y="1642893"/>
            <a:ext cx="0" cy="0"/>
          </a:xfrm>
          <a:prstGeom prst="rect">
            <a:avLst/>
          </a:prstGeom>
          <a:solidFill>
            <a:srgbClr val="E97132">
              <a:alpha val="24706"/>
            </a:srgb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6" name="OTLSHAPE_TB_00000000000000000000000000000000_MiddleScaleContainer">
            <a:extLst>
              <a:ext uri="{FF2B5EF4-FFF2-40B4-BE49-F238E27FC236}">
                <a16:creationId xmlns:a16="http://schemas.microsoft.com/office/drawing/2014/main" id="{C6F40FFE-034A-FC0C-8ECE-3D69774DEAC2}"/>
              </a:ext>
            </a:extLst>
          </p:cNvPr>
          <p:cNvSpPr/>
          <p:nvPr>
            <p:custDataLst>
              <p:tags r:id="rId20"/>
            </p:custDataLst>
          </p:nvPr>
        </p:nvSpPr>
        <p:spPr>
          <a:xfrm>
            <a:off x="1092200" y="1412769"/>
            <a:ext cx="10261600" cy="182880"/>
          </a:xfrm>
          <a:prstGeom prst="round2SameRect">
            <a:avLst>
              <a:gd name="adj1" fmla="val 0"/>
              <a:gd name="adj2" fmla="val 16667"/>
            </a:avLst>
          </a:prstGeom>
          <a:solidFill>
            <a:srgbClr val="737373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7" name="OTLSHAPE_TB_00000000000000000000000000000000_BottomScaleContainer" hidden="1">
            <a:extLst>
              <a:ext uri="{FF2B5EF4-FFF2-40B4-BE49-F238E27FC236}">
                <a16:creationId xmlns:a16="http://schemas.microsoft.com/office/drawing/2014/main" id="{C1031BEA-1CDB-96CC-32CB-7F407E51F805}"/>
              </a:ext>
            </a:extLst>
          </p:cNvPr>
          <p:cNvSpPr/>
          <p:nvPr>
            <p:custDataLst>
              <p:tags r:id="rId21"/>
            </p:custDataLst>
          </p:nvPr>
        </p:nvSpPr>
        <p:spPr>
          <a:xfrm>
            <a:off x="1092200" y="1220745"/>
            <a:ext cx="0" cy="0"/>
          </a:xfrm>
          <a:prstGeom prst="round2SameRect">
            <a:avLst>
              <a:gd name="adj1" fmla="val 0"/>
              <a:gd name="adj2" fmla="val 16667"/>
            </a:avLst>
          </a:prstGeom>
          <a:solidFill>
            <a:srgbClr val="0E284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37" name="OTLSHAPE_SL_163df5a0b7c546f38a91fbcf6a05a7a3_HeaderRectangle">
            <a:extLst>
              <a:ext uri="{FF2B5EF4-FFF2-40B4-BE49-F238E27FC236}">
                <a16:creationId xmlns:a16="http://schemas.microsoft.com/office/drawing/2014/main" id="{096CD3C0-095C-6376-1BF6-1450CE57E057}"/>
              </a:ext>
            </a:extLst>
          </p:cNvPr>
          <p:cNvSpPr/>
          <p:nvPr>
            <p:custDataLst>
              <p:tags r:id="rId22"/>
            </p:custDataLst>
          </p:nvPr>
        </p:nvSpPr>
        <p:spPr>
          <a:xfrm>
            <a:off x="63500" y="1960393"/>
            <a:ext cx="901700" cy="879856"/>
          </a:xfrm>
          <a:prstGeom prst="rect">
            <a:avLst/>
          </a:prstGeom>
          <a:solidFill>
            <a:srgbClr val="999999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52" name="OTLSHAPE_SL2A_ce6b6c92f1d3428688688ff82d865761_HeaderRectangle" hidden="1">
            <a:extLst>
              <a:ext uri="{FF2B5EF4-FFF2-40B4-BE49-F238E27FC236}">
                <a16:creationId xmlns:a16="http://schemas.microsoft.com/office/drawing/2014/main" id="{804A8E82-9112-9D43-BC5F-CC2C6AFDA738}"/>
              </a:ext>
            </a:extLst>
          </p:cNvPr>
          <p:cNvSpPr/>
          <p:nvPr>
            <p:custDataLst>
              <p:tags r:id="rId23"/>
            </p:custDataLst>
          </p:nvPr>
        </p:nvSpPr>
        <p:spPr>
          <a:xfrm>
            <a:off x="965200" y="1960393"/>
            <a:ext cx="0" cy="0"/>
          </a:xfrm>
          <a:prstGeom prst="rect">
            <a:avLst/>
          </a:prstGeom>
          <a:solidFill>
            <a:srgbClr val="E97132">
              <a:alpha val="24706"/>
            </a:srgb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62" name="OTLSHAPE_SL_f5295cf0a39e4c5081cfc926f92795d4_HeaderRectangle">
            <a:extLst>
              <a:ext uri="{FF2B5EF4-FFF2-40B4-BE49-F238E27FC236}">
                <a16:creationId xmlns:a16="http://schemas.microsoft.com/office/drawing/2014/main" id="{82E46DA3-08FE-EC3A-56A2-2DD7B1FBE801}"/>
              </a:ext>
            </a:extLst>
          </p:cNvPr>
          <p:cNvSpPr/>
          <p:nvPr>
            <p:custDataLst>
              <p:tags r:id="rId24"/>
            </p:custDataLst>
          </p:nvPr>
        </p:nvSpPr>
        <p:spPr>
          <a:xfrm>
            <a:off x="63500" y="2878349"/>
            <a:ext cx="901700" cy="671237"/>
          </a:xfrm>
          <a:prstGeom prst="rect">
            <a:avLst/>
          </a:prstGeom>
          <a:solidFill>
            <a:srgbClr val="FFB708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94" name="OTLSHAPE_SL2A_843394ac53fc4309a2b780c7d3460967_HeaderRectangle" hidden="1">
            <a:extLst>
              <a:ext uri="{FF2B5EF4-FFF2-40B4-BE49-F238E27FC236}">
                <a16:creationId xmlns:a16="http://schemas.microsoft.com/office/drawing/2014/main" id="{440BF81A-F08D-043B-67B1-689854C0EC62}"/>
              </a:ext>
            </a:extLst>
          </p:cNvPr>
          <p:cNvSpPr/>
          <p:nvPr>
            <p:custDataLst>
              <p:tags r:id="rId25"/>
            </p:custDataLst>
          </p:nvPr>
        </p:nvSpPr>
        <p:spPr>
          <a:xfrm>
            <a:off x="965200" y="2878349"/>
            <a:ext cx="0" cy="0"/>
          </a:xfrm>
          <a:prstGeom prst="rect">
            <a:avLst/>
          </a:prstGeom>
          <a:solidFill>
            <a:srgbClr val="E97132">
              <a:alpha val="24706"/>
            </a:srgb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334" name="OTLSHAPE_SL_3d3dac46ef9c4000a6ff31ae8b9f5bbc_HeaderRectangle">
            <a:extLst>
              <a:ext uri="{FF2B5EF4-FFF2-40B4-BE49-F238E27FC236}">
                <a16:creationId xmlns:a16="http://schemas.microsoft.com/office/drawing/2014/main" id="{A513B8EA-0AE4-B185-3344-60EA431E3FB3}"/>
              </a:ext>
            </a:extLst>
          </p:cNvPr>
          <p:cNvSpPr/>
          <p:nvPr>
            <p:custDataLst>
              <p:tags r:id="rId26"/>
            </p:custDataLst>
          </p:nvPr>
        </p:nvSpPr>
        <p:spPr>
          <a:xfrm>
            <a:off x="63500" y="3587686"/>
            <a:ext cx="901700" cy="879856"/>
          </a:xfrm>
          <a:prstGeom prst="rect">
            <a:avLst/>
          </a:prstGeom>
          <a:solidFill>
            <a:srgbClr val="0AA7EE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336" name="OTLSHAPE_SL2A_66a4f68f246d40e1a96f49db30dffd71_HeaderRectangle" hidden="1">
            <a:extLst>
              <a:ext uri="{FF2B5EF4-FFF2-40B4-BE49-F238E27FC236}">
                <a16:creationId xmlns:a16="http://schemas.microsoft.com/office/drawing/2014/main" id="{CAF8876B-44CF-93B9-7FAE-F660DC00198F}"/>
              </a:ext>
            </a:extLst>
          </p:cNvPr>
          <p:cNvSpPr/>
          <p:nvPr>
            <p:custDataLst>
              <p:tags r:id="rId27"/>
            </p:custDataLst>
          </p:nvPr>
        </p:nvSpPr>
        <p:spPr>
          <a:xfrm>
            <a:off x="965200" y="3587686"/>
            <a:ext cx="0" cy="0"/>
          </a:xfrm>
          <a:prstGeom prst="rect">
            <a:avLst/>
          </a:prstGeom>
          <a:solidFill>
            <a:srgbClr val="E97132">
              <a:alpha val="24706"/>
            </a:srgb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30" name="OTLSHAPE_SL_9a8473fb94e24b1d897d9dad6fd3de86_HeaderRectangle">
            <a:extLst>
              <a:ext uri="{FF2B5EF4-FFF2-40B4-BE49-F238E27FC236}">
                <a16:creationId xmlns:a16="http://schemas.microsoft.com/office/drawing/2014/main" id="{E500B16F-E746-1897-4B1D-E667B507B97B}"/>
              </a:ext>
            </a:extLst>
          </p:cNvPr>
          <p:cNvSpPr/>
          <p:nvPr>
            <p:custDataLst>
              <p:tags r:id="rId28"/>
            </p:custDataLst>
          </p:nvPr>
        </p:nvSpPr>
        <p:spPr>
          <a:xfrm>
            <a:off x="63500" y="4505642"/>
            <a:ext cx="901700" cy="1088475"/>
          </a:xfrm>
          <a:prstGeom prst="rect">
            <a:avLst/>
          </a:prstGeom>
          <a:solidFill>
            <a:srgbClr val="87CA47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32" name="OTLSHAPE_SL2A_b495689819ef4b23a83fd64f04055434_HeaderRectangle" hidden="1">
            <a:extLst>
              <a:ext uri="{FF2B5EF4-FFF2-40B4-BE49-F238E27FC236}">
                <a16:creationId xmlns:a16="http://schemas.microsoft.com/office/drawing/2014/main" id="{88A5F92B-12F9-7EF7-809C-86B3AC5C3F97}"/>
              </a:ext>
            </a:extLst>
          </p:cNvPr>
          <p:cNvSpPr/>
          <p:nvPr>
            <p:custDataLst>
              <p:tags r:id="rId29"/>
            </p:custDataLst>
          </p:nvPr>
        </p:nvSpPr>
        <p:spPr>
          <a:xfrm>
            <a:off x="965200" y="4505642"/>
            <a:ext cx="0" cy="0"/>
          </a:xfrm>
          <a:prstGeom prst="rect">
            <a:avLst/>
          </a:prstGeom>
          <a:solidFill>
            <a:srgbClr val="E97132">
              <a:alpha val="24706"/>
            </a:srgb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cxnSp>
        <p:nvCxnSpPr>
          <p:cNvPr id="38" name="OTLSHAPE_G_00000000000000000000000000000000_ShapeBelow0">
            <a:extLst>
              <a:ext uri="{FF2B5EF4-FFF2-40B4-BE49-F238E27FC236}">
                <a16:creationId xmlns:a16="http://schemas.microsoft.com/office/drawing/2014/main" id="{B292071F-1422-78D6-95B0-E0BBF97BB166}"/>
              </a:ext>
            </a:extLst>
          </p:cNvPr>
          <p:cNvCxnSpPr/>
          <p:nvPr>
            <p:custDataLst>
              <p:tags r:id="rId30"/>
            </p:custDataLst>
          </p:nvPr>
        </p:nvCxnSpPr>
        <p:spPr>
          <a:xfrm>
            <a:off x="2356556" y="1604792"/>
            <a:ext cx="0" cy="3989324"/>
          </a:xfrm>
          <a:prstGeom prst="line">
            <a:avLst/>
          </a:prstGeom>
          <a:ln w="7620" cap="flat" cmpd="sng" algn="ctr">
            <a:solidFill>
              <a:srgbClr val="5B9BD5">
                <a:alpha val="14902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OTLSHAPE_G_00000000000000000000000000000000_ShapeBelow1">
            <a:extLst>
              <a:ext uri="{FF2B5EF4-FFF2-40B4-BE49-F238E27FC236}">
                <a16:creationId xmlns:a16="http://schemas.microsoft.com/office/drawing/2014/main" id="{DBF35740-98EA-1531-E558-61EE79C2FD67}"/>
              </a:ext>
            </a:extLst>
          </p:cNvPr>
          <p:cNvCxnSpPr/>
          <p:nvPr>
            <p:custDataLst>
              <p:tags r:id="rId31"/>
            </p:custDataLst>
          </p:nvPr>
        </p:nvCxnSpPr>
        <p:spPr>
          <a:xfrm>
            <a:off x="3634961" y="1604792"/>
            <a:ext cx="0" cy="3989324"/>
          </a:xfrm>
          <a:prstGeom prst="line">
            <a:avLst/>
          </a:prstGeom>
          <a:ln w="7620" cap="flat" cmpd="sng" algn="ctr">
            <a:solidFill>
              <a:srgbClr val="5B9BD5">
                <a:alpha val="14902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OTLSHAPE_G_00000000000000000000000000000000_ShapeBelow2">
            <a:extLst>
              <a:ext uri="{FF2B5EF4-FFF2-40B4-BE49-F238E27FC236}">
                <a16:creationId xmlns:a16="http://schemas.microsoft.com/office/drawing/2014/main" id="{58BDB90B-B753-60D8-674C-05F5D51E0844}"/>
              </a:ext>
            </a:extLst>
          </p:cNvPr>
          <p:cNvCxnSpPr/>
          <p:nvPr>
            <p:custDataLst>
              <p:tags r:id="rId32"/>
            </p:custDataLst>
          </p:nvPr>
        </p:nvCxnSpPr>
        <p:spPr>
          <a:xfrm>
            <a:off x="4927414" y="1604792"/>
            <a:ext cx="0" cy="3989324"/>
          </a:xfrm>
          <a:prstGeom prst="line">
            <a:avLst/>
          </a:prstGeom>
          <a:ln w="7620" cap="flat" cmpd="sng" algn="ctr">
            <a:solidFill>
              <a:srgbClr val="5B9BD5">
                <a:alpha val="14902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OTLSHAPE_G_00000000000000000000000000000000_ShapeBelow3">
            <a:extLst>
              <a:ext uri="{FF2B5EF4-FFF2-40B4-BE49-F238E27FC236}">
                <a16:creationId xmlns:a16="http://schemas.microsoft.com/office/drawing/2014/main" id="{959D3C5A-B206-1651-CD08-EA72D9FA3CC5}"/>
              </a:ext>
            </a:extLst>
          </p:cNvPr>
          <p:cNvCxnSpPr/>
          <p:nvPr>
            <p:custDataLst>
              <p:tags r:id="rId33"/>
            </p:custDataLst>
          </p:nvPr>
        </p:nvCxnSpPr>
        <p:spPr>
          <a:xfrm>
            <a:off x="6219867" y="1604792"/>
            <a:ext cx="0" cy="3989324"/>
          </a:xfrm>
          <a:prstGeom prst="line">
            <a:avLst/>
          </a:prstGeom>
          <a:ln w="7620" cap="flat" cmpd="sng" algn="ctr">
            <a:solidFill>
              <a:srgbClr val="5B9BD5">
                <a:alpha val="14902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OTLSHAPE_G_00000000000000000000000000000000_ShapeBelow4">
            <a:extLst>
              <a:ext uri="{FF2B5EF4-FFF2-40B4-BE49-F238E27FC236}">
                <a16:creationId xmlns:a16="http://schemas.microsoft.com/office/drawing/2014/main" id="{321BB9D7-AF4D-9675-9358-D8389035C283}"/>
              </a:ext>
            </a:extLst>
          </p:cNvPr>
          <p:cNvCxnSpPr/>
          <p:nvPr>
            <p:custDataLst>
              <p:tags r:id="rId34"/>
            </p:custDataLst>
          </p:nvPr>
        </p:nvCxnSpPr>
        <p:spPr>
          <a:xfrm>
            <a:off x="7484224" y="1604792"/>
            <a:ext cx="0" cy="3989324"/>
          </a:xfrm>
          <a:prstGeom prst="line">
            <a:avLst/>
          </a:prstGeom>
          <a:ln w="7620" cap="flat" cmpd="sng" algn="ctr">
            <a:solidFill>
              <a:srgbClr val="5B9BD5">
                <a:alpha val="14902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OTLSHAPE_G_00000000000000000000000000000000_ShapeBelow5">
            <a:extLst>
              <a:ext uri="{FF2B5EF4-FFF2-40B4-BE49-F238E27FC236}">
                <a16:creationId xmlns:a16="http://schemas.microsoft.com/office/drawing/2014/main" id="{02984D9F-C970-9304-9FE9-BC26722D2BBF}"/>
              </a:ext>
            </a:extLst>
          </p:cNvPr>
          <p:cNvCxnSpPr/>
          <p:nvPr>
            <p:custDataLst>
              <p:tags r:id="rId35"/>
            </p:custDataLst>
          </p:nvPr>
        </p:nvCxnSpPr>
        <p:spPr>
          <a:xfrm>
            <a:off x="8762629" y="1604792"/>
            <a:ext cx="0" cy="3989324"/>
          </a:xfrm>
          <a:prstGeom prst="line">
            <a:avLst/>
          </a:prstGeom>
          <a:ln w="7620" cap="flat" cmpd="sng" algn="ctr">
            <a:solidFill>
              <a:srgbClr val="5B9BD5">
                <a:alpha val="14902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5" name="OTLSHAPE_G_00000000000000000000000000000000_ShapeBelow6">
            <a:extLst>
              <a:ext uri="{FF2B5EF4-FFF2-40B4-BE49-F238E27FC236}">
                <a16:creationId xmlns:a16="http://schemas.microsoft.com/office/drawing/2014/main" id="{1FED72DC-8492-8087-1D0E-40F29806840C}"/>
              </a:ext>
            </a:extLst>
          </p:cNvPr>
          <p:cNvCxnSpPr/>
          <p:nvPr>
            <p:custDataLst>
              <p:tags r:id="rId36"/>
            </p:custDataLst>
          </p:nvPr>
        </p:nvCxnSpPr>
        <p:spPr>
          <a:xfrm>
            <a:off x="10055082" y="1604792"/>
            <a:ext cx="0" cy="3989324"/>
          </a:xfrm>
          <a:prstGeom prst="line">
            <a:avLst/>
          </a:prstGeom>
          <a:ln w="7620" cap="flat" cmpd="sng" algn="ctr">
            <a:solidFill>
              <a:srgbClr val="5B9BD5">
                <a:alpha val="14902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TLSHAPE_SLT_d2c4f3dc6faa4469a9c672650dfbacb2_Shape">
            <a:extLst>
              <a:ext uri="{FF2B5EF4-FFF2-40B4-BE49-F238E27FC236}">
                <a16:creationId xmlns:a16="http://schemas.microsoft.com/office/drawing/2014/main" id="{F37D1467-8CC6-44DF-14A2-EEE90F74C558}"/>
              </a:ext>
            </a:extLst>
          </p:cNvPr>
          <p:cNvSpPr/>
          <p:nvPr>
            <p:custDataLst>
              <p:tags r:id="rId37"/>
            </p:custDataLst>
          </p:nvPr>
        </p:nvSpPr>
        <p:spPr>
          <a:xfrm>
            <a:off x="1935104" y="2020252"/>
            <a:ext cx="1790700" cy="127000"/>
          </a:xfrm>
          <a:prstGeom prst="chevron">
            <a:avLst/>
          </a:prstGeom>
          <a:solidFill>
            <a:srgbClr val="737373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63" name="OTLSHAPE_SLT_1a64184c173f4d479f58cd918c57129b_Shape">
            <a:extLst>
              <a:ext uri="{FF2B5EF4-FFF2-40B4-BE49-F238E27FC236}">
                <a16:creationId xmlns:a16="http://schemas.microsoft.com/office/drawing/2014/main" id="{DF7F4A27-E69B-5429-8764-735C70303FB7}"/>
              </a:ext>
            </a:extLst>
          </p:cNvPr>
          <p:cNvSpPr/>
          <p:nvPr>
            <p:custDataLst>
              <p:tags r:id="rId38"/>
            </p:custDataLst>
          </p:nvPr>
        </p:nvSpPr>
        <p:spPr>
          <a:xfrm>
            <a:off x="3719252" y="2228871"/>
            <a:ext cx="2362200" cy="127000"/>
          </a:xfrm>
          <a:prstGeom prst="roundRect">
            <a:avLst/>
          </a:prstGeom>
          <a:solidFill>
            <a:srgbClr val="737373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73" name="OTLSHAPE_SLT_9a24d6104eaf4c5db5c1175146feb464_Shape">
            <a:extLst>
              <a:ext uri="{FF2B5EF4-FFF2-40B4-BE49-F238E27FC236}">
                <a16:creationId xmlns:a16="http://schemas.microsoft.com/office/drawing/2014/main" id="{796F2330-E27F-7DDE-1E5D-7B36D20B743C}"/>
              </a:ext>
            </a:extLst>
          </p:cNvPr>
          <p:cNvSpPr/>
          <p:nvPr>
            <p:custDataLst>
              <p:tags r:id="rId39"/>
            </p:custDataLst>
          </p:nvPr>
        </p:nvSpPr>
        <p:spPr>
          <a:xfrm>
            <a:off x="6079383" y="2437490"/>
            <a:ext cx="2324100" cy="127000"/>
          </a:xfrm>
          <a:prstGeom prst="roundRect">
            <a:avLst/>
          </a:prstGeom>
          <a:solidFill>
            <a:srgbClr val="737373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64" name="OTLSHAPE_SLT_3a917b5b2fc5449b8408e5d515f2a334_Shape">
            <a:extLst>
              <a:ext uri="{FF2B5EF4-FFF2-40B4-BE49-F238E27FC236}">
                <a16:creationId xmlns:a16="http://schemas.microsoft.com/office/drawing/2014/main" id="{F7090612-F667-FDE0-9B9E-AF00CE64A399}"/>
              </a:ext>
            </a:extLst>
          </p:cNvPr>
          <p:cNvSpPr/>
          <p:nvPr>
            <p:custDataLst>
              <p:tags r:id="rId40"/>
            </p:custDataLst>
          </p:nvPr>
        </p:nvSpPr>
        <p:spPr>
          <a:xfrm>
            <a:off x="8636193" y="1702752"/>
            <a:ext cx="787400" cy="127000"/>
          </a:xfrm>
          <a:prstGeom prst="roundRect">
            <a:avLst/>
          </a:prstGeom>
          <a:solidFill>
            <a:srgbClr val="E9713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301" name="OTLSHAPE_SLT_ce8b7b02426041e3ba719d0de0d2bc6c_Shape">
            <a:extLst>
              <a:ext uri="{FF2B5EF4-FFF2-40B4-BE49-F238E27FC236}">
                <a16:creationId xmlns:a16="http://schemas.microsoft.com/office/drawing/2014/main" id="{F5AB3868-FCF7-6067-F4AF-7A77C15EDA2A}"/>
              </a:ext>
            </a:extLst>
          </p:cNvPr>
          <p:cNvSpPr/>
          <p:nvPr>
            <p:custDataLst>
              <p:tags r:id="rId41"/>
            </p:custDataLst>
          </p:nvPr>
        </p:nvSpPr>
        <p:spPr>
          <a:xfrm>
            <a:off x="1935104" y="2938208"/>
            <a:ext cx="4597400" cy="127000"/>
          </a:xfrm>
          <a:prstGeom prst="chevron">
            <a:avLst/>
          </a:prstGeom>
          <a:solidFill>
            <a:srgbClr val="FEBA0A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323" name="OTLSHAPE_SLT_18f105e144ed40e6956f62abeb336684_Shape">
            <a:extLst>
              <a:ext uri="{FF2B5EF4-FFF2-40B4-BE49-F238E27FC236}">
                <a16:creationId xmlns:a16="http://schemas.microsoft.com/office/drawing/2014/main" id="{63598735-6DC0-3AB1-48B3-18B5987909E1}"/>
              </a:ext>
            </a:extLst>
          </p:cNvPr>
          <p:cNvSpPr/>
          <p:nvPr>
            <p:custDataLst>
              <p:tags r:id="rId42"/>
            </p:custDataLst>
          </p:nvPr>
        </p:nvSpPr>
        <p:spPr>
          <a:xfrm>
            <a:off x="6557029" y="3146827"/>
            <a:ext cx="1816100" cy="127000"/>
          </a:xfrm>
          <a:prstGeom prst="roundRect">
            <a:avLst/>
          </a:prstGeom>
          <a:solidFill>
            <a:srgbClr val="FEBA0A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339" name="OTLSHAPE_SLT_f85d10cdc7de4cd790d53aa43a1a8a70_Shape">
            <a:extLst>
              <a:ext uri="{FF2B5EF4-FFF2-40B4-BE49-F238E27FC236}">
                <a16:creationId xmlns:a16="http://schemas.microsoft.com/office/drawing/2014/main" id="{394D10C7-2B14-CE3D-867E-D9174F93A329}"/>
              </a:ext>
            </a:extLst>
          </p:cNvPr>
          <p:cNvSpPr/>
          <p:nvPr>
            <p:custDataLst>
              <p:tags r:id="rId43"/>
            </p:custDataLst>
          </p:nvPr>
        </p:nvSpPr>
        <p:spPr>
          <a:xfrm>
            <a:off x="1935104" y="3647546"/>
            <a:ext cx="2438400" cy="127000"/>
          </a:xfrm>
          <a:prstGeom prst="chevron">
            <a:avLst/>
          </a:prstGeom>
          <a:solidFill>
            <a:srgbClr val="02B2EE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349" name="OTLSHAPE_SLT_563a13d6a71e41d3b382e634326a1bd6_Shape">
            <a:extLst>
              <a:ext uri="{FF2B5EF4-FFF2-40B4-BE49-F238E27FC236}">
                <a16:creationId xmlns:a16="http://schemas.microsoft.com/office/drawing/2014/main" id="{0AF43B4A-E984-9EB2-0B3C-5518CFEE755C}"/>
              </a:ext>
            </a:extLst>
          </p:cNvPr>
          <p:cNvSpPr/>
          <p:nvPr>
            <p:custDataLst>
              <p:tags r:id="rId44"/>
            </p:custDataLst>
          </p:nvPr>
        </p:nvSpPr>
        <p:spPr>
          <a:xfrm>
            <a:off x="4393575" y="3856164"/>
            <a:ext cx="1701800" cy="127000"/>
          </a:xfrm>
          <a:prstGeom prst="roundRect">
            <a:avLst/>
          </a:prstGeom>
          <a:solidFill>
            <a:srgbClr val="02B2EE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359" name="OTLSHAPE_SLT_c4c102fb8d344df2a0cf6c106ff27613_Shape">
            <a:extLst>
              <a:ext uri="{FF2B5EF4-FFF2-40B4-BE49-F238E27FC236}">
                <a16:creationId xmlns:a16="http://schemas.microsoft.com/office/drawing/2014/main" id="{232F67B9-79A4-28E6-D33A-4ECDA3D73C91}"/>
              </a:ext>
            </a:extLst>
          </p:cNvPr>
          <p:cNvSpPr/>
          <p:nvPr>
            <p:custDataLst>
              <p:tags r:id="rId45"/>
            </p:custDataLst>
          </p:nvPr>
        </p:nvSpPr>
        <p:spPr>
          <a:xfrm>
            <a:off x="6093432" y="4064783"/>
            <a:ext cx="1282700" cy="127000"/>
          </a:xfrm>
          <a:prstGeom prst="roundRect">
            <a:avLst/>
          </a:prstGeom>
          <a:solidFill>
            <a:srgbClr val="02B2EE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35" name="OTLSHAPE_SLT_9e1e7c02beed46d3aa0e90ba90f7beef_Shape">
            <a:extLst>
              <a:ext uri="{FF2B5EF4-FFF2-40B4-BE49-F238E27FC236}">
                <a16:creationId xmlns:a16="http://schemas.microsoft.com/office/drawing/2014/main" id="{FF94C33F-640A-3BAA-16B7-922429CAC164}"/>
              </a:ext>
            </a:extLst>
          </p:cNvPr>
          <p:cNvSpPr/>
          <p:nvPr>
            <p:custDataLst>
              <p:tags r:id="rId46"/>
            </p:custDataLst>
          </p:nvPr>
        </p:nvSpPr>
        <p:spPr>
          <a:xfrm>
            <a:off x="1935104" y="4565502"/>
            <a:ext cx="1511300" cy="127000"/>
          </a:xfrm>
          <a:prstGeom prst="chevron">
            <a:avLst/>
          </a:prstGeom>
          <a:solidFill>
            <a:srgbClr val="96D64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51" name="OTLSHAPE_SLT_6075ba02ab544b4f9ba6d971d151550a_Shape">
            <a:extLst>
              <a:ext uri="{FF2B5EF4-FFF2-40B4-BE49-F238E27FC236}">
                <a16:creationId xmlns:a16="http://schemas.microsoft.com/office/drawing/2014/main" id="{6B5B8EB6-C568-8838-C50F-4EBE9C23FD07}"/>
              </a:ext>
            </a:extLst>
          </p:cNvPr>
          <p:cNvSpPr/>
          <p:nvPr>
            <p:custDataLst>
              <p:tags r:id="rId47"/>
            </p:custDataLst>
          </p:nvPr>
        </p:nvSpPr>
        <p:spPr>
          <a:xfrm>
            <a:off x="3438284" y="4774120"/>
            <a:ext cx="1511300" cy="127000"/>
          </a:xfrm>
          <a:prstGeom prst="chevron">
            <a:avLst/>
          </a:prstGeom>
          <a:solidFill>
            <a:srgbClr val="96D64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99" name="OTLSHAPE_SLT_472f5954ea294d66a2f795ba76da95a1_Shape">
            <a:extLst>
              <a:ext uri="{FF2B5EF4-FFF2-40B4-BE49-F238E27FC236}">
                <a16:creationId xmlns:a16="http://schemas.microsoft.com/office/drawing/2014/main" id="{D556C571-8656-A303-13AE-AF7E4253DF2C}"/>
              </a:ext>
            </a:extLst>
          </p:cNvPr>
          <p:cNvSpPr/>
          <p:nvPr>
            <p:custDataLst>
              <p:tags r:id="rId48"/>
            </p:custDataLst>
          </p:nvPr>
        </p:nvSpPr>
        <p:spPr>
          <a:xfrm>
            <a:off x="4941463" y="4982739"/>
            <a:ext cx="203200" cy="127000"/>
          </a:xfrm>
          <a:prstGeom prst="chevron">
            <a:avLst/>
          </a:prstGeom>
          <a:solidFill>
            <a:srgbClr val="96D64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4" name="OTLSHAPE_SLT_8ec882838da94a188ba4c6568b187371_Shape">
            <a:extLst>
              <a:ext uri="{FF2B5EF4-FFF2-40B4-BE49-F238E27FC236}">
                <a16:creationId xmlns:a16="http://schemas.microsoft.com/office/drawing/2014/main" id="{80FDFD94-CA41-E75D-E0C3-2048CB33C92D}"/>
              </a:ext>
            </a:extLst>
          </p:cNvPr>
          <p:cNvSpPr/>
          <p:nvPr>
            <p:custDataLst>
              <p:tags r:id="rId49"/>
            </p:custDataLst>
          </p:nvPr>
        </p:nvSpPr>
        <p:spPr>
          <a:xfrm>
            <a:off x="5138140" y="5191358"/>
            <a:ext cx="393700" cy="127000"/>
          </a:xfrm>
          <a:prstGeom prst="chevron">
            <a:avLst/>
          </a:prstGeom>
          <a:solidFill>
            <a:srgbClr val="96D64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81" name="OTLSHAPE_TB_00000000000000000000000000000000_ElapsedTime">
            <a:extLst>
              <a:ext uri="{FF2B5EF4-FFF2-40B4-BE49-F238E27FC236}">
                <a16:creationId xmlns:a16="http://schemas.microsoft.com/office/drawing/2014/main" id="{363BBA4D-E314-A8CA-F4C2-07C309F7A47B}"/>
              </a:ext>
            </a:extLst>
          </p:cNvPr>
          <p:cNvSpPr/>
          <p:nvPr>
            <p:custDataLst>
              <p:tags r:id="rId50"/>
            </p:custDataLst>
          </p:nvPr>
        </p:nvSpPr>
        <p:spPr>
          <a:xfrm>
            <a:off x="1092200" y="1220745"/>
            <a:ext cx="1498600" cy="25603"/>
          </a:xfrm>
          <a:prstGeom prst="rect">
            <a:avLst/>
          </a:prstGeom>
          <a:solidFill>
            <a:srgbClr val="FF0000">
              <a:alpha val="74902"/>
            </a:srgb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21" name="OTLSHAPE_SLT_d2c4f3dc6faa4469a9c672650dfbacb2_ShapePercentage" hidden="1">
            <a:extLst>
              <a:ext uri="{FF2B5EF4-FFF2-40B4-BE49-F238E27FC236}">
                <a16:creationId xmlns:a16="http://schemas.microsoft.com/office/drawing/2014/main" id="{222C4930-9B92-E452-3700-84E3B817582E}"/>
              </a:ext>
            </a:extLst>
          </p:cNvPr>
          <p:cNvSpPr/>
          <p:nvPr>
            <p:custDataLst>
              <p:tags r:id="rId51"/>
            </p:custDataLst>
          </p:nvPr>
        </p:nvSpPr>
        <p:spPr>
          <a:xfrm>
            <a:off x="1935104" y="2020252"/>
            <a:ext cx="0" cy="127000"/>
          </a:xfrm>
          <a:prstGeom prst="chevron">
            <a:avLst/>
          </a:prstGeom>
          <a:solidFill>
            <a:schemeClr val="dk1">
              <a:alpha val="34902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64" name="OTLSHAPE_SLT_1a64184c173f4d479f58cd918c57129b_ShapePercentage" hidden="1">
            <a:extLst>
              <a:ext uri="{FF2B5EF4-FFF2-40B4-BE49-F238E27FC236}">
                <a16:creationId xmlns:a16="http://schemas.microsoft.com/office/drawing/2014/main" id="{45BCF12C-34B4-5A8E-18F4-ACBE0D96D199}"/>
              </a:ext>
            </a:extLst>
          </p:cNvPr>
          <p:cNvSpPr/>
          <p:nvPr>
            <p:custDataLst>
              <p:tags r:id="rId52"/>
            </p:custDataLst>
          </p:nvPr>
        </p:nvSpPr>
        <p:spPr>
          <a:xfrm>
            <a:off x="3719252" y="2228871"/>
            <a:ext cx="12700" cy="127000"/>
          </a:xfrm>
          <a:prstGeom prst="roundRect">
            <a:avLst/>
          </a:prstGeom>
          <a:solidFill>
            <a:schemeClr val="dk1">
              <a:alpha val="34902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74" name="OTLSHAPE_SLT_9a24d6104eaf4c5db5c1175146feb464_ShapePercentage" hidden="1">
            <a:extLst>
              <a:ext uri="{FF2B5EF4-FFF2-40B4-BE49-F238E27FC236}">
                <a16:creationId xmlns:a16="http://schemas.microsoft.com/office/drawing/2014/main" id="{1956F31B-98E2-039E-08C7-455A2713B5D3}"/>
              </a:ext>
            </a:extLst>
          </p:cNvPr>
          <p:cNvSpPr/>
          <p:nvPr>
            <p:custDataLst>
              <p:tags r:id="rId53"/>
            </p:custDataLst>
          </p:nvPr>
        </p:nvSpPr>
        <p:spPr>
          <a:xfrm>
            <a:off x="6079383" y="2437490"/>
            <a:ext cx="12700" cy="127000"/>
          </a:xfrm>
          <a:prstGeom prst="roundRect">
            <a:avLst/>
          </a:prstGeom>
          <a:solidFill>
            <a:schemeClr val="dk1">
              <a:alpha val="34902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65" name="OTLSHAPE_SLT_3a917b5b2fc5449b8408e5d515f2a334_ShapePercentage" hidden="1">
            <a:extLst>
              <a:ext uri="{FF2B5EF4-FFF2-40B4-BE49-F238E27FC236}">
                <a16:creationId xmlns:a16="http://schemas.microsoft.com/office/drawing/2014/main" id="{A9CE6C8A-DE70-8AA1-289C-2C8BA3BA50CB}"/>
              </a:ext>
            </a:extLst>
          </p:cNvPr>
          <p:cNvSpPr/>
          <p:nvPr>
            <p:custDataLst>
              <p:tags r:id="rId54"/>
            </p:custDataLst>
          </p:nvPr>
        </p:nvSpPr>
        <p:spPr>
          <a:xfrm>
            <a:off x="8636193" y="1702752"/>
            <a:ext cx="12700" cy="127000"/>
          </a:xfrm>
          <a:prstGeom prst="roundRect">
            <a:avLst/>
          </a:prstGeom>
          <a:solidFill>
            <a:schemeClr val="dk1">
              <a:alpha val="34902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302" name="OTLSHAPE_SLT_ce8b7b02426041e3ba719d0de0d2bc6c_ShapePercentage" hidden="1">
            <a:extLst>
              <a:ext uri="{FF2B5EF4-FFF2-40B4-BE49-F238E27FC236}">
                <a16:creationId xmlns:a16="http://schemas.microsoft.com/office/drawing/2014/main" id="{209C320F-1218-98D0-9221-F5B816A7329A}"/>
              </a:ext>
            </a:extLst>
          </p:cNvPr>
          <p:cNvSpPr/>
          <p:nvPr>
            <p:custDataLst>
              <p:tags r:id="rId55"/>
            </p:custDataLst>
          </p:nvPr>
        </p:nvSpPr>
        <p:spPr>
          <a:xfrm>
            <a:off x="1935104" y="2938208"/>
            <a:ext cx="0" cy="127000"/>
          </a:xfrm>
          <a:prstGeom prst="chevron">
            <a:avLst/>
          </a:prstGeom>
          <a:solidFill>
            <a:schemeClr val="dk1">
              <a:alpha val="34902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324" name="OTLSHAPE_SLT_18f105e144ed40e6956f62abeb336684_ShapePercentage" hidden="1">
            <a:extLst>
              <a:ext uri="{FF2B5EF4-FFF2-40B4-BE49-F238E27FC236}">
                <a16:creationId xmlns:a16="http://schemas.microsoft.com/office/drawing/2014/main" id="{BF69FF99-1970-B992-7ECE-49F111ED68F4}"/>
              </a:ext>
            </a:extLst>
          </p:cNvPr>
          <p:cNvSpPr/>
          <p:nvPr>
            <p:custDataLst>
              <p:tags r:id="rId56"/>
            </p:custDataLst>
          </p:nvPr>
        </p:nvSpPr>
        <p:spPr>
          <a:xfrm>
            <a:off x="6557029" y="3146827"/>
            <a:ext cx="12700" cy="127000"/>
          </a:xfrm>
          <a:prstGeom prst="roundRect">
            <a:avLst/>
          </a:prstGeom>
          <a:solidFill>
            <a:schemeClr val="dk1">
              <a:alpha val="34902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340" name="OTLSHAPE_SLT_f85d10cdc7de4cd790d53aa43a1a8a70_ShapePercentage" hidden="1">
            <a:extLst>
              <a:ext uri="{FF2B5EF4-FFF2-40B4-BE49-F238E27FC236}">
                <a16:creationId xmlns:a16="http://schemas.microsoft.com/office/drawing/2014/main" id="{6794E9A2-FBC0-EC3E-B7F2-771BC02207EE}"/>
              </a:ext>
            </a:extLst>
          </p:cNvPr>
          <p:cNvSpPr/>
          <p:nvPr>
            <p:custDataLst>
              <p:tags r:id="rId57"/>
            </p:custDataLst>
          </p:nvPr>
        </p:nvSpPr>
        <p:spPr>
          <a:xfrm>
            <a:off x="1935104" y="3647546"/>
            <a:ext cx="0" cy="127000"/>
          </a:xfrm>
          <a:prstGeom prst="chevron">
            <a:avLst/>
          </a:prstGeom>
          <a:solidFill>
            <a:schemeClr val="dk1">
              <a:alpha val="34902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350" name="OTLSHAPE_SLT_563a13d6a71e41d3b382e634326a1bd6_ShapePercentage" hidden="1">
            <a:extLst>
              <a:ext uri="{FF2B5EF4-FFF2-40B4-BE49-F238E27FC236}">
                <a16:creationId xmlns:a16="http://schemas.microsoft.com/office/drawing/2014/main" id="{C28C81B8-F2D0-3FC7-6DDA-C41A89033AA9}"/>
              </a:ext>
            </a:extLst>
          </p:cNvPr>
          <p:cNvSpPr/>
          <p:nvPr>
            <p:custDataLst>
              <p:tags r:id="rId58"/>
            </p:custDataLst>
          </p:nvPr>
        </p:nvSpPr>
        <p:spPr>
          <a:xfrm>
            <a:off x="4393575" y="3856164"/>
            <a:ext cx="12700" cy="127000"/>
          </a:xfrm>
          <a:prstGeom prst="roundRect">
            <a:avLst/>
          </a:prstGeom>
          <a:solidFill>
            <a:schemeClr val="dk1">
              <a:alpha val="34902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360" name="OTLSHAPE_SLT_c4c102fb8d344df2a0cf6c106ff27613_ShapePercentage" hidden="1">
            <a:extLst>
              <a:ext uri="{FF2B5EF4-FFF2-40B4-BE49-F238E27FC236}">
                <a16:creationId xmlns:a16="http://schemas.microsoft.com/office/drawing/2014/main" id="{FDB055BA-D3D2-8D5C-AD5E-AC7801E54F43}"/>
              </a:ext>
            </a:extLst>
          </p:cNvPr>
          <p:cNvSpPr/>
          <p:nvPr>
            <p:custDataLst>
              <p:tags r:id="rId59"/>
            </p:custDataLst>
          </p:nvPr>
        </p:nvSpPr>
        <p:spPr>
          <a:xfrm>
            <a:off x="6093432" y="4064783"/>
            <a:ext cx="12700" cy="127000"/>
          </a:xfrm>
          <a:prstGeom prst="roundRect">
            <a:avLst/>
          </a:prstGeom>
          <a:solidFill>
            <a:schemeClr val="dk1">
              <a:alpha val="34902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36" name="OTLSHAPE_SLT_9e1e7c02beed46d3aa0e90ba90f7beef_ShapePercentage" hidden="1">
            <a:extLst>
              <a:ext uri="{FF2B5EF4-FFF2-40B4-BE49-F238E27FC236}">
                <a16:creationId xmlns:a16="http://schemas.microsoft.com/office/drawing/2014/main" id="{D4DB0BEA-340D-E5B4-8C09-370AD5CBD237}"/>
              </a:ext>
            </a:extLst>
          </p:cNvPr>
          <p:cNvSpPr/>
          <p:nvPr>
            <p:custDataLst>
              <p:tags r:id="rId60"/>
            </p:custDataLst>
          </p:nvPr>
        </p:nvSpPr>
        <p:spPr>
          <a:xfrm>
            <a:off x="1935104" y="4565502"/>
            <a:ext cx="0" cy="127000"/>
          </a:xfrm>
          <a:prstGeom prst="chevron">
            <a:avLst/>
          </a:prstGeom>
          <a:solidFill>
            <a:schemeClr val="dk1">
              <a:alpha val="34902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52" name="OTLSHAPE_SLT_6075ba02ab544b4f9ba6d971d151550a_ShapePercentage" hidden="1">
            <a:extLst>
              <a:ext uri="{FF2B5EF4-FFF2-40B4-BE49-F238E27FC236}">
                <a16:creationId xmlns:a16="http://schemas.microsoft.com/office/drawing/2014/main" id="{623A4519-ADEB-38AB-4760-FBF9F3B38364}"/>
              </a:ext>
            </a:extLst>
          </p:cNvPr>
          <p:cNvSpPr/>
          <p:nvPr>
            <p:custDataLst>
              <p:tags r:id="rId61"/>
            </p:custDataLst>
          </p:nvPr>
        </p:nvSpPr>
        <p:spPr>
          <a:xfrm>
            <a:off x="3438284" y="4774120"/>
            <a:ext cx="0" cy="127000"/>
          </a:xfrm>
          <a:prstGeom prst="chevron">
            <a:avLst/>
          </a:prstGeom>
          <a:solidFill>
            <a:schemeClr val="dk1">
              <a:alpha val="34902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300" name="OTLSHAPE_SLT_472f5954ea294d66a2f795ba76da95a1_ShapePercentage" hidden="1">
            <a:extLst>
              <a:ext uri="{FF2B5EF4-FFF2-40B4-BE49-F238E27FC236}">
                <a16:creationId xmlns:a16="http://schemas.microsoft.com/office/drawing/2014/main" id="{BD35F25E-0FAD-A4E1-572C-D8FD5AB91828}"/>
              </a:ext>
            </a:extLst>
          </p:cNvPr>
          <p:cNvSpPr/>
          <p:nvPr>
            <p:custDataLst>
              <p:tags r:id="rId62"/>
            </p:custDataLst>
          </p:nvPr>
        </p:nvSpPr>
        <p:spPr>
          <a:xfrm>
            <a:off x="4941463" y="4982739"/>
            <a:ext cx="0" cy="127000"/>
          </a:xfrm>
          <a:prstGeom prst="chevron">
            <a:avLst/>
          </a:prstGeom>
          <a:solidFill>
            <a:schemeClr val="dk1">
              <a:alpha val="34902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380" name="OTLSHAPE_SLT_8ec882838da94a188ba4c6568b187371_ShapePercentage" hidden="1">
            <a:extLst>
              <a:ext uri="{FF2B5EF4-FFF2-40B4-BE49-F238E27FC236}">
                <a16:creationId xmlns:a16="http://schemas.microsoft.com/office/drawing/2014/main" id="{9831E8A5-60E8-F1BD-C862-280706F785D2}"/>
              </a:ext>
            </a:extLst>
          </p:cNvPr>
          <p:cNvSpPr/>
          <p:nvPr>
            <p:custDataLst>
              <p:tags r:id="rId63"/>
            </p:custDataLst>
          </p:nvPr>
        </p:nvSpPr>
        <p:spPr>
          <a:xfrm>
            <a:off x="5138140" y="5191358"/>
            <a:ext cx="0" cy="127000"/>
          </a:xfrm>
          <a:prstGeom prst="chevron">
            <a:avLst/>
          </a:prstGeom>
          <a:solidFill>
            <a:schemeClr val="dk1">
              <a:alpha val="34902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97" name="OTLSHAPE_SL_0084e535316f411b9401b0adc9f8b3fc_Header">
            <a:extLst>
              <a:ext uri="{FF2B5EF4-FFF2-40B4-BE49-F238E27FC236}">
                <a16:creationId xmlns:a16="http://schemas.microsoft.com/office/drawing/2014/main" id="{19C01652-0EAE-DBD3-D95E-10E46A1E8558}"/>
              </a:ext>
            </a:extLst>
          </p:cNvPr>
          <p:cNvSpPr txBox="1"/>
          <p:nvPr>
            <p:custDataLst>
              <p:tags r:id="rId64"/>
            </p:custDataLst>
          </p:nvPr>
        </p:nvSpPr>
        <p:spPr>
          <a:xfrm>
            <a:off x="63500" y="1441556"/>
            <a:ext cx="901700" cy="68207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No. 1 - Critical Path M Chopper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(0 days TF)</a:t>
            </a:r>
            <a:endParaRPr kumimoji="0" lang="sv-SE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10" name="OTLSHAPE_SL2A_e4ead10f04c74cfd8f551d06f3ce43f9_Header" hidden="1">
            <a:extLst>
              <a:ext uri="{FF2B5EF4-FFF2-40B4-BE49-F238E27FC236}">
                <a16:creationId xmlns:a16="http://schemas.microsoft.com/office/drawing/2014/main" id="{9B9216E0-991D-184D-12BB-1CBC7CCC81E7}"/>
              </a:ext>
            </a:extLst>
          </p:cNvPr>
          <p:cNvSpPr txBox="1"/>
          <p:nvPr>
            <p:custDataLst>
              <p:tags r:id="rId65"/>
            </p:custDataLst>
          </p:nvPr>
        </p:nvSpPr>
        <p:spPr>
          <a:xfrm>
            <a:off x="12700" y="-9497533"/>
            <a:ext cx="0" cy="1692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1" name="OTLSHAPE_SL_163df5a0b7c546f38a91fbcf6a05a7a3_Header">
            <a:extLst>
              <a:ext uri="{FF2B5EF4-FFF2-40B4-BE49-F238E27FC236}">
                <a16:creationId xmlns:a16="http://schemas.microsoft.com/office/drawing/2014/main" id="{C18E221F-B6F3-43B3-0A0E-12787C3BA32E}"/>
              </a:ext>
            </a:extLst>
          </p:cNvPr>
          <p:cNvSpPr txBox="1"/>
          <p:nvPr>
            <p:custDataLst>
              <p:tags r:id="rId66"/>
            </p:custDataLst>
          </p:nvPr>
        </p:nvSpPr>
        <p:spPr>
          <a:xfrm>
            <a:off x="63500" y="2059284"/>
            <a:ext cx="901700" cy="68207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No. 5 - Critical Path Pol. Analyser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(11 days TF)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53" name="OTLSHAPE_SL2A_ce6b6c92f1d3428688688ff82d865761_Header" hidden="1">
            <a:extLst>
              <a:ext uri="{FF2B5EF4-FFF2-40B4-BE49-F238E27FC236}">
                <a16:creationId xmlns:a16="http://schemas.microsoft.com/office/drawing/2014/main" id="{15D5D75F-EE04-6B90-F9AF-52D9EE84A49B}"/>
              </a:ext>
            </a:extLst>
          </p:cNvPr>
          <p:cNvSpPr txBox="1"/>
          <p:nvPr>
            <p:custDataLst>
              <p:tags r:id="rId67"/>
            </p:custDataLst>
          </p:nvPr>
        </p:nvSpPr>
        <p:spPr>
          <a:xfrm>
            <a:off x="12700" y="-2134027"/>
            <a:ext cx="0" cy="1692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63" name="OTLSHAPE_SL_f5295cf0a39e4c5081cfc926f92795d4_Header">
            <a:extLst>
              <a:ext uri="{FF2B5EF4-FFF2-40B4-BE49-F238E27FC236}">
                <a16:creationId xmlns:a16="http://schemas.microsoft.com/office/drawing/2014/main" id="{01234651-ECA0-6A19-514D-1D073C031997}"/>
              </a:ext>
            </a:extLst>
          </p:cNvPr>
          <p:cNvSpPr txBox="1"/>
          <p:nvPr>
            <p:custDataLst>
              <p:tags r:id="rId68"/>
            </p:custDataLst>
          </p:nvPr>
        </p:nvSpPr>
        <p:spPr>
          <a:xfrm>
            <a:off x="63500" y="2958190"/>
            <a:ext cx="901700" cy="51155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8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No. 6 - Critical Path P Chopper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8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(13 days TF)</a:t>
            </a:r>
            <a:endParaRPr kumimoji="0" lang="en-GB" sz="1100" b="0" i="0" u="none" strike="noStrike" kern="1200" cap="none" spc="-8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95" name="OTLSHAPE_SL2A_843394ac53fc4309a2b780c7d3460967_Header" hidden="1">
            <a:extLst>
              <a:ext uri="{FF2B5EF4-FFF2-40B4-BE49-F238E27FC236}">
                <a16:creationId xmlns:a16="http://schemas.microsoft.com/office/drawing/2014/main" id="{50BEFF20-4E62-A3A9-CFA3-5C811CC2702B}"/>
              </a:ext>
            </a:extLst>
          </p:cNvPr>
          <p:cNvSpPr txBox="1"/>
          <p:nvPr>
            <p:custDataLst>
              <p:tags r:id="rId69"/>
            </p:custDataLst>
          </p:nvPr>
        </p:nvSpPr>
        <p:spPr>
          <a:xfrm>
            <a:off x="12700" y="-1287647"/>
            <a:ext cx="0" cy="1692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35" name="OTLSHAPE_SL_3d3dac46ef9c4000a6ff31ae8b9f5bbc_Header">
            <a:extLst>
              <a:ext uri="{FF2B5EF4-FFF2-40B4-BE49-F238E27FC236}">
                <a16:creationId xmlns:a16="http://schemas.microsoft.com/office/drawing/2014/main" id="{21E5E78F-A2B9-6BE5-464E-D54A100CF2E8}"/>
              </a:ext>
            </a:extLst>
          </p:cNvPr>
          <p:cNvSpPr txBox="1"/>
          <p:nvPr>
            <p:custDataLst>
              <p:tags r:id="rId70"/>
            </p:custDataLst>
          </p:nvPr>
        </p:nvSpPr>
        <p:spPr>
          <a:xfrm>
            <a:off x="63500" y="3686577"/>
            <a:ext cx="901700" cy="68207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No. 7 - Critical Path OoB guides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(30 days TF)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37" name="OTLSHAPE_SL2A_66a4f68f246d40e1a96f49db30dffd71_Header" hidden="1">
            <a:extLst>
              <a:ext uri="{FF2B5EF4-FFF2-40B4-BE49-F238E27FC236}">
                <a16:creationId xmlns:a16="http://schemas.microsoft.com/office/drawing/2014/main" id="{59180866-324D-6DA3-DBA2-0D0AAC00E81B}"/>
              </a:ext>
            </a:extLst>
          </p:cNvPr>
          <p:cNvSpPr txBox="1"/>
          <p:nvPr>
            <p:custDataLst>
              <p:tags r:id="rId71"/>
            </p:custDataLst>
          </p:nvPr>
        </p:nvSpPr>
        <p:spPr>
          <a:xfrm>
            <a:off x="12700" y="-1203009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31" name="OTLSHAPE_SL_9a8473fb94e24b1d897d9dad6fd3de86_Header">
            <a:extLst>
              <a:ext uri="{FF2B5EF4-FFF2-40B4-BE49-F238E27FC236}">
                <a16:creationId xmlns:a16="http://schemas.microsoft.com/office/drawing/2014/main" id="{E2246B57-4F79-B0AA-5BF3-7FBCD04C9016}"/>
              </a:ext>
            </a:extLst>
          </p:cNvPr>
          <p:cNvSpPr txBox="1"/>
          <p:nvPr>
            <p:custDataLst>
              <p:tags r:id="rId72"/>
            </p:custDataLst>
          </p:nvPr>
        </p:nvSpPr>
        <p:spPr>
          <a:xfrm>
            <a:off x="63500" y="4794102"/>
            <a:ext cx="901700" cy="51155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No. 8 - Critical Path Vessel and cave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(30 days TF)</a:t>
            </a:r>
          </a:p>
        </p:txBody>
      </p:sp>
      <p:sp>
        <p:nvSpPr>
          <p:cNvPr id="233" name="OTLSHAPE_SL2A_b495689819ef4b23a83fd64f04055434_Header" hidden="1">
            <a:extLst>
              <a:ext uri="{FF2B5EF4-FFF2-40B4-BE49-F238E27FC236}">
                <a16:creationId xmlns:a16="http://schemas.microsoft.com/office/drawing/2014/main" id="{99D01A5C-137A-068A-FFEE-75B71DE8C0D6}"/>
              </a:ext>
            </a:extLst>
          </p:cNvPr>
          <p:cNvSpPr txBox="1"/>
          <p:nvPr>
            <p:custDataLst>
              <p:tags r:id="rId73"/>
            </p:custDataLst>
          </p:nvPr>
        </p:nvSpPr>
        <p:spPr>
          <a:xfrm>
            <a:off x="12700" y="-441267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37" name="OTLSHAPE_SLT_d2c4f3dc6faa4469a9c672650dfbacb2_BaselineShape" hidden="1">
            <a:extLst>
              <a:ext uri="{FF2B5EF4-FFF2-40B4-BE49-F238E27FC236}">
                <a16:creationId xmlns:a16="http://schemas.microsoft.com/office/drawing/2014/main" id="{726FB7A8-85FE-AFE0-E384-F8BAB80C84B4}"/>
              </a:ext>
            </a:extLst>
          </p:cNvPr>
          <p:cNvSpPr/>
          <p:nvPr>
            <p:custDataLst>
              <p:tags r:id="rId74"/>
            </p:custDataLst>
          </p:nvPr>
        </p:nvSpPr>
        <p:spPr>
          <a:xfrm>
            <a:off x="1092200" y="2109152"/>
            <a:ext cx="50800" cy="38100"/>
          </a:xfrm>
          <a:prstGeom prst="rect">
            <a:avLst/>
          </a:prstGeom>
          <a:solidFill>
            <a:schemeClr val="dk1">
              <a:alpha val="60000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39" name="OTLSHAPE_SLT_1a64184c173f4d479f58cd918c57129b_BaselineShape" hidden="1">
            <a:extLst>
              <a:ext uri="{FF2B5EF4-FFF2-40B4-BE49-F238E27FC236}">
                <a16:creationId xmlns:a16="http://schemas.microsoft.com/office/drawing/2014/main" id="{C262858A-D56A-CD8E-3A0D-A0FD46362525}"/>
              </a:ext>
            </a:extLst>
          </p:cNvPr>
          <p:cNvSpPr/>
          <p:nvPr>
            <p:custDataLst>
              <p:tags r:id="rId75"/>
            </p:custDataLst>
          </p:nvPr>
        </p:nvSpPr>
        <p:spPr>
          <a:xfrm>
            <a:off x="1092200" y="2317771"/>
            <a:ext cx="50800" cy="38100"/>
          </a:xfrm>
          <a:prstGeom prst="rect">
            <a:avLst/>
          </a:prstGeom>
          <a:solidFill>
            <a:schemeClr val="dk1">
              <a:alpha val="60000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43" name="OTLSHAPE_SLT_9a24d6104eaf4c5db5c1175146feb464_BaselineShape" hidden="1">
            <a:extLst>
              <a:ext uri="{FF2B5EF4-FFF2-40B4-BE49-F238E27FC236}">
                <a16:creationId xmlns:a16="http://schemas.microsoft.com/office/drawing/2014/main" id="{5918CCCC-9B7D-638D-CEAB-B7C9C21CFCB3}"/>
              </a:ext>
            </a:extLst>
          </p:cNvPr>
          <p:cNvSpPr/>
          <p:nvPr>
            <p:custDataLst>
              <p:tags r:id="rId76"/>
            </p:custDataLst>
          </p:nvPr>
        </p:nvSpPr>
        <p:spPr>
          <a:xfrm>
            <a:off x="1092200" y="2526390"/>
            <a:ext cx="50800" cy="38100"/>
          </a:xfrm>
          <a:prstGeom prst="rect">
            <a:avLst/>
          </a:prstGeom>
          <a:solidFill>
            <a:schemeClr val="dk1">
              <a:alpha val="60000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66" name="OTLSHAPE_SLT_3a917b5b2fc5449b8408e5d515f2a334_BaselineShape" hidden="1">
            <a:extLst>
              <a:ext uri="{FF2B5EF4-FFF2-40B4-BE49-F238E27FC236}">
                <a16:creationId xmlns:a16="http://schemas.microsoft.com/office/drawing/2014/main" id="{EB06C5DE-2BD2-6910-9A88-FF824426880F}"/>
              </a:ext>
            </a:extLst>
          </p:cNvPr>
          <p:cNvSpPr/>
          <p:nvPr>
            <p:custDataLst>
              <p:tags r:id="rId77"/>
            </p:custDataLst>
          </p:nvPr>
        </p:nvSpPr>
        <p:spPr>
          <a:xfrm>
            <a:off x="1092200" y="1791652"/>
            <a:ext cx="50800" cy="38100"/>
          </a:xfrm>
          <a:prstGeom prst="rect">
            <a:avLst/>
          </a:prstGeom>
          <a:solidFill>
            <a:schemeClr val="dk1">
              <a:alpha val="60000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303" name="OTLSHAPE_SLT_ce8b7b02426041e3ba719d0de0d2bc6c_BaselineShape" hidden="1">
            <a:extLst>
              <a:ext uri="{FF2B5EF4-FFF2-40B4-BE49-F238E27FC236}">
                <a16:creationId xmlns:a16="http://schemas.microsoft.com/office/drawing/2014/main" id="{104C5A9B-F5DA-316C-49F7-528FEC4DFEF3}"/>
              </a:ext>
            </a:extLst>
          </p:cNvPr>
          <p:cNvSpPr/>
          <p:nvPr>
            <p:custDataLst>
              <p:tags r:id="rId78"/>
            </p:custDataLst>
          </p:nvPr>
        </p:nvSpPr>
        <p:spPr>
          <a:xfrm>
            <a:off x="1092200" y="3027108"/>
            <a:ext cx="50800" cy="38100"/>
          </a:xfrm>
          <a:prstGeom prst="rect">
            <a:avLst/>
          </a:prstGeom>
          <a:solidFill>
            <a:schemeClr val="dk1">
              <a:alpha val="60000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325" name="OTLSHAPE_SLT_18f105e144ed40e6956f62abeb336684_BaselineShape" hidden="1">
            <a:extLst>
              <a:ext uri="{FF2B5EF4-FFF2-40B4-BE49-F238E27FC236}">
                <a16:creationId xmlns:a16="http://schemas.microsoft.com/office/drawing/2014/main" id="{722A237C-0D3A-BF16-6D37-8CC30CCC2891}"/>
              </a:ext>
            </a:extLst>
          </p:cNvPr>
          <p:cNvSpPr/>
          <p:nvPr>
            <p:custDataLst>
              <p:tags r:id="rId79"/>
            </p:custDataLst>
          </p:nvPr>
        </p:nvSpPr>
        <p:spPr>
          <a:xfrm>
            <a:off x="1092200" y="3235727"/>
            <a:ext cx="50800" cy="38100"/>
          </a:xfrm>
          <a:prstGeom prst="rect">
            <a:avLst/>
          </a:prstGeom>
          <a:solidFill>
            <a:schemeClr val="dk1">
              <a:alpha val="60000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341" name="OTLSHAPE_SLT_f85d10cdc7de4cd790d53aa43a1a8a70_BaselineShape" hidden="1">
            <a:extLst>
              <a:ext uri="{FF2B5EF4-FFF2-40B4-BE49-F238E27FC236}">
                <a16:creationId xmlns:a16="http://schemas.microsoft.com/office/drawing/2014/main" id="{F521157D-A586-18FF-6B32-3B5E6C1DB7C4}"/>
              </a:ext>
            </a:extLst>
          </p:cNvPr>
          <p:cNvSpPr/>
          <p:nvPr>
            <p:custDataLst>
              <p:tags r:id="rId80"/>
            </p:custDataLst>
          </p:nvPr>
        </p:nvSpPr>
        <p:spPr>
          <a:xfrm>
            <a:off x="1092200" y="3736446"/>
            <a:ext cx="50800" cy="38100"/>
          </a:xfrm>
          <a:prstGeom prst="rect">
            <a:avLst/>
          </a:prstGeom>
          <a:solidFill>
            <a:schemeClr val="dk1">
              <a:alpha val="60000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351" name="OTLSHAPE_SLT_563a13d6a71e41d3b382e634326a1bd6_BaselineShape" hidden="1">
            <a:extLst>
              <a:ext uri="{FF2B5EF4-FFF2-40B4-BE49-F238E27FC236}">
                <a16:creationId xmlns:a16="http://schemas.microsoft.com/office/drawing/2014/main" id="{7841924F-D53F-7CAE-4113-DEE0DA5FA01E}"/>
              </a:ext>
            </a:extLst>
          </p:cNvPr>
          <p:cNvSpPr/>
          <p:nvPr>
            <p:custDataLst>
              <p:tags r:id="rId81"/>
            </p:custDataLst>
          </p:nvPr>
        </p:nvSpPr>
        <p:spPr>
          <a:xfrm>
            <a:off x="1092200" y="3945064"/>
            <a:ext cx="50800" cy="38100"/>
          </a:xfrm>
          <a:prstGeom prst="rect">
            <a:avLst/>
          </a:prstGeom>
          <a:solidFill>
            <a:schemeClr val="dk1">
              <a:alpha val="60000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361" name="OTLSHAPE_SLT_c4c102fb8d344df2a0cf6c106ff27613_BaselineShape" hidden="1">
            <a:extLst>
              <a:ext uri="{FF2B5EF4-FFF2-40B4-BE49-F238E27FC236}">
                <a16:creationId xmlns:a16="http://schemas.microsoft.com/office/drawing/2014/main" id="{862D3A48-8ACE-487E-F02E-A45CDCDF41EE}"/>
              </a:ext>
            </a:extLst>
          </p:cNvPr>
          <p:cNvSpPr/>
          <p:nvPr>
            <p:custDataLst>
              <p:tags r:id="rId82"/>
            </p:custDataLst>
          </p:nvPr>
        </p:nvSpPr>
        <p:spPr>
          <a:xfrm>
            <a:off x="1092200" y="4153683"/>
            <a:ext cx="50800" cy="38100"/>
          </a:xfrm>
          <a:prstGeom prst="rect">
            <a:avLst/>
          </a:prstGeom>
          <a:solidFill>
            <a:schemeClr val="dk1">
              <a:alpha val="60000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41" name="OTLSHAPE_SLT_9e1e7c02beed46d3aa0e90ba90f7beef_BaselineShape" hidden="1">
            <a:extLst>
              <a:ext uri="{FF2B5EF4-FFF2-40B4-BE49-F238E27FC236}">
                <a16:creationId xmlns:a16="http://schemas.microsoft.com/office/drawing/2014/main" id="{C0589DF8-1927-786E-B41E-8CA053AA3266}"/>
              </a:ext>
            </a:extLst>
          </p:cNvPr>
          <p:cNvSpPr/>
          <p:nvPr>
            <p:custDataLst>
              <p:tags r:id="rId83"/>
            </p:custDataLst>
          </p:nvPr>
        </p:nvSpPr>
        <p:spPr>
          <a:xfrm>
            <a:off x="1092200" y="4654402"/>
            <a:ext cx="50800" cy="38100"/>
          </a:xfrm>
          <a:prstGeom prst="rect">
            <a:avLst/>
          </a:prstGeom>
          <a:solidFill>
            <a:schemeClr val="dk1">
              <a:alpha val="60000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53" name="OTLSHAPE_SLT_6075ba02ab544b4f9ba6d971d151550a_BaselineShape" hidden="1">
            <a:extLst>
              <a:ext uri="{FF2B5EF4-FFF2-40B4-BE49-F238E27FC236}">
                <a16:creationId xmlns:a16="http://schemas.microsoft.com/office/drawing/2014/main" id="{EDAD6C4E-525A-789A-86D4-5A845B03A0AC}"/>
              </a:ext>
            </a:extLst>
          </p:cNvPr>
          <p:cNvSpPr/>
          <p:nvPr>
            <p:custDataLst>
              <p:tags r:id="rId84"/>
            </p:custDataLst>
          </p:nvPr>
        </p:nvSpPr>
        <p:spPr>
          <a:xfrm>
            <a:off x="1092200" y="4863020"/>
            <a:ext cx="50800" cy="38100"/>
          </a:xfrm>
          <a:prstGeom prst="rect">
            <a:avLst/>
          </a:prstGeom>
          <a:solidFill>
            <a:schemeClr val="dk1">
              <a:alpha val="60000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306" name="OTLSHAPE_SLT_472f5954ea294d66a2f795ba76da95a1_BaselineShape" hidden="1">
            <a:extLst>
              <a:ext uri="{FF2B5EF4-FFF2-40B4-BE49-F238E27FC236}">
                <a16:creationId xmlns:a16="http://schemas.microsoft.com/office/drawing/2014/main" id="{5B2E0300-03B3-1DAC-91EC-428B4ECF5FA1}"/>
              </a:ext>
            </a:extLst>
          </p:cNvPr>
          <p:cNvSpPr/>
          <p:nvPr>
            <p:custDataLst>
              <p:tags r:id="rId85"/>
            </p:custDataLst>
          </p:nvPr>
        </p:nvSpPr>
        <p:spPr>
          <a:xfrm>
            <a:off x="1092200" y="5071639"/>
            <a:ext cx="50800" cy="38100"/>
          </a:xfrm>
          <a:prstGeom prst="rect">
            <a:avLst/>
          </a:prstGeom>
          <a:solidFill>
            <a:schemeClr val="dk1">
              <a:alpha val="60000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381" name="OTLSHAPE_SLT_8ec882838da94a188ba4c6568b187371_BaselineShape" hidden="1">
            <a:extLst>
              <a:ext uri="{FF2B5EF4-FFF2-40B4-BE49-F238E27FC236}">
                <a16:creationId xmlns:a16="http://schemas.microsoft.com/office/drawing/2014/main" id="{62FC889A-D922-DCFB-BED1-B9E26BB402F3}"/>
              </a:ext>
            </a:extLst>
          </p:cNvPr>
          <p:cNvSpPr/>
          <p:nvPr>
            <p:custDataLst>
              <p:tags r:id="rId86"/>
            </p:custDataLst>
          </p:nvPr>
        </p:nvSpPr>
        <p:spPr>
          <a:xfrm>
            <a:off x="1092200" y="5280258"/>
            <a:ext cx="50800" cy="38100"/>
          </a:xfrm>
          <a:prstGeom prst="rect">
            <a:avLst/>
          </a:prstGeom>
          <a:solidFill>
            <a:schemeClr val="dk1">
              <a:alpha val="60000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31" name="OTLSHAPE_SLM_c2049a5201424af08ca1f855fc100aab_Shape">
            <a:extLst>
              <a:ext uri="{FF2B5EF4-FFF2-40B4-BE49-F238E27FC236}">
                <a16:creationId xmlns:a16="http://schemas.microsoft.com/office/drawing/2014/main" id="{E157B32E-F7C9-94F3-4C97-510C8BF034E9}"/>
              </a:ext>
            </a:extLst>
          </p:cNvPr>
          <p:cNvSpPr/>
          <p:nvPr>
            <p:custDataLst>
              <p:tags r:id="rId87"/>
            </p:custDataLst>
          </p:nvPr>
        </p:nvSpPr>
        <p:spPr>
          <a:xfrm>
            <a:off x="7295627" y="4251642"/>
            <a:ext cx="152400" cy="177800"/>
          </a:xfrm>
          <a:prstGeom prst="diamond">
            <a:avLst/>
          </a:prstGeom>
          <a:solidFill>
            <a:srgbClr val="02B2EE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21" name="OTLSHAPE_SLM_7f2f59f63a7d4397933aa349a10f8a43_Shape">
            <a:extLst>
              <a:ext uri="{FF2B5EF4-FFF2-40B4-BE49-F238E27FC236}">
                <a16:creationId xmlns:a16="http://schemas.microsoft.com/office/drawing/2014/main" id="{CC743C02-0F88-293E-FCB8-FF1EB6C55C16}"/>
              </a:ext>
            </a:extLst>
          </p:cNvPr>
          <p:cNvSpPr/>
          <p:nvPr>
            <p:custDataLst>
              <p:tags r:id="rId88"/>
            </p:custDataLst>
          </p:nvPr>
        </p:nvSpPr>
        <p:spPr>
          <a:xfrm>
            <a:off x="8321160" y="2624349"/>
            <a:ext cx="152400" cy="177800"/>
          </a:xfrm>
          <a:prstGeom prst="diamond">
            <a:avLst/>
          </a:prstGeom>
          <a:solidFill>
            <a:srgbClr val="737373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25" name="OTLSHAPE_SLM_739771756261465c8281f985f8734c99_Shape">
            <a:extLst>
              <a:ext uri="{FF2B5EF4-FFF2-40B4-BE49-F238E27FC236}">
                <a16:creationId xmlns:a16="http://schemas.microsoft.com/office/drawing/2014/main" id="{427370B9-5E7C-A4F0-C79A-588D99B605D6}"/>
              </a:ext>
            </a:extLst>
          </p:cNvPr>
          <p:cNvSpPr/>
          <p:nvPr>
            <p:custDataLst>
              <p:tags r:id="rId89"/>
            </p:custDataLst>
          </p:nvPr>
        </p:nvSpPr>
        <p:spPr>
          <a:xfrm>
            <a:off x="8321160" y="3333686"/>
            <a:ext cx="152400" cy="177800"/>
          </a:xfrm>
          <a:prstGeom prst="diamond">
            <a:avLst/>
          </a:prstGeom>
          <a:solidFill>
            <a:srgbClr val="FEBA0A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376" name="OTLSHAPE_SLM_43f0805ca5804207b21c869ea6e439e2_Shape">
            <a:extLst>
              <a:ext uri="{FF2B5EF4-FFF2-40B4-BE49-F238E27FC236}">
                <a16:creationId xmlns:a16="http://schemas.microsoft.com/office/drawing/2014/main" id="{AA4A5F7B-272B-EF5E-9C15-F0CC75310604}"/>
              </a:ext>
            </a:extLst>
          </p:cNvPr>
          <p:cNvSpPr/>
          <p:nvPr>
            <p:custDataLst>
              <p:tags r:id="rId90"/>
            </p:custDataLst>
          </p:nvPr>
        </p:nvSpPr>
        <p:spPr>
          <a:xfrm>
            <a:off x="5455286" y="5378217"/>
            <a:ext cx="152400" cy="177800"/>
          </a:xfrm>
          <a:prstGeom prst="diamond">
            <a:avLst/>
          </a:prstGeom>
          <a:solidFill>
            <a:srgbClr val="96D64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6" name="OTLSHAPE_TB_00000000000000000000000000000000_TodayMarkerShape">
            <a:extLst>
              <a:ext uri="{FF2B5EF4-FFF2-40B4-BE49-F238E27FC236}">
                <a16:creationId xmlns:a16="http://schemas.microsoft.com/office/drawing/2014/main" id="{58E89C07-F777-D16E-D460-5A622B04AA22}"/>
              </a:ext>
            </a:extLst>
          </p:cNvPr>
          <p:cNvSpPr/>
          <p:nvPr>
            <p:custDataLst>
              <p:tags r:id="rId91"/>
            </p:custDataLst>
          </p:nvPr>
        </p:nvSpPr>
        <p:spPr>
          <a:xfrm flipV="1">
            <a:off x="2562407" y="1159785"/>
            <a:ext cx="63500" cy="60960"/>
          </a:xfrm>
          <a:prstGeom prst="triangle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7" name="OTLSHAPE_TB_00000000000000000000000000000000_TodayMarkerText">
            <a:extLst>
              <a:ext uri="{FF2B5EF4-FFF2-40B4-BE49-F238E27FC236}">
                <a16:creationId xmlns:a16="http://schemas.microsoft.com/office/drawing/2014/main" id="{32F170FA-CED6-D751-F07D-27D3F97CE2E7}"/>
              </a:ext>
            </a:extLst>
          </p:cNvPr>
          <p:cNvSpPr txBox="1"/>
          <p:nvPr>
            <p:custDataLst>
              <p:tags r:id="rId92"/>
            </p:custDataLst>
          </p:nvPr>
        </p:nvSpPr>
        <p:spPr>
          <a:xfrm>
            <a:off x="2408404" y="973730"/>
            <a:ext cx="363369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-12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Today</a:t>
            </a:r>
          </a:p>
        </p:txBody>
      </p:sp>
      <p:sp>
        <p:nvSpPr>
          <p:cNvPr id="8" name="OTLSHAPE_TB_00000000000000000000000000000000_TimescaleInterval1">
            <a:extLst>
              <a:ext uri="{FF2B5EF4-FFF2-40B4-BE49-F238E27FC236}">
                <a16:creationId xmlns:a16="http://schemas.microsoft.com/office/drawing/2014/main" id="{F5553DC5-EB22-AA03-92B4-E7B0AB7525A2}"/>
              </a:ext>
            </a:extLst>
          </p:cNvPr>
          <p:cNvSpPr txBox="1"/>
          <p:nvPr>
            <p:custDataLst>
              <p:tags r:id="rId93"/>
            </p:custDataLst>
          </p:nvPr>
        </p:nvSpPr>
        <p:spPr>
          <a:xfrm>
            <a:off x="1143000" y="1219158"/>
            <a:ext cx="314189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-20" normalizeH="0" baseline="0" noProof="0">
                <a:ln>
                  <a:noFill/>
                </a:ln>
                <a:solidFill>
                  <a:srgbClr val="E8E8E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2026</a:t>
            </a:r>
          </a:p>
        </p:txBody>
      </p:sp>
      <p:sp>
        <p:nvSpPr>
          <p:cNvPr id="12" name="OTLSHAPE_TB_00000000000000000000000000000000_TimescaleInterval2">
            <a:extLst>
              <a:ext uri="{FF2B5EF4-FFF2-40B4-BE49-F238E27FC236}">
                <a16:creationId xmlns:a16="http://schemas.microsoft.com/office/drawing/2014/main" id="{61AA79A7-645A-578F-31B9-40FAF01602AA}"/>
              </a:ext>
            </a:extLst>
          </p:cNvPr>
          <p:cNvSpPr txBox="1"/>
          <p:nvPr>
            <p:custDataLst>
              <p:tags r:id="rId94"/>
            </p:custDataLst>
          </p:nvPr>
        </p:nvSpPr>
        <p:spPr>
          <a:xfrm>
            <a:off x="6270667" y="1219158"/>
            <a:ext cx="314189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-20" normalizeH="0" baseline="0" noProof="0">
                <a:ln>
                  <a:noFill/>
                </a:ln>
                <a:solidFill>
                  <a:srgbClr val="E8E8E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2027</a:t>
            </a:r>
          </a:p>
        </p:txBody>
      </p:sp>
      <p:sp>
        <p:nvSpPr>
          <p:cNvPr id="28" name="OTLSHAPE_TB_00000000000000000000000000000000_MiddleTimescaleInterval1">
            <a:extLst>
              <a:ext uri="{FF2B5EF4-FFF2-40B4-BE49-F238E27FC236}">
                <a16:creationId xmlns:a16="http://schemas.microsoft.com/office/drawing/2014/main" id="{B71DC4A4-242B-D85E-E806-F9C7BB491C29}"/>
              </a:ext>
            </a:extLst>
          </p:cNvPr>
          <p:cNvSpPr txBox="1"/>
          <p:nvPr>
            <p:custDataLst>
              <p:tags r:id="rId95"/>
            </p:custDataLst>
          </p:nvPr>
        </p:nvSpPr>
        <p:spPr>
          <a:xfrm>
            <a:off x="1143000" y="1411182"/>
            <a:ext cx="175561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-30" normalizeH="0" baseline="0" noProof="0">
                <a:ln>
                  <a:noFill/>
                </a:ln>
                <a:solidFill>
                  <a:srgbClr val="E8E8E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Q1</a:t>
            </a:r>
          </a:p>
        </p:txBody>
      </p:sp>
      <p:sp>
        <p:nvSpPr>
          <p:cNvPr id="65" name="OTLSHAPE_TB_00000000000000000000000000000000_MiddleTimescaleInterval2">
            <a:extLst>
              <a:ext uri="{FF2B5EF4-FFF2-40B4-BE49-F238E27FC236}">
                <a16:creationId xmlns:a16="http://schemas.microsoft.com/office/drawing/2014/main" id="{F8D76639-868B-B123-1AF7-B86789475A3A}"/>
              </a:ext>
            </a:extLst>
          </p:cNvPr>
          <p:cNvSpPr txBox="1"/>
          <p:nvPr>
            <p:custDataLst>
              <p:tags r:id="rId96"/>
            </p:custDataLst>
          </p:nvPr>
        </p:nvSpPr>
        <p:spPr>
          <a:xfrm>
            <a:off x="2407356" y="1411182"/>
            <a:ext cx="175561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-30" normalizeH="0" baseline="0" noProof="0">
                <a:ln>
                  <a:noFill/>
                </a:ln>
                <a:solidFill>
                  <a:srgbClr val="E8E8E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Q2</a:t>
            </a:r>
          </a:p>
        </p:txBody>
      </p:sp>
      <p:sp>
        <p:nvSpPr>
          <p:cNvPr id="67" name="OTLSHAPE_TB_00000000000000000000000000000000_MiddleTimescaleInterval3">
            <a:extLst>
              <a:ext uri="{FF2B5EF4-FFF2-40B4-BE49-F238E27FC236}">
                <a16:creationId xmlns:a16="http://schemas.microsoft.com/office/drawing/2014/main" id="{4D27B374-952C-B8D8-8E32-E9F48192B9BF}"/>
              </a:ext>
            </a:extLst>
          </p:cNvPr>
          <p:cNvSpPr txBox="1"/>
          <p:nvPr>
            <p:custDataLst>
              <p:tags r:id="rId97"/>
            </p:custDataLst>
          </p:nvPr>
        </p:nvSpPr>
        <p:spPr>
          <a:xfrm>
            <a:off x="3685761" y="1411182"/>
            <a:ext cx="175561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-30" normalizeH="0" baseline="0" noProof="0">
                <a:ln>
                  <a:noFill/>
                </a:ln>
                <a:solidFill>
                  <a:srgbClr val="E8E8E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Q3</a:t>
            </a:r>
          </a:p>
        </p:txBody>
      </p:sp>
      <p:sp>
        <p:nvSpPr>
          <p:cNvPr id="72" name="OTLSHAPE_TB_00000000000000000000000000000000_MiddleTimescaleInterval4">
            <a:extLst>
              <a:ext uri="{FF2B5EF4-FFF2-40B4-BE49-F238E27FC236}">
                <a16:creationId xmlns:a16="http://schemas.microsoft.com/office/drawing/2014/main" id="{40F8F0B9-5412-806B-B85F-2273626B455E}"/>
              </a:ext>
            </a:extLst>
          </p:cNvPr>
          <p:cNvSpPr txBox="1"/>
          <p:nvPr>
            <p:custDataLst>
              <p:tags r:id="rId98"/>
            </p:custDataLst>
          </p:nvPr>
        </p:nvSpPr>
        <p:spPr>
          <a:xfrm>
            <a:off x="4978214" y="1411182"/>
            <a:ext cx="175561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-30" normalizeH="0" baseline="0" noProof="0">
                <a:ln>
                  <a:noFill/>
                </a:ln>
                <a:solidFill>
                  <a:srgbClr val="E8E8E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Q4</a:t>
            </a:r>
          </a:p>
        </p:txBody>
      </p:sp>
      <p:sp>
        <p:nvSpPr>
          <p:cNvPr id="74" name="OTLSHAPE_TB_00000000000000000000000000000000_MiddleTimescaleInterval5">
            <a:extLst>
              <a:ext uri="{FF2B5EF4-FFF2-40B4-BE49-F238E27FC236}">
                <a16:creationId xmlns:a16="http://schemas.microsoft.com/office/drawing/2014/main" id="{93055FBE-8A41-2B26-9242-7D81D9D533B8}"/>
              </a:ext>
            </a:extLst>
          </p:cNvPr>
          <p:cNvSpPr txBox="1"/>
          <p:nvPr>
            <p:custDataLst>
              <p:tags r:id="rId99"/>
            </p:custDataLst>
          </p:nvPr>
        </p:nvSpPr>
        <p:spPr>
          <a:xfrm>
            <a:off x="6270667" y="1411182"/>
            <a:ext cx="175561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-30" normalizeH="0" baseline="0" noProof="0">
                <a:ln>
                  <a:noFill/>
                </a:ln>
                <a:solidFill>
                  <a:srgbClr val="E8E8E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Q1</a:t>
            </a:r>
          </a:p>
        </p:txBody>
      </p:sp>
      <p:sp>
        <p:nvSpPr>
          <p:cNvPr id="76" name="OTLSHAPE_TB_00000000000000000000000000000000_MiddleTimescaleInterval6">
            <a:extLst>
              <a:ext uri="{FF2B5EF4-FFF2-40B4-BE49-F238E27FC236}">
                <a16:creationId xmlns:a16="http://schemas.microsoft.com/office/drawing/2014/main" id="{BC5CDEAB-2276-2E43-17B8-4EE151C7166D}"/>
              </a:ext>
            </a:extLst>
          </p:cNvPr>
          <p:cNvSpPr txBox="1"/>
          <p:nvPr>
            <p:custDataLst>
              <p:tags r:id="rId100"/>
            </p:custDataLst>
          </p:nvPr>
        </p:nvSpPr>
        <p:spPr>
          <a:xfrm>
            <a:off x="7535024" y="1411182"/>
            <a:ext cx="175561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-30" normalizeH="0" baseline="0" noProof="0">
                <a:ln>
                  <a:noFill/>
                </a:ln>
                <a:solidFill>
                  <a:srgbClr val="E8E8E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Q2</a:t>
            </a:r>
          </a:p>
        </p:txBody>
      </p:sp>
      <p:sp>
        <p:nvSpPr>
          <p:cNvPr id="78" name="OTLSHAPE_TB_00000000000000000000000000000000_MiddleTimescaleInterval7">
            <a:extLst>
              <a:ext uri="{FF2B5EF4-FFF2-40B4-BE49-F238E27FC236}">
                <a16:creationId xmlns:a16="http://schemas.microsoft.com/office/drawing/2014/main" id="{150A124E-88C8-E2AF-8C26-6230F25B7382}"/>
              </a:ext>
            </a:extLst>
          </p:cNvPr>
          <p:cNvSpPr txBox="1"/>
          <p:nvPr>
            <p:custDataLst>
              <p:tags r:id="rId101"/>
            </p:custDataLst>
          </p:nvPr>
        </p:nvSpPr>
        <p:spPr>
          <a:xfrm>
            <a:off x="8813429" y="1411182"/>
            <a:ext cx="175561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-30" normalizeH="0" baseline="0" noProof="0">
                <a:ln>
                  <a:noFill/>
                </a:ln>
                <a:solidFill>
                  <a:srgbClr val="E8E8E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Q3</a:t>
            </a:r>
          </a:p>
        </p:txBody>
      </p:sp>
      <p:sp>
        <p:nvSpPr>
          <p:cNvPr id="298" name="OTLSHAPE_TB_00000000000000000000000000000000_MiddleTimescaleInterval8">
            <a:extLst>
              <a:ext uri="{FF2B5EF4-FFF2-40B4-BE49-F238E27FC236}">
                <a16:creationId xmlns:a16="http://schemas.microsoft.com/office/drawing/2014/main" id="{C54537CB-687D-9271-D18C-6F6E8216112B}"/>
              </a:ext>
            </a:extLst>
          </p:cNvPr>
          <p:cNvSpPr txBox="1"/>
          <p:nvPr>
            <p:custDataLst>
              <p:tags r:id="rId102"/>
            </p:custDataLst>
          </p:nvPr>
        </p:nvSpPr>
        <p:spPr>
          <a:xfrm>
            <a:off x="10105882" y="1411182"/>
            <a:ext cx="175561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-30" normalizeH="0" baseline="0" noProof="0">
                <a:ln>
                  <a:noFill/>
                </a:ln>
                <a:solidFill>
                  <a:srgbClr val="E8E8E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Q4</a:t>
            </a:r>
          </a:p>
        </p:txBody>
      </p:sp>
      <p:sp>
        <p:nvSpPr>
          <p:cNvPr id="157" name="OTLSHAPE_SLT_d2c4f3dc6faa4469a9c672650dfbacb2_Duration" hidden="1">
            <a:extLst>
              <a:ext uri="{FF2B5EF4-FFF2-40B4-BE49-F238E27FC236}">
                <a16:creationId xmlns:a16="http://schemas.microsoft.com/office/drawing/2014/main" id="{3E3E0455-44AC-FC32-AB17-A974AEB1A834}"/>
              </a:ext>
            </a:extLst>
          </p:cNvPr>
          <p:cNvSpPr txBox="1"/>
          <p:nvPr>
            <p:custDataLst>
              <p:tags r:id="rId103"/>
            </p:custDataLst>
          </p:nvPr>
        </p:nvSpPr>
        <p:spPr>
          <a:xfrm>
            <a:off x="12700" y="-381804"/>
            <a:ext cx="3937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91 days</a:t>
            </a:r>
          </a:p>
        </p:txBody>
      </p:sp>
      <p:sp>
        <p:nvSpPr>
          <p:cNvPr id="158" name="OTLSHAPE_SLT_d2c4f3dc6faa4469a9c672650dfbacb2_JoinedDate">
            <a:extLst>
              <a:ext uri="{FF2B5EF4-FFF2-40B4-BE49-F238E27FC236}">
                <a16:creationId xmlns:a16="http://schemas.microsoft.com/office/drawing/2014/main" id="{5CDD4F3B-99D4-DCCE-5F5C-E7529836AE50}"/>
              </a:ext>
            </a:extLst>
          </p:cNvPr>
          <p:cNvSpPr txBox="1"/>
          <p:nvPr>
            <p:custDataLst>
              <p:tags r:id="rId104"/>
            </p:custDataLst>
          </p:nvPr>
        </p:nvSpPr>
        <p:spPr>
          <a:xfrm>
            <a:off x="865468" y="2006240"/>
            <a:ext cx="10160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-4" normalizeH="0" baseline="0" noProof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Mar 2026 - Jul 2026</a:t>
            </a:r>
          </a:p>
        </p:txBody>
      </p:sp>
      <p:sp>
        <p:nvSpPr>
          <p:cNvPr id="159" name="OTLSHAPE_SLT_d2c4f3dc6faa4469a9c672650dfbacb2_StartDate" hidden="1">
            <a:extLst>
              <a:ext uri="{FF2B5EF4-FFF2-40B4-BE49-F238E27FC236}">
                <a16:creationId xmlns:a16="http://schemas.microsoft.com/office/drawing/2014/main" id="{5835691C-3454-F954-A4AA-0A178469AE8E}"/>
              </a:ext>
            </a:extLst>
          </p:cNvPr>
          <p:cNvSpPr txBox="1"/>
          <p:nvPr>
            <p:custDataLst>
              <p:tags r:id="rId105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E284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60" name="OTLSHAPE_SLT_d2c4f3dc6faa4469a9c672650dfbacb2_EndDate" hidden="1">
            <a:extLst>
              <a:ext uri="{FF2B5EF4-FFF2-40B4-BE49-F238E27FC236}">
                <a16:creationId xmlns:a16="http://schemas.microsoft.com/office/drawing/2014/main" id="{AF0C5621-D1E1-DF50-1F6A-540E5301E91C}"/>
              </a:ext>
            </a:extLst>
          </p:cNvPr>
          <p:cNvSpPr txBox="1"/>
          <p:nvPr>
            <p:custDataLst>
              <p:tags r:id="rId106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E284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61" name="OTLSHAPE_SLT_d2c4f3dc6faa4469a9c672650dfbacb2_Title">
            <a:extLst>
              <a:ext uri="{FF2B5EF4-FFF2-40B4-BE49-F238E27FC236}">
                <a16:creationId xmlns:a16="http://schemas.microsoft.com/office/drawing/2014/main" id="{7CA5C295-F289-D334-BCDF-341B6A1DDCA6}"/>
              </a:ext>
            </a:extLst>
          </p:cNvPr>
          <p:cNvSpPr txBox="1"/>
          <p:nvPr>
            <p:custDataLst>
              <p:tags r:id="rId107"/>
            </p:custDataLst>
          </p:nvPr>
        </p:nvSpPr>
        <p:spPr>
          <a:xfrm>
            <a:off x="3770042" y="1998493"/>
            <a:ext cx="22987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2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Polarization Analyser: Design phase (FZJ)</a:t>
            </a:r>
          </a:p>
        </p:txBody>
      </p:sp>
      <p:sp>
        <p:nvSpPr>
          <p:cNvPr id="162" name="OTLSHAPE_SLT_d2c4f3dc6faa4469a9c672650dfbacb2_TextPercentage" hidden="1">
            <a:extLst>
              <a:ext uri="{FF2B5EF4-FFF2-40B4-BE49-F238E27FC236}">
                <a16:creationId xmlns:a16="http://schemas.microsoft.com/office/drawing/2014/main" id="{711DF505-D19C-676E-E69B-DD1C8A07DFAF}"/>
              </a:ext>
            </a:extLst>
          </p:cNvPr>
          <p:cNvSpPr txBox="1"/>
          <p:nvPr>
            <p:custDataLst>
              <p:tags r:id="rId108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EEECE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65" name="OTLSHAPE_SLT_1a64184c173f4d479f58cd918c57129b_Duration" hidden="1">
            <a:extLst>
              <a:ext uri="{FF2B5EF4-FFF2-40B4-BE49-F238E27FC236}">
                <a16:creationId xmlns:a16="http://schemas.microsoft.com/office/drawing/2014/main" id="{B59CE7E4-DF48-0799-6E0F-DAFF1D46E569}"/>
              </a:ext>
            </a:extLst>
          </p:cNvPr>
          <p:cNvSpPr txBox="1"/>
          <p:nvPr>
            <p:custDataLst>
              <p:tags r:id="rId109"/>
            </p:custDataLst>
          </p:nvPr>
        </p:nvSpPr>
        <p:spPr>
          <a:xfrm>
            <a:off x="12700" y="-381804"/>
            <a:ext cx="4572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120 days</a:t>
            </a:r>
          </a:p>
        </p:txBody>
      </p:sp>
      <p:sp>
        <p:nvSpPr>
          <p:cNvPr id="166" name="OTLSHAPE_SLT_1a64184c173f4d479f58cd918c57129b_StartDate" hidden="1">
            <a:extLst>
              <a:ext uri="{FF2B5EF4-FFF2-40B4-BE49-F238E27FC236}">
                <a16:creationId xmlns:a16="http://schemas.microsoft.com/office/drawing/2014/main" id="{63EA47B7-94C3-360E-21E8-140594114895}"/>
              </a:ext>
            </a:extLst>
          </p:cNvPr>
          <p:cNvSpPr txBox="1"/>
          <p:nvPr>
            <p:custDataLst>
              <p:tags r:id="rId110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E284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67" name="OTLSHAPE_SLT_1a64184c173f4d479f58cd918c57129b_EndDate" hidden="1">
            <a:extLst>
              <a:ext uri="{FF2B5EF4-FFF2-40B4-BE49-F238E27FC236}">
                <a16:creationId xmlns:a16="http://schemas.microsoft.com/office/drawing/2014/main" id="{D9C95565-CEC5-8BDE-F89F-12A27CD4E296}"/>
              </a:ext>
            </a:extLst>
          </p:cNvPr>
          <p:cNvSpPr txBox="1"/>
          <p:nvPr>
            <p:custDataLst>
              <p:tags r:id="rId111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E284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68" name="OTLSHAPE_SLT_1a64184c173f4d479f58cd918c57129b_JoinedDate">
            <a:extLst>
              <a:ext uri="{FF2B5EF4-FFF2-40B4-BE49-F238E27FC236}">
                <a16:creationId xmlns:a16="http://schemas.microsoft.com/office/drawing/2014/main" id="{116AC2DC-EC16-206D-256B-558B82134B41}"/>
              </a:ext>
            </a:extLst>
          </p:cNvPr>
          <p:cNvSpPr txBox="1"/>
          <p:nvPr>
            <p:custDataLst>
              <p:tags r:id="rId112"/>
            </p:custDataLst>
          </p:nvPr>
        </p:nvSpPr>
        <p:spPr>
          <a:xfrm>
            <a:off x="2668242" y="2214859"/>
            <a:ext cx="10033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-4" normalizeH="0" baseline="0" noProof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Jul 2026 - Dec 2026</a:t>
            </a:r>
          </a:p>
        </p:txBody>
      </p:sp>
      <p:sp>
        <p:nvSpPr>
          <p:cNvPr id="169" name="OTLSHAPE_SLT_1a64184c173f4d479f58cd918c57129b_Title">
            <a:extLst>
              <a:ext uri="{FF2B5EF4-FFF2-40B4-BE49-F238E27FC236}">
                <a16:creationId xmlns:a16="http://schemas.microsoft.com/office/drawing/2014/main" id="{E47027CE-CA3C-74E1-A57D-D83F2A71E647}"/>
              </a:ext>
            </a:extLst>
          </p:cNvPr>
          <p:cNvSpPr txBox="1"/>
          <p:nvPr>
            <p:custDataLst>
              <p:tags r:id="rId113"/>
            </p:custDataLst>
          </p:nvPr>
        </p:nvSpPr>
        <p:spPr>
          <a:xfrm>
            <a:off x="6130173" y="2207112"/>
            <a:ext cx="27559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2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Polarization Analyser: Manufacturing phase (FZJ)</a:t>
            </a:r>
          </a:p>
        </p:txBody>
      </p:sp>
      <p:sp>
        <p:nvSpPr>
          <p:cNvPr id="170" name="OTLSHAPE_SLT_1a64184c173f4d479f58cd918c57129b_TextPercentage" hidden="1">
            <a:extLst>
              <a:ext uri="{FF2B5EF4-FFF2-40B4-BE49-F238E27FC236}">
                <a16:creationId xmlns:a16="http://schemas.microsoft.com/office/drawing/2014/main" id="{DFB81D68-66C4-6E18-EC1C-C9DD0D655772}"/>
              </a:ext>
            </a:extLst>
          </p:cNvPr>
          <p:cNvSpPr txBox="1"/>
          <p:nvPr>
            <p:custDataLst>
              <p:tags r:id="rId114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EEECE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75" name="OTLSHAPE_SLT_9a24d6104eaf4c5db5c1175146feb464_Duration" hidden="1">
            <a:extLst>
              <a:ext uri="{FF2B5EF4-FFF2-40B4-BE49-F238E27FC236}">
                <a16:creationId xmlns:a16="http://schemas.microsoft.com/office/drawing/2014/main" id="{58E23B3D-7BE4-14F4-41CD-4A0DF026D893}"/>
              </a:ext>
            </a:extLst>
          </p:cNvPr>
          <p:cNvSpPr txBox="1"/>
          <p:nvPr>
            <p:custDataLst>
              <p:tags r:id="rId115"/>
            </p:custDataLst>
          </p:nvPr>
        </p:nvSpPr>
        <p:spPr>
          <a:xfrm>
            <a:off x="12700" y="-458748"/>
            <a:ext cx="457200" cy="16510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119 days</a:t>
            </a:r>
          </a:p>
        </p:txBody>
      </p:sp>
      <p:sp>
        <p:nvSpPr>
          <p:cNvPr id="176" name="OTLSHAPE_SLT_9a24d6104eaf4c5db5c1175146feb464_StartDate" hidden="1">
            <a:extLst>
              <a:ext uri="{FF2B5EF4-FFF2-40B4-BE49-F238E27FC236}">
                <a16:creationId xmlns:a16="http://schemas.microsoft.com/office/drawing/2014/main" id="{AA4F4A58-7707-708E-D0C0-F9BAD6B0C309}"/>
              </a:ext>
            </a:extLst>
          </p:cNvPr>
          <p:cNvSpPr txBox="1"/>
          <p:nvPr>
            <p:custDataLst>
              <p:tags r:id="rId116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E284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77" name="OTLSHAPE_SLT_9a24d6104eaf4c5db5c1175146feb464_EndDate" hidden="1">
            <a:extLst>
              <a:ext uri="{FF2B5EF4-FFF2-40B4-BE49-F238E27FC236}">
                <a16:creationId xmlns:a16="http://schemas.microsoft.com/office/drawing/2014/main" id="{46697CFC-BE5B-B844-6419-B4F7B6ABE315}"/>
              </a:ext>
            </a:extLst>
          </p:cNvPr>
          <p:cNvSpPr txBox="1"/>
          <p:nvPr>
            <p:custDataLst>
              <p:tags r:id="rId117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E284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78" name="OTLSHAPE_SLT_9a24d6104eaf4c5db5c1175146feb464_JoinedDate">
            <a:extLst>
              <a:ext uri="{FF2B5EF4-FFF2-40B4-BE49-F238E27FC236}">
                <a16:creationId xmlns:a16="http://schemas.microsoft.com/office/drawing/2014/main" id="{8BAB93E4-C26B-BD81-F882-64A648D633A8}"/>
              </a:ext>
            </a:extLst>
          </p:cNvPr>
          <p:cNvSpPr txBox="1"/>
          <p:nvPr>
            <p:custDataLst>
              <p:tags r:id="rId118"/>
            </p:custDataLst>
          </p:nvPr>
        </p:nvSpPr>
        <p:spPr>
          <a:xfrm>
            <a:off x="4990782" y="2423477"/>
            <a:ext cx="10414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-4" normalizeH="0" baseline="0" noProof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Dec 2026 - Jun 2027</a:t>
            </a:r>
          </a:p>
        </p:txBody>
      </p:sp>
      <p:sp>
        <p:nvSpPr>
          <p:cNvPr id="184" name="OTLSHAPE_SLT_9a24d6104eaf4c5db5c1175146feb464_Title">
            <a:extLst>
              <a:ext uri="{FF2B5EF4-FFF2-40B4-BE49-F238E27FC236}">
                <a16:creationId xmlns:a16="http://schemas.microsoft.com/office/drawing/2014/main" id="{1A17CC03-7A01-419A-D0B1-54A821597C37}"/>
              </a:ext>
            </a:extLst>
          </p:cNvPr>
          <p:cNvSpPr txBox="1"/>
          <p:nvPr>
            <p:custDataLst>
              <p:tags r:id="rId119"/>
            </p:custDataLst>
          </p:nvPr>
        </p:nvSpPr>
        <p:spPr>
          <a:xfrm>
            <a:off x="8448160" y="2415730"/>
            <a:ext cx="36830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2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Polarization Analyser: Installation and Commissioning phase (FZJ)</a:t>
            </a:r>
          </a:p>
        </p:txBody>
      </p:sp>
      <p:sp>
        <p:nvSpPr>
          <p:cNvPr id="187" name="OTLSHAPE_SLT_9a24d6104eaf4c5db5c1175146feb464_TextPercentage" hidden="1">
            <a:extLst>
              <a:ext uri="{FF2B5EF4-FFF2-40B4-BE49-F238E27FC236}">
                <a16:creationId xmlns:a16="http://schemas.microsoft.com/office/drawing/2014/main" id="{40F536D1-C795-3A23-CDBD-B2F033BFC278}"/>
              </a:ext>
            </a:extLst>
          </p:cNvPr>
          <p:cNvSpPr txBox="1"/>
          <p:nvPr>
            <p:custDataLst>
              <p:tags r:id="rId120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E8E8E8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38" name="OTLSHAPE_SLT_d2c4f3dc6faa4469a9c672650dfbacb2_Variance" hidden="1">
            <a:extLst>
              <a:ext uri="{FF2B5EF4-FFF2-40B4-BE49-F238E27FC236}">
                <a16:creationId xmlns:a16="http://schemas.microsoft.com/office/drawing/2014/main" id="{26EE3114-2B67-D538-199E-E00E2401CB52}"/>
              </a:ext>
            </a:extLst>
          </p:cNvPr>
          <p:cNvSpPr txBox="1"/>
          <p:nvPr>
            <p:custDataLst>
              <p:tags r:id="rId121"/>
            </p:custDataLst>
          </p:nvPr>
        </p:nvSpPr>
        <p:spPr>
          <a:xfrm>
            <a:off x="12700" y="66561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40" name="OTLSHAPE_SLT_1a64184c173f4d479f58cd918c57129b_Variance" hidden="1">
            <a:extLst>
              <a:ext uri="{FF2B5EF4-FFF2-40B4-BE49-F238E27FC236}">
                <a16:creationId xmlns:a16="http://schemas.microsoft.com/office/drawing/2014/main" id="{95F81847-918F-D45E-95E0-75A13C9F6CFC}"/>
              </a:ext>
            </a:extLst>
          </p:cNvPr>
          <p:cNvSpPr txBox="1"/>
          <p:nvPr>
            <p:custDataLst>
              <p:tags r:id="rId122"/>
            </p:custDataLst>
          </p:nvPr>
        </p:nvSpPr>
        <p:spPr>
          <a:xfrm>
            <a:off x="12700" y="66561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44" name="OTLSHAPE_SLT_9a24d6104eaf4c5db5c1175146feb464_Variance" hidden="1">
            <a:extLst>
              <a:ext uri="{FF2B5EF4-FFF2-40B4-BE49-F238E27FC236}">
                <a16:creationId xmlns:a16="http://schemas.microsoft.com/office/drawing/2014/main" id="{C4A3AD59-A4E9-1CE1-23E9-66E67070C2E5}"/>
              </a:ext>
            </a:extLst>
          </p:cNvPr>
          <p:cNvSpPr txBox="1"/>
          <p:nvPr>
            <p:custDataLst>
              <p:tags r:id="rId123"/>
            </p:custDataLst>
          </p:nvPr>
        </p:nvSpPr>
        <p:spPr>
          <a:xfrm>
            <a:off x="12700" y="66561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67" name="OTLSHAPE_SLT_3a917b5b2fc5449b8408e5d515f2a334_Duration" hidden="1">
            <a:extLst>
              <a:ext uri="{FF2B5EF4-FFF2-40B4-BE49-F238E27FC236}">
                <a16:creationId xmlns:a16="http://schemas.microsoft.com/office/drawing/2014/main" id="{DA032E1E-BD96-E8D0-B84B-5DA3E2C91BD4}"/>
              </a:ext>
            </a:extLst>
          </p:cNvPr>
          <p:cNvSpPr txBox="1"/>
          <p:nvPr>
            <p:custDataLst>
              <p:tags r:id="rId124"/>
            </p:custDataLst>
          </p:nvPr>
        </p:nvSpPr>
        <p:spPr>
          <a:xfrm>
            <a:off x="12700" y="-310466"/>
            <a:ext cx="393700" cy="16510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40 days</a:t>
            </a:r>
          </a:p>
        </p:txBody>
      </p:sp>
      <p:sp>
        <p:nvSpPr>
          <p:cNvPr id="268" name="OTLSHAPE_SLT_3a917b5b2fc5449b8408e5d515f2a334_Variance" hidden="1">
            <a:extLst>
              <a:ext uri="{FF2B5EF4-FFF2-40B4-BE49-F238E27FC236}">
                <a16:creationId xmlns:a16="http://schemas.microsoft.com/office/drawing/2014/main" id="{F22695B6-C129-2068-4D96-358ED2B57ABC}"/>
              </a:ext>
            </a:extLst>
          </p:cNvPr>
          <p:cNvSpPr txBox="1"/>
          <p:nvPr>
            <p:custDataLst>
              <p:tags r:id="rId125"/>
            </p:custDataLst>
          </p:nvPr>
        </p:nvSpPr>
        <p:spPr>
          <a:xfrm>
            <a:off x="12700" y="66561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69" name="OTLSHAPE_SLT_3a917b5b2fc5449b8408e5d515f2a334_StartDate" hidden="1">
            <a:extLst>
              <a:ext uri="{FF2B5EF4-FFF2-40B4-BE49-F238E27FC236}">
                <a16:creationId xmlns:a16="http://schemas.microsoft.com/office/drawing/2014/main" id="{301CE504-3AFC-8142-FE14-A5BE10192BD0}"/>
              </a:ext>
            </a:extLst>
          </p:cNvPr>
          <p:cNvSpPr txBox="1"/>
          <p:nvPr>
            <p:custDataLst>
              <p:tags r:id="rId126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E284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70" name="OTLSHAPE_SLT_3a917b5b2fc5449b8408e5d515f2a334_EndDate" hidden="1">
            <a:extLst>
              <a:ext uri="{FF2B5EF4-FFF2-40B4-BE49-F238E27FC236}">
                <a16:creationId xmlns:a16="http://schemas.microsoft.com/office/drawing/2014/main" id="{FCB5FDD6-AAEA-505E-2340-87C870EE6E89}"/>
              </a:ext>
            </a:extLst>
          </p:cNvPr>
          <p:cNvSpPr txBox="1"/>
          <p:nvPr>
            <p:custDataLst>
              <p:tags r:id="rId127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E284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71" name="OTLSHAPE_SLT_3a917b5b2fc5449b8408e5d515f2a334_JoinedDate">
            <a:extLst>
              <a:ext uri="{FF2B5EF4-FFF2-40B4-BE49-F238E27FC236}">
                <a16:creationId xmlns:a16="http://schemas.microsoft.com/office/drawing/2014/main" id="{4FBFFB7F-EFA0-D8CF-F1FC-EA992285D586}"/>
              </a:ext>
            </a:extLst>
          </p:cNvPr>
          <p:cNvSpPr txBox="1"/>
          <p:nvPr>
            <p:custDataLst>
              <p:tags r:id="rId128"/>
            </p:custDataLst>
          </p:nvPr>
        </p:nvSpPr>
        <p:spPr>
          <a:xfrm>
            <a:off x="7542681" y="1688740"/>
            <a:ext cx="10541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-4" normalizeH="0" baseline="0" noProof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Jun 2027 - Aug 2027</a:t>
            </a:r>
          </a:p>
        </p:txBody>
      </p:sp>
      <p:sp>
        <p:nvSpPr>
          <p:cNvPr id="272" name="OTLSHAPE_SLT_3a917b5b2fc5449b8408e5d515f2a334_Title">
            <a:extLst>
              <a:ext uri="{FF2B5EF4-FFF2-40B4-BE49-F238E27FC236}">
                <a16:creationId xmlns:a16="http://schemas.microsoft.com/office/drawing/2014/main" id="{DC63A209-D5B0-E23F-0FFF-75F18A6641C2}"/>
              </a:ext>
            </a:extLst>
          </p:cNvPr>
          <p:cNvSpPr txBox="1"/>
          <p:nvPr>
            <p:custDataLst>
              <p:tags r:id="rId129"/>
            </p:custDataLst>
          </p:nvPr>
        </p:nvSpPr>
        <p:spPr>
          <a:xfrm>
            <a:off x="9473694" y="1680993"/>
            <a:ext cx="17780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2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Integrated Cold Commissioning</a:t>
            </a:r>
          </a:p>
        </p:txBody>
      </p:sp>
      <p:sp>
        <p:nvSpPr>
          <p:cNvPr id="273" name="OTLSHAPE_SLT_3a917b5b2fc5449b8408e5d515f2a334_TextPercentage" hidden="1">
            <a:extLst>
              <a:ext uri="{FF2B5EF4-FFF2-40B4-BE49-F238E27FC236}">
                <a16:creationId xmlns:a16="http://schemas.microsoft.com/office/drawing/2014/main" id="{853E359E-5846-8D48-4A83-F007D47C4A75}"/>
              </a:ext>
            </a:extLst>
          </p:cNvPr>
          <p:cNvSpPr txBox="1"/>
          <p:nvPr>
            <p:custDataLst>
              <p:tags r:id="rId130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E8E8E8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04" name="OTLSHAPE_SLT_ce8b7b02426041e3ba719d0de0d2bc6c_Duration" hidden="1">
            <a:extLst>
              <a:ext uri="{FF2B5EF4-FFF2-40B4-BE49-F238E27FC236}">
                <a16:creationId xmlns:a16="http://schemas.microsoft.com/office/drawing/2014/main" id="{2C8DDB9C-B51D-4F8E-7B21-770DA460567E}"/>
              </a:ext>
            </a:extLst>
          </p:cNvPr>
          <p:cNvSpPr txBox="1"/>
          <p:nvPr>
            <p:custDataLst>
              <p:tags r:id="rId131"/>
            </p:custDataLst>
          </p:nvPr>
        </p:nvSpPr>
        <p:spPr>
          <a:xfrm>
            <a:off x="12700" y="-381804"/>
            <a:ext cx="4572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235 days</a:t>
            </a:r>
          </a:p>
        </p:txBody>
      </p:sp>
      <p:sp>
        <p:nvSpPr>
          <p:cNvPr id="307" name="OTLSHAPE_SLT_ce8b7b02426041e3ba719d0de0d2bc6c_JoinedDate">
            <a:extLst>
              <a:ext uri="{FF2B5EF4-FFF2-40B4-BE49-F238E27FC236}">
                <a16:creationId xmlns:a16="http://schemas.microsoft.com/office/drawing/2014/main" id="{F2910438-4350-A260-17E3-3C56E5A80072}"/>
              </a:ext>
            </a:extLst>
          </p:cNvPr>
          <p:cNvSpPr txBox="1"/>
          <p:nvPr>
            <p:custDataLst>
              <p:tags r:id="rId132"/>
            </p:custDataLst>
          </p:nvPr>
        </p:nvSpPr>
        <p:spPr>
          <a:xfrm>
            <a:off x="833760" y="2924196"/>
            <a:ext cx="1054100" cy="16510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Mar 2026 - Jan 2027</a:t>
            </a:r>
          </a:p>
        </p:txBody>
      </p:sp>
      <p:sp>
        <p:nvSpPr>
          <p:cNvPr id="308" name="OTLSHAPE_SLT_ce8b7b02426041e3ba719d0de0d2bc6c_Variance" hidden="1">
            <a:extLst>
              <a:ext uri="{FF2B5EF4-FFF2-40B4-BE49-F238E27FC236}">
                <a16:creationId xmlns:a16="http://schemas.microsoft.com/office/drawing/2014/main" id="{ED5AD7B4-1E88-E2A5-01CB-27A4AAB9DC0A}"/>
              </a:ext>
            </a:extLst>
          </p:cNvPr>
          <p:cNvSpPr txBox="1"/>
          <p:nvPr>
            <p:custDataLst>
              <p:tags r:id="rId133"/>
            </p:custDataLst>
          </p:nvPr>
        </p:nvSpPr>
        <p:spPr>
          <a:xfrm>
            <a:off x="12700" y="66561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09" name="OTLSHAPE_SLT_ce8b7b02426041e3ba719d0de0d2bc6c_StartDate" hidden="1">
            <a:extLst>
              <a:ext uri="{FF2B5EF4-FFF2-40B4-BE49-F238E27FC236}">
                <a16:creationId xmlns:a16="http://schemas.microsoft.com/office/drawing/2014/main" id="{070F44F5-2A6B-18D6-E864-A00CD4D3E0FF}"/>
              </a:ext>
            </a:extLst>
          </p:cNvPr>
          <p:cNvSpPr txBox="1"/>
          <p:nvPr>
            <p:custDataLst>
              <p:tags r:id="rId134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E284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10" name="OTLSHAPE_SLT_ce8b7b02426041e3ba719d0de0d2bc6c_EndDate" hidden="1">
            <a:extLst>
              <a:ext uri="{FF2B5EF4-FFF2-40B4-BE49-F238E27FC236}">
                <a16:creationId xmlns:a16="http://schemas.microsoft.com/office/drawing/2014/main" id="{F27930D0-D04D-6894-A30A-C763B50AE07C}"/>
              </a:ext>
            </a:extLst>
          </p:cNvPr>
          <p:cNvSpPr txBox="1"/>
          <p:nvPr>
            <p:custDataLst>
              <p:tags r:id="rId135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E284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11" name="OTLSHAPE_SLT_ce8b7b02426041e3ba719d0de0d2bc6c_Title">
            <a:extLst>
              <a:ext uri="{FF2B5EF4-FFF2-40B4-BE49-F238E27FC236}">
                <a16:creationId xmlns:a16="http://schemas.microsoft.com/office/drawing/2014/main" id="{69873B5C-7299-5FAD-561B-C57BEA9FD4F4}"/>
              </a:ext>
            </a:extLst>
          </p:cNvPr>
          <p:cNvSpPr txBox="1"/>
          <p:nvPr>
            <p:custDataLst>
              <p:tags r:id="rId136"/>
            </p:custDataLst>
          </p:nvPr>
        </p:nvSpPr>
        <p:spPr>
          <a:xfrm>
            <a:off x="6579722" y="2916449"/>
            <a:ext cx="21590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2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 Chopper: Manufacturing phase (FZJ)</a:t>
            </a:r>
          </a:p>
        </p:txBody>
      </p:sp>
      <p:sp>
        <p:nvSpPr>
          <p:cNvPr id="312" name="OTLSHAPE_SLT_ce8b7b02426041e3ba719d0de0d2bc6c_TextPercentage" hidden="1">
            <a:extLst>
              <a:ext uri="{FF2B5EF4-FFF2-40B4-BE49-F238E27FC236}">
                <a16:creationId xmlns:a16="http://schemas.microsoft.com/office/drawing/2014/main" id="{40A12FDA-55B1-0DE7-49A4-8A0F545B642A}"/>
              </a:ext>
            </a:extLst>
          </p:cNvPr>
          <p:cNvSpPr txBox="1"/>
          <p:nvPr>
            <p:custDataLst>
              <p:tags r:id="rId137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EEECE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26" name="OTLSHAPE_SLT_18f105e144ed40e6956f62abeb336684_Duration" hidden="1">
            <a:extLst>
              <a:ext uri="{FF2B5EF4-FFF2-40B4-BE49-F238E27FC236}">
                <a16:creationId xmlns:a16="http://schemas.microsoft.com/office/drawing/2014/main" id="{A21A5D7D-C4E3-C64B-8FA1-C7881C45F391}"/>
              </a:ext>
            </a:extLst>
          </p:cNvPr>
          <p:cNvSpPr txBox="1"/>
          <p:nvPr>
            <p:custDataLst>
              <p:tags r:id="rId138"/>
            </p:custDataLst>
          </p:nvPr>
        </p:nvSpPr>
        <p:spPr>
          <a:xfrm>
            <a:off x="12700" y="-304860"/>
            <a:ext cx="3937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93 days</a:t>
            </a:r>
          </a:p>
        </p:txBody>
      </p:sp>
      <p:sp>
        <p:nvSpPr>
          <p:cNvPr id="327" name="OTLSHAPE_SLT_18f105e144ed40e6956f62abeb336684_Variance" hidden="1">
            <a:extLst>
              <a:ext uri="{FF2B5EF4-FFF2-40B4-BE49-F238E27FC236}">
                <a16:creationId xmlns:a16="http://schemas.microsoft.com/office/drawing/2014/main" id="{28DCDE58-F9C3-D379-06AA-AC4B43BF5FCC}"/>
              </a:ext>
            </a:extLst>
          </p:cNvPr>
          <p:cNvSpPr txBox="1"/>
          <p:nvPr>
            <p:custDataLst>
              <p:tags r:id="rId139"/>
            </p:custDataLst>
          </p:nvPr>
        </p:nvSpPr>
        <p:spPr>
          <a:xfrm>
            <a:off x="12700" y="66561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28" name="OTLSHAPE_SLT_18f105e144ed40e6956f62abeb336684_StartDate" hidden="1">
            <a:extLst>
              <a:ext uri="{FF2B5EF4-FFF2-40B4-BE49-F238E27FC236}">
                <a16:creationId xmlns:a16="http://schemas.microsoft.com/office/drawing/2014/main" id="{449B8927-519B-F757-AEEF-F57FAAC60F19}"/>
              </a:ext>
            </a:extLst>
          </p:cNvPr>
          <p:cNvSpPr txBox="1"/>
          <p:nvPr>
            <p:custDataLst>
              <p:tags r:id="rId140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E284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29" name="OTLSHAPE_SLT_18f105e144ed40e6956f62abeb336684_EndDate" hidden="1">
            <a:extLst>
              <a:ext uri="{FF2B5EF4-FFF2-40B4-BE49-F238E27FC236}">
                <a16:creationId xmlns:a16="http://schemas.microsoft.com/office/drawing/2014/main" id="{61706328-E99D-E6C8-B9D1-9A9EEBE7FC68}"/>
              </a:ext>
            </a:extLst>
          </p:cNvPr>
          <p:cNvSpPr txBox="1"/>
          <p:nvPr>
            <p:custDataLst>
              <p:tags r:id="rId141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E284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30" name="OTLSHAPE_SLT_18f105e144ed40e6956f62abeb336684_JoinedDate">
            <a:extLst>
              <a:ext uri="{FF2B5EF4-FFF2-40B4-BE49-F238E27FC236}">
                <a16:creationId xmlns:a16="http://schemas.microsoft.com/office/drawing/2014/main" id="{F569544C-8F8B-B8AF-BF63-91D8957ABAF7}"/>
              </a:ext>
            </a:extLst>
          </p:cNvPr>
          <p:cNvSpPr txBox="1"/>
          <p:nvPr>
            <p:custDataLst>
              <p:tags r:id="rId142"/>
            </p:custDataLst>
          </p:nvPr>
        </p:nvSpPr>
        <p:spPr>
          <a:xfrm>
            <a:off x="5495436" y="3132815"/>
            <a:ext cx="10160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-4" normalizeH="0" baseline="0" noProof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Jan 2027 - Jun 2027</a:t>
            </a:r>
          </a:p>
        </p:txBody>
      </p:sp>
      <p:sp>
        <p:nvSpPr>
          <p:cNvPr id="331" name="OTLSHAPE_SLT_18f105e144ed40e6956f62abeb336684_Title">
            <a:extLst>
              <a:ext uri="{FF2B5EF4-FFF2-40B4-BE49-F238E27FC236}">
                <a16:creationId xmlns:a16="http://schemas.microsoft.com/office/drawing/2014/main" id="{BEEB2F0C-D787-7BA6-A30D-D041E0C0A24D}"/>
              </a:ext>
            </a:extLst>
          </p:cNvPr>
          <p:cNvSpPr txBox="1"/>
          <p:nvPr>
            <p:custDataLst>
              <p:tags r:id="rId143"/>
            </p:custDataLst>
          </p:nvPr>
        </p:nvSpPr>
        <p:spPr>
          <a:xfrm>
            <a:off x="8420064" y="3125068"/>
            <a:ext cx="31242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 Chopper : Installation and Commissioning phase (FZJ)</a:t>
            </a:r>
          </a:p>
        </p:txBody>
      </p:sp>
      <p:sp>
        <p:nvSpPr>
          <p:cNvPr id="332" name="OTLSHAPE_SLT_18f105e144ed40e6956f62abeb336684_TextPercentage" hidden="1">
            <a:extLst>
              <a:ext uri="{FF2B5EF4-FFF2-40B4-BE49-F238E27FC236}">
                <a16:creationId xmlns:a16="http://schemas.microsoft.com/office/drawing/2014/main" id="{7DFD8FC3-8AFD-8B5D-EC0D-3C952D5E2A85}"/>
              </a:ext>
            </a:extLst>
          </p:cNvPr>
          <p:cNvSpPr txBox="1"/>
          <p:nvPr>
            <p:custDataLst>
              <p:tags r:id="rId144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E8E8E8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42" name="OTLSHAPE_SLT_f85d10cdc7de4cd790d53aa43a1a8a70_Duration" hidden="1">
            <a:extLst>
              <a:ext uri="{FF2B5EF4-FFF2-40B4-BE49-F238E27FC236}">
                <a16:creationId xmlns:a16="http://schemas.microsoft.com/office/drawing/2014/main" id="{3E104C67-A23D-7186-6626-1C223A9EE239}"/>
              </a:ext>
            </a:extLst>
          </p:cNvPr>
          <p:cNvSpPr txBox="1"/>
          <p:nvPr>
            <p:custDataLst>
              <p:tags r:id="rId145"/>
            </p:custDataLst>
          </p:nvPr>
        </p:nvSpPr>
        <p:spPr>
          <a:xfrm>
            <a:off x="12700" y="-381804"/>
            <a:ext cx="4572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125 days</a:t>
            </a:r>
          </a:p>
        </p:txBody>
      </p:sp>
      <p:sp>
        <p:nvSpPr>
          <p:cNvPr id="343" name="OTLSHAPE_SLT_f85d10cdc7de4cd790d53aa43a1a8a70_JoinedDate">
            <a:extLst>
              <a:ext uri="{FF2B5EF4-FFF2-40B4-BE49-F238E27FC236}">
                <a16:creationId xmlns:a16="http://schemas.microsoft.com/office/drawing/2014/main" id="{0E15CB08-FC8B-5FD8-F2B1-F11C32413626}"/>
              </a:ext>
            </a:extLst>
          </p:cNvPr>
          <p:cNvSpPr txBox="1"/>
          <p:nvPr>
            <p:custDataLst>
              <p:tags r:id="rId146"/>
            </p:custDataLst>
          </p:nvPr>
        </p:nvSpPr>
        <p:spPr>
          <a:xfrm>
            <a:off x="801841" y="3633533"/>
            <a:ext cx="1092200" cy="16510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Mar 2026 - Aug 2026</a:t>
            </a:r>
          </a:p>
        </p:txBody>
      </p:sp>
      <p:sp>
        <p:nvSpPr>
          <p:cNvPr id="344" name="OTLSHAPE_SLT_f85d10cdc7de4cd790d53aa43a1a8a70_Variance" hidden="1">
            <a:extLst>
              <a:ext uri="{FF2B5EF4-FFF2-40B4-BE49-F238E27FC236}">
                <a16:creationId xmlns:a16="http://schemas.microsoft.com/office/drawing/2014/main" id="{B6ABE04D-5358-A604-0A98-6A216AF32956}"/>
              </a:ext>
            </a:extLst>
          </p:cNvPr>
          <p:cNvSpPr txBox="1"/>
          <p:nvPr>
            <p:custDataLst>
              <p:tags r:id="rId147"/>
            </p:custDataLst>
          </p:nvPr>
        </p:nvSpPr>
        <p:spPr>
          <a:xfrm>
            <a:off x="12700" y="66561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45" name="OTLSHAPE_SLT_f85d10cdc7de4cd790d53aa43a1a8a70_StartDate" hidden="1">
            <a:extLst>
              <a:ext uri="{FF2B5EF4-FFF2-40B4-BE49-F238E27FC236}">
                <a16:creationId xmlns:a16="http://schemas.microsoft.com/office/drawing/2014/main" id="{CEEB175F-7FAF-4483-D79D-B72D3C1450A0}"/>
              </a:ext>
            </a:extLst>
          </p:cNvPr>
          <p:cNvSpPr txBox="1"/>
          <p:nvPr>
            <p:custDataLst>
              <p:tags r:id="rId148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E284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46" name="OTLSHAPE_SLT_f85d10cdc7de4cd790d53aa43a1a8a70_EndDate" hidden="1">
            <a:extLst>
              <a:ext uri="{FF2B5EF4-FFF2-40B4-BE49-F238E27FC236}">
                <a16:creationId xmlns:a16="http://schemas.microsoft.com/office/drawing/2014/main" id="{E3969DBE-7B56-A2EB-32FE-6A4B71CA4274}"/>
              </a:ext>
            </a:extLst>
          </p:cNvPr>
          <p:cNvSpPr txBox="1"/>
          <p:nvPr>
            <p:custDataLst>
              <p:tags r:id="rId149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E284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47" name="OTLSHAPE_SLT_f85d10cdc7de4cd790d53aa43a1a8a70_Title">
            <a:extLst>
              <a:ext uri="{FF2B5EF4-FFF2-40B4-BE49-F238E27FC236}">
                <a16:creationId xmlns:a16="http://schemas.microsoft.com/office/drawing/2014/main" id="{307E02DB-C681-CEF6-0FBF-EEAF13C5051A}"/>
              </a:ext>
            </a:extLst>
          </p:cNvPr>
          <p:cNvSpPr txBox="1"/>
          <p:nvPr>
            <p:custDataLst>
              <p:tags r:id="rId150"/>
            </p:custDataLst>
          </p:nvPr>
        </p:nvSpPr>
        <p:spPr>
          <a:xfrm>
            <a:off x="4416268" y="3625786"/>
            <a:ext cx="17526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2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OoB guides: Design phase (FZJ)</a:t>
            </a:r>
          </a:p>
        </p:txBody>
      </p:sp>
      <p:sp>
        <p:nvSpPr>
          <p:cNvPr id="348" name="OTLSHAPE_SLT_f85d10cdc7de4cd790d53aa43a1a8a70_TextPercentage" hidden="1">
            <a:extLst>
              <a:ext uri="{FF2B5EF4-FFF2-40B4-BE49-F238E27FC236}">
                <a16:creationId xmlns:a16="http://schemas.microsoft.com/office/drawing/2014/main" id="{A900384C-56EC-4DDE-E818-C202FCB46C41}"/>
              </a:ext>
            </a:extLst>
          </p:cNvPr>
          <p:cNvSpPr txBox="1"/>
          <p:nvPr>
            <p:custDataLst>
              <p:tags r:id="rId151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EEECE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52" name="OTLSHAPE_SLT_563a13d6a71e41d3b382e634326a1bd6_Duration" hidden="1">
            <a:extLst>
              <a:ext uri="{FF2B5EF4-FFF2-40B4-BE49-F238E27FC236}">
                <a16:creationId xmlns:a16="http://schemas.microsoft.com/office/drawing/2014/main" id="{0BDFBFC3-ADCB-63A1-07AD-9F8AA67CBC3E}"/>
              </a:ext>
            </a:extLst>
          </p:cNvPr>
          <p:cNvSpPr txBox="1"/>
          <p:nvPr>
            <p:custDataLst>
              <p:tags r:id="rId152"/>
            </p:custDataLst>
          </p:nvPr>
        </p:nvSpPr>
        <p:spPr>
          <a:xfrm>
            <a:off x="12700" y="-310466"/>
            <a:ext cx="393700" cy="16510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87 days</a:t>
            </a:r>
          </a:p>
        </p:txBody>
      </p:sp>
      <p:sp>
        <p:nvSpPr>
          <p:cNvPr id="353" name="OTLSHAPE_SLT_563a13d6a71e41d3b382e634326a1bd6_Variance" hidden="1">
            <a:extLst>
              <a:ext uri="{FF2B5EF4-FFF2-40B4-BE49-F238E27FC236}">
                <a16:creationId xmlns:a16="http://schemas.microsoft.com/office/drawing/2014/main" id="{69D45044-DDE6-96CE-48E4-24B2C438FBCA}"/>
              </a:ext>
            </a:extLst>
          </p:cNvPr>
          <p:cNvSpPr txBox="1"/>
          <p:nvPr>
            <p:custDataLst>
              <p:tags r:id="rId153"/>
            </p:custDataLst>
          </p:nvPr>
        </p:nvSpPr>
        <p:spPr>
          <a:xfrm>
            <a:off x="12700" y="66561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54" name="OTLSHAPE_SLT_563a13d6a71e41d3b382e634326a1bd6_StartDate" hidden="1">
            <a:extLst>
              <a:ext uri="{FF2B5EF4-FFF2-40B4-BE49-F238E27FC236}">
                <a16:creationId xmlns:a16="http://schemas.microsoft.com/office/drawing/2014/main" id="{3DF31C23-3AEE-A2E1-5E8C-5FFC35901801}"/>
              </a:ext>
            </a:extLst>
          </p:cNvPr>
          <p:cNvSpPr txBox="1"/>
          <p:nvPr>
            <p:custDataLst>
              <p:tags r:id="rId154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E284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55" name="OTLSHAPE_SLT_563a13d6a71e41d3b382e634326a1bd6_EndDate" hidden="1">
            <a:extLst>
              <a:ext uri="{FF2B5EF4-FFF2-40B4-BE49-F238E27FC236}">
                <a16:creationId xmlns:a16="http://schemas.microsoft.com/office/drawing/2014/main" id="{45B73803-5EA8-0D4B-EBEF-3D29101823A4}"/>
              </a:ext>
            </a:extLst>
          </p:cNvPr>
          <p:cNvSpPr txBox="1"/>
          <p:nvPr>
            <p:custDataLst>
              <p:tags r:id="rId155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E284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56" name="OTLSHAPE_SLT_563a13d6a71e41d3b382e634326a1bd6_JoinedDate">
            <a:extLst>
              <a:ext uri="{FF2B5EF4-FFF2-40B4-BE49-F238E27FC236}">
                <a16:creationId xmlns:a16="http://schemas.microsoft.com/office/drawing/2014/main" id="{80B40423-0D37-5F5B-C542-5A853EEEB1D2}"/>
              </a:ext>
            </a:extLst>
          </p:cNvPr>
          <p:cNvSpPr txBox="1"/>
          <p:nvPr>
            <p:custDataLst>
              <p:tags r:id="rId156"/>
            </p:custDataLst>
          </p:nvPr>
        </p:nvSpPr>
        <p:spPr>
          <a:xfrm>
            <a:off x="3278938" y="3842152"/>
            <a:ext cx="10668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-4" normalizeH="0" baseline="0" noProof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Aug 2026 - Dec 2026</a:t>
            </a:r>
          </a:p>
        </p:txBody>
      </p:sp>
      <p:sp>
        <p:nvSpPr>
          <p:cNvPr id="357" name="OTLSHAPE_SLT_563a13d6a71e41d3b382e634326a1bd6_Title">
            <a:extLst>
              <a:ext uri="{FF2B5EF4-FFF2-40B4-BE49-F238E27FC236}">
                <a16:creationId xmlns:a16="http://schemas.microsoft.com/office/drawing/2014/main" id="{0B280AAB-F20B-3FEA-13DC-EB437A9208B5}"/>
              </a:ext>
            </a:extLst>
          </p:cNvPr>
          <p:cNvSpPr txBox="1"/>
          <p:nvPr>
            <p:custDataLst>
              <p:tags r:id="rId157"/>
            </p:custDataLst>
          </p:nvPr>
        </p:nvSpPr>
        <p:spPr>
          <a:xfrm>
            <a:off x="6144222" y="3834405"/>
            <a:ext cx="22098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2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OoB guides: Manufacturing phase (FZJ)</a:t>
            </a:r>
          </a:p>
        </p:txBody>
      </p:sp>
      <p:sp>
        <p:nvSpPr>
          <p:cNvPr id="358" name="OTLSHAPE_SLT_563a13d6a71e41d3b382e634326a1bd6_TextPercentage" hidden="1">
            <a:extLst>
              <a:ext uri="{FF2B5EF4-FFF2-40B4-BE49-F238E27FC236}">
                <a16:creationId xmlns:a16="http://schemas.microsoft.com/office/drawing/2014/main" id="{8AC78A28-3F36-5204-6A8C-78A35632FE0B}"/>
              </a:ext>
            </a:extLst>
          </p:cNvPr>
          <p:cNvSpPr txBox="1"/>
          <p:nvPr>
            <p:custDataLst>
              <p:tags r:id="rId158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EEECE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62" name="OTLSHAPE_SLT_c4c102fb8d344df2a0cf6c106ff27613_Duration" hidden="1">
            <a:extLst>
              <a:ext uri="{FF2B5EF4-FFF2-40B4-BE49-F238E27FC236}">
                <a16:creationId xmlns:a16="http://schemas.microsoft.com/office/drawing/2014/main" id="{CE8CA3B3-AEA9-FE59-F34B-6815124EA36E}"/>
              </a:ext>
            </a:extLst>
          </p:cNvPr>
          <p:cNvSpPr txBox="1"/>
          <p:nvPr>
            <p:custDataLst>
              <p:tags r:id="rId159"/>
            </p:custDataLst>
          </p:nvPr>
        </p:nvSpPr>
        <p:spPr>
          <a:xfrm>
            <a:off x="12700" y="-381804"/>
            <a:ext cx="3937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65 days</a:t>
            </a:r>
          </a:p>
        </p:txBody>
      </p:sp>
      <p:sp>
        <p:nvSpPr>
          <p:cNvPr id="363" name="OTLSHAPE_SLT_c4c102fb8d344df2a0cf6c106ff27613_Variance" hidden="1">
            <a:extLst>
              <a:ext uri="{FF2B5EF4-FFF2-40B4-BE49-F238E27FC236}">
                <a16:creationId xmlns:a16="http://schemas.microsoft.com/office/drawing/2014/main" id="{22F43E0C-6667-34AF-E67C-91F3394D90AA}"/>
              </a:ext>
            </a:extLst>
          </p:cNvPr>
          <p:cNvSpPr txBox="1"/>
          <p:nvPr>
            <p:custDataLst>
              <p:tags r:id="rId160"/>
            </p:custDataLst>
          </p:nvPr>
        </p:nvSpPr>
        <p:spPr>
          <a:xfrm>
            <a:off x="12700" y="66561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64" name="OTLSHAPE_SLT_c4c102fb8d344df2a0cf6c106ff27613_StartDate" hidden="1">
            <a:extLst>
              <a:ext uri="{FF2B5EF4-FFF2-40B4-BE49-F238E27FC236}">
                <a16:creationId xmlns:a16="http://schemas.microsoft.com/office/drawing/2014/main" id="{6B866D2A-AFEF-8F6B-8CC0-371378296530}"/>
              </a:ext>
            </a:extLst>
          </p:cNvPr>
          <p:cNvSpPr txBox="1"/>
          <p:nvPr>
            <p:custDataLst>
              <p:tags r:id="rId161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E284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65" name="OTLSHAPE_SLT_c4c102fb8d344df2a0cf6c106ff27613_EndDate" hidden="1">
            <a:extLst>
              <a:ext uri="{FF2B5EF4-FFF2-40B4-BE49-F238E27FC236}">
                <a16:creationId xmlns:a16="http://schemas.microsoft.com/office/drawing/2014/main" id="{614192F4-4EDD-4A52-D4F2-6D621F1E8E01}"/>
              </a:ext>
            </a:extLst>
          </p:cNvPr>
          <p:cNvSpPr txBox="1"/>
          <p:nvPr>
            <p:custDataLst>
              <p:tags r:id="rId162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E284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66" name="OTLSHAPE_SLT_c4c102fb8d344df2a0cf6c106ff27613_JoinedDate">
            <a:extLst>
              <a:ext uri="{FF2B5EF4-FFF2-40B4-BE49-F238E27FC236}">
                <a16:creationId xmlns:a16="http://schemas.microsoft.com/office/drawing/2014/main" id="{04CC2ACD-B7D1-146E-C540-4A5A9B09CC8E}"/>
              </a:ext>
            </a:extLst>
          </p:cNvPr>
          <p:cNvSpPr txBox="1"/>
          <p:nvPr>
            <p:custDataLst>
              <p:tags r:id="rId163"/>
            </p:custDataLst>
          </p:nvPr>
        </p:nvSpPr>
        <p:spPr>
          <a:xfrm>
            <a:off x="4965079" y="4050771"/>
            <a:ext cx="10922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-4" normalizeH="0" baseline="0" noProof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Dec 2026 - Mar 2027</a:t>
            </a:r>
          </a:p>
        </p:txBody>
      </p:sp>
      <p:sp>
        <p:nvSpPr>
          <p:cNvPr id="367" name="OTLSHAPE_SLT_c4c102fb8d344df2a0cf6c106ff27613_Title">
            <a:extLst>
              <a:ext uri="{FF2B5EF4-FFF2-40B4-BE49-F238E27FC236}">
                <a16:creationId xmlns:a16="http://schemas.microsoft.com/office/drawing/2014/main" id="{AE99D50B-1B41-0825-9DA7-B5CE6B41E163}"/>
              </a:ext>
            </a:extLst>
          </p:cNvPr>
          <p:cNvSpPr txBox="1"/>
          <p:nvPr>
            <p:custDataLst>
              <p:tags r:id="rId164"/>
            </p:custDataLst>
          </p:nvPr>
        </p:nvSpPr>
        <p:spPr>
          <a:xfrm>
            <a:off x="7422627" y="4043024"/>
            <a:ext cx="27305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2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OoB guides : Installation preparation phase (FZJ)</a:t>
            </a:r>
          </a:p>
        </p:txBody>
      </p:sp>
      <p:sp>
        <p:nvSpPr>
          <p:cNvPr id="368" name="OTLSHAPE_SLT_c4c102fb8d344df2a0cf6c106ff27613_TextPercentage" hidden="1">
            <a:extLst>
              <a:ext uri="{FF2B5EF4-FFF2-40B4-BE49-F238E27FC236}">
                <a16:creationId xmlns:a16="http://schemas.microsoft.com/office/drawing/2014/main" id="{27B2E3B5-2DD5-F119-D9A5-23ECA9B319D1}"/>
              </a:ext>
            </a:extLst>
          </p:cNvPr>
          <p:cNvSpPr txBox="1"/>
          <p:nvPr>
            <p:custDataLst>
              <p:tags r:id="rId165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E8E8E8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2" name="OTLSHAPE_SLM_c2049a5201424af08ca1f855fc100aab_Title">
            <a:extLst>
              <a:ext uri="{FF2B5EF4-FFF2-40B4-BE49-F238E27FC236}">
                <a16:creationId xmlns:a16="http://schemas.microsoft.com/office/drawing/2014/main" id="{7EF3FB1A-8882-A178-5037-02D6574C3160}"/>
              </a:ext>
            </a:extLst>
          </p:cNvPr>
          <p:cNvSpPr txBox="1"/>
          <p:nvPr>
            <p:custDataLst>
              <p:tags r:id="rId166"/>
            </p:custDataLst>
          </p:nvPr>
        </p:nvSpPr>
        <p:spPr>
          <a:xfrm>
            <a:off x="5293218" y="4255283"/>
            <a:ext cx="19558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4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Back into CP1 with 30 days of float</a:t>
            </a:r>
            <a:endParaRPr kumimoji="0" lang="en-GB" sz="1100" b="0" i="0" u="none" strike="noStrike" kern="1200" cap="none" spc="-4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3" name="OTLSHAPE_SLM_c2049a5201424af08ca1f855fc100aab_Variance" hidden="1">
            <a:extLst>
              <a:ext uri="{FF2B5EF4-FFF2-40B4-BE49-F238E27FC236}">
                <a16:creationId xmlns:a16="http://schemas.microsoft.com/office/drawing/2014/main" id="{1131A753-C4E8-9AE4-16B8-89A03CCE47A7}"/>
              </a:ext>
            </a:extLst>
          </p:cNvPr>
          <p:cNvSpPr txBox="1"/>
          <p:nvPr>
            <p:custDataLst>
              <p:tags r:id="rId167"/>
            </p:custDataLst>
          </p:nvPr>
        </p:nvSpPr>
        <p:spPr>
          <a:xfrm>
            <a:off x="12700" y="-1456933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0 days</a:t>
            </a:r>
          </a:p>
        </p:txBody>
      </p:sp>
      <p:sp>
        <p:nvSpPr>
          <p:cNvPr id="47" name="OTLSHAPE_SLM_c2049a5201424af08ca1f855fc100aab_Date" hidden="1">
            <a:extLst>
              <a:ext uri="{FF2B5EF4-FFF2-40B4-BE49-F238E27FC236}">
                <a16:creationId xmlns:a16="http://schemas.microsoft.com/office/drawing/2014/main" id="{BDF7BA0F-8088-8B5A-39C4-19DE480F8C2C}"/>
              </a:ext>
            </a:extLst>
          </p:cNvPr>
          <p:cNvSpPr txBox="1"/>
          <p:nvPr>
            <p:custDataLst>
              <p:tags r:id="rId168"/>
            </p:custDataLst>
          </p:nvPr>
        </p:nvSpPr>
        <p:spPr>
          <a:xfrm>
            <a:off x="12700" y="-233521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Mar 23</a:t>
            </a:r>
          </a:p>
        </p:txBody>
      </p:sp>
      <p:sp>
        <p:nvSpPr>
          <p:cNvPr id="222" name="OTLSHAPE_SLM_7f2f59f63a7d4397933aa349a10f8a43_Title">
            <a:extLst>
              <a:ext uri="{FF2B5EF4-FFF2-40B4-BE49-F238E27FC236}">
                <a16:creationId xmlns:a16="http://schemas.microsoft.com/office/drawing/2014/main" id="{C8F0C05F-8F80-2631-AC0C-30CC50DCFB5F}"/>
              </a:ext>
            </a:extLst>
          </p:cNvPr>
          <p:cNvSpPr txBox="1"/>
          <p:nvPr>
            <p:custDataLst>
              <p:tags r:id="rId169"/>
            </p:custDataLst>
          </p:nvPr>
        </p:nvSpPr>
        <p:spPr>
          <a:xfrm>
            <a:off x="6395798" y="2627990"/>
            <a:ext cx="18796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4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Back into CP01 with 11 days float</a:t>
            </a:r>
          </a:p>
        </p:txBody>
      </p:sp>
      <p:sp>
        <p:nvSpPr>
          <p:cNvPr id="223" name="OTLSHAPE_SLM_7f2f59f63a7d4397933aa349a10f8a43_Date">
            <a:extLst>
              <a:ext uri="{FF2B5EF4-FFF2-40B4-BE49-F238E27FC236}">
                <a16:creationId xmlns:a16="http://schemas.microsoft.com/office/drawing/2014/main" id="{CE2A8FC9-E509-6A20-FDD0-25903FD9A0A7}"/>
              </a:ext>
            </a:extLst>
          </p:cNvPr>
          <p:cNvSpPr txBox="1"/>
          <p:nvPr>
            <p:custDataLst>
              <p:tags r:id="rId170"/>
            </p:custDataLst>
          </p:nvPr>
        </p:nvSpPr>
        <p:spPr>
          <a:xfrm>
            <a:off x="8524360" y="2635737"/>
            <a:ext cx="2794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-6" normalizeH="0" baseline="0" noProof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Jun 4</a:t>
            </a:r>
          </a:p>
        </p:txBody>
      </p:sp>
      <p:sp>
        <p:nvSpPr>
          <p:cNvPr id="224" name="OTLSHAPE_SLM_7f2f59f63a7d4397933aa349a10f8a43_Variance" hidden="1">
            <a:extLst>
              <a:ext uri="{FF2B5EF4-FFF2-40B4-BE49-F238E27FC236}">
                <a16:creationId xmlns:a16="http://schemas.microsoft.com/office/drawing/2014/main" id="{00801EE8-5366-D590-2C67-811541DCC602}"/>
              </a:ext>
            </a:extLst>
          </p:cNvPr>
          <p:cNvSpPr txBox="1"/>
          <p:nvPr>
            <p:custDataLst>
              <p:tags r:id="rId171"/>
            </p:custDataLst>
          </p:nvPr>
        </p:nvSpPr>
        <p:spPr>
          <a:xfrm>
            <a:off x="12700" y="-949102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0 days</a:t>
            </a:r>
          </a:p>
        </p:txBody>
      </p:sp>
      <p:sp>
        <p:nvSpPr>
          <p:cNvPr id="226" name="OTLSHAPE_SLM_739771756261465c8281f985f8734c99_Title">
            <a:extLst>
              <a:ext uri="{FF2B5EF4-FFF2-40B4-BE49-F238E27FC236}">
                <a16:creationId xmlns:a16="http://schemas.microsoft.com/office/drawing/2014/main" id="{03055CA6-86A7-531A-8E0C-29D8FF457A03}"/>
              </a:ext>
            </a:extLst>
          </p:cNvPr>
          <p:cNvSpPr txBox="1"/>
          <p:nvPr>
            <p:custDataLst>
              <p:tags r:id="rId172"/>
            </p:custDataLst>
          </p:nvPr>
        </p:nvSpPr>
        <p:spPr>
          <a:xfrm>
            <a:off x="6395798" y="3337327"/>
            <a:ext cx="18796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4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Back into CP01 with 13 days float</a:t>
            </a:r>
          </a:p>
        </p:txBody>
      </p:sp>
      <p:sp>
        <p:nvSpPr>
          <p:cNvPr id="227" name="OTLSHAPE_SLM_739771756261465c8281f985f8734c99_Date">
            <a:extLst>
              <a:ext uri="{FF2B5EF4-FFF2-40B4-BE49-F238E27FC236}">
                <a16:creationId xmlns:a16="http://schemas.microsoft.com/office/drawing/2014/main" id="{E638F388-BF95-73D9-A7B8-E446393F306A}"/>
              </a:ext>
            </a:extLst>
          </p:cNvPr>
          <p:cNvSpPr txBox="1"/>
          <p:nvPr>
            <p:custDataLst>
              <p:tags r:id="rId173"/>
            </p:custDataLst>
          </p:nvPr>
        </p:nvSpPr>
        <p:spPr>
          <a:xfrm>
            <a:off x="8524360" y="3345074"/>
            <a:ext cx="2794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-6" normalizeH="0" baseline="0" noProof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Jun 4</a:t>
            </a:r>
          </a:p>
        </p:txBody>
      </p:sp>
      <p:sp>
        <p:nvSpPr>
          <p:cNvPr id="228" name="OTLSHAPE_SLM_739771756261465c8281f985f8734c99_Variance" hidden="1">
            <a:extLst>
              <a:ext uri="{FF2B5EF4-FFF2-40B4-BE49-F238E27FC236}">
                <a16:creationId xmlns:a16="http://schemas.microsoft.com/office/drawing/2014/main" id="{C893AE08-BB52-4A85-0A0A-E7F322B74355}"/>
              </a:ext>
            </a:extLst>
          </p:cNvPr>
          <p:cNvSpPr txBox="1"/>
          <p:nvPr>
            <p:custDataLst>
              <p:tags r:id="rId174"/>
            </p:custDataLst>
          </p:nvPr>
        </p:nvSpPr>
        <p:spPr>
          <a:xfrm>
            <a:off x="12700" y="-949102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0 days</a:t>
            </a:r>
          </a:p>
        </p:txBody>
      </p:sp>
      <p:sp>
        <p:nvSpPr>
          <p:cNvPr id="242" name="OTLSHAPE_SLT_9e1e7c02beed46d3aa0e90ba90f7beef_Duration" hidden="1">
            <a:extLst>
              <a:ext uri="{FF2B5EF4-FFF2-40B4-BE49-F238E27FC236}">
                <a16:creationId xmlns:a16="http://schemas.microsoft.com/office/drawing/2014/main" id="{38697199-DE2F-DA6C-ACB1-460C8302DB68}"/>
              </a:ext>
            </a:extLst>
          </p:cNvPr>
          <p:cNvSpPr txBox="1"/>
          <p:nvPr>
            <p:custDataLst>
              <p:tags r:id="rId175"/>
            </p:custDataLst>
          </p:nvPr>
        </p:nvSpPr>
        <p:spPr>
          <a:xfrm>
            <a:off x="12700" y="-310466"/>
            <a:ext cx="393700" cy="16510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77 days</a:t>
            </a:r>
          </a:p>
        </p:txBody>
      </p:sp>
      <p:sp>
        <p:nvSpPr>
          <p:cNvPr id="245" name="OTLSHAPE_SLT_9e1e7c02beed46d3aa0e90ba90f7beef_JoinedDate">
            <a:extLst>
              <a:ext uri="{FF2B5EF4-FFF2-40B4-BE49-F238E27FC236}">
                <a16:creationId xmlns:a16="http://schemas.microsoft.com/office/drawing/2014/main" id="{EAB3416A-7504-A442-2262-D49FA7716450}"/>
              </a:ext>
            </a:extLst>
          </p:cNvPr>
          <p:cNvSpPr txBox="1"/>
          <p:nvPr>
            <p:custDataLst>
              <p:tags r:id="rId176"/>
            </p:custDataLst>
          </p:nvPr>
        </p:nvSpPr>
        <p:spPr>
          <a:xfrm>
            <a:off x="827876" y="4551489"/>
            <a:ext cx="1066800" cy="16510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Mar 2026 - Jun 2026</a:t>
            </a:r>
          </a:p>
        </p:txBody>
      </p:sp>
      <p:sp>
        <p:nvSpPr>
          <p:cNvPr id="246" name="OTLSHAPE_SLT_9e1e7c02beed46d3aa0e90ba90f7beef_Variance" hidden="1">
            <a:extLst>
              <a:ext uri="{FF2B5EF4-FFF2-40B4-BE49-F238E27FC236}">
                <a16:creationId xmlns:a16="http://schemas.microsoft.com/office/drawing/2014/main" id="{E054FC05-7D99-6FB8-3A57-5CBE5ED32E29}"/>
              </a:ext>
            </a:extLst>
          </p:cNvPr>
          <p:cNvSpPr txBox="1"/>
          <p:nvPr>
            <p:custDataLst>
              <p:tags r:id="rId177"/>
            </p:custDataLst>
          </p:nvPr>
        </p:nvSpPr>
        <p:spPr>
          <a:xfrm>
            <a:off x="12700" y="66561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47" name="OTLSHAPE_SLT_9e1e7c02beed46d3aa0e90ba90f7beef_StartDate" hidden="1">
            <a:extLst>
              <a:ext uri="{FF2B5EF4-FFF2-40B4-BE49-F238E27FC236}">
                <a16:creationId xmlns:a16="http://schemas.microsoft.com/office/drawing/2014/main" id="{7C80F080-1B4B-18F4-CE72-4087B1A1E691}"/>
              </a:ext>
            </a:extLst>
          </p:cNvPr>
          <p:cNvSpPr txBox="1"/>
          <p:nvPr>
            <p:custDataLst>
              <p:tags r:id="rId178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E284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48" name="OTLSHAPE_SLT_9e1e7c02beed46d3aa0e90ba90f7beef_EndDate" hidden="1">
            <a:extLst>
              <a:ext uri="{FF2B5EF4-FFF2-40B4-BE49-F238E27FC236}">
                <a16:creationId xmlns:a16="http://schemas.microsoft.com/office/drawing/2014/main" id="{4D107BA0-7E77-D724-FC26-F59617F1AEB9}"/>
              </a:ext>
            </a:extLst>
          </p:cNvPr>
          <p:cNvSpPr txBox="1"/>
          <p:nvPr>
            <p:custDataLst>
              <p:tags r:id="rId179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E284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49" name="OTLSHAPE_SLT_9e1e7c02beed46d3aa0e90ba90f7beef_Title">
            <a:extLst>
              <a:ext uri="{FF2B5EF4-FFF2-40B4-BE49-F238E27FC236}">
                <a16:creationId xmlns:a16="http://schemas.microsoft.com/office/drawing/2014/main" id="{9907510B-249E-1CA2-0FA7-15D7180A6481}"/>
              </a:ext>
            </a:extLst>
          </p:cNvPr>
          <p:cNvSpPr txBox="1"/>
          <p:nvPr>
            <p:custDataLst>
              <p:tags r:id="rId180"/>
            </p:custDataLst>
          </p:nvPr>
        </p:nvSpPr>
        <p:spPr>
          <a:xfrm>
            <a:off x="3489074" y="4543742"/>
            <a:ext cx="32512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2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Secondary RC: Manufacturing and Integration phase (FZJ)</a:t>
            </a:r>
          </a:p>
        </p:txBody>
      </p:sp>
      <p:sp>
        <p:nvSpPr>
          <p:cNvPr id="250" name="OTLSHAPE_SLT_9e1e7c02beed46d3aa0e90ba90f7beef_TextPercentage" hidden="1">
            <a:extLst>
              <a:ext uri="{FF2B5EF4-FFF2-40B4-BE49-F238E27FC236}">
                <a16:creationId xmlns:a16="http://schemas.microsoft.com/office/drawing/2014/main" id="{5AA77443-7B83-A4F8-2A72-1074A2B01B7D}"/>
              </a:ext>
            </a:extLst>
          </p:cNvPr>
          <p:cNvSpPr txBox="1"/>
          <p:nvPr>
            <p:custDataLst>
              <p:tags r:id="rId181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EEECE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54" name="OTLSHAPE_SLT_6075ba02ab544b4f9ba6d971d151550a_Duration" hidden="1">
            <a:extLst>
              <a:ext uri="{FF2B5EF4-FFF2-40B4-BE49-F238E27FC236}">
                <a16:creationId xmlns:a16="http://schemas.microsoft.com/office/drawing/2014/main" id="{E08FA38A-9EC8-3FC8-AD6D-57713D449DC6}"/>
              </a:ext>
            </a:extLst>
          </p:cNvPr>
          <p:cNvSpPr txBox="1"/>
          <p:nvPr>
            <p:custDataLst>
              <p:tags r:id="rId182"/>
            </p:custDataLst>
          </p:nvPr>
        </p:nvSpPr>
        <p:spPr>
          <a:xfrm>
            <a:off x="12700" y="-310466"/>
            <a:ext cx="393700" cy="16510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77 days</a:t>
            </a:r>
          </a:p>
        </p:txBody>
      </p:sp>
      <p:sp>
        <p:nvSpPr>
          <p:cNvPr id="255" name="OTLSHAPE_SLT_6075ba02ab544b4f9ba6d971d151550a_JoinedDate">
            <a:extLst>
              <a:ext uri="{FF2B5EF4-FFF2-40B4-BE49-F238E27FC236}">
                <a16:creationId xmlns:a16="http://schemas.microsoft.com/office/drawing/2014/main" id="{E154E39D-2BEF-D634-830E-D7145B6814A9}"/>
              </a:ext>
            </a:extLst>
          </p:cNvPr>
          <p:cNvSpPr txBox="1"/>
          <p:nvPr>
            <p:custDataLst>
              <p:tags r:id="rId183"/>
            </p:custDataLst>
          </p:nvPr>
        </p:nvSpPr>
        <p:spPr>
          <a:xfrm>
            <a:off x="2364414" y="4760108"/>
            <a:ext cx="1028700" cy="16510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Jun 2026 - Oct 2026</a:t>
            </a:r>
          </a:p>
        </p:txBody>
      </p:sp>
      <p:sp>
        <p:nvSpPr>
          <p:cNvPr id="256" name="OTLSHAPE_SLT_6075ba02ab544b4f9ba6d971d151550a_Variance" hidden="1">
            <a:extLst>
              <a:ext uri="{FF2B5EF4-FFF2-40B4-BE49-F238E27FC236}">
                <a16:creationId xmlns:a16="http://schemas.microsoft.com/office/drawing/2014/main" id="{4D851C24-AC6A-10B7-6882-3AF6ECE4C19C}"/>
              </a:ext>
            </a:extLst>
          </p:cNvPr>
          <p:cNvSpPr txBox="1"/>
          <p:nvPr>
            <p:custDataLst>
              <p:tags r:id="rId184"/>
            </p:custDataLst>
          </p:nvPr>
        </p:nvSpPr>
        <p:spPr>
          <a:xfrm>
            <a:off x="12700" y="66561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57" name="OTLSHAPE_SLT_6075ba02ab544b4f9ba6d971d151550a_StartDate" hidden="1">
            <a:extLst>
              <a:ext uri="{FF2B5EF4-FFF2-40B4-BE49-F238E27FC236}">
                <a16:creationId xmlns:a16="http://schemas.microsoft.com/office/drawing/2014/main" id="{A0B2E752-11F6-4332-B3F8-53758CD69A82}"/>
              </a:ext>
            </a:extLst>
          </p:cNvPr>
          <p:cNvSpPr txBox="1"/>
          <p:nvPr>
            <p:custDataLst>
              <p:tags r:id="rId185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E284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58" name="OTLSHAPE_SLT_6075ba02ab544b4f9ba6d971d151550a_EndDate" hidden="1">
            <a:extLst>
              <a:ext uri="{FF2B5EF4-FFF2-40B4-BE49-F238E27FC236}">
                <a16:creationId xmlns:a16="http://schemas.microsoft.com/office/drawing/2014/main" id="{F96DADCB-D96D-2D2E-8597-6712ED7BAAFD}"/>
              </a:ext>
            </a:extLst>
          </p:cNvPr>
          <p:cNvSpPr txBox="1"/>
          <p:nvPr>
            <p:custDataLst>
              <p:tags r:id="rId186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E284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59" name="OTLSHAPE_SLT_6075ba02ab544b4f9ba6d971d151550a_Title">
            <a:extLst>
              <a:ext uri="{FF2B5EF4-FFF2-40B4-BE49-F238E27FC236}">
                <a16:creationId xmlns:a16="http://schemas.microsoft.com/office/drawing/2014/main" id="{6F45763B-4C35-E6A0-B5C6-684BEB65CC37}"/>
              </a:ext>
            </a:extLst>
          </p:cNvPr>
          <p:cNvSpPr txBox="1"/>
          <p:nvPr>
            <p:custDataLst>
              <p:tags r:id="rId187"/>
            </p:custDataLst>
          </p:nvPr>
        </p:nvSpPr>
        <p:spPr>
          <a:xfrm>
            <a:off x="4992253" y="4752361"/>
            <a:ext cx="32512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4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Detector Vessel: Rework, testing and shipping phase (FZJ)</a:t>
            </a:r>
          </a:p>
        </p:txBody>
      </p:sp>
      <p:sp>
        <p:nvSpPr>
          <p:cNvPr id="260" name="OTLSHAPE_SLT_6075ba02ab544b4f9ba6d971d151550a_TextPercentage" hidden="1">
            <a:extLst>
              <a:ext uri="{FF2B5EF4-FFF2-40B4-BE49-F238E27FC236}">
                <a16:creationId xmlns:a16="http://schemas.microsoft.com/office/drawing/2014/main" id="{9EB3CC5A-4206-2600-479D-74865AA83863}"/>
              </a:ext>
            </a:extLst>
          </p:cNvPr>
          <p:cNvSpPr txBox="1"/>
          <p:nvPr>
            <p:custDataLst>
              <p:tags r:id="rId188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EEECE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13" name="OTLSHAPE_SLT_472f5954ea294d66a2f795ba76da95a1_Duration" hidden="1">
            <a:extLst>
              <a:ext uri="{FF2B5EF4-FFF2-40B4-BE49-F238E27FC236}">
                <a16:creationId xmlns:a16="http://schemas.microsoft.com/office/drawing/2014/main" id="{DDA7E972-9023-1091-2FE6-7D407FFD3934}"/>
              </a:ext>
            </a:extLst>
          </p:cNvPr>
          <p:cNvSpPr txBox="1"/>
          <p:nvPr>
            <p:custDataLst>
              <p:tags r:id="rId189"/>
            </p:custDataLst>
          </p:nvPr>
        </p:nvSpPr>
        <p:spPr>
          <a:xfrm>
            <a:off x="12700" y="-304860"/>
            <a:ext cx="3937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10 days</a:t>
            </a:r>
          </a:p>
        </p:txBody>
      </p:sp>
      <p:sp>
        <p:nvSpPr>
          <p:cNvPr id="314" name="OTLSHAPE_SLT_472f5954ea294d66a2f795ba76da95a1_JoinedDate">
            <a:extLst>
              <a:ext uri="{FF2B5EF4-FFF2-40B4-BE49-F238E27FC236}">
                <a16:creationId xmlns:a16="http://schemas.microsoft.com/office/drawing/2014/main" id="{FBA8F43A-EC75-6590-BA73-9DD2952214C0}"/>
              </a:ext>
            </a:extLst>
          </p:cNvPr>
          <p:cNvSpPr txBox="1"/>
          <p:nvPr>
            <p:custDataLst>
              <p:tags r:id="rId190"/>
            </p:custDataLst>
          </p:nvPr>
        </p:nvSpPr>
        <p:spPr>
          <a:xfrm>
            <a:off x="3861201" y="4968727"/>
            <a:ext cx="1041400" cy="16510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Oct 2026 - Oct 2026</a:t>
            </a:r>
          </a:p>
        </p:txBody>
      </p:sp>
      <p:sp>
        <p:nvSpPr>
          <p:cNvPr id="315" name="OTLSHAPE_SLT_472f5954ea294d66a2f795ba76da95a1_Variance" hidden="1">
            <a:extLst>
              <a:ext uri="{FF2B5EF4-FFF2-40B4-BE49-F238E27FC236}">
                <a16:creationId xmlns:a16="http://schemas.microsoft.com/office/drawing/2014/main" id="{360FCA3A-FA8B-0DE0-F871-2C3583B0C53C}"/>
              </a:ext>
            </a:extLst>
          </p:cNvPr>
          <p:cNvSpPr txBox="1"/>
          <p:nvPr>
            <p:custDataLst>
              <p:tags r:id="rId191"/>
            </p:custDataLst>
          </p:nvPr>
        </p:nvSpPr>
        <p:spPr>
          <a:xfrm>
            <a:off x="12700" y="66561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16" name="OTLSHAPE_SLT_472f5954ea294d66a2f795ba76da95a1_StartDate" hidden="1">
            <a:extLst>
              <a:ext uri="{FF2B5EF4-FFF2-40B4-BE49-F238E27FC236}">
                <a16:creationId xmlns:a16="http://schemas.microsoft.com/office/drawing/2014/main" id="{EC69D25D-5CFB-0A55-5EC0-9B2A9C847167}"/>
              </a:ext>
            </a:extLst>
          </p:cNvPr>
          <p:cNvSpPr txBox="1"/>
          <p:nvPr>
            <p:custDataLst>
              <p:tags r:id="rId192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E284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17" name="OTLSHAPE_SLT_472f5954ea294d66a2f795ba76da95a1_EndDate" hidden="1">
            <a:extLst>
              <a:ext uri="{FF2B5EF4-FFF2-40B4-BE49-F238E27FC236}">
                <a16:creationId xmlns:a16="http://schemas.microsoft.com/office/drawing/2014/main" id="{193990AE-84CC-BE07-6918-DB7A32B7DF66}"/>
              </a:ext>
            </a:extLst>
          </p:cNvPr>
          <p:cNvSpPr txBox="1"/>
          <p:nvPr>
            <p:custDataLst>
              <p:tags r:id="rId193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E284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18" name="OTLSHAPE_SLT_472f5954ea294d66a2f795ba76da95a1_Title">
            <a:extLst>
              <a:ext uri="{FF2B5EF4-FFF2-40B4-BE49-F238E27FC236}">
                <a16:creationId xmlns:a16="http://schemas.microsoft.com/office/drawing/2014/main" id="{07ED90E5-3FB7-40E7-65FE-7E0CDCA99ACE}"/>
              </a:ext>
            </a:extLst>
          </p:cNvPr>
          <p:cNvSpPr txBox="1"/>
          <p:nvPr>
            <p:custDataLst>
              <p:tags r:id="rId194"/>
            </p:custDataLst>
          </p:nvPr>
        </p:nvSpPr>
        <p:spPr>
          <a:xfrm>
            <a:off x="5188931" y="4960980"/>
            <a:ext cx="22479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4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Detector Vessel: Installation phase (FZJ)</a:t>
            </a:r>
          </a:p>
        </p:txBody>
      </p:sp>
      <p:sp>
        <p:nvSpPr>
          <p:cNvPr id="319" name="OTLSHAPE_SLT_472f5954ea294d66a2f795ba76da95a1_TextPercentage" hidden="1">
            <a:extLst>
              <a:ext uri="{FF2B5EF4-FFF2-40B4-BE49-F238E27FC236}">
                <a16:creationId xmlns:a16="http://schemas.microsoft.com/office/drawing/2014/main" id="{D26D5AB1-0D6F-96AA-7F44-B7309271889F}"/>
              </a:ext>
            </a:extLst>
          </p:cNvPr>
          <p:cNvSpPr txBox="1"/>
          <p:nvPr>
            <p:custDataLst>
              <p:tags r:id="rId195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EEECE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77" name="OTLSHAPE_SLM_43f0805ca5804207b21c869ea6e439e2_Title">
            <a:extLst>
              <a:ext uri="{FF2B5EF4-FFF2-40B4-BE49-F238E27FC236}">
                <a16:creationId xmlns:a16="http://schemas.microsoft.com/office/drawing/2014/main" id="{0AD383E7-8E3B-15DE-19DD-52B33CFE44AB}"/>
              </a:ext>
            </a:extLst>
          </p:cNvPr>
          <p:cNvSpPr txBox="1"/>
          <p:nvPr>
            <p:custDataLst>
              <p:tags r:id="rId196"/>
            </p:custDataLst>
          </p:nvPr>
        </p:nvSpPr>
        <p:spPr>
          <a:xfrm>
            <a:off x="3529924" y="5381858"/>
            <a:ext cx="18796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4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Back into CP02 with 30 days float</a:t>
            </a:r>
          </a:p>
        </p:txBody>
      </p:sp>
      <p:sp>
        <p:nvSpPr>
          <p:cNvPr id="378" name="OTLSHAPE_SLM_43f0805ca5804207b21c869ea6e439e2_Date">
            <a:extLst>
              <a:ext uri="{FF2B5EF4-FFF2-40B4-BE49-F238E27FC236}">
                <a16:creationId xmlns:a16="http://schemas.microsoft.com/office/drawing/2014/main" id="{25C7F664-3AC9-6E1C-0A09-540CBA01875A}"/>
              </a:ext>
            </a:extLst>
          </p:cNvPr>
          <p:cNvSpPr txBox="1"/>
          <p:nvPr>
            <p:custDataLst>
              <p:tags r:id="rId197"/>
            </p:custDataLst>
          </p:nvPr>
        </p:nvSpPr>
        <p:spPr>
          <a:xfrm>
            <a:off x="5658486" y="5389605"/>
            <a:ext cx="3683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-6" normalizeH="0" baseline="0" noProof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Nov 12</a:t>
            </a:r>
          </a:p>
        </p:txBody>
      </p:sp>
      <p:sp>
        <p:nvSpPr>
          <p:cNvPr id="379" name="OTLSHAPE_SLM_43f0805ca5804207b21c869ea6e439e2_Variance" hidden="1">
            <a:extLst>
              <a:ext uri="{FF2B5EF4-FFF2-40B4-BE49-F238E27FC236}">
                <a16:creationId xmlns:a16="http://schemas.microsoft.com/office/drawing/2014/main" id="{13C1033A-FE81-A0C0-892F-63275A1368C0}"/>
              </a:ext>
            </a:extLst>
          </p:cNvPr>
          <p:cNvSpPr txBox="1"/>
          <p:nvPr>
            <p:custDataLst>
              <p:tags r:id="rId198"/>
            </p:custDataLst>
          </p:nvPr>
        </p:nvSpPr>
        <p:spPr>
          <a:xfrm>
            <a:off x="12700" y="-864463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0 days</a:t>
            </a:r>
          </a:p>
        </p:txBody>
      </p:sp>
      <p:sp>
        <p:nvSpPr>
          <p:cNvPr id="382" name="OTLSHAPE_SLT_8ec882838da94a188ba4c6568b187371_Duration" hidden="1">
            <a:extLst>
              <a:ext uri="{FF2B5EF4-FFF2-40B4-BE49-F238E27FC236}">
                <a16:creationId xmlns:a16="http://schemas.microsoft.com/office/drawing/2014/main" id="{633F97BA-B76A-2CF9-2EC2-1083EDF3A991}"/>
              </a:ext>
            </a:extLst>
          </p:cNvPr>
          <p:cNvSpPr txBox="1"/>
          <p:nvPr>
            <p:custDataLst>
              <p:tags r:id="rId199"/>
            </p:custDataLst>
          </p:nvPr>
        </p:nvSpPr>
        <p:spPr>
          <a:xfrm>
            <a:off x="12700" y="-310466"/>
            <a:ext cx="393700" cy="16510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20 days</a:t>
            </a:r>
          </a:p>
        </p:txBody>
      </p:sp>
      <p:sp>
        <p:nvSpPr>
          <p:cNvPr id="383" name="OTLSHAPE_SLT_8ec882838da94a188ba4c6568b187371_JoinedDate">
            <a:extLst>
              <a:ext uri="{FF2B5EF4-FFF2-40B4-BE49-F238E27FC236}">
                <a16:creationId xmlns:a16="http://schemas.microsoft.com/office/drawing/2014/main" id="{609F01EA-1940-CCF8-47C1-6481DAF5EF5C}"/>
              </a:ext>
            </a:extLst>
          </p:cNvPr>
          <p:cNvSpPr txBox="1"/>
          <p:nvPr>
            <p:custDataLst>
              <p:tags r:id="rId200"/>
            </p:custDataLst>
          </p:nvPr>
        </p:nvSpPr>
        <p:spPr>
          <a:xfrm>
            <a:off x="4032436" y="5177345"/>
            <a:ext cx="1066800" cy="16510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Oct 2026 - Nov 2026</a:t>
            </a:r>
          </a:p>
        </p:txBody>
      </p:sp>
      <p:sp>
        <p:nvSpPr>
          <p:cNvPr id="384" name="OTLSHAPE_SLT_8ec882838da94a188ba4c6568b187371_Variance" hidden="1">
            <a:extLst>
              <a:ext uri="{FF2B5EF4-FFF2-40B4-BE49-F238E27FC236}">
                <a16:creationId xmlns:a16="http://schemas.microsoft.com/office/drawing/2014/main" id="{65791A2E-9236-61AD-0DB0-77EEFF2E1796}"/>
              </a:ext>
            </a:extLst>
          </p:cNvPr>
          <p:cNvSpPr txBox="1"/>
          <p:nvPr>
            <p:custDataLst>
              <p:tags r:id="rId201"/>
            </p:custDataLst>
          </p:nvPr>
        </p:nvSpPr>
        <p:spPr>
          <a:xfrm>
            <a:off x="12700" y="66561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85" name="OTLSHAPE_SLT_8ec882838da94a188ba4c6568b187371_StartDate" hidden="1">
            <a:extLst>
              <a:ext uri="{FF2B5EF4-FFF2-40B4-BE49-F238E27FC236}">
                <a16:creationId xmlns:a16="http://schemas.microsoft.com/office/drawing/2014/main" id="{90DAF77A-443A-646F-7383-E82BD4C23E0E}"/>
              </a:ext>
            </a:extLst>
          </p:cNvPr>
          <p:cNvSpPr txBox="1"/>
          <p:nvPr>
            <p:custDataLst>
              <p:tags r:id="rId202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E284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86" name="OTLSHAPE_SLT_8ec882838da94a188ba4c6568b187371_EndDate" hidden="1">
            <a:extLst>
              <a:ext uri="{FF2B5EF4-FFF2-40B4-BE49-F238E27FC236}">
                <a16:creationId xmlns:a16="http://schemas.microsoft.com/office/drawing/2014/main" id="{1418E8F2-61E3-5D3C-2FDF-36C1D9BFFB5D}"/>
              </a:ext>
            </a:extLst>
          </p:cNvPr>
          <p:cNvSpPr txBox="1"/>
          <p:nvPr>
            <p:custDataLst>
              <p:tags r:id="rId203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E284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87" name="OTLSHAPE_SLT_8ec882838da94a188ba4c6568b187371_Title">
            <a:extLst>
              <a:ext uri="{FF2B5EF4-FFF2-40B4-BE49-F238E27FC236}">
                <a16:creationId xmlns:a16="http://schemas.microsoft.com/office/drawing/2014/main" id="{50B6F1F5-1562-5C17-2B84-5F8A40CA407F}"/>
              </a:ext>
            </a:extLst>
          </p:cNvPr>
          <p:cNvSpPr txBox="1"/>
          <p:nvPr>
            <p:custDataLst>
              <p:tags r:id="rId204"/>
            </p:custDataLst>
          </p:nvPr>
        </p:nvSpPr>
        <p:spPr>
          <a:xfrm>
            <a:off x="5582286" y="5169598"/>
            <a:ext cx="22733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4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Cave: Installation (last wall) phase (CNR)</a:t>
            </a:r>
          </a:p>
        </p:txBody>
      </p:sp>
      <p:sp>
        <p:nvSpPr>
          <p:cNvPr id="388" name="OTLSHAPE_SLT_8ec882838da94a188ba4c6568b187371_TextPercentage" hidden="1">
            <a:extLst>
              <a:ext uri="{FF2B5EF4-FFF2-40B4-BE49-F238E27FC236}">
                <a16:creationId xmlns:a16="http://schemas.microsoft.com/office/drawing/2014/main" id="{11FCC23A-7FCD-823A-7F36-1175E1096E24}"/>
              </a:ext>
            </a:extLst>
          </p:cNvPr>
          <p:cNvSpPr txBox="1"/>
          <p:nvPr>
            <p:custDataLst>
              <p:tags r:id="rId205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EEECE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cxnSp>
        <p:nvCxnSpPr>
          <p:cNvPr id="9" name="OTLSHAPE_TB_00000000000000000000000000000000_Separator1">
            <a:extLst>
              <a:ext uri="{FF2B5EF4-FFF2-40B4-BE49-F238E27FC236}">
                <a16:creationId xmlns:a16="http://schemas.microsoft.com/office/drawing/2014/main" id="{4B232BD1-B5F6-FD00-C07A-C9B5CE6B5F0C}"/>
              </a:ext>
            </a:extLst>
          </p:cNvPr>
          <p:cNvCxnSpPr/>
          <p:nvPr>
            <p:custDataLst>
              <p:tags r:id="rId206"/>
            </p:custDataLst>
          </p:nvPr>
        </p:nvCxnSpPr>
        <p:spPr>
          <a:xfrm>
            <a:off x="6219867" y="1239033"/>
            <a:ext cx="0" cy="146304"/>
          </a:xfrm>
          <a:prstGeom prst="line">
            <a:avLst/>
          </a:prstGeom>
          <a:ln w="7620" cap="flat" cmpd="sng" algn="ctr">
            <a:solidFill>
              <a:srgbClr val="E8E8E8">
                <a:alpha val="2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OTLSHAPE_TB_00000000000000000000000000000000_MiddleSeparator1">
            <a:extLst>
              <a:ext uri="{FF2B5EF4-FFF2-40B4-BE49-F238E27FC236}">
                <a16:creationId xmlns:a16="http://schemas.microsoft.com/office/drawing/2014/main" id="{A9123A75-FAFA-8D50-89DF-D1F465EC5F34}"/>
              </a:ext>
            </a:extLst>
          </p:cNvPr>
          <p:cNvCxnSpPr/>
          <p:nvPr>
            <p:custDataLst>
              <p:tags r:id="rId207"/>
            </p:custDataLst>
          </p:nvPr>
        </p:nvCxnSpPr>
        <p:spPr>
          <a:xfrm>
            <a:off x="2356556" y="1431057"/>
            <a:ext cx="0" cy="146304"/>
          </a:xfrm>
          <a:prstGeom prst="line">
            <a:avLst/>
          </a:prstGeom>
          <a:ln w="7620" cap="flat" cmpd="sng" algn="ctr">
            <a:solidFill>
              <a:srgbClr val="E8E8E8">
                <a:alpha val="2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OTLSHAPE_TB_00000000000000000000000000000000_MiddleSeparator2">
            <a:extLst>
              <a:ext uri="{FF2B5EF4-FFF2-40B4-BE49-F238E27FC236}">
                <a16:creationId xmlns:a16="http://schemas.microsoft.com/office/drawing/2014/main" id="{17E8024D-0735-97E3-9ACC-035F25BF451D}"/>
              </a:ext>
            </a:extLst>
          </p:cNvPr>
          <p:cNvCxnSpPr/>
          <p:nvPr>
            <p:custDataLst>
              <p:tags r:id="rId208"/>
            </p:custDataLst>
          </p:nvPr>
        </p:nvCxnSpPr>
        <p:spPr>
          <a:xfrm>
            <a:off x="3634961" y="1431057"/>
            <a:ext cx="0" cy="146304"/>
          </a:xfrm>
          <a:prstGeom prst="line">
            <a:avLst/>
          </a:prstGeom>
          <a:ln w="7620" cap="flat" cmpd="sng" algn="ctr">
            <a:solidFill>
              <a:srgbClr val="E8E8E8">
                <a:alpha val="2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OTLSHAPE_TB_00000000000000000000000000000000_MiddleSeparator3">
            <a:extLst>
              <a:ext uri="{FF2B5EF4-FFF2-40B4-BE49-F238E27FC236}">
                <a16:creationId xmlns:a16="http://schemas.microsoft.com/office/drawing/2014/main" id="{41A09B59-DE9B-9573-82D8-371A65819E82}"/>
              </a:ext>
            </a:extLst>
          </p:cNvPr>
          <p:cNvCxnSpPr/>
          <p:nvPr>
            <p:custDataLst>
              <p:tags r:id="rId209"/>
            </p:custDataLst>
          </p:nvPr>
        </p:nvCxnSpPr>
        <p:spPr>
          <a:xfrm>
            <a:off x="4927414" y="1431057"/>
            <a:ext cx="0" cy="146304"/>
          </a:xfrm>
          <a:prstGeom prst="line">
            <a:avLst/>
          </a:prstGeom>
          <a:ln w="7620" cap="flat" cmpd="sng" algn="ctr">
            <a:solidFill>
              <a:srgbClr val="E8E8E8">
                <a:alpha val="2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OTLSHAPE_TB_00000000000000000000000000000000_MiddleSeparator4">
            <a:extLst>
              <a:ext uri="{FF2B5EF4-FFF2-40B4-BE49-F238E27FC236}">
                <a16:creationId xmlns:a16="http://schemas.microsoft.com/office/drawing/2014/main" id="{4F717412-BF3E-DE95-8D2A-EF7D64F4692C}"/>
              </a:ext>
            </a:extLst>
          </p:cNvPr>
          <p:cNvCxnSpPr/>
          <p:nvPr>
            <p:custDataLst>
              <p:tags r:id="rId210"/>
            </p:custDataLst>
          </p:nvPr>
        </p:nvCxnSpPr>
        <p:spPr>
          <a:xfrm>
            <a:off x="6219867" y="1431057"/>
            <a:ext cx="0" cy="146304"/>
          </a:xfrm>
          <a:prstGeom prst="line">
            <a:avLst/>
          </a:prstGeom>
          <a:ln w="7620" cap="flat" cmpd="sng" algn="ctr">
            <a:solidFill>
              <a:srgbClr val="E8E8E8">
                <a:alpha val="2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OTLSHAPE_TB_00000000000000000000000000000000_MiddleSeparator5">
            <a:extLst>
              <a:ext uri="{FF2B5EF4-FFF2-40B4-BE49-F238E27FC236}">
                <a16:creationId xmlns:a16="http://schemas.microsoft.com/office/drawing/2014/main" id="{A2814579-6D06-5DD3-CB80-4D65AB513AD2}"/>
              </a:ext>
            </a:extLst>
          </p:cNvPr>
          <p:cNvCxnSpPr/>
          <p:nvPr>
            <p:custDataLst>
              <p:tags r:id="rId211"/>
            </p:custDataLst>
          </p:nvPr>
        </p:nvCxnSpPr>
        <p:spPr>
          <a:xfrm>
            <a:off x="7484224" y="1431057"/>
            <a:ext cx="0" cy="146304"/>
          </a:xfrm>
          <a:prstGeom prst="line">
            <a:avLst/>
          </a:prstGeom>
          <a:ln w="7620" cap="flat" cmpd="sng" algn="ctr">
            <a:solidFill>
              <a:srgbClr val="E8E8E8">
                <a:alpha val="2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OTLSHAPE_TB_00000000000000000000000000000000_MiddleSeparator6">
            <a:extLst>
              <a:ext uri="{FF2B5EF4-FFF2-40B4-BE49-F238E27FC236}">
                <a16:creationId xmlns:a16="http://schemas.microsoft.com/office/drawing/2014/main" id="{A67401CB-185B-1BE9-F697-0BA510651B64}"/>
              </a:ext>
            </a:extLst>
          </p:cNvPr>
          <p:cNvCxnSpPr/>
          <p:nvPr>
            <p:custDataLst>
              <p:tags r:id="rId212"/>
            </p:custDataLst>
          </p:nvPr>
        </p:nvCxnSpPr>
        <p:spPr>
          <a:xfrm>
            <a:off x="8762629" y="1431057"/>
            <a:ext cx="0" cy="146304"/>
          </a:xfrm>
          <a:prstGeom prst="line">
            <a:avLst/>
          </a:prstGeom>
          <a:ln w="7620" cap="flat" cmpd="sng" algn="ctr">
            <a:solidFill>
              <a:srgbClr val="E8E8E8">
                <a:alpha val="2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7" name="OTLSHAPE_TB_00000000000000000000000000000000_MiddleSeparator7">
            <a:extLst>
              <a:ext uri="{FF2B5EF4-FFF2-40B4-BE49-F238E27FC236}">
                <a16:creationId xmlns:a16="http://schemas.microsoft.com/office/drawing/2014/main" id="{7B3D6B78-B913-0816-3962-6FA9A336380B}"/>
              </a:ext>
            </a:extLst>
          </p:cNvPr>
          <p:cNvCxnSpPr/>
          <p:nvPr>
            <p:custDataLst>
              <p:tags r:id="rId213"/>
            </p:custDataLst>
          </p:nvPr>
        </p:nvCxnSpPr>
        <p:spPr>
          <a:xfrm>
            <a:off x="10055082" y="1431057"/>
            <a:ext cx="0" cy="146304"/>
          </a:xfrm>
          <a:prstGeom prst="line">
            <a:avLst/>
          </a:prstGeom>
          <a:ln w="7620" cap="flat" cmpd="sng" algn="ctr">
            <a:solidFill>
              <a:srgbClr val="E8E8E8">
                <a:alpha val="2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OTLSHAPE_M_aef32c30126c457290b9a69880c1852d_Shape">
            <a:extLst>
              <a:ext uri="{FF2B5EF4-FFF2-40B4-BE49-F238E27FC236}">
                <a16:creationId xmlns:a16="http://schemas.microsoft.com/office/drawing/2014/main" id="{4306EE3D-6972-71B5-2B88-EDCCBFD2746E}"/>
              </a:ext>
            </a:extLst>
          </p:cNvPr>
          <p:cNvSpPr/>
          <p:nvPr>
            <p:custDataLst>
              <p:tags r:id="rId214"/>
            </p:custDataLst>
          </p:nvPr>
        </p:nvSpPr>
        <p:spPr>
          <a:xfrm rot="16200000">
            <a:off x="11042114" y="784923"/>
            <a:ext cx="165100" cy="165100"/>
          </a:xfrm>
          <a:prstGeom prst="flowChartMerge">
            <a:avLst/>
          </a:prstGeom>
          <a:solidFill>
            <a:srgbClr val="E9713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94" name="OTLSHAPE_M_951b60d1ca7b47acaaf2d71df281a755_Shape">
            <a:extLst>
              <a:ext uri="{FF2B5EF4-FFF2-40B4-BE49-F238E27FC236}">
                <a16:creationId xmlns:a16="http://schemas.microsoft.com/office/drawing/2014/main" id="{55C6D70F-3CF4-BD8F-5E4D-BDA6DD36F5A6}"/>
              </a:ext>
            </a:extLst>
          </p:cNvPr>
          <p:cNvSpPr/>
          <p:nvPr>
            <p:custDataLst>
              <p:tags r:id="rId215"/>
            </p:custDataLst>
          </p:nvPr>
        </p:nvSpPr>
        <p:spPr>
          <a:xfrm rot="16200000">
            <a:off x="9468692" y="370480"/>
            <a:ext cx="165100" cy="165100"/>
          </a:xfrm>
          <a:prstGeom prst="flowChartMerge">
            <a:avLst/>
          </a:prstGeom>
          <a:solidFill>
            <a:srgbClr val="15608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98" name="OTLSHAPE_M_852c225338b44b15883779d834d018f7_Shape">
            <a:extLst>
              <a:ext uri="{FF2B5EF4-FFF2-40B4-BE49-F238E27FC236}">
                <a16:creationId xmlns:a16="http://schemas.microsoft.com/office/drawing/2014/main" id="{2848B0B7-8444-034C-D44E-7AEB9376D626}"/>
              </a:ext>
            </a:extLst>
          </p:cNvPr>
          <p:cNvSpPr/>
          <p:nvPr>
            <p:custDataLst>
              <p:tags r:id="rId216"/>
            </p:custDataLst>
          </p:nvPr>
        </p:nvSpPr>
        <p:spPr>
          <a:xfrm rot="16200000">
            <a:off x="5422752" y="784923"/>
            <a:ext cx="165100" cy="165100"/>
          </a:xfrm>
          <a:prstGeom prst="flowChartMerge">
            <a:avLst/>
          </a:prstGeom>
          <a:solidFill>
            <a:srgbClr val="E9713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68" name="OTLSHAPE_M_aef32c30126c457290b9a69880c1852d_Title">
            <a:extLst>
              <a:ext uri="{FF2B5EF4-FFF2-40B4-BE49-F238E27FC236}">
                <a16:creationId xmlns:a16="http://schemas.microsoft.com/office/drawing/2014/main" id="{82A4016D-0C1B-FD6B-D444-02E3BDB8AC42}"/>
              </a:ext>
            </a:extLst>
          </p:cNvPr>
          <p:cNvSpPr txBox="1"/>
          <p:nvPr>
            <p:custDataLst>
              <p:tags r:id="rId217"/>
            </p:custDataLst>
          </p:nvPr>
        </p:nvSpPr>
        <p:spPr>
          <a:xfrm>
            <a:off x="11238964" y="679302"/>
            <a:ext cx="10541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1" i="0" u="none" strike="noStrike" kern="1200" cap="none" spc="-8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TG5/SAR </a:t>
            </a:r>
            <a:r>
              <a:rPr kumimoji="0" lang="en-GB" sz="1100" b="1" i="0" u="none" strike="noStrike" kern="1200" cap="none" spc="-8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approval</a:t>
            </a:r>
          </a:p>
        </p:txBody>
      </p:sp>
      <p:sp>
        <p:nvSpPr>
          <p:cNvPr id="69" name="OTLSHAPE_M_aef32c30126c457290b9a69880c1852d_Date">
            <a:extLst>
              <a:ext uri="{FF2B5EF4-FFF2-40B4-BE49-F238E27FC236}">
                <a16:creationId xmlns:a16="http://schemas.microsoft.com/office/drawing/2014/main" id="{8046DDB5-2447-2293-EF6F-F6A3EA199870}"/>
              </a:ext>
            </a:extLst>
          </p:cNvPr>
          <p:cNvSpPr txBox="1"/>
          <p:nvPr>
            <p:custDataLst>
              <p:tags r:id="rId218"/>
            </p:custDataLst>
          </p:nvPr>
        </p:nvSpPr>
        <p:spPr>
          <a:xfrm>
            <a:off x="11238964" y="849820"/>
            <a:ext cx="6096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-6" normalizeH="0" baseline="0" noProof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Dec 7, 2027</a:t>
            </a:r>
          </a:p>
        </p:txBody>
      </p:sp>
      <p:sp>
        <p:nvSpPr>
          <p:cNvPr id="192" name="OTLSHAPE_M_951b60d1ca7b47acaaf2d71df281a755_Title">
            <a:extLst>
              <a:ext uri="{FF2B5EF4-FFF2-40B4-BE49-F238E27FC236}">
                <a16:creationId xmlns:a16="http://schemas.microsoft.com/office/drawing/2014/main" id="{03341F34-B639-B0AE-0FF5-B42394C4BB6D}"/>
              </a:ext>
            </a:extLst>
          </p:cNvPr>
          <p:cNvSpPr txBox="1"/>
          <p:nvPr>
            <p:custDataLst>
              <p:tags r:id="rId219"/>
            </p:custDataLst>
          </p:nvPr>
        </p:nvSpPr>
        <p:spPr>
          <a:xfrm>
            <a:off x="9665542" y="264858"/>
            <a:ext cx="23749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-4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Cold Commissioning TG5 scope complete</a:t>
            </a:r>
            <a:endParaRPr kumimoji="0" lang="sv-SE" sz="1100" b="1" i="0" u="none" strike="noStrike" kern="1200" cap="none" spc="-4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93" name="OTLSHAPE_M_951b60d1ca7b47acaaf2d71df281a755_Date">
            <a:extLst>
              <a:ext uri="{FF2B5EF4-FFF2-40B4-BE49-F238E27FC236}">
                <a16:creationId xmlns:a16="http://schemas.microsoft.com/office/drawing/2014/main" id="{D92E55B6-E64E-EF45-52B5-4FE775935121}"/>
              </a:ext>
            </a:extLst>
          </p:cNvPr>
          <p:cNvSpPr txBox="1"/>
          <p:nvPr>
            <p:custDataLst>
              <p:tags r:id="rId220"/>
            </p:custDataLst>
          </p:nvPr>
        </p:nvSpPr>
        <p:spPr>
          <a:xfrm>
            <a:off x="9665542" y="435377"/>
            <a:ext cx="6858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-6" normalizeH="0" baseline="0" noProof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Aug 17, 2027</a:t>
            </a:r>
          </a:p>
        </p:txBody>
      </p:sp>
      <p:sp>
        <p:nvSpPr>
          <p:cNvPr id="196" name="OTLSHAPE_M_852c225338b44b15883779d834d018f7_Title">
            <a:extLst>
              <a:ext uri="{FF2B5EF4-FFF2-40B4-BE49-F238E27FC236}">
                <a16:creationId xmlns:a16="http://schemas.microsoft.com/office/drawing/2014/main" id="{3FA6FDCC-75D7-D5BB-EE64-8EFA1A650DCB}"/>
              </a:ext>
            </a:extLst>
          </p:cNvPr>
          <p:cNvSpPr txBox="1"/>
          <p:nvPr>
            <p:custDataLst>
              <p:tags r:id="rId221"/>
            </p:custDataLst>
          </p:nvPr>
        </p:nvSpPr>
        <p:spPr>
          <a:xfrm>
            <a:off x="5619602" y="679302"/>
            <a:ext cx="5461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1" i="0" u="none" strike="noStrike" kern="1200" cap="none" spc="-1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Final TG3</a:t>
            </a:r>
          </a:p>
        </p:txBody>
      </p:sp>
      <p:sp>
        <p:nvSpPr>
          <p:cNvPr id="197" name="OTLSHAPE_M_852c225338b44b15883779d834d018f7_Date">
            <a:extLst>
              <a:ext uri="{FF2B5EF4-FFF2-40B4-BE49-F238E27FC236}">
                <a16:creationId xmlns:a16="http://schemas.microsoft.com/office/drawing/2014/main" id="{8AA8FD80-9DE0-5BBC-48A7-4D70D638BBEB}"/>
              </a:ext>
            </a:extLst>
          </p:cNvPr>
          <p:cNvSpPr txBox="1"/>
          <p:nvPr>
            <p:custDataLst>
              <p:tags r:id="rId222"/>
            </p:custDataLst>
          </p:nvPr>
        </p:nvSpPr>
        <p:spPr>
          <a:xfrm>
            <a:off x="5619602" y="849820"/>
            <a:ext cx="6223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-6" normalizeH="0" baseline="0" noProof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Nov 2, 2026</a:t>
            </a:r>
          </a:p>
        </p:txBody>
      </p:sp>
      <p:sp>
        <p:nvSpPr>
          <p:cNvPr id="55" name="OTLSHAPE_M_951b60d1ca7b47acaaf2d71df281a755_Variance" hidden="1">
            <a:extLst>
              <a:ext uri="{FF2B5EF4-FFF2-40B4-BE49-F238E27FC236}">
                <a16:creationId xmlns:a16="http://schemas.microsoft.com/office/drawing/2014/main" id="{5463D0C0-0E5A-2C7F-41A3-50830751267E}"/>
              </a:ext>
            </a:extLst>
          </p:cNvPr>
          <p:cNvSpPr txBox="1"/>
          <p:nvPr>
            <p:custDataLst>
              <p:tags r:id="rId223"/>
            </p:custDataLst>
          </p:nvPr>
        </p:nvSpPr>
        <p:spPr>
          <a:xfrm>
            <a:off x="12700" y="-695186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0 days</a:t>
            </a:r>
          </a:p>
        </p:txBody>
      </p:sp>
      <p:sp>
        <p:nvSpPr>
          <p:cNvPr id="56" name="OTLSHAPE_M_aef32c30126c457290b9a69880c1852d_Variance" hidden="1">
            <a:extLst>
              <a:ext uri="{FF2B5EF4-FFF2-40B4-BE49-F238E27FC236}">
                <a16:creationId xmlns:a16="http://schemas.microsoft.com/office/drawing/2014/main" id="{86D6ED08-30AC-E2ED-C084-E2A464BB5CBF}"/>
              </a:ext>
            </a:extLst>
          </p:cNvPr>
          <p:cNvSpPr txBox="1"/>
          <p:nvPr>
            <p:custDataLst>
              <p:tags r:id="rId224"/>
            </p:custDataLst>
          </p:nvPr>
        </p:nvSpPr>
        <p:spPr>
          <a:xfrm>
            <a:off x="12700" y="-271993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0 days</a:t>
            </a:r>
          </a:p>
        </p:txBody>
      </p:sp>
      <p:sp>
        <p:nvSpPr>
          <p:cNvPr id="57" name="OTLSHAPE_M_852c225338b44b15883779d834d018f7_Variance" hidden="1">
            <a:extLst>
              <a:ext uri="{FF2B5EF4-FFF2-40B4-BE49-F238E27FC236}">
                <a16:creationId xmlns:a16="http://schemas.microsoft.com/office/drawing/2014/main" id="{FD78CB6E-D0AF-8311-0F04-4261D0B87870}"/>
              </a:ext>
            </a:extLst>
          </p:cNvPr>
          <p:cNvSpPr txBox="1"/>
          <p:nvPr>
            <p:custDataLst>
              <p:tags r:id="rId225"/>
            </p:custDataLst>
          </p:nvPr>
        </p:nvSpPr>
        <p:spPr>
          <a:xfrm>
            <a:off x="12700" y="-1203017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0 days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D8AB6C61-7BD7-9BDF-63C8-05C3F7456FCC}"/>
              </a:ext>
            </a:extLst>
          </p:cNvPr>
          <p:cNvSpPr txBox="1">
            <a:spLocks/>
          </p:cNvSpPr>
          <p:nvPr/>
        </p:nvSpPr>
        <p:spPr>
          <a:xfrm>
            <a:off x="1020576" y="111690"/>
            <a:ext cx="9360000" cy="65733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kern="1200">
                <a:solidFill>
                  <a:srgbClr val="666666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egoe UI Light"/>
                <a:ea typeface="+mj-ea"/>
                <a:cs typeface="+mj-cs"/>
              </a:rPr>
              <a:t>TREX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 Light"/>
                <a:ea typeface="+mj-ea"/>
                <a:cs typeface="+mj-cs"/>
              </a:rPr>
              <a:t> </a:t>
            </a: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egoe UI Light"/>
                <a:ea typeface="+mj-ea"/>
                <a:cs typeface="+mj-cs"/>
              </a:rPr>
              <a:t>Critical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 Light"/>
                <a:ea typeface="+mj-ea"/>
                <a:cs typeface="+mj-cs"/>
              </a:rPr>
              <a:t> </a:t>
            </a: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egoe UI Light"/>
                <a:ea typeface="+mj-ea"/>
                <a:cs typeface="+mj-cs"/>
              </a:rPr>
              <a:t>Paths </a:t>
            </a:r>
            <a:endParaRPr kumimoji="0" lang="en-GB" sz="42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Segoe UI Light"/>
              <a:ea typeface="+mj-ea"/>
              <a:cs typeface="+mj-cs"/>
            </a:endParaRPr>
          </a:p>
        </p:txBody>
      </p:sp>
      <p:sp>
        <p:nvSpPr>
          <p:cNvPr id="23" name="Platshållare för text 4">
            <a:extLst>
              <a:ext uri="{FF2B5EF4-FFF2-40B4-BE49-F238E27FC236}">
                <a16:creationId xmlns:a16="http://schemas.microsoft.com/office/drawing/2014/main" id="{9AFDAC8B-F6E5-18FF-6D2C-382DE6D6015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97698" y="736004"/>
            <a:ext cx="9360000" cy="507076"/>
          </a:xfrm>
        </p:spPr>
        <p:txBody>
          <a:bodyPr/>
          <a:lstStyle/>
          <a:p>
            <a:r>
              <a:rPr lang="sv-SE" sz="1600" dirty="0"/>
              <a:t>Data from P6 </a:t>
            </a:r>
            <a:r>
              <a:rPr lang="sv-SE" sz="1600" dirty="0" err="1"/>
              <a:t>March</a:t>
            </a:r>
            <a:r>
              <a:rPr lang="sv-SE" sz="1600" dirty="0"/>
              <a:t> 2026 </a:t>
            </a:r>
            <a:r>
              <a:rPr lang="sv-SE" sz="1600" dirty="0" err="1"/>
              <a:t>lockdown</a:t>
            </a:r>
            <a:endParaRPr lang="en-GB" sz="1600" dirty="0"/>
          </a:p>
        </p:txBody>
      </p:sp>
      <p:cxnSp>
        <p:nvCxnSpPr>
          <p:cNvPr id="106" name="Rak koppling 105">
            <a:extLst>
              <a:ext uri="{FF2B5EF4-FFF2-40B4-BE49-F238E27FC236}">
                <a16:creationId xmlns:a16="http://schemas.microsoft.com/office/drawing/2014/main" id="{BA4D7DFF-66B6-CA43-DB26-84E70CBCEF0E}"/>
              </a:ext>
            </a:extLst>
          </p:cNvPr>
          <p:cNvCxnSpPr>
            <a:cxnSpLocks/>
          </p:cNvCxnSpPr>
          <p:nvPr/>
        </p:nvCxnSpPr>
        <p:spPr>
          <a:xfrm flipH="1">
            <a:off x="9412353" y="1641305"/>
            <a:ext cx="26344" cy="4781555"/>
          </a:xfrm>
          <a:prstGeom prst="line">
            <a:avLst/>
          </a:prstGeom>
          <a:ln w="19050" cap="flat" cmpd="sng" algn="ctr">
            <a:solidFill>
              <a:schemeClr val="bg1">
                <a:lumMod val="65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20" name="textruta 23">
            <a:extLst>
              <a:ext uri="{FF2B5EF4-FFF2-40B4-BE49-F238E27FC236}">
                <a16:creationId xmlns:a16="http://schemas.microsoft.com/office/drawing/2014/main" id="{95E17CC3-A620-6ED2-62E5-0C08E8F2EFF1}"/>
              </a:ext>
            </a:extLst>
          </p:cNvPr>
          <p:cNvSpPr txBox="1"/>
          <p:nvPr/>
        </p:nvSpPr>
        <p:spPr>
          <a:xfrm>
            <a:off x="90900" y="5631795"/>
            <a:ext cx="56266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Design phase 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ends at CDR approval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Procurement and Manufacturing phase 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ends at FAT closure of open points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Installation and Commissioning phase 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ends at SAT approval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TF: 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number days of </a:t>
            </a: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total float 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to Instrument’s TG5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44975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OTLSHAPE_SL_0084e535316f411b9401b0adc9f8b3fc_BackgroundRectangle">
            <a:extLst>
              <a:ext uri="{FF2B5EF4-FFF2-40B4-BE49-F238E27FC236}">
                <a16:creationId xmlns:a16="http://schemas.microsoft.com/office/drawing/2014/main" id="{7C3B89BA-1DFE-2251-C70B-9904A5755CF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3500" y="2112793"/>
            <a:ext cx="11290300" cy="625856"/>
          </a:xfrm>
          <a:prstGeom prst="rect">
            <a:avLst/>
          </a:prstGeom>
          <a:solidFill>
            <a:srgbClr val="C8C8C8">
              <a:alpha val="20000"/>
            </a:srgb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1" name="OTLSHAPE_SL2A_e4ead10f04c74cfd8f551d06f3ce43f9_BackgroundRectangle" hidden="1">
            <a:extLst>
              <a:ext uri="{FF2B5EF4-FFF2-40B4-BE49-F238E27FC236}">
                <a16:creationId xmlns:a16="http://schemas.microsoft.com/office/drawing/2014/main" id="{42EA0DB8-4498-022E-E2B6-B0A61AEA1F0A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965200" y="2112793"/>
            <a:ext cx="10388600" cy="625856"/>
          </a:xfrm>
          <a:prstGeom prst="rect">
            <a:avLst/>
          </a:prstGeom>
          <a:solidFill>
            <a:srgbClr val="C8C8C8">
              <a:alpha val="20000"/>
            </a:srgb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OTLSHAPE_SL_2c83fd21b8cd4588b42f97fee319555a_BackgroundRectangle">
            <a:extLst>
              <a:ext uri="{FF2B5EF4-FFF2-40B4-BE49-F238E27FC236}">
                <a16:creationId xmlns:a16="http://schemas.microsoft.com/office/drawing/2014/main" id="{2E848223-AAE1-D9C6-B9C2-42C2571688E8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63500" y="4984348"/>
            <a:ext cx="11290300" cy="879856"/>
          </a:xfrm>
          <a:prstGeom prst="rect">
            <a:avLst/>
          </a:prstGeom>
          <a:solidFill>
            <a:srgbClr val="C8C8C8">
              <a:alpha val="20000"/>
            </a:srgb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OTLSHAPE_SL2A_b26efe6d2a16447eab3dd5204fd3219c_BackgroundRectangle" hidden="1">
            <a:extLst>
              <a:ext uri="{FF2B5EF4-FFF2-40B4-BE49-F238E27FC236}">
                <a16:creationId xmlns:a16="http://schemas.microsoft.com/office/drawing/2014/main" id="{831A7163-044A-145D-6280-A645B85F5092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965200" y="4984348"/>
            <a:ext cx="10388600" cy="879856"/>
          </a:xfrm>
          <a:prstGeom prst="rect">
            <a:avLst/>
          </a:prstGeom>
          <a:solidFill>
            <a:srgbClr val="C8C8C8">
              <a:alpha val="20000"/>
            </a:srgb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TLSHAPE_SL_5b53f335682744a3aca05129f3d177fe_BackgroundRectangle">
            <a:extLst>
              <a:ext uri="{FF2B5EF4-FFF2-40B4-BE49-F238E27FC236}">
                <a16:creationId xmlns:a16="http://schemas.microsoft.com/office/drawing/2014/main" id="{82D8A280-87DE-E69F-20DC-17DB2A58979B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63500" y="2776749"/>
            <a:ext cx="11290300" cy="455337"/>
          </a:xfrm>
          <a:prstGeom prst="rect">
            <a:avLst/>
          </a:prstGeom>
          <a:solidFill>
            <a:srgbClr val="C8C8C8">
              <a:alpha val="20000"/>
            </a:srgb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TLSHAPE_SL_163df5a0b7c546f38a91fbcf6a05a7a3_BackgroundRectangle">
            <a:extLst>
              <a:ext uri="{FF2B5EF4-FFF2-40B4-BE49-F238E27FC236}">
                <a16:creationId xmlns:a16="http://schemas.microsoft.com/office/drawing/2014/main" id="{537BE2E2-CD99-5B22-4CB3-78E6725E4799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63500" y="3270186"/>
            <a:ext cx="11290300" cy="663956"/>
          </a:xfrm>
          <a:prstGeom prst="rect">
            <a:avLst/>
          </a:prstGeom>
          <a:solidFill>
            <a:srgbClr val="C8C8C8">
              <a:alpha val="20000"/>
            </a:srgb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OTLSHAPE_SL2A_b8d1d83518da45acbe1fbff340deaa59_BackgroundRectangle" hidden="1">
            <a:extLst>
              <a:ext uri="{FF2B5EF4-FFF2-40B4-BE49-F238E27FC236}">
                <a16:creationId xmlns:a16="http://schemas.microsoft.com/office/drawing/2014/main" id="{8139F4CA-199B-4305-EAC0-7381DD7497B6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965200" y="2776749"/>
            <a:ext cx="10388600" cy="455337"/>
          </a:xfrm>
          <a:prstGeom prst="rect">
            <a:avLst/>
          </a:prstGeom>
          <a:solidFill>
            <a:srgbClr val="C8C8C8">
              <a:alpha val="20000"/>
            </a:srgb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4" name="OTLSHAPE_SL2A_ce6b6c92f1d3428688688ff82d865761_BackgroundRectangle" hidden="1">
            <a:extLst>
              <a:ext uri="{FF2B5EF4-FFF2-40B4-BE49-F238E27FC236}">
                <a16:creationId xmlns:a16="http://schemas.microsoft.com/office/drawing/2014/main" id="{28082066-0E47-0464-160B-B67FAE3688BE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965200" y="3270186"/>
            <a:ext cx="10388600" cy="663956"/>
          </a:xfrm>
          <a:prstGeom prst="rect">
            <a:avLst/>
          </a:prstGeom>
          <a:solidFill>
            <a:srgbClr val="C8C8C8">
              <a:alpha val="20000"/>
            </a:srgb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7" name="OTLSHAPE_SL_a60d2ae8524f4ac2a7627cff794993cd_BackgroundRectangle">
            <a:extLst>
              <a:ext uri="{FF2B5EF4-FFF2-40B4-BE49-F238E27FC236}">
                <a16:creationId xmlns:a16="http://schemas.microsoft.com/office/drawing/2014/main" id="{E388C99D-7B7F-705B-353C-FCE9FF33F1C2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63500" y="3972242"/>
            <a:ext cx="11290300" cy="974005"/>
          </a:xfrm>
          <a:prstGeom prst="rect">
            <a:avLst/>
          </a:prstGeom>
          <a:solidFill>
            <a:srgbClr val="C8C8C8">
              <a:alpha val="20000"/>
            </a:srgb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2" name="OTLSHAPE_SL2A_4c2d4f9c4d0b4f0ca7b6591d61f7f570_BackgroundRectangle" hidden="1">
            <a:extLst>
              <a:ext uri="{FF2B5EF4-FFF2-40B4-BE49-F238E27FC236}">
                <a16:creationId xmlns:a16="http://schemas.microsoft.com/office/drawing/2014/main" id="{0C675F81-CC1C-0076-F75E-2AFDC6F7613F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965200" y="3972242"/>
            <a:ext cx="10388600" cy="974005"/>
          </a:xfrm>
          <a:prstGeom prst="rect">
            <a:avLst/>
          </a:prstGeom>
          <a:solidFill>
            <a:srgbClr val="C8C8C8">
              <a:alpha val="20000"/>
            </a:srgb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OTLSHAPE_TB_00000000000000000000000000000000_LeftEndCaps" hidden="1">
            <a:extLst>
              <a:ext uri="{FF2B5EF4-FFF2-40B4-BE49-F238E27FC236}">
                <a16:creationId xmlns:a16="http://schemas.microsoft.com/office/drawing/2014/main" id="{7E508087-FA8C-8AA7-8B02-68EE5C960F2A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-220558" y="12700"/>
            <a:ext cx="469900" cy="276999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sv-SE" b="1">
                <a:solidFill>
                  <a:srgbClr val="ED7D31"/>
                </a:solidFill>
                <a:latin typeface="Calibri" panose="020F0502020204030204" pitchFamily="34" charset="0"/>
              </a:rPr>
              <a:t>2025</a:t>
            </a:r>
          </a:p>
        </p:txBody>
      </p:sp>
      <p:sp>
        <p:nvSpPr>
          <p:cNvPr id="3" name="OTLSHAPE_TB_00000000000000000000000000000000_RightEndCaps">
            <a:extLst>
              <a:ext uri="{FF2B5EF4-FFF2-40B4-BE49-F238E27FC236}">
                <a16:creationId xmlns:a16="http://schemas.microsoft.com/office/drawing/2014/main" id="{16613104-9391-95A9-681A-8678F3C2AEE1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11474534" y="1743138"/>
            <a:ext cx="449610" cy="27906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sv-SE" b="1" spc="-44">
                <a:solidFill>
                  <a:srgbClr val="E97132"/>
                </a:solidFill>
                <a:latin typeface="Calibri" panose="020F0502020204030204" pitchFamily="34" charset="0"/>
              </a:rPr>
              <a:t>2027</a:t>
            </a:r>
          </a:p>
        </p:txBody>
      </p:sp>
      <p:cxnSp>
        <p:nvCxnSpPr>
          <p:cNvPr id="64" name="OTLSHAPE_M_aef32c30126c457290b9a69880c1852d_Connector1">
            <a:extLst>
              <a:ext uri="{FF2B5EF4-FFF2-40B4-BE49-F238E27FC236}">
                <a16:creationId xmlns:a16="http://schemas.microsoft.com/office/drawing/2014/main" id="{E5902838-2375-03FF-C11B-A892BDB1E448}"/>
              </a:ext>
            </a:extLst>
          </p:cNvPr>
          <p:cNvCxnSpPr/>
          <p:nvPr>
            <p:custDataLst>
              <p:tags r:id="rId14"/>
            </p:custDataLst>
          </p:nvPr>
        </p:nvCxnSpPr>
        <p:spPr>
          <a:xfrm>
            <a:off x="10927507" y="1254823"/>
            <a:ext cx="0" cy="435822"/>
          </a:xfrm>
          <a:prstGeom prst="line">
            <a:avLst/>
          </a:prstGeom>
          <a:ln w="9525" cap="flat" cmpd="sng" algn="ctr">
            <a:solidFill>
              <a:srgbClr val="E97132">
                <a:alpha val="4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OTLSHAPE_M_951b60d1ca7b47acaaf2d71df281a755_Connector1">
            <a:extLst>
              <a:ext uri="{FF2B5EF4-FFF2-40B4-BE49-F238E27FC236}">
                <a16:creationId xmlns:a16="http://schemas.microsoft.com/office/drawing/2014/main" id="{D6E7A4A3-B904-253C-6BF7-B6DFF10A6FC6}"/>
              </a:ext>
            </a:extLst>
          </p:cNvPr>
          <p:cNvCxnSpPr/>
          <p:nvPr>
            <p:custDataLst>
              <p:tags r:id="rId15"/>
            </p:custDataLst>
          </p:nvPr>
        </p:nvCxnSpPr>
        <p:spPr>
          <a:xfrm>
            <a:off x="9042499" y="1254823"/>
            <a:ext cx="0" cy="435822"/>
          </a:xfrm>
          <a:prstGeom prst="line">
            <a:avLst/>
          </a:prstGeom>
          <a:ln w="9525" cap="flat" cmpd="sng" algn="ctr">
            <a:solidFill>
              <a:srgbClr val="156082">
                <a:alpha val="4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OTLSHAPE_M_852c225338b44b15883779d834d018f7_Connector1">
            <a:extLst>
              <a:ext uri="{FF2B5EF4-FFF2-40B4-BE49-F238E27FC236}">
                <a16:creationId xmlns:a16="http://schemas.microsoft.com/office/drawing/2014/main" id="{833BFC5F-D031-9CC9-D737-724ED63B9C0B}"/>
              </a:ext>
            </a:extLst>
          </p:cNvPr>
          <p:cNvCxnSpPr/>
          <p:nvPr>
            <p:custDataLst>
              <p:tags r:id="rId16"/>
            </p:custDataLst>
          </p:nvPr>
        </p:nvCxnSpPr>
        <p:spPr>
          <a:xfrm>
            <a:off x="6304752" y="1254823"/>
            <a:ext cx="0" cy="435822"/>
          </a:xfrm>
          <a:prstGeom prst="line">
            <a:avLst/>
          </a:prstGeom>
          <a:ln w="9525" cap="flat" cmpd="sng" algn="ctr">
            <a:solidFill>
              <a:srgbClr val="E97132">
                <a:alpha val="4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TLSHAPE_TB_00000000000000000000000000000000_ScaleContainer">
            <a:extLst>
              <a:ext uri="{FF2B5EF4-FFF2-40B4-BE49-F238E27FC236}">
                <a16:creationId xmlns:a16="http://schemas.microsoft.com/office/drawing/2014/main" id="{BA6B6CEB-8861-B1D7-C139-FF54BEED274D}"/>
              </a:ext>
            </a:extLst>
          </p:cNvPr>
          <p:cNvSpPr/>
          <p:nvPr>
            <p:custDataLst>
              <p:tags r:id="rId17"/>
            </p:custDataLst>
          </p:nvPr>
        </p:nvSpPr>
        <p:spPr>
          <a:xfrm>
            <a:off x="1092200" y="1690645"/>
            <a:ext cx="10261600" cy="182880"/>
          </a:xfrm>
          <a:prstGeom prst="round2SameRect">
            <a:avLst/>
          </a:prstGeom>
          <a:solidFill>
            <a:srgbClr val="0E284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6" name="OTLSHAPE_SL_0084e535316f411b9401b0adc9f8b3fc_HeaderRectangle">
            <a:extLst>
              <a:ext uri="{FF2B5EF4-FFF2-40B4-BE49-F238E27FC236}">
                <a16:creationId xmlns:a16="http://schemas.microsoft.com/office/drawing/2014/main" id="{CF3793E1-A4CB-B874-92AC-479D7A93DA0B}"/>
              </a:ext>
            </a:extLst>
          </p:cNvPr>
          <p:cNvSpPr/>
          <p:nvPr>
            <p:custDataLst>
              <p:tags r:id="rId18"/>
            </p:custDataLst>
          </p:nvPr>
        </p:nvSpPr>
        <p:spPr>
          <a:xfrm>
            <a:off x="63500" y="2112793"/>
            <a:ext cx="901700" cy="625856"/>
          </a:xfrm>
          <a:prstGeom prst="rect">
            <a:avLst/>
          </a:prstGeom>
          <a:solidFill>
            <a:srgbClr val="E9713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9" name="OTLSHAPE_SL2A_e4ead10f04c74cfd8f551d06f3ce43f9_HeaderRectangle" hidden="1">
            <a:extLst>
              <a:ext uri="{FF2B5EF4-FFF2-40B4-BE49-F238E27FC236}">
                <a16:creationId xmlns:a16="http://schemas.microsoft.com/office/drawing/2014/main" id="{33F9F086-3C23-8212-F2D0-69B139E4C164}"/>
              </a:ext>
            </a:extLst>
          </p:cNvPr>
          <p:cNvSpPr/>
          <p:nvPr>
            <p:custDataLst>
              <p:tags r:id="rId19"/>
            </p:custDataLst>
          </p:nvPr>
        </p:nvSpPr>
        <p:spPr>
          <a:xfrm>
            <a:off x="965200" y="2112793"/>
            <a:ext cx="0" cy="0"/>
          </a:xfrm>
          <a:prstGeom prst="rect">
            <a:avLst/>
          </a:prstGeom>
          <a:solidFill>
            <a:srgbClr val="E97132">
              <a:alpha val="24706"/>
            </a:srgb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6" name="OTLSHAPE_TB_00000000000000000000000000000000_MiddleScaleContainer">
            <a:extLst>
              <a:ext uri="{FF2B5EF4-FFF2-40B4-BE49-F238E27FC236}">
                <a16:creationId xmlns:a16="http://schemas.microsoft.com/office/drawing/2014/main" id="{5C8ECE00-3643-6EAC-F5AA-F1F16F7B9B9B}"/>
              </a:ext>
            </a:extLst>
          </p:cNvPr>
          <p:cNvSpPr/>
          <p:nvPr>
            <p:custDataLst>
              <p:tags r:id="rId20"/>
            </p:custDataLst>
          </p:nvPr>
        </p:nvSpPr>
        <p:spPr>
          <a:xfrm>
            <a:off x="1092200" y="1882669"/>
            <a:ext cx="10261600" cy="182880"/>
          </a:xfrm>
          <a:prstGeom prst="round2SameRect">
            <a:avLst>
              <a:gd name="adj1" fmla="val 0"/>
              <a:gd name="adj2" fmla="val 16667"/>
            </a:avLst>
          </a:prstGeom>
          <a:solidFill>
            <a:srgbClr val="737373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7" name="OTLSHAPE_TB_00000000000000000000000000000000_BottomScaleContainer" hidden="1">
            <a:extLst>
              <a:ext uri="{FF2B5EF4-FFF2-40B4-BE49-F238E27FC236}">
                <a16:creationId xmlns:a16="http://schemas.microsoft.com/office/drawing/2014/main" id="{D4059782-8698-B57E-A78B-BF0B6747668C}"/>
              </a:ext>
            </a:extLst>
          </p:cNvPr>
          <p:cNvSpPr/>
          <p:nvPr>
            <p:custDataLst>
              <p:tags r:id="rId21"/>
            </p:custDataLst>
          </p:nvPr>
        </p:nvSpPr>
        <p:spPr>
          <a:xfrm>
            <a:off x="1092200" y="1690645"/>
            <a:ext cx="0" cy="0"/>
          </a:xfrm>
          <a:prstGeom prst="round2SameRect">
            <a:avLst>
              <a:gd name="adj1" fmla="val 0"/>
              <a:gd name="adj2" fmla="val 16667"/>
            </a:avLst>
          </a:prstGeom>
          <a:solidFill>
            <a:srgbClr val="0E284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OTLSHAPE_SL_2c83fd21b8cd4588b42f97fee319555a_HeaderRectangle">
            <a:extLst>
              <a:ext uri="{FF2B5EF4-FFF2-40B4-BE49-F238E27FC236}">
                <a16:creationId xmlns:a16="http://schemas.microsoft.com/office/drawing/2014/main" id="{D3D683E0-8806-2DE4-8A25-346762C90E30}"/>
              </a:ext>
            </a:extLst>
          </p:cNvPr>
          <p:cNvSpPr/>
          <p:nvPr>
            <p:custDataLst>
              <p:tags r:id="rId22"/>
            </p:custDataLst>
          </p:nvPr>
        </p:nvSpPr>
        <p:spPr>
          <a:xfrm>
            <a:off x="63500" y="4984348"/>
            <a:ext cx="901700" cy="879856"/>
          </a:xfrm>
          <a:prstGeom prst="rect">
            <a:avLst/>
          </a:prstGeom>
          <a:solidFill>
            <a:srgbClr val="737373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1" name="OTLSHAPE_SL2A_b26efe6d2a16447eab3dd5204fd3219c_HeaderRectangle" hidden="1">
            <a:extLst>
              <a:ext uri="{FF2B5EF4-FFF2-40B4-BE49-F238E27FC236}">
                <a16:creationId xmlns:a16="http://schemas.microsoft.com/office/drawing/2014/main" id="{2BF87451-AFB6-6EB2-BE94-FEC66F058CC6}"/>
              </a:ext>
            </a:extLst>
          </p:cNvPr>
          <p:cNvSpPr/>
          <p:nvPr>
            <p:custDataLst>
              <p:tags r:id="rId23"/>
            </p:custDataLst>
          </p:nvPr>
        </p:nvSpPr>
        <p:spPr>
          <a:xfrm>
            <a:off x="965200" y="4984348"/>
            <a:ext cx="0" cy="0"/>
          </a:xfrm>
          <a:prstGeom prst="rect">
            <a:avLst/>
          </a:prstGeom>
          <a:solidFill>
            <a:srgbClr val="196B24">
              <a:alpha val="24706"/>
            </a:srgb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TLSHAPE_SL_5b53f335682744a3aca05129f3d177fe_HeaderRectangle">
            <a:extLst>
              <a:ext uri="{FF2B5EF4-FFF2-40B4-BE49-F238E27FC236}">
                <a16:creationId xmlns:a16="http://schemas.microsoft.com/office/drawing/2014/main" id="{18A98EEF-B495-865D-5F8E-124181857DB4}"/>
              </a:ext>
            </a:extLst>
          </p:cNvPr>
          <p:cNvSpPr/>
          <p:nvPr>
            <p:custDataLst>
              <p:tags r:id="rId24"/>
            </p:custDataLst>
          </p:nvPr>
        </p:nvSpPr>
        <p:spPr>
          <a:xfrm>
            <a:off x="63500" y="2776749"/>
            <a:ext cx="901700" cy="455337"/>
          </a:xfrm>
          <a:prstGeom prst="rect">
            <a:avLst/>
          </a:prstGeom>
          <a:solidFill>
            <a:srgbClr val="A02B93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TLSHAPE_SL_163df5a0b7c546f38a91fbcf6a05a7a3_HeaderRectangle">
            <a:extLst>
              <a:ext uri="{FF2B5EF4-FFF2-40B4-BE49-F238E27FC236}">
                <a16:creationId xmlns:a16="http://schemas.microsoft.com/office/drawing/2014/main" id="{F8D1F8C4-DBEC-1E67-E981-E5ED6C4710D2}"/>
              </a:ext>
            </a:extLst>
          </p:cNvPr>
          <p:cNvSpPr/>
          <p:nvPr>
            <p:custDataLst>
              <p:tags r:id="rId25"/>
            </p:custDataLst>
          </p:nvPr>
        </p:nvSpPr>
        <p:spPr>
          <a:xfrm>
            <a:off x="63500" y="3270186"/>
            <a:ext cx="901700" cy="663956"/>
          </a:xfrm>
          <a:prstGeom prst="rect">
            <a:avLst/>
          </a:prstGeom>
          <a:solidFill>
            <a:srgbClr val="15608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OTLSHAPE_SL2A_b8d1d83518da45acbe1fbff340deaa59_HeaderRectangle" hidden="1">
            <a:extLst>
              <a:ext uri="{FF2B5EF4-FFF2-40B4-BE49-F238E27FC236}">
                <a16:creationId xmlns:a16="http://schemas.microsoft.com/office/drawing/2014/main" id="{6A2A7021-957B-C37E-3060-9B29E6173CF9}"/>
              </a:ext>
            </a:extLst>
          </p:cNvPr>
          <p:cNvSpPr/>
          <p:nvPr>
            <p:custDataLst>
              <p:tags r:id="rId26"/>
            </p:custDataLst>
          </p:nvPr>
        </p:nvSpPr>
        <p:spPr>
          <a:xfrm>
            <a:off x="965200" y="2776749"/>
            <a:ext cx="0" cy="0"/>
          </a:xfrm>
          <a:prstGeom prst="rect">
            <a:avLst/>
          </a:prstGeom>
          <a:solidFill>
            <a:srgbClr val="E97132">
              <a:alpha val="24706"/>
            </a:srgb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2" name="OTLSHAPE_SL2A_ce6b6c92f1d3428688688ff82d865761_HeaderRectangle" hidden="1">
            <a:extLst>
              <a:ext uri="{FF2B5EF4-FFF2-40B4-BE49-F238E27FC236}">
                <a16:creationId xmlns:a16="http://schemas.microsoft.com/office/drawing/2014/main" id="{0DA29C30-F0E2-C00B-AA2F-AED618AB755C}"/>
              </a:ext>
            </a:extLst>
          </p:cNvPr>
          <p:cNvSpPr/>
          <p:nvPr>
            <p:custDataLst>
              <p:tags r:id="rId27"/>
            </p:custDataLst>
          </p:nvPr>
        </p:nvSpPr>
        <p:spPr>
          <a:xfrm>
            <a:off x="965200" y="3270186"/>
            <a:ext cx="0" cy="0"/>
          </a:xfrm>
          <a:prstGeom prst="rect">
            <a:avLst/>
          </a:prstGeom>
          <a:solidFill>
            <a:srgbClr val="E97132">
              <a:alpha val="24706"/>
            </a:srgb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8" name="OTLSHAPE_SL_a60d2ae8524f4ac2a7627cff794993cd_HeaderRectangle">
            <a:extLst>
              <a:ext uri="{FF2B5EF4-FFF2-40B4-BE49-F238E27FC236}">
                <a16:creationId xmlns:a16="http://schemas.microsoft.com/office/drawing/2014/main" id="{8E862351-7979-939D-9B54-E578C68C5EA0}"/>
              </a:ext>
            </a:extLst>
          </p:cNvPr>
          <p:cNvSpPr/>
          <p:nvPr>
            <p:custDataLst>
              <p:tags r:id="rId28"/>
            </p:custDataLst>
          </p:nvPr>
        </p:nvSpPr>
        <p:spPr>
          <a:xfrm>
            <a:off x="63500" y="3972242"/>
            <a:ext cx="901700" cy="974005"/>
          </a:xfrm>
          <a:prstGeom prst="rect">
            <a:avLst/>
          </a:prstGeom>
          <a:solidFill>
            <a:srgbClr val="196B24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0" name="OTLSHAPE_SL2A_4c2d4f9c4d0b4f0ca7b6591d61f7f570_HeaderRectangle" hidden="1">
            <a:extLst>
              <a:ext uri="{FF2B5EF4-FFF2-40B4-BE49-F238E27FC236}">
                <a16:creationId xmlns:a16="http://schemas.microsoft.com/office/drawing/2014/main" id="{11047FDD-09B0-AC7F-211E-7BEEEFC52CF8}"/>
              </a:ext>
            </a:extLst>
          </p:cNvPr>
          <p:cNvSpPr/>
          <p:nvPr>
            <p:custDataLst>
              <p:tags r:id="rId29"/>
            </p:custDataLst>
          </p:nvPr>
        </p:nvSpPr>
        <p:spPr>
          <a:xfrm>
            <a:off x="965200" y="3972242"/>
            <a:ext cx="0" cy="0"/>
          </a:xfrm>
          <a:prstGeom prst="rect">
            <a:avLst/>
          </a:prstGeom>
          <a:solidFill>
            <a:srgbClr val="196B24">
              <a:alpha val="24706"/>
            </a:srgb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8" name="OTLSHAPE_G_00000000000000000000000000000000_ShapeBelow0">
            <a:extLst>
              <a:ext uri="{FF2B5EF4-FFF2-40B4-BE49-F238E27FC236}">
                <a16:creationId xmlns:a16="http://schemas.microsoft.com/office/drawing/2014/main" id="{8360CE7C-B2BF-9671-0EBD-D285E49175C6}"/>
              </a:ext>
            </a:extLst>
          </p:cNvPr>
          <p:cNvCxnSpPr/>
          <p:nvPr>
            <p:custDataLst>
              <p:tags r:id="rId30"/>
            </p:custDataLst>
          </p:nvPr>
        </p:nvCxnSpPr>
        <p:spPr>
          <a:xfrm>
            <a:off x="2124465" y="2074694"/>
            <a:ext cx="0" cy="3789511"/>
          </a:xfrm>
          <a:prstGeom prst="line">
            <a:avLst/>
          </a:prstGeom>
          <a:ln w="9525" cap="flat" cmpd="sng" algn="ctr">
            <a:solidFill>
              <a:srgbClr val="5B9BD5">
                <a:alpha val="14902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OTLSHAPE_G_00000000000000000000000000000000_ShapeBelow1">
            <a:extLst>
              <a:ext uri="{FF2B5EF4-FFF2-40B4-BE49-F238E27FC236}">
                <a16:creationId xmlns:a16="http://schemas.microsoft.com/office/drawing/2014/main" id="{84117A60-84E5-4DBD-9F91-271DF1A541DE}"/>
              </a:ext>
            </a:extLst>
          </p:cNvPr>
          <p:cNvCxnSpPr/>
          <p:nvPr>
            <p:custDataLst>
              <p:tags r:id="rId31"/>
            </p:custDataLst>
          </p:nvPr>
        </p:nvCxnSpPr>
        <p:spPr>
          <a:xfrm>
            <a:off x="3156731" y="2074694"/>
            <a:ext cx="0" cy="3789511"/>
          </a:xfrm>
          <a:prstGeom prst="line">
            <a:avLst/>
          </a:prstGeom>
          <a:ln w="9525" cap="flat" cmpd="sng" algn="ctr">
            <a:solidFill>
              <a:srgbClr val="5B9BD5">
                <a:alpha val="14902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OTLSHAPE_G_00000000000000000000000000000000_ShapeBelow2">
            <a:extLst>
              <a:ext uri="{FF2B5EF4-FFF2-40B4-BE49-F238E27FC236}">
                <a16:creationId xmlns:a16="http://schemas.microsoft.com/office/drawing/2014/main" id="{EB6EAE74-277A-CF02-0DAE-9029EAC64CB1}"/>
              </a:ext>
            </a:extLst>
          </p:cNvPr>
          <p:cNvCxnSpPr/>
          <p:nvPr>
            <p:custDataLst>
              <p:tags r:id="rId32"/>
            </p:custDataLst>
          </p:nvPr>
        </p:nvCxnSpPr>
        <p:spPr>
          <a:xfrm>
            <a:off x="4166556" y="2074694"/>
            <a:ext cx="0" cy="3789511"/>
          </a:xfrm>
          <a:prstGeom prst="line">
            <a:avLst/>
          </a:prstGeom>
          <a:ln w="9525" cap="flat" cmpd="sng" algn="ctr">
            <a:solidFill>
              <a:srgbClr val="5B9BD5">
                <a:alpha val="14902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OTLSHAPE_G_00000000000000000000000000000000_ShapeBelow3">
            <a:extLst>
              <a:ext uri="{FF2B5EF4-FFF2-40B4-BE49-F238E27FC236}">
                <a16:creationId xmlns:a16="http://schemas.microsoft.com/office/drawing/2014/main" id="{6D84FA80-1129-2613-E93D-CF517E41E169}"/>
              </a:ext>
            </a:extLst>
          </p:cNvPr>
          <p:cNvCxnSpPr/>
          <p:nvPr>
            <p:custDataLst>
              <p:tags r:id="rId33"/>
            </p:custDataLst>
          </p:nvPr>
        </p:nvCxnSpPr>
        <p:spPr>
          <a:xfrm>
            <a:off x="5187602" y="2074694"/>
            <a:ext cx="0" cy="3789511"/>
          </a:xfrm>
          <a:prstGeom prst="line">
            <a:avLst/>
          </a:prstGeom>
          <a:ln w="9525" cap="flat" cmpd="sng" algn="ctr">
            <a:solidFill>
              <a:srgbClr val="5B9BD5">
                <a:alpha val="14902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OTLSHAPE_G_00000000000000000000000000000000_ShapeBelow4">
            <a:extLst>
              <a:ext uri="{FF2B5EF4-FFF2-40B4-BE49-F238E27FC236}">
                <a16:creationId xmlns:a16="http://schemas.microsoft.com/office/drawing/2014/main" id="{FA4D521E-2255-995F-B6B0-9945CCB134CF}"/>
              </a:ext>
            </a:extLst>
          </p:cNvPr>
          <p:cNvCxnSpPr/>
          <p:nvPr>
            <p:custDataLst>
              <p:tags r:id="rId34"/>
            </p:custDataLst>
          </p:nvPr>
        </p:nvCxnSpPr>
        <p:spPr>
          <a:xfrm>
            <a:off x="6219867" y="2074694"/>
            <a:ext cx="0" cy="3789511"/>
          </a:xfrm>
          <a:prstGeom prst="line">
            <a:avLst/>
          </a:prstGeom>
          <a:ln w="9525" cap="flat" cmpd="sng" algn="ctr">
            <a:solidFill>
              <a:srgbClr val="5B9BD5">
                <a:alpha val="14902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OTLSHAPE_G_00000000000000000000000000000000_ShapeBelow5">
            <a:extLst>
              <a:ext uri="{FF2B5EF4-FFF2-40B4-BE49-F238E27FC236}">
                <a16:creationId xmlns:a16="http://schemas.microsoft.com/office/drawing/2014/main" id="{42C588F6-9614-8B9E-5173-1F648648CE75}"/>
              </a:ext>
            </a:extLst>
          </p:cNvPr>
          <p:cNvCxnSpPr/>
          <p:nvPr>
            <p:custDataLst>
              <p:tags r:id="rId35"/>
            </p:custDataLst>
          </p:nvPr>
        </p:nvCxnSpPr>
        <p:spPr>
          <a:xfrm>
            <a:off x="7252133" y="2074694"/>
            <a:ext cx="0" cy="3789511"/>
          </a:xfrm>
          <a:prstGeom prst="line">
            <a:avLst/>
          </a:prstGeom>
          <a:ln w="9525" cap="flat" cmpd="sng" algn="ctr">
            <a:solidFill>
              <a:srgbClr val="5B9BD5">
                <a:alpha val="14902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5" name="OTLSHAPE_G_00000000000000000000000000000000_ShapeBelow6">
            <a:extLst>
              <a:ext uri="{FF2B5EF4-FFF2-40B4-BE49-F238E27FC236}">
                <a16:creationId xmlns:a16="http://schemas.microsoft.com/office/drawing/2014/main" id="{7FE8B2F2-463E-554F-034D-5C460FF860EE}"/>
              </a:ext>
            </a:extLst>
          </p:cNvPr>
          <p:cNvCxnSpPr/>
          <p:nvPr>
            <p:custDataLst>
              <p:tags r:id="rId36"/>
            </p:custDataLst>
          </p:nvPr>
        </p:nvCxnSpPr>
        <p:spPr>
          <a:xfrm>
            <a:off x="8261958" y="2074694"/>
            <a:ext cx="0" cy="3789511"/>
          </a:xfrm>
          <a:prstGeom prst="line">
            <a:avLst/>
          </a:prstGeom>
          <a:ln w="9525" cap="flat" cmpd="sng" algn="ctr">
            <a:solidFill>
              <a:srgbClr val="5B9BD5">
                <a:alpha val="14902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6" name="OTLSHAPE_G_00000000000000000000000000000000_ShapeBelow7">
            <a:extLst>
              <a:ext uri="{FF2B5EF4-FFF2-40B4-BE49-F238E27FC236}">
                <a16:creationId xmlns:a16="http://schemas.microsoft.com/office/drawing/2014/main" id="{02AED3D5-283B-D9B0-AB9B-8BBAD316BB6F}"/>
              </a:ext>
            </a:extLst>
          </p:cNvPr>
          <p:cNvCxnSpPr/>
          <p:nvPr>
            <p:custDataLst>
              <p:tags r:id="rId37"/>
            </p:custDataLst>
          </p:nvPr>
        </p:nvCxnSpPr>
        <p:spPr>
          <a:xfrm>
            <a:off x="9283003" y="2074694"/>
            <a:ext cx="0" cy="3789511"/>
          </a:xfrm>
          <a:prstGeom prst="line">
            <a:avLst/>
          </a:prstGeom>
          <a:ln w="9525" cap="flat" cmpd="sng" algn="ctr">
            <a:solidFill>
              <a:srgbClr val="5B9BD5">
                <a:alpha val="14902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" name="OTLSHAPE_G_00000000000000000000000000000000_ShapeBelow8">
            <a:extLst>
              <a:ext uri="{FF2B5EF4-FFF2-40B4-BE49-F238E27FC236}">
                <a16:creationId xmlns:a16="http://schemas.microsoft.com/office/drawing/2014/main" id="{40AD8461-F590-5D84-116D-043156EFB29B}"/>
              </a:ext>
            </a:extLst>
          </p:cNvPr>
          <p:cNvCxnSpPr/>
          <p:nvPr>
            <p:custDataLst>
              <p:tags r:id="rId38"/>
            </p:custDataLst>
          </p:nvPr>
        </p:nvCxnSpPr>
        <p:spPr>
          <a:xfrm>
            <a:off x="10315269" y="2074694"/>
            <a:ext cx="0" cy="3789511"/>
          </a:xfrm>
          <a:prstGeom prst="line">
            <a:avLst/>
          </a:prstGeom>
          <a:ln w="9525" cap="flat" cmpd="sng" algn="ctr">
            <a:solidFill>
              <a:srgbClr val="5B9BD5">
                <a:alpha val="14902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9" name="OTLSHAPE_SLT_4f1432202099475ea92ffe0257adfcd9_Shape">
            <a:extLst>
              <a:ext uri="{FF2B5EF4-FFF2-40B4-BE49-F238E27FC236}">
                <a16:creationId xmlns:a16="http://schemas.microsoft.com/office/drawing/2014/main" id="{8EB67B59-0113-90E2-758B-B841DDA10704}"/>
              </a:ext>
            </a:extLst>
          </p:cNvPr>
          <p:cNvSpPr/>
          <p:nvPr>
            <p:custDataLst>
              <p:tags r:id="rId39"/>
            </p:custDataLst>
          </p:nvPr>
        </p:nvSpPr>
        <p:spPr>
          <a:xfrm>
            <a:off x="1787857" y="2172652"/>
            <a:ext cx="5765800" cy="127000"/>
          </a:xfrm>
          <a:prstGeom prst="roundRect">
            <a:avLst/>
          </a:prstGeom>
          <a:solidFill>
            <a:srgbClr val="E9713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5" name="OTLSHAPE_SLT_0edba08b33014acab909020cf8e6a03b_Shape">
            <a:extLst>
              <a:ext uri="{FF2B5EF4-FFF2-40B4-BE49-F238E27FC236}">
                <a16:creationId xmlns:a16="http://schemas.microsoft.com/office/drawing/2014/main" id="{34C2D261-ED88-E49F-48E3-9E2ABD363C99}"/>
              </a:ext>
            </a:extLst>
          </p:cNvPr>
          <p:cNvSpPr/>
          <p:nvPr>
            <p:custDataLst>
              <p:tags r:id="rId40"/>
            </p:custDataLst>
          </p:nvPr>
        </p:nvSpPr>
        <p:spPr>
          <a:xfrm>
            <a:off x="7543860" y="2466530"/>
            <a:ext cx="1485900" cy="127000"/>
          </a:xfrm>
          <a:prstGeom prst="roundRect">
            <a:avLst/>
          </a:prstGeom>
          <a:solidFill>
            <a:srgbClr val="E9713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9" name="OTLSHAPE_SLT_1dcf56660ef9434f81e58874c217a30f_Shape">
            <a:extLst>
              <a:ext uri="{FF2B5EF4-FFF2-40B4-BE49-F238E27FC236}">
                <a16:creationId xmlns:a16="http://schemas.microsoft.com/office/drawing/2014/main" id="{300B9B45-5AD1-C8FA-8361-4FBE7BF3C5D0}"/>
              </a:ext>
            </a:extLst>
          </p:cNvPr>
          <p:cNvSpPr/>
          <p:nvPr>
            <p:custDataLst>
              <p:tags r:id="rId41"/>
            </p:custDataLst>
          </p:nvPr>
        </p:nvSpPr>
        <p:spPr>
          <a:xfrm>
            <a:off x="1787857" y="5044207"/>
            <a:ext cx="3416300" cy="127000"/>
          </a:xfrm>
          <a:prstGeom prst="roundRect">
            <a:avLst/>
          </a:prstGeom>
          <a:solidFill>
            <a:srgbClr val="737373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3" name="OTLSHAPE_SLT_ca9e04f14fee4df6be8f5c57a0aaed6c_Shape">
            <a:extLst>
              <a:ext uri="{FF2B5EF4-FFF2-40B4-BE49-F238E27FC236}">
                <a16:creationId xmlns:a16="http://schemas.microsoft.com/office/drawing/2014/main" id="{E85F6CC1-D1BE-4BAC-7232-A9DE033B0643}"/>
              </a:ext>
            </a:extLst>
          </p:cNvPr>
          <p:cNvSpPr/>
          <p:nvPr>
            <p:custDataLst>
              <p:tags r:id="rId42"/>
            </p:custDataLst>
          </p:nvPr>
        </p:nvSpPr>
        <p:spPr>
          <a:xfrm>
            <a:off x="1787857" y="5252826"/>
            <a:ext cx="4826000" cy="127000"/>
          </a:xfrm>
          <a:prstGeom prst="roundRect">
            <a:avLst/>
          </a:prstGeom>
          <a:solidFill>
            <a:srgbClr val="737373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OTLSHAPE_SLT_cb817a82951240148e797c89035bf4ff_Shape">
            <a:extLst>
              <a:ext uri="{FF2B5EF4-FFF2-40B4-BE49-F238E27FC236}">
                <a16:creationId xmlns:a16="http://schemas.microsoft.com/office/drawing/2014/main" id="{6D87E79F-4F28-245C-3AF5-D56EB9D8B6F4}"/>
              </a:ext>
            </a:extLst>
          </p:cNvPr>
          <p:cNvSpPr/>
          <p:nvPr>
            <p:custDataLst>
              <p:tags r:id="rId43"/>
            </p:custDataLst>
          </p:nvPr>
        </p:nvSpPr>
        <p:spPr>
          <a:xfrm>
            <a:off x="1787857" y="2836608"/>
            <a:ext cx="5549900" cy="127000"/>
          </a:xfrm>
          <a:prstGeom prst="roundRect">
            <a:avLst/>
          </a:prstGeom>
          <a:solidFill>
            <a:srgbClr val="A02B93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3" name="OTLSHAPE_SLT_2ac4ff953eaf4d85aedaffb8bcc198a5_Shape">
            <a:extLst>
              <a:ext uri="{FF2B5EF4-FFF2-40B4-BE49-F238E27FC236}">
                <a16:creationId xmlns:a16="http://schemas.microsoft.com/office/drawing/2014/main" id="{32093D8D-9865-DA8A-3565-EB8EF92FC6CB}"/>
              </a:ext>
            </a:extLst>
          </p:cNvPr>
          <p:cNvSpPr/>
          <p:nvPr>
            <p:custDataLst>
              <p:tags r:id="rId44"/>
            </p:custDataLst>
          </p:nvPr>
        </p:nvSpPr>
        <p:spPr>
          <a:xfrm>
            <a:off x="7330675" y="3045227"/>
            <a:ext cx="1562100" cy="127000"/>
          </a:xfrm>
          <a:prstGeom prst="roundRect">
            <a:avLst/>
          </a:prstGeom>
          <a:solidFill>
            <a:srgbClr val="A02B93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5" name="OTLSHAPE_SLT_d2c4f3dc6faa4469a9c672650dfbacb2_Shape">
            <a:extLst>
              <a:ext uri="{FF2B5EF4-FFF2-40B4-BE49-F238E27FC236}">
                <a16:creationId xmlns:a16="http://schemas.microsoft.com/office/drawing/2014/main" id="{06069147-ABF1-ABEB-96BF-B33612EEE9FC}"/>
              </a:ext>
            </a:extLst>
          </p:cNvPr>
          <p:cNvSpPr/>
          <p:nvPr>
            <p:custDataLst>
              <p:tags r:id="rId45"/>
            </p:custDataLst>
          </p:nvPr>
        </p:nvSpPr>
        <p:spPr>
          <a:xfrm>
            <a:off x="1787857" y="3330046"/>
            <a:ext cx="1587500" cy="127000"/>
          </a:xfrm>
          <a:prstGeom prst="roundRect">
            <a:avLst/>
          </a:prstGeom>
          <a:solidFill>
            <a:srgbClr val="15608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3" name="OTLSHAPE_SLT_1a64184c173f4d479f58cd918c57129b_Shape">
            <a:extLst>
              <a:ext uri="{FF2B5EF4-FFF2-40B4-BE49-F238E27FC236}">
                <a16:creationId xmlns:a16="http://schemas.microsoft.com/office/drawing/2014/main" id="{B23614B5-2532-8AD8-CDEA-EE9BD4FF152A}"/>
              </a:ext>
            </a:extLst>
          </p:cNvPr>
          <p:cNvSpPr/>
          <p:nvPr>
            <p:custDataLst>
              <p:tags r:id="rId46"/>
            </p:custDataLst>
          </p:nvPr>
        </p:nvSpPr>
        <p:spPr>
          <a:xfrm>
            <a:off x="3369916" y="3538664"/>
            <a:ext cx="3073400" cy="127000"/>
          </a:xfrm>
          <a:prstGeom prst="roundRect">
            <a:avLst/>
          </a:prstGeom>
          <a:solidFill>
            <a:srgbClr val="15608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3" name="OTLSHAPE_SLT_9a24d6104eaf4c5db5c1175146feb464_Shape">
            <a:extLst>
              <a:ext uri="{FF2B5EF4-FFF2-40B4-BE49-F238E27FC236}">
                <a16:creationId xmlns:a16="http://schemas.microsoft.com/office/drawing/2014/main" id="{2A2AD4A7-469D-59FA-451A-332CDEDF17C0}"/>
              </a:ext>
            </a:extLst>
          </p:cNvPr>
          <p:cNvSpPr/>
          <p:nvPr>
            <p:custDataLst>
              <p:tags r:id="rId47"/>
            </p:custDataLst>
          </p:nvPr>
        </p:nvSpPr>
        <p:spPr>
          <a:xfrm>
            <a:off x="6433053" y="3747283"/>
            <a:ext cx="2159000" cy="127000"/>
          </a:xfrm>
          <a:prstGeom prst="roundRect">
            <a:avLst/>
          </a:prstGeom>
          <a:solidFill>
            <a:srgbClr val="15608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8" name="OTLSHAPE_SLT_e301592c18c54f48b93a4088a3d065cc_Shape">
            <a:extLst>
              <a:ext uri="{FF2B5EF4-FFF2-40B4-BE49-F238E27FC236}">
                <a16:creationId xmlns:a16="http://schemas.microsoft.com/office/drawing/2014/main" id="{618AA5D9-959C-45DE-B854-BF3A712971BC}"/>
              </a:ext>
            </a:extLst>
          </p:cNvPr>
          <p:cNvSpPr/>
          <p:nvPr>
            <p:custDataLst>
              <p:tags r:id="rId48"/>
            </p:custDataLst>
          </p:nvPr>
        </p:nvSpPr>
        <p:spPr>
          <a:xfrm>
            <a:off x="6601357" y="5461445"/>
            <a:ext cx="1104900" cy="127000"/>
          </a:xfrm>
          <a:prstGeom prst="roundRect">
            <a:avLst/>
          </a:prstGeom>
          <a:solidFill>
            <a:srgbClr val="737373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3" name="OTLSHAPE_SLT_a51763c71521488f886ae3f81ddd1813_Shape">
            <a:extLst>
              <a:ext uri="{FF2B5EF4-FFF2-40B4-BE49-F238E27FC236}">
                <a16:creationId xmlns:a16="http://schemas.microsoft.com/office/drawing/2014/main" id="{C114354A-72C2-00D3-280C-0CC2D681C2A3}"/>
              </a:ext>
            </a:extLst>
          </p:cNvPr>
          <p:cNvSpPr/>
          <p:nvPr>
            <p:custDataLst>
              <p:tags r:id="rId49"/>
            </p:custDataLst>
          </p:nvPr>
        </p:nvSpPr>
        <p:spPr>
          <a:xfrm>
            <a:off x="1787857" y="4032102"/>
            <a:ext cx="1612900" cy="127000"/>
          </a:xfrm>
          <a:prstGeom prst="roundRect">
            <a:avLst/>
          </a:prstGeom>
          <a:solidFill>
            <a:srgbClr val="196B24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1" name="OTLSHAPE_SLT_d82d2f635bb1473da4e149e7ee778152_Shape">
            <a:extLst>
              <a:ext uri="{FF2B5EF4-FFF2-40B4-BE49-F238E27FC236}">
                <a16:creationId xmlns:a16="http://schemas.microsoft.com/office/drawing/2014/main" id="{DC613463-C900-CBD2-9E50-68E25248836D}"/>
              </a:ext>
            </a:extLst>
          </p:cNvPr>
          <p:cNvSpPr/>
          <p:nvPr>
            <p:custDataLst>
              <p:tags r:id="rId50"/>
            </p:custDataLst>
          </p:nvPr>
        </p:nvSpPr>
        <p:spPr>
          <a:xfrm>
            <a:off x="3392357" y="4310486"/>
            <a:ext cx="2616200" cy="127000"/>
          </a:xfrm>
          <a:prstGeom prst="roundRect">
            <a:avLst/>
          </a:prstGeom>
          <a:solidFill>
            <a:srgbClr val="196B24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9" name="OTLSHAPE_SLT_775735bcad3c4d69b4699158280c4bc7_Shape">
            <a:extLst>
              <a:ext uri="{FF2B5EF4-FFF2-40B4-BE49-F238E27FC236}">
                <a16:creationId xmlns:a16="http://schemas.microsoft.com/office/drawing/2014/main" id="{28052C3B-0301-53F7-7C38-39BC0AD7019F}"/>
              </a:ext>
            </a:extLst>
          </p:cNvPr>
          <p:cNvSpPr/>
          <p:nvPr>
            <p:custDataLst>
              <p:tags r:id="rId51"/>
            </p:custDataLst>
          </p:nvPr>
        </p:nvSpPr>
        <p:spPr>
          <a:xfrm>
            <a:off x="6029123" y="4674129"/>
            <a:ext cx="2311400" cy="127000"/>
          </a:xfrm>
          <a:prstGeom prst="roundRect">
            <a:avLst/>
          </a:prstGeom>
          <a:solidFill>
            <a:srgbClr val="196B24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OTLSHAPE_TB_00000000000000000000000000000000_ElapsedTime">
            <a:extLst>
              <a:ext uri="{FF2B5EF4-FFF2-40B4-BE49-F238E27FC236}">
                <a16:creationId xmlns:a16="http://schemas.microsoft.com/office/drawing/2014/main" id="{3D92EB4E-4C72-3967-2260-A69AD07222FF}"/>
              </a:ext>
            </a:extLst>
          </p:cNvPr>
          <p:cNvSpPr/>
          <p:nvPr>
            <p:custDataLst>
              <p:tags r:id="rId52"/>
            </p:custDataLst>
          </p:nvPr>
        </p:nvSpPr>
        <p:spPr>
          <a:xfrm>
            <a:off x="1092200" y="1690645"/>
            <a:ext cx="1270000" cy="25603"/>
          </a:xfrm>
          <a:prstGeom prst="rect">
            <a:avLst/>
          </a:prstGeom>
          <a:solidFill>
            <a:srgbClr val="FF0000">
              <a:alpha val="74902"/>
            </a:srgb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0" name="OTLSHAPE_SLT_4f1432202099475ea92ffe0257adfcd9_ShapePercentage" hidden="1">
            <a:extLst>
              <a:ext uri="{FF2B5EF4-FFF2-40B4-BE49-F238E27FC236}">
                <a16:creationId xmlns:a16="http://schemas.microsoft.com/office/drawing/2014/main" id="{76D357D9-4CBE-80C3-101A-E3CF52AB8B88}"/>
              </a:ext>
            </a:extLst>
          </p:cNvPr>
          <p:cNvSpPr/>
          <p:nvPr>
            <p:custDataLst>
              <p:tags r:id="rId53"/>
            </p:custDataLst>
          </p:nvPr>
        </p:nvSpPr>
        <p:spPr>
          <a:xfrm>
            <a:off x="1787857" y="2172652"/>
            <a:ext cx="12700" cy="127000"/>
          </a:xfrm>
          <a:prstGeom prst="roundRect">
            <a:avLst/>
          </a:prstGeom>
          <a:solidFill>
            <a:schemeClr val="dk1">
              <a:alpha val="34902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6" name="OTLSHAPE_SLT_0edba08b33014acab909020cf8e6a03b_ShapePercentage" hidden="1">
            <a:extLst>
              <a:ext uri="{FF2B5EF4-FFF2-40B4-BE49-F238E27FC236}">
                <a16:creationId xmlns:a16="http://schemas.microsoft.com/office/drawing/2014/main" id="{87E795CD-D88B-646B-8913-7087D695C136}"/>
              </a:ext>
            </a:extLst>
          </p:cNvPr>
          <p:cNvSpPr/>
          <p:nvPr>
            <p:custDataLst>
              <p:tags r:id="rId54"/>
            </p:custDataLst>
          </p:nvPr>
        </p:nvSpPr>
        <p:spPr>
          <a:xfrm>
            <a:off x="7543860" y="2466530"/>
            <a:ext cx="12700" cy="127000"/>
          </a:xfrm>
          <a:prstGeom prst="roundRect">
            <a:avLst/>
          </a:prstGeom>
          <a:solidFill>
            <a:schemeClr val="dk1">
              <a:alpha val="34902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0" name="OTLSHAPE_SLT_1dcf56660ef9434f81e58874c217a30f_ShapePercentage" hidden="1">
            <a:extLst>
              <a:ext uri="{FF2B5EF4-FFF2-40B4-BE49-F238E27FC236}">
                <a16:creationId xmlns:a16="http://schemas.microsoft.com/office/drawing/2014/main" id="{206CB171-B9CF-A831-709F-2DF8192B5BC7}"/>
              </a:ext>
            </a:extLst>
          </p:cNvPr>
          <p:cNvSpPr/>
          <p:nvPr>
            <p:custDataLst>
              <p:tags r:id="rId55"/>
            </p:custDataLst>
          </p:nvPr>
        </p:nvSpPr>
        <p:spPr>
          <a:xfrm>
            <a:off x="1787857" y="5044207"/>
            <a:ext cx="12700" cy="127000"/>
          </a:xfrm>
          <a:prstGeom prst="roundRect">
            <a:avLst/>
          </a:prstGeom>
          <a:solidFill>
            <a:schemeClr val="dk1">
              <a:alpha val="34902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4" name="OTLSHAPE_SLT_ca9e04f14fee4df6be8f5c57a0aaed6c_ShapePercentage" hidden="1">
            <a:extLst>
              <a:ext uri="{FF2B5EF4-FFF2-40B4-BE49-F238E27FC236}">
                <a16:creationId xmlns:a16="http://schemas.microsoft.com/office/drawing/2014/main" id="{041E3DC6-6A03-E6DB-8103-3FDFADA680F3}"/>
              </a:ext>
            </a:extLst>
          </p:cNvPr>
          <p:cNvSpPr/>
          <p:nvPr>
            <p:custDataLst>
              <p:tags r:id="rId56"/>
            </p:custDataLst>
          </p:nvPr>
        </p:nvSpPr>
        <p:spPr>
          <a:xfrm>
            <a:off x="1787857" y="5252826"/>
            <a:ext cx="12700" cy="127000"/>
          </a:xfrm>
          <a:prstGeom prst="roundRect">
            <a:avLst/>
          </a:prstGeom>
          <a:solidFill>
            <a:schemeClr val="dk1">
              <a:alpha val="34902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OTLSHAPE_SLT_cb817a82951240148e797c89035bf4ff_ShapePercentage" hidden="1">
            <a:extLst>
              <a:ext uri="{FF2B5EF4-FFF2-40B4-BE49-F238E27FC236}">
                <a16:creationId xmlns:a16="http://schemas.microsoft.com/office/drawing/2014/main" id="{F43BD3B6-FBA7-465F-CE86-77EC8D37A01D}"/>
              </a:ext>
            </a:extLst>
          </p:cNvPr>
          <p:cNvSpPr/>
          <p:nvPr>
            <p:custDataLst>
              <p:tags r:id="rId57"/>
            </p:custDataLst>
          </p:nvPr>
        </p:nvSpPr>
        <p:spPr>
          <a:xfrm>
            <a:off x="1787857" y="2836608"/>
            <a:ext cx="12700" cy="127000"/>
          </a:xfrm>
          <a:prstGeom prst="roundRect">
            <a:avLst/>
          </a:prstGeom>
          <a:solidFill>
            <a:schemeClr val="dk1">
              <a:alpha val="34902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4" name="OTLSHAPE_SLT_2ac4ff953eaf4d85aedaffb8bcc198a5_ShapePercentage" hidden="1">
            <a:extLst>
              <a:ext uri="{FF2B5EF4-FFF2-40B4-BE49-F238E27FC236}">
                <a16:creationId xmlns:a16="http://schemas.microsoft.com/office/drawing/2014/main" id="{544837BA-CC3F-1DBC-CBF3-B1F67265794F}"/>
              </a:ext>
            </a:extLst>
          </p:cNvPr>
          <p:cNvSpPr/>
          <p:nvPr>
            <p:custDataLst>
              <p:tags r:id="rId58"/>
            </p:custDataLst>
          </p:nvPr>
        </p:nvSpPr>
        <p:spPr>
          <a:xfrm>
            <a:off x="7330675" y="3045227"/>
            <a:ext cx="12700" cy="127000"/>
          </a:xfrm>
          <a:prstGeom prst="roundRect">
            <a:avLst/>
          </a:prstGeom>
          <a:solidFill>
            <a:schemeClr val="dk1">
              <a:alpha val="34902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6" name="OTLSHAPE_SLT_d2c4f3dc6faa4469a9c672650dfbacb2_ShapePercentage" hidden="1">
            <a:extLst>
              <a:ext uri="{FF2B5EF4-FFF2-40B4-BE49-F238E27FC236}">
                <a16:creationId xmlns:a16="http://schemas.microsoft.com/office/drawing/2014/main" id="{5A49134F-DFCC-0298-08EE-F9EC6DFA6677}"/>
              </a:ext>
            </a:extLst>
          </p:cNvPr>
          <p:cNvSpPr/>
          <p:nvPr>
            <p:custDataLst>
              <p:tags r:id="rId59"/>
            </p:custDataLst>
          </p:nvPr>
        </p:nvSpPr>
        <p:spPr>
          <a:xfrm>
            <a:off x="1787857" y="3330046"/>
            <a:ext cx="12700" cy="127000"/>
          </a:xfrm>
          <a:prstGeom prst="roundRect">
            <a:avLst/>
          </a:prstGeom>
          <a:solidFill>
            <a:schemeClr val="dk1">
              <a:alpha val="34902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4" name="OTLSHAPE_SLT_1a64184c173f4d479f58cd918c57129b_ShapePercentage" hidden="1">
            <a:extLst>
              <a:ext uri="{FF2B5EF4-FFF2-40B4-BE49-F238E27FC236}">
                <a16:creationId xmlns:a16="http://schemas.microsoft.com/office/drawing/2014/main" id="{2CCF2A7A-15BC-F447-F9F4-7A1023FBEA36}"/>
              </a:ext>
            </a:extLst>
          </p:cNvPr>
          <p:cNvSpPr/>
          <p:nvPr>
            <p:custDataLst>
              <p:tags r:id="rId60"/>
            </p:custDataLst>
          </p:nvPr>
        </p:nvSpPr>
        <p:spPr>
          <a:xfrm>
            <a:off x="3369916" y="3538664"/>
            <a:ext cx="12700" cy="127000"/>
          </a:xfrm>
          <a:prstGeom prst="roundRect">
            <a:avLst/>
          </a:prstGeom>
          <a:solidFill>
            <a:schemeClr val="dk1">
              <a:alpha val="34902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4" name="OTLSHAPE_SLT_9a24d6104eaf4c5db5c1175146feb464_ShapePercentage" hidden="1">
            <a:extLst>
              <a:ext uri="{FF2B5EF4-FFF2-40B4-BE49-F238E27FC236}">
                <a16:creationId xmlns:a16="http://schemas.microsoft.com/office/drawing/2014/main" id="{6DAC4A47-1836-F207-E20E-19A0646C9B41}"/>
              </a:ext>
            </a:extLst>
          </p:cNvPr>
          <p:cNvSpPr/>
          <p:nvPr>
            <p:custDataLst>
              <p:tags r:id="rId61"/>
            </p:custDataLst>
          </p:nvPr>
        </p:nvSpPr>
        <p:spPr>
          <a:xfrm>
            <a:off x="6433053" y="3747283"/>
            <a:ext cx="12700" cy="127000"/>
          </a:xfrm>
          <a:prstGeom prst="roundRect">
            <a:avLst/>
          </a:prstGeom>
          <a:solidFill>
            <a:schemeClr val="dk1">
              <a:alpha val="34902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9" name="OTLSHAPE_SLT_e301592c18c54f48b93a4088a3d065cc_ShapePercentage" hidden="1">
            <a:extLst>
              <a:ext uri="{FF2B5EF4-FFF2-40B4-BE49-F238E27FC236}">
                <a16:creationId xmlns:a16="http://schemas.microsoft.com/office/drawing/2014/main" id="{F6D75C54-C8DA-FC5C-F74A-0FA150E4C584}"/>
              </a:ext>
            </a:extLst>
          </p:cNvPr>
          <p:cNvSpPr/>
          <p:nvPr>
            <p:custDataLst>
              <p:tags r:id="rId62"/>
            </p:custDataLst>
          </p:nvPr>
        </p:nvSpPr>
        <p:spPr>
          <a:xfrm>
            <a:off x="6601357" y="5461445"/>
            <a:ext cx="12700" cy="127000"/>
          </a:xfrm>
          <a:prstGeom prst="roundRect">
            <a:avLst/>
          </a:prstGeom>
          <a:solidFill>
            <a:schemeClr val="dk1">
              <a:alpha val="34902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4" name="OTLSHAPE_SLM_ceb839fd732c4e40a8f6a07a25357b96_Shape">
            <a:extLst>
              <a:ext uri="{FF2B5EF4-FFF2-40B4-BE49-F238E27FC236}">
                <a16:creationId xmlns:a16="http://schemas.microsoft.com/office/drawing/2014/main" id="{587A8261-C363-0D6B-286B-4EF9B4641F80}"/>
              </a:ext>
            </a:extLst>
          </p:cNvPr>
          <p:cNvSpPr/>
          <p:nvPr>
            <p:custDataLst>
              <p:tags r:id="rId63"/>
            </p:custDataLst>
          </p:nvPr>
        </p:nvSpPr>
        <p:spPr>
          <a:xfrm>
            <a:off x="7624736" y="5648304"/>
            <a:ext cx="152400" cy="177800"/>
          </a:xfrm>
          <a:prstGeom prst="diamond">
            <a:avLst/>
          </a:prstGeom>
          <a:solidFill>
            <a:srgbClr val="737373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4" name="OTLSHAPE_SLT_a51763c71521488f886ae3f81ddd1813_ShapePercentage" hidden="1">
            <a:extLst>
              <a:ext uri="{FF2B5EF4-FFF2-40B4-BE49-F238E27FC236}">
                <a16:creationId xmlns:a16="http://schemas.microsoft.com/office/drawing/2014/main" id="{D0E9E9F1-59F4-B2B5-8DD2-FCFC099724EE}"/>
              </a:ext>
            </a:extLst>
          </p:cNvPr>
          <p:cNvSpPr/>
          <p:nvPr>
            <p:custDataLst>
              <p:tags r:id="rId64"/>
            </p:custDataLst>
          </p:nvPr>
        </p:nvSpPr>
        <p:spPr>
          <a:xfrm>
            <a:off x="1787857" y="4032102"/>
            <a:ext cx="0" cy="0"/>
          </a:xfrm>
          <a:prstGeom prst="roundRect">
            <a:avLst/>
          </a:prstGeom>
          <a:solidFill>
            <a:schemeClr val="dk1">
              <a:alpha val="34902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2" name="OTLSHAPE_SLT_d82d2f635bb1473da4e149e7ee778152_ShapePercentage" hidden="1">
            <a:extLst>
              <a:ext uri="{FF2B5EF4-FFF2-40B4-BE49-F238E27FC236}">
                <a16:creationId xmlns:a16="http://schemas.microsoft.com/office/drawing/2014/main" id="{E21E469B-AE0C-C0DA-A7B7-346077C0114C}"/>
              </a:ext>
            </a:extLst>
          </p:cNvPr>
          <p:cNvSpPr/>
          <p:nvPr>
            <p:custDataLst>
              <p:tags r:id="rId65"/>
            </p:custDataLst>
          </p:nvPr>
        </p:nvSpPr>
        <p:spPr>
          <a:xfrm>
            <a:off x="3392357" y="4310486"/>
            <a:ext cx="0" cy="0"/>
          </a:xfrm>
          <a:prstGeom prst="roundRect">
            <a:avLst/>
          </a:prstGeom>
          <a:solidFill>
            <a:schemeClr val="dk1">
              <a:alpha val="34902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0" name="OTLSHAPE_SLT_775735bcad3c4d69b4699158280c4bc7_ShapePercentage" hidden="1">
            <a:extLst>
              <a:ext uri="{FF2B5EF4-FFF2-40B4-BE49-F238E27FC236}">
                <a16:creationId xmlns:a16="http://schemas.microsoft.com/office/drawing/2014/main" id="{688FFE4E-3EF6-7A66-3E5D-96DECBC3943F}"/>
              </a:ext>
            </a:extLst>
          </p:cNvPr>
          <p:cNvSpPr/>
          <p:nvPr>
            <p:custDataLst>
              <p:tags r:id="rId66"/>
            </p:custDataLst>
          </p:nvPr>
        </p:nvSpPr>
        <p:spPr>
          <a:xfrm>
            <a:off x="6029123" y="4674129"/>
            <a:ext cx="0" cy="0"/>
          </a:xfrm>
          <a:prstGeom prst="roundRect">
            <a:avLst/>
          </a:prstGeom>
          <a:solidFill>
            <a:schemeClr val="dk1">
              <a:alpha val="34902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7" name="OTLSHAPE_SL_0084e535316f411b9401b0adc9f8b3fc_Header">
            <a:extLst>
              <a:ext uri="{FF2B5EF4-FFF2-40B4-BE49-F238E27FC236}">
                <a16:creationId xmlns:a16="http://schemas.microsoft.com/office/drawing/2014/main" id="{F79C13FC-33C8-672F-0FE3-4A3025A6AE14}"/>
              </a:ext>
            </a:extLst>
          </p:cNvPr>
          <p:cNvSpPr txBox="1"/>
          <p:nvPr>
            <p:custDataLst>
              <p:tags r:id="rId67"/>
            </p:custDataLst>
          </p:nvPr>
        </p:nvSpPr>
        <p:spPr>
          <a:xfrm>
            <a:off x="63500" y="2084684"/>
            <a:ext cx="901700" cy="68207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ctr"/>
            <a:r>
              <a:rPr lang="en-GB" sz="1100">
                <a:solidFill>
                  <a:schemeClr val="lt1"/>
                </a:solidFill>
                <a:latin typeface="Calibri" panose="020F0502020204030204" pitchFamily="34" charset="0"/>
              </a:rPr>
              <a:t>No. 1 - Critical Path M Chopper </a:t>
            </a:r>
          </a:p>
          <a:p>
            <a:pPr algn="ctr"/>
            <a:r>
              <a:rPr lang="en-GB" sz="1100">
                <a:solidFill>
                  <a:schemeClr val="lt1"/>
                </a:solidFill>
                <a:latin typeface="Calibri" panose="020F0502020204030204" pitchFamily="34" charset="0"/>
              </a:rPr>
              <a:t>(0 days TF)</a:t>
            </a:r>
            <a:endParaRPr lang="sv-SE" sz="1100" dirty="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110" name="OTLSHAPE_SL2A_e4ead10f04c74cfd8f551d06f3ce43f9_Header" hidden="1">
            <a:extLst>
              <a:ext uri="{FF2B5EF4-FFF2-40B4-BE49-F238E27FC236}">
                <a16:creationId xmlns:a16="http://schemas.microsoft.com/office/drawing/2014/main" id="{F0267DA3-C64B-761C-9BFD-12BDDE508C4F}"/>
              </a:ext>
            </a:extLst>
          </p:cNvPr>
          <p:cNvSpPr txBox="1"/>
          <p:nvPr>
            <p:custDataLst>
              <p:tags r:id="rId68"/>
            </p:custDataLst>
          </p:nvPr>
        </p:nvSpPr>
        <p:spPr>
          <a:xfrm>
            <a:off x="12700" y="-7889411"/>
            <a:ext cx="0" cy="1692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endParaRPr lang="sv-SE" sz="110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OTLSHAPE_SL_2c83fd21b8cd4588b42f97fee319555a_Header">
            <a:extLst>
              <a:ext uri="{FF2B5EF4-FFF2-40B4-BE49-F238E27FC236}">
                <a16:creationId xmlns:a16="http://schemas.microsoft.com/office/drawing/2014/main" id="{0B58A7AD-EA73-2D03-33CE-87C83C1D511A}"/>
              </a:ext>
            </a:extLst>
          </p:cNvPr>
          <p:cNvSpPr txBox="1"/>
          <p:nvPr>
            <p:custDataLst>
              <p:tags r:id="rId69"/>
            </p:custDataLst>
          </p:nvPr>
        </p:nvSpPr>
        <p:spPr>
          <a:xfrm>
            <a:off x="63500" y="5168498"/>
            <a:ext cx="901700" cy="51155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ctr"/>
            <a:r>
              <a:rPr lang="en-GB" sz="1100">
                <a:solidFill>
                  <a:schemeClr val="lt1"/>
                </a:solidFill>
                <a:latin typeface="Calibri" panose="020F0502020204030204" pitchFamily="34" charset="0"/>
              </a:rPr>
              <a:t>No. 5 - Out of bunker optics</a:t>
            </a:r>
          </a:p>
          <a:p>
            <a:pPr algn="ctr"/>
            <a:r>
              <a:rPr lang="en-GB" sz="1100">
                <a:solidFill>
                  <a:schemeClr val="lt1"/>
                </a:solidFill>
                <a:latin typeface="Calibri" panose="020F0502020204030204" pitchFamily="34" charset="0"/>
              </a:rPr>
              <a:t>(45 days TF)</a:t>
            </a:r>
            <a:endParaRPr lang="en-GB" sz="1100" dirty="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62" name="OTLSHAPE_SL2A_b26efe6d2a16447eab3dd5204fd3219c_Header" hidden="1">
            <a:extLst>
              <a:ext uri="{FF2B5EF4-FFF2-40B4-BE49-F238E27FC236}">
                <a16:creationId xmlns:a16="http://schemas.microsoft.com/office/drawing/2014/main" id="{94A4EA00-FD0C-A887-6241-A511CC5A8D01}"/>
              </a:ext>
            </a:extLst>
          </p:cNvPr>
          <p:cNvSpPr txBox="1"/>
          <p:nvPr>
            <p:custDataLst>
              <p:tags r:id="rId70"/>
            </p:custDataLst>
          </p:nvPr>
        </p:nvSpPr>
        <p:spPr>
          <a:xfrm>
            <a:off x="12700" y="-1710837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endParaRPr lang="en-GB" sz="110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35" name="OTLSHAPE_SL_5b53f335682744a3aca05129f3d177fe_Header">
            <a:extLst>
              <a:ext uri="{FF2B5EF4-FFF2-40B4-BE49-F238E27FC236}">
                <a16:creationId xmlns:a16="http://schemas.microsoft.com/office/drawing/2014/main" id="{FA5E876F-70B1-D4FB-73B5-AB74FC2260B5}"/>
              </a:ext>
            </a:extLst>
          </p:cNvPr>
          <p:cNvSpPr txBox="1"/>
          <p:nvPr>
            <p:custDataLst>
              <p:tags r:id="rId71"/>
            </p:custDataLst>
          </p:nvPr>
        </p:nvSpPr>
        <p:spPr>
          <a:xfrm>
            <a:off x="63500" y="2748640"/>
            <a:ext cx="901700" cy="51155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ctr"/>
            <a:r>
              <a:rPr lang="en-GB" sz="1100" spc="-8">
                <a:solidFill>
                  <a:schemeClr val="lt1"/>
                </a:solidFill>
                <a:latin typeface="Calibri" panose="020F0502020204030204" pitchFamily="34" charset="0"/>
              </a:rPr>
              <a:t>No. 2 - Critical Path P Chopper </a:t>
            </a:r>
          </a:p>
          <a:p>
            <a:pPr algn="ctr"/>
            <a:r>
              <a:rPr lang="en-GB" sz="1100" spc="-8">
                <a:solidFill>
                  <a:schemeClr val="lt1"/>
                </a:solidFill>
                <a:latin typeface="Calibri" panose="020F0502020204030204" pitchFamily="34" charset="0"/>
              </a:rPr>
              <a:t>(8 days TF)</a:t>
            </a:r>
            <a:endParaRPr lang="en-GB" sz="1100" spc="-8" dirty="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41" name="OTLSHAPE_SL_163df5a0b7c546f38a91fbcf6a05a7a3_Header">
            <a:extLst>
              <a:ext uri="{FF2B5EF4-FFF2-40B4-BE49-F238E27FC236}">
                <a16:creationId xmlns:a16="http://schemas.microsoft.com/office/drawing/2014/main" id="{DCCADAF3-FA4F-8B5A-D5CE-7CFBC8F4DFC0}"/>
              </a:ext>
            </a:extLst>
          </p:cNvPr>
          <p:cNvSpPr txBox="1"/>
          <p:nvPr>
            <p:custDataLst>
              <p:tags r:id="rId72"/>
            </p:custDataLst>
          </p:nvPr>
        </p:nvSpPr>
        <p:spPr>
          <a:xfrm>
            <a:off x="63500" y="3261127"/>
            <a:ext cx="901700" cy="68207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ctr"/>
            <a:r>
              <a:rPr lang="en-GB" sz="1100">
                <a:solidFill>
                  <a:schemeClr val="lt1"/>
                </a:solidFill>
                <a:latin typeface="Calibri" panose="020F0502020204030204" pitchFamily="34" charset="0"/>
              </a:rPr>
              <a:t>No. 3 - Critical Path Fan Chopper </a:t>
            </a:r>
          </a:p>
          <a:p>
            <a:pPr algn="ctr"/>
            <a:r>
              <a:rPr lang="en-GB" sz="1100">
                <a:solidFill>
                  <a:schemeClr val="lt1"/>
                </a:solidFill>
                <a:latin typeface="Calibri" panose="020F0502020204030204" pitchFamily="34" charset="0"/>
              </a:rPr>
              <a:t>(20 days TF)</a:t>
            </a:r>
            <a:endParaRPr lang="en-GB" sz="1100" dirty="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45" name="OTLSHAPE_SL2A_b8d1d83518da45acbe1fbff340deaa59_Header" hidden="1">
            <a:extLst>
              <a:ext uri="{FF2B5EF4-FFF2-40B4-BE49-F238E27FC236}">
                <a16:creationId xmlns:a16="http://schemas.microsoft.com/office/drawing/2014/main" id="{87781BA2-D104-778B-A525-4E063CE8E3F1}"/>
              </a:ext>
            </a:extLst>
          </p:cNvPr>
          <p:cNvSpPr txBox="1"/>
          <p:nvPr>
            <p:custDataLst>
              <p:tags r:id="rId73"/>
            </p:custDataLst>
          </p:nvPr>
        </p:nvSpPr>
        <p:spPr>
          <a:xfrm>
            <a:off x="12700" y="-525905"/>
            <a:ext cx="0" cy="1692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endParaRPr lang="en-GB" sz="110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153" name="OTLSHAPE_SL2A_ce6b6c92f1d3428688688ff82d865761_Header" hidden="1">
            <a:extLst>
              <a:ext uri="{FF2B5EF4-FFF2-40B4-BE49-F238E27FC236}">
                <a16:creationId xmlns:a16="http://schemas.microsoft.com/office/drawing/2014/main" id="{32EDDF03-264B-0AF9-A27C-126F1AB15E59}"/>
              </a:ext>
            </a:extLst>
          </p:cNvPr>
          <p:cNvSpPr txBox="1"/>
          <p:nvPr>
            <p:custDataLst>
              <p:tags r:id="rId74"/>
            </p:custDataLst>
          </p:nvPr>
        </p:nvSpPr>
        <p:spPr>
          <a:xfrm>
            <a:off x="12700" y="-525905"/>
            <a:ext cx="0" cy="1692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endParaRPr lang="en-GB" sz="110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209" name="OTLSHAPE_SL_a60d2ae8524f4ac2a7627cff794993cd_Header">
            <a:extLst>
              <a:ext uri="{FF2B5EF4-FFF2-40B4-BE49-F238E27FC236}">
                <a16:creationId xmlns:a16="http://schemas.microsoft.com/office/drawing/2014/main" id="{5A4301A3-059B-04EA-6FCE-B2B655756CD0}"/>
              </a:ext>
            </a:extLst>
          </p:cNvPr>
          <p:cNvSpPr txBox="1"/>
          <p:nvPr>
            <p:custDataLst>
              <p:tags r:id="rId75"/>
            </p:custDataLst>
          </p:nvPr>
        </p:nvSpPr>
        <p:spPr>
          <a:xfrm>
            <a:off x="63500" y="4203467"/>
            <a:ext cx="901700" cy="51155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ctr"/>
            <a:r>
              <a:rPr lang="en-GB" sz="1100">
                <a:solidFill>
                  <a:schemeClr val="lt1"/>
                </a:solidFill>
                <a:latin typeface="Calibri" panose="020F0502020204030204" pitchFamily="34" charset="0"/>
              </a:rPr>
              <a:t>No. 4 - Primary Coll &amp; Slit </a:t>
            </a:r>
          </a:p>
          <a:p>
            <a:pPr algn="ctr"/>
            <a:r>
              <a:rPr lang="en-GB" sz="1100">
                <a:solidFill>
                  <a:schemeClr val="lt1"/>
                </a:solidFill>
                <a:latin typeface="Calibri" panose="020F0502020204030204" pitchFamily="34" charset="0"/>
              </a:rPr>
              <a:t>(41 days TF)</a:t>
            </a:r>
          </a:p>
        </p:txBody>
      </p:sp>
      <p:sp>
        <p:nvSpPr>
          <p:cNvPr id="211" name="OTLSHAPE_SL2A_4c2d4f9c4d0b4f0ca7b6591d61f7f570_Header" hidden="1">
            <a:extLst>
              <a:ext uri="{FF2B5EF4-FFF2-40B4-BE49-F238E27FC236}">
                <a16:creationId xmlns:a16="http://schemas.microsoft.com/office/drawing/2014/main" id="{B06D607B-B4EA-9187-A2F1-C3A0487E8863}"/>
              </a:ext>
            </a:extLst>
          </p:cNvPr>
          <p:cNvSpPr txBox="1"/>
          <p:nvPr>
            <p:custDataLst>
              <p:tags r:id="rId76"/>
            </p:custDataLst>
          </p:nvPr>
        </p:nvSpPr>
        <p:spPr>
          <a:xfrm>
            <a:off x="12700" y="-271991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endParaRPr lang="en-GB" sz="110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OTLSHAPE_TB_00000000000000000000000000000000_TodayMarkerShape">
            <a:extLst>
              <a:ext uri="{FF2B5EF4-FFF2-40B4-BE49-F238E27FC236}">
                <a16:creationId xmlns:a16="http://schemas.microsoft.com/office/drawing/2014/main" id="{B1E8C875-D063-5B99-D018-76E890DFD1DC}"/>
              </a:ext>
            </a:extLst>
          </p:cNvPr>
          <p:cNvSpPr/>
          <p:nvPr>
            <p:custDataLst>
              <p:tags r:id="rId77"/>
            </p:custDataLst>
          </p:nvPr>
        </p:nvSpPr>
        <p:spPr>
          <a:xfrm flipV="1">
            <a:off x="2328256" y="1629685"/>
            <a:ext cx="63500" cy="60960"/>
          </a:xfrm>
          <a:prstGeom prst="triangle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OTLSHAPE_TB_00000000000000000000000000000000_TodayMarkerText">
            <a:extLst>
              <a:ext uri="{FF2B5EF4-FFF2-40B4-BE49-F238E27FC236}">
                <a16:creationId xmlns:a16="http://schemas.microsoft.com/office/drawing/2014/main" id="{49D89769-65F9-264E-807B-6F4A4EA723D2}"/>
              </a:ext>
            </a:extLst>
          </p:cNvPr>
          <p:cNvSpPr txBox="1"/>
          <p:nvPr>
            <p:custDataLst>
              <p:tags r:id="rId78"/>
            </p:custDataLst>
          </p:nvPr>
        </p:nvSpPr>
        <p:spPr>
          <a:xfrm>
            <a:off x="2174254" y="1443630"/>
            <a:ext cx="363369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sv-SE" sz="1200" spc="-12">
                <a:solidFill>
                  <a:schemeClr val="dk1"/>
                </a:solidFill>
                <a:latin typeface="Calibri" panose="020F0502020204030204" pitchFamily="34" charset="0"/>
              </a:rPr>
              <a:t>Today</a:t>
            </a:r>
          </a:p>
        </p:txBody>
      </p:sp>
      <p:sp>
        <p:nvSpPr>
          <p:cNvPr id="8" name="OTLSHAPE_TB_00000000000000000000000000000000_TimescaleInterval1">
            <a:extLst>
              <a:ext uri="{FF2B5EF4-FFF2-40B4-BE49-F238E27FC236}">
                <a16:creationId xmlns:a16="http://schemas.microsoft.com/office/drawing/2014/main" id="{BD9C8B16-7693-8E7D-EC49-43A6B3D8B6B3}"/>
              </a:ext>
            </a:extLst>
          </p:cNvPr>
          <p:cNvSpPr txBox="1"/>
          <p:nvPr>
            <p:custDataLst>
              <p:tags r:id="rId79"/>
            </p:custDataLst>
          </p:nvPr>
        </p:nvSpPr>
        <p:spPr>
          <a:xfrm>
            <a:off x="1143000" y="1689058"/>
            <a:ext cx="314189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sv-SE" sz="1200" spc="-20">
                <a:solidFill>
                  <a:srgbClr val="E8E8E8"/>
                </a:solidFill>
                <a:latin typeface="Calibri" panose="020F0502020204030204" pitchFamily="34" charset="0"/>
              </a:rPr>
              <a:t>2025</a:t>
            </a:r>
          </a:p>
        </p:txBody>
      </p:sp>
      <p:sp>
        <p:nvSpPr>
          <p:cNvPr id="12" name="OTLSHAPE_TB_00000000000000000000000000000000_TimescaleInterval2">
            <a:extLst>
              <a:ext uri="{FF2B5EF4-FFF2-40B4-BE49-F238E27FC236}">
                <a16:creationId xmlns:a16="http://schemas.microsoft.com/office/drawing/2014/main" id="{6716C05F-C551-A667-C48D-1B82F7D584B4}"/>
              </a:ext>
            </a:extLst>
          </p:cNvPr>
          <p:cNvSpPr txBox="1"/>
          <p:nvPr>
            <p:custDataLst>
              <p:tags r:id="rId80"/>
            </p:custDataLst>
          </p:nvPr>
        </p:nvSpPr>
        <p:spPr>
          <a:xfrm>
            <a:off x="3207531" y="1689058"/>
            <a:ext cx="314189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sv-SE" sz="1200" spc="-20">
                <a:solidFill>
                  <a:srgbClr val="E8E8E8"/>
                </a:solidFill>
                <a:latin typeface="Calibri" panose="020F0502020204030204" pitchFamily="34" charset="0"/>
              </a:rPr>
              <a:t>2026</a:t>
            </a:r>
          </a:p>
        </p:txBody>
      </p:sp>
      <p:sp>
        <p:nvSpPr>
          <p:cNvPr id="16" name="OTLSHAPE_TB_00000000000000000000000000000000_TimescaleInterval3">
            <a:extLst>
              <a:ext uri="{FF2B5EF4-FFF2-40B4-BE49-F238E27FC236}">
                <a16:creationId xmlns:a16="http://schemas.microsoft.com/office/drawing/2014/main" id="{45AEADEA-BC84-C555-DAA6-280EE02C3F5A}"/>
              </a:ext>
            </a:extLst>
          </p:cNvPr>
          <p:cNvSpPr txBox="1"/>
          <p:nvPr>
            <p:custDataLst>
              <p:tags r:id="rId81"/>
            </p:custDataLst>
          </p:nvPr>
        </p:nvSpPr>
        <p:spPr>
          <a:xfrm>
            <a:off x="7302933" y="1689058"/>
            <a:ext cx="314189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sv-SE" sz="1200" spc="-20">
                <a:solidFill>
                  <a:srgbClr val="E8E8E8"/>
                </a:solidFill>
                <a:latin typeface="Calibri" panose="020F0502020204030204" pitchFamily="34" charset="0"/>
              </a:rPr>
              <a:t>2027</a:t>
            </a:r>
          </a:p>
        </p:txBody>
      </p:sp>
      <p:sp>
        <p:nvSpPr>
          <p:cNvPr id="181" name="OTLSHAPE_SLT_4f1432202099475ea92ffe0257adfcd9_Duration" hidden="1">
            <a:extLst>
              <a:ext uri="{FF2B5EF4-FFF2-40B4-BE49-F238E27FC236}">
                <a16:creationId xmlns:a16="http://schemas.microsoft.com/office/drawing/2014/main" id="{355337B1-1682-3E93-E9B8-F864286347C5}"/>
              </a:ext>
            </a:extLst>
          </p:cNvPr>
          <p:cNvSpPr txBox="1"/>
          <p:nvPr>
            <p:custDataLst>
              <p:tags r:id="rId82"/>
            </p:custDataLst>
          </p:nvPr>
        </p:nvSpPr>
        <p:spPr>
          <a:xfrm>
            <a:off x="12700" y="-441930"/>
            <a:ext cx="4572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sv-SE" sz="1000">
                <a:solidFill>
                  <a:srgbClr val="ED7D31"/>
                </a:solidFill>
                <a:latin typeface="Calibri" panose="020F0502020204030204" pitchFamily="34" charset="0"/>
              </a:rPr>
              <a:t>367 days</a:t>
            </a:r>
          </a:p>
        </p:txBody>
      </p:sp>
      <p:sp>
        <p:nvSpPr>
          <p:cNvPr id="182" name="OTLSHAPE_SLT_4f1432202099475ea92ffe0257adfcd9_StartDate" hidden="1">
            <a:extLst>
              <a:ext uri="{FF2B5EF4-FFF2-40B4-BE49-F238E27FC236}">
                <a16:creationId xmlns:a16="http://schemas.microsoft.com/office/drawing/2014/main" id="{98FD1ED6-A692-A777-D4CC-A7C7A3C4DAC8}"/>
              </a:ext>
            </a:extLst>
          </p:cNvPr>
          <p:cNvSpPr txBox="1"/>
          <p:nvPr>
            <p:custDataLst>
              <p:tags r:id="rId83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endParaRPr lang="sv-SE" sz="1000">
              <a:solidFill>
                <a:srgbClr val="0E2841"/>
              </a:solidFill>
              <a:latin typeface="Calibri" panose="020F0502020204030204" pitchFamily="34" charset="0"/>
            </a:endParaRPr>
          </a:p>
        </p:txBody>
      </p:sp>
      <p:sp>
        <p:nvSpPr>
          <p:cNvPr id="183" name="OTLSHAPE_SLT_4f1432202099475ea92ffe0257adfcd9_EndDate" hidden="1">
            <a:extLst>
              <a:ext uri="{FF2B5EF4-FFF2-40B4-BE49-F238E27FC236}">
                <a16:creationId xmlns:a16="http://schemas.microsoft.com/office/drawing/2014/main" id="{586C748F-2675-08B3-845C-047F76BF47DD}"/>
              </a:ext>
            </a:extLst>
          </p:cNvPr>
          <p:cNvSpPr txBox="1"/>
          <p:nvPr>
            <p:custDataLst>
              <p:tags r:id="rId84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endParaRPr lang="sv-SE" sz="1000">
              <a:solidFill>
                <a:srgbClr val="0E2841"/>
              </a:solidFill>
              <a:latin typeface="Calibri" panose="020F0502020204030204" pitchFamily="34" charset="0"/>
            </a:endParaRPr>
          </a:p>
        </p:txBody>
      </p:sp>
      <p:sp>
        <p:nvSpPr>
          <p:cNvPr id="185" name="OTLSHAPE_SLT_4f1432202099475ea92ffe0257adfcd9_Title">
            <a:extLst>
              <a:ext uri="{FF2B5EF4-FFF2-40B4-BE49-F238E27FC236}">
                <a16:creationId xmlns:a16="http://schemas.microsoft.com/office/drawing/2014/main" id="{5974AE24-0CE9-3A5D-1D51-FE943F975170}"/>
              </a:ext>
            </a:extLst>
          </p:cNvPr>
          <p:cNvSpPr txBox="1"/>
          <p:nvPr>
            <p:custDataLst>
              <p:tags r:id="rId85"/>
            </p:custDataLst>
          </p:nvPr>
        </p:nvSpPr>
        <p:spPr>
          <a:xfrm>
            <a:off x="7594653" y="2150893"/>
            <a:ext cx="22098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GB" sz="1100" spc="-2">
                <a:solidFill>
                  <a:schemeClr val="dk1"/>
                </a:solidFill>
                <a:latin typeface="Calibri" panose="020F0502020204030204" pitchFamily="34" charset="0"/>
              </a:rPr>
              <a:t>M Chopper: Manufacturing phase (FZJ)</a:t>
            </a:r>
            <a:endParaRPr lang="sv-SE" sz="1100" spc="-2" dirty="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186" name="OTLSHAPE_SLT_4f1432202099475ea92ffe0257adfcd9_TextPercentage" hidden="1">
            <a:extLst>
              <a:ext uri="{FF2B5EF4-FFF2-40B4-BE49-F238E27FC236}">
                <a16:creationId xmlns:a16="http://schemas.microsoft.com/office/drawing/2014/main" id="{E1B77B18-428C-BBD2-1348-C0B9841AE96E}"/>
              </a:ext>
            </a:extLst>
          </p:cNvPr>
          <p:cNvSpPr txBox="1"/>
          <p:nvPr>
            <p:custDataLst>
              <p:tags r:id="rId86"/>
            </p:custDataLst>
          </p:nvPr>
        </p:nvSpPr>
        <p:spPr>
          <a:xfrm>
            <a:off x="12700" y="-2689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sv-SE" sz="1000">
              <a:solidFill>
                <a:srgbClr val="EEECE1"/>
              </a:solidFill>
              <a:latin typeface="Calibri" panose="020F0502020204030204" pitchFamily="34" charset="0"/>
            </a:endParaRPr>
          </a:p>
        </p:txBody>
      </p:sp>
      <p:sp>
        <p:nvSpPr>
          <p:cNvPr id="87" name="OTLSHAPE_SLT_0edba08b33014acab909020cf8e6a03b_Duration" hidden="1">
            <a:extLst>
              <a:ext uri="{FF2B5EF4-FFF2-40B4-BE49-F238E27FC236}">
                <a16:creationId xmlns:a16="http://schemas.microsoft.com/office/drawing/2014/main" id="{B61DE64C-99F9-704D-DD1A-0D24C01EAE84}"/>
              </a:ext>
            </a:extLst>
          </p:cNvPr>
          <p:cNvSpPr txBox="1"/>
          <p:nvPr>
            <p:custDataLst>
              <p:tags r:id="rId87"/>
            </p:custDataLst>
          </p:nvPr>
        </p:nvSpPr>
        <p:spPr>
          <a:xfrm>
            <a:off x="12700" y="-293647"/>
            <a:ext cx="3937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sv-SE" sz="1000">
                <a:solidFill>
                  <a:srgbClr val="ED7D31"/>
                </a:solidFill>
                <a:latin typeface="Calibri" panose="020F0502020204030204" pitchFamily="34" charset="0"/>
              </a:rPr>
              <a:t>94 days</a:t>
            </a:r>
          </a:p>
        </p:txBody>
      </p:sp>
      <p:sp>
        <p:nvSpPr>
          <p:cNvPr id="88" name="OTLSHAPE_SLT_0edba08b33014acab909020cf8e6a03b_StartDate" hidden="1">
            <a:extLst>
              <a:ext uri="{FF2B5EF4-FFF2-40B4-BE49-F238E27FC236}">
                <a16:creationId xmlns:a16="http://schemas.microsoft.com/office/drawing/2014/main" id="{141F5115-5BB3-46CB-2C60-5AEDC48B8E86}"/>
              </a:ext>
            </a:extLst>
          </p:cNvPr>
          <p:cNvSpPr txBox="1"/>
          <p:nvPr>
            <p:custDataLst>
              <p:tags r:id="rId88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endParaRPr lang="sv-SE" sz="1000">
              <a:solidFill>
                <a:srgbClr val="0E2841"/>
              </a:solidFill>
              <a:latin typeface="Calibri" panose="020F0502020204030204" pitchFamily="34" charset="0"/>
            </a:endParaRPr>
          </a:p>
        </p:txBody>
      </p:sp>
      <p:sp>
        <p:nvSpPr>
          <p:cNvPr id="89" name="OTLSHAPE_SLT_0edba08b33014acab909020cf8e6a03b_EndDate" hidden="1">
            <a:extLst>
              <a:ext uri="{FF2B5EF4-FFF2-40B4-BE49-F238E27FC236}">
                <a16:creationId xmlns:a16="http://schemas.microsoft.com/office/drawing/2014/main" id="{B01557D1-5E8F-4B9A-05B9-25776B49D6CA}"/>
              </a:ext>
            </a:extLst>
          </p:cNvPr>
          <p:cNvSpPr txBox="1"/>
          <p:nvPr>
            <p:custDataLst>
              <p:tags r:id="rId89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endParaRPr lang="sv-SE" sz="1000">
              <a:solidFill>
                <a:srgbClr val="0E2841"/>
              </a:solidFill>
              <a:latin typeface="Calibri" panose="020F0502020204030204" pitchFamily="34" charset="0"/>
            </a:endParaRPr>
          </a:p>
        </p:txBody>
      </p:sp>
      <p:sp>
        <p:nvSpPr>
          <p:cNvPr id="90" name="OTLSHAPE_SLT_0edba08b33014acab909020cf8e6a03b_JoinedDate">
            <a:extLst>
              <a:ext uri="{FF2B5EF4-FFF2-40B4-BE49-F238E27FC236}">
                <a16:creationId xmlns:a16="http://schemas.microsoft.com/office/drawing/2014/main" id="{894A1DA7-4E06-4DBE-560D-25C5955DFB23}"/>
              </a:ext>
            </a:extLst>
          </p:cNvPr>
          <p:cNvSpPr txBox="1"/>
          <p:nvPr>
            <p:custDataLst>
              <p:tags r:id="rId90"/>
            </p:custDataLst>
          </p:nvPr>
        </p:nvSpPr>
        <p:spPr>
          <a:xfrm>
            <a:off x="6482267" y="2452518"/>
            <a:ext cx="10160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sv-SE" sz="1000" spc="-4">
                <a:solidFill>
                  <a:srgbClr val="0E2841"/>
                </a:solidFill>
                <a:latin typeface="Calibri" panose="020F0502020204030204" pitchFamily="34" charset="0"/>
              </a:rPr>
              <a:t>Jan 2027 - Jun 2027</a:t>
            </a:r>
          </a:p>
        </p:txBody>
      </p:sp>
      <p:sp>
        <p:nvSpPr>
          <p:cNvPr id="91" name="OTLSHAPE_SLT_0edba08b33014acab909020cf8e6a03b_Title">
            <a:extLst>
              <a:ext uri="{FF2B5EF4-FFF2-40B4-BE49-F238E27FC236}">
                <a16:creationId xmlns:a16="http://schemas.microsoft.com/office/drawing/2014/main" id="{883AECFE-D803-501F-D576-933EE3CBBCB2}"/>
              </a:ext>
            </a:extLst>
          </p:cNvPr>
          <p:cNvSpPr txBox="1"/>
          <p:nvPr>
            <p:custDataLst>
              <p:tags r:id="rId91"/>
            </p:custDataLst>
          </p:nvPr>
        </p:nvSpPr>
        <p:spPr>
          <a:xfrm>
            <a:off x="9075729" y="2359512"/>
            <a:ext cx="2908300" cy="34103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GB" sz="1100">
                <a:solidFill>
                  <a:schemeClr val="dk1"/>
                </a:solidFill>
                <a:latin typeface="Calibri" panose="020F0502020204030204" pitchFamily="34" charset="0"/>
              </a:rPr>
              <a:t>M Chopper : Installation and Commissioning phase (FZJ)</a:t>
            </a:r>
            <a:endParaRPr lang="sv-SE" sz="1100" dirty="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92" name="OTLSHAPE_SLT_0edba08b33014acab909020cf8e6a03b_TextPercentage" hidden="1">
            <a:extLst>
              <a:ext uri="{FF2B5EF4-FFF2-40B4-BE49-F238E27FC236}">
                <a16:creationId xmlns:a16="http://schemas.microsoft.com/office/drawing/2014/main" id="{26EB566B-A459-B7E0-5357-FD1E9383FD16}"/>
              </a:ext>
            </a:extLst>
          </p:cNvPr>
          <p:cNvSpPr txBox="1"/>
          <p:nvPr>
            <p:custDataLst>
              <p:tags r:id="rId92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sv-SE" sz="1000">
              <a:solidFill>
                <a:srgbClr val="E8E8E8"/>
              </a:solidFill>
              <a:latin typeface="Calibri" panose="020F0502020204030204" pitchFamily="34" charset="0"/>
            </a:endParaRPr>
          </a:p>
        </p:txBody>
      </p:sp>
      <p:sp>
        <p:nvSpPr>
          <p:cNvPr id="28" name="OTLSHAPE_TB_00000000000000000000000000000000_MiddleTimescaleInterval1">
            <a:extLst>
              <a:ext uri="{FF2B5EF4-FFF2-40B4-BE49-F238E27FC236}">
                <a16:creationId xmlns:a16="http://schemas.microsoft.com/office/drawing/2014/main" id="{C6B07F43-B79F-7C02-90AB-BBDE0B4EF8E1}"/>
              </a:ext>
            </a:extLst>
          </p:cNvPr>
          <p:cNvSpPr txBox="1"/>
          <p:nvPr>
            <p:custDataLst>
              <p:tags r:id="rId93"/>
            </p:custDataLst>
          </p:nvPr>
        </p:nvSpPr>
        <p:spPr>
          <a:xfrm>
            <a:off x="1143000" y="1881081"/>
            <a:ext cx="175561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sv-SE" sz="1200" spc="-30">
                <a:solidFill>
                  <a:srgbClr val="E8E8E8"/>
                </a:solidFill>
                <a:latin typeface="Calibri" panose="020F0502020204030204" pitchFamily="34" charset="0"/>
              </a:rPr>
              <a:t>Q3</a:t>
            </a:r>
          </a:p>
        </p:txBody>
      </p:sp>
      <p:sp>
        <p:nvSpPr>
          <p:cNvPr id="65" name="OTLSHAPE_TB_00000000000000000000000000000000_MiddleTimescaleInterval2">
            <a:extLst>
              <a:ext uri="{FF2B5EF4-FFF2-40B4-BE49-F238E27FC236}">
                <a16:creationId xmlns:a16="http://schemas.microsoft.com/office/drawing/2014/main" id="{0E6D432A-B2F4-6B89-A307-9976F3B305B8}"/>
              </a:ext>
            </a:extLst>
          </p:cNvPr>
          <p:cNvSpPr txBox="1"/>
          <p:nvPr>
            <p:custDataLst>
              <p:tags r:id="rId94"/>
            </p:custDataLst>
          </p:nvPr>
        </p:nvSpPr>
        <p:spPr>
          <a:xfrm>
            <a:off x="2175266" y="1881081"/>
            <a:ext cx="175561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sv-SE" sz="1200" spc="-30">
                <a:solidFill>
                  <a:srgbClr val="E8E8E8"/>
                </a:solidFill>
                <a:latin typeface="Calibri" panose="020F0502020204030204" pitchFamily="34" charset="0"/>
              </a:rPr>
              <a:t>Q4</a:t>
            </a:r>
          </a:p>
        </p:txBody>
      </p:sp>
      <p:sp>
        <p:nvSpPr>
          <p:cNvPr id="67" name="OTLSHAPE_TB_00000000000000000000000000000000_MiddleTimescaleInterval3">
            <a:extLst>
              <a:ext uri="{FF2B5EF4-FFF2-40B4-BE49-F238E27FC236}">
                <a16:creationId xmlns:a16="http://schemas.microsoft.com/office/drawing/2014/main" id="{A93BBF01-9893-B076-D4E7-17AF820D4232}"/>
              </a:ext>
            </a:extLst>
          </p:cNvPr>
          <p:cNvSpPr txBox="1"/>
          <p:nvPr>
            <p:custDataLst>
              <p:tags r:id="rId95"/>
            </p:custDataLst>
          </p:nvPr>
        </p:nvSpPr>
        <p:spPr>
          <a:xfrm>
            <a:off x="3207531" y="1881081"/>
            <a:ext cx="175561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sv-SE" sz="1200" spc="-30">
                <a:solidFill>
                  <a:srgbClr val="E8E8E8"/>
                </a:solidFill>
                <a:latin typeface="Calibri" panose="020F0502020204030204" pitchFamily="34" charset="0"/>
              </a:rPr>
              <a:t>Q1</a:t>
            </a:r>
          </a:p>
        </p:txBody>
      </p:sp>
      <p:sp>
        <p:nvSpPr>
          <p:cNvPr id="72" name="OTLSHAPE_TB_00000000000000000000000000000000_MiddleTimescaleInterval4">
            <a:extLst>
              <a:ext uri="{FF2B5EF4-FFF2-40B4-BE49-F238E27FC236}">
                <a16:creationId xmlns:a16="http://schemas.microsoft.com/office/drawing/2014/main" id="{B1C367D3-4F6B-81E6-8257-23E37D8E8652}"/>
              </a:ext>
            </a:extLst>
          </p:cNvPr>
          <p:cNvSpPr txBox="1"/>
          <p:nvPr>
            <p:custDataLst>
              <p:tags r:id="rId96"/>
            </p:custDataLst>
          </p:nvPr>
        </p:nvSpPr>
        <p:spPr>
          <a:xfrm>
            <a:off x="4217357" y="1881081"/>
            <a:ext cx="175561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sv-SE" sz="1200" spc="-30">
                <a:solidFill>
                  <a:srgbClr val="E8E8E8"/>
                </a:solidFill>
                <a:latin typeface="Calibri" panose="020F0502020204030204" pitchFamily="34" charset="0"/>
              </a:rPr>
              <a:t>Q2</a:t>
            </a:r>
          </a:p>
        </p:txBody>
      </p:sp>
      <p:sp>
        <p:nvSpPr>
          <p:cNvPr id="74" name="OTLSHAPE_TB_00000000000000000000000000000000_MiddleTimescaleInterval5">
            <a:extLst>
              <a:ext uri="{FF2B5EF4-FFF2-40B4-BE49-F238E27FC236}">
                <a16:creationId xmlns:a16="http://schemas.microsoft.com/office/drawing/2014/main" id="{CD86F3A9-62A8-FB84-B5F1-01846C2D513B}"/>
              </a:ext>
            </a:extLst>
          </p:cNvPr>
          <p:cNvSpPr txBox="1"/>
          <p:nvPr>
            <p:custDataLst>
              <p:tags r:id="rId97"/>
            </p:custDataLst>
          </p:nvPr>
        </p:nvSpPr>
        <p:spPr>
          <a:xfrm>
            <a:off x="5238402" y="1881081"/>
            <a:ext cx="175561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sv-SE" sz="1200" spc="-30">
                <a:solidFill>
                  <a:srgbClr val="E8E8E8"/>
                </a:solidFill>
                <a:latin typeface="Calibri" panose="020F0502020204030204" pitchFamily="34" charset="0"/>
              </a:rPr>
              <a:t>Q3</a:t>
            </a:r>
          </a:p>
        </p:txBody>
      </p:sp>
      <p:sp>
        <p:nvSpPr>
          <p:cNvPr id="76" name="OTLSHAPE_TB_00000000000000000000000000000000_MiddleTimescaleInterval6">
            <a:extLst>
              <a:ext uri="{FF2B5EF4-FFF2-40B4-BE49-F238E27FC236}">
                <a16:creationId xmlns:a16="http://schemas.microsoft.com/office/drawing/2014/main" id="{94B67BC7-C613-6E2D-9600-DD1104E25C4E}"/>
              </a:ext>
            </a:extLst>
          </p:cNvPr>
          <p:cNvSpPr txBox="1"/>
          <p:nvPr>
            <p:custDataLst>
              <p:tags r:id="rId98"/>
            </p:custDataLst>
          </p:nvPr>
        </p:nvSpPr>
        <p:spPr>
          <a:xfrm>
            <a:off x="6270667" y="1881081"/>
            <a:ext cx="175561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sv-SE" sz="1200" spc="-30">
                <a:solidFill>
                  <a:srgbClr val="E8E8E8"/>
                </a:solidFill>
                <a:latin typeface="Calibri" panose="020F0502020204030204" pitchFamily="34" charset="0"/>
              </a:rPr>
              <a:t>Q4</a:t>
            </a:r>
          </a:p>
        </p:txBody>
      </p:sp>
      <p:sp>
        <p:nvSpPr>
          <p:cNvPr id="78" name="OTLSHAPE_TB_00000000000000000000000000000000_MiddleTimescaleInterval7">
            <a:extLst>
              <a:ext uri="{FF2B5EF4-FFF2-40B4-BE49-F238E27FC236}">
                <a16:creationId xmlns:a16="http://schemas.microsoft.com/office/drawing/2014/main" id="{C0460140-FA0F-EB34-EBD5-2B29EC89B8B3}"/>
              </a:ext>
            </a:extLst>
          </p:cNvPr>
          <p:cNvSpPr txBox="1"/>
          <p:nvPr>
            <p:custDataLst>
              <p:tags r:id="rId99"/>
            </p:custDataLst>
          </p:nvPr>
        </p:nvSpPr>
        <p:spPr>
          <a:xfrm>
            <a:off x="7302933" y="1881081"/>
            <a:ext cx="175561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sv-SE" sz="1200" spc="-30">
                <a:solidFill>
                  <a:srgbClr val="E8E8E8"/>
                </a:solidFill>
                <a:latin typeface="Calibri" panose="020F0502020204030204" pitchFamily="34" charset="0"/>
              </a:rPr>
              <a:t>Q1</a:t>
            </a:r>
          </a:p>
        </p:txBody>
      </p:sp>
      <p:sp>
        <p:nvSpPr>
          <p:cNvPr id="298" name="OTLSHAPE_TB_00000000000000000000000000000000_MiddleTimescaleInterval8">
            <a:extLst>
              <a:ext uri="{FF2B5EF4-FFF2-40B4-BE49-F238E27FC236}">
                <a16:creationId xmlns:a16="http://schemas.microsoft.com/office/drawing/2014/main" id="{42AA1C42-8E2C-CB6A-7FF3-0DCDE755853F}"/>
              </a:ext>
            </a:extLst>
          </p:cNvPr>
          <p:cNvSpPr txBox="1"/>
          <p:nvPr>
            <p:custDataLst>
              <p:tags r:id="rId100"/>
            </p:custDataLst>
          </p:nvPr>
        </p:nvSpPr>
        <p:spPr>
          <a:xfrm>
            <a:off x="8312758" y="1881081"/>
            <a:ext cx="175561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sv-SE" sz="1200" spc="-30">
                <a:solidFill>
                  <a:srgbClr val="E8E8E8"/>
                </a:solidFill>
                <a:latin typeface="Calibri" panose="020F0502020204030204" pitchFamily="34" charset="0"/>
              </a:rPr>
              <a:t>Q2</a:t>
            </a:r>
          </a:p>
        </p:txBody>
      </p:sp>
      <p:sp>
        <p:nvSpPr>
          <p:cNvPr id="300" name="OTLSHAPE_TB_00000000000000000000000000000000_MiddleTimescaleInterval9">
            <a:extLst>
              <a:ext uri="{FF2B5EF4-FFF2-40B4-BE49-F238E27FC236}">
                <a16:creationId xmlns:a16="http://schemas.microsoft.com/office/drawing/2014/main" id="{06D13969-5935-FDDF-E13C-3C15648DA494}"/>
              </a:ext>
            </a:extLst>
          </p:cNvPr>
          <p:cNvSpPr txBox="1"/>
          <p:nvPr>
            <p:custDataLst>
              <p:tags r:id="rId101"/>
            </p:custDataLst>
          </p:nvPr>
        </p:nvSpPr>
        <p:spPr>
          <a:xfrm>
            <a:off x="9333803" y="1881081"/>
            <a:ext cx="175561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sv-SE" sz="1200" spc="-30">
                <a:solidFill>
                  <a:srgbClr val="E8E8E8"/>
                </a:solidFill>
                <a:latin typeface="Calibri" panose="020F0502020204030204" pitchFamily="34" charset="0"/>
              </a:rPr>
              <a:t>Q3</a:t>
            </a:r>
          </a:p>
        </p:txBody>
      </p:sp>
      <p:sp>
        <p:nvSpPr>
          <p:cNvPr id="302" name="OTLSHAPE_TB_00000000000000000000000000000000_MiddleTimescaleInterval10">
            <a:extLst>
              <a:ext uri="{FF2B5EF4-FFF2-40B4-BE49-F238E27FC236}">
                <a16:creationId xmlns:a16="http://schemas.microsoft.com/office/drawing/2014/main" id="{F30C3A0B-1306-47C3-A926-ED5559499EBF}"/>
              </a:ext>
            </a:extLst>
          </p:cNvPr>
          <p:cNvSpPr txBox="1"/>
          <p:nvPr>
            <p:custDataLst>
              <p:tags r:id="rId102"/>
            </p:custDataLst>
          </p:nvPr>
        </p:nvSpPr>
        <p:spPr>
          <a:xfrm>
            <a:off x="10366069" y="1881081"/>
            <a:ext cx="175561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sv-SE" sz="1200" spc="-30">
                <a:solidFill>
                  <a:srgbClr val="E8E8E8"/>
                </a:solidFill>
                <a:latin typeface="Calibri" panose="020F0502020204030204" pitchFamily="34" charset="0"/>
              </a:rPr>
              <a:t>Q4</a:t>
            </a:r>
          </a:p>
        </p:txBody>
      </p:sp>
      <p:sp>
        <p:nvSpPr>
          <p:cNvPr id="84" name="OTLSHAPE_SLT_1dcf56660ef9434f81e58874c217a30f_Duration" hidden="1">
            <a:extLst>
              <a:ext uri="{FF2B5EF4-FFF2-40B4-BE49-F238E27FC236}">
                <a16:creationId xmlns:a16="http://schemas.microsoft.com/office/drawing/2014/main" id="{D789AF56-AFCA-12A5-4B3E-163F7C8D5159}"/>
              </a:ext>
            </a:extLst>
          </p:cNvPr>
          <p:cNvSpPr txBox="1"/>
          <p:nvPr>
            <p:custDataLst>
              <p:tags r:id="rId103"/>
            </p:custDataLst>
          </p:nvPr>
        </p:nvSpPr>
        <p:spPr>
          <a:xfrm>
            <a:off x="12700" y="-381804"/>
            <a:ext cx="4572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GB" sz="1000">
                <a:solidFill>
                  <a:srgbClr val="ED7D31"/>
                </a:solidFill>
                <a:latin typeface="Calibri" panose="020F0502020204030204" pitchFamily="34" charset="0"/>
              </a:rPr>
              <a:t>218 days</a:t>
            </a:r>
          </a:p>
        </p:txBody>
      </p:sp>
      <p:sp>
        <p:nvSpPr>
          <p:cNvPr id="98" name="OTLSHAPE_SLT_1dcf56660ef9434f81e58874c217a30f_StartDate" hidden="1">
            <a:extLst>
              <a:ext uri="{FF2B5EF4-FFF2-40B4-BE49-F238E27FC236}">
                <a16:creationId xmlns:a16="http://schemas.microsoft.com/office/drawing/2014/main" id="{6F0537CD-DF00-40DE-20DD-69E4579FDAEA}"/>
              </a:ext>
            </a:extLst>
          </p:cNvPr>
          <p:cNvSpPr txBox="1"/>
          <p:nvPr>
            <p:custDataLst>
              <p:tags r:id="rId104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endParaRPr lang="en-GB" sz="1000">
              <a:solidFill>
                <a:srgbClr val="0E2841"/>
              </a:solidFill>
              <a:latin typeface="Calibri" panose="020F0502020204030204" pitchFamily="34" charset="0"/>
            </a:endParaRPr>
          </a:p>
        </p:txBody>
      </p:sp>
      <p:sp>
        <p:nvSpPr>
          <p:cNvPr id="99" name="OTLSHAPE_SLT_1dcf56660ef9434f81e58874c217a30f_EndDate" hidden="1">
            <a:extLst>
              <a:ext uri="{FF2B5EF4-FFF2-40B4-BE49-F238E27FC236}">
                <a16:creationId xmlns:a16="http://schemas.microsoft.com/office/drawing/2014/main" id="{34F1DE1C-F070-5424-4201-85F55097F8B8}"/>
              </a:ext>
            </a:extLst>
          </p:cNvPr>
          <p:cNvSpPr txBox="1"/>
          <p:nvPr>
            <p:custDataLst>
              <p:tags r:id="rId105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endParaRPr lang="en-GB" sz="1000">
              <a:solidFill>
                <a:srgbClr val="0E2841"/>
              </a:solidFill>
              <a:latin typeface="Calibri" panose="020F0502020204030204" pitchFamily="34" charset="0"/>
            </a:endParaRPr>
          </a:p>
        </p:txBody>
      </p:sp>
      <p:sp>
        <p:nvSpPr>
          <p:cNvPr id="100" name="OTLSHAPE_SLT_1dcf56660ef9434f81e58874c217a30f_Title">
            <a:extLst>
              <a:ext uri="{FF2B5EF4-FFF2-40B4-BE49-F238E27FC236}">
                <a16:creationId xmlns:a16="http://schemas.microsoft.com/office/drawing/2014/main" id="{C203DD36-E7AA-131B-6F03-0BCC90202C2A}"/>
              </a:ext>
            </a:extLst>
          </p:cNvPr>
          <p:cNvSpPr txBox="1"/>
          <p:nvPr>
            <p:custDataLst>
              <p:tags r:id="rId106"/>
            </p:custDataLst>
          </p:nvPr>
        </p:nvSpPr>
        <p:spPr>
          <a:xfrm>
            <a:off x="5249614" y="5022448"/>
            <a:ext cx="17526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GB" sz="1100" spc="-2">
                <a:solidFill>
                  <a:schemeClr val="dk1"/>
                </a:solidFill>
                <a:latin typeface="Calibri" panose="020F0502020204030204" pitchFamily="34" charset="0"/>
              </a:rPr>
              <a:t>OoB Optics: Design phase (FZJ)</a:t>
            </a:r>
          </a:p>
        </p:txBody>
      </p:sp>
      <p:sp>
        <p:nvSpPr>
          <p:cNvPr id="112" name="OTLSHAPE_SLT_1dcf56660ef9434f81e58874c217a30f_TextPercentage" hidden="1">
            <a:extLst>
              <a:ext uri="{FF2B5EF4-FFF2-40B4-BE49-F238E27FC236}">
                <a16:creationId xmlns:a16="http://schemas.microsoft.com/office/drawing/2014/main" id="{0B3AD412-21BD-0F77-CA2E-B6B6CCD293B8}"/>
              </a:ext>
            </a:extLst>
          </p:cNvPr>
          <p:cNvSpPr txBox="1"/>
          <p:nvPr>
            <p:custDataLst>
              <p:tags r:id="rId107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E8E8E8"/>
              </a:solidFill>
              <a:latin typeface="Calibri" panose="020F0502020204030204" pitchFamily="34" charset="0"/>
            </a:endParaRPr>
          </a:p>
        </p:txBody>
      </p:sp>
      <p:sp>
        <p:nvSpPr>
          <p:cNvPr id="115" name="OTLSHAPE_SLT_ca9e04f14fee4df6be8f5c57a0aaed6c_Duration" hidden="1">
            <a:extLst>
              <a:ext uri="{FF2B5EF4-FFF2-40B4-BE49-F238E27FC236}">
                <a16:creationId xmlns:a16="http://schemas.microsoft.com/office/drawing/2014/main" id="{C9E0FB8A-227B-E4EC-ADBA-8AB079E86192}"/>
              </a:ext>
            </a:extLst>
          </p:cNvPr>
          <p:cNvSpPr txBox="1"/>
          <p:nvPr>
            <p:custDataLst>
              <p:tags r:id="rId108"/>
            </p:custDataLst>
          </p:nvPr>
        </p:nvSpPr>
        <p:spPr>
          <a:xfrm>
            <a:off x="12700" y="-381804"/>
            <a:ext cx="4572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GB" sz="1000">
                <a:solidFill>
                  <a:srgbClr val="ED7D31"/>
                </a:solidFill>
                <a:latin typeface="Calibri" panose="020F0502020204030204" pitchFamily="34" charset="0"/>
              </a:rPr>
              <a:t>307 days</a:t>
            </a:r>
          </a:p>
        </p:txBody>
      </p:sp>
      <p:sp>
        <p:nvSpPr>
          <p:cNvPr id="117" name="OTLSHAPE_SLT_ca9e04f14fee4df6be8f5c57a0aaed6c_StartDate" hidden="1">
            <a:extLst>
              <a:ext uri="{FF2B5EF4-FFF2-40B4-BE49-F238E27FC236}">
                <a16:creationId xmlns:a16="http://schemas.microsoft.com/office/drawing/2014/main" id="{6AA68FA6-A3C5-B155-0832-35B4F1389037}"/>
              </a:ext>
            </a:extLst>
          </p:cNvPr>
          <p:cNvSpPr txBox="1"/>
          <p:nvPr>
            <p:custDataLst>
              <p:tags r:id="rId109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endParaRPr lang="en-GB" sz="1000">
              <a:solidFill>
                <a:srgbClr val="0E2841"/>
              </a:solidFill>
              <a:latin typeface="Calibri" panose="020F0502020204030204" pitchFamily="34" charset="0"/>
            </a:endParaRPr>
          </a:p>
        </p:txBody>
      </p:sp>
      <p:sp>
        <p:nvSpPr>
          <p:cNvPr id="118" name="OTLSHAPE_SLT_ca9e04f14fee4df6be8f5c57a0aaed6c_EndDate" hidden="1">
            <a:extLst>
              <a:ext uri="{FF2B5EF4-FFF2-40B4-BE49-F238E27FC236}">
                <a16:creationId xmlns:a16="http://schemas.microsoft.com/office/drawing/2014/main" id="{BA29C21C-488E-0E6F-7884-54E217A72287}"/>
              </a:ext>
            </a:extLst>
          </p:cNvPr>
          <p:cNvSpPr txBox="1"/>
          <p:nvPr>
            <p:custDataLst>
              <p:tags r:id="rId110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endParaRPr lang="en-GB" sz="1000">
              <a:solidFill>
                <a:srgbClr val="0E2841"/>
              </a:solidFill>
              <a:latin typeface="Calibri" panose="020F0502020204030204" pitchFamily="34" charset="0"/>
            </a:endParaRPr>
          </a:p>
        </p:txBody>
      </p:sp>
      <p:sp>
        <p:nvSpPr>
          <p:cNvPr id="119" name="OTLSHAPE_SLT_ca9e04f14fee4df6be8f5c57a0aaed6c_Title">
            <a:extLst>
              <a:ext uri="{FF2B5EF4-FFF2-40B4-BE49-F238E27FC236}">
                <a16:creationId xmlns:a16="http://schemas.microsoft.com/office/drawing/2014/main" id="{E50B1F32-A862-6B83-A7AF-48C6855D188F}"/>
              </a:ext>
            </a:extLst>
          </p:cNvPr>
          <p:cNvSpPr txBox="1"/>
          <p:nvPr>
            <p:custDataLst>
              <p:tags r:id="rId111"/>
            </p:custDataLst>
          </p:nvPr>
        </p:nvSpPr>
        <p:spPr>
          <a:xfrm>
            <a:off x="6652149" y="5231066"/>
            <a:ext cx="28829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GB" sz="1100" spc="-2">
                <a:solidFill>
                  <a:schemeClr val="dk1"/>
                </a:solidFill>
                <a:latin typeface="Calibri" panose="020F0502020204030204" pitchFamily="34" charset="0"/>
              </a:rPr>
              <a:t>OoB Optics: Procurement and Manufacturing (FZJ) </a:t>
            </a:r>
          </a:p>
        </p:txBody>
      </p:sp>
      <p:sp>
        <p:nvSpPr>
          <p:cNvPr id="120" name="OTLSHAPE_SLT_ca9e04f14fee4df6be8f5c57a0aaed6c_TextPercentage" hidden="1">
            <a:extLst>
              <a:ext uri="{FF2B5EF4-FFF2-40B4-BE49-F238E27FC236}">
                <a16:creationId xmlns:a16="http://schemas.microsoft.com/office/drawing/2014/main" id="{BCC88FE8-24D9-F6F0-6F41-10D8B9FF8497}"/>
              </a:ext>
            </a:extLst>
          </p:cNvPr>
          <p:cNvSpPr txBox="1"/>
          <p:nvPr>
            <p:custDataLst>
              <p:tags r:id="rId112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E8E8E8"/>
              </a:solidFill>
              <a:latin typeface="Calibri" panose="020F0502020204030204" pitchFamily="34" charset="0"/>
            </a:endParaRPr>
          </a:p>
        </p:txBody>
      </p:sp>
      <p:sp>
        <p:nvSpPr>
          <p:cNvPr id="142" name="OTLSHAPE_SLT_4f1432202099475ea92ffe0257adfcd9_JoinedDate" hidden="1">
            <a:extLst>
              <a:ext uri="{FF2B5EF4-FFF2-40B4-BE49-F238E27FC236}">
                <a16:creationId xmlns:a16="http://schemas.microsoft.com/office/drawing/2014/main" id="{E911DC36-857F-2370-8485-66128D3B06F0}"/>
              </a:ext>
            </a:extLst>
          </p:cNvPr>
          <p:cNvSpPr txBox="1"/>
          <p:nvPr>
            <p:custDataLst>
              <p:tags r:id="rId113"/>
            </p:custDataLst>
          </p:nvPr>
        </p:nvSpPr>
        <p:spPr>
          <a:xfrm>
            <a:off x="12700" y="-991751"/>
            <a:ext cx="10287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GB" sz="1000">
                <a:solidFill>
                  <a:srgbClr val="0E2841"/>
                </a:solidFill>
                <a:latin typeface="Calibri" panose="020F0502020204030204" pitchFamily="34" charset="0"/>
              </a:rPr>
              <a:t>Sep 2025 - Jan 2027</a:t>
            </a:r>
          </a:p>
        </p:txBody>
      </p:sp>
      <p:sp>
        <p:nvSpPr>
          <p:cNvPr id="171" name="OTLSHAPE_SLT_1dcf56660ef9434f81e58874c217a30f_JoinedDate" hidden="1">
            <a:extLst>
              <a:ext uri="{FF2B5EF4-FFF2-40B4-BE49-F238E27FC236}">
                <a16:creationId xmlns:a16="http://schemas.microsoft.com/office/drawing/2014/main" id="{3BD612D7-E0DD-91D6-16D3-1A9C32728BE6}"/>
              </a:ext>
            </a:extLst>
          </p:cNvPr>
          <p:cNvSpPr txBox="1"/>
          <p:nvPr>
            <p:custDataLst>
              <p:tags r:id="rId114"/>
            </p:custDataLst>
          </p:nvPr>
        </p:nvSpPr>
        <p:spPr>
          <a:xfrm>
            <a:off x="12700" y="-1140033"/>
            <a:ext cx="10033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GB" sz="1000">
                <a:solidFill>
                  <a:srgbClr val="0E2841"/>
                </a:solidFill>
                <a:latin typeface="Calibri" panose="020F0502020204030204" pitchFamily="34" charset="0"/>
              </a:rPr>
              <a:t>Sep 2025 - Jul 2026</a:t>
            </a:r>
          </a:p>
        </p:txBody>
      </p:sp>
      <p:sp>
        <p:nvSpPr>
          <p:cNvPr id="172" name="OTLSHAPE_SLT_ca9e04f14fee4df6be8f5c57a0aaed6c_JoinedDate" hidden="1">
            <a:extLst>
              <a:ext uri="{FF2B5EF4-FFF2-40B4-BE49-F238E27FC236}">
                <a16:creationId xmlns:a16="http://schemas.microsoft.com/office/drawing/2014/main" id="{5299E1F8-6D59-9C39-045E-EAB3A46ECB5D}"/>
              </a:ext>
            </a:extLst>
          </p:cNvPr>
          <p:cNvSpPr txBox="1"/>
          <p:nvPr>
            <p:custDataLst>
              <p:tags r:id="rId115"/>
            </p:custDataLst>
          </p:nvPr>
        </p:nvSpPr>
        <p:spPr>
          <a:xfrm>
            <a:off x="12700" y="-1145639"/>
            <a:ext cx="1054100" cy="16510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GB" sz="1000">
                <a:solidFill>
                  <a:srgbClr val="0E2841"/>
                </a:solidFill>
                <a:latin typeface="Calibri" panose="020F0502020204030204" pitchFamily="34" charset="0"/>
              </a:rPr>
              <a:t>Sep 2025 - Nov 2026</a:t>
            </a:r>
          </a:p>
        </p:txBody>
      </p:sp>
      <p:sp>
        <p:nvSpPr>
          <p:cNvPr id="58" name="OTLSHAPE_SLT_cb817a82951240148e797c89035bf4ff_Duration" hidden="1">
            <a:extLst>
              <a:ext uri="{FF2B5EF4-FFF2-40B4-BE49-F238E27FC236}">
                <a16:creationId xmlns:a16="http://schemas.microsoft.com/office/drawing/2014/main" id="{F8140B62-A748-7B13-B052-0403650594C3}"/>
              </a:ext>
            </a:extLst>
          </p:cNvPr>
          <p:cNvSpPr txBox="1"/>
          <p:nvPr>
            <p:custDataLst>
              <p:tags r:id="rId116"/>
            </p:custDataLst>
          </p:nvPr>
        </p:nvSpPr>
        <p:spPr>
          <a:xfrm>
            <a:off x="12700" y="-387410"/>
            <a:ext cx="457200" cy="16510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GB" sz="1000">
                <a:solidFill>
                  <a:srgbClr val="ED7D31"/>
                </a:solidFill>
                <a:latin typeface="Calibri" panose="020F0502020204030204" pitchFamily="34" charset="0"/>
              </a:rPr>
              <a:t>354 days</a:t>
            </a:r>
          </a:p>
        </p:txBody>
      </p:sp>
      <p:sp>
        <p:nvSpPr>
          <p:cNvPr id="59" name="OTLSHAPE_SLT_cb817a82951240148e797c89035bf4ff_JoinedDate" hidden="1">
            <a:extLst>
              <a:ext uri="{FF2B5EF4-FFF2-40B4-BE49-F238E27FC236}">
                <a16:creationId xmlns:a16="http://schemas.microsoft.com/office/drawing/2014/main" id="{C4B4D4B8-95E3-0C03-99C5-5F5DB1F37F7C}"/>
              </a:ext>
            </a:extLst>
          </p:cNvPr>
          <p:cNvSpPr txBox="1"/>
          <p:nvPr>
            <p:custDataLst>
              <p:tags r:id="rId117"/>
            </p:custDataLst>
          </p:nvPr>
        </p:nvSpPr>
        <p:spPr>
          <a:xfrm>
            <a:off x="12700" y="-1002963"/>
            <a:ext cx="1028700" cy="16510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GB" sz="1000">
                <a:solidFill>
                  <a:srgbClr val="0E2841"/>
                </a:solidFill>
                <a:latin typeface="Calibri" panose="020F0502020204030204" pitchFamily="34" charset="0"/>
              </a:rPr>
              <a:t>Sep 2025 - Jan 2027</a:t>
            </a:r>
          </a:p>
        </p:txBody>
      </p:sp>
      <p:sp>
        <p:nvSpPr>
          <p:cNvPr id="60" name="OTLSHAPE_SLT_cb817a82951240148e797c89035bf4ff_StartDate" hidden="1">
            <a:extLst>
              <a:ext uri="{FF2B5EF4-FFF2-40B4-BE49-F238E27FC236}">
                <a16:creationId xmlns:a16="http://schemas.microsoft.com/office/drawing/2014/main" id="{9BF11748-5CBF-7C12-57E1-1622917493A7}"/>
              </a:ext>
            </a:extLst>
          </p:cNvPr>
          <p:cNvSpPr txBox="1"/>
          <p:nvPr>
            <p:custDataLst>
              <p:tags r:id="rId118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endParaRPr lang="en-GB" sz="1000">
              <a:solidFill>
                <a:srgbClr val="0E2841"/>
              </a:solidFill>
              <a:latin typeface="Calibri" panose="020F0502020204030204" pitchFamily="34" charset="0"/>
            </a:endParaRPr>
          </a:p>
        </p:txBody>
      </p:sp>
      <p:sp>
        <p:nvSpPr>
          <p:cNvPr id="94" name="OTLSHAPE_SLT_cb817a82951240148e797c89035bf4ff_EndDate" hidden="1">
            <a:extLst>
              <a:ext uri="{FF2B5EF4-FFF2-40B4-BE49-F238E27FC236}">
                <a16:creationId xmlns:a16="http://schemas.microsoft.com/office/drawing/2014/main" id="{72D44843-F118-996A-74C4-CE1931F403B9}"/>
              </a:ext>
            </a:extLst>
          </p:cNvPr>
          <p:cNvSpPr txBox="1"/>
          <p:nvPr>
            <p:custDataLst>
              <p:tags r:id="rId119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endParaRPr lang="en-GB" sz="1000">
              <a:solidFill>
                <a:srgbClr val="0E2841"/>
              </a:solidFill>
              <a:latin typeface="Calibri" panose="020F0502020204030204" pitchFamily="34" charset="0"/>
            </a:endParaRPr>
          </a:p>
        </p:txBody>
      </p:sp>
      <p:sp>
        <p:nvSpPr>
          <p:cNvPr id="101" name="OTLSHAPE_SLT_cb817a82951240148e797c89035bf4ff_Title">
            <a:extLst>
              <a:ext uri="{FF2B5EF4-FFF2-40B4-BE49-F238E27FC236}">
                <a16:creationId xmlns:a16="http://schemas.microsoft.com/office/drawing/2014/main" id="{3403B182-9AFE-BD01-C00C-54E5F73696D0}"/>
              </a:ext>
            </a:extLst>
          </p:cNvPr>
          <p:cNvSpPr txBox="1"/>
          <p:nvPr>
            <p:custDataLst>
              <p:tags r:id="rId120"/>
            </p:custDataLst>
          </p:nvPr>
        </p:nvSpPr>
        <p:spPr>
          <a:xfrm>
            <a:off x="7381467" y="2814849"/>
            <a:ext cx="21590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GB" sz="1100" spc="-2">
                <a:solidFill>
                  <a:schemeClr val="dk1"/>
                </a:solidFill>
                <a:latin typeface="Calibri" panose="020F0502020204030204" pitchFamily="34" charset="0"/>
              </a:rPr>
              <a:t>P Chopper: Manufacturing phase (FZJ)</a:t>
            </a:r>
          </a:p>
        </p:txBody>
      </p:sp>
      <p:sp>
        <p:nvSpPr>
          <p:cNvPr id="102" name="OTLSHAPE_SLT_cb817a82951240148e797c89035bf4ff_TextPercentage" hidden="1">
            <a:extLst>
              <a:ext uri="{FF2B5EF4-FFF2-40B4-BE49-F238E27FC236}">
                <a16:creationId xmlns:a16="http://schemas.microsoft.com/office/drawing/2014/main" id="{7463610A-75F4-C0D2-11FD-FA24FD75A4E3}"/>
              </a:ext>
            </a:extLst>
          </p:cNvPr>
          <p:cNvSpPr txBox="1"/>
          <p:nvPr>
            <p:custDataLst>
              <p:tags r:id="rId121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EEECE1"/>
              </a:solidFill>
              <a:latin typeface="Calibri" panose="020F0502020204030204" pitchFamily="34" charset="0"/>
            </a:endParaRPr>
          </a:p>
        </p:txBody>
      </p:sp>
      <p:sp>
        <p:nvSpPr>
          <p:cNvPr id="105" name="OTLSHAPE_SLT_2ac4ff953eaf4d85aedaffb8bcc198a5_Duration" hidden="1">
            <a:extLst>
              <a:ext uri="{FF2B5EF4-FFF2-40B4-BE49-F238E27FC236}">
                <a16:creationId xmlns:a16="http://schemas.microsoft.com/office/drawing/2014/main" id="{5106872A-093C-DD8D-79A7-3868EF526686}"/>
              </a:ext>
            </a:extLst>
          </p:cNvPr>
          <p:cNvSpPr txBox="1"/>
          <p:nvPr>
            <p:custDataLst>
              <p:tags r:id="rId122"/>
            </p:custDataLst>
          </p:nvPr>
        </p:nvSpPr>
        <p:spPr>
          <a:xfrm>
            <a:off x="12700" y="-310466"/>
            <a:ext cx="393700" cy="16510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GB" sz="1000">
                <a:solidFill>
                  <a:srgbClr val="ED7D31"/>
                </a:solidFill>
                <a:latin typeface="Calibri" panose="020F0502020204030204" pitchFamily="34" charset="0"/>
              </a:rPr>
              <a:t>99 days</a:t>
            </a:r>
          </a:p>
        </p:txBody>
      </p:sp>
      <p:sp>
        <p:nvSpPr>
          <p:cNvPr id="107" name="OTLSHAPE_SLT_2ac4ff953eaf4d85aedaffb8bcc198a5_StartDate" hidden="1">
            <a:extLst>
              <a:ext uri="{FF2B5EF4-FFF2-40B4-BE49-F238E27FC236}">
                <a16:creationId xmlns:a16="http://schemas.microsoft.com/office/drawing/2014/main" id="{6281D32E-6159-5C77-C233-AA6A5CC94A35}"/>
              </a:ext>
            </a:extLst>
          </p:cNvPr>
          <p:cNvSpPr txBox="1"/>
          <p:nvPr>
            <p:custDataLst>
              <p:tags r:id="rId123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endParaRPr lang="en-GB" sz="1000">
              <a:solidFill>
                <a:srgbClr val="0E2841"/>
              </a:solidFill>
              <a:latin typeface="Calibri" panose="020F0502020204030204" pitchFamily="34" charset="0"/>
            </a:endParaRPr>
          </a:p>
        </p:txBody>
      </p:sp>
      <p:sp>
        <p:nvSpPr>
          <p:cNvPr id="108" name="OTLSHAPE_SLT_2ac4ff953eaf4d85aedaffb8bcc198a5_EndDate" hidden="1">
            <a:extLst>
              <a:ext uri="{FF2B5EF4-FFF2-40B4-BE49-F238E27FC236}">
                <a16:creationId xmlns:a16="http://schemas.microsoft.com/office/drawing/2014/main" id="{8158AE63-6C85-2CD6-FF3F-E82D1372E401}"/>
              </a:ext>
            </a:extLst>
          </p:cNvPr>
          <p:cNvSpPr txBox="1"/>
          <p:nvPr>
            <p:custDataLst>
              <p:tags r:id="rId124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endParaRPr lang="en-GB" sz="1000">
              <a:solidFill>
                <a:srgbClr val="0E2841"/>
              </a:solidFill>
              <a:latin typeface="Calibri" panose="020F0502020204030204" pitchFamily="34" charset="0"/>
            </a:endParaRPr>
          </a:p>
        </p:txBody>
      </p:sp>
      <p:sp>
        <p:nvSpPr>
          <p:cNvPr id="116" name="OTLSHAPE_SLT_2ac4ff953eaf4d85aedaffb8bcc198a5_JoinedDate">
            <a:extLst>
              <a:ext uri="{FF2B5EF4-FFF2-40B4-BE49-F238E27FC236}">
                <a16:creationId xmlns:a16="http://schemas.microsoft.com/office/drawing/2014/main" id="{F1A06EED-F5E5-7314-0545-5CB9C1D8D20C}"/>
              </a:ext>
            </a:extLst>
          </p:cNvPr>
          <p:cNvSpPr txBox="1"/>
          <p:nvPr>
            <p:custDataLst>
              <p:tags r:id="rId125"/>
            </p:custDataLst>
          </p:nvPr>
        </p:nvSpPr>
        <p:spPr>
          <a:xfrm>
            <a:off x="6218494" y="3031215"/>
            <a:ext cx="10668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GB" sz="1000" spc="-4">
                <a:solidFill>
                  <a:srgbClr val="0E2841"/>
                </a:solidFill>
                <a:latin typeface="Calibri" panose="020F0502020204030204" pitchFamily="34" charset="0"/>
              </a:rPr>
              <a:t>Jan 2027 - May 2027</a:t>
            </a:r>
          </a:p>
        </p:txBody>
      </p:sp>
      <p:sp>
        <p:nvSpPr>
          <p:cNvPr id="129" name="OTLSHAPE_SLT_2ac4ff953eaf4d85aedaffb8bcc198a5_Title">
            <a:extLst>
              <a:ext uri="{FF2B5EF4-FFF2-40B4-BE49-F238E27FC236}">
                <a16:creationId xmlns:a16="http://schemas.microsoft.com/office/drawing/2014/main" id="{956D1A26-6A86-74B1-E60A-0EE465E8914B}"/>
              </a:ext>
            </a:extLst>
          </p:cNvPr>
          <p:cNvSpPr txBox="1"/>
          <p:nvPr>
            <p:custDataLst>
              <p:tags r:id="rId126"/>
            </p:custDataLst>
          </p:nvPr>
        </p:nvSpPr>
        <p:spPr>
          <a:xfrm>
            <a:off x="8941086" y="3023468"/>
            <a:ext cx="31242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GB" sz="1100">
                <a:solidFill>
                  <a:schemeClr val="dk1"/>
                </a:solidFill>
                <a:latin typeface="Calibri" panose="020F0502020204030204" pitchFamily="34" charset="0"/>
              </a:rPr>
              <a:t>P Chopper : Installation and Commissioning phase (FZJ)</a:t>
            </a:r>
          </a:p>
        </p:txBody>
      </p:sp>
      <p:sp>
        <p:nvSpPr>
          <p:cNvPr id="143" name="OTLSHAPE_SLT_2ac4ff953eaf4d85aedaffb8bcc198a5_TextPercentage" hidden="1">
            <a:extLst>
              <a:ext uri="{FF2B5EF4-FFF2-40B4-BE49-F238E27FC236}">
                <a16:creationId xmlns:a16="http://schemas.microsoft.com/office/drawing/2014/main" id="{B67B5649-298F-6FB8-34AB-BDE84D434CB4}"/>
              </a:ext>
            </a:extLst>
          </p:cNvPr>
          <p:cNvSpPr txBox="1"/>
          <p:nvPr>
            <p:custDataLst>
              <p:tags r:id="rId127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E8E8E8"/>
              </a:solidFill>
              <a:latin typeface="Calibri" panose="020F0502020204030204" pitchFamily="34" charset="0"/>
            </a:endParaRPr>
          </a:p>
        </p:txBody>
      </p:sp>
      <p:sp>
        <p:nvSpPr>
          <p:cNvPr id="157" name="OTLSHAPE_SLT_d2c4f3dc6faa4469a9c672650dfbacb2_Duration" hidden="1">
            <a:extLst>
              <a:ext uri="{FF2B5EF4-FFF2-40B4-BE49-F238E27FC236}">
                <a16:creationId xmlns:a16="http://schemas.microsoft.com/office/drawing/2014/main" id="{C2D09C22-4F9A-27BF-FB84-292380B858EA}"/>
              </a:ext>
            </a:extLst>
          </p:cNvPr>
          <p:cNvSpPr txBox="1"/>
          <p:nvPr>
            <p:custDataLst>
              <p:tags r:id="rId128"/>
            </p:custDataLst>
          </p:nvPr>
        </p:nvSpPr>
        <p:spPr>
          <a:xfrm>
            <a:off x="12700" y="-387410"/>
            <a:ext cx="457200" cy="16510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GB" sz="1000">
                <a:solidFill>
                  <a:srgbClr val="ED7D31"/>
                </a:solidFill>
                <a:latin typeface="Calibri" panose="020F0502020204030204" pitchFamily="34" charset="0"/>
              </a:rPr>
              <a:t>101 days</a:t>
            </a:r>
          </a:p>
        </p:txBody>
      </p:sp>
      <p:sp>
        <p:nvSpPr>
          <p:cNvPr id="158" name="OTLSHAPE_SLT_d2c4f3dc6faa4469a9c672650dfbacb2_JoinedDate" hidden="1">
            <a:extLst>
              <a:ext uri="{FF2B5EF4-FFF2-40B4-BE49-F238E27FC236}">
                <a16:creationId xmlns:a16="http://schemas.microsoft.com/office/drawing/2014/main" id="{060926D8-3794-923D-58B8-26466FDAAA24}"/>
              </a:ext>
            </a:extLst>
          </p:cNvPr>
          <p:cNvSpPr txBox="1"/>
          <p:nvPr>
            <p:custDataLst>
              <p:tags r:id="rId129"/>
            </p:custDataLst>
          </p:nvPr>
        </p:nvSpPr>
        <p:spPr>
          <a:xfrm>
            <a:off x="12700" y="-1002963"/>
            <a:ext cx="1028700" cy="16510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GB" sz="1000">
                <a:solidFill>
                  <a:srgbClr val="0E2841"/>
                </a:solidFill>
                <a:latin typeface="Calibri" panose="020F0502020204030204" pitchFamily="34" charset="0"/>
              </a:rPr>
              <a:t>Sep 2025 - Jan 2026</a:t>
            </a:r>
          </a:p>
        </p:txBody>
      </p:sp>
      <p:sp>
        <p:nvSpPr>
          <p:cNvPr id="159" name="OTLSHAPE_SLT_d2c4f3dc6faa4469a9c672650dfbacb2_StartDate" hidden="1">
            <a:extLst>
              <a:ext uri="{FF2B5EF4-FFF2-40B4-BE49-F238E27FC236}">
                <a16:creationId xmlns:a16="http://schemas.microsoft.com/office/drawing/2014/main" id="{7914B49B-1262-CBA7-0B38-8CE4034A1259}"/>
              </a:ext>
            </a:extLst>
          </p:cNvPr>
          <p:cNvSpPr txBox="1"/>
          <p:nvPr>
            <p:custDataLst>
              <p:tags r:id="rId130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endParaRPr lang="en-GB" sz="1000">
              <a:solidFill>
                <a:srgbClr val="0E2841"/>
              </a:solidFill>
              <a:latin typeface="Calibri" panose="020F0502020204030204" pitchFamily="34" charset="0"/>
            </a:endParaRPr>
          </a:p>
        </p:txBody>
      </p:sp>
      <p:sp>
        <p:nvSpPr>
          <p:cNvPr id="160" name="OTLSHAPE_SLT_d2c4f3dc6faa4469a9c672650dfbacb2_EndDate" hidden="1">
            <a:extLst>
              <a:ext uri="{FF2B5EF4-FFF2-40B4-BE49-F238E27FC236}">
                <a16:creationId xmlns:a16="http://schemas.microsoft.com/office/drawing/2014/main" id="{115CD277-85B2-1BCE-3331-FDE7BD4B6EFD}"/>
              </a:ext>
            </a:extLst>
          </p:cNvPr>
          <p:cNvSpPr txBox="1"/>
          <p:nvPr>
            <p:custDataLst>
              <p:tags r:id="rId131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endParaRPr lang="en-GB" sz="1000">
              <a:solidFill>
                <a:srgbClr val="0E2841"/>
              </a:solidFill>
              <a:latin typeface="Calibri" panose="020F0502020204030204" pitchFamily="34" charset="0"/>
            </a:endParaRPr>
          </a:p>
        </p:txBody>
      </p:sp>
      <p:sp>
        <p:nvSpPr>
          <p:cNvPr id="161" name="OTLSHAPE_SLT_d2c4f3dc6faa4469a9c672650dfbacb2_Title">
            <a:extLst>
              <a:ext uri="{FF2B5EF4-FFF2-40B4-BE49-F238E27FC236}">
                <a16:creationId xmlns:a16="http://schemas.microsoft.com/office/drawing/2014/main" id="{FA4A1699-C91A-6405-C04C-77DA8A578DDB}"/>
              </a:ext>
            </a:extLst>
          </p:cNvPr>
          <p:cNvSpPr txBox="1"/>
          <p:nvPr>
            <p:custDataLst>
              <p:tags r:id="rId132"/>
            </p:custDataLst>
          </p:nvPr>
        </p:nvSpPr>
        <p:spPr>
          <a:xfrm>
            <a:off x="3420709" y="3308286"/>
            <a:ext cx="18288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GB" sz="1100" spc="-2">
                <a:solidFill>
                  <a:schemeClr val="dk1"/>
                </a:solidFill>
                <a:latin typeface="Calibri" panose="020F0502020204030204" pitchFamily="34" charset="0"/>
              </a:rPr>
              <a:t>Fan Chopper: Design phase (FZJ)</a:t>
            </a:r>
          </a:p>
        </p:txBody>
      </p:sp>
      <p:sp>
        <p:nvSpPr>
          <p:cNvPr id="162" name="OTLSHAPE_SLT_d2c4f3dc6faa4469a9c672650dfbacb2_TextPercentage" hidden="1">
            <a:extLst>
              <a:ext uri="{FF2B5EF4-FFF2-40B4-BE49-F238E27FC236}">
                <a16:creationId xmlns:a16="http://schemas.microsoft.com/office/drawing/2014/main" id="{BEE8917F-8B4D-BA47-8ED2-49E0DBEE45DA}"/>
              </a:ext>
            </a:extLst>
          </p:cNvPr>
          <p:cNvSpPr txBox="1"/>
          <p:nvPr>
            <p:custDataLst>
              <p:tags r:id="rId133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EEECE1"/>
              </a:solidFill>
              <a:latin typeface="Calibri" panose="020F0502020204030204" pitchFamily="34" charset="0"/>
            </a:endParaRPr>
          </a:p>
        </p:txBody>
      </p:sp>
      <p:sp>
        <p:nvSpPr>
          <p:cNvPr id="165" name="OTLSHAPE_SLT_1a64184c173f4d479f58cd918c57129b_Duration" hidden="1">
            <a:extLst>
              <a:ext uri="{FF2B5EF4-FFF2-40B4-BE49-F238E27FC236}">
                <a16:creationId xmlns:a16="http://schemas.microsoft.com/office/drawing/2014/main" id="{2FAF0103-A5AE-5D04-65EB-4AE535AAB3E5}"/>
              </a:ext>
            </a:extLst>
          </p:cNvPr>
          <p:cNvSpPr txBox="1"/>
          <p:nvPr>
            <p:custDataLst>
              <p:tags r:id="rId134"/>
            </p:custDataLst>
          </p:nvPr>
        </p:nvSpPr>
        <p:spPr>
          <a:xfrm>
            <a:off x="12700" y="-387410"/>
            <a:ext cx="457200" cy="16510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GB" sz="1000">
                <a:solidFill>
                  <a:srgbClr val="ED7D31"/>
                </a:solidFill>
                <a:latin typeface="Calibri" panose="020F0502020204030204" pitchFamily="34" charset="0"/>
              </a:rPr>
              <a:t>195 days</a:t>
            </a:r>
          </a:p>
        </p:txBody>
      </p:sp>
      <p:sp>
        <p:nvSpPr>
          <p:cNvPr id="166" name="OTLSHAPE_SLT_1a64184c173f4d479f58cd918c57129b_StartDate" hidden="1">
            <a:extLst>
              <a:ext uri="{FF2B5EF4-FFF2-40B4-BE49-F238E27FC236}">
                <a16:creationId xmlns:a16="http://schemas.microsoft.com/office/drawing/2014/main" id="{A2D96D80-CF0F-1690-5B6F-597B7F387F0A}"/>
              </a:ext>
            </a:extLst>
          </p:cNvPr>
          <p:cNvSpPr txBox="1"/>
          <p:nvPr>
            <p:custDataLst>
              <p:tags r:id="rId135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endParaRPr lang="en-GB" sz="1000">
              <a:solidFill>
                <a:srgbClr val="0E2841"/>
              </a:solidFill>
              <a:latin typeface="Calibri" panose="020F0502020204030204" pitchFamily="34" charset="0"/>
            </a:endParaRPr>
          </a:p>
        </p:txBody>
      </p:sp>
      <p:sp>
        <p:nvSpPr>
          <p:cNvPr id="167" name="OTLSHAPE_SLT_1a64184c173f4d479f58cd918c57129b_EndDate" hidden="1">
            <a:extLst>
              <a:ext uri="{FF2B5EF4-FFF2-40B4-BE49-F238E27FC236}">
                <a16:creationId xmlns:a16="http://schemas.microsoft.com/office/drawing/2014/main" id="{761DBF15-E6A7-C893-55CA-3EFEF431B1DD}"/>
              </a:ext>
            </a:extLst>
          </p:cNvPr>
          <p:cNvSpPr txBox="1"/>
          <p:nvPr>
            <p:custDataLst>
              <p:tags r:id="rId136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endParaRPr lang="en-GB" sz="1000">
              <a:solidFill>
                <a:srgbClr val="0E2841"/>
              </a:solidFill>
              <a:latin typeface="Calibri" panose="020F0502020204030204" pitchFamily="34" charset="0"/>
            </a:endParaRPr>
          </a:p>
        </p:txBody>
      </p:sp>
      <p:sp>
        <p:nvSpPr>
          <p:cNvPr id="168" name="OTLSHAPE_SLT_1a64184c173f4d479f58cd918c57129b_JoinedDate">
            <a:extLst>
              <a:ext uri="{FF2B5EF4-FFF2-40B4-BE49-F238E27FC236}">
                <a16:creationId xmlns:a16="http://schemas.microsoft.com/office/drawing/2014/main" id="{D441C731-E22C-4335-10A3-37360A71F615}"/>
              </a:ext>
            </a:extLst>
          </p:cNvPr>
          <p:cNvSpPr txBox="1"/>
          <p:nvPr>
            <p:custDataLst>
              <p:tags r:id="rId137"/>
            </p:custDataLst>
          </p:nvPr>
        </p:nvSpPr>
        <p:spPr>
          <a:xfrm>
            <a:off x="2301931" y="3524652"/>
            <a:ext cx="1028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GB" sz="1000" spc="-4">
                <a:solidFill>
                  <a:srgbClr val="0E2841"/>
                </a:solidFill>
                <a:latin typeface="Calibri" panose="020F0502020204030204" pitchFamily="34" charset="0"/>
              </a:rPr>
              <a:t>Jan 2026 - Oct 2026</a:t>
            </a:r>
          </a:p>
        </p:txBody>
      </p:sp>
      <p:sp>
        <p:nvSpPr>
          <p:cNvPr id="169" name="OTLSHAPE_SLT_1a64184c173f4d479f58cd918c57129b_Title">
            <a:extLst>
              <a:ext uri="{FF2B5EF4-FFF2-40B4-BE49-F238E27FC236}">
                <a16:creationId xmlns:a16="http://schemas.microsoft.com/office/drawing/2014/main" id="{C9DF7E79-2230-1388-C55C-AA6F9C76ED5D}"/>
              </a:ext>
            </a:extLst>
          </p:cNvPr>
          <p:cNvSpPr txBox="1"/>
          <p:nvPr>
            <p:custDataLst>
              <p:tags r:id="rId138"/>
            </p:custDataLst>
          </p:nvPr>
        </p:nvSpPr>
        <p:spPr>
          <a:xfrm>
            <a:off x="6483845" y="3516905"/>
            <a:ext cx="33147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GB" sz="1100" spc="-2">
                <a:solidFill>
                  <a:schemeClr val="dk1"/>
                </a:solidFill>
                <a:latin typeface="Calibri" panose="020F0502020204030204" pitchFamily="34" charset="0"/>
              </a:rPr>
              <a:t>Fan Chopper: Procurement and Manufacturing phase (FZJ)</a:t>
            </a:r>
          </a:p>
        </p:txBody>
      </p:sp>
      <p:sp>
        <p:nvSpPr>
          <p:cNvPr id="170" name="OTLSHAPE_SLT_1a64184c173f4d479f58cd918c57129b_TextPercentage" hidden="1">
            <a:extLst>
              <a:ext uri="{FF2B5EF4-FFF2-40B4-BE49-F238E27FC236}">
                <a16:creationId xmlns:a16="http://schemas.microsoft.com/office/drawing/2014/main" id="{B789AA0F-9A53-BCBA-6CDA-7DCF0E2BECD3}"/>
              </a:ext>
            </a:extLst>
          </p:cNvPr>
          <p:cNvSpPr txBox="1"/>
          <p:nvPr>
            <p:custDataLst>
              <p:tags r:id="rId139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EEECE1"/>
              </a:solidFill>
              <a:latin typeface="Calibri" panose="020F0502020204030204" pitchFamily="34" charset="0"/>
            </a:endParaRPr>
          </a:p>
        </p:txBody>
      </p:sp>
      <p:sp>
        <p:nvSpPr>
          <p:cNvPr id="175" name="OTLSHAPE_SLT_9a24d6104eaf4c5db5c1175146feb464_Duration" hidden="1">
            <a:extLst>
              <a:ext uri="{FF2B5EF4-FFF2-40B4-BE49-F238E27FC236}">
                <a16:creationId xmlns:a16="http://schemas.microsoft.com/office/drawing/2014/main" id="{8429F932-7AB8-5004-37F8-CFF3F8BC1367}"/>
              </a:ext>
            </a:extLst>
          </p:cNvPr>
          <p:cNvSpPr txBox="1"/>
          <p:nvPr>
            <p:custDataLst>
              <p:tags r:id="rId140"/>
            </p:custDataLst>
          </p:nvPr>
        </p:nvSpPr>
        <p:spPr>
          <a:xfrm>
            <a:off x="12700" y="-387410"/>
            <a:ext cx="457200" cy="16510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GB" sz="1000">
                <a:solidFill>
                  <a:srgbClr val="ED7D31"/>
                </a:solidFill>
                <a:latin typeface="Calibri" panose="020F0502020204030204" pitchFamily="34" charset="0"/>
              </a:rPr>
              <a:t>138 days</a:t>
            </a:r>
          </a:p>
        </p:txBody>
      </p:sp>
      <p:sp>
        <p:nvSpPr>
          <p:cNvPr id="176" name="OTLSHAPE_SLT_9a24d6104eaf4c5db5c1175146feb464_StartDate" hidden="1">
            <a:extLst>
              <a:ext uri="{FF2B5EF4-FFF2-40B4-BE49-F238E27FC236}">
                <a16:creationId xmlns:a16="http://schemas.microsoft.com/office/drawing/2014/main" id="{12DA4207-8E91-6BE6-7FA3-C9014EEEE4D4}"/>
              </a:ext>
            </a:extLst>
          </p:cNvPr>
          <p:cNvSpPr txBox="1"/>
          <p:nvPr>
            <p:custDataLst>
              <p:tags r:id="rId141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endParaRPr lang="en-GB" sz="1000">
              <a:solidFill>
                <a:srgbClr val="0E2841"/>
              </a:solidFill>
              <a:latin typeface="Calibri" panose="020F0502020204030204" pitchFamily="34" charset="0"/>
            </a:endParaRPr>
          </a:p>
        </p:txBody>
      </p:sp>
      <p:sp>
        <p:nvSpPr>
          <p:cNvPr id="177" name="OTLSHAPE_SLT_9a24d6104eaf4c5db5c1175146feb464_EndDate" hidden="1">
            <a:extLst>
              <a:ext uri="{FF2B5EF4-FFF2-40B4-BE49-F238E27FC236}">
                <a16:creationId xmlns:a16="http://schemas.microsoft.com/office/drawing/2014/main" id="{D2C27657-0E99-632B-A9B3-55D76136EA67}"/>
              </a:ext>
            </a:extLst>
          </p:cNvPr>
          <p:cNvSpPr txBox="1"/>
          <p:nvPr>
            <p:custDataLst>
              <p:tags r:id="rId142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endParaRPr lang="en-GB" sz="1000">
              <a:solidFill>
                <a:srgbClr val="0E2841"/>
              </a:solidFill>
              <a:latin typeface="Calibri" panose="020F0502020204030204" pitchFamily="34" charset="0"/>
            </a:endParaRPr>
          </a:p>
        </p:txBody>
      </p:sp>
      <p:sp>
        <p:nvSpPr>
          <p:cNvPr id="178" name="OTLSHAPE_SLT_9a24d6104eaf4c5db5c1175146feb464_JoinedDate">
            <a:extLst>
              <a:ext uri="{FF2B5EF4-FFF2-40B4-BE49-F238E27FC236}">
                <a16:creationId xmlns:a16="http://schemas.microsoft.com/office/drawing/2014/main" id="{402ECBDE-DEB3-0E7F-B1CC-9320900EBB59}"/>
              </a:ext>
            </a:extLst>
          </p:cNvPr>
          <p:cNvSpPr txBox="1"/>
          <p:nvPr>
            <p:custDataLst>
              <p:tags r:id="rId143"/>
            </p:custDataLst>
          </p:nvPr>
        </p:nvSpPr>
        <p:spPr>
          <a:xfrm>
            <a:off x="5348642" y="3733271"/>
            <a:ext cx="10414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GB" sz="1000" spc="-4">
                <a:solidFill>
                  <a:srgbClr val="0E2841"/>
                </a:solidFill>
                <a:latin typeface="Calibri" panose="020F0502020204030204" pitchFamily="34" charset="0"/>
              </a:rPr>
              <a:t>Oct 2026 - Apr 2027</a:t>
            </a:r>
          </a:p>
        </p:txBody>
      </p:sp>
      <p:sp>
        <p:nvSpPr>
          <p:cNvPr id="184" name="OTLSHAPE_SLT_9a24d6104eaf4c5db5c1175146feb464_Title">
            <a:extLst>
              <a:ext uri="{FF2B5EF4-FFF2-40B4-BE49-F238E27FC236}">
                <a16:creationId xmlns:a16="http://schemas.microsoft.com/office/drawing/2014/main" id="{0227545E-B35E-C501-5C1D-A134B164E7A2}"/>
              </a:ext>
            </a:extLst>
          </p:cNvPr>
          <p:cNvSpPr txBox="1"/>
          <p:nvPr>
            <p:custDataLst>
              <p:tags r:id="rId144"/>
            </p:custDataLst>
          </p:nvPr>
        </p:nvSpPr>
        <p:spPr>
          <a:xfrm>
            <a:off x="8638139" y="3725524"/>
            <a:ext cx="32512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GB" sz="1100" spc="-2">
                <a:solidFill>
                  <a:schemeClr val="dk1"/>
                </a:solidFill>
                <a:latin typeface="Calibri" panose="020F0502020204030204" pitchFamily="34" charset="0"/>
              </a:rPr>
              <a:t>Fan Chopper : Installation and Commissioning phase (FZJ)</a:t>
            </a:r>
          </a:p>
        </p:txBody>
      </p:sp>
      <p:sp>
        <p:nvSpPr>
          <p:cNvPr id="187" name="OTLSHAPE_SLT_9a24d6104eaf4c5db5c1175146feb464_TextPercentage" hidden="1">
            <a:extLst>
              <a:ext uri="{FF2B5EF4-FFF2-40B4-BE49-F238E27FC236}">
                <a16:creationId xmlns:a16="http://schemas.microsoft.com/office/drawing/2014/main" id="{56915845-2B20-0143-6BF4-445E7510137D}"/>
              </a:ext>
            </a:extLst>
          </p:cNvPr>
          <p:cNvSpPr txBox="1"/>
          <p:nvPr>
            <p:custDataLst>
              <p:tags r:id="rId145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E8E8E8"/>
              </a:solidFill>
              <a:latin typeface="Calibri" panose="020F0502020204030204" pitchFamily="34" charset="0"/>
            </a:endParaRPr>
          </a:p>
        </p:txBody>
      </p:sp>
      <p:sp>
        <p:nvSpPr>
          <p:cNvPr id="191" name="OTLSHAPE_SLT_e301592c18c54f48b93a4088a3d065cc_Duration" hidden="1">
            <a:extLst>
              <a:ext uri="{FF2B5EF4-FFF2-40B4-BE49-F238E27FC236}">
                <a16:creationId xmlns:a16="http://schemas.microsoft.com/office/drawing/2014/main" id="{A9317098-6E2E-D15C-4526-D6609A6F9315}"/>
              </a:ext>
            </a:extLst>
          </p:cNvPr>
          <p:cNvSpPr txBox="1"/>
          <p:nvPr>
            <p:custDataLst>
              <p:tags r:id="rId146"/>
            </p:custDataLst>
          </p:nvPr>
        </p:nvSpPr>
        <p:spPr>
          <a:xfrm>
            <a:off x="12700" y="-381804"/>
            <a:ext cx="3937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GB" sz="1000">
                <a:solidFill>
                  <a:srgbClr val="ED7D31"/>
                </a:solidFill>
                <a:latin typeface="Calibri" panose="020F0502020204030204" pitchFamily="34" charset="0"/>
              </a:rPr>
              <a:t>70 days</a:t>
            </a:r>
          </a:p>
        </p:txBody>
      </p:sp>
      <p:sp>
        <p:nvSpPr>
          <p:cNvPr id="199" name="OTLSHAPE_SLT_e301592c18c54f48b93a4088a3d065cc_JoinedDate" hidden="1">
            <a:extLst>
              <a:ext uri="{FF2B5EF4-FFF2-40B4-BE49-F238E27FC236}">
                <a16:creationId xmlns:a16="http://schemas.microsoft.com/office/drawing/2014/main" id="{00182395-B591-E00C-1FB9-27FD2B8919C0}"/>
              </a:ext>
            </a:extLst>
          </p:cNvPr>
          <p:cNvSpPr txBox="1"/>
          <p:nvPr>
            <p:custDataLst>
              <p:tags r:id="rId147"/>
            </p:custDataLst>
          </p:nvPr>
        </p:nvSpPr>
        <p:spPr>
          <a:xfrm>
            <a:off x="12700" y="-1074301"/>
            <a:ext cx="1066800" cy="16510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GB" sz="1000">
                <a:solidFill>
                  <a:srgbClr val="0E2841"/>
                </a:solidFill>
                <a:latin typeface="Calibri" panose="020F0502020204030204" pitchFamily="34" charset="0"/>
              </a:rPr>
              <a:t>Nov 2026 - Feb 2027</a:t>
            </a:r>
          </a:p>
        </p:txBody>
      </p:sp>
      <p:sp>
        <p:nvSpPr>
          <p:cNvPr id="200" name="OTLSHAPE_SLT_e301592c18c54f48b93a4088a3d065cc_StartDate" hidden="1">
            <a:extLst>
              <a:ext uri="{FF2B5EF4-FFF2-40B4-BE49-F238E27FC236}">
                <a16:creationId xmlns:a16="http://schemas.microsoft.com/office/drawing/2014/main" id="{087716BB-0D35-007C-592E-F1CBBAF6E2C9}"/>
              </a:ext>
            </a:extLst>
          </p:cNvPr>
          <p:cNvSpPr txBox="1"/>
          <p:nvPr>
            <p:custDataLst>
              <p:tags r:id="rId148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endParaRPr lang="en-GB" sz="1000">
              <a:solidFill>
                <a:srgbClr val="0E2841"/>
              </a:solidFill>
              <a:latin typeface="Calibri" panose="020F0502020204030204" pitchFamily="34" charset="0"/>
            </a:endParaRPr>
          </a:p>
        </p:txBody>
      </p:sp>
      <p:sp>
        <p:nvSpPr>
          <p:cNvPr id="201" name="OTLSHAPE_SLT_e301592c18c54f48b93a4088a3d065cc_EndDate" hidden="1">
            <a:extLst>
              <a:ext uri="{FF2B5EF4-FFF2-40B4-BE49-F238E27FC236}">
                <a16:creationId xmlns:a16="http://schemas.microsoft.com/office/drawing/2014/main" id="{9818C3C6-D9A8-D7C1-0733-ECA06354BC65}"/>
              </a:ext>
            </a:extLst>
          </p:cNvPr>
          <p:cNvSpPr txBox="1"/>
          <p:nvPr>
            <p:custDataLst>
              <p:tags r:id="rId149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endParaRPr lang="en-GB" sz="1000">
              <a:solidFill>
                <a:srgbClr val="0E2841"/>
              </a:solidFill>
              <a:latin typeface="Calibri" panose="020F0502020204030204" pitchFamily="34" charset="0"/>
            </a:endParaRPr>
          </a:p>
        </p:txBody>
      </p:sp>
      <p:sp>
        <p:nvSpPr>
          <p:cNvPr id="202" name="OTLSHAPE_SLT_e301592c18c54f48b93a4088a3d065cc_Title">
            <a:extLst>
              <a:ext uri="{FF2B5EF4-FFF2-40B4-BE49-F238E27FC236}">
                <a16:creationId xmlns:a16="http://schemas.microsoft.com/office/drawing/2014/main" id="{13E4A4CC-1288-EE69-1261-098BD36C1707}"/>
              </a:ext>
            </a:extLst>
          </p:cNvPr>
          <p:cNvSpPr txBox="1"/>
          <p:nvPr>
            <p:custDataLst>
              <p:tags r:id="rId150"/>
            </p:custDataLst>
          </p:nvPr>
        </p:nvSpPr>
        <p:spPr>
          <a:xfrm>
            <a:off x="7751736" y="5439685"/>
            <a:ext cx="24130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GB" sz="1100" spc="-2">
                <a:solidFill>
                  <a:schemeClr val="dk1"/>
                </a:solidFill>
                <a:latin typeface="Calibri" panose="020F0502020204030204" pitchFamily="34" charset="0"/>
              </a:rPr>
              <a:t>OoB Optics: Installation preparations (FZJ) </a:t>
            </a:r>
          </a:p>
        </p:txBody>
      </p:sp>
      <p:sp>
        <p:nvSpPr>
          <p:cNvPr id="203" name="OTLSHAPE_SLT_e301592c18c54f48b93a4088a3d065cc_TextPercentage" hidden="1">
            <a:extLst>
              <a:ext uri="{FF2B5EF4-FFF2-40B4-BE49-F238E27FC236}">
                <a16:creationId xmlns:a16="http://schemas.microsoft.com/office/drawing/2014/main" id="{097ECBB0-7A3E-EBC2-6342-2FA28185FB2B}"/>
              </a:ext>
            </a:extLst>
          </p:cNvPr>
          <p:cNvSpPr txBox="1"/>
          <p:nvPr>
            <p:custDataLst>
              <p:tags r:id="rId151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E8E8E8"/>
              </a:solidFill>
              <a:latin typeface="Calibri" panose="020F0502020204030204" pitchFamily="34" charset="0"/>
            </a:endParaRPr>
          </a:p>
        </p:txBody>
      </p:sp>
      <p:sp>
        <p:nvSpPr>
          <p:cNvPr id="205" name="OTLSHAPE_SLM_ceb839fd732c4e40a8f6a07a25357b96_Title">
            <a:extLst>
              <a:ext uri="{FF2B5EF4-FFF2-40B4-BE49-F238E27FC236}">
                <a16:creationId xmlns:a16="http://schemas.microsoft.com/office/drawing/2014/main" id="{003ABF95-95AF-EB6C-4D93-38E90A87818E}"/>
              </a:ext>
            </a:extLst>
          </p:cNvPr>
          <p:cNvSpPr txBox="1"/>
          <p:nvPr>
            <p:custDataLst>
              <p:tags r:id="rId152"/>
            </p:custDataLst>
          </p:nvPr>
        </p:nvSpPr>
        <p:spPr>
          <a:xfrm>
            <a:off x="7827936" y="5651945"/>
            <a:ext cx="18796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GB" sz="1100" spc="-4" dirty="0">
                <a:solidFill>
                  <a:schemeClr val="dk1"/>
                </a:solidFill>
                <a:latin typeface="Calibri" panose="020F0502020204030204" pitchFamily="34" charset="0"/>
              </a:rPr>
              <a:t>Go back to CP 1 (45 days of float)</a:t>
            </a:r>
          </a:p>
        </p:txBody>
      </p:sp>
      <p:sp>
        <p:nvSpPr>
          <p:cNvPr id="215" name="OTLSHAPE_SLT_a51763c71521488f886ae3f81ddd1813_Duration" hidden="1">
            <a:extLst>
              <a:ext uri="{FF2B5EF4-FFF2-40B4-BE49-F238E27FC236}">
                <a16:creationId xmlns:a16="http://schemas.microsoft.com/office/drawing/2014/main" id="{57003CB1-0756-67BE-B0EA-2FE2CB60BFF0}"/>
              </a:ext>
            </a:extLst>
          </p:cNvPr>
          <p:cNvSpPr txBox="1"/>
          <p:nvPr>
            <p:custDataLst>
              <p:tags r:id="rId153"/>
            </p:custDataLst>
          </p:nvPr>
        </p:nvSpPr>
        <p:spPr>
          <a:xfrm>
            <a:off x="12700" y="-387410"/>
            <a:ext cx="457200" cy="16510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GB" sz="1000">
                <a:solidFill>
                  <a:srgbClr val="ED7D31"/>
                </a:solidFill>
                <a:latin typeface="Calibri" panose="020F0502020204030204" pitchFamily="34" charset="0"/>
              </a:rPr>
              <a:t>103 days</a:t>
            </a:r>
          </a:p>
        </p:txBody>
      </p:sp>
      <p:sp>
        <p:nvSpPr>
          <p:cNvPr id="216" name="OTLSHAPE_SLT_a51763c71521488f886ae3f81ddd1813_TextPercentage" hidden="1">
            <a:extLst>
              <a:ext uri="{FF2B5EF4-FFF2-40B4-BE49-F238E27FC236}">
                <a16:creationId xmlns:a16="http://schemas.microsoft.com/office/drawing/2014/main" id="{8ACCA3BA-3DE3-C4B8-BA62-C62030EC0F3B}"/>
              </a:ext>
            </a:extLst>
          </p:cNvPr>
          <p:cNvSpPr txBox="1"/>
          <p:nvPr>
            <p:custDataLst>
              <p:tags r:id="rId154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E8E8E8"/>
              </a:solidFill>
              <a:latin typeface="Calibri" panose="020F0502020204030204" pitchFamily="34" charset="0"/>
            </a:endParaRPr>
          </a:p>
        </p:txBody>
      </p:sp>
      <p:sp>
        <p:nvSpPr>
          <p:cNvPr id="217" name="OTLSHAPE_SLT_a51763c71521488f886ae3f81ddd1813_JoinedDate" hidden="1">
            <a:extLst>
              <a:ext uri="{FF2B5EF4-FFF2-40B4-BE49-F238E27FC236}">
                <a16:creationId xmlns:a16="http://schemas.microsoft.com/office/drawing/2014/main" id="{1C448134-9044-574D-9DC3-4DA5C5B62B39}"/>
              </a:ext>
            </a:extLst>
          </p:cNvPr>
          <p:cNvSpPr txBox="1"/>
          <p:nvPr>
            <p:custDataLst>
              <p:tags r:id="rId155"/>
            </p:custDataLst>
          </p:nvPr>
        </p:nvSpPr>
        <p:spPr>
          <a:xfrm>
            <a:off x="12700" y="-1002963"/>
            <a:ext cx="1028700" cy="16510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GB" sz="1000">
                <a:solidFill>
                  <a:srgbClr val="0E2841"/>
                </a:solidFill>
                <a:latin typeface="Calibri" panose="020F0502020204030204" pitchFamily="34" charset="0"/>
              </a:rPr>
              <a:t>Sep 2025 - Jan 2026</a:t>
            </a:r>
          </a:p>
        </p:txBody>
      </p:sp>
      <p:sp>
        <p:nvSpPr>
          <p:cNvPr id="218" name="OTLSHAPE_SLT_a51763c71521488f886ae3f81ddd1813_StartDate" hidden="1">
            <a:extLst>
              <a:ext uri="{FF2B5EF4-FFF2-40B4-BE49-F238E27FC236}">
                <a16:creationId xmlns:a16="http://schemas.microsoft.com/office/drawing/2014/main" id="{7A072CBE-8D98-F2C8-964A-E856B31BC8A4}"/>
              </a:ext>
            </a:extLst>
          </p:cNvPr>
          <p:cNvSpPr txBox="1"/>
          <p:nvPr>
            <p:custDataLst>
              <p:tags r:id="rId156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endParaRPr lang="en-GB" sz="1000">
              <a:solidFill>
                <a:srgbClr val="0E2841"/>
              </a:solidFill>
              <a:latin typeface="Calibri" panose="020F0502020204030204" pitchFamily="34" charset="0"/>
            </a:endParaRPr>
          </a:p>
        </p:txBody>
      </p:sp>
      <p:sp>
        <p:nvSpPr>
          <p:cNvPr id="219" name="OTLSHAPE_SLT_a51763c71521488f886ae3f81ddd1813_EndDate" hidden="1">
            <a:extLst>
              <a:ext uri="{FF2B5EF4-FFF2-40B4-BE49-F238E27FC236}">
                <a16:creationId xmlns:a16="http://schemas.microsoft.com/office/drawing/2014/main" id="{5A12D528-3529-A14E-EDCD-F897F936B7A4}"/>
              </a:ext>
            </a:extLst>
          </p:cNvPr>
          <p:cNvSpPr txBox="1"/>
          <p:nvPr>
            <p:custDataLst>
              <p:tags r:id="rId157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endParaRPr lang="en-GB" sz="1000">
              <a:solidFill>
                <a:srgbClr val="0E2841"/>
              </a:solidFill>
              <a:latin typeface="Calibri" panose="020F0502020204030204" pitchFamily="34" charset="0"/>
            </a:endParaRPr>
          </a:p>
        </p:txBody>
      </p:sp>
      <p:sp>
        <p:nvSpPr>
          <p:cNvPr id="220" name="OTLSHAPE_SLT_a51763c71521488f886ae3f81ddd1813_Title">
            <a:extLst>
              <a:ext uri="{FF2B5EF4-FFF2-40B4-BE49-F238E27FC236}">
                <a16:creationId xmlns:a16="http://schemas.microsoft.com/office/drawing/2014/main" id="{B899EAA9-EADA-07FE-03AA-12AF70AFE43E}"/>
              </a:ext>
            </a:extLst>
          </p:cNvPr>
          <p:cNvSpPr txBox="1"/>
          <p:nvPr>
            <p:custDataLst>
              <p:tags r:id="rId158"/>
            </p:custDataLst>
          </p:nvPr>
        </p:nvSpPr>
        <p:spPr>
          <a:xfrm>
            <a:off x="3443150" y="4010342"/>
            <a:ext cx="25908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GB" sz="1100" spc="-2" dirty="0">
                <a:solidFill>
                  <a:schemeClr val="dk1"/>
                </a:solidFill>
                <a:latin typeface="Calibri" panose="020F0502020204030204" pitchFamily="34" charset="0"/>
              </a:rPr>
              <a:t>Primary Coll &amp; Slits: Design phase (CNR/INFN)</a:t>
            </a:r>
          </a:p>
        </p:txBody>
      </p:sp>
      <p:sp>
        <p:nvSpPr>
          <p:cNvPr id="223" name="OTLSHAPE_SLT_d82d2f635bb1473da4e149e7ee778152_Duration" hidden="1">
            <a:extLst>
              <a:ext uri="{FF2B5EF4-FFF2-40B4-BE49-F238E27FC236}">
                <a16:creationId xmlns:a16="http://schemas.microsoft.com/office/drawing/2014/main" id="{7605D5AD-7634-243B-17DD-EA19D4ED362B}"/>
              </a:ext>
            </a:extLst>
          </p:cNvPr>
          <p:cNvSpPr txBox="1"/>
          <p:nvPr>
            <p:custDataLst>
              <p:tags r:id="rId159"/>
            </p:custDataLst>
          </p:nvPr>
        </p:nvSpPr>
        <p:spPr>
          <a:xfrm>
            <a:off x="12700" y="-387410"/>
            <a:ext cx="457200" cy="16510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GB" sz="1000">
                <a:solidFill>
                  <a:srgbClr val="ED7D31"/>
                </a:solidFill>
                <a:latin typeface="Calibri" panose="020F0502020204030204" pitchFamily="34" charset="0"/>
              </a:rPr>
              <a:t>167 days</a:t>
            </a:r>
          </a:p>
        </p:txBody>
      </p:sp>
      <p:sp>
        <p:nvSpPr>
          <p:cNvPr id="224" name="OTLSHAPE_SLT_d82d2f635bb1473da4e149e7ee778152_TextPercentage" hidden="1">
            <a:extLst>
              <a:ext uri="{FF2B5EF4-FFF2-40B4-BE49-F238E27FC236}">
                <a16:creationId xmlns:a16="http://schemas.microsoft.com/office/drawing/2014/main" id="{05314A9A-DA8D-7DB6-5551-C94EE90FBD42}"/>
              </a:ext>
            </a:extLst>
          </p:cNvPr>
          <p:cNvSpPr txBox="1"/>
          <p:nvPr>
            <p:custDataLst>
              <p:tags r:id="rId160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E8E8E8"/>
              </a:solidFill>
              <a:latin typeface="Calibri" panose="020F0502020204030204" pitchFamily="34" charset="0"/>
            </a:endParaRPr>
          </a:p>
        </p:txBody>
      </p:sp>
      <p:sp>
        <p:nvSpPr>
          <p:cNvPr id="225" name="OTLSHAPE_SLT_d82d2f635bb1473da4e149e7ee778152_StartDate" hidden="1">
            <a:extLst>
              <a:ext uri="{FF2B5EF4-FFF2-40B4-BE49-F238E27FC236}">
                <a16:creationId xmlns:a16="http://schemas.microsoft.com/office/drawing/2014/main" id="{9398FAE1-B890-6037-76D4-52BB9C361117}"/>
              </a:ext>
            </a:extLst>
          </p:cNvPr>
          <p:cNvSpPr txBox="1"/>
          <p:nvPr>
            <p:custDataLst>
              <p:tags r:id="rId161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endParaRPr lang="en-GB" sz="1000">
              <a:solidFill>
                <a:srgbClr val="0E2841"/>
              </a:solidFill>
              <a:latin typeface="Calibri" panose="020F0502020204030204" pitchFamily="34" charset="0"/>
            </a:endParaRPr>
          </a:p>
        </p:txBody>
      </p:sp>
      <p:sp>
        <p:nvSpPr>
          <p:cNvPr id="226" name="OTLSHAPE_SLT_d82d2f635bb1473da4e149e7ee778152_EndDate" hidden="1">
            <a:extLst>
              <a:ext uri="{FF2B5EF4-FFF2-40B4-BE49-F238E27FC236}">
                <a16:creationId xmlns:a16="http://schemas.microsoft.com/office/drawing/2014/main" id="{8307248D-2B7B-B64A-375C-227492207BCA}"/>
              </a:ext>
            </a:extLst>
          </p:cNvPr>
          <p:cNvSpPr txBox="1"/>
          <p:nvPr>
            <p:custDataLst>
              <p:tags r:id="rId162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endParaRPr lang="en-GB" sz="1000">
              <a:solidFill>
                <a:srgbClr val="0E2841"/>
              </a:solidFill>
              <a:latin typeface="Calibri" panose="020F0502020204030204" pitchFamily="34" charset="0"/>
            </a:endParaRPr>
          </a:p>
        </p:txBody>
      </p:sp>
      <p:sp>
        <p:nvSpPr>
          <p:cNvPr id="227" name="OTLSHAPE_SLT_d82d2f635bb1473da4e149e7ee778152_JoinedDate">
            <a:extLst>
              <a:ext uri="{FF2B5EF4-FFF2-40B4-BE49-F238E27FC236}">
                <a16:creationId xmlns:a16="http://schemas.microsoft.com/office/drawing/2014/main" id="{D62D2661-81F1-5BF2-DE57-44896EB62115}"/>
              </a:ext>
            </a:extLst>
          </p:cNvPr>
          <p:cNvSpPr txBox="1"/>
          <p:nvPr>
            <p:custDataLst>
              <p:tags r:id="rId163"/>
            </p:custDataLst>
          </p:nvPr>
        </p:nvSpPr>
        <p:spPr>
          <a:xfrm>
            <a:off x="2574011" y="4218961"/>
            <a:ext cx="774700" cy="31004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r"/>
            <a:r>
              <a:rPr lang="en-GB" sz="1000">
                <a:solidFill>
                  <a:srgbClr val="0E2841"/>
                </a:solidFill>
                <a:latin typeface="Calibri" panose="020F0502020204030204" pitchFamily="34" charset="0"/>
              </a:rPr>
              <a:t>Jan 2026 - Sep 2026</a:t>
            </a:r>
          </a:p>
        </p:txBody>
      </p:sp>
      <p:sp>
        <p:nvSpPr>
          <p:cNvPr id="228" name="OTLSHAPE_SLT_d82d2f635bb1473da4e149e7ee778152_Title">
            <a:extLst>
              <a:ext uri="{FF2B5EF4-FFF2-40B4-BE49-F238E27FC236}">
                <a16:creationId xmlns:a16="http://schemas.microsoft.com/office/drawing/2014/main" id="{0DF80AB6-374D-8E5F-D997-29DF1F111006}"/>
              </a:ext>
            </a:extLst>
          </p:cNvPr>
          <p:cNvSpPr txBox="1"/>
          <p:nvPr>
            <p:custDataLst>
              <p:tags r:id="rId164"/>
            </p:custDataLst>
          </p:nvPr>
        </p:nvSpPr>
        <p:spPr>
          <a:xfrm>
            <a:off x="6057474" y="4288726"/>
            <a:ext cx="40640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GB" sz="1100" spc="-2" dirty="0">
                <a:solidFill>
                  <a:schemeClr val="dk1"/>
                </a:solidFill>
                <a:latin typeface="Calibri" panose="020F0502020204030204" pitchFamily="34" charset="0"/>
              </a:rPr>
              <a:t>Primary Coll &amp; Slits: Procurement and Manufacturing phase (CNR/INFN)</a:t>
            </a:r>
          </a:p>
        </p:txBody>
      </p:sp>
      <p:sp>
        <p:nvSpPr>
          <p:cNvPr id="231" name="OTLSHAPE_SLT_775735bcad3c4d69b4699158280c4bc7_Duration" hidden="1">
            <a:extLst>
              <a:ext uri="{FF2B5EF4-FFF2-40B4-BE49-F238E27FC236}">
                <a16:creationId xmlns:a16="http://schemas.microsoft.com/office/drawing/2014/main" id="{E32EE4A1-DCB3-6349-9A1E-1A0244D4ADBA}"/>
              </a:ext>
            </a:extLst>
          </p:cNvPr>
          <p:cNvSpPr txBox="1"/>
          <p:nvPr>
            <p:custDataLst>
              <p:tags r:id="rId165"/>
            </p:custDataLst>
          </p:nvPr>
        </p:nvSpPr>
        <p:spPr>
          <a:xfrm>
            <a:off x="12700" y="-387410"/>
            <a:ext cx="457200" cy="16510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GB" sz="1000">
                <a:solidFill>
                  <a:srgbClr val="ED7D31"/>
                </a:solidFill>
                <a:latin typeface="Calibri" panose="020F0502020204030204" pitchFamily="34" charset="0"/>
              </a:rPr>
              <a:t>148 days</a:t>
            </a:r>
          </a:p>
        </p:txBody>
      </p:sp>
      <p:sp>
        <p:nvSpPr>
          <p:cNvPr id="232" name="OTLSHAPE_SLT_775735bcad3c4d69b4699158280c4bc7_TextPercentage" hidden="1">
            <a:extLst>
              <a:ext uri="{FF2B5EF4-FFF2-40B4-BE49-F238E27FC236}">
                <a16:creationId xmlns:a16="http://schemas.microsoft.com/office/drawing/2014/main" id="{0F9ED650-26EF-E750-ABBB-20FCDCC8643C}"/>
              </a:ext>
            </a:extLst>
          </p:cNvPr>
          <p:cNvSpPr txBox="1"/>
          <p:nvPr>
            <p:custDataLst>
              <p:tags r:id="rId166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E8E8E8"/>
              </a:solidFill>
              <a:latin typeface="Calibri" panose="020F0502020204030204" pitchFamily="34" charset="0"/>
            </a:endParaRPr>
          </a:p>
        </p:txBody>
      </p:sp>
      <p:sp>
        <p:nvSpPr>
          <p:cNvPr id="233" name="OTLSHAPE_SLT_775735bcad3c4d69b4699158280c4bc7_StartDate" hidden="1">
            <a:extLst>
              <a:ext uri="{FF2B5EF4-FFF2-40B4-BE49-F238E27FC236}">
                <a16:creationId xmlns:a16="http://schemas.microsoft.com/office/drawing/2014/main" id="{A200369B-B395-07BC-70D0-A2DCB6F73457}"/>
              </a:ext>
            </a:extLst>
          </p:cNvPr>
          <p:cNvSpPr txBox="1"/>
          <p:nvPr>
            <p:custDataLst>
              <p:tags r:id="rId167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endParaRPr lang="en-GB" sz="1000">
              <a:solidFill>
                <a:srgbClr val="0E2841"/>
              </a:solidFill>
              <a:latin typeface="Calibri" panose="020F0502020204030204" pitchFamily="34" charset="0"/>
            </a:endParaRPr>
          </a:p>
        </p:txBody>
      </p:sp>
      <p:sp>
        <p:nvSpPr>
          <p:cNvPr id="234" name="OTLSHAPE_SLT_775735bcad3c4d69b4699158280c4bc7_EndDate" hidden="1">
            <a:extLst>
              <a:ext uri="{FF2B5EF4-FFF2-40B4-BE49-F238E27FC236}">
                <a16:creationId xmlns:a16="http://schemas.microsoft.com/office/drawing/2014/main" id="{8C0C122F-7887-2C84-C6F6-1BB34F695B2F}"/>
              </a:ext>
            </a:extLst>
          </p:cNvPr>
          <p:cNvSpPr txBox="1"/>
          <p:nvPr>
            <p:custDataLst>
              <p:tags r:id="rId168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endParaRPr lang="en-GB" sz="1000">
              <a:solidFill>
                <a:srgbClr val="0E2841"/>
              </a:solidFill>
              <a:latin typeface="Calibri" panose="020F0502020204030204" pitchFamily="34" charset="0"/>
            </a:endParaRPr>
          </a:p>
        </p:txBody>
      </p:sp>
      <p:sp>
        <p:nvSpPr>
          <p:cNvPr id="235" name="OTLSHAPE_SLT_775735bcad3c4d69b4699158280c4bc7_JoinedDate">
            <a:extLst>
              <a:ext uri="{FF2B5EF4-FFF2-40B4-BE49-F238E27FC236}">
                <a16:creationId xmlns:a16="http://schemas.microsoft.com/office/drawing/2014/main" id="{5FABA25B-4739-FAAA-C39F-DA613DDFDDD8}"/>
              </a:ext>
            </a:extLst>
          </p:cNvPr>
          <p:cNvSpPr txBox="1"/>
          <p:nvPr>
            <p:custDataLst>
              <p:tags r:id="rId169"/>
            </p:custDataLst>
          </p:nvPr>
        </p:nvSpPr>
        <p:spPr>
          <a:xfrm>
            <a:off x="5194352" y="4582604"/>
            <a:ext cx="787400" cy="31004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r"/>
            <a:r>
              <a:rPr lang="en-GB" sz="1000">
                <a:solidFill>
                  <a:srgbClr val="0E2841"/>
                </a:solidFill>
                <a:latin typeface="Calibri" panose="020F0502020204030204" pitchFamily="34" charset="0"/>
              </a:rPr>
              <a:t>Sep 2026 - Apr 2027</a:t>
            </a:r>
          </a:p>
        </p:txBody>
      </p:sp>
      <p:sp>
        <p:nvSpPr>
          <p:cNvPr id="236" name="OTLSHAPE_SLT_775735bcad3c4d69b4699158280c4bc7_Title">
            <a:extLst>
              <a:ext uri="{FF2B5EF4-FFF2-40B4-BE49-F238E27FC236}">
                <a16:creationId xmlns:a16="http://schemas.microsoft.com/office/drawing/2014/main" id="{32962549-A7D1-21C6-02A2-C7933D1BB9D3}"/>
              </a:ext>
            </a:extLst>
          </p:cNvPr>
          <p:cNvSpPr txBox="1"/>
          <p:nvPr>
            <p:custDataLst>
              <p:tags r:id="rId170"/>
            </p:custDataLst>
          </p:nvPr>
        </p:nvSpPr>
        <p:spPr>
          <a:xfrm>
            <a:off x="8391292" y="4567110"/>
            <a:ext cx="3505200" cy="34103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GB" sz="1100">
                <a:solidFill>
                  <a:schemeClr val="dk1"/>
                </a:solidFill>
                <a:latin typeface="Calibri" panose="020F0502020204030204" pitchFamily="34" charset="0"/>
              </a:rPr>
              <a:t>Primary Coll &amp; Slits and MCA: Installation and Commissioning phase (CNR/INFN)</a:t>
            </a:r>
          </a:p>
        </p:txBody>
      </p:sp>
      <p:sp>
        <p:nvSpPr>
          <p:cNvPr id="237" name="OTLSHAPE_SLM_ceb839fd732c4e40a8f6a07a25357b96_Date" hidden="1">
            <a:extLst>
              <a:ext uri="{FF2B5EF4-FFF2-40B4-BE49-F238E27FC236}">
                <a16:creationId xmlns:a16="http://schemas.microsoft.com/office/drawing/2014/main" id="{9D5EFF5E-2575-F4EE-D362-5A3B7114277F}"/>
              </a:ext>
            </a:extLst>
          </p:cNvPr>
          <p:cNvSpPr txBox="1"/>
          <p:nvPr>
            <p:custDataLst>
              <p:tags r:id="rId171"/>
            </p:custDataLst>
          </p:nvPr>
        </p:nvSpPr>
        <p:spPr>
          <a:xfrm>
            <a:off x="12700" y="-156577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GB" sz="1000">
                <a:solidFill>
                  <a:srgbClr val="0E2841"/>
                </a:solidFill>
                <a:latin typeface="Calibri" panose="020F0502020204030204" pitchFamily="34" charset="0"/>
              </a:rPr>
              <a:t>Feb 9</a:t>
            </a:r>
          </a:p>
        </p:txBody>
      </p:sp>
      <p:cxnSp>
        <p:nvCxnSpPr>
          <p:cNvPr id="9" name="OTLSHAPE_TB_00000000000000000000000000000000_Separator1">
            <a:extLst>
              <a:ext uri="{FF2B5EF4-FFF2-40B4-BE49-F238E27FC236}">
                <a16:creationId xmlns:a16="http://schemas.microsoft.com/office/drawing/2014/main" id="{3E386AE5-18A2-5FDA-D1F1-B6F580FB4D43}"/>
              </a:ext>
            </a:extLst>
          </p:cNvPr>
          <p:cNvCxnSpPr/>
          <p:nvPr>
            <p:custDataLst>
              <p:tags r:id="rId172"/>
            </p:custDataLst>
          </p:nvPr>
        </p:nvCxnSpPr>
        <p:spPr>
          <a:xfrm>
            <a:off x="3156731" y="1708933"/>
            <a:ext cx="0" cy="146304"/>
          </a:xfrm>
          <a:prstGeom prst="line">
            <a:avLst/>
          </a:prstGeom>
          <a:ln w="9525" cap="flat" cmpd="sng" algn="ctr">
            <a:solidFill>
              <a:srgbClr val="E8E8E8">
                <a:alpha val="2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OTLSHAPE_TB_00000000000000000000000000000000_Separator2">
            <a:extLst>
              <a:ext uri="{FF2B5EF4-FFF2-40B4-BE49-F238E27FC236}">
                <a16:creationId xmlns:a16="http://schemas.microsoft.com/office/drawing/2014/main" id="{D58D109D-E49A-B176-4CA5-117D2D9765B5}"/>
              </a:ext>
            </a:extLst>
          </p:cNvPr>
          <p:cNvCxnSpPr/>
          <p:nvPr>
            <p:custDataLst>
              <p:tags r:id="rId173"/>
            </p:custDataLst>
          </p:nvPr>
        </p:nvCxnSpPr>
        <p:spPr>
          <a:xfrm>
            <a:off x="7252133" y="1708933"/>
            <a:ext cx="0" cy="146304"/>
          </a:xfrm>
          <a:prstGeom prst="line">
            <a:avLst/>
          </a:prstGeom>
          <a:ln w="9525" cap="flat" cmpd="sng" algn="ctr">
            <a:solidFill>
              <a:srgbClr val="E8E8E8">
                <a:alpha val="2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OTLSHAPE_TB_00000000000000000000000000000000_MiddleSeparator1">
            <a:extLst>
              <a:ext uri="{FF2B5EF4-FFF2-40B4-BE49-F238E27FC236}">
                <a16:creationId xmlns:a16="http://schemas.microsoft.com/office/drawing/2014/main" id="{62EB42B4-C550-1656-ECE3-605B26888A04}"/>
              </a:ext>
            </a:extLst>
          </p:cNvPr>
          <p:cNvCxnSpPr/>
          <p:nvPr>
            <p:custDataLst>
              <p:tags r:id="rId174"/>
            </p:custDataLst>
          </p:nvPr>
        </p:nvCxnSpPr>
        <p:spPr>
          <a:xfrm>
            <a:off x="2124465" y="1900957"/>
            <a:ext cx="0" cy="146304"/>
          </a:xfrm>
          <a:prstGeom prst="line">
            <a:avLst/>
          </a:prstGeom>
          <a:ln w="9525" cap="flat" cmpd="sng" algn="ctr">
            <a:solidFill>
              <a:srgbClr val="E8E8E8">
                <a:alpha val="2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OTLSHAPE_TB_00000000000000000000000000000000_MiddleSeparator2">
            <a:extLst>
              <a:ext uri="{FF2B5EF4-FFF2-40B4-BE49-F238E27FC236}">
                <a16:creationId xmlns:a16="http://schemas.microsoft.com/office/drawing/2014/main" id="{1C7F276F-FC92-44A0-20E5-10A0BA4592F0}"/>
              </a:ext>
            </a:extLst>
          </p:cNvPr>
          <p:cNvCxnSpPr/>
          <p:nvPr>
            <p:custDataLst>
              <p:tags r:id="rId175"/>
            </p:custDataLst>
          </p:nvPr>
        </p:nvCxnSpPr>
        <p:spPr>
          <a:xfrm>
            <a:off x="3156731" y="1900957"/>
            <a:ext cx="0" cy="146304"/>
          </a:xfrm>
          <a:prstGeom prst="line">
            <a:avLst/>
          </a:prstGeom>
          <a:ln w="9525" cap="flat" cmpd="sng" algn="ctr">
            <a:solidFill>
              <a:srgbClr val="E8E8E8">
                <a:alpha val="2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OTLSHAPE_TB_00000000000000000000000000000000_MiddleSeparator3">
            <a:extLst>
              <a:ext uri="{FF2B5EF4-FFF2-40B4-BE49-F238E27FC236}">
                <a16:creationId xmlns:a16="http://schemas.microsoft.com/office/drawing/2014/main" id="{1C554BD6-938A-EA50-FD46-C5C34328B06C}"/>
              </a:ext>
            </a:extLst>
          </p:cNvPr>
          <p:cNvCxnSpPr/>
          <p:nvPr>
            <p:custDataLst>
              <p:tags r:id="rId176"/>
            </p:custDataLst>
          </p:nvPr>
        </p:nvCxnSpPr>
        <p:spPr>
          <a:xfrm>
            <a:off x="4166556" y="1900957"/>
            <a:ext cx="0" cy="146304"/>
          </a:xfrm>
          <a:prstGeom prst="line">
            <a:avLst/>
          </a:prstGeom>
          <a:ln w="9525" cap="flat" cmpd="sng" algn="ctr">
            <a:solidFill>
              <a:srgbClr val="E8E8E8">
                <a:alpha val="2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OTLSHAPE_TB_00000000000000000000000000000000_MiddleSeparator4">
            <a:extLst>
              <a:ext uri="{FF2B5EF4-FFF2-40B4-BE49-F238E27FC236}">
                <a16:creationId xmlns:a16="http://schemas.microsoft.com/office/drawing/2014/main" id="{4F2DD25F-B6ED-CB27-CEE8-D51F694819DE}"/>
              </a:ext>
            </a:extLst>
          </p:cNvPr>
          <p:cNvCxnSpPr/>
          <p:nvPr>
            <p:custDataLst>
              <p:tags r:id="rId177"/>
            </p:custDataLst>
          </p:nvPr>
        </p:nvCxnSpPr>
        <p:spPr>
          <a:xfrm>
            <a:off x="5187602" y="1900957"/>
            <a:ext cx="0" cy="146304"/>
          </a:xfrm>
          <a:prstGeom prst="line">
            <a:avLst/>
          </a:prstGeom>
          <a:ln w="9525" cap="flat" cmpd="sng" algn="ctr">
            <a:solidFill>
              <a:srgbClr val="E8E8E8">
                <a:alpha val="2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OTLSHAPE_TB_00000000000000000000000000000000_MiddleSeparator5">
            <a:extLst>
              <a:ext uri="{FF2B5EF4-FFF2-40B4-BE49-F238E27FC236}">
                <a16:creationId xmlns:a16="http://schemas.microsoft.com/office/drawing/2014/main" id="{73590A25-48D3-7F99-2391-8C7174735AA8}"/>
              </a:ext>
            </a:extLst>
          </p:cNvPr>
          <p:cNvCxnSpPr/>
          <p:nvPr>
            <p:custDataLst>
              <p:tags r:id="rId178"/>
            </p:custDataLst>
          </p:nvPr>
        </p:nvCxnSpPr>
        <p:spPr>
          <a:xfrm>
            <a:off x="6219867" y="1900957"/>
            <a:ext cx="0" cy="146304"/>
          </a:xfrm>
          <a:prstGeom prst="line">
            <a:avLst/>
          </a:prstGeom>
          <a:ln w="9525" cap="flat" cmpd="sng" algn="ctr">
            <a:solidFill>
              <a:srgbClr val="E8E8E8">
                <a:alpha val="2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OTLSHAPE_TB_00000000000000000000000000000000_MiddleSeparator6">
            <a:extLst>
              <a:ext uri="{FF2B5EF4-FFF2-40B4-BE49-F238E27FC236}">
                <a16:creationId xmlns:a16="http://schemas.microsoft.com/office/drawing/2014/main" id="{2B47AA9C-C555-9ACC-B48D-A1D5C55BF64F}"/>
              </a:ext>
            </a:extLst>
          </p:cNvPr>
          <p:cNvCxnSpPr/>
          <p:nvPr>
            <p:custDataLst>
              <p:tags r:id="rId179"/>
            </p:custDataLst>
          </p:nvPr>
        </p:nvCxnSpPr>
        <p:spPr>
          <a:xfrm>
            <a:off x="7252133" y="1900957"/>
            <a:ext cx="0" cy="146304"/>
          </a:xfrm>
          <a:prstGeom prst="line">
            <a:avLst/>
          </a:prstGeom>
          <a:ln w="9525" cap="flat" cmpd="sng" algn="ctr">
            <a:solidFill>
              <a:srgbClr val="E8E8E8">
                <a:alpha val="2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7" name="OTLSHAPE_TB_00000000000000000000000000000000_MiddleSeparator7">
            <a:extLst>
              <a:ext uri="{FF2B5EF4-FFF2-40B4-BE49-F238E27FC236}">
                <a16:creationId xmlns:a16="http://schemas.microsoft.com/office/drawing/2014/main" id="{28703729-5CB8-07C6-9DD9-009651C0079A}"/>
              </a:ext>
            </a:extLst>
          </p:cNvPr>
          <p:cNvCxnSpPr/>
          <p:nvPr>
            <p:custDataLst>
              <p:tags r:id="rId180"/>
            </p:custDataLst>
          </p:nvPr>
        </p:nvCxnSpPr>
        <p:spPr>
          <a:xfrm>
            <a:off x="8261958" y="1900957"/>
            <a:ext cx="0" cy="146304"/>
          </a:xfrm>
          <a:prstGeom prst="line">
            <a:avLst/>
          </a:prstGeom>
          <a:ln w="9525" cap="flat" cmpd="sng" algn="ctr">
            <a:solidFill>
              <a:srgbClr val="E8E8E8">
                <a:alpha val="2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9" name="OTLSHAPE_TB_00000000000000000000000000000000_MiddleSeparator8">
            <a:extLst>
              <a:ext uri="{FF2B5EF4-FFF2-40B4-BE49-F238E27FC236}">
                <a16:creationId xmlns:a16="http://schemas.microsoft.com/office/drawing/2014/main" id="{FBB6F79C-DD02-8834-084D-AC4D0C4AABA6}"/>
              </a:ext>
            </a:extLst>
          </p:cNvPr>
          <p:cNvCxnSpPr/>
          <p:nvPr>
            <p:custDataLst>
              <p:tags r:id="rId181"/>
            </p:custDataLst>
          </p:nvPr>
        </p:nvCxnSpPr>
        <p:spPr>
          <a:xfrm>
            <a:off x="9283003" y="1900957"/>
            <a:ext cx="0" cy="146304"/>
          </a:xfrm>
          <a:prstGeom prst="line">
            <a:avLst/>
          </a:prstGeom>
          <a:ln w="9525" cap="flat" cmpd="sng" algn="ctr">
            <a:solidFill>
              <a:srgbClr val="E8E8E8">
                <a:alpha val="2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1" name="OTLSHAPE_TB_00000000000000000000000000000000_MiddleSeparator9">
            <a:extLst>
              <a:ext uri="{FF2B5EF4-FFF2-40B4-BE49-F238E27FC236}">
                <a16:creationId xmlns:a16="http://schemas.microsoft.com/office/drawing/2014/main" id="{58012022-643D-93FF-ADCF-6D6CB73DA658}"/>
              </a:ext>
            </a:extLst>
          </p:cNvPr>
          <p:cNvCxnSpPr/>
          <p:nvPr>
            <p:custDataLst>
              <p:tags r:id="rId182"/>
            </p:custDataLst>
          </p:nvPr>
        </p:nvCxnSpPr>
        <p:spPr>
          <a:xfrm>
            <a:off x="10315269" y="1900957"/>
            <a:ext cx="0" cy="146304"/>
          </a:xfrm>
          <a:prstGeom prst="line">
            <a:avLst/>
          </a:prstGeom>
          <a:ln w="9525" cap="flat" cmpd="sng" algn="ctr">
            <a:solidFill>
              <a:srgbClr val="E8E8E8">
                <a:alpha val="2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OTLSHAPE_M_aef32c30126c457290b9a69880c1852d_Shape">
            <a:extLst>
              <a:ext uri="{FF2B5EF4-FFF2-40B4-BE49-F238E27FC236}">
                <a16:creationId xmlns:a16="http://schemas.microsoft.com/office/drawing/2014/main" id="{7AB104C2-80BD-D6F3-B535-C104BCB3F1AE}"/>
              </a:ext>
            </a:extLst>
          </p:cNvPr>
          <p:cNvSpPr/>
          <p:nvPr>
            <p:custDataLst>
              <p:tags r:id="rId183"/>
            </p:custDataLst>
          </p:nvPr>
        </p:nvSpPr>
        <p:spPr>
          <a:xfrm rot="16200000">
            <a:off x="10952907" y="1254823"/>
            <a:ext cx="165100" cy="165100"/>
          </a:xfrm>
          <a:prstGeom prst="flowChartMerge">
            <a:avLst/>
          </a:prstGeom>
          <a:solidFill>
            <a:srgbClr val="E9713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94" name="OTLSHAPE_M_951b60d1ca7b47acaaf2d71df281a755_Shape">
            <a:extLst>
              <a:ext uri="{FF2B5EF4-FFF2-40B4-BE49-F238E27FC236}">
                <a16:creationId xmlns:a16="http://schemas.microsoft.com/office/drawing/2014/main" id="{A8527F8B-3E63-A786-BCE3-D6BCD5F07E83}"/>
              </a:ext>
            </a:extLst>
          </p:cNvPr>
          <p:cNvSpPr/>
          <p:nvPr>
            <p:custDataLst>
              <p:tags r:id="rId184"/>
            </p:custDataLst>
          </p:nvPr>
        </p:nvSpPr>
        <p:spPr>
          <a:xfrm rot="16200000">
            <a:off x="9067899" y="1254823"/>
            <a:ext cx="165100" cy="165100"/>
          </a:xfrm>
          <a:prstGeom prst="flowChartMerge">
            <a:avLst/>
          </a:prstGeom>
          <a:solidFill>
            <a:srgbClr val="15608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98" name="OTLSHAPE_M_852c225338b44b15883779d834d018f7_Shape">
            <a:extLst>
              <a:ext uri="{FF2B5EF4-FFF2-40B4-BE49-F238E27FC236}">
                <a16:creationId xmlns:a16="http://schemas.microsoft.com/office/drawing/2014/main" id="{53B8ED5A-13C8-75C9-AB1E-D19CD4501CED}"/>
              </a:ext>
            </a:extLst>
          </p:cNvPr>
          <p:cNvSpPr/>
          <p:nvPr>
            <p:custDataLst>
              <p:tags r:id="rId185"/>
            </p:custDataLst>
          </p:nvPr>
        </p:nvSpPr>
        <p:spPr>
          <a:xfrm rot="16200000">
            <a:off x="6330152" y="1254823"/>
            <a:ext cx="165100" cy="165100"/>
          </a:xfrm>
          <a:prstGeom prst="flowChartMerge">
            <a:avLst/>
          </a:prstGeom>
          <a:solidFill>
            <a:srgbClr val="E9713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8" name="OTLSHAPE_M_aef32c30126c457290b9a69880c1852d_Title">
            <a:extLst>
              <a:ext uri="{FF2B5EF4-FFF2-40B4-BE49-F238E27FC236}">
                <a16:creationId xmlns:a16="http://schemas.microsoft.com/office/drawing/2014/main" id="{7CE9F454-A6E8-6464-388F-4E83CB58AA5A}"/>
              </a:ext>
            </a:extLst>
          </p:cNvPr>
          <p:cNvSpPr txBox="1"/>
          <p:nvPr>
            <p:custDataLst>
              <p:tags r:id="rId186"/>
            </p:custDataLst>
          </p:nvPr>
        </p:nvSpPr>
        <p:spPr>
          <a:xfrm>
            <a:off x="11149757" y="1149202"/>
            <a:ext cx="10541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sv-SE" sz="1100" b="1" spc="-8" dirty="0">
                <a:solidFill>
                  <a:schemeClr val="dk1"/>
                </a:solidFill>
                <a:latin typeface="Calibri" panose="020F0502020204030204" pitchFamily="34" charset="0"/>
              </a:rPr>
              <a:t>TG5/SAR </a:t>
            </a:r>
            <a:r>
              <a:rPr lang="en-GB" sz="1100" b="1" spc="-8" dirty="0">
                <a:solidFill>
                  <a:schemeClr val="dk1"/>
                </a:solidFill>
                <a:latin typeface="Calibri" panose="020F0502020204030204" pitchFamily="34" charset="0"/>
              </a:rPr>
              <a:t>approval</a:t>
            </a:r>
          </a:p>
        </p:txBody>
      </p:sp>
      <p:sp>
        <p:nvSpPr>
          <p:cNvPr id="69" name="OTLSHAPE_M_aef32c30126c457290b9a69880c1852d_Date">
            <a:extLst>
              <a:ext uri="{FF2B5EF4-FFF2-40B4-BE49-F238E27FC236}">
                <a16:creationId xmlns:a16="http://schemas.microsoft.com/office/drawing/2014/main" id="{85DA4834-E760-9097-E417-633E6E1E90E8}"/>
              </a:ext>
            </a:extLst>
          </p:cNvPr>
          <p:cNvSpPr txBox="1"/>
          <p:nvPr>
            <p:custDataLst>
              <p:tags r:id="rId187"/>
            </p:custDataLst>
          </p:nvPr>
        </p:nvSpPr>
        <p:spPr>
          <a:xfrm>
            <a:off x="11149757" y="1319720"/>
            <a:ext cx="6858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sv-SE" sz="1000" spc="-6">
                <a:solidFill>
                  <a:srgbClr val="0E2841"/>
                </a:solidFill>
                <a:latin typeface="Calibri" panose="020F0502020204030204" pitchFamily="34" charset="0"/>
              </a:rPr>
              <a:t>Nov 23, 2027</a:t>
            </a:r>
          </a:p>
        </p:txBody>
      </p:sp>
      <p:sp>
        <p:nvSpPr>
          <p:cNvPr id="192" name="OTLSHAPE_M_951b60d1ca7b47acaaf2d71df281a755_Title">
            <a:extLst>
              <a:ext uri="{FF2B5EF4-FFF2-40B4-BE49-F238E27FC236}">
                <a16:creationId xmlns:a16="http://schemas.microsoft.com/office/drawing/2014/main" id="{5296F5BE-86CF-183F-F9AD-CC37CAC54A3B}"/>
              </a:ext>
            </a:extLst>
          </p:cNvPr>
          <p:cNvSpPr txBox="1"/>
          <p:nvPr>
            <p:custDataLst>
              <p:tags r:id="rId188"/>
            </p:custDataLst>
          </p:nvPr>
        </p:nvSpPr>
        <p:spPr>
          <a:xfrm>
            <a:off x="9264749" y="1149202"/>
            <a:ext cx="6223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sv-SE" sz="1100" b="1" spc="-8">
                <a:solidFill>
                  <a:schemeClr val="dk1"/>
                </a:solidFill>
                <a:latin typeface="Calibri" panose="020F0502020204030204" pitchFamily="34" charset="0"/>
              </a:rPr>
              <a:t>Start of CC</a:t>
            </a:r>
          </a:p>
        </p:txBody>
      </p:sp>
      <p:sp>
        <p:nvSpPr>
          <p:cNvPr id="193" name="OTLSHAPE_M_951b60d1ca7b47acaaf2d71df281a755_Date">
            <a:extLst>
              <a:ext uri="{FF2B5EF4-FFF2-40B4-BE49-F238E27FC236}">
                <a16:creationId xmlns:a16="http://schemas.microsoft.com/office/drawing/2014/main" id="{F65688CC-664D-DE7E-3CED-6D507A8E1593}"/>
              </a:ext>
            </a:extLst>
          </p:cNvPr>
          <p:cNvSpPr txBox="1"/>
          <p:nvPr>
            <p:custDataLst>
              <p:tags r:id="rId189"/>
            </p:custDataLst>
          </p:nvPr>
        </p:nvSpPr>
        <p:spPr>
          <a:xfrm>
            <a:off x="9264749" y="1319720"/>
            <a:ext cx="5969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sv-SE" sz="1000" spc="-6">
                <a:solidFill>
                  <a:srgbClr val="0E2841"/>
                </a:solidFill>
                <a:latin typeface="Calibri" panose="020F0502020204030204" pitchFamily="34" charset="0"/>
              </a:rPr>
              <a:t>Jun 8, 2027</a:t>
            </a:r>
          </a:p>
        </p:txBody>
      </p:sp>
      <p:sp>
        <p:nvSpPr>
          <p:cNvPr id="196" name="OTLSHAPE_M_852c225338b44b15883779d834d018f7_Title">
            <a:extLst>
              <a:ext uri="{FF2B5EF4-FFF2-40B4-BE49-F238E27FC236}">
                <a16:creationId xmlns:a16="http://schemas.microsoft.com/office/drawing/2014/main" id="{B38E787C-55FB-9E49-F233-E1B99F0F43DF}"/>
              </a:ext>
            </a:extLst>
          </p:cNvPr>
          <p:cNvSpPr txBox="1"/>
          <p:nvPr>
            <p:custDataLst>
              <p:tags r:id="rId190"/>
            </p:custDataLst>
          </p:nvPr>
        </p:nvSpPr>
        <p:spPr>
          <a:xfrm>
            <a:off x="6527002" y="1149202"/>
            <a:ext cx="5461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sv-SE" sz="1100" b="1" spc="-10">
                <a:solidFill>
                  <a:schemeClr val="dk1"/>
                </a:solidFill>
                <a:latin typeface="Calibri" panose="020F0502020204030204" pitchFamily="34" charset="0"/>
              </a:rPr>
              <a:t>Final TG3</a:t>
            </a:r>
          </a:p>
        </p:txBody>
      </p:sp>
      <p:sp>
        <p:nvSpPr>
          <p:cNvPr id="197" name="OTLSHAPE_M_852c225338b44b15883779d834d018f7_Date">
            <a:extLst>
              <a:ext uri="{FF2B5EF4-FFF2-40B4-BE49-F238E27FC236}">
                <a16:creationId xmlns:a16="http://schemas.microsoft.com/office/drawing/2014/main" id="{08313002-B546-515E-EB6F-1714EFAD7C69}"/>
              </a:ext>
            </a:extLst>
          </p:cNvPr>
          <p:cNvSpPr txBox="1"/>
          <p:nvPr>
            <p:custDataLst>
              <p:tags r:id="rId191"/>
            </p:custDataLst>
          </p:nvPr>
        </p:nvSpPr>
        <p:spPr>
          <a:xfrm>
            <a:off x="6527002" y="1319720"/>
            <a:ext cx="5969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sv-SE" sz="1000" spc="-6">
                <a:solidFill>
                  <a:srgbClr val="0E2841"/>
                </a:solidFill>
                <a:latin typeface="Calibri" panose="020F0502020204030204" pitchFamily="34" charset="0"/>
              </a:rPr>
              <a:t>Oct 7, 2026</a:t>
            </a:r>
          </a:p>
        </p:txBody>
      </p:sp>
      <p:sp>
        <p:nvSpPr>
          <p:cNvPr id="55" name="textruta 54">
            <a:extLst>
              <a:ext uri="{FF2B5EF4-FFF2-40B4-BE49-F238E27FC236}">
                <a16:creationId xmlns:a16="http://schemas.microsoft.com/office/drawing/2014/main" id="{DB1D5B09-D988-CDA1-8FE6-C3872F85F4D9}"/>
              </a:ext>
            </a:extLst>
          </p:cNvPr>
          <p:cNvSpPr txBox="1"/>
          <p:nvPr/>
        </p:nvSpPr>
        <p:spPr>
          <a:xfrm>
            <a:off x="8152115" y="6088559"/>
            <a:ext cx="403244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rgbClr val="666666"/>
                </a:solidFill>
              </a:rPr>
              <a:t>Cave has 6 months of float and is no longer top 5 CP</a:t>
            </a:r>
          </a:p>
          <a:p>
            <a:r>
              <a:rPr lang="en-GB" sz="1100" b="1" dirty="0">
                <a:solidFill>
                  <a:srgbClr val="666666"/>
                </a:solidFill>
              </a:rPr>
              <a:t>Note</a:t>
            </a:r>
            <a:r>
              <a:rPr lang="en-GB" sz="1100" dirty="0">
                <a:solidFill>
                  <a:srgbClr val="666666"/>
                </a:solidFill>
              </a:rPr>
              <a:t>: MG detector boxes 2-4 (including 18 modules)</a:t>
            </a:r>
            <a:r>
              <a:rPr lang="sv-SE" sz="1100" dirty="0">
                <a:solidFill>
                  <a:srgbClr val="666666"/>
                </a:solidFill>
              </a:rPr>
              <a:t> is</a:t>
            </a:r>
            <a:r>
              <a:rPr lang="en-GB" sz="1100" dirty="0">
                <a:solidFill>
                  <a:srgbClr val="666666"/>
                </a:solidFill>
              </a:rPr>
              <a:t> part of the instrument scope but currently not linked to TG5 in P6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4CE354A7-4CF1-9147-33D9-E229F631B9F5}"/>
              </a:ext>
            </a:extLst>
          </p:cNvPr>
          <p:cNvSpPr txBox="1">
            <a:spLocks/>
          </p:cNvSpPr>
          <p:nvPr/>
        </p:nvSpPr>
        <p:spPr>
          <a:xfrm>
            <a:off x="1020576" y="111690"/>
            <a:ext cx="9360000" cy="65733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kern="1200">
                <a:solidFill>
                  <a:srgbClr val="66666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00B0F0"/>
                </a:solidFill>
              </a:rPr>
              <a:t>TREX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00B0F0"/>
                </a:solidFill>
              </a:rPr>
              <a:t>Critical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00B0F0"/>
                </a:solidFill>
              </a:rPr>
              <a:t>Paths </a:t>
            </a:r>
            <a:endParaRPr lang="en-GB" b="1" dirty="0">
              <a:solidFill>
                <a:srgbClr val="00B0F0"/>
              </a:solidFill>
            </a:endParaRPr>
          </a:p>
        </p:txBody>
      </p:sp>
      <p:sp>
        <p:nvSpPr>
          <p:cNvPr id="23" name="Platshållare för text 4">
            <a:extLst>
              <a:ext uri="{FF2B5EF4-FFF2-40B4-BE49-F238E27FC236}">
                <a16:creationId xmlns:a16="http://schemas.microsoft.com/office/drawing/2014/main" id="{354EF57A-8147-B785-9A57-4BA1BE45FA1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97698" y="736004"/>
            <a:ext cx="9360000" cy="507076"/>
          </a:xfrm>
        </p:spPr>
        <p:txBody>
          <a:bodyPr/>
          <a:lstStyle/>
          <a:p>
            <a:r>
              <a:rPr lang="sv-SE" sz="1600" dirty="0"/>
              <a:t>Data from P6 September 2025 </a:t>
            </a:r>
            <a:r>
              <a:rPr lang="sv-SE" sz="1600" dirty="0" err="1"/>
              <a:t>lockdown</a:t>
            </a:r>
            <a:endParaRPr lang="en-GB" sz="1600" dirty="0"/>
          </a:p>
        </p:txBody>
      </p:sp>
      <p:sp>
        <p:nvSpPr>
          <p:cNvPr id="24" name="textruta 23">
            <a:extLst>
              <a:ext uri="{FF2B5EF4-FFF2-40B4-BE49-F238E27FC236}">
                <a16:creationId xmlns:a16="http://schemas.microsoft.com/office/drawing/2014/main" id="{213E6752-951D-8158-11F5-BF0CA14D993E}"/>
              </a:ext>
            </a:extLst>
          </p:cNvPr>
          <p:cNvSpPr txBox="1"/>
          <p:nvPr/>
        </p:nvSpPr>
        <p:spPr>
          <a:xfrm>
            <a:off x="940973" y="6046533"/>
            <a:ext cx="56266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100" b="1" dirty="0">
                <a:solidFill>
                  <a:srgbClr val="666666"/>
                </a:solidFill>
              </a:rPr>
              <a:t>Design phase </a:t>
            </a:r>
            <a:r>
              <a:rPr lang="en-GB" sz="1100" dirty="0">
                <a:solidFill>
                  <a:srgbClr val="666666"/>
                </a:solidFill>
              </a:rPr>
              <a:t>ends at CDR approval </a:t>
            </a:r>
          </a:p>
          <a:p>
            <a:pPr algn="l"/>
            <a:r>
              <a:rPr lang="en-GB" sz="1100" b="1" dirty="0">
                <a:solidFill>
                  <a:srgbClr val="666666"/>
                </a:solidFill>
              </a:rPr>
              <a:t>Procurement and Manufacturing phase </a:t>
            </a:r>
            <a:r>
              <a:rPr lang="en-GB" sz="1100" dirty="0">
                <a:solidFill>
                  <a:srgbClr val="666666"/>
                </a:solidFill>
              </a:rPr>
              <a:t>ends at FAT closure of open points </a:t>
            </a:r>
          </a:p>
          <a:p>
            <a:pPr algn="l"/>
            <a:r>
              <a:rPr lang="en-GB" sz="1100" b="1" dirty="0">
                <a:solidFill>
                  <a:srgbClr val="666666"/>
                </a:solidFill>
              </a:rPr>
              <a:t>Installation and Commissioning phase </a:t>
            </a:r>
            <a:r>
              <a:rPr lang="en-GB" sz="1100" dirty="0">
                <a:solidFill>
                  <a:srgbClr val="666666"/>
                </a:solidFill>
              </a:rPr>
              <a:t>ends at SAT approval</a:t>
            </a:r>
          </a:p>
          <a:p>
            <a:r>
              <a:rPr lang="en-GB" sz="1100" b="1" dirty="0">
                <a:solidFill>
                  <a:srgbClr val="666666"/>
                </a:solidFill>
              </a:rPr>
              <a:t>TF: </a:t>
            </a:r>
            <a:r>
              <a:rPr lang="en-GB" sz="1100" dirty="0">
                <a:solidFill>
                  <a:srgbClr val="666666"/>
                </a:solidFill>
              </a:rPr>
              <a:t>number days of </a:t>
            </a:r>
            <a:r>
              <a:rPr lang="en-GB" sz="1100" b="1" dirty="0">
                <a:solidFill>
                  <a:srgbClr val="666666"/>
                </a:solidFill>
              </a:rPr>
              <a:t>total float </a:t>
            </a:r>
            <a:r>
              <a:rPr lang="en-GB" sz="1100" dirty="0">
                <a:solidFill>
                  <a:srgbClr val="666666"/>
                </a:solidFill>
              </a:rPr>
              <a:t>to Instrument’s TG5</a:t>
            </a:r>
          </a:p>
          <a:p>
            <a:pPr algn="l"/>
            <a:endParaRPr lang="en-GB" sz="1100" dirty="0">
              <a:solidFill>
                <a:srgbClr val="666666"/>
              </a:solidFill>
            </a:endParaRPr>
          </a:p>
          <a:p>
            <a:pPr algn="l"/>
            <a:endParaRPr lang="en-GB" sz="1100" dirty="0">
              <a:solidFill>
                <a:srgbClr val="666666"/>
              </a:solidFill>
            </a:endParaRPr>
          </a:p>
        </p:txBody>
      </p:sp>
      <p:cxnSp>
        <p:nvCxnSpPr>
          <p:cNvPr id="106" name="Rak koppling 105">
            <a:extLst>
              <a:ext uri="{FF2B5EF4-FFF2-40B4-BE49-F238E27FC236}">
                <a16:creationId xmlns:a16="http://schemas.microsoft.com/office/drawing/2014/main" id="{9B67C916-2EA2-F35F-26C5-3F7443423607}"/>
              </a:ext>
            </a:extLst>
          </p:cNvPr>
          <p:cNvCxnSpPr>
            <a:cxnSpLocks/>
          </p:cNvCxnSpPr>
          <p:nvPr/>
        </p:nvCxnSpPr>
        <p:spPr>
          <a:xfrm flipH="1">
            <a:off x="9002771" y="1685652"/>
            <a:ext cx="54817" cy="4360881"/>
          </a:xfrm>
          <a:prstGeom prst="line">
            <a:avLst/>
          </a:prstGeom>
          <a:ln w="19050" cap="flat" cmpd="sng" algn="ctr">
            <a:solidFill>
              <a:schemeClr val="bg1">
                <a:lumMod val="65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AA02E803-869B-E168-D64A-8C23B9DB851F}"/>
              </a:ext>
            </a:extLst>
          </p:cNvPr>
          <p:cNvSpPr txBox="1"/>
          <p:nvPr/>
        </p:nvSpPr>
        <p:spPr>
          <a:xfrm>
            <a:off x="7084853" y="5483204"/>
            <a:ext cx="49804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noProof="0" dirty="0">
                <a:solidFill>
                  <a:srgbClr val="666666"/>
                </a:solidFill>
                <a:highlight>
                  <a:srgbClr val="FFFF00"/>
                </a:highlight>
              </a:rPr>
              <a:t>Since last ICEB… </a:t>
            </a:r>
          </a:p>
          <a:p>
            <a:pPr marL="285750" indent="-285750" algn="l">
              <a:buFontTx/>
              <a:buChar char="-"/>
            </a:pPr>
            <a:r>
              <a:rPr lang="en-US" sz="1600" noProof="0" dirty="0">
                <a:solidFill>
                  <a:srgbClr val="666666"/>
                </a:solidFill>
                <a:highlight>
                  <a:srgbClr val="FFFF00"/>
                </a:highlight>
              </a:rPr>
              <a:t>Shift on TG5</a:t>
            </a:r>
            <a:endParaRPr lang="en-US" sz="1600" dirty="0">
              <a:solidFill>
                <a:srgbClr val="666666"/>
              </a:solidFill>
              <a:highlight>
                <a:srgbClr val="FFFF00"/>
              </a:highlight>
            </a:endParaRPr>
          </a:p>
          <a:p>
            <a:pPr marL="285750" indent="-285750" algn="l">
              <a:buFontTx/>
              <a:buChar char="-"/>
            </a:pPr>
            <a:r>
              <a:rPr lang="en-US" sz="1600" noProof="0" dirty="0">
                <a:solidFill>
                  <a:srgbClr val="666666"/>
                </a:solidFill>
                <a:highlight>
                  <a:srgbClr val="FFFF00"/>
                </a:highlight>
              </a:rPr>
              <a:t>Cave no</a:t>
            </a:r>
            <a:r>
              <a:rPr lang="en-US" sz="1600" dirty="0">
                <a:solidFill>
                  <a:srgbClr val="666666"/>
                </a:solidFill>
                <a:highlight>
                  <a:srgbClr val="FFFF00"/>
                </a:highlight>
              </a:rPr>
              <a:t> longer on top critical path</a:t>
            </a:r>
          </a:p>
          <a:p>
            <a:pPr marL="285750" indent="-285750" algn="l">
              <a:buFontTx/>
              <a:buChar char="-"/>
            </a:pPr>
            <a:r>
              <a:rPr lang="en-US" sz="1600" noProof="0" dirty="0">
                <a:solidFill>
                  <a:srgbClr val="666666"/>
                </a:solidFill>
                <a:highlight>
                  <a:srgbClr val="FFFF00"/>
                </a:highlight>
              </a:rPr>
              <a:t>3 new deliverables on top critical paths (M chopper, P chopper and primary collimator &amp; slits</a:t>
            </a:r>
            <a:endParaRPr lang="en-US" noProof="0" dirty="0">
              <a:solidFill>
                <a:srgbClr val="666666"/>
              </a:solidFill>
            </a:endParaRP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0E50A12-D188-5B98-52EB-73B5AAA6E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2025-11-04</a:t>
            </a:r>
            <a:endParaRPr lang="sv-SE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3217A3F6-1D52-0DFF-3AB8-84FC9CE04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TREX ICEB</a:t>
            </a:r>
            <a:endParaRPr lang="sv-SE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BB31BA7-3F35-43F9-992F-A34D359BB075}"/>
              </a:ext>
            </a:extLst>
          </p:cNvPr>
          <p:cNvSpPr txBox="1"/>
          <p:nvPr/>
        </p:nvSpPr>
        <p:spPr>
          <a:xfrm>
            <a:off x="6909752" y="307364"/>
            <a:ext cx="31024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2400" dirty="0">
                <a:solidFill>
                  <a:srgbClr val="666666"/>
                </a:solidFill>
                <a:highlight>
                  <a:srgbClr val="FFFF00"/>
                </a:highlight>
              </a:rPr>
              <a:t>As </a:t>
            </a:r>
            <a:r>
              <a:rPr lang="sv-SE" sz="2400" dirty="0" err="1">
                <a:solidFill>
                  <a:srgbClr val="666666"/>
                </a:solidFill>
                <a:highlight>
                  <a:srgbClr val="FFFF00"/>
                </a:highlight>
              </a:rPr>
              <a:t>shown</a:t>
            </a:r>
            <a:r>
              <a:rPr lang="sv-SE" sz="2400" dirty="0">
                <a:solidFill>
                  <a:srgbClr val="666666"/>
                </a:solidFill>
                <a:highlight>
                  <a:srgbClr val="FFFF00"/>
                </a:highlight>
              </a:rPr>
              <a:t> at last ICEB</a:t>
            </a:r>
            <a:endParaRPr lang="en-GB" sz="2400" dirty="0">
              <a:solidFill>
                <a:srgbClr val="666666"/>
              </a:solidFill>
              <a:highlight>
                <a:srgbClr val="FFFF00"/>
              </a:highligh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8554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2F26A-5A48-811F-14D3-8AD961C89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Key milestones (as shown in dashboard)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81D55C-5CCE-3CDC-98DC-8E8786D77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TREX ICEB</a:t>
            </a:r>
            <a:endParaRPr lang="sv-S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AA8EC-9948-8A50-0720-E8A8949E3A5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Delays on all key milestones since the replanning</a:t>
            </a:r>
            <a:endParaRPr lang="en-US" noProof="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1214478-1AD2-09EA-F591-2175A2EDF9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E076C24-D148-E9C1-9FE2-082E87F27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2025-11-04</a:t>
            </a:r>
            <a:endParaRPr lang="sv-S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131262-A605-E9F4-F8C6-653074DC4D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16403"/>
            <a:ext cx="12192000" cy="2625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421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6E998B-3AA1-0F02-239A-1F9AF7A590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8B40E-08D8-8E42-DAEF-1FF5ADB4D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Schedule adherence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40317F-C447-5470-9860-AE04C7B1C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TREX ICEB</a:t>
            </a:r>
            <a:endParaRPr lang="sv-S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F82E25-DC6D-B458-EC72-7E986C089CC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noProof="0" dirty="0"/>
              <a:t>Most months – T-REX is above average on schedule accuracy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08E2F5-D209-38F9-DE06-0A7A7D92E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2025-11-04</a:t>
            </a:r>
            <a:endParaRPr lang="sv-SE"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D38C4D67-3352-409D-A4CF-77F11D6E055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2931628"/>
              </p:ext>
            </p:extLst>
          </p:nvPr>
        </p:nvGraphicFramePr>
        <p:xfrm>
          <a:off x="748146" y="1959972"/>
          <a:ext cx="5146334" cy="4350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2F75C472-BA44-418F-AC1F-DF1C6766210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8757556"/>
              </p:ext>
            </p:extLst>
          </p:nvPr>
        </p:nvGraphicFramePr>
        <p:xfrm>
          <a:off x="6670108" y="1959972"/>
          <a:ext cx="4838086" cy="4350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182882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464AB0-40BD-F1E7-8C09-FE946A2BE3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55DDA-D400-7802-C179-3D711D9D6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Lookout</a:t>
            </a:r>
            <a:r>
              <a:rPr lang="sv-SE" dirty="0"/>
              <a:t> - </a:t>
            </a:r>
            <a:r>
              <a:rPr lang="sv-SE" dirty="0" err="1"/>
              <a:t>future</a:t>
            </a:r>
            <a:r>
              <a:rPr lang="sv-SE" dirty="0"/>
              <a:t> </a:t>
            </a:r>
            <a:r>
              <a:rPr lang="sv-SE" dirty="0" err="1"/>
              <a:t>activities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C643F6-7DF6-AAF0-7F92-F0C1FFE98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TREX ICEB</a:t>
            </a:r>
            <a:endParaRPr lang="sv-S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052612-C890-3C90-D4C1-4443FB1487A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noProof="0" dirty="0"/>
              <a:t>There’s a lot in the pipeline.. 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B3CB13F-55EF-985F-D8E0-22FCA73DC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2025-11-04</a:t>
            </a:r>
            <a:endParaRPr lang="sv-SE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D66971B3-2AA0-46FD-9965-C0B6561A817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748907"/>
              </p:ext>
            </p:extLst>
          </p:nvPr>
        </p:nvGraphicFramePr>
        <p:xfrm>
          <a:off x="438780" y="1438102"/>
          <a:ext cx="5523713" cy="4932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1EEFA714-3960-4554-8C1E-99D641AAB44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6966281"/>
              </p:ext>
            </p:extLst>
          </p:nvPr>
        </p:nvGraphicFramePr>
        <p:xfrm>
          <a:off x="6439804" y="1438102"/>
          <a:ext cx="5313416" cy="47964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599520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ART_0" val="eyIkaWQiOiIxIiwiX3N3aW1sYW5lc1YyIjpbeyIkaWQiOiIyIiwiX2FjdGl2aXRpZXMiOlt7IiRpZCI6IjMiLCJfcm93cyI6W3siJGlkIjoiNCIsIl90YXNrcyI6W3siJGlkIjoiNSIsIl9hdHRhY2hlZE1pbGVzdG9uZXMiOltdLCJUYXNrRGVmaW5pdGlvbiI6eyIkaWQiOiI2IiwiR3JvdXBOYW1lIjpudWxsLCJTdGFydERhdGUiOiIyMDI2LTAzLTAyVDAwOjAwOjAwWiIsIkVuZERhdGUiOiIyMDI3LTAyLTE2VDIzOjU5OjAwWiIsIlBlcmNlbnRhZ2VDb21wbGV0ZSI6bnVsbCwiU3R5bGUiOnsiJGlkIjoiNyIsIlNoYXBlIjo0LCJTaGFwZVRoaWNrbmVzcyI6MCwiRHVyYXRpb25Gb3JtYXQiOjAsIkluY2x1ZGVOb25Xb3JraW5nRGF5c0luRHVyYXRpb24iOmZhbHNlLCJQZXJjZW50YWdlQ29tcGxldGVTdHlsZSI6eyIkaWQiOiI4IiwiRm9udFNldHRpbmdzIjp7IiRpZCI6IjkiLCJGb250U2l6ZSI6MTAsIkZvbnROYW1lIjoiQ2FsaWJyaSIsIklzQm9sZCI6ZmFsc2UsIklzSXRhbGljIjpmYWxzZSwiSXNVbmRlcmxpbmVkIjpmYWxzZSwiUGFyZW50U3R5bGUiOm51bGx9LCJBdXRvU2l6ZSI6MCwiRm9yZWdyb3VuZCI6eyIkaWQiOiIxMCIsIkNvbG9yIjp7IiRpZCI6IjExIiwiQSI6MjU1LCJSIjoyMzgsIkciOjIzNiwiQiI6MjI1fX0sIk1heFdpZHRoIjoyMDAuMCwiTWF4SGVpZ2h0IjoiSW5maW5pdHkiLCJTbWFydEZvcmVncm91bmRJc0FjdGl2ZSI6ZmFsc2UsIkhvcml6b250YWxBbGlnbm1lbnQiOjEsIlZlcnRpY2FsQWxpZ25tZW50IjoxLCJTbWFydEZvcmVncm91bmQiOm51bGwsIkJhY2tncm91bmRGaWxsVHlwZSI6MCwiTWFyZ2luIjp7IiRpZCI6IjEyIiwiVG9wIjowLjAsIkxlZnQiOjAuMCwiUmlnaHQiOjAuMCwiQm90dG9tIjowLjB9LCJQYWRkaW5nIjp7IiRpZCI6IjEzIiwiVG9wIjowLjAsIkxlZnQiOjAuMCwiUmlnaHQiOjAuMCwiQm90dG9tIjowLjB9LCJCYWNrZ3JvdW5kIjp7IiRpZCI6IjE0IiwiQ29sb3IiOnsiJGlkIjoiMTUiLCJBIjo4OSwiUiI6MCwiRyI6MCwiQiI6MH19LCJJc1Zpc2libGUiOnRydWUsIldpZHRoIjowLjAsIkhlaWdodCI6MC4wLCJCb3JkZXJTdHlsZSI6eyIkaWQiOiIxNiIsIkxpbmVDb2xvciI6bnVsbCwiTGluZVdlaWdodCI6MC4wLCJMaW5lVHlwZSI6MCwiUGFyZW50U3R5bGUiOm51bGx9LCJQYXJlbnRTdHlsZSI6bnVsbH0sIkR1cmF0aW9uU3R5bGUiOnsiJGlkIjoiMTciLCJGb250U2V0dGluZ3MiOnsiJGlkIjoiMTgiLCJGb250U2l6ZSI6MTAsIkZvbnROYW1lIjoiQ2FsaWJyaSIsIklzQm9sZCI6ZmFsc2UsIklzSXRhbGljIjpmYWxzZSwiSXNVbmRlcmxpbmVkIjpmYWxzZSwiUGFyZW50U3R5bGUiOm51bGx9LCJBdXRvU2l6ZSI6MCwiRm9yZWdyb3VuZCI6eyIkaWQiOiIxOSIsIkNvbG9yIjp7IiRpZCI6IjIwIiwiQSI6MjU1LCJSIjoyMzcsIkciOjEyNSwiQiI6NDl9fSwiTWF4V2lkdGgiOjIwMC4wLCJNYXhIZWlnaHQiOiJJbmZpbml0eSIsIlNtYXJ0Rm9yZWdyb3VuZElzQWN0aXZlIjpmYWxzZSwiSG9yaXpvbnRhbEFsaWdubWVudCI6MCwiVmVydGljYWxBbGlnbm1lbnQiOjEsIlNtYXJ0Rm9yZWdyb3VuZCI6bnVsbCwiQmFja2dyb3VuZEZpbGxUeXBlIjowLCJNYXJnaW4iOnsiJGlkIjoiMjEiLCJUb3AiOjAuMCwiTGVmdCI6MC4wLCJSaWdodCI6MC4wLCJCb3R0b20iOjAuMH0sIlBhZGRpbmciOnsiJGlkIjoiMjIiLCJUb3AiOjAuMCwiTGVmdCI6MC4wLCJSaWdodCI6MC4wLCJCb3R0b20iOjAuMH0sIkJhY2tncm91bmQiOnsiJGlkIjoiMjMiLCJDb2xvciI6eyIkaWQiOiIyNCIsIkEiOjI1NSwiUiI6MjM3LCJHIjoxMjUsIkIiOjQ5fX0sIklzVmlzaWJsZSI6dHJ1ZSwiV2lkdGgiOjAuMCwiSGVpZ2h0IjowLjAsIkJvcmRlclN0eWxlIjp7IiRpZCI6IjI1IiwiTGluZUNvbG9yIjpudWxsLCJMaW5lV2VpZ2h0IjowLjAsIkxpbmVUeXBlIjowLCJQYXJlbnRTdHlsZSI6bnVsbH0sIlBhcmVudFN0eWxlIjpudWxsfSwiSG9yaXpvbnRhbENvbm5lY3RvclN0eWxlIjp7IiRpZCI6IjI2IiwiTGluZUNvbG9yIjp7IiRpZCI6IjI3IiwiJHR5cGUiOiJOTFJFLkNvbW1vbi5Eb20uU29saWRDb2xvckJydXNoLCBOTFJFLkNvbW1vbiIsIkNvbG9yIjp7IiRpZCI6IjI4IiwiQSI6MjU1LCJSIjowLCJHIjowLCJCIjowfX0sIkxpbmVXZWlnaHQiOjAuMCwiTGluZVR5cGUiOjAsIlBhcmVudFN0eWxlIjpudWxsfSwiVmVydGljYWxDb25uZWN0b3JTdHlsZSI6eyIkaWQiOiIyOSIsIkxpbmVDb2xvciI6eyIkaWQiOiIzMCIsIiR0eXBlIjoiTkxSRS5Db21tb24uRG9tLlNvbGlkQ29sb3JCcnVzaCwgTkxSRS5Db21tb24iLCJDb2xvciI6eyIkaWQiOiIzMSIsIkEiOjI1NSwiUiI6MCwiRyI6MCwiQiI6MH19LCJMaW5lV2VpZ2h0IjowLjAsIkxpbmVUeXBlIjowLCJQYXJlbnRTdHlsZSI6bnVsbH0sIk1hcmdpbiI6bnVsbCwiU3RhcnREYXRlUG9zaXRpb24iOjYsIkVuZERhdGVQb3NpdGlvbiI6NiwiRGF0ZUlzVmlzaWJsZSI6ZmFsc2UsIlRpdGxlUG9zaXRpb24iOjQsIkR1cmF0aW9uUG9zaXRpb24iOjYsIlBlcmNlbnRhZ2VDb21wbGV0ZWRQb3NpdGlvbiI6MiwiVmFyaWFuY2VQb3NpdGlvbiI6NiwiU3BhY2luZyI6MywiSXNCZWxvd1RpbWViYW5kIjp0cnVlLCJQZXJjZW50YWdlQ29tcGxldGVTaGFwZU9wYWNpdHkiOjM1LCJCYXNlbGluZVN0eWxlIjp7IiRpZCI6IjMyIiwiU2hhcGVTdHlsZSI6eyIkaWQiOiIzMyIsIk1hcmdpbiI6eyIkaWQiOiIzNCIsIlRvcCI6MC4wLCJMZWZ0IjowLjAsIlJpZ2h0IjowLjAsIkJvdHRvbSI6MC4wfSwiUGFkZGluZyI6eyIkaWQiOiIzNSIsIlRvcCI6MC4wLCJMZWZ0IjowLjAsIlJpZ2h0IjowLjAsIkJvdHRvbSI6MC4wfSwiQmFja2dyb3VuZCI6eyIkaWQiOiIzNiIsIkNvbG9yIjp7IiRpZCI6IjM3IiwiQSI6MTUzLCJSIjowLCJHIjowLCJCIjowfX0sIklzVmlzaWJsZSI6dHJ1ZSwiV2lkdGgiOjAuMCwiSGVpZ2h0IjowLjAsIkJvcmRlclN0eWxlIjpudWxsLCJQYXJlbnRTdHlsZSI6bnVsbH0sIk1hcmdpbiI6eyIkaWQiOiIzOCIsIlRvcCI6MC4wLCJMZWZ0IjowLjAsIlJpZ2h0IjowLjAsIkJvdHRvbSI6MC4wfSwiUGFkZGluZyI6eyIkaWQiOiIzOSIsIlRvcCI6MC4wLCJMZWZ0IjowLjAsIlJpZ2h0IjowLjAsIkJvdHRvbSI6MC4wfSwiQmFja2dyb3VuZCI6bnVsbCwiSXNWaXNpYmxlIjp0cnVlLCJXaWR0aCI6MC4wLCJIZWlnaHQiOjAuMCwiQm9yZGVyU3R5bGUiOm51bGwsIlBhcmVudFN0eWxlIjpudWxsfSwiU2hhcGVTdHlsZSI6eyIkaWQiOiI0MCIsIk1hcmdpbiI6eyIkaWQiOiI0MSIsIlRvcCI6MC4wLCJMZWZ0Ijo0LjAsIlJpZ2h0Ijo0LjAsIkJvdHRvbSI6MC4wfSwiUGFkZGluZyI6eyIkaWQiOiI0MiIsIlRvcCI6MC4wLCJMZWZ0IjowLjAsIlJpZ2h0IjowLjAsIkJvdHRvbSI6MC4wfSwiQmFja2dyb3VuZCI6eyIkaWQiOiI0MyIsIkNvbG9yIjp7IiRpZCI6IjQ0IiwiQSI6MjU1LCJSIjoyMzMsIkciOjExMywiQiI6NTB9fSwiSXNWaXNpYmxlIjp0cnVlLCJXaWR0aCI6MC4wLCJIZWlnaHQiOjEwLjAsIkJvcmRlclN0eWxlIjp7IiRpZCI6IjQ1IiwiTGluZUNvbG9yIjp7IiRpZCI6IjQ2IiwiJHR5cGUiOiJOTFJFLkNvbW1vbi5Eb20uU29saWRDb2xvckJydXNoLCBOTFJFLkNvbW1vbiIsIkNvbG9yIjp7IiRpZCI6IjQ3IiwiQSI6MjU1LCJSIjoyMzQsIkciOjIyLCJCIjozMH19LCJMaW5lV2VpZ2h0IjowLjAsIkxpbmVUeXBlIjowLCJQYXJlbnRTdHlsZSI6bnVsbH0sIlBhcmVudFN0eWxlIjpudWxsfSwiVGl0bGVTdHlsZSI6eyIkaWQiOiI0OCIsIkZvbnRTZXR0aW5ncyI6eyIkaWQiOiI0OSIsIkZvbnRTaXplIjoxMSwiRm9udE5hbWUiOiJDYWxpYnJpIiwiSXNCb2xkIjpmYWxzZSwiSXNJdGFsaWMiOmZhbHNlLCJJc1VuZGVybGluZWQiOmZhbHNlLCJQYXJlbnRTdHlsZSI6bnVsbH0sIkF1dG9TaXplIjowLCJGb3JlZ3JvdW5kIjp7IiRpZCI6IjUwIiwiQ29sb3IiOnsiJGlkIjoiNTEiLCJBIjoyNTUsIlIiOjAsIkciOjAsIkIiOjB9fSwiTWF4V2lkdGgiOjcyMC4wLCJNYXhIZWlnaHQiOiJJbmZpbml0eSIsIlNtYXJ0Rm9yZWdyb3VuZElzQWN0aXZlIjpmYWxzZSwiSG9yaXpvbnRhbEFsaWdubWVudCI6MSwiVmVydGljYWxBbGlnbm1lbnQiOjEsIlNtYXJ0Rm9yZWdyb3VuZCI6bnVsbCwiQmFja2dyb3VuZEZpbGxUeXBlIjowLCJNYXJnaW4iOnsiJGlkIjoiNTIiLCJUb3AiOjAuMCwiTGVmdCI6MC4wLCJSaWdodCI6MC4wLCJCb3R0b20iOjAuMH0sIlBhZGRpbmciOnsiJGlkIjoiNTMiLCJUb3AiOjAuMCwiTGVmdCI6MC4wLCJSaWdodCI6MC4wLCJCb3R0b20iOjAuMH0sIkJhY2tncm91bmQiOnsiJGlkIjoiNTQiLCJDb2xvciI6eyIkaWQiOiI1NSIsIkEiOjAsIlIiOjI1NSwiRyI6MjU1LCJCIjoyNTV9fSwiSXNWaXNpYmxlIjp0cnVlLCJXaWR0aCI6MC4wLCJIZWlnaHQiOjAuMCwiQm9yZGVyU3R5bGUiOnsiJGlkIjoiNTYiLCJMaW5lQ29sb3IiOm51bGwsIkxpbmVXZWlnaHQiOjAuMCwiTGluZVR5cGUiOjAsIlBhcmVudFN0eWxlIjpudWxsfSwiUGFyZW50U3R5bGUiOm51bGx9LCJEYXRlU3R5bGUiOnsiJGlkIjoiNTciLCJGb250U2V0dGluZ3MiOnsiJGlkIjoiNTgiLCJGb250U2l6ZSI6MTAsIkZvbnROYW1lIjoiQ2FsaWJyaSIsIklzQm9sZCI6ZmFsc2UsIklzSXRhbGljIjpmYWxzZSwiSXNVbmRlcmxpbmVkIjpmYWxzZSwiUGFyZW50U3R5bGUiOm51bGx9LCJBdXRvU2l6ZSI6MCwiRm9yZWdyb3VuZCI6eyIkaWQiOiI1OSIsIkNvbG9yIjp7IiRpZCI6IjYwIiwiQSI6MjU1LCJSIjoxNCwiRyI6NDAsIkIiOjY1fX0sIk1heFdpZHRoIjoyMDAuMCwiTWF4SGVpZ2h0IjoiSW5maW5pdHkiLCJTbWFydEZvcmVncm91bmRJc0FjdGl2ZSI6ZmFsc2UsIkhvcml6b250YWxBbGlnbm1lbnQiOjIsIlZlcnRpY2FsQWxpZ25tZW50IjoxLCJTbWFydEZvcmVncm91bmQiOm51bGwsIkJhY2tncm91bmRGaWxsVHlwZSI6MCwiTWFyZ2luIjp7IiRpZCI6IjYxIiwiVG9wIjowLjAsIkxlZnQiOjAuMCwiUmlnaHQiOjAuMCwiQm90dG9tIjowLjB9LCJQYWRkaW5nIjp7IiRpZCI6IjYyIiwiVG9wIjowLjAsIkxlZnQiOjAuMCwiUmlnaHQiOjAuMCwiQm90dG9tIjowLjB9LCJCYWNrZ3JvdW5kIjp7IiRpZCI6IjYzIiwiQ29sb3IiOnsiJGlkIjoiNjQiLCJBIjowLCJSIjoyNTUsIkciOjI1NSwiQiI6MjU1fX0sIklzVmlzaWJsZSI6dHJ1ZSwiV2lkdGgiOjAuMCwiSGVpZ2h0IjowLjAsIkJvcmRlclN0eWxlIjp7IiRpZCI6IjY1IiwiTGluZUNvbG9yIjpudWxsLCJMaW5lV2VpZ2h0IjowLjAsIkxpbmVUeXBlIjowLCJQYXJlbnRTdHlsZSI6bnVsbH0sIlBhcmVudFN0eWxlIjpudWxsfSwiRGF0ZUZvcm1hdCI6eyIkaWQiOiI2NiIsIkZvcm1hdFN0cmluZyI6Ik1NTSB5eXl5IiwiU2VwYXJhdG9yIjoiLyIsIlVzZUludGVybmF0aW9uYWxEYXRlRm9ybWF0IjpmYWxzZSwiRGF0ZUlzVmlzaWJsZSI6dHJ1ZSwiVGltZUlzVmlzaWJsZSI6ZmFsc2UsIkhvdXJEaWdpdHMiOjEsIkFtUG1EZXNpZ25hdG9yIjoyLCJUcmltMDBNaW51dGVzIjpmYWxzZSwiTGFzdEtub3duVmlzaWJpbGl0eVN0YXRlIjpudWxsfSwiV2Vla051bWJlcmluZyI6eyIkaWQiOiI2NyIsIkZvcm1hdCI6MCwiSXNWaXNpYmxlIjpmYWxzZSwiTGFzdEtub3duVmlzaWJpbGl0eVN0YXRlIjpmYWxzZX0sIklzVmlzaWJsZSI6dHJ1ZSwiVmFyaWFuY2VTdHlsZSI6eyIkaWQiOiI2OCIsIlRleHRTdHlsZSI6eyIkaWQiOiI2OSIsIkZvbnRTZXR0aW5ncyI6eyIkaWQiOiI3MCIsIkZvbnRTaXplIjoxMSwiRm9udE5hbWUiOiJDYWxpYnJpIiwiSXNCb2xkIjpmYWxzZSwiSXNJdGFsaWMiOmZhbHNlLCJJc1VuZGVybGluZWQiOmZhbHNlLCJQYXJlbnRTdHlsZSI6bnVsbH0sIkF1dG9TaXplIjowLCJGb3JlZ3JvdW5kIjp7IiRpZCI6IjcxIiwiQ29sb3IiOnsiJGlkIjoiNzI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NzMiLCJUb3AiOjAuMCwiTGVmdCI6MC4wLCJSaWdodCI6MC4wLCJCb3R0b20iOjAuMH0sIlBhZGRpbmciOnsiJGlkIjoiNzQiLCJUb3AiOjAuMCwiTGVmdCI6MC4wLCJSaWdodCI6MC4wLCJCb3R0b20iOjAuMH0sIkJhY2tncm91bmQiOnsiJGlkIjoiNzUiLCJDb2xvciI6eyIkaWQiOiI3NiIsIkEiOjAsIlIiOjAsIkciOjAsIkIiOjB9fSwiSXNWaXNpYmxlIjp0cnVlLCJXaWR0aCI6MC4wLCJIZWlnaHQiOjAuMCwiQm9yZGVyU3R5bGUiOnsiJGlkIjoiNzciLCJMaW5lQ29sb3IiOm51bGwsIkxpbmVXZWlnaHQiOjAuMCwiTGluZVR5cGUiOjAsIlBhcmVudFN0eWxlIjpudWxsfSwiUGFyZW50U3R5bGUiOm51bGx9LCJQYXJlbnRTdHlsZSI6bnVsbH0sIlBhcmVudFN0eWxlIjpudWxsfSwiSW5kZXgiOjQsIlNtYXJ0RHVyYXRpb25BY3RpdmF0ZWQiOmZhbHNlLCJEYXRlRm9ybWF0Ijp7IiRyZWYiOiI2NiJ9LCJXZWVrTnVtYmVyaW5nIjp7IiRpZCI6Ijc4IiwiRm9ybWF0IjowLCJJc1Zpc2libGUiOmZhbHNlLCJMYXN0S25vd25WaXNpYmlsaXR5U3RhdGUiOmZhbHNlfSwiQmFzZWxpbmVEYXRhIjp7IiRpZCI6Ijc5IiwiU3RhcnREYXRlIjoiMjAyNi0wMy0wMlQwMDowMDowMCIsIkVuZERhdGUiOiIyMDI3LTAyLTE2VDIzOjU5OjAwIn0sIklkIjoiNGYxNDMyMjAtMjA5OS00NzVlLWE5MmYtZmUwMjU3YWRmY2Q5IiwiSW1wb3J0SWQiOm51bGwsIlRpdGxlIjoiTSBDaG9wcGVyOiBNYW51ZmFjdHVyaW5nIHBoYXNlIChGWkopIiwiTm90ZSI6bnVsbCwiSHlwZXJsaW5rIjp7IiRpZCI6IjgwIiwiQWRkcmVzcyI6IiIsIlN1YkFkZHJlc3MiOiIifSwiSXNDaGFuZ2VkIjpmYWxzZSwiSXNOZXciOmZhbHNlfX1dLCJfbWlsZXN0b25lcyI6W10sIklkIjoiMDAwMDAwMDAtMDAwMC0wMDAwLTAwMDAtMDAwMDAwMDAwMDAwIiwiSXNTaW5nbGVJdGVtUm93Ijp0cnVlfSx7IiRpZCI6IjgxIiwiX3Rhc2tzIjpbeyIkaWQiOiI4MiIsIl9hdHRhY2hlZE1pbGVzdG9uZXMiOltdLCJUYXNrRGVmaW5pdGlvbiI6eyIkaWQiOiI4MyIsIkdyb3VwTmFtZSI6bnVsbCwiU3RhcnREYXRlIjoiMjAyNy0wMi0xN1QwMDowMDowMFoiLCJFbmREYXRlIjoiMjAyNy0wNi0yMVQyMzo1OTowMFoiLCJQZXJjZW50YWdlQ29tcGxldGUiOm51bGwsIlN0eWxlIjp7IiRpZCI6Ijg0IiwiU2hhcGUiOjEsIlNoYXBlVGhpY2tuZXNzIjowLCJEdXJhdGlvbkZvcm1hdCI6MCwiSW5jbHVkZU5vbldvcmtpbmdEYXlzSW5EdXJhdGlvbiI6ZmFsc2UsIlBlcmNlbnRhZ2VDb21wbGV0ZVN0eWxlIjp7IiRpZCI6Ijg1IiwiRm9udFNldHRpbmdzIjp7IiRpZCI6Ijg2IiwiRm9udFNpemUiOjEwLCJGb250TmFtZSI6IkNhbGlicmkiLCJJc0JvbGQiOmZhbHNlLCJJc0l0YWxpYyI6ZmFsc2UsIklzVW5kZXJsaW5lZCI6ZmFsc2UsIlBhcmVudFN0eWxlIjpudWxsfSwiQXV0b1NpemUiOjAsIkZvcmVncm91bmQiOnsiJGlkIjoiODciLCJDb2xvciI6eyIkaWQiOiI4OCIsIkEiOjI1NSwiUiI6MjMyLCJHIjoyMzIsIkIiOjIzMn19LCJNYXhXaWR0aCI6MjAwLjAsIk1heEhlaWdodCI6IkluZmluaXR5IiwiU21hcnRGb3JlZ3JvdW5kSXNBY3RpdmUiOmZhbHNlLCJIb3Jpem9udGFsQWxpZ25tZW50IjoxLCJWZXJ0aWNhbEFsaWdubWVudCI6MSwiU21hcnRGb3JlZ3JvdW5kIjpudWxsLCJCYWNrZ3JvdW5kRmlsbFR5cGUiOjAsIk1hcmdpbiI6eyIkaWQiOiI4OSIsIlRvcCI6MC4wLCJMZWZ0IjowLjAsIlJpZ2h0IjowLjAsIkJvdHRvbSI6MC4wfSwiUGFkZGluZyI6eyIkaWQiOiI5MCIsIlRvcCI6MC4wLCJMZWZ0IjowLjAsIlJpZ2h0IjowLjAsIkJvdHRvbSI6MC4wfSwiQmFja2dyb3VuZCI6eyIkaWQiOiI5MSIsIkNvbG9yIjp7IiRpZCI6IjkyIiwiQSI6ODksIlIiOjAsIkciOjAsIkIiOjB9fSwiSXNWaXNpYmxlIjp0cnVlLCJXaWR0aCI6MC4wLCJIZWlnaHQiOjAuMCwiQm9yZGVyU3R5bGUiOnsiJGlkIjoiOTMiLCJMaW5lQ29sb3IiOm51bGwsIkxpbmVXZWlnaHQiOjAuMCwiTGluZVR5cGUiOjAsIlBhcmVudFN0eWxlIjpudWxsfSwiUGFyZW50U3R5bGUiOm51bGx9LCJEdXJhdGlvblN0eWxlIjp7IiRpZCI6Ijk0IiwiRm9udFNldHRpbmdzIjp7IiRpZCI6Ijk1IiwiRm9udFNpemUiOjEwLCJGb250TmFtZSI6IkNhbGlicmkiLCJJc0JvbGQiOmZhbHNlLCJJc0l0YWxpYyI6ZmFsc2UsIklzVW5kZXJsaW5lZCI6ZmFsc2UsIlBhcmVudFN0eWxlIjpudWxsfSwiQXV0b1NpemUiOjAsIkZvcmVncm91bmQiOnsiJGlkIjoiOTYiLCJDb2xvciI6eyIkaWQiOiI5NyIsIkEiOjI1NSwiUiI6MjM3LCJHIjoxMjUsIkIiOjQ5fX0sIk1heFdpZHRoIjoyMDAuMCwiTWF4SGVpZ2h0IjoiSW5maW5pdHkiLCJTbWFydEZvcmVncm91bmRJc0FjdGl2ZSI6ZmFsc2UsIkhvcml6b250YWxBbGlnbm1lbnQiOjAsIlZlcnRpY2FsQWxpZ25tZW50IjoxLCJTbWFydEZvcmVncm91bmQiOm51bGwsIkJhY2tncm91bmRGaWxsVHlwZSI6MCwiTWFyZ2luIjp7IiRpZCI6Ijk4IiwiVG9wIjowLjAsIkxlZnQiOjAuMCwiUmlnaHQiOjAuMCwiQm90dG9tIjowLjB9LCJQYWRkaW5nIjp7IiRpZCI6Ijk5IiwiVG9wIjowLjAsIkxlZnQiOjAuMCwiUmlnaHQiOjAuMCwiQm90dG9tIjowLjB9LCJCYWNrZ3JvdW5kIjp7IiRpZCI6IjEwMCIsIkNvbG9yIjp7IiRpZCI6IjEwMSIsIkEiOjI1NSwiUiI6MjM3LCJHIjoxMjUsIkIiOjQ5fX0sIklzVmlzaWJsZSI6dHJ1ZSwiV2lkdGgiOjAuMCwiSGVpZ2h0IjowLjAsIkJvcmRlclN0eWxlIjp7IiRpZCI6IjEwMiIsIkxpbmVDb2xvciI6bnVsbCwiTGluZVdlaWdodCI6MC4wLCJMaW5lVHlwZSI6MCwiUGFyZW50U3R5bGUiOm51bGx9LCJQYXJlbnRTdHlsZSI6bnVsbH0sIkhvcml6b250YWxDb25uZWN0b3JTdHlsZSI6eyIkaWQiOiIxMDMiLCJMaW5lQ29sb3IiOnsiJGlkIjoiMTA0IiwiJHR5cGUiOiJOTFJFLkNvbW1vbi5Eb20uU29saWRDb2xvckJydXNoLCBOTFJFLkNvbW1vbiIsIkNvbG9yIjp7IiRpZCI6IjEwNSIsIkEiOjI1NSwiUiI6MCwiRyI6MCwiQiI6MH19LCJMaW5lV2VpZ2h0IjowLjAsIkxpbmVUeXBlIjowLCJQYXJlbnRTdHlsZSI6bnVsbH0sIlZlcnRpY2FsQ29ubmVjdG9yU3R5bGUiOnsiJGlkIjoiMTA2IiwiTGluZUNvbG9yIjp7IiRpZCI6IjEwNyIsIiR0eXBlIjoiTkxSRS5Db21tb24uRG9tLlNvbGlkQ29sb3JCcnVzaCwgTkxSRS5Db21tb24iLCJDb2xvciI6eyIkaWQiOiIxMDgiLCJBIjoyNTUsIlIiOjAsIkciOjAsIkIiOjB9fSwiTGluZVdlaWdodCI6MC4wLCJMaW5lVHlwZSI6MCwiUGFyZW50U3R5bGUiOm51bGx9LCJNYXJnaW4iOm51bGwsIlN0YXJ0RGF0ZVBvc2l0aW9uIjozLCJFbmREYXRlUG9zaXRpb24iOjMsIkRhdGVJc1Zpc2libGUiOnRydWUsIlRpdGxlUG9zaXRpb24iOjQsIkR1cmF0aW9uUG9zaXRpb24iOjYsIlBlcmNlbnRhZ2VDb21wbGV0ZWRQb3NpdGlvbiI6MiwiVmFyaWFuY2VQb3NpdGlvbiI6NiwiU3BhY2luZyI6MywiSXNCZWxvd1RpbWViYW5kIjp0cnVlLCJQZXJjZW50YWdlQ29tcGxldGVTaGFwZU9wYWNpdHkiOjM1LCJCYXNlbGluZVN0eWxlIjp7IiRpZCI6IjEwOSIsIlNoYXBlU3R5bGUiOnsiJGlkIjoiMTEwIiwiTWFyZ2luIjp7IiRpZCI6IjExMSIsIlRvcCI6MC4wLCJMZWZ0IjowLjAsIlJpZ2h0IjowLjAsIkJvdHRvbSI6MC4wfSwiUGFkZGluZyI6eyIkaWQiOiIxMTIiLCJUb3AiOjAuMCwiTGVmdCI6MC4wLCJSaWdodCI6MC4wLCJCb3R0b20iOjAuMH0sIkJhY2tncm91bmQiOnsiJGlkIjoiMTEzIiwiQ29sb3IiOnsiJGlkIjoiMTE0IiwiQSI6MTUzLCJSIjowLCJHIjowLCJCIjowfX0sIklzVmlzaWJsZSI6dHJ1ZSwiV2lkdGgiOjAuMCwiSGVpZ2h0IjowLjAsIkJvcmRlclN0eWxlIjpudWxsLCJQYXJlbnRTdHlsZSI6bnVsbH0sIk1hcmdpbiI6eyIkaWQiOiIxMTUiLCJUb3AiOjAuMCwiTGVmdCI6MC4wLCJSaWdodCI6MC4wLCJCb3R0b20iOjAuMH0sIlBhZGRpbmciOnsiJGlkIjoiMTE2IiwiVG9wIjowLjAsIkxlZnQiOjAuMCwiUmlnaHQiOjAuMCwiQm90dG9tIjowLjB9LCJCYWNrZ3JvdW5kIjpudWxsLCJJc1Zpc2libGUiOnRydWUsIldpZHRoIjowLjAsIkhlaWdodCI6MC4wLCJCb3JkZXJTdHlsZSI6bnVsbCwiUGFyZW50U3R5bGUiOm51bGx9LCJTaGFwZVN0eWxlIjp7IiRpZCI6IjExNyIsIk1hcmdpbiI6eyIkaWQiOiIxMTgiLCJUb3AiOjAuMCwiTGVmdCI6NC4wLCJSaWdodCI6NC4wLCJCb3R0b20iOjAuMH0sIlBhZGRpbmciOnsiJGlkIjoiMTE5IiwiVG9wIjowLjAsIkxlZnQiOjAuMCwiUmlnaHQiOjAuMCwiQm90dG9tIjowLjB9LCJCYWNrZ3JvdW5kIjp7IiRpZCI6IjEyMCIsIkNvbG9yIjp7IiRpZCI6IjEyMSIsIkEiOjI1NSwiUiI6MjMzLCJHIjoxMTMsIkIiOjUwfX0sIklzVmlzaWJsZSI6dHJ1ZSwiV2lkdGgiOjAuMCwiSGVpZ2h0IjoxMC4wLCJCb3JkZXJTdHlsZSI6eyIkaWQiOiIxMjIiLCJMaW5lQ29sb3IiOnsiJGlkIjoiMTIzIiwiJHR5cGUiOiJOTFJFLkNvbW1vbi5Eb20uU29saWRDb2xvckJydXNoLCBOTFJFLkNvbW1vbiIsIkNvbG9yIjp7IiRpZCI6IjEyNCIsIkEiOjI1NSwiUiI6MjM0LCJHIjoyMiwiQiI6MzB9fSwiTGluZVdlaWdodCI6MC4wLCJMaW5lVHlwZSI6MCwiUGFyZW50U3R5bGUiOm51bGx9LCJQYXJlbnRTdHlsZSI6bnVsbH0sIlRpdGxlU3R5bGUiOnsiJGlkIjoiMTI1IiwiRm9udFNldHRpbmdzIjp7IiRpZCI6IjEyNiIsIkZvbnRTaXplIjoxMSwiRm9udE5hbWUiOiJDYWxpYnJpIiwiSXNCb2xkIjpmYWxzZSwiSXNJdGFsaWMiOmZhbHNlLCJJc1VuZGVybGluZWQiOmZhbHNlLCJQYXJlbnRTdHlsZSI6bnVsbH0sIkF1dG9TaXplIjowLCJGb3JlZ3JvdW5kIjp7IiRpZCI6IjEyNyIsIkNvbG9yIjp7IiRpZCI6IjEyOCIsIkEiOjI1NSwiUiI6MCwiRyI6MCwiQiI6MH19LCJNYXhXaWR0aCI6NzIwLjAsIk1heEhlaWdodCI6IkluZmluaXR5IiwiU21hcnRGb3JlZ3JvdW5kSXNBY3RpdmUiOmZhbHNlLCJIb3Jpem9udGFsQWxpZ25tZW50IjowLCJWZXJ0aWNhbEFsaWdubWVudCI6MSwiU21hcnRGb3JlZ3JvdW5kIjpudWxsLCJCYWNrZ3JvdW5kRmlsbFR5cGUiOjAsIk1hcmdpbiI6eyIkaWQiOiIxMjkiLCJUb3AiOjAuMCwiTGVmdCI6MC4wLCJSaWdodCI6MC4wLCJCb3R0b20iOjAuMH0sIlBhZGRpbmciOnsiJGlkIjoiMTMwIiwiVG9wIjowLjAsIkxlZnQiOjAuMCwiUmlnaHQiOjAuMCwiQm90dG9tIjowLjB9LCJCYWNrZ3JvdW5kIjp7IiRpZCI6IjEzMSIsIkNvbG9yIjp7IiRpZCI6IjEzMiIsIkEiOjAsIlIiOjI1NSwiRyI6MjU1LCJCIjoyNTV9fSwiSXNWaXNpYmxlIjp0cnVlLCJXaWR0aCI6MC4wLCJIZWlnaHQiOjAuMCwiQm9yZGVyU3R5bGUiOnsiJGlkIjoiMTMzIiwiTGluZUNvbG9yIjpudWxsLCJMaW5lV2VpZ2h0IjowLjAsIkxpbmVUeXBlIjowLCJQYXJlbnRTdHlsZSI6bnVsbH0sIlBhcmVudFN0eWxlIjpudWxsfSwiRGF0ZVN0eWxlIjp7IiRpZCI6IjEzNCIsIkZvbnRTZXR0aW5ncyI6eyIkaWQiOiIxMzUiLCJGb250U2l6ZSI6MTAsIkZvbnROYW1lIjoiQ2FsaWJyaSIsIklzQm9sZCI6ZmFsc2UsIklzSXRhbGljIjpmYWxzZSwiSXNVbmRlcmxpbmVkIjpmYWxzZSwiUGFyZW50U3R5bGUiOm51bGx9LCJBdXRvU2l6ZSI6MCwiRm9yZWdyb3VuZCI6eyIkaWQiOiIxMzYiLCJDb2xvciI6eyIkaWQiOiIxMzciLCJBIjoyNTUsIlIiOjE0LCJHIjo0MCwiQiI6NjV9fSwiTWF4V2lkdGgiOjIwMC4wLCJNYXhIZWlnaHQiOiJJbmZpbml0eSIsIlNtYXJ0Rm9yZWdyb3VuZElzQWN0aXZlIjpmYWxzZSwiSG9yaXpvbnRhbEFsaWdubWVudCI6MiwiVmVydGljYWxBbGlnbm1lbnQiOjEsIlNtYXJ0Rm9yZWdyb3VuZCI6bnVsbCwiQmFja2dyb3VuZEZpbGxUeXBlIjowLCJNYXJnaW4iOnsiJGlkIjoiMTM4IiwiVG9wIjowLjAsIkxlZnQiOjAuMCwiUmlnaHQiOjAuMCwiQm90dG9tIjowLjB9LCJQYWRkaW5nIjp7IiRpZCI6IjEzOSIsIlRvcCI6MC4wLCJMZWZ0IjowLjAsIlJpZ2h0IjowLjAsIkJvdHRvbSI6MC4wfSwiQmFja2dyb3VuZCI6eyIkaWQiOiIxNDAiLCJDb2xvciI6eyIkaWQiOiIxNDEiLCJBIjowLCJSIjoyNTUsIkciOjI1NSwiQiI6MjU1fX0sIklzVmlzaWJsZSI6dHJ1ZSwiV2lkdGgiOjAuMCwiSGVpZ2h0IjowLjAsIkJvcmRlclN0eWxlIjp7IiRpZCI6IjE0MiIsIkxpbmVDb2xvciI6bnVsbCwiTGluZVdlaWdodCI6MC4wLCJMaW5lVHlwZSI6MCwiUGFyZW50U3R5bGUiOm51bGx9LCJQYXJlbnRTdHlsZSI6bnVsbH0sIkRhdGVGb3JtYXQiOnsiJGlkIjoiMTQzIiwiRm9ybWF0U3RyaW5nIjoiTU1NIHl5eXkiLCJTZXBhcmF0b3IiOiIvIiwiVXNlSW50ZXJuYXRpb25hbERhdGVGb3JtYXQiOmZhbHNlLCJEYXRlSXNWaXNpYmxlIjp0cnVlLCJUaW1lSXNWaXNpYmxlIjpmYWxzZSwiSG91ckRpZ2l0cyI6MSwiQW1QbURlc2lnbmF0b3IiOjIsIlRyaW0wME1pbnV0ZXMiOmZhbHNlLCJMYXN0S25vd25WaXNpYmlsaXR5U3RhdGUiOm51bGx9LCJXZWVrTnVtYmVyaW5nIjp7IiRpZCI6IjE0NCIsIkZvcm1hdCI6MCwiSXNWaXNpYmxlIjpmYWxzZSwiTGFzdEtub3duVmlzaWJpbGl0eVN0YXRlIjpmYWxzZX0sIklzVmlzaWJsZSI6dHJ1ZSwiVmFyaWFuY2VTdHlsZSI6eyIkaWQiOiIxNDUiLCJUZXh0U3R5bGUiOnsiJGlkIjoiMTQ2IiwiRm9udFNldHRpbmdzIjp7IiRpZCI6IjE0NyIsIkZvbnRTaXplIjoxMSwiRm9udE5hbWUiOiJDYWxpYnJpIiwiSXNCb2xkIjpmYWxzZSwiSXNJdGFsaWMiOmZhbHNlLCJJc1VuZGVybGluZWQiOmZhbHNlLCJQYXJlbnRTdHlsZSI6bnVsbH0sIkF1dG9TaXplIjowLCJGb3JlZ3JvdW5kIjp7IiRpZCI6IjE0OCIsIkNvbG9yIjp7IiRpZCI6IjE0OS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xNTAiLCJUb3AiOjAuMCwiTGVmdCI6MC4wLCJSaWdodCI6MC4wLCJCb3R0b20iOjAuMH0sIlBhZGRpbmciOnsiJGlkIjoiMTUxIiwiVG9wIjowLjAsIkxlZnQiOjAuMCwiUmlnaHQiOjAuMCwiQm90dG9tIjowLjB9LCJCYWNrZ3JvdW5kIjp7IiRpZCI6IjE1MiIsIkNvbG9yIjp7IiRpZCI6IjE1MyIsIkEiOjAsIlIiOjAsIkciOjAsIkIiOjB9fSwiSXNWaXNpYmxlIjp0cnVlLCJXaWR0aCI6MC4wLCJIZWlnaHQiOjAuMCwiQm9yZGVyU3R5bGUiOnsiJGlkIjoiMTU0IiwiTGluZUNvbG9yIjpudWxsLCJMaW5lV2VpZ2h0IjowLjAsIkxpbmVUeXBlIjowLCJQYXJlbnRTdHlsZSI6bnVsbH0sIlBhcmVudFN0eWxlIjpudWxsfSwiUGFyZW50U3R5bGUiOm51bGx9LCJQYXJlbnRTdHlsZSI6bnVsbH0sIkluZGV4Ijo1LCJTbWFydER1cmF0aW9uQWN0aXZhdGVkIjpmYWxzZSwiRGF0ZUZvcm1hdCI6eyIkcmVmIjoiMTQzIn0sIldlZWtOdW1iZXJpbmciOnsiJGlkIjoiMTU1IiwiRm9ybWF0IjowLCJJc1Zpc2libGUiOmZhbHNlLCJMYXN0S25vd25WaXNpYmlsaXR5U3RhdGUiOmZhbHNlfSwiQmFzZWxpbmVEYXRhIjp7IiRpZCI6IjE1NiIsIlN0YXJ0RGF0ZSI6IjIwMjctMDItMTdUMDA6MDA6MDAiLCJFbmREYXRlIjoiMjAyNy0wNi0yMVQyMzo1OTowMFoifSwiSWQiOiIwZWRiYTA4Yi0zMzAxLTRhY2EtYjkwOS0wMjBjZjhlNmEwM2IiLCJJbXBvcnRJZCI6bnVsbCwiVGl0bGUiOiJNIENob3BwZXIgOiBJbnN0YWxsYXRpb24gYW5kIENvbW1pc3Npb25pbmcgcGhhc2UgKEZaSikiLCJOb3RlIjpudWxsLCJIeXBlcmxpbmsiOnsiJGlkIjoiMTU3IiwiQWRkcmVzcyI6IiIsIlN1YkFkZHJlc3MiOiIifSwiSXNDaGFuZ2VkIjpmYWxzZSwiSXNOZXciOmZhbHNlfX1dLCJfbWlsZXN0b25lcyI6W10sIklkIjoiMDAwMDAwMDAtMDAwMC0wMDAwLTAwMDAtMDAwMDAwMDAwMDAwIiwiSXNTaW5nbGVJdGVtUm93Ijp0cnVlfSx7IiRpZCI6IjE1OCIsIl90YXNrcyI6W3siJGlkIjoiMTU5IiwiX2F0dGFjaGVkTWlsZXN0b25lcyI6W10sIlRhc2tEZWZpbml0aW9uIjp7IiRpZCI6IjE2MCIsIkdyb3VwTmFtZSI6bnVsbCwiU3RhcnREYXRlIjoiMjAyNy0wNi0yMlQwMDowMDowMFoiLCJFbmREYXRlIjoiMjAyNy0wOC0xNlQyMzo1OTowMFoiLCJQZXJjZW50YWdlQ29tcGxldGUiOm51bGwsIlN0eWxlIjp7IiRpZCI6IjE2MSIsIlNoYXBlIjoxLCJTaGFwZVRoaWNrbmVzcyI6MCwiRHVyYXRpb25Gb3JtYXQiOjAsIkluY2x1ZGVOb25Xb3JraW5nRGF5c0luRHVyYXRpb24iOmZhbHNlLCJQZXJjZW50YWdlQ29tcGxldGVTdHlsZSI6eyIkaWQiOiIxNjIiLCJGb250U2V0dGluZ3MiOnsiJGlkIjoiMTYzIiwiRm9udFNpemUiOjEwLCJGb250TmFtZSI6IkNhbGlicmkiLCJJc0JvbGQiOmZhbHNlLCJJc0l0YWxpYyI6ZmFsc2UsIklzVW5kZXJsaW5lZCI6ZmFsc2UsIlBhcmVudFN0eWxlIjpudWxsfSwiQXV0b1NpemUiOjAsIkZvcmVncm91bmQiOnsiJGlkIjoiMTY0IiwiQ29sb3IiOnsiJGlkIjoiMTY1IiwiQSI6MjU1LCJSIjoyMzIsIkciOjIzMiwiQiI6MjMyfX0sIk1heFdpZHRoIjoyMDAuMCwiTWF4SGVpZ2h0IjoiSW5maW5pdHkiLCJTbWFydEZvcmVncm91bmRJc0FjdGl2ZSI6ZmFsc2UsIkhvcml6b250YWxBbGlnbm1lbnQiOjEsIlZlcnRpY2FsQWxpZ25tZW50IjoxLCJTbWFydEZvcmVncm91bmQiOm51bGwsIkJhY2tncm91bmRGaWxsVHlwZSI6MCwiTWFyZ2luIjp7IiRpZCI6IjE2NiIsIlRvcCI6MC4wLCJMZWZ0IjowLjAsIlJpZ2h0IjowLjAsIkJvdHRvbSI6MC4wfSwiUGFkZGluZyI6eyIkaWQiOiIxNjciLCJUb3AiOjAuMCwiTGVmdCI6MC4wLCJSaWdodCI6MC4wLCJCb3R0b20iOjAuMH0sIkJhY2tncm91bmQiOnsiJGlkIjoiMTY4IiwiQ29sb3IiOnsiJGlkIjoiMTY5IiwiQSI6ODksIlIiOjAsIkciOjAsIkIiOjB9fSwiSXNWaXNpYmxlIjp0cnVlLCJXaWR0aCI6MC4wLCJIZWlnaHQiOjAuMCwiQm9yZGVyU3R5bGUiOnsiJGlkIjoiMTcwIiwiTGluZUNvbG9yIjpudWxsLCJMaW5lV2VpZ2h0IjowLjAsIkxpbmVUeXBlIjowLCJQYXJlbnRTdHlsZSI6bnVsbH0sIlBhcmVudFN0eWxlIjpudWxsfSwiRHVyYXRpb25TdHlsZSI6eyIkaWQiOiIxNzEiLCJGb250U2V0dGluZ3MiOnsiJGlkIjoiMTcyIiwiRm9udFNpemUiOjEwLCJGb250TmFtZSI6IkNhbGlicmkiLCJJc0JvbGQiOmZhbHNlLCJJc0l0YWxpYyI6ZmFsc2UsIklzVW5kZXJsaW5lZCI6ZmFsc2UsIlBhcmVudFN0eWxlIjpudWxsfSwiQXV0b1NpemUiOjAsIkZvcmVncm91bmQiOnsiJGlkIjoiMTczIiwiQ29sb3IiOnsiJGlkIjoiMTc0IiwiQSI6MjU1LCJSIjoyMzcsIkciOjEyNSwiQiI6NDl9fSwiTWF4V2lkdGgiOjIwMC4wLCJNYXhIZWlnaHQiOiJJbmZpbml0eSIsIlNtYXJ0Rm9yZWdyb3VuZElzQWN0aXZlIjpmYWxzZSwiSG9yaXpvbnRhbEFsaWdubWVudCI6MCwiVmVydGljYWxBbGlnbm1lbnQiOjEsIlNtYXJ0Rm9yZWdyb3VuZCI6bnVsbCwiQmFja2dyb3VuZEZpbGxUeXBlIjowLCJNYXJnaW4iOnsiJGlkIjoiMTc1IiwiVG9wIjowLjAsIkxlZnQiOjAuMCwiUmlnaHQiOjAuMCwiQm90dG9tIjowLjB9LCJQYWRkaW5nIjp7IiRpZCI6IjE3NiIsIlRvcCI6MC4wLCJMZWZ0IjowLjAsIlJpZ2h0IjowLjAsIkJvdHRvbSI6MC4wfSwiQmFja2dyb3VuZCI6eyIkaWQiOiIxNzciLCJDb2xvciI6eyIkaWQiOiIxNzgiLCJBIjoyNTUsIlIiOjIzNywiRyI6MTI1LCJCIjo0OX19LCJJc1Zpc2libGUiOnRydWUsIldpZHRoIjowLjAsIkhlaWdodCI6MC4wLCJCb3JkZXJTdHlsZSI6eyIkaWQiOiIxNzkiLCJMaW5lQ29sb3IiOm51bGwsIkxpbmVXZWlnaHQiOjAuMCwiTGluZVR5cGUiOjAsIlBhcmVudFN0eWxlIjpudWxsfSwiUGFyZW50U3R5bGUiOm51bGx9LCJIb3Jpem9udGFsQ29ubmVjdG9yU3R5bGUiOnsiJGlkIjoiMTgwIiwiTGluZUNvbG9yIjp7IiRpZCI6IjE4MSIsIiR0eXBlIjoiTkxSRS5Db21tb24uRG9tLlNvbGlkQ29sb3JCcnVzaCwgTkxSRS5Db21tb24iLCJDb2xvciI6eyIkaWQiOiIxODIiLCJBIjoyNTUsIlIiOjAsIkciOjAsIkIiOjB9fSwiTGluZVdlaWdodCI6MC4wLCJMaW5lVHlwZSI6MCwiUGFyZW50U3R5bGUiOm51bGx9LCJWZXJ0aWNhbENvbm5lY3RvclN0eWxlIjp7IiRpZCI6IjE4MyIsIkxpbmVDb2xvciI6eyIkaWQiOiIxODQiLCIkdHlwZSI6Ik5MUkUuQ29tbW9uLkRvbS5Tb2xpZENvbG9yQnJ1c2gsIE5MUkUuQ29tbW9uIiwiQ29sb3IiOnsiJGlkIjoiMTg1IiwiQSI6MjU1LCJSIjowLCJHIjowLCJCIjowfX0sIkxpbmVXZWlnaHQiOjAuMCwiTGluZVR5cGUiOjAsIlBhcmVudFN0eWxlIjpudWxsfSwiTWFyZ2luIjpudWxsLCJTdGFydERhdGVQb3NpdGlvbiI6MywiRW5kRGF0ZVBvc2l0aW9uIjozLCJEYXRlSXNWaXNpYmxlIjp0cnVlLCJUaXRsZVBvc2l0aW9uIjo0LCJEdXJhdGlvblBvc2l0aW9uIjo2LCJQZXJjZW50YWdlQ29tcGxldGVkUG9zaXRpb24iOjIsIlZhcmlhbmNlUG9zaXRpb24iOjYsIlNwYWNpbmciOjMsIklzQmVsb3dUaW1lYmFuZCI6dHJ1ZSwiUGVyY2VudGFnZUNvbXBsZXRlU2hhcGVPcGFjaXR5IjozNSwiQmFzZWxpbmVTdHlsZSI6eyIkaWQiOiIxODYiLCJTaGFwZVN0eWxlIjp7IiRpZCI6IjE4NyIsIk1hcmdpbiI6eyIkaWQiOiIxODgiLCJUb3AiOjAuMCwiTGVmdCI6MC4wLCJSaWdodCI6MC4wLCJCb3R0b20iOjAuMH0sIlBhZGRpbmciOnsiJGlkIjoiMTg5IiwiVG9wIjowLjAsIkxlZnQiOjAuMCwiUmlnaHQiOjAuMCwiQm90dG9tIjowLjB9LCJCYWNrZ3JvdW5kIjp7IiRpZCI6IjE5MCIsIkNvbG9yIjp7IiRpZCI6IjE5MSIsIkEiOjE1MywiUiI6MCwiRyI6MCwiQiI6MH19LCJJc1Zpc2libGUiOnRydWUsIldpZHRoIjowLjAsIkhlaWdodCI6MC4wLCJCb3JkZXJTdHlsZSI6bnVsbCwiUGFyZW50U3R5bGUiOm51bGx9LCJNYXJnaW4iOnsiJGlkIjoiMTkyIiwiVG9wIjowLjAsIkxlZnQiOjAuMCwiUmlnaHQiOjAuMCwiQm90dG9tIjowLjB9LCJQYWRkaW5nIjp7IiRpZCI6IjE5MyIsIlRvcCI6MC4wLCJMZWZ0IjowLjAsIlJpZ2h0IjowLjAsIkJvdHRvbSI6MC4wfSwiQmFja2dyb3VuZCI6bnVsbCwiSXNWaXNpYmxlIjp0cnVlLCJXaWR0aCI6MC4wLCJIZWlnaHQiOjAuMCwiQm9yZGVyU3R5bGUiOm51bGwsIlBhcmVudFN0eWxlIjpudWxsfSwiU2hhcGVTdHlsZSI6eyIkaWQiOiIxOTQiLCJNYXJnaW4iOnsiJGlkIjoiMTk1IiwiVG9wIjowLjAsIkxlZnQiOjQuMCwiUmlnaHQiOjQuMCwiQm90dG9tIjowLjB9LCJQYWRkaW5nIjp7IiRpZCI6IjE5NiIsIlRvcCI6MC4wLCJMZWZ0IjowLjAsIlJpZ2h0IjowLjAsIkJvdHRvbSI6MC4wfSwiQmFja2dyb3VuZCI6eyIkaWQiOiIxOTciLCJDb2xvciI6eyIkaWQiOiIxOTgiLCJBIjoyNTUsIlIiOjIzMywiRyI6MTEzLCJCIjo1MH19LCJJc1Zpc2libGUiOnRydWUsIldpZHRoIjowLjAsIkhlaWdodCI6MTAuMCwiQm9yZGVyU3R5bGUiOnsiJGlkIjoiMTk5IiwiTGluZUNvbG9yIjp7IiRpZCI6IjIwMCIsIiR0eXBlIjoiTkxSRS5Db21tb24uRG9tLlNvbGlkQ29sb3JCcnVzaCwgTkxSRS5Db21tb24iLCJDb2xvciI6eyIkaWQiOiIyMDEiLCJBIjoyNTUsIlIiOjIzNCwiRyI6MjIsIkIiOjMwfX0sIkxpbmVXZWlnaHQiOjAuMCwiTGluZVR5cGUiOjAsIlBhcmVudFN0eWxlIjpudWxsfSwiUGFyZW50U3R5bGUiOm51bGx9LCJUaXRsZVN0eWxlIjp7IiRpZCI6IjIwMiIsIkZvbnRTZXR0aW5ncyI6eyIkaWQiOiIyMDMiLCJGb250U2l6ZSI6MTEsIkZvbnROYW1lIjoiQ2FsaWJyaSIsIklzQm9sZCI6ZmFsc2UsIklzSXRhbGljIjpmYWxzZSwiSXNVbmRlcmxpbmVkIjpmYWxzZSwiUGFyZW50U3R5bGUiOm51bGx9LCJBdXRvU2l6ZSI6MCwiRm9yZWdyb3VuZCI6eyIkaWQiOiIyMDQiLCJDb2xvciI6eyIkaWQiOiIyMDUiLCJBIjoyNTUsIlIiOjAsIkciOjAsIkIiOjB9fSwiTWF4V2lkdGgiOjcyMC4wLCJNYXhIZWlnaHQiOiJJbmZpbml0eSIsIlNtYXJ0Rm9yZWdyb3VuZElzQWN0aXZlIjpmYWxzZSwiSG9yaXpvbnRhbEFsaWdubWVudCI6MCwiVmVydGljYWxBbGlnbm1lbnQiOjEsIlNtYXJ0Rm9yZWdyb3VuZCI6bnVsbCwiQmFja2dyb3VuZEZpbGxUeXBlIjowLCJNYXJnaW4iOnsiJGlkIjoiMjA2IiwiVG9wIjowLjAsIkxlZnQiOjAuMCwiUmlnaHQiOjAuMCwiQm90dG9tIjowLjB9LCJQYWRkaW5nIjp7IiRpZCI6IjIwNyIsIlRvcCI6MC4wLCJMZWZ0IjowLjAsIlJpZ2h0IjowLjAsIkJvdHRvbSI6MC4wfSwiQmFja2dyb3VuZCI6eyIkaWQiOiIyMDgiLCJDb2xvciI6eyIkaWQiOiIyMDkiLCJBIjowLCJSIjoyNTUsIkciOjI1NSwiQiI6MjU1fX0sIklzVmlzaWJsZSI6dHJ1ZSwiV2lkdGgiOjAuMCwiSGVpZ2h0IjowLjAsIkJvcmRlclN0eWxlIjp7IiRpZCI6IjIxMCIsIkxpbmVDb2xvciI6bnVsbCwiTGluZVdlaWdodCI6MC4wLCJMaW5lVHlwZSI6MCwiUGFyZW50U3R5bGUiOm51bGx9LCJQYXJlbnRTdHlsZSI6bnVsbH0sIkRhdGVTdHlsZSI6eyIkaWQiOiIyMTEiLCJGb250U2V0dGluZ3MiOnsiJGlkIjoiMjEyIiwiRm9udFNpemUiOjEwLCJGb250TmFtZSI6IkNhbGlicmkiLCJJc0JvbGQiOmZhbHNlLCJJc0l0YWxpYyI6ZmFsc2UsIklzVW5kZXJsaW5lZCI6ZmFsc2UsIlBhcmVudFN0eWxlIjpudWxsfSwiQXV0b1NpemUiOjAsIkZvcmVncm91bmQiOnsiJGlkIjoiMjEzIiwiQ29sb3IiOnsiJGlkIjoiMjE0IiwiQSI6MjU1LCJSIjoxNCwiRyI6NDAsIkIiOjY1fX0sIk1heFdpZHRoIjoyMDAuMCwiTWF4SGVpZ2h0IjoiSW5maW5pdHkiLCJTbWFydEZvcmVncm91bmRJc0FjdGl2ZSI6ZmFsc2UsIkhvcml6b250YWxBbGlnbm1lbnQiOjIsIlZlcnRpY2FsQWxpZ25tZW50IjoxLCJTbWFydEZvcmVncm91bmQiOm51bGwsIkJhY2tncm91bmRGaWxsVHlwZSI6MCwiTWFyZ2luIjp7IiRpZCI6IjIxNSIsIlRvcCI6MC4wLCJMZWZ0IjowLjAsIlJpZ2h0IjowLjAsIkJvdHRvbSI6MC4wfSwiUGFkZGluZyI6eyIkaWQiOiIyMTYiLCJUb3AiOjAuMCwiTGVmdCI6MC4wLCJSaWdodCI6MC4wLCJCb3R0b20iOjAuMH0sIkJhY2tncm91bmQiOnsiJGlkIjoiMjE3IiwiQ29sb3IiOnsiJGlkIjoiMjE4IiwiQSI6MCwiUiI6MjU1LCJHIjoyNTUsIkIiOjI1NX19LCJJc1Zpc2libGUiOnRydWUsIldpZHRoIjowLjAsIkhlaWdodCI6MC4wLCJCb3JkZXJTdHlsZSI6eyIkaWQiOiIyMTkiLCJMaW5lQ29sb3IiOm51bGwsIkxpbmVXZWlnaHQiOjAuMCwiTGluZVR5cGUiOjAsIlBhcmVudFN0eWxlIjpudWxsfSwiUGFyZW50U3R5bGUiOm51bGx9LCJEYXRlRm9ybWF0Ijp7IiRpZCI6IjIyMCIsIkZvcm1hdFN0cmluZyI6Ik1NTSB5eXl5IiwiU2VwYXJhdG9yIjoiLyIsIlVzZUludGVybmF0aW9uYWxEYXRlRm9ybWF0IjpmYWxzZSwiRGF0ZUlzVmlzaWJsZSI6dHJ1ZSwiVGltZUlzVmlzaWJsZSI6ZmFsc2UsIkhvdXJEaWdpdHMiOjEsIkFtUG1EZXNpZ25hdG9yIjoyLCJUcmltMDBNaW51dGVzIjpmYWxzZSwiTGFzdEtub3duVmlzaWJpbGl0eVN0YXRlIjpudWxsfSwiV2Vla051bWJlcmluZyI6eyIkaWQiOiIyMjEiLCJGb3JtYXQiOjAsIklzVmlzaWJsZSI6ZmFsc2UsIkxhc3RLbm93blZpc2liaWxpdHlTdGF0ZSI6ZmFsc2V9LCJJc1Zpc2libGUiOnRydWUsIlZhcmlhbmNlU3R5bGUiOnsiJGlkIjoiMjIyIiwiVGV4dFN0eWxlIjp7IiRpZCI6IjIyMyIsIkZvbnRTZXR0aW5ncyI6eyIkaWQiOiIyMjQiLCJGb250U2l6ZSI6MTEsIkZvbnROYW1lIjoiQ2FsaWJyaSIsIklzQm9sZCI6ZmFsc2UsIklzSXRhbGljIjpmYWxzZSwiSXNVbmRlcmxpbmVkIjpmYWxzZSwiUGFyZW50U3R5bGUiOm51bGx9LCJBdXRvU2l6ZSI6MCwiRm9yZWdyb3VuZCI6eyIkaWQiOiIyMjUiLCJDb2xvciI6eyIkaWQiOiIyMjY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MjI3IiwiVG9wIjowLjAsIkxlZnQiOjAuMCwiUmlnaHQiOjAuMCwiQm90dG9tIjowLjB9LCJQYWRkaW5nIjp7IiRpZCI6IjIyOCIsIlRvcCI6MC4wLCJMZWZ0IjowLjAsIlJpZ2h0IjowLjAsIkJvdHRvbSI6MC4wfSwiQmFja2dyb3VuZCI6eyIkaWQiOiIyMjkiLCJDb2xvciI6eyIkaWQiOiIyMzAiLCJBIjowLCJSIjowLCJHIjowLCJCIjowfX0sIklzVmlzaWJsZSI6dHJ1ZSwiV2lkdGgiOjAuMCwiSGVpZ2h0IjowLjAsIkJvcmRlclN0eWxlIjp7IiRpZCI6IjIzMSIsIkxpbmVDb2xvciI6bnVsbCwiTGluZVdlaWdodCI6MC4wLCJMaW5lVHlwZSI6MCwiUGFyZW50U3R5bGUiOm51bGx9LCJQYXJlbnRTdHlsZSI6bnVsbH0sIlBhcmVudFN0eWxlIjpudWxsfSwiUGFyZW50U3R5bGUiOm51bGx9LCJJbmRleCI6NiwiU21hcnREdXJhdGlvbkFjdGl2YXRlZCI6ZmFsc2UsIkRhdGVGb3JtYXQiOnsiJHJlZiI6IjIyMCJ9LCJXZWVrTnVtYmVyaW5nIjp7IiRpZCI6IjIzMiIsIkZvcm1hdCI6MCwiSXNWaXNpYmxlIjpmYWxzZSwiTGFzdEtub3duVmlzaWJpbGl0eVN0YXRlIjpmYWxzZX0sIkJhc2VsaW5lRGF0YSI6eyIkaWQiOiIyMzMiLCJTdGFydERhdGUiOiIyMDI3LTA2LTIyVDAwOjAwOjAwIiwiRW5kRGF0ZSI6IjIwMjctMDgtMTZUMjM6NTk6MDAifSwiSWQiOiIzYTkxN2I1Yi0yZmM1LTQ0OWItODQwOC1lNWQ1MTVmMmEzMzQiLCJJbXBvcnRJZCI6bnVsbCwiVGl0bGUiOiJJbnRlZ3JhdGVkIENvbGQgQ29tbWlzc2lvbmluZyIsIk5vdGUiOm51bGwsIkh5cGVybGluayI6eyIkaWQiOiIyMzQiLCJBZGRyZXNzIjoiIiwiU3ViQWRkcmVzcyI6IiJ9LCJJc0NoYW5nZWQiOmZhbHNlLCJJc05ldyI6ZmFsc2V9fV0sIl9taWxlc3RvbmVzIjpbXSwiSWQiOiIwMDAwMDAwMC0wMDAwLTAwMDAtMDAwMC0wMDAwMDAwMDAwMDAiLCJJc1NpbmdsZUl0ZW1Sb3ciOnRydWV9XSwiSW5kZXgiOjMsIklkIjoiZTRlYWQxMGYtMDRjNy00Y2ZkLThmNTUtMWQwNmYzY2U0M2Y5IiwiSGVhZGVyVGV4dCI6bnVsbCwiSXNEZWZhdWx0Ijp0cnVlLCJTdHlsZSI6eyIkaWQiOiIyMzUiLCJIZWFkZXJTdHlsZSI6eyIkaWQiOiIyMzYiLCJUZXh0U3R5bGUiOnsiJGlkIjoiMjM3IiwiRm9udFNldHRpbmdzIjp7IiRpZCI6IjIzOCIsIkZvbnRTaXplIjoxMSwiRm9udE5hbWUiOiJDYWxpYnJpIiwiSXNCb2xkIjpmYWxzZSwiSXNJdGFsaWMiOmZhbHNlLCJJc1VuZGVybGluZWQiOmZhbHNlLCJQYXJlbnRTdHlsZSI6bnVsbH0sIkF1dG9TaXplIjoyLCJGb3JlZ3JvdW5kIjp7IiRpZCI6IjIzOSIsIkNvbG9yIjp7IiRpZCI6IjI0MCIsIkEiOjI1NSwiUiI6MCwiRyI6MCwiQiI6MH19LCJNYXhXaWR0aCI6IkluZmluaXR5IiwiTWF4SGVpZ2h0IjoiSW5maW5pdHkiLCJTbWFydEZvcmVncm91bmRJc0FjdGl2ZSI6ZmFsc2UsIkhvcml6b250YWxBbGlnbm1lbnQiOjAsIlZlcnRpY2FsQWxpZ25tZW50IjowLCJTbWFydEZvcmVncm91bmQiOm51bGwsIkJhY2tncm91bmRGaWxsVHlwZSI6MCwiTWFyZ2luIjp7IiRpZCI6IjI0MSIsIlRvcCI6MC4wLCJMZWZ0IjowLjAsIlJpZ2h0IjowLjAsIkJvdHRvbSI6MC4wfSwiUGFkZGluZyI6eyIkaWQiOiIyNDIiLCJUb3AiOjAuMCwiTGVmdCI6MC4wLCJSaWdodCI6MC4wLCJCb3R0b20iOjAuMH0sIkJhY2tncm91bmQiOnsiJGlkIjoiMjQzIiwiQ29sb3IiOnsiJGlkIjoiMjQ0IiwiQSI6MjU1LCJSIjowLCJHIjowLCJCIjowfX0sIklzVmlzaWJsZSI6dHJ1ZSwiV2lkdGgiOjAuMCwiSGVpZ2h0IjowLjAsIkJvcmRlclN0eWxlIjpudWxsLCJQYXJlbnRTdHlsZSI6bnVsbH0sIlJlY3RhbmdsZVN0eWxlIjp7IiRpZCI6IjI0NSIsIk1hcmdpbiI6eyIkaWQiOiIyNDYiLCJUb3AiOjAuMCwiTGVmdCI6MC4wLCJSaWdodCI6MC4wLCJCb3R0b20iOjAuMH0sIlBhZGRpbmciOnsiJGlkIjoiMjQ3IiwiVG9wIjowLjAsIkxlZnQiOjAuMCwiUmlnaHQiOjAuMCwiQm90dG9tIjowLjB9LCJCYWNrZ3JvdW5kIjp7IiRpZCI6IjI0OCIsIkNvbG9yIjp7IiRpZCI6IjI0OSIsIkEiOjYzLCJSIjoyMzMsIkciOjExMywiQiI6NTB9fSwiSXNWaXNpYmxlIjp0cnVlLCJXaWR0aCI6MC4wLCJIZWlnaHQiOjAuMCwiQm9yZGVyU3R5bGUiOnsiJGlkIjoiMjUwIiwiTGluZUNvbG9yIjp7IiRpZCI6IjI1MSIsIiR0eXBlIjoiTkxSRS5Db21tb24uRG9tLlNvbGlkQ29sb3JCcnVzaCwgTkxSRS5Db21tb24iLCJDb2xvciI6eyIkaWQiOiIyNTIiLCJBIjoyNTUsIlIiOjI1NSwiRyI6MjU1LCJCIjoyNTV9fSwiTGluZVdlaWdodCI6MC4wLCJMaW5lVHlwZSI6MCwiUGFyZW50U3R5bGUiOm51bGx9LCJQYXJlbnRTdHlsZSI6bnVsbH0sIk1hcmdpbiI6eyIkaWQiOiIyNTMiLCJUb3AiOjAuMCwiTGVmdCI6MC4wLCJSaWdodCI6MC4wLCJCb3R0b20iOjAuMH0sIlBhZGRpbmciOnsiJGlkIjoiMjU0IiwiVG9wIjowLjAsIkxlZnQiOjAuMCwiUmlnaHQiOjAuMCwiQm90dG9tIjowLjB9LCJCYWNrZ3JvdW5kIjpudWxsLCJJc1Zpc2libGUiOnRydWUsIldpZHRoIjowLjAsIkhlaWdodCI6MC4wLCJCb3JkZXJTdHlsZSI6bnVsbCwiUGFyZW50U3R5bGUiOm51bGx9LCJCYWNrZ3JvdW5kU3R5bGUiOnsiJGlkIjoiMjU1IiwiTWFyZ2luIjp7IiRpZCI6IjI1NiIsIlRvcCI6MC4wLCJMZWZ0IjowLjAsIlJpZ2h0IjowLjAsIkJvdHRvbSI6MC4wfSwiUGFkZGluZyI6eyIkaWQiOiIyNTciLCJUb3AiOjAuMCwiTGVmdCI6MC4wLCJSaWdodCI6MC4wLCJCb3R0b20iOjAuMH0sIkJhY2tncm91bmQiOnsiJGlkIjoiMjU4IiwiQ29sb3IiOnsiJGlkIjoiMjU5IiwiQSI6NTEsIlIiOjIwMCwiRyI6MjAwLCJCIjoyMDB9fSwiSXNWaXNpYmxlIjp0cnVlLCJXaWR0aCI6MC4wLCJIZWlnaHQiOjAuMCwiQm9yZGVyU3R5bGUiOnsiJGlkIjoiMjYwIiwiTGluZUNvbG9yIjp7IiRpZCI6IjI2MSIsIiR0eXBlIjoiTkxSRS5Db21tb24uRG9tLlNvbGlkQ29sb3JCcnVzaCwgTkxSRS5Db21tb24iLCJDb2xvciI6eyIkaWQiOiIyNjIiLCJBIjoyNTUsIlIiOjIzNCwiRyI6MjIsIkIiOjMwfX0sIkxpbmVXZWlnaHQiOjAuMCwiTGluZVR5cGUiOjAsIlBhcmVudFN0eWxlIjpudWxsfSwiUGFyZW50U3R5bGUiOm51bGx9LCJNYXJnaW4iOnsiJGlkIjoiMjYzIiwiVG9wIjowLjAsIkxlZnQiOjAuMCwiUmlnaHQiOjAuMCwiQm90dG9tIjowLjB9LCJQYWRkaW5nIjp7IiRpZCI6IjI2NCIsIlRvcCI6MC4wLCJMZWZ0IjowLjAsIlJpZ2h0IjowLjAsIkJvdHRvbSI6MC4wfSwiSXNWaXNpYmxlIjp0cnVlLCJXaWR0aCI6MC4wLCJIZWlnaHQiOjAuMCwiQm9yZGVyU3R5bGUiOnsiJGlkIjoiMjY1IiwiTGluZUNvbG9yIjpudWxsLCJMaW5lV2VpZ2h0IjowLjAsIkxpbmVUeXBlIjowLCJQYXJlbnRTdHlsZSI6bnVsbH0sIlBhcmVudFN0eWxlIjpudWxsfX1dLCJJZCI6IjAwODRlNTM1LTMxNmYtNDExYi05NDAxLWIwYWRjOWY4YjNmYyIsIkluZGV4IjozLCJIZWFkZXJUZXh0IjoiTm8uIDEgLSBDcml0aWNhbCBQYXRoIE0gQ2hvcHBlciBcclxuKDAgZGF5cyBURikiLCJTdHlsZSI6eyIkaWQiOiIyNjYiLCJTdHlsZUlkIjoiOTg1MTNlMTAtNTUxYy00ZjMwLWFjMTEtYTA2OTBlOTAzMTM0IiwiSGVhZGVyU3R5bGUiOnsiJGlkIjoiMjY3IiwiVGV4dElzVmVydGljYWwiOmZhbHNlLCJUZXh0U3R5bGUiOnsiJGlkIjoiMjY4IiwiRm9udFNldHRpbmdzIjp7IiRpZCI6IjI2OSIsIkZvbnRTaXplIjoxMSwiRm9udE5hbWUiOiJDYWxpYnJpIiwiSXNCb2xkIjpmYWxzZSwiSXNJdGFsaWMiOmZhbHNlLCJJc1VuZGVybGluZWQiOmZhbHNlLCJQYXJlbnRTdHlsZSI6bnVsbH0sIkF1dG9TaXplIjoyLCJGb3JlZ3JvdW5kIjp7IiRpZCI6IjI3MCIsIkNvbG9yIjp7IiRpZCI6IjI3MSIsIkEiOjI1NSwiUiI6MjU1LCJHIjoyNTUsIkIiOjI1NX19LCJNYXhXaWR0aCI6IkluZmluaXR5IiwiTWF4SGVpZ2h0IjoiSW5maW5pdHkiLCJTbWFydEZvcmVncm91bmRJc0FjdGl2ZSI6ZmFsc2UsIkhvcml6b250YWxBbGlnbm1lbnQiOjAsIlZlcnRpY2FsQWxpZ25tZW50IjowLCJTbWFydEZvcmVncm91bmQiOm51bGwsIkJhY2tncm91bmRGaWxsVHlwZSI6MCwiTWFyZ2luIjp7IiRpZCI6IjI3MiIsIlRvcCI6MC4wLCJMZWZ0IjowLjAsIlJpZ2h0IjowLjAsIkJvdHRvbSI6MC4wfSwiUGFkZGluZyI6eyIkaWQiOiIyNzMiLCJUb3AiOjAuMCwiTGVmdCI6MC4wLCJSaWdodCI6MC4wLCJCb3R0b20iOjAuMH0sIkJhY2tncm91bmQiOnsiJGlkIjoiMjc0IiwiQ29sb3IiOnsiJGlkIjoiMjc1IiwiQSI6MjU1LCJSIjoyNTUsIkciOjI1NSwiQiI6MjU1fX0sIklzVmlzaWJsZSI6dHJ1ZSwiV2lkdGgiOjAuMCwiSGVpZ2h0IjowLjAsIkJvcmRlclN0eWxlIjpudWxsLCJQYXJlbnRTdHlsZSI6bnVsbH0sIlJlY3RhbmdsZVN0eWxlIjp7IiRpZCI6IjI3NiIsIk1hcmdpbiI6eyIkaWQiOiIyNzciLCJUb3AiOjAuMCwiTGVmdCI6MC4wLCJSaWdodCI6MC4wLCJCb3R0b20iOjAuMH0sIlBhZGRpbmciOnsiJGlkIjoiMjc4IiwiVG9wIjowLjAsIkxlZnQiOjAuMCwiUmlnaHQiOjAuMCwiQm90dG9tIjowLjB9LCJCYWNrZ3JvdW5kIjp7IiRpZCI6IjI3OSIsIkNvbG9yIjp7IiRpZCI6IjI4MCIsIkEiOjI1NSwiUiI6MjMzLCJHIjoxMTMsIkIiOjUwfX0sIklzVmlzaWJsZSI6dHJ1ZSwiV2lkdGgiOjAuMCwiSGVpZ2h0IjowLjAsIkJvcmRlclN0eWxlIjp7IiRpZCI6IjI4MSIsIkxpbmVDb2xvciI6eyIkaWQiOiIyODIiLCIkdHlwZSI6Ik5MUkUuQ29tbW9uLkRvbS5Tb2xpZENvbG9yQnJ1c2gsIE5MUkUuQ29tbW9uIiwiQ29sb3IiOnsiJGlkIjoiMjgzIiwiQSI6MjU1LCJSIjoyNTUsIkciOjI1NSwiQiI6MjU1fX0sIkxpbmVXZWlnaHQiOjAuMCwiTGluZVR5cGUiOjAsIlBhcmVudFN0eWxlIjpudWxsfSwiUGFyZW50U3R5bGUiOm51bGx9LCJNYXJnaW4iOnsiJGlkIjoiMjg0IiwiVG9wIjowLjAsIkxlZnQiOjAuMCwiUmlnaHQiOjAuMCwiQm90dG9tIjowLjB9LCJQYWRkaW5nIjp7IiRpZCI6IjI4NSIsIlRvcCI6MC4wLCJMZWZ0IjowLjAsIlJpZ2h0IjowLjAsIkJvdHRvbSI6MC4wfSwiQmFja2dyb3VuZCI6bnVsbCwiSXNWaXNpYmxlIjp0cnVlLCJXaWR0aCI6MC4wLCJIZWlnaHQiOjAuMCwiQm9yZGVyU3R5bGUiOm51bGwsIlBhcmVudFN0eWxlIjpudWxsfSwiQmFja2dyb3VuZFN0eWxlIjp7IiRpZCI6IjI4NiIsIk1hcmdpbiI6eyIkaWQiOiIyODciLCJUb3AiOjAuMCwiTGVmdCI6MC4wLCJSaWdodCI6MC4wLCJCb3R0b20iOjAuMH0sIlBhZGRpbmciOnsiJGlkIjoiMjg4IiwiVG9wIjowLjAsIkxlZnQiOjAuMCwiUmlnaHQiOjAuMCwiQm90dG9tIjowLjB9LCJCYWNrZ3JvdW5kIjp7IiRpZCI6IjI4OSIsIkNvbG9yIjp7IiRpZCI6IjI5MCIsIkEiOjUxLCJSIjoyMDAsIkciOjIwMCwiQiI6MjAwfX0sIklzVmlzaWJsZSI6dHJ1ZSwiV2lkdGgiOjAuMCwiSGVpZ2h0IjowLjAsIkJvcmRlclN0eWxlIjp7IiRpZCI6IjI5MSIsIkxpbmVDb2xvciI6eyIkaWQiOiIyOTIiLCIkdHlwZSI6Ik5MUkUuQ29tbW9uLkRvbS5Tb2xpZENvbG9yQnJ1c2gsIE5MUkUuQ29tbW9uIiwiQ29sb3IiOnsiJGlkIjoiMjkzIiwiQSI6MjU1LCJSIjoyMzQsIkciOjIyLCJCIjozMH19LCJMaW5lV2VpZ2h0IjowLjAsIkxpbmVUeXBlIjowLCJQYXJlbnRTdHlsZSI6bnVsbH0sIlBhcmVudFN0eWxlIjpudWxsfSwiSXNBYm92ZVRpbWViYW5kIjpmYWxzZSwiU3BhY2luZyI6MywiRGVmYXVsdFN3aW1sYW5lVGFza1N0eWxlIjp7IiRpZCI6IjI5NCIsIiR0eXBlIjoiTkxSRS5Db21tb24uRG9tLlN0eWxlcy5FeHBsaWNpdFNldGFibGVUYXNrU3R5bGUsIE5MUkUuQ29tbW9uIiwiU2hhcGUiOjEsIlNoYXBlVGhpY2tuZXNzIjowLCJEdXJhdGlvbkZvcm1hdCI6MCwiSW5jbHVkZU5vbldvcmtpbmdEYXlzSW5EdXJhdGlvbiI6ZmFsc2UsIlBlcmNlbnRhZ2VDb21wbGV0ZVN0eWxlIjp7IiRpZCI6IjI5NSIsIkZvbnRTZXR0aW5ncyI6eyIkaWQiOiIyOTYiLCJGb250U2l6ZSI6MTAsIkZvbnROYW1lIjoiQ2FsaWJyaSIsIklzQm9sZCI6ZmFsc2UsIklzSXRhbGljIjpmYWxzZSwiSXNVbmRlcmxpbmVkIjpmYWxzZSwiUGFyZW50U3R5bGUiOm51bGx9LCJBdXRvU2l6ZSI6MCwiRm9yZWdyb3VuZCI6eyIkaWQiOiIyOTciLCJDb2xvciI6eyIkaWQiOiIyOTgiLCJBIjoyNTUsIlIiOjIzMiwiRyI6MjMyLCJCIjoyMzJ9fSwiTWF4V2lkdGgiOjIwMC4wLCJNYXhIZWlnaHQiOiJJbmZpbml0eSIsIlNtYXJ0Rm9yZWdyb3VuZElzQWN0aXZlIjpmYWxzZSwiSG9yaXpvbnRhbEFsaWdubWVudCI6MSwiVmVydGljYWxBbGlnbm1lbnQiOjEsIlNtYXJ0Rm9yZWdyb3VuZCI6bnVsbCwiQmFja2dyb3VuZEZpbGxUeXBlIjowLCJNYXJnaW4iOnsiJGlkIjoiMjk5IiwiVG9wIjowLjAsIkxlZnQiOjAuMCwiUmlnaHQiOjAuMCwiQm90dG9tIjowLjB9LCJQYWRkaW5nIjp7IiRpZCI6IjMwMCIsIlRvcCI6MC4wLCJMZWZ0IjowLjAsIlJpZ2h0IjowLjAsIkJvdHRvbSI6MC4wfSwiQmFja2dyb3VuZCI6eyIkaWQiOiIzMDEiLCJDb2xvciI6eyIkaWQiOiIzMDIiLCJBIjo4OSwiUiI6MCwiRyI6MCwiQiI6MH19LCJJc1Zpc2libGUiOnRydWUsIldpZHRoIjowLjAsIkhlaWdodCI6MC4wLCJCb3JkZXJTdHlsZSI6eyIkaWQiOiIzMDMiLCJMaW5lQ29sb3IiOm51bGwsIkxpbmVXZWlnaHQiOjAuMCwiTGluZVR5cGUiOjAsIlBhcmVudFN0eWxlIjpudWxsfSwiUGFyZW50U3R5bGUiOm51bGx9LCJEdXJhdGlvblN0eWxlIjp7IiRpZCI6IjMwNCIsIkZvbnRTZXR0aW5ncyI6eyIkaWQiOiIzMDUiLCJGb250U2l6ZSI6MTAsIkZvbnROYW1lIjoiQ2FsaWJyaSIsIklzQm9sZCI6ZmFsc2UsIklzSXRhbGljIjpmYWxzZSwiSXNVbmRlcmxpbmVkIjpmYWxzZSwiUGFyZW50U3R5bGUiOm51bGx9LCJBdXRvU2l6ZSI6MCwiRm9yZWdyb3VuZCI6eyIkaWQiOiIzMDYiLCJDb2xvciI6eyIkaWQiOiIzMDciLCJBIjoyNTUsIlIiOjIzNywiRyI6MTI1LCJCIjo0OX19LCJNYXhXaWR0aCI6MjAwLjAsIk1heEhlaWdodCI6IkluZmluaXR5IiwiU21hcnRGb3JlZ3JvdW5kSXNBY3RpdmUiOmZhbHNlLCJIb3Jpem9udGFsQWxpZ25tZW50IjowLCJWZXJ0aWNhbEFsaWdubWVudCI6MSwiU21hcnRGb3JlZ3JvdW5kIjpudWxsLCJCYWNrZ3JvdW5kRmlsbFR5cGUiOjAsIk1hcmdpbiI6eyIkaWQiOiIzMDgiLCJUb3AiOjAuMCwiTGVmdCI6MC4wLCJSaWdodCI6MC4wLCJCb3R0b20iOjAuMH0sIlBhZGRpbmciOnsiJGlkIjoiMzA5IiwiVG9wIjowLjAsIkxlZnQiOjAuMCwiUmlnaHQiOjAuMCwiQm90dG9tIjowLjB9LCJCYWNrZ3JvdW5kIjp7IiRpZCI6IjMxMCIsIkNvbG9yIjp7IiRpZCI6IjMxMSIsIkEiOjI1NSwiUiI6MjM3LCJHIjoxMjUsIkIiOjQ5fX0sIklzVmlzaWJsZSI6dHJ1ZSwiV2lkdGgiOjAuMCwiSGVpZ2h0IjowLjAsIkJvcmRlclN0eWxlIjp7IiRpZCI6IjMxMiIsIkxpbmVDb2xvciI6bnVsbCwiTGluZVdlaWdodCI6MC4wLCJMaW5lVHlwZSI6MCwiUGFyZW50U3R5bGUiOm51bGx9LCJQYXJlbnRTdHlsZSI6bnVsbH0sIkhvcml6b250YWxDb25uZWN0b3JTdHlsZSI6eyIkaWQiOiIzMTMiLCJMaW5lQ29sb3IiOnsiJGlkIjoiMzE0IiwiJHR5cGUiOiJOTFJFLkNvbW1vbi5Eb20uU29saWRDb2xvckJydXNoLCBOTFJFLkNvbW1vbiIsIkNvbG9yIjp7IiRpZCI6IjMxNSIsIkEiOjI1NSwiUiI6MCwiRyI6MCwiQiI6MH19LCJMaW5lV2VpZ2h0IjowLjAsIkxpbmVUeXBlIjowLCJQYXJlbnRTdHlsZSI6bnVsbH0sIlZlcnRpY2FsQ29ubmVjdG9yU3R5bGUiOnsiJGlkIjoiMzE2IiwiTGluZUNvbG9yIjp7IiRpZCI6IjMxNyIsIiR0eXBlIjoiTkxSRS5Db21tb24uRG9tLlNvbGlkQ29sb3JCcnVzaCwgTkxSRS5Db21tb24iLCJDb2xvciI6eyIkaWQiOiIzMTgiLCJBIjoyNTUsIlIiOjAsIkciOjAsIkIiOjB9fSwiTGluZVdlaWdodCI6MC4wLCJMaW5lVHlwZSI6MCwiUGFyZW50U3R5bGUiOm51bGx9LCJNYXJnaW4iOm51bGwsIlN0YXJ0RGF0ZVBvc2l0aW9uIjozLCJFbmREYXRlUG9zaXRpb24iOjMsIkRhdGVJc1Zpc2libGUiOnRydWUsIlRpdGxlUG9zaXRpb24iOjQsIkR1cmF0aW9uUG9zaXRpb24iOjYsIlBlcmNlbnRhZ2VDb21wbGV0ZWRQb3NpdGlvbiI6MiwiVmFyaWFuY2VQb3NpdGlvbiI6NiwiU3BhY2luZyI6MywiSXNCZWxvd1RpbWViYW5kIjpmYWxzZSwiUGVyY2VudGFnZUNvbXBsZXRlU2hhcGVPcGFjaXR5IjozNSwiQmFzZWxpbmVTdHlsZSI6eyIkaWQiOiIzMTkiLCJTaGFwZVN0eWxlIjp7IiRpZCI6IjMyMCIsIk1hcmdpbiI6eyIkaWQiOiIzMjEiLCJUb3AiOjAuMCwiTGVmdCI6MC4wLCJSaWdodCI6MC4wLCJCb3R0b20iOjAuMH0sIlBhZGRpbmciOnsiJGlkIjoiMzIyIiwiVG9wIjowLjAsIkxlZnQiOjAuMCwiUmlnaHQiOjAuMCwiQm90dG9tIjowLjB9LCJCYWNrZ3JvdW5kIjp7IiRpZCI6IjMyMyIsIkNvbG9yIjp7IiRpZCI6IjMyNCIsIkEiOjE1MywiUiI6MCwiRyI6MCwiQiI6MH19LCJJc1Zpc2libGUiOnRydWUsIldpZHRoIjowLjAsIkhlaWdodCI6MC4wLCJCb3JkZXJTdHlsZSI6eyIkaWQiOiIzMjUiLCJMaW5lQ29sb3IiOm51bGwsIkxpbmVXZWlnaHQiOjAuMCwiTGluZVR5cGUiOjAsIlBhcmVudFN0eWxlIjpudWxsfSwiUGFyZW50U3R5bGUiOm51bGx9LCJNYXJnaW4iOnsiJGlkIjoiMzI2IiwiVG9wIjowLjAsIkxlZnQiOjAuMCwiUmlnaHQiOjAuMCwiQm90dG9tIjowLjB9LCJQYWRkaW5nIjp7IiRpZCI6IjMyNyIsIlRvcCI6MC4wLCJMZWZ0IjowLjAsIlJpZ2h0IjowLjAsIkJvdHRvbSI6MC4wfSwiQmFja2dyb3VuZCI6bnVsbCwiSXNWaXNpYmxlIjp0cnVlLCJXaWR0aCI6MC4wLCJIZWlnaHQiOjAuMCwiQm9yZGVyU3R5bGUiOm51bGwsIlBhcmVudFN0eWxlIjpudWxsfSwiU2hhcGVTdHlsZSI6eyIkaWQiOiIzMjgiLCJNYXJnaW4iOnsiJGlkIjoiMzI5IiwiVG9wIjowLjAsIkxlZnQiOjQuMCwiUmlnaHQiOjQuMCwiQm90dG9tIjowLjB9LCJQYWRkaW5nIjp7IiRpZCI6IjMzMCIsIlRvcCI6MC4wLCJMZWZ0IjowLjAsIlJpZ2h0IjowLjAsIkJvdHRvbSI6MC4wfSwiQmFja2dyb3VuZCI6eyIkaWQiOiIzMzEiLCJDb2xvciI6eyIkaWQiOiIzMzIiLCJBIjoyNTUsIlIiOjIzMywiRyI6MTEzLCJCIjo1MH19LCJJc1Zpc2libGUiOnRydWUsIldpZHRoIjowLjAsIkhlaWdodCI6MTAuMCwiQm9yZGVyU3R5bGUiOnsiJGlkIjoiMzMzIiwiTGluZUNvbG9yIjp7IiRpZCI6IjMzNCIsIiR0eXBlIjoiTkxSRS5Db21tb24uRG9tLlNvbGlkQ29sb3JCcnVzaCwgTkxSRS5Db21tb24iLCJDb2xvciI6eyIkaWQiOiIzMzUiLCJBIjoyNTUsIlIiOjIzNCwiRyI6MjIsIkIiOjMwfX0sIkxpbmVXZWlnaHQiOjAuMCwiTGluZVR5cGUiOjAsIlBhcmVudFN0eWxlIjpudWxsfSwiUGFyZW50U3R5bGUiOm51bGx9LCJUaXRsZVN0eWxlIjp7IiRpZCI6IjMzNiIsIkZvbnRTZXR0aW5ncyI6eyIkaWQiOiIzMzciLCJGb250U2l6ZSI6MTEsIkZvbnROYW1lIjoiQ2FsaWJyaSIsIklzQm9sZCI6ZmFsc2UsIklzSXRhbGljIjpmYWxzZSwiSXNVbmRlcmxpbmVkIjpmYWxzZSwiUGFyZW50U3R5bGUiOm51bGx9LCJBdXRvU2l6ZSI6MCwiRm9yZWdyb3VuZCI6eyIkaWQiOiIzMzgiLCJDb2xvciI6eyIkaWQiOiIzMzk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MzQwIiwiVG9wIjowLjAsIkxlZnQiOjAuMCwiUmlnaHQiOjAuMCwiQm90dG9tIjowLjB9LCJQYWRkaW5nIjp7IiRpZCI6IjM0MSIsIlRvcCI6MC4wLCJMZWZ0IjowLjAsIlJpZ2h0IjowLjAsIkJvdHRvbSI6MC4wfSwiQmFja2dyb3VuZCI6eyIkaWQiOiIzNDIiLCJDb2xvciI6eyIkaWQiOiIzNDMiLCJBIjoyNTUsIlIiOjAsIkciOjAsIkIiOjB9fSwiSXNWaXNpYmxlIjp0cnVlLCJXaWR0aCI6MC4wLCJIZWlnaHQiOjAuMCwiQm9yZGVyU3R5bGUiOnsiJGlkIjoiMzQ0IiwiTGluZUNvbG9yIjpudWxsLCJMaW5lV2VpZ2h0IjowLjAsIkxpbmVUeXBlIjowLCJQYXJlbnRTdHlsZSI6bnVsbH0sIlBhcmVudFN0eWxlIjpudWxsfSwiRGF0ZVN0eWxlIjp7IiRpZCI6IjM0NSIsIkZvbnRTZXR0aW5ncyI6eyIkaWQiOiIzNDYiLCJGb250U2l6ZSI6MTAsIkZvbnROYW1lIjoiQ2FsaWJyaSIsIklzQm9sZCI6ZmFsc2UsIklzSXRhbGljIjpmYWxzZSwiSXNVbmRlcmxpbmVkIjpmYWxzZSwiUGFyZW50U3R5bGUiOm51bGx9LCJBdXRvU2l6ZSI6MCwiRm9yZWdyb3VuZCI6eyIkaWQiOiIzNDciLCJDb2xvciI6eyIkaWQiOiIzNDgiLCJBIjoyNTUsIlIiOjE0LCJHIjo0MCwiQiI6NjV9fSwiTWF4V2lkdGgiOjIwMC4wLCJNYXhIZWlnaHQiOiJJbmZpbml0eSIsIlNtYXJ0Rm9yZWdyb3VuZElzQWN0aXZlIjpmYWxzZSwiSG9yaXpvbnRhbEFsaWdubWVudCI6MiwiVmVydGljYWxBbGlnbm1lbnQiOjEsIlNtYXJ0Rm9yZWdyb3VuZCI6bnVsbCwiQmFja2dyb3VuZEZpbGxUeXBlIjowLCJNYXJnaW4iOnsiJGlkIjoiMzQ5IiwiVG9wIjowLjAsIkxlZnQiOjAuMCwiUmlnaHQiOjAuMCwiQm90dG9tIjowLjB9LCJQYWRkaW5nIjp7IiRpZCI6IjM1MCIsIlRvcCI6MC4wLCJMZWZ0IjowLjAsIlJpZ2h0IjowLjAsIkJvdHRvbSI6MC4wfSwiQmFja2dyb3VuZCI6eyIkaWQiOiIzNTEiLCJDb2xvciI6eyIkaWQiOiIzNTIiLCJBIjoyNTUsIlIiOjE0LCJHIjo0MCwiQiI6NjV9fSwiSXNWaXNpYmxlIjp0cnVlLCJXaWR0aCI6MC4wLCJIZWlnaHQiOjAuMCwiQm9yZGVyU3R5bGUiOnsiJGlkIjoiMzUzIiwiTGluZUNvbG9yIjpudWxsLCJMaW5lV2VpZ2h0IjowLjAsIkxpbmVUeXBlIjowLCJQYXJlbnRTdHlsZSI6bnVsbH0sIlBhcmVudFN0eWxlIjpudWxsfSwiRGF0ZUZvcm1hdCI6eyIkaWQiOiIzNTQ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MzU1IiwiRm9ybWF0IjowLCJJc1Zpc2libGUiOmZhbHNlLCJMYXN0S25vd25WaXNpYmlsaXR5U3RhdGUiOmZhbHNlfSwiSXNWaXNpYmxlIjp0cnVlLCJWYXJpYW5jZVN0eWxlIjp7IiRpZCI6IjM1NiIsIlRleHRTdHlsZSI6eyIkaWQiOiIzNTciLCJGb250U2V0dGluZ3MiOnsiJGlkIjoiMzU4IiwiRm9udFNpemUiOjExLCJGb250TmFtZSI6IkNhbGlicmkiLCJJc0JvbGQiOmZhbHNlLCJJc0l0YWxpYyI6ZmFsc2UsIklzVW5kZXJsaW5lZCI6ZmFsc2UsIlBhcmVudFN0eWxlIjpudWxsfSwiQXV0b1NpemUiOjAsIkZvcmVncm91bmQiOnsiJGlkIjoiMzU5IiwiQ29sb3IiOnsiJGlkIjoiMzYw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M2MSIsIlRvcCI6MC4wLCJMZWZ0IjowLjAsIlJpZ2h0IjowLjAsIkJvdHRvbSI6MC4wfSwiUGFkZGluZyI6eyIkaWQiOiIzNjIiLCJUb3AiOjAuMCwiTGVmdCI6MC4wLCJSaWdodCI6MC4wLCJCb3R0b20iOjAuMH0sIkJhY2tncm91bmQiOnsiJGlkIjoiMzYzIiwiQ29sb3IiOnsiJGlkIjoiMzY0IiwiQSI6MCwiUiI6MCwiRyI6MCwiQiI6MH19LCJJc1Zpc2libGUiOnRydWUsIldpZHRoIjowLjAsIkhlaWdodCI6MC4wLCJCb3JkZXJTdHlsZSI6eyIkaWQiOiIzNjUiLCJMaW5lQ29sb3IiOm51bGwsIkxpbmVXZWlnaHQiOjAuMCwiTGluZVR5cGUiOjAsIlBhcmVudFN0eWxlIjpudWxsfSwiUGFyZW50U3R5bGUiOm51bGx9LCJQYXJlbnRTdHlsZSI6bnVsbH0sIlBhcmVudFN0eWxlIjpudWxsLCJfZXhwbGljaXRseVNldCI6eyIkaWQiOiIzNjYiLCJTaGFwZVN0eWxlIjpmYWxzZSwiVGl0bGVTdHlsZSI6ZmFsc2UsIkRhdGVTdHlsZSI6ZmFsc2UsIlZhcmlhbmNlU3R5bGUiOmZhbHNlLCJIb3Jpem9udGFsQ29ubmVjdG9yU3R5bGUiOmZhbHNlLCJWZXJ0aWNhbENvbm5lY3RvclN0eWxlIjpmYWxzZSwiUGVyY2VudGFnZUNvbXBsZXRlU2hhcGVPcGFjaXR5IjpmYWxzZSwiU2hhcGUiOmZhbHNlLCJTaGFwZVRoaWNrbmVzcyI6ZmFsc2UsIkR1cmF0aW9uRm9ybWF0IjpmYWxzZSwiSW5jbHVkZU5vbldvcmtpbmdEYXlzSW5EdXJhdGlvbiI6ZmFsc2UsIk1hcmdpbiI6ZmFsc2UsIlN0YXJ0RGF0ZVBvc2l0aW9uIjpmYWxzZSwiRW5kRGF0ZVBvc2l0aW9uIjpmYWxzZSwiVGl0bGVQb3NpdGlvbiI6ZmFsc2UsIkR1cmF0aW9uUG9zaXRpb24iOmZhbHNlLCJQZXJjZW50YWdlQ29tcGxldGVkUG9zaXRpb24iOmZhbHNlLCJWYXJpYW5jZVBvc2l0aW9uIjpmYWxzZSwiU3BhY2luZyI6ZmFsc2UsIklzQmVsb3dUaW1lYmFuZCI6ZmFsc2UsIkRhdGVGb3JtYXQiOmZhbHNlLCJXZWVrTnVtYmVyaW5nIjpmYWxzZSwiSXNWaXNpYmxlIjpmYWxzZX19LCJEZWZhdWx0U3dpbWxhbmVNb3RTdHlsZSI6eyIkaWQiOiIzNjciLCJTaGFwZSI6MSwiQ29ubmVjdG9yTWFyZ2luIjp7IiRpZCI6IjM2OCIsIlRvcCI6MC4wLCJMZWZ0IjoyLjAsIlJpZ2h0IjoyLjAsIkJvdHRvbSI6MC4wfSwiQ29ubmVjdG9yU3R5bGUiOnsiJGlkIjoiMzY5IiwiTGluZUNvbG9yIjp7IiRpZCI6IjM3MCIsIiR0eXBlIjoiTkxSRS5Db21tb24uRG9tLlNvbGlkQ29sb3JCcnVzaCwgTkxSRS5Db21tb24iLCJDb2xvciI6eyIkaWQiOiIzNzEiLCJBIjoxMjcsIlIiOjEyOCwiRyI6NTMsIkIiOjE0fX0sIkxpbmVXZWlnaHQiOjEuMCwiTGluZVR5cGUiOjAsIlBhcmVudFN0eWxlIjpudWxsfSwiSXNCZWxvd1RpbWViYW5kIjpmYWxzZSwiUG9zaXRpb25PblRhc2siOjEsIkhpZGVEYXRlIjpmYWxzZSwiU2hhcGVTaXplIjowLCJTcGFjaW5nIjowLjAsIlBhZGRpbmciOnsiJGlkIjoiMzcyIiwiVG9wIjo1LjAsIkxlZnQiOjMuMCwiUmlnaHQiOjAuMCwiQm90dG9tIjoyLjB9LCJTaGFwZVN0eWxlIjp7IiRpZCI6IjM3MyIsIk1hcmdpbiI6eyIkaWQiOiIzNzQiLCJUb3AiOjAuMCwiTGVmdCI6MC4wLCJSaWdodCI6MC4wLCJCb3R0b20iOjAuMH0sIlBhZGRpbmciOnsiJGlkIjoiMzc1IiwiVG9wIjowLjAsIkxlZnQiOjAuMCwiUmlnaHQiOjAuMCwiQm90dG9tIjowLjB9LCJCYWNrZ3JvdW5kIjp7IiRpZCI6IjM3NiIsIkNvbG9yIjp7IiRpZCI6IjM3NyIsIkEiOjI1NSwiUiI6MTI4LCJHIjo1MywiQiI6MTR9fSwiSXNWaXNpYmxlIjp0cnVlLCJXaWR0aCI6MTIuMCwiSGVpZ2h0IjoxNC4wLCJCb3JkZXJTdHlsZSI6eyIkaWQiOiIzNzgiLCJMaW5lQ29sb3IiOnsiJGlkIjoiMzc5IiwiJHR5cGUiOiJOTFJFLkNvbW1vbi5Eb20uU29saWRDb2xvckJydXNoLCBOTFJFLkNvbW1vbiIsIkNvbG9yIjp7IiRpZCI6IjM4MCIsIkEiOjI1NSwiUiI6MjU1LCJHIjoyNTUsIkIiOjI1NX19LCJMaW5lV2VpZ2h0IjowLjAsIkxpbmVUeXBlIjowLCJQYXJlbnRTdHlsZSI6bnVsbH0sIlBhcmVudFN0eWxlIjpudWxsfSwiVGl0bGVTdHlsZSI6eyIkaWQiOiIzODEiLCJGb250U2V0dGluZ3MiOnsiJGlkIjoiMzgyIiwiRm9udFNpemUiOjExLCJGb250TmFtZSI6IkNhbGlicmkiLCJJc0JvbGQiOmZhbHNlLCJJc0l0YWxpYyI6ZmFsc2UsIklzVW5kZXJsaW5lZCI6ZmFsc2UsIlBhcmVudFN0eWxlIjpudWxsfSwiQXV0b1NpemUiOjAsIkZvcmVncm91bmQiOnsiJGlkIjoiMzgzIiwiQ29sb3IiOnsiJGlkIjoiMzg0IiwiQSI6MjU1LCJSIjowLCJHIjowLCJCIjowfX0sIk1heFdpZHRoIjoyMDAuMCwiTWF4SGVpZ2h0IjoiSW5maW5pdHkiLCJTbWFydEZvcmVncm91bmRJc0FjdGl2ZSI6ZmFsc2UsIkhvcml6b250YWxBbGlnbm1lbnQiOjEsIlZlcnRpY2FsQWxpZ25tZW50IjoxLCJTbWFydEZvcmVncm91bmQiOm51bGwsIkJhY2tncm91bmRGaWxsVHlwZSI6MCwiTWFyZ2luIjp7IiRpZCI6IjM4NSIsIlRvcCI6MC4wLCJMZWZ0IjowLjAsIlJpZ2h0IjowLjAsIkJvdHRvbSI6MC4wfSwiUGFkZGluZyI6eyIkaWQiOiIzODYiLCJUb3AiOjAuMCwiTGVmdCI6MC4wLCJSaWdodCI6MC4wLCJCb3R0b20iOjAuMH0sIkJhY2tncm91bmQiOnsiJGlkIjoiMzg3IiwiQ29sb3IiOnsiJGlkIjoiMzg4IiwiQSI6MjU1LCJSIjowLCJHIjowLCJCIjowfX0sIklzVmlzaWJsZSI6dHJ1ZSwiV2lkdGgiOjAuMCwiSGVpZ2h0IjowLjAsIkJvcmRlclN0eWxlIjp7IiRpZCI6IjM4OSIsIkxpbmVDb2xvciI6bnVsbCwiTGluZVdlaWdodCI6MC4wLCJMaW5lVHlwZSI6MCwiUGFyZW50U3R5bGUiOm51bGx9LCJQYXJlbnRTdHlsZSI6bnVsbH0sIkRhdGVTdHlsZSI6eyIkaWQiOiIzOTAiLCJGb250U2V0dGluZ3MiOnsiJGlkIjoiMzkxIiwiRm9udFNpemUiOjEwLCJGb250TmFtZSI6IkNhbGlicmkiLCJJc0JvbGQiOmZhbHNlLCJJc0l0YWxpYyI6ZmFsc2UsIklzVW5kZXJsaW5lZCI6ZmFsc2UsIlBhcmVudFN0eWxlIjpudWxsfSwiQXV0b1NpemUiOjAsIkZvcmVncm91bmQiOnsiJGlkIjoiMzkyIiwiQ29sb3IiOnsiJGlkIjoiMzkzIiwiQSI6MjU1LCJSIjoxNCwiRyI6NDAsIkIiOjY1fX0sIk1heFdpZHRoIjoyMDAuMCwiTWF4SGVpZ2h0IjoiSW5maW5pdHkiLCJTbWFydEZvcmVncm91bmRJc0FjdGl2ZSI6ZmFsc2UsIkhvcml6b250YWxBbGlnbm1lbnQiOjEsIlZlcnRpY2FsQWxpZ25tZW50IjoxLCJTbWFydEZvcmVncm91bmQiOm51bGwsIkJhY2tncm91bmRGaWxsVHlwZSI6MCwiTWFyZ2luIjp7IiRpZCI6IjM5NCIsIlRvcCI6MC4wLCJMZWZ0IjowLjAsIlJpZ2h0IjowLjAsIkJvdHRvbSI6MC4wfSwiUGFkZGluZyI6eyIkaWQiOiIzOTUiLCJUb3AiOjAuMCwiTGVmdCI6MC4wLCJSaWdodCI6MC4wLCJCb3R0b20iOjAuMH0sIkJhY2tncm91bmQiOnsiJGlkIjoiMzk2IiwiQ29sb3IiOnsiJGlkIjoiMzk3IiwiQSI6MjU1LCJSIjoxNCwiRyI6NDAsIkIiOjY1fX0sIklzVmlzaWJsZSI6dHJ1ZSwiV2lkdGgiOjAuMCwiSGVpZ2h0IjowLjAsIkJvcmRlclN0eWxlIjp7IiRpZCI6IjM5OCIsIkxpbmVDb2xvciI6bnVsbCwiTGluZVdlaWdodCI6MC4wLCJMaW5lVHlwZSI6MCwiUGFyZW50U3R5bGUiOm51bGx9LCJQYXJlbnRTdHlsZSI6bnVsbH0sIkRhdGVGb3JtYXQiOnsiJGlkIjoiMzk5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QwMCIsIkZvcm1hdCI6MCwiSXNWaXNpYmxlIjpmYWxzZSwiTGFzdEtub3duVmlzaWJpbGl0eVN0YXRlIjpmYWxzZX0sIklzVmlzaWJsZSI6ZmFsc2UsIlZhcmlhbmNlU3R5bGUiOnsiJGlkIjoiNDAxIiwiVGV4dFN0eWxlIjp7IiRpZCI6IjQwMiIsIkZvbnRTZXR0aW5ncyI6eyIkaWQiOiI0MDMiLCJGb250U2l6ZSI6MTEsIkZvbnROYW1lIjoiQ2FsaWJyaSIsIklzQm9sZCI6ZmFsc2UsIklzSXRhbGljIjpmYWxzZSwiSXNVbmRlcmxpbmVkIjpmYWxzZSwiUGFyZW50U3R5bGUiOm51bGx9LCJBdXRvU2l6ZSI6MCwiRm9yZWdyb3VuZCI6eyIkaWQiOiI0MDQiLCJDb2xvciI6eyIkaWQiOiI0MDU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NDA2IiwiVG9wIjowLjAsIkxlZnQiOjAuMCwiUmlnaHQiOjAuMCwiQm90dG9tIjowLjB9LCJQYWRkaW5nIjp7IiRpZCI6IjQwNyIsIlRvcCI6MC4wLCJMZWZ0IjowLjAsIlJpZ2h0IjowLjAsIkJvdHRvbSI6MC4wfSwiQmFja2dyb3VuZCI6eyIkaWQiOiI0MDgiLCJDb2xvciI6eyIkaWQiOiI0MDkiLCJBIjowLCJSIjowLCJHIjowLCJCIjowfX0sIklzVmlzaWJsZSI6ZmFsc2UsIldpZHRoIjowLjAsIkhlaWdodCI6MC4wLCJCb3JkZXJTdHlsZSI6eyIkaWQiOiI0MTAiLCJMaW5lQ29sb3IiOm51bGwsIkxpbmVXZWlnaHQiOjAuMCwiTGluZVR5cGUiOjAsIlBhcmVudFN0eWxlIjpudWxsfSwiUGFyZW50U3R5bGUiOm51bGx9LCJQYXJlbnRTdHlsZSI6bnVsbH0sIlBhcmVudFN0eWxlIjpudWxsfSwiRGVmYXVsdFN3aW1sYW5lTWlsZXN0b25lU3R5bGUiOnsiJGlkIjoiNDExIiwiVGl0bGVQb3NpdGlvbiI6IkxlZnQiLCJEYXRlUG9zaXRpb24iOiJSaWdodCIsIlZhcmlhbmNlUG9zaXRpb24iOiJSaWdodCIsIlNoYXBlVHlwZSI6MSwiU2hhcGVTaXplIjowLCJTcGFjaW5nIjo1LCJTaGFwZVN0eWxlIjp7IiRpZCI6IjQxMiIsIk1hcmdpbiI6eyIkaWQiOiI0MTMiLCJUb3AiOjAuMCwiTGVmdCI6MC4wLCJSaWdodCI6MC4wLCJCb3R0b20iOjAuMH0sIlBhZGRpbmciOnsiJGlkIjoiNDE0IiwiVG9wIjowLjAsIkxlZnQiOjAuMCwiUmlnaHQiOjAuMCwiQm90dG9tIjowLjB9LCJCYWNrZ3JvdW5kIjp7IiRpZCI6IjQxNSIsIkNvbG9yIjp7IiRpZCI6IjQxNiIsIkEiOjI1NSwiUiI6MjMzLCJHIjoxMTMsIkIiOjUwfX0sIklzVmlzaWJsZSI6dHJ1ZSwiV2lkdGgiOjEyLjAsIkhlaWdodCI6MTQuMCwiQm9yZGVyU3R5bGUiOnsiJGlkIjoiNDE3IiwiTGluZUNvbG9yIjp7IiRpZCI6IjQxOCIsIiR0eXBlIjoiTkxSRS5Db21tb24uRG9tLlNvbGlkQ29sb3JCcnVzaCwgTkxSRS5Db21tb24iLCJDb2xvciI6eyIkaWQiOiI0MTkiLCJBIjoyNTUsIlIiOjIzNCwiRyI6MjIsIkIiOjMwfX0sIkxpbmVXZWlnaHQiOjAuMCwiTGluZVR5cGUiOjAsIlBhcmVudFN0eWxlIjpudWxsfSwiUGFyZW50U3R5bGUiOm51bGx9LCJUaXRsZVN0eWxlIjp7IiRpZCI6IjQyMCIsIkZvbnRTZXR0aW5ncyI6eyIkaWQiOiI0MjEiLCJGb250U2l6ZSI6MTEsIkZvbnROYW1lIjoiQ2FsaWJyaSIsIklzQm9sZCI6ZmFsc2UsIklzSXRhbGljIjpmYWxzZSwiSXNVbmRlcmxpbmVkIjpmYWxzZSwiUGFyZW50U3R5bGUiOm51bGx9LCJBdXRvU2l6ZSI6MCwiRm9yZWdyb3VuZCI6eyIkaWQiOiI0MjIiLCJDb2xvciI6eyIkaWQiOiI0MjMiLCJBIjoyNTUsIlIiOjAsIkciOjAsIkIiOjB9fSwiTWF4V2lkdGgiOjIwMC4wLCJNYXhIZWlnaHQiOiJJbmZpbml0eSIsIlNtYXJ0Rm9yZWdyb3VuZElzQWN0aXZlIjpmYWxzZSwiSG9yaXpvbnRhbEFsaWdubWVudCI6MiwiVmVydGljYWxBbGlnbm1lbnQiOjEsIlNtYXJ0Rm9yZWdyb3VuZCI6bnVsbCwiQmFja2dyb3VuZEZpbGxUeXBlIjowLCJNYXJnaW4iOnsiJGlkIjoiNDI0IiwiVG9wIjowLjAsIkxlZnQiOjAuMCwiUmlnaHQiOjAuMCwiQm90dG9tIjowLjB9LCJQYWRkaW5nIjp7IiRpZCI6IjQyNSIsIlRvcCI6MC4wLCJMZWZ0IjowLjAsIlJpZ2h0IjowLjAsIkJvdHRvbSI6MC4wfSwiQmFja2dyb3VuZCI6eyIkaWQiOiI0MjYiLCJDb2xvciI6eyIkaWQiOiI0MjciLCJBIjoyNTUsIlIiOjAsIkciOjAsIkIiOjB9fSwiSXNWaXNpYmxlIjp0cnVlLCJXaWR0aCI6MC4wLCJIZWlnaHQiOjAuMCwiQm9yZGVyU3R5bGUiOnsiJGlkIjoiNDI4IiwiTGluZUNvbG9yIjpudWxsLCJMaW5lV2VpZ2h0IjowLjAsIkxpbmVUeXBlIjowLCJQYXJlbnRTdHlsZSI6bnVsbH0sIlBhcmVudFN0eWxlIjpudWxsfSwiRGF0ZVN0eWxlIjp7IiRpZCI6IjQyOSIsIkZvbnRTZXR0aW5ncyI6eyIkaWQiOiI0MzAiLCJGb250U2l6ZSI6MTAsIkZvbnROYW1lIjoiQ2FsaWJyaSIsIklzQm9sZCI6ZmFsc2UsIklzSXRhbGljIjpmYWxzZSwiSXNVbmRlcmxpbmVkIjpmYWxzZSwiUGFyZW50U3R5bGUiOm51bGx9LCJBdXRvU2l6ZSI6MCwiRm9yZWdyb3VuZCI6eyIkaWQiOiI0MzEiLCJDb2xvciI6eyIkaWQiOiI0MzIiLCJBIjoyNTUsIlIiOjE0LCJHIjo0MCwiQiI6NjV9fSwiTWF4V2lkdGgiOjIwMC4wLCJNYXhIZWlnaHQiOiJJbmZpbml0eSIsIlNtYXJ0Rm9yZWdyb3VuZElzQWN0aXZlIjpmYWxzZSwiSG9yaXpvbnRhbEFsaWdubWVudCI6MCwiVmVydGljYWxBbGlnbm1lbnQiOjEsIlNtYXJ0Rm9yZWdyb3VuZCI6bnVsbCwiQmFja2dyb3VuZEZpbGxUeXBlIjowLCJNYXJnaW4iOnsiJGlkIjoiNDMzIiwiVG9wIjowLjAsIkxlZnQiOjAuMCwiUmlnaHQiOjAuMCwiQm90dG9tIjowLjB9LCJQYWRkaW5nIjp7IiRpZCI6IjQzNCIsIlRvcCI6MC4wLCJMZWZ0IjowLjAsIlJpZ2h0IjowLjAsIkJvdHRvbSI6MC4wfSwiQmFja2dyb3VuZCI6eyIkaWQiOiI0MzUiLCJDb2xvciI6eyIkaWQiOiI0MzYiLCJBIjoyNTUsIlIiOjE0LCJHIjo0MCwiQiI6NjV9fSwiSXNWaXNpYmxlIjp0cnVlLCJXaWR0aCI6MC4wLCJIZWlnaHQiOjAuMCwiQm9yZGVyU3R5bGUiOnsiJGlkIjoiNDM3IiwiTGluZUNvbG9yIjpudWxsLCJMaW5lV2VpZ2h0IjowLjAsIkxpbmVUeXBlIjowLCJQYXJlbnRTdHlsZSI6bnVsbH0sIlBhcmVudFN0eWxlIjpudWxsfSwiRGF0ZUZvcm1hdCI6eyIkaWQiOiI0Mzg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NDM5IiwiRm9ybWF0IjowLCJJc1Zpc2libGUiOmZhbHNlLCJMYXN0S25vd25WaXNpYmlsaXR5U3RhdGUiOmZhbHNlfSwiSXNWaXNpYmxlIjp0cnVlLCJWYXJpYW5jZVN0eWxlIjp7IiRpZCI6IjQ0MCIsIlRleHRTdHlsZSI6eyIkaWQiOiI0NDEiLCJGb250U2V0dGluZ3MiOnsiJGlkIjoiNDQyIiwiRm9udFNpemUiOjExLCJGb250TmFtZSI6IkNhbGlicmkiLCJJc0JvbGQiOmZhbHNlLCJJc0l0YWxpYyI6ZmFsc2UsIklzVW5kZXJsaW5lZCI6ZmFsc2UsIlBhcmVudFN0eWxlIjpudWxsfSwiQXV0b1NpemUiOjAsIkZvcmVncm91bmQiOnsiJGlkIjoiNDQzIiwiQ29sb3IiOnsiJGlkIjoiNDQ0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Q0NSIsIlRvcCI6MC4wLCJMZWZ0IjowLjAsIlJpZ2h0IjowLjAsIkJvdHRvbSI6MC4wfSwiUGFkZGluZyI6eyIkaWQiOiI0NDYiLCJUb3AiOjAuMCwiTGVmdCI6MC4wLCJSaWdodCI6MC4wLCJCb3R0b20iOjAuMH0sIkJhY2tncm91bmQiOnsiJGlkIjoiNDQ3IiwiQ29sb3IiOnsiJGlkIjoiNDQ4IiwiQSI6MCwiUiI6MCwiRyI6MCwiQiI6MH19LCJJc1Zpc2libGUiOnRydWUsIldpZHRoIjowLjAsIkhlaWdodCI6MC4wLCJCb3JkZXJTdHlsZSI6eyIkaWQiOiI0NDkiLCJMaW5lQ29sb3IiOm51bGwsIkxpbmVXZWlnaHQiOjAuMCwiTGluZVR5cGUiOjAsIlBhcmVudFN0eWxlIjpudWxsfSwiUGFyZW50U3R5bGUiOm51bGx9LCJQYXJlbnRTdHlsZSI6bnVsbH0sIlBhcmVudFN0eWxlIjpudWxsfSwiRGVmYXVsdFN3aW1sYW5lQWN0aXZpdHlTdHlsZSI6eyIkaWQiOiI0NTAiLCJIZWFkZXJTdHlsZSI6eyIkaWQiOiI0NTEiLCJUZXh0U3R5bGUiOnsiJGlkIjoiNDUyIiwiRm9udFNldHRpbmdzIjp7IiRpZCI6IjQ1MyIsIkZvbnRTaXplIjoxMSwiRm9udE5hbWUiOiJDYWxpYnJpIiwiSXNCb2xkIjpmYWxzZSwiSXNJdGFsaWMiOmZhbHNlLCJJc1VuZGVybGluZWQiOmZhbHNlLCJQYXJlbnRTdHlsZSI6bnVsbH0sIkF1dG9TaXplIjoyLCJGb3JlZ3JvdW5kIjp7IiRpZCI6IjQ1NCIsIkNvbG9yIjp7IiRpZCI6IjQ1NSIsIkEiOjI1NSwiUiI6MCwiRyI6MCwiQiI6MH19LCJNYXhXaWR0aCI6IkluZmluaXR5IiwiTWF4SGVpZ2h0IjoiSW5maW5pdHkiLCJTbWFydEZvcmVncm91bmRJc0FjdGl2ZSI6ZmFsc2UsIkhvcml6b250YWxBbGlnbm1lbnQiOjAsIlZlcnRpY2FsQWxpZ25tZW50IjowLCJTbWFydEZvcmVncm91bmQiOm51bGwsIkJhY2tncm91bmRGaWxsVHlwZSI6MCwiTWFyZ2luIjp7IiRpZCI6IjQ1NiIsIlRvcCI6MC4wLCJMZWZ0IjowLjAsIlJpZ2h0IjowLjAsIkJvdHRvbSI6MC4wfSwiUGFkZGluZyI6eyIkaWQiOiI0NTciLCJUb3AiOjAuMCwiTGVmdCI6MC4wLCJSaWdodCI6MC4wLCJCb3R0b20iOjAuMH0sIkJhY2tncm91bmQiOnsiJGlkIjoiNDU4IiwiQ29sb3IiOnsiJGlkIjoiNDU5IiwiQSI6MjU1LCJSIjowLCJHIjowLCJCIjowfX0sIklzVmlzaWJsZSI6dHJ1ZSwiV2lkdGgiOjAuMCwiSGVpZ2h0IjowLjAsIkJvcmRlclN0eWxlIjpudWxsLCJQYXJlbnRTdHlsZSI6bnVsbH0sIlJlY3RhbmdsZVN0eWxlIjp7IiRpZCI6IjQ2MCIsIk1hcmdpbiI6eyIkaWQiOiI0NjEiLCJUb3AiOjAuMCwiTGVmdCI6MC4wLCJSaWdodCI6MC4wLCJCb3R0b20iOjAuMH0sIlBhZGRpbmciOnsiJGlkIjoiNDYyIiwiVG9wIjowLjAsIkxlZnQiOjAuMCwiUmlnaHQiOjAuMCwiQm90dG9tIjowLjB9LCJCYWNrZ3JvdW5kIjp7IiRpZCI6IjQ2MyIsIkNvbG9yIjp7IiRpZCI6IjQ2NCIsIkEiOjYzLCJSIjoyMzMsIkciOjExMywiQiI6NTB9fSwiSXNWaXNpYmxlIjp0cnVlLCJXaWR0aCI6MC4wLCJIZWlnaHQiOjAuMCwiQm9yZGVyU3R5bGUiOnsiJGlkIjoiNDY1IiwiTGluZUNvbG9yIjp7IiRpZCI6IjQ2NiIsIiR0eXBlIjoiTkxSRS5Db21tb24uRG9tLlNvbGlkQ29sb3JCcnVzaCwgTkxSRS5Db21tb24iLCJDb2xvciI6eyIkaWQiOiI0NjciLCJBIjoyNTUsIlIiOjI1NSwiRyI6MjU1LCJCIjoyNTV9fSwiTGluZVdlaWdodCI6MC4wLCJMaW5lVHlwZSI6MCwiUGFyZW50U3R5bGUiOm51bGx9LCJQYXJlbnRTdHlsZSI6bnVsbH0sIk1hcmdpbiI6eyIkaWQiOiI0NjgiLCJUb3AiOjAuMCwiTGVmdCI6MC4wLCJSaWdodCI6MC4wLCJCb3R0b20iOjAuMH0sIlBhZGRpbmciOnsiJGlkIjoiNDY5IiwiVG9wIjowLjAsIkxlZnQiOjAuMCwiUmlnaHQiOjAuMCwiQm90dG9tIjowLjB9LCJCYWNrZ3JvdW5kIjpudWxsLCJJc1Zpc2libGUiOnRydWUsIldpZHRoIjowLjAsIkhlaWdodCI6MC4wLCJCb3JkZXJTdHlsZSI6bnVsbCwiUGFyZW50U3R5bGUiOm51bGx9LCJCYWNrZ3JvdW5kU3R5bGUiOnsiJGlkIjoiNDcwIiwiTWFyZ2luIjp7IiRpZCI6IjQ3MSIsIlRvcCI6MC4wLCJMZWZ0IjowLjAsIlJpZ2h0IjowLjAsIkJvdHRvbSI6MC4wfSwiUGFkZGluZyI6eyIkaWQiOiI0NzIiLCJUb3AiOjAuMCwiTGVmdCI6MC4wLCJSaWdodCI6MC4wLCJCb3R0b20iOjAuMH0sIkJhY2tncm91bmQiOnsiJGlkIjoiNDczIiwiQ29sb3IiOnsiJGlkIjoiNDc0IiwiQSI6NTEsIlIiOjIwMCwiRyI6MjAwLCJCIjoyMDB9fSwiSXNWaXNpYmxlIjp0cnVlLCJXaWR0aCI6MC4wLCJIZWlnaHQiOjAuMCwiQm9yZGVyU3R5bGUiOnsiJGlkIjoiNDc1IiwiTGluZUNvbG9yIjp7IiRpZCI6IjQ3NiIsIiR0eXBlIjoiTkxSRS5Db21tb24uRG9tLlNvbGlkQ29sb3JCcnVzaCwgTkxSRS5Db21tb24iLCJDb2xvciI6eyIkaWQiOiI0NzciLCJBIjoyNTUsIlIiOjIzNCwiRyI6MjIsIkIiOjMwfX0sIkxpbmVXZWlnaHQiOjAuMCwiTGluZVR5cGUiOjAsIlBhcmVudFN0eWxlIjpudWxsfSwiUGFyZW50U3R5bGUiOm51bGx9LCJNYXJnaW4iOnsiJGlkIjoiNDc4IiwiVG9wIjowLjAsIkxlZnQiOjAuMCwiUmlnaHQiOjAuMCwiQm90dG9tIjowLjB9LCJQYWRkaW5nIjp7IiRpZCI6IjQ3OSIsIlRvcCI6MC4wLCJMZWZ0IjowLjAsIlJpZ2h0IjowLjAsIkJvdHRvbSI6MC4wfSwiSXNWaXNpYmxlIjp0cnVlLCJXaWR0aCI6MC4wLCJIZWlnaHQiOjAuMCwiQm9yZGVyU3R5bGUiOnsiJGlkIjoiNDgwIiwiTGluZUNvbG9yIjpudWxsLCJMaW5lV2VpZ2h0IjowLjAsIkxpbmVUeXBlIjowLCJQYXJlbnRTdHlsZSI6bnVsbH0sIlBhcmVudFN0eWxlIjpudWxsfSwiTWFyZ2luIjp7IiRpZCI6IjQ4MSIsIlRvcCI6MC4wLCJMZWZ0IjowLjAsIlJpZ2h0IjowLjAsIkJvdHRvbSI6MC4wfSwiUGFkZGluZyI6eyIkaWQiOiI0ODIiLCJUb3AiOjAuMCwiTGVmdCI6MC4wLCJSaWdodCI6MC4wLCJCb3R0b20iOjAuMH0sIklzVmlzaWJsZSI6dHJ1ZSwiV2lkdGgiOjAuMCwiSGVpZ2h0IjowLjAsIkJvcmRlclN0eWxlIjp7IiRpZCI6IjQ4MyIsIkxpbmVDb2xvciI6bnVsbCwiTGluZVdlaWdodCI6MC4wLCJMaW5lVHlwZSI6MCwiUGFyZW50U3R5bGUiOm51bGx9LCJQYXJlbnRTdHlsZSI6bnVsbH19LHsiJGlkIjoiNDg0IiwiX2FjdGl2aXRpZXMiOlt7IiRpZCI6IjQ4NSIsIl9yb3dzIjpbeyIkaWQiOiI0ODYiLCJfdGFza3MiOlt7IiRpZCI6IjQ4NyIsIl9hdHRhY2hlZE1pbGVzdG9uZXMiOltdLCJUYXNrRGVmaW5pdGlvbiI6eyIkaWQiOiI0ODgiLCJHcm91cE5hbWUiOm51bGwsIlN0YXJ0RGF0ZSI6IjIwMjYtMDMtMDJUMDA6MDA6MDBaIiwiRW5kRGF0ZSI6IjIwMjYtMTAtMjBUMjM6NTk6MDBaIiwiUGVyY2VudGFnZUNvbXBsZXRlIjpudWxsLCJTdHlsZSI6eyIkaWQiOiI0ODkiLCJTaGFwZSI6NCwiU2hhcGVUaGlja25lc3MiOjAsIkR1cmF0aW9uRm9ybWF0IjowLCJJbmNsdWRlTm9uV29ya2luZ0RheXNJbkR1cmF0aW9uIjpmYWxzZSwiUGVyY2VudGFnZUNvbXBsZXRlU3R5bGUiOnsiJGlkIjoiNDkwIiwiRm9udFNldHRpbmdzIjp7IiRpZCI6IjQ5MSIsIkZvbnRTaXplIjoxMCwiRm9udE5hbWUiOiJDYWxpYnJpIiwiSXNCb2xkIjpmYWxzZSwiSXNJdGFsaWMiOmZhbHNlLCJJc1VuZGVybGluZWQiOmZhbHNlLCJQYXJlbnRTdHlsZSI6bnVsbH0sIkF1dG9TaXplIjowLCJGb3JlZ3JvdW5kIjp7IiRpZCI6IjQ5MiIsIkNvbG9yIjp7IiRpZCI6IjQ5MyIsIkEiOjI1NSwiUiI6MjMyLCJHIjoyMzIsIkIiOjIzMn19LCJNYXhXaWR0aCI6MjAwLjAsIk1heEhlaWdodCI6IkluZmluaXR5IiwiU21hcnRGb3JlZ3JvdW5kSXNBY3RpdmUiOmZhbHNlLCJIb3Jpem9udGFsQWxpZ25tZW50IjoxLCJWZXJ0aWNhbEFsaWdubWVudCI6MSwiU21hcnRGb3JlZ3JvdW5kIjpudWxsLCJCYWNrZ3JvdW5kRmlsbFR5cGUiOjAsIk1hcmdpbiI6eyIkaWQiOiI0OTQiLCJUb3AiOjAuMCwiTGVmdCI6MC4wLCJSaWdodCI6MC4wLCJCb3R0b20iOjAuMH0sIlBhZGRpbmciOnsiJGlkIjoiNDk1IiwiVG9wIjowLjAsIkxlZnQiOjAuMCwiUmlnaHQiOjAuMCwiQm90dG9tIjowLjB9LCJCYWNrZ3JvdW5kIjp7IiRpZCI6IjQ5NiIsIkNvbG9yIjp7IiRpZCI6IjQ5NyIsIkEiOjg5LCJSIjowLCJHIjowLCJCIjowfX0sIklzVmlzaWJsZSI6dHJ1ZSwiV2lkdGgiOjAuMCwiSGVpZ2h0IjowLjAsIkJvcmRlclN0eWxlIjp7IiRpZCI6IjQ5OCIsIkxpbmVDb2xvciI6bnVsbCwiTGluZVdlaWdodCI6MC4wLCJMaW5lVHlwZSI6MCwiUGFyZW50U3R5bGUiOm51bGx9LCJQYXJlbnRTdHlsZSI6bnVsbH0sIkR1cmF0aW9uU3R5bGUiOnsiJGlkIjoiNDk5IiwiRm9udFNldHRpbmdzIjp7IiRpZCI6IjUwMCIsIkZvbnRTaXplIjoxMCwiRm9udE5hbWUiOiJDYWxpYnJpIiwiSXNCb2xkIjpmYWxzZSwiSXNJdGFsaWMiOmZhbHNlLCJJc1VuZGVybGluZWQiOmZhbHNlLCJQYXJlbnRTdHlsZSI6bnVsbH0sIkF1dG9TaXplIjowLCJGb3JlZ3JvdW5kIjp7IiRpZCI6IjUwMSIsIkNvbG9yIjp7IiRpZCI6IjUwMiIsIkEiOjI1NSwiUiI6MjM3LCJHIjoxMjUsIkIiOjQ5fX0sIk1heFdpZHRoIjoyMDAuMCwiTWF4SGVpZ2h0IjoiSW5maW5pdHkiLCJTbWFydEZvcmVncm91bmRJc0FjdGl2ZSI6ZmFsc2UsIkhvcml6b250YWxBbGlnbm1lbnQiOjAsIlZlcnRpY2FsQWxpZ25tZW50IjoxLCJTbWFydEZvcmVncm91bmQiOm51bGwsIkJhY2tncm91bmRGaWxsVHlwZSI6MCwiTWFyZ2luIjp7IiRpZCI6IjUwMyIsIlRvcCI6MC4wLCJMZWZ0IjowLjAsIlJpZ2h0IjowLjAsIkJvdHRvbSI6MC4wfSwiUGFkZGluZyI6eyIkaWQiOiI1MDQiLCJUb3AiOjAuMCwiTGVmdCI6MC4wLCJSaWdodCI6MC4wLCJCb3R0b20iOjAuMH0sIkJhY2tncm91bmQiOnsiJGlkIjoiNTA1IiwiQ29sb3IiOnsiJGlkIjoiNTA2IiwiQSI6MjU1LCJSIjoyMzcsIkciOjEyNSwiQiI6NDl9fSwiSXNWaXNpYmxlIjp0cnVlLCJXaWR0aCI6MC4wLCJIZWlnaHQiOjAuMCwiQm9yZGVyU3R5bGUiOnsiJGlkIjoiNTA3IiwiTGluZUNvbG9yIjpudWxsLCJMaW5lV2VpZ2h0IjowLjAsIkxpbmVUeXBlIjowLCJQYXJlbnRTdHlsZSI6bnVsbH0sIlBhcmVudFN0eWxlIjpudWxsfSwiSG9yaXpvbnRhbENvbm5lY3RvclN0eWxlIjp7IiRpZCI6IjUwOCIsIkxpbmVDb2xvciI6eyIkaWQiOiI1MDkiLCIkdHlwZSI6Ik5MUkUuQ29tbW9uLkRvbS5Tb2xpZENvbG9yQnJ1c2gsIE5MUkUuQ29tbW9uIiwiQ29sb3IiOnsiJGlkIjoiNTEwIiwiQSI6MjU1LCJSIjowLCJHIjowLCJCIjowfX0sIkxpbmVXZWlnaHQiOjAuMCwiTGluZVR5cGUiOjAsIlBhcmVudFN0eWxlIjpudWxsfSwiVmVydGljYWxDb25uZWN0b3JTdHlsZSI6eyIkaWQiOiI1MTEiLCJMaW5lQ29sb3IiOnsiJGlkIjoiNTEyIiwiJHR5cGUiOiJOTFJFLkNvbW1vbi5Eb20uU29saWRDb2xvckJydXNoLCBOTFJFLkNvbW1vbiIsIkNvbG9yIjp7IiRpZCI6IjUxMyIsIkEiOjI1NSwiUiI6MCwiRyI6MCwiQiI6MH19LCJMaW5lV2VpZ2h0IjowLjAsIkxpbmVUeXBlIjowLCJQYXJlbnRTdHlsZSI6bnVsbH0sIk1hcmdpbiI6bnVsbCwiU3RhcnREYXRlUG9zaXRpb24iOjYsIkVuZERhdGVQb3NpdGlvbiI6NiwiRGF0ZUlzVmlzaWJsZSI6ZmFsc2UsIlRpdGxlUG9zaXRpb24iOjQsIkR1cmF0aW9uUG9zaXRpb24iOjYsIlBlcmNlbnRhZ2VDb21wbGV0ZWRQb3NpdGlvbiI6MiwiVmFyaWFuY2VQb3NpdGlvbiI6NiwiU3BhY2luZyI6MywiSXNCZWxvd1RpbWViYW5kIjp0cnVlLCJQZXJjZW50YWdlQ29tcGxldGVTaGFwZU9wYWNpdHkiOjM1LCJCYXNlbGluZVN0eWxlIjp7IiRpZCI6IjUxNCIsIlNoYXBlU3R5bGUiOnsiJGlkIjoiNTE1IiwiTWFyZ2luIjp7IiRpZCI6IjUxNiIsIlRvcCI6MC4wLCJMZWZ0IjowLjAsIlJpZ2h0IjowLjAsIkJvdHRvbSI6MC4wfSwiUGFkZGluZyI6eyIkaWQiOiI1MTciLCJUb3AiOjAuMCwiTGVmdCI6MC4wLCJSaWdodCI6MC4wLCJCb3R0b20iOjAuMH0sIkJhY2tncm91bmQiOnsiJGlkIjoiNTE4IiwiQ29sb3IiOnsiJGlkIjoiNTE5IiwiQSI6MTUzLCJSIjowLCJHIjowLCJCIjowfX0sIklzVmlzaWJsZSI6dHJ1ZSwiV2lkdGgiOjAuMCwiSGVpZ2h0IjowLjAsIkJvcmRlclN0eWxlIjpudWxsLCJQYXJlbnRTdHlsZSI6bnVsbH0sIk1hcmdpbiI6eyIkaWQiOiI1MjAiLCJUb3AiOjAuMCwiTGVmdCI6MC4wLCJSaWdodCI6MC4wLCJCb3R0b20iOjAuMH0sIlBhZGRpbmciOnsiJGlkIjoiNTIxIiwiVG9wIjowLjAsIkxlZnQiOjAuMCwiUmlnaHQiOjAuMCwiQm90dG9tIjowLjB9LCJCYWNrZ3JvdW5kIjpudWxsLCJJc1Zpc2libGUiOnRydWUsIldpZHRoIjowLjAsIkhlaWdodCI6MC4wLCJCb3JkZXJTdHlsZSI6bnVsbCwiUGFyZW50U3R5bGUiOm51bGx9LCJTaGFwZVN0eWxlIjp7IiRpZCI6IjUyMiIsIk1hcmdpbiI6eyIkaWQiOiI1MjMiLCJUb3AiOjAuMCwiTGVmdCI6NC4wLCJSaWdodCI6NC4wLCJCb3R0b20iOjAuMH0sIlBhZGRpbmciOnsiJGlkIjoiNTI0IiwiVG9wIjowLjAsIkxlZnQiOjAuMCwiUmlnaHQiOjAuMCwiQm90dG9tIjowLjB9LCJCYWNrZ3JvdW5kIjp7IiRpZCI6IjUyNSIsIkNvbG9yIjp7IiRpZCI6IjUyNiIsIkEiOjI1NSwiUiI6MTYwLCJHIjo0MywiQiI6MTQ3fX0sIklzVmlzaWJsZSI6dHJ1ZSwiV2lkdGgiOjAuMCwiSGVpZ2h0IjoxMC4wLCJCb3JkZXJTdHlsZSI6eyIkaWQiOiI1MjciLCJMaW5lQ29sb3IiOnsiJGlkIjoiNTI4IiwiJHR5cGUiOiJOTFJFLkNvbW1vbi5Eb20uU29saWRDb2xvckJydXNoLCBOTFJFLkNvbW1vbiIsIkNvbG9yIjp7IiRpZCI6IjUyOSIsIkEiOjI1NSwiUiI6MjM0LCJHIjoyMiwiQiI6MzB9fSwiTGluZVdlaWdodCI6MC4wLCJMaW5lVHlwZSI6MCwiUGFyZW50U3R5bGUiOm51bGx9LCJQYXJlbnRTdHlsZSI6bnVsbH0sIlRpdGxlU3R5bGUiOnsiJGlkIjoiNTMwIiwiRm9udFNldHRpbmdzIjp7IiRpZCI6IjUzMSIsIkZvbnRTaXplIjoxMSwiRm9udE5hbWUiOiJDYWxpYnJpIiwiSXNCb2xkIjpmYWxzZSwiSXNJdGFsaWMiOmZhbHNlLCJJc1VuZGVybGluZWQiOmZhbHNlLCJQYXJlbnRTdHlsZSI6bnVsbH0sIkF1dG9TaXplIjowLCJGb3JlZ3JvdW5kIjp7IiRpZCI6IjUzMiIsIkNvbG9yIjp7IiRpZCI6IjUzMyIsIkEiOjI1NSwiUiI6MCwiRyI6MCwiQiI6MH19LCJNYXhXaWR0aCI6NzIwLjAsIk1heEhlaWdodCI6IkluZmluaXR5IiwiU21hcnRGb3JlZ3JvdW5kSXNBY3RpdmUiOmZhbHNlLCJIb3Jpem9udGFsQWxpZ25tZW50IjowLCJWZXJ0aWNhbEFsaWdubWVudCI6MSwiU21hcnRGb3JlZ3JvdW5kIjpudWxsLCJCYWNrZ3JvdW5kRmlsbFR5cGUiOjAsIk1hcmdpbiI6eyIkaWQiOiI1MzQiLCJUb3AiOjAuMCwiTGVmdCI6MC4wLCJSaWdodCI6MC4wLCJCb3R0b20iOjAuMH0sIlBhZGRpbmciOnsiJGlkIjoiNTM1IiwiVG9wIjowLjAsIkxlZnQiOjAuMCwiUmlnaHQiOjAuMCwiQm90dG9tIjowLjB9LCJCYWNrZ3JvdW5kIjp7IiRpZCI6IjUzNiIsIkNvbG9yIjp7IiRpZCI6IjUzNyIsIkEiOjAsIlIiOjI1NSwiRyI6MjU1LCJCIjoyNTV9fSwiSXNWaXNpYmxlIjp0cnVlLCJXaWR0aCI6MC4wLCJIZWlnaHQiOjAuMCwiQm9yZGVyU3R5bGUiOnsiJGlkIjoiNTM4IiwiTGluZUNvbG9yIjpudWxsLCJMaW5lV2VpZ2h0IjowLjAsIkxpbmVUeXBlIjowLCJQYXJlbnRTdHlsZSI6bnVsbH0sIlBhcmVudFN0eWxlIjpudWxsfSwiRGF0ZVN0eWxlIjp7IiRpZCI6IjUzOSIsIkZvbnRTZXR0aW5ncyI6eyIkaWQiOiI1NDAiLCJGb250U2l6ZSI6MTAsIkZvbnROYW1lIjoiQ2FsaWJyaSIsIklzQm9sZCI6ZmFsc2UsIklzSXRhbGljIjpmYWxzZSwiSXNVbmRlcmxpbmVkIjpmYWxzZSwiUGFyZW50U3R5bGUiOm51bGx9LCJBdXRvU2l6ZSI6MCwiRm9yZWdyb3VuZCI6eyIkaWQiOiI1NDEiLCJDb2xvciI6eyIkaWQiOiI1NDIiLCJBIjoyNTUsIlIiOjE0LCJHIjo0MCwiQiI6NjV9fSwiTWF4V2lkdGgiOjIwMC4wLCJNYXhIZWlnaHQiOiJJbmZpbml0eSIsIlNtYXJ0Rm9yZWdyb3VuZElzQWN0aXZlIjpmYWxzZSwiSG9yaXpvbnRhbEFsaWdubWVudCI6MiwiVmVydGljYWxBbGlnbm1lbnQiOjEsIlNtYXJ0Rm9yZWdyb3VuZCI6bnVsbCwiQmFja2dyb3VuZEZpbGxUeXBlIjowLCJNYXJnaW4iOnsiJGlkIjoiNTQzIiwiVG9wIjowLjAsIkxlZnQiOjAuMCwiUmlnaHQiOjAuMCwiQm90dG9tIjowLjB9LCJQYWRkaW5nIjp7IiRpZCI6IjU0NCIsIlRvcCI6MC4wLCJMZWZ0IjowLjAsIlJpZ2h0IjowLjAsIkJvdHRvbSI6MC4wfSwiQmFja2dyb3VuZCI6eyIkaWQiOiI1NDUiLCJDb2xvciI6eyIkaWQiOiI1NDYiLCJBIjowLCJSIjoyNTUsIkciOjI1NSwiQiI6MjU1fX0sIklzVmlzaWJsZSI6dHJ1ZSwiV2lkdGgiOjAuMCwiSGVpZ2h0IjowLjAsIkJvcmRlclN0eWxlIjp7IiRpZCI6IjU0NyIsIkxpbmVDb2xvciI6bnVsbCwiTGluZVdlaWdodCI6MC4wLCJMaW5lVHlwZSI6MCwiUGFyZW50U3R5bGUiOm51bGx9LCJQYXJlbnRTdHlsZSI6bnVsbH0sIkRhdGVGb3JtYXQiOnsiJGlkIjoiNTQ4IiwiRm9ybWF0U3RyaW5nIjoiTU1NIHl5eXkiLCJTZXBhcmF0b3IiOiIvIiwiVXNlSW50ZXJuYXRpb25hbERhdGVGb3JtYXQiOmZhbHNlLCJEYXRlSXNWaXNpYmxlIjp0cnVlLCJUaW1lSXNWaXNpYmxlIjpmYWxzZSwiSG91ckRpZ2l0cyI6MSwiQW1QbURlc2lnbmF0b3IiOjIsIlRyaW0wME1pbnV0ZXMiOmZhbHNlLCJMYXN0S25vd25WaXNpYmlsaXR5U3RhdGUiOm51bGx9LCJXZWVrTnVtYmVyaW5nIjp7IiRpZCI6IjU0OSIsIkZvcm1hdCI6MCwiSXNWaXNpYmxlIjpmYWxzZSwiTGFzdEtub3duVmlzaWJpbGl0eVN0YXRlIjpmYWxzZX0sIklzVmlzaWJsZSI6dHJ1ZSwiVmFyaWFuY2VTdHlsZSI6eyIkaWQiOiI1NTAiLCJUZXh0U3R5bGUiOnsiJGlkIjoiNTUxIiwiRm9udFNldHRpbmdzIjp7IiRpZCI6IjU1MiIsIkZvbnRTaXplIjoxMSwiRm9udE5hbWUiOiJDYWxpYnJpIiwiSXNCb2xkIjpmYWxzZSwiSXNJdGFsaWMiOmZhbHNlLCJJc1VuZGVybGluZWQiOmZhbHNlLCJQYXJlbnRTdHlsZSI6bnVsbH0sIkF1dG9TaXplIjowLCJGb3JlZ3JvdW5kIjp7IiRpZCI6IjU1MyIsIkNvbG9yIjp7IiRpZCI6IjU1NC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1NTUiLCJUb3AiOjAuMCwiTGVmdCI6MC4wLCJSaWdodCI6MC4wLCJCb3R0b20iOjAuMH0sIlBhZGRpbmciOnsiJGlkIjoiNTU2IiwiVG9wIjowLjAsIkxlZnQiOjAuMCwiUmlnaHQiOjAuMCwiQm90dG9tIjowLjB9LCJCYWNrZ3JvdW5kIjp7IiRpZCI6IjU1NyIsIkNvbG9yIjp7IiRpZCI6IjU1OCIsIkEiOjAsIlIiOjAsIkciOjAsIkIiOjB9fSwiSXNWaXNpYmxlIjp0cnVlLCJXaWR0aCI6MC4wLCJIZWlnaHQiOjAuMCwiQm9yZGVyU3R5bGUiOnsiJGlkIjoiNTU5IiwiTGluZUNvbG9yIjpudWxsLCJMaW5lV2VpZ2h0IjowLjAsIkxpbmVUeXBlIjowLCJQYXJlbnRTdHlsZSI6bnVsbH0sIlBhcmVudFN0eWxlIjpudWxsfSwiUGFyZW50U3R5bGUiOm51bGx9LCJQYXJlbnRTdHlsZSI6bnVsbH0sIkluZGV4Ijo4LCJTbWFydER1cmF0aW9uQWN0aXZhdGVkIjpmYWxzZSwiRGF0ZUZvcm1hdCI6eyIkcmVmIjoiNTQ4In0sIldlZWtOdW1iZXJpbmciOnsiJGlkIjoiNTYwIiwiRm9ybWF0IjowLCJJc1Zpc2libGUiOmZhbHNlLCJMYXN0S25vd25WaXNpYmlsaXR5U3RhdGUiOmZhbHNlfSwiQmFzZWxpbmVEYXRhIjp7IiRpZCI6IjU2MSIsIlN0YXJ0RGF0ZSI6IjIwMjYtMDMtMDJUMDA6MDA6MDAiLCJFbmREYXRlIjoiMjAyNi0xMC0yMFQyMzo1OTowMCJ9LCJJZCI6IjNhMjE5YzMxLTcwMmEtNDNkNS05Y2ZhLTU4MjVjNmRmMzYyZiIsIkltcG9ydElkIjpudWxsLCJUaXRsZSI6IkNFUDogUmVxdWlyZW1lbnQgYW5kIERlc2lnaCBwaGFzZSAoRVNTKSIsIk5vdGUiOm51bGwsIkh5cGVybGluayI6eyIkaWQiOiI1NjIiLCJBZGRyZXNzIjoiIiwiU3ViQWRkcmVzcyI6IiJ9LCJJc0NoYW5nZWQiOmZhbHNlLCJJc05ldyI6ZmFsc2V9fV0sIl9taWxlc3RvbmVzIjpbXSwiSWQiOiIwMDAwMDAwMC0wMDAwLTAwMDAtMDAwMC0wMDAwMDAwMDAwMDAiLCJJc1NpbmdsZUl0ZW1Sb3ciOnRydWV9LHsiJGlkIjoiNTYzIiwiX3Rhc2tzIjpbeyIkaWQiOiI1NjQiLCJfYXR0YWNoZWRNaWxlc3RvbmVzIjpbXSwiVGFza0RlZmluaXRpb24iOnsiJGlkIjoiNTY1IiwiR3JvdXBOYW1lIjpudWxsLCJTdGFydERhdGUiOiIyMDI2LTEwLTIxVDAwOjAwOjAwWiIsIkVuZERhdGUiOiIyMDI3LTAzLTE4VDIzOjU5OjAwWiIsIlBlcmNlbnRhZ2VDb21wbGV0ZSI6bnVsbCwiU3R5bGUiOnsiJGlkIjoiNTY2IiwiU2hhcGUiOjEsIlNoYXBlVGhpY2tuZXNzIjowLCJEdXJhdGlvbkZvcm1hdCI6MCwiSW5jbHVkZU5vbldvcmtpbmdEYXlzSW5EdXJhdGlvbiI6ZmFsc2UsIlBlcmNlbnRhZ2VDb21wbGV0ZVN0eWxlIjp7IiRpZCI6IjU2NyIsIkZvbnRTZXR0aW5ncyI6eyIkaWQiOiI1NjgiLCJGb250U2l6ZSI6MTAsIkZvbnROYW1lIjoiQ2FsaWJyaSIsIklzQm9sZCI6ZmFsc2UsIklzSXRhbGljIjpmYWxzZSwiSXNVbmRlcmxpbmVkIjpmYWxzZSwiUGFyZW50U3R5bGUiOm51bGx9LCJBdXRvU2l6ZSI6MCwiRm9yZWdyb3VuZCI6eyIkaWQiOiI1NjkiLCJDb2xvciI6eyIkaWQiOiI1NzAiLCJBIjoyNTUsIlIiOjIzMiwiRyI6MjMyLCJCIjoyMzJ9fSwiTWF4V2lkdGgiOjIwMC4wLCJNYXhIZWlnaHQiOiJJbmZpbml0eSIsIlNtYXJ0Rm9yZWdyb3VuZElzQWN0aXZlIjpmYWxzZSwiSG9yaXpvbnRhbEFsaWdubWVudCI6MSwiVmVydGljYWxBbGlnbm1lbnQiOjEsIlNtYXJ0Rm9yZWdyb3VuZCI6bnVsbCwiQmFja2dyb3VuZEZpbGxUeXBlIjowLCJNYXJnaW4iOnsiJGlkIjoiNTcxIiwiVG9wIjowLjAsIkxlZnQiOjAuMCwiUmlnaHQiOjAuMCwiQm90dG9tIjowLjB9LCJQYWRkaW5nIjp7IiRpZCI6IjU3MiIsIlRvcCI6MC4wLCJMZWZ0IjowLjAsIlJpZ2h0IjowLjAsIkJvdHRvbSI6MC4wfSwiQmFja2dyb3VuZCI6eyIkaWQiOiI1NzMiLCJDb2xvciI6eyIkaWQiOiI1NzQiLCJBIjo4OSwiUiI6MCwiRyI6MCwiQiI6MH19LCJJc1Zpc2libGUiOnRydWUsIldpZHRoIjowLjAsIkhlaWdodCI6MC4wLCJCb3JkZXJTdHlsZSI6eyIkaWQiOiI1NzUiLCJMaW5lQ29sb3IiOm51bGwsIkxpbmVXZWlnaHQiOjAuMCwiTGluZVR5cGUiOjAsIlBhcmVudFN0eWxlIjpudWxsfSwiUGFyZW50U3R5bGUiOm51bGx9LCJEdXJhdGlvblN0eWxlIjp7IiRpZCI6IjU3NiIsIkZvbnRTZXR0aW5ncyI6eyIkaWQiOiI1NzciLCJGb250U2l6ZSI6MTAsIkZvbnROYW1lIjoiQ2FsaWJyaSIsIklzQm9sZCI6ZmFsc2UsIklzSXRhbGljIjpmYWxzZSwiSXNVbmRlcmxpbmVkIjpmYWxzZSwiUGFyZW50U3R5bGUiOm51bGx9LCJBdXRvU2l6ZSI6MCwiRm9yZWdyb3VuZCI6eyIkaWQiOiI1NzgiLCJDb2xvciI6eyIkaWQiOiI1NzkiLCJBIjoyNTUsIlIiOjIzNywiRyI6MTI1LCJCIjo0OX19LCJNYXhXaWR0aCI6MjAwLjAsIk1heEhlaWdodCI6IkluZmluaXR5IiwiU21hcnRGb3JlZ3JvdW5kSXNBY3RpdmUiOmZhbHNlLCJIb3Jpem9udGFsQWxpZ25tZW50IjowLCJWZXJ0aWNhbEFsaWdubWVudCI6MSwiU21hcnRGb3JlZ3JvdW5kIjpudWxsLCJCYWNrZ3JvdW5kRmlsbFR5cGUiOjAsIk1hcmdpbiI6eyIkaWQiOiI1ODAiLCJUb3AiOjAuMCwiTGVmdCI6MC4wLCJSaWdodCI6MC4wLCJCb3R0b20iOjAuMH0sIlBhZGRpbmciOnsiJGlkIjoiNTgxIiwiVG9wIjowLjAsIkxlZnQiOjAuMCwiUmlnaHQiOjAuMCwiQm90dG9tIjowLjB9LCJCYWNrZ3JvdW5kIjp7IiRpZCI6IjU4MiIsIkNvbG9yIjp7IiRpZCI6IjU4MyIsIkEiOjI1NSwiUiI6MjM3LCJHIjoxMjUsIkIiOjQ5fX0sIklzVmlzaWJsZSI6dHJ1ZSwiV2lkdGgiOjAuMCwiSGVpZ2h0IjowLjAsIkJvcmRlclN0eWxlIjp7IiRpZCI6IjU4NCIsIkxpbmVDb2xvciI6bnVsbCwiTGluZVdlaWdodCI6MC4wLCJMaW5lVHlwZSI6MCwiUGFyZW50U3R5bGUiOm51bGx9LCJQYXJlbnRTdHlsZSI6bnVsbH0sIkhvcml6b250YWxDb25uZWN0b3JTdHlsZSI6eyIkaWQiOiI1ODUiLCJMaW5lQ29sb3IiOnsiJGlkIjoiNTg2IiwiJHR5cGUiOiJOTFJFLkNvbW1vbi5Eb20uU29saWRDb2xvckJydXNoLCBOTFJFLkNvbW1vbiIsIkNvbG9yIjp7IiRpZCI6IjU4NyIsIkEiOjI1NSwiUiI6MCwiRyI6MCwiQiI6MH19LCJMaW5lV2VpZ2h0IjowLjAsIkxpbmVUeXBlIjowLCJQYXJlbnRTdHlsZSI6bnVsbH0sIlZlcnRpY2FsQ29ubmVjdG9yU3R5bGUiOnsiJGlkIjoiNTg4IiwiTGluZUNvbG9yIjp7IiRpZCI6IjU4OSIsIiR0eXBlIjoiTkxSRS5Db21tb24uRG9tLlNvbGlkQ29sb3JCcnVzaCwgTkxSRS5Db21tb24iLCJDb2xvciI6eyIkaWQiOiI1OTAiLCJBIjoyNTUsIlIiOjAsIkciOjAsIkIiOjB9fSwiTGluZVdlaWdodCI6MC4wLCJMaW5lVHlwZSI6MCwiUGFyZW50U3R5bGUiOm51bGx9LCJNYXJnaW4iOm51bGwsIlN0YXJ0RGF0ZVBvc2l0aW9uIjozLCJFbmREYXRlUG9zaXRpb24iOjMsIkRhdGVJc1Zpc2libGUiOnRydWUsIlRpdGxlUG9zaXRpb24iOjQsIkR1cmF0aW9uUG9zaXRpb24iOjYsIlBlcmNlbnRhZ2VDb21wbGV0ZWRQb3NpdGlvbiI6MiwiVmFyaWFuY2VQb3NpdGlvbiI6NiwiU3BhY2luZyI6MywiSXNCZWxvd1RpbWViYW5kIjp0cnVlLCJQZXJjZW50YWdlQ29tcGxldGVTaGFwZU9wYWNpdHkiOjM1LCJCYXNlbGluZVN0eWxlIjp7IiRpZCI6IjU5MSIsIlNoYXBlU3R5bGUiOnsiJGlkIjoiNTkyIiwiTWFyZ2luIjp7IiRpZCI6IjU5MyIsIlRvcCI6MC4wLCJMZWZ0IjowLjAsIlJpZ2h0IjowLjAsIkJvdHRvbSI6MC4wfSwiUGFkZGluZyI6eyIkaWQiOiI1OTQiLCJUb3AiOjAuMCwiTGVmdCI6MC4wLCJSaWdodCI6MC4wLCJCb3R0b20iOjAuMH0sIkJhY2tncm91bmQiOnsiJGlkIjoiNTk1IiwiQ29sb3IiOnsiJGlkIjoiNTk2IiwiQSI6MTUzLCJSIjowLCJHIjowLCJCIjowfX0sIklzVmlzaWJsZSI6dHJ1ZSwiV2lkdGgiOjAuMCwiSGVpZ2h0IjowLjAsIkJvcmRlclN0eWxlIjpudWxsLCJQYXJlbnRTdHlsZSI6bnVsbH0sIk1hcmdpbiI6eyIkaWQiOiI1OTciLCJUb3AiOjAuMCwiTGVmdCI6MC4wLCJSaWdodCI6MC4wLCJCb3R0b20iOjAuMH0sIlBhZGRpbmciOnsiJGlkIjoiNTk4IiwiVG9wIjowLjAsIkxlZnQiOjAuMCwiUmlnaHQiOjAuMCwiQm90dG9tIjowLjB9LCJCYWNrZ3JvdW5kIjpudWxsLCJJc1Zpc2libGUiOnRydWUsIldpZHRoIjowLjAsIkhlaWdodCI6MC4wLCJCb3JkZXJTdHlsZSI6bnVsbCwiUGFyZW50U3R5bGUiOm51bGx9LCJTaGFwZVN0eWxlIjp7IiRpZCI6IjU5OSIsIk1hcmdpbiI6eyIkaWQiOiI2MDAiLCJUb3AiOjAuMCwiTGVmdCI6NC4wLCJSaWdodCI6NC4wLCJCb3R0b20iOjAuMH0sIlBhZGRpbmciOnsiJGlkIjoiNjAxIiwiVG9wIjowLjAsIkxlZnQiOjAuMCwiUmlnaHQiOjAuMCwiQm90dG9tIjowLjB9LCJCYWNrZ3JvdW5kIjp7IiRpZCI6IjYwMiIsIkNvbG9yIjp7IiRpZCI6IjYwMyIsIkEiOjI1NSwiUiI6MTYwLCJHIjo0MywiQiI6MTQ3fX0sIklzVmlzaWJsZSI6dHJ1ZSwiV2lkdGgiOjAuMCwiSGVpZ2h0IjoxMC4wLCJCb3JkZXJTdHlsZSI6eyIkaWQiOiI2MDQiLCJMaW5lQ29sb3IiOnsiJGlkIjoiNjA1IiwiJHR5cGUiOiJOTFJFLkNvbW1vbi5Eb20uU29saWRDb2xvckJydXNoLCBOTFJFLkNvbW1vbiIsIkNvbG9yIjp7IiRpZCI6IjYwNiIsIkEiOjI1NSwiUiI6MjM0LCJHIjoyMiwiQiI6MzB9fSwiTGluZVdlaWdodCI6MC4wLCJMaW5lVHlwZSI6MCwiUGFyZW50U3R5bGUiOm51bGx9LCJQYXJlbnRTdHlsZSI6bnVsbH0sIlRpdGxlU3R5bGUiOnsiJGlkIjoiNjA3IiwiRm9udFNldHRpbmdzIjp7IiRpZCI6IjYwOCIsIkZvbnRTaXplIjoxMSwiRm9udE5hbWUiOiJDYWxpYnJpIiwiSXNCb2xkIjpmYWxzZSwiSXNJdGFsaWMiOmZhbHNlLCJJc1VuZGVybGluZWQiOmZhbHNlLCJQYXJlbnRTdHlsZSI6bnVsbH0sIkF1dG9TaXplIjowLCJGb3JlZ3JvdW5kIjp7IiRpZCI6IjYwOSIsIkNvbG9yIjp7IiRpZCI6IjYxMCIsIkEiOjI1NSwiUiI6MCwiRyI6MCwiQiI6MH19LCJNYXhXaWR0aCI6NzIwLjAsIk1heEhlaWdodCI6IkluZmluaXR5IiwiU21hcnRGb3JlZ3JvdW5kSXNBY3RpdmUiOmZhbHNlLCJIb3Jpem9udGFsQWxpZ25tZW50IjowLCJWZXJ0aWNhbEFsaWdubWVudCI6MSwiU21hcnRGb3JlZ3JvdW5kIjpudWxsLCJCYWNrZ3JvdW5kRmlsbFR5cGUiOjAsIk1hcmdpbiI6eyIkaWQiOiI2MTEiLCJUb3AiOjAuMCwiTGVmdCI6MC4wLCJSaWdodCI6MC4wLCJCb3R0b20iOjAuMH0sIlBhZGRpbmciOnsiJGlkIjoiNjEyIiwiVG9wIjowLjAsIkxlZnQiOjAuMCwiUmlnaHQiOjAuMCwiQm90dG9tIjowLjB9LCJCYWNrZ3JvdW5kIjp7IiRpZCI6IjYxMyIsIkNvbG9yIjp7IiRpZCI6IjYxNCIsIkEiOjAsIlIiOjI1NSwiRyI6MjU1LCJCIjoyNTV9fSwiSXNWaXNpYmxlIjp0cnVlLCJXaWR0aCI6MC4wLCJIZWlnaHQiOjAuMCwiQm9yZGVyU3R5bGUiOnsiJGlkIjoiNjE1IiwiTGluZUNvbG9yIjpudWxsLCJMaW5lV2VpZ2h0IjowLjAsIkxpbmVUeXBlIjowLCJQYXJlbnRTdHlsZSI6bnVsbH0sIlBhcmVudFN0eWxlIjpudWxsfSwiRGF0ZVN0eWxlIjp7IiRpZCI6IjYxNiIsIkZvbnRTZXR0aW5ncyI6eyIkaWQiOiI2MTciLCJGb250U2l6ZSI6MTAsIkZvbnROYW1lIjoiQ2FsaWJyaSIsIklzQm9sZCI6ZmFsc2UsIklzSXRhbGljIjpmYWxzZSwiSXNVbmRlcmxpbmVkIjpmYWxzZSwiUGFyZW50U3R5bGUiOm51bGx9LCJBdXRvU2l6ZSI6MCwiRm9yZWdyb3VuZCI6eyIkaWQiOiI2MTgiLCJDb2xvciI6eyIkaWQiOiI2MTkiLCJBIjoyNTUsIlIiOjE0LCJHIjo0MCwiQiI6NjV9fSwiTWF4V2lkdGgiOjIwMC4wLCJNYXhIZWlnaHQiOiJJbmZpbml0eSIsIlNtYXJ0Rm9yZWdyb3VuZElzQWN0aXZlIjpmYWxzZSwiSG9yaXpvbnRhbEFsaWdubWVudCI6MiwiVmVydGljYWxBbGlnbm1lbnQiOjEsIlNtYXJ0Rm9yZWdyb3VuZCI6bnVsbCwiQmFja2dyb3VuZEZpbGxUeXBlIjowLCJNYXJnaW4iOnsiJGlkIjoiNjIwIiwiVG9wIjowLjAsIkxlZnQiOjAuMCwiUmlnaHQiOjAuMCwiQm90dG9tIjowLjB9LCJQYWRkaW5nIjp7IiRpZCI6IjYyMSIsIlRvcCI6MC4wLCJMZWZ0IjowLjAsIlJpZ2h0IjowLjAsIkJvdHRvbSI6MC4wfSwiQmFja2dyb3VuZCI6eyIkaWQiOiI2MjIiLCJDb2xvciI6eyIkaWQiOiI2MjMiLCJBIjowLCJSIjoyNTUsIkciOjI1NSwiQiI6MjU1fX0sIklzVmlzaWJsZSI6dHJ1ZSwiV2lkdGgiOjAuMCwiSGVpZ2h0IjowLjAsIkJvcmRlclN0eWxlIjp7IiRpZCI6IjYyNCIsIkxpbmVDb2xvciI6bnVsbCwiTGluZVdlaWdodCI6MC4wLCJMaW5lVHlwZSI6MCwiUGFyZW50U3R5bGUiOm51bGx9LCJQYXJlbnRTdHlsZSI6bnVsbH0sIkRhdGVGb3JtYXQiOnsiJGlkIjoiNjI1IiwiRm9ybWF0U3RyaW5nIjoiTU1NIHl5eXkiLCJTZXBhcmF0b3IiOiIvIiwiVXNlSW50ZXJuYXRpb25hbERhdGVGb3JtYXQiOmZhbHNlLCJEYXRlSXNWaXNpYmxlIjp0cnVlLCJUaW1lSXNWaXNpYmxlIjpmYWxzZSwiSG91ckRpZ2l0cyI6MSwiQW1QbURlc2lnbmF0b3IiOjIsIlRyaW0wME1pbnV0ZXMiOmZhbHNlLCJMYXN0S25vd25WaXNpYmlsaXR5U3RhdGUiOm51bGx9LCJXZWVrTnVtYmVyaW5nIjp7IiRpZCI6IjYyNiIsIkZvcm1hdCI6MCwiSXNWaXNpYmxlIjpmYWxzZSwiTGFzdEtub3duVmlzaWJpbGl0eVN0YXRlIjpmYWxzZX0sIklzVmlzaWJsZSI6dHJ1ZSwiVmFyaWFuY2VTdHlsZSI6eyIkaWQiOiI2MjciLCJUZXh0U3R5bGUiOnsiJGlkIjoiNjI4IiwiRm9udFNldHRpbmdzIjp7IiRpZCI6IjYyOSIsIkZvbnRTaXplIjoxMSwiRm9udE5hbWUiOiJDYWxpYnJpIiwiSXNCb2xkIjpmYWxzZSwiSXNJdGFsaWMiOmZhbHNlLCJJc1VuZGVybGluZWQiOmZhbHNlLCJQYXJlbnRTdHlsZSI6bnVsbH0sIkF1dG9TaXplIjowLCJGb3JlZ3JvdW5kIjp7IiRpZCI6IjYzMCIsIkNvbG9yIjp7IiRpZCI6IjYzMS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2MzIiLCJUb3AiOjAuMCwiTGVmdCI6MC4wLCJSaWdodCI6MC4wLCJCb3R0b20iOjAuMH0sIlBhZGRpbmciOnsiJGlkIjoiNjMzIiwiVG9wIjowLjAsIkxlZnQiOjAuMCwiUmlnaHQiOjAuMCwiQm90dG9tIjowLjB9LCJCYWNrZ3JvdW5kIjp7IiRpZCI6IjYzNCIsIkNvbG9yIjp7IiRpZCI6IjYzNSIsIkEiOjAsIlIiOjAsIkciOjAsIkIiOjB9fSwiSXNWaXNpYmxlIjp0cnVlLCJXaWR0aCI6MC4wLCJIZWlnaHQiOjAuMCwiQm9yZGVyU3R5bGUiOnsiJGlkIjoiNjM2IiwiTGluZUNvbG9yIjpudWxsLCJMaW5lV2VpZ2h0IjowLjAsIkxpbmVUeXBlIjowLCJQYXJlbnRTdHlsZSI6bnVsbH0sIlBhcmVudFN0eWxlIjpudWxsfSwiUGFyZW50U3R5bGUiOm51bGx9LCJQYXJlbnRTdHlsZSI6bnVsbH0sIkluZGV4Ijo5LCJTbWFydER1cmF0aW9uQWN0aXZhdGVkIjpmYWxzZSwiRGF0ZUZvcm1hdCI6eyIkcmVmIjoiNjI1In0sIldlZWtOdW1iZXJpbmciOnsiJGlkIjoiNjM3IiwiRm9ybWF0IjowLCJJc1Zpc2libGUiOmZhbHNlLCJMYXN0S25vd25WaXNpYmlsaXR5U3RhdGUiOmZhbHNlfSwiQmFzZWxpbmVEYXRhIjp7IiRpZCI6IjYzOCIsIlN0YXJ0RGF0ZSI6IjIwMjYtMTAtMjFUMDA6MDA6MDAiLCJFbmREYXRlIjoiMjAyNy0wMy0xOFQyMzo1OTowMCJ9LCJJZCI6IjdiNDFiYTJjLTQyMjctNGY4MC05MzhkLTU1YzBhZDU2NzA3YSIsIkltcG9ydElkIjpudWxsLCJUaXRsZSI6IkNFUCBhbmQgSUNTOiBJbnN0YWxsYXRpb24gYW5kIEVuZXJnaXphdGlvbiAoRVNTKSIsIk5vdGUiOm51bGwsIkh5cGVybGluayI6eyIkaWQiOiI2MzkiLCJBZGRyZXNzIjoiIiwiU3ViQWRkcmVzcyI6IiJ9LCJJc0NoYW5nZWQiOmZhbHNlLCJJc05ldyI6ZmFsc2V9fV0sIl9taWxlc3RvbmVzIjpbXSwiSWQiOiIwMDAwMDAwMC0wMDAwLTAwMDAtMDAwMC0wMDAwMDAwMDAwMDAiLCJJc1NpbmdsZUl0ZW1Sb3ciOnRydWV9LHsiJGlkIjoiNjQwIiwiX3Rhc2tzIjpbeyIkaWQiOiI2NDEiLCJfYXR0YWNoZWRNaWxlc3RvbmVzIjpbXSwiVGFza0RlZmluaXRpb24iOnsiJGlkIjoiNjQyIiwiR3JvdXBOYW1lIjpudWxsLCJTdGFydERhdGUiOiIyMDI3LTAzLTE5VDAwOjAwOjAwWiIsIkVuZERhdGUiOiIyMDI3LTA2LTIxVDIzOjU5OjAwWiIsIlBlcmNlbnRhZ2VDb21wbGV0ZSI6bnVsbCwiU3R5bGUiOnsiJGlkIjoiNjQzIiwiU2hhcGUiOjEsIlNoYXBlVGhpY2tuZXNzIjowLCJEdXJhdGlvbkZvcm1hdCI6MCwiSW5jbHVkZU5vbldvcmtpbmdEYXlzSW5EdXJhdGlvbiI6ZmFsc2UsIlBlcmNlbnRhZ2VDb21wbGV0ZVN0eWxlIjp7IiRpZCI6IjY0NCIsIkZvbnRTZXR0aW5ncyI6eyIkaWQiOiI2NDUiLCJGb250U2l6ZSI6MTAsIkZvbnROYW1lIjoiQ2FsaWJyaSIsIklzQm9sZCI6ZmFsc2UsIklzSXRhbGljIjpmYWxzZSwiSXNVbmRlcmxpbmVkIjpmYWxzZSwiUGFyZW50U3R5bGUiOm51bGx9LCJBdXRvU2l6ZSI6MCwiRm9yZWdyb3VuZCI6eyIkaWQiOiI2NDYiLCJDb2xvciI6eyIkaWQiOiI2NDciLCJBIjoyNTUsIlIiOjIzMiwiRyI6MjMyLCJCIjoyMzJ9fSwiTWF4V2lkdGgiOjIwMC4wLCJNYXhIZWlnaHQiOiJJbmZpbml0eSIsIlNtYXJ0Rm9yZWdyb3VuZElzQWN0aXZlIjpmYWxzZSwiSG9yaXpvbnRhbEFsaWdubWVudCI6MSwiVmVydGljYWxBbGlnbm1lbnQiOjEsIlNtYXJ0Rm9yZWdyb3VuZCI6bnVsbCwiQmFja2dyb3VuZEZpbGxUeXBlIjowLCJNYXJnaW4iOnsiJGlkIjoiNjQ4IiwiVG9wIjowLjAsIkxlZnQiOjAuMCwiUmlnaHQiOjAuMCwiQm90dG9tIjowLjB9LCJQYWRkaW5nIjp7IiRpZCI6IjY0OSIsIlRvcCI6MC4wLCJMZWZ0IjowLjAsIlJpZ2h0IjowLjAsIkJvdHRvbSI6MC4wfSwiQmFja2dyb3VuZCI6eyIkaWQiOiI2NTAiLCJDb2xvciI6eyIkaWQiOiI2NTEiLCJBIjo4OSwiUiI6MCwiRyI6MCwiQiI6MH19LCJJc1Zpc2libGUiOnRydWUsIldpZHRoIjowLjAsIkhlaWdodCI6MC4wLCJCb3JkZXJTdHlsZSI6eyIkaWQiOiI2NTIiLCJMaW5lQ29sb3IiOm51bGwsIkxpbmVXZWlnaHQiOjAuMCwiTGluZVR5cGUiOjAsIlBhcmVudFN0eWxlIjpudWxsfSwiUGFyZW50U3R5bGUiOm51bGx9LCJEdXJhdGlvblN0eWxlIjp7IiRpZCI6IjY1MyIsIkZvbnRTZXR0aW5ncyI6eyIkaWQiOiI2NTQiLCJGb250U2l6ZSI6MTAsIkZvbnROYW1lIjoiQ2FsaWJyaSIsIklzQm9sZCI6ZmFsc2UsIklzSXRhbGljIjpmYWxzZSwiSXNVbmRlcmxpbmVkIjpmYWxzZSwiUGFyZW50U3R5bGUiOm51bGx9LCJBdXRvU2l6ZSI6MCwiRm9yZWdyb3VuZCI6eyIkaWQiOiI2NTUiLCJDb2xvciI6eyIkaWQiOiI2NTYiLCJBIjoyNTUsIlIiOjIzNywiRyI6MTI1LCJCIjo0OX19LCJNYXhXaWR0aCI6MjAwLjAsIk1heEhlaWdodCI6IkluZmluaXR5IiwiU21hcnRGb3JlZ3JvdW5kSXNBY3RpdmUiOmZhbHNlLCJIb3Jpem9udGFsQWxpZ25tZW50IjowLCJWZXJ0aWNhbEFsaWdubWVudCI6MSwiU21hcnRGb3JlZ3JvdW5kIjpudWxsLCJCYWNrZ3JvdW5kRmlsbFR5cGUiOjAsIk1hcmdpbiI6eyIkaWQiOiI2NTciLCJUb3AiOjAuMCwiTGVmdCI6MC4wLCJSaWdodCI6MC4wLCJCb3R0b20iOjAuMH0sIlBhZGRpbmciOnsiJGlkIjoiNjU4IiwiVG9wIjowLjAsIkxlZnQiOjAuMCwiUmlnaHQiOjAuMCwiQm90dG9tIjowLjB9LCJCYWNrZ3JvdW5kIjp7IiRpZCI6IjY1OSIsIkNvbG9yIjp7IiRpZCI6IjY2MCIsIkEiOjI1NSwiUiI6MjM3LCJHIjoxMjUsIkIiOjQ5fX0sIklzVmlzaWJsZSI6dHJ1ZSwiV2lkdGgiOjAuMCwiSGVpZ2h0IjowLjAsIkJvcmRlclN0eWxlIjp7IiRpZCI6IjY2MSIsIkxpbmVDb2xvciI6bnVsbCwiTGluZVdlaWdodCI6MC4wLCJMaW5lVHlwZSI6MCwiUGFyZW50U3R5bGUiOm51bGx9LCJQYXJlbnRTdHlsZSI6bnVsbH0sIkhvcml6b250YWxDb25uZWN0b3JTdHlsZSI6eyIkaWQiOiI2NjIiLCJMaW5lQ29sb3IiOnsiJGlkIjoiNjYzIiwiJHR5cGUiOiJOTFJFLkNvbW1vbi5Eb20uU29saWRDb2xvckJydXNoLCBOTFJFLkNvbW1vbiIsIkNvbG9yIjp7IiRpZCI6IjY2NCIsIkEiOjI1NSwiUiI6MCwiRyI6MCwiQiI6MH19LCJMaW5lV2VpZ2h0IjowLjAsIkxpbmVUeXBlIjowLCJQYXJlbnRTdHlsZSI6bnVsbH0sIlZlcnRpY2FsQ29ubmVjdG9yU3R5bGUiOnsiJGlkIjoiNjY1IiwiTGluZUNvbG9yIjp7IiRpZCI6IjY2NiIsIiR0eXBlIjoiTkxSRS5Db21tb24uRG9tLlNvbGlkQ29sb3JCcnVzaCwgTkxSRS5Db21tb24iLCJDb2xvciI6eyIkaWQiOiI2NjciLCJBIjoyNTUsIlIiOjAsIkciOjAsIkIiOjB9fSwiTGluZVdlaWdodCI6MC4wLCJMaW5lVHlwZSI6MCwiUGFyZW50U3R5bGUiOm51bGx9LCJNYXJnaW4iOm51bGwsIlN0YXJ0RGF0ZVBvc2l0aW9uIjozLCJFbmREYXRlUG9zaXRpb24iOjMsIkRhdGVJc1Zpc2libGUiOnRydWUsIlRpdGxlUG9zaXRpb24iOjQsIkR1cmF0aW9uUG9zaXRpb24iOjYsIlBlcmNlbnRhZ2VDb21wbGV0ZWRQb3NpdGlvbiI6MiwiVmFyaWFuY2VQb3NpdGlvbiI6NiwiU3BhY2luZyI6MywiSXNCZWxvd1RpbWViYW5kIjp0cnVlLCJQZXJjZW50YWdlQ29tcGxldGVTaGFwZU9wYWNpdHkiOjM1LCJCYXNlbGluZVN0eWxlIjp7IiRpZCI6IjY2OCIsIlNoYXBlU3R5bGUiOnsiJGlkIjoiNjY5IiwiTWFyZ2luIjp7IiRpZCI6IjY3MCIsIlRvcCI6MC4wLCJMZWZ0IjowLjAsIlJpZ2h0IjowLjAsIkJvdHRvbSI6MC4wfSwiUGFkZGluZyI6eyIkaWQiOiI2NzEiLCJUb3AiOjAuMCwiTGVmdCI6MC4wLCJSaWdodCI6MC4wLCJCb3R0b20iOjAuMH0sIkJhY2tncm91bmQiOnsiJGlkIjoiNjcyIiwiQ29sb3IiOnsiJGlkIjoiNjczIiwiQSI6MTUzLCJSIjowLCJHIjowLCJCIjowfX0sIklzVmlzaWJsZSI6dHJ1ZSwiV2lkdGgiOjAuMCwiSGVpZ2h0IjowLjAsIkJvcmRlclN0eWxlIjpudWxsLCJQYXJlbnRTdHlsZSI6bnVsbH0sIk1hcmdpbiI6eyIkaWQiOiI2NzQiLCJUb3AiOjAuMCwiTGVmdCI6MC4wLCJSaWdodCI6MC4wLCJCb3R0b20iOjAuMH0sIlBhZGRpbmciOnsiJGlkIjoiNjc1IiwiVG9wIjowLjAsIkxlZnQiOjAuMCwiUmlnaHQiOjAuMCwiQm90dG9tIjowLjB9LCJCYWNrZ3JvdW5kIjpudWxsLCJJc1Zpc2libGUiOnRydWUsIldpZHRoIjowLjAsIkhlaWdodCI6MC4wLCJCb3JkZXJTdHlsZSI6bnVsbCwiUGFyZW50U3R5bGUiOm51bGx9LCJTaGFwZVN0eWxlIjp7IiRpZCI6IjY3NiIsIk1hcmdpbiI6eyIkaWQiOiI2NzciLCJUb3AiOjAuMCwiTGVmdCI6NC4wLCJSaWdodCI6NC4wLCJCb3R0b20iOjAuMH0sIlBhZGRpbmciOnsiJGlkIjoiNjc4IiwiVG9wIjowLjAsIkxlZnQiOjAuMCwiUmlnaHQiOjAuMCwiQm90dG9tIjowLjB9LCJCYWNrZ3JvdW5kIjp7IiRpZCI6IjY3OSIsIkNvbG9yIjp7IiRpZCI6IjY4MCIsIkEiOjI1NSwiUiI6MTYwLCJHIjo0MywiQiI6MTQ3fX0sIklzVmlzaWJsZSI6dHJ1ZSwiV2lkdGgiOjAuMCwiSGVpZ2h0IjoxMC4wLCJCb3JkZXJTdHlsZSI6eyIkaWQiOiI2ODEiLCJMaW5lQ29sb3IiOnsiJGlkIjoiNjgyIiwiJHR5cGUiOiJOTFJFLkNvbW1vbi5Eb20uU29saWRDb2xvckJydXNoLCBOTFJFLkNvbW1vbiIsIkNvbG9yIjp7IiRpZCI6IjY4MyIsIkEiOjI1NSwiUiI6MjM0LCJHIjoyMiwiQiI6MzB9fSwiTGluZVdlaWdodCI6MC4wLCJMaW5lVHlwZSI6MCwiUGFyZW50U3R5bGUiOm51bGx9LCJQYXJlbnRTdHlsZSI6bnVsbH0sIlRpdGxlU3R5bGUiOnsiJGlkIjoiNjg0IiwiRm9udFNldHRpbmdzIjp7IiRpZCI6IjY4NSIsIkZvbnRTaXplIjoxMSwiRm9udE5hbWUiOiJDYWxpYnJpIiwiSXNCb2xkIjpmYWxzZSwiSXNJdGFsaWMiOmZhbHNlLCJJc1VuZGVybGluZWQiOmZhbHNlLCJQYXJlbnRTdHlsZSI6bnVsbH0sIkF1dG9TaXplIjowLCJGb3JlZ3JvdW5kIjp7IiRpZCI6IjY4NiIsIkNvbG9yIjp7IiRpZCI6IjY4NyIsIkEiOjI1NSwiUiI6MCwiRyI6MCwiQiI6MH19LCJNYXhXaWR0aCI6NzIwLjAsIk1heEhlaWdodCI6IkluZmluaXR5IiwiU21hcnRGb3JlZ3JvdW5kSXNBY3RpdmUiOmZhbHNlLCJIb3Jpem9udGFsQWxpZ25tZW50IjowLCJWZXJ0aWNhbEFsaWdubWVudCI6MSwiU21hcnRGb3JlZ3JvdW5kIjpudWxsLCJCYWNrZ3JvdW5kRmlsbFR5cGUiOjAsIk1hcmdpbiI6eyIkaWQiOiI2ODgiLCJUb3AiOjAuMCwiTGVmdCI6MC4wLCJSaWdodCI6MC4wLCJCb3R0b20iOjAuMH0sIlBhZGRpbmciOnsiJGlkIjoiNjg5IiwiVG9wIjowLjAsIkxlZnQiOjAuMCwiUmlnaHQiOjAuMCwiQm90dG9tIjowLjB9LCJCYWNrZ3JvdW5kIjp7IiRpZCI6IjY5MCIsIkNvbG9yIjp7IiRpZCI6IjY5MSIsIkEiOjAsIlIiOjI1NSwiRyI6MjU1LCJCIjoyNTV9fSwiSXNWaXNpYmxlIjp0cnVlLCJXaWR0aCI6MC4wLCJIZWlnaHQiOjAuMCwiQm9yZGVyU3R5bGUiOnsiJGlkIjoiNjkyIiwiTGluZUNvbG9yIjpudWxsLCJMaW5lV2VpZ2h0IjowLjAsIkxpbmVUeXBlIjowLCJQYXJlbnRTdHlsZSI6bnVsbH0sIlBhcmVudFN0eWxlIjpudWxsfSwiRGF0ZVN0eWxlIjp7IiRpZCI6IjY5MyIsIkZvbnRTZXR0aW5ncyI6eyIkaWQiOiI2OTQiLCJGb250U2l6ZSI6MTAsIkZvbnROYW1lIjoiQ2FsaWJyaSIsIklzQm9sZCI6ZmFsc2UsIklzSXRhbGljIjpmYWxzZSwiSXNVbmRlcmxpbmVkIjpmYWxzZSwiUGFyZW50U3R5bGUiOm51bGx9LCJBdXRvU2l6ZSI6MCwiRm9yZWdyb3VuZCI6eyIkaWQiOiI2OTUiLCJDb2xvciI6eyIkaWQiOiI2OTYiLCJBIjoyNTUsIlIiOjE0LCJHIjo0MCwiQiI6NjV9fSwiTWF4V2lkdGgiOjIwMC4wLCJNYXhIZWlnaHQiOiJJbmZpbml0eSIsIlNtYXJ0Rm9yZWdyb3VuZElzQWN0aXZlIjpmYWxzZSwiSG9yaXpvbnRhbEFsaWdubWVudCI6MiwiVmVydGljYWxBbGlnbm1lbnQiOjEsIlNtYXJ0Rm9yZWdyb3VuZCI6bnVsbCwiQmFja2dyb3VuZEZpbGxUeXBlIjowLCJNYXJnaW4iOnsiJGlkIjoiNjk3IiwiVG9wIjowLjAsIkxlZnQiOjAuMCwiUmlnaHQiOjAuMCwiQm90dG9tIjowLjB9LCJQYWRkaW5nIjp7IiRpZCI6IjY5OCIsIlRvcCI6MC4wLCJMZWZ0IjowLjAsIlJpZ2h0IjowLjAsIkJvdHRvbSI6MC4wfSwiQmFja2dyb3VuZCI6eyIkaWQiOiI2OTkiLCJDb2xvciI6eyIkaWQiOiI3MDAiLCJBIjowLCJSIjoyNTUsIkciOjI1NSwiQiI6MjU1fX0sIklzVmlzaWJsZSI6dHJ1ZSwiV2lkdGgiOjAuMCwiSGVpZ2h0IjowLjAsIkJvcmRlclN0eWxlIjp7IiRpZCI6IjcwMSIsIkxpbmVDb2xvciI6bnVsbCwiTGluZVdlaWdodCI6MC4wLCJMaW5lVHlwZSI6MCwiUGFyZW50U3R5bGUiOm51bGx9LCJQYXJlbnRTdHlsZSI6bnVsbH0sIkRhdGVGb3JtYXQiOnsiJGlkIjoiNzAyIiwiRm9ybWF0U3RyaW5nIjoiTU1NIHl5eXkiLCJTZXBhcmF0b3IiOiIvIiwiVXNlSW50ZXJuYXRpb25hbERhdGVGb3JtYXQiOmZhbHNlLCJEYXRlSXNWaXNpYmxlIjp0cnVlLCJUaW1lSXNWaXNpYmxlIjpmYWxzZSwiSG91ckRpZ2l0cyI6MSwiQW1QbURlc2lnbmF0b3IiOjIsIlRyaW0wME1pbnV0ZXMiOmZhbHNlLCJMYXN0S25vd25WaXNpYmlsaXR5U3RhdGUiOm51bGx9LCJXZWVrTnVtYmVyaW5nIjp7IiRpZCI6IjcwMyIsIkZvcm1hdCI6MCwiSXNWaXNpYmxlIjpmYWxzZSwiTGFzdEtub3duVmlzaWJpbGl0eVN0YXRlIjpmYWxzZX0sIklzVmlzaWJsZSI6dHJ1ZSwiVmFyaWFuY2VTdHlsZSI6eyIkaWQiOiI3MDQiLCJUZXh0U3R5bGUiOnsiJGlkIjoiNzA1IiwiRm9udFNldHRpbmdzIjp7IiRpZCI6IjcwNiIsIkZvbnRTaXplIjoxMSwiRm9udE5hbWUiOiJDYWxpYnJpIiwiSXNCb2xkIjpmYWxzZSwiSXNJdGFsaWMiOmZhbHNlLCJJc1VuZGVybGluZWQiOmZhbHNlLCJQYXJlbnRTdHlsZSI6bnVsbH0sIkF1dG9TaXplIjowLCJGb3JlZ3JvdW5kIjp7IiRpZCI6IjcwNyIsIkNvbG9yIjp7IiRpZCI6IjcwOC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3MDkiLCJUb3AiOjAuMCwiTGVmdCI6MC4wLCJSaWdodCI6MC4wLCJCb3R0b20iOjAuMH0sIlBhZGRpbmciOnsiJGlkIjoiNzEwIiwiVG9wIjowLjAsIkxlZnQiOjAuMCwiUmlnaHQiOjAuMCwiQm90dG9tIjowLjB9LCJCYWNrZ3JvdW5kIjp7IiRpZCI6IjcxMSIsIkNvbG9yIjp7IiRpZCI6IjcxMiIsIkEiOjAsIlIiOjAsIkciOjAsIkIiOjB9fSwiSXNWaXNpYmxlIjp0cnVlLCJXaWR0aCI6MC4wLCJIZWlnaHQiOjAuMCwiQm9yZGVyU3R5bGUiOnsiJGlkIjoiNzEzIiwiTGluZUNvbG9yIjpudWxsLCJMaW5lV2VpZ2h0IjowLjAsIkxpbmVUeXBlIjowLCJQYXJlbnRTdHlsZSI6bnVsbH0sIlBhcmVudFN0eWxlIjpudWxsfSwiUGFyZW50U3R5bGUiOm51bGx9LCJQYXJlbnRTdHlsZSI6bnVsbH0sIkluZGV4IjoxMCwiU21hcnREdXJhdGlvbkFjdGl2YXRlZCI6ZmFsc2UsIkRhdGVGb3JtYXQiOnsiJHJlZiI6IjcwMiJ9LCJXZWVrTnVtYmVyaW5nIjp7IiRpZCI6IjcxNCIsIkZvcm1hdCI6MCwiSXNWaXNpYmxlIjpmYWxzZSwiTGFzdEtub3duVmlzaWJpbGl0eVN0YXRlIjpmYWxzZX0sIkJhc2VsaW5lRGF0YSI6eyIkaWQiOiI3MTUiLCJTdGFydERhdGUiOiIyMDI3LTAzLTE5VDAwOjAwOjAwIiwiRW5kRGF0ZSI6IjIwMjctMDYtMjFUMjM6NTk6MDAifSwiSWQiOiJiNDQ3NDkyZi00MTQ5LTQ1ZTAtOGZmMS1lZjFjYzUwZjZkN2UiLCJJbXBvcnRJZCI6bnVsbCwiVGl0bGUiOiJEZXRlY3RvciBhbmQgVmVzc2VsOiBDb21taXNzaW9uaW5nIHBoYXNlIChGWkogJiBFU1MpIiwiTm90ZSI6bnVsbCwiSHlwZXJsaW5rIjp7IiRpZCI6IjcxNiIsIkFkZHJlc3MiOiIiLCJTdWJBZGRyZXNzIjoiIn0sIklzQ2hhbmdlZCI6ZmFsc2UsIklzTmV3IjpmYWxzZX19XSwiX21pbGVzdG9uZXMiOltdLCJJZCI6IjAwMDAwMDAwLTAwMDAtMDAwMC0wMDAwLTAwMDAwMDAwMDAwMCIsIklzU2luZ2xlSXRlbVJvdyI6dHJ1ZX0seyIkaWQiOiI3MTciLCJfdGFza3MiOltdLCJfbWlsZXN0b25lcyI6W3siJGlkIjoiNzE4IiwiSWQiOiI3MTg2MzE0Yy0xMTAxLTRjNDctODE4ZS1hNjZmYjY0MDY2ZTgiLCJJbmRleCI6MTEsIkdyb3VwSWQiOm51bGwsIlRpdGxlIjoiQmFjayBpbnRvIENQMDEgd2l0aCAwIGRheXMgZmxvYXQiLCJEYXRlVGltZSI6IjIwMjctMDYtMjFUMjM6NTk6MDAiLCJQZXJjZW50YWdlQ29tcGxldGUiOm51bGwsIk5vdGUiOm51bGwsIlN0eWxlIjp7IiRpZCI6IjcxOSIsIlRpdGxlUG9zaXRpb24iOiJMZWZ0IiwiRGF0ZVBvc2l0aW9uIjoiUmlnaHQiLCJWYXJpYW5jZVBvc2l0aW9uIjoiUmlnaHQiLCJTaGFwZVR5cGUiOjEsIlNoYXBlU2l6ZSI6MCwiU3BhY2luZyI6NSwiU2hhcGVTdHlsZSI6eyIkaWQiOiI3MjAiLCJNYXJnaW4iOnsiJGlkIjoiNzIxIiwiVG9wIjowLjAsIkxlZnQiOjAuMCwiUmlnaHQiOjAuMCwiQm90dG9tIjowLjB9LCJQYWRkaW5nIjp7IiRpZCI6IjcyMiIsIlRvcCI6MC4wLCJMZWZ0IjowLjAsIlJpZ2h0IjowLjAsIkJvdHRvbSI6MC4wfSwiQmFja2dyb3VuZCI6eyIkaWQiOiI3MjMiLCJDb2xvciI6eyIkaWQiOiI3MjQiLCJBIjoyNTUsIlIiOjE2MCwiRyI6NDMsIkIiOjE0N319LCJJc1Zpc2libGUiOnRydWUsIldpZHRoIjoxMi4wLCJIZWlnaHQiOjE0LjAsIkJvcmRlclN0eWxlIjp7IiRpZCI6IjcyNSIsIkxpbmVDb2xvciI6eyIkaWQiOiI3MjYiLCIkdHlwZSI6Ik5MUkUuQ29tbW9uLkRvbS5Tb2xpZENvbG9yQnJ1c2gsIE5MUkUuQ29tbW9uIiwiQ29sb3IiOnsiJGlkIjoiNzI3IiwiQSI6MjU1LCJSIjoyMzQsIkciOjIyLCJCIjozMH19LCJMaW5lV2VpZ2h0IjowLjAsIkxpbmVUeXBlIjowLCJQYXJlbnRTdHlsZSI6bnVsbH0sIlBhcmVudFN0eWxlIjpudWxsfSwiVGl0bGVTdHlsZSI6eyIkaWQiOiI3MjgiLCJGb250U2V0dGluZ3MiOnsiJGlkIjoiNzI5IiwiRm9udFNpemUiOjExLCJGb250TmFtZSI6IkNhbGlicmkiLCJJc0JvbGQiOmZhbHNlLCJJc0l0YWxpYyI6ZmFsc2UsIklzVW5kZXJsaW5lZCI6ZmFsc2UsIlBhcmVudFN0eWxlIjpudWxsfSwiQXV0b1NpemUiOjAsIkZvcmVncm91bmQiOnsiJGlkIjoiNzMwIiwiQ29sb3IiOnsiJGlkIjoiNzMxIiwiQSI6MjU1LCJSIjowLCJHIjowLCJCIjowfX0sIk1heFdpZHRoIjoyMDAuMCwiTWF4SGVpZ2h0IjoiSW5maW5pdHkiLCJTbWFydEZvcmVncm91bmRJc0FjdGl2ZSI6ZmFsc2UsIkhvcml6b250YWxBbGlnbm1lbnQiOjIsIlZlcnRpY2FsQWxpZ25tZW50IjoxLCJTbWFydEZvcmVncm91bmQiOm51bGwsIkJhY2tncm91bmRGaWxsVHlwZSI6MCwiTWFyZ2luIjp7IiRpZCI6IjczMiIsIlRvcCI6MC4wLCJMZWZ0IjowLjAsIlJpZ2h0IjowLjAsIkJvdHRvbSI6MC4wfSwiUGFkZGluZyI6eyIkaWQiOiI3MzMiLCJUb3AiOjAuMCwiTGVmdCI6MC4wLCJSaWdodCI6MC4wLCJCb3R0b20iOjAuMH0sIkJhY2tncm91bmQiOnsiJGlkIjoiNzM0IiwiQ29sb3IiOnsiJGlkIjoiNzM1IiwiQSI6MjU1LCJSIjowLCJHIjowLCJCIjowfX0sIklzVmlzaWJsZSI6dHJ1ZSwiV2lkdGgiOjAuMCwiSGVpZ2h0IjowLjAsIkJvcmRlclN0eWxlIjp7IiRpZCI6IjczNiIsIkxpbmVDb2xvciI6bnVsbCwiTGluZVdlaWdodCI6MC4wLCJMaW5lVHlwZSI6MCwiUGFyZW50U3R5bGUiOm51bGx9LCJQYXJlbnRTdHlsZSI6bnVsbH0sIkRhdGVTdHlsZSI6eyIkaWQiOiI3MzciLCJGb250U2V0dGluZ3MiOnsiJGlkIjoiNzM4IiwiRm9udFNpemUiOjEwLCJGb250TmFtZSI6IkNhbGlicmkiLCJJc0JvbGQiOmZhbHNlLCJJc0l0YWxpYyI6ZmFsc2UsIklzVW5kZXJsaW5lZCI6ZmFsc2UsIlBhcmVudFN0eWxlIjpudWxsfSwiQXV0b1NpemUiOjAsIkZvcmVncm91bmQiOnsiJGlkIjoiNzM5IiwiQ29sb3IiOnsiJGlkIjoiNzQwIiwiQSI6MjU1LCJSIjoxNCwiRyI6NDAsIkIiOjY1fX0sIk1heFdpZHRoIjoyMDAuMCwiTWF4SGVpZ2h0IjoiSW5maW5pdHkiLCJTbWFydEZvcmVncm91bmRJc0FjdGl2ZSI6ZmFsc2UsIkhvcml6b250YWxBbGlnbm1lbnQiOjAsIlZlcnRpY2FsQWxpZ25tZW50IjoxLCJTbWFydEZvcmVncm91bmQiOm51bGwsIkJhY2tncm91bmRGaWxsVHlwZSI6MCwiTWFyZ2luIjp7IiRpZCI6Ijc0MSIsIlRvcCI6MC4wLCJMZWZ0IjowLjAsIlJpZ2h0IjowLjAsIkJvdHRvbSI6MC4wfSwiUGFkZGluZyI6eyIkaWQiOiI3NDIiLCJUb3AiOjAuMCwiTGVmdCI6MC4wLCJSaWdodCI6MC4wLCJCb3R0b20iOjAuMH0sIkJhY2tncm91bmQiOnsiJGlkIjoiNzQzIiwiQ29sb3IiOnsiJGlkIjoiNzQ0IiwiQSI6MjU1LCJSIjoxNCwiRyI6NDAsIkIiOjY1fX0sIklzVmlzaWJsZSI6dHJ1ZSwiV2lkdGgiOjAuMCwiSGVpZ2h0IjowLjAsIkJvcmRlclN0eWxlIjp7IiRpZCI6Ijc0NSIsIkxpbmVDb2xvciI6bnVsbCwiTGluZVdlaWdodCI6MC4wLCJMaW5lVHlwZSI6MCwiUGFyZW50U3R5bGUiOm51bGx9LCJQYXJlbnRTdHlsZSI6bnVsbH0sIkRhdGVGb3JtYXQiOnsiJGlkIjoiNzQ2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c0NyIsIkZvcm1hdCI6MCwiSXNWaXNpYmxlIjpmYWxzZSwiTGFzdEtub3duVmlzaWJpbGl0eVN0YXRlIjpmYWxzZX0sIklzVmlzaWJsZSI6dHJ1ZSwiVmFyaWFuY2VTdHlsZSI6eyIkaWQiOiI3NDgiLCJUZXh0U3R5bGUiOnsiJGlkIjoiNzQ5IiwiRm9udFNldHRpbmdzIjp7IiRpZCI6Ijc1MCIsIkZvbnRTaXplIjoxMSwiRm9udE5hbWUiOiJDYWxpYnJpIiwiSXNCb2xkIjpmYWxzZSwiSXNJdGFsaWMiOmZhbHNlLCJJc1VuZGVybGluZWQiOmZhbHNlLCJQYXJlbnRTdHlsZSI6bnVsbH0sIkF1dG9TaXplIjowLCJGb3JlZ3JvdW5kIjp7IiRpZCI6Ijc1MSIsIkNvbG9yIjp7IiRpZCI6Ijc1MiIsIkEiOjI1NSwiUiI6MCwiRyI6MCwiQiI6MH19LCJNYXhXaWR0aCI6MjAwLjAsIk1heEhlaWdodCI6IkluZmluaXR5IiwiU21hcnRGb3JlZ3JvdW5kSXNBY3RpdmUiOmZhbHNlLCJIb3Jpem9udGFsQWxpZ25tZW50IjoxLCJWZXJ0aWNhbEFsaWdubWVudCI6MSwiU21hcnRGb3JlZ3JvdW5kIjpudWxsLCJCYWNrZ3JvdW5kRmlsbFR5cGUiOjAsIk1hcmdpbiI6eyIkaWQiOiI3NTMiLCJUb3AiOjAuMCwiTGVmdCI6MC4wLCJSaWdodCI6MC4wLCJCb3R0b20iOjAuMH0sIlBhZGRpbmciOnsiJGlkIjoiNzU0IiwiVG9wIjowLjAsIkxlZnQiOjAuMCwiUmlnaHQiOjAuMCwiQm90dG9tIjowLjB9LCJCYWNrZ3JvdW5kIjp7IiRpZCI6Ijc1NSIsIkNvbG9yIjp7IiRpZCI6Ijc1NiIsIkEiOjAsIlIiOjAsIkciOjAsIkIiOjB9fSwiSXNWaXNpYmxlIjp0cnVlLCJXaWR0aCI6MC4wLCJIZWlnaHQiOjAuMCwiQm9yZGVyU3R5bGUiOnsiJGlkIjoiNzU3IiwiTGluZUNvbG9yIjpudWxsLCJMaW5lV2VpZ2h0IjowLjAsIkxpbmVUeXBlIjowLCJQYXJlbnRTdHlsZSI6bnVsbH0sIlBhcmVudFN0eWxlIjpudWxsfSwiUGFyZW50U3R5bGUiOm51bGx9LCJQYXJlbnRTdHlsZSI6bnVsbH0sIkh5cGVybGluayI6bnVsbCwiQmFzZWxpbmVEYXRhIjp7IiRpZCI6Ijc1OCIsIkRhdGUiOiIyMDI3LTA2LTIxVDIzOjU5OjAwIn0sIkltcG9ydElkIjoiIn1dLCJJZCI6IjAwMDAwMDAwLTAwMDAtMDAwMC0wMDAwLTAwMDAwMDAwMDAwMCIsIklzU2luZ2xlSXRlbVJvdyI6dHJ1ZX1dLCJJbmRleCI6NywiSWQiOiI0Y2FmMDdjMi1hMjYyLTQ1NGUtYTFhZS0wODY5ZmVlNmFiZmMiLCJIZWFkZXJUZXh0IjpudWxsLCJJc0RlZmF1bHQiOnRydWUsIlN0eWxlIjp7IiRpZCI6Ijc1OSIsIkhlYWRlclN0eWxlIjp7IiRpZCI6Ijc2MCIsIlRleHRTdHlsZSI6eyIkaWQiOiI3NjEiLCJGb250U2V0dGluZ3MiOnsiJGlkIjoiNzYyIiwiRm9udFNpemUiOjExLCJGb250TmFtZSI6IkNhbGlicmkiLCJJc0JvbGQiOmZhbHNlLCJJc0l0YWxpYyI6ZmFsc2UsIklzVW5kZXJsaW5lZCI6ZmFsc2UsIlBhcmVudFN0eWxlIjpudWxsfSwiQXV0b1NpemUiOjIsIkZvcmVncm91bmQiOnsiJGlkIjoiNzYzIiwiQ29sb3IiOnsiJGlkIjoiNzY0IiwiQSI6MjU1LCJSIjowLCJHIjowLCJCIjowfX0sIk1heFdpZHRoIjoiSW5maW5pdHkiLCJNYXhIZWlnaHQiOiJJbmZpbml0eSIsIlNtYXJ0Rm9yZWdyb3VuZElzQWN0aXZlIjpmYWxzZSwiSG9yaXpvbnRhbEFsaWdubWVudCI6MCwiVmVydGljYWxBbGlnbm1lbnQiOjAsIlNtYXJ0Rm9yZWdyb3VuZCI6bnVsbCwiQmFja2dyb3VuZEZpbGxUeXBlIjowLCJNYXJnaW4iOnsiJGlkIjoiNzY1IiwiVG9wIjowLjAsIkxlZnQiOjAuMCwiUmlnaHQiOjAuMCwiQm90dG9tIjowLjB9LCJQYWRkaW5nIjp7IiRpZCI6Ijc2NiIsIlRvcCI6MC4wLCJMZWZ0IjowLjAsIlJpZ2h0IjowLjAsIkJvdHRvbSI6MC4wfSwiQmFja2dyb3VuZCI6eyIkaWQiOiI3NjciLCJDb2xvciI6eyIkaWQiOiI3NjgiLCJBIjoyNTUsIlIiOjAsIkciOjAsIkIiOjB9fSwiSXNWaXNpYmxlIjp0cnVlLCJXaWR0aCI6MC4wLCJIZWlnaHQiOjAuMCwiQm9yZGVyU3R5bGUiOm51bGwsIlBhcmVudFN0eWxlIjpudWxsfSwiUmVjdGFuZ2xlU3R5bGUiOnsiJGlkIjoiNzY5IiwiTWFyZ2luIjp7IiRpZCI6Ijc3MCIsIlRvcCI6MC4wLCJMZWZ0IjowLjAsIlJpZ2h0IjowLjAsIkJvdHRvbSI6MC4wfSwiUGFkZGluZyI6eyIkaWQiOiI3NzEiLCJUb3AiOjAuMCwiTGVmdCI6MC4wLCJSaWdodCI6MC4wLCJCb3R0b20iOjAuMH0sIkJhY2tncm91bmQiOnsiJGlkIjoiNzcyIiwiQ29sb3IiOnsiJGlkIjoiNzczIiwiQSI6MTI3LCJSIjoxNSwiRyI6MTU4LCJCIjoyMTN9fSwiSXNWaXNpYmxlIjp0cnVlLCJXaWR0aCI6MC4wLCJIZWlnaHQiOjAuMCwiQm9yZGVyU3R5bGUiOnsiJGlkIjoiNzc0IiwiTGluZUNvbG9yIjp7IiRpZCI6Ijc3NSIsIiR0eXBlIjoiTkxSRS5Db21tb24uRG9tLlNvbGlkQ29sb3JCcnVzaCwgTkxSRS5Db21tb24iLCJDb2xvciI6eyIkaWQiOiI3NzYiLCJBIjoyNTUsIlIiOjI1NSwiRyI6MCwiQiI6MH19LCJMaW5lV2VpZ2h0IjowLjAsIkxpbmVUeXBlIjowLCJQYXJlbnRTdHlsZSI6bnVsbH0sIlBhcmVudFN0eWxlIjpudWxsfSwiTWFyZ2luIjp7IiRpZCI6Ijc3NyIsIlRvcCI6MC4wLCJMZWZ0IjowLjAsIlJpZ2h0IjowLjAsIkJvdHRvbSI6MC4wfSwiUGFkZGluZyI6eyIkaWQiOiI3NzgiLCJUb3AiOjAuMCwiTGVmdCI6MC4wLCJSaWdodCI6MC4wLCJCb3R0b20iOjAuMH0sIkJhY2tncm91bmQiOm51bGwsIklzVmlzaWJsZSI6dHJ1ZSwiV2lkdGgiOjAuMCwiSGVpZ2h0IjowLjAsIkJvcmRlclN0eWxlIjpudWxsLCJQYXJlbnRTdHlsZSI6bnVsbH0sIkJhY2tncm91bmRTdHlsZSI6eyIkaWQiOiI3NzkiLCJNYXJnaW4iOnsiJGlkIjoiNzgwIiwiVG9wIjowLjAsIkxlZnQiOjAuMCwiUmlnaHQiOjAuMCwiQm90dG9tIjowLjB9LCJQYWRkaW5nIjp7IiRpZCI6Ijc4MSIsIlRvcCI6MC4wLCJMZWZ0IjowLjAsIlJpZ2h0IjowLjAsIkJvdHRvbSI6MC4wfSwiQmFja2dyb3VuZCI6eyIkaWQiOiI3ODIiLCJDb2xvciI6eyIkaWQiOiI3ODMiLCJBIjo1MSwiUiI6MjAwLCJHIjoyMDAsIkIiOjIwMH19LCJJc1Zpc2libGUiOnRydWUsIldpZHRoIjowLjAsIkhlaWdodCI6MC4wLCJCb3JkZXJTdHlsZSI6eyIkaWQiOiI3ODQiLCJMaW5lQ29sb3IiOnsiJGlkIjoiNzg1IiwiJHR5cGUiOiJOTFJFLkNvbW1vbi5Eb20uU29saWRDb2xvckJydXNoLCBOTFJFLkNvbW1vbiIsIkNvbG9yIjp7IiRpZCI6Ijc4NiIsIkEiOjI1NSwiUiI6MjM0LCJHIjoyMiwiQiI6MzB9fSwiTGluZVdlaWdodCI6MC4wLCJMaW5lVHlwZSI6MCwiUGFyZW50U3R5bGUiOm51bGx9LCJQYXJlbnRTdHlsZSI6bnVsbH0sIk1hcmdpbiI6eyIkaWQiOiI3ODciLCJUb3AiOjAuMCwiTGVmdCI6MC4wLCJSaWdodCI6MC4wLCJCb3R0b20iOjAuMH0sIlBhZGRpbmciOnsiJGlkIjoiNzg4IiwiVG9wIjowLjAsIkxlZnQiOjAuMCwiUmlnaHQiOjAuMCwiQm90dG9tIjowLjB9LCJJc1Zpc2libGUiOnRydWUsIldpZHRoIjowLjAsIkhlaWdodCI6MC4wLCJCb3JkZXJTdHlsZSI6eyIkaWQiOiI3ODkiLCJMaW5lQ29sb3IiOm51bGwsIkxpbmVXZWlnaHQiOjAuMCwiTGluZVR5cGUiOjAsIlBhcmVudFN0eWxlIjpudWxsfSwiUGFyZW50U3R5bGUiOm51bGx9fV0sIklkIjoiZmE0MmQ2M2QtYWFhMC00N2RmLTk2MDktNjU0NjQ5YThkMjk4IiwiSW5kZXgiOjcsIkhlYWRlclRleHQiOiJOby4gMiAtIENyaXRpY2FsIFBhdGhccigwIGRheXMgVEYpIiwiU3R5bGUiOnsiJGlkIjoiNzkwIiwiU3R5bGVJZCI6IjA3MDJkZWE4LWMxMTQtNGQ3MS1iZTQwLWNkMzA2MmM0Njk3MCIsIkhlYWRlclN0eWxlIjp7IiRpZCI6Ijc5MSIsIlRleHRJc1ZlcnRpY2FsIjpmYWxzZSwiVGV4dFN0eWxlIjp7IiRpZCI6Ijc5MiIsIkZvbnRTZXR0aW5ncyI6eyIkaWQiOiI3OTMiLCJGb250U2l6ZSI6MTEsIkZvbnROYW1lIjoiQ2FsaWJyaSIsIklzQm9sZCI6ZmFsc2UsIklzSXRhbGljIjpmYWxzZSwiSXNVbmRlcmxpbmVkIjpmYWxzZSwiUGFyZW50U3R5bGUiOm51bGx9LCJBdXRvU2l6ZSI6MiwiRm9yZWdyb3VuZCI6eyIkaWQiOiI3OTQiLCJDb2xvciI6eyIkaWQiOiI3OTUiLCJBIjoyNTUsIlIiOjI1NSwiRyI6MjU1LCJCIjoyNTV9fSwiTWF4V2lkdGgiOiJJbmZpbml0eSIsIk1heEhlaWdodCI6IkluZmluaXR5IiwiU21hcnRGb3JlZ3JvdW5kSXNBY3RpdmUiOmZhbHNlLCJIb3Jpem9udGFsQWxpZ25tZW50IjowLCJWZXJ0aWNhbEFsaWdubWVudCI6MCwiU21hcnRGb3JlZ3JvdW5kIjpudWxsLCJCYWNrZ3JvdW5kRmlsbFR5cGUiOjAsIk1hcmdpbiI6eyIkaWQiOiI3OTYiLCJUb3AiOjAuMCwiTGVmdCI6MC4wLCJSaWdodCI6MC4wLCJCb3R0b20iOjAuMH0sIlBhZGRpbmciOnsiJGlkIjoiNzk3IiwiVG9wIjowLjAsIkxlZnQiOjAuMCwiUmlnaHQiOjAuMCwiQm90dG9tIjowLjB9LCJCYWNrZ3JvdW5kIjp7IiRpZCI6Ijc5OCIsIkNvbG9yIjp7IiRpZCI6Ijc5OSIsIkEiOjI1NSwiUiI6MjU1LCJHIjoyNTUsIkIiOjI1NX19LCJJc1Zpc2libGUiOnRydWUsIldpZHRoIjowLjAsIkhlaWdodCI6MC4wLCJCb3JkZXJTdHlsZSI6bnVsbCwiUGFyZW50U3R5bGUiOm51bGx9LCJSZWN0YW5nbGVTdHlsZSI6eyIkaWQiOiI4MDAiLCJNYXJnaW4iOnsiJGlkIjoiODAxIiwiVG9wIjowLjAsIkxlZnQiOjAuMCwiUmlnaHQiOjAuMCwiQm90dG9tIjowLjB9LCJQYWRkaW5nIjp7IiRpZCI6IjgwMiIsIlRvcCI6MC4wLCJMZWZ0IjowLjAsIlJpZ2h0IjowLjAsIkJvdHRvbSI6MC4wfSwiQmFja2dyb3VuZCI6eyIkaWQiOiI4MDMiLCJDb2xvciI6eyIkaWQiOiI4MDQiLCJBIjoyNTUsIlIiOjE2MCwiRyI6NDMsIkIiOjE0N319LCJJc1Zpc2libGUiOnRydWUsIldpZHRoIjowLjAsIkhlaWdodCI6MC4wLCJCb3JkZXJTdHlsZSI6eyIkaWQiOiI4MDUiLCJMaW5lQ29sb3IiOnsiJGlkIjoiODA2IiwiJHR5cGUiOiJOTFJFLkNvbW1vbi5Eb20uU29saWRDb2xvckJydXNoLCBOTFJFLkNvbW1vbiIsIkNvbG9yIjp7IiRpZCI6IjgwNyIsIkEiOjI1NSwiUiI6MjU1LCJHIjoyNTUsIkIiOjI1NX19LCJMaW5lV2VpZ2h0IjowLjAsIkxpbmVUeXBlIjowLCJQYXJlbnRTdHlsZSI6bnVsbH0sIlBhcmVudFN0eWxlIjpudWxsfSwiTWFyZ2luIjp7IiRpZCI6IjgwOCIsIlRvcCI6MC4wLCJMZWZ0IjowLjAsIlJpZ2h0IjowLjAsIkJvdHRvbSI6MC4wfSwiUGFkZGluZyI6eyIkaWQiOiI4MDkiLCJUb3AiOjAuMCwiTGVmdCI6MC4wLCJSaWdodCI6MC4wLCJCb3R0b20iOjAuMH0sIkJhY2tncm91bmQiOm51bGwsIklzVmlzaWJsZSI6dHJ1ZSwiV2lkdGgiOjAuMCwiSGVpZ2h0IjowLjAsIkJvcmRlclN0eWxlIjpudWxsLCJQYXJlbnRTdHlsZSI6bnVsbH0sIkJhY2tncm91bmRTdHlsZSI6eyIkaWQiOiI4MTAiLCJNYXJnaW4iOnsiJGlkIjoiODExIiwiVG9wIjowLjAsIkxlZnQiOjAuMCwiUmlnaHQiOjAuMCwiQm90dG9tIjowLjB9LCJQYWRkaW5nIjp7IiRpZCI6IjgxMiIsIlRvcCI6MC4wLCJMZWZ0IjowLjAsIlJpZ2h0IjowLjAsIkJvdHRvbSI6MC4wfSwiQmFja2dyb3VuZCI6eyIkaWQiOiI4MTMiLCJDb2xvciI6eyIkaWQiOiI4MTQiLCJBIjo1MSwiUiI6MjAwLCJHIjoyMDAsIkIiOjIwMH19LCJJc1Zpc2libGUiOnRydWUsIldpZHRoIjowLjAsIkhlaWdodCI6MC4wLCJCb3JkZXJTdHlsZSI6eyIkaWQiOiI4MTUiLCJMaW5lQ29sb3IiOnsiJGlkIjoiODE2IiwiJHR5cGUiOiJOTFJFLkNvbW1vbi5Eb20uU29saWRDb2xvckJydXNoLCBOTFJFLkNvbW1vbiIsIkNvbG9yIjp7IiRpZCI6IjgxNyIsIkEiOjI1NSwiUiI6MjM0LCJHIjoyMiwiQiI6MzB9fSwiTGluZVdlaWdodCI6MC4wLCJMaW5lVHlwZSI6MCwiUGFyZW50U3R5bGUiOm51bGx9LCJQYXJlbnRTdHlsZSI6bnVsbH0sIklzQWJvdmVUaW1lYmFuZCI6ZmFsc2UsIlNwYWNpbmciOjMsIkRlZmF1bHRTd2ltbGFuZVRhc2tTdHlsZSI6eyIkaWQiOiI4MTgiLCIkdHlwZSI6Ik5MUkUuQ29tbW9uLkRvbS5TdHlsZXMuRXhwbGljaXRTZXRhYmxlVGFza1N0eWxlLCBOTFJFLkNvbW1vbiIsIlNoYXBlIjoxLCJTaGFwZVRoaWNrbmVzcyI6MCwiRHVyYXRpb25Gb3JtYXQiOjAsIkluY2x1ZGVOb25Xb3JraW5nRGF5c0luRHVyYXRpb24iOmZhbHNlLCJQZXJjZW50YWdlQ29tcGxldGVTdHlsZSI6eyIkaWQiOiI4MTkiLCJGb250U2V0dGluZ3MiOnsiJGlkIjoiODIwIiwiRm9udFNpemUiOjEwLCJGb250TmFtZSI6IkNhbGlicmkiLCJJc0JvbGQiOmZhbHNlLCJJc0l0YWxpYyI6ZmFsc2UsIklzVW5kZXJsaW5lZCI6ZmFsc2UsIlBhcmVudFN0eWxlIjpudWxsfSwiQXV0b1NpemUiOjAsIkZvcmVncm91bmQiOnsiJGlkIjoiODIxIiwiQ29sb3IiOnsiJGlkIjoiODIyIiwiQSI6MjU1LCJSIjoyMzIsIkciOjIzMiwiQiI6MjMyfX0sIk1heFdpZHRoIjoyMDAuMCwiTWF4SGVpZ2h0IjoiSW5maW5pdHkiLCJTbWFydEZvcmVncm91bmRJc0FjdGl2ZSI6ZmFsc2UsIkhvcml6b250YWxBbGlnbm1lbnQiOjEsIlZlcnRpY2FsQWxpZ25tZW50IjoxLCJTbWFydEZvcmVncm91bmQiOm51bGwsIkJhY2tncm91bmRGaWxsVHlwZSI6MCwiTWFyZ2luIjp7IiRpZCI6IjgyMyIsIlRvcCI6MC4wLCJMZWZ0IjowLjAsIlJpZ2h0IjowLjAsIkJvdHRvbSI6MC4wfSwiUGFkZGluZyI6eyIkaWQiOiI4MjQiLCJUb3AiOjAuMCwiTGVmdCI6MC4wLCJSaWdodCI6MC4wLCJCb3R0b20iOjAuMH0sIkJhY2tncm91bmQiOnsiJGlkIjoiODI1IiwiQ29sb3IiOnsiJGlkIjoiODI2IiwiQSI6ODksIlIiOjAsIkciOjAsIkIiOjB9fSwiSXNWaXNpYmxlIjp0cnVlLCJXaWR0aCI6MC4wLCJIZWlnaHQiOjAuMCwiQm9yZGVyU3R5bGUiOnsiJGlkIjoiODI3IiwiTGluZUNvbG9yIjpudWxsLCJMaW5lV2VpZ2h0IjowLjAsIkxpbmVUeXBlIjowLCJQYXJlbnRTdHlsZSI6bnVsbH0sIlBhcmVudFN0eWxlIjpudWxsfSwiRHVyYXRpb25TdHlsZSI6eyIkaWQiOiI4MjgiLCJGb250U2V0dGluZ3MiOnsiJGlkIjoiODI5IiwiRm9udFNpemUiOjEwLCJGb250TmFtZSI6IkNhbGlicmkiLCJJc0JvbGQiOmZhbHNlLCJJc0l0YWxpYyI6ZmFsc2UsIklzVW5kZXJsaW5lZCI6ZmFsc2UsIlBhcmVudFN0eWxlIjpudWxsfSwiQXV0b1NpemUiOjAsIkZvcmVncm91bmQiOnsiJGlkIjoiODMwIiwiQ29sb3IiOnsiJGlkIjoiODMxIiwiQSI6MjU1LCJSIjoyMzcsIkciOjEyNSwiQiI6NDl9fSwiTWF4V2lkdGgiOjIwMC4wLCJNYXhIZWlnaHQiOiJJbmZpbml0eSIsIlNtYXJ0Rm9yZWdyb3VuZElzQWN0aXZlIjpmYWxzZSwiSG9yaXpvbnRhbEFsaWdubWVudCI6MCwiVmVydGljYWxBbGlnbm1lbnQiOjEsIlNtYXJ0Rm9yZWdyb3VuZCI6bnVsbCwiQmFja2dyb3VuZEZpbGxUeXBlIjowLCJNYXJnaW4iOnsiJGlkIjoiODMyIiwiVG9wIjowLjAsIkxlZnQiOjAuMCwiUmlnaHQiOjAuMCwiQm90dG9tIjowLjB9LCJQYWRkaW5nIjp7IiRpZCI6IjgzMyIsIlRvcCI6MC4wLCJMZWZ0IjowLjAsIlJpZ2h0IjowLjAsIkJvdHRvbSI6MC4wfSwiQmFja2dyb3VuZCI6eyIkaWQiOiI4MzQiLCJDb2xvciI6eyIkaWQiOiI4MzUiLCJBIjoyNTUsIlIiOjIzNywiRyI6MTI1LCJCIjo0OX19LCJJc1Zpc2libGUiOnRydWUsIldpZHRoIjowLjAsIkhlaWdodCI6MC4wLCJCb3JkZXJTdHlsZSI6eyIkaWQiOiI4MzYiLCJMaW5lQ29sb3IiOm51bGwsIkxpbmVXZWlnaHQiOjAuMCwiTGluZVR5cGUiOjAsIlBhcmVudFN0eWxlIjpudWxsfSwiUGFyZW50U3R5bGUiOm51bGx9LCJIb3Jpem9udGFsQ29ubmVjdG9yU3R5bGUiOnsiJGlkIjoiODM3IiwiTGluZUNvbG9yIjp7IiRpZCI6IjgzOCIsIiR0eXBlIjoiTkxSRS5Db21tb24uRG9tLlNvbGlkQ29sb3JCcnVzaCwgTkxSRS5Db21tb24iLCJDb2xvciI6eyIkaWQiOiI4MzkiLCJBIjoyNTUsIlIiOjAsIkciOjAsIkIiOjB9fSwiTGluZVdlaWdodCI6MC4wLCJMaW5lVHlwZSI6MCwiUGFyZW50U3R5bGUiOm51bGx9LCJWZXJ0aWNhbENvbm5lY3RvclN0eWxlIjp7IiRpZCI6Ijg0MCIsIkxpbmVDb2xvciI6eyIkaWQiOiI4NDEiLCIkdHlwZSI6Ik5MUkUuQ29tbW9uLkRvbS5Tb2xpZENvbG9yQnJ1c2gsIE5MUkUuQ29tbW9uIiwiQ29sb3IiOnsiJGlkIjoiODQyIiwiQSI6MjU1LCJSIjowLCJHIjowLCJCIjowfX0sIkxpbmVXZWlnaHQiOjAuMCwiTGluZVR5cGUiOjAsIlBhcmVudFN0eWxlIjpudWxsfSwiTWFyZ2luIjpudWxsLCJTdGFydERhdGVQb3NpdGlvbiI6MywiRW5kRGF0ZVBvc2l0aW9uIjozLCJEYXRlSXNWaXNpYmxlIjp0cnVlLCJUaXRsZVBvc2l0aW9uIjo0LCJEdXJhdGlvblBvc2l0aW9uIjo2LCJQZXJjZW50YWdlQ29tcGxldGVkUG9zaXRpb24iOjIsIlZhcmlhbmNlUG9zaXRpb24iOjYsIlNwYWNpbmciOjMsIklzQmVsb3dUaW1lYmFuZCI6ZmFsc2UsIlBlcmNlbnRhZ2VDb21wbGV0ZVNoYXBlT3BhY2l0eSI6MzUsIkJhc2VsaW5lU3R5bGUiOnsiJGlkIjoiODQzIiwiU2hhcGVTdHlsZSI6eyIkaWQiOiI4NDQiLCJNYXJnaW4iOnsiJGlkIjoiODQ1IiwiVG9wIjowLjAsIkxlZnQiOjAuMCwiUmlnaHQiOjAuMCwiQm90dG9tIjowLjB9LCJQYWRkaW5nIjp7IiRpZCI6Ijg0NiIsIlRvcCI6MC4wLCJMZWZ0IjowLjAsIlJpZ2h0IjowLjAsIkJvdHRvbSI6MC4wfSwiQmFja2dyb3VuZCI6eyIkaWQiOiI4NDciLCJDb2xvciI6eyIkaWQiOiI4NDgiLCJBIjoxNTMsIlIiOjAsIkciOjAsIkIiOjB9fSwiSXNWaXNpYmxlIjp0cnVlLCJXaWR0aCI6MC4wLCJIZWlnaHQiOjAuMCwiQm9yZGVyU3R5bGUiOnsiJGlkIjoiODQ5IiwiTGluZUNvbG9yIjpudWxsLCJMaW5lV2VpZ2h0IjowLjAsIkxpbmVUeXBlIjowLCJQYXJlbnRTdHlsZSI6bnVsbH0sIlBhcmVudFN0eWxlIjpudWxsfSwiTWFyZ2luIjp7IiRpZCI6Ijg1MCIsIlRvcCI6MC4wLCJMZWZ0IjowLjAsIlJpZ2h0IjowLjAsIkJvdHRvbSI6MC4wfSwiUGFkZGluZyI6eyIkaWQiOiI4NTEiLCJUb3AiOjAuMCwiTGVmdCI6MC4wLCJSaWdodCI6MC4wLCJCb3R0b20iOjAuMH0sIkJhY2tncm91bmQiOm51bGwsIklzVmlzaWJsZSI6dHJ1ZSwiV2lkdGgiOjAuMCwiSGVpZ2h0IjowLjAsIkJvcmRlclN0eWxlIjpudWxsLCJQYXJlbnRTdHlsZSI6bnVsbH0sIlNoYXBlU3R5bGUiOnsiJGlkIjoiODUyIiwiTWFyZ2luIjp7IiRpZCI6Ijg1MyIsIlRvcCI6MC4wLCJMZWZ0Ijo0LjAsIlJpZ2h0Ijo0LjAsIkJvdHRvbSI6MC4wfSwiUGFkZGluZyI6eyIkaWQiOiI4NTQiLCJUb3AiOjAuMCwiTGVmdCI6MC4wLCJSaWdodCI6MC4wLCJCb3R0b20iOjAuMH0sIkJhY2tncm91bmQiOnsiJGlkIjoiODU1IiwiQ29sb3IiOnsiJGlkIjoiODU2IiwiQSI6MjU1LCJSIjoxNSwiRyI6MTU4LCJCIjoyMTN9fSwiSXNWaXNpYmxlIjp0cnVlLCJXaWR0aCI6MC4wLCJIZWlnaHQiOjEwLjAsIkJvcmRlclN0eWxlIjp7IiRpZCI6Ijg1NyIsIkxpbmVDb2xvciI6eyIkaWQiOiI4NTgiLCIkdHlwZSI6Ik5MUkUuQ29tbW9uLkRvbS5Tb2xpZENvbG9yQnJ1c2gsIE5MUkUuQ29tbW9uIiwiQ29sb3IiOnsiJGlkIjoiODU5IiwiQSI6MjU1LCJSIjoyMzQsIkciOjIyLCJCIjozMH19LCJMaW5lV2VpZ2h0IjowLjAsIkxpbmVUeXBlIjowLCJQYXJlbnRTdHlsZSI6bnVsbH0sIlBhcmVudFN0eWxlIjpudWxsfSwiVGl0bGVTdHlsZSI6eyIkaWQiOiI4NjAiLCJGb250U2V0dGluZ3MiOnsiJGlkIjoiODYxIiwiRm9udFNpemUiOjExLCJGb250TmFtZSI6IkNhbGlicmkiLCJJc0JvbGQiOmZhbHNlLCJJc0l0YWxpYyI6ZmFsc2UsIklzVW5kZXJsaW5lZCI6ZmFsc2UsIlBhcmVudFN0eWxlIjpudWxsfSwiQXV0b1NpemUiOjAsIkZvcmVncm91bmQiOnsiJGlkIjoiODYyIiwiQ29sb3IiOnsiJGlkIjoiODYz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g2NCIsIlRvcCI6MC4wLCJMZWZ0IjowLjAsIlJpZ2h0IjowLjAsIkJvdHRvbSI6MC4wfSwiUGFkZGluZyI6eyIkaWQiOiI4NjUiLCJUb3AiOjAuMCwiTGVmdCI6MC4wLCJSaWdodCI6MC4wLCJCb3R0b20iOjAuMH0sIkJhY2tncm91bmQiOnsiJGlkIjoiODY2IiwiQ29sb3IiOnsiJGlkIjoiODY3IiwiQSI6MjU1LCJSIjowLCJHIjowLCJCIjowfX0sIklzVmlzaWJsZSI6dHJ1ZSwiV2lkdGgiOjAuMCwiSGVpZ2h0IjowLjAsIkJvcmRlclN0eWxlIjp7IiRpZCI6Ijg2OCIsIkxpbmVDb2xvciI6bnVsbCwiTGluZVdlaWdodCI6MC4wLCJMaW5lVHlwZSI6MCwiUGFyZW50U3R5bGUiOm51bGx9LCJQYXJlbnRTdHlsZSI6bnVsbH0sIkRhdGVTdHlsZSI6eyIkaWQiOiI4NjkiLCJGb250U2V0dGluZ3MiOnsiJGlkIjoiODcwIiwiRm9udFNpemUiOjEwLCJGb250TmFtZSI6IkNhbGlicmkiLCJJc0JvbGQiOmZhbHNlLCJJc0l0YWxpYyI6ZmFsc2UsIklzVW5kZXJsaW5lZCI6ZmFsc2UsIlBhcmVudFN0eWxlIjpudWxsfSwiQXV0b1NpemUiOjAsIkZvcmVncm91bmQiOnsiJGlkIjoiODcxIiwiQ29sb3IiOnsiJGlkIjoiODcyIiwiQSI6MjU1LCJSIjoxNCwiRyI6NDAsIkIiOjY1fX0sIk1heFdpZHRoIjoyMDAuMCwiTWF4SGVpZ2h0IjoiSW5maW5pdHkiLCJTbWFydEZvcmVncm91bmRJc0FjdGl2ZSI6ZmFsc2UsIkhvcml6b250YWxBbGlnbm1lbnQiOjIsIlZlcnRpY2FsQWxpZ25tZW50IjoxLCJTbWFydEZvcmVncm91bmQiOm51bGwsIkJhY2tncm91bmRGaWxsVHlwZSI6MCwiTWFyZ2luIjp7IiRpZCI6Ijg3MyIsIlRvcCI6MC4wLCJMZWZ0IjowLjAsIlJpZ2h0IjowLjAsIkJvdHRvbSI6MC4wfSwiUGFkZGluZyI6eyIkaWQiOiI4NzQiLCJUb3AiOjAuMCwiTGVmdCI6MC4wLCJSaWdodCI6MC4wLCJCb3R0b20iOjAuMH0sIkJhY2tncm91bmQiOnsiJGlkIjoiODc1IiwiQ29sb3IiOnsiJGlkIjoiODc2IiwiQSI6MjU1LCJSIjoxNCwiRyI6NDAsIkIiOjY1fX0sIklzVmlzaWJsZSI6dHJ1ZSwiV2lkdGgiOjAuMCwiSGVpZ2h0IjowLjAsIkJvcmRlclN0eWxlIjp7IiRpZCI6Ijg3NyIsIkxpbmVDb2xvciI6bnVsbCwiTGluZVdlaWdodCI6MC4wLCJMaW5lVHlwZSI6MCwiUGFyZW50U3R5bGUiOm51bGx9LCJQYXJlbnRTdHlsZSI6bnVsbH0sIkRhdGVGb3JtYXQiOnsiJGlkIjoiODc4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g3OSIsIkZvcm1hdCI6MCwiSXNWaXNpYmxlIjpmYWxzZSwiTGFzdEtub3duVmlzaWJpbGl0eVN0YXRlIjpmYWxzZX0sIklzVmlzaWJsZSI6dHJ1ZSwiVmFyaWFuY2VTdHlsZSI6eyIkaWQiOiI4ODAiLCJUZXh0U3R5bGUiOnsiJGlkIjoiODgxIiwiRm9udFNldHRpbmdzIjp7IiRpZCI6Ijg4MiIsIkZvbnRTaXplIjoxMSwiRm9udE5hbWUiOiJDYWxpYnJpIiwiSXNCb2xkIjpmYWxzZSwiSXNJdGFsaWMiOmZhbHNlLCJJc1VuZGVybGluZWQiOmZhbHNlLCJQYXJlbnRTdHlsZSI6bnVsbH0sIkF1dG9TaXplIjowLCJGb3JlZ3JvdW5kIjp7IiRpZCI6Ijg4MyIsIkNvbG9yIjp7IiRpZCI6Ijg4NC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4ODUiLCJUb3AiOjAuMCwiTGVmdCI6MC4wLCJSaWdodCI6MC4wLCJCb3R0b20iOjAuMH0sIlBhZGRpbmciOnsiJGlkIjoiODg2IiwiVG9wIjowLjAsIkxlZnQiOjAuMCwiUmlnaHQiOjAuMCwiQm90dG9tIjowLjB9LCJCYWNrZ3JvdW5kIjp7IiRpZCI6Ijg4NyIsIkNvbG9yIjp7IiRpZCI6Ijg4OCIsIkEiOjAsIlIiOjAsIkciOjAsIkIiOjB9fSwiSXNWaXNpYmxlIjp0cnVlLCJXaWR0aCI6MC4wLCJIZWlnaHQiOjAuMCwiQm9yZGVyU3R5bGUiOnsiJGlkIjoiODg5IiwiTGluZUNvbG9yIjpudWxsLCJMaW5lV2VpZ2h0IjowLjAsIkxpbmVUeXBlIjowLCJQYXJlbnRTdHlsZSI6bnVsbH0sIlBhcmVudFN0eWxlIjpudWxsfSwiUGFyZW50U3R5bGUiOm51bGx9LCJQYXJlbnRTdHlsZSI6bnVsbCwiX2V4cGxpY2l0bHlTZXQiOnsiJGlkIjoiODkwIiwiU2hhcGVTdHlsZSI6ZmFsc2UsIlRpdGxlU3R5bGUiOmZhbHNlLCJEYXRlU3R5bGUiOmZhbHNlLCJWYXJpYW5jZVN0eWxlIjpmYWxzZSwiSG9yaXpvbnRhbENvbm5lY3RvclN0eWxlIjpmYWxzZSwiVmVydGljYWxDb25uZWN0b3JTdHlsZSI6ZmFsc2UsIlBlcmNlbnRhZ2VDb21wbGV0ZVNoYXBlT3BhY2l0eSI6ZmFsc2UsIlNoYXBlIjpmYWxzZSwiU2hhcGVUaGlja25lc3MiOmZhbHNlLCJEdXJhdGlvbkZvcm1hdCI6ZmFsc2UsIkluY2x1ZGVOb25Xb3JraW5nRGF5c0luRHVyYXRpb24iOmZhbHNlLCJNYXJnaW4iOmZhbHNlLCJTdGFydERhdGVQb3NpdGlvbiI6ZmFsc2UsIkVuZERhdGVQb3NpdGlvbiI6ZmFsc2UsIlRpdGxlUG9zaXRpb24iOmZhbHNlLCJEdXJhdGlvblBvc2l0aW9uIjpmYWxzZSwiUGVyY2VudGFnZUNvbXBsZXRlZFBvc2l0aW9uIjpmYWxzZSwiVmFyaWFuY2VQb3NpdGlvbiI6ZmFsc2UsIlNwYWNpbmciOmZhbHNlLCJJc0JlbG93VGltZWJhbmQiOmZhbHNlLCJEYXRlRm9ybWF0IjpmYWxzZSwiV2Vla051bWJlcmluZyI6ZmFsc2UsIklzVmlzaWJsZSI6ZmFsc2V9fSwiRGVmYXVsdFN3aW1sYW5lTW90U3R5bGUiOnsiJGlkIjoiODkxIiwiU2hhcGUiOjEsIkNvbm5lY3Rvck1hcmdpbiI6eyIkaWQiOiI4OTIiLCJUb3AiOjAuMCwiTGVmdCI6Mi4wLCJSaWdodCI6Mi4wLCJCb3R0b20iOjAuMH0sIkNvbm5lY3RvclN0eWxlIjp7IiRpZCI6Ijg5MyIsIkxpbmVDb2xvciI6eyIkaWQiOiI4OTQiLCIkdHlwZSI6Ik5MUkUuQ29tbW9uLkRvbS5Tb2xpZENvbG9yQnJ1c2gsIE5MUkUuQ29tbW9uIiwiQ29sb3IiOnsiJGlkIjoiODk1IiwiQSI6MTI3LCJSIjoxMSwiRyI6MTE4LCJCIjoxNTl9fSwiTGluZVdlaWdodCI6MS4wLCJMaW5lVHlwZSI6MCwiUGFyZW50U3R5bGUiOm51bGx9LCJJc0JlbG93VGltZWJhbmQiOmZhbHNlLCJQb3NpdGlvbk9uVGFzayI6MSwiSGlkZURhdGUiOmZhbHNlLCJTaGFwZVNpemUiOjAsIlNwYWNpbmciOjAuMCwiUGFkZGluZyI6eyIkaWQiOiI4OTYiLCJUb3AiOjUuMCwiTGVmdCI6My4wLCJSaWdodCI6MC4wLCJCb3R0b20iOjIuMH0sIlNoYXBlU3R5bGUiOnsiJGlkIjoiODk3IiwiTWFyZ2luIjp7IiRpZCI6Ijg5OCIsIlRvcCI6MC4wLCJMZWZ0IjowLjAsIlJpZ2h0IjowLjAsIkJvdHRvbSI6MC4wfSwiUGFkZGluZyI6eyIkaWQiOiI4OTkiLCJUb3AiOjAuMCwiTGVmdCI6MC4wLCJSaWdodCI6MC4wLCJCb3R0b20iOjAuMH0sIkJhY2tncm91bmQiOnsiJGlkIjoiOTAwIiwiQ29sb3IiOnsiJGlkIjoiOTAxIiwiQSI6MjU1LCJSIjoxMSwiRyI6MTE4LCJCIjoxNTl9fSwiSXNWaXNpYmxlIjp0cnVlLCJXaWR0aCI6MTIuMCwiSGVpZ2h0IjoxNC4wLCJCb3JkZXJTdHlsZSI6eyIkaWQiOiI5MDIiLCJMaW5lQ29sb3IiOnsiJGlkIjoiOTAzIiwiJHR5cGUiOiJOTFJFLkNvbW1vbi5Eb20uU29saWRDb2xvckJydXNoLCBOTFJFLkNvbW1vbiIsIkNvbG9yIjp7IiRpZCI6IjkwNCIsIkEiOjI1NSwiUiI6MjU1LCJHIjowLCJCIjowfX0sIkxpbmVXZWlnaHQiOjAuMCwiTGluZVR5cGUiOjAsIlBhcmVudFN0eWxlIjpudWxsfSwiUGFyZW50U3R5bGUiOm51bGx9LCJUaXRsZVN0eWxlIjp7IiRpZCI6IjkwNSIsIkZvbnRTZXR0aW5ncyI6eyIkaWQiOiI5MDYiLCJGb250U2l6ZSI6MTEsIkZvbnROYW1lIjoiQ2FsaWJyaSIsIklzQm9sZCI6ZmFsc2UsIklzSXRhbGljIjpmYWxzZSwiSXNVbmRlcmxpbmVkIjpmYWxzZSwiUGFyZW50U3R5bGUiOm51bGx9LCJBdXRvU2l6ZSI6MCwiRm9yZWdyb3VuZCI6eyIkaWQiOiI5MDciLCJDb2xvciI6eyIkaWQiOiI5MDgiLCJBIjoyNTUsIlIiOjAsIkciOjAsIkIiOjB9fSwiTWF4V2lkdGgiOjIwMC4wLCJNYXhIZWlnaHQiOiJJbmZpbml0eSIsIlNtYXJ0Rm9yZWdyb3VuZElzQWN0aXZlIjpmYWxzZSwiSG9yaXpvbnRhbEFsaWdubWVudCI6MSwiVmVydGljYWxBbGlnbm1lbnQiOjEsIlNtYXJ0Rm9yZWdyb3VuZCI6bnVsbCwiQmFja2dyb3VuZEZpbGxUeXBlIjowLCJNYXJnaW4iOnsiJGlkIjoiOTA5IiwiVG9wIjowLjAsIkxlZnQiOjAuMCwiUmlnaHQiOjAuMCwiQm90dG9tIjowLjB9LCJQYWRkaW5nIjp7IiRpZCI6IjkxMCIsIlRvcCI6MC4wLCJMZWZ0IjowLjAsIlJpZ2h0IjowLjAsIkJvdHRvbSI6MC4wfSwiQmFja2dyb3VuZCI6eyIkaWQiOiI5MTEiLCJDb2xvciI6eyIkaWQiOiI5MTIiLCJBIjoyNTUsIlIiOjAsIkciOjAsIkIiOjB9fSwiSXNWaXNpYmxlIjp0cnVlLCJXaWR0aCI6MC4wLCJIZWlnaHQiOjAuMCwiQm9yZGVyU3R5bGUiOnsiJGlkIjoiOTEzIiwiTGluZUNvbG9yIjpudWxsLCJMaW5lV2VpZ2h0IjowLjAsIkxpbmVUeXBlIjowLCJQYXJlbnRTdHlsZSI6bnVsbH0sIlBhcmVudFN0eWxlIjpudWxsfSwiRGF0ZVN0eWxlIjp7IiRpZCI6IjkxNCIsIkZvbnRTZXR0aW5ncyI6eyIkaWQiOiI5MTUiLCJGb250U2l6ZSI6MTAsIkZvbnROYW1lIjoiQ2FsaWJyaSIsIklzQm9sZCI6ZmFsc2UsIklzSXRhbGljIjpmYWxzZSwiSXNVbmRlcmxpbmVkIjpmYWxzZSwiUGFyZW50U3R5bGUiOm51bGx9LCJBdXRvU2l6ZSI6MCwiRm9yZWdyb3VuZCI6eyIkaWQiOiI5MTYiLCJDb2xvciI6eyIkaWQiOiI5MTciLCJBIjoyNTUsIlIiOjE0LCJHIjo0MCwiQiI6NjV9fSwiTWF4V2lkdGgiOjIwMC4wLCJNYXhIZWlnaHQiOiJJbmZpbml0eSIsIlNtYXJ0Rm9yZWdyb3VuZElzQWN0aXZlIjpmYWxzZSwiSG9yaXpvbnRhbEFsaWdubWVudCI6MSwiVmVydGljYWxBbGlnbm1lbnQiOjEsIlNtYXJ0Rm9yZWdyb3VuZCI6bnVsbCwiQmFja2dyb3VuZEZpbGxUeXBlIjowLCJNYXJnaW4iOnsiJGlkIjoiOTE4IiwiVG9wIjowLjAsIkxlZnQiOjAuMCwiUmlnaHQiOjAuMCwiQm90dG9tIjowLjB9LCJQYWRkaW5nIjp7IiRpZCI6IjkxOSIsIlRvcCI6MC4wLCJMZWZ0IjowLjAsIlJpZ2h0IjowLjAsIkJvdHRvbSI6MC4wfSwiQmFja2dyb3VuZCI6eyIkaWQiOiI5MjAiLCJDb2xvciI6eyIkaWQiOiI5MjEiLCJBIjoyNTUsIlIiOjE0LCJHIjo0MCwiQiI6NjV9fSwiSXNWaXNpYmxlIjp0cnVlLCJXaWR0aCI6MC4wLCJIZWlnaHQiOjAuMCwiQm9yZGVyU3R5bGUiOnsiJGlkIjoiOTIyIiwiTGluZUNvbG9yIjpudWxsLCJMaW5lV2VpZ2h0IjowLjAsIkxpbmVUeXBlIjowLCJQYXJlbnRTdHlsZSI6bnVsbH0sIlBhcmVudFN0eWxlIjpudWxsfSwiRGF0ZUZvcm1hdCI6eyIkaWQiOiI5MjM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OTI0IiwiRm9ybWF0IjowLCJJc1Zpc2libGUiOmZhbHNlLCJMYXN0S25vd25WaXNpYmlsaXR5U3RhdGUiOmZhbHNlfSwiSXNWaXNpYmxlIjpmYWxzZSwiVmFyaWFuY2VTdHlsZSI6eyIkaWQiOiI5MjUiLCJUZXh0U3R5bGUiOnsiJGlkIjoiOTI2IiwiRm9udFNldHRpbmdzIjp7IiRpZCI6IjkyNyIsIkZvbnRTaXplIjoxMSwiRm9udE5hbWUiOiJDYWxpYnJpIiwiSXNCb2xkIjpmYWxzZSwiSXNJdGFsaWMiOmZhbHNlLCJJc1VuZGVybGluZWQiOmZhbHNlLCJQYXJlbnRTdHlsZSI6bnVsbH0sIkF1dG9TaXplIjowLCJGb3JlZ3JvdW5kIjp7IiRpZCI6IjkyOCIsIkNvbG9yIjp7IiRpZCI6IjkyOS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5MzAiLCJUb3AiOjAuMCwiTGVmdCI6MC4wLCJSaWdodCI6MC4wLCJCb3R0b20iOjAuMH0sIlBhZGRpbmciOnsiJGlkIjoiOTMxIiwiVG9wIjowLjAsIkxlZnQiOjAuMCwiUmlnaHQiOjAuMCwiQm90dG9tIjowLjB9LCJCYWNrZ3JvdW5kIjp7IiRpZCI6IjkzMiIsIkNvbG9yIjp7IiRpZCI6IjkzMyIsIkEiOjAsIlIiOjAsIkciOjAsIkIiOjB9fSwiSXNWaXNpYmxlIjpmYWxzZSwiV2lkdGgiOjAuMCwiSGVpZ2h0IjowLjAsIkJvcmRlclN0eWxlIjp7IiRpZCI6IjkzNCIsIkxpbmVDb2xvciI6bnVsbCwiTGluZVdlaWdodCI6MC4wLCJMaW5lVHlwZSI6MCwiUGFyZW50U3R5bGUiOm51bGx9LCJQYXJlbnRTdHlsZSI6bnVsbH0sIlBhcmVudFN0eWxlIjpudWxsfSwiUGFyZW50U3R5bGUiOm51bGx9LCJEZWZhdWx0U3dpbWxhbmVNaWxlc3RvbmVTdHlsZSI6eyIkaWQiOiI5MzUiLCJUaXRsZVBvc2l0aW9uIjoiTGVmdCIsIkRhdGVQb3NpdGlvbiI6IlJpZ2h0IiwiVmFyaWFuY2VQb3NpdGlvbiI6IlJpZ2h0IiwiU2hhcGVUeXBlIjoxLCJTaGFwZVNpemUiOjAsIlNwYWNpbmciOjUsIlNoYXBlU3R5bGUiOnsiJGlkIjoiOTM2IiwiTWFyZ2luIjp7IiRpZCI6IjkzNyIsIlRvcCI6MC4wLCJMZWZ0IjowLjAsIlJpZ2h0IjowLjAsIkJvdHRvbSI6MC4wfSwiUGFkZGluZyI6eyIkaWQiOiI5MzgiLCJUb3AiOjAuMCwiTGVmdCI6MC4wLCJSaWdodCI6MC4wLCJCb3R0b20iOjAuMH0sIkJhY2tncm91bmQiOnsiJGlkIjoiOTM5IiwiQ29sb3IiOnsiJGlkIjoiOTQwIiwiQSI6MjU1LCJSIjoxNSwiRyI6MTU4LCJCIjoyMTN9fSwiSXNWaXNpYmxlIjp0cnVlLCJXaWR0aCI6MTIuMCwiSGVpZ2h0IjoxNC4wLCJCb3JkZXJTdHlsZSI6eyIkaWQiOiI5NDEiLCJMaW5lQ29sb3IiOnsiJGlkIjoiOTQyIiwiJHR5cGUiOiJOTFJFLkNvbW1vbi5Eb20uU29saWRDb2xvckJydXNoLCBOTFJFLkNvbW1vbiIsIkNvbG9yIjp7IiRpZCI6Ijk0MyIsIkEiOjI1NSwiUiI6MjM0LCJHIjoyMiwiQiI6MzB9fSwiTGluZVdlaWdodCI6MC4wLCJMaW5lVHlwZSI6MCwiUGFyZW50U3R5bGUiOm51bGx9LCJQYXJlbnRTdHlsZSI6bnVsbH0sIlRpdGxlU3R5bGUiOnsiJGlkIjoiOTQ0IiwiRm9udFNldHRpbmdzIjp7IiRpZCI6Ijk0NSIsIkZvbnRTaXplIjoxMSwiRm9udE5hbWUiOiJDYWxpYnJpIiwiSXNCb2xkIjpmYWxzZSwiSXNJdGFsaWMiOmZhbHNlLCJJc1VuZGVybGluZWQiOmZhbHNlLCJQYXJlbnRTdHlsZSI6bnVsbH0sIkF1dG9TaXplIjowLCJGb3JlZ3JvdW5kIjp7IiRpZCI6Ijk0NiIsIkNvbG9yIjp7IiRpZCI6Ijk0NyIsIkEiOjI1NSwiUiI6MCwiRyI6MCwiQiI6MH19LCJNYXhXaWR0aCI6MjAwLjAsIk1heEhlaWdodCI6IkluZmluaXR5IiwiU21hcnRGb3JlZ3JvdW5kSXNBY3RpdmUiOmZhbHNlLCJIb3Jpem9udGFsQWxpZ25tZW50IjoyLCJWZXJ0aWNhbEFsaWdubWVudCI6MSwiU21hcnRGb3JlZ3JvdW5kIjpudWxsLCJCYWNrZ3JvdW5kRmlsbFR5cGUiOjAsIk1hcmdpbiI6eyIkaWQiOiI5NDgiLCJUb3AiOjAuMCwiTGVmdCI6MC4wLCJSaWdodCI6MC4wLCJCb3R0b20iOjAuMH0sIlBhZGRpbmciOnsiJGlkIjoiOTQ5IiwiVG9wIjowLjAsIkxlZnQiOjAuMCwiUmlnaHQiOjAuMCwiQm90dG9tIjowLjB9LCJCYWNrZ3JvdW5kIjp7IiRpZCI6Ijk1MCIsIkNvbG9yIjp7IiRpZCI6Ijk1MSIsIkEiOjI1NSwiUiI6MCwiRyI6MCwiQiI6MH19LCJJc1Zpc2libGUiOnRydWUsIldpZHRoIjowLjAsIkhlaWdodCI6MC4wLCJCb3JkZXJTdHlsZSI6eyIkaWQiOiI5NTIiLCJMaW5lQ29sb3IiOm51bGwsIkxpbmVXZWlnaHQiOjAuMCwiTGluZVR5cGUiOjAsIlBhcmVudFN0eWxlIjpudWxsfSwiUGFyZW50U3R5bGUiOm51bGx9LCJEYXRlU3R5bGUiOnsiJGlkIjoiOTUzIiwiRm9udFNldHRpbmdzIjp7IiRpZCI6Ijk1NCIsIkZvbnRTaXplIjoxMCwiRm9udE5hbWUiOiJDYWxpYnJpIiwiSXNCb2xkIjpmYWxzZSwiSXNJdGFsaWMiOmZhbHNlLCJJc1VuZGVybGluZWQiOmZhbHNlLCJQYXJlbnRTdHlsZSI6bnVsbH0sIkF1dG9TaXplIjowLCJGb3JlZ3JvdW5kIjp7IiRpZCI6Ijk1NSIsIkNvbG9yIjp7IiRpZCI6Ijk1NiIsIkEiOjI1NSwiUiI6MTQsIkciOjQwLCJCIjo2NX19LCJNYXhXaWR0aCI6MjAwLjAsIk1heEhlaWdodCI6IkluZmluaXR5IiwiU21hcnRGb3JlZ3JvdW5kSXNBY3RpdmUiOmZhbHNlLCJIb3Jpem9udGFsQWxpZ25tZW50IjowLCJWZXJ0aWNhbEFsaWdubWVudCI6MSwiU21hcnRGb3JlZ3JvdW5kIjpudWxsLCJCYWNrZ3JvdW5kRmlsbFR5cGUiOjAsIk1hcmdpbiI6eyIkaWQiOiI5NTciLCJUb3AiOjAuMCwiTGVmdCI6MC4wLCJSaWdodCI6MC4wLCJCb3R0b20iOjAuMH0sIlBhZGRpbmciOnsiJGlkIjoiOTU4IiwiVG9wIjowLjAsIkxlZnQiOjAuMCwiUmlnaHQiOjAuMCwiQm90dG9tIjowLjB9LCJCYWNrZ3JvdW5kIjp7IiRpZCI6Ijk1OSIsIkNvbG9yIjp7IiRpZCI6Ijk2MCIsIkEiOjI1NSwiUiI6MTQsIkciOjQwLCJCIjo2NX19LCJJc1Zpc2libGUiOnRydWUsIldpZHRoIjowLjAsIkhlaWdodCI6MC4wLCJCb3JkZXJTdHlsZSI6eyIkaWQiOiI5NjEiLCJMaW5lQ29sb3IiOm51bGwsIkxpbmVXZWlnaHQiOjAuMCwiTGluZVR5cGUiOjAsIlBhcmVudFN0eWxlIjpudWxsfSwiUGFyZW50U3R5bGUiOm51bGx9LCJEYXRlRm9ybWF0Ijp7IiRpZCI6Ijk2Mi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5NjMiLCJGb3JtYXQiOjAsIklzVmlzaWJsZSI6ZmFsc2UsIkxhc3RLbm93blZpc2liaWxpdHlTdGF0ZSI6ZmFsc2V9LCJJc1Zpc2libGUiOnRydWUsIlZhcmlhbmNlU3R5bGUiOnsiJGlkIjoiOTY0IiwiVGV4dFN0eWxlIjp7IiRpZCI6Ijk2NSIsIkZvbnRTZXR0aW5ncyI6eyIkaWQiOiI5NjYiLCJGb250U2l6ZSI6MTEsIkZvbnROYW1lIjoiQ2FsaWJyaSIsIklzQm9sZCI6ZmFsc2UsIklzSXRhbGljIjpmYWxzZSwiSXNVbmRlcmxpbmVkIjpmYWxzZSwiUGFyZW50U3R5bGUiOm51bGx9LCJBdXRvU2l6ZSI6MCwiRm9yZWdyb3VuZCI6eyIkaWQiOiI5NjciLCJDb2xvciI6eyIkaWQiOiI5Njg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OTY5IiwiVG9wIjowLjAsIkxlZnQiOjAuMCwiUmlnaHQiOjAuMCwiQm90dG9tIjowLjB9LCJQYWRkaW5nIjp7IiRpZCI6Ijk3MCIsIlRvcCI6MC4wLCJMZWZ0IjowLjAsIlJpZ2h0IjowLjAsIkJvdHRvbSI6MC4wfSwiQmFja2dyb3VuZCI6eyIkaWQiOiI5NzEiLCJDb2xvciI6eyIkaWQiOiI5NzIiLCJBIjowLCJSIjowLCJHIjowLCJCIjowfX0sIklzVmlzaWJsZSI6dHJ1ZSwiV2lkdGgiOjAuMCwiSGVpZ2h0IjowLjAsIkJvcmRlclN0eWxlIjp7IiRpZCI6Ijk3MyIsIkxpbmVDb2xvciI6bnVsbCwiTGluZVdlaWdodCI6MC4wLCJMaW5lVHlwZSI6MCwiUGFyZW50U3R5bGUiOm51bGx9LCJQYXJlbnRTdHlsZSI6bnVsbH0sIlBhcmVudFN0eWxlIjpudWxsfSwiUGFyZW50U3R5bGUiOm51bGx9LCJEZWZhdWx0U3dpbWxhbmVBY3Rpdml0eVN0eWxlIjp7IiRpZCI6Ijk3NCIsIkhlYWRlclN0eWxlIjp7IiRpZCI6Ijk3NSIsIlRleHRTdHlsZSI6eyIkaWQiOiI5NzYiLCJGb250U2V0dGluZ3MiOnsiJGlkIjoiOTc3IiwiRm9udFNpemUiOjExLCJGb250TmFtZSI6IkNhbGlicmkiLCJJc0JvbGQiOmZhbHNlLCJJc0l0YWxpYyI6ZmFsc2UsIklzVW5kZXJsaW5lZCI6ZmFsc2UsIlBhcmVudFN0eWxlIjpudWxsfSwiQXV0b1NpemUiOjIsIkZvcmVncm91bmQiOnsiJGlkIjoiOTc4IiwiQ29sb3IiOnsiJGlkIjoiOTc5IiwiQSI6MjU1LCJSIjowLCJHIjowLCJCIjowfX0sIk1heFdpZHRoIjoiSW5maW5pdHkiLCJNYXhIZWlnaHQiOiJJbmZpbml0eSIsIlNtYXJ0Rm9yZWdyb3VuZElzQWN0aXZlIjpmYWxzZSwiSG9yaXpvbnRhbEFsaWdubWVudCI6MCwiVmVydGljYWxBbGlnbm1lbnQiOjAsIlNtYXJ0Rm9yZWdyb3VuZCI6bnVsbCwiQmFja2dyb3VuZEZpbGxUeXBlIjowLCJNYXJnaW4iOnsiJGlkIjoiOTgwIiwiVG9wIjowLjAsIkxlZnQiOjAuMCwiUmlnaHQiOjAuMCwiQm90dG9tIjowLjB9LCJQYWRkaW5nIjp7IiRpZCI6Ijk4MSIsIlRvcCI6MC4wLCJMZWZ0IjowLjAsIlJpZ2h0IjowLjAsIkJvdHRvbSI6MC4wfSwiQmFja2dyb3VuZCI6eyIkaWQiOiI5ODIiLCJDb2xvciI6eyIkaWQiOiI5ODMiLCJBIjoyNTUsIlIiOjAsIkciOjAsIkIiOjB9fSwiSXNWaXNpYmxlIjp0cnVlLCJXaWR0aCI6MC4wLCJIZWlnaHQiOjAuMCwiQm9yZGVyU3R5bGUiOm51bGwsIlBhcmVudFN0eWxlIjpudWxsfSwiUmVjdGFuZ2xlU3R5bGUiOnsiJGlkIjoiOTg0IiwiTWFyZ2luIjp7IiRpZCI6Ijk4NSIsIlRvcCI6MC4wLCJMZWZ0IjowLjAsIlJpZ2h0IjowLjAsIkJvdHRvbSI6MC4wfSwiUGFkZGluZyI6eyIkaWQiOiI5ODYiLCJUb3AiOjAuMCwiTGVmdCI6MC4wLCJSaWdodCI6MC4wLCJCb3R0b20iOjAuMH0sIkJhY2tncm91bmQiOnsiJGlkIjoiOTg3IiwiQ29sb3IiOnsiJGlkIjoiOTg4IiwiQSI6MTI3LCJSIjoxNSwiRyI6MTU4LCJCIjoyMTN9fSwiSXNWaXNpYmxlIjp0cnVlLCJXaWR0aCI6MC4wLCJIZWlnaHQiOjAuMCwiQm9yZGVyU3R5bGUiOnsiJGlkIjoiOTg5IiwiTGluZUNvbG9yIjp7IiRpZCI6Ijk5MCIsIiR0eXBlIjoiTkxSRS5Db21tb24uRG9tLlNvbGlkQ29sb3JCcnVzaCwgTkxSRS5Db21tb24iLCJDb2xvciI6eyIkaWQiOiI5OTEiLCJBIjoyNTUsIlIiOjI1NSwiRyI6MCwiQiI6MH19LCJMaW5lV2VpZ2h0IjowLjAsIkxpbmVUeXBlIjowLCJQYXJlbnRTdHlsZSI6bnVsbH0sIlBhcmVudFN0eWxlIjpudWxsfSwiTWFyZ2luIjp7IiRpZCI6Ijk5MiIsIlRvcCI6MC4wLCJMZWZ0IjowLjAsIlJpZ2h0IjowLjAsIkJvdHRvbSI6MC4wfSwiUGFkZGluZyI6eyIkaWQiOiI5OTMiLCJUb3AiOjAuMCwiTGVmdCI6MC4wLCJSaWdodCI6MC4wLCJCb3R0b20iOjAuMH0sIkJhY2tncm91bmQiOm51bGwsIklzVmlzaWJsZSI6dHJ1ZSwiV2lkdGgiOjAuMCwiSGVpZ2h0IjowLjAsIkJvcmRlclN0eWxlIjpudWxsLCJQYXJlbnRTdHlsZSI6bnVsbH0sIkJhY2tncm91bmRTdHlsZSI6eyIkaWQiOiI5OTQiLCJNYXJnaW4iOnsiJGlkIjoiOTk1IiwiVG9wIjowLjAsIkxlZnQiOjAuMCwiUmlnaHQiOjAuMCwiQm90dG9tIjowLjB9LCJQYWRkaW5nIjp7IiRpZCI6Ijk5NiIsIlRvcCI6MC4wLCJMZWZ0IjowLjAsIlJpZ2h0IjowLjAsIkJvdHRvbSI6MC4wfSwiQmFja2dyb3VuZCI6eyIkaWQiOiI5OTciLCJDb2xvciI6eyIkaWQiOiI5OTgiLCJBIjo1MSwiUiI6MjAwLCJHIjoyMDAsIkIiOjIwMH19LCJJc1Zpc2libGUiOnRydWUsIldpZHRoIjowLjAsIkhlaWdodCI6MC4wLCJCb3JkZXJTdHlsZSI6eyIkaWQiOiI5OTkiLCJMaW5lQ29sb3IiOnsiJGlkIjoiMTAwMCIsIiR0eXBlIjoiTkxSRS5Db21tb24uRG9tLlNvbGlkQ29sb3JCcnVzaCwgTkxSRS5Db21tb24iLCJDb2xvciI6eyIkaWQiOiIxMDAxIiwiQSI6MjU1LCJSIjoyMzQsIkciOjIyLCJCIjozMH19LCJMaW5lV2VpZ2h0IjowLjAsIkxpbmVUeXBlIjowLCJQYXJlbnRTdHlsZSI6bnVsbH0sIlBhcmVudFN0eWxlIjpudWxsfSwiTWFyZ2luIjp7IiRpZCI6IjEwMDIiLCJUb3AiOjAuMCwiTGVmdCI6MC4wLCJSaWdodCI6MC4wLCJCb3R0b20iOjAuMH0sIlBhZGRpbmciOnsiJGlkIjoiMTAwMyIsIlRvcCI6MC4wLCJMZWZ0IjowLjAsIlJpZ2h0IjowLjAsIkJvdHRvbSI6MC4wfSwiSXNWaXNpYmxlIjp0cnVlLCJXaWR0aCI6MC4wLCJIZWlnaHQiOjAuMCwiQm9yZGVyU3R5bGUiOnsiJGlkIjoiMTAwNCIsIkxpbmVDb2xvciI6bnVsbCwiTGluZVdlaWdodCI6MC4wLCJMaW5lVHlwZSI6MCwiUGFyZW50U3R5bGUiOm51bGx9LCJQYXJlbnRTdHlsZSI6bnVsbH0sIk1hcmdpbiI6eyIkaWQiOiIxMDA1IiwiVG9wIjowLjAsIkxlZnQiOjAuMCwiUmlnaHQiOjAuMCwiQm90dG9tIjowLjB9LCJQYWRkaW5nIjp7IiRpZCI6IjEwMDYiLCJUb3AiOjAuMCwiTGVmdCI6MC4wLCJSaWdodCI6MC4wLCJCb3R0b20iOjAuMH0sIklzVmlzaWJsZSI6dHJ1ZSwiV2lkdGgiOjAuMCwiSGVpZ2h0IjowLjAsIkJvcmRlclN0eWxlIjp7IiRpZCI6IjEwMDciLCJMaW5lQ29sb3IiOm51bGwsIkxpbmVXZWlnaHQiOjAuMCwiTGluZVR5cGUiOjAsIlBhcmVudFN0eWxlIjpudWxsfSwiUGFyZW50U3R5bGUiOm51bGx9fSx7IiRpZCI6IjEwMDgiLCJfYWN0aXZpdGllcyI6W3siJGlkIjoiMTAwOSIsIl9yb3dzIjpbeyIkaWQiOiIxMDEwIiwiX3Rhc2tzIjpbeyIkaWQiOiIxMDExIiwiX2F0dGFjaGVkTWlsZXN0b25lcyI6W10sIlRhc2tEZWZpbml0aW9uIjp7IiRpZCI6IjEwMTIiLCJHcm91cE5hbWUiOm51bGwsIlN0YXJ0RGF0ZSI6IjIwMjYtMDMtMDJUMDA6MDA6MDBaIiwiRW5kRGF0ZSI6IjIwMjYtMDYtMTdUMjM6NTk6MDBaIiwiUGVyY2VudGFnZUNvbXBsZXRlIjpudWxsLCJTdHlsZSI6eyIkaWQiOiIxMDEzIiwiU2hhcGUiOjQsIlNoYXBlVGhpY2tuZXNzIjowLCJEdXJhdGlvbkZvcm1hdCI6MCwiSW5jbHVkZU5vbldvcmtpbmdEYXlzSW5EdXJhdGlvbiI6ZmFsc2UsIlBlcmNlbnRhZ2VDb21wbGV0ZVN0eWxlIjp7IiRpZCI6IjEwMTQiLCJGb250U2V0dGluZ3MiOnsiJGlkIjoiMTAxNSIsIkZvbnRTaXplIjoxMCwiRm9udE5hbWUiOiJDYWxpYnJpIiwiSXNCb2xkIjpmYWxzZSwiSXNJdGFsaWMiOmZhbHNlLCJJc1VuZGVybGluZWQiOmZhbHNlLCJQYXJlbnRTdHlsZSI6bnVsbH0sIkF1dG9TaXplIjowLCJGb3JlZ3JvdW5kIjp7IiRpZCI6IjEwMTYiLCJDb2xvciI6eyIkaWQiOiIxMDE3IiwiQSI6MjU1LCJSIjoyMzIsIkciOjIzMiwiQiI6MjMyfX0sIk1heFdpZHRoIjoyMDAuMCwiTWF4SGVpZ2h0IjoiSW5maW5pdHkiLCJTbWFydEZvcmVncm91bmRJc0FjdGl2ZSI6ZmFsc2UsIkhvcml6b250YWxBbGlnbm1lbnQiOjEsIlZlcnRpY2FsQWxpZ25tZW50IjoxLCJTbWFydEZvcmVncm91bmQiOm51bGwsIkJhY2tncm91bmRGaWxsVHlwZSI6MCwiTWFyZ2luIjp7IiRpZCI6IjEwMTgiLCJUb3AiOjAuMCwiTGVmdCI6MC4wLCJSaWdodCI6MC4wLCJCb3R0b20iOjAuMH0sIlBhZGRpbmciOnsiJGlkIjoiMTAxOSIsIlRvcCI6MC4wLCJMZWZ0IjowLjAsIlJpZ2h0IjowLjAsIkJvdHRvbSI6MC4wfSwiQmFja2dyb3VuZCI6eyIkaWQiOiIxMDIwIiwiQ29sb3IiOnsiJGlkIjoiMTAyMSIsIkEiOjg5LCJSIjowLCJHIjowLCJCIjowfX0sIklzVmlzaWJsZSI6dHJ1ZSwiV2lkdGgiOjAuMCwiSGVpZ2h0IjowLjAsIkJvcmRlclN0eWxlIjp7IiRpZCI6IjEwMjIiLCJMaW5lQ29sb3IiOm51bGwsIkxpbmVXZWlnaHQiOjAuMCwiTGluZVR5cGUiOjAsIlBhcmVudFN0eWxlIjpudWxsfSwiUGFyZW50U3R5bGUiOm51bGx9LCJEdXJhdGlvblN0eWxlIjp7IiRpZCI6IjEwMjMiLCJGb250U2V0dGluZ3MiOnsiJGlkIjoiMTAyNCIsIkZvbnRTaXplIjoxMCwiRm9udE5hbWUiOiJDYWxpYnJpIiwiSXNCb2xkIjpmYWxzZSwiSXNJdGFsaWMiOmZhbHNlLCJJc1VuZGVybGluZWQiOmZhbHNlLCJQYXJlbnRTdHlsZSI6bnVsbH0sIkF1dG9TaXplIjoyLCJGb3JlZ3JvdW5kIjp7IiRpZCI6IjEwMjUiLCJDb2xvciI6eyIkaWQiOiIxMDI2IiwiQSI6MjU1LCJSIjoyMzcsIkciOjEyNSwiQiI6NDl9fSwiTWF4V2lkdGgiOjIwMC4wLCJNYXhIZWlnaHQiOiJJbmZpbml0eSIsIlNtYXJ0Rm9yZWdyb3VuZElzQWN0aXZlIjpmYWxzZSwiSG9yaXpvbnRhbEFsaWdubWVudCI6MCwiVmVydGljYWxBbGlnbm1lbnQiOjEsIlNtYXJ0Rm9yZWdyb3VuZCI6bnVsbCwiQmFja2dyb3VuZEZpbGxUeXBlIjowLCJNYXJnaW4iOnsiJGlkIjoiMTAyNyIsIlRvcCI6MC4wLCJMZWZ0IjowLjAsIlJpZ2h0IjowLjAsIkJvdHRvbSI6MC4wfSwiUGFkZGluZyI6eyIkaWQiOiIxMDI4IiwiVG9wIjowLjAsIkxlZnQiOjAuMCwiUmlnaHQiOjAuMCwiQm90dG9tIjowLjB9LCJCYWNrZ3JvdW5kIjp7IiRpZCI6IjEwMjkiLCJDb2xvciI6eyIkaWQiOiIxMDMwIiwiQSI6MjU1LCJSIjoyMzcsIkciOjEyNSwiQiI6NDl9fSwiSXNWaXNpYmxlIjpmYWxzZSwiV2lkdGgiOjAuMCwiSGVpZ2h0IjowLjAsIkJvcmRlclN0eWxlIjp7IiRpZCI6IjEwMzEiLCJMaW5lQ29sb3IiOm51bGwsIkxpbmVXZWlnaHQiOjAuMCwiTGluZVR5cGUiOjAsIlBhcmVudFN0eWxlIjpudWxsfSwiUGFyZW50U3R5bGUiOm51bGx9LCJIb3Jpem9udGFsQ29ubmVjdG9yU3R5bGUiOnsiJGlkIjoiMTAzMiIsIkxpbmVDb2xvciI6eyIkaWQiOiIxMDMzIiwiJHR5cGUiOiJOTFJFLkNvbW1vbi5Eb20uU29saWRDb2xvckJydXNoLCBOTFJFLkNvbW1vbiIsIkNvbG9yIjp7IiRpZCI6IjEwMzQiLCJBIjoyNTUsIlIiOjAsIkciOjAsIkIiOjB9fSwiTGluZVdlaWdodCI6MC4wLCJMaW5lVHlwZSI6MCwiUGFyZW50U3R5bGUiOm51bGx9LCJWZXJ0aWNhbENvbm5lY3RvclN0eWxlIjp7IiRpZCI6IjEwMzUiLCJMaW5lQ29sb3IiOnsiJGlkIjoiMTAzNiIsIiR0eXBlIjoiTkxSRS5Db21tb24uRG9tLlNvbGlkQ29sb3JCcnVzaCwgTkxSRS5Db21tb24iLCJDb2xvciI6eyIkaWQiOiIxMDM3IiwiQSI6MjU1LCJSIjowLCJHIjowLCJCIjowfX0sIkxpbmVXZWlnaHQiOjAuMCwiTGluZVR5cGUiOjAsIlBhcmVudFN0eWxlIjpudWxsfSwiTWFyZ2luIjpudWxsLCJTdGFydERhdGVQb3NpdGlvbiI6NiwiRW5kRGF0ZVBvc2l0aW9uIjo2LCJEYXRlSXNWaXNpYmxlIjpmYWxzZSwiVGl0bGVQb3NpdGlvbiI6NCwiRHVyYXRpb25Qb3NpdGlvbiI6NiwiUGVyY2VudGFnZUNvbXBsZXRlZFBvc2l0aW9uIjo2LCJWYXJpYW5jZVBvc2l0aW9uIjo2LCJTcGFjaW5nIjozLCJJc0JlbG93VGltZWJhbmQiOnRydWUsIlBlcmNlbnRhZ2VDb21wbGV0ZVNoYXBlT3BhY2l0eSI6MzUsIkJhc2VsaW5lU3R5bGUiOnsiJGlkIjoiMTAzOCIsIlNoYXBlU3R5bGUiOnsiJGlkIjoiMTAzOSIsIk1hcmdpbiI6eyIkaWQiOiIxMDQwIiwiVG9wIjowLjAsIkxlZnQiOjAuMCwiUmlnaHQiOjAuMCwiQm90dG9tIjowLjB9LCJQYWRkaW5nIjp7IiRpZCI6IjEwNDEiLCJUb3AiOjAuMCwiTGVmdCI6MC4wLCJSaWdodCI6MC4wLCJCb3R0b20iOjAuMH0sIkJhY2tncm91bmQiOnsiJGlkIjoiMTA0MiIsIkNvbG9yIjp7IiRpZCI6IjEwNDMiLCJBIjoxNTMsIlIiOjAsIkciOjAsIkIiOjB9fSwiSXNWaXNpYmxlIjp0cnVlLCJXaWR0aCI6MC4wLCJIZWlnaHQiOjAuMCwiQm9yZGVyU3R5bGUiOm51bGwsIlBhcmVudFN0eWxlIjpudWxsfSwiTWFyZ2luIjp7IiRpZCI6IjEwNDQiLCJUb3AiOjAuMCwiTGVmdCI6MC4wLCJSaWdodCI6MC4wLCJCb3R0b20iOjAuMH0sIlBhZGRpbmciOnsiJGlkIjoiMTA0NSIsIlRvcCI6MC4wLCJMZWZ0IjowLjAsIlJpZ2h0IjowLjAsIkJvdHRvbSI6MC4wfSwiQmFja2dyb3VuZCI6bnVsbCwiSXNWaXNpYmxlIjp0cnVlLCJXaWR0aCI6MC4wLCJIZWlnaHQiOjAuMCwiQm9yZGVyU3R5bGUiOm51bGwsIlBhcmVudFN0eWxlIjpudWxsfSwiU2hhcGVTdHlsZSI6eyIkaWQiOiIxMDQ2IiwiTWFyZ2luIjp7IiRpZCI6IjEwNDciLCJUb3AiOjAuMCwiTGVmdCI6NC4wLCJSaWdodCI6NC4wLCJCb3R0b20iOjAuMH0sIlBhZGRpbmciOnsiJGlkIjoiMTA0OCIsIlRvcCI6MC4wLCJMZWZ0IjowLjAsIlJpZ2h0IjowLjAsIkJvdHRvbSI6MC4wfSwiQmFja2dyb3VuZCI6eyIkaWQiOiIxMDQ5IiwiQ29sb3IiOnsiJGlkIjoiMTA1MCIsIkEiOjI1NSwiUiI6MjEsIkciOjk2LCJCIjoxMzB9fSwiSXNWaXNpYmxlIjp0cnVlLCJXaWR0aCI6MjMyLjAsIkhlaWdodCI6MTAuMCwiQm9yZGVyU3R5bGUiOnsiJGlkIjoiMTA1MSIsIkxpbmVDb2xvciI6eyIkaWQiOiIxMDUyIiwiJHR5cGUiOiJOTFJFLkNvbW1vbi5Eb20uU29saWRDb2xvckJydXNoLCBOTFJFLkNvbW1vbiIsIkNvbG9yIjp7IiRpZCI6IjEwNTMiLCJBIjoyNTUsIlIiOjIzNCwiRyI6MjIsIkIiOjMwfX0sIkxpbmVXZWlnaHQiOjAuMCwiTGluZVR5cGUiOjAsIlBhcmVudFN0eWxlIjpudWxsfSwiUGFyZW50U3R5bGUiOm51bGx9LCJUaXRsZVN0eWxlIjp7IiRpZCI6IjEwNTQiLCJGb250U2V0dGluZ3MiOnsiJGlkIjoiMTA1NSIsIkZvbnRTaXplIjoxMSwiRm9udE5hbWUiOiJDYWxpYnJpIiwiSXNCb2xkIjpmYWxzZSwiSXNJdGFsaWMiOmZhbHNlLCJJc1VuZGVybGluZWQiOmZhbHNlLCJQYXJlbnRTdHlsZSI6bnVsbH0sIkF1dG9TaXplIjowLCJGb3JlZ3JvdW5kIjp7IiRpZCI6IjEwNTYiLCJDb2xvciI6eyIkaWQiOiIxMDU3IiwiQSI6MjU1LCJSIjowLCJHIjowLCJCIjowfX0sIk1heFdpZHRoIjo3MjAuMCwiTWF4SGVpZ2h0IjoiSW5maW5pdHkiLCJTbWFydEZvcmVncm91bmRJc0FjdGl2ZSI6ZmFsc2UsIkhvcml6b250YWxBbGlnbm1lbnQiOjAsIlZlcnRpY2FsQWxpZ25tZW50IjoxLCJTbWFydEZvcmVncm91bmQiOm51bGwsIkJhY2tncm91bmRGaWxsVHlwZSI6MCwiTWFyZ2luIjp7IiRpZCI6IjEwNTgiLCJUb3AiOjAuMCwiTGVmdCI6MC4wLCJSaWdodCI6MC4wLCJCb3R0b20iOjAuMH0sIlBhZGRpbmciOnsiJGlkIjoiMTA1OSIsIlRvcCI6MC4wLCJMZWZ0IjowLjAsIlJpZ2h0IjowLjAsIkJvdHRvbSI6MC4wfSwiQmFja2dyb3VuZCI6eyIkaWQiOiIxMDYwIiwiQ29sb3IiOnsiJGlkIjoiMTA2MSIsIkEiOjAsIlIiOjI1NSwiRyI6MjU1LCJCIjoyNTV9fSwiSXNWaXNpYmxlIjp0cnVlLCJXaWR0aCI6MC4wLCJIZWlnaHQiOjAuMCwiQm9yZGVyU3R5bGUiOnsiJGlkIjoiMTA2MiIsIkxpbmVDb2xvciI6bnVsbCwiTGluZVdlaWdodCI6MC4wLCJMaW5lVHlwZSI6MCwiUGFyZW50U3R5bGUiOm51bGx9LCJQYXJlbnRTdHlsZSI6bnVsbH0sIkRhdGVTdHlsZSI6eyIkaWQiOiIxMDYzIiwiRm9udFNldHRpbmdzIjp7IiRpZCI6IjEwNjQiLCJGb250U2l6ZSI6MTAsIkZvbnROYW1lIjoiQ2FsaWJyaSIsIklzQm9sZCI6ZmFsc2UsIklzSXRhbGljIjpmYWxzZSwiSXNVbmRlcmxpbmVkIjpmYWxzZSwiUGFyZW50U3R5bGUiOm51bGx9LCJBdXRvU2l6ZSI6MiwiRm9yZWdyb3VuZCI6eyIkaWQiOiIxMDY1IiwiQ29sb3IiOnsiJGlkIjoiMTA2NiIsIkEiOjI1NSwiUiI6MTQsIkciOjQwLCJCIjo2NX19LCJNYXhXaWR0aCI6ODMuMCwiTWF4SGVpZ2h0IjoiSW5maW5pdHkiLCJTbWFydEZvcmVncm91bmRJc0FjdGl2ZSI6ZmFsc2UsIkhvcml6b250YWxBbGlnbm1lbnQiOjIsIlZlcnRpY2FsQWxpZ25tZW50IjoxLCJTbWFydEZvcmVncm91bmQiOm51bGwsIkJhY2tncm91bmRGaWxsVHlwZSI6MCwiTWFyZ2luIjp7IiRpZCI6IjEwNjciLCJUb3AiOjAuMCwiTGVmdCI6MC4wLCJSaWdodCI6MC4wLCJCb3R0b20iOjAuMH0sIlBhZGRpbmciOnsiJGlkIjoiMTA2OCIsIlRvcCI6MC4wLCJMZWZ0IjowLjAsIlJpZ2h0IjowLjAsIkJvdHRvbSI6MC4wfSwiQmFja2dyb3VuZCI6eyIkaWQiOiIxMDY5IiwiQ29sb3IiOnsiJGlkIjoiMTA3MCIsIkEiOjI1NSwiUiI6MTQsIkciOjQwLCJCIjo2NX19LCJJc1Zpc2libGUiOnRydWUsIldpZHRoIjowLjAsIkhlaWdodCI6MC4wLCJCb3JkZXJTdHlsZSI6eyIkaWQiOiIxMDcxIiwiTGluZUNvbG9yIjpudWxsLCJMaW5lV2VpZ2h0IjowLjAsIkxpbmVUeXBlIjowLCJQYXJlbnRTdHlsZSI6bnVsbH0sIlBhcmVudFN0eWxlIjpudWxsfSwiRGF0ZUZvcm1hdCI6eyIkaWQiOiIxMDcyIiwiRm9ybWF0U3RyaW5nIjoiTU1NIHl5eXkiLCJTZXBhcmF0b3IiOiIvIiwiVXNlSW50ZXJuYXRpb25hbERhdGVGb3JtYXQiOmZhbHNlLCJEYXRlSXNWaXNpYmxlIjp0cnVlLCJUaW1lSXNWaXNpYmxlIjpmYWxzZSwiSG91ckRpZ2l0cyI6MSwiQW1QbURlc2lnbmF0b3IiOjIsIlRyaW0wME1pbnV0ZXMiOmZhbHNlLCJMYXN0S25vd25WaXNpYmlsaXR5U3RhdGUiOm51bGx9LCJXZWVrTnVtYmVyaW5nIjp7IiRpZCI6IjEwNzMiLCJGb3JtYXQiOjAsIklzVmlzaWJsZSI6ZmFsc2UsIkxhc3RLbm93blZpc2liaWxpdHlTdGF0ZSI6ZmFsc2V9LCJJc1Zpc2libGUiOnRydWUsIlZhcmlhbmNlU3R5bGUiOnsiJGlkIjoiMTA3NCIsIlRleHRTdHlsZSI6eyIkaWQiOiIxMDc1IiwiRm9udFNldHRpbmdzIjp7IiRpZCI6IjEwNzYiLCJGb250U2l6ZSI6MTEsIkZvbnROYW1lIjoiQ2FsaWJyaSIsIklzQm9sZCI6ZmFsc2UsIklzSXRhbGljIjpmYWxzZSwiSXNVbmRlcmxpbmVkIjpmYWxzZSwiUGFyZW50U3R5bGUiOm51bGx9LCJBdXRvU2l6ZSI6MCwiRm9yZWdyb3VuZCI6eyIkaWQiOiIxMDc3IiwiQ29sb3IiOnsiJGlkIjoiMTA3OC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xMDc5IiwiVG9wIjowLjAsIkxlZnQiOjAuMCwiUmlnaHQiOjAuMCwiQm90dG9tIjowLjB9LCJQYWRkaW5nIjp7IiRpZCI6IjEwODAiLCJUb3AiOjAuMCwiTGVmdCI6MC4wLCJSaWdodCI6MC4wLCJCb3R0b20iOjAuMH0sIkJhY2tncm91bmQiOnsiJGlkIjoiMTA4MSIsIkNvbG9yIjp7IiRpZCI6IjEwODIiLCJBIjowLCJSIjowLCJHIjowLCJCIjowfX0sIklzVmlzaWJsZSI6dHJ1ZSwiV2lkdGgiOjAuMCwiSGVpZ2h0IjowLjAsIkJvcmRlclN0eWxlIjp7IiRpZCI6IjEwODMiLCJMaW5lQ29sb3IiOm51bGwsIkxpbmVXZWlnaHQiOjAuMCwiTGluZVR5cGUiOjAsIlBhcmVudFN0eWxlIjpudWxsfSwiUGFyZW50U3R5bGUiOm51bGx9LCJQYXJlbnRTdHlsZSI6bnVsbH0sIlBhcmVudFN0eWxlIjpudWxsfSwiSW5kZXgiOjEzLCJTbWFydER1cmF0aW9uQWN0aXZhdGVkIjpmYWxzZSwiRGF0ZUZvcm1hdCI6eyIkcmVmIjoiMTA3MiJ9LCJXZWVrTnVtYmVyaW5nIjp7IiRpZCI6IjEwODQiLCJGb3JtYXQiOjAsIklzVmlzaWJsZSI6ZmFsc2UsIkxhc3RLbm93blZpc2liaWxpdHlTdGF0ZSI6ZmFsc2V9LCJCYXNlbGluZURhdGEiOnsiJGlkIjoiMTA4NSIsIlN0YXJ0RGF0ZSI6IjIwMjYtMDMtMDJUMDA6MDA6MDAiLCJFbmREYXRlIjoiMjAyNi0wNi0xN1QyMzo1OTowMCJ9LCJJZCI6ImE1MTc2M2M3LTE1MjEtNDg4Zi04ODZhLWUzZjgxZGRkMTgxMyIsIkltcG9ydElkIjpudWxsLCJUaXRsZSI6IlRyYW5zbCBUYWJsZTogRGVzaWduIHBoYXNlIChGWkopIiwiTm90ZSI6bnVsbCwiSHlwZXJsaW5rIjp7IiRpZCI6IjEwODYiLCJBZGRyZXNzIjoiIiwiU3ViQWRkcmVzcyI6IiJ9LCJJc0NoYW5nZWQiOmZhbHNlLCJJc05ldyI6ZmFsc2V9fV0sIl9taWxlc3RvbmVzIjpbXSwiSWQiOiIwMDAwMDAwMC0wMDAwLTAwMDAtMDAwMC0wMDAwMDAwMDAwMDAiLCJJc1NpbmdsZUl0ZW1Sb3ciOnRydWV9LHsiJGlkIjoiMTA4NyIsIl90YXNrcyI6W3siJGlkIjoiMTA4OCIsIl9hdHRhY2hlZE1pbGVzdG9uZXMiOltdLCJUYXNrRGVmaW5pdGlvbiI6eyIkaWQiOiIxMDg5IiwiR3JvdXBOYW1lIjpudWxsLCJTdGFydERhdGUiOiIyMDI2LTA2LTE4VDAwOjAwOjAwWiIsIkVuZERhdGUiOiIyMDI2LTEyLTA5VDIzOjU5OjAwWiIsIlBlcmNlbnRhZ2VDb21wbGV0ZSI6bnVsbCwiU3R5bGUiOnsiJGlkIjoiMTA5MCIsIlNoYXBlIjoxLCJTaGFwZVRoaWNrbmVzcyI6MCwiRHVyYXRpb25Gb3JtYXQiOjAsIkluY2x1ZGVOb25Xb3JraW5nRGF5c0luRHVyYXRpb24iOmZhbHNlLCJQZXJjZW50YWdlQ29tcGxldGVTdHlsZSI6eyIkaWQiOiIxMDkxIiwiRm9udFNldHRpbmdzIjp7IiRpZCI6IjEwOTIiLCJGb250U2l6ZSI6MTAsIkZvbnROYW1lIjoiQ2FsaWJyaSIsIklzQm9sZCI6ZmFsc2UsIklzSXRhbGljIjpmYWxzZSwiSXNVbmRlcmxpbmVkIjpmYWxzZSwiUGFyZW50U3R5bGUiOm51bGx9LCJBdXRvU2l6ZSI6MCwiRm9yZWdyb3VuZCI6eyIkaWQiOiIxMDkzIiwiQ29sb3IiOnsiJGlkIjoiMTA5NCIsIkEiOjI1NSwiUiI6MjMyLCJHIjoyMzIsIkIiOjIzMn19LCJNYXhXaWR0aCI6MjAwLjAsIk1heEhlaWdodCI6IkluZmluaXR5IiwiU21hcnRGb3JlZ3JvdW5kSXNBY3RpdmUiOmZhbHNlLCJIb3Jpem9udGFsQWxpZ25tZW50IjoxLCJWZXJ0aWNhbEFsaWdubWVudCI6MSwiU21hcnRGb3JlZ3JvdW5kIjpudWxsLCJCYWNrZ3JvdW5kRmlsbFR5cGUiOjAsIk1hcmdpbiI6eyIkaWQiOiIxMDk1IiwiVG9wIjowLjAsIkxlZnQiOjAuMCwiUmlnaHQiOjAuMCwiQm90dG9tIjowLjB9LCJQYWRkaW5nIjp7IiRpZCI6IjEwOTYiLCJUb3AiOjAuMCwiTGVmdCI6MC4wLCJSaWdodCI6MC4wLCJCb3R0b20iOjAuMH0sIkJhY2tncm91bmQiOnsiJGlkIjoiMTA5NyIsIkNvbG9yIjp7IiRpZCI6IjEwOTgiLCJBIjo4OSwiUiI6MCwiRyI6MCwiQiI6MH19LCJJc1Zpc2libGUiOnRydWUsIldpZHRoIjowLjAsIkhlaWdodCI6MC4wLCJCb3JkZXJTdHlsZSI6eyIkaWQiOiIxMDk5IiwiTGluZUNvbG9yIjpudWxsLCJMaW5lV2VpZ2h0IjowLjAsIkxpbmVUeXBlIjowLCJQYXJlbnRTdHlsZSI6bnVsbH0sIlBhcmVudFN0eWxlIjpudWxsfSwiRHVyYXRpb25TdHlsZSI6eyIkaWQiOiIxMTAwIiwiRm9udFNldHRpbmdzIjp7IiRpZCI6IjExMDEiLCJGb250U2l6ZSI6MTAsIkZvbnROYW1lIjoiQ2FsaWJyaSIsIklzQm9sZCI6ZmFsc2UsIklzSXRhbGljIjpmYWxzZSwiSXNVbmRlcmxpbmVkIjpmYWxzZSwiUGFyZW50U3R5bGUiOm51bGx9LCJBdXRvU2l6ZSI6MiwiRm9yZWdyb3VuZCI6eyIkaWQiOiIxMTAyIiwiQ29sb3IiOnsiJGlkIjoiMTEwMyIsIkEiOjI1NSwiUiI6MjM3LCJHIjoxMjUsIkIiOjQ5fX0sIk1heFdpZHRoIjoyMDAuMCwiTWF4SGVpZ2h0IjoiSW5maW5pdHkiLCJTbWFydEZvcmVncm91bmRJc0FjdGl2ZSI6ZmFsc2UsIkhvcml6b250YWxBbGlnbm1lbnQiOjAsIlZlcnRpY2FsQWxpZ25tZW50IjoxLCJTbWFydEZvcmVncm91bmQiOm51bGwsIkJhY2tncm91bmRGaWxsVHlwZSI6MCwiTWFyZ2luIjp7IiRpZCI6IjExMDQiLCJUb3AiOjAuMCwiTGVmdCI6MC4wLCJSaWdodCI6MC4wLCJCb3R0b20iOjAuMH0sIlBhZGRpbmciOnsiJGlkIjoiMTEwNSIsIlRvcCI6MC4wLCJMZWZ0IjowLjAsIlJpZ2h0IjowLjAsIkJvdHRvbSI6MC4wfSwiQmFja2dyb3VuZCI6eyIkaWQiOiIxMTA2IiwiQ29sb3IiOnsiJGlkIjoiMTEwNyIsIkEiOjI1NSwiUiI6MjM3LCJHIjoxMjUsIkIiOjQ5fX0sIklzVmlzaWJsZSI6ZmFsc2UsIldpZHRoIjowLjAsIkhlaWdodCI6MC4wLCJCb3JkZXJTdHlsZSI6eyIkaWQiOiIxMTA4IiwiTGluZUNvbG9yIjpudWxsLCJMaW5lV2VpZ2h0IjowLjAsIkxpbmVUeXBlIjowLCJQYXJlbnRTdHlsZSI6bnVsbH0sIlBhcmVudFN0eWxlIjpudWxsfSwiSG9yaXpvbnRhbENvbm5lY3RvclN0eWxlIjp7IiRpZCI6IjExMDkiLCJMaW5lQ29sb3IiOnsiJGlkIjoiMTExMCIsIiR0eXBlIjoiTkxSRS5Db21tb24uRG9tLlNvbGlkQ29sb3JCcnVzaCwgTkxSRS5Db21tb24iLCJDb2xvciI6eyIkaWQiOiIxMTExIiwiQSI6MjU1LCJSIjowLCJHIjowLCJCIjowfX0sIkxpbmVXZWlnaHQiOjAuMCwiTGluZVR5cGUiOjAsIlBhcmVudFN0eWxlIjpudWxsfSwiVmVydGljYWxDb25uZWN0b3JTdHlsZSI6eyIkaWQiOiIxMTEyIiwiTGluZUNvbG9yIjp7IiRpZCI6IjExMTMiLCIkdHlwZSI6Ik5MUkUuQ29tbW9uLkRvbS5Tb2xpZENvbG9yQnJ1c2gsIE5MUkUuQ29tbW9uIiwiQ29sb3IiOnsiJGlkIjoiMTExNCIsIkEiOjI1NSwiUiI6MCwiRyI6MCwiQiI6MH19LCJMaW5lV2VpZ2h0IjowLjAsIkxpbmVUeXBlIjowLCJQYXJlbnRTdHlsZSI6bnVsbH0sIk1hcmdpbiI6bnVsbCwiU3RhcnREYXRlUG9zaXRpb24iOjMsIkVuZERhdGVQb3NpdGlvbiI6MywiRGF0ZUlzVmlzaWJsZSI6dHJ1ZSwiVGl0bGVQb3NpdGlvbiI6NCwiRHVyYXRpb25Qb3NpdGlvbiI6NiwiUGVyY2VudGFnZUNvbXBsZXRlZFBvc2l0aW9uIjo2LCJWYXJpYW5jZVBvc2l0aW9uIjo2LCJTcGFjaW5nIjozLCJJc0JlbG93VGltZWJhbmQiOnRydWUsIlBlcmNlbnRhZ2VDb21wbGV0ZVNoYXBlT3BhY2l0eSI6MzUsIkJhc2VsaW5lU3R5bGUiOnsiJGlkIjoiMTExNSIsIlNoYXBlU3R5bGUiOnsiJGlkIjoiMTExNiIsIk1hcmdpbiI6eyIkaWQiOiIxMTE3IiwiVG9wIjowLjAsIkxlZnQiOjAuMCwiUmlnaHQiOjAuMCwiQm90dG9tIjowLjB9LCJQYWRkaW5nIjp7IiRpZCI6IjExMTgiLCJUb3AiOjAuMCwiTGVmdCI6MC4wLCJSaWdodCI6MC4wLCJCb3R0b20iOjAuMH0sIkJhY2tncm91bmQiOnsiJGlkIjoiMTExOSIsIkNvbG9yIjp7IiRpZCI6IjExMjAiLCJBIjoxNTMsIlIiOjAsIkciOjAsIkIiOjB9fSwiSXNWaXNpYmxlIjp0cnVlLCJXaWR0aCI6MC4wLCJIZWlnaHQiOjAuMCwiQm9yZGVyU3R5bGUiOm51bGwsIlBhcmVudFN0eWxlIjpudWxsfSwiTWFyZ2luIjp7IiRpZCI6IjExMjEiLCJUb3AiOjAuMCwiTGVmdCI6MC4wLCJSaWdodCI6MC4wLCJCb3R0b20iOjAuMH0sIlBhZGRpbmciOnsiJGlkIjoiMTEyMiIsIlRvcCI6MC4wLCJMZWZ0IjowLjAsIlJpZ2h0IjowLjAsIkJvdHRvbSI6MC4wfSwiQmFja2dyb3VuZCI6bnVsbCwiSXNWaXNpYmxlIjp0cnVlLCJXaWR0aCI6MC4wLCJIZWlnaHQiOjAuMCwiQm9yZGVyU3R5bGUiOm51bGwsIlBhcmVudFN0eWxlIjpudWxsfSwiU2hhcGVTdHlsZSI6eyIkaWQiOiIxMTIzIiwiTWFyZ2luIjp7IiRpZCI6IjExMjQiLCJUb3AiOjAuMCwiTGVmdCI6NC4wLCJSaWdodCI6NC4wLCJCb3R0b20iOjAuMH0sIlBhZGRpbmciOnsiJGlkIjoiMTEyNSIsIlRvcCI6MC4wLCJMZWZ0IjowLjAsIlJpZ2h0IjowLjAsIkJvdHRvbSI6MC4wfSwiQmFja2dyb3VuZCI6eyIkaWQiOiIxMTI2IiwiQ29sb3IiOnsiJGlkIjoiMTEyNyIsIkEiOjI1NSwiUiI6MjEsIkciOjk2LCJCIjoxMzB9fSwiSXNWaXNpYmxlIjp0cnVlLCJXaWR0aCI6MTc0LjAsIkhlaWdodCI6MTAuMCwiQm9yZGVyU3R5bGUiOnsiJGlkIjoiMTEyOCIsIkxpbmVDb2xvciI6eyIkaWQiOiIxMTI5IiwiJHR5cGUiOiJOTFJFLkNvbW1vbi5Eb20uU29saWRDb2xvckJydXNoLCBOTFJFLkNvbW1vbiIsIkNvbG9yIjp7IiRpZCI6IjExMzAiLCJBIjoyNTUsIlIiOjIzNCwiRyI6MjIsIkIiOjMwfX0sIkxpbmVXZWlnaHQiOjAuMCwiTGluZVR5cGUiOjAsIlBhcmVudFN0eWxlIjpudWxsfSwiUGFyZW50U3R5bGUiOm51bGx9LCJUaXRsZVN0eWxlIjp7IiRpZCI6IjExMzEiLCJGb250U2V0dGluZ3MiOnsiJGlkIjoiMTEzMiIsIkZvbnRTaXplIjoxMSwiRm9udE5hbWUiOiJDYWxpYnJpIiwiSXNCb2xkIjpmYWxzZSwiSXNJdGFsaWMiOmZhbHNlLCJJc1VuZGVybGluZWQiOmZhbHNlLCJQYXJlbnRTdHlsZSI6bnVsbH0sIkF1dG9TaXplIjowLCJGb3JlZ3JvdW5kIjp7IiRpZCI6IjExMzMiLCJDb2xvciI6eyIkaWQiOiIxMTM0IiwiQSI6MjU1LCJSIjowLCJHIjowLCJCIjowfX0sIk1heFdpZHRoIjo3MjAuMCwiTWF4SGVpZ2h0IjoiSW5maW5pdHkiLCJTbWFydEZvcmVncm91bmRJc0FjdGl2ZSI6ZmFsc2UsIkhvcml6b250YWxBbGlnbm1lbnQiOjAsIlZlcnRpY2FsQWxpZ25tZW50IjoxLCJTbWFydEZvcmVncm91bmQiOm51bGwsIkJhY2tncm91bmRGaWxsVHlwZSI6MCwiTWFyZ2luIjp7IiRpZCI6IjExMzUiLCJUb3AiOjAuMCwiTGVmdCI6MC4wLCJSaWdodCI6MC4wLCJCb3R0b20iOjAuMH0sIlBhZGRpbmciOnsiJGlkIjoiMTEzNiIsIlRvcCI6MC4wLCJMZWZ0IjowLjAsIlJpZ2h0IjowLjAsIkJvdHRvbSI6MC4wfSwiQmFja2dyb3VuZCI6eyIkaWQiOiIxMTM3IiwiQ29sb3IiOnsiJGlkIjoiMTEzOCIsIkEiOjAsIlIiOjI1NSwiRyI6MjU1LCJCIjoyNTV9fSwiSXNWaXNpYmxlIjp0cnVlLCJXaWR0aCI6MC4wLCJIZWlnaHQiOjAuMCwiQm9yZGVyU3R5bGUiOnsiJGlkIjoiMTEzOSIsIkxpbmVDb2xvciI6bnVsbCwiTGluZVdlaWdodCI6MC4wLCJMaW5lVHlwZSI6MCwiUGFyZW50U3R5bGUiOm51bGx9LCJQYXJlbnRTdHlsZSI6bnVsbH0sIkRhdGVTdHlsZSI6eyIkaWQiOiIxMTQwIiwiRm9udFNldHRpbmdzIjp7IiRpZCI6IjExNDEiLCJGb250U2l6ZSI6MTAsIkZvbnROYW1lIjoiQ2FsaWJyaSIsIklzQm9sZCI6ZmFsc2UsIklzSXRhbGljIjpmYWxzZSwiSXNVbmRlcmxpbmVkIjpmYWxzZSwiUGFyZW50U3R5bGUiOm51bGx9LCJBdXRvU2l6ZSI6MiwiRm9yZWdyb3VuZCI6eyIkaWQiOiIxMTQyIiwiQ29sb3IiOnsiJGlkIjoiMTE0MyIsIkEiOjI1NSwiUiI6MTQsIkciOjQwLCJCIjo2NX19LCJNYXhXaWR0aCI6OTIuODI3MDExMTA4Mzk4NDM4LCJNYXhIZWlnaHQiOiJJbmZpbml0eSIsIlNtYXJ0Rm9yZWdyb3VuZElzQWN0aXZlIjpmYWxzZSwiSG9yaXpvbnRhbEFsaWdubWVudCI6MiwiVmVydGljYWxBbGlnbm1lbnQiOjEsIlNtYXJ0Rm9yZWdyb3VuZCI6bnVsbCwiQmFja2dyb3VuZEZpbGxUeXBlIjowLCJNYXJnaW4iOnsiJGlkIjoiMTE0NCIsIlRvcCI6MC4wLCJMZWZ0IjowLjAsIlJpZ2h0IjowLjAsIkJvdHRvbSI6MC4wfSwiUGFkZGluZyI6eyIkaWQiOiIxMTQ1IiwiVG9wIjowLjAsIkxlZnQiOjAuMCwiUmlnaHQiOjAuMCwiQm90dG9tIjowLjB9LCJCYWNrZ3JvdW5kIjp7IiRpZCI6IjExNDYiLCJDb2xvciI6eyIkaWQiOiIxMTQ3IiwiQSI6MjU1LCJSIjoxNCwiRyI6NDAsIkIiOjY1fX0sIklzVmlzaWJsZSI6dHJ1ZSwiV2lkdGgiOjAuMCwiSGVpZ2h0IjowLjAsIkJvcmRlclN0eWxlIjp7IiRpZCI6IjExNDgiLCJMaW5lQ29sb3IiOm51bGwsIkxpbmVXZWlnaHQiOjAuMCwiTGluZVR5cGUiOjAsIlBhcmVudFN0eWxlIjpudWxsfSwiUGFyZW50U3R5bGUiOm51bGx9LCJEYXRlRm9ybWF0Ijp7IiRpZCI6IjExNDkiLCJGb3JtYXRTdHJpbmciOiJNTU0geXl5eSIsIlNlcGFyYXRvciI6Ii8iLCJVc2VJbnRlcm5hdGlvbmFsRGF0ZUZvcm1hdCI6ZmFsc2UsIkRhdGVJc1Zpc2libGUiOnRydWUsIlRpbWVJc1Zpc2libGUiOmZhbHNlLCJIb3VyRGlnaXRzIjoxLCJBbVBtRGVzaWduYXRvciI6MiwiVHJpbTAwTWludXRlcyI6ZmFsc2UsIkxhc3RLbm93blZpc2liaWxpdHlTdGF0ZSI6bnVsbH0sIldlZWtOdW1iZXJpbmciOnsiJGlkIjoiMTE1MCIsIkZvcm1hdCI6MCwiSXNWaXNpYmxlIjpmYWxzZSwiTGFzdEtub3duVmlzaWJpbGl0eVN0YXRlIjpmYWxzZX0sIklzVmlzaWJsZSI6dHJ1ZSwiVmFyaWFuY2VTdHlsZSI6eyIkaWQiOiIxMTUxIiwiVGV4dFN0eWxlIjp7IiRpZCI6IjExNTIiLCJGb250U2V0dGluZ3MiOnsiJGlkIjoiMTE1MyIsIkZvbnRTaXplIjoxMSwiRm9udE5hbWUiOiJDYWxpYnJpIiwiSXNCb2xkIjpmYWxzZSwiSXNJdGFsaWMiOmZhbHNlLCJJc1VuZGVybGluZWQiOmZhbHNlLCJQYXJlbnRTdHlsZSI6bnVsbH0sIkF1dG9TaXplIjowLCJGb3JlZ3JvdW5kIjp7IiRpZCI6IjExNTQiLCJDb2xvciI6eyIkaWQiOiIxMTU1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ExNTYiLCJUb3AiOjAuMCwiTGVmdCI6MC4wLCJSaWdodCI6MC4wLCJCb3R0b20iOjAuMH0sIlBhZGRpbmciOnsiJGlkIjoiMTE1NyIsIlRvcCI6MC4wLCJMZWZ0IjowLjAsIlJpZ2h0IjowLjAsIkJvdHRvbSI6MC4wfSwiQmFja2dyb3VuZCI6eyIkaWQiOiIxMTU4IiwiQ29sb3IiOnsiJGlkIjoiMTE1OSIsIkEiOjAsIlIiOjAsIkciOjAsIkIiOjB9fSwiSXNWaXNpYmxlIjp0cnVlLCJXaWR0aCI6MC4wLCJIZWlnaHQiOjAuMCwiQm9yZGVyU3R5bGUiOnsiJGlkIjoiMTE2MCIsIkxpbmVDb2xvciI6bnVsbCwiTGluZVdlaWdodCI6MC4wLCJMaW5lVHlwZSI6MCwiUGFyZW50U3R5bGUiOm51bGx9LCJQYXJlbnRTdHlsZSI6bnVsbH0sIlBhcmVudFN0eWxlIjpudWxsfSwiUGFyZW50U3R5bGUiOm51bGx9LCJJbmRleCI6MTQsIlNtYXJ0RHVyYXRpb25BY3RpdmF0ZWQiOmZhbHNlLCJEYXRlRm9ybWF0Ijp7IiRyZWYiOiIxMTQ5In0sIldlZWtOdW1iZXJpbmciOnsiJGlkIjoiMTE2MSIsIkZvcm1hdCI6MCwiSXNWaXNpYmxlIjpmYWxzZSwiTGFzdEtub3duVmlzaWJpbGl0eVN0YXRlIjpmYWxzZX0sIkJhc2VsaW5lRGF0YSI6eyIkaWQiOiIxMTYyIiwiU3RhcnREYXRlIjoiMjAyNi0wNi0xOFQwMDowMDowMCIsIkVuZERhdGUiOiIyMDI2LTEyLTA5VDIzOjU5OjAwIn0sIklkIjoiZDgyZDJmNjMtNWJiMS00NzNkLWE0ZTEtNDllN2VlNzc4MTUyIiwiSW1wb3J0SWQiOm51bGwsIlRpdGxlIjoiVHJhbnNsIFRhYmxlOiBNYW51ZmFjdHVyaW5nIHBoYXNlIChGWkopIiwiTm90ZSI6bnVsbCwiSHlwZXJsaW5rIjp7IiRpZCI6IjExNjMiLCJBZGRyZXNzIjoiIiwiU3ViQWRkcmVzcyI6IiJ9LCJJc0NoYW5nZWQiOmZhbHNlLCJJc05ldyI6ZmFsc2V9fV0sIl9taWxlc3RvbmVzIjpbXSwiSWQiOiIwMDAwMDAwMC0wMDAwLTAwMDAtMDAwMC0wMDAwMDAwMDAwMDAiLCJJc1NpbmdsZUl0ZW1Sb3ciOnRydWV9LHsiJGlkIjoiMTE2NCIsIl90YXNrcyI6W3siJGlkIjoiMTE2NSIsIl9hdHRhY2hlZE1pbGVzdG9uZXMiOltdLCJUYXNrRGVmaW5pdGlvbiI6eyIkaWQiOiIxMTY2IiwiR3JvdXBOYW1lIjpudWxsLCJTdGFydERhdGUiOiIyMDI2LTEyLTEwVDAwOjAwOjAwWiIsIkVuZERhdGUiOiIyMDI3LTA2LTE1VDIzOjU5OjAwWiIsIlBlcmNlbnRhZ2VDb21wbGV0ZSI6bnVsbCwiU3R5bGUiOnsiJGlkIjoiMTE2NyIsIlNoYXBlIjoxLCJTaGFwZVRoaWNrbmVzcyI6MCwiRHVyYXRpb25Gb3JtYXQiOjAsIkluY2x1ZGVOb25Xb3JraW5nRGF5c0luRHVyYXRpb24iOmZhbHNlLCJQZXJjZW50YWdlQ29tcGxldGVTdHlsZSI6eyIkaWQiOiIxMTY4IiwiRm9udFNldHRpbmdzIjp7IiRpZCI6IjExNjkiLCJGb250U2l6ZSI6MTAsIkZvbnROYW1lIjoiQ2FsaWJyaSIsIklzQm9sZCI6ZmFsc2UsIklzSXRhbGljIjpmYWxzZSwiSXNVbmRlcmxpbmVkIjpmYWxzZSwiUGFyZW50U3R5bGUiOm51bGx9LCJBdXRvU2l6ZSI6MCwiRm9yZWdyb3VuZCI6eyIkaWQiOiIxMTcwIiwiQ29sb3IiOnsiJGlkIjoiMTE3MSIsIkEiOjI1NSwiUiI6MjMyLCJHIjoyMzIsIkIiOjIzMn19LCJNYXhXaWR0aCI6MjAwLjAsIk1heEhlaWdodCI6IkluZmluaXR5IiwiU21hcnRGb3JlZ3JvdW5kSXNBY3RpdmUiOmZhbHNlLCJIb3Jpem9udGFsQWxpZ25tZW50IjoxLCJWZXJ0aWNhbEFsaWdubWVudCI6MSwiU21hcnRGb3JlZ3JvdW5kIjpudWxsLCJCYWNrZ3JvdW5kRmlsbFR5cGUiOjAsIk1hcmdpbiI6eyIkaWQiOiIxMTcyIiwiVG9wIjowLjAsIkxlZnQiOjAuMCwiUmlnaHQiOjAuMCwiQm90dG9tIjowLjB9LCJQYWRkaW5nIjp7IiRpZCI6IjExNzMiLCJUb3AiOjAuMCwiTGVmdCI6MC4wLCJSaWdodCI6MC4wLCJCb3R0b20iOjAuMH0sIkJhY2tncm91bmQiOnsiJGlkIjoiMTE3NCIsIkNvbG9yIjp7IiRpZCI6IjExNzUiLCJBIjo4OSwiUiI6MCwiRyI6MCwiQiI6MH19LCJJc1Zpc2libGUiOnRydWUsIldpZHRoIjowLjAsIkhlaWdodCI6MC4wLCJCb3JkZXJTdHlsZSI6eyIkaWQiOiIxMTc2IiwiTGluZUNvbG9yIjpudWxsLCJMaW5lV2VpZ2h0IjowLjAsIkxpbmVUeXBlIjowLCJQYXJlbnRTdHlsZSI6bnVsbH0sIlBhcmVudFN0eWxlIjpudWxsfSwiRHVyYXRpb25TdHlsZSI6eyIkaWQiOiIxMTc3IiwiRm9udFNldHRpbmdzIjp7IiRpZCI6IjExNzgiLCJGb250U2l6ZSI6MTAsIkZvbnROYW1lIjoiQ2FsaWJyaSIsIklzQm9sZCI6ZmFsc2UsIklzSXRhbGljIjpmYWxzZSwiSXNVbmRlcmxpbmVkIjpmYWxzZSwiUGFyZW50U3R5bGUiOm51bGx9LCJBdXRvU2l6ZSI6MiwiRm9yZWdyb3VuZCI6eyIkaWQiOiIxMTc5IiwiQ29sb3IiOnsiJGlkIjoiMTE4MCIsIkEiOjI1NSwiUiI6MjM3LCJHIjoxMjUsIkIiOjQ5fX0sIk1heFdpZHRoIjoyMDAuMCwiTWF4SGVpZ2h0IjoiSW5maW5pdHkiLCJTbWFydEZvcmVncm91bmRJc0FjdGl2ZSI6ZmFsc2UsIkhvcml6b250YWxBbGlnbm1lbnQiOjAsIlZlcnRpY2FsQWxpZ25tZW50IjoxLCJTbWFydEZvcmVncm91bmQiOm51bGwsIkJhY2tncm91bmRGaWxsVHlwZSI6MCwiTWFyZ2luIjp7IiRpZCI6IjExODEiLCJUb3AiOjAuMCwiTGVmdCI6MC4wLCJSaWdodCI6MC4wLCJCb3R0b20iOjAuMH0sIlBhZGRpbmciOnsiJGlkIjoiMTE4MiIsIlRvcCI6MC4wLCJMZWZ0IjowLjAsIlJpZ2h0IjowLjAsIkJvdHRvbSI6MC4wfSwiQmFja2dyb3VuZCI6eyIkaWQiOiIxMTgzIiwiQ29sb3IiOnsiJGlkIjoiMTE4NCIsIkEiOjI1NSwiUiI6MjM3LCJHIjoxMjUsIkIiOjQ5fX0sIklzVmlzaWJsZSI6ZmFsc2UsIldpZHRoIjowLjAsIkhlaWdodCI6MC4wLCJCb3JkZXJTdHlsZSI6eyIkaWQiOiIxMTg1IiwiTGluZUNvbG9yIjpudWxsLCJMaW5lV2VpZ2h0IjowLjAsIkxpbmVUeXBlIjowLCJQYXJlbnRTdHlsZSI6bnVsbH0sIlBhcmVudFN0eWxlIjpudWxsfSwiSG9yaXpvbnRhbENvbm5lY3RvclN0eWxlIjp7IiRpZCI6IjExODYiLCJMaW5lQ29sb3IiOnsiJGlkIjoiMTE4NyIsIiR0eXBlIjoiTkxSRS5Db21tb24uRG9tLlNvbGlkQ29sb3JCcnVzaCwgTkxSRS5Db21tb24iLCJDb2xvciI6eyIkaWQiOiIxMTg4IiwiQSI6MjU1LCJSIjowLCJHIjowLCJCIjowfX0sIkxpbmVXZWlnaHQiOjAuMCwiTGluZVR5cGUiOjAsIlBhcmVudFN0eWxlIjpudWxsfSwiVmVydGljYWxDb25uZWN0b3JTdHlsZSI6eyIkaWQiOiIxMTg5IiwiTGluZUNvbG9yIjp7IiRpZCI6IjExOTAiLCIkdHlwZSI6Ik5MUkUuQ29tbW9uLkRvbS5Tb2xpZENvbG9yQnJ1c2gsIE5MUkUuQ29tbW9uIiwiQ29sb3IiOnsiJGlkIjoiMTE5MSIsIkEiOjI1NSwiUiI6MCwiRyI6MCwiQiI6MH19LCJMaW5lV2VpZ2h0IjowLjAsIkxpbmVUeXBlIjowLCJQYXJlbnRTdHlsZSI6bnVsbH0sIk1hcmdpbiI6bnVsbCwiU3RhcnREYXRlUG9zaXRpb24iOjMsIkVuZERhdGVQb3NpdGlvbiI6MywiRGF0ZUlzVmlzaWJsZSI6dHJ1ZSwiVGl0bGVQb3NpdGlvbiI6NCwiRHVyYXRpb25Qb3NpdGlvbiI6NiwiUGVyY2VudGFnZUNvbXBsZXRlZFBvc2l0aW9uIjo2LCJWYXJpYW5jZVBvc2l0aW9uIjo2LCJTcGFjaW5nIjozLCJJc0JlbG93VGltZWJhbmQiOnRydWUsIlBlcmNlbnRhZ2VDb21wbGV0ZVNoYXBlT3BhY2l0eSI6MzUsIkJhc2VsaW5lU3R5bGUiOnsiJGlkIjoiMTE5MiIsIlNoYXBlU3R5bGUiOnsiJGlkIjoiMTE5MyIsIk1hcmdpbiI6eyIkaWQiOiIxMTk0IiwiVG9wIjowLjAsIkxlZnQiOjAuMCwiUmlnaHQiOjAuMCwiQm90dG9tIjowLjB9LCJQYWRkaW5nIjp7IiRpZCI6IjExOTUiLCJUb3AiOjAuMCwiTGVmdCI6MC4wLCJSaWdodCI6MC4wLCJCb3R0b20iOjAuMH0sIkJhY2tncm91bmQiOnsiJGlkIjoiMTE5NiIsIkNvbG9yIjp7IiRpZCI6IjExOTciLCJBIjoxNTMsIlIiOjAsIkciOjAsIkIiOjB9fSwiSXNWaXNpYmxlIjp0cnVlLCJXaWR0aCI6MC4wLCJIZWlnaHQiOjAuMCwiQm9yZGVyU3R5bGUiOm51bGwsIlBhcmVudFN0eWxlIjpudWxsfSwiTWFyZ2luIjp7IiRpZCI6IjExOTgiLCJUb3AiOjAuMCwiTGVmdCI6MC4wLCJSaWdodCI6MC4wLCJCb3R0b20iOjAuMH0sIlBhZGRpbmciOnsiJGlkIjoiMTE5OSIsIlRvcCI6MC4wLCJMZWZ0IjowLjAsIlJpZ2h0IjowLjAsIkJvdHRvbSI6MC4wfSwiQmFja2dyb3VuZCI6bnVsbCwiSXNWaXNpYmxlIjp0cnVlLCJXaWR0aCI6MC4wLCJIZWlnaHQiOjAuMCwiQm9yZGVyU3R5bGUiOm51bGwsIlBhcmVudFN0eWxlIjpudWxsfSwiU2hhcGVTdHlsZSI6eyIkaWQiOiIxMjAwIiwiTWFyZ2luIjp7IiRpZCI6IjEyMDEiLCJUb3AiOjAuMCwiTGVmdCI6NC4wLCJSaWdodCI6NC4wLCJCb3R0b20iOjAuMH0sIlBhZGRpbmciOnsiJGlkIjoiMTIwMiIsIlRvcCI6MC4wLCJMZWZ0IjowLjAsIlJpZ2h0IjowLjAsIkJvdHRvbSI6MC4wfSwiQmFja2dyb3VuZCI6eyIkaWQiOiIxMjAzIiwiQ29sb3IiOnsiJGlkIjoiMTIwNCIsIkEiOjI1NSwiUiI6MjEsIkciOjk2LCJCIjoxMzB9fSwiSXNWaXNpYmxlIjp0cnVlLCJXaWR0aCI6MTg2LjAsIkhlaWdodCI6MTAuMCwiQm9yZGVyU3R5bGUiOnsiJGlkIjoiMTIwNSIsIkxpbmVDb2xvciI6eyIkaWQiOiIxMjA2IiwiJHR5cGUiOiJOTFJFLkNvbW1vbi5Eb20uU29saWRDb2xvckJydXNoLCBOTFJFLkNvbW1vbiIsIkNvbG9yIjp7IiRpZCI6IjEyMDciLCJBIjoyNTUsIlIiOjIzNCwiRyI6MjIsIkIiOjMwfX0sIkxpbmVXZWlnaHQiOjAuMCwiTGluZVR5cGUiOjAsIlBhcmVudFN0eWxlIjpudWxsfSwiUGFyZW50U3R5bGUiOm51bGx9LCJUaXRsZVN0eWxlIjp7IiRpZCI6IjEyMDgiLCJGb250U2V0dGluZ3MiOnsiJGlkIjoiMTIwOSIsIkZvbnRTaXplIjoxMSwiRm9udE5hbWUiOiJDYWxpYnJpIiwiSXNCb2xkIjpmYWxzZSwiSXNJdGFsaWMiOmZhbHNlLCJJc1VuZGVybGluZWQiOmZhbHNlLCJQYXJlbnRTdHlsZSI6bnVsbH0sIkF1dG9TaXplIjowLCJGb3JlZ3JvdW5kIjp7IiRpZCI6IjEyMTAiLCJDb2xvciI6eyIkaWQiOiIxMjExIiwiQSI6MjU1LCJSIjowLCJHIjowLCJCIjowfX0sIk1heFdpZHRoIjo3MjAuMCwiTWF4SGVpZ2h0IjoiSW5maW5pdHkiLCJTbWFydEZvcmVncm91bmRJc0FjdGl2ZSI6ZmFsc2UsIkhvcml6b250YWxBbGlnbm1lbnQiOjAsIlZlcnRpY2FsQWxpZ25tZW50IjoxLCJTbWFydEZvcmVncm91bmQiOm51bGwsIkJhY2tncm91bmRGaWxsVHlwZSI6MCwiTWFyZ2luIjp7IiRpZCI6IjEyMTIiLCJUb3AiOjAuMCwiTGVmdCI6MC4wLCJSaWdodCI6MC4wLCJCb3R0b20iOjAuMH0sIlBhZGRpbmciOnsiJGlkIjoiMTIxMyIsIlRvcCI6MC4wLCJMZWZ0IjowLjAsIlJpZ2h0IjowLjAsIkJvdHRvbSI6MC4wfSwiQmFja2dyb3VuZCI6eyIkaWQiOiIxMjE0IiwiQ29sb3IiOnsiJGlkIjoiMTIxNSIsIkEiOjAsIlIiOjI1NSwiRyI6MjU1LCJCIjoyNTV9fSwiSXNWaXNpYmxlIjp0cnVlLCJXaWR0aCI6MC4wLCJIZWlnaHQiOjAuMCwiQm9yZGVyU3R5bGUiOnsiJGlkIjoiMTIxNiIsIkxpbmVDb2xvciI6bnVsbCwiTGluZVdlaWdodCI6MC4wLCJMaW5lVHlwZSI6MCwiUGFyZW50U3R5bGUiOm51bGx9LCJQYXJlbnRTdHlsZSI6bnVsbH0sIkRhdGVTdHlsZSI6eyIkaWQiOiIxMjE3IiwiRm9udFNldHRpbmdzIjp7IiRpZCI6IjEyMTgiLCJGb250U2l6ZSI6MTAsIkZvbnROYW1lIjoiQ2FsaWJyaSIsIklzQm9sZCI6ZmFsc2UsIklzSXRhbGljIjpmYWxzZSwiSXNVbmRlcmxpbmVkIjpmYWxzZSwiUGFyZW50U3R5bGUiOm51bGx9LCJBdXRvU2l6ZSI6MiwiRm9yZWdyb3VuZCI6eyIkaWQiOiIxMjE5IiwiQ29sb3IiOnsiJGlkIjoiMTIyMCIsIkEiOjI1NSwiUiI6MTQsIkciOjQwLCJCIjo2NX19LCJNYXhXaWR0aCI6OTcuMDM3MzIyOTk4MDQ2ODc1LCJNYXhIZWlnaHQiOiJJbmZpbml0eSIsIlNtYXJ0Rm9yZWdyb3VuZElzQWN0aXZlIjpmYWxzZSwiSG9yaXpvbnRhbEFsaWdubWVudCI6MiwiVmVydGljYWxBbGlnbm1lbnQiOjEsIlNtYXJ0Rm9yZWdyb3VuZCI6bnVsbCwiQmFja2dyb3VuZEZpbGxUeXBlIjowLCJNYXJnaW4iOnsiJGlkIjoiMTIyMSIsIlRvcCI6MC4wLCJMZWZ0IjowLjAsIlJpZ2h0IjowLjAsIkJvdHRvbSI6MC4wfSwiUGFkZGluZyI6eyIkaWQiOiIxMjIyIiwiVG9wIjowLjAsIkxlZnQiOjAuMCwiUmlnaHQiOjAuMCwiQm90dG9tIjowLjB9LCJCYWNrZ3JvdW5kIjp7IiRpZCI6IjEyMjMiLCJDb2xvciI6eyIkaWQiOiIxMjI0IiwiQSI6MjU1LCJSIjoxNCwiRyI6NDAsIkIiOjY1fX0sIklzVmlzaWJsZSI6dHJ1ZSwiV2lkdGgiOjAuMCwiSGVpZ2h0IjowLjAsIkJvcmRlclN0eWxlIjp7IiRpZCI6IjEyMjUiLCJMaW5lQ29sb3IiOm51bGwsIkxpbmVXZWlnaHQiOjAuMCwiTGluZVR5cGUiOjAsIlBhcmVudFN0eWxlIjpudWxsfSwiUGFyZW50U3R5bGUiOm51bGx9LCJEYXRlRm9ybWF0Ijp7IiRpZCI6IjEyMjYiLCJGb3JtYXRTdHJpbmciOiJNTU0geXl5eSIsIlNlcGFyYXRvciI6Ii8iLCJVc2VJbnRlcm5hdGlvbmFsRGF0ZUZvcm1hdCI6ZmFsc2UsIkRhdGVJc1Zpc2libGUiOnRydWUsIlRpbWVJc1Zpc2libGUiOmZhbHNlLCJIb3VyRGlnaXRzIjoxLCJBbVBtRGVzaWduYXRvciI6MiwiVHJpbTAwTWludXRlcyI6ZmFsc2UsIkxhc3RLbm93blZpc2liaWxpdHlTdGF0ZSI6bnVsbH0sIldlZWtOdW1iZXJpbmciOnsiJGlkIjoiMTIyNyIsIkZvcm1hdCI6MCwiSXNWaXNpYmxlIjpmYWxzZSwiTGFzdEtub3duVmlzaWJpbGl0eVN0YXRlIjpmYWxzZX0sIklzVmlzaWJsZSI6dHJ1ZSwiVmFyaWFuY2VTdHlsZSI6eyIkaWQiOiIxMjI4IiwiVGV4dFN0eWxlIjp7IiRpZCI6IjEyMjkiLCJGb250U2V0dGluZ3MiOnsiJGlkIjoiMTIzMCIsIkZvbnRTaXplIjoxMSwiRm9udE5hbWUiOiJDYWxpYnJpIiwiSXNCb2xkIjpmYWxzZSwiSXNJdGFsaWMiOmZhbHNlLCJJc1VuZGVybGluZWQiOmZhbHNlLCJQYXJlbnRTdHlsZSI6bnVsbH0sIkF1dG9TaXplIjowLCJGb3JlZ3JvdW5kIjp7IiRpZCI6IjEyMzEiLCJDb2xvciI6eyIkaWQiOiIxMjMy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EyMzMiLCJUb3AiOjAuMCwiTGVmdCI6MC4wLCJSaWdodCI6MC4wLCJCb3R0b20iOjAuMH0sIlBhZGRpbmciOnsiJGlkIjoiMTIzNCIsIlRvcCI6MC4wLCJMZWZ0IjowLjAsIlJpZ2h0IjowLjAsIkJvdHRvbSI6MC4wfSwiQmFja2dyb3VuZCI6eyIkaWQiOiIxMjM1IiwiQ29sb3IiOnsiJGlkIjoiMTIzNiIsIkEiOjAsIlIiOjAsIkciOjAsIkIiOjB9fSwiSXNWaXNpYmxlIjp0cnVlLCJXaWR0aCI6MC4wLCJIZWlnaHQiOjAuMCwiQm9yZGVyU3R5bGUiOnsiJGlkIjoiMTIzNyIsIkxpbmVDb2xvciI6bnVsbCwiTGluZVdlaWdodCI6MC4wLCJMaW5lVHlwZSI6MCwiUGFyZW50U3R5bGUiOm51bGx9LCJQYXJlbnRTdHlsZSI6bnVsbH0sIlBhcmVudFN0eWxlIjpudWxsfSwiUGFyZW50U3R5bGUiOm51bGx9LCJJbmRleCI6MTUsIlNtYXJ0RHVyYXRpb25BY3RpdmF0ZWQiOmZhbHNlLCJEYXRlRm9ybWF0Ijp7IiRyZWYiOiIxMjI2In0sIldlZWtOdW1iZXJpbmciOnsiJGlkIjoiMTIzOCIsIkZvcm1hdCI6MCwiSXNWaXNpYmxlIjpmYWxzZSwiTGFzdEtub3duVmlzaWJpbGl0eVN0YXRlIjpmYWxzZX0sIkJhc2VsaW5lRGF0YSI6eyIkaWQiOiIxMjM5IiwiU3RhcnREYXRlIjoiMjAyNi0xMi0xMFQwMDowMDowMCIsIkVuZERhdGUiOiIyMDI3LTA2LTE1VDIzOjU5OjAwIn0sIklkIjoiNzc1NzM1YmMtYWQzYy00ZDY5LWI0NjktOTE1ODI4MGM0YmM3IiwiSW1wb3J0SWQiOm51bGwsIlRpdGxlIjoiVHJhbnNsIFRhYmxlICYgVGhlcm0gUG9sYXJpejogSW5zdGFsbGF0aW9uIGFuZCBDb21taXNzaW9uaW5nIHBoYXNlICAoRlpKKSIsIk5vdGUiOm51bGwsIkh5cGVybGluayI6eyIkaWQiOiIxMjQwIiwiQWRkcmVzcyI6IiIsIlN1YkFkZHJlc3MiOiIifSwiSXNDaGFuZ2VkIjpmYWxzZSwiSXNOZXciOmZhbHNlfX1dLCJfbWlsZXN0b25lcyI6W10sIklkIjoiMDAwMDAwMDAtMDAwMC0wMDAwLTAwMDAtMDAwMDAwMDAwMDAwIiwiSXNTaW5nbGVJdGVtUm93Ijp0cnVlfSx7IiRpZCI6IjEyNDEiLCJfdGFza3MiOltdLCJfbWlsZXN0b25lcyI6W3siJGlkIjoiMTI0MiIsIklkIjoiMTQ0MzFmNTEtNTJmNC00M2RmLTkwYTAtZjgxZDM2Mzg0N2NjIiwiSW5kZXgiOjE2LCJHcm91cElkIjpudWxsLCJUaXRsZSI6IkJhY2sgaW50byBDUDAxIHdpdGggNCBkYXlzIGZsb2F0IiwiRGF0ZVRpbWUiOiIyMDI3LTA2LTE1VDIzOjU5OjAwIiwiUGVyY2VudGFnZUNvbXBsZXRlIjpudWxsLCJOb3RlIjpudWxsLCJTdHlsZSI6eyIkaWQiOiIxMjQzIiwiVGl0bGVQb3NpdGlvbiI6IkxlZnQiLCJEYXRlUG9zaXRpb24iOiJSaWdodCIsIlZhcmlhbmNlUG9zaXRpb24iOiJSaWdodCIsIlNoYXBlVHlwZSI6MSwiU2hhcGVTaXplIjowLCJTcGFjaW5nIjo1LCJTaGFwZVN0eWxlIjp7IiRpZCI6IjEyNDQiLCJNYXJnaW4iOnsiJGlkIjoiMTI0NSIsIlRvcCI6MC4wLCJMZWZ0IjowLjAsIlJpZ2h0IjowLjAsIkJvdHRvbSI6MC4wfSwiUGFkZGluZyI6eyIkaWQiOiIxMjQ2IiwiVG9wIjowLjAsIkxlZnQiOjAuMCwiUmlnaHQiOjAuMCwiQm90dG9tIjowLjB9LCJCYWNrZ3JvdW5kIjp7IiRpZCI6IjEyNDciLCJDb2xvciI6eyIkaWQiOiIxMjQ4IiwiQSI6MjU1LCJSIjoyMSwiRyI6OTYsIkIiOjEzMH19LCJJc1Zpc2libGUiOnRydWUsIldpZHRoIjoxMi4wLCJIZWlnaHQiOjE0LjAsIkJvcmRlclN0eWxlIjp7IiRpZCI6IjEyNDkiLCJMaW5lQ29sb3IiOnsiJGlkIjoiMTI1MCIsIiR0eXBlIjoiTkxSRS5Db21tb24uRG9tLlNvbGlkQ29sb3JCcnVzaCwgTkxSRS5Db21tb24iLCJDb2xvciI6eyIkaWQiOiIxMjUxIiwiQSI6MjU1LCJSIjoyMzQsIkciOjIyLCJCIjozMH19LCJMaW5lV2VpZ2h0IjowLjAsIkxpbmVUeXBlIjowLCJQYXJlbnRTdHlsZSI6bnVsbH0sIlBhcmVudFN0eWxlIjpudWxsfSwiVGl0bGVTdHlsZSI6eyIkaWQiOiIxMjUyIiwiRm9udFNldHRpbmdzIjp7IiRpZCI6IjEyNTMiLCJGb250U2l6ZSI6MTEsIkZvbnROYW1lIjoiQ2FsaWJyaSIsIklzQm9sZCI6ZmFsc2UsIklzSXRhbGljIjpmYWxzZSwiSXNVbmRlcmxpbmVkIjpmYWxzZSwiUGFyZW50U3R5bGUiOm51bGx9LCJBdXRvU2l6ZSI6MCwiRm9yZWdyb3VuZCI6eyIkaWQiOiIxMjU0IiwiQ29sb3IiOnsiJGlkIjoiMTI1NSIsIkEiOjI1NSwiUiI6MCwiRyI6MCwiQiI6MH19LCJNYXhXaWR0aCI6MjAwLjAsIk1heEhlaWdodCI6IkluZmluaXR5IiwiU21hcnRGb3JlZ3JvdW5kSXNBY3RpdmUiOmZhbHNlLCJIb3Jpem9udGFsQWxpZ25tZW50IjoyLCJWZXJ0aWNhbEFsaWdubWVudCI6MSwiU21hcnRGb3JlZ3JvdW5kIjpudWxsLCJCYWNrZ3JvdW5kRmlsbFR5cGUiOjAsIk1hcmdpbiI6eyIkaWQiOiIxMjU2IiwiVG9wIjowLjAsIkxlZnQiOjAuMCwiUmlnaHQiOjAuMCwiQm90dG9tIjowLjB9LCJQYWRkaW5nIjp7IiRpZCI6IjEyNTciLCJUb3AiOjAuMCwiTGVmdCI6MC4wLCJSaWdodCI6MC4wLCJCb3R0b20iOjAuMH0sIkJhY2tncm91bmQiOnsiJGlkIjoiMTI1OCIsIkNvbG9yIjp7IiRpZCI6IjEyNTkiLCJBIjoyNTUsIlIiOjAsIkciOjAsIkIiOjB9fSwiSXNWaXNpYmxlIjp0cnVlLCJXaWR0aCI6MC4wLCJIZWlnaHQiOjAuMCwiQm9yZGVyU3R5bGUiOnsiJGlkIjoiMTI2MCIsIkxpbmVDb2xvciI6bnVsbCwiTGluZVdlaWdodCI6MC4wLCJMaW5lVHlwZSI6MCwiUGFyZW50U3R5bGUiOm51bGx9LCJQYXJlbnRTdHlsZSI6bnVsbH0sIkRhdGVTdHlsZSI6eyIkaWQiOiIxMjYxIiwiRm9udFNldHRpbmdzIjp7IiRpZCI6IjEyNjIiLCJGb250U2l6ZSI6MTAsIkZvbnROYW1lIjoiQ2FsaWJyaSIsIklzQm9sZCI6ZmFsc2UsIklzSXRhbGljIjpmYWxzZSwiSXNVbmRlcmxpbmVkIjpmYWxzZSwiUGFyZW50U3R5bGUiOm51bGx9LCJBdXRvU2l6ZSI6MCwiRm9yZWdyb3VuZCI6eyIkaWQiOiIxMjYzIiwiQ29sb3IiOnsiJGlkIjoiMTI2NCIsIkEiOjI1NSwiUiI6MTQsIkciOjQwLCJCIjo2NX19LCJNYXhXaWR0aCI6MjAwLjAsIk1heEhlaWdodCI6IkluZmluaXR5IiwiU21hcnRGb3JlZ3JvdW5kSXNBY3RpdmUiOmZhbHNlLCJIb3Jpem9udGFsQWxpZ25tZW50IjowLCJWZXJ0aWNhbEFsaWdubWVudCI6MSwiU21hcnRGb3JlZ3JvdW5kIjpudWxsLCJCYWNrZ3JvdW5kRmlsbFR5cGUiOjAsIk1hcmdpbiI6eyIkaWQiOiIxMjY1IiwiVG9wIjowLjAsIkxlZnQiOjAuMCwiUmlnaHQiOjAuMCwiQm90dG9tIjowLjB9LCJQYWRkaW5nIjp7IiRpZCI6IjEyNjYiLCJUb3AiOjAuMCwiTGVmdCI6MC4wLCJSaWdodCI6MC4wLCJCb3R0b20iOjAuMH0sIkJhY2tncm91bmQiOnsiJGlkIjoiMTI2NyIsIkNvbG9yIjp7IiRpZCI6IjEyNjgiLCJBIjoyNTUsIlIiOjE0LCJHIjo0MCwiQiI6NjV9fSwiSXNWaXNpYmxlIjp0cnVlLCJXaWR0aCI6MC4wLCJIZWlnaHQiOjAuMCwiQm9yZGVyU3R5bGUiOnsiJGlkIjoiMTI2OSIsIkxpbmVDb2xvciI6bnVsbCwiTGluZVdlaWdodCI6MC4wLCJMaW5lVHlwZSI6MCwiUGFyZW50U3R5bGUiOm51bGx9LCJQYXJlbnRTdHlsZSI6bnVsbH0sIkRhdGVGb3JtYXQiOnsiJGlkIjoiMTI3MC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xMjcxIiwiRm9ybWF0IjowLCJJc1Zpc2libGUiOmZhbHNlLCJMYXN0S25vd25WaXNpYmlsaXR5U3RhdGUiOmZhbHNlfSwiSXNWaXNpYmxlIjp0cnVlLCJWYXJpYW5jZVN0eWxlIjp7IiRpZCI6IjEyNzIiLCJUZXh0U3R5bGUiOnsiJGlkIjoiMTI3MyIsIkZvbnRTZXR0aW5ncyI6eyIkaWQiOiIxMjc0IiwiRm9udFNpemUiOjExLCJGb250TmFtZSI6IkNhbGlicmkiLCJJc0JvbGQiOmZhbHNlLCJJc0l0YWxpYyI6ZmFsc2UsIklzVW5kZXJsaW5lZCI6ZmFsc2UsIlBhcmVudFN0eWxlIjpudWxsfSwiQXV0b1NpemUiOjAsIkZvcmVncm91bmQiOnsiJGlkIjoiMTI3NSIsIkNvbG9yIjp7IiRpZCI6IjEyNzYiLCJBIjoyNTUsIlIiOjAsIkciOjAsIkIiOjB9fSwiTWF4V2lkdGgiOjIwMC4wLCJNYXhIZWlnaHQiOiJJbmZpbml0eSIsIlNtYXJ0Rm9yZWdyb3VuZElzQWN0aXZlIjpmYWxzZSwiSG9yaXpvbnRhbEFsaWdubWVudCI6MSwiVmVydGljYWxBbGlnbm1lbnQiOjEsIlNtYXJ0Rm9yZWdyb3VuZCI6bnVsbCwiQmFja2dyb3VuZEZpbGxUeXBlIjowLCJNYXJnaW4iOnsiJGlkIjoiMTI3NyIsIlRvcCI6MC4wLCJMZWZ0IjowLjAsIlJpZ2h0IjowLjAsIkJvdHRvbSI6MC4wfSwiUGFkZGluZyI6eyIkaWQiOiIxMjc4IiwiVG9wIjowLjAsIkxlZnQiOjAuMCwiUmlnaHQiOjAuMCwiQm90dG9tIjowLjB9LCJCYWNrZ3JvdW5kIjp7IiRpZCI6IjEyNzkiLCJDb2xvciI6eyIkaWQiOiIxMjgwIiwiQSI6MCwiUiI6MCwiRyI6MCwiQiI6MH19LCJJc1Zpc2libGUiOnRydWUsIldpZHRoIjowLjAsIkhlaWdodCI6MC4wLCJCb3JkZXJTdHlsZSI6eyIkaWQiOiIxMjgxIiwiTGluZUNvbG9yIjpudWxsLCJMaW5lV2VpZ2h0IjowLjAsIkxpbmVUeXBlIjowLCJQYXJlbnRTdHlsZSI6bnVsbH0sIlBhcmVudFN0eWxlIjpudWxsfSwiUGFyZW50U3R5bGUiOm51bGx9LCJQYXJlbnRTdHlsZSI6bnVsbH0sIkh5cGVybGluayI6bnVsbCwiQmFzZWxpbmVEYXRhIjp7IiRpZCI6IjEyODIiLCJEYXRlIjoiMjAyNy0wNi0xNVQyMzo1OTowMCJ9LCJJbXBvcnRJZCI6IiJ9XSwiSWQiOiIwMDAwMDAwMC0wMDAwLTAwMDAtMDAwMC0wMDAwMDAwMDAwMDAiLCJJc1NpbmdsZUl0ZW1Sb3ciOnRydWV9XSwiSW5kZXgiOjEyLCJJZCI6IjRjMmQ0ZjljLTRkMGItNGYwYy1hN2I2LTU5MWQ2MWY3ZjU3MCIsIkhlYWRlclRleHQiOm51bGwsIklzRGVmYXVsdCI6dHJ1ZSwiU3R5bGUiOnsiJGlkIjoiMTI4MyIsIkhlYWRlclN0eWxlIjp7IiRpZCI6IjEyODQiLCJUZXh0U3R5bGUiOnsiJGlkIjoiMTI4NSIsIkZvbnRTZXR0aW5ncyI6eyIkaWQiOiIxMjg2IiwiRm9udFNpemUiOjExLCJGb250TmFtZSI6IkNhbGlicmkiLCJJc0JvbGQiOmZhbHNlLCJJc0l0YWxpYyI6ZmFsc2UsIklzVW5kZXJsaW5lZCI6ZmFsc2UsIlBhcmVudFN0eWxlIjpudWxsfSwiQXV0b1NpemUiOjIsIkZvcmVncm91bmQiOnsiJGlkIjoiMTI4NyIsIkNvbG9yIjp7IiRpZCI6IjEyODgiLCJBIjoyNTUsIlIiOjAsIkciOjAsIkIiOjB9fSwiTWF4V2lkdGgiOiJJbmZpbml0eSIsIk1heEhlaWdodCI6IkluZmluaXR5IiwiU21hcnRGb3JlZ3JvdW5kSXNBY3RpdmUiOmZhbHNlLCJIb3Jpem9udGFsQWxpZ25tZW50IjowLCJWZXJ0aWNhbEFsaWdubWVudCI6MCwiU21hcnRGb3JlZ3JvdW5kIjpudWxsLCJCYWNrZ3JvdW5kRmlsbFR5cGUiOjAsIk1hcmdpbiI6eyIkaWQiOiIxMjg5IiwiVG9wIjowLjAsIkxlZnQiOjAuMCwiUmlnaHQiOjAuMCwiQm90dG9tIjowLjB9LCJQYWRkaW5nIjp7IiRpZCI6IjEyOTAiLCJUb3AiOjAuMCwiTGVmdCI6MC4wLCJSaWdodCI6MC4wLCJCb3R0b20iOjAuMH0sIkJhY2tncm91bmQiOnsiJGlkIjoiMTI5MSIsIkNvbG9yIjp7IiRpZCI6IjEyOTIiLCJBIjoyNTUsIlIiOjAsIkciOjAsIkIiOjB9fSwiSXNWaXNpYmxlIjp0cnVlLCJXaWR0aCI6MC4wLCJIZWlnaHQiOjAuMCwiQm9yZGVyU3R5bGUiOm51bGwsIlBhcmVudFN0eWxlIjpudWxsfSwiUmVjdGFuZ2xlU3R5bGUiOnsiJGlkIjoiMTI5MyIsIk1hcmdpbiI6eyIkaWQiOiIxMjk0IiwiVG9wIjowLjAsIkxlZnQiOjAuMCwiUmlnaHQiOjAuMCwiQm90dG9tIjowLjB9LCJQYWRkaW5nIjp7IiRpZCI6IjEyOTUiLCJUb3AiOjAuMCwiTGVmdCI6MC4wLCJSaWdodCI6MC4wLCJCb3R0b20iOjAuMH0sIkJhY2tncm91bmQiOnsiJGlkIjoiMTI5NiIsIkNvbG9yIjp7IiRpZCI6IjEyOTciLCJBIjo2MywiUiI6MjUsIkciOjEwNywiQiI6MzZ9fSwiSXNWaXNpYmxlIjp0cnVlLCJXaWR0aCI6MC4wLCJIZWlnaHQiOjAuMCwiQm9yZGVyU3R5bGUiOnsiJGlkIjoiMTI5OCIsIkxpbmVDb2xvciI6eyIkaWQiOiIxMjk5IiwiJHR5cGUiOiJOTFJFLkNvbW1vbi5Eb20uU29saWRDb2xvckJydXNoLCBOTFJFLkNvbW1vbiIsIkNvbG9yIjp7IiRpZCI6IjEzMDAiLCJBIjoyNTUsIlIiOjI1NSwiRyI6MjU1LCJCIjoyNTV9fSwiTGluZVdlaWdodCI6MC4wLCJMaW5lVHlwZSI6MCwiUGFyZW50U3R5bGUiOm51bGx9LCJQYXJlbnRTdHlsZSI6bnVsbH0sIk1hcmdpbiI6eyIkaWQiOiIxMzAxIiwiVG9wIjowLjAsIkxlZnQiOjAuMCwiUmlnaHQiOjAuMCwiQm90dG9tIjowLjB9LCJQYWRkaW5nIjp7IiRpZCI6IjEzMDIiLCJUb3AiOjAuMCwiTGVmdCI6MC4wLCJSaWdodCI6MC4wLCJCb3R0b20iOjAuMH0sIkJhY2tncm91bmQiOm51bGwsIklzVmlzaWJsZSI6dHJ1ZSwiV2lkdGgiOjAuMCwiSGVpZ2h0IjowLjAsIkJvcmRlclN0eWxlIjpudWxsLCJQYXJlbnRTdHlsZSI6bnVsbH0sIkJhY2tncm91bmRTdHlsZSI6eyIkaWQiOiIxMzAzIiwiTWFyZ2luIjp7IiRpZCI6IjEzMDQiLCJUb3AiOjAuMCwiTGVmdCI6MC4wLCJSaWdodCI6MC4wLCJCb3R0b20iOjAuMH0sIlBhZGRpbmciOnsiJGlkIjoiMTMwNSIsIlRvcCI6MC4wLCJMZWZ0IjowLjAsIlJpZ2h0IjowLjAsIkJvdHRvbSI6MC4wfSwiQmFja2dyb3VuZCI6eyIkaWQiOiIxMzA2IiwiQ29sb3IiOnsiJGlkIjoiMTMwNyIsIkEiOjUxLCJSIjoyMDAsIkciOjIwMCwiQiI6MjAwfX0sIklzVmlzaWJsZSI6dHJ1ZSwiV2lkdGgiOjAuMCwiSGVpZ2h0IjowLjAsIkJvcmRlclN0eWxlIjp7IiRpZCI6IjEzMDgiLCJMaW5lQ29sb3IiOnsiJGlkIjoiMTMwOSIsIiR0eXBlIjoiTkxSRS5Db21tb24uRG9tLlNvbGlkQ29sb3JCcnVzaCwgTkxSRS5Db21tb24iLCJDb2xvciI6eyIkaWQiOiIxMzEwIiwiQSI6MjU1LCJSIjoyMzQsIkciOjIyLCJCIjozMH19LCJMaW5lV2VpZ2h0IjowLjAsIkxpbmVUeXBlIjowLCJQYXJlbnRTdHlsZSI6bnVsbH0sIlBhcmVudFN0eWxlIjpudWxsfSwiTWFyZ2luIjp7IiRpZCI6IjEzMTEiLCJUb3AiOjAuMCwiTGVmdCI6MC4wLCJSaWdodCI6MC4wLCJCb3R0b20iOjAuMH0sIlBhZGRpbmciOnsiJGlkIjoiMTMxMiIsIlRvcCI6MC4wLCJMZWZ0IjowLjAsIlJpZ2h0IjowLjAsIkJvdHRvbSI6MC4wfSwiSXNWaXNpYmxlIjp0cnVlLCJXaWR0aCI6MC4wLCJIZWlnaHQiOjAuMCwiQm9yZGVyU3R5bGUiOnsiJGlkIjoiMTMxMyIsIkxpbmVDb2xvciI6bnVsbCwiTGluZVdlaWdodCI6MC4wLCJMaW5lVHlwZSI6MCwiUGFyZW50U3R5bGUiOm51bGx9LCJQYXJlbnRTdHlsZSI6bnVsbH19XSwiSWQiOiJhNjBkMmFlOC01MjRmLTRhYzItYTc2Mi03Y2ZmNzk0OTkzY2QiLCJJbmRleCI6MTIsIkhlYWRlclRleHQiOiJOby4gMyAtIFRyYW5zIFRhYmxlICYgQ29sZCBQb2xhcml6IFxyXG4oNCBkYXlzIFRGKSIsIlN0eWxlIjp7IiRpZCI6IjEzMTQiLCJTdHlsZUlkIjoiYjI0ZjgwNDUtZjY5Yi00YTQzLTgyOWYtYTU2NTAzZmRjZDY5IiwiSGVhZGVyU3R5bGUiOnsiJGlkIjoiMTMxNSIsIlRleHRJc1ZlcnRpY2FsIjpmYWxzZSwiVGV4dFN0eWxlIjp7IiRpZCI6IjEzMTYiLCJGb250U2V0dGluZ3MiOnsiJGlkIjoiMTMxNyIsIkZvbnRTaXplIjoxMSwiRm9udE5hbWUiOiJDYWxpYnJpIiwiSXNCb2xkIjpmYWxzZSwiSXNJdGFsaWMiOmZhbHNlLCJJc1VuZGVybGluZWQiOmZhbHNlLCJQYXJlbnRTdHlsZSI6bnVsbH0sIkF1dG9TaXplIjoyLCJGb3JlZ3JvdW5kIjp7IiRpZCI6IjEzMTgiLCJDb2xvciI6eyIkaWQiOiIxMzE5IiwiQSI6MjU1LCJSIjoyNTUsIkciOjI1NSwiQiI6MjU1fX0sIk1heFdpZHRoIjoiSW5maW5pdHkiLCJNYXhIZWlnaHQiOiJJbmZpbml0eSIsIlNtYXJ0Rm9yZWdyb3VuZElzQWN0aXZlIjpmYWxzZSwiSG9yaXpvbnRhbEFsaWdubWVudCI6MCwiVmVydGljYWxBbGlnbm1lbnQiOjAsIlNtYXJ0Rm9yZWdyb3VuZCI6bnVsbCwiQmFja2dyb3VuZEZpbGxUeXBlIjowLCJNYXJnaW4iOnsiJGlkIjoiMTMyMCIsIlRvcCI6MC4wLCJMZWZ0IjowLjAsIlJpZ2h0IjowLjAsIkJvdHRvbSI6MC4wfSwiUGFkZGluZyI6eyIkaWQiOiIxMzIxIiwiVG9wIjowLjAsIkxlZnQiOjAuMCwiUmlnaHQiOjAuMCwiQm90dG9tIjowLjB9LCJCYWNrZ3JvdW5kIjp7IiRpZCI6IjEzMjIiLCJDb2xvciI6eyIkaWQiOiIxMzIzIiwiQSI6MjU1LCJSIjoyNTUsIkciOjI1NSwiQiI6MjU1fX0sIklzVmlzaWJsZSI6dHJ1ZSwiV2lkdGgiOjAuMCwiSGVpZ2h0IjowLjAsIkJvcmRlclN0eWxlIjpudWxsLCJQYXJlbnRTdHlsZSI6bnVsbH0sIlJlY3RhbmdsZVN0eWxlIjp7IiRpZCI6IjEzMjQiLCJNYXJnaW4iOnsiJGlkIjoiMTMyNSIsIlRvcCI6MC4wLCJMZWZ0IjowLjAsIlJpZ2h0IjowLjAsIkJvdHRvbSI6MC4wfSwiUGFkZGluZyI6eyIkaWQiOiIxMzI2IiwiVG9wIjowLjAsIkxlZnQiOjAuMCwiUmlnaHQiOjAuMCwiQm90dG9tIjowLjB9LCJCYWNrZ3JvdW5kIjp7IiRpZCI6IjEzMjciLCJDb2xvciI6eyIkaWQiOiIxMzI4IiwiQSI6MjU1LCJSIjoyMSwiRyI6OTYsIkIiOjEzMH19LCJJc1Zpc2libGUiOnRydWUsIldpZHRoIjowLjAsIkhlaWdodCI6MC4wLCJCb3JkZXJTdHlsZSI6eyIkaWQiOiIxMzI5IiwiTGluZUNvbG9yIjp7IiRpZCI6IjEzMzAiLCIkdHlwZSI6Ik5MUkUuQ29tbW9uLkRvbS5Tb2xpZENvbG9yQnJ1c2gsIE5MUkUuQ29tbW9uIiwiQ29sb3IiOnsiJGlkIjoiMTMzMSIsIkEiOjI1NSwiUiI6MjU1LCJHIjoyNTUsIkIiOjI1NX19LCJMaW5lV2VpZ2h0IjowLjAsIkxpbmVUeXBlIjowLCJQYXJlbnRTdHlsZSI6bnVsbH0sIlBhcmVudFN0eWxlIjpudWxsfSwiTWFyZ2luIjp7IiRpZCI6IjEzMzIiLCJUb3AiOjAuMCwiTGVmdCI6MC4wLCJSaWdodCI6MC4wLCJCb3R0b20iOjAuMH0sIlBhZGRpbmciOnsiJGlkIjoiMTMzMyIsIlRvcCI6MC4wLCJMZWZ0IjowLjAsIlJpZ2h0IjowLjAsIkJvdHRvbSI6MC4wfSwiQmFja2dyb3VuZCI6bnVsbCwiSXNWaXNpYmxlIjp0cnVlLCJXaWR0aCI6MC4wLCJIZWlnaHQiOjAuMCwiQm9yZGVyU3R5bGUiOm51bGwsIlBhcmVudFN0eWxlIjpudWxsfSwiQmFja2dyb3VuZFN0eWxlIjp7IiRpZCI6IjEzMzQiLCJNYXJnaW4iOnsiJGlkIjoiMTMzNSIsIlRvcCI6MC4wLCJMZWZ0IjowLjAsIlJpZ2h0IjowLjAsIkJvdHRvbSI6MC4wfSwiUGFkZGluZyI6eyIkaWQiOiIxMzM2IiwiVG9wIjowLjAsIkxlZnQiOjAuMCwiUmlnaHQiOjAuMCwiQm90dG9tIjowLjB9LCJCYWNrZ3JvdW5kIjp7IiRpZCI6IjEzMzciLCJDb2xvciI6eyIkaWQiOiIxMzM4IiwiQSI6NTEsIlIiOjIwMCwiRyI6MjAwLCJCIjoyMDB9fSwiSXNWaXNpYmxlIjp0cnVlLCJXaWR0aCI6MC4wLCJIZWlnaHQiOjAuMCwiQm9yZGVyU3R5bGUiOnsiJGlkIjoiMTMzOSIsIkxpbmVDb2xvciI6eyIkaWQiOiIxMzQwIiwiJHR5cGUiOiJOTFJFLkNvbW1vbi5Eb20uU29saWRDb2xvckJydXNoLCBOTFJFLkNvbW1vbiIsIkNvbG9yIjp7IiRpZCI6IjEzNDEiLCJBIjoyNTUsIlIiOjIzNCwiRyI6MjIsIkIiOjMwfX0sIkxpbmVXZWlnaHQiOjAuMCwiTGluZVR5cGUiOjAsIlBhcmVudFN0eWxlIjpudWxsfSwiUGFyZW50U3R5bGUiOm51bGx9LCJJc0Fib3ZlVGltZWJhbmQiOmZhbHNlLCJTcGFjaW5nIjozLCJEZWZhdWx0U3dpbWxhbmVUYXNrU3R5bGUiOnsiJGlkIjoiMTM0MiIsIiR0eXBlIjoiTkxSRS5Db21tb24uRG9tLlN0eWxlcy5FeHBsaWNpdFNldGFibGVUYXNrU3R5bGUsIE5MUkUuQ29tbW9uIiwiU2hhcGUiOjEsIlNoYXBlVGhpY2tuZXNzIjowLCJEdXJhdGlvbkZvcm1hdCI6MCwiSW5jbHVkZU5vbldvcmtpbmdEYXlzSW5EdXJhdGlvbiI6ZmFsc2UsIlBlcmNlbnRhZ2VDb21wbGV0ZVN0eWxlIjp7IiRpZCI6IjEzNDMiLCJGb250U2V0dGluZ3MiOnsiJGlkIjoiMTM0NCIsIkZvbnRTaXplIjoxMCwiRm9udE5hbWUiOiJDYWxpYnJpIiwiSXNCb2xkIjpmYWxzZSwiSXNJdGFsaWMiOmZhbHNlLCJJc1VuZGVybGluZWQiOmZhbHNlLCJQYXJlbnRTdHlsZSI6bnVsbH0sIkF1dG9TaXplIjowLCJGb3JlZ3JvdW5kIjp7IiRpZCI6IjEzNDUiLCJDb2xvciI6eyIkaWQiOiIxMzQ2IiwiQSI6MjU1LCJSIjoyMzIsIkciOjIzMiwiQiI6MjMyfX0sIk1heFdpZHRoIjoyMDAuMCwiTWF4SGVpZ2h0IjoiSW5maW5pdHkiLCJTbWFydEZvcmVncm91bmRJc0FjdGl2ZSI6ZmFsc2UsIkhvcml6b250YWxBbGlnbm1lbnQiOjEsIlZlcnRpY2FsQWxpZ25tZW50IjoxLCJTbWFydEZvcmVncm91bmQiOm51bGwsIkJhY2tncm91bmRGaWxsVHlwZSI6MCwiTWFyZ2luIjp7IiRpZCI6IjEzNDciLCJUb3AiOjAuMCwiTGVmdCI6MC4wLCJSaWdodCI6MC4wLCJCb3R0b20iOjAuMH0sIlBhZGRpbmciOnsiJGlkIjoiMTM0OCIsIlRvcCI6MC4wLCJMZWZ0IjowLjAsIlJpZ2h0IjowLjAsIkJvdHRvbSI6MC4wfSwiQmFja2dyb3VuZCI6eyIkaWQiOiIxMzQ5IiwiQ29sb3IiOnsiJGlkIjoiMTM1MCIsIkEiOjg5LCJSIjowLCJHIjowLCJCIjowfX0sIklzVmlzaWJsZSI6dHJ1ZSwiV2lkdGgiOjAuMCwiSGVpZ2h0IjowLjAsIkJvcmRlclN0eWxlIjp7IiRpZCI6IjEzNTEiLCJMaW5lQ29sb3IiOm51bGwsIkxpbmVXZWlnaHQiOjAuMCwiTGluZVR5cGUiOjAsIlBhcmVudFN0eWxlIjpudWxsfSwiUGFyZW50U3R5bGUiOm51bGx9LCJEdXJhdGlvblN0eWxlIjp7IiRpZCI6IjEzNTIiLCJGb250U2V0dGluZ3MiOnsiJGlkIjoiMTM1MyIsIkZvbnRTaXplIjoxMCwiRm9udE5hbWUiOiJDYWxpYnJpIiwiSXNCb2xkIjpmYWxzZSwiSXNJdGFsaWMiOmZhbHNlLCJJc1VuZGVybGluZWQiOmZhbHNlLCJQYXJlbnRTdHlsZSI6bnVsbH0sIkF1dG9TaXplIjowLCJGb3JlZ3JvdW5kIjp7IiRpZCI6IjEzNTQiLCJDb2xvciI6eyIkaWQiOiIxMzU1IiwiQSI6MjU1LCJSIjoyMzcsIkciOjEyNSwiQiI6NDl9fSwiTWF4V2lkdGgiOjIwMC4wLCJNYXhIZWlnaHQiOiJJbmZpbml0eSIsIlNtYXJ0Rm9yZWdyb3VuZElzQWN0aXZlIjpmYWxzZSwiSG9yaXpvbnRhbEFsaWdubWVudCI6MCwiVmVydGljYWxBbGlnbm1lbnQiOjEsIlNtYXJ0Rm9yZWdyb3VuZCI6bnVsbCwiQmFja2dyb3VuZEZpbGxUeXBlIjowLCJNYXJnaW4iOnsiJGlkIjoiMTM1NiIsIlRvcCI6MC4wLCJMZWZ0IjowLjAsIlJpZ2h0IjowLjAsIkJvdHRvbSI6MC4wfSwiUGFkZGluZyI6eyIkaWQiOiIxMzU3IiwiVG9wIjowLjAsIkxlZnQiOjAuMCwiUmlnaHQiOjAuMCwiQm90dG9tIjowLjB9LCJCYWNrZ3JvdW5kIjp7IiRpZCI6IjEzNTgiLCJDb2xvciI6eyIkaWQiOiIxMzU5IiwiQSI6MjU1LCJSIjoyMzcsIkciOjEyNSwiQiI6NDl9fSwiSXNWaXNpYmxlIjp0cnVlLCJXaWR0aCI6MC4wLCJIZWlnaHQiOjAuMCwiQm9yZGVyU3R5bGUiOnsiJGlkIjoiMTM2MCIsIkxpbmVDb2xvciI6bnVsbCwiTGluZVdlaWdodCI6MC4wLCJMaW5lVHlwZSI6MCwiUGFyZW50U3R5bGUiOm51bGx9LCJQYXJlbnRTdHlsZSI6bnVsbH0sIkhvcml6b250YWxDb25uZWN0b3JTdHlsZSI6eyIkaWQiOiIxMzYxIiwiTGluZUNvbG9yIjp7IiRpZCI6IjEzNjIiLCIkdHlwZSI6Ik5MUkUuQ29tbW9uLkRvbS5Tb2xpZENvbG9yQnJ1c2gsIE5MUkUuQ29tbW9uIiwiQ29sb3IiOnsiJGlkIjoiMTM2MyIsIkEiOjI1NSwiUiI6MCwiRyI6MCwiQiI6MH19LCJMaW5lV2VpZ2h0IjowLjAsIkxpbmVUeXBlIjowLCJQYXJlbnRTdHlsZSI6bnVsbH0sIlZlcnRpY2FsQ29ubmVjdG9yU3R5bGUiOnsiJGlkIjoiMTM2NCIsIkxpbmVDb2xvciI6eyIkaWQiOiIxMzY1IiwiJHR5cGUiOiJOTFJFLkNvbW1vbi5Eb20uU29saWRDb2xvckJydXNoLCBOTFJFLkNvbW1vbiIsIkNvbG9yIjp7IiRpZCI6IjEzNjYiLCJBIjoyNTUsIlIiOjAsIkciOjAsIkIiOjB9fSwiTGluZVdlaWdodCI6MC4wLCJMaW5lVHlwZSI6MCwiUGFyZW50U3R5bGUiOm51bGx9LCJNYXJnaW4iOm51bGwsIlN0YXJ0RGF0ZVBvc2l0aW9uIjozLCJFbmREYXRlUG9zaXRpb24iOjMsIkRhdGVJc1Zpc2libGUiOnRydWUsIlRpdGxlUG9zaXRpb24iOjQsIkR1cmF0aW9uUG9zaXRpb24iOjYsIlBlcmNlbnRhZ2VDb21wbGV0ZWRQb3NpdGlvbiI6MiwiVmFyaWFuY2VQb3NpdGlvbiI6NiwiU3BhY2luZyI6MywiSXNCZWxvd1RpbWViYW5kIjpmYWxzZSwiUGVyY2VudGFnZUNvbXBsZXRlU2hhcGVPcGFjaXR5IjozNSwiQmFzZWxpbmVTdHlsZSI6eyIkaWQiOiIxMzY3IiwiU2hhcGVTdHlsZSI6eyIkaWQiOiIxMzY4IiwiTWFyZ2luIjp7IiRpZCI6IjEzNjkiLCJUb3AiOjAuMCwiTGVmdCI6MC4wLCJSaWdodCI6MC4wLCJCb3R0b20iOjAuMH0sIlBhZGRpbmciOnsiJGlkIjoiMTM3MCIsIlRvcCI6MC4wLCJMZWZ0IjowLjAsIlJpZ2h0IjowLjAsIkJvdHRvbSI6MC4wfSwiQmFja2dyb3VuZCI6eyIkaWQiOiIxMzcxIiwiQ29sb3IiOnsiJGlkIjoiMTM3MiIsIkEiOjE1MywiUiI6MCwiRyI6MCwiQiI6MH19LCJJc1Zpc2libGUiOnRydWUsIldpZHRoIjowLjAsIkhlaWdodCI6MC4wLCJCb3JkZXJTdHlsZSI6eyIkaWQiOiIxMzczIiwiTGluZUNvbG9yIjpudWxsLCJMaW5lV2VpZ2h0IjowLjAsIkxpbmVUeXBlIjowLCJQYXJlbnRTdHlsZSI6bnVsbH0sIlBhcmVudFN0eWxlIjpudWxsfSwiTWFyZ2luIjp7IiRpZCI6IjEzNzQiLCJUb3AiOjAuMCwiTGVmdCI6MC4wLCJSaWdodCI6MC4wLCJCb3R0b20iOjAuMH0sIlBhZGRpbmciOnsiJGlkIjoiMTM3NSIsIlRvcCI6MC4wLCJMZWZ0IjowLjAsIlJpZ2h0IjowLjAsIkJvdHRvbSI6MC4wfSwiQmFja2dyb3VuZCI6bnVsbCwiSXNWaXNpYmxlIjp0cnVlLCJXaWR0aCI6MC4wLCJIZWlnaHQiOjAuMCwiQm9yZGVyU3R5bGUiOm51bGwsIlBhcmVudFN0eWxlIjpudWxsfSwiU2hhcGVTdHlsZSI6eyIkaWQiOiIxMzc2IiwiTWFyZ2luIjp7IiRpZCI6IjEzNzciLCJUb3AiOjAuMCwiTGVmdCI6NC4wLCJSaWdodCI6NC4wLCJCb3R0b20iOjAuMH0sIlBhZGRpbmciOnsiJGlkIjoiMTM3OCIsIlRvcCI6MC4wLCJMZWZ0IjowLjAsIlJpZ2h0IjowLjAsIkJvdHRvbSI6MC4wfSwiQmFja2dyb3VuZCI6eyIkaWQiOiIxMzc5IiwiQ29sb3IiOnsiJGlkIjoiMTM4MCIsIkEiOjI1NSwiUiI6MjUsIkciOjEwNywiQiI6MzZ9fSwiSXNWaXNpYmxlIjp0cnVlLCJXaWR0aCI6MC4wLCJIZWlnaHQiOjEwLjAsIkJvcmRlclN0eWxlIjp7IiRpZCI6IjEzODEiLCJMaW5lQ29sb3IiOnsiJGlkIjoiMTM4MiIsIiR0eXBlIjoiTkxSRS5Db21tb24uRG9tLlNvbGlkQ29sb3JCcnVzaCwgTkxSRS5Db21tb24iLCJDb2xvciI6eyIkaWQiOiIxMzgzIiwiQSI6MjU1LCJSIjoyMzQsIkciOjIyLCJCIjozMH19LCJMaW5lV2VpZ2h0IjowLjAsIkxpbmVUeXBlIjowLCJQYXJlbnRTdHlsZSI6bnVsbH0sIlBhcmVudFN0eWxlIjpudWxsfSwiVGl0bGVTdHlsZSI6eyIkaWQiOiIxMzg0IiwiRm9udFNldHRpbmdzIjp7IiRpZCI6IjEzODUiLCJGb250U2l6ZSI6MTEsIkZvbnROYW1lIjoiQ2FsaWJyaSIsIklzQm9sZCI6ZmFsc2UsIklzSXRhbGljIjpmYWxzZSwiSXNVbmRlcmxpbmVkIjpmYWxzZSwiUGFyZW50U3R5bGUiOm51bGx9LCJBdXRvU2l6ZSI6MCwiRm9yZWdyb3VuZCI6eyIkaWQiOiIxMzg2IiwiQ29sb3IiOnsiJGlkIjoiMTM4Ny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xMzg4IiwiVG9wIjowLjAsIkxlZnQiOjAuMCwiUmlnaHQiOjAuMCwiQm90dG9tIjowLjB9LCJQYWRkaW5nIjp7IiRpZCI6IjEzODkiLCJUb3AiOjAuMCwiTGVmdCI6MC4wLCJSaWdodCI6MC4wLCJCb3R0b20iOjAuMH0sIkJhY2tncm91bmQiOnsiJGlkIjoiMTM5MCIsIkNvbG9yIjp7IiRpZCI6IjEzOTEiLCJBIjoyNTUsIlIiOjAsIkciOjAsIkIiOjB9fSwiSXNWaXNpYmxlIjp0cnVlLCJXaWR0aCI6MC4wLCJIZWlnaHQiOjAuMCwiQm9yZGVyU3R5bGUiOnsiJGlkIjoiMTM5MiIsIkxpbmVDb2xvciI6bnVsbCwiTGluZVdlaWdodCI6MC4wLCJMaW5lVHlwZSI6MCwiUGFyZW50U3R5bGUiOm51bGx9LCJQYXJlbnRTdHlsZSI6bnVsbH0sIkRhdGVTdHlsZSI6eyIkaWQiOiIxMzkzIiwiRm9udFNldHRpbmdzIjp7IiRpZCI6IjEzOTQiLCJGb250U2l6ZSI6MTAsIkZvbnROYW1lIjoiQ2FsaWJyaSIsIklzQm9sZCI6ZmFsc2UsIklzSXRhbGljIjpmYWxzZSwiSXNVbmRlcmxpbmVkIjpmYWxzZSwiUGFyZW50U3R5bGUiOm51bGx9LCJBdXRvU2l6ZSI6MCwiRm9yZWdyb3VuZCI6eyIkaWQiOiIxMzk1IiwiQ29sb3IiOnsiJGlkIjoiMTM5NiIsIkEiOjI1NSwiUiI6MTQsIkciOjQwLCJCIjo2NX19LCJNYXhXaWR0aCI6MjAwLjAsIk1heEhlaWdodCI6IkluZmluaXR5IiwiU21hcnRGb3JlZ3JvdW5kSXNBY3RpdmUiOmZhbHNlLCJIb3Jpem9udGFsQWxpZ25tZW50IjoyLCJWZXJ0aWNhbEFsaWdubWVudCI6MSwiU21hcnRGb3JlZ3JvdW5kIjpudWxsLCJCYWNrZ3JvdW5kRmlsbFR5cGUiOjAsIk1hcmdpbiI6eyIkaWQiOiIxMzk3IiwiVG9wIjowLjAsIkxlZnQiOjAuMCwiUmlnaHQiOjAuMCwiQm90dG9tIjowLjB9LCJQYWRkaW5nIjp7IiRpZCI6IjEzOTgiLCJUb3AiOjAuMCwiTGVmdCI6MC4wLCJSaWdodCI6MC4wLCJCb3R0b20iOjAuMH0sIkJhY2tncm91bmQiOnsiJGlkIjoiMTM5OSIsIkNvbG9yIjp7IiRpZCI6IjE0MDAiLCJBIjoyNTUsIlIiOjE0LCJHIjo0MCwiQiI6NjV9fSwiSXNWaXNpYmxlIjp0cnVlLCJXaWR0aCI6MC4wLCJIZWlnaHQiOjAuMCwiQm9yZGVyU3R5bGUiOnsiJGlkIjoiMTQwMSIsIkxpbmVDb2xvciI6bnVsbCwiTGluZVdlaWdodCI6MC4wLCJMaW5lVHlwZSI6MCwiUGFyZW50U3R5bGUiOm51bGx9LCJQYXJlbnRTdHlsZSI6bnVsbH0sIkRhdGVGb3JtYXQiOnsiJGlkIjoiMTQwMi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xNDAzIiwiRm9ybWF0IjowLCJJc1Zpc2libGUiOmZhbHNlLCJMYXN0S25vd25WaXNpYmlsaXR5U3RhdGUiOmZhbHNlfSwiSXNWaXNpYmxlIjp0cnVlLCJWYXJpYW5jZVN0eWxlIjp7IiRpZCI6IjE0MDQiLCJUZXh0U3R5bGUiOnsiJGlkIjoiMTQwNSIsIkZvbnRTZXR0aW5ncyI6eyIkaWQiOiIxNDA2IiwiRm9udFNpemUiOjExLCJGb250TmFtZSI6IkNhbGlicmkiLCJJc0JvbGQiOmZhbHNlLCJJc0l0YWxpYyI6ZmFsc2UsIklzVW5kZXJsaW5lZCI6ZmFsc2UsIlBhcmVudFN0eWxlIjpudWxsfSwiQXV0b1NpemUiOjAsIkZvcmVncm91bmQiOnsiJGlkIjoiMTQwNyIsIkNvbG9yIjp7IiRpZCI6IjE0MDg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MTQwOSIsIlRvcCI6MC4wLCJMZWZ0IjowLjAsIlJpZ2h0IjowLjAsIkJvdHRvbSI6MC4wfSwiUGFkZGluZyI6eyIkaWQiOiIxNDEwIiwiVG9wIjowLjAsIkxlZnQiOjAuMCwiUmlnaHQiOjAuMCwiQm90dG9tIjowLjB9LCJCYWNrZ3JvdW5kIjp7IiRpZCI6IjE0MTEiLCJDb2xvciI6eyIkaWQiOiIxNDEyIiwiQSI6MCwiUiI6MCwiRyI6MCwiQiI6MH19LCJJc1Zpc2libGUiOnRydWUsIldpZHRoIjowLjAsIkhlaWdodCI6MC4wLCJCb3JkZXJTdHlsZSI6eyIkaWQiOiIxNDEzIiwiTGluZUNvbG9yIjpudWxsLCJMaW5lV2VpZ2h0IjowLjAsIkxpbmVUeXBlIjowLCJQYXJlbnRTdHlsZSI6bnVsbH0sIlBhcmVudFN0eWxlIjpudWxsfSwiUGFyZW50U3R5bGUiOm51bGx9LCJQYXJlbnRTdHlsZSI6bnVsbCwiX2V4cGxpY2l0bHlTZXQiOnsiJGlkIjoiMTQxNCIsIlNoYXBlU3R5bGUiOmZhbHNlLCJUaXRsZVN0eWxlIjpmYWxzZSwiRGF0ZVN0eWxlIjpmYWxzZSwiVmFyaWFuY2VTdHlsZSI6ZmFsc2UsIkhvcml6b250YWxDb25uZWN0b3JTdHlsZSI6ZmFsc2UsIlZlcnRpY2FsQ29ubmVjdG9yU3R5bGUiOmZhbHNlLCJQZXJjZW50YWdlQ29tcGxldGVTaGFwZU9wYWNpdHkiOmZhbHNlLCJTaGFwZSI6ZmFsc2UsIlNoYXBlVGhpY2tuZXNzIjpmYWxzZSwiRHVyYXRpb25Gb3JtYXQiOmZhbHNlLCJJbmNsdWRlTm9uV29ya2luZ0RheXNJbkR1cmF0aW9uIjpmYWxzZSwiTWFyZ2luIjpmYWxzZSwiU3RhcnREYXRlUG9zaXRpb24iOmZhbHNlLCJFbmREYXRlUG9zaXRpb24iOmZhbHNlLCJUaXRsZVBvc2l0aW9uIjpmYWxzZSwiRHVyYXRpb25Qb3NpdGlvbiI6ZmFsc2UsIlBlcmNlbnRhZ2VDb21wbGV0ZWRQb3NpdGlvbiI6ZmFsc2UsIlZhcmlhbmNlUG9zaXRpb24iOmZhbHNlLCJTcGFjaW5nIjpmYWxzZSwiSXNCZWxvd1RpbWViYW5kIjpmYWxzZSwiRGF0ZUZvcm1hdCI6ZmFsc2UsIldlZWtOdW1iZXJpbmciOmZhbHNlLCJJc1Zpc2libGUiOmZhbHNlfX0sIkRlZmF1bHRTd2ltbGFuZU1vdFN0eWxlIjp7IiRpZCI6IjE0MTUiLCJTaGFwZSI6MSwiQ29ubmVjdG9yTWFyZ2luIjp7IiRpZCI6IjE0MTYiLCJUb3AiOjAuMCwiTGVmdCI6Mi4wLCJSaWdodCI6Mi4wLCJCb3R0b20iOjAuMH0sIkNvbm5lY3RvclN0eWxlIjp7IiRpZCI6IjE0MTciLCJMaW5lQ29sb3IiOnsiJGlkIjoiMTQxOCIsIiR0eXBlIjoiTkxSRS5Db21tb24uRG9tLlNvbGlkQ29sb3JCcnVzaCwgTkxSRS5Db21tb24iLCJDb2xvciI6eyIkaWQiOiIxNDE5IiwiQSI6MTI3LCJSIjoxMywiRyI6NTMsIkIiOjE4fX0sIkxpbmVXZWlnaHQiOjEuMCwiTGluZVR5cGUiOjAsIlBhcmVudFN0eWxlIjpudWxsfSwiSXNCZWxvd1RpbWViYW5kIjpmYWxzZSwiUG9zaXRpb25PblRhc2siOjEsIkhpZGVEYXRlIjpmYWxzZSwiU2hhcGVTaXplIjowLCJTcGFjaW5nIjowLjAsIlBhZGRpbmciOnsiJGlkIjoiMTQyMCIsIlRvcCI6NS4wLCJMZWZ0IjozLjAsIlJpZ2h0IjowLjAsIkJvdHRvbSI6Mi4wfSwiU2hhcGVTdHlsZSI6eyIkaWQiOiIxNDIxIiwiTWFyZ2luIjp7IiRpZCI6IjE0MjIiLCJUb3AiOjAuMCwiTGVmdCI6MC4wLCJSaWdodCI6MC4wLCJCb3R0b20iOjAuMH0sIlBhZGRpbmciOnsiJGlkIjoiMTQyMyIsIlRvcCI6MC4wLCJMZWZ0IjowLjAsIlJpZ2h0IjowLjAsIkJvdHRvbSI6MC4wfSwiQmFja2dyb3VuZCI6eyIkaWQiOiIxNDI0IiwiQ29sb3IiOnsiJGlkIjoiMTQyNSIsIkEiOjI1NSwiUiI6MTMsIkciOjUzLCJCIjoxOH19LCJJc1Zpc2libGUiOnRydWUsIldpZHRoIjoxMi4wLCJIZWlnaHQiOjE0LjAsIkJvcmRlclN0eWxlIjp7IiRpZCI6IjE0MjYiLCJMaW5lQ29sb3IiOnsiJGlkIjoiMTQyNyIsIiR0eXBlIjoiTkxSRS5Db21tb24uRG9tLlNvbGlkQ29sb3JCcnVzaCwgTkxSRS5Db21tb24iLCJDb2xvciI6eyIkaWQiOiIxNDI4IiwiQSI6MjU1LCJSIjoyNTUsIkciOjI1NSwiQiI6MjU1fX0sIkxpbmVXZWlnaHQiOjAuMCwiTGluZVR5cGUiOjAsIlBhcmVudFN0eWxlIjpudWxsfSwiUGFyZW50U3R5bGUiOm51bGx9LCJUaXRsZVN0eWxlIjp7IiRpZCI6IjE0MjkiLCJGb250U2V0dGluZ3MiOnsiJGlkIjoiMTQzMCIsIkZvbnRTaXplIjoxMSwiRm9udE5hbWUiOiJDYWxpYnJpIiwiSXNCb2xkIjpmYWxzZSwiSXNJdGFsaWMiOmZhbHNlLCJJc1VuZGVybGluZWQiOmZhbHNlLCJQYXJlbnRTdHlsZSI6bnVsbH0sIkF1dG9TaXplIjowLCJGb3JlZ3JvdW5kIjp7IiRpZCI6IjE0MzEiLCJDb2xvciI6eyIkaWQiOiIxNDMyIiwiQSI6MjU1LCJSIjowLCJHIjowLCJCIjowfX0sIk1heFdpZHRoIjoyMDAuMCwiTWF4SGVpZ2h0IjoiSW5maW5pdHkiLCJTbWFydEZvcmVncm91bmRJc0FjdGl2ZSI6ZmFsc2UsIkhvcml6b250YWxBbGlnbm1lbnQiOjEsIlZlcnRpY2FsQWxpZ25tZW50IjoxLCJTbWFydEZvcmVncm91bmQiOm51bGwsIkJhY2tncm91bmRGaWxsVHlwZSI6MCwiTWFyZ2luIjp7IiRpZCI6IjE0MzMiLCJUb3AiOjAuMCwiTGVmdCI6MC4wLCJSaWdodCI6MC4wLCJCb3R0b20iOjAuMH0sIlBhZGRpbmciOnsiJGlkIjoiMTQzNCIsIlRvcCI6MC4wLCJMZWZ0IjowLjAsIlJpZ2h0IjowLjAsIkJvdHRvbSI6MC4wfSwiQmFja2dyb3VuZCI6eyIkaWQiOiIxNDM1IiwiQ29sb3IiOnsiJGlkIjoiMTQzNiIsIkEiOjI1NSwiUiI6MCwiRyI6MCwiQiI6MH19LCJJc1Zpc2libGUiOnRydWUsIldpZHRoIjowLjAsIkhlaWdodCI6MC4wLCJCb3JkZXJTdHlsZSI6eyIkaWQiOiIxNDM3IiwiTGluZUNvbG9yIjpudWxsLCJMaW5lV2VpZ2h0IjowLjAsIkxpbmVUeXBlIjowLCJQYXJlbnRTdHlsZSI6bnVsbH0sIlBhcmVudFN0eWxlIjpudWxsfSwiRGF0ZVN0eWxlIjp7IiRpZCI6IjE0MzgiLCJGb250U2V0dGluZ3MiOnsiJGlkIjoiMTQzOSIsIkZvbnRTaXplIjoxMCwiRm9udE5hbWUiOiJDYWxpYnJpIiwiSXNCb2xkIjpmYWxzZSwiSXNJdGFsaWMiOmZhbHNlLCJJc1VuZGVybGluZWQiOmZhbHNlLCJQYXJlbnRTdHlsZSI6bnVsbH0sIkF1dG9TaXplIjowLCJGb3JlZ3JvdW5kIjp7IiRpZCI6IjE0NDAiLCJDb2xvciI6eyIkaWQiOiIxNDQxIiwiQSI6MjU1LCJSIjoxNCwiRyI6NDAsIkIiOjY1fX0sIk1heFdpZHRoIjoyMDAuMCwiTWF4SGVpZ2h0IjoiSW5maW5pdHkiLCJTbWFydEZvcmVncm91bmRJc0FjdGl2ZSI6ZmFsc2UsIkhvcml6b250YWxBbGlnbm1lbnQiOjEsIlZlcnRpY2FsQWxpZ25tZW50IjoxLCJTbWFydEZvcmVncm91bmQiOm51bGwsIkJhY2tncm91bmRGaWxsVHlwZSI6MCwiTWFyZ2luIjp7IiRpZCI6IjE0NDIiLCJUb3AiOjAuMCwiTGVmdCI6MC4wLCJSaWdodCI6MC4wLCJCb3R0b20iOjAuMH0sIlBhZGRpbmciOnsiJGlkIjoiMTQ0MyIsIlRvcCI6MC4wLCJMZWZ0IjowLjAsIlJpZ2h0IjowLjAsIkJvdHRvbSI6MC4wfSwiQmFja2dyb3VuZCI6eyIkaWQiOiIxNDQ0IiwiQ29sb3IiOnsiJGlkIjoiMTQ0NSIsIkEiOjI1NSwiUiI6MTQsIkciOjQwLCJCIjo2NX19LCJJc1Zpc2libGUiOnRydWUsIldpZHRoIjowLjAsIkhlaWdodCI6MC4wLCJCb3JkZXJTdHlsZSI6eyIkaWQiOiIxNDQ2IiwiTGluZUNvbG9yIjpudWxsLCJMaW5lV2VpZ2h0IjowLjAsIkxpbmVUeXBlIjowLCJQYXJlbnRTdHlsZSI6bnVsbH0sIlBhcmVudFN0eWxlIjpudWxsfSwiRGF0ZUZvcm1hdCI6eyIkaWQiOiIxNDQ3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E0NDgiLCJGb3JtYXQiOjAsIklzVmlzaWJsZSI6ZmFsc2UsIkxhc3RLbm93blZpc2liaWxpdHlTdGF0ZSI6ZmFsc2V9LCJJc1Zpc2libGUiOmZhbHNlLCJWYXJpYW5jZVN0eWxlIjp7IiRpZCI6IjE0NDkiLCJUZXh0U3R5bGUiOnsiJGlkIjoiMTQ1MCIsIkZvbnRTZXR0aW5ncyI6eyIkaWQiOiIxNDUxIiwiRm9udFNpemUiOjExLCJGb250TmFtZSI6IkNhbGlicmkiLCJJc0JvbGQiOmZhbHNlLCJJc0l0YWxpYyI6ZmFsc2UsIklzVW5kZXJsaW5lZCI6ZmFsc2UsIlBhcmVudFN0eWxlIjpudWxsfSwiQXV0b1NpemUiOjAsIkZvcmVncm91bmQiOnsiJGlkIjoiMTQ1MiIsIkNvbG9yIjp7IiRpZCI6IjE0NTM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MTQ1NCIsIlRvcCI6MC4wLCJMZWZ0IjowLjAsIlJpZ2h0IjowLjAsIkJvdHRvbSI6MC4wfSwiUGFkZGluZyI6eyIkaWQiOiIxNDU1IiwiVG9wIjowLjAsIkxlZnQiOjAuMCwiUmlnaHQiOjAuMCwiQm90dG9tIjowLjB9LCJCYWNrZ3JvdW5kIjp7IiRpZCI6IjE0NTYiLCJDb2xvciI6eyIkaWQiOiIxNDU3IiwiQSI6MCwiUiI6MCwiRyI6MCwiQiI6MH19LCJJc1Zpc2libGUiOmZhbHNlLCJXaWR0aCI6MC4wLCJIZWlnaHQiOjAuMCwiQm9yZGVyU3R5bGUiOnsiJGlkIjoiMTQ1OCIsIkxpbmVDb2xvciI6bnVsbCwiTGluZVdlaWdodCI6MC4wLCJMaW5lVHlwZSI6MCwiUGFyZW50U3R5bGUiOm51bGx9LCJQYXJlbnRTdHlsZSI6bnVsbH0sIlBhcmVudFN0eWxlIjpudWxsfSwiUGFyZW50U3R5bGUiOm51bGx9LCJEZWZhdWx0U3dpbWxhbmVNaWxlc3RvbmVTdHlsZSI6eyIkaWQiOiIxNDU5IiwiVGl0bGVQb3NpdGlvbiI6IkxlZnQiLCJEYXRlUG9zaXRpb24iOiJSaWdodCIsIlZhcmlhbmNlUG9zaXRpb24iOiJSaWdodCIsIlNoYXBlVHlwZSI6MSwiU2hhcGVTaXplIjowLCJTcGFjaW5nIjo1LCJTaGFwZVN0eWxlIjp7IiRpZCI6IjE0NjAiLCJNYXJnaW4iOnsiJGlkIjoiMTQ2MSIsIlRvcCI6MC4wLCJMZWZ0IjowLjAsIlJpZ2h0IjowLjAsIkJvdHRvbSI6MC4wfSwiUGFkZGluZyI6eyIkaWQiOiIxNDYyIiwiVG9wIjowLjAsIkxlZnQiOjAuMCwiUmlnaHQiOjAuMCwiQm90dG9tIjowLjB9LCJCYWNrZ3JvdW5kIjp7IiRpZCI6IjE0NjMiLCJDb2xvciI6eyIkaWQiOiIxNDY0IiwiQSI6MjU1LCJSIjoyNSwiRyI6MTA3LCJCIjozNn19LCJJc1Zpc2libGUiOnRydWUsIldpZHRoIjoxMi4wLCJIZWlnaHQiOjE0LjAsIkJvcmRlclN0eWxlIjp7IiRpZCI6IjE0NjUiLCJMaW5lQ29sb3IiOnsiJGlkIjoiMTQ2NiIsIiR0eXBlIjoiTkxSRS5Db21tb24uRG9tLlNvbGlkQ29sb3JCcnVzaCwgTkxSRS5Db21tb24iLCJDb2xvciI6eyIkaWQiOiIxNDY3IiwiQSI6MjU1LCJSIjoyMzQsIkciOjIyLCJCIjozMH19LCJMaW5lV2VpZ2h0IjowLjAsIkxpbmVUeXBlIjowLCJQYXJlbnRTdHlsZSI6bnVsbH0sIlBhcmVudFN0eWxlIjpudWxsfSwiVGl0bGVTdHlsZSI6eyIkaWQiOiIxNDY4IiwiRm9udFNldHRpbmdzIjp7IiRpZCI6IjE0NjkiLCJGb250U2l6ZSI6MTEsIkZvbnROYW1lIjoiQ2FsaWJyaSIsIklzQm9sZCI6ZmFsc2UsIklzSXRhbGljIjpmYWxzZSwiSXNVbmRlcmxpbmVkIjpmYWxzZSwiUGFyZW50U3R5bGUiOm51bGx9LCJBdXRvU2l6ZSI6MCwiRm9yZWdyb3VuZCI6eyIkaWQiOiIxNDcwIiwiQ29sb3IiOnsiJGlkIjoiMTQ3MSIsIkEiOjI1NSwiUiI6MCwiRyI6MCwiQiI6MH19LCJNYXhXaWR0aCI6MjAwLjAsIk1heEhlaWdodCI6IkluZmluaXR5IiwiU21hcnRGb3JlZ3JvdW5kSXNBY3RpdmUiOmZhbHNlLCJIb3Jpem9udGFsQWxpZ25tZW50IjoyLCJWZXJ0aWNhbEFsaWdubWVudCI6MSwiU21hcnRGb3JlZ3JvdW5kIjpudWxsLCJCYWNrZ3JvdW5kRmlsbFR5cGUiOjAsIk1hcmdpbiI6eyIkaWQiOiIxNDcyIiwiVG9wIjowLjAsIkxlZnQiOjAuMCwiUmlnaHQiOjAuMCwiQm90dG9tIjowLjB9LCJQYWRkaW5nIjp7IiRpZCI6IjE0NzMiLCJUb3AiOjAuMCwiTGVmdCI6MC4wLCJSaWdodCI6MC4wLCJCb3R0b20iOjAuMH0sIkJhY2tncm91bmQiOnsiJGlkIjoiMTQ3NCIsIkNvbG9yIjp7IiRpZCI6IjE0NzUiLCJBIjoyNTUsIlIiOjAsIkciOjAsIkIiOjB9fSwiSXNWaXNpYmxlIjp0cnVlLCJXaWR0aCI6MC4wLCJIZWlnaHQiOjAuMCwiQm9yZGVyU3R5bGUiOnsiJGlkIjoiMTQ3NiIsIkxpbmVDb2xvciI6bnVsbCwiTGluZVdlaWdodCI6MC4wLCJMaW5lVHlwZSI6MCwiUGFyZW50U3R5bGUiOm51bGx9LCJQYXJlbnRTdHlsZSI6bnVsbH0sIkRhdGVTdHlsZSI6eyIkaWQiOiIxNDc3IiwiRm9udFNldHRpbmdzIjp7IiRpZCI6IjE0NzgiLCJGb250U2l6ZSI6MTAsIkZvbnROYW1lIjoiQ2FsaWJyaSIsIklzQm9sZCI6ZmFsc2UsIklzSXRhbGljIjpmYWxzZSwiSXNVbmRlcmxpbmVkIjpmYWxzZSwiUGFyZW50U3R5bGUiOm51bGx9LCJBdXRvU2l6ZSI6MCwiRm9yZWdyb3VuZCI6eyIkaWQiOiIxNDc5IiwiQ29sb3IiOnsiJGlkIjoiMTQ4MCIsIkEiOjI1NSwiUiI6MTQsIkciOjQwLCJCIjo2NX19LCJNYXhXaWR0aCI6MjAwLjAsIk1heEhlaWdodCI6IkluZmluaXR5IiwiU21hcnRGb3JlZ3JvdW5kSXNBY3RpdmUiOmZhbHNlLCJIb3Jpem9udGFsQWxpZ25tZW50IjowLCJWZXJ0aWNhbEFsaWdubWVudCI6MSwiU21hcnRGb3JlZ3JvdW5kIjpudWxsLCJCYWNrZ3JvdW5kRmlsbFR5cGUiOjAsIk1hcmdpbiI6eyIkaWQiOiIxNDgxIiwiVG9wIjowLjAsIkxlZnQiOjAuMCwiUmlnaHQiOjAuMCwiQm90dG9tIjowLjB9LCJQYWRkaW5nIjp7IiRpZCI6IjE0ODIiLCJUb3AiOjAuMCwiTGVmdCI6MC4wLCJSaWdodCI6MC4wLCJCb3R0b20iOjAuMH0sIkJhY2tncm91bmQiOnsiJGlkIjoiMTQ4MyIsIkNvbG9yIjp7IiRpZCI6IjE0ODQiLCJBIjoyNTUsIlIiOjE0LCJHIjo0MCwiQiI6NjV9fSwiSXNWaXNpYmxlIjp0cnVlLCJXaWR0aCI6MC4wLCJIZWlnaHQiOjAuMCwiQm9yZGVyU3R5bGUiOnsiJGlkIjoiMTQ4NSIsIkxpbmVDb2xvciI6bnVsbCwiTGluZVdlaWdodCI6MC4wLCJMaW5lVHlwZSI6MCwiUGFyZW50U3R5bGUiOm51bGx9LCJQYXJlbnRTdHlsZSI6bnVsbH0sIkRhdGVGb3JtYXQiOnsiJGlkIjoiMTQ4Ni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xNDg3IiwiRm9ybWF0IjowLCJJc1Zpc2libGUiOmZhbHNlLCJMYXN0S25vd25WaXNpYmlsaXR5U3RhdGUiOmZhbHNlfSwiSXNWaXNpYmxlIjp0cnVlLCJWYXJpYW5jZVN0eWxlIjp7IiRpZCI6IjE0ODgiLCJUZXh0U3R5bGUiOnsiJGlkIjoiMTQ4OSIsIkZvbnRTZXR0aW5ncyI6eyIkaWQiOiIxNDkwIiwiRm9udFNpemUiOjExLCJGb250TmFtZSI6IkNhbGlicmkiLCJJc0JvbGQiOmZhbHNlLCJJc0l0YWxpYyI6ZmFsc2UsIklzVW5kZXJsaW5lZCI6ZmFsc2UsIlBhcmVudFN0eWxlIjpudWxsfSwiQXV0b1NpemUiOjAsIkZvcmVncm91bmQiOnsiJGlkIjoiMTQ5MSIsIkNvbG9yIjp7IiRpZCI6IjE0OTI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MTQ5MyIsIlRvcCI6MC4wLCJMZWZ0IjowLjAsIlJpZ2h0IjowLjAsIkJvdHRvbSI6MC4wfSwiUGFkZGluZyI6eyIkaWQiOiIxNDk0IiwiVG9wIjowLjAsIkxlZnQiOjAuMCwiUmlnaHQiOjAuMCwiQm90dG9tIjowLjB9LCJCYWNrZ3JvdW5kIjp7IiRpZCI6IjE0OTUiLCJDb2xvciI6eyIkaWQiOiIxNDk2IiwiQSI6MCwiUiI6MCwiRyI6MCwiQiI6MH19LCJJc1Zpc2libGUiOnRydWUsIldpZHRoIjowLjAsIkhlaWdodCI6MC4wLCJCb3JkZXJTdHlsZSI6eyIkaWQiOiIxNDk3IiwiTGluZUNvbG9yIjpudWxsLCJMaW5lV2VpZ2h0IjowLjAsIkxpbmVUeXBlIjowLCJQYXJlbnRTdHlsZSI6bnVsbH0sIlBhcmVudFN0eWxlIjpudWxsfSwiUGFyZW50U3R5bGUiOm51bGx9LCJQYXJlbnRTdHlsZSI6bnVsbH0sIkRlZmF1bHRTd2ltbGFuZUFjdGl2aXR5U3R5bGUiOnsiJGlkIjoiMTQ5OCIsIkhlYWRlclN0eWxlIjp7IiRpZCI6IjE0OTkiLCJUZXh0U3R5bGUiOnsiJGlkIjoiMTUwMCIsIkZvbnRTZXR0aW5ncyI6eyIkaWQiOiIxNTAxIiwiRm9udFNpemUiOjExLCJGb250TmFtZSI6IkNhbGlicmkiLCJJc0JvbGQiOmZhbHNlLCJJc0l0YWxpYyI6ZmFsc2UsIklzVW5kZXJsaW5lZCI6ZmFsc2UsIlBhcmVudFN0eWxlIjpudWxsfSwiQXV0b1NpemUiOjIsIkZvcmVncm91bmQiOnsiJGlkIjoiMTUwMiIsIkNvbG9yIjp7IiRpZCI6IjE1MDMiLCJBIjoyNTUsIlIiOjAsIkciOjAsIkIiOjB9fSwiTWF4V2lkdGgiOiJJbmZpbml0eSIsIk1heEhlaWdodCI6IkluZmluaXR5IiwiU21hcnRGb3JlZ3JvdW5kSXNBY3RpdmUiOmZhbHNlLCJIb3Jpem9udGFsQWxpZ25tZW50IjowLCJWZXJ0aWNhbEFsaWdubWVudCI6MCwiU21hcnRGb3JlZ3JvdW5kIjpudWxsLCJCYWNrZ3JvdW5kRmlsbFR5cGUiOjAsIk1hcmdpbiI6eyIkaWQiOiIxNTA0IiwiVG9wIjowLjAsIkxlZnQiOjAuMCwiUmlnaHQiOjAuMCwiQm90dG9tIjowLjB9LCJQYWRkaW5nIjp7IiRpZCI6IjE1MDUiLCJUb3AiOjAuMCwiTGVmdCI6MC4wLCJSaWdodCI6MC4wLCJCb3R0b20iOjAuMH0sIkJhY2tncm91bmQiOnsiJGlkIjoiMTUwNiIsIkNvbG9yIjp7IiRpZCI6IjE1MDciLCJBIjoyNTUsIlIiOjAsIkciOjAsIkIiOjB9fSwiSXNWaXNpYmxlIjp0cnVlLCJXaWR0aCI6MC4wLCJIZWlnaHQiOjAuMCwiQm9yZGVyU3R5bGUiOm51bGwsIlBhcmVudFN0eWxlIjpudWxsfSwiUmVjdGFuZ2xlU3R5bGUiOnsiJGlkIjoiMTUwOCIsIk1hcmdpbiI6eyIkaWQiOiIxNTA5IiwiVG9wIjowLjAsIkxlZnQiOjAuMCwiUmlnaHQiOjAuMCwiQm90dG9tIjowLjB9LCJQYWRkaW5nIjp7IiRpZCI6IjE1MTAiLCJUb3AiOjAuMCwiTGVmdCI6MC4wLCJSaWdodCI6MC4wLCJCb3R0b20iOjAuMH0sIkJhY2tncm91bmQiOnsiJGlkIjoiMTUxMSIsIkNvbG9yIjp7IiRpZCI6IjE1MTIiLCJBIjo2MywiUiI6MjUsIkciOjEwNywiQiI6MzZ9fSwiSXNWaXNpYmxlIjp0cnVlLCJXaWR0aCI6MC4wLCJIZWlnaHQiOjAuMCwiQm9yZGVyU3R5bGUiOnsiJGlkIjoiMTUxMyIsIkxpbmVDb2xvciI6eyIkaWQiOiIxNTE0IiwiJHR5cGUiOiJOTFJFLkNvbW1vbi5Eb20uU29saWRDb2xvckJydXNoLCBOTFJFLkNvbW1vbiIsIkNvbG9yIjp7IiRpZCI6IjE1MTUiLCJBIjoyNTUsIlIiOjI1NSwiRyI6MjU1LCJCIjoyNTV9fSwiTGluZVdlaWdodCI6MC4wLCJMaW5lVHlwZSI6MCwiUGFyZW50U3R5bGUiOm51bGx9LCJQYXJlbnRTdHlsZSI6bnVsbH0sIk1hcmdpbiI6eyIkaWQiOiIxNTE2IiwiVG9wIjowLjAsIkxlZnQiOjAuMCwiUmlnaHQiOjAuMCwiQm90dG9tIjowLjB9LCJQYWRkaW5nIjp7IiRpZCI6IjE1MTciLCJUb3AiOjAuMCwiTGVmdCI6MC4wLCJSaWdodCI6MC4wLCJCb3R0b20iOjAuMH0sIkJhY2tncm91bmQiOm51bGwsIklzVmlzaWJsZSI6dHJ1ZSwiV2lkdGgiOjAuMCwiSGVpZ2h0IjowLjAsIkJvcmRlclN0eWxlIjpudWxsLCJQYXJlbnRTdHlsZSI6bnVsbH0sIkJhY2tncm91bmRTdHlsZSI6eyIkaWQiOiIxNTE4IiwiTWFyZ2luIjp7IiRpZCI6IjE1MTkiLCJUb3AiOjAuMCwiTGVmdCI6MC4wLCJSaWdodCI6MC4wLCJCb3R0b20iOjAuMH0sIlBhZGRpbmciOnsiJGlkIjoiMTUyMCIsIlRvcCI6MC4wLCJMZWZ0IjowLjAsIlJpZ2h0IjowLjAsIkJvdHRvbSI6MC4wfSwiQmFja2dyb3VuZCI6eyIkaWQiOiIxNTIxIiwiQ29sb3IiOnsiJGlkIjoiMTUyMiIsIkEiOjUxLCJSIjoyMDAsIkciOjIwMCwiQiI6MjAwfX0sIklzVmlzaWJsZSI6dHJ1ZSwiV2lkdGgiOjAuMCwiSGVpZ2h0IjowLjAsIkJvcmRlclN0eWxlIjp7IiRpZCI6IjE1MjMiLCJMaW5lQ29sb3IiOnsiJGlkIjoiMTUyNCIsIiR0eXBlIjoiTkxSRS5Db21tb24uRG9tLlNvbGlkQ29sb3JCcnVzaCwgTkxSRS5Db21tb24iLCJDb2xvciI6eyIkaWQiOiIxNTI1IiwiQSI6MjU1LCJSIjoyMzQsIkciOjIyLCJCIjozMH19LCJMaW5lV2VpZ2h0IjowLjAsIkxpbmVUeXBlIjowLCJQYXJlbnRTdHlsZSI6bnVsbH0sIlBhcmVudFN0eWxlIjpudWxsfSwiTWFyZ2luIjp7IiRpZCI6IjE1MjYiLCJUb3AiOjAuMCwiTGVmdCI6MC4wLCJSaWdodCI6MC4wLCJCb3R0b20iOjAuMH0sIlBhZGRpbmciOnsiJGlkIjoiMTUyNyIsIlRvcCI6MC4wLCJMZWZ0IjowLjAsIlJpZ2h0IjowLjAsIkJvdHRvbSI6MC4wfSwiSXNWaXNpYmxlIjp0cnVlLCJXaWR0aCI6MC4wLCJIZWlnaHQiOjAuMCwiQm9yZGVyU3R5bGUiOnsiJGlkIjoiMTUyOCIsIkxpbmVDb2xvciI6bnVsbCwiTGluZVdlaWdodCI6MC4wLCJMaW5lVHlwZSI6MCwiUGFyZW50U3R5bGUiOm51bGx9LCJQYXJlbnRTdHlsZSI6bnVsbH0sIk1hcmdpbiI6eyIkaWQiOiIxNTI5IiwiVG9wIjowLjAsIkxlZnQiOjAuMCwiUmlnaHQiOjAuMCwiQm90dG9tIjowLjB9LCJQYWRkaW5nIjp7IiRpZCI6IjE1MzAiLCJUb3AiOjAuMCwiTGVmdCI6MC4wLCJSaWdodCI6MC4wLCJCb3R0b20iOjAuMH0sIklzVmlzaWJsZSI6dHJ1ZSwiV2lkdGgiOjAuMCwiSGVpZ2h0IjowLjAsIkJvcmRlclN0eWxlIjp7IiRpZCI6IjE1MzEiLCJMaW5lQ29sb3IiOm51bGwsIkxpbmVXZWlnaHQiOjAuMCwiTGluZVR5cGUiOjAsIlBhcmVudFN0eWxlIjpudWxsfSwiUGFyZW50U3R5bGUiOm51bGx9fSx7IiRpZCI6IjE1MzIiLCJfYWN0aXZpdGllcyI6W3siJGlkIjoiMTUzMyIsIl9yb3dzIjpbeyIkaWQiOiIxNTM0IiwiX3Rhc2tzIjpbeyIkaWQiOiIxNTM1IiwiX2F0dGFjaGVkTWlsZXN0b25lcyI6W10sIlRhc2tEZWZpbml0aW9uIjp7IiRpZCI6IjE1MzYiLCJHcm91cE5hbWUiOm51bGwsIlN0YXJ0RGF0ZSI6IjIwMjYtMDMtMDJUMDA6MDA6MDBaIiwiRW5kRGF0ZSI6IjIwMjYtMDQtMzBUMjM6NTk6MDBaIiwiUGVyY2VudGFnZUNvbXBsZXRlIjpudWxsLCJTdHlsZSI6eyIkaWQiOiIxNTM3IiwiU2hhcGUiOjQsIlNoYXBlVGhpY2tuZXNzIjowLCJEdXJhdGlvbkZvcm1hdCI6MCwiSW5jbHVkZU5vbldvcmtpbmdEYXlzSW5EdXJhdGlvbiI6ZmFsc2UsIlBlcmNlbnRhZ2VDb21wbGV0ZVN0eWxlIjp7IiRpZCI6IjE1MzgiLCJGb250U2V0dGluZ3MiOnsiJGlkIjoiMTUzOSIsIkZvbnRTaXplIjoxMCwiRm9udE5hbWUiOiJDYWxpYnJpIiwiSXNCb2xkIjpmYWxzZSwiSXNJdGFsaWMiOmZhbHNlLCJJc1VuZGVybGluZWQiOmZhbHNlLCJQYXJlbnRTdHlsZSI6bnVsbH0sIkF1dG9TaXplIjowLCJGb3JlZ3JvdW5kIjp7IiRpZCI6IjE1NDAiLCJDb2xvciI6eyIkaWQiOiIxNTQxIiwiQSI6MjU1LCJSIjoyMzgsIkciOjIzNiwiQiI6MjI1fX0sIk1heFdpZHRoIjoyMDAuMCwiTWF4SGVpZ2h0IjoiSW5maW5pdHkiLCJTbWFydEZvcmVncm91bmRJc0FjdGl2ZSI6ZmFsc2UsIkhvcml6b250YWxBbGlnbm1lbnQiOjEsIlZlcnRpY2FsQWxpZ25tZW50IjoxLCJTbWFydEZvcmVncm91bmQiOm51bGwsIkJhY2tncm91bmRGaWxsVHlwZSI6MCwiTWFyZ2luIjp7IiRpZCI6IjE1NDIiLCJUb3AiOjAuMCwiTGVmdCI6MC4wLCJSaWdodCI6MC4wLCJCb3R0b20iOjAuMH0sIlBhZGRpbmciOnsiJGlkIjoiMTU0MyIsIlRvcCI6MC4wLCJMZWZ0IjowLjAsIlJpZ2h0IjowLjAsIkJvdHRvbSI6MC4wfSwiQmFja2dyb3VuZCI6eyIkaWQiOiIxNTQ0IiwiQ29sb3IiOnsiJGlkIjoiMTU0NSIsIkEiOjg5LCJSIjowLCJHIjowLCJCIjowfX0sIklzVmlzaWJsZSI6dHJ1ZSwiV2lkdGgiOjAuMCwiSGVpZ2h0IjowLjAsIkJvcmRlclN0eWxlIjp7IiRpZCI6IjE1NDYiLCJMaW5lQ29sb3IiOm51bGwsIkxpbmVXZWlnaHQiOjAuMCwiTGluZVR5cGUiOjAsIlBhcmVudFN0eWxlIjpudWxsfSwiUGFyZW50U3R5bGUiOm51bGx9LCJEdXJhdGlvblN0eWxlIjp7IiRpZCI6IjE1NDciLCJGb250U2V0dGluZ3MiOnsiJGlkIjoiMTU0OCIsIkZvbnRTaXplIjoxMCwiRm9udE5hbWUiOiJDYWxpYnJpIiwiSXNCb2xkIjpmYWxzZSwiSXNJdGFsaWMiOmZhbHNlLCJJc1VuZGVybGluZWQiOmZhbHNlLCJQYXJlbnRTdHlsZSI6bnVsbH0sIkF1dG9TaXplIjowLCJGb3JlZ3JvdW5kIjp7IiRpZCI6IjE1NDkiLCJDb2xvciI6eyIkaWQiOiIxNTUwIiwiQSI6MjU1LCJSIjoyMzcsIkciOjEyNSwiQiI6NDl9fSwiTWF4V2lkdGgiOjIwMC4wLCJNYXhIZWlnaHQiOiJJbmZpbml0eSIsIlNtYXJ0Rm9yZWdyb3VuZElzQWN0aXZlIjpmYWxzZSwiSG9yaXpvbnRhbEFsaWdubWVudCI6MCwiVmVydGljYWxBbGlnbm1lbnQiOjEsIlNtYXJ0Rm9yZWdyb3VuZCI6bnVsbCwiQmFja2dyb3VuZEZpbGxUeXBlIjowLCJNYXJnaW4iOnsiJGlkIjoiMTU1MSIsIlRvcCI6MC4wLCJMZWZ0IjowLjAsIlJpZ2h0IjowLjAsIkJvdHRvbSI6MC4wfSwiUGFkZGluZyI6eyIkaWQiOiIxNTUyIiwiVG9wIjowLjAsIkxlZnQiOjAuMCwiUmlnaHQiOjAuMCwiQm90dG9tIjowLjB9LCJCYWNrZ3JvdW5kIjp7IiRpZCI6IjE1NTMiLCJDb2xvciI6eyIkaWQiOiIxNTU0IiwiQSI6MjU1LCJSIjoyMzcsIkciOjEyNSwiQiI6NDl9fSwiSXNWaXNpYmxlIjp0cnVlLCJXaWR0aCI6MC4wLCJIZWlnaHQiOjAuMCwiQm9yZGVyU3R5bGUiOnsiJGlkIjoiMTU1NSIsIkxpbmVDb2xvciI6bnVsbCwiTGluZVdlaWdodCI6MC4wLCJMaW5lVHlwZSI6MCwiUGFyZW50U3R5bGUiOm51bGx9LCJQYXJlbnRTdHlsZSI6bnVsbH0sIkhvcml6b250YWxDb25uZWN0b3JTdHlsZSI6eyIkaWQiOiIxNTU2IiwiTGluZUNvbG9yIjp7IiRpZCI6IjE1NTciLCIkdHlwZSI6Ik5MUkUuQ29tbW9uLkRvbS5Tb2xpZENvbG9yQnJ1c2gsIE5MUkUuQ29tbW9uIiwiQ29sb3IiOnsiJGlkIjoiMTU1OCIsIkEiOjI1NSwiUiI6MCwiRyI6MCwiQiI6MH19LCJMaW5lV2VpZ2h0IjowLjAsIkxpbmVUeXBlIjowLCJQYXJlbnRTdHlsZSI6bnVsbH0sIlZlcnRpY2FsQ29ubmVjdG9yU3R5bGUiOnsiJGlkIjoiMTU1OSIsIkxpbmVDb2xvciI6eyIkaWQiOiIxNTYwIiwiJHR5cGUiOiJOTFJFLkNvbW1vbi5Eb20uU29saWRDb2xvckJydXNoLCBOTFJFLkNvbW1vbiIsIkNvbG9yIjp7IiRpZCI6IjE1NjEiLCJBIjoyNTUsIlIiOjAsIkciOjAsIkIiOjB9fSwiTGluZVdlaWdodCI6MC4wLCJMaW5lVHlwZSI6MCwiUGFyZW50U3R5bGUiOm51bGx9LCJNYXJnaW4iOm51bGwsIlN0YXJ0RGF0ZVBvc2l0aW9uIjo2LCJFbmREYXRlUG9zaXRpb24iOjYsIkRhdGVJc1Zpc2libGUiOmZhbHNlLCJUaXRsZVBvc2l0aW9uIjo0LCJEdXJhdGlvblBvc2l0aW9uIjo2LCJQZXJjZW50YWdlQ29tcGxldGVkUG9zaXRpb24iOjIsIlZhcmlhbmNlUG9zaXRpb24iOjYsIlNwYWNpbmciOjMsIklzQmVsb3dUaW1lYmFuZCI6dHJ1ZSwiUGVyY2VudGFnZUNvbXBsZXRlU2hhcGVPcGFjaXR5IjozNSwiQmFzZWxpbmVTdHlsZSI6eyIkaWQiOiIxNTYyIiwiU2hhcGVTdHlsZSI6eyIkaWQiOiIxNTYzIiwiTWFyZ2luIjp7IiRpZCI6IjE1NjQiLCJUb3AiOjAuMCwiTGVmdCI6MC4wLCJSaWdodCI6MC4wLCJCb3R0b20iOjAuMH0sIlBhZGRpbmciOnsiJGlkIjoiMTU2NSIsIlRvcCI6MC4wLCJMZWZ0IjowLjAsIlJpZ2h0IjowLjAsIkJvdHRvbSI6MC4wfSwiQmFja2dyb3VuZCI6eyIkaWQiOiIxNTY2IiwiQ29sb3IiOnsiJGlkIjoiMTU2NyIsIkEiOjE1MywiUiI6MCwiRyI6MCwiQiI6MH19LCJJc1Zpc2libGUiOnRydWUsIldpZHRoIjowLjAsIkhlaWdodCI6MC4wLCJCb3JkZXJTdHlsZSI6bnVsbCwiUGFyZW50U3R5bGUiOm51bGx9LCJNYXJnaW4iOnsiJGlkIjoiMTU2OCIsIlRvcCI6MC4wLCJMZWZ0IjowLjAsIlJpZ2h0IjowLjAsIkJvdHRvbSI6MC4wfSwiUGFkZGluZyI6eyIkaWQiOiIxNTY5IiwiVG9wIjowLjAsIkxlZnQiOjAuMCwiUmlnaHQiOjAuMCwiQm90dG9tIjowLjB9LCJCYWNrZ3JvdW5kIjpudWxsLCJJc1Zpc2libGUiOnRydWUsIldpZHRoIjowLjAsIkhlaWdodCI6MC4wLCJCb3JkZXJTdHlsZSI6bnVsbCwiUGFyZW50U3R5bGUiOm51bGx9LCJTaGFwZVN0eWxlIjp7IiRpZCI6IjE1NzAiLCJNYXJnaW4iOnsiJGlkIjoiMTU3MSIsIlRvcCI6MC4wLCJMZWZ0Ijo0LjAsIlJpZ2h0Ijo0LjAsIkJvdHRvbSI6MC4wfSwiUGFkZGluZyI6eyIkaWQiOiIxNTcyIiwiVG9wIjowLjAsIkxlZnQiOjAuMCwiUmlnaHQiOjAuMCwiQm90dG9tIjowLjB9LCJCYWNrZ3JvdW5kIjp7IiRpZCI6IjE1NzMiLCJDb2xvciI6eyIkaWQiOiIxNTc0IiwiQSI6MjU1LCJSIjoyNSwiRyI6MTA3LCJCIjozNn19LCJJc1Zpc2libGUiOnRydWUsIldpZHRoIjowLjAsIkhlaWdodCI6MTAuMCwiQm9yZGVyU3R5bGUiOnsiJGlkIjoiMTU3NSIsIkxpbmVDb2xvciI6eyIkaWQiOiIxNTc2IiwiJHR5cGUiOiJOTFJFLkNvbW1vbi5Eb20uU29saWRDb2xvckJydXNoLCBOTFJFLkNvbW1vbiIsIkNvbG9yIjp7IiRpZCI6IjE1NzciLCJBIjoyNTUsIlIiOjIzNCwiRyI6MjIsIkIiOjMwfX0sIkxpbmVXZWlnaHQiOjAuMCwiTGluZVR5cGUiOjAsIlBhcmVudFN0eWxlIjpudWxsfSwiUGFyZW50U3R5bGUiOm51bGx9LCJUaXRsZVN0eWxlIjp7IiRpZCI6IjE1NzgiLCJGb250U2V0dGluZ3MiOnsiJGlkIjoiMTU3OSIsIkZvbnRTaXplIjoxMSwiRm9udE5hbWUiOiJDYWxpYnJpIiwiSXNCb2xkIjpmYWxzZSwiSXNJdGFsaWMiOmZhbHNlLCJJc1VuZGVybGluZWQiOmZhbHNlLCJQYXJlbnRTdHlsZSI6bnVsbH0sIkF1dG9TaXplIjowLCJGb3JlZ3JvdW5kIjp7IiRpZCI6IjE1ODAiLCJDb2xvciI6eyIkaWQiOiIxNTgxIiwiQSI6MjU1LCJSIjowLCJHIjowLCJCIjowfX0sIk1heFdpZHRoIjo3MjAuMCwiTWF4SGVpZ2h0IjoiSW5maW5pdHkiLCJTbWFydEZvcmVncm91bmRJc0FjdGl2ZSI6ZmFsc2UsIkhvcml6b250YWxBbGlnbm1lbnQiOjEsIlZlcnRpY2FsQWxpZ25tZW50IjoxLCJTbWFydEZvcmVncm91bmQiOm51bGwsIkJhY2tncm91bmRGaWxsVHlwZSI6MCwiTWFyZ2luIjp7IiRpZCI6IjE1ODIiLCJUb3AiOjAuMCwiTGVmdCI6MC4wLCJSaWdodCI6MC4wLCJCb3R0b20iOjAuMH0sIlBhZGRpbmciOnsiJGlkIjoiMTU4MyIsIlRvcCI6MC4wLCJMZWZ0IjowLjAsIlJpZ2h0IjowLjAsIkJvdHRvbSI6MC4wfSwiQmFja2dyb3VuZCI6eyIkaWQiOiIxNTg0IiwiQ29sb3IiOnsiJGlkIjoiMTU4NSIsIkEiOjAsIlIiOjI1NSwiRyI6MjU1LCJCIjoyNTV9fSwiSXNWaXNpYmxlIjp0cnVlLCJXaWR0aCI6MC4wLCJIZWlnaHQiOjAuMCwiQm9yZGVyU3R5bGUiOnsiJGlkIjoiMTU4NiIsIkxpbmVDb2xvciI6bnVsbCwiTGluZVdlaWdodCI6MC4wLCJMaW5lVHlwZSI6MCwiUGFyZW50U3R5bGUiOm51bGx9LCJQYXJlbnRTdHlsZSI6bnVsbH0sIkRhdGVTdHlsZSI6eyIkaWQiOiIxNTg3IiwiRm9udFNldHRpbmdzIjp7IiRpZCI6IjE1ODgiLCJGb250U2l6ZSI6MTAsIkZvbnROYW1lIjoiQ2FsaWJyaSIsIklzQm9sZCI6ZmFsc2UsIklzSXRhbGljIjpmYWxzZSwiSXNVbmRlcmxpbmVkIjpmYWxzZSwiUGFyZW50U3R5bGUiOm51bGx9LCJBdXRvU2l6ZSI6MCwiRm9yZWdyb3VuZCI6eyIkaWQiOiIxNTg5IiwiQ29sb3IiOnsiJGlkIjoiMTU5MCIsIkEiOjI1NSwiUiI6MTQsIkciOjQwLCJCIjo2NX19LCJNYXhXaWR0aCI6MjAwLjAsIk1heEhlaWdodCI6IkluZmluaXR5IiwiU21hcnRGb3JlZ3JvdW5kSXNBY3RpdmUiOmZhbHNlLCJIb3Jpem9udGFsQWxpZ25tZW50IjoyLCJWZXJ0aWNhbEFsaWdubWVudCI6MSwiU21hcnRGb3JlZ3JvdW5kIjpudWxsLCJCYWNrZ3JvdW5kRmlsbFR5cGUiOjAsIk1hcmdpbiI6eyIkaWQiOiIxNTkxIiwiVG9wIjowLjAsIkxlZnQiOjAuMCwiUmlnaHQiOjAuMCwiQm90dG9tIjowLjB9LCJQYWRkaW5nIjp7IiRpZCI6IjE1OTIiLCJUb3AiOjAuMCwiTGVmdCI6MC4wLCJSaWdodCI6MC4wLCJCb3R0b20iOjAuMH0sIkJhY2tncm91bmQiOnsiJGlkIjoiMTU5MyIsIkNvbG9yIjp7IiRpZCI6IjE1OTQiLCJBIjowLCJSIjoyNTUsIkciOjI1NSwiQiI6MjU1fX0sIklzVmlzaWJsZSI6dHJ1ZSwiV2lkdGgiOjAuMCwiSGVpZ2h0IjowLjAsIkJvcmRlclN0eWxlIjp7IiRpZCI6IjE1OTUiLCJMaW5lQ29sb3IiOm51bGwsIkxpbmVXZWlnaHQiOjAuMCwiTGluZVR5cGUiOjAsIlBhcmVudFN0eWxlIjpudWxsfSwiUGFyZW50U3R5bGUiOm51bGx9LCJEYXRlRm9ybWF0Ijp7IiRpZCI6IjE1OTYiLCJGb3JtYXRTdHJpbmciOiJNTU0geXl5eSIsIlNlcGFyYXRvciI6Ii8iLCJVc2VJbnRlcm5hdGlvbmFsRGF0ZUZvcm1hdCI6ZmFsc2UsIkRhdGVJc1Zpc2libGUiOnRydWUsIlRpbWVJc1Zpc2libGUiOmZhbHNlLCJIb3VyRGlnaXRzIjoxLCJBbVBtRGVzaWduYXRvciI6MiwiVHJpbTAwTWludXRlcyI6ZmFsc2UsIkxhc3RLbm93blZpc2liaWxpdHlTdGF0ZSI6bnVsbH0sIldlZWtOdW1iZXJpbmciOnsiJGlkIjoiMTU5NyIsIkZvcm1hdCI6MCwiSXNWaXNpYmxlIjpmYWxzZSwiTGFzdEtub3duVmlzaWJpbGl0eVN0YXRlIjpmYWxzZX0sIklzVmlzaWJsZSI6dHJ1ZSwiVmFyaWFuY2VTdHlsZSI6eyIkaWQiOiIxNTk4IiwiVGV4dFN0eWxlIjp7IiRpZCI6IjE1OTkiLCJGb250U2V0dGluZ3MiOnsiJGlkIjoiMTYwMCIsIkZvbnRTaXplIjoxMSwiRm9udE5hbWUiOiJDYWxpYnJpIiwiSXNCb2xkIjpmYWxzZSwiSXNJdGFsaWMiOmZhbHNlLCJJc1VuZGVybGluZWQiOmZhbHNlLCJQYXJlbnRTdHlsZSI6bnVsbH0sIkF1dG9TaXplIjowLCJGb3JlZ3JvdW5kIjp7IiRpZCI6IjE2MDEiLCJDb2xvciI6eyIkaWQiOiIxNjAy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E2MDMiLCJUb3AiOjAuMCwiTGVmdCI6MC4wLCJSaWdodCI6MC4wLCJCb3R0b20iOjAuMH0sIlBhZGRpbmciOnsiJGlkIjoiMTYwNCIsIlRvcCI6MC4wLCJMZWZ0IjowLjAsIlJpZ2h0IjowLjAsIkJvdHRvbSI6MC4wfSwiQmFja2dyb3VuZCI6eyIkaWQiOiIxNjA1IiwiQ29sb3IiOnsiJGlkIjoiMTYwNiIsIkEiOjAsIlIiOjAsIkciOjAsIkIiOjB9fSwiSXNWaXNpYmxlIjp0cnVlLCJXaWR0aCI6MC4wLCJIZWlnaHQiOjAuMCwiQm9yZGVyU3R5bGUiOnsiJGlkIjoiMTYwNyIsIkxpbmVDb2xvciI6bnVsbCwiTGluZVdlaWdodCI6MC4wLCJMaW5lVHlwZSI6MCwiUGFyZW50U3R5bGUiOm51bGx9LCJQYXJlbnRTdHlsZSI6bnVsbH0sIlBhcmVudFN0eWxlIjpudWxsfSwiUGFyZW50U3R5bGUiOm51bGx9LCJJbmRleCI6MTgsIlNtYXJ0RHVyYXRpb25BY3RpdmF0ZWQiOmZhbHNlLCJEYXRlRm9ybWF0Ijp7IiRyZWYiOiIxNTk2In0sIldlZWtOdW1iZXJpbmciOnsiJGlkIjoiMTYwOCIsIkZvcm1hdCI6MCwiSXNWaXNpYmxlIjpmYWxzZSwiTGFzdEtub3duVmlzaWJpbGl0eVN0YXRlIjpmYWxzZX0sIkJhc2VsaW5lRGF0YSI6eyIkaWQiOiIxNjA5IiwiU3RhcnREYXRlIjoiMjAyNi0wMy0wMlQwMDowMDowMCIsIkVuZERhdGUiOiIyMDI2LTA0LTMwVDIzOjU5OjAwIn0sIklkIjoiY2I4MTdhODItOTUxMi00MDE0LThlNzktN2M4OTAzNWJmNGZmIiwiSW1wb3J0SWQiOm51bGwsIlRpdGxlIjoiUHJpbWFyeSBDb2xsICYgU2xpdHMgRGVzaWduIHBoYXNlIChDTlIpIiwiTm90ZSI6bnVsbCwiSHlwZXJsaW5rIjp7IiRpZCI6IjE2MTAiLCJBZGRyZXNzIjoiIiwiU3ViQWRkcmVzcyI6IiJ9LCJJc0NoYW5nZWQiOmZhbHNlLCJJc05ldyI6ZmFsc2V9fV0sIl9taWxlc3RvbmVzIjpbXSwiSWQiOiIwMDAwMDAwMC0wMDAwLTAwMDAtMDAwMC0wMDAwMDAwMDAwMDAiLCJJc1NpbmdsZUl0ZW1Sb3ciOnRydWV9LHsiJGlkIjoiMTYxMSIsIl90YXNrcyI6W3siJGlkIjoiMTYxMiIsIl9hdHRhY2hlZE1pbGVzdG9uZXMiOltdLCJUYXNrRGVmaW5pdGlvbiI6eyIkaWQiOiIxNjEzIiwiR3JvdXBOYW1lIjpudWxsLCJTdGFydERhdGUiOiIyMDI2LTA1LTA0VDAwOjAwOjAwWiIsIkVuZERhdGUiOiIyMDI3LTAyLTAzVDIzOjU5OjAwWiIsIlBlcmNlbnRhZ2VDb21wbGV0ZSI6bnVsbCwiU3R5bGUiOnsiJGlkIjoiMTYxNCIsIlNoYXBlIjoxLCJTaGFwZVRoaWNrbmVzcyI6MCwiRHVyYXRpb25Gb3JtYXQiOjAsIkluY2x1ZGVOb25Xb3JraW5nRGF5c0luRHVyYXRpb24iOmZhbHNlLCJQZXJjZW50YWdlQ29tcGxldGVTdHlsZSI6eyIkaWQiOiIxNjE1IiwiRm9udFNldHRpbmdzIjp7IiRpZCI6IjE2MTYiLCJGb250U2l6ZSI6MTAsIkZvbnROYW1lIjoiQ2FsaWJyaSIsIklzQm9sZCI6ZmFsc2UsIklzSXRhbGljIjpmYWxzZSwiSXNVbmRlcmxpbmVkIjpmYWxzZSwiUGFyZW50U3R5bGUiOm51bGx9LCJBdXRvU2l6ZSI6MCwiRm9yZWdyb3VuZCI6eyIkaWQiOiIxNjE3IiwiQ29sb3IiOnsiJGlkIjoiMTYxOCIsIkEiOjI1NSwiUiI6MjMyLCJHIjoyMzIsIkIiOjIzMn19LCJNYXhXaWR0aCI6MjAwLjAsIk1heEhlaWdodCI6IkluZmluaXR5IiwiU21hcnRGb3JlZ3JvdW5kSXNBY3RpdmUiOmZhbHNlLCJIb3Jpem9udGFsQWxpZ25tZW50IjoxLCJWZXJ0aWNhbEFsaWdubWVudCI6MSwiU21hcnRGb3JlZ3JvdW5kIjpudWxsLCJCYWNrZ3JvdW5kRmlsbFR5cGUiOjAsIk1hcmdpbiI6eyIkaWQiOiIxNjE5IiwiVG9wIjowLjAsIkxlZnQiOjAuMCwiUmlnaHQiOjAuMCwiQm90dG9tIjowLjB9LCJQYWRkaW5nIjp7IiRpZCI6IjE2MjAiLCJUb3AiOjAuMCwiTGVmdCI6MC4wLCJSaWdodCI6MC4wLCJCb3R0b20iOjAuMH0sIkJhY2tncm91bmQiOnsiJGlkIjoiMTYyMSIsIkNvbG9yIjp7IiRpZCI6IjE2MjIiLCJBIjo4OSwiUiI6MCwiRyI6MCwiQiI6MH19LCJJc1Zpc2libGUiOnRydWUsIldpZHRoIjowLjAsIkhlaWdodCI6MC4wLCJCb3JkZXJTdHlsZSI6eyIkaWQiOiIxNjIzIiwiTGluZUNvbG9yIjpudWxsLCJMaW5lV2VpZ2h0IjowLjAsIkxpbmVUeXBlIjowLCJQYXJlbnRTdHlsZSI6bnVsbH0sIlBhcmVudFN0eWxlIjpudWxsfSwiRHVyYXRpb25TdHlsZSI6eyIkaWQiOiIxNjI0IiwiRm9udFNldHRpbmdzIjp7IiRpZCI6IjE2MjUiLCJGb250U2l6ZSI6MTAsIkZvbnROYW1lIjoiQ2FsaWJyaSIsIklzQm9sZCI6ZmFsc2UsIklzSXRhbGljIjpmYWxzZSwiSXNVbmRlcmxpbmVkIjpmYWxzZSwiUGFyZW50U3R5bGUiOm51bGx9LCJBdXRvU2l6ZSI6MCwiRm9yZWdyb3VuZCI6eyIkaWQiOiIxNjI2IiwiQ29sb3IiOnsiJGlkIjoiMTYyNyIsIkEiOjI1NSwiUiI6MjM3LCJHIjoxMjUsIkIiOjQ5fX0sIk1heFdpZHRoIjoyMDAuMCwiTWF4SGVpZ2h0IjoiSW5maW5pdHkiLCJTbWFydEZvcmVncm91bmRJc0FjdGl2ZSI6ZmFsc2UsIkhvcml6b250YWxBbGlnbm1lbnQiOjAsIlZlcnRpY2FsQWxpZ25tZW50IjoxLCJTbWFydEZvcmVncm91bmQiOm51bGwsIkJhY2tncm91bmRGaWxsVHlwZSI6MCwiTWFyZ2luIjp7IiRpZCI6IjE2MjgiLCJUb3AiOjAuMCwiTGVmdCI6MC4wLCJSaWdodCI6MC4wLCJCb3R0b20iOjAuMH0sIlBhZGRpbmciOnsiJGlkIjoiMTYyOSIsIlRvcCI6MC4wLCJMZWZ0IjowLjAsIlJpZ2h0IjowLjAsIkJvdHRvbSI6MC4wfSwiQmFja2dyb3VuZCI6eyIkaWQiOiIxNjMwIiwiQ29sb3IiOnsiJGlkIjoiMTYzMSIsIkEiOjI1NSwiUiI6MjM3LCJHIjoxMjUsIkIiOjQ5fX0sIklzVmlzaWJsZSI6dHJ1ZSwiV2lkdGgiOjAuMCwiSGVpZ2h0IjowLjAsIkJvcmRlclN0eWxlIjp7IiRpZCI6IjE2MzIiLCJMaW5lQ29sb3IiOm51bGwsIkxpbmVXZWlnaHQiOjAuMCwiTGluZVR5cGUiOjAsIlBhcmVudFN0eWxlIjpudWxsfSwiUGFyZW50U3R5bGUiOm51bGx9LCJIb3Jpem9udGFsQ29ubmVjdG9yU3R5bGUiOnsiJGlkIjoiMTYzMyIsIkxpbmVDb2xvciI6eyIkaWQiOiIxNjM0IiwiJHR5cGUiOiJOTFJFLkNvbW1vbi5Eb20uU29saWRDb2xvckJydXNoLCBOTFJFLkNvbW1vbiIsIkNvbG9yIjp7IiRpZCI6IjE2MzUiLCJBIjoyNTUsIlIiOjAsIkciOjAsIkIiOjB9fSwiTGluZVdlaWdodCI6MC4wLCJMaW5lVHlwZSI6MCwiUGFyZW50U3R5bGUiOm51bGx9LCJWZXJ0aWNhbENvbm5lY3RvclN0eWxlIjp7IiRpZCI6IjE2MzYiLCJMaW5lQ29sb3IiOnsiJGlkIjoiMTYzNyIsIiR0eXBlIjoiTkxSRS5Db21tb24uRG9tLlNvbGlkQ29sb3JCcnVzaCwgTkxSRS5Db21tb24iLCJDb2xvciI6eyIkaWQiOiIxNjM4IiwiQSI6MjU1LCJSIjowLCJHIjowLCJCIjowfX0sIkxpbmVXZWlnaHQiOjAuMCwiTGluZVR5cGUiOjAsIlBhcmVudFN0eWxlIjpudWxsfSwiTWFyZ2luIjpudWxsLCJTdGFydERhdGVQb3NpdGlvbiI6MywiRW5kRGF0ZVBvc2l0aW9uIjozLCJEYXRlSXNWaXNpYmxlIjp0cnVlLCJUaXRsZVBvc2l0aW9uIjo0LCJEdXJhdGlvblBvc2l0aW9uIjo2LCJQZXJjZW50YWdlQ29tcGxldGVkUG9zaXRpb24iOjIsIlZhcmlhbmNlUG9zaXRpb24iOjYsIlNwYWNpbmciOjMsIklzQmVsb3dUaW1lYmFuZCI6dHJ1ZSwiUGVyY2VudGFnZUNvbXBsZXRlU2hhcGVPcGFjaXR5IjozNSwiQmFzZWxpbmVTdHlsZSI6eyIkaWQiOiIxNjM5IiwiU2hhcGVTdHlsZSI6eyIkaWQiOiIxNjQwIiwiTWFyZ2luIjp7IiRpZCI6IjE2NDEiLCJUb3AiOjAuMCwiTGVmdCI6MC4wLCJSaWdodCI6MC4wLCJCb3R0b20iOjAuMH0sIlBhZGRpbmciOnsiJGlkIjoiMTY0MiIsIlRvcCI6MC4wLCJMZWZ0IjowLjAsIlJpZ2h0IjowLjAsIkJvdHRvbSI6MC4wfSwiQmFja2dyb3VuZCI6eyIkaWQiOiIxNjQzIiwiQ29sb3IiOnsiJGlkIjoiMTY0NCIsIkEiOjE1MywiUiI6MCwiRyI6MCwiQiI6MH19LCJJc1Zpc2libGUiOnRydWUsIldpZHRoIjowLjAsIkhlaWdodCI6MC4wLCJCb3JkZXJTdHlsZSI6bnVsbCwiUGFyZW50U3R5bGUiOm51bGx9LCJNYXJnaW4iOnsiJGlkIjoiMTY0NSIsIlRvcCI6MC4wLCJMZWZ0IjowLjAsIlJpZ2h0IjowLjAsIkJvdHRvbSI6MC4wfSwiUGFkZGluZyI6eyIkaWQiOiIxNjQ2IiwiVG9wIjowLjAsIkxlZnQiOjAuMCwiUmlnaHQiOjAuMCwiQm90dG9tIjowLjB9LCJCYWNrZ3JvdW5kIjpudWxsLCJJc1Zpc2libGUiOnRydWUsIldpZHRoIjowLjAsIkhlaWdodCI6MC4wLCJCb3JkZXJTdHlsZSI6bnVsbCwiUGFyZW50U3R5bGUiOm51bGx9LCJTaGFwZVN0eWxlIjp7IiRpZCI6IjE2NDciLCJNYXJnaW4iOnsiJGlkIjoiMTY0OCIsIlRvcCI6MC4wLCJMZWZ0Ijo0LjAsIlJpZ2h0Ijo0LjAsIkJvdHRvbSI6MC4wfSwiUGFkZGluZyI6eyIkaWQiOiIxNjQ5IiwiVG9wIjowLjAsIkxlZnQiOjAuMCwiUmlnaHQiOjAuMCwiQm90dG9tIjowLjB9LCJCYWNrZ3JvdW5kIjp7IiRpZCI6IjE2NTAiLCJDb2xvciI6eyIkaWQiOiIxNjUxIiwiQSI6MjU1LCJSIjoyNSwiRyI6MTA3LCJCIjozNn19LCJJc1Zpc2libGUiOnRydWUsIldpZHRoIjowLjAsIkhlaWdodCI6MTAuMCwiQm9yZGVyU3R5bGUiOnsiJGlkIjoiMTY1MiIsIkxpbmVDb2xvciI6eyIkaWQiOiIxNjUzIiwiJHR5cGUiOiJOTFJFLkNvbW1vbi5Eb20uU29saWRDb2xvckJydXNoLCBOTFJFLkNvbW1vbiIsIkNvbG9yIjp7IiRpZCI6IjE2NTQiLCJBIjoyNTUsIlIiOjIzNCwiRyI6MjIsIkIiOjMwfX0sIkxpbmVXZWlnaHQiOjAuMCwiTGluZVR5cGUiOjAsIlBhcmVudFN0eWxlIjpudWxsfSwiUGFyZW50U3R5bGUiOm51bGx9LCJUaXRsZVN0eWxlIjp7IiRpZCI6IjE2NTUiLCJGb250U2V0dGluZ3MiOnsiJGlkIjoiMTY1NiIsIkZvbnRTaXplIjoxMSwiRm9udE5hbWUiOiJDYWxpYnJpIiwiSXNCb2xkIjpmYWxzZSwiSXNJdGFsaWMiOmZhbHNlLCJJc1VuZGVybGluZWQiOmZhbHNlLCJQYXJlbnRTdHlsZSI6bnVsbH0sIkF1dG9TaXplIjowLCJGb3JlZ3JvdW5kIjp7IiRpZCI6IjE2NTciLCJDb2xvciI6eyIkaWQiOiIxNjU4IiwiQSI6MjU1LCJSIjowLCJHIjowLCJCIjowfX0sIk1heFdpZHRoIjo3MjAuMCwiTWF4SGVpZ2h0IjoiSW5maW5pdHkiLCJTbWFydEZvcmVncm91bmRJc0FjdGl2ZSI6ZmFsc2UsIkhvcml6b250YWxBbGlnbm1lbnQiOjAsIlZlcnRpY2FsQWxpZ25tZW50IjoxLCJTbWFydEZvcmVncm91bmQiOm51bGwsIkJhY2tncm91bmRGaWxsVHlwZSI6MCwiTWFyZ2luIjp7IiRpZCI6IjE2NTkiLCJUb3AiOjAuMCwiTGVmdCI6MC4wLCJSaWdodCI6MC4wLCJCb3R0b20iOjAuMH0sIlBhZGRpbmciOnsiJGlkIjoiMTY2MCIsIlRvcCI6MC4wLCJMZWZ0IjowLjAsIlJpZ2h0IjowLjAsIkJvdHRvbSI6MC4wfSwiQmFja2dyb3VuZCI6eyIkaWQiOiIxNjYxIiwiQ29sb3IiOnsiJGlkIjoiMTY2MiIsIkEiOjAsIlIiOjI1NSwiRyI6MjU1LCJCIjoyNTV9fSwiSXNWaXNpYmxlIjp0cnVlLCJXaWR0aCI6MC4wLCJIZWlnaHQiOjAuMCwiQm9yZGVyU3R5bGUiOnsiJGlkIjoiMTY2MyIsIkxpbmVDb2xvciI6bnVsbCwiTGluZVdlaWdodCI6MC4wLCJMaW5lVHlwZSI6MCwiUGFyZW50U3R5bGUiOm51bGx9LCJQYXJlbnRTdHlsZSI6bnVsbH0sIkRhdGVTdHlsZSI6eyIkaWQiOiIxNjY0IiwiRm9udFNldHRpbmdzIjp7IiRpZCI6IjE2NjUiLCJGb250U2l6ZSI6MTAsIkZvbnROYW1lIjoiQ2FsaWJyaSIsIklzQm9sZCI6ZmFsc2UsIklzSXRhbGljIjpmYWxzZSwiSXNVbmRlcmxpbmVkIjpmYWxzZSwiUGFyZW50U3R5bGUiOm51bGx9LCJBdXRvU2l6ZSI6MCwiRm9yZWdyb3VuZCI6eyIkaWQiOiIxNjY2IiwiQ29sb3IiOnsiJGlkIjoiMTY2NyIsIkEiOjI1NSwiUiI6MTQsIkciOjQwLCJCIjo2NX19LCJNYXhXaWR0aCI6MjAwLjAsIk1heEhlaWdodCI6IkluZmluaXR5IiwiU21hcnRGb3JlZ3JvdW5kSXNBY3RpdmUiOmZhbHNlLCJIb3Jpem9udGFsQWxpZ25tZW50IjoyLCJWZXJ0aWNhbEFsaWdubWVudCI6MSwiU21hcnRGb3JlZ3JvdW5kIjpudWxsLCJCYWNrZ3JvdW5kRmlsbFR5cGUiOjAsIk1hcmdpbiI6eyIkaWQiOiIxNjY4IiwiVG9wIjowLjAsIkxlZnQiOjAuMCwiUmlnaHQiOjAuMCwiQm90dG9tIjowLjB9LCJQYWRkaW5nIjp7IiRpZCI6IjE2NjkiLCJUb3AiOjAuMCwiTGVmdCI6MC4wLCJSaWdodCI6MC4wLCJCb3R0b20iOjAuMH0sIkJhY2tncm91bmQiOnsiJGlkIjoiMTY3MCIsIkNvbG9yIjp7IiRpZCI6IjE2NzEiLCJBIjowLCJSIjoyNTUsIkciOjI1NSwiQiI6MjU1fX0sIklzVmlzaWJsZSI6dHJ1ZSwiV2lkdGgiOjAuMCwiSGVpZ2h0IjowLjAsIkJvcmRlclN0eWxlIjp7IiRpZCI6IjE2NzIiLCJMaW5lQ29sb3IiOm51bGwsIkxpbmVXZWlnaHQiOjAuMCwiTGluZVR5cGUiOjAsIlBhcmVudFN0eWxlIjpudWxsfSwiUGFyZW50U3R5bGUiOm51bGx9LCJEYXRlRm9ybWF0Ijp7IiRpZCI6IjE2NzMiLCJGb3JtYXRTdHJpbmciOiJNTU0geXl5eSIsIlNlcGFyYXRvciI6Ii8iLCJVc2VJbnRlcm5hdGlvbmFsRGF0ZUZvcm1hdCI6ZmFsc2UsIkRhdGVJc1Zpc2libGUiOnRydWUsIlRpbWVJc1Zpc2libGUiOmZhbHNlLCJIb3VyRGlnaXRzIjoxLCJBbVBtRGVzaWduYXRvciI6MiwiVHJpbTAwTWludXRlcyI6ZmFsc2UsIkxhc3RLbm93blZpc2liaWxpdHlTdGF0ZSI6bnVsbH0sIldlZWtOdW1iZXJpbmciOnsiJGlkIjoiMTY3NCIsIkZvcm1hdCI6MCwiSXNWaXNpYmxlIjpmYWxzZSwiTGFzdEtub3duVmlzaWJpbGl0eVN0YXRlIjpmYWxzZX0sIklzVmlzaWJsZSI6dHJ1ZSwiVmFyaWFuY2VTdHlsZSI6eyIkaWQiOiIxNjc1IiwiVGV4dFN0eWxlIjp7IiRpZCI6IjE2NzYiLCJGb250U2V0dGluZ3MiOnsiJGlkIjoiMTY3NyIsIkZvbnRTaXplIjoxMSwiRm9udE5hbWUiOiJDYWxpYnJpIiwiSXNCb2xkIjpmYWxzZSwiSXNJdGFsaWMiOmZhbHNlLCJJc1VuZGVybGluZWQiOmZhbHNlLCJQYXJlbnRTdHlsZSI6bnVsbH0sIkF1dG9TaXplIjowLCJGb3JlZ3JvdW5kIjp7IiRpZCI6IjE2NzgiLCJDb2xvciI6eyIkaWQiOiIxNjc5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E2ODAiLCJUb3AiOjAuMCwiTGVmdCI6MC4wLCJSaWdodCI6MC4wLCJCb3R0b20iOjAuMH0sIlBhZGRpbmciOnsiJGlkIjoiMTY4MSIsIlRvcCI6MC4wLCJMZWZ0IjowLjAsIlJpZ2h0IjowLjAsIkJvdHRvbSI6MC4wfSwiQmFja2dyb3VuZCI6eyIkaWQiOiIxNjgyIiwiQ29sb3IiOnsiJGlkIjoiMTY4MyIsIkEiOjAsIlIiOjAsIkciOjAsIkIiOjB9fSwiSXNWaXNpYmxlIjp0cnVlLCJXaWR0aCI6MC4wLCJIZWlnaHQiOjAuMCwiQm9yZGVyU3R5bGUiOnsiJGlkIjoiMTY4NCIsIkxpbmVDb2xvciI6bnVsbCwiTGluZVdlaWdodCI6MC4wLCJMaW5lVHlwZSI6MCwiUGFyZW50U3R5bGUiOm51bGx9LCJQYXJlbnRTdHlsZSI6bnVsbH0sIlBhcmVudFN0eWxlIjpudWxsfSwiUGFyZW50U3R5bGUiOm51bGx9LCJJbmRleCI6MTksIlNtYXJ0RHVyYXRpb25BY3RpdmF0ZWQiOmZhbHNlLCJEYXRlRm9ybWF0Ijp7IiRyZWYiOiIxNjczIn0sIldlZWtOdW1iZXJpbmciOnsiJGlkIjoiMTY4NSIsIkZvcm1hdCI6MCwiSXNWaXNpYmxlIjpmYWxzZSwiTGFzdEtub3duVmlzaWJpbGl0eVN0YXRlIjpmYWxzZX0sIkJhc2VsaW5lRGF0YSI6eyIkaWQiOiIxNjg2IiwiU3RhcnREYXRlIjoiMjAyNi0wNS0wNFQwMDowMDowMCIsIkVuZERhdGUiOiIyMDI3LTAyLTAzVDIzOjU5OjAwIn0sIklkIjoiMmFjNGZmOTUtM2VhZi00ZDg1LWFlZGEtZmZiOGJjYzE5OGE1IiwiSW1wb3J0SWQiOm51bGwsIlRpdGxlIjoiUHJpbWFyeSBDb2xsICYgU2xpdHM6IFByb2N1cmVtZW50IGFuZCBNYW51ZmFjdHVyaW5nIHBoYXNlIChDTlIpIiwiTm90ZSI6bnVsbCwiSHlwZXJsaW5rIjp7IiRpZCI6IjE2ODciLCJBZGRyZXNzIjoiIiwiU3ViQWRkcmVzcyI6IiJ9LCJJc0NoYW5nZWQiOmZhbHNlLCJJc05ldyI6ZmFsc2V9fV0sIl9taWxlc3RvbmVzIjpbXSwiSWQiOiIwMDAwMDAwMC0wMDAwLTAwMDAtMDAwMC0wMDAwMDAwMDAwMDAiLCJJc1NpbmdsZUl0ZW1Sb3ciOnRydWV9LHsiJGlkIjoiMTY4OCIsIl90YXNrcyI6W3siJGlkIjoiMTY4OSIsIl9hdHRhY2hlZE1pbGVzdG9uZXMiOltdLCJUYXNrRGVmaW5pdGlvbiI6eyIkaWQiOiIxNjkwIiwiR3JvdXBOYW1lIjpudWxsLCJTdGFydERhdGUiOiIyMDI3LTAyLTA0VDAwOjAwOjAwWiIsIkVuZERhdGUiOiIyMDI3LTA0LTE2VDIzOjU5OjAwWiIsIlBlcmNlbnRhZ2VDb21wbGV0ZSI6bnVsbCwiU3R5bGUiOnsiJGlkIjoiMTY5MSIsIlNoYXBlIjoxLCJTaGFwZVRoaWNrbmVzcyI6MCwiRHVyYXRpb25Gb3JtYXQiOjAsIkluY2x1ZGVOb25Xb3JraW5nRGF5c0luRHVyYXRpb24iOmZhbHNlLCJQZXJjZW50YWdlQ29tcGxldGVTdHlsZSI6eyIkaWQiOiIxNjkyIiwiRm9udFNldHRpbmdzIjp7IiRpZCI6IjE2OTMiLCJGb250U2l6ZSI6MTAsIkZvbnROYW1lIjoiQ2FsaWJyaSIsIklzQm9sZCI6ZmFsc2UsIklzSXRhbGljIjpmYWxzZSwiSXNVbmRlcmxpbmVkIjpmYWxzZSwiUGFyZW50U3R5bGUiOm51bGx9LCJBdXRvU2l6ZSI6MCwiRm9yZWdyb3VuZCI6eyIkaWQiOiIxNjk0IiwiQ29sb3IiOnsiJGlkIjoiMTY5NSIsIkEiOjI1NSwiUiI6MjMyLCJHIjoyMzIsIkIiOjIzMn19LCJNYXhXaWR0aCI6MjAwLjAsIk1heEhlaWdodCI6IkluZmluaXR5IiwiU21hcnRGb3JlZ3JvdW5kSXNBY3RpdmUiOmZhbHNlLCJIb3Jpem9udGFsQWxpZ25tZW50IjoxLCJWZXJ0aWNhbEFsaWdubWVudCI6MSwiU21hcnRGb3JlZ3JvdW5kIjpudWxsLCJCYWNrZ3JvdW5kRmlsbFR5cGUiOjAsIk1hcmdpbiI6eyIkaWQiOiIxNjk2IiwiVG9wIjowLjAsIkxlZnQiOjAuMCwiUmlnaHQiOjAuMCwiQm90dG9tIjowLjB9LCJQYWRkaW5nIjp7IiRpZCI6IjE2OTciLCJUb3AiOjAuMCwiTGVmdCI6MC4wLCJSaWdodCI6MC4wLCJCb3R0b20iOjAuMH0sIkJhY2tncm91bmQiOnsiJGlkIjoiMTY5OCIsIkNvbG9yIjp7IiRpZCI6IjE2OTkiLCJBIjo4OSwiUiI6MCwiRyI6MCwiQiI6MH19LCJJc1Zpc2libGUiOnRydWUsIldpZHRoIjowLjAsIkhlaWdodCI6MC4wLCJCb3JkZXJTdHlsZSI6eyIkaWQiOiIxNzAwIiwiTGluZUNvbG9yIjpudWxsLCJMaW5lV2VpZ2h0IjowLjAsIkxpbmVUeXBlIjowLCJQYXJlbnRTdHlsZSI6bnVsbH0sIlBhcmVudFN0eWxlIjpudWxsfSwiRHVyYXRpb25TdHlsZSI6eyIkaWQiOiIxNzAxIiwiRm9udFNldHRpbmdzIjp7IiRpZCI6IjE3MDIiLCJGb250U2l6ZSI6MTAsIkZvbnROYW1lIjoiQ2FsaWJyaSIsIklzQm9sZCI6ZmFsc2UsIklzSXRhbGljIjpmYWxzZSwiSXNVbmRlcmxpbmVkIjpmYWxzZSwiUGFyZW50U3R5bGUiOm51bGx9LCJBdXRvU2l6ZSI6MCwiRm9yZWdyb3VuZCI6eyIkaWQiOiIxNzAzIiwiQ29sb3IiOnsiJGlkIjoiMTcwNCIsIkEiOjI1NSwiUiI6MjM3LCJHIjoxMjUsIkIiOjQ5fX0sIk1heFdpZHRoIjoyMDAuMCwiTWF4SGVpZ2h0IjoiSW5maW5pdHkiLCJTbWFydEZvcmVncm91bmRJc0FjdGl2ZSI6ZmFsc2UsIkhvcml6b250YWxBbGlnbm1lbnQiOjAsIlZlcnRpY2FsQWxpZ25tZW50IjoxLCJTbWFydEZvcmVncm91bmQiOm51bGwsIkJhY2tncm91bmRGaWxsVHlwZSI6MCwiTWFyZ2luIjp7IiRpZCI6IjE3MDUiLCJUb3AiOjAuMCwiTGVmdCI6MC4wLCJSaWdodCI6MC4wLCJCb3R0b20iOjAuMH0sIlBhZGRpbmciOnsiJGlkIjoiMTcwNiIsIlRvcCI6MC4wLCJMZWZ0IjowLjAsIlJpZ2h0IjowLjAsIkJvdHRvbSI6MC4wfSwiQmFja2dyb3VuZCI6eyIkaWQiOiIxNzA3IiwiQ29sb3IiOnsiJGlkIjoiMTcwOCIsIkEiOjI1NSwiUiI6MjM3LCJHIjoxMjUsIkIiOjQ5fX0sIklzVmlzaWJsZSI6dHJ1ZSwiV2lkdGgiOjAuMCwiSGVpZ2h0IjowLjAsIkJvcmRlclN0eWxlIjp7IiRpZCI6IjE3MDkiLCJMaW5lQ29sb3IiOm51bGwsIkxpbmVXZWlnaHQiOjAuMCwiTGluZVR5cGUiOjAsIlBhcmVudFN0eWxlIjpudWxsfSwiUGFyZW50U3R5bGUiOm51bGx9LCJIb3Jpem9udGFsQ29ubmVjdG9yU3R5bGUiOnsiJGlkIjoiMTcxMCIsIkxpbmVDb2xvciI6eyIkaWQiOiIxNzExIiwiJHR5cGUiOiJOTFJFLkNvbW1vbi5Eb20uU29saWRDb2xvckJydXNoLCBOTFJFLkNvbW1vbiIsIkNvbG9yIjp7IiRpZCI6IjE3MTIiLCJBIjoyNTUsIlIiOjAsIkciOjAsIkIiOjB9fSwiTGluZVdlaWdodCI6MC4wLCJMaW5lVHlwZSI6MCwiUGFyZW50U3R5bGUiOm51bGx9LCJWZXJ0aWNhbENvbm5lY3RvclN0eWxlIjp7IiRpZCI6IjE3MTMiLCJMaW5lQ29sb3IiOnsiJGlkIjoiMTcxNCIsIiR0eXBlIjoiTkxSRS5Db21tb24uRG9tLlNvbGlkQ29sb3JCcnVzaCwgTkxSRS5Db21tb24iLCJDb2xvciI6eyIkaWQiOiIxNzE1IiwiQSI6MjU1LCJSIjowLCJHIjowLCJCIjowfX0sIkxpbmVXZWlnaHQiOjAuMCwiTGluZVR5cGUiOjAsIlBhcmVudFN0eWxlIjpudWxsfSwiTWFyZ2luIjpudWxsLCJTdGFydERhdGVQb3NpdGlvbiI6MywiRW5kRGF0ZVBvc2l0aW9uIjozLCJEYXRlSXNWaXNpYmxlIjp0cnVlLCJUaXRsZVBvc2l0aW9uIjo0LCJEdXJhdGlvblBvc2l0aW9uIjo2LCJQZXJjZW50YWdlQ29tcGxldGVkUG9zaXRpb24iOjIsIlZhcmlhbmNlUG9zaXRpb24iOjYsIlNwYWNpbmciOjMsIklzQmVsb3dUaW1lYmFuZCI6dHJ1ZSwiUGVyY2VudGFnZUNvbXBsZXRlU2hhcGVPcGFjaXR5IjozNSwiQmFzZWxpbmVTdHlsZSI6eyIkaWQiOiIxNzE2IiwiU2hhcGVTdHlsZSI6eyIkaWQiOiIxNzE3IiwiTWFyZ2luIjp7IiRpZCI6IjE3MTgiLCJUb3AiOjAuMCwiTGVmdCI6MC4wLCJSaWdodCI6MC4wLCJCb3R0b20iOjAuMH0sIlBhZGRpbmciOnsiJGlkIjoiMTcxOSIsIlRvcCI6MC4wLCJMZWZ0IjowLjAsIlJpZ2h0IjowLjAsIkJvdHRvbSI6MC4wfSwiQmFja2dyb3VuZCI6eyIkaWQiOiIxNzIwIiwiQ29sb3IiOnsiJGlkIjoiMTcyMSIsIkEiOjE1MywiUiI6MCwiRyI6MCwiQiI6MH19LCJJc1Zpc2libGUiOnRydWUsIldpZHRoIjowLjAsIkhlaWdodCI6MC4wLCJCb3JkZXJTdHlsZSI6bnVsbCwiUGFyZW50U3R5bGUiOm51bGx9LCJNYXJnaW4iOnsiJGlkIjoiMTcyMiIsIlRvcCI6MC4wLCJMZWZ0IjowLjAsIlJpZ2h0IjowLjAsIkJvdHRvbSI6MC4wfSwiUGFkZGluZyI6eyIkaWQiOiIxNzIzIiwiVG9wIjowLjAsIkxlZnQiOjAuMCwiUmlnaHQiOjAuMCwiQm90dG9tIjowLjB9LCJCYWNrZ3JvdW5kIjpudWxsLCJJc1Zpc2libGUiOnRydWUsIldpZHRoIjowLjAsIkhlaWdodCI6MC4wLCJCb3JkZXJTdHlsZSI6bnVsbCwiUGFyZW50U3R5bGUiOm51bGx9LCJTaGFwZVN0eWxlIjp7IiRpZCI6IjE3MjQiLCJNYXJnaW4iOnsiJGlkIjoiMTcyNSIsIlRvcCI6MC4wLCJMZWZ0Ijo0LjAsIlJpZ2h0Ijo0LjAsIkJvdHRvbSI6MC4wfSwiUGFkZGluZyI6eyIkaWQiOiIxNzI2IiwiVG9wIjowLjAsIkxlZnQiOjAuMCwiUmlnaHQiOjAuMCwiQm90dG9tIjowLjB9LCJCYWNrZ3JvdW5kIjp7IiRpZCI6IjE3MjciLCJDb2xvciI6eyIkaWQiOiIxNzI4IiwiQSI6MjU1LCJSIjoyNSwiRyI6MTA3LCJCIjozNn19LCJJc1Zpc2libGUiOnRydWUsIldpZHRoIjowLjAsIkhlaWdodCI6MTAuMCwiQm9yZGVyU3R5bGUiOnsiJGlkIjoiMTcyOSIsIkxpbmVDb2xvciI6eyIkaWQiOiIxNzMwIiwiJHR5cGUiOiJOTFJFLkNvbW1vbi5Eb20uU29saWRDb2xvckJydXNoLCBOTFJFLkNvbW1vbiIsIkNvbG9yIjp7IiRpZCI6IjE3MzEiLCJBIjoyNTUsIlIiOjIzNCwiRyI6MjIsIkIiOjMwfX0sIkxpbmVXZWlnaHQiOjAuMCwiTGluZVR5cGUiOjAsIlBhcmVudFN0eWxlIjpudWxsfSwiUGFyZW50U3R5bGUiOm51bGx9LCJUaXRsZVN0eWxlIjp7IiRpZCI6IjE3MzIiLCJGb250U2V0dGluZ3MiOnsiJGlkIjoiMTczMyIsIkZvbnRTaXplIjoxMSwiRm9udE5hbWUiOiJDYWxpYnJpIiwiSXNCb2xkIjpmYWxzZSwiSXNJdGFsaWMiOmZhbHNlLCJJc1VuZGVybGluZWQiOmZhbHNlLCJQYXJlbnRTdHlsZSI6bnVsbH0sIkF1dG9TaXplIjowLCJGb3JlZ3JvdW5kIjp7IiRpZCI6IjE3MzQiLCJDb2xvciI6eyIkaWQiOiIxNzM1IiwiQSI6MjU1LCJSIjowLCJHIjowLCJCIjowfX0sIk1heFdpZHRoIjo3MjAuMCwiTWF4SGVpZ2h0IjoiSW5maW5pdHkiLCJTbWFydEZvcmVncm91bmRJc0FjdGl2ZSI6ZmFsc2UsIkhvcml6b250YWxBbGlnbm1lbnQiOjAsIlZlcnRpY2FsQWxpZ25tZW50IjoxLCJTbWFydEZvcmVncm91bmQiOm51bGwsIkJhY2tncm91bmRGaWxsVHlwZSI6MCwiTWFyZ2luIjp7IiRpZCI6IjE3MzYiLCJUb3AiOjAuMCwiTGVmdCI6MC4wLCJSaWdodCI6MC4wLCJCb3R0b20iOjAuMH0sIlBhZGRpbmciOnsiJGlkIjoiMTczNyIsIlRvcCI6MC4wLCJMZWZ0IjowLjAsIlJpZ2h0IjowLjAsIkJvdHRvbSI6MC4wfSwiQmFja2dyb3VuZCI6eyIkaWQiOiIxNzM4IiwiQ29sb3IiOnsiJGlkIjoiMTczOSIsIkEiOjAsIlIiOjI1NSwiRyI6MjU1LCJCIjoyNTV9fSwiSXNWaXNpYmxlIjp0cnVlLCJXaWR0aCI6MC4wLCJIZWlnaHQiOjAuMCwiQm9yZGVyU3R5bGUiOnsiJGlkIjoiMTc0MCIsIkxpbmVDb2xvciI6bnVsbCwiTGluZVdlaWdodCI6MC4wLCJMaW5lVHlwZSI6MCwiUGFyZW50U3R5bGUiOm51bGx9LCJQYXJlbnRTdHlsZSI6bnVsbH0sIkRhdGVTdHlsZSI6eyIkaWQiOiIxNzQxIiwiRm9udFNldHRpbmdzIjp7IiRpZCI6IjE3NDIiLCJGb250U2l6ZSI6MTAsIkZvbnROYW1lIjoiQ2FsaWJyaSIsIklzQm9sZCI6ZmFsc2UsIklzSXRhbGljIjpmYWxzZSwiSXNVbmRlcmxpbmVkIjpmYWxzZSwiUGFyZW50U3R5bGUiOm51bGx9LCJBdXRvU2l6ZSI6MCwiRm9yZWdyb3VuZCI6eyIkaWQiOiIxNzQzIiwiQ29sb3IiOnsiJGlkIjoiMTc0NCIsIkEiOjI1NSwiUiI6MTQsIkciOjQwLCJCIjo2NX19LCJNYXhXaWR0aCI6MjAwLjAsIk1heEhlaWdodCI6IkluZmluaXR5IiwiU21hcnRGb3JlZ3JvdW5kSXNBY3RpdmUiOmZhbHNlLCJIb3Jpem9udGFsQWxpZ25tZW50IjoyLCJWZXJ0aWNhbEFsaWdubWVudCI6MSwiU21hcnRGb3JlZ3JvdW5kIjpudWxsLCJCYWNrZ3JvdW5kRmlsbFR5cGUiOjAsIk1hcmdpbiI6eyIkaWQiOiIxNzQ1IiwiVG9wIjowLjAsIkxlZnQiOjAuMCwiUmlnaHQiOjAuMCwiQm90dG9tIjowLjB9LCJQYWRkaW5nIjp7IiRpZCI6IjE3NDYiLCJUb3AiOjAuMCwiTGVmdCI6MC4wLCJSaWdodCI6MC4wLCJCb3R0b20iOjAuMH0sIkJhY2tncm91bmQiOnsiJGlkIjoiMTc0NyIsIkNvbG9yIjp7IiRpZCI6IjE3NDgiLCJBIjowLCJSIjoyNTUsIkciOjI1NSwiQiI6MjU1fX0sIklzVmlzaWJsZSI6dHJ1ZSwiV2lkdGgiOjAuMCwiSGVpZ2h0IjowLjAsIkJvcmRlclN0eWxlIjp7IiRpZCI6IjE3NDkiLCJMaW5lQ29sb3IiOm51bGwsIkxpbmVXZWlnaHQiOjAuMCwiTGluZVR5cGUiOjAsIlBhcmVudFN0eWxlIjpudWxsfSwiUGFyZW50U3R5bGUiOm51bGx9LCJEYXRlRm9ybWF0Ijp7IiRpZCI6IjE3NTAiLCJGb3JtYXRTdHJpbmciOiJNTU0geXl5eSIsIlNlcGFyYXRvciI6Ii8iLCJVc2VJbnRlcm5hdGlvbmFsRGF0ZUZvcm1hdCI6ZmFsc2UsIkRhdGVJc1Zpc2libGUiOnRydWUsIlRpbWVJc1Zpc2libGUiOmZhbHNlLCJIb3VyRGlnaXRzIjoxLCJBbVBtRGVzaWduYXRvciI6MiwiVHJpbTAwTWludXRlcyI6ZmFsc2UsIkxhc3RLbm93blZpc2liaWxpdHlTdGF0ZSI6bnVsbH0sIldlZWtOdW1iZXJpbmciOnsiJGlkIjoiMTc1MSIsIkZvcm1hdCI6MCwiSXNWaXNpYmxlIjpmYWxzZSwiTGFzdEtub3duVmlzaWJpbGl0eVN0YXRlIjpmYWxzZX0sIklzVmlzaWJsZSI6dHJ1ZSwiVmFyaWFuY2VTdHlsZSI6eyIkaWQiOiIxNzUyIiwiVGV4dFN0eWxlIjp7IiRpZCI6IjE3NTMiLCJGb250U2V0dGluZ3MiOnsiJGlkIjoiMTc1NCIsIkZvbnRTaXplIjoxMSwiRm9udE5hbWUiOiJDYWxpYnJpIiwiSXNCb2xkIjpmYWxzZSwiSXNJdGFsaWMiOmZhbHNlLCJJc1VuZGVybGluZWQiOmZhbHNlLCJQYXJlbnRTdHlsZSI6bnVsbH0sIkF1dG9TaXplIjowLCJGb3JlZ3JvdW5kIjp7IiRpZCI6IjE3NTUiLCJDb2xvciI6eyIkaWQiOiIxNzU2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E3NTciLCJUb3AiOjAuMCwiTGVmdCI6MC4wLCJSaWdodCI6MC4wLCJCb3R0b20iOjAuMH0sIlBhZGRpbmciOnsiJGlkIjoiMTc1OCIsIlRvcCI6MC4wLCJMZWZ0IjowLjAsIlJpZ2h0IjowLjAsIkJvdHRvbSI6MC4wfSwiQmFja2dyb3VuZCI6eyIkaWQiOiIxNzU5IiwiQ29sb3IiOnsiJGlkIjoiMTc2MCIsIkEiOjAsIlIiOjAsIkciOjAsIkIiOjB9fSwiSXNWaXNpYmxlIjp0cnVlLCJXaWR0aCI6MC4wLCJIZWlnaHQiOjAuMCwiQm9yZGVyU3R5bGUiOnsiJGlkIjoiMTc2MSIsIkxpbmVDb2xvciI6bnVsbCwiTGluZVdlaWdodCI6MC4wLCJMaW5lVHlwZSI6MCwiUGFyZW50U3R5bGUiOm51bGx9LCJQYXJlbnRTdHlsZSI6bnVsbH0sIlBhcmVudFN0eWxlIjpudWxsfSwiUGFyZW50U3R5bGUiOm51bGx9LCJJbmRleCI6MjAsIlNtYXJ0RHVyYXRpb25BY3RpdmF0ZWQiOmZhbHNlLCJEYXRlRm9ybWF0Ijp7IiRyZWYiOiIxNzUwIn0sIldlZWtOdW1iZXJpbmciOnsiJGlkIjoiMTc2MiIsIkZvcm1hdCI6MCwiSXNWaXNpYmxlIjpmYWxzZSwiTGFzdEtub3duVmlzaWJpbGl0eVN0YXRlIjpmYWxzZX0sIkJhc2VsaW5lRGF0YSI6eyIkaWQiOiIxNzYzIiwiU3RhcnREYXRlIjoiMjAyNy0wMi0wNFQwMDowMDowMCIsIkVuZERhdGUiOiIyMDI3LTA0LTE2VDIzOjU5OjAwIn0sIklkIjoiNDE5ZTNkZmMtMzQ0Ny00YjhlLWIzMjctYzIyOGRkMDY3NDRmIiwiSW1wb3J0SWQiOm51bGwsIlRpdGxlIjoiUHJpbWFyeSBDb2xsICYgU2xpdHM6IEluc3RhbGxhdGlvbiBwaGFzZSAoQ05SKSIsIk5vdGUiOm51bGwsIkh5cGVybGluayI6eyIkaWQiOiIxNzY0IiwiQWRkcmVzcyI6IiIsIlN1YkFkZHJlc3MiOiIifSwiSXNDaGFuZ2VkIjpmYWxzZSwiSXNOZXciOmZhbHNlfX1dLCJfbWlsZXN0b25lcyI6W10sIklkIjoiMDAwMDAwMDAtMDAwMC0wMDAwLTAwMDAtMDAwMDAwMDAwMDAwIiwiSXNTaW5nbGVJdGVtUm93Ijp0cnVlfSx7IiRpZCI6IjE3NjUiLCJfdGFza3MiOlt7IiRpZCI6IjE3NjYiLCJfYXR0YWNoZWRNaWxlc3RvbmVzIjpbXSwiVGFza0RlZmluaXRpb24iOnsiJGlkIjoiMTc2NyIsIkdyb3VwTmFtZSI6bnVsbCwiU3RhcnREYXRlIjoiMjAyNy0wNC0xOVQwMDowMDowMFoiLCJFbmREYXRlIjoiMjAyNy0wNi0wOFQyMzo1OTowMFoiLCJQZXJjZW50YWdlQ29tcGxldGUiOm51bGwsIlN0eWxlIjp7IiRpZCI6IjE3NjgiLCJTaGFwZSI6MSwiU2hhcGVUaGlja25lc3MiOjAsIkR1cmF0aW9uRm9ybWF0IjowLCJJbmNsdWRlTm9uV29ya2luZ0RheXNJbkR1cmF0aW9uIjpmYWxzZSwiUGVyY2VudGFnZUNvbXBsZXRlU3R5bGUiOnsiJGlkIjoiMTc2OSIsIkZvbnRTZXR0aW5ncyI6eyIkaWQiOiIxNzcwIiwiRm9udFNpemUiOjEwLCJGb250TmFtZSI6IkNhbGlicmkiLCJJc0JvbGQiOmZhbHNlLCJJc0l0YWxpYyI6ZmFsc2UsIklzVW5kZXJsaW5lZCI6ZmFsc2UsIlBhcmVudFN0eWxlIjpudWxsfSwiQXV0b1NpemUiOjAsIkZvcmVncm91bmQiOnsiJGlkIjoiMTc3MSIsIkNvbG9yIjp7IiRpZCI6IjE3NzIiLCJBIjoyNTUsIlIiOjIzMiwiRyI6MjMyLCJCIjoyMzJ9fSwiTWF4V2lkdGgiOjIwMC4wLCJNYXhIZWlnaHQiOiJJbmZpbml0eSIsIlNtYXJ0Rm9yZWdyb3VuZElzQWN0aXZlIjpmYWxzZSwiSG9yaXpvbnRhbEFsaWdubWVudCI6MSwiVmVydGljYWxBbGlnbm1lbnQiOjEsIlNtYXJ0Rm9yZWdyb3VuZCI6bnVsbCwiQmFja2dyb3VuZEZpbGxUeXBlIjowLCJNYXJnaW4iOnsiJGlkIjoiMTc3MyIsIlRvcCI6MC4wLCJMZWZ0IjowLjAsIlJpZ2h0IjowLjAsIkJvdHRvbSI6MC4wfSwiUGFkZGluZyI6eyIkaWQiOiIxNzc0IiwiVG9wIjowLjAsIkxlZnQiOjAuMCwiUmlnaHQiOjAuMCwiQm90dG9tIjowLjB9LCJCYWNrZ3JvdW5kIjp7IiRpZCI6IjE3NzUiLCJDb2xvciI6eyIkaWQiOiIxNzc2IiwiQSI6ODksIlIiOjAsIkciOjAsIkIiOjB9fSwiSXNWaXNpYmxlIjp0cnVlLCJXaWR0aCI6MC4wLCJIZWlnaHQiOjAuMCwiQm9yZGVyU3R5bGUiOnsiJGlkIjoiMTc3NyIsIkxpbmVDb2xvciI6bnVsbCwiTGluZVdlaWdodCI6MC4wLCJMaW5lVHlwZSI6MCwiUGFyZW50U3R5bGUiOm51bGx9LCJQYXJlbnRTdHlsZSI6bnVsbH0sIkR1cmF0aW9uU3R5bGUiOnsiJGlkIjoiMTc3OCIsIkZvbnRTZXR0aW5ncyI6eyIkaWQiOiIxNzc5IiwiRm9udFNpemUiOjEwLCJGb250TmFtZSI6IkNhbGlicmkiLCJJc0JvbGQiOmZhbHNlLCJJc0l0YWxpYyI6ZmFsc2UsIklzVW5kZXJsaW5lZCI6ZmFsc2UsIlBhcmVudFN0eWxlIjpudWxsfSwiQXV0b1NpemUiOjAsIkZvcmVncm91bmQiOnsiJGlkIjoiMTc4MCIsIkNvbG9yIjp7IiRpZCI6IjE3ODEiLCJBIjoyNTUsIlIiOjIzNywiRyI6MTI1LCJCIjo0OX19LCJNYXhXaWR0aCI6MjAwLjAsIk1heEhlaWdodCI6IkluZmluaXR5IiwiU21hcnRGb3JlZ3JvdW5kSXNBY3RpdmUiOmZhbHNlLCJIb3Jpem9udGFsQWxpZ25tZW50IjowLCJWZXJ0aWNhbEFsaWdubWVudCI6MSwiU21hcnRGb3JlZ3JvdW5kIjpudWxsLCJCYWNrZ3JvdW5kRmlsbFR5cGUiOjAsIk1hcmdpbiI6eyIkaWQiOiIxNzgyIiwiVG9wIjowLjAsIkxlZnQiOjAuMCwiUmlnaHQiOjAuMCwiQm90dG9tIjowLjB9LCJQYWRkaW5nIjp7IiRpZCI6IjE3ODMiLCJUb3AiOjAuMCwiTGVmdCI6MC4wLCJSaWdodCI6MC4wLCJCb3R0b20iOjAuMH0sIkJhY2tncm91bmQiOnsiJGlkIjoiMTc4NCIsIkNvbG9yIjp7IiRpZCI6IjE3ODUiLCJBIjoyNTUsIlIiOjIzNywiRyI6MTI1LCJCIjo0OX19LCJJc1Zpc2libGUiOnRydWUsIldpZHRoIjowLjAsIkhlaWdodCI6MC4wLCJCb3JkZXJTdHlsZSI6eyIkaWQiOiIxNzg2IiwiTGluZUNvbG9yIjpudWxsLCJMaW5lV2VpZ2h0IjowLjAsIkxpbmVUeXBlIjowLCJQYXJlbnRTdHlsZSI6bnVsbH0sIlBhcmVudFN0eWxlIjpudWxsfSwiSG9yaXpvbnRhbENvbm5lY3RvclN0eWxlIjp7IiRpZCI6IjE3ODciLCJMaW5lQ29sb3IiOnsiJGlkIjoiMTc4OCIsIiR0eXBlIjoiTkxSRS5Db21tb24uRG9tLlNvbGlkQ29sb3JCcnVzaCwgTkxSRS5Db21tb24iLCJDb2xvciI6eyIkaWQiOiIxNzg5IiwiQSI6MjU1LCJSIjowLCJHIjowLCJCIjowfX0sIkxpbmVXZWlnaHQiOjAuMCwiTGluZVR5cGUiOjAsIlBhcmVudFN0eWxlIjpudWxsfSwiVmVydGljYWxDb25uZWN0b3JTdHlsZSI6eyIkaWQiOiIxNzkwIiwiTGluZUNvbG9yIjp7IiRpZCI6IjE3OTEiLCIkdHlwZSI6Ik5MUkUuQ29tbW9uLkRvbS5Tb2xpZENvbG9yQnJ1c2gsIE5MUkUuQ29tbW9uIiwiQ29sb3IiOnsiJGlkIjoiMTc5MiIsIkEiOjI1NSwiUiI6MCwiRyI6MCwiQiI6MH19LCJMaW5lV2VpZ2h0IjowLjAsIkxpbmVUeXBlIjowLCJQYXJlbnRTdHlsZSI6bnVsbH0sIk1hcmdpbiI6bnVsbCwiU3RhcnREYXRlUG9zaXRpb24iOjMsIkVuZERhdGVQb3NpdGlvbiI6MywiRGF0ZUlzVmlzaWJsZSI6dHJ1ZSwiVGl0bGVQb3NpdGlvbiI6NCwiRHVyYXRpb25Qb3NpdGlvbiI6NiwiUGVyY2VudGFnZUNvbXBsZXRlZFBvc2l0aW9uIjoyLCJWYXJpYW5jZVBvc2l0aW9uIjo2LCJTcGFjaW5nIjozLCJJc0JlbG93VGltZWJhbmQiOnRydWUsIlBlcmNlbnRhZ2VDb21wbGV0ZVNoYXBlT3BhY2l0eSI6MzUsIkJhc2VsaW5lU3R5bGUiOnsiJGlkIjoiMTc5MyIsIlNoYXBlU3R5bGUiOnsiJGlkIjoiMTc5NCIsIk1hcmdpbiI6eyIkaWQiOiIxNzk1IiwiVG9wIjowLjAsIkxlZnQiOjAuMCwiUmlnaHQiOjAuMCwiQm90dG9tIjowLjB9LCJQYWRkaW5nIjp7IiRpZCI6IjE3OTYiLCJUb3AiOjAuMCwiTGVmdCI6MC4wLCJSaWdodCI6MC4wLCJCb3R0b20iOjAuMH0sIkJhY2tncm91bmQiOnsiJGlkIjoiMTc5NyIsIkNvbG9yIjp7IiRpZCI6IjE3OTgiLCJBIjoxNTMsIlIiOjAsIkciOjAsIkIiOjB9fSwiSXNWaXNpYmxlIjp0cnVlLCJXaWR0aCI6MC4wLCJIZWlnaHQiOjAuMCwiQm9yZGVyU3R5bGUiOm51bGwsIlBhcmVudFN0eWxlIjpudWxsfSwiTWFyZ2luIjp7IiRpZCI6IjE3OTkiLCJUb3AiOjAuMCwiTGVmdCI6MC4wLCJSaWdodCI6MC4wLCJCb3R0b20iOjAuMH0sIlBhZGRpbmciOnsiJGlkIjoiMTgwMCIsIlRvcCI6MC4wLCJMZWZ0IjowLjAsIlJpZ2h0IjowLjAsIkJvdHRvbSI6MC4wfSwiQmFja2dyb3VuZCI6bnVsbCwiSXNWaXNpYmxlIjp0cnVlLCJXaWR0aCI6MC4wLCJIZWlnaHQiOjAuMCwiQm9yZGVyU3R5bGUiOm51bGwsIlBhcmVudFN0eWxlIjpudWxsfSwiU2hhcGVTdHlsZSI6eyIkaWQiOiIxODAxIiwiTWFyZ2luIjp7IiRpZCI6IjE4MDIiLCJUb3AiOjAuMCwiTGVmdCI6NC4wLCJSaWdodCI6NC4wLCJCb3R0b20iOjAuMH0sIlBhZGRpbmciOnsiJGlkIjoiMTgwMyIsIlRvcCI6MC4wLCJMZWZ0IjowLjAsIlJpZ2h0IjowLjAsIkJvdHRvbSI6MC4wfSwiQmFja2dyb3VuZCI6eyIkaWQiOiIxODA0IiwiQ29sb3IiOnsiJGlkIjoiMTgwNSIsIkEiOjI1NSwiUiI6MjUsIkciOjEwNywiQiI6MzZ9fSwiSXNWaXNpYmxlIjp0cnVlLCJXaWR0aCI6MC4wLCJIZWlnaHQiOjEwLjAsIkJvcmRlclN0eWxlIjp7IiRpZCI6IjE4MDYiLCJMaW5lQ29sb3IiOnsiJGlkIjoiMTgwNyIsIiR0eXBlIjoiTkxSRS5Db21tb24uRG9tLlNvbGlkQ29sb3JCcnVzaCwgTkxSRS5Db21tb24iLCJDb2xvciI6eyIkaWQiOiIxODA4IiwiQSI6MjU1LCJSIjoyMzQsIkciOjIyLCJCIjozMH19LCJMaW5lV2VpZ2h0IjowLjAsIkxpbmVUeXBlIjowLCJQYXJlbnRTdHlsZSI6bnVsbH0sIlBhcmVudFN0eWxlIjpudWxsfSwiVGl0bGVTdHlsZSI6eyIkaWQiOiIxODA5IiwiRm9udFNldHRpbmdzIjp7IiRpZCI6IjE4MTAiLCJGb250U2l6ZSI6MTEsIkZvbnROYW1lIjoiQ2FsaWJyaSIsIklzQm9sZCI6ZmFsc2UsIklzSXRhbGljIjpmYWxzZSwiSXNVbmRlcmxpbmVkIjpmYWxzZSwiUGFyZW50U3R5bGUiOm51bGx9LCJBdXRvU2l6ZSI6MCwiRm9yZWdyb3VuZCI6eyIkaWQiOiIxODExIiwiQ29sb3IiOnsiJGlkIjoiMTgxMiIsIkEiOjI1NSwiUiI6MCwiRyI6MCwiQiI6MH19LCJNYXhXaWR0aCI6NzIwLjAsIk1heEhlaWdodCI6IkluZmluaXR5IiwiU21hcnRGb3JlZ3JvdW5kSXNBY3RpdmUiOmZhbHNlLCJIb3Jpem9udGFsQWxpZ25tZW50IjowLCJWZXJ0aWNhbEFsaWdubWVudCI6MSwiU21hcnRGb3JlZ3JvdW5kIjpudWxsLCJCYWNrZ3JvdW5kRmlsbFR5cGUiOjAsIk1hcmdpbiI6eyIkaWQiOiIxODEzIiwiVG9wIjowLjAsIkxlZnQiOjAuMCwiUmlnaHQiOjAuMCwiQm90dG9tIjowLjB9LCJQYWRkaW5nIjp7IiRpZCI6IjE4MTQiLCJUb3AiOjAuMCwiTGVmdCI6MC4wLCJSaWdodCI6MC4wLCJCb3R0b20iOjAuMH0sIkJhY2tncm91bmQiOnsiJGlkIjoiMTgxNSIsIkNvbG9yIjp7IiRpZCI6IjE4MTYiLCJBIjowLCJSIjoyNTUsIkciOjI1NSwiQiI6MjU1fX0sIklzVmlzaWJsZSI6dHJ1ZSwiV2lkdGgiOjAuMCwiSGVpZ2h0IjowLjAsIkJvcmRlclN0eWxlIjp7IiRpZCI6IjE4MTciLCJMaW5lQ29sb3IiOm51bGwsIkxpbmVXZWlnaHQiOjAuMCwiTGluZVR5cGUiOjAsIlBhcmVudFN0eWxlIjpudWxsfSwiUGFyZW50U3R5bGUiOm51bGx9LCJEYXRlU3R5bGUiOnsiJGlkIjoiMTgxOCIsIkZvbnRTZXR0aW5ncyI6eyIkaWQiOiIxODE5IiwiRm9udFNpemUiOjEwLCJGb250TmFtZSI6IkNhbGlicmkiLCJJc0JvbGQiOmZhbHNlLCJJc0l0YWxpYyI6ZmFsc2UsIklzVW5kZXJsaW5lZCI6ZmFsc2UsIlBhcmVudFN0eWxlIjpudWxsfSwiQXV0b1NpemUiOjAsIkZvcmVncm91bmQiOnsiJGlkIjoiMTgyMCIsIkNvbG9yIjp7IiRpZCI6IjE4MjEiLCJBIjoyNTUsIlIiOjE0LCJHIjo0MCwiQiI6NjV9fSwiTWF4V2lkdGgiOjIwMC4wLCJNYXhIZWlnaHQiOiJJbmZpbml0eSIsIlNtYXJ0Rm9yZWdyb3VuZElzQWN0aXZlIjpmYWxzZSwiSG9yaXpvbnRhbEFsaWdubWVudCI6MiwiVmVydGljYWxBbGlnbm1lbnQiOjEsIlNtYXJ0Rm9yZWdyb3VuZCI6bnVsbCwiQmFja2dyb3VuZEZpbGxUeXBlIjowLCJNYXJnaW4iOnsiJGlkIjoiMTgyMiIsIlRvcCI6MC4wLCJMZWZ0IjowLjAsIlJpZ2h0IjowLjAsIkJvdHRvbSI6MC4wfSwiUGFkZGluZyI6eyIkaWQiOiIxODIzIiwiVG9wIjowLjAsIkxlZnQiOjAuMCwiUmlnaHQiOjAuMCwiQm90dG9tIjowLjB9LCJCYWNrZ3JvdW5kIjp7IiRpZCI6IjE4MjQiLCJDb2xvciI6eyIkaWQiOiIxODI1IiwiQSI6MCwiUiI6MjU1LCJHIjoyNTUsIkIiOjI1NX19LCJJc1Zpc2libGUiOnRydWUsIldpZHRoIjowLjAsIkhlaWdodCI6MC4wLCJCb3JkZXJTdHlsZSI6eyIkaWQiOiIxODI2IiwiTGluZUNvbG9yIjpudWxsLCJMaW5lV2VpZ2h0IjowLjAsIkxpbmVUeXBlIjowLCJQYXJlbnRTdHlsZSI6bnVsbH0sIlBhcmVudFN0eWxlIjpudWxsfSwiRGF0ZUZvcm1hdCI6eyIkaWQiOiIxODI3IiwiRm9ybWF0U3RyaW5nIjoiTU1NIHl5eXkiLCJTZXBhcmF0b3IiOiIvIiwiVXNlSW50ZXJuYXRpb25hbERhdGVGb3JtYXQiOmZhbHNlLCJEYXRlSXNWaXNpYmxlIjp0cnVlLCJUaW1lSXNWaXNpYmxlIjpmYWxzZSwiSG91ckRpZ2l0cyI6MSwiQW1QbURlc2lnbmF0b3IiOjIsIlRyaW0wME1pbnV0ZXMiOmZhbHNlLCJMYXN0S25vd25WaXNpYmlsaXR5U3RhdGUiOm51bGx9LCJXZWVrTnVtYmVyaW5nIjp7IiRpZCI6IjE4MjgiLCJGb3JtYXQiOjAsIklzVmlzaWJsZSI6ZmFsc2UsIkxhc3RLbm93blZpc2liaWxpdHlTdGF0ZSI6ZmFsc2V9LCJJc1Zpc2libGUiOnRydWUsIlZhcmlhbmNlU3R5bGUiOnsiJGlkIjoiMTgyOSIsIlRleHRTdHlsZSI6eyIkaWQiOiIxODMwIiwiRm9udFNldHRpbmdzIjp7IiRpZCI6IjE4MzEiLCJGb250U2l6ZSI6MTEsIkZvbnROYW1lIjoiQ2FsaWJyaSIsIklzQm9sZCI6ZmFsc2UsIklzSXRhbGljIjpmYWxzZSwiSXNVbmRlcmxpbmVkIjpmYWxzZSwiUGFyZW50U3R5bGUiOm51bGx9LCJBdXRvU2l6ZSI6MCwiRm9yZWdyb3VuZCI6eyIkaWQiOiIxODMyIiwiQ29sb3IiOnsiJGlkIjoiMTgzMy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xODM0IiwiVG9wIjowLjAsIkxlZnQiOjAuMCwiUmlnaHQiOjAuMCwiQm90dG9tIjowLjB9LCJQYWRkaW5nIjp7IiRpZCI6IjE4MzUiLCJUb3AiOjAuMCwiTGVmdCI6MC4wLCJSaWdodCI6MC4wLCJCb3R0b20iOjAuMH0sIkJhY2tncm91bmQiOnsiJGlkIjoiMTgzNiIsIkNvbG9yIjp7IiRpZCI6IjE4MzciLCJBIjowLCJSIjowLCJHIjowLCJCIjowfX0sIklzVmlzaWJsZSI6dHJ1ZSwiV2lkdGgiOjAuMCwiSGVpZ2h0IjowLjAsIkJvcmRlclN0eWxlIjp7IiRpZCI6IjE4MzgiLCJMaW5lQ29sb3IiOm51bGwsIkxpbmVXZWlnaHQiOjAuMCwiTGluZVR5cGUiOjAsIlBhcmVudFN0eWxlIjpudWxsfSwiUGFyZW50U3R5bGUiOm51bGx9LCJQYXJlbnRTdHlsZSI6bnVsbH0sIlBhcmVudFN0eWxlIjpudWxsfSwiSW5kZXgiOjIxLCJTbWFydER1cmF0aW9uQWN0aXZhdGVkIjpmYWxzZSwiRGF0ZUZvcm1hdCI6eyIkcmVmIjoiMTgyNyJ9LCJXZWVrTnVtYmVyaW5nIjp7IiRpZCI6IjE4MzkiLCJGb3JtYXQiOjAsIklzVmlzaWJsZSI6ZmFsc2UsIkxhc3RLbm93blZpc2liaWxpdHlTdGF0ZSI6ZmFsc2V9LCJCYXNlbGluZURhdGEiOnsiJGlkIjoiMTg0MCIsIlN0YXJ0RGF0ZSI6IjIwMjctMDQtMTlUMDA6MDA6MDAiLCJFbmREYXRlIjoiMjAyNy0wNi0wOFQyMzo1OTowMCJ9LCJJZCI6IjBhNWE5NzI5LWU0NDgtNDdhNy04NmM3LTk3OWMzZWMyNzZmYiIsIkltcG9ydElkIjpudWxsLCJUaXRsZSI6Ik1DQSwgVHJhbnNsYXRpb24gVGFibGUsIFNlY29uZGFyeSBSQywgUHJpbWFyeSBDb2xsICYgU2xpdHMgQ29tbWlzc2lvbmluZyBwaGFzZSIsIk5vdGUiOm51bGwsIkh5cGVybGluayI6eyIkaWQiOiIxODQxIiwiQWRkcmVzcyI6IiIsIlN1YkFkZHJlc3MiOiIifSwiSXNDaGFuZ2VkIjpmYWxzZSwiSXNOZXciOmZhbHNlfX1dLCJfbWlsZXN0b25lcyI6W10sIklkIjoiMDAwMDAwMDAtMDAwMC0wMDAwLTAwMDAtMDAwMDAwMDAwMDAwIiwiSXNTaW5nbGVJdGVtUm93Ijp0cnVlfSx7IiRpZCI6IjE4NDIiLCJfdGFza3MiOltdLCJfbWlsZXN0b25lcyI6W3siJGlkIjoiMTg0MyIsIklkIjoiYWI1ZDZiNDEtMjM5YS00NzI5LTk5MGItZTMyY2FiMWU1NmZmIiwiSW5kZXgiOjIyLCJHcm91cElkIjpudWxsLCJUaXRsZSI6IkJhY2sgaW50byBDUDAxIHdpdGggOSBkYXlzIGZsb2F0IiwiRGF0ZVRpbWUiOiIyMDI3LTA2LTA4VDIzOjU5OjAwIiwiUGVyY2VudGFnZUNvbXBsZXRlIjpudWxsLCJOb3RlIjpudWxsLCJTdHlsZSI6eyIkaWQiOiIxODQ0IiwiVGl0bGVQb3NpdGlvbiI6IkxlZnQiLCJEYXRlUG9zaXRpb24iOiJSaWdodCIsIlZhcmlhbmNlUG9zaXRpb24iOiJSaWdodCIsIlNoYXBlVHlwZSI6MSwiU2hhcGVTaXplIjowLCJTcGFjaW5nIjo1LCJTaGFwZVN0eWxlIjp7IiRpZCI6IjE4NDUiLCJNYXJnaW4iOnsiJGlkIjoiMTg0NiIsIlRvcCI6MC4wLCJMZWZ0IjowLjAsIlJpZ2h0IjowLjAsIkJvdHRvbSI6MC4wfSwiUGFkZGluZyI6eyIkaWQiOiIxODQ3IiwiVG9wIjowLjAsIkxlZnQiOjAuMCwiUmlnaHQiOjAuMCwiQm90dG9tIjowLjB9LCJCYWNrZ3JvdW5kIjp7IiRpZCI6IjE4NDgiLCJDb2xvciI6eyIkaWQiOiIxODQ5IiwiQSI6MjU1LCJSIjoyMSwiRyI6OTYsIkIiOjEzMH19LCJJc1Zpc2libGUiOnRydWUsIldpZHRoIjoxMi4wLCJIZWlnaHQiOjE0LjAsIkJvcmRlclN0eWxlIjp7IiRpZCI6IjE4NTAiLCJMaW5lQ29sb3IiOnsiJGlkIjoiMTg1MSIsIiR0eXBlIjoiTkxSRS5Db21tb24uRG9tLlNvbGlkQ29sb3JCcnVzaCwgTkxSRS5Db21tb24iLCJDb2xvciI6eyIkaWQiOiIxODUyIiwiQSI6MjU1LCJSIjoyMzQsIkciOjIyLCJCIjozMH19LCJMaW5lV2VpZ2h0IjowLjAsIkxpbmVUeXBlIjowLCJQYXJlbnRTdHlsZSI6bnVsbH0sIlBhcmVudFN0eWxlIjpudWxsfSwiVGl0bGVTdHlsZSI6eyIkaWQiOiIxODUzIiwiRm9udFNldHRpbmdzIjp7IiRpZCI6IjE4NTQiLCJGb250U2l6ZSI6MTEsIkZvbnROYW1lIjoiQ2FsaWJyaSIsIklzQm9sZCI6ZmFsc2UsIklzSXRhbGljIjpmYWxzZSwiSXNVbmRlcmxpbmVkIjpmYWxzZSwiUGFyZW50U3R5bGUiOm51bGx9LCJBdXRvU2l6ZSI6MCwiRm9yZWdyb3VuZCI6eyIkaWQiOiIxODU1IiwiQ29sb3IiOnsiJGlkIjoiMTg1NiIsIkEiOjI1NSwiUiI6MCwiRyI6MCwiQiI6MH19LCJNYXhXaWR0aCI6MjAwLjAsIk1heEhlaWdodCI6IkluZmluaXR5IiwiU21hcnRGb3JlZ3JvdW5kSXNBY3RpdmUiOmZhbHNlLCJIb3Jpem9udGFsQWxpZ25tZW50IjoyLCJWZXJ0aWNhbEFsaWdubWVudCI6MSwiU21hcnRGb3JlZ3JvdW5kIjpudWxsLCJCYWNrZ3JvdW5kRmlsbFR5cGUiOjAsIk1hcmdpbiI6eyIkaWQiOiIxODU3IiwiVG9wIjowLjAsIkxlZnQiOjAuMCwiUmlnaHQiOjAuMCwiQm90dG9tIjowLjB9LCJQYWRkaW5nIjp7IiRpZCI6IjE4NTgiLCJUb3AiOjAuMCwiTGVmdCI6MC4wLCJSaWdodCI6MC4wLCJCb3R0b20iOjAuMH0sIkJhY2tncm91bmQiOnsiJGlkIjoiMTg1OSIsIkNvbG9yIjp7IiRpZCI6IjE4NjAiLCJBIjoyNTUsIlIiOjAsIkciOjAsIkIiOjB9fSwiSXNWaXNpYmxlIjp0cnVlLCJXaWR0aCI6MC4wLCJIZWlnaHQiOjAuMCwiQm9yZGVyU3R5bGUiOnsiJGlkIjoiMTg2MSIsIkxpbmVDb2xvciI6bnVsbCwiTGluZVdlaWdodCI6MC4wLCJMaW5lVHlwZSI6MCwiUGFyZW50U3R5bGUiOm51bGx9LCJQYXJlbnRTdHlsZSI6bnVsbH0sIkRhdGVTdHlsZSI6eyIkaWQiOiIxODYyIiwiRm9udFNldHRpbmdzIjp7IiRpZCI6IjE4NjMiLCJGb250U2l6ZSI6MTAsIkZvbnROYW1lIjoiQ2FsaWJyaSIsIklzQm9sZCI6ZmFsc2UsIklzSXRhbGljIjpmYWxzZSwiSXNVbmRlcmxpbmVkIjpmYWxzZSwiUGFyZW50U3R5bGUiOm51bGx9LCJBdXRvU2l6ZSI6MCwiRm9yZWdyb3VuZCI6eyIkaWQiOiIxODY0IiwiQ29sb3IiOnsiJGlkIjoiMTg2NSIsIkEiOjI1NSwiUiI6MTQsIkciOjQwLCJCIjo2NX19LCJNYXhXaWR0aCI6MjAwLjAsIk1heEhlaWdodCI6IkluZmluaXR5IiwiU21hcnRGb3JlZ3JvdW5kSXNBY3RpdmUiOmZhbHNlLCJIb3Jpem9udGFsQWxpZ25tZW50IjowLCJWZXJ0aWNhbEFsaWdubWVudCI6MSwiU21hcnRGb3JlZ3JvdW5kIjpudWxsLCJCYWNrZ3JvdW5kRmlsbFR5cGUiOjAsIk1hcmdpbiI6eyIkaWQiOiIxODY2IiwiVG9wIjowLjAsIkxlZnQiOjAuMCwiUmlnaHQiOjAuMCwiQm90dG9tIjowLjB9LCJQYWRkaW5nIjp7IiRpZCI6IjE4NjciLCJUb3AiOjAuMCwiTGVmdCI6MC4wLCJSaWdodCI6MC4wLCJCb3R0b20iOjAuMH0sIkJhY2tncm91bmQiOnsiJGlkIjoiMTg2OCIsIkNvbG9yIjp7IiRpZCI6IjE4NjkiLCJBIjoyNTUsIlIiOjE0LCJHIjo0MCwiQiI6NjV9fSwiSXNWaXNpYmxlIjp0cnVlLCJXaWR0aCI6MC4wLCJIZWlnaHQiOjAuMCwiQm9yZGVyU3R5bGUiOnsiJGlkIjoiMTg3MCIsIkxpbmVDb2xvciI6bnVsbCwiTGluZVdlaWdodCI6MC4wLCJMaW5lVHlwZSI6MCwiUGFyZW50U3R5bGUiOm51bGx9LCJQYXJlbnRTdHlsZSI6bnVsbH0sIkRhdGVGb3JtYXQiOnsiJGlkIjoiMTg3MS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xODcyIiwiRm9ybWF0IjowLCJJc1Zpc2libGUiOmZhbHNlLCJMYXN0S25vd25WaXNpYmlsaXR5U3RhdGUiOmZhbHNlfSwiSXNWaXNpYmxlIjp0cnVlLCJWYXJpYW5jZVN0eWxlIjp7IiRpZCI6IjE4NzMiLCJUZXh0U3R5bGUiOnsiJGlkIjoiMTg3NCIsIkZvbnRTZXR0aW5ncyI6eyIkaWQiOiIxODc1IiwiRm9udFNpemUiOjExLCJGb250TmFtZSI6IkNhbGlicmkiLCJJc0JvbGQiOmZhbHNlLCJJc0l0YWxpYyI6ZmFsc2UsIklzVW5kZXJsaW5lZCI6ZmFsc2UsIlBhcmVudFN0eWxlIjpudWxsfSwiQXV0b1NpemUiOjAsIkZvcmVncm91bmQiOnsiJGlkIjoiMTg3NiIsIkNvbG9yIjp7IiRpZCI6IjE4NzciLCJBIjoyNTUsIlIiOjAsIkciOjAsIkIiOjB9fSwiTWF4V2lkdGgiOjIwMC4wLCJNYXhIZWlnaHQiOiJJbmZpbml0eSIsIlNtYXJ0Rm9yZWdyb3VuZElzQWN0aXZlIjpmYWxzZSwiSG9yaXpvbnRhbEFsaWdubWVudCI6MSwiVmVydGljYWxBbGlnbm1lbnQiOjEsIlNtYXJ0Rm9yZWdyb3VuZCI6bnVsbCwiQmFja2dyb3VuZEZpbGxUeXBlIjowLCJNYXJnaW4iOnsiJGlkIjoiMTg3OCIsIlRvcCI6MC4wLCJMZWZ0IjowLjAsIlJpZ2h0IjowLjAsIkJvdHRvbSI6MC4wfSwiUGFkZGluZyI6eyIkaWQiOiIxODc5IiwiVG9wIjowLjAsIkxlZnQiOjAuMCwiUmlnaHQiOjAuMCwiQm90dG9tIjowLjB9LCJCYWNrZ3JvdW5kIjp7IiRpZCI6IjE4ODAiLCJDb2xvciI6eyIkaWQiOiIxODgxIiwiQSI6MCwiUiI6MCwiRyI6MCwiQiI6MH19LCJJc1Zpc2libGUiOnRydWUsIldpZHRoIjowLjAsIkhlaWdodCI6MC4wLCJCb3JkZXJTdHlsZSI6eyIkaWQiOiIxODgyIiwiTGluZUNvbG9yIjpudWxsLCJMaW5lV2VpZ2h0IjowLjAsIkxpbmVUeXBlIjowLCJQYXJlbnRTdHlsZSI6bnVsbH0sIlBhcmVudFN0eWxlIjpudWxsfSwiUGFyZW50U3R5bGUiOm51bGx9LCJQYXJlbnRTdHlsZSI6bnVsbH0sIkh5cGVybGluayI6bnVsbCwiQmFzZWxpbmVEYXRhIjp7IiRpZCI6IjE4ODMiLCJEYXRlIjoiMjAyNy0wNi0wOFQyMzo1OTowMCJ9LCJJbXBvcnRJZCI6IiJ9XSwiSWQiOiIwMDAwMDAwMC0wMDAwLTAwMDAtMDAwMC0wMDAwMDAwMDAwMDAiLCJJc1NpbmdsZUl0ZW1Sb3ciOnRydWV9XSwiSW5kZXgiOjE3LCJJZCI6ImI4ZDFkODM1LTE4ZGEtNDVhYy1iZTFmLWJmZjM0MGRlYWE1OSIsIkhlYWRlclRleHQiOm51bGwsIklzRGVmYXVsdCI6dHJ1ZSwiU3R5bGUiOnsiJGlkIjoiMTg4NCIsIkhlYWRlclN0eWxlIjp7IiRpZCI6IjE4ODUiLCJUZXh0U3R5bGUiOnsiJGlkIjoiMTg4NiIsIkZvbnRTZXR0aW5ncyI6eyIkaWQiOiIxODg3IiwiRm9udFNpemUiOjExLCJGb250TmFtZSI6IkNhbGlicmkiLCJJc0JvbGQiOmZhbHNlLCJJc0l0YWxpYyI6ZmFsc2UsIklzVW5kZXJsaW5lZCI6ZmFsc2UsIlBhcmVudFN0eWxlIjpudWxsfSwiQXV0b1NpemUiOjIsIkZvcmVncm91bmQiOnsiJGlkIjoiMTg4OCIsIkNvbG9yIjp7IiRpZCI6IjE4ODkiLCJBIjoyNTUsIlIiOjAsIkciOjAsIkIiOjB9fSwiTWF4V2lkdGgiOiJJbmZpbml0eSIsIk1heEhlaWdodCI6IkluZmluaXR5IiwiU21hcnRGb3JlZ3JvdW5kSXNBY3RpdmUiOmZhbHNlLCJIb3Jpem9udGFsQWxpZ25tZW50IjowLCJWZXJ0aWNhbEFsaWdubWVudCI6MCwiU21hcnRGb3JlZ3JvdW5kIjpudWxsLCJCYWNrZ3JvdW5kRmlsbFR5cGUiOjAsIk1hcmdpbiI6eyIkaWQiOiIxODkwIiwiVG9wIjowLjAsIkxlZnQiOjAuMCwiUmlnaHQiOjAuMCwiQm90dG9tIjowLjB9LCJQYWRkaW5nIjp7IiRpZCI6IjE4OTEiLCJUb3AiOjAuMCwiTGVmdCI6MC4wLCJSaWdodCI6MC4wLCJCb3R0b20iOjAuMH0sIkJhY2tncm91bmQiOnsiJGlkIjoiMTg5MiIsIkNvbG9yIjp7IiRpZCI6IjE4OTMiLCJBIjoyNTUsIlIiOjAsIkciOjAsIkIiOjB9fSwiSXNWaXNpYmxlIjp0cnVlLCJXaWR0aCI6MC4wLCJIZWlnaHQiOjAuMCwiQm9yZGVyU3R5bGUiOm51bGwsIlBhcmVudFN0eWxlIjpudWxsfSwiUmVjdGFuZ2xlU3R5bGUiOnsiJGlkIjoiMTg5NCIsIk1hcmdpbiI6eyIkaWQiOiIxODk1IiwiVG9wIjowLjAsIkxlZnQiOjAuMCwiUmlnaHQiOjAuMCwiQm90dG9tIjowLjB9LCJQYWRkaW5nIjp7IiRpZCI6IjE4OTYiLCJUb3AiOjAuMCwiTGVmdCI6MC4wLCJSaWdodCI6MC4wLCJCb3R0b20iOjAuMH0sIkJhY2tncm91bmQiOnsiJGlkIjoiMTg5NyIsIkNvbG9yIjp7IiRpZCI6IjE4OTgiLCJBIjo2MywiUiI6MjMzLCJHIjoxMTMsIkIiOjUwfX0sIklzVmlzaWJsZSI6dHJ1ZSwiV2lkdGgiOjAuMCwiSGVpZ2h0IjowLjAsIkJvcmRlclN0eWxlIjp7IiRpZCI6IjE4OTkiLCJMaW5lQ29sb3IiOnsiJGlkIjoiMTkwMCIsIiR0eXBlIjoiTkxSRS5Db21tb24uRG9tLlNvbGlkQ29sb3JCcnVzaCwgTkxSRS5Db21tb24iLCJDb2xvciI6eyIkaWQiOiIxOTAxIiwiQSI6MjU1LCJSIjoyNTUsIkciOjI1NSwiQiI6MjU1fX0sIkxpbmVXZWlnaHQiOjAuMCwiTGluZVR5cGUiOjAsIlBhcmVudFN0eWxlIjpudWxsfSwiUGFyZW50U3R5bGUiOm51bGx9LCJNYXJnaW4iOnsiJGlkIjoiMTkwMiIsIlRvcCI6MC4wLCJMZWZ0IjowLjAsIlJpZ2h0IjowLjAsIkJvdHRvbSI6MC4wfSwiUGFkZGluZyI6eyIkaWQiOiIxOTAzIiwiVG9wIjowLjAsIkxlZnQiOjAuMCwiUmlnaHQiOjAuMCwiQm90dG9tIjowLjB9LCJCYWNrZ3JvdW5kIjpudWxsLCJJc1Zpc2libGUiOnRydWUsIldpZHRoIjowLjAsIkhlaWdodCI6MC4wLCJCb3JkZXJTdHlsZSI6bnVsbCwiUGFyZW50U3R5bGUiOm51bGx9LCJCYWNrZ3JvdW5kU3R5bGUiOnsiJGlkIjoiMTkwNCIsIk1hcmdpbiI6eyIkaWQiOiIxOTA1IiwiVG9wIjowLjAsIkxlZnQiOjAuMCwiUmlnaHQiOjAuMCwiQm90dG9tIjowLjB9LCJQYWRkaW5nIjp7IiRpZCI6IjE5MDYiLCJUb3AiOjAuMCwiTGVmdCI6MC4wLCJSaWdodCI6MC4wLCJCb3R0b20iOjAuMH0sIkJhY2tncm91bmQiOnsiJGlkIjoiMTkwNyIsIkNvbG9yIjp7IiRpZCI6IjE5MDgiLCJBIjo1MSwiUiI6MjAwLCJHIjoyMDAsIkIiOjIwMH19LCJJc1Zpc2libGUiOnRydWUsIldpZHRoIjowLjAsIkhlaWdodCI6MC4wLCJCb3JkZXJTdHlsZSI6eyIkaWQiOiIxOTA5IiwiTGluZUNvbG9yIjp7IiRpZCI6IjE5MTAiLCIkdHlwZSI6Ik5MUkUuQ29tbW9uLkRvbS5Tb2xpZENvbG9yQnJ1c2gsIE5MUkUuQ29tbW9uIiwiQ29sb3IiOnsiJGlkIjoiMTkxMSIsIkEiOjI1NSwiUiI6MjM0LCJHIjoyMiwiQiI6MzB9fSwiTGluZVdlaWdodCI6MC4wLCJMaW5lVHlwZSI6MCwiUGFyZW50U3R5bGUiOm51bGx9LCJQYXJlbnRTdHlsZSI6bnVsbH0sIk1hcmdpbiI6eyIkaWQiOiIxOTEyIiwiVG9wIjowLjAsIkxlZnQiOjAuMCwiUmlnaHQiOjAuMCwiQm90dG9tIjowLjB9LCJQYWRkaW5nIjp7IiRpZCI6IjE5MTMiLCJUb3AiOjAuMCwiTGVmdCI6MC4wLCJSaWdodCI6MC4wLCJCb3R0b20iOjAuMH0sIklzVmlzaWJsZSI6dHJ1ZSwiV2lkdGgiOjAuMCwiSGVpZ2h0IjowLjAsIkJvcmRlclN0eWxlIjp7IiRpZCI6IjE5MTQiLCJMaW5lQ29sb3IiOm51bGwsIkxpbmVXZWlnaHQiOjAuMCwiTGluZVR5cGUiOjAsIlBhcmVudFN0eWxlIjpudWxsfSwiUGFyZW50U3R5bGUiOm51bGx9fV0sIklkIjoiNWI1M2YzMzUtNjgyNy00NGEzLWFjYTAtNTEyOWYzZDE3N2ZlIiwiSW5kZXgiOjE3LCJIZWFkZXJUZXh0IjoiTm8uIDQgLSBDcml0aWNhbCBQYXRoIFByaW1hcnkgQ29sbCAmIFNsaXRzIFxyXG4oOSBkYXlzIFRGKSIsIlN0eWxlIjp7IiRpZCI6IjE5MTUiLCJTdHlsZUlkIjoiOTg1MTNlMTAtNTUxYy00ZjMwLWFjMTEtYTA2OTBlOTAzMTM0IiwiSGVhZGVyU3R5bGUiOnsiJGlkIjoiMTkxNiIsIlRleHRJc1ZlcnRpY2FsIjpmYWxzZSwiVGV4dFN0eWxlIjp7IiRpZCI6IjE5MTciLCJGb250U2V0dGluZ3MiOnsiJGlkIjoiMTkxOCIsIkZvbnRTaXplIjoxMSwiRm9udE5hbWUiOiJDYWxpYnJpIiwiSXNCb2xkIjpmYWxzZSwiSXNJdGFsaWMiOmZhbHNlLCJJc1VuZGVybGluZWQiOmZhbHNlLCJQYXJlbnRTdHlsZSI6bnVsbH0sIkF1dG9TaXplIjoyLCJGb3JlZ3JvdW5kIjp7IiRpZCI6IjE5MTkiLCJDb2xvciI6eyIkaWQiOiIxOTIwIiwiQSI6MjU1LCJSIjoyNTUsIkciOjI1NSwiQiI6MjU1fX0sIk1heFdpZHRoIjoiSW5maW5pdHkiLCJNYXhIZWlnaHQiOiJJbmZpbml0eSIsIlNtYXJ0Rm9yZWdyb3VuZElzQWN0aXZlIjpmYWxzZSwiSG9yaXpvbnRhbEFsaWdubWVudCI6MCwiVmVydGljYWxBbGlnbm1lbnQiOjAsIlNtYXJ0Rm9yZWdyb3VuZCI6bnVsbCwiQmFja2dyb3VuZEZpbGxUeXBlIjowLCJNYXJnaW4iOnsiJGlkIjoiMTkyMSIsIlRvcCI6MC4wLCJMZWZ0IjowLjAsIlJpZ2h0IjowLjAsIkJvdHRvbSI6MC4wfSwiUGFkZGluZyI6eyIkaWQiOiIxOTIyIiwiVG9wIjowLjAsIkxlZnQiOjAuMCwiUmlnaHQiOjAuMCwiQm90dG9tIjowLjB9LCJCYWNrZ3JvdW5kIjp7IiRpZCI6IjE5MjMiLCJDb2xvciI6eyIkaWQiOiIxOTI0IiwiQSI6MjU1LCJSIjoyNTUsIkciOjI1NSwiQiI6MjU1fX0sIklzVmlzaWJsZSI6dHJ1ZSwiV2lkdGgiOjAuMCwiSGVpZ2h0IjowLjAsIkJvcmRlclN0eWxlIjpudWxsLCJQYXJlbnRTdHlsZSI6bnVsbH0sIlJlY3RhbmdsZVN0eWxlIjp7IiRpZCI6IjE5MjUiLCJNYXJnaW4iOnsiJGlkIjoiMTkyNiIsIlRvcCI6MC4wLCJMZWZ0IjowLjAsIlJpZ2h0IjowLjAsIkJvdHRvbSI6MC4wfSwiUGFkZGluZyI6eyIkaWQiOiIxOTI3IiwiVG9wIjowLjAsIkxlZnQiOjAuMCwiUmlnaHQiOjAuMCwiQm90dG9tIjowLjB9LCJCYWNrZ3JvdW5kIjp7IiRpZCI6IjE5MjgiLCJDb2xvciI6eyIkaWQiOiIxOTI5IiwiQSI6MjU1LCJSIjoyNSwiRyI6MTA3LCJCIjozNn19LCJJc1Zpc2libGUiOnRydWUsIldpZHRoIjowLjAsIkhlaWdodCI6MC4wLCJCb3JkZXJTdHlsZSI6eyIkaWQiOiIxOTMwIiwiTGluZUNvbG9yIjp7IiRpZCI6IjE5MzEiLCIkdHlwZSI6Ik5MUkUuQ29tbW9uLkRvbS5Tb2xpZENvbG9yQnJ1c2gsIE5MUkUuQ29tbW9uIiwiQ29sb3IiOnsiJGlkIjoiMTkzMiIsIkEiOjI1NSwiUiI6MjU1LCJHIjoyNTUsIkIiOjI1NX19LCJMaW5lV2VpZ2h0IjowLjAsIkxpbmVUeXBlIjowLCJQYXJlbnRTdHlsZSI6bnVsbH0sIlBhcmVudFN0eWxlIjpudWxsfSwiTWFyZ2luIjp7IiRpZCI6IjE5MzMiLCJUb3AiOjAuMCwiTGVmdCI6MC4wLCJSaWdodCI6MC4wLCJCb3R0b20iOjAuMH0sIlBhZGRpbmciOnsiJGlkIjoiMTkzNCIsIlRvcCI6MC4wLCJMZWZ0IjowLjAsIlJpZ2h0IjowLjAsIkJvdHRvbSI6MC4wfSwiQmFja2dyb3VuZCI6bnVsbCwiSXNWaXNpYmxlIjp0cnVlLCJXaWR0aCI6MC4wLCJIZWlnaHQiOjAuMCwiQm9yZGVyU3R5bGUiOm51bGwsIlBhcmVudFN0eWxlIjpudWxsfSwiQmFja2dyb3VuZFN0eWxlIjp7IiRpZCI6IjE5MzUiLCJNYXJnaW4iOnsiJGlkIjoiMTkzNiIsIlRvcCI6MC4wLCJMZWZ0IjowLjAsIlJpZ2h0IjowLjAsIkJvdHRvbSI6MC4wfSwiUGFkZGluZyI6eyIkaWQiOiIxOTM3IiwiVG9wIjowLjAsIkxlZnQiOjAuMCwiUmlnaHQiOjAuMCwiQm90dG9tIjowLjB9LCJCYWNrZ3JvdW5kIjp7IiRpZCI6IjE5MzgiLCJDb2xvciI6eyIkaWQiOiIxOTM5IiwiQSI6NTEsIlIiOjIwMCwiRyI6MjAwLCJCIjoyMDB9fSwiSXNWaXNpYmxlIjp0cnVlLCJXaWR0aCI6MC4wLCJIZWlnaHQiOjAuMCwiQm9yZGVyU3R5bGUiOnsiJGlkIjoiMTk0MCIsIkxpbmVDb2xvciI6eyIkaWQiOiIxOTQxIiwiJHR5cGUiOiJOTFJFLkNvbW1vbi5Eb20uU29saWRDb2xvckJydXNoLCBOTFJFLkNvbW1vbiIsIkNvbG9yIjp7IiRpZCI6IjE5NDIiLCJBIjoyNTUsIlIiOjIzNCwiRyI6MjIsIkIiOjMwfX0sIkxpbmVXZWlnaHQiOjAuMCwiTGluZVR5cGUiOjAsIlBhcmVudFN0eWxlIjpudWxsfSwiUGFyZW50U3R5bGUiOm51bGx9LCJJc0Fib3ZlVGltZWJhbmQiOmZhbHNlLCJTcGFjaW5nIjozLCJEZWZhdWx0U3dpbWxhbmVUYXNrU3R5bGUiOnsiJGlkIjoiMTk0MyIsIiR0eXBlIjoiTkxSRS5Db21tb24uRG9tLlN0eWxlcy5FeHBsaWNpdFNldGFibGVUYXNrU3R5bGUsIE5MUkUuQ29tbW9uIiwiU2hhcGUiOjEsIlNoYXBlVGhpY2tuZXNzIjowLCJEdXJhdGlvbkZvcm1hdCI6MCwiSW5jbHVkZU5vbldvcmtpbmdEYXlzSW5EdXJhdGlvbiI6ZmFsc2UsIlBlcmNlbnRhZ2VDb21wbGV0ZVN0eWxlIjp7IiRpZCI6IjE5NDQiLCJGb250U2V0dGluZ3MiOnsiJGlkIjoiMTk0NSIsIkZvbnRTaXplIjoxMCwiRm9udE5hbWUiOiJDYWxpYnJpIiwiSXNCb2xkIjpmYWxzZSwiSXNJdGFsaWMiOmZhbHNlLCJJc1VuZGVybGluZWQiOmZhbHNlLCJQYXJlbnRTdHlsZSI6bnVsbH0sIkF1dG9TaXplIjowLCJGb3JlZ3JvdW5kIjp7IiRpZCI6IjE5NDYiLCJDb2xvciI6eyIkaWQiOiIxOTQ3IiwiQSI6MjU1LCJSIjoyMzIsIkciOjIzMiwiQiI6MjMyfX0sIk1heFdpZHRoIjoyMDAuMCwiTWF4SGVpZ2h0IjoiSW5maW5pdHkiLCJTbWFydEZvcmVncm91bmRJc0FjdGl2ZSI6ZmFsc2UsIkhvcml6b250YWxBbGlnbm1lbnQiOjEsIlZlcnRpY2FsQWxpZ25tZW50IjoxLCJTbWFydEZvcmVncm91bmQiOm51bGwsIkJhY2tncm91bmRGaWxsVHlwZSI6MCwiTWFyZ2luIjp7IiRpZCI6IjE5NDgiLCJUb3AiOjAuMCwiTGVmdCI6MC4wLCJSaWdodCI6MC4wLCJCb3R0b20iOjAuMH0sIlBhZGRpbmciOnsiJGlkIjoiMTk0OSIsIlRvcCI6MC4wLCJMZWZ0IjowLjAsIlJpZ2h0IjowLjAsIkJvdHRvbSI6MC4wfSwiQmFja2dyb3VuZCI6eyIkaWQiOiIxOTUwIiwiQ29sb3IiOnsiJGlkIjoiMTk1MSIsIkEiOjg5LCJSIjowLCJHIjowLCJCIjowfX0sIklzVmlzaWJsZSI6dHJ1ZSwiV2lkdGgiOjAuMCwiSGVpZ2h0IjowLjAsIkJvcmRlclN0eWxlIjp7IiRpZCI6IjE5NTIiLCJMaW5lQ29sb3IiOm51bGwsIkxpbmVXZWlnaHQiOjAuMCwiTGluZVR5cGUiOjAsIlBhcmVudFN0eWxlIjpudWxsfSwiUGFyZW50U3R5bGUiOm51bGx9LCJEdXJhdGlvblN0eWxlIjp7IiRpZCI6IjE5NTMiLCJGb250U2V0dGluZ3MiOnsiJGlkIjoiMTk1NCIsIkZvbnRTaXplIjoxMCwiRm9udE5hbWUiOiJDYWxpYnJpIiwiSXNCb2xkIjpmYWxzZSwiSXNJdGFsaWMiOmZhbHNlLCJJc1VuZGVybGluZWQiOmZhbHNlLCJQYXJlbnRTdHlsZSI6bnVsbH0sIkF1dG9TaXplIjowLCJGb3JlZ3JvdW5kIjp7IiRpZCI6IjE5NTUiLCJDb2xvciI6eyIkaWQiOiIxOTU2IiwiQSI6MjU1LCJSIjoyMzcsIkciOjEyNSwiQiI6NDl9fSwiTWF4V2lkdGgiOjIwMC4wLCJNYXhIZWlnaHQiOiJJbmZpbml0eSIsIlNtYXJ0Rm9yZWdyb3VuZElzQWN0aXZlIjpmYWxzZSwiSG9yaXpvbnRhbEFsaWdubWVudCI6MCwiVmVydGljYWxBbGlnbm1lbnQiOjEsIlNtYXJ0Rm9yZWdyb3VuZCI6bnVsbCwiQmFja2dyb3VuZEZpbGxUeXBlIjowLCJNYXJnaW4iOnsiJGlkIjoiMTk1NyIsIlRvcCI6MC4wLCJMZWZ0IjowLjAsIlJpZ2h0IjowLjAsIkJvdHRvbSI6MC4wfSwiUGFkZGluZyI6eyIkaWQiOiIxOTU4IiwiVG9wIjowLjAsIkxlZnQiOjAuMCwiUmlnaHQiOjAuMCwiQm90dG9tIjowLjB9LCJCYWNrZ3JvdW5kIjp7IiRpZCI6IjE5NTkiLCJDb2xvciI6eyIkaWQiOiIxOTYwIiwiQSI6MjU1LCJSIjoyMzcsIkciOjEyNSwiQiI6NDl9fSwiSXNWaXNpYmxlIjp0cnVlLCJXaWR0aCI6MC4wLCJIZWlnaHQiOjAuMCwiQm9yZGVyU3R5bGUiOnsiJGlkIjoiMTk2MSIsIkxpbmVDb2xvciI6bnVsbCwiTGluZVdlaWdodCI6MC4wLCJMaW5lVHlwZSI6MCwiUGFyZW50U3R5bGUiOm51bGx9LCJQYXJlbnRTdHlsZSI6bnVsbH0sIkhvcml6b250YWxDb25uZWN0b3JTdHlsZSI6eyIkaWQiOiIxOTYyIiwiTGluZUNvbG9yIjp7IiRpZCI6IjE5NjMiLCIkdHlwZSI6Ik5MUkUuQ29tbW9uLkRvbS5Tb2xpZENvbG9yQnJ1c2gsIE5MUkUuQ29tbW9uIiwiQ29sb3IiOnsiJGlkIjoiMTk2NCIsIkEiOjI1NSwiUiI6MCwiRyI6MCwiQiI6MH19LCJMaW5lV2VpZ2h0IjowLjAsIkxpbmVUeXBlIjowLCJQYXJlbnRTdHlsZSI6bnVsbH0sIlZlcnRpY2FsQ29ubmVjdG9yU3R5bGUiOnsiJGlkIjoiMTk2NSIsIkxpbmVDb2xvciI6eyIkaWQiOiIxOTY2IiwiJHR5cGUiOiJOTFJFLkNvbW1vbi5Eb20uU29saWRDb2xvckJydXNoLCBOTFJFLkNvbW1vbiIsIkNvbG9yIjp7IiRpZCI6IjE5NjciLCJBIjoyNTUsIlIiOjAsIkciOjAsIkIiOjB9fSwiTGluZVdlaWdodCI6MC4wLCJMaW5lVHlwZSI6MCwiUGFyZW50U3R5bGUiOm51bGx9LCJNYXJnaW4iOm51bGwsIlN0YXJ0RGF0ZVBvc2l0aW9uIjozLCJFbmREYXRlUG9zaXRpb24iOjMsIkRhdGVJc1Zpc2libGUiOnRydWUsIlRpdGxlUG9zaXRpb24iOjQsIkR1cmF0aW9uUG9zaXRpb24iOjYsIlBlcmNlbnRhZ2VDb21wbGV0ZWRQb3NpdGlvbiI6MiwiVmFyaWFuY2VQb3NpdGlvbiI6NiwiU3BhY2luZyI6MywiSXNCZWxvd1RpbWViYW5kIjpmYWxzZSwiUGVyY2VudGFnZUNvbXBsZXRlU2hhcGVPcGFjaXR5IjozNSwiQmFzZWxpbmVTdHlsZSI6eyIkaWQiOiIxOTY4IiwiU2hhcGVTdHlsZSI6eyIkaWQiOiIxOTY5IiwiTWFyZ2luIjp7IiRpZCI6IjE5NzAiLCJUb3AiOjAuMCwiTGVmdCI6MC4wLCJSaWdodCI6MC4wLCJCb3R0b20iOjAuMH0sIlBhZGRpbmciOnsiJGlkIjoiMTk3MSIsIlRvcCI6MC4wLCJMZWZ0IjowLjAsIlJpZ2h0IjowLjAsIkJvdHRvbSI6MC4wfSwiQmFja2dyb3VuZCI6eyIkaWQiOiIxOTcyIiwiQ29sb3IiOnsiJGlkIjoiMTk3MyIsIkEiOjE1MywiUiI6MCwiRyI6MCwiQiI6MH19LCJJc1Zpc2libGUiOnRydWUsIldpZHRoIjowLjAsIkhlaWdodCI6MC4wLCJCb3JkZXJTdHlsZSI6eyIkaWQiOiIxOTc0IiwiTGluZUNvbG9yIjpudWxsLCJMaW5lV2VpZ2h0IjowLjAsIkxpbmVUeXBlIjowLCJQYXJlbnRTdHlsZSI6bnVsbH0sIlBhcmVudFN0eWxlIjpudWxsfSwiTWFyZ2luIjp7IiRpZCI6IjE5NzUiLCJUb3AiOjAuMCwiTGVmdCI6MC4wLCJSaWdodCI6MC4wLCJCb3R0b20iOjAuMH0sIlBhZGRpbmciOnsiJGlkIjoiMTk3NiIsIlRvcCI6MC4wLCJMZWZ0IjowLjAsIlJpZ2h0IjowLjAsIkJvdHRvbSI6MC4wfSwiQmFja2dyb3VuZCI6bnVsbCwiSXNWaXNpYmxlIjp0cnVlLCJXaWR0aCI6MC4wLCJIZWlnaHQiOjAuMCwiQm9yZGVyU3R5bGUiOm51bGwsIlBhcmVudFN0eWxlIjpudWxsfSwiU2hhcGVTdHlsZSI6eyIkaWQiOiIxOTc3IiwiTWFyZ2luIjp7IiRpZCI6IjE5NzgiLCJUb3AiOjAuMCwiTGVmdCI6NC4wLCJSaWdodCI6NC4wLCJCb3R0b20iOjAuMH0sIlBhZGRpbmciOnsiJGlkIjoiMTk3OSIsIlRvcCI6MC4wLCJMZWZ0IjowLjAsIlJpZ2h0IjowLjAsIkJvdHRvbSI6MC4wfSwiQmFja2dyb3VuZCI6eyIkaWQiOiIxOTgwIiwiQ29sb3IiOnsiJGlkIjoiMTk4MSIsIkEiOjI1NSwiUiI6MjMzLCJHIjoxMTMsIkIiOjUwfX0sIklzVmlzaWJsZSI6dHJ1ZSwiV2lkdGgiOjAuMCwiSGVpZ2h0IjoxMC4wLCJCb3JkZXJTdHlsZSI6eyIkaWQiOiIxOTgyIiwiTGluZUNvbG9yIjp7IiRpZCI6IjE5ODMiLCIkdHlwZSI6Ik5MUkUuQ29tbW9uLkRvbS5Tb2xpZENvbG9yQnJ1c2gsIE5MUkUuQ29tbW9uIiwiQ29sb3IiOnsiJGlkIjoiMTk4NCIsIkEiOjI1NSwiUiI6MjM0LCJHIjoyMiwiQiI6MzB9fSwiTGluZVdlaWdodCI6MC4wLCJMaW5lVHlwZSI6MCwiUGFyZW50U3R5bGUiOm51bGx9LCJQYXJlbnRTdHlsZSI6bnVsbH0sIlRpdGxlU3R5bGUiOnsiJGlkIjoiMTk4NSIsIkZvbnRTZXR0aW5ncyI6eyIkaWQiOiIxOTg2IiwiRm9udFNpemUiOjExLCJGb250TmFtZSI6IkNhbGlicmkiLCJJc0JvbGQiOmZhbHNlLCJJc0l0YWxpYyI6ZmFsc2UsIklzVW5kZXJsaW5lZCI6ZmFsc2UsIlBhcmVudFN0eWxlIjpudWxsfSwiQXV0b1NpemUiOjAsIkZvcmVncm91bmQiOnsiJGlkIjoiMTk4NyIsIkNvbG9yIjp7IiRpZCI6IjE5ODg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MTk4OSIsIlRvcCI6MC4wLCJMZWZ0IjowLjAsIlJpZ2h0IjowLjAsIkJvdHRvbSI6MC4wfSwiUGFkZGluZyI6eyIkaWQiOiIxOTkwIiwiVG9wIjowLjAsIkxlZnQiOjAuMCwiUmlnaHQiOjAuMCwiQm90dG9tIjowLjB9LCJCYWNrZ3JvdW5kIjp7IiRpZCI6IjE5OTEiLCJDb2xvciI6eyIkaWQiOiIxOTkyIiwiQSI6MjU1LCJSIjowLCJHIjowLCJCIjowfX0sIklzVmlzaWJsZSI6dHJ1ZSwiV2lkdGgiOjAuMCwiSGVpZ2h0IjowLjAsIkJvcmRlclN0eWxlIjp7IiRpZCI6IjE5OTMiLCJMaW5lQ29sb3IiOm51bGwsIkxpbmVXZWlnaHQiOjAuMCwiTGluZVR5cGUiOjAsIlBhcmVudFN0eWxlIjpudWxsfSwiUGFyZW50U3R5bGUiOm51bGx9LCJEYXRlU3R5bGUiOnsiJGlkIjoiMTk5NCIsIkZvbnRTZXR0aW5ncyI6eyIkaWQiOiIxOTk1IiwiRm9udFNpemUiOjEwLCJGb250TmFtZSI6IkNhbGlicmkiLCJJc0JvbGQiOmZhbHNlLCJJc0l0YWxpYyI6ZmFsc2UsIklzVW5kZXJsaW5lZCI6ZmFsc2UsIlBhcmVudFN0eWxlIjpudWxsfSwiQXV0b1NpemUiOjAsIkZvcmVncm91bmQiOnsiJGlkIjoiMTk5NiIsIkNvbG9yIjp7IiRpZCI6IjE5OTciLCJBIjoyNTUsIlIiOjE0LCJHIjo0MCwiQiI6NjV9fSwiTWF4V2lkdGgiOjIwMC4wLCJNYXhIZWlnaHQiOiJJbmZpbml0eSIsIlNtYXJ0Rm9yZWdyb3VuZElzQWN0aXZlIjpmYWxzZSwiSG9yaXpvbnRhbEFsaWdubWVudCI6MiwiVmVydGljYWxBbGlnbm1lbnQiOjEsIlNtYXJ0Rm9yZWdyb3VuZCI6bnVsbCwiQmFja2dyb3VuZEZpbGxUeXBlIjowLCJNYXJnaW4iOnsiJGlkIjoiMTk5OCIsIlRvcCI6MC4wLCJMZWZ0IjowLjAsIlJpZ2h0IjowLjAsIkJvdHRvbSI6MC4wfSwiUGFkZGluZyI6eyIkaWQiOiIxOTk5IiwiVG9wIjowLjAsIkxlZnQiOjAuMCwiUmlnaHQiOjAuMCwiQm90dG9tIjowLjB9LCJCYWNrZ3JvdW5kIjp7IiRpZCI6IjIwMDAiLCJDb2xvciI6eyIkaWQiOiIyMDAxIiwiQSI6MjU1LCJSIjoxNCwiRyI6NDAsIkIiOjY1fX0sIklzVmlzaWJsZSI6dHJ1ZSwiV2lkdGgiOjAuMCwiSGVpZ2h0IjowLjAsIkJvcmRlclN0eWxlIjp7IiRpZCI6IjIwMDIiLCJMaW5lQ29sb3IiOm51bGwsIkxpbmVXZWlnaHQiOjAuMCwiTGluZVR5cGUiOjAsIlBhcmVudFN0eWxlIjpudWxsfSwiUGFyZW50U3R5bGUiOm51bGx9LCJEYXRlRm9ybWF0Ijp7IiRpZCI6IjIwMDM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MjAwNCIsIkZvcm1hdCI6MCwiSXNWaXNpYmxlIjpmYWxzZSwiTGFzdEtub3duVmlzaWJpbGl0eVN0YXRlIjpmYWxzZX0sIklzVmlzaWJsZSI6dHJ1ZSwiVmFyaWFuY2VTdHlsZSI6eyIkaWQiOiIyMDA1IiwiVGV4dFN0eWxlIjp7IiRpZCI6IjIwMDYiLCJGb250U2V0dGluZ3MiOnsiJGlkIjoiMjAwNyIsIkZvbnRTaXplIjoxMSwiRm9udE5hbWUiOiJDYWxpYnJpIiwiSXNCb2xkIjpmYWxzZSwiSXNJdGFsaWMiOmZhbHNlLCJJc1VuZGVybGluZWQiOmZhbHNlLCJQYXJlbnRTdHlsZSI6bnVsbH0sIkF1dG9TaXplIjowLCJGb3JlZ3JvdW5kIjp7IiRpZCI6IjIwMDgiLCJDb2xvciI6eyIkaWQiOiIyMDA5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IwMTAiLCJUb3AiOjAuMCwiTGVmdCI6MC4wLCJSaWdodCI6MC4wLCJCb3R0b20iOjAuMH0sIlBhZGRpbmciOnsiJGlkIjoiMjAxMSIsIlRvcCI6MC4wLCJMZWZ0IjowLjAsIlJpZ2h0IjowLjAsIkJvdHRvbSI6MC4wfSwiQmFja2dyb3VuZCI6eyIkaWQiOiIyMDEyIiwiQ29sb3IiOnsiJGlkIjoiMjAxMyIsIkEiOjAsIlIiOjAsIkciOjAsIkIiOjB9fSwiSXNWaXNpYmxlIjp0cnVlLCJXaWR0aCI6MC4wLCJIZWlnaHQiOjAuMCwiQm9yZGVyU3R5bGUiOnsiJGlkIjoiMjAxNCIsIkxpbmVDb2xvciI6bnVsbCwiTGluZVdlaWdodCI6MC4wLCJMaW5lVHlwZSI6MCwiUGFyZW50U3R5bGUiOm51bGx9LCJQYXJlbnRTdHlsZSI6bnVsbH0sIlBhcmVudFN0eWxlIjpudWxsfSwiUGFyZW50U3R5bGUiOm51bGwsIl9leHBsaWNpdGx5U2V0Ijp7IiRpZCI6IjIwMTUiLCJTaGFwZVN0eWxlIjpmYWxzZSwiVGl0bGVTdHlsZSI6ZmFsc2UsIkRhdGVTdHlsZSI6ZmFsc2UsIlZhcmlhbmNlU3R5bGUiOmZhbHNlLCJIb3Jpem9udGFsQ29ubmVjdG9yU3R5bGUiOmZhbHNlLCJWZXJ0aWNhbENvbm5lY3RvclN0eWxlIjpmYWxzZSwiUGVyY2VudGFnZUNvbXBsZXRlU2hhcGVPcGFjaXR5IjpmYWxzZSwiU2hhcGUiOmZhbHNlLCJTaGFwZVRoaWNrbmVzcyI6ZmFsc2UsIkR1cmF0aW9uRm9ybWF0IjpmYWxzZSwiSW5jbHVkZU5vbldvcmtpbmdEYXlzSW5EdXJhdGlvbiI6ZmFsc2UsIk1hcmdpbiI6ZmFsc2UsIlN0YXJ0RGF0ZVBvc2l0aW9uIjpmYWxzZSwiRW5kRGF0ZVBvc2l0aW9uIjpmYWxzZSwiVGl0bGVQb3NpdGlvbiI6ZmFsc2UsIkR1cmF0aW9uUG9zaXRpb24iOmZhbHNlLCJQZXJjZW50YWdlQ29tcGxldGVkUG9zaXRpb24iOmZhbHNlLCJWYXJpYW5jZVBvc2l0aW9uIjpmYWxzZSwiU3BhY2luZyI6ZmFsc2UsIklzQmVsb3dUaW1lYmFuZCI6ZmFsc2UsIkRhdGVGb3JtYXQiOmZhbHNlLCJXZWVrTnVtYmVyaW5nIjpmYWxzZSwiSXNWaXNpYmxlIjpmYWxzZX19LCJEZWZhdWx0U3dpbWxhbmVNb3RTdHlsZSI6eyIkaWQiOiIyMDE2IiwiU2hhcGUiOjEsIkNvbm5lY3Rvck1hcmdpbiI6eyIkaWQiOiIyMDE3IiwiVG9wIjowLjAsIkxlZnQiOjIuMCwiUmlnaHQiOjIuMCwiQm90dG9tIjowLjB9LCJDb25uZWN0b3JTdHlsZSI6eyIkaWQiOiIyMDE4IiwiTGluZUNvbG9yIjp7IiRpZCI6IjIwMTkiLCIkdHlwZSI6Ik5MUkUuQ29tbW9uLkRvbS5Tb2xpZENvbG9yQnJ1c2gsIE5MUkUuQ29tbW9uIiwiQ29sb3IiOnsiJGlkIjoiMjAyMCIsIkEiOjEyNywiUiI6MTI4LCJHIjo1MywiQiI6MTR9fSwiTGluZVdlaWdodCI6MS4wLCJMaW5lVHlwZSI6MCwiUGFyZW50U3R5bGUiOm51bGx9LCJJc0JlbG93VGltZWJhbmQiOmZhbHNlLCJQb3NpdGlvbk9uVGFzayI6MSwiSGlkZURhdGUiOmZhbHNlLCJTaGFwZVNpemUiOjAsIlNwYWNpbmciOjAuMCwiUGFkZGluZyI6eyIkaWQiOiIyMDIxIiwiVG9wIjo1LjAsIkxlZnQiOjMuMCwiUmlnaHQiOjAuMCwiQm90dG9tIjoyLjB9LCJTaGFwZVN0eWxlIjp7IiRpZCI6IjIwMjIiLCJNYXJnaW4iOnsiJGlkIjoiMjAyMyIsIlRvcCI6MC4wLCJMZWZ0IjowLjAsIlJpZ2h0IjowLjAsIkJvdHRvbSI6MC4wfSwiUGFkZGluZyI6eyIkaWQiOiIyMDI0IiwiVG9wIjowLjAsIkxlZnQiOjAuMCwiUmlnaHQiOjAuMCwiQm90dG9tIjowLjB9LCJCYWNrZ3JvdW5kIjp7IiRpZCI6IjIwMjUiLCJDb2xvciI6eyIkaWQiOiIyMDI2IiwiQSI6MjU1LCJSIjoxMjgsIkciOjUzLCJCIjoxNH19LCJJc1Zpc2libGUiOnRydWUsIldpZHRoIjoxMi4wLCJIZWlnaHQiOjE0LjAsIkJvcmRlclN0eWxlIjp7IiRpZCI6IjIwMjciLCJMaW5lQ29sb3IiOnsiJGlkIjoiMjAyOCIsIiR0eXBlIjoiTkxSRS5Db21tb24uRG9tLlNvbGlkQ29sb3JCcnVzaCwgTkxSRS5Db21tb24iLCJDb2xvciI6eyIkaWQiOiIyMDI5IiwiQSI6MjU1LCJSIjoyNTUsIkciOjI1NSwiQiI6MjU1fX0sIkxpbmVXZWlnaHQiOjAuMCwiTGluZVR5cGUiOjAsIlBhcmVudFN0eWxlIjpudWxsfSwiUGFyZW50U3R5bGUiOm51bGx9LCJUaXRsZVN0eWxlIjp7IiRpZCI6IjIwMzAiLCJGb250U2V0dGluZ3MiOnsiJGlkIjoiMjAzMSIsIkZvbnRTaXplIjoxMSwiRm9udE5hbWUiOiJDYWxpYnJpIiwiSXNCb2xkIjpmYWxzZSwiSXNJdGFsaWMiOmZhbHNlLCJJc1VuZGVybGluZWQiOmZhbHNlLCJQYXJlbnRTdHlsZSI6bnVsbH0sIkF1dG9TaXplIjowLCJGb3JlZ3JvdW5kIjp7IiRpZCI6IjIwMzIiLCJDb2xvciI6eyIkaWQiOiIyMDMzIiwiQSI6MjU1LCJSIjowLCJHIjowLCJCIjowfX0sIk1heFdpZHRoIjoyMDAuMCwiTWF4SGVpZ2h0IjoiSW5maW5pdHkiLCJTbWFydEZvcmVncm91bmRJc0FjdGl2ZSI6ZmFsc2UsIkhvcml6b250YWxBbGlnbm1lbnQiOjEsIlZlcnRpY2FsQWxpZ25tZW50IjoxLCJTbWFydEZvcmVncm91bmQiOm51bGwsIkJhY2tncm91bmRGaWxsVHlwZSI6MCwiTWFyZ2luIjp7IiRpZCI6IjIwMzQiLCJUb3AiOjAuMCwiTGVmdCI6MC4wLCJSaWdodCI6MC4wLCJCb3R0b20iOjAuMH0sIlBhZGRpbmciOnsiJGlkIjoiMjAzNSIsIlRvcCI6MC4wLCJMZWZ0IjowLjAsIlJpZ2h0IjowLjAsIkJvdHRvbSI6MC4wfSwiQmFja2dyb3VuZCI6eyIkaWQiOiIyMDM2IiwiQ29sb3IiOnsiJGlkIjoiMjAzNyIsIkEiOjI1NSwiUiI6MCwiRyI6MCwiQiI6MH19LCJJc1Zpc2libGUiOnRydWUsIldpZHRoIjowLjAsIkhlaWdodCI6MC4wLCJCb3JkZXJTdHlsZSI6eyIkaWQiOiIyMDM4IiwiTGluZUNvbG9yIjpudWxsLCJMaW5lV2VpZ2h0IjowLjAsIkxpbmVUeXBlIjowLCJQYXJlbnRTdHlsZSI6bnVsbH0sIlBhcmVudFN0eWxlIjpudWxsfSwiRGF0ZVN0eWxlIjp7IiRpZCI6IjIwMzkiLCJGb250U2V0dGluZ3MiOnsiJGlkIjoiMjA0MCIsIkZvbnRTaXplIjoxMCwiRm9udE5hbWUiOiJDYWxpYnJpIiwiSXNCb2xkIjpmYWxzZSwiSXNJdGFsaWMiOmZhbHNlLCJJc1VuZGVybGluZWQiOmZhbHNlLCJQYXJlbnRTdHlsZSI6bnVsbH0sIkF1dG9TaXplIjowLCJGb3JlZ3JvdW5kIjp7IiRpZCI6IjIwNDEiLCJDb2xvciI6eyIkaWQiOiIyMDQyIiwiQSI6MjU1LCJSIjoxNCwiRyI6NDAsIkIiOjY1fX0sIk1heFdpZHRoIjoyMDAuMCwiTWF4SGVpZ2h0IjoiSW5maW5pdHkiLCJTbWFydEZvcmVncm91bmRJc0FjdGl2ZSI6ZmFsc2UsIkhvcml6b250YWxBbGlnbm1lbnQiOjEsIlZlcnRpY2FsQWxpZ25tZW50IjoxLCJTbWFydEZvcmVncm91bmQiOm51bGwsIkJhY2tncm91bmRGaWxsVHlwZSI6MCwiTWFyZ2luIjp7IiRpZCI6IjIwNDMiLCJUb3AiOjAuMCwiTGVmdCI6MC4wLCJSaWdodCI6MC4wLCJCb3R0b20iOjAuMH0sIlBhZGRpbmciOnsiJGlkIjoiMjA0NCIsIlRvcCI6MC4wLCJMZWZ0IjowLjAsIlJpZ2h0IjowLjAsIkJvdHRvbSI6MC4wfSwiQmFja2dyb3VuZCI6eyIkaWQiOiIyMDQ1IiwiQ29sb3IiOnsiJGlkIjoiMjA0NiIsIkEiOjI1NSwiUiI6MTQsIkciOjQwLCJCIjo2NX19LCJJc1Zpc2libGUiOnRydWUsIldpZHRoIjowLjAsIkhlaWdodCI6MC4wLCJCb3JkZXJTdHlsZSI6eyIkaWQiOiIyMDQ3IiwiTGluZUNvbG9yIjpudWxsLCJMaW5lV2VpZ2h0IjowLjAsIkxpbmVUeXBlIjowLCJQYXJlbnRTdHlsZSI6bnVsbH0sIlBhcmVudFN0eWxlIjpudWxsfSwiRGF0ZUZvcm1hdCI6eyIkaWQiOiIyMDQ4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IwNDkiLCJGb3JtYXQiOjAsIklzVmlzaWJsZSI6ZmFsc2UsIkxhc3RLbm93blZpc2liaWxpdHlTdGF0ZSI6ZmFsc2V9LCJJc1Zpc2libGUiOmZhbHNlLCJWYXJpYW5jZVN0eWxlIjp7IiRpZCI6IjIwNTAiLCJUZXh0U3R5bGUiOnsiJGlkIjoiMjA1MSIsIkZvbnRTZXR0aW5ncyI6eyIkaWQiOiIyMDUyIiwiRm9udFNpemUiOjExLCJGb250TmFtZSI6IkNhbGlicmkiLCJJc0JvbGQiOmZhbHNlLCJJc0l0YWxpYyI6ZmFsc2UsIklzVW5kZXJsaW5lZCI6ZmFsc2UsIlBhcmVudFN0eWxlIjpudWxsfSwiQXV0b1NpemUiOjAsIkZvcmVncm91bmQiOnsiJGlkIjoiMjA1MyIsIkNvbG9yIjp7IiRpZCI6IjIwNTQ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MjA1NSIsIlRvcCI6MC4wLCJMZWZ0IjowLjAsIlJpZ2h0IjowLjAsIkJvdHRvbSI6MC4wfSwiUGFkZGluZyI6eyIkaWQiOiIyMDU2IiwiVG9wIjowLjAsIkxlZnQiOjAuMCwiUmlnaHQiOjAuMCwiQm90dG9tIjowLjB9LCJCYWNrZ3JvdW5kIjp7IiRpZCI6IjIwNTciLCJDb2xvciI6eyIkaWQiOiIyMDU4IiwiQSI6MCwiUiI6MCwiRyI6MCwiQiI6MH19LCJJc1Zpc2libGUiOmZhbHNlLCJXaWR0aCI6MC4wLCJIZWlnaHQiOjAuMCwiQm9yZGVyU3R5bGUiOnsiJGlkIjoiMjA1OSIsIkxpbmVDb2xvciI6bnVsbCwiTGluZVdlaWdodCI6MC4wLCJMaW5lVHlwZSI6MCwiUGFyZW50U3R5bGUiOm51bGx9LCJQYXJlbnRTdHlsZSI6bnVsbH0sIlBhcmVudFN0eWxlIjpudWxsfSwiUGFyZW50U3R5bGUiOm51bGx9LCJEZWZhdWx0U3dpbWxhbmVNaWxlc3RvbmVTdHlsZSI6eyIkaWQiOiIyMDYwIiwiVGl0bGVQb3NpdGlvbiI6IkxlZnQiLCJEYXRlUG9zaXRpb24iOiJSaWdodCIsIlZhcmlhbmNlUG9zaXRpb24iOiJSaWdodCIsIlNoYXBlVHlwZSI6MSwiU2hhcGVTaXplIjowLCJTcGFjaW5nIjo1LCJTaGFwZVN0eWxlIjp7IiRpZCI6IjIwNjEiLCJNYXJnaW4iOnsiJGlkIjoiMjA2MiIsIlRvcCI6MC4wLCJMZWZ0IjowLjAsIlJpZ2h0IjowLjAsIkJvdHRvbSI6MC4wfSwiUGFkZGluZyI6eyIkaWQiOiIyMDYzIiwiVG9wIjowLjAsIkxlZnQiOjAuMCwiUmlnaHQiOjAuMCwiQm90dG9tIjowLjB9LCJCYWNrZ3JvdW5kIjp7IiRpZCI6IjIwNjQiLCJDb2xvciI6eyIkaWQiOiIyMDY1IiwiQSI6MjU1LCJSIjoyMzMsIkciOjExMywiQiI6NTB9fSwiSXNWaXNpYmxlIjp0cnVlLCJXaWR0aCI6MTIuMCwiSGVpZ2h0IjoxNC4wLCJCb3JkZXJTdHlsZSI6eyIkaWQiOiIyMDY2IiwiTGluZUNvbG9yIjp7IiRpZCI6IjIwNjciLCIkdHlwZSI6Ik5MUkUuQ29tbW9uLkRvbS5Tb2xpZENvbG9yQnJ1c2gsIE5MUkUuQ29tbW9uIiwiQ29sb3IiOnsiJGlkIjoiMjA2OCIsIkEiOjI1NSwiUiI6MjM0LCJHIjoyMiwiQiI6MzB9fSwiTGluZVdlaWdodCI6MC4wLCJMaW5lVHlwZSI6MCwiUGFyZW50U3R5bGUiOm51bGx9LCJQYXJlbnRTdHlsZSI6bnVsbH0sIlRpdGxlU3R5bGUiOnsiJGlkIjoiMjA2OSIsIkZvbnRTZXR0aW5ncyI6eyIkaWQiOiIyMDcwIiwiRm9udFNpemUiOjExLCJGb250TmFtZSI6IkNhbGlicmkiLCJJc0JvbGQiOmZhbHNlLCJJc0l0YWxpYyI6ZmFsc2UsIklzVW5kZXJsaW5lZCI6ZmFsc2UsIlBhcmVudFN0eWxlIjpudWxsfSwiQXV0b1NpemUiOjAsIkZvcmVncm91bmQiOnsiJGlkIjoiMjA3MSIsIkNvbG9yIjp7IiRpZCI6IjIwNzIiLCJBIjoyNTUsIlIiOjAsIkciOjAsIkIiOjB9fSwiTWF4V2lkdGgiOjIwMC4wLCJNYXhIZWlnaHQiOiJJbmZpbml0eSIsIlNtYXJ0Rm9yZWdyb3VuZElzQWN0aXZlIjpmYWxzZSwiSG9yaXpvbnRhbEFsaWdubWVudCI6MiwiVmVydGljYWxBbGlnbm1lbnQiOjEsIlNtYXJ0Rm9yZWdyb3VuZCI6bnVsbCwiQmFja2dyb3VuZEZpbGxUeXBlIjowLCJNYXJnaW4iOnsiJGlkIjoiMjA3MyIsIlRvcCI6MC4wLCJMZWZ0IjowLjAsIlJpZ2h0IjowLjAsIkJvdHRvbSI6MC4wfSwiUGFkZGluZyI6eyIkaWQiOiIyMDc0IiwiVG9wIjowLjAsIkxlZnQiOjAuMCwiUmlnaHQiOjAuMCwiQm90dG9tIjowLjB9LCJCYWNrZ3JvdW5kIjp7IiRpZCI6IjIwNzUiLCJDb2xvciI6eyIkaWQiOiIyMDc2IiwiQSI6MjU1LCJSIjowLCJHIjowLCJCIjowfX0sIklzVmlzaWJsZSI6dHJ1ZSwiV2lkdGgiOjAuMCwiSGVpZ2h0IjowLjAsIkJvcmRlclN0eWxlIjp7IiRpZCI6IjIwNzciLCJMaW5lQ29sb3IiOm51bGwsIkxpbmVXZWlnaHQiOjAuMCwiTGluZVR5cGUiOjAsIlBhcmVudFN0eWxlIjpudWxsfSwiUGFyZW50U3R5bGUiOm51bGx9LCJEYXRlU3R5bGUiOnsiJGlkIjoiMjA3OCIsIkZvbnRTZXR0aW5ncyI6eyIkaWQiOiIyMDc5IiwiRm9udFNpemUiOjEwLCJGb250TmFtZSI6IkNhbGlicmkiLCJJc0JvbGQiOmZhbHNlLCJJc0l0YWxpYyI6ZmFsc2UsIklzVW5kZXJsaW5lZCI6ZmFsc2UsIlBhcmVudFN0eWxlIjpudWxsfSwiQXV0b1NpemUiOjAsIkZvcmVncm91bmQiOnsiJGlkIjoiMjA4MCIsIkNvbG9yIjp7IiRpZCI6IjIwODEiLCJBIjoyNTUsIlIiOjE0LCJHIjo0MCwiQiI6NjV9fSwiTWF4V2lkdGgiOjIwMC4wLCJNYXhIZWlnaHQiOiJJbmZpbml0eSIsIlNtYXJ0Rm9yZWdyb3VuZElzQWN0aXZlIjpmYWxzZSwiSG9yaXpvbnRhbEFsaWdubWVudCI6MCwiVmVydGljYWxBbGlnbm1lbnQiOjEsIlNtYXJ0Rm9yZWdyb3VuZCI6bnVsbCwiQmFja2dyb3VuZEZpbGxUeXBlIjowLCJNYXJnaW4iOnsiJGlkIjoiMjA4MiIsIlRvcCI6MC4wLCJMZWZ0IjowLjAsIlJpZ2h0IjowLjAsIkJvdHRvbSI6MC4wfSwiUGFkZGluZyI6eyIkaWQiOiIyMDgzIiwiVG9wIjowLjAsIkxlZnQiOjAuMCwiUmlnaHQiOjAuMCwiQm90dG9tIjowLjB9LCJCYWNrZ3JvdW5kIjp7IiRpZCI6IjIwODQiLCJDb2xvciI6eyIkaWQiOiIyMDg1IiwiQSI6MjU1LCJSIjoxNCwiRyI6NDAsIkIiOjY1fX0sIklzVmlzaWJsZSI6dHJ1ZSwiV2lkdGgiOjAuMCwiSGVpZ2h0IjowLjAsIkJvcmRlclN0eWxlIjp7IiRpZCI6IjIwODYiLCJMaW5lQ29sb3IiOm51bGwsIkxpbmVXZWlnaHQiOjAuMCwiTGluZVR5cGUiOjAsIlBhcmVudFN0eWxlIjpudWxsfSwiUGFyZW50U3R5bGUiOm51bGx9LCJEYXRlRm9ybWF0Ijp7IiRpZCI6IjIwODc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MjA4OCIsIkZvcm1hdCI6MCwiSXNWaXNpYmxlIjpmYWxzZSwiTGFzdEtub3duVmlzaWJpbGl0eVN0YXRlIjpmYWxzZX0sIklzVmlzaWJsZSI6dHJ1ZSwiVmFyaWFuY2VTdHlsZSI6eyIkaWQiOiIyMDg5IiwiVGV4dFN0eWxlIjp7IiRpZCI6IjIwOTAiLCJGb250U2V0dGluZ3MiOnsiJGlkIjoiMjA5MSIsIkZvbnRTaXplIjoxMSwiRm9udE5hbWUiOiJDYWxpYnJpIiwiSXNCb2xkIjpmYWxzZSwiSXNJdGFsaWMiOmZhbHNlLCJJc1VuZGVybGluZWQiOmZhbHNlLCJQYXJlbnRTdHlsZSI6bnVsbH0sIkF1dG9TaXplIjowLCJGb3JlZ3JvdW5kIjp7IiRpZCI6IjIwOTIiLCJDb2xvciI6eyIkaWQiOiIyMDkz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IwOTQiLCJUb3AiOjAuMCwiTGVmdCI6MC4wLCJSaWdodCI6MC4wLCJCb3R0b20iOjAuMH0sIlBhZGRpbmciOnsiJGlkIjoiMjA5NSIsIlRvcCI6MC4wLCJMZWZ0IjowLjAsIlJpZ2h0IjowLjAsIkJvdHRvbSI6MC4wfSwiQmFja2dyb3VuZCI6eyIkaWQiOiIyMDk2IiwiQ29sb3IiOnsiJGlkIjoiMjA5NyIsIkEiOjAsIlIiOjAsIkciOjAsIkIiOjB9fSwiSXNWaXNpYmxlIjp0cnVlLCJXaWR0aCI6MC4wLCJIZWlnaHQiOjAuMCwiQm9yZGVyU3R5bGUiOnsiJGlkIjoiMjA5OCIsIkxpbmVDb2xvciI6bnVsbCwiTGluZVdlaWdodCI6MC4wLCJMaW5lVHlwZSI6MCwiUGFyZW50U3R5bGUiOm51bGx9LCJQYXJlbnRTdHlsZSI6bnVsbH0sIlBhcmVudFN0eWxlIjpudWxsfSwiUGFyZW50U3R5bGUiOm51bGx9LCJEZWZhdWx0U3dpbWxhbmVBY3Rpdml0eVN0eWxlIjp7IiRpZCI6IjIwOTkiLCJIZWFkZXJTdHlsZSI6eyIkaWQiOiIyMTAwIiwiVGV4dFN0eWxlIjp7IiRpZCI6IjIxMDEiLCJGb250U2V0dGluZ3MiOnsiJGlkIjoiMjEwMiIsIkZvbnRTaXplIjoxMSwiRm9udE5hbWUiOiJDYWxpYnJpIiwiSXNCb2xkIjpmYWxzZSwiSXNJdGFsaWMiOmZhbHNlLCJJc1VuZGVybGluZWQiOmZhbHNlLCJQYXJlbnRTdHlsZSI6bnVsbH0sIkF1dG9TaXplIjoyLCJGb3JlZ3JvdW5kIjp7IiRpZCI6IjIxMDMiLCJDb2xvciI6eyIkaWQiOiIyMTA0IiwiQSI6MjU1LCJSIjowLCJHIjowLCJCIjowfX0sIk1heFdpZHRoIjoiSW5maW5pdHkiLCJNYXhIZWlnaHQiOiJJbmZpbml0eSIsIlNtYXJ0Rm9yZWdyb3VuZElzQWN0aXZlIjpmYWxzZSwiSG9yaXpvbnRhbEFsaWdubWVudCI6MCwiVmVydGljYWxBbGlnbm1lbnQiOjAsIlNtYXJ0Rm9yZWdyb3VuZCI6bnVsbCwiQmFja2dyb3VuZEZpbGxUeXBlIjowLCJNYXJnaW4iOnsiJGlkIjoiMjEwNSIsIlRvcCI6MC4wLCJMZWZ0IjowLjAsIlJpZ2h0IjowLjAsIkJvdHRvbSI6MC4wfSwiUGFkZGluZyI6eyIkaWQiOiIyMTA2IiwiVG9wIjowLjAsIkxlZnQiOjAuMCwiUmlnaHQiOjAuMCwiQm90dG9tIjowLjB9LCJCYWNrZ3JvdW5kIjp7IiRpZCI6IjIxMDciLCJDb2xvciI6eyIkaWQiOiIyMTA4IiwiQSI6MjU1LCJSIjowLCJHIjowLCJCIjowfX0sIklzVmlzaWJsZSI6dHJ1ZSwiV2lkdGgiOjAuMCwiSGVpZ2h0IjowLjAsIkJvcmRlclN0eWxlIjpudWxsLCJQYXJlbnRTdHlsZSI6bnVsbH0sIlJlY3RhbmdsZVN0eWxlIjp7IiRpZCI6IjIxMDkiLCJNYXJnaW4iOnsiJGlkIjoiMjExMCIsIlRvcCI6MC4wLCJMZWZ0IjowLjAsIlJpZ2h0IjowLjAsIkJvdHRvbSI6MC4wfSwiUGFkZGluZyI6eyIkaWQiOiIyMTExIiwiVG9wIjowLjAsIkxlZnQiOjAuMCwiUmlnaHQiOjAuMCwiQm90dG9tIjowLjB9LCJCYWNrZ3JvdW5kIjp7IiRpZCI6IjIxMTIiLCJDb2xvciI6eyIkaWQiOiIyMTEzIiwiQSI6NjMsIlIiOjIzMywiRyI6MTEzLCJCIjo1MH19LCJJc1Zpc2libGUiOnRydWUsIldpZHRoIjowLjAsIkhlaWdodCI6MC4wLCJCb3JkZXJTdHlsZSI6eyIkaWQiOiIyMTE0IiwiTGluZUNvbG9yIjp7IiRpZCI6IjIxMTUiLCIkdHlwZSI6Ik5MUkUuQ29tbW9uLkRvbS5Tb2xpZENvbG9yQnJ1c2gsIE5MUkUuQ29tbW9uIiwiQ29sb3IiOnsiJGlkIjoiMjExNiIsIkEiOjI1NSwiUiI6MjU1LCJHIjoyNTUsIkIiOjI1NX19LCJMaW5lV2VpZ2h0IjowLjAsIkxpbmVUeXBlIjowLCJQYXJlbnRTdHlsZSI6bnVsbH0sIlBhcmVudFN0eWxlIjpudWxsfSwiTWFyZ2luIjp7IiRpZCI6IjIxMTciLCJUb3AiOjAuMCwiTGVmdCI6MC4wLCJSaWdodCI6MC4wLCJCb3R0b20iOjAuMH0sIlBhZGRpbmciOnsiJGlkIjoiMjExOCIsIlRvcCI6MC4wLCJMZWZ0IjowLjAsIlJpZ2h0IjowLjAsIkJvdHRvbSI6MC4wfSwiQmFja2dyb3VuZCI6bnVsbCwiSXNWaXNpYmxlIjp0cnVlLCJXaWR0aCI6MC4wLCJIZWlnaHQiOjAuMCwiQm9yZGVyU3R5bGUiOm51bGwsIlBhcmVudFN0eWxlIjpudWxsfSwiQmFja2dyb3VuZFN0eWxlIjp7IiRpZCI6IjIxMTkiLCJNYXJnaW4iOnsiJGlkIjoiMjEyMCIsIlRvcCI6MC4wLCJMZWZ0IjowLjAsIlJpZ2h0IjowLjAsIkJvdHRvbSI6MC4wfSwiUGFkZGluZyI6eyIkaWQiOiIyMTIxIiwiVG9wIjowLjAsIkxlZnQiOjAuMCwiUmlnaHQiOjAuMCwiQm90dG9tIjowLjB9LCJCYWNrZ3JvdW5kIjp7IiRpZCI6IjIxMjIiLCJDb2xvciI6eyIkaWQiOiIyMTIzIiwiQSI6NTEsIlIiOjIwMCwiRyI6MjAwLCJCIjoyMDB9fSwiSXNWaXNpYmxlIjp0cnVlLCJXaWR0aCI6MC4wLCJIZWlnaHQiOjAuMCwiQm9yZGVyU3R5bGUiOnsiJGlkIjoiMjEyNCIsIkxpbmVDb2xvciI6eyIkaWQiOiIyMTI1IiwiJHR5cGUiOiJOTFJFLkNvbW1vbi5Eb20uU29saWRDb2xvckJydXNoLCBOTFJFLkNvbW1vbiIsIkNvbG9yIjp7IiRpZCI6IjIxMjYiLCJBIjoyNTUsIlIiOjIzNCwiRyI6MjIsIkIiOjMwfX0sIkxpbmVXZWlnaHQiOjAuMCwiTGluZVR5cGUiOjAsIlBhcmVudFN0eWxlIjpudWxsfSwiUGFyZW50U3R5bGUiOm51bGx9LCJNYXJnaW4iOnsiJGlkIjoiMjEyNyIsIlRvcCI6MC4wLCJMZWZ0IjowLjAsIlJpZ2h0IjowLjAsIkJvdHRvbSI6MC4wfSwiUGFkZGluZyI6eyIkaWQiOiIyMTI4IiwiVG9wIjowLjAsIkxlZnQiOjAuMCwiUmlnaHQiOjAuMCwiQm90dG9tIjowLjB9LCJJc1Zpc2libGUiOnRydWUsIldpZHRoIjowLjAsIkhlaWdodCI6MC4wLCJCb3JkZXJTdHlsZSI6eyIkaWQiOiIyMTI5IiwiTGluZUNvbG9yIjpudWxsLCJMaW5lV2VpZ2h0IjowLjAsIkxpbmVUeXBlIjowLCJQYXJlbnRTdHlsZSI6bnVsbH0sIlBhcmVudFN0eWxlIjpudWxsfSwiTWFyZ2luIjp7IiRpZCI6IjIxMzAiLCJUb3AiOjAuMCwiTGVmdCI6MC4wLCJSaWdodCI6MC4wLCJCb3R0b20iOjAuMH0sIlBhZGRpbmciOnsiJGlkIjoiMjEzMSIsIlRvcCI6MC4wLCJMZWZ0IjowLjAsIlJpZ2h0IjowLjAsIkJvdHRvbSI6MC4wfSwiSXNWaXNpYmxlIjp0cnVlLCJXaWR0aCI6MC4wLCJIZWlnaHQiOjAuMCwiQm9yZGVyU3R5bGUiOnsiJGlkIjoiMjEzMiIsIkxpbmVDb2xvciI6bnVsbCwiTGluZVdlaWdodCI6MC4wLCJMaW5lVHlwZSI6MCwiUGFyZW50U3R5bGUiOm51bGx9LCJQYXJlbnRTdHlsZSI6bnVsbH19LHsiJGlkIjoiMjEzMyIsIl9hY3Rpdml0aWVzIjpbeyIkaWQiOiIyMTM0IiwiX3Jvd3MiOlt7IiRpZCI6IjIxMzUiLCJfdGFza3MiOlt7IiRpZCI6IjIxMzYiLCJfYXR0YWNoZWRNaWxlc3RvbmVzIjpbXSwiVGFza0RlZmluaXRpb24iOnsiJGlkIjoiMjEzNyIsIkdyb3VwTmFtZSI6bnVsbCwiU3RhcnREYXRlIjoiMjAyNi0wMy0wMlQwMDowMDowMFoiLCJFbmREYXRlIjoiMjAyNi0wNy0wNlQyMzo1OTowMFoiLCJQZXJjZW50YWdlQ29tcGxldGUiOm51bGwsIlN0eWxlIjp7IiRpZCI6IjIxMzgiLCJTaGFwZSI6NCwiU2hhcGVUaGlja25lc3MiOjAsIkR1cmF0aW9uRm9ybWF0IjowLCJJbmNsdWRlTm9uV29ya2luZ0RheXNJbkR1cmF0aW9uIjpmYWxzZSwiUGVyY2VudGFnZUNvbXBsZXRlU3R5bGUiOnsiJGlkIjoiMjEzOSIsIkZvbnRTZXR0aW5ncyI6eyIkaWQiOiIyMTQwIiwiRm9udFNpemUiOjEwLCJGb250TmFtZSI6IkNhbGlicmkiLCJJc0JvbGQiOmZhbHNlLCJJc0l0YWxpYyI6ZmFsc2UsIklzVW5kZXJsaW5lZCI6ZmFsc2UsIlBhcmVudFN0eWxlIjpudWxsfSwiQXV0b1NpemUiOjAsIkZvcmVncm91bmQiOnsiJGlkIjoiMjE0MSIsIkNvbG9yIjp7IiRpZCI6IjIxNDIiLCJBIjoyNTUsIlIiOjIzOCwiRyI6MjM2LCJCIjoyMjV9fSwiTWF4V2lkdGgiOjIwMC4wLCJNYXhIZWlnaHQiOiJJbmZpbml0eSIsIlNtYXJ0Rm9yZWdyb3VuZElzQWN0aXZlIjpmYWxzZSwiSG9yaXpvbnRhbEFsaWdubWVudCI6MSwiVmVydGljYWxBbGlnbm1lbnQiOjEsIlNtYXJ0Rm9yZWdyb3VuZCI6bnVsbCwiQmFja2dyb3VuZEZpbGxUeXBlIjowLCJNYXJnaW4iOnsiJGlkIjoiMjE0MyIsIlRvcCI6MC4wLCJMZWZ0IjowLjAsIlJpZ2h0IjowLjAsIkJvdHRvbSI6MC4wfSwiUGFkZGluZyI6eyIkaWQiOiIyMTQ0IiwiVG9wIjowLjAsIkxlZnQiOjAuMCwiUmlnaHQiOjAuMCwiQm90dG9tIjowLjB9LCJCYWNrZ3JvdW5kIjp7IiRpZCI6IjIxNDUiLCJDb2xvciI6eyIkaWQiOiIyMTQ2IiwiQSI6ODksIlIiOjAsIkciOjAsIkIiOjB9fSwiSXNWaXNpYmxlIjp0cnVlLCJXaWR0aCI6MC4wLCJIZWlnaHQiOjAuMCwiQm9yZGVyU3R5bGUiOnsiJGlkIjoiMjE0NyIsIkxpbmVDb2xvciI6bnVsbCwiTGluZVdlaWdodCI6MC4wLCJMaW5lVHlwZSI6MCwiUGFyZW50U3R5bGUiOm51bGx9LCJQYXJlbnRTdHlsZSI6bnVsbH0sIkR1cmF0aW9uU3R5bGUiOnsiJGlkIjoiMjE0OCIsIkZvbnRTZXR0aW5ncyI6eyIkaWQiOiIyMTQ5IiwiRm9udFNpemUiOjEwLCJGb250TmFtZSI6IkNhbGlicmkiLCJJc0JvbGQiOmZhbHNlLCJJc0l0YWxpYyI6ZmFsc2UsIklzVW5kZXJsaW5lZCI6ZmFsc2UsIlBhcmVudFN0eWxlIjpudWxsfSwiQXV0b1NpemUiOjAsIkZvcmVncm91bmQiOnsiJGlkIjoiMjE1MCIsIkNvbG9yIjp7IiRpZCI6IjIxNTEiLCJBIjoyNTUsIlIiOjIzNywiRyI6MTI1LCJCIjo0OX19LCJNYXhXaWR0aCI6MjAwLjAsIk1heEhlaWdodCI6IkluZmluaXR5IiwiU21hcnRGb3JlZ3JvdW5kSXNBY3RpdmUiOmZhbHNlLCJIb3Jpem9udGFsQWxpZ25tZW50IjowLCJWZXJ0aWNhbEFsaWdubWVudCI6MSwiU21hcnRGb3JlZ3JvdW5kIjpudWxsLCJCYWNrZ3JvdW5kRmlsbFR5cGUiOjAsIk1hcmdpbiI6eyIkaWQiOiIyMTUyIiwiVG9wIjowLjAsIkxlZnQiOjAuMCwiUmlnaHQiOjAuMCwiQm90dG9tIjowLjB9LCJQYWRkaW5nIjp7IiRpZCI6IjIxNTMiLCJUb3AiOjAuMCwiTGVmdCI6MC4wLCJSaWdodCI6MC4wLCJCb3R0b20iOjAuMH0sIkJhY2tncm91bmQiOnsiJGlkIjoiMjE1NCIsIkNvbG9yIjp7IiRpZCI6IjIxNTUiLCJBIjoyNTUsIlIiOjIzNywiRyI6MTI1LCJCIjo0OX19LCJJc1Zpc2libGUiOnRydWUsIldpZHRoIjowLjAsIkhlaWdodCI6MC4wLCJCb3JkZXJTdHlsZSI6eyIkaWQiOiIyMTU2IiwiTGluZUNvbG9yIjpudWxsLCJMaW5lV2VpZ2h0IjowLjAsIkxpbmVUeXBlIjowLCJQYXJlbnRTdHlsZSI6bnVsbH0sIlBhcmVudFN0eWxlIjpudWxsfSwiSG9yaXpvbnRhbENvbm5lY3RvclN0eWxlIjp7IiRpZCI6IjIxNTciLCJMaW5lQ29sb3IiOnsiJGlkIjoiMjE1OCIsIiR0eXBlIjoiTkxSRS5Db21tb24uRG9tLlNvbGlkQ29sb3JCcnVzaCwgTkxSRS5Db21tb24iLCJDb2xvciI6eyIkaWQiOiIyMTU5IiwiQSI6MjU1LCJSIjowLCJHIjowLCJCIjowfX0sIkxpbmVXZWlnaHQiOjAuMCwiTGluZVR5cGUiOjAsIlBhcmVudFN0eWxlIjpudWxsfSwiVmVydGljYWxDb25uZWN0b3JTdHlsZSI6eyIkaWQiOiIyMTYwIiwiTGluZUNvbG9yIjp7IiRpZCI6IjIxNjEiLCIkdHlwZSI6Ik5MUkUuQ29tbW9uLkRvbS5Tb2xpZENvbG9yQnJ1c2gsIE5MUkUuQ29tbW9uIiwiQ29sb3IiOnsiJGlkIjoiMjE2MiIsIkEiOjI1NSwiUiI6MCwiRyI6MCwiQiI6MH19LCJMaW5lV2VpZ2h0IjowLjAsIkxpbmVUeXBlIjowLCJQYXJlbnRTdHlsZSI6bnVsbH0sIk1hcmdpbiI6bnVsbCwiU3RhcnREYXRlUG9zaXRpb24iOjYsIkVuZERhdGVQb3NpdGlvbiI6NiwiRGF0ZUlzVmlzaWJsZSI6ZmFsc2UsIlRpdGxlUG9zaXRpb24iOjQsIkR1cmF0aW9uUG9zaXRpb24iOjYsIlBlcmNlbnRhZ2VDb21wbGV0ZWRQb3NpdGlvbiI6MiwiVmFyaWFuY2VQb3NpdGlvbiI6NiwiU3BhY2luZyI6MywiSXNCZWxvd1RpbWViYW5kIjp0cnVlLCJQZXJjZW50YWdlQ29tcGxldGVTaGFwZU9wYWNpdHkiOjM1LCJCYXNlbGluZVN0eWxlIjp7IiRpZCI6IjIxNjMiLCJTaGFwZVN0eWxlIjp7IiRpZCI6IjIxNjQiLCJNYXJnaW4iOnsiJGlkIjoiMjE2NSIsIlRvcCI6MC4wLCJMZWZ0IjowLjAsIlJpZ2h0IjowLjAsIkJvdHRvbSI6MC4wfSwiUGFkZGluZyI6eyIkaWQiOiIyMTY2IiwiVG9wIjowLjAsIkxlZnQiOjAuMCwiUmlnaHQiOjAuMCwiQm90dG9tIjowLjB9LCJCYWNrZ3JvdW5kIjp7IiRpZCI6IjIxNjciLCJDb2xvciI6eyIkaWQiOiIyMTY4IiwiQSI6MTUzLCJSIjowLCJHIjowLCJCIjowfX0sIklzVmlzaWJsZSI6dHJ1ZSwiV2lkdGgiOjAuMCwiSGVpZ2h0IjowLjAsIkJvcmRlclN0eWxlIjpudWxsLCJQYXJlbnRTdHlsZSI6bnVsbH0sIk1hcmdpbiI6eyIkaWQiOiIyMTY5IiwiVG9wIjowLjAsIkxlZnQiOjAuMCwiUmlnaHQiOjAuMCwiQm90dG9tIjowLjB9LCJQYWRkaW5nIjp7IiRpZCI6IjIxNzAiLCJUb3AiOjAuMCwiTGVmdCI6MC4wLCJSaWdodCI6MC4wLCJCb3R0b20iOjAuMH0sIkJhY2tncm91bmQiOm51bGwsIklzVmlzaWJsZSI6dHJ1ZSwiV2lkdGgiOjAuMCwiSGVpZ2h0IjowLjAsIkJvcmRlclN0eWxlIjpudWxsLCJQYXJlbnRTdHlsZSI6bnVsbH0sIlNoYXBlU3R5bGUiOnsiJGlkIjoiMjE3MSIsIk1hcmdpbiI6eyIkaWQiOiIyMTcyIiwiVG9wIjowLjAsIkxlZnQiOjQuMCwiUmlnaHQiOjQuMCwiQm90dG9tIjowLjB9LCJQYWRkaW5nIjp7IiRpZCI6IjIxNzMiLCJUb3AiOjAuMCwiTGVmdCI6MC4wLCJSaWdodCI6MC4wLCJCb3R0b20iOjAuMH0sIkJhY2tncm91bmQiOnsiJGlkIjoiMjE3NCIsIkNvbG9yIjp7IiRpZCI6IjIxNzUiLCJBIjoyNTUsIlIiOjExNSwiRyI6MTE1LCJCIjoxMTV9fSwiSXNWaXNpYmxlIjp0cnVlLCJXaWR0aCI6MC4wLCJIZWlnaHQiOjEwLjAsIkJvcmRlclN0eWxlIjp7IiRpZCI6IjIxNzYiLCJMaW5lQ29sb3IiOnsiJGlkIjoiMjE3NyIsIiR0eXBlIjoiTkxSRS5Db21tb24uRG9tLlNvbGlkQ29sb3JCcnVzaCwgTkxSRS5Db21tb24iLCJDb2xvciI6eyIkaWQiOiIyMTc4IiwiQSI6MjU1LCJSIjoyMzQsIkciOjIyLCJCIjozMH19LCJMaW5lV2VpZ2h0IjowLjAsIkxpbmVUeXBlIjowLCJQYXJlbnRTdHlsZSI6bnVsbH0sIlBhcmVudFN0eWxlIjpudWxsfSwiVGl0bGVTdHlsZSI6eyIkaWQiOiIyMTc5IiwiRm9udFNldHRpbmdzIjp7IiRpZCI6IjIxODAiLCJGb250U2l6ZSI6MTEsIkZvbnROYW1lIjoiQ2FsaWJyaSIsIklzQm9sZCI6ZmFsc2UsIklzSXRhbGljIjpmYWxzZSwiSXNVbmRlcmxpbmVkIjpmYWxzZSwiUGFyZW50U3R5bGUiOm51bGx9LCJBdXRvU2l6ZSI6MCwiRm9yZWdyb3VuZCI6eyIkaWQiOiIyMTgxIiwiQ29sb3IiOnsiJGlkIjoiMjE4MiIsIkEiOjI1NSwiUiI6MCwiRyI6MCwiQiI6MH19LCJNYXhXaWR0aCI6NzIwLjAsIk1heEhlaWdodCI6IkluZmluaXR5IiwiU21hcnRGb3JlZ3JvdW5kSXNBY3RpdmUiOmZhbHNlLCJIb3Jpem9udGFsQWxpZ25tZW50IjoxLCJWZXJ0aWNhbEFsaWdubWVudCI6MSwiU21hcnRGb3JlZ3JvdW5kIjpudWxsLCJCYWNrZ3JvdW5kRmlsbFR5cGUiOjAsIk1hcmdpbiI6eyIkaWQiOiIyMTgzIiwiVG9wIjowLjAsIkxlZnQiOjAuMCwiUmlnaHQiOjAuMCwiQm90dG9tIjowLjB9LCJQYWRkaW5nIjp7IiRpZCI6IjIxODQiLCJUb3AiOjAuMCwiTGVmdCI6MC4wLCJSaWdodCI6MC4wLCJCb3R0b20iOjAuMH0sIkJhY2tncm91bmQiOnsiJGlkIjoiMjE4NSIsIkNvbG9yIjp7IiRpZCI6IjIxODYiLCJBIjowLCJSIjoyNTUsIkciOjI1NSwiQiI6MjU1fX0sIklzVmlzaWJsZSI6dHJ1ZSwiV2lkdGgiOjAuMCwiSGVpZ2h0IjowLjAsIkJvcmRlclN0eWxlIjp7IiRpZCI6IjIxODciLCJMaW5lQ29sb3IiOm51bGwsIkxpbmVXZWlnaHQiOjAuMCwiTGluZVR5cGUiOjAsIlBhcmVudFN0eWxlIjpudWxsfSwiUGFyZW50U3R5bGUiOm51bGx9LCJEYXRlU3R5bGUiOnsiJGlkIjoiMjE4OCIsIkZvbnRTZXR0aW5ncyI6eyIkaWQiOiIyMTg5IiwiRm9udFNpemUiOjEwLCJGb250TmFtZSI6IkNhbGlicmkiLCJJc0JvbGQiOmZhbHNlLCJJc0l0YWxpYyI6ZmFsc2UsIklzVW5kZXJsaW5lZCI6ZmFsc2UsIlBhcmVudFN0eWxlIjpudWxsfSwiQXV0b1NpemUiOjAsIkZvcmVncm91bmQiOnsiJGlkIjoiMjE5MCIsIkNvbG9yIjp7IiRpZCI6IjIxOTEiLCJBIjoyNTUsIlIiOjE0LCJHIjo0MCwiQiI6NjV9fSwiTWF4V2lkdGgiOjIwMC4wLCJNYXhIZWlnaHQiOiJJbmZpbml0eSIsIlNtYXJ0Rm9yZWdyb3VuZElzQWN0aXZlIjpmYWxzZSwiSG9yaXpvbnRhbEFsaWdubWVudCI6MiwiVmVydGljYWxBbGlnbm1lbnQiOjEsIlNtYXJ0Rm9yZWdyb3VuZCI6bnVsbCwiQmFja2dyb3VuZEZpbGxUeXBlIjowLCJNYXJnaW4iOnsiJGlkIjoiMjE5MiIsIlRvcCI6MC4wLCJMZWZ0IjowLjAsIlJpZ2h0IjowLjAsIkJvdHRvbSI6MC4wfSwiUGFkZGluZyI6eyIkaWQiOiIyMTkzIiwiVG9wIjowLjAsIkxlZnQiOjAuMCwiUmlnaHQiOjAuMCwiQm90dG9tIjowLjB9LCJCYWNrZ3JvdW5kIjp7IiRpZCI6IjIxOTQiLCJDb2xvciI6eyIkaWQiOiIyMTk1IiwiQSI6MCwiUiI6MjU1LCJHIjoyNTUsIkIiOjI1NX19LCJJc1Zpc2libGUiOnRydWUsIldpZHRoIjowLjAsIkhlaWdodCI6MC4wLCJCb3JkZXJTdHlsZSI6eyIkaWQiOiIyMTk2IiwiTGluZUNvbG9yIjpudWxsLCJMaW5lV2VpZ2h0IjowLjAsIkxpbmVUeXBlIjowLCJQYXJlbnRTdHlsZSI6bnVsbH0sIlBhcmVudFN0eWxlIjpudWxsfSwiRGF0ZUZvcm1hdCI6eyIkaWQiOiIyMTk3IiwiRm9ybWF0U3RyaW5nIjoiTU1NIHl5eXkiLCJTZXBhcmF0b3IiOiIvIiwiVXNlSW50ZXJuYXRpb25hbERhdGVGb3JtYXQiOmZhbHNlLCJEYXRlSXNWaXNpYmxlIjp0cnVlLCJUaW1lSXNWaXNpYmxlIjpmYWxzZSwiSG91ckRpZ2l0cyI6MSwiQW1QbURlc2lnbmF0b3IiOjIsIlRyaW0wME1pbnV0ZXMiOmZhbHNlLCJMYXN0S25vd25WaXNpYmlsaXR5U3RhdGUiOm51bGx9LCJXZWVrTnVtYmVyaW5nIjp7IiRpZCI6IjIxOTgiLCJGb3JtYXQiOjAsIklzVmlzaWJsZSI6ZmFsc2UsIkxhc3RLbm93blZpc2liaWxpdHlTdGF0ZSI6ZmFsc2V9LCJJc1Zpc2libGUiOnRydWUsIlZhcmlhbmNlU3R5bGUiOnsiJGlkIjoiMjE5OSIsIlRleHRTdHlsZSI6eyIkaWQiOiIyMjAwIiwiRm9udFNldHRpbmdzIjp7IiRpZCI6IjIyMDEiLCJGb250U2l6ZSI6MTEsIkZvbnROYW1lIjoiQ2FsaWJyaSIsIklzQm9sZCI6ZmFsc2UsIklzSXRhbGljIjpmYWxzZSwiSXNVbmRlcmxpbmVkIjpmYWxzZSwiUGFyZW50U3R5bGUiOm51bGx9LCJBdXRvU2l6ZSI6MCwiRm9yZWdyb3VuZCI6eyIkaWQiOiIyMjAyIiwiQ29sb3IiOnsiJGlkIjoiMjIwMy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yMjA0IiwiVG9wIjowLjAsIkxlZnQiOjAuMCwiUmlnaHQiOjAuMCwiQm90dG9tIjowLjB9LCJQYWRkaW5nIjp7IiRpZCI6IjIyMDUiLCJUb3AiOjAuMCwiTGVmdCI6MC4wLCJSaWdodCI6MC4wLCJCb3R0b20iOjAuMH0sIkJhY2tncm91bmQiOnsiJGlkIjoiMjIwNiIsIkNvbG9yIjp7IiRpZCI6IjIyMDciLCJBIjowLCJSIjowLCJHIjowLCJCIjowfX0sIklzVmlzaWJsZSI6dHJ1ZSwiV2lkdGgiOjAuMCwiSGVpZ2h0IjowLjAsIkJvcmRlclN0eWxlIjp7IiRpZCI6IjIyMDgiLCJMaW5lQ29sb3IiOm51bGwsIkxpbmVXZWlnaHQiOjAuMCwiTGluZVR5cGUiOjAsIlBhcmVudFN0eWxlIjpudWxsfSwiUGFyZW50U3R5bGUiOm51bGx9LCJQYXJlbnRTdHlsZSI6bnVsbH0sIlBhcmVudFN0eWxlIjpudWxsfSwiSW5kZXgiOjI0LCJTbWFydER1cmF0aW9uQWN0aXZhdGVkIjpmYWxzZSwiRGF0ZUZvcm1hdCI6eyIkcmVmIjoiMjE5NyJ9LCJXZWVrTnVtYmVyaW5nIjp7IiRpZCI6IjIyMDkiLCJGb3JtYXQiOjAsIklzVmlzaWJsZSI6ZmFsc2UsIkxhc3RLbm93blZpc2liaWxpdHlTdGF0ZSI6ZmFsc2V9LCJCYXNlbGluZURhdGEiOnsiJGlkIjoiMjIxMCIsIlN0YXJ0RGF0ZSI6IjIwMjYtMDMtMDJUMDA6MDA6MDAiLCJFbmREYXRlIjoiMjAyNi0wNy0wNlQyMzo1OTowMCJ9LCJJZCI6ImQyYzRmM2RjLTZmYWEtNDQ2OS1hOWM2LTcyNjUwZGZiYWNiMiIsIkltcG9ydElkIjpudWxsLCJUaXRsZSI6IlBvbGFyaXphdGlvbiBBbmFseXNlcjogRGVzaWduIHBoYXNlIChGWkopIiwiTm90ZSI6bnVsbCwiSHlwZXJsaW5rIjp7IiRpZCI6IjIyMTEiLCJBZGRyZXNzIjoiIiwiU3ViQWRkcmVzcyI6IiJ9LCJJc0NoYW5nZWQiOmZhbHNlLCJJc05ldyI6ZmFsc2V9fV0sIl9taWxlc3RvbmVzIjpbXSwiSWQiOiIwMDAwMDAwMC0wMDAwLTAwMDAtMDAwMC0wMDAwMDAwMDAwMDAiLCJJc1NpbmdsZUl0ZW1Sb3ciOnRydWV9LHsiJGlkIjoiMjIxMiIsIl90YXNrcyI6W3siJGlkIjoiMjIxMyIsIl9hdHRhY2hlZE1pbGVzdG9uZXMiOltdLCJUYXNrRGVmaW5pdGlvbiI6eyIkaWQiOiIyMjE0IiwiR3JvdXBOYW1lIjpudWxsLCJTdGFydERhdGUiOiIyMDI2LTA3LTA3VDAwOjAwOjAwWiIsIkVuZERhdGUiOiIyMDI2LTEyLTIxVDIzOjU5OjAwWiIsIlBlcmNlbnRhZ2VDb21wbGV0ZSI6bnVsbCwiU3R5bGUiOnsiJGlkIjoiMjIxNSIsIlNoYXBlIjoxLCJTaGFwZVRoaWNrbmVzcyI6MCwiRHVyYXRpb25Gb3JtYXQiOjAsIkluY2x1ZGVOb25Xb3JraW5nRGF5c0luRHVyYXRpb24iOmZhbHNlLCJQZXJjZW50YWdlQ29tcGxldGVTdHlsZSI6eyIkaWQiOiIyMjE2IiwiRm9udFNldHRpbmdzIjp7IiRpZCI6IjIyMTciLCJGb250U2l6ZSI6MTAsIkZvbnROYW1lIjoiQ2FsaWJyaSIsIklzQm9sZCI6ZmFsc2UsIklzSXRhbGljIjpmYWxzZSwiSXNVbmRlcmxpbmVkIjpmYWxzZSwiUGFyZW50U3R5bGUiOm51bGx9LCJBdXRvU2l6ZSI6MCwiRm9yZWdyb3VuZCI6eyIkaWQiOiIyMjE4IiwiQ29sb3IiOnsiJGlkIjoiMjIxOSIsIkEiOjI1NSwiUiI6MjM4LCJHIjoyMzYsIkIiOjIyNX19LCJNYXhXaWR0aCI6MjAwLjAsIk1heEhlaWdodCI6IkluZmluaXR5IiwiU21hcnRGb3JlZ3JvdW5kSXNBY3RpdmUiOmZhbHNlLCJIb3Jpem9udGFsQWxpZ25tZW50IjoxLCJWZXJ0aWNhbEFsaWdubWVudCI6MSwiU21hcnRGb3JlZ3JvdW5kIjpudWxsLCJCYWNrZ3JvdW5kRmlsbFR5cGUiOjAsIk1hcmdpbiI6eyIkaWQiOiIyMjIwIiwiVG9wIjowLjAsIkxlZnQiOjAuMCwiUmlnaHQiOjAuMCwiQm90dG9tIjowLjB9LCJQYWRkaW5nIjp7IiRpZCI6IjIyMjEiLCJUb3AiOjAuMCwiTGVmdCI6MC4wLCJSaWdodCI6MC4wLCJCb3R0b20iOjAuMH0sIkJhY2tncm91bmQiOnsiJGlkIjoiMjIyMiIsIkNvbG9yIjp7IiRpZCI6IjIyMjMiLCJBIjo4OSwiUiI6MCwiRyI6MCwiQiI6MH19LCJJc1Zpc2libGUiOnRydWUsIldpZHRoIjowLjAsIkhlaWdodCI6MC4wLCJCb3JkZXJTdHlsZSI6eyIkaWQiOiIyMjI0IiwiTGluZUNvbG9yIjpudWxsLCJMaW5lV2VpZ2h0IjowLjAsIkxpbmVUeXBlIjowLCJQYXJlbnRTdHlsZSI6bnVsbH0sIlBhcmVudFN0eWxlIjpudWxsfSwiRHVyYXRpb25TdHlsZSI6eyIkaWQiOiIyMjI1IiwiRm9udFNldHRpbmdzIjp7IiRpZCI6IjIyMjYiLCJGb250U2l6ZSI6MTAsIkZvbnROYW1lIjoiQ2FsaWJyaSIsIklzQm9sZCI6ZmFsc2UsIklzSXRhbGljIjpmYWxzZSwiSXNVbmRlcmxpbmVkIjpmYWxzZSwiUGFyZW50U3R5bGUiOm51bGx9LCJBdXRvU2l6ZSI6MCwiRm9yZWdyb3VuZCI6eyIkaWQiOiIyMjI3IiwiQ29sb3IiOnsiJGlkIjoiMjIyOCIsIkEiOjI1NSwiUiI6MjM3LCJHIjoxMjUsIkIiOjQ5fX0sIk1heFdpZHRoIjoyMDAuMCwiTWF4SGVpZ2h0IjoiSW5maW5pdHkiLCJTbWFydEZvcmVncm91bmRJc0FjdGl2ZSI6ZmFsc2UsIkhvcml6b250YWxBbGlnbm1lbnQiOjAsIlZlcnRpY2FsQWxpZ25tZW50IjoxLCJTbWFydEZvcmVncm91bmQiOm51bGwsIkJhY2tncm91bmRGaWxsVHlwZSI6MCwiTWFyZ2luIjp7IiRpZCI6IjIyMjkiLCJUb3AiOjAuMCwiTGVmdCI6MC4wLCJSaWdodCI6MC4wLCJCb3R0b20iOjAuMH0sIlBhZGRpbmciOnsiJGlkIjoiMjIzMCIsIlRvcCI6MC4wLCJMZWZ0IjowLjAsIlJpZ2h0IjowLjAsIkJvdHRvbSI6MC4wfSwiQmFja2dyb3VuZCI6eyIkaWQiOiIyMjMxIiwiQ29sb3IiOnsiJGlkIjoiMjIzMiIsIkEiOjI1NSwiUiI6MjM3LCJHIjoxMjUsIkIiOjQ5fX0sIklzVmlzaWJsZSI6dHJ1ZSwiV2lkdGgiOjAuMCwiSGVpZ2h0IjowLjAsIkJvcmRlclN0eWxlIjp7IiRpZCI6IjIyMzMiLCJMaW5lQ29sb3IiOm51bGwsIkxpbmVXZWlnaHQiOjAuMCwiTGluZVR5cGUiOjAsIlBhcmVudFN0eWxlIjpudWxsfSwiUGFyZW50U3R5bGUiOm51bGx9LCJIb3Jpem9udGFsQ29ubmVjdG9yU3R5bGUiOnsiJGlkIjoiMjIzNCIsIkxpbmVDb2xvciI6eyIkaWQiOiIyMjM1IiwiJHR5cGUiOiJOTFJFLkNvbW1vbi5Eb20uU29saWRDb2xvckJydXNoLCBOTFJFLkNvbW1vbiIsIkNvbG9yIjp7IiRpZCI6IjIyMzYiLCJBIjoyNTUsIlIiOjAsIkciOjAsIkIiOjB9fSwiTGluZVdlaWdodCI6MC4wLCJMaW5lVHlwZSI6MCwiUGFyZW50U3R5bGUiOm51bGx9LCJWZXJ0aWNhbENvbm5lY3RvclN0eWxlIjp7IiRpZCI6IjIyMzciLCJMaW5lQ29sb3IiOnsiJGlkIjoiMjIzOCIsIiR0eXBlIjoiTkxSRS5Db21tb24uRG9tLlNvbGlkQ29sb3JCcnVzaCwgTkxSRS5Db21tb24iLCJDb2xvciI6eyIkaWQiOiIyMjM5IiwiQSI6MjU1LCJSIjowLCJHIjowLCJCIjowfX0sIkxpbmVXZWlnaHQiOjAuMCwiTGluZVR5cGUiOjAsIlBhcmVudFN0eWxlIjpudWxsfSwiTWFyZ2luIjpudWxsLCJTdGFydERhdGVQb3NpdGlvbiI6MywiRW5kRGF0ZVBvc2l0aW9uIjozLCJEYXRlSXNWaXNpYmxlIjp0cnVlLCJUaXRsZVBvc2l0aW9uIjo0LCJEdXJhdGlvblBvc2l0aW9uIjo2LCJQZXJjZW50YWdlQ29tcGxldGVkUG9zaXRpb24iOjIsIlZhcmlhbmNlUG9zaXRpb24iOjYsIlNwYWNpbmciOjMsIklzQmVsb3dUaW1lYmFuZCI6dHJ1ZSwiUGVyY2VudGFnZUNvbXBsZXRlU2hhcGVPcGFjaXR5IjozNSwiQmFzZWxpbmVTdHlsZSI6eyIkaWQiOiIyMjQwIiwiU2hhcGVTdHlsZSI6eyIkaWQiOiIyMjQxIiwiTWFyZ2luIjp7IiRpZCI6IjIyNDIiLCJUb3AiOjAuMCwiTGVmdCI6MC4wLCJSaWdodCI6MC4wLCJCb3R0b20iOjAuMH0sIlBhZGRpbmciOnsiJGlkIjoiMjI0MyIsIlRvcCI6MC4wLCJMZWZ0IjowLjAsIlJpZ2h0IjowLjAsIkJvdHRvbSI6MC4wfSwiQmFja2dyb3VuZCI6eyIkaWQiOiIyMjQ0IiwiQ29sb3IiOnsiJGlkIjoiMjI0NSIsIkEiOjE1MywiUiI6MCwiRyI6MCwiQiI6MH19LCJJc1Zpc2libGUiOnRydWUsIldpZHRoIjowLjAsIkhlaWdodCI6MC4wLCJCb3JkZXJTdHlsZSI6bnVsbCwiUGFyZW50U3R5bGUiOm51bGx9LCJNYXJnaW4iOnsiJGlkIjoiMjI0NiIsIlRvcCI6MC4wLCJMZWZ0IjowLjAsIlJpZ2h0IjowLjAsIkJvdHRvbSI6MC4wfSwiUGFkZGluZyI6eyIkaWQiOiIyMjQ3IiwiVG9wIjowLjAsIkxlZnQiOjAuMCwiUmlnaHQiOjAuMCwiQm90dG9tIjowLjB9LCJCYWNrZ3JvdW5kIjpudWxsLCJJc1Zpc2libGUiOnRydWUsIldpZHRoIjowLjAsIkhlaWdodCI6MC4wLCJCb3JkZXJTdHlsZSI6bnVsbCwiUGFyZW50U3R5bGUiOm51bGx9LCJTaGFwZVN0eWxlIjp7IiRpZCI6IjIyNDgiLCJNYXJnaW4iOnsiJGlkIjoiMjI0OSIsIlRvcCI6MC4wLCJMZWZ0Ijo0LjAsIlJpZ2h0Ijo0LjAsIkJvdHRvbSI6MC4wfSwiUGFkZGluZyI6eyIkaWQiOiIyMjUwIiwiVG9wIjowLjAsIkxlZnQiOjAuMCwiUmlnaHQiOjAuMCwiQm90dG9tIjowLjB9LCJCYWNrZ3JvdW5kIjp7IiRpZCI6IjIyNTEiLCJDb2xvciI6eyIkaWQiOiIyMjUyIiwiQSI6MjU1LCJSIjoxMTUsIkciOjExNSwiQiI6MTE1fX0sIklzVmlzaWJsZSI6dHJ1ZSwiV2lkdGgiOjAuMCwiSGVpZ2h0IjoxMC4wLCJCb3JkZXJTdHlsZSI6eyIkaWQiOiIyMjUzIiwiTGluZUNvbG9yIjp7IiRpZCI6IjIyNTQiLCIkdHlwZSI6Ik5MUkUuQ29tbW9uLkRvbS5Tb2xpZENvbG9yQnJ1c2gsIE5MUkUuQ29tbW9uIiwiQ29sb3IiOnsiJGlkIjoiMjI1NSIsIkEiOjI1NSwiUiI6MjM0LCJHIjoyMiwiQiI6MzB9fSwiTGluZVdlaWdodCI6MC4wLCJMaW5lVHlwZSI6MCwiUGFyZW50U3R5bGUiOm51bGx9LCJQYXJlbnRTdHlsZSI6bnVsbH0sIlRpdGxlU3R5bGUiOnsiJGlkIjoiMjI1NiIsIkZvbnRTZXR0aW5ncyI6eyIkaWQiOiIyMjU3IiwiRm9udFNpemUiOjExLCJGb250TmFtZSI6IkNhbGlicmkiLCJJc0JvbGQiOmZhbHNlLCJJc0l0YWxpYyI6ZmFsc2UsIklzVW5kZXJsaW5lZCI6ZmFsc2UsIlBhcmVudFN0eWxlIjpudWxsfSwiQXV0b1NpemUiOjAsIkZvcmVncm91bmQiOnsiJGlkIjoiMjI1OCIsIkNvbG9yIjp7IiRpZCI6IjIyNTkiLCJBIjoyNTUsIlIiOjAsIkciOjAsIkIiOjB9fSwiTWF4V2lkdGgiOjcyMC4wLCJNYXhIZWlnaHQiOiJJbmZpbml0eSIsIlNtYXJ0Rm9yZWdyb3VuZElzQWN0aXZlIjpmYWxzZSwiSG9yaXpvbnRhbEFsaWdubWVudCI6MSwiVmVydGljYWxBbGlnbm1lbnQiOjEsIlNtYXJ0Rm9yZWdyb3VuZCI6bnVsbCwiQmFja2dyb3VuZEZpbGxUeXBlIjowLCJNYXJnaW4iOnsiJGlkIjoiMjI2MCIsIlRvcCI6MC4wLCJMZWZ0IjowLjAsIlJpZ2h0IjowLjAsIkJvdHRvbSI6MC4wfSwiUGFkZGluZyI6eyIkaWQiOiIyMjYxIiwiVG9wIjowLjAsIkxlZnQiOjAuMCwiUmlnaHQiOjAuMCwiQm90dG9tIjowLjB9LCJCYWNrZ3JvdW5kIjp7IiRpZCI6IjIyNjIiLCJDb2xvciI6eyIkaWQiOiIyMjYzIiwiQSI6MCwiUiI6MjU1LCJHIjoyNTUsIkIiOjI1NX19LCJJc1Zpc2libGUiOnRydWUsIldpZHRoIjowLjAsIkhlaWdodCI6MC4wLCJCb3JkZXJTdHlsZSI6eyIkaWQiOiIyMjY0IiwiTGluZUNvbG9yIjpudWxsLCJMaW5lV2VpZ2h0IjowLjAsIkxpbmVUeXBlIjowLCJQYXJlbnRTdHlsZSI6bnVsbH0sIlBhcmVudFN0eWxlIjpudWxsfSwiRGF0ZVN0eWxlIjp7IiRpZCI6IjIyNjUiLCJGb250U2V0dGluZ3MiOnsiJGlkIjoiMjI2NiIsIkZvbnRTaXplIjoxMCwiRm9udE5hbWUiOiJDYWxpYnJpIiwiSXNCb2xkIjpmYWxzZSwiSXNJdGFsaWMiOmZhbHNlLCJJc1VuZGVybGluZWQiOmZhbHNlLCJQYXJlbnRTdHlsZSI6bnVsbH0sIkF1dG9TaXplIjowLCJGb3JlZ3JvdW5kIjp7IiRpZCI6IjIyNjciLCJDb2xvciI6eyIkaWQiOiIyMjY4IiwiQSI6MjU1LCJSIjoxNCwiRyI6NDAsIkIiOjY1fX0sIk1heFdpZHRoIjoyMDAuMCwiTWF4SGVpZ2h0IjoiSW5maW5pdHkiLCJTbWFydEZvcmVncm91bmRJc0FjdGl2ZSI6ZmFsc2UsIkhvcml6b250YWxBbGlnbm1lbnQiOjIsIlZlcnRpY2FsQWxpZ25tZW50IjoxLCJTbWFydEZvcmVncm91bmQiOm51bGwsIkJhY2tncm91bmRGaWxsVHlwZSI6MCwiTWFyZ2luIjp7IiRpZCI6IjIyNjkiLCJUb3AiOjAuMCwiTGVmdCI6MC4wLCJSaWdodCI6MC4wLCJCb3R0b20iOjAuMH0sIlBhZGRpbmciOnsiJGlkIjoiMjI3MCIsIlRvcCI6MC4wLCJMZWZ0IjowLjAsIlJpZ2h0IjowLjAsIkJvdHRvbSI6MC4wfSwiQmFja2dyb3VuZCI6eyIkaWQiOiIyMjcxIiwiQ29sb3IiOnsiJGlkIjoiMjI3MiIsIkEiOjAsIlIiOjI1NSwiRyI6MjU1LCJCIjoyNTV9fSwiSXNWaXNpYmxlIjp0cnVlLCJXaWR0aCI6MC4wLCJIZWlnaHQiOjAuMCwiQm9yZGVyU3R5bGUiOnsiJGlkIjoiMjI3MyIsIkxpbmVDb2xvciI6bnVsbCwiTGluZVdlaWdodCI6MC4wLCJMaW5lVHlwZSI6MCwiUGFyZW50U3R5bGUiOm51bGx9LCJQYXJlbnRTdHlsZSI6bnVsbH0sIkRhdGVGb3JtYXQiOnsiJGlkIjoiMjI3NCIsIkZvcm1hdFN0cmluZyI6Ik1NTSB5eXl5IiwiU2VwYXJhdG9yIjoiLyIsIlVzZUludGVybmF0aW9uYWxEYXRlRm9ybWF0IjpmYWxzZSwiRGF0ZUlzVmlzaWJsZSI6dHJ1ZSwiVGltZUlzVmlzaWJsZSI6ZmFsc2UsIkhvdXJEaWdpdHMiOjEsIkFtUG1EZXNpZ25hdG9yIjoyLCJUcmltMDBNaW51dGVzIjpmYWxzZSwiTGFzdEtub3duVmlzaWJpbGl0eVN0YXRlIjpudWxsfSwiV2Vla051bWJlcmluZyI6eyIkaWQiOiIyMjc1IiwiRm9ybWF0IjowLCJJc1Zpc2libGUiOmZhbHNlLCJMYXN0S25vd25WaXNpYmlsaXR5U3RhdGUiOmZhbHNlfSwiSXNWaXNpYmxlIjp0cnVlLCJWYXJpYW5jZVN0eWxlIjp7IiRpZCI6IjIyNzYiLCJUZXh0U3R5bGUiOnsiJGlkIjoiMjI3NyIsIkZvbnRTZXR0aW5ncyI6eyIkaWQiOiIyMjc4IiwiRm9udFNpemUiOjExLCJGb250TmFtZSI6IkNhbGlicmkiLCJJc0JvbGQiOmZhbHNlLCJJc0l0YWxpYyI6ZmFsc2UsIklzVW5kZXJsaW5lZCI6ZmFsc2UsIlBhcmVudFN0eWxlIjpudWxsfSwiQXV0b1NpemUiOjAsIkZvcmVncm91bmQiOnsiJGlkIjoiMjI3OSIsIkNvbG9yIjp7IiRpZCI6IjIyODA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MjI4MSIsIlRvcCI6MC4wLCJMZWZ0IjowLjAsIlJpZ2h0IjowLjAsIkJvdHRvbSI6MC4wfSwiUGFkZGluZyI6eyIkaWQiOiIyMjgyIiwiVG9wIjowLjAsIkxlZnQiOjAuMCwiUmlnaHQiOjAuMCwiQm90dG9tIjowLjB9LCJCYWNrZ3JvdW5kIjp7IiRpZCI6IjIyODMiLCJDb2xvciI6eyIkaWQiOiIyMjg0IiwiQSI6MCwiUiI6MCwiRyI6MCwiQiI6MH19LCJJc1Zpc2libGUiOnRydWUsIldpZHRoIjowLjAsIkhlaWdodCI6MC4wLCJCb3JkZXJTdHlsZSI6eyIkaWQiOiIyMjg1IiwiTGluZUNvbG9yIjpudWxsLCJMaW5lV2VpZ2h0IjowLjAsIkxpbmVUeXBlIjowLCJQYXJlbnRTdHlsZSI6bnVsbH0sIlBhcmVudFN0eWxlIjpudWxsfSwiUGFyZW50U3R5bGUiOm51bGx9LCJQYXJlbnRTdHlsZSI6bnVsbH0sIkluZGV4IjoyNSwiU21hcnREdXJhdGlvbkFjdGl2YXRlZCI6ZmFsc2UsIkRhdGVGb3JtYXQiOnsiJHJlZiI6IjIyNzQifSwiV2Vla051bWJlcmluZyI6eyIkaWQiOiIyMjg2IiwiRm9ybWF0IjowLCJJc1Zpc2libGUiOmZhbHNlLCJMYXN0S25vd25WaXNpYmlsaXR5U3RhdGUiOmZhbHNlfSwiQmFzZWxpbmVEYXRhIjp7IiRpZCI6IjIyODciLCJTdGFydERhdGUiOiIyMDI2LTA3LTA3VDAwOjAwOjAwIiwiRW5kRGF0ZSI6IjIwMjYtMTItMjFUMjM6NTk6MDAifSwiSWQiOiIxYTY0MTg0Yy0xNzNmLTRkNDctOWY1OC1jZDkxOGM1NzEyOWIiLCJJbXBvcnRJZCI6bnVsbCwiVGl0bGUiOiJQb2xhcml6YXRpb24gQW5hbHlzZXI6IE1hbnVmYWN0dXJpbmcgcGhhc2UgKEZaSikiLCJOb3RlIjpudWxsLCJIeXBlcmxpbmsiOnsiJGlkIjoiMjI4OCIsIkFkZHJlc3MiOiIiLCJTdWJBZGRyZXNzIjoiIn0sIklzQ2hhbmdlZCI6ZmFsc2UsIklzTmV3IjpmYWxzZX19XSwiX21pbGVzdG9uZXMiOltdLCJJZCI6IjAwMDAwMDAwLTAwMDAtMDAwMC0wMDAwLTAwMDAwMDAwMDAwMCIsIklzU2luZ2xlSXRlbVJvdyI6dHJ1ZX0seyIkaWQiOiIyMjg5IiwiX3Rhc2tzIjpbeyIkaWQiOiIyMjkwIiwiX2F0dGFjaGVkTWlsZXN0b25lcyI6W10sIlRhc2tEZWZpbml0aW9uIjp7IiRpZCI6IjIyOTEiLCJHcm91cE5hbWUiOm51bGwsIlN0YXJ0RGF0ZSI6IjIwMjYtMTItMjJUMDA6MDA6MDBaIiwiRW5kRGF0ZSI6IjIwMjctMDYtMDRUMjM6NTk6MDBaIiwiUGVyY2VudGFnZUNvbXBsZXRlIjpudWxsLCJTdHlsZSI6eyIkaWQiOiIyMjkyIiwiU2hhcGUiOjEsIlNoYXBlVGhpY2tuZXNzIjowLCJEdXJhdGlvbkZvcm1hdCI6MCwiSW5jbHVkZU5vbldvcmtpbmdEYXlzSW5EdXJhdGlvbiI6ZmFsc2UsIlBlcmNlbnRhZ2VDb21wbGV0ZVN0eWxlIjp7IiRpZCI6IjIyOTMiLCJGb250U2V0dGluZ3MiOnsiJGlkIjoiMjI5NCIsIkZvbnRTaXplIjoxMCwiRm9udE5hbWUiOiJDYWxpYnJpIiwiSXNCb2xkIjpmYWxzZSwiSXNJdGFsaWMiOmZhbHNlLCJJc1VuZGVybGluZWQiOmZhbHNlLCJQYXJlbnRTdHlsZSI6bnVsbH0sIkF1dG9TaXplIjowLCJGb3JlZ3JvdW5kIjp7IiRpZCI6IjIyOTUiLCJDb2xvciI6eyIkaWQiOiIyMjk2IiwiQSI6MjU1LCJSIjoyMzIsIkciOjIzMiwiQiI6MjMyfX0sIk1heFdpZHRoIjoyMDAuMCwiTWF4SGVpZ2h0IjoiSW5maW5pdHkiLCJTbWFydEZvcmVncm91bmRJc0FjdGl2ZSI6ZmFsc2UsIkhvcml6b250YWxBbGlnbm1lbnQiOjEsIlZlcnRpY2FsQWxpZ25tZW50IjoxLCJTbWFydEZvcmVncm91bmQiOm51bGwsIkJhY2tncm91bmRGaWxsVHlwZSI6MCwiTWFyZ2luIjp7IiRpZCI6IjIyOTciLCJUb3AiOjAuMCwiTGVmdCI6MC4wLCJSaWdodCI6MC4wLCJCb3R0b20iOjAuMH0sIlBhZGRpbmciOnsiJGlkIjoiMjI5OCIsIlRvcCI6MC4wLCJMZWZ0IjowLjAsIlJpZ2h0IjowLjAsIkJvdHRvbSI6MC4wfSwiQmFja2dyb3VuZCI6eyIkaWQiOiIyMjk5IiwiQ29sb3IiOnsiJGlkIjoiMjMwMCIsIkEiOjg5LCJSIjowLCJHIjowLCJCIjowfX0sIklzVmlzaWJsZSI6dHJ1ZSwiV2lkdGgiOjAuMCwiSGVpZ2h0IjowLjAsIkJvcmRlclN0eWxlIjp7IiRpZCI6IjIzMDEiLCJMaW5lQ29sb3IiOm51bGwsIkxpbmVXZWlnaHQiOjAuMCwiTGluZVR5cGUiOjAsIlBhcmVudFN0eWxlIjpudWxsfSwiUGFyZW50U3R5bGUiOm51bGx9LCJEdXJhdGlvblN0eWxlIjp7IiRpZCI6IjIzMDIiLCJGb250U2V0dGluZ3MiOnsiJGlkIjoiMjMwMyIsIkZvbnRTaXplIjoxMCwiRm9udE5hbWUiOiJDYWxpYnJpIiwiSXNCb2xkIjpmYWxzZSwiSXNJdGFsaWMiOmZhbHNlLCJJc1VuZGVybGluZWQiOmZhbHNlLCJQYXJlbnRTdHlsZSI6bnVsbH0sIkF1dG9TaXplIjowLCJGb3JlZ3JvdW5kIjp7IiRpZCI6IjIzMDQiLCJDb2xvciI6eyIkaWQiOiIyMzA1IiwiQSI6MjU1LCJSIjoyMzcsIkciOjEyNSwiQiI6NDl9fSwiTWF4V2lkdGgiOjIwMC4wLCJNYXhIZWlnaHQiOiJJbmZpbml0eSIsIlNtYXJ0Rm9yZWdyb3VuZElzQWN0aXZlIjpmYWxzZSwiSG9yaXpvbnRhbEFsaWdubWVudCI6MCwiVmVydGljYWxBbGlnbm1lbnQiOjEsIlNtYXJ0Rm9yZWdyb3VuZCI6bnVsbCwiQmFja2dyb3VuZEZpbGxUeXBlIjowLCJNYXJnaW4iOnsiJGlkIjoiMjMwNiIsIlRvcCI6MC4wLCJMZWZ0IjowLjAsIlJpZ2h0IjowLjAsIkJvdHRvbSI6MC4wfSwiUGFkZGluZyI6eyIkaWQiOiIyMzA3IiwiVG9wIjowLjAsIkxlZnQiOjAuMCwiUmlnaHQiOjAuMCwiQm90dG9tIjowLjB9LCJCYWNrZ3JvdW5kIjp7IiRpZCI6IjIzMDgiLCJDb2xvciI6eyIkaWQiOiIyMzA5IiwiQSI6MjU1LCJSIjoyMzcsIkciOjEyNSwiQiI6NDl9fSwiSXNWaXNpYmxlIjp0cnVlLCJXaWR0aCI6MC4wLCJIZWlnaHQiOjAuMCwiQm9yZGVyU3R5bGUiOnsiJGlkIjoiMjMxMCIsIkxpbmVDb2xvciI6bnVsbCwiTGluZVdlaWdodCI6MC4wLCJMaW5lVHlwZSI6MCwiUGFyZW50U3R5bGUiOm51bGx9LCJQYXJlbnRTdHlsZSI6bnVsbH0sIkhvcml6b250YWxDb25uZWN0b3JTdHlsZSI6eyIkaWQiOiIyMzExIiwiTGluZUNvbG9yIjp7IiRpZCI6IjIzMTIiLCIkdHlwZSI6Ik5MUkUuQ29tbW9uLkRvbS5Tb2xpZENvbG9yQnJ1c2gsIE5MUkUuQ29tbW9uIiwiQ29sb3IiOnsiJGlkIjoiMjMxMyIsIkEiOjI1NSwiUiI6MCwiRyI6MCwiQiI6MH19LCJMaW5lV2VpZ2h0IjowLjAsIkxpbmVUeXBlIjowLCJQYXJlbnRTdHlsZSI6bnVsbH0sIlZlcnRpY2FsQ29ubmVjdG9yU3R5bGUiOnsiJGlkIjoiMjMxNCIsIkxpbmVDb2xvciI6eyIkaWQiOiIyMzE1IiwiJHR5cGUiOiJOTFJFLkNvbW1vbi5Eb20uU29saWRDb2xvckJydXNoLCBOTFJFLkNvbW1vbiIsIkNvbG9yIjp7IiRpZCI6IjIzMTYiLCJBIjoyNTUsIlIiOjAsIkciOjAsIkIiOjB9fSwiTGluZVdlaWdodCI6MC4wLCJMaW5lVHlwZSI6MCwiUGFyZW50U3R5bGUiOm51bGx9LCJNYXJnaW4iOm51bGwsIlN0YXJ0RGF0ZVBvc2l0aW9uIjozLCJFbmREYXRlUG9zaXRpb24iOjMsIkRhdGVJc1Zpc2libGUiOnRydWUsIlRpdGxlUG9zaXRpb24iOjQsIkR1cmF0aW9uUG9zaXRpb24iOjYsIlBlcmNlbnRhZ2VDb21wbGV0ZWRQb3NpdGlvbiI6MiwiVmFyaWFuY2VQb3NpdGlvbiI6NiwiU3BhY2luZyI6MywiSXNCZWxvd1RpbWViYW5kIjp0cnVlLCJQZXJjZW50YWdlQ29tcGxldGVTaGFwZU9wYWNpdHkiOjM1LCJCYXNlbGluZVN0eWxlIjp7IiRpZCI6IjIzMTciLCJTaGFwZVN0eWxlIjp7IiRpZCI6IjIzMTgiLCJNYXJnaW4iOnsiJGlkIjoiMjMxOSIsIlRvcCI6MC4wLCJMZWZ0IjowLjAsIlJpZ2h0IjowLjAsIkJvdHRvbSI6MC4wfSwiUGFkZGluZyI6eyIkaWQiOiIyMzIwIiwiVG9wIjowLjAsIkxlZnQiOjAuMCwiUmlnaHQiOjAuMCwiQm90dG9tIjowLjB9LCJCYWNrZ3JvdW5kIjp7IiRpZCI6IjIzMjEiLCJDb2xvciI6eyIkaWQiOiIyMzIyIiwiQSI6MTUzLCJSIjowLCJHIjowLCJCIjowfX0sIklzVmlzaWJsZSI6dHJ1ZSwiV2lkdGgiOjAuMCwiSGVpZ2h0IjowLjAsIkJvcmRlclN0eWxlIjpudWxsLCJQYXJlbnRTdHlsZSI6bnVsbH0sIk1hcmdpbiI6eyIkaWQiOiIyMzIzIiwiVG9wIjowLjAsIkxlZnQiOjAuMCwiUmlnaHQiOjAuMCwiQm90dG9tIjowLjB9LCJQYWRkaW5nIjp7IiRpZCI6IjIzMjQiLCJUb3AiOjAuMCwiTGVmdCI6MC4wLCJSaWdodCI6MC4wLCJCb3R0b20iOjAuMH0sIkJhY2tncm91bmQiOm51bGwsIklzVmlzaWJsZSI6dHJ1ZSwiV2lkdGgiOjAuMCwiSGVpZ2h0IjowLjAsIkJvcmRlclN0eWxlIjpudWxsLCJQYXJlbnRTdHlsZSI6bnVsbH0sIlNoYXBlU3R5bGUiOnsiJGlkIjoiMjMyNSIsIk1hcmdpbiI6eyIkaWQiOiIyMzI2IiwiVG9wIjowLjAsIkxlZnQiOjQuMCwiUmlnaHQiOjQuMCwiQm90dG9tIjowLjB9LCJQYWRkaW5nIjp7IiRpZCI6IjIzMjciLCJUb3AiOjAuMCwiTGVmdCI6MC4wLCJSaWdodCI6MC4wLCJCb3R0b20iOjAuMH0sIkJhY2tncm91bmQiOnsiJGlkIjoiMjMyOCIsIkNvbG9yIjp7IiRpZCI6IjIzMjkiLCJBIjoyNTUsIlIiOjExNSwiRyI6MTE1LCJCIjoxMTV9fSwiSXNWaXNpYmxlIjp0cnVlLCJXaWR0aCI6MC4wLCJIZWlnaHQiOjEwLjAsIkJvcmRlclN0eWxlIjp7IiRpZCI6IjIzMzAiLCJMaW5lQ29sb3IiOnsiJGlkIjoiMjMzMSIsIiR0eXBlIjoiTkxSRS5Db21tb24uRG9tLlNvbGlkQ29sb3JCcnVzaCwgTkxSRS5Db21tb24iLCJDb2xvciI6eyIkaWQiOiIyMzMyIiwiQSI6MjU1LCJSIjoyMzQsIkciOjIyLCJCIjozMH19LCJMaW5lV2VpZ2h0IjowLjAsIkxpbmVUeXBlIjowLCJQYXJlbnRTdHlsZSI6bnVsbH0sIlBhcmVudFN0eWxlIjpudWxsfSwiVGl0bGVTdHlsZSI6eyIkaWQiOiIyMzMzIiwiRm9udFNldHRpbmdzIjp7IiRpZCI6IjIzMzQiLCJGb250U2l6ZSI6MTEsIkZvbnROYW1lIjoiQ2FsaWJyaSIsIklzQm9sZCI6ZmFsc2UsIklzSXRhbGljIjpmYWxzZSwiSXNVbmRlcmxpbmVkIjpmYWxzZSwiUGFyZW50U3R5bGUiOm51bGx9LCJBdXRvU2l6ZSI6MCwiRm9yZWdyb3VuZCI6eyIkaWQiOiIyMzM1IiwiQ29sb3IiOnsiJGlkIjoiMjMzNiIsIkEiOjI1NSwiUiI6MCwiRyI6MCwiQiI6MH19LCJNYXhXaWR0aCI6NzIwLjAsIk1heEhlaWdodCI6IkluZmluaXR5IiwiU21hcnRGb3JlZ3JvdW5kSXNBY3RpdmUiOmZhbHNlLCJIb3Jpem9udGFsQWxpZ25tZW50IjowLCJWZXJ0aWNhbEFsaWdubWVudCI6MSwiU21hcnRGb3JlZ3JvdW5kIjpudWxsLCJCYWNrZ3JvdW5kRmlsbFR5cGUiOjAsIk1hcmdpbiI6eyIkaWQiOiIyMzM3IiwiVG9wIjowLjAsIkxlZnQiOjAuMCwiUmlnaHQiOjAuMCwiQm90dG9tIjowLjB9LCJQYWRkaW5nIjp7IiRpZCI6IjIzMzgiLCJUb3AiOjAuMCwiTGVmdCI6MC4wLCJSaWdodCI6MC4wLCJCb3R0b20iOjAuMH0sIkJhY2tncm91bmQiOnsiJGlkIjoiMjMzOSIsIkNvbG9yIjp7IiRpZCI6IjIzNDAiLCJBIjowLCJSIjoyNTUsIkciOjI1NSwiQiI6MjU1fX0sIklzVmlzaWJsZSI6dHJ1ZSwiV2lkdGgiOjAuMCwiSGVpZ2h0IjowLjAsIkJvcmRlclN0eWxlIjp7IiRpZCI6IjIzNDEiLCJMaW5lQ29sb3IiOm51bGwsIkxpbmVXZWlnaHQiOjAuMCwiTGluZVR5cGUiOjAsIlBhcmVudFN0eWxlIjpudWxsfSwiUGFyZW50U3R5bGUiOm51bGx9LCJEYXRlU3R5bGUiOnsiJGlkIjoiMjM0MiIsIkZvbnRTZXR0aW5ncyI6eyIkaWQiOiIyMzQzIiwiRm9udFNpemUiOjEwLCJGb250TmFtZSI6IkNhbGlicmkiLCJJc0JvbGQiOmZhbHNlLCJJc0l0YWxpYyI6ZmFsc2UsIklzVW5kZXJsaW5lZCI6ZmFsc2UsIlBhcmVudFN0eWxlIjpudWxsfSwiQXV0b1NpemUiOjAsIkZvcmVncm91bmQiOnsiJGlkIjoiMjM0NCIsIkNvbG9yIjp7IiRpZCI6IjIzNDUiLCJBIjoyNTUsIlIiOjE0LCJHIjo0MCwiQiI6NjV9fSwiTWF4V2lkdGgiOjIwMC4wLCJNYXhIZWlnaHQiOiJJbmZpbml0eSIsIlNtYXJ0Rm9yZWdyb3VuZElzQWN0aXZlIjpmYWxzZSwiSG9yaXpvbnRhbEFsaWdubWVudCI6MiwiVmVydGljYWxBbGlnbm1lbnQiOjEsIlNtYXJ0Rm9yZWdyb3VuZCI6bnVsbCwiQmFja2dyb3VuZEZpbGxUeXBlIjowLCJNYXJnaW4iOnsiJGlkIjoiMjM0NiIsIlRvcCI6MC4wLCJMZWZ0IjowLjAsIlJpZ2h0IjowLjAsIkJvdHRvbSI6MC4wfSwiUGFkZGluZyI6eyIkaWQiOiIyMzQ3IiwiVG9wIjowLjAsIkxlZnQiOjAuMCwiUmlnaHQiOjAuMCwiQm90dG9tIjowLjB9LCJCYWNrZ3JvdW5kIjp7IiRpZCI6IjIzNDgiLCJDb2xvciI6eyIkaWQiOiIyMzQ5IiwiQSI6MCwiUiI6MjU1LCJHIjoyNTUsIkIiOjI1NX19LCJJc1Zpc2libGUiOnRydWUsIldpZHRoIjowLjAsIkhlaWdodCI6MC4wLCJCb3JkZXJTdHlsZSI6eyIkaWQiOiIyMzUwIiwiTGluZUNvbG9yIjpudWxsLCJMaW5lV2VpZ2h0IjowLjAsIkxpbmVUeXBlIjowLCJQYXJlbnRTdHlsZSI6bnVsbH0sIlBhcmVudFN0eWxlIjpudWxsfSwiRGF0ZUZvcm1hdCI6eyIkaWQiOiIyMzUxIiwiRm9ybWF0U3RyaW5nIjoiTU1NIHl5eXkiLCJTZXBhcmF0b3IiOiIvIiwiVXNlSW50ZXJuYXRpb25hbERhdGVGb3JtYXQiOmZhbHNlLCJEYXRlSXNWaXNpYmxlIjp0cnVlLCJUaW1lSXNWaXNpYmxlIjpmYWxzZSwiSG91ckRpZ2l0cyI6MSwiQW1QbURlc2lnbmF0b3IiOjIsIlRyaW0wME1pbnV0ZXMiOmZhbHNlLCJMYXN0S25vd25WaXNpYmlsaXR5U3RhdGUiOm51bGx9LCJXZWVrTnVtYmVyaW5nIjp7IiRpZCI6IjIzNTIiLCJGb3JtYXQiOjAsIklzVmlzaWJsZSI6ZmFsc2UsIkxhc3RLbm93blZpc2liaWxpdHlTdGF0ZSI6ZmFsc2V9LCJJc1Zpc2libGUiOnRydWUsIlZhcmlhbmNlU3R5bGUiOnsiJGlkIjoiMjM1MyIsIlRleHRTdHlsZSI6eyIkaWQiOiIyMzU0IiwiRm9udFNldHRpbmdzIjp7IiRpZCI6IjIzNTUiLCJGb250U2l6ZSI6MTEsIkZvbnROYW1lIjoiQ2FsaWJyaSIsIklzQm9sZCI6ZmFsc2UsIklzSXRhbGljIjpmYWxzZSwiSXNVbmRlcmxpbmVkIjpmYWxzZSwiUGFyZW50U3R5bGUiOm51bGx9LCJBdXRvU2l6ZSI6MCwiRm9yZWdyb3VuZCI6eyIkaWQiOiIyMzU2IiwiQ29sb3IiOnsiJGlkIjoiMjM1Ny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yMzU4IiwiVG9wIjowLjAsIkxlZnQiOjAuMCwiUmlnaHQiOjAuMCwiQm90dG9tIjowLjB9LCJQYWRkaW5nIjp7IiRpZCI6IjIzNTkiLCJUb3AiOjAuMCwiTGVmdCI6MC4wLCJSaWdodCI6MC4wLCJCb3R0b20iOjAuMH0sIkJhY2tncm91bmQiOnsiJGlkIjoiMjM2MCIsIkNvbG9yIjp7IiRpZCI6IjIzNjEiLCJBIjowLCJSIjowLCJHIjowLCJCIjowfX0sIklzVmlzaWJsZSI6dHJ1ZSwiV2lkdGgiOjAuMCwiSGVpZ2h0IjowLjAsIkJvcmRlclN0eWxlIjp7IiRpZCI6IjIzNjIiLCJMaW5lQ29sb3IiOm51bGwsIkxpbmVXZWlnaHQiOjAuMCwiTGluZVR5cGUiOjAsIlBhcmVudFN0eWxlIjpudWxsfSwiUGFyZW50U3R5bGUiOm51bGx9LCJQYXJlbnRTdHlsZSI6bnVsbH0sIlBhcmVudFN0eWxlIjpudWxsfSwiSW5kZXgiOjI2LCJTbWFydER1cmF0aW9uQWN0aXZhdGVkIjpmYWxzZSwiRGF0ZUZvcm1hdCI6eyIkcmVmIjoiMjM1MSJ9LCJXZWVrTnVtYmVyaW5nIjp7IiRpZCI6IjIzNjMiLCJGb3JtYXQiOjAsIklzVmlzaWJsZSI6ZmFsc2UsIkxhc3RLbm93blZpc2liaWxpdHlTdGF0ZSI6ZmFsc2V9LCJCYXNlbGluZURhdGEiOnsiJGlkIjoiMjM2NCIsIlN0YXJ0RGF0ZSI6IjIwMjYtMTItMjJUMDA6MDA6MDAiLCJFbmREYXRlIjoiMjAyNy0wNi0wNFQyMzo1OTowMCJ9LCJJZCI6IjlhMjRkNjEwLTRlYWYtNGM1ZC1iNWMxLTE3NTE0NmZlYjQ2NCIsIkltcG9ydElkIjpudWxsLCJUaXRsZSI6IlBvbGFyaXphdGlvbiBBbmFseXNlcjogSW5zdGFsbGF0aW9uIGFuZCBDb21taXNzaW9uaW5nIHBoYXNlIChGWkopIiwiTm90ZSI6bnVsbCwiSHlwZXJsaW5rIjp7IiRpZCI6IjIzNjUiLCJBZGRyZXNzIjoiIiwiU3ViQWRkcmVzcyI6IiJ9LCJJc0NoYW5nZWQiOmZhbHNlLCJJc05ldyI6ZmFsc2V9fV0sIl9taWxlc3RvbmVzIjpbXSwiSWQiOiIwMDAwMDAwMC0wMDAwLTAwMDAtMDAwMC0wMDAwMDAwMDAwMDAiLCJJc1NpbmdsZUl0ZW1Sb3ciOnRydWV9LHsiJGlkIjoiMjM2NiIsIl90YXNrcyI6W10sIl9taWxlc3RvbmVzIjpbeyIkaWQiOiIyMzY3IiwiSWQiOiI3ZjJmNTlmNi0zYTdkLTQzOTctOTMzYS1hMzQ5YTEwZjhhNDMiLCJJbmRleCI6MjcsIkdyb3VwSWQiOm51bGwsIlRpdGxlIjoiQmFjayBpbnRvIENQMDEgd2l0aCAxMSBkYXlzIGZsb2F0IiwiRGF0ZVRpbWUiOiIyMDI3LTA2LTA0VDIzOjU5OjAwIiwiUGVyY2VudGFnZUNvbXBsZXRlIjpudWxsLCJOb3RlIjpudWxsLCJTdHlsZSI6eyIkaWQiOiIyMzY4IiwiVGl0bGVQb3NpdGlvbiI6IkxlZnQiLCJEYXRlUG9zaXRpb24iOiJSaWdodCIsIlZhcmlhbmNlUG9zaXRpb24iOiJSaWdodCIsIlNoYXBlVHlwZSI6MSwiU2hhcGVTaXplIjowLCJTcGFjaW5nIjo1LCJTaGFwZVN0eWxlIjp7IiRpZCI6IjIzNjkiLCJNYXJnaW4iOnsiJGlkIjoiMjM3MCIsIlRvcCI6MC4wLCJMZWZ0IjowLjAsIlJpZ2h0IjowLjAsIkJvdHRvbSI6MC4wfSwiUGFkZGluZyI6eyIkaWQiOiIyMzcxIiwiVG9wIjowLjAsIkxlZnQiOjAuMCwiUmlnaHQiOjAuMCwiQm90dG9tIjowLjB9LCJCYWNrZ3JvdW5kIjp7IiRpZCI6IjIzNzIiLCJDb2xvciI6eyIkaWQiOiIyMzczIiwiQSI6MjU1LCJSIjoxMTUsIkciOjExNSwiQiI6MTE1fX0sIklzVmlzaWJsZSI6dHJ1ZSwiV2lkdGgiOjEyLjAsIkhlaWdodCI6MTQuMCwiQm9yZGVyU3R5bGUiOnsiJGlkIjoiMjM3NCIsIkxpbmVDb2xvciI6eyIkaWQiOiIyMzc1IiwiJHR5cGUiOiJOTFJFLkNvbW1vbi5Eb20uU29saWRDb2xvckJydXNoLCBOTFJFLkNvbW1vbiIsIkNvbG9yIjp7IiRpZCI6IjIzNzYiLCJBIjoyNTUsIlIiOjIzNCwiRyI6MjIsIkIiOjMwfX0sIkxpbmVXZWlnaHQiOjAuMCwiTGluZVR5cGUiOjAsIlBhcmVudFN0eWxlIjpudWxsfSwiUGFyZW50U3R5bGUiOm51bGx9LCJUaXRsZVN0eWxlIjp7IiRpZCI6IjIzNzciLCJGb250U2V0dGluZ3MiOnsiJGlkIjoiMjM3OCIsIkZvbnRTaXplIjoxMSwiRm9udE5hbWUiOiJDYWxpYnJpIiwiSXNCb2xkIjpmYWxzZSwiSXNJdGFsaWMiOmZhbHNlLCJJc1VuZGVybGluZWQiOmZhbHNlLCJQYXJlbnRTdHlsZSI6bnVsbH0sIkF1dG9TaXplIjowLCJGb3JlZ3JvdW5kIjp7IiRpZCI6IjIzNzkiLCJDb2xvciI6eyIkaWQiOiIyMzgwIiwiQSI6MjU1LCJSIjowLCJHIjowLCJCIjowfX0sIk1heFdpZHRoIjoyMDAuMCwiTWF4SGVpZ2h0IjoiSW5maW5pdHkiLCJTbWFydEZvcmVncm91bmRJc0FjdGl2ZSI6ZmFsc2UsIkhvcml6b250YWxBbGlnbm1lbnQiOjIsIlZlcnRpY2FsQWxpZ25tZW50IjoxLCJTbWFydEZvcmVncm91bmQiOm51bGwsIkJhY2tncm91bmRGaWxsVHlwZSI6MCwiTWFyZ2luIjp7IiRpZCI6IjIzODEiLCJUb3AiOjAuMCwiTGVmdCI6MC4wLCJSaWdodCI6MC4wLCJCb3R0b20iOjAuMH0sIlBhZGRpbmciOnsiJGlkIjoiMjM4MiIsIlRvcCI6MC4wLCJMZWZ0IjowLjAsIlJpZ2h0IjowLjAsIkJvdHRvbSI6MC4wfSwiQmFja2dyb3VuZCI6eyIkaWQiOiIyMzgzIiwiQ29sb3IiOnsiJGlkIjoiMjM4NCIsIkEiOjI1NSwiUiI6MCwiRyI6MCwiQiI6MH19LCJJc1Zpc2libGUiOnRydWUsIldpZHRoIjowLjAsIkhlaWdodCI6MC4wLCJCb3JkZXJTdHlsZSI6eyIkaWQiOiIyMzg1IiwiTGluZUNvbG9yIjpudWxsLCJMaW5lV2VpZ2h0IjowLjAsIkxpbmVUeXBlIjowLCJQYXJlbnRTdHlsZSI6bnVsbH0sIlBhcmVudFN0eWxlIjpudWxsfSwiRGF0ZVN0eWxlIjp7IiRpZCI6IjIzODYiLCJGb250U2V0dGluZ3MiOnsiJGlkIjoiMjM4NyIsIkZvbnRTaXplIjoxMCwiRm9udE5hbWUiOiJDYWxpYnJpIiwiSXNCb2xkIjpmYWxzZSwiSXNJdGFsaWMiOmZhbHNlLCJJc1VuZGVybGluZWQiOmZhbHNlLCJQYXJlbnRTdHlsZSI6bnVsbH0sIkF1dG9TaXplIjowLCJGb3JlZ3JvdW5kIjp7IiRpZCI6IjIzODgiLCJDb2xvciI6eyIkaWQiOiIyMzg5IiwiQSI6MjU1LCJSIjoxNCwiRyI6NDAsIkIiOjY1fX0sIk1heFdpZHRoIjoyMDAuMCwiTWF4SGVpZ2h0IjoiSW5maW5pdHkiLCJTbWFydEZvcmVncm91bmRJc0FjdGl2ZSI6ZmFsc2UsIkhvcml6b250YWxBbGlnbm1lbnQiOjAsIlZlcnRpY2FsQWxpZ25tZW50IjoxLCJTbWFydEZvcmVncm91bmQiOm51bGwsIkJhY2tncm91bmRGaWxsVHlwZSI6MCwiTWFyZ2luIjp7IiRpZCI6IjIzOTAiLCJUb3AiOjAuMCwiTGVmdCI6MC4wLCJSaWdodCI6MC4wLCJCb3R0b20iOjAuMH0sIlBhZGRpbmciOnsiJGlkIjoiMjM5MSIsIlRvcCI6MC4wLCJMZWZ0IjowLjAsIlJpZ2h0IjowLjAsIkJvdHRvbSI6MC4wfSwiQmFja2dyb3VuZCI6eyIkaWQiOiIyMzkyIiwiQ29sb3IiOnsiJGlkIjoiMjM5MyIsIkEiOjI1NSwiUiI6MTQsIkciOjQwLCJCIjo2NX19LCJJc1Zpc2libGUiOnRydWUsIldpZHRoIjowLjAsIkhlaWdodCI6MC4wLCJCb3JkZXJTdHlsZSI6eyIkaWQiOiIyMzk0IiwiTGluZUNvbG9yIjpudWxsLCJMaW5lV2VpZ2h0IjowLjAsIkxpbmVUeXBlIjowLCJQYXJlbnRTdHlsZSI6bnVsbH0sIlBhcmVudFN0eWxlIjpudWxsfSwiRGF0ZUZvcm1hdCI6eyIkaWQiOiIyMzk1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IzOTYiLCJGb3JtYXQiOjAsIklzVmlzaWJsZSI6ZmFsc2UsIkxhc3RLbm93blZpc2liaWxpdHlTdGF0ZSI6ZmFsc2V9LCJJc1Zpc2libGUiOnRydWUsIlZhcmlhbmNlU3R5bGUiOnsiJGlkIjoiMjM5NyIsIlRleHRTdHlsZSI6eyIkaWQiOiIyMzk4IiwiRm9udFNldHRpbmdzIjp7IiRpZCI6IjIzOTkiLCJGb250U2l6ZSI6MTEsIkZvbnROYW1lIjoiQ2FsaWJyaSIsIklzQm9sZCI6ZmFsc2UsIklzSXRhbGljIjpmYWxzZSwiSXNVbmRlcmxpbmVkIjpmYWxzZSwiUGFyZW50U3R5bGUiOm51bGx9LCJBdXRvU2l6ZSI6MCwiRm9yZWdyb3VuZCI6eyIkaWQiOiIyNDAwIiwiQ29sb3IiOnsiJGlkIjoiMjQwMSIsIkEiOjI1NSwiUiI6MCwiRyI6MCwiQiI6MH19LCJNYXhXaWR0aCI6MjAwLjAsIk1heEhlaWdodCI6IkluZmluaXR5IiwiU21hcnRGb3JlZ3JvdW5kSXNBY3RpdmUiOmZhbHNlLCJIb3Jpem9udGFsQWxpZ25tZW50IjoxLCJWZXJ0aWNhbEFsaWdubWVudCI6MSwiU21hcnRGb3JlZ3JvdW5kIjpudWxsLCJCYWNrZ3JvdW5kRmlsbFR5cGUiOjAsIk1hcmdpbiI6eyIkaWQiOiIyNDAyIiwiVG9wIjowLjAsIkxlZnQiOjAuMCwiUmlnaHQiOjAuMCwiQm90dG9tIjowLjB9LCJQYWRkaW5nIjp7IiRpZCI6IjI0MDMiLCJUb3AiOjAuMCwiTGVmdCI6MC4wLCJSaWdodCI6MC4wLCJCb3R0b20iOjAuMH0sIkJhY2tncm91bmQiOnsiJGlkIjoiMjQwNCIsIkNvbG9yIjp7IiRpZCI6IjI0MDUiLCJBIjowLCJSIjowLCJHIjowLCJCIjowfX0sIklzVmlzaWJsZSI6dHJ1ZSwiV2lkdGgiOjAuMCwiSGVpZ2h0IjowLjAsIkJvcmRlclN0eWxlIjp7IiRpZCI6IjI0MDYiLCJMaW5lQ29sb3IiOm51bGwsIkxpbmVXZWlnaHQiOjAuMCwiTGluZVR5cGUiOjAsIlBhcmVudFN0eWxlIjpudWxsfSwiUGFyZW50U3R5bGUiOm51bGx9LCJQYXJlbnRTdHlsZSI6bnVsbH0sIlBhcmVudFN0eWxlIjpudWxsfSwiSHlwZXJsaW5rIjpudWxsLCJCYXNlbGluZURhdGEiOnsiJGlkIjoiMjQwNyIsIkRhdGUiOiIyMDI3LTA2LTA0VDIzOjU5OjAwIn0sIkltcG9ydElkIjoiIn1dLCJJZCI6IjAwMDAwMDAwLTAwMDAtMDAwMC0wMDAwLTAwMDAwMDAwMDAwMCIsIklzU2luZ2xlSXRlbVJvdyI6dHJ1ZX1dLCJJbmRleCI6MjMsIklkIjoiY2U2YjZjOTItZjFkMy00Mjg2LTg4NjgtOGZmODJkODY1NzYxIiwiSGVhZGVyVGV4dCI6bnVsbCwiSXNEZWZhdWx0Ijp0cnVlLCJTdHlsZSI6eyIkaWQiOiIyNDA4IiwiSGVhZGVyU3R5bGUiOnsiJGlkIjoiMjQwOSIsIlRleHRTdHlsZSI6eyIkaWQiOiIyNDEwIiwiRm9udFNldHRpbmdzIjp7IiRpZCI6IjI0MTEiLCJGb250U2l6ZSI6MTEsIkZvbnROYW1lIjoiQ2FsaWJyaSIsIklzQm9sZCI6ZmFsc2UsIklzSXRhbGljIjpmYWxzZSwiSXNVbmRlcmxpbmVkIjpmYWxzZSwiUGFyZW50U3R5bGUiOm51bGx9LCJBdXRvU2l6ZSI6MiwiRm9yZWdyb3VuZCI6eyIkaWQiOiIyNDEyIiwiQ29sb3IiOnsiJGlkIjoiMjQxMyIsIkEiOjI1NSwiUiI6MCwiRyI6MCwiQiI6MH19LCJNYXhXaWR0aCI6IkluZmluaXR5IiwiTWF4SGVpZ2h0IjoiSW5maW5pdHkiLCJTbWFydEZvcmVncm91bmRJc0FjdGl2ZSI6ZmFsc2UsIkhvcml6b250YWxBbGlnbm1lbnQiOjAsIlZlcnRpY2FsQWxpZ25tZW50IjowLCJTbWFydEZvcmVncm91bmQiOm51bGwsIkJhY2tncm91bmRGaWxsVHlwZSI6MCwiTWFyZ2luIjp7IiRpZCI6IjI0MTQiLCJUb3AiOjAuMCwiTGVmdCI6MC4wLCJSaWdodCI6MC4wLCJCb3R0b20iOjAuMH0sIlBhZGRpbmciOnsiJGlkIjoiMjQxNSIsIlRvcCI6MC4wLCJMZWZ0IjowLjAsIlJpZ2h0IjowLjAsIkJvdHRvbSI6MC4wfSwiQmFja2dyb3VuZCI6eyIkaWQiOiIyNDE2IiwiQ29sb3IiOnsiJGlkIjoiMjQxNyIsIkEiOjI1NSwiUiI6MCwiRyI6MCwiQiI6MH19LCJJc1Zpc2libGUiOnRydWUsIldpZHRoIjowLjAsIkhlaWdodCI6MC4wLCJCb3JkZXJTdHlsZSI6bnVsbCwiUGFyZW50U3R5bGUiOm51bGx9LCJSZWN0YW5nbGVTdHlsZSI6eyIkaWQiOiIyNDE4IiwiTWFyZ2luIjp7IiRpZCI6IjI0MTkiLCJUb3AiOjAuMCwiTGVmdCI6MC4wLCJSaWdodCI6MC4wLCJCb3R0b20iOjAuMH0sIlBhZGRpbmciOnsiJGlkIjoiMjQyMCIsIlRvcCI6MC4wLCJMZWZ0IjowLjAsIlJpZ2h0IjowLjAsIkJvdHRvbSI6MC4wfSwiQmFja2dyb3VuZCI6eyIkaWQiOiIyNDIxIiwiQ29sb3IiOnsiJGlkIjoiMjQyMiIsIkEiOjYzLCJSIjoyMzMsIkciOjExMywiQiI6NTB9fSwiSXNWaXNpYmxlIjp0cnVlLCJXaWR0aCI6MC4wLCJIZWlnaHQiOjAuMCwiQm9yZGVyU3R5bGUiOnsiJGlkIjoiMjQyMyIsIkxpbmVDb2xvciI6eyIkaWQiOiIyNDI0IiwiJHR5cGUiOiJOTFJFLkNvbW1vbi5Eb20uU29saWRDb2xvckJydXNoLCBOTFJFLkNvbW1vbiIsIkNvbG9yIjp7IiRpZCI6IjI0MjUiLCJBIjoyNTUsIlIiOjI1NSwiRyI6MjU1LCJCIjoyNTV9fSwiTGluZVdlaWdodCI6MC4wLCJMaW5lVHlwZSI6MCwiUGFyZW50U3R5bGUiOm51bGx9LCJQYXJlbnRTdHlsZSI6bnVsbH0sIk1hcmdpbiI6eyIkaWQiOiIyNDI2IiwiVG9wIjowLjAsIkxlZnQiOjAuMCwiUmlnaHQiOjAuMCwiQm90dG9tIjowLjB9LCJQYWRkaW5nIjp7IiRpZCI6IjI0MjciLCJUb3AiOjAuMCwiTGVmdCI6MC4wLCJSaWdodCI6MC4wLCJCb3R0b20iOjAuMH0sIkJhY2tncm91bmQiOm51bGwsIklzVmlzaWJsZSI6dHJ1ZSwiV2lkdGgiOjAuMCwiSGVpZ2h0IjowLjAsIkJvcmRlclN0eWxlIjpudWxsLCJQYXJlbnRTdHlsZSI6bnVsbH0sIkJhY2tncm91bmRTdHlsZSI6eyIkaWQiOiIyNDI4IiwiTWFyZ2luIjp7IiRpZCI6IjI0MjkiLCJUb3AiOjAuMCwiTGVmdCI6MC4wLCJSaWdodCI6MC4wLCJCb3R0b20iOjAuMH0sIlBhZGRpbmciOnsiJGlkIjoiMjQzMCIsIlRvcCI6MC4wLCJMZWZ0IjowLjAsIlJpZ2h0IjowLjAsIkJvdHRvbSI6MC4wfSwiQmFja2dyb3VuZCI6eyIkaWQiOiIyNDMxIiwiQ29sb3IiOnsiJGlkIjoiMjQzMiIsIkEiOjUxLCJSIjoyMDAsIkciOjIwMCwiQiI6MjAwfX0sIklzVmlzaWJsZSI6dHJ1ZSwiV2lkdGgiOjAuMCwiSGVpZ2h0IjowLjAsIkJvcmRlclN0eWxlIjp7IiRpZCI6IjI0MzMiLCJMaW5lQ29sb3IiOnsiJGlkIjoiMjQzNCIsIiR0eXBlIjoiTkxSRS5Db21tb24uRG9tLlNvbGlkQ29sb3JCcnVzaCwgTkxSRS5Db21tb24iLCJDb2xvciI6eyIkaWQiOiIyNDM1IiwiQSI6MjU1LCJSIjoyMzQsIkciOjIyLCJCIjozMH19LCJMaW5lV2VpZ2h0IjowLjAsIkxpbmVUeXBlIjowLCJQYXJlbnRTdHlsZSI6bnVsbH0sIlBhcmVudFN0eWxlIjpudWxsfSwiTWFyZ2luIjp7IiRpZCI6IjI0MzYiLCJUb3AiOjAuMCwiTGVmdCI6MC4wLCJSaWdodCI6MC4wLCJCb3R0b20iOjAuMH0sIlBhZGRpbmciOnsiJGlkIjoiMjQzNyIsIlRvcCI6MC4wLCJMZWZ0IjowLjAsIlJpZ2h0IjowLjAsIkJvdHRvbSI6MC4wfSwiSXNWaXNpYmxlIjp0cnVlLCJXaWR0aCI6MC4wLCJIZWlnaHQiOjAuMCwiQm9yZGVyU3R5bGUiOnsiJGlkIjoiMjQzOCIsIkxpbmVDb2xvciI6bnVsbCwiTGluZVdlaWdodCI6MC4wLCJMaW5lVHlwZSI6MCwiUGFyZW50U3R5bGUiOm51bGx9LCJQYXJlbnRTdHlsZSI6bnVsbH19XSwiSWQiOiIxNjNkZjVhMC1iN2M1LTQ2ZjMtOGE5MS1mYmNmNmEwNWE3YTMiLCJJbmRleCI6MjMsIkhlYWRlclRleHQiOiJOby4gNSAtIENyaXRpY2FsIFBhdGggUG9sLiBBbmFseXNlciBcclxuKDExIGRheXMgVEYpIiwiU3R5bGUiOnsiJGlkIjoiMjQzOSIsIlN0eWxlSWQiOiI5ODUxM2UxMC01NTFjLTRmMzAtYWMxMS1hMDY5MGU5MDMxMzQiLCJIZWFkZXJTdHlsZSI6eyIkaWQiOiIyNDQwIiwiVGV4dElzVmVydGljYWwiOmZhbHNlLCJUZXh0U3R5bGUiOnsiJGlkIjoiMjQ0MSIsIkZvbnRTZXR0aW5ncyI6eyIkaWQiOiIyNDQyIiwiRm9udFNpemUiOjExLCJGb250TmFtZSI6IkNhbGlicmkiLCJJc0JvbGQiOmZhbHNlLCJJc0l0YWxpYyI6ZmFsc2UsIklzVW5kZXJsaW5lZCI6ZmFsc2UsIlBhcmVudFN0eWxlIjpudWxsfSwiQXV0b1NpemUiOjIsIkZvcmVncm91bmQiOnsiJGlkIjoiMjQ0MyIsIkNvbG9yIjp7IiRpZCI6IjI0NDQiLCJBIjoyNTUsIlIiOjI1NSwiRyI6MjU1LCJCIjoyNTV9fSwiTWF4V2lkdGgiOiJJbmZpbml0eSIsIk1heEhlaWdodCI6IkluZmluaXR5IiwiU21hcnRGb3JlZ3JvdW5kSXNBY3RpdmUiOmZhbHNlLCJIb3Jpem9udGFsQWxpZ25tZW50IjowLCJWZXJ0aWNhbEFsaWdubWVudCI6MCwiU21hcnRGb3JlZ3JvdW5kIjpudWxsLCJCYWNrZ3JvdW5kRmlsbFR5cGUiOjAsIk1hcmdpbiI6eyIkaWQiOiIyNDQ1IiwiVG9wIjowLjAsIkxlZnQiOjAuMCwiUmlnaHQiOjAuMCwiQm90dG9tIjowLjB9LCJQYWRkaW5nIjp7IiRpZCI6IjI0NDYiLCJUb3AiOjAuMCwiTGVmdCI6MC4wLCJSaWdodCI6MC4wLCJCb3R0b20iOjAuMH0sIkJhY2tncm91bmQiOnsiJGlkIjoiMjQ0NyIsIkNvbG9yIjp7IiRpZCI6IjI0NDgiLCJBIjoyNTUsIlIiOjI1NSwiRyI6MjU1LCJCIjoyNTV9fSwiSXNWaXNpYmxlIjp0cnVlLCJXaWR0aCI6MC4wLCJIZWlnaHQiOjAuMCwiQm9yZGVyU3R5bGUiOm51bGwsIlBhcmVudFN0eWxlIjpudWxsfSwiUmVjdGFuZ2xlU3R5bGUiOnsiJGlkIjoiMjQ0OSIsIk1hcmdpbiI6eyIkaWQiOiIyNDUwIiwiVG9wIjowLjAsIkxlZnQiOjAuMCwiUmlnaHQiOjAuMCwiQm90dG9tIjowLjB9LCJQYWRkaW5nIjp7IiRpZCI6IjI0NTEiLCJUb3AiOjAuMCwiTGVmdCI6MC4wLCJSaWdodCI6MC4wLCJCb3R0b20iOjAuMH0sIkJhY2tncm91bmQiOnsiJGlkIjoiMjQ1MiIsIkNvbG9yIjp7IiRpZCI6IjI0NTMiLCJBIjoyNTUsIlIiOjE1MywiRyI6MTUzLCJCIjoxNTN9fSwiSXNWaXNpYmxlIjp0cnVlLCJXaWR0aCI6MC4wLCJIZWlnaHQiOjAuMCwiQm9yZGVyU3R5bGUiOnsiJGlkIjoiMjQ1NCIsIkxpbmVDb2xvciI6eyIkaWQiOiIyNDU1IiwiJHR5cGUiOiJOTFJFLkNvbW1vbi5Eb20uU29saWRDb2xvckJydXNoLCBOTFJFLkNvbW1vbiIsIkNvbG9yIjp7IiRpZCI6IjI0NTYiLCJBIjoyNTUsIlIiOjI1NSwiRyI6MjU1LCJCIjoyNTV9fSwiTGluZVdlaWdodCI6MC4wLCJMaW5lVHlwZSI6MCwiUGFyZW50U3R5bGUiOm51bGx9LCJQYXJlbnRTdHlsZSI6bnVsbH0sIk1hcmdpbiI6eyIkaWQiOiIyNDU3IiwiVG9wIjowLjAsIkxlZnQiOjAuMCwiUmlnaHQiOjAuMCwiQm90dG9tIjowLjB9LCJQYWRkaW5nIjp7IiRpZCI6IjI0NTgiLCJUb3AiOjAuMCwiTGVmdCI6MC4wLCJSaWdodCI6MC4wLCJCb3R0b20iOjAuMH0sIkJhY2tncm91bmQiOm51bGwsIklzVmlzaWJsZSI6dHJ1ZSwiV2lkdGgiOjAuMCwiSGVpZ2h0IjowLjAsIkJvcmRlclN0eWxlIjpudWxsLCJQYXJlbnRTdHlsZSI6bnVsbH0sIkJhY2tncm91bmRTdHlsZSI6eyIkaWQiOiIyNDU5IiwiTWFyZ2luIjp7IiRpZCI6IjI0NjAiLCJUb3AiOjAuMCwiTGVmdCI6MC4wLCJSaWdodCI6MC4wLCJCb3R0b20iOjAuMH0sIlBhZGRpbmciOnsiJGlkIjoiMjQ2MSIsIlRvcCI6MC4wLCJMZWZ0IjowLjAsIlJpZ2h0IjowLjAsIkJvdHRvbSI6MC4wfSwiQmFja2dyb3VuZCI6eyIkaWQiOiIyNDYyIiwiQ29sb3IiOnsiJGlkIjoiMjQ2MyIsIkEiOjUxLCJSIjoyMDAsIkciOjIwMCwiQiI6MjAwfX0sIklzVmlzaWJsZSI6dHJ1ZSwiV2lkdGgiOjAuMCwiSGVpZ2h0IjowLjAsIkJvcmRlclN0eWxlIjp7IiRpZCI6IjI0NjQiLCJMaW5lQ29sb3IiOnsiJGlkIjoiMjQ2NSIsIiR0eXBlIjoiTkxSRS5Db21tb24uRG9tLlNvbGlkQ29sb3JCcnVzaCwgTkxSRS5Db21tb24iLCJDb2xvciI6eyIkaWQiOiIyNDY2IiwiQSI6MjU1LCJSIjoyMzQsIkciOjIyLCJCIjozMH19LCJMaW5lV2VpZ2h0IjowLjAsIkxpbmVUeXBlIjowLCJQYXJlbnRTdHlsZSI6bnVsbH0sIlBhcmVudFN0eWxlIjpudWxsfSwiSXNBYm92ZVRpbWViYW5kIjpmYWxzZSwiU3BhY2luZyI6MywiRGVmYXVsdFN3aW1sYW5lVGFza1N0eWxlIjp7IiRpZCI6IjI0NjciLCIkdHlwZSI6Ik5MUkUuQ29tbW9uLkRvbS5TdHlsZXMuRXhwbGljaXRTZXRhYmxlVGFza1N0eWxlLCBOTFJFLkNvbW1vbiIsIlNoYXBlIjoxLCJTaGFwZVRoaWNrbmVzcyI6MCwiRHVyYXRpb25Gb3JtYXQiOjAsIkluY2x1ZGVOb25Xb3JraW5nRGF5c0luRHVyYXRpb24iOmZhbHNlLCJQZXJjZW50YWdlQ29tcGxldGVTdHlsZSI6eyIkaWQiOiIyNDY4IiwiRm9udFNldHRpbmdzIjp7IiRpZCI6IjI0NjkiLCJGb250U2l6ZSI6MTAsIkZvbnROYW1lIjoiQ2FsaWJyaSIsIklzQm9sZCI6ZmFsc2UsIklzSXRhbGljIjpmYWxzZSwiSXNVbmRlcmxpbmVkIjpmYWxzZSwiUGFyZW50U3R5bGUiOm51bGx9LCJBdXRvU2l6ZSI6MCwiRm9yZWdyb3VuZCI6eyIkaWQiOiIyNDcwIiwiQ29sb3IiOnsiJGlkIjoiMjQ3MSIsIkEiOjI1NSwiUiI6MjMyLCJHIjoyMzIsIkIiOjIzMn19LCJNYXhXaWR0aCI6MjAwLjAsIk1heEhlaWdodCI6IkluZmluaXR5IiwiU21hcnRGb3JlZ3JvdW5kSXNBY3RpdmUiOmZhbHNlLCJIb3Jpem9udGFsQWxpZ25tZW50IjoxLCJWZXJ0aWNhbEFsaWdubWVudCI6MSwiU21hcnRGb3JlZ3JvdW5kIjpudWxsLCJCYWNrZ3JvdW5kRmlsbFR5cGUiOjAsIk1hcmdpbiI6eyIkaWQiOiIyNDcyIiwiVG9wIjowLjAsIkxlZnQiOjAuMCwiUmlnaHQiOjAuMCwiQm90dG9tIjowLjB9LCJQYWRkaW5nIjp7IiRpZCI6IjI0NzMiLCJUb3AiOjAuMCwiTGVmdCI6MC4wLCJSaWdodCI6MC4wLCJCb3R0b20iOjAuMH0sIkJhY2tncm91bmQiOnsiJGlkIjoiMjQ3NCIsIkNvbG9yIjp7IiRpZCI6IjI0NzUiLCJBIjo4OSwiUiI6MCwiRyI6MCwiQiI6MH19LCJJc1Zpc2libGUiOnRydWUsIldpZHRoIjowLjAsIkhlaWdodCI6MC4wLCJCb3JkZXJTdHlsZSI6eyIkaWQiOiIyNDc2IiwiTGluZUNvbG9yIjpudWxsLCJMaW5lV2VpZ2h0IjowLjAsIkxpbmVUeXBlIjowLCJQYXJlbnRTdHlsZSI6bnVsbH0sIlBhcmVudFN0eWxlIjpudWxsfSwiRHVyYXRpb25TdHlsZSI6eyIkaWQiOiIyNDc3IiwiRm9udFNldHRpbmdzIjp7IiRpZCI6IjI0NzgiLCJGb250U2l6ZSI6MTAsIkZvbnROYW1lIjoiQ2FsaWJyaSIsIklzQm9sZCI6ZmFsc2UsIklzSXRhbGljIjpmYWxzZSwiSXNVbmRlcmxpbmVkIjpmYWxzZSwiUGFyZW50U3R5bGUiOm51bGx9LCJBdXRvU2l6ZSI6MCwiRm9yZWdyb3VuZCI6eyIkaWQiOiIyNDc5IiwiQ29sb3IiOnsiJGlkIjoiMjQ4MCIsIkEiOjI1NSwiUiI6MjM3LCJHIjoxMjUsIkIiOjQ5fX0sIk1heFdpZHRoIjoyMDAuMCwiTWF4SGVpZ2h0IjoiSW5maW5pdHkiLCJTbWFydEZvcmVncm91bmRJc0FjdGl2ZSI6ZmFsc2UsIkhvcml6b250YWxBbGlnbm1lbnQiOjAsIlZlcnRpY2FsQWxpZ25tZW50IjoxLCJTbWFydEZvcmVncm91bmQiOm51bGwsIkJhY2tncm91bmRGaWxsVHlwZSI6MCwiTWFyZ2luIjp7IiRpZCI6IjI0ODEiLCJUb3AiOjAuMCwiTGVmdCI6MC4wLCJSaWdodCI6MC4wLCJCb3R0b20iOjAuMH0sIlBhZGRpbmciOnsiJGlkIjoiMjQ4MiIsIlRvcCI6MC4wLCJMZWZ0IjowLjAsIlJpZ2h0IjowLjAsIkJvdHRvbSI6MC4wfSwiQmFja2dyb3VuZCI6eyIkaWQiOiIyNDgzIiwiQ29sb3IiOnsiJGlkIjoiMjQ4NCIsIkEiOjI1NSwiUiI6MjM3LCJHIjoxMjUsIkIiOjQ5fX0sIklzVmlzaWJsZSI6dHJ1ZSwiV2lkdGgiOjAuMCwiSGVpZ2h0IjowLjAsIkJvcmRlclN0eWxlIjp7IiRpZCI6IjI0ODUiLCJMaW5lQ29sb3IiOm51bGwsIkxpbmVXZWlnaHQiOjAuMCwiTGluZVR5cGUiOjAsIlBhcmVudFN0eWxlIjpudWxsfSwiUGFyZW50U3R5bGUiOm51bGx9LCJIb3Jpem9udGFsQ29ubmVjdG9yU3R5bGUiOnsiJGlkIjoiMjQ4NiIsIkxpbmVDb2xvciI6eyIkaWQiOiIyNDg3IiwiJHR5cGUiOiJOTFJFLkNvbW1vbi5Eb20uU29saWRDb2xvckJydXNoLCBOTFJFLkNvbW1vbiIsIkNvbG9yIjp7IiRpZCI6IjI0ODgiLCJBIjoyNTUsIlIiOjAsIkciOjAsIkIiOjB9fSwiTGluZVdlaWdodCI6MC4wLCJMaW5lVHlwZSI6MCwiUGFyZW50U3R5bGUiOm51bGx9LCJWZXJ0aWNhbENvbm5lY3RvclN0eWxlIjp7IiRpZCI6IjI0ODkiLCJMaW5lQ29sb3IiOnsiJGlkIjoiMjQ5MCIsIiR0eXBlIjoiTkxSRS5Db21tb24uRG9tLlNvbGlkQ29sb3JCcnVzaCwgTkxSRS5Db21tb24iLCJDb2xvciI6eyIkaWQiOiIyNDkxIiwiQSI6MjU1LCJSIjowLCJHIjowLCJCIjowfX0sIkxpbmVXZWlnaHQiOjAuMCwiTGluZVR5cGUiOjAsIlBhcmVudFN0eWxlIjpudWxsfSwiTWFyZ2luIjpudWxsLCJTdGFydERhdGVQb3NpdGlvbiI6MywiRW5kRGF0ZVBvc2l0aW9uIjozLCJEYXRlSXNWaXNpYmxlIjp0cnVlLCJUaXRsZVBvc2l0aW9uIjo0LCJEdXJhdGlvblBvc2l0aW9uIjo2LCJQZXJjZW50YWdlQ29tcGxldGVkUG9zaXRpb24iOjIsIlZhcmlhbmNlUG9zaXRpb24iOjYsIlNwYWNpbmciOjMsIklzQmVsb3dUaW1lYmFuZCI6ZmFsc2UsIlBlcmNlbnRhZ2VDb21wbGV0ZVNoYXBlT3BhY2l0eSI6MzUsIkJhc2VsaW5lU3R5bGUiOnsiJGlkIjoiMjQ5MiIsIlNoYXBlU3R5bGUiOnsiJGlkIjoiMjQ5MyIsIk1hcmdpbiI6eyIkaWQiOiIyNDk0IiwiVG9wIjowLjAsIkxlZnQiOjAuMCwiUmlnaHQiOjAuMCwiQm90dG9tIjowLjB9LCJQYWRkaW5nIjp7IiRpZCI6IjI0OTUiLCJUb3AiOjAuMCwiTGVmdCI6MC4wLCJSaWdodCI6MC4wLCJCb3R0b20iOjAuMH0sIkJhY2tncm91bmQiOnsiJGlkIjoiMjQ5NiIsIkNvbG9yIjp7IiRpZCI6IjI0OTciLCJBIjoxNTMsIlIiOjAsIkciOjAsIkIiOjB9fSwiSXNWaXNpYmxlIjp0cnVlLCJXaWR0aCI6MC4wLCJIZWlnaHQiOjAuMCwiQm9yZGVyU3R5bGUiOnsiJGlkIjoiMjQ5OCIsIkxpbmVDb2xvciI6bnVsbCwiTGluZVdlaWdodCI6MC4wLCJMaW5lVHlwZSI6MCwiUGFyZW50U3R5bGUiOm51bGx9LCJQYXJlbnRTdHlsZSI6bnVsbH0sIk1hcmdpbiI6eyIkaWQiOiIyNDk5IiwiVG9wIjowLjAsIkxlZnQiOjAuMCwiUmlnaHQiOjAuMCwiQm90dG9tIjowLjB9LCJQYWRkaW5nIjp7IiRpZCI6IjI1MDAiLCJUb3AiOjAuMCwiTGVmdCI6MC4wLCJSaWdodCI6MC4wLCJCb3R0b20iOjAuMH0sIkJhY2tncm91bmQiOm51bGwsIklzVmlzaWJsZSI6dHJ1ZSwiV2lkdGgiOjAuMCwiSGVpZ2h0IjowLjAsIkJvcmRlclN0eWxlIjpudWxsLCJQYXJlbnRTdHlsZSI6bnVsbH0sIlNoYXBlU3R5bGUiOnsiJGlkIjoiMjUwMSIsIk1hcmdpbiI6eyIkaWQiOiIyNTAyIiwiVG9wIjowLjAsIkxlZnQiOjQuMCwiUmlnaHQiOjQuMCwiQm90dG9tIjowLjB9LCJQYWRkaW5nIjp7IiRpZCI6IjI1MDMiLCJUb3AiOjAuMCwiTGVmdCI6MC4wLCJSaWdodCI6MC4wLCJCb3R0b20iOjAuMH0sIkJhY2tncm91bmQiOnsiJGlkIjoiMjUwNCIsIkNvbG9yIjp7IiRpZCI6IjI1MDUiLCJBIjoyNTUsIlIiOjIzMywiRyI6MTEzLCJCIjo1MH19LCJJc1Zpc2libGUiOnRydWUsIldpZHRoIjowLjAsIkhlaWdodCI6MTAuMCwiQm9yZGVyU3R5bGUiOnsiJGlkIjoiMjUwNiIsIkxpbmVDb2xvciI6eyIkaWQiOiIyNTA3IiwiJHR5cGUiOiJOTFJFLkNvbW1vbi5Eb20uU29saWRDb2xvckJydXNoLCBOTFJFLkNvbW1vbiIsIkNvbG9yIjp7IiRpZCI6IjI1MDgiLCJBIjoyNTUsIlIiOjIzNCwiRyI6MjIsIkIiOjMwfX0sIkxpbmVXZWlnaHQiOjAuMCwiTGluZVR5cGUiOjAsIlBhcmVudFN0eWxlIjpudWxsfSwiUGFyZW50U3R5bGUiOm51bGx9LCJUaXRsZVN0eWxlIjp7IiRpZCI6IjI1MDkiLCJGb250U2V0dGluZ3MiOnsiJGlkIjoiMjUxMCIsIkZvbnRTaXplIjoxMSwiRm9udE5hbWUiOiJDYWxpYnJpIiwiSXNCb2xkIjpmYWxzZSwiSXNJdGFsaWMiOmZhbHNlLCJJc1VuZGVybGluZWQiOmZhbHNlLCJQYXJlbnRTdHlsZSI6bnVsbH0sIkF1dG9TaXplIjowLCJGb3JlZ3JvdW5kIjp7IiRpZCI6IjI1MTEiLCJDb2xvciI6eyIkaWQiOiIyNTEy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I1MTMiLCJUb3AiOjAuMCwiTGVmdCI6MC4wLCJSaWdodCI6MC4wLCJCb3R0b20iOjAuMH0sIlBhZGRpbmciOnsiJGlkIjoiMjUxNCIsIlRvcCI6MC4wLCJMZWZ0IjowLjAsIlJpZ2h0IjowLjAsIkJvdHRvbSI6MC4wfSwiQmFja2dyb3VuZCI6eyIkaWQiOiIyNTE1IiwiQ29sb3IiOnsiJGlkIjoiMjUxNiIsIkEiOjI1NSwiUiI6MCwiRyI6MCwiQiI6MH19LCJJc1Zpc2libGUiOnRydWUsIldpZHRoIjowLjAsIkhlaWdodCI6MC4wLCJCb3JkZXJTdHlsZSI6eyIkaWQiOiIyNTE3IiwiTGluZUNvbG9yIjpudWxsLCJMaW5lV2VpZ2h0IjowLjAsIkxpbmVUeXBlIjowLCJQYXJlbnRTdHlsZSI6bnVsbH0sIlBhcmVudFN0eWxlIjpudWxsfSwiRGF0ZVN0eWxlIjp7IiRpZCI6IjI1MTgiLCJGb250U2V0dGluZ3MiOnsiJGlkIjoiMjUxOSIsIkZvbnRTaXplIjoxMCwiRm9udE5hbWUiOiJDYWxpYnJpIiwiSXNCb2xkIjpmYWxzZSwiSXNJdGFsaWMiOmZhbHNlLCJJc1VuZGVybGluZWQiOmZhbHNlLCJQYXJlbnRTdHlsZSI6bnVsbH0sIkF1dG9TaXplIjowLCJGb3JlZ3JvdW5kIjp7IiRpZCI6IjI1MjAiLCJDb2xvciI6eyIkaWQiOiIyNTIxIiwiQSI6MjU1LCJSIjoxNCwiRyI6NDAsIkIiOjY1fX0sIk1heFdpZHRoIjoyMDAuMCwiTWF4SGVpZ2h0IjoiSW5maW5pdHkiLCJTbWFydEZvcmVncm91bmRJc0FjdGl2ZSI6ZmFsc2UsIkhvcml6b250YWxBbGlnbm1lbnQiOjIsIlZlcnRpY2FsQWxpZ25tZW50IjoxLCJTbWFydEZvcmVncm91bmQiOm51bGwsIkJhY2tncm91bmRGaWxsVHlwZSI6MCwiTWFyZ2luIjp7IiRpZCI6IjI1MjIiLCJUb3AiOjAuMCwiTGVmdCI6MC4wLCJSaWdodCI6MC4wLCJCb3R0b20iOjAuMH0sIlBhZGRpbmciOnsiJGlkIjoiMjUyMyIsIlRvcCI6MC4wLCJMZWZ0IjowLjAsIlJpZ2h0IjowLjAsIkJvdHRvbSI6MC4wfSwiQmFja2dyb3VuZCI6eyIkaWQiOiIyNTI0IiwiQ29sb3IiOnsiJGlkIjoiMjUyNSIsIkEiOjI1NSwiUiI6MTQsIkciOjQwLCJCIjo2NX19LCJJc1Zpc2libGUiOnRydWUsIldpZHRoIjowLjAsIkhlaWdodCI6MC4wLCJCb3JkZXJTdHlsZSI6eyIkaWQiOiIyNTI2IiwiTGluZUNvbG9yIjpudWxsLCJMaW5lV2VpZ2h0IjowLjAsIkxpbmVUeXBlIjowLCJQYXJlbnRTdHlsZSI6bnVsbH0sIlBhcmVudFN0eWxlIjpudWxsfSwiRGF0ZUZvcm1hdCI6eyIkaWQiOiIyNTI3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I1MjgiLCJGb3JtYXQiOjAsIklzVmlzaWJsZSI6ZmFsc2UsIkxhc3RLbm93blZpc2liaWxpdHlTdGF0ZSI6ZmFsc2V9LCJJc1Zpc2libGUiOnRydWUsIlZhcmlhbmNlU3R5bGUiOnsiJGlkIjoiMjUyOSIsIlRleHRTdHlsZSI6eyIkaWQiOiIyNTMwIiwiRm9udFNldHRpbmdzIjp7IiRpZCI6IjI1MzEiLCJGb250U2l6ZSI6MTEsIkZvbnROYW1lIjoiQ2FsaWJyaSIsIklzQm9sZCI6ZmFsc2UsIklzSXRhbGljIjpmYWxzZSwiSXNVbmRlcmxpbmVkIjpmYWxzZSwiUGFyZW50U3R5bGUiOm51bGx9LCJBdXRvU2l6ZSI6MCwiRm9yZWdyb3VuZCI6eyIkaWQiOiIyNTMyIiwiQ29sb3IiOnsiJGlkIjoiMjUzMy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yNTM0IiwiVG9wIjowLjAsIkxlZnQiOjAuMCwiUmlnaHQiOjAuMCwiQm90dG9tIjowLjB9LCJQYWRkaW5nIjp7IiRpZCI6IjI1MzUiLCJUb3AiOjAuMCwiTGVmdCI6MC4wLCJSaWdodCI6MC4wLCJCb3R0b20iOjAuMH0sIkJhY2tncm91bmQiOnsiJGlkIjoiMjUzNiIsIkNvbG9yIjp7IiRpZCI6IjI1MzciLCJBIjowLCJSIjowLCJHIjowLCJCIjowfX0sIklzVmlzaWJsZSI6dHJ1ZSwiV2lkdGgiOjAuMCwiSGVpZ2h0IjowLjAsIkJvcmRlclN0eWxlIjp7IiRpZCI6IjI1MzgiLCJMaW5lQ29sb3IiOm51bGwsIkxpbmVXZWlnaHQiOjAuMCwiTGluZVR5cGUiOjAsIlBhcmVudFN0eWxlIjpudWxsfSwiUGFyZW50U3R5bGUiOm51bGx9LCJQYXJlbnRTdHlsZSI6bnVsbH0sIlBhcmVudFN0eWxlIjpudWxsLCJfZXhwbGljaXRseVNldCI6eyIkaWQiOiIyNTM5IiwiU2hhcGVTdHlsZSI6ZmFsc2UsIlRpdGxlU3R5bGUiOmZhbHNlLCJEYXRlU3R5bGUiOmZhbHNlLCJWYXJpYW5jZVN0eWxlIjpmYWxzZSwiSG9yaXpvbnRhbENvbm5lY3RvclN0eWxlIjpmYWxzZSwiVmVydGljYWxDb25uZWN0b3JTdHlsZSI6ZmFsc2UsIlBlcmNlbnRhZ2VDb21wbGV0ZVNoYXBlT3BhY2l0eSI6ZmFsc2UsIlNoYXBlIjpmYWxzZSwiU2hhcGVUaGlja25lc3MiOmZhbHNlLCJEdXJhdGlvbkZvcm1hdCI6ZmFsc2UsIkluY2x1ZGVOb25Xb3JraW5nRGF5c0luRHVyYXRpb24iOmZhbHNlLCJNYXJnaW4iOmZhbHNlLCJTdGFydERhdGVQb3NpdGlvbiI6ZmFsc2UsIkVuZERhdGVQb3NpdGlvbiI6ZmFsc2UsIlRpdGxlUG9zaXRpb24iOmZhbHNlLCJEdXJhdGlvblBvc2l0aW9uIjpmYWxzZSwiUGVyY2VudGFnZUNvbXBsZXRlZFBvc2l0aW9uIjpmYWxzZSwiVmFyaWFuY2VQb3NpdGlvbiI6ZmFsc2UsIlNwYWNpbmciOmZhbHNlLCJJc0JlbG93VGltZWJhbmQiOmZhbHNlLCJEYXRlRm9ybWF0IjpmYWxzZSwiV2Vla051bWJlcmluZyI6ZmFsc2UsIklzVmlzaWJsZSI6ZmFsc2V9fSwiRGVmYXVsdFN3aW1sYW5lTW90U3R5bGUiOnsiJGlkIjoiMjU0MCIsIlNoYXBlIjoxLCJDb25uZWN0b3JNYXJnaW4iOnsiJGlkIjoiMjU0MSIsIlRvcCI6MC4wLCJMZWZ0IjoyLjAsIlJpZ2h0IjoyLjAsIkJvdHRvbSI6MC4wfSwiQ29ubmVjdG9yU3R5bGUiOnsiJGlkIjoiMjU0MiIsIkxpbmVDb2xvciI6eyIkaWQiOiIyNTQzIiwiJHR5cGUiOiJOTFJFLkNvbW1vbi5Eb20uU29saWRDb2xvckJydXNoLCBOTFJFLkNvbW1vbiIsIkNvbG9yIjp7IiRpZCI6IjI1NDQiLCJBIjoxMjcsIlIiOjEyOCwiRyI6NTMsIkIiOjE0fX0sIkxpbmVXZWlnaHQiOjEuMCwiTGluZVR5cGUiOjAsIlBhcmVudFN0eWxlIjpudWxsfSwiSXNCZWxvd1RpbWViYW5kIjpmYWxzZSwiUG9zaXRpb25PblRhc2siOjEsIkhpZGVEYXRlIjpmYWxzZSwiU2hhcGVTaXplIjowLCJTcGFjaW5nIjowLjAsIlBhZGRpbmciOnsiJGlkIjoiMjU0NSIsIlRvcCI6NS4wLCJMZWZ0IjozLjAsIlJpZ2h0IjowLjAsIkJvdHRvbSI6Mi4wfSwiU2hhcGVTdHlsZSI6eyIkaWQiOiIyNTQ2IiwiTWFyZ2luIjp7IiRpZCI6IjI1NDciLCJUb3AiOjAuMCwiTGVmdCI6MC4wLCJSaWdodCI6MC4wLCJCb3R0b20iOjAuMH0sIlBhZGRpbmciOnsiJGlkIjoiMjU0OCIsIlRvcCI6MC4wLCJMZWZ0IjowLjAsIlJpZ2h0IjowLjAsIkJvdHRvbSI6MC4wfSwiQmFja2dyb3VuZCI6eyIkaWQiOiIyNTQ5IiwiQ29sb3IiOnsiJGlkIjoiMjU1MCIsIkEiOjI1NSwiUiI6MTI4LCJHIjo1MywiQiI6MTR9fSwiSXNWaXNpYmxlIjp0cnVlLCJXaWR0aCI6MTIuMCwiSGVpZ2h0IjoxNC4wLCJCb3JkZXJTdHlsZSI6eyIkaWQiOiIyNTUxIiwiTGluZUNvbG9yIjp7IiRpZCI6IjI1NTIiLCIkdHlwZSI6Ik5MUkUuQ29tbW9uLkRvbS5Tb2xpZENvbG9yQnJ1c2gsIE5MUkUuQ29tbW9uIiwiQ29sb3IiOnsiJGlkIjoiMjU1MyIsIkEiOjI1NSwiUiI6MjU1LCJHIjoyNTUsIkIiOjI1NX19LCJMaW5lV2VpZ2h0IjowLjAsIkxpbmVUeXBlIjowLCJQYXJlbnRTdHlsZSI6bnVsbH0sIlBhcmVudFN0eWxlIjpudWxsfSwiVGl0bGVTdHlsZSI6eyIkaWQiOiIyNTU0IiwiRm9udFNldHRpbmdzIjp7IiRpZCI6IjI1NTUiLCJGb250U2l6ZSI6MTEsIkZvbnROYW1lIjoiQ2FsaWJyaSIsIklzQm9sZCI6ZmFsc2UsIklzSXRhbGljIjpmYWxzZSwiSXNVbmRlcmxpbmVkIjpmYWxzZSwiUGFyZW50U3R5bGUiOm51bGx9LCJBdXRvU2l6ZSI6MCwiRm9yZWdyb3VuZCI6eyIkaWQiOiIyNTU2IiwiQ29sb3IiOnsiJGlkIjoiMjU1NyIsIkEiOjI1NSwiUiI6MCwiRyI6MCwiQiI6MH19LCJNYXhXaWR0aCI6MjAwLjAsIk1heEhlaWdodCI6IkluZmluaXR5IiwiU21hcnRGb3JlZ3JvdW5kSXNBY3RpdmUiOmZhbHNlLCJIb3Jpem9udGFsQWxpZ25tZW50IjoxLCJWZXJ0aWNhbEFsaWdubWVudCI6MSwiU21hcnRGb3JlZ3JvdW5kIjpudWxsLCJCYWNrZ3JvdW5kRmlsbFR5cGUiOjAsIk1hcmdpbiI6eyIkaWQiOiIyNTU4IiwiVG9wIjowLjAsIkxlZnQiOjAuMCwiUmlnaHQiOjAuMCwiQm90dG9tIjowLjB9LCJQYWRkaW5nIjp7IiRpZCI6IjI1NTkiLCJUb3AiOjAuMCwiTGVmdCI6MC4wLCJSaWdodCI6MC4wLCJCb3R0b20iOjAuMH0sIkJhY2tncm91bmQiOnsiJGlkIjoiMjU2MCIsIkNvbG9yIjp7IiRpZCI6IjI1NjEiLCJBIjoyNTUsIlIiOjAsIkciOjAsIkIiOjB9fSwiSXNWaXNpYmxlIjp0cnVlLCJXaWR0aCI6MC4wLCJIZWlnaHQiOjAuMCwiQm9yZGVyU3R5bGUiOnsiJGlkIjoiMjU2MiIsIkxpbmVDb2xvciI6bnVsbCwiTGluZVdlaWdodCI6MC4wLCJMaW5lVHlwZSI6MCwiUGFyZW50U3R5bGUiOm51bGx9LCJQYXJlbnRTdHlsZSI6bnVsbH0sIkRhdGVTdHlsZSI6eyIkaWQiOiIyNTYzIiwiRm9udFNldHRpbmdzIjp7IiRpZCI6IjI1NjQiLCJGb250U2l6ZSI6MTAsIkZvbnROYW1lIjoiQ2FsaWJyaSIsIklzQm9sZCI6ZmFsc2UsIklzSXRhbGljIjpmYWxzZSwiSXNVbmRlcmxpbmVkIjpmYWxzZSwiUGFyZW50U3R5bGUiOm51bGx9LCJBdXRvU2l6ZSI6MCwiRm9yZWdyb3VuZCI6eyIkaWQiOiIyNTY1IiwiQ29sb3IiOnsiJGlkIjoiMjU2NiIsIkEiOjI1NSwiUiI6MTQsIkciOjQwLCJCIjo2NX19LCJNYXhXaWR0aCI6MjAwLjAsIk1heEhlaWdodCI6IkluZmluaXR5IiwiU21hcnRGb3JlZ3JvdW5kSXNBY3RpdmUiOmZhbHNlLCJIb3Jpem9udGFsQWxpZ25tZW50IjoxLCJWZXJ0aWNhbEFsaWdubWVudCI6MSwiU21hcnRGb3JlZ3JvdW5kIjpudWxsLCJCYWNrZ3JvdW5kRmlsbFR5cGUiOjAsIk1hcmdpbiI6eyIkaWQiOiIyNTY3IiwiVG9wIjowLjAsIkxlZnQiOjAuMCwiUmlnaHQiOjAuMCwiQm90dG9tIjowLjB9LCJQYWRkaW5nIjp7IiRpZCI6IjI1NjgiLCJUb3AiOjAuMCwiTGVmdCI6MC4wLCJSaWdodCI6MC4wLCJCb3R0b20iOjAuMH0sIkJhY2tncm91bmQiOnsiJGlkIjoiMjU2OSIsIkNvbG9yIjp7IiRpZCI6IjI1NzAiLCJBIjoyNTUsIlIiOjE0LCJHIjo0MCwiQiI6NjV9fSwiSXNWaXNpYmxlIjp0cnVlLCJXaWR0aCI6MC4wLCJIZWlnaHQiOjAuMCwiQm9yZGVyU3R5bGUiOnsiJGlkIjoiMjU3MSIsIkxpbmVDb2xvciI6bnVsbCwiTGluZVdlaWdodCI6MC4wLCJMaW5lVHlwZSI6MCwiUGFyZW50U3R5bGUiOm51bGx9LCJQYXJlbnRTdHlsZSI6bnVsbH0sIkRhdGVGb3JtYXQiOnsiJGlkIjoiMjU3Mi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yNTczIiwiRm9ybWF0IjowLCJJc1Zpc2libGUiOmZhbHNlLCJMYXN0S25vd25WaXNpYmlsaXR5U3RhdGUiOmZhbHNlfSwiSXNWaXNpYmxlIjpmYWxzZSwiVmFyaWFuY2VTdHlsZSI6eyIkaWQiOiIyNTc0IiwiVGV4dFN0eWxlIjp7IiRpZCI6IjI1NzUiLCJGb250U2V0dGluZ3MiOnsiJGlkIjoiMjU3NiIsIkZvbnRTaXplIjoxMSwiRm9udE5hbWUiOiJDYWxpYnJpIiwiSXNCb2xkIjpmYWxzZSwiSXNJdGFsaWMiOmZhbHNlLCJJc1VuZGVybGluZWQiOmZhbHNlLCJQYXJlbnRTdHlsZSI6bnVsbH0sIkF1dG9TaXplIjowLCJGb3JlZ3JvdW5kIjp7IiRpZCI6IjI1NzciLCJDb2xvciI6eyIkaWQiOiIyNTc4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I1NzkiLCJUb3AiOjAuMCwiTGVmdCI6MC4wLCJSaWdodCI6MC4wLCJCb3R0b20iOjAuMH0sIlBhZGRpbmciOnsiJGlkIjoiMjU4MCIsIlRvcCI6MC4wLCJMZWZ0IjowLjAsIlJpZ2h0IjowLjAsIkJvdHRvbSI6MC4wfSwiQmFja2dyb3VuZCI6eyIkaWQiOiIyNTgxIiwiQ29sb3IiOnsiJGlkIjoiMjU4MiIsIkEiOjAsIlIiOjAsIkciOjAsIkIiOjB9fSwiSXNWaXNpYmxlIjpmYWxzZSwiV2lkdGgiOjAuMCwiSGVpZ2h0IjowLjAsIkJvcmRlclN0eWxlIjp7IiRpZCI6IjI1ODMiLCJMaW5lQ29sb3IiOm51bGwsIkxpbmVXZWlnaHQiOjAuMCwiTGluZVR5cGUiOjAsIlBhcmVudFN0eWxlIjpudWxsfSwiUGFyZW50U3R5bGUiOm51bGx9LCJQYXJlbnRTdHlsZSI6bnVsbH0sIlBhcmVudFN0eWxlIjpudWxsfSwiRGVmYXVsdFN3aW1sYW5lTWlsZXN0b25lU3R5bGUiOnsiJGlkIjoiMjU4NCIsIlRpdGxlUG9zaXRpb24iOiJMZWZ0IiwiRGF0ZVBvc2l0aW9uIjoiUmlnaHQiLCJWYXJpYW5jZVBvc2l0aW9uIjoiUmlnaHQiLCJTaGFwZVR5cGUiOjEsIlNoYXBlU2l6ZSI6MCwiU3BhY2luZyI6NSwiU2hhcGVTdHlsZSI6eyIkaWQiOiIyNTg1IiwiTWFyZ2luIjp7IiRpZCI6IjI1ODYiLCJUb3AiOjAuMCwiTGVmdCI6MC4wLCJSaWdodCI6MC4wLCJCb3R0b20iOjAuMH0sIlBhZGRpbmciOnsiJGlkIjoiMjU4NyIsIlRvcCI6MC4wLCJMZWZ0IjowLjAsIlJpZ2h0IjowLjAsIkJvdHRvbSI6MC4wfSwiQmFja2dyb3VuZCI6eyIkaWQiOiIyNTg4IiwiQ29sb3IiOnsiJGlkIjoiMjU4OSIsIkEiOjI1NSwiUiI6MjMzLCJHIjoxMTMsIkIiOjUwfX0sIklzVmlzaWJsZSI6dHJ1ZSwiV2lkdGgiOjEyLjAsIkhlaWdodCI6MTQuMCwiQm9yZGVyU3R5bGUiOnsiJGlkIjoiMjU5MCIsIkxpbmVDb2xvciI6eyIkaWQiOiIyNTkxIiwiJHR5cGUiOiJOTFJFLkNvbW1vbi5Eb20uU29saWRDb2xvckJydXNoLCBOTFJFLkNvbW1vbiIsIkNvbG9yIjp7IiRpZCI6IjI1OTIiLCJBIjoyNTUsIlIiOjIzNCwiRyI6MjIsIkIiOjMwfX0sIkxpbmVXZWlnaHQiOjAuMCwiTGluZVR5cGUiOjAsIlBhcmVudFN0eWxlIjpudWxsfSwiUGFyZW50U3R5bGUiOm51bGx9LCJUaXRsZVN0eWxlIjp7IiRpZCI6IjI1OTMiLCJGb250U2V0dGluZ3MiOnsiJGlkIjoiMjU5NCIsIkZvbnRTaXplIjoxMSwiRm9udE5hbWUiOiJDYWxpYnJpIiwiSXNCb2xkIjpmYWxzZSwiSXNJdGFsaWMiOmZhbHNlLCJJc1VuZGVybGluZWQiOmZhbHNlLCJQYXJlbnRTdHlsZSI6bnVsbH0sIkF1dG9TaXplIjowLCJGb3JlZ3JvdW5kIjp7IiRpZCI6IjI1OTUiLCJDb2xvciI6eyIkaWQiOiIyNTk2IiwiQSI6MjU1LCJSIjowLCJHIjowLCJCIjowfX0sIk1heFdpZHRoIjoyMDAuMCwiTWF4SGVpZ2h0IjoiSW5maW5pdHkiLCJTbWFydEZvcmVncm91bmRJc0FjdGl2ZSI6ZmFsc2UsIkhvcml6b250YWxBbGlnbm1lbnQiOjIsIlZlcnRpY2FsQWxpZ25tZW50IjoxLCJTbWFydEZvcmVncm91bmQiOm51bGwsIkJhY2tncm91bmRGaWxsVHlwZSI6MCwiTWFyZ2luIjp7IiRpZCI6IjI1OTciLCJUb3AiOjAuMCwiTGVmdCI6MC4wLCJSaWdodCI6MC4wLCJCb3R0b20iOjAuMH0sIlBhZGRpbmciOnsiJGlkIjoiMjU5OCIsIlRvcCI6MC4wLCJMZWZ0IjowLjAsIlJpZ2h0IjowLjAsIkJvdHRvbSI6MC4wfSwiQmFja2dyb3VuZCI6eyIkaWQiOiIyNTk5IiwiQ29sb3IiOnsiJGlkIjoiMjYwMCIsIkEiOjI1NSwiUiI6MCwiRyI6MCwiQiI6MH19LCJJc1Zpc2libGUiOnRydWUsIldpZHRoIjowLjAsIkhlaWdodCI6MC4wLCJCb3JkZXJTdHlsZSI6eyIkaWQiOiIyNjAxIiwiTGluZUNvbG9yIjpudWxsLCJMaW5lV2VpZ2h0IjowLjAsIkxpbmVUeXBlIjowLCJQYXJlbnRTdHlsZSI6bnVsbH0sIlBhcmVudFN0eWxlIjpudWxsfSwiRGF0ZVN0eWxlIjp7IiRpZCI6IjI2MDIiLCJGb250U2V0dGluZ3MiOnsiJGlkIjoiMjYwMyIsIkZvbnRTaXplIjoxMCwiRm9udE5hbWUiOiJDYWxpYnJpIiwiSXNCb2xkIjpmYWxzZSwiSXNJdGFsaWMiOmZhbHNlLCJJc1VuZGVybGluZWQiOmZhbHNlLCJQYXJlbnRTdHlsZSI6bnVsbH0sIkF1dG9TaXplIjowLCJGb3JlZ3JvdW5kIjp7IiRpZCI6IjI2MDQiLCJDb2xvciI6eyIkaWQiOiIyNjA1IiwiQSI6MjU1LCJSIjoxNCwiRyI6NDAsIkIiOjY1fX0sIk1heFdpZHRoIjoyMDAuMCwiTWF4SGVpZ2h0IjoiSW5maW5pdHkiLCJTbWFydEZvcmVncm91bmRJc0FjdGl2ZSI6ZmFsc2UsIkhvcml6b250YWxBbGlnbm1lbnQiOjAsIlZlcnRpY2FsQWxpZ25tZW50IjoxLCJTbWFydEZvcmVncm91bmQiOm51bGwsIkJhY2tncm91bmRGaWxsVHlwZSI6MCwiTWFyZ2luIjp7IiRpZCI6IjI2MDYiLCJUb3AiOjAuMCwiTGVmdCI6MC4wLCJSaWdodCI6MC4wLCJCb3R0b20iOjAuMH0sIlBhZGRpbmciOnsiJGlkIjoiMjYwNyIsIlRvcCI6MC4wLCJMZWZ0IjowLjAsIlJpZ2h0IjowLjAsIkJvdHRvbSI6MC4wfSwiQmFja2dyb3VuZCI6eyIkaWQiOiIyNjA4IiwiQ29sb3IiOnsiJGlkIjoiMjYwOSIsIkEiOjI1NSwiUiI6MTQsIkciOjQwLCJCIjo2NX19LCJJc1Zpc2libGUiOnRydWUsIldpZHRoIjowLjAsIkhlaWdodCI6MC4wLCJCb3JkZXJTdHlsZSI6eyIkaWQiOiIyNjEwIiwiTGluZUNvbG9yIjpudWxsLCJMaW5lV2VpZ2h0IjowLjAsIkxpbmVUeXBlIjowLCJQYXJlbnRTdHlsZSI6bnVsbH0sIlBhcmVudFN0eWxlIjpudWxsfSwiRGF0ZUZvcm1hdCI6eyIkaWQiOiIyNjEx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I2MTIiLCJGb3JtYXQiOjAsIklzVmlzaWJsZSI6ZmFsc2UsIkxhc3RLbm93blZpc2liaWxpdHlTdGF0ZSI6ZmFsc2V9LCJJc1Zpc2libGUiOnRydWUsIlZhcmlhbmNlU3R5bGUiOnsiJGlkIjoiMjYxMyIsIlRleHRTdHlsZSI6eyIkaWQiOiIyNjE0IiwiRm9udFNldHRpbmdzIjp7IiRpZCI6IjI2MTUiLCJGb250U2l6ZSI6MTEsIkZvbnROYW1lIjoiQ2FsaWJyaSIsIklzQm9sZCI6ZmFsc2UsIklzSXRhbGljIjpmYWxzZSwiSXNVbmRlcmxpbmVkIjpmYWxzZSwiUGFyZW50U3R5bGUiOm51bGx9LCJBdXRvU2l6ZSI6MCwiRm9yZWdyb3VuZCI6eyIkaWQiOiIyNjE2IiwiQ29sb3IiOnsiJGlkIjoiMjYxNy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yNjE4IiwiVG9wIjowLjAsIkxlZnQiOjAuMCwiUmlnaHQiOjAuMCwiQm90dG9tIjowLjB9LCJQYWRkaW5nIjp7IiRpZCI6IjI2MTkiLCJUb3AiOjAuMCwiTGVmdCI6MC4wLCJSaWdodCI6MC4wLCJCb3R0b20iOjAuMH0sIkJhY2tncm91bmQiOnsiJGlkIjoiMjYyMCIsIkNvbG9yIjp7IiRpZCI6IjI2MjEiLCJBIjowLCJSIjowLCJHIjowLCJCIjowfX0sIklzVmlzaWJsZSI6dHJ1ZSwiV2lkdGgiOjAuMCwiSGVpZ2h0IjowLjAsIkJvcmRlclN0eWxlIjp7IiRpZCI6IjI2MjIiLCJMaW5lQ29sb3IiOm51bGwsIkxpbmVXZWlnaHQiOjAuMCwiTGluZVR5cGUiOjAsIlBhcmVudFN0eWxlIjpudWxsfSwiUGFyZW50U3R5bGUiOm51bGx9LCJQYXJlbnRTdHlsZSI6bnVsbH0sIlBhcmVudFN0eWxlIjpudWxsfSwiRGVmYXVsdFN3aW1sYW5lQWN0aXZpdHlTdHlsZSI6eyIkaWQiOiIyNjIzIiwiSGVhZGVyU3R5bGUiOnsiJGlkIjoiMjYyNCIsIlRleHRTdHlsZSI6eyIkaWQiOiIyNjI1IiwiRm9udFNldHRpbmdzIjp7IiRpZCI6IjI2MjYiLCJGb250U2l6ZSI6MTEsIkZvbnROYW1lIjoiQ2FsaWJyaSIsIklzQm9sZCI6ZmFsc2UsIklzSXRhbGljIjpmYWxzZSwiSXNVbmRlcmxpbmVkIjpmYWxzZSwiUGFyZW50U3R5bGUiOm51bGx9LCJBdXRvU2l6ZSI6MiwiRm9yZWdyb3VuZCI6eyIkaWQiOiIyNjI3IiwiQ29sb3IiOnsiJGlkIjoiMjYyOCIsIkEiOjI1NSwiUiI6MCwiRyI6MCwiQiI6MH19LCJNYXhXaWR0aCI6IkluZmluaXR5IiwiTWF4SGVpZ2h0IjoiSW5maW5pdHkiLCJTbWFydEZvcmVncm91bmRJc0FjdGl2ZSI6ZmFsc2UsIkhvcml6b250YWxBbGlnbm1lbnQiOjAsIlZlcnRpY2FsQWxpZ25tZW50IjowLCJTbWFydEZvcmVncm91bmQiOm51bGwsIkJhY2tncm91bmRGaWxsVHlwZSI6MCwiTWFyZ2luIjp7IiRpZCI6IjI2MjkiLCJUb3AiOjAuMCwiTGVmdCI6MC4wLCJSaWdodCI6MC4wLCJCb3R0b20iOjAuMH0sIlBhZGRpbmciOnsiJGlkIjoiMjYzMCIsIlRvcCI6MC4wLCJMZWZ0IjowLjAsIlJpZ2h0IjowLjAsIkJvdHRvbSI6MC4wfSwiQmFja2dyb3VuZCI6eyIkaWQiOiIyNjMxIiwiQ29sb3IiOnsiJGlkIjoiMjYzMiIsIkEiOjI1NSwiUiI6MCwiRyI6MCwiQiI6MH19LCJJc1Zpc2libGUiOnRydWUsIldpZHRoIjowLjAsIkhlaWdodCI6MC4wLCJCb3JkZXJTdHlsZSI6bnVsbCwiUGFyZW50U3R5bGUiOm51bGx9LCJSZWN0YW5nbGVTdHlsZSI6eyIkaWQiOiIyNjMzIiwiTWFyZ2luIjp7IiRpZCI6IjI2MzQiLCJUb3AiOjAuMCwiTGVmdCI6MC4wLCJSaWdodCI6MC4wLCJCb3R0b20iOjAuMH0sIlBhZGRpbmciOnsiJGlkIjoiMjYzNSIsIlRvcCI6MC4wLCJMZWZ0IjowLjAsIlJpZ2h0IjowLjAsIkJvdHRvbSI6MC4wfSwiQmFja2dyb3VuZCI6eyIkaWQiOiIyNjM2IiwiQ29sb3IiOnsiJGlkIjoiMjYzNyIsIkEiOjYzLCJSIjoyMzMsIkciOjExMywiQiI6NTB9fSwiSXNWaXNpYmxlIjp0cnVlLCJXaWR0aCI6MC4wLCJIZWlnaHQiOjAuMCwiQm9yZGVyU3R5bGUiOnsiJGlkIjoiMjYzOCIsIkxpbmVDb2xvciI6eyIkaWQiOiIyNjM5IiwiJHR5cGUiOiJOTFJFLkNvbW1vbi5Eb20uU29saWRDb2xvckJydXNoLCBOTFJFLkNvbW1vbiIsIkNvbG9yIjp7IiRpZCI6IjI2NDAiLCJBIjoyNTUsIlIiOjI1NSwiRyI6MjU1LCJCIjoyNTV9fSwiTGluZVdlaWdodCI6MC4wLCJMaW5lVHlwZSI6MCwiUGFyZW50U3R5bGUiOm51bGx9LCJQYXJlbnRTdHlsZSI6bnVsbH0sIk1hcmdpbiI6eyIkaWQiOiIyNjQxIiwiVG9wIjowLjAsIkxlZnQiOjAuMCwiUmlnaHQiOjAuMCwiQm90dG9tIjowLjB9LCJQYWRkaW5nIjp7IiRpZCI6IjI2NDIiLCJUb3AiOjAuMCwiTGVmdCI6MC4wLCJSaWdodCI6MC4wLCJCb3R0b20iOjAuMH0sIkJhY2tncm91bmQiOm51bGwsIklzVmlzaWJsZSI6dHJ1ZSwiV2lkdGgiOjAuMCwiSGVpZ2h0IjowLjAsIkJvcmRlclN0eWxlIjpudWxsLCJQYXJlbnRTdHlsZSI6bnVsbH0sIkJhY2tncm91bmRTdHlsZSI6eyIkaWQiOiIyNjQzIiwiTWFyZ2luIjp7IiRpZCI6IjI2NDQiLCJUb3AiOjAuMCwiTGVmdCI6MC4wLCJSaWdodCI6MC4wLCJCb3R0b20iOjAuMH0sIlBhZGRpbmciOnsiJGlkIjoiMjY0NSIsIlRvcCI6MC4wLCJMZWZ0IjowLjAsIlJpZ2h0IjowLjAsIkJvdHRvbSI6MC4wfSwiQmFja2dyb3VuZCI6eyIkaWQiOiIyNjQ2IiwiQ29sb3IiOnsiJGlkIjoiMjY0NyIsIkEiOjUxLCJSIjoyMDAsIkciOjIwMCwiQiI6MjAwfX0sIklzVmlzaWJsZSI6dHJ1ZSwiV2lkdGgiOjAuMCwiSGVpZ2h0IjowLjAsIkJvcmRlclN0eWxlIjp7IiRpZCI6IjI2NDgiLCJMaW5lQ29sb3IiOnsiJGlkIjoiMjY0OSIsIiR0eXBlIjoiTkxSRS5Db21tb24uRG9tLlNvbGlkQ29sb3JCcnVzaCwgTkxSRS5Db21tb24iLCJDb2xvciI6eyIkaWQiOiIyNjUwIiwiQSI6MjU1LCJSIjoyMzQsIkciOjIyLCJCIjozMH19LCJMaW5lV2VpZ2h0IjowLjAsIkxpbmVUeXBlIjowLCJQYXJlbnRTdHlsZSI6bnVsbH0sIlBhcmVudFN0eWxlIjpudWxsfSwiTWFyZ2luIjp7IiRpZCI6IjI2NTEiLCJUb3AiOjAuMCwiTGVmdCI6MC4wLCJSaWdodCI6MC4wLCJCb3R0b20iOjAuMH0sIlBhZGRpbmciOnsiJGlkIjoiMjY1MiIsIlRvcCI6MC4wLCJMZWZ0IjowLjAsIlJpZ2h0IjowLjAsIkJvdHRvbSI6MC4wfSwiSXNWaXNpYmxlIjp0cnVlLCJXaWR0aCI6MC4wLCJIZWlnaHQiOjAuMCwiQm9yZGVyU3R5bGUiOnsiJGlkIjoiMjY1MyIsIkxpbmVDb2xvciI6bnVsbCwiTGluZVdlaWdodCI6MC4wLCJMaW5lVHlwZSI6MCwiUGFyZW50U3R5bGUiOm51bGx9LCJQYXJlbnRTdHlsZSI6bnVsbH0sIk1hcmdpbiI6eyIkaWQiOiIyNjU0IiwiVG9wIjowLjAsIkxlZnQiOjAuMCwiUmlnaHQiOjAuMCwiQm90dG9tIjowLjB9LCJQYWRkaW5nIjp7IiRpZCI6IjI2NTUiLCJUb3AiOjAuMCwiTGVmdCI6MC4wLCJSaWdodCI6MC4wLCJCb3R0b20iOjAuMH0sIklzVmlzaWJsZSI6ZmFsc2UsIldpZHRoIjowLjAsIkhlaWdodCI6MC4wLCJCb3JkZXJTdHlsZSI6eyIkaWQiOiIyNjU2IiwiTGluZUNvbG9yIjpudWxsLCJMaW5lV2VpZ2h0IjowLjAsIkxpbmVUeXBlIjowLCJQYXJlbnRTdHlsZSI6bnVsbH0sIlBhcmVudFN0eWxlIjpudWxsfX0seyIkaWQiOiIyNjU3IiwiX2FjdGl2aXRpZXMiOlt7IiRpZCI6IjI2NTgiLCJfcm93cyI6W3siJGlkIjoiMjY1OSIsIl90YXNrcyI6W3siJGlkIjoiMjY2MCIsIl9hdHRhY2hlZE1pbGVzdG9uZXMiOltdLCJUYXNrRGVmaW5pdGlvbiI6eyIkaWQiOiIyNjYxIiwiR3JvdXBOYW1lIjpudWxsLCJTdGFydERhdGUiOiIyMDI2LTAzLTAyVDAwOjAwOjAwWiIsIkVuZERhdGUiOiIyMDI3LTAxLTIyVDIzOjU5OjAwWiIsIlBlcmNlbnRhZ2VDb21wbGV0ZSI6bnVsbCwiU3R5bGUiOnsiJGlkIjoiMjY2MiIsIlNoYXBlIjo0LCJTaGFwZVRoaWNrbmVzcyI6MCwiRHVyYXRpb25Gb3JtYXQiOjAsIkluY2x1ZGVOb25Xb3JraW5nRGF5c0luRHVyYXRpb24iOmZhbHNlLCJQZXJjZW50YWdlQ29tcGxldGVTdHlsZSI6eyIkaWQiOiIyNjYzIiwiRm9udFNldHRpbmdzIjp7IiRpZCI6IjI2NjQiLCJGb250U2l6ZSI6MTAsIkZvbnROYW1lIjoiQ2FsaWJyaSIsIklzQm9sZCI6ZmFsc2UsIklzSXRhbGljIjpmYWxzZSwiSXNVbmRlcmxpbmVkIjpmYWxzZSwiUGFyZW50U3R5bGUiOm51bGx9LCJBdXRvU2l6ZSI6MCwiRm9yZWdyb3VuZCI6eyIkaWQiOiIyNjY1IiwiQ29sb3IiOnsiJGlkIjoiMjY2NiIsIkEiOjI1NSwiUiI6MjM4LCJHIjoyMzYsIkIiOjIyNX19LCJNYXhXaWR0aCI6MjAwLjAsIk1heEhlaWdodCI6IkluZmluaXR5IiwiU21hcnRGb3JlZ3JvdW5kSXNBY3RpdmUiOmZhbHNlLCJIb3Jpem9udGFsQWxpZ25tZW50IjoxLCJWZXJ0aWNhbEFsaWdubWVudCI6MSwiU21hcnRGb3JlZ3JvdW5kIjpudWxsLCJCYWNrZ3JvdW5kRmlsbFR5cGUiOjAsIk1hcmdpbiI6eyIkaWQiOiIyNjY3IiwiVG9wIjowLjAsIkxlZnQiOjAuMCwiUmlnaHQiOjAuMCwiQm90dG9tIjowLjB9LCJQYWRkaW5nIjp7IiRpZCI6IjI2NjgiLCJUb3AiOjAuMCwiTGVmdCI6MC4wLCJSaWdodCI6MC4wLCJCb3R0b20iOjAuMH0sIkJhY2tncm91bmQiOnsiJGlkIjoiMjY2OSIsIkNvbG9yIjp7IiRpZCI6IjI2NzAiLCJBIjo4OSwiUiI6MCwiRyI6MCwiQiI6MH19LCJJc1Zpc2libGUiOnRydWUsIldpZHRoIjowLjAsIkhlaWdodCI6MC4wLCJCb3JkZXJTdHlsZSI6eyIkaWQiOiIyNjcxIiwiTGluZUNvbG9yIjpudWxsLCJMaW5lV2VpZ2h0IjowLjAsIkxpbmVUeXBlIjowLCJQYXJlbnRTdHlsZSI6bnVsbH0sIlBhcmVudFN0eWxlIjpudWxsfSwiRHVyYXRpb25TdHlsZSI6eyIkaWQiOiIyNjcyIiwiRm9udFNldHRpbmdzIjp7IiRpZCI6IjI2NzMiLCJGb250U2l6ZSI6MTAsIkZvbnROYW1lIjoiQ2FsaWJyaSIsIklzQm9sZCI6ZmFsc2UsIklzSXRhbGljIjpmYWxzZSwiSXNVbmRlcmxpbmVkIjpmYWxzZSwiUGFyZW50U3R5bGUiOm51bGx9LCJBdXRvU2l6ZSI6MCwiRm9yZWdyb3VuZCI6eyIkaWQiOiIyNjc0IiwiQ29sb3IiOnsiJGlkIjoiMjY3NSIsIkEiOjI1NSwiUiI6MjM3LCJHIjoxMjUsIkIiOjQ5fX0sIk1heFdpZHRoIjoyMDAuMCwiTWF4SGVpZ2h0IjoiSW5maW5pdHkiLCJTbWFydEZvcmVncm91bmRJc0FjdGl2ZSI6ZmFsc2UsIkhvcml6b250YWxBbGlnbm1lbnQiOjAsIlZlcnRpY2FsQWxpZ25tZW50IjoxLCJTbWFydEZvcmVncm91bmQiOm51bGwsIkJhY2tncm91bmRGaWxsVHlwZSI6MCwiTWFyZ2luIjp7IiRpZCI6IjI2NzYiLCJUb3AiOjAuMCwiTGVmdCI6MC4wLCJSaWdodCI6MC4wLCJCb3R0b20iOjAuMH0sIlBhZGRpbmciOnsiJGlkIjoiMjY3NyIsIlRvcCI6MC4wLCJMZWZ0IjowLjAsIlJpZ2h0IjowLjAsIkJvdHRvbSI6MC4wfSwiQmFja2dyb3VuZCI6eyIkaWQiOiIyNjc4IiwiQ29sb3IiOnsiJGlkIjoiMjY3OSIsIkEiOjI1NSwiUiI6MjM3LCJHIjoxMjUsIkIiOjQ5fX0sIklzVmlzaWJsZSI6dHJ1ZSwiV2lkdGgiOjAuMCwiSGVpZ2h0IjowLjAsIkJvcmRlclN0eWxlIjp7IiRpZCI6IjI2ODAiLCJMaW5lQ29sb3IiOm51bGwsIkxpbmVXZWlnaHQiOjAuMCwiTGluZVR5cGUiOjAsIlBhcmVudFN0eWxlIjpudWxsfSwiUGFyZW50U3R5bGUiOm51bGx9LCJIb3Jpem9udGFsQ29ubmVjdG9yU3R5bGUiOnsiJGlkIjoiMjY4MSIsIkxpbmVDb2xvciI6eyIkaWQiOiIyNjgyIiwiJHR5cGUiOiJOTFJFLkNvbW1vbi5Eb20uU29saWRDb2xvckJydXNoLCBOTFJFLkNvbW1vbiIsIkNvbG9yIjp7IiRpZCI6IjI2ODMiLCJBIjoyNTUsIlIiOjAsIkciOjAsIkIiOjB9fSwiTGluZVdlaWdodCI6MC4wLCJMaW5lVHlwZSI6MCwiUGFyZW50U3R5bGUiOm51bGx9LCJWZXJ0aWNhbENvbm5lY3RvclN0eWxlIjp7IiRpZCI6IjI2ODQiLCJMaW5lQ29sb3IiOnsiJGlkIjoiMjY4NSIsIiR0eXBlIjoiTkxSRS5Db21tb24uRG9tLlNvbGlkQ29sb3JCcnVzaCwgTkxSRS5Db21tb24iLCJDb2xvciI6eyIkaWQiOiIyNjg2IiwiQSI6MjU1LCJSIjowLCJHIjowLCJCIjowfX0sIkxpbmVXZWlnaHQiOjAuMCwiTGluZVR5cGUiOjAsIlBhcmVudFN0eWxlIjpudWxsfSwiTWFyZ2luIjpudWxsLCJTdGFydERhdGVQb3NpdGlvbiI6NiwiRW5kRGF0ZVBvc2l0aW9uIjo2LCJEYXRlSXNWaXNpYmxlIjpmYWxzZSwiVGl0bGVQb3NpdGlvbiI6NCwiRHVyYXRpb25Qb3NpdGlvbiI6NiwiUGVyY2VudGFnZUNvbXBsZXRlZFBvc2l0aW9uIjoyLCJWYXJpYW5jZVBvc2l0aW9uIjo2LCJTcGFjaW5nIjozLCJJc0JlbG93VGltZWJhbmQiOnRydWUsIlBlcmNlbnRhZ2VDb21wbGV0ZVNoYXBlT3BhY2l0eSI6MzUsIkJhc2VsaW5lU3R5bGUiOnsiJGlkIjoiMjY4NyIsIlNoYXBlU3R5bGUiOnsiJGlkIjoiMjY4OCIsIk1hcmdpbiI6eyIkaWQiOiIyNjg5IiwiVG9wIjowLjAsIkxlZnQiOjAuMCwiUmlnaHQiOjAuMCwiQm90dG9tIjowLjB9LCJQYWRkaW5nIjp7IiRpZCI6IjI2OTAiLCJUb3AiOjAuMCwiTGVmdCI6MC4wLCJSaWdodCI6MC4wLCJCb3R0b20iOjAuMH0sIkJhY2tncm91bmQiOnsiJGlkIjoiMjY5MSIsIkNvbG9yIjp7IiRpZCI6IjI2OTIiLCJBIjoxNTMsIlIiOjAsIkciOjAsIkIiOjB9fSwiSXNWaXNpYmxlIjp0cnVlLCJXaWR0aCI6MC4wLCJIZWlnaHQiOjAuMCwiQm9yZGVyU3R5bGUiOm51bGwsIlBhcmVudFN0eWxlIjpudWxsfSwiTWFyZ2luIjp7IiRpZCI6IjI2OTMiLCJUb3AiOjAuMCwiTGVmdCI6MC4wLCJSaWdodCI6MC4wLCJCb3R0b20iOjAuMH0sIlBhZGRpbmciOnsiJGlkIjoiMjY5NCIsIlRvcCI6MC4wLCJMZWZ0IjowLjAsIlJpZ2h0IjowLjAsIkJvdHRvbSI6MC4wfSwiQmFja2dyb3VuZCI6bnVsbCwiSXNWaXNpYmxlIjp0cnVlLCJXaWR0aCI6MC4wLCJIZWlnaHQiOjAuMCwiQm9yZGVyU3R5bGUiOm51bGwsIlBhcmVudFN0eWxlIjpudWxsfSwiU2hhcGVTdHlsZSI6eyIkaWQiOiIyNjk1IiwiTWFyZ2luIjp7IiRpZCI6IjI2OTYiLCJUb3AiOjAuMCwiTGVmdCI6NC4wLCJSaWdodCI6NC4wLCJCb3R0b20iOjAuMH0sIlBhZGRpbmciOnsiJGlkIjoiMjY5NyIsIlRvcCI6MC4wLCJMZWZ0IjowLjAsIlJpZ2h0IjowLjAsIkJvdHRvbSI6MC4wfSwiQmFja2dyb3VuZCI6eyIkaWQiOiIyNjk4IiwiQ29sb3IiOnsiJGlkIjoiMjY5OSIsIkEiOjI1NSwiUiI6MjU0LCJHIjoxODYsIkIiOjEwfX0sIklzVmlzaWJsZSI6dHJ1ZSwiV2lkdGgiOjAuMCwiSGVpZ2h0IjoxMC4wLCJCb3JkZXJTdHlsZSI6eyIkaWQiOiIyNzAwIiwiTGluZUNvbG9yIjp7IiRpZCI6IjI3MDEiLCIkdHlwZSI6Ik5MUkUuQ29tbW9uLkRvbS5Tb2xpZENvbG9yQnJ1c2gsIE5MUkUuQ29tbW9uIiwiQ29sb3IiOnsiJGlkIjoiMjcwMiIsIkEiOjI1NSwiUiI6MjM0LCJHIjoyMiwiQiI6MzB9fSwiTGluZVdlaWdodCI6MC4wLCJMaW5lVHlwZSI6MCwiUGFyZW50U3R5bGUiOm51bGx9LCJQYXJlbnRTdHlsZSI6bnVsbH0sIlRpdGxlU3R5bGUiOnsiJGlkIjoiMjcwMyIsIkZvbnRTZXR0aW5ncyI6eyIkaWQiOiIyNzA0IiwiRm9udFNpemUiOjExLCJGb250TmFtZSI6IkNhbGlicmkiLCJJc0JvbGQiOmZhbHNlLCJJc0l0YWxpYyI6ZmFsc2UsIklzVW5kZXJsaW5lZCI6ZmFsc2UsIlBhcmVudFN0eWxlIjpudWxsfSwiQXV0b1NpemUiOjAsIkZvcmVncm91bmQiOnsiJGlkIjoiMjcwNSIsIkNvbG9yIjp7IiRpZCI6IjI3MDYiLCJBIjoyNTUsIlIiOjAsIkciOjAsIkIiOjB9fSwiTWF4V2lkdGgiOjcyMC4wLCJNYXhIZWlnaHQiOiJJbmZpbml0eSIsIlNtYXJ0Rm9yZWdyb3VuZElzQWN0aXZlIjpmYWxzZSwiSG9yaXpvbnRhbEFsaWdubWVudCI6MSwiVmVydGljYWxBbGlnbm1lbnQiOjEsIlNtYXJ0Rm9yZWdyb3VuZCI6bnVsbCwiQmFja2dyb3VuZEZpbGxUeXBlIjowLCJNYXJnaW4iOnsiJGlkIjoiMjcwNyIsIlRvcCI6MC4wLCJMZWZ0IjowLjAsIlJpZ2h0IjowLjAsIkJvdHRvbSI6MC4wfSwiUGFkZGluZyI6eyIkaWQiOiIyNzA4IiwiVG9wIjowLjAsIkxlZnQiOjAuMCwiUmlnaHQiOjAuMCwiQm90dG9tIjowLjB9LCJCYWNrZ3JvdW5kIjp7IiRpZCI6IjI3MDkiLCJDb2xvciI6eyIkaWQiOiIyNzEwIiwiQSI6MCwiUiI6MjU1LCJHIjoyNTUsIkIiOjI1NX19LCJJc1Zpc2libGUiOnRydWUsIldpZHRoIjowLjAsIkhlaWdodCI6MC4wLCJCb3JkZXJTdHlsZSI6eyIkaWQiOiIyNzExIiwiTGluZUNvbG9yIjpudWxsLCJMaW5lV2VpZ2h0IjowLjAsIkxpbmVUeXBlIjowLCJQYXJlbnRTdHlsZSI6bnVsbH0sIlBhcmVudFN0eWxlIjpudWxsfSwiRGF0ZVN0eWxlIjp7IiRpZCI6IjI3MTIiLCJGb250U2V0dGluZ3MiOnsiJGlkIjoiMjcxMyIsIkZvbnRTaXplIjoxMCwiRm9udE5hbWUiOiJDYWxpYnJpIiwiSXNCb2xkIjpmYWxzZSwiSXNJdGFsaWMiOmZhbHNlLCJJc1VuZGVybGluZWQiOmZhbHNlLCJQYXJlbnRTdHlsZSI6bnVsbH0sIkF1dG9TaXplIjowLCJGb3JlZ3JvdW5kIjp7IiRpZCI6IjI3MTQiLCJDb2xvciI6eyIkaWQiOiIyNzE1IiwiQSI6MjU1LCJSIjoxNCwiRyI6NDAsIkIiOjY1fX0sIk1heFdpZHRoIjoyMDAuMCwiTWF4SGVpZ2h0IjoiSW5maW5pdHkiLCJTbWFydEZvcmVncm91bmRJc0FjdGl2ZSI6ZmFsc2UsIkhvcml6b250YWxBbGlnbm1lbnQiOjIsIlZlcnRpY2FsQWxpZ25tZW50IjoxLCJTbWFydEZvcmVncm91bmQiOm51bGwsIkJhY2tncm91bmRGaWxsVHlwZSI6MCwiTWFyZ2luIjp7IiRpZCI6IjI3MTYiLCJUb3AiOjAuMCwiTGVmdCI6MC4wLCJSaWdodCI6MC4wLCJCb3R0b20iOjAuMH0sIlBhZGRpbmciOnsiJGlkIjoiMjcxNyIsIlRvcCI6MC4wLCJMZWZ0IjowLjAsIlJpZ2h0IjowLjAsIkJvdHRvbSI6MC4wfSwiQmFja2dyb3VuZCI6eyIkaWQiOiIyNzE4IiwiQ29sb3IiOnsiJGlkIjoiMjcxOSIsIkEiOjAsIlIiOjI1NSwiRyI6MjU1LCJCIjoyNTV9fSwiSXNWaXNpYmxlIjp0cnVlLCJXaWR0aCI6MC4wLCJIZWlnaHQiOjAuMCwiQm9yZGVyU3R5bGUiOnsiJGlkIjoiMjcyMCIsIkxpbmVDb2xvciI6bnVsbCwiTGluZVdlaWdodCI6MC4wLCJMaW5lVHlwZSI6MCwiUGFyZW50U3R5bGUiOm51bGx9LCJQYXJlbnRTdHlsZSI6bnVsbH0sIkRhdGVGb3JtYXQiOnsiJGlkIjoiMjcyMSIsIkZvcm1hdFN0cmluZyI6Ik1NTSB5eXl5IiwiU2VwYXJhdG9yIjoiLyIsIlVzZUludGVybmF0aW9uYWxEYXRlRm9ybWF0IjpmYWxzZSwiRGF0ZUlzVmlzaWJsZSI6dHJ1ZSwiVGltZUlzVmlzaWJsZSI6ZmFsc2UsIkhvdXJEaWdpdHMiOjEsIkFtUG1EZXNpZ25hdG9yIjoyLCJUcmltMDBNaW51dGVzIjpmYWxzZSwiTGFzdEtub3duVmlzaWJpbGl0eVN0YXRlIjpudWxsfSwiV2Vla051bWJlcmluZyI6eyIkaWQiOiIyNzIyIiwiRm9ybWF0IjowLCJJc1Zpc2libGUiOmZhbHNlLCJMYXN0S25vd25WaXNpYmlsaXR5U3RhdGUiOmZhbHNlfSwiSXNWaXNpYmxlIjp0cnVlLCJWYXJpYW5jZVN0eWxlIjp7IiRpZCI6IjI3MjMiLCJUZXh0U3R5bGUiOnsiJGlkIjoiMjcyNCIsIkZvbnRTZXR0aW5ncyI6eyIkaWQiOiIyNzI1IiwiRm9udFNpemUiOjExLCJGb250TmFtZSI6IkNhbGlicmkiLCJJc0JvbGQiOmZhbHNlLCJJc0l0YWxpYyI6ZmFsc2UsIklzVW5kZXJsaW5lZCI6ZmFsc2UsIlBhcmVudFN0eWxlIjpudWxsfSwiQXV0b1NpemUiOjAsIkZvcmVncm91bmQiOnsiJGlkIjoiMjcyNiIsIkNvbG9yIjp7IiRpZCI6IjI3Mjc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MjcyOCIsIlRvcCI6MC4wLCJMZWZ0IjowLjAsIlJpZ2h0IjowLjAsIkJvdHRvbSI6MC4wfSwiUGFkZGluZyI6eyIkaWQiOiIyNzI5IiwiVG9wIjowLjAsIkxlZnQiOjAuMCwiUmlnaHQiOjAuMCwiQm90dG9tIjowLjB9LCJCYWNrZ3JvdW5kIjp7IiRpZCI6IjI3MzAiLCJDb2xvciI6eyIkaWQiOiIyNzMxIiwiQSI6MCwiUiI6MCwiRyI6MCwiQiI6MH19LCJJc1Zpc2libGUiOnRydWUsIldpZHRoIjowLjAsIkhlaWdodCI6MC4wLCJCb3JkZXJTdHlsZSI6eyIkaWQiOiIyNzMyIiwiTGluZUNvbG9yIjpudWxsLCJMaW5lV2VpZ2h0IjowLjAsIkxpbmVUeXBlIjowLCJQYXJlbnRTdHlsZSI6bnVsbH0sIlBhcmVudFN0eWxlIjpudWxsfSwiUGFyZW50U3R5bGUiOm51bGx9LCJQYXJlbnRTdHlsZSI6bnVsbH0sIkluZGV4IjoyOSwiU21hcnREdXJhdGlvbkFjdGl2YXRlZCI6ZmFsc2UsIkRhdGVGb3JtYXQiOnsiJHJlZiI6IjI3MjEifSwiV2Vla051bWJlcmluZyI6eyIkaWQiOiIyNzMzIiwiRm9ybWF0IjowLCJJc1Zpc2libGUiOmZhbHNlLCJMYXN0S25vd25WaXNpYmlsaXR5U3RhdGUiOmZhbHNlfSwiQmFzZWxpbmVEYXRhIjp7IiRpZCI6IjI3MzQiLCJTdGFydERhdGUiOiIyMDI2LTAzLTAyVDAwOjAwOjAwIiwiRW5kRGF0ZSI6IjIwMjctMDEtMjJUMjM6NTk6MDAifSwiSWQiOiJjZThiN2IwMi00MjYwLTQxZTMtYmE3MS05ZDBkZTBkMmJjNmMiLCJJbXBvcnRJZCI6bnVsbCwiVGl0bGUiOiJQIENob3BwZXI6IE1hbnVmYWN0dXJpbmcgcGhhc2UgKEZaSikiLCJOb3RlIjpudWxsLCJIeXBlcmxpbmsiOnsiJGlkIjoiMjczNSIsIkFkZHJlc3MiOiIiLCJTdWJBZGRyZXNzIjoiIn0sIklzQ2hhbmdlZCI6ZmFsc2UsIklzTmV3IjpmYWxzZX19XSwiX21pbGVzdG9uZXMiOltdLCJJZCI6IjAwMDAwMDAwLTAwMDAtMDAwMC0wMDAwLTAwMDAwMDAwMDAwMCIsIklzU2luZ2xlSXRlbVJvdyI6dHJ1ZX0seyIkaWQiOiIyNzM2IiwiX3Rhc2tzIjpbeyIkaWQiOiIyNzM3IiwiX2F0dGFjaGVkTWlsZXN0b25lcyI6W10sIlRhc2tEZWZpbml0aW9uIjp7IiRpZCI6IjI3MzgiLCJHcm91cE5hbWUiOm51bGwsIlN0YXJ0RGF0ZSI6IjIwMjctMDEtMjVUMDA6MDA6MDBaIiwiRW5kRGF0ZSI6IjIwMjctMDYtMDJUMjM6NTk6MDBaIiwiUGVyY2VudGFnZUNvbXBsZXRlIjpudWxsLCJTdHlsZSI6eyIkaWQiOiIyNzM5IiwiU2hhcGUiOjEsIlNoYXBlVGhpY2tuZXNzIjowLCJEdXJhdGlvbkZvcm1hdCI6MCwiSW5jbHVkZU5vbldvcmtpbmdEYXlzSW5EdXJhdGlvbiI6ZmFsc2UsIlBlcmNlbnRhZ2VDb21wbGV0ZVN0eWxlIjp7IiRpZCI6IjI3NDAiLCJGb250U2V0dGluZ3MiOnsiJGlkIjoiMjc0MSIsIkZvbnRTaXplIjoxMCwiRm9udE5hbWUiOiJDYWxpYnJpIiwiSXNCb2xkIjpmYWxzZSwiSXNJdGFsaWMiOmZhbHNlLCJJc1VuZGVybGluZWQiOmZhbHNlLCJQYXJlbnRTdHlsZSI6bnVsbH0sIkF1dG9TaXplIjowLCJGb3JlZ3JvdW5kIjp7IiRpZCI6IjI3NDIiLCJDb2xvciI6eyIkaWQiOiIyNzQzIiwiQSI6MjU1LCJSIjoyMzIsIkciOjIzMiwiQiI6MjMyfX0sIk1heFdpZHRoIjoyMDAuMCwiTWF4SGVpZ2h0IjoiSW5maW5pdHkiLCJTbWFydEZvcmVncm91bmRJc0FjdGl2ZSI6ZmFsc2UsIkhvcml6b250YWxBbGlnbm1lbnQiOjEsIlZlcnRpY2FsQWxpZ25tZW50IjoxLCJTbWFydEZvcmVncm91bmQiOm51bGwsIkJhY2tncm91bmRGaWxsVHlwZSI6MCwiTWFyZ2luIjp7IiRpZCI6IjI3NDQiLCJUb3AiOjAuMCwiTGVmdCI6MC4wLCJSaWdodCI6MC4wLCJCb3R0b20iOjAuMH0sIlBhZGRpbmciOnsiJGlkIjoiMjc0NSIsIlRvcCI6MC4wLCJMZWZ0IjowLjAsIlJpZ2h0IjowLjAsIkJvdHRvbSI6MC4wfSwiQmFja2dyb3VuZCI6eyIkaWQiOiIyNzQ2IiwiQ29sb3IiOnsiJGlkIjoiMjc0NyIsIkEiOjg5LCJSIjowLCJHIjowLCJCIjowfX0sIklzVmlzaWJsZSI6dHJ1ZSwiV2lkdGgiOjAuMCwiSGVpZ2h0IjowLjAsIkJvcmRlclN0eWxlIjp7IiRpZCI6IjI3NDgiLCJMaW5lQ29sb3IiOm51bGwsIkxpbmVXZWlnaHQiOjAuMCwiTGluZVR5cGUiOjAsIlBhcmVudFN0eWxlIjpudWxsfSwiUGFyZW50U3R5bGUiOm51bGx9LCJEdXJhdGlvblN0eWxlIjp7IiRpZCI6IjI3NDkiLCJGb250U2V0dGluZ3MiOnsiJGlkIjoiMjc1MCIsIkZvbnRTaXplIjoxMCwiRm9udE5hbWUiOiJDYWxpYnJpIiwiSXNCb2xkIjpmYWxzZSwiSXNJdGFsaWMiOmZhbHNlLCJJc1VuZGVybGluZWQiOmZhbHNlLCJQYXJlbnRTdHlsZSI6bnVsbH0sIkF1dG9TaXplIjowLCJGb3JlZ3JvdW5kIjp7IiRpZCI6IjI3NTEiLCJDb2xvciI6eyIkaWQiOiIyNzUyIiwiQSI6MjU1LCJSIjoyMzcsIkciOjEyNSwiQiI6NDl9fSwiTWF4V2lkdGgiOjIwMC4wLCJNYXhIZWlnaHQiOiJJbmZpbml0eSIsIlNtYXJ0Rm9yZWdyb3VuZElzQWN0aXZlIjpmYWxzZSwiSG9yaXpvbnRhbEFsaWdubWVudCI6MCwiVmVydGljYWxBbGlnbm1lbnQiOjEsIlNtYXJ0Rm9yZWdyb3VuZCI6bnVsbCwiQmFja2dyb3VuZEZpbGxUeXBlIjowLCJNYXJnaW4iOnsiJGlkIjoiMjc1MyIsIlRvcCI6MC4wLCJMZWZ0IjowLjAsIlJpZ2h0IjowLjAsIkJvdHRvbSI6MC4wfSwiUGFkZGluZyI6eyIkaWQiOiIyNzU0IiwiVG9wIjowLjAsIkxlZnQiOjAuMCwiUmlnaHQiOjAuMCwiQm90dG9tIjowLjB9LCJCYWNrZ3JvdW5kIjp7IiRpZCI6IjI3NTUiLCJDb2xvciI6eyIkaWQiOiIyNzU2IiwiQSI6MjU1LCJSIjoyMzcsIkciOjEyNSwiQiI6NDl9fSwiSXNWaXNpYmxlIjp0cnVlLCJXaWR0aCI6MC4wLCJIZWlnaHQiOjAuMCwiQm9yZGVyU3R5bGUiOnsiJGlkIjoiMjc1NyIsIkxpbmVDb2xvciI6bnVsbCwiTGluZVdlaWdodCI6MC4wLCJMaW5lVHlwZSI6MCwiUGFyZW50U3R5bGUiOm51bGx9LCJQYXJlbnRTdHlsZSI6bnVsbH0sIkhvcml6b250YWxDb25uZWN0b3JTdHlsZSI6eyIkaWQiOiIyNzU4IiwiTGluZUNvbG9yIjp7IiRpZCI6IjI3NTkiLCIkdHlwZSI6Ik5MUkUuQ29tbW9uLkRvbS5Tb2xpZENvbG9yQnJ1c2gsIE5MUkUuQ29tbW9uIiwiQ29sb3IiOnsiJGlkIjoiMjc2MCIsIkEiOjI1NSwiUiI6MCwiRyI6MCwiQiI6MH19LCJMaW5lV2VpZ2h0IjowLjAsIkxpbmVUeXBlIjowLCJQYXJlbnRTdHlsZSI6bnVsbH0sIlZlcnRpY2FsQ29ubmVjdG9yU3R5bGUiOnsiJGlkIjoiMjc2MSIsIkxpbmVDb2xvciI6eyIkaWQiOiIyNzYyIiwiJHR5cGUiOiJOTFJFLkNvbW1vbi5Eb20uU29saWRDb2xvckJydXNoLCBOTFJFLkNvbW1vbiIsIkNvbG9yIjp7IiRpZCI6IjI3NjMiLCJBIjoyNTUsIlIiOjAsIkciOjAsIkIiOjB9fSwiTGluZVdlaWdodCI6MC4wLCJMaW5lVHlwZSI6MCwiUGFyZW50U3R5bGUiOm51bGx9LCJNYXJnaW4iOm51bGwsIlN0YXJ0RGF0ZVBvc2l0aW9uIjozLCJFbmREYXRlUG9zaXRpb24iOjMsIkRhdGVJc1Zpc2libGUiOnRydWUsIlRpdGxlUG9zaXRpb24iOjQsIkR1cmF0aW9uUG9zaXRpb24iOjYsIlBlcmNlbnRhZ2VDb21wbGV0ZWRQb3NpdGlvbiI6MiwiVmFyaWFuY2VQb3NpdGlvbiI6NiwiU3BhY2luZyI6MywiSXNCZWxvd1RpbWViYW5kIjp0cnVlLCJQZXJjZW50YWdlQ29tcGxldGVTaGFwZU9wYWNpdHkiOjM1LCJCYXNlbGluZVN0eWxlIjp7IiRpZCI6IjI3NjQiLCJTaGFwZVN0eWxlIjp7IiRpZCI6IjI3NjUiLCJNYXJnaW4iOnsiJGlkIjoiMjc2NiIsIlRvcCI6MC4wLCJMZWZ0IjowLjAsIlJpZ2h0IjowLjAsIkJvdHRvbSI6MC4wfSwiUGFkZGluZyI6eyIkaWQiOiIyNzY3IiwiVG9wIjowLjAsIkxlZnQiOjAuMCwiUmlnaHQiOjAuMCwiQm90dG9tIjowLjB9LCJCYWNrZ3JvdW5kIjp7IiRpZCI6IjI3NjgiLCJDb2xvciI6eyIkaWQiOiIyNzY5IiwiQSI6MTUzLCJSIjowLCJHIjowLCJCIjowfX0sIklzVmlzaWJsZSI6dHJ1ZSwiV2lkdGgiOjAuMCwiSGVpZ2h0IjowLjAsIkJvcmRlclN0eWxlIjpudWxsLCJQYXJlbnRTdHlsZSI6bnVsbH0sIk1hcmdpbiI6eyIkaWQiOiIyNzcwIiwiVG9wIjowLjAsIkxlZnQiOjAuMCwiUmlnaHQiOjAuMCwiQm90dG9tIjowLjB9LCJQYWRkaW5nIjp7IiRpZCI6IjI3NzEiLCJUb3AiOjAuMCwiTGVmdCI6MC4wLCJSaWdodCI6MC4wLCJCb3R0b20iOjAuMH0sIkJhY2tncm91bmQiOm51bGwsIklzVmlzaWJsZSI6dHJ1ZSwiV2lkdGgiOjAuMCwiSGVpZ2h0IjowLjAsIkJvcmRlclN0eWxlIjpudWxsLCJQYXJlbnRTdHlsZSI6bnVsbH0sIlNoYXBlU3R5bGUiOnsiJGlkIjoiMjc3MiIsIk1hcmdpbiI6eyIkaWQiOiIyNzczIiwiVG9wIjowLjAsIkxlZnQiOjQuMCwiUmlnaHQiOjQuMCwiQm90dG9tIjowLjB9LCJQYWRkaW5nIjp7IiRpZCI6IjI3NzQiLCJUb3AiOjAuMCwiTGVmdCI6MC4wLCJSaWdodCI6MC4wLCJCb3R0b20iOjAuMH0sIkJhY2tncm91bmQiOnsiJGlkIjoiMjc3NSIsIkNvbG9yIjp7IiRpZCI6IjI3NzYiLCJBIjoyNTUsIlIiOjI1NCwiRyI6MTg2LCJCIjoxMH19LCJJc1Zpc2libGUiOnRydWUsIldpZHRoIjowLjAsIkhlaWdodCI6MTAuMCwiQm9yZGVyU3R5bGUiOnsiJGlkIjoiMjc3NyIsIkxpbmVDb2xvciI6eyIkaWQiOiIyNzc4IiwiJHR5cGUiOiJOTFJFLkNvbW1vbi5Eb20uU29saWRDb2xvckJydXNoLCBOTFJFLkNvbW1vbiIsIkNvbG9yIjp7IiRpZCI6IjI3NzkiLCJBIjoyNTUsIlIiOjIzNCwiRyI6MjIsIkIiOjMwfX0sIkxpbmVXZWlnaHQiOjAuMCwiTGluZVR5cGUiOjAsIlBhcmVudFN0eWxlIjpudWxsfSwiUGFyZW50U3R5bGUiOm51bGx9LCJUaXRsZVN0eWxlIjp7IiRpZCI6IjI3ODAiLCJGb250U2V0dGluZ3MiOnsiJGlkIjoiMjc4MSIsIkZvbnRTaXplIjoxMSwiRm9udE5hbWUiOiJDYWxpYnJpIiwiSXNCb2xkIjpmYWxzZSwiSXNJdGFsaWMiOmZhbHNlLCJJc1VuZGVybGluZWQiOmZhbHNlLCJQYXJlbnRTdHlsZSI6bnVsbH0sIkF1dG9TaXplIjowLCJGb3JlZ3JvdW5kIjp7IiRpZCI6IjI3ODIiLCJDb2xvciI6eyIkaWQiOiIyNzgzIiwiQSI6MjU1LCJSIjowLCJHIjowLCJCIjowfX0sIk1heFdpZHRoIjo3MjAuMCwiTWF4SGVpZ2h0IjoiSW5maW5pdHkiLCJTbWFydEZvcmVncm91bmRJc0FjdGl2ZSI6ZmFsc2UsIkhvcml6b250YWxBbGlnbm1lbnQiOjAsIlZlcnRpY2FsQWxpZ25tZW50IjoxLCJTbWFydEZvcmVncm91bmQiOm51bGwsIkJhY2tncm91bmRGaWxsVHlwZSI6MCwiTWFyZ2luIjp7IiRpZCI6IjI3ODQiLCJUb3AiOjAuMCwiTGVmdCI6MC4wLCJSaWdodCI6MC4wLCJCb3R0b20iOjAuMH0sIlBhZGRpbmciOnsiJGlkIjoiMjc4NSIsIlRvcCI6MC4wLCJMZWZ0IjowLjAsIlJpZ2h0IjowLjAsIkJvdHRvbSI6MC4wfSwiQmFja2dyb3VuZCI6eyIkaWQiOiIyNzg2IiwiQ29sb3IiOnsiJGlkIjoiMjc4NyIsIkEiOjAsIlIiOjI1NSwiRyI6MjU1LCJCIjoyNTV9fSwiSXNWaXNpYmxlIjp0cnVlLCJXaWR0aCI6MC4wLCJIZWlnaHQiOjAuMCwiQm9yZGVyU3R5bGUiOnsiJGlkIjoiMjc4OCIsIkxpbmVDb2xvciI6bnVsbCwiTGluZVdlaWdodCI6MC4wLCJMaW5lVHlwZSI6MCwiUGFyZW50U3R5bGUiOm51bGx9LCJQYXJlbnRTdHlsZSI6bnVsbH0sIkRhdGVTdHlsZSI6eyIkaWQiOiIyNzg5IiwiRm9udFNldHRpbmdzIjp7IiRpZCI6IjI3OTAiLCJGb250U2l6ZSI6MTAsIkZvbnROYW1lIjoiQ2FsaWJyaSIsIklzQm9sZCI6ZmFsc2UsIklzSXRhbGljIjpmYWxzZSwiSXNVbmRlcmxpbmVkIjpmYWxzZSwiUGFyZW50U3R5bGUiOm51bGx9LCJBdXRvU2l6ZSI6MCwiRm9yZWdyb3VuZCI6eyIkaWQiOiIyNzkxIiwiQ29sb3IiOnsiJGlkIjoiMjc5MiIsIkEiOjI1NSwiUiI6MTQsIkciOjQwLCJCIjo2NX19LCJNYXhXaWR0aCI6MjAwLjAsIk1heEhlaWdodCI6IkluZmluaXR5IiwiU21hcnRGb3JlZ3JvdW5kSXNBY3RpdmUiOmZhbHNlLCJIb3Jpem9udGFsQWxpZ25tZW50IjoyLCJWZXJ0aWNhbEFsaWdubWVudCI6MSwiU21hcnRGb3JlZ3JvdW5kIjpudWxsLCJCYWNrZ3JvdW5kRmlsbFR5cGUiOjAsIk1hcmdpbiI6eyIkaWQiOiIyNzkzIiwiVG9wIjowLjAsIkxlZnQiOjAuMCwiUmlnaHQiOjAuMCwiQm90dG9tIjowLjB9LCJQYWRkaW5nIjp7IiRpZCI6IjI3OTQiLCJUb3AiOjAuMCwiTGVmdCI6MC4wLCJSaWdodCI6MC4wLCJCb3R0b20iOjAuMH0sIkJhY2tncm91bmQiOnsiJGlkIjoiMjc5NSIsIkNvbG9yIjp7IiRpZCI6IjI3OTYiLCJBIjowLCJSIjoyNTUsIkciOjI1NSwiQiI6MjU1fX0sIklzVmlzaWJsZSI6dHJ1ZSwiV2lkdGgiOjAuMCwiSGVpZ2h0IjowLjAsIkJvcmRlclN0eWxlIjp7IiRpZCI6IjI3OTciLCJMaW5lQ29sb3IiOm51bGwsIkxpbmVXZWlnaHQiOjAuMCwiTGluZVR5cGUiOjAsIlBhcmVudFN0eWxlIjpudWxsfSwiUGFyZW50U3R5bGUiOm51bGx9LCJEYXRlRm9ybWF0Ijp7IiRpZCI6IjI3OTgiLCJGb3JtYXRTdHJpbmciOiJNTU0geXl5eSIsIlNlcGFyYXRvciI6Ii8iLCJVc2VJbnRlcm5hdGlvbmFsRGF0ZUZvcm1hdCI6ZmFsc2UsIkRhdGVJc1Zpc2libGUiOnRydWUsIlRpbWVJc1Zpc2libGUiOmZhbHNlLCJIb3VyRGlnaXRzIjoxLCJBbVBtRGVzaWduYXRvciI6MiwiVHJpbTAwTWludXRlcyI6ZmFsc2UsIkxhc3RLbm93blZpc2liaWxpdHlTdGF0ZSI6bnVsbH0sIldlZWtOdW1iZXJpbmciOnsiJGlkIjoiMjc5OSIsIkZvcm1hdCI6MCwiSXNWaXNpYmxlIjpmYWxzZSwiTGFzdEtub3duVmlzaWJpbGl0eVN0YXRlIjpmYWxzZX0sIklzVmlzaWJsZSI6dHJ1ZSwiVmFyaWFuY2VTdHlsZSI6eyIkaWQiOiIyODAwIiwiVGV4dFN0eWxlIjp7IiRpZCI6IjI4MDEiLCJGb250U2V0dGluZ3MiOnsiJGlkIjoiMjgwMiIsIkZvbnRTaXplIjoxMSwiRm9udE5hbWUiOiJDYWxpYnJpIiwiSXNCb2xkIjpmYWxzZSwiSXNJdGFsaWMiOmZhbHNlLCJJc1VuZGVybGluZWQiOmZhbHNlLCJQYXJlbnRTdHlsZSI6bnVsbH0sIkF1dG9TaXplIjowLCJGb3JlZ3JvdW5kIjp7IiRpZCI6IjI4MDMiLCJDb2xvciI6eyIkaWQiOiIyODA0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I4MDUiLCJUb3AiOjAuMCwiTGVmdCI6MC4wLCJSaWdodCI6MC4wLCJCb3R0b20iOjAuMH0sIlBhZGRpbmciOnsiJGlkIjoiMjgwNiIsIlRvcCI6MC4wLCJMZWZ0IjowLjAsIlJpZ2h0IjowLjAsIkJvdHRvbSI6MC4wfSwiQmFja2dyb3VuZCI6eyIkaWQiOiIyODA3IiwiQ29sb3IiOnsiJGlkIjoiMjgwOCIsIkEiOjAsIlIiOjAsIkciOjAsIkIiOjB9fSwiSXNWaXNpYmxlIjp0cnVlLCJXaWR0aCI6MC4wLCJIZWlnaHQiOjAuMCwiQm9yZGVyU3R5bGUiOnsiJGlkIjoiMjgwOSIsIkxpbmVDb2xvciI6bnVsbCwiTGluZVdlaWdodCI6MC4wLCJMaW5lVHlwZSI6MCwiUGFyZW50U3R5bGUiOm51bGx9LCJQYXJlbnRTdHlsZSI6bnVsbH0sIlBhcmVudFN0eWxlIjpudWxsfSwiUGFyZW50U3R5bGUiOm51bGx9LCJJbmRleCI6MzAsIlNtYXJ0RHVyYXRpb25BY3RpdmF0ZWQiOmZhbHNlLCJEYXRlRm9ybWF0Ijp7IiRyZWYiOiIyNzk4In0sIldlZWtOdW1iZXJpbmciOnsiJGlkIjoiMjgxMCIsIkZvcm1hdCI6MCwiSXNWaXNpYmxlIjpmYWxzZSwiTGFzdEtub3duVmlzaWJpbGl0eVN0YXRlIjpmYWxzZX0sIkJhc2VsaW5lRGF0YSI6eyIkaWQiOiIyODExIiwiU3RhcnREYXRlIjoiMjAyNy0wMS0yNVQwMDowMDowMCIsIkVuZERhdGUiOiIyMDI3LTA2LTAyVDIzOjU5OjAwWiJ9LCJJZCI6IjE4ZjEwNWUxLTQ0ZWQtNDBlNi05NTZmLTYyYWJlYjMzNjY4NCIsIkltcG9ydElkIjpudWxsLCJUaXRsZSI6IlAgQ2hvcHBlciA6IEluc3RhbGxhdGlvbiBhbmQgQ29tbWlzc2lvbmluZyBwaGFzZSAoRlpKKSIsIk5vdGUiOm51bGwsIkh5cGVybGluayI6eyIkaWQiOiIyODEyIiwiQWRkcmVzcyI6IiIsIlN1YkFkZHJlc3MiOiIifSwiSXNDaGFuZ2VkIjpmYWxzZSwiSXNOZXciOmZhbHNlfX1dLCJfbWlsZXN0b25lcyI6W10sIklkIjoiMDAwMDAwMDAtMDAwMC0wMDAwLTAwMDAtMDAwMDAwMDAwMDAwIiwiSXNTaW5nbGVJdGVtUm93Ijp0cnVlfSx7IiRpZCI6IjI4MTMiLCJfdGFza3MiOltdLCJfbWlsZXN0b25lcyI6W3siJGlkIjoiMjgxNCIsIklkIjoiNzM5NzcxNzUtNjI2MS00NjVjLTgyODEtZjk4NWY4NzM0Yzk5IiwiSW5kZXgiOjMxLCJHcm91cElkIjpudWxsLCJUaXRsZSI6IkJhY2sgaW50byBDUDAxIHdpdGggMTMgZGF5cyBmbG9hdCIsIkRhdGVUaW1lIjoiMjAyNy0wNi0wNFQyMzo1OTowMCIsIlBlcmNlbnRhZ2VDb21wbGV0ZSI6bnVsbCwiTm90ZSI6bnVsbCwiU3R5bGUiOnsiJGlkIjoiMjgxNSIsIlRpdGxlUG9zaXRpb24iOiJMZWZ0IiwiRGF0ZVBvc2l0aW9uIjoiUmlnaHQiLCJWYXJpYW5jZVBvc2l0aW9uIjoiUmlnaHQiLCJTaGFwZVR5cGUiOjEsIlNoYXBlU2l6ZSI6MCwiU3BhY2luZyI6NSwiU2hhcGVTdHlsZSI6eyIkaWQiOiIyODE2IiwiTWFyZ2luIjp7IiRpZCI6IjI4MTciLCJUb3AiOjAuMCwiTGVmdCI6MC4wLCJSaWdodCI6MC4wLCJCb3R0b20iOjAuMH0sIlBhZGRpbmciOnsiJGlkIjoiMjgxOCIsIlRvcCI6MC4wLCJMZWZ0IjowLjAsIlJpZ2h0IjowLjAsIkJvdHRvbSI6MC4wfSwiQmFja2dyb3VuZCI6eyIkaWQiOiIyODE5IiwiQ29sb3IiOnsiJGlkIjoiMjgyMCIsIkEiOjI1NSwiUiI6MjU0LCJHIjoxODYsIkIiOjEwfX0sIklzVmlzaWJsZSI6dHJ1ZSwiV2lkdGgiOjEyLjAsIkhlaWdodCI6MTQuMCwiQm9yZGVyU3R5bGUiOnsiJGlkIjoiMjgyMSIsIkxpbmVDb2xvciI6eyIkaWQiOiIyODIyIiwiJHR5cGUiOiJOTFJFLkNvbW1vbi5Eb20uU29saWRDb2xvckJydXNoLCBOTFJFLkNvbW1vbiIsIkNvbG9yIjp7IiRpZCI6IjI4MjMiLCJBIjoyNTUsIlIiOjIzNCwiRyI6MjIsIkIiOjMwfX0sIkxpbmVXZWlnaHQiOjAuMCwiTGluZVR5cGUiOjAsIlBhcmVudFN0eWxlIjpudWxsfSwiUGFyZW50U3R5bGUiOm51bGx9LCJUaXRsZVN0eWxlIjp7IiRpZCI6IjI4MjQiLCJGb250U2V0dGluZ3MiOnsiJGlkIjoiMjgyNSIsIkZvbnRTaXplIjoxMSwiRm9udE5hbWUiOiJDYWxpYnJpIiwiSXNCb2xkIjpmYWxzZSwiSXNJdGFsaWMiOmZhbHNlLCJJc1VuZGVybGluZWQiOmZhbHNlLCJQYXJlbnRTdHlsZSI6bnVsbH0sIkF1dG9TaXplIjowLCJGb3JlZ3JvdW5kIjp7IiRpZCI6IjI4MjYiLCJDb2xvciI6eyIkaWQiOiIyODI3IiwiQSI6MjU1LCJSIjowLCJHIjowLCJCIjowfX0sIk1heFdpZHRoIjoyMDAuMCwiTWF4SGVpZ2h0IjoiSW5maW5pdHkiLCJTbWFydEZvcmVncm91bmRJc0FjdGl2ZSI6ZmFsc2UsIkhvcml6b250YWxBbGlnbm1lbnQiOjIsIlZlcnRpY2FsQWxpZ25tZW50IjoxLCJTbWFydEZvcmVncm91bmQiOm51bGwsIkJhY2tncm91bmRGaWxsVHlwZSI6MCwiTWFyZ2luIjp7IiRpZCI6IjI4MjgiLCJUb3AiOjAuMCwiTGVmdCI6MC4wLCJSaWdodCI6MC4wLCJCb3R0b20iOjAuMH0sIlBhZGRpbmciOnsiJGlkIjoiMjgyOSIsIlRvcCI6MC4wLCJMZWZ0IjowLjAsIlJpZ2h0IjowLjAsIkJvdHRvbSI6MC4wfSwiQmFja2dyb3VuZCI6eyIkaWQiOiIyODMwIiwiQ29sb3IiOnsiJGlkIjoiMjgzMSIsIkEiOjI1NSwiUiI6MCwiRyI6MCwiQiI6MH19LCJJc1Zpc2libGUiOnRydWUsIldpZHRoIjowLjAsIkhlaWdodCI6MC4wLCJCb3JkZXJTdHlsZSI6eyIkaWQiOiIyODMyIiwiTGluZUNvbG9yIjpudWxsLCJMaW5lV2VpZ2h0IjowLjAsIkxpbmVUeXBlIjowLCJQYXJlbnRTdHlsZSI6bnVsbH0sIlBhcmVudFN0eWxlIjpudWxsfSwiRGF0ZVN0eWxlIjp7IiRpZCI6IjI4MzMiLCJGb250U2V0dGluZ3MiOnsiJGlkIjoiMjgzNCIsIkZvbnRTaXplIjoxMCwiRm9udE5hbWUiOiJDYWxpYnJpIiwiSXNCb2xkIjpmYWxzZSwiSXNJdGFsaWMiOmZhbHNlLCJJc1VuZGVybGluZWQiOmZhbHNlLCJQYXJlbnRTdHlsZSI6bnVsbH0sIkF1dG9TaXplIjowLCJGb3JlZ3JvdW5kIjp7IiRpZCI6IjI4MzUiLCJDb2xvciI6eyIkaWQiOiIyODM2IiwiQSI6MjU1LCJSIjoxNCwiRyI6NDAsIkIiOjY1fX0sIk1heFdpZHRoIjoyMDAuMCwiTWF4SGVpZ2h0IjoiSW5maW5pdHkiLCJTbWFydEZvcmVncm91bmRJc0FjdGl2ZSI6ZmFsc2UsIkhvcml6b250YWxBbGlnbm1lbnQiOjAsIlZlcnRpY2FsQWxpZ25tZW50IjoxLCJTbWFydEZvcmVncm91bmQiOm51bGwsIkJhY2tncm91bmRGaWxsVHlwZSI6MCwiTWFyZ2luIjp7IiRpZCI6IjI4MzciLCJUb3AiOjAuMCwiTGVmdCI6MC4wLCJSaWdodCI6MC4wLCJCb3R0b20iOjAuMH0sIlBhZGRpbmciOnsiJGlkIjoiMjgzOCIsIlRvcCI6MC4wLCJMZWZ0IjowLjAsIlJpZ2h0IjowLjAsIkJvdHRvbSI6MC4wfSwiQmFja2dyb3VuZCI6eyIkaWQiOiIyODM5IiwiQ29sb3IiOnsiJGlkIjoiMjg0MCIsIkEiOjI1NSwiUiI6MTQsIkciOjQwLCJCIjo2NX19LCJJc1Zpc2libGUiOnRydWUsIldpZHRoIjowLjAsIkhlaWdodCI6MC4wLCJCb3JkZXJTdHlsZSI6eyIkaWQiOiIyODQxIiwiTGluZUNvbG9yIjpudWxsLCJMaW5lV2VpZ2h0IjowLjAsIkxpbmVUeXBlIjowLCJQYXJlbnRTdHlsZSI6bnVsbH0sIlBhcmVudFN0eWxlIjpudWxsfSwiRGF0ZUZvcm1hdCI6eyIkaWQiOiIyODQy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I4NDMiLCJGb3JtYXQiOjAsIklzVmlzaWJsZSI6ZmFsc2UsIkxhc3RLbm93blZpc2liaWxpdHlTdGF0ZSI6ZmFsc2V9LCJJc1Zpc2libGUiOnRydWUsIlZhcmlhbmNlU3R5bGUiOnsiJGlkIjoiMjg0NCIsIlRleHRTdHlsZSI6eyIkaWQiOiIyODQ1IiwiRm9udFNldHRpbmdzIjp7IiRpZCI6IjI4NDYiLCJGb250U2l6ZSI6MTEsIkZvbnROYW1lIjoiQ2FsaWJyaSIsIklzQm9sZCI6ZmFsc2UsIklzSXRhbGljIjpmYWxzZSwiSXNVbmRlcmxpbmVkIjpmYWxzZSwiUGFyZW50U3R5bGUiOm51bGx9LCJBdXRvU2l6ZSI6MCwiRm9yZWdyb3VuZCI6eyIkaWQiOiIyODQ3IiwiQ29sb3IiOnsiJGlkIjoiMjg0OCIsIkEiOjI1NSwiUiI6MCwiRyI6MCwiQiI6MH19LCJNYXhXaWR0aCI6MjAwLjAsIk1heEhlaWdodCI6IkluZmluaXR5IiwiU21hcnRGb3JlZ3JvdW5kSXNBY3RpdmUiOmZhbHNlLCJIb3Jpem9udGFsQWxpZ25tZW50IjoxLCJWZXJ0aWNhbEFsaWdubWVudCI6MSwiU21hcnRGb3JlZ3JvdW5kIjpudWxsLCJCYWNrZ3JvdW5kRmlsbFR5cGUiOjAsIk1hcmdpbiI6eyIkaWQiOiIyODQ5IiwiVG9wIjowLjAsIkxlZnQiOjAuMCwiUmlnaHQiOjAuMCwiQm90dG9tIjowLjB9LCJQYWRkaW5nIjp7IiRpZCI6IjI4NTAiLCJUb3AiOjAuMCwiTGVmdCI6MC4wLCJSaWdodCI6MC4wLCJCb3R0b20iOjAuMH0sIkJhY2tncm91bmQiOnsiJGlkIjoiMjg1MSIsIkNvbG9yIjp7IiRpZCI6IjI4NTIiLCJBIjowLCJSIjowLCJHIjowLCJCIjowfX0sIklzVmlzaWJsZSI6dHJ1ZSwiV2lkdGgiOjAuMCwiSGVpZ2h0IjowLjAsIkJvcmRlclN0eWxlIjp7IiRpZCI6IjI4NTMiLCJMaW5lQ29sb3IiOm51bGwsIkxpbmVXZWlnaHQiOjAuMCwiTGluZVR5cGUiOjAsIlBhcmVudFN0eWxlIjpudWxsfSwiUGFyZW50U3R5bGUiOm51bGx9LCJQYXJlbnRTdHlsZSI6bnVsbH0sIlBhcmVudFN0eWxlIjpudWxsfSwiSHlwZXJsaW5rIjpudWxsLCJCYXNlbGluZURhdGEiOnsiJGlkIjoiMjg1NCIsIkRhdGUiOiIyMDI3LTA2LTA0VDIzOjU5OjAwIn0sIkltcG9ydElkIjoiIn1dLCJJZCI6IjAwMDAwMDAwLTAwMDAtMDAwMC0wMDAwLTAwMDAwMDAwMDAwMCIsIklzU2luZ2xlSXRlbVJvdyI6dHJ1ZX1dLCJJbmRleCI6MjgsIklkIjoiODQzMzk0YWMtNTNmYy00MzA5LWEyYjctODBjN2QzNDYwOTY3IiwiSGVhZGVyVGV4dCI6bnVsbCwiSXNEZWZhdWx0Ijp0cnVlLCJTdHlsZSI6eyIkaWQiOiIyODU1IiwiSGVhZGVyU3R5bGUiOnsiJGlkIjoiMjg1NiIsIlRleHRTdHlsZSI6eyIkaWQiOiIyODU3IiwiRm9udFNldHRpbmdzIjp7IiRpZCI6IjI4NTgiLCJGb250U2l6ZSI6MTEsIkZvbnROYW1lIjoiQ2FsaWJyaSIsIklzQm9sZCI6ZmFsc2UsIklzSXRhbGljIjpmYWxzZSwiSXNVbmRlcmxpbmVkIjpmYWxzZSwiUGFyZW50U3R5bGUiOm51bGx9LCJBdXRvU2l6ZSI6MiwiRm9yZWdyb3VuZCI6eyIkaWQiOiIyODU5IiwiQ29sb3IiOnsiJGlkIjoiMjg2MCIsIkEiOjI1NSwiUiI6MCwiRyI6MCwiQiI6MH19LCJNYXhXaWR0aCI6IkluZmluaXR5IiwiTWF4SGVpZ2h0IjoiSW5maW5pdHkiLCJTbWFydEZvcmVncm91bmRJc0FjdGl2ZSI6ZmFsc2UsIkhvcml6b250YWxBbGlnbm1lbnQiOjAsIlZlcnRpY2FsQWxpZ25tZW50IjowLCJTbWFydEZvcmVncm91bmQiOm51bGwsIkJhY2tncm91bmRGaWxsVHlwZSI6MCwiTWFyZ2luIjp7IiRpZCI6IjI4NjEiLCJUb3AiOjAuMCwiTGVmdCI6MC4wLCJSaWdodCI6MC4wLCJCb3R0b20iOjAuMH0sIlBhZGRpbmciOnsiJGlkIjoiMjg2MiIsIlRvcCI6MC4wLCJMZWZ0IjowLjAsIlJpZ2h0IjowLjAsIkJvdHRvbSI6MC4wfSwiQmFja2dyb3VuZCI6eyIkaWQiOiIyODYzIiwiQ29sb3IiOnsiJGlkIjoiMjg2NCIsIkEiOjI1NSwiUiI6MCwiRyI6MCwiQiI6MH19LCJJc1Zpc2libGUiOnRydWUsIldpZHRoIjowLjAsIkhlaWdodCI6MC4wLCJCb3JkZXJTdHlsZSI6bnVsbCwiUGFyZW50U3R5bGUiOm51bGx9LCJSZWN0YW5nbGVTdHlsZSI6eyIkaWQiOiIyODY1IiwiTWFyZ2luIjp7IiRpZCI6IjI4NjYiLCJUb3AiOjAuMCwiTGVmdCI6MC4wLCJSaWdodCI6MC4wLCJCb3R0b20iOjAuMH0sIlBhZGRpbmciOnsiJGlkIjoiMjg2NyIsIlRvcCI6MC4wLCJMZWZ0IjowLjAsIlJpZ2h0IjowLjAsIkJvdHRvbSI6MC4wfSwiQmFja2dyb3VuZCI6eyIkaWQiOiIyODY4IiwiQ29sb3IiOnsiJGlkIjoiMjg2OSIsIkEiOjYzLCJSIjoyMzMsIkciOjExMywiQiI6NTB9fSwiSXNWaXNpYmxlIjp0cnVlLCJXaWR0aCI6MC4wLCJIZWlnaHQiOjAuMCwiQm9yZGVyU3R5bGUiOnsiJGlkIjoiMjg3MCIsIkxpbmVDb2xvciI6eyIkaWQiOiIyODcxIiwiJHR5cGUiOiJOTFJFLkNvbW1vbi5Eb20uU29saWRDb2xvckJydXNoLCBOTFJFLkNvbW1vbiIsIkNvbG9yIjp7IiRpZCI6IjI4NzIiLCJBIjoyNTUsIlIiOjI1NSwiRyI6MjU1LCJCIjoyNTV9fSwiTGluZVdlaWdodCI6MC4wLCJMaW5lVHlwZSI6MCwiUGFyZW50U3R5bGUiOm51bGx9LCJQYXJlbnRTdHlsZSI6bnVsbH0sIk1hcmdpbiI6eyIkaWQiOiIyODczIiwiVG9wIjowLjAsIkxlZnQiOjAuMCwiUmlnaHQiOjAuMCwiQm90dG9tIjowLjB9LCJQYWRkaW5nIjp7IiRpZCI6IjI4NzQiLCJUb3AiOjAuMCwiTGVmdCI6MC4wLCJSaWdodCI6MC4wLCJCb3R0b20iOjAuMH0sIkJhY2tncm91bmQiOm51bGwsIklzVmlzaWJsZSI6dHJ1ZSwiV2lkdGgiOjAuMCwiSGVpZ2h0IjowLjAsIkJvcmRlclN0eWxlIjpudWxsLCJQYXJlbnRTdHlsZSI6bnVsbH0sIkJhY2tncm91bmRTdHlsZSI6eyIkaWQiOiIyODc1IiwiTWFyZ2luIjp7IiRpZCI6IjI4NzYiLCJUb3AiOjAuMCwiTGVmdCI6MC4wLCJSaWdodCI6MC4wLCJCb3R0b20iOjAuMH0sIlBhZGRpbmciOnsiJGlkIjoiMjg3NyIsIlRvcCI6MC4wLCJMZWZ0IjowLjAsIlJpZ2h0IjowLjAsIkJvdHRvbSI6MC4wfSwiQmFja2dyb3VuZCI6eyIkaWQiOiIyODc4IiwiQ29sb3IiOnsiJGlkIjoiMjg3OSIsIkEiOjUxLCJSIjoyMDAsIkciOjIwMCwiQiI6MjAwfX0sIklzVmlzaWJsZSI6dHJ1ZSwiV2lkdGgiOjAuMCwiSGVpZ2h0IjowLjAsIkJvcmRlclN0eWxlIjp7IiRpZCI6IjI4ODAiLCJMaW5lQ29sb3IiOnsiJGlkIjoiMjg4MSIsIiR0eXBlIjoiTkxSRS5Db21tb24uRG9tLlNvbGlkQ29sb3JCcnVzaCwgTkxSRS5Db21tb24iLCJDb2xvciI6eyIkaWQiOiIyODgyIiwiQSI6MjU1LCJSIjoyMzQsIkciOjIyLCJCIjozMH19LCJMaW5lV2VpZ2h0IjowLjAsIkxpbmVUeXBlIjowLCJQYXJlbnRTdHlsZSI6bnVsbH0sIlBhcmVudFN0eWxlIjpudWxsfSwiTWFyZ2luIjp7IiRpZCI6IjI4ODMiLCJUb3AiOjAuMCwiTGVmdCI6MC4wLCJSaWdodCI6MC4wLCJCb3R0b20iOjAuMH0sIlBhZGRpbmciOnsiJGlkIjoiMjg4NCIsIlRvcCI6MC4wLCJMZWZ0IjowLjAsIlJpZ2h0IjowLjAsIkJvdHRvbSI6MC4wfSwiSXNWaXNpYmxlIjp0cnVlLCJXaWR0aCI6MC4wLCJIZWlnaHQiOjAuMCwiQm9yZGVyU3R5bGUiOnsiJGlkIjoiMjg4NSIsIkxpbmVDb2xvciI6bnVsbCwiTGluZVdlaWdodCI6MC4wLCJMaW5lVHlwZSI6MCwiUGFyZW50U3R5bGUiOm51bGx9LCJQYXJlbnRTdHlsZSI6bnVsbH19XSwiSWQiOiJmNTI5NWNmMC1hMzllLTRjNTAtODFjZi1jOTI2ZjkyNzk1ZDQiLCJJbmRleCI6MjgsIkhlYWRlclRleHQiOiJOby4gNiAtIENyaXRpY2FsIFBhdGggUCBDaG9wcGVyIFxyXG4oMTMgZGF5cyBURikiLCJTdHlsZSI6eyIkaWQiOiIyODg2IiwiU3R5bGVJZCI6Ijk4NTEzZTEwLTU1MWMtNGYzMC1hYzExLWEwNjkwZTkwMzEzNCIsIkhlYWRlclN0eWxlIjp7IiRpZCI6IjI4ODciLCJUZXh0SXNWZXJ0aWNhbCI6ZmFsc2UsIlRleHRTdHlsZSI6eyIkaWQiOiIyODg4IiwiRm9udFNldHRpbmdzIjp7IiRpZCI6IjI4ODkiLCJGb250U2l6ZSI6MTEsIkZvbnROYW1lIjoiQ2FsaWJyaSIsIklzQm9sZCI6ZmFsc2UsIklzSXRhbGljIjpmYWxzZSwiSXNVbmRlcmxpbmVkIjpmYWxzZSwiUGFyZW50U3R5bGUiOm51bGx9LCJBdXRvU2l6ZSI6MiwiRm9yZWdyb3VuZCI6eyIkaWQiOiIyODkwIiwiQ29sb3IiOnsiJGlkIjoiMjg5MSIsIkEiOjI1NSwiUiI6MjU1LCJHIjoyNTUsIkIiOjI1NX19LCJNYXhXaWR0aCI6IkluZmluaXR5IiwiTWF4SGVpZ2h0IjoiSW5maW5pdHkiLCJTbWFydEZvcmVncm91bmRJc0FjdGl2ZSI6ZmFsc2UsIkhvcml6b250YWxBbGlnbm1lbnQiOjAsIlZlcnRpY2FsQWxpZ25tZW50IjowLCJTbWFydEZvcmVncm91bmQiOm51bGwsIkJhY2tncm91bmRGaWxsVHlwZSI6MCwiTWFyZ2luIjp7IiRpZCI6IjI4OTIiLCJUb3AiOjAuMCwiTGVmdCI6MC4wLCJSaWdodCI6MC4wLCJCb3R0b20iOjAuMH0sIlBhZGRpbmciOnsiJGlkIjoiMjg5MyIsIlRvcCI6MC4wLCJMZWZ0IjowLjAsIlJpZ2h0IjowLjAsIkJvdHRvbSI6MC4wfSwiQmFja2dyb3VuZCI6eyIkaWQiOiIyODk0IiwiQ29sb3IiOnsiJGlkIjoiMjg5NSIsIkEiOjI1NSwiUiI6MjU1LCJHIjoyNTUsIkIiOjI1NX19LCJJc1Zpc2libGUiOnRydWUsIldpZHRoIjowLjAsIkhlaWdodCI6MC4wLCJCb3JkZXJTdHlsZSI6bnVsbCwiUGFyZW50U3R5bGUiOm51bGx9LCJSZWN0YW5nbGVTdHlsZSI6eyIkaWQiOiIyODk2IiwiTWFyZ2luIjp7IiRpZCI6IjI4OTciLCJUb3AiOjAuMCwiTGVmdCI6MC4wLCJSaWdodCI6MC4wLCJCb3R0b20iOjAuMH0sIlBhZGRpbmciOnsiJGlkIjoiMjg5OCIsIlRvcCI6MC4wLCJMZWZ0IjowLjAsIlJpZ2h0IjowLjAsIkJvdHRvbSI6MC4wfSwiQmFja2dyb3VuZCI6eyIkaWQiOiIyODk5IiwiQ29sb3IiOnsiJGlkIjoiMjkwMCIsIkEiOjI1NSwiUiI6MjU1LCJHIjoxODMsIkIiOjh9fSwiSXNWaXNpYmxlIjp0cnVlLCJXaWR0aCI6MC4wLCJIZWlnaHQiOjAuMCwiQm9yZGVyU3R5bGUiOnsiJGlkIjoiMjkwMSIsIkxpbmVDb2xvciI6eyIkaWQiOiIyOTAyIiwiJHR5cGUiOiJOTFJFLkNvbW1vbi5Eb20uU29saWRDb2xvckJydXNoLCBOTFJFLkNvbW1vbiIsIkNvbG9yIjp7IiRpZCI6IjI5MDMiLCJBIjoyNTUsIlIiOjI1NSwiRyI6MjU1LCJCIjoyNTV9fSwiTGluZVdlaWdodCI6MC4wLCJMaW5lVHlwZSI6MCwiUGFyZW50U3R5bGUiOm51bGx9LCJQYXJlbnRTdHlsZSI6bnVsbH0sIk1hcmdpbiI6eyIkaWQiOiIyOTA0IiwiVG9wIjowLjAsIkxlZnQiOjAuMCwiUmlnaHQiOjAuMCwiQm90dG9tIjowLjB9LCJQYWRkaW5nIjp7IiRpZCI6IjI5MDUiLCJUb3AiOjAuMCwiTGVmdCI6MC4wLCJSaWdodCI6MC4wLCJCb3R0b20iOjAuMH0sIkJhY2tncm91bmQiOm51bGwsIklzVmlzaWJsZSI6dHJ1ZSwiV2lkdGgiOjAuMCwiSGVpZ2h0IjowLjAsIkJvcmRlclN0eWxlIjpudWxsLCJQYXJlbnRTdHlsZSI6bnVsbH0sIkJhY2tncm91bmRTdHlsZSI6eyIkaWQiOiIyOTA2IiwiTWFyZ2luIjp7IiRpZCI6IjI5MDciLCJUb3AiOjAuMCwiTGVmdCI6MC4wLCJSaWdodCI6MC4wLCJCb3R0b20iOjAuMH0sIlBhZGRpbmciOnsiJGlkIjoiMjkwOCIsIlRvcCI6MC4wLCJMZWZ0IjowLjAsIlJpZ2h0IjowLjAsIkJvdHRvbSI6MC4wfSwiQmFja2dyb3VuZCI6eyIkaWQiOiIyOTA5IiwiQ29sb3IiOnsiJGlkIjoiMjkxMCIsIkEiOjUxLCJSIjoyMDAsIkciOjIwMCwiQiI6MjAwfX0sIklzVmlzaWJsZSI6dHJ1ZSwiV2lkdGgiOjAuMCwiSGVpZ2h0IjowLjAsIkJvcmRlclN0eWxlIjp7IiRpZCI6IjI5MTEiLCJMaW5lQ29sb3IiOnsiJGlkIjoiMjkxMiIsIiR0eXBlIjoiTkxSRS5Db21tb24uRG9tLlNvbGlkQ29sb3JCcnVzaCwgTkxSRS5Db21tb24iLCJDb2xvciI6eyIkaWQiOiIyOTEzIiwiQSI6MjU1LCJSIjoyMzQsIkciOjIyLCJCIjozMH19LCJMaW5lV2VpZ2h0IjowLjAsIkxpbmVUeXBlIjowLCJQYXJlbnRTdHlsZSI6bnVsbH0sIlBhcmVudFN0eWxlIjpudWxsfSwiSXNBYm92ZVRpbWViYW5kIjpmYWxzZSwiU3BhY2luZyI6MywiRGVmYXVsdFN3aW1sYW5lVGFza1N0eWxlIjp7IiRpZCI6IjI5MTQiLCIkdHlwZSI6Ik5MUkUuQ29tbW9uLkRvbS5TdHlsZXMuRXhwbGljaXRTZXRhYmxlVGFza1N0eWxlLCBOTFJFLkNvbW1vbiIsIlNoYXBlIjoxLCJTaGFwZVRoaWNrbmVzcyI6MCwiRHVyYXRpb25Gb3JtYXQiOjAsIkluY2x1ZGVOb25Xb3JraW5nRGF5c0luRHVyYXRpb24iOmZhbHNlLCJQZXJjZW50YWdlQ29tcGxldGVTdHlsZSI6eyIkaWQiOiIyOTE1IiwiRm9udFNldHRpbmdzIjp7IiRpZCI6IjI5MTYiLCJGb250U2l6ZSI6MTAsIkZvbnROYW1lIjoiQ2FsaWJyaSIsIklzQm9sZCI6ZmFsc2UsIklzSXRhbGljIjpmYWxzZSwiSXNVbmRlcmxpbmVkIjpmYWxzZSwiUGFyZW50U3R5bGUiOm51bGx9LCJBdXRvU2l6ZSI6MCwiRm9yZWdyb3VuZCI6eyIkaWQiOiIyOTE3IiwiQ29sb3IiOnsiJGlkIjoiMjkxOCIsIkEiOjI1NSwiUiI6MjMyLCJHIjoyMzIsIkIiOjIzMn19LCJNYXhXaWR0aCI6MjAwLjAsIk1heEhlaWdodCI6IkluZmluaXR5IiwiU21hcnRGb3JlZ3JvdW5kSXNBY3RpdmUiOmZhbHNlLCJIb3Jpem9udGFsQWxpZ25tZW50IjoxLCJWZXJ0aWNhbEFsaWdubWVudCI6MSwiU21hcnRGb3JlZ3JvdW5kIjpudWxsLCJCYWNrZ3JvdW5kRmlsbFR5cGUiOjAsIk1hcmdpbiI6eyIkaWQiOiIyOTE5IiwiVG9wIjowLjAsIkxlZnQiOjAuMCwiUmlnaHQiOjAuMCwiQm90dG9tIjowLjB9LCJQYWRkaW5nIjp7IiRpZCI6IjI5MjAiLCJUb3AiOjAuMCwiTGVmdCI6MC4wLCJSaWdodCI6MC4wLCJCb3R0b20iOjAuMH0sIkJhY2tncm91bmQiOnsiJGlkIjoiMjkyMSIsIkNvbG9yIjp7IiRpZCI6IjI5MjIiLCJBIjo4OSwiUiI6MCwiRyI6MCwiQiI6MH19LCJJc1Zpc2libGUiOnRydWUsIldpZHRoIjowLjAsIkhlaWdodCI6MC4wLCJCb3JkZXJTdHlsZSI6eyIkaWQiOiIyOTIzIiwiTGluZUNvbG9yIjpudWxsLCJMaW5lV2VpZ2h0IjowLjAsIkxpbmVUeXBlIjowLCJQYXJlbnRTdHlsZSI6bnVsbH0sIlBhcmVudFN0eWxlIjpudWxsfSwiRHVyYXRpb25TdHlsZSI6eyIkaWQiOiIyOTI0IiwiRm9udFNldHRpbmdzIjp7IiRpZCI6IjI5MjUiLCJGb250U2l6ZSI6MTAsIkZvbnROYW1lIjoiQ2FsaWJyaSIsIklzQm9sZCI6ZmFsc2UsIklzSXRhbGljIjpmYWxzZSwiSXNVbmRlcmxpbmVkIjpmYWxzZSwiUGFyZW50U3R5bGUiOm51bGx9LCJBdXRvU2l6ZSI6MCwiRm9yZWdyb3VuZCI6eyIkaWQiOiIyOTI2IiwiQ29sb3IiOnsiJGlkIjoiMjkyNyIsIkEiOjI1NSwiUiI6MjM3LCJHIjoxMjUsIkIiOjQ5fX0sIk1heFdpZHRoIjoyMDAuMCwiTWF4SGVpZ2h0IjoiSW5maW5pdHkiLCJTbWFydEZvcmVncm91bmRJc0FjdGl2ZSI6ZmFsc2UsIkhvcml6b250YWxBbGlnbm1lbnQiOjAsIlZlcnRpY2FsQWxpZ25tZW50IjoxLCJTbWFydEZvcmVncm91bmQiOm51bGwsIkJhY2tncm91bmRGaWxsVHlwZSI6MCwiTWFyZ2luIjp7IiRpZCI6IjI5MjgiLCJUb3AiOjAuMCwiTGVmdCI6MC4wLCJSaWdodCI6MC4wLCJCb3R0b20iOjAuMH0sIlBhZGRpbmciOnsiJGlkIjoiMjkyOSIsIlRvcCI6MC4wLCJMZWZ0IjowLjAsIlJpZ2h0IjowLjAsIkJvdHRvbSI6MC4wfSwiQmFja2dyb3VuZCI6eyIkaWQiOiIyOTMwIiwiQ29sb3IiOnsiJGlkIjoiMjkzMSIsIkEiOjI1NSwiUiI6MjM3LCJHIjoxMjUsIkIiOjQ5fX0sIklzVmlzaWJsZSI6dHJ1ZSwiV2lkdGgiOjAuMCwiSGVpZ2h0IjowLjAsIkJvcmRlclN0eWxlIjp7IiRpZCI6IjI5MzIiLCJMaW5lQ29sb3IiOm51bGwsIkxpbmVXZWlnaHQiOjAuMCwiTGluZVR5cGUiOjAsIlBhcmVudFN0eWxlIjpudWxsfSwiUGFyZW50U3R5bGUiOm51bGx9LCJIb3Jpem9udGFsQ29ubmVjdG9yU3R5bGUiOnsiJGlkIjoiMjkzMyIsIkxpbmVDb2xvciI6eyIkaWQiOiIyOTM0IiwiJHR5cGUiOiJOTFJFLkNvbW1vbi5Eb20uU29saWRDb2xvckJydXNoLCBOTFJFLkNvbW1vbiIsIkNvbG9yIjp7IiRpZCI6IjI5MzUiLCJBIjoyNTUsIlIiOjAsIkciOjAsIkIiOjB9fSwiTGluZVdlaWdodCI6MC4wLCJMaW5lVHlwZSI6MCwiUGFyZW50U3R5bGUiOm51bGx9LCJWZXJ0aWNhbENvbm5lY3RvclN0eWxlIjp7IiRpZCI6IjI5MzYiLCJMaW5lQ29sb3IiOnsiJGlkIjoiMjkzNyIsIiR0eXBlIjoiTkxSRS5Db21tb24uRG9tLlNvbGlkQ29sb3JCcnVzaCwgTkxSRS5Db21tb24iLCJDb2xvciI6eyIkaWQiOiIyOTM4IiwiQSI6MjU1LCJSIjowLCJHIjowLCJCIjowfX0sIkxpbmVXZWlnaHQiOjAuMCwiTGluZVR5cGUiOjAsIlBhcmVudFN0eWxlIjpudWxsfSwiTWFyZ2luIjpudWxsLCJTdGFydERhdGVQb3NpdGlvbiI6MywiRW5kRGF0ZVBvc2l0aW9uIjozLCJEYXRlSXNWaXNpYmxlIjp0cnVlLCJUaXRsZVBvc2l0aW9uIjo0LCJEdXJhdGlvblBvc2l0aW9uIjo2LCJQZXJjZW50YWdlQ29tcGxldGVkUG9zaXRpb24iOjIsIlZhcmlhbmNlUG9zaXRpb24iOjYsIlNwYWNpbmciOjMsIklzQmVsb3dUaW1lYmFuZCI6ZmFsc2UsIlBlcmNlbnRhZ2VDb21wbGV0ZVNoYXBlT3BhY2l0eSI6MzUsIkJhc2VsaW5lU3R5bGUiOnsiJGlkIjoiMjkzOSIsIlNoYXBlU3R5bGUiOnsiJGlkIjoiMjk0MCIsIk1hcmdpbiI6eyIkaWQiOiIyOTQxIiwiVG9wIjowLjAsIkxlZnQiOjAuMCwiUmlnaHQiOjAuMCwiQm90dG9tIjowLjB9LCJQYWRkaW5nIjp7IiRpZCI6IjI5NDIiLCJUb3AiOjAuMCwiTGVmdCI6MC4wLCJSaWdodCI6MC4wLCJCb3R0b20iOjAuMH0sIkJhY2tncm91bmQiOnsiJGlkIjoiMjk0MyIsIkNvbG9yIjp7IiRpZCI6IjI5NDQiLCJBIjoxNTMsIlIiOjAsIkciOjAsIkIiOjB9fSwiSXNWaXNpYmxlIjp0cnVlLCJXaWR0aCI6MC4wLCJIZWlnaHQiOjAuMCwiQm9yZGVyU3R5bGUiOnsiJGlkIjoiMjk0NSIsIkxpbmVDb2xvciI6bnVsbCwiTGluZVdlaWdodCI6MC4wLCJMaW5lVHlwZSI6MCwiUGFyZW50U3R5bGUiOm51bGx9LCJQYXJlbnRTdHlsZSI6bnVsbH0sIk1hcmdpbiI6eyIkaWQiOiIyOTQ2IiwiVG9wIjowLjAsIkxlZnQiOjAuMCwiUmlnaHQiOjAuMCwiQm90dG9tIjowLjB9LCJQYWRkaW5nIjp7IiRpZCI6IjI5NDciLCJUb3AiOjAuMCwiTGVmdCI6MC4wLCJSaWdodCI6MC4wLCJCb3R0b20iOjAuMH0sIkJhY2tncm91bmQiOm51bGwsIklzVmlzaWJsZSI6dHJ1ZSwiV2lkdGgiOjAuMCwiSGVpZ2h0IjowLjAsIkJvcmRlclN0eWxlIjpudWxsLCJQYXJlbnRTdHlsZSI6bnVsbH0sIlNoYXBlU3R5bGUiOnsiJGlkIjoiMjk0OCIsIk1hcmdpbiI6eyIkaWQiOiIyOTQ5IiwiVG9wIjowLjAsIkxlZnQiOjQuMCwiUmlnaHQiOjQuMCwiQm90dG9tIjowLjB9LCJQYWRkaW5nIjp7IiRpZCI6IjI5NTAiLCJUb3AiOjAuMCwiTGVmdCI6MC4wLCJSaWdodCI6MC4wLCJCb3R0b20iOjAuMH0sIkJhY2tncm91bmQiOnsiJGlkIjoiMjk1MSIsIkNvbG9yIjp7IiRpZCI6IjI5NTIiLCJBIjoyNTUsIlIiOjIzMywiRyI6MTEzLCJCIjo1MH19LCJJc1Zpc2libGUiOnRydWUsIldpZHRoIjowLjAsIkhlaWdodCI6MTAuMCwiQm9yZGVyU3R5bGUiOnsiJGlkIjoiMjk1MyIsIkxpbmVDb2xvciI6eyIkaWQiOiIyOTU0IiwiJHR5cGUiOiJOTFJFLkNvbW1vbi5Eb20uU29saWRDb2xvckJydXNoLCBOTFJFLkNvbW1vbiIsIkNvbG9yIjp7IiRpZCI6IjI5NTUiLCJBIjoyNTUsIlIiOjIzNCwiRyI6MjIsIkIiOjMwfX0sIkxpbmVXZWlnaHQiOjAuMCwiTGluZVR5cGUiOjAsIlBhcmVudFN0eWxlIjpudWxsfSwiUGFyZW50U3R5bGUiOm51bGx9LCJUaXRsZVN0eWxlIjp7IiRpZCI6IjI5NTYiLCJGb250U2V0dGluZ3MiOnsiJGlkIjoiMjk1NyIsIkZvbnRTaXplIjoxMSwiRm9udE5hbWUiOiJDYWxpYnJpIiwiSXNCb2xkIjpmYWxzZSwiSXNJdGFsaWMiOmZhbHNlLCJJc1VuZGVybGluZWQiOmZhbHNlLCJQYXJlbnRTdHlsZSI6bnVsbH0sIkF1dG9TaXplIjowLCJGb3JlZ3JvdW5kIjp7IiRpZCI6IjI5NTgiLCJDb2xvciI6eyIkaWQiOiIyOTU5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I5NjAiLCJUb3AiOjAuMCwiTGVmdCI6MC4wLCJSaWdodCI6MC4wLCJCb3R0b20iOjAuMH0sIlBhZGRpbmciOnsiJGlkIjoiMjk2MSIsIlRvcCI6MC4wLCJMZWZ0IjowLjAsIlJpZ2h0IjowLjAsIkJvdHRvbSI6MC4wfSwiQmFja2dyb3VuZCI6eyIkaWQiOiIyOTYyIiwiQ29sb3IiOnsiJGlkIjoiMjk2MyIsIkEiOjI1NSwiUiI6MCwiRyI6MCwiQiI6MH19LCJJc1Zpc2libGUiOnRydWUsIldpZHRoIjowLjAsIkhlaWdodCI6MC4wLCJCb3JkZXJTdHlsZSI6eyIkaWQiOiIyOTY0IiwiTGluZUNvbG9yIjpudWxsLCJMaW5lV2VpZ2h0IjowLjAsIkxpbmVUeXBlIjowLCJQYXJlbnRTdHlsZSI6bnVsbH0sIlBhcmVudFN0eWxlIjpudWxsfSwiRGF0ZVN0eWxlIjp7IiRpZCI6IjI5NjUiLCJGb250U2V0dGluZ3MiOnsiJGlkIjoiMjk2NiIsIkZvbnRTaXplIjoxMCwiRm9udE5hbWUiOiJDYWxpYnJpIiwiSXNCb2xkIjpmYWxzZSwiSXNJdGFsaWMiOmZhbHNlLCJJc1VuZGVybGluZWQiOmZhbHNlLCJQYXJlbnRTdHlsZSI6bnVsbH0sIkF1dG9TaXplIjowLCJGb3JlZ3JvdW5kIjp7IiRpZCI6IjI5NjciLCJDb2xvciI6eyIkaWQiOiIyOTY4IiwiQSI6MjU1LCJSIjoxNCwiRyI6NDAsIkIiOjY1fX0sIk1heFdpZHRoIjoyMDAuMCwiTWF4SGVpZ2h0IjoiSW5maW5pdHkiLCJTbWFydEZvcmVncm91bmRJc0FjdGl2ZSI6ZmFsc2UsIkhvcml6b250YWxBbGlnbm1lbnQiOjIsIlZlcnRpY2FsQWxpZ25tZW50IjoxLCJTbWFydEZvcmVncm91bmQiOm51bGwsIkJhY2tncm91bmRGaWxsVHlwZSI6MCwiTWFyZ2luIjp7IiRpZCI6IjI5NjkiLCJUb3AiOjAuMCwiTGVmdCI6MC4wLCJSaWdodCI6MC4wLCJCb3R0b20iOjAuMH0sIlBhZGRpbmciOnsiJGlkIjoiMjk3MCIsIlRvcCI6MC4wLCJMZWZ0IjowLjAsIlJpZ2h0IjowLjAsIkJvdHRvbSI6MC4wfSwiQmFja2dyb3VuZCI6eyIkaWQiOiIyOTcxIiwiQ29sb3IiOnsiJGlkIjoiMjk3MiIsIkEiOjI1NSwiUiI6MTQsIkciOjQwLCJCIjo2NX19LCJJc1Zpc2libGUiOnRydWUsIldpZHRoIjowLjAsIkhlaWdodCI6MC4wLCJCb3JkZXJTdHlsZSI6eyIkaWQiOiIyOTczIiwiTGluZUNvbG9yIjpudWxsLCJMaW5lV2VpZ2h0IjowLjAsIkxpbmVUeXBlIjowLCJQYXJlbnRTdHlsZSI6bnVsbH0sIlBhcmVudFN0eWxlIjpudWxsfSwiRGF0ZUZvcm1hdCI6eyIkaWQiOiIyOTc0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I5NzUiLCJGb3JtYXQiOjAsIklzVmlzaWJsZSI6ZmFsc2UsIkxhc3RLbm93blZpc2liaWxpdHlTdGF0ZSI6ZmFsc2V9LCJJc1Zpc2libGUiOnRydWUsIlZhcmlhbmNlU3R5bGUiOnsiJGlkIjoiMjk3NiIsIlRleHRTdHlsZSI6eyIkaWQiOiIyOTc3IiwiRm9udFNldHRpbmdzIjp7IiRpZCI6IjI5NzgiLCJGb250U2l6ZSI6MTEsIkZvbnROYW1lIjoiQ2FsaWJyaSIsIklzQm9sZCI6ZmFsc2UsIklzSXRhbGljIjpmYWxzZSwiSXNVbmRlcmxpbmVkIjpmYWxzZSwiUGFyZW50U3R5bGUiOm51bGx9LCJBdXRvU2l6ZSI6MCwiRm9yZWdyb3VuZCI6eyIkaWQiOiIyOTc5IiwiQ29sb3IiOnsiJGlkIjoiMjk4MC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yOTgxIiwiVG9wIjowLjAsIkxlZnQiOjAuMCwiUmlnaHQiOjAuMCwiQm90dG9tIjowLjB9LCJQYWRkaW5nIjp7IiRpZCI6IjI5ODIiLCJUb3AiOjAuMCwiTGVmdCI6MC4wLCJSaWdodCI6MC4wLCJCb3R0b20iOjAuMH0sIkJhY2tncm91bmQiOnsiJGlkIjoiMjk4MyIsIkNvbG9yIjp7IiRpZCI6IjI5ODQiLCJBIjowLCJSIjowLCJHIjowLCJCIjowfX0sIklzVmlzaWJsZSI6dHJ1ZSwiV2lkdGgiOjAuMCwiSGVpZ2h0IjowLjAsIkJvcmRlclN0eWxlIjp7IiRpZCI6IjI5ODUiLCJMaW5lQ29sb3IiOm51bGwsIkxpbmVXZWlnaHQiOjAuMCwiTGluZVR5cGUiOjAsIlBhcmVudFN0eWxlIjpudWxsfSwiUGFyZW50U3R5bGUiOm51bGx9LCJQYXJlbnRTdHlsZSI6bnVsbH0sIlBhcmVudFN0eWxlIjpudWxsLCJfZXhwbGljaXRseVNldCI6eyIkaWQiOiIyOTg2IiwiU2hhcGVTdHlsZSI6ZmFsc2UsIlRpdGxlU3R5bGUiOmZhbHNlLCJEYXRlU3R5bGUiOmZhbHNlLCJWYXJpYW5jZVN0eWxlIjpmYWxzZSwiSG9yaXpvbnRhbENvbm5lY3RvclN0eWxlIjpmYWxzZSwiVmVydGljYWxDb25uZWN0b3JTdHlsZSI6ZmFsc2UsIlBlcmNlbnRhZ2VDb21wbGV0ZVNoYXBlT3BhY2l0eSI6ZmFsc2UsIlNoYXBlIjpmYWxzZSwiU2hhcGVUaGlja25lc3MiOmZhbHNlLCJEdXJhdGlvbkZvcm1hdCI6ZmFsc2UsIkluY2x1ZGVOb25Xb3JraW5nRGF5c0luRHVyYXRpb24iOmZhbHNlLCJNYXJnaW4iOmZhbHNlLCJTdGFydERhdGVQb3NpdGlvbiI6ZmFsc2UsIkVuZERhdGVQb3NpdGlvbiI6ZmFsc2UsIlRpdGxlUG9zaXRpb24iOmZhbHNlLCJEdXJhdGlvblBvc2l0aW9uIjpmYWxzZSwiUGVyY2VudGFnZUNvbXBsZXRlZFBvc2l0aW9uIjpmYWxzZSwiVmFyaWFuY2VQb3NpdGlvbiI6ZmFsc2UsIlNwYWNpbmciOmZhbHNlLCJJc0JlbG93VGltZWJhbmQiOmZhbHNlLCJEYXRlRm9ybWF0IjpmYWxzZSwiV2Vla051bWJlcmluZyI6ZmFsc2UsIklzVmlzaWJsZSI6ZmFsc2V9fSwiRGVmYXVsdFN3aW1sYW5lTW90U3R5bGUiOnsiJGlkIjoiMjk4NyIsIlNoYXBlIjoxLCJDb25uZWN0b3JNYXJnaW4iOnsiJGlkIjoiMjk4OCIsIlRvcCI6MC4wLCJMZWZ0IjoyLjAsIlJpZ2h0IjoyLjAsIkJvdHRvbSI6MC4wfSwiQ29ubmVjdG9yU3R5bGUiOnsiJGlkIjoiMjk4OSIsIkxpbmVDb2xvciI6eyIkaWQiOiIyOTkwIiwiJHR5cGUiOiJOTFJFLkNvbW1vbi5Eb20uU29saWRDb2xvckJydXNoLCBOTFJFLkNvbW1vbiIsIkNvbG9yIjp7IiRpZCI6IjI5OTEiLCJBIjoxMjcsIlIiOjEyOCwiRyI6NTMsIkIiOjE0fX0sIkxpbmVXZWlnaHQiOjEuMCwiTGluZVR5cGUiOjAsIlBhcmVudFN0eWxlIjpudWxsfSwiSXNCZWxvd1RpbWViYW5kIjpmYWxzZSwiUG9zaXRpb25PblRhc2siOjEsIkhpZGVEYXRlIjpmYWxzZSwiU2hhcGVTaXplIjowLCJTcGFjaW5nIjowLjAsIlBhZGRpbmciOnsiJGlkIjoiMjk5MiIsIlRvcCI6NS4wLCJMZWZ0IjozLjAsIlJpZ2h0IjowLjAsIkJvdHRvbSI6Mi4wfSwiU2hhcGVTdHlsZSI6eyIkaWQiOiIyOTkzIiwiTWFyZ2luIjp7IiRpZCI6IjI5OTQiLCJUb3AiOjAuMCwiTGVmdCI6MC4wLCJSaWdodCI6MC4wLCJCb3R0b20iOjAuMH0sIlBhZGRpbmciOnsiJGlkIjoiMjk5NSIsIlRvcCI6MC4wLCJMZWZ0IjowLjAsIlJpZ2h0IjowLjAsIkJvdHRvbSI6MC4wfSwiQmFja2dyb3VuZCI6eyIkaWQiOiIyOTk2IiwiQ29sb3IiOnsiJGlkIjoiMjk5NyIsIkEiOjI1NSwiUiI6MTI4LCJHIjo1MywiQiI6MTR9fSwiSXNWaXNpYmxlIjp0cnVlLCJXaWR0aCI6MTIuMCwiSGVpZ2h0IjoxNC4wLCJCb3JkZXJTdHlsZSI6eyIkaWQiOiIyOTk4IiwiTGluZUNvbG9yIjp7IiRpZCI6IjI5OTkiLCIkdHlwZSI6Ik5MUkUuQ29tbW9uLkRvbS5Tb2xpZENvbG9yQnJ1c2gsIE5MUkUuQ29tbW9uIiwiQ29sb3IiOnsiJGlkIjoiMzAwMCIsIkEiOjI1NSwiUiI6MjU1LCJHIjoyNTUsIkIiOjI1NX19LCJMaW5lV2VpZ2h0IjowLjAsIkxpbmVUeXBlIjowLCJQYXJlbnRTdHlsZSI6bnVsbH0sIlBhcmVudFN0eWxlIjpudWxsfSwiVGl0bGVTdHlsZSI6eyIkaWQiOiIzMDAxIiwiRm9udFNldHRpbmdzIjp7IiRpZCI6IjMwMDIiLCJGb250U2l6ZSI6MTEsIkZvbnROYW1lIjoiQ2FsaWJyaSIsIklzQm9sZCI6ZmFsc2UsIklzSXRhbGljIjpmYWxzZSwiSXNVbmRlcmxpbmVkIjpmYWxzZSwiUGFyZW50U3R5bGUiOm51bGx9LCJBdXRvU2l6ZSI6MCwiRm9yZWdyb3VuZCI6eyIkaWQiOiIzMDAzIiwiQ29sb3IiOnsiJGlkIjoiMzAwNCIsIkEiOjI1NSwiUiI6MCwiRyI6MCwiQiI6MH19LCJNYXhXaWR0aCI6MjAwLjAsIk1heEhlaWdodCI6IkluZmluaXR5IiwiU21hcnRGb3JlZ3JvdW5kSXNBY3RpdmUiOmZhbHNlLCJIb3Jpem9udGFsQWxpZ25tZW50IjoxLCJWZXJ0aWNhbEFsaWdubWVudCI6MSwiU21hcnRGb3JlZ3JvdW5kIjpudWxsLCJCYWNrZ3JvdW5kRmlsbFR5cGUiOjAsIk1hcmdpbiI6eyIkaWQiOiIzMDA1IiwiVG9wIjowLjAsIkxlZnQiOjAuMCwiUmlnaHQiOjAuMCwiQm90dG9tIjowLjB9LCJQYWRkaW5nIjp7IiRpZCI6IjMwMDYiLCJUb3AiOjAuMCwiTGVmdCI6MC4wLCJSaWdodCI6MC4wLCJCb3R0b20iOjAuMH0sIkJhY2tncm91bmQiOnsiJGlkIjoiMzAwNyIsIkNvbG9yIjp7IiRpZCI6IjMwMDgiLCJBIjoyNTUsIlIiOjAsIkciOjAsIkIiOjB9fSwiSXNWaXNpYmxlIjp0cnVlLCJXaWR0aCI6MC4wLCJIZWlnaHQiOjAuMCwiQm9yZGVyU3R5bGUiOnsiJGlkIjoiMzAwOSIsIkxpbmVDb2xvciI6bnVsbCwiTGluZVdlaWdodCI6MC4wLCJMaW5lVHlwZSI6MCwiUGFyZW50U3R5bGUiOm51bGx9LCJQYXJlbnRTdHlsZSI6bnVsbH0sIkRhdGVTdHlsZSI6eyIkaWQiOiIzMDEwIiwiRm9udFNldHRpbmdzIjp7IiRpZCI6IjMwMTEiLCJGb250U2l6ZSI6MTAsIkZvbnROYW1lIjoiQ2FsaWJyaSIsIklzQm9sZCI6ZmFsc2UsIklzSXRhbGljIjpmYWxzZSwiSXNVbmRlcmxpbmVkIjpmYWxzZSwiUGFyZW50U3R5bGUiOm51bGx9LCJBdXRvU2l6ZSI6MCwiRm9yZWdyb3VuZCI6eyIkaWQiOiIzMDEyIiwiQ29sb3IiOnsiJGlkIjoiMzAxMyIsIkEiOjI1NSwiUiI6MTQsIkciOjQwLCJCIjo2NX19LCJNYXhXaWR0aCI6MjAwLjAsIk1heEhlaWdodCI6IkluZmluaXR5IiwiU21hcnRGb3JlZ3JvdW5kSXNBY3RpdmUiOmZhbHNlLCJIb3Jpem9udGFsQWxpZ25tZW50IjoxLCJWZXJ0aWNhbEFsaWdubWVudCI6MSwiU21hcnRGb3JlZ3JvdW5kIjpudWxsLCJCYWNrZ3JvdW5kRmlsbFR5cGUiOjAsIk1hcmdpbiI6eyIkaWQiOiIzMDE0IiwiVG9wIjowLjAsIkxlZnQiOjAuMCwiUmlnaHQiOjAuMCwiQm90dG9tIjowLjB9LCJQYWRkaW5nIjp7IiRpZCI6IjMwMTUiLCJUb3AiOjAuMCwiTGVmdCI6MC4wLCJSaWdodCI6MC4wLCJCb3R0b20iOjAuMH0sIkJhY2tncm91bmQiOnsiJGlkIjoiMzAxNiIsIkNvbG9yIjp7IiRpZCI6IjMwMTciLCJBIjoyNTUsIlIiOjE0LCJHIjo0MCwiQiI6NjV9fSwiSXNWaXNpYmxlIjp0cnVlLCJXaWR0aCI6MC4wLCJIZWlnaHQiOjAuMCwiQm9yZGVyU3R5bGUiOnsiJGlkIjoiMzAxOCIsIkxpbmVDb2xvciI6bnVsbCwiTGluZVdlaWdodCI6MC4wLCJMaW5lVHlwZSI6MCwiUGFyZW50U3R5bGUiOm51bGx9LCJQYXJlbnRTdHlsZSI6bnVsbH0sIkRhdGVGb3JtYXQiOnsiJGlkIjoiMzAxOS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zMDIwIiwiRm9ybWF0IjowLCJJc1Zpc2libGUiOmZhbHNlLCJMYXN0S25vd25WaXNpYmlsaXR5U3RhdGUiOmZhbHNlfSwiSXNWaXNpYmxlIjpmYWxzZSwiVmFyaWFuY2VTdHlsZSI6eyIkaWQiOiIzMDIxIiwiVGV4dFN0eWxlIjp7IiRpZCI6IjMwMjIiLCJGb250U2V0dGluZ3MiOnsiJGlkIjoiMzAyMyIsIkZvbnRTaXplIjoxMSwiRm9udE5hbWUiOiJDYWxpYnJpIiwiSXNCb2xkIjpmYWxzZSwiSXNJdGFsaWMiOmZhbHNlLCJJc1VuZGVybGluZWQiOmZhbHNlLCJQYXJlbnRTdHlsZSI6bnVsbH0sIkF1dG9TaXplIjowLCJGb3JlZ3JvdW5kIjp7IiRpZCI6IjMwMjQiLCJDb2xvciI6eyIkaWQiOiIzMDI1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MwMjYiLCJUb3AiOjAuMCwiTGVmdCI6MC4wLCJSaWdodCI6MC4wLCJCb3R0b20iOjAuMH0sIlBhZGRpbmciOnsiJGlkIjoiMzAyNyIsIlRvcCI6MC4wLCJMZWZ0IjowLjAsIlJpZ2h0IjowLjAsIkJvdHRvbSI6MC4wfSwiQmFja2dyb3VuZCI6eyIkaWQiOiIzMDI4IiwiQ29sb3IiOnsiJGlkIjoiMzAyOSIsIkEiOjAsIlIiOjAsIkciOjAsIkIiOjB9fSwiSXNWaXNpYmxlIjpmYWxzZSwiV2lkdGgiOjAuMCwiSGVpZ2h0IjowLjAsIkJvcmRlclN0eWxlIjp7IiRpZCI6IjMwMzAiLCJMaW5lQ29sb3IiOm51bGwsIkxpbmVXZWlnaHQiOjAuMCwiTGluZVR5cGUiOjAsIlBhcmVudFN0eWxlIjpudWxsfSwiUGFyZW50U3R5bGUiOm51bGx9LCJQYXJlbnRTdHlsZSI6bnVsbH0sIlBhcmVudFN0eWxlIjpudWxsfSwiRGVmYXVsdFN3aW1sYW5lTWlsZXN0b25lU3R5bGUiOnsiJGlkIjoiMzAzMSIsIlRpdGxlUG9zaXRpb24iOiJMZWZ0IiwiRGF0ZVBvc2l0aW9uIjoiUmlnaHQiLCJWYXJpYW5jZVBvc2l0aW9uIjoiUmlnaHQiLCJTaGFwZVR5cGUiOjEsIlNoYXBlU2l6ZSI6MCwiU3BhY2luZyI6NSwiU2hhcGVTdHlsZSI6eyIkaWQiOiIzMDMyIiwiTWFyZ2luIjp7IiRpZCI6IjMwMzMiLCJUb3AiOjAuMCwiTGVmdCI6MC4wLCJSaWdodCI6MC4wLCJCb3R0b20iOjAuMH0sIlBhZGRpbmciOnsiJGlkIjoiMzAzNCIsIlRvcCI6MC4wLCJMZWZ0IjowLjAsIlJpZ2h0IjowLjAsIkJvdHRvbSI6MC4wfSwiQmFja2dyb3VuZCI6eyIkaWQiOiIzMDM1IiwiQ29sb3IiOnsiJGlkIjoiMzAzNiIsIkEiOjI1NSwiUiI6MjMzLCJHIjoxMTMsIkIiOjUwfX0sIklzVmlzaWJsZSI6dHJ1ZSwiV2lkdGgiOjEyLjAsIkhlaWdodCI6MTQuMCwiQm9yZGVyU3R5bGUiOnsiJGlkIjoiMzAzNyIsIkxpbmVDb2xvciI6eyIkaWQiOiIzMDM4IiwiJHR5cGUiOiJOTFJFLkNvbW1vbi5Eb20uU29saWRDb2xvckJydXNoLCBOTFJFLkNvbW1vbiIsIkNvbG9yIjp7IiRpZCI6IjMwMzkiLCJBIjoyNTUsIlIiOjIzNCwiRyI6MjIsIkIiOjMwfX0sIkxpbmVXZWlnaHQiOjAuMCwiTGluZVR5cGUiOjAsIlBhcmVudFN0eWxlIjpudWxsfSwiUGFyZW50U3R5bGUiOm51bGx9LCJUaXRsZVN0eWxlIjp7IiRpZCI6IjMwNDAiLCJGb250U2V0dGluZ3MiOnsiJGlkIjoiMzA0MSIsIkZvbnRTaXplIjoxMSwiRm9udE5hbWUiOiJDYWxpYnJpIiwiSXNCb2xkIjpmYWxzZSwiSXNJdGFsaWMiOmZhbHNlLCJJc1VuZGVybGluZWQiOmZhbHNlLCJQYXJlbnRTdHlsZSI6bnVsbH0sIkF1dG9TaXplIjowLCJGb3JlZ3JvdW5kIjp7IiRpZCI6IjMwNDIiLCJDb2xvciI6eyIkaWQiOiIzMDQzIiwiQSI6MjU1LCJSIjowLCJHIjowLCJCIjowfX0sIk1heFdpZHRoIjoyMDAuMCwiTWF4SGVpZ2h0IjoiSW5maW5pdHkiLCJTbWFydEZvcmVncm91bmRJc0FjdGl2ZSI6ZmFsc2UsIkhvcml6b250YWxBbGlnbm1lbnQiOjIsIlZlcnRpY2FsQWxpZ25tZW50IjoxLCJTbWFydEZvcmVncm91bmQiOm51bGwsIkJhY2tncm91bmRGaWxsVHlwZSI6MCwiTWFyZ2luIjp7IiRpZCI6IjMwNDQiLCJUb3AiOjAuMCwiTGVmdCI6MC4wLCJSaWdodCI6MC4wLCJCb3R0b20iOjAuMH0sIlBhZGRpbmciOnsiJGlkIjoiMzA0NSIsIlRvcCI6MC4wLCJMZWZ0IjowLjAsIlJpZ2h0IjowLjAsIkJvdHRvbSI6MC4wfSwiQmFja2dyb3VuZCI6eyIkaWQiOiIzMDQ2IiwiQ29sb3IiOnsiJGlkIjoiMzA0NyIsIkEiOjI1NSwiUiI6MCwiRyI6MCwiQiI6MH19LCJJc1Zpc2libGUiOnRydWUsIldpZHRoIjowLjAsIkhlaWdodCI6MC4wLCJCb3JkZXJTdHlsZSI6eyIkaWQiOiIzMDQ4IiwiTGluZUNvbG9yIjpudWxsLCJMaW5lV2VpZ2h0IjowLjAsIkxpbmVUeXBlIjowLCJQYXJlbnRTdHlsZSI6bnVsbH0sIlBhcmVudFN0eWxlIjpudWxsfSwiRGF0ZVN0eWxlIjp7IiRpZCI6IjMwNDkiLCJGb250U2V0dGluZ3MiOnsiJGlkIjoiMzA1MCIsIkZvbnRTaXplIjoxMCwiRm9udE5hbWUiOiJDYWxpYnJpIiwiSXNCb2xkIjpmYWxzZSwiSXNJdGFsaWMiOmZhbHNlLCJJc1VuZGVybGluZWQiOmZhbHNlLCJQYXJlbnRTdHlsZSI6bnVsbH0sIkF1dG9TaXplIjowLCJGb3JlZ3JvdW5kIjp7IiRpZCI6IjMwNTEiLCJDb2xvciI6eyIkaWQiOiIzMDUyIiwiQSI6MjU1LCJSIjoxNCwiRyI6NDAsIkIiOjY1fX0sIk1heFdpZHRoIjoyMDAuMCwiTWF4SGVpZ2h0IjoiSW5maW5pdHkiLCJTbWFydEZvcmVncm91bmRJc0FjdGl2ZSI6ZmFsc2UsIkhvcml6b250YWxBbGlnbm1lbnQiOjAsIlZlcnRpY2FsQWxpZ25tZW50IjoxLCJTbWFydEZvcmVncm91bmQiOm51bGwsIkJhY2tncm91bmRGaWxsVHlwZSI6MCwiTWFyZ2luIjp7IiRpZCI6IjMwNTMiLCJUb3AiOjAuMCwiTGVmdCI6MC4wLCJSaWdodCI6MC4wLCJCb3R0b20iOjAuMH0sIlBhZGRpbmciOnsiJGlkIjoiMzA1NCIsIlRvcCI6MC4wLCJMZWZ0IjowLjAsIlJpZ2h0IjowLjAsIkJvdHRvbSI6MC4wfSwiQmFja2dyb3VuZCI6eyIkaWQiOiIzMDU1IiwiQ29sb3IiOnsiJGlkIjoiMzA1NiIsIkEiOjI1NSwiUiI6MTQsIkciOjQwLCJCIjo2NX19LCJJc1Zpc2libGUiOnRydWUsIldpZHRoIjowLjAsIkhlaWdodCI6MC4wLCJCb3JkZXJTdHlsZSI6eyIkaWQiOiIzMDU3IiwiTGluZUNvbG9yIjpudWxsLCJMaW5lV2VpZ2h0IjowLjAsIkxpbmVUeXBlIjowLCJQYXJlbnRTdHlsZSI6bnVsbH0sIlBhcmVudFN0eWxlIjpudWxsfSwiRGF0ZUZvcm1hdCI6eyIkaWQiOiIzMDU4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MwNTkiLCJGb3JtYXQiOjAsIklzVmlzaWJsZSI6ZmFsc2UsIkxhc3RLbm93blZpc2liaWxpdHlTdGF0ZSI6ZmFsc2V9LCJJc1Zpc2libGUiOnRydWUsIlZhcmlhbmNlU3R5bGUiOnsiJGlkIjoiMzA2MCIsIlRleHRTdHlsZSI6eyIkaWQiOiIzMDYxIiwiRm9udFNldHRpbmdzIjp7IiRpZCI6IjMwNjIiLCJGb250U2l6ZSI6MTEsIkZvbnROYW1lIjoiQ2FsaWJyaSIsIklzQm9sZCI6ZmFsc2UsIklzSXRhbGljIjpmYWxzZSwiSXNVbmRlcmxpbmVkIjpmYWxzZSwiUGFyZW50U3R5bGUiOm51bGx9LCJBdXRvU2l6ZSI6MCwiRm9yZWdyb3VuZCI6eyIkaWQiOiIzMDYzIiwiQ29sb3IiOnsiJGlkIjoiMzA2NC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zMDY1IiwiVG9wIjowLjAsIkxlZnQiOjAuMCwiUmlnaHQiOjAuMCwiQm90dG9tIjowLjB9LCJQYWRkaW5nIjp7IiRpZCI6IjMwNjYiLCJUb3AiOjAuMCwiTGVmdCI6MC4wLCJSaWdodCI6MC4wLCJCb3R0b20iOjAuMH0sIkJhY2tncm91bmQiOnsiJGlkIjoiMzA2NyIsIkNvbG9yIjp7IiRpZCI6IjMwNjgiLCJBIjowLCJSIjowLCJHIjowLCJCIjowfX0sIklzVmlzaWJsZSI6dHJ1ZSwiV2lkdGgiOjAuMCwiSGVpZ2h0IjowLjAsIkJvcmRlclN0eWxlIjp7IiRpZCI6IjMwNjkiLCJMaW5lQ29sb3IiOm51bGwsIkxpbmVXZWlnaHQiOjAuMCwiTGluZVR5cGUiOjAsIlBhcmVudFN0eWxlIjpudWxsfSwiUGFyZW50U3R5bGUiOm51bGx9LCJQYXJlbnRTdHlsZSI6bnVsbH0sIlBhcmVudFN0eWxlIjpudWxsfSwiRGVmYXVsdFN3aW1sYW5lQWN0aXZpdHlTdHlsZSI6eyIkaWQiOiIzMDcwIiwiSGVhZGVyU3R5bGUiOnsiJGlkIjoiMzA3MSIsIlRleHRTdHlsZSI6eyIkaWQiOiIzMDcyIiwiRm9udFNldHRpbmdzIjp7IiRpZCI6IjMwNzMiLCJGb250U2l6ZSI6MTEsIkZvbnROYW1lIjoiQ2FsaWJyaSIsIklzQm9sZCI6ZmFsc2UsIklzSXRhbGljIjpmYWxzZSwiSXNVbmRlcmxpbmVkIjpmYWxzZSwiUGFyZW50U3R5bGUiOm51bGx9LCJBdXRvU2l6ZSI6MiwiRm9yZWdyb3VuZCI6eyIkaWQiOiIzMDc0IiwiQ29sb3IiOnsiJGlkIjoiMzA3NSIsIkEiOjI1NSwiUiI6MCwiRyI6MCwiQiI6MH19LCJNYXhXaWR0aCI6IkluZmluaXR5IiwiTWF4SGVpZ2h0IjoiSW5maW5pdHkiLCJTbWFydEZvcmVncm91bmRJc0FjdGl2ZSI6ZmFsc2UsIkhvcml6b250YWxBbGlnbm1lbnQiOjAsIlZlcnRpY2FsQWxpZ25tZW50IjowLCJTbWFydEZvcmVncm91bmQiOm51bGwsIkJhY2tncm91bmRGaWxsVHlwZSI6MCwiTWFyZ2luIjp7IiRpZCI6IjMwNzYiLCJUb3AiOjAuMCwiTGVmdCI6MC4wLCJSaWdodCI6MC4wLCJCb3R0b20iOjAuMH0sIlBhZGRpbmciOnsiJGlkIjoiMzA3NyIsIlRvcCI6MC4wLCJMZWZ0IjowLjAsIlJpZ2h0IjowLjAsIkJvdHRvbSI6MC4wfSwiQmFja2dyb3VuZCI6eyIkaWQiOiIzMDc4IiwiQ29sb3IiOnsiJGlkIjoiMzA3OSIsIkEiOjI1NSwiUiI6MCwiRyI6MCwiQiI6MH19LCJJc1Zpc2libGUiOnRydWUsIldpZHRoIjowLjAsIkhlaWdodCI6MC4wLCJCb3JkZXJTdHlsZSI6bnVsbCwiUGFyZW50U3R5bGUiOm51bGx9LCJSZWN0YW5nbGVTdHlsZSI6eyIkaWQiOiIzMDgwIiwiTWFyZ2luIjp7IiRpZCI6IjMwODEiLCJUb3AiOjAuMCwiTGVmdCI6MC4wLCJSaWdodCI6MC4wLCJCb3R0b20iOjAuMH0sIlBhZGRpbmciOnsiJGlkIjoiMzA4MiIsIlRvcCI6MC4wLCJMZWZ0IjowLjAsIlJpZ2h0IjowLjAsIkJvdHRvbSI6MC4wfSwiQmFja2dyb3VuZCI6eyIkaWQiOiIzMDgzIiwiQ29sb3IiOnsiJGlkIjoiMzA4NCIsIkEiOjYzLCJSIjoyMzMsIkciOjExMywiQiI6NTB9fSwiSXNWaXNpYmxlIjp0cnVlLCJXaWR0aCI6MC4wLCJIZWlnaHQiOjAuMCwiQm9yZGVyU3R5bGUiOnsiJGlkIjoiMzA4NSIsIkxpbmVDb2xvciI6eyIkaWQiOiIzMDg2IiwiJHR5cGUiOiJOTFJFLkNvbW1vbi5Eb20uU29saWRDb2xvckJydXNoLCBOTFJFLkNvbW1vbiIsIkNvbG9yIjp7IiRpZCI6IjMwODciLCJBIjoyNTUsIlIiOjI1NSwiRyI6MjU1LCJCIjoyNTV9fSwiTGluZVdlaWdodCI6MC4wLCJMaW5lVHlwZSI6MCwiUGFyZW50U3R5bGUiOm51bGx9LCJQYXJlbnRTdHlsZSI6bnVsbH0sIk1hcmdpbiI6eyIkaWQiOiIzMDg4IiwiVG9wIjowLjAsIkxlZnQiOjAuMCwiUmlnaHQiOjAuMCwiQm90dG9tIjowLjB9LCJQYWRkaW5nIjp7IiRpZCI6IjMwODkiLCJUb3AiOjAuMCwiTGVmdCI6MC4wLCJSaWdodCI6MC4wLCJCb3R0b20iOjAuMH0sIkJhY2tncm91bmQiOm51bGwsIklzVmlzaWJsZSI6dHJ1ZSwiV2lkdGgiOjAuMCwiSGVpZ2h0IjowLjAsIkJvcmRlclN0eWxlIjpudWxsLCJQYXJlbnRTdHlsZSI6bnVsbH0sIkJhY2tncm91bmRTdHlsZSI6eyIkaWQiOiIzMDkwIiwiTWFyZ2luIjp7IiRpZCI6IjMwOTEiLCJUb3AiOjAuMCwiTGVmdCI6MC4wLCJSaWdodCI6MC4wLCJCb3R0b20iOjAuMH0sIlBhZGRpbmciOnsiJGlkIjoiMzA5MiIsIlRvcCI6MC4wLCJMZWZ0IjowLjAsIlJpZ2h0IjowLjAsIkJvdHRvbSI6MC4wfSwiQmFja2dyb3VuZCI6eyIkaWQiOiIzMDkzIiwiQ29sb3IiOnsiJGlkIjoiMzA5NCIsIkEiOjUxLCJSIjoyMDAsIkciOjIwMCwiQiI6MjAwfX0sIklzVmlzaWJsZSI6dHJ1ZSwiV2lkdGgiOjAuMCwiSGVpZ2h0IjowLjAsIkJvcmRlclN0eWxlIjp7IiRpZCI6IjMwOTUiLCJMaW5lQ29sb3IiOnsiJGlkIjoiMzA5NiIsIiR0eXBlIjoiTkxSRS5Db21tb24uRG9tLlNvbGlkQ29sb3JCcnVzaCwgTkxSRS5Db21tb24iLCJDb2xvciI6eyIkaWQiOiIzMDk3IiwiQSI6MjU1LCJSIjoyMzQsIkciOjIyLCJCIjozMH19LCJMaW5lV2VpZ2h0IjowLjAsIkxpbmVUeXBlIjowLCJQYXJlbnRTdHlsZSI6bnVsbH0sIlBhcmVudFN0eWxlIjpudWxsfSwiTWFyZ2luIjp7IiRpZCI6IjMwOTgiLCJUb3AiOjAuMCwiTGVmdCI6MC4wLCJSaWdodCI6MC4wLCJCb3R0b20iOjAuMH0sIlBhZGRpbmciOnsiJGlkIjoiMzA5OSIsIlRvcCI6MC4wLCJMZWZ0IjowLjAsIlJpZ2h0IjowLjAsIkJvdHRvbSI6MC4wfSwiSXNWaXNpYmxlIjp0cnVlLCJXaWR0aCI6MC4wLCJIZWlnaHQiOjAuMCwiQm9yZGVyU3R5bGUiOnsiJGlkIjoiMzEwMCIsIkxpbmVDb2xvciI6bnVsbCwiTGluZVdlaWdodCI6MC4wLCJMaW5lVHlwZSI6MCwiUGFyZW50U3R5bGUiOm51bGx9LCJQYXJlbnRTdHlsZSI6bnVsbH0sIk1hcmdpbiI6eyIkaWQiOiIzMTAxIiwiVG9wIjowLjAsIkxlZnQiOjAuMCwiUmlnaHQiOjAuMCwiQm90dG9tIjowLjB9LCJQYWRkaW5nIjp7IiRpZCI6IjMxMDIiLCJUb3AiOjAuMCwiTGVmdCI6MC4wLCJSaWdodCI6MC4wLCJCb3R0b20iOjAuMH0sIklzVmlzaWJsZSI6ZmFsc2UsIldpZHRoIjowLjAsIkhlaWdodCI6MC4wLCJCb3JkZXJTdHlsZSI6eyIkaWQiOiIzMTAzIiwiTGluZUNvbG9yIjpudWxsLCJMaW5lV2VpZ2h0IjowLjAsIkxpbmVUeXBlIjowLCJQYXJlbnRTdHlsZSI6bnVsbH0sIlBhcmVudFN0eWxlIjpudWxsfX0seyIkaWQiOiIzMTA0IiwiX2FjdGl2aXRpZXMiOlt7IiRpZCI6IjMxMDUiLCJfcm93cyI6W3siJGlkIjoiMzEwNiIsIl90YXNrcyI6W3siJGlkIjoiMzEwNyIsIl9hdHRhY2hlZE1pbGVzdG9uZXMiOltdLCJUYXNrRGVmaW5pdGlvbiI6eyIkaWQiOiIzMTA4IiwiR3JvdXBOYW1lIjpudWxsLCJTdGFydERhdGUiOiIyMDI2LTAzLTAyVDAwOjAwOjAwWiIsIkVuZERhdGUiOiIyMDI2LTA4LTIxVDIzOjU5OjAwWiIsIlBlcmNlbnRhZ2VDb21wbGV0ZSI6bnVsbCwiU3R5bGUiOnsiJGlkIjoiMzEwOSIsIlNoYXBlIjo0LCJTaGFwZVRoaWNrbmVzcyI6MCwiRHVyYXRpb25Gb3JtYXQiOjAsIkluY2x1ZGVOb25Xb3JraW5nRGF5c0luRHVyYXRpb24iOmZhbHNlLCJQZXJjZW50YWdlQ29tcGxldGVTdHlsZSI6eyIkaWQiOiIzMTEwIiwiRm9udFNldHRpbmdzIjp7IiRpZCI6IjMxMTEiLCJGb250U2l6ZSI6MTAsIkZvbnROYW1lIjoiQ2FsaWJyaSIsIklzQm9sZCI6ZmFsc2UsIklzSXRhbGljIjpmYWxzZSwiSXNVbmRlcmxpbmVkIjpmYWxzZSwiUGFyZW50U3R5bGUiOm51bGx9LCJBdXRvU2l6ZSI6MCwiRm9yZWdyb3VuZCI6eyIkaWQiOiIzMTEyIiwiQ29sb3IiOnsiJGlkIjoiMzExMyIsIkEiOjI1NSwiUiI6MjM4LCJHIjoyMzYsIkIiOjIyNX19LCJNYXhXaWR0aCI6MjAwLjAsIk1heEhlaWdodCI6IkluZmluaXR5IiwiU21hcnRGb3JlZ3JvdW5kSXNBY3RpdmUiOmZhbHNlLCJIb3Jpem9udGFsQWxpZ25tZW50IjoxLCJWZXJ0aWNhbEFsaWdubWVudCI6MSwiU21hcnRGb3JlZ3JvdW5kIjpudWxsLCJCYWNrZ3JvdW5kRmlsbFR5cGUiOjAsIk1hcmdpbiI6eyIkaWQiOiIzMTE0IiwiVG9wIjowLjAsIkxlZnQiOjAuMCwiUmlnaHQiOjAuMCwiQm90dG9tIjowLjB9LCJQYWRkaW5nIjp7IiRpZCI6IjMxMTUiLCJUb3AiOjAuMCwiTGVmdCI6MC4wLCJSaWdodCI6MC4wLCJCb3R0b20iOjAuMH0sIkJhY2tncm91bmQiOnsiJGlkIjoiMzExNiIsIkNvbG9yIjp7IiRpZCI6IjMxMTciLCJBIjo4OSwiUiI6MCwiRyI6MCwiQiI6MH19LCJJc1Zpc2libGUiOnRydWUsIldpZHRoIjowLjAsIkhlaWdodCI6MC4wLCJCb3JkZXJTdHlsZSI6eyIkaWQiOiIzMTE4IiwiTGluZUNvbG9yIjpudWxsLCJMaW5lV2VpZ2h0IjowLjAsIkxpbmVUeXBlIjowLCJQYXJlbnRTdHlsZSI6bnVsbH0sIlBhcmVudFN0eWxlIjpudWxsfSwiRHVyYXRpb25TdHlsZSI6eyIkaWQiOiIzMTE5IiwiRm9udFNldHRpbmdzIjp7IiRpZCI6IjMxMjAiLCJGb250U2l6ZSI6MTAsIkZvbnROYW1lIjoiQ2FsaWJyaSIsIklzQm9sZCI6ZmFsc2UsIklzSXRhbGljIjpmYWxzZSwiSXNVbmRlcmxpbmVkIjpmYWxzZSwiUGFyZW50U3R5bGUiOm51bGx9LCJBdXRvU2l6ZSI6MCwiRm9yZWdyb3VuZCI6eyIkaWQiOiIzMTIxIiwiQ29sb3IiOnsiJGlkIjoiMzEyMiIsIkEiOjI1NSwiUiI6MjM3LCJHIjoxMjUsIkIiOjQ5fX0sIk1heFdpZHRoIjoyMDAuMCwiTWF4SGVpZ2h0IjoiSW5maW5pdHkiLCJTbWFydEZvcmVncm91bmRJc0FjdGl2ZSI6ZmFsc2UsIkhvcml6b250YWxBbGlnbm1lbnQiOjAsIlZlcnRpY2FsQWxpZ25tZW50IjoxLCJTbWFydEZvcmVncm91bmQiOm51bGwsIkJhY2tncm91bmRGaWxsVHlwZSI6MCwiTWFyZ2luIjp7IiRpZCI6IjMxMjMiLCJUb3AiOjAuMCwiTGVmdCI6MC4wLCJSaWdodCI6MC4wLCJCb3R0b20iOjAuMH0sIlBhZGRpbmciOnsiJGlkIjoiMzEyNCIsIlRvcCI6MC4wLCJMZWZ0IjowLjAsIlJpZ2h0IjowLjAsIkJvdHRvbSI6MC4wfSwiQmFja2dyb3VuZCI6eyIkaWQiOiIzMTI1IiwiQ29sb3IiOnsiJGlkIjoiMzEyNiIsIkEiOjI1NSwiUiI6MjM3LCJHIjoxMjUsIkIiOjQ5fX0sIklzVmlzaWJsZSI6dHJ1ZSwiV2lkdGgiOjAuMCwiSGVpZ2h0IjowLjAsIkJvcmRlclN0eWxlIjp7IiRpZCI6IjMxMjciLCJMaW5lQ29sb3IiOm51bGwsIkxpbmVXZWlnaHQiOjAuMCwiTGluZVR5cGUiOjAsIlBhcmVudFN0eWxlIjpudWxsfSwiUGFyZW50U3R5bGUiOm51bGx9LCJIb3Jpem9udGFsQ29ubmVjdG9yU3R5bGUiOnsiJGlkIjoiMzEyOCIsIkxpbmVDb2xvciI6eyIkaWQiOiIzMTI5IiwiJHR5cGUiOiJOTFJFLkNvbW1vbi5Eb20uU29saWRDb2xvckJydXNoLCBOTFJFLkNvbW1vbiIsIkNvbG9yIjp7IiRpZCI6IjMxMzAiLCJBIjoyNTUsIlIiOjAsIkciOjAsIkIiOjB9fSwiTGluZVdlaWdodCI6MC4wLCJMaW5lVHlwZSI6MCwiUGFyZW50U3R5bGUiOm51bGx9LCJWZXJ0aWNhbENvbm5lY3RvclN0eWxlIjp7IiRpZCI6IjMxMzEiLCJMaW5lQ29sb3IiOnsiJGlkIjoiMzEzMiIsIiR0eXBlIjoiTkxSRS5Db21tb24uRG9tLlNvbGlkQ29sb3JCcnVzaCwgTkxSRS5Db21tb24iLCJDb2xvciI6eyIkaWQiOiIzMTMzIiwiQSI6MjU1LCJSIjowLCJHIjowLCJCIjowfX0sIkxpbmVXZWlnaHQiOjAuMCwiTGluZVR5cGUiOjAsIlBhcmVudFN0eWxlIjpudWxsfSwiTWFyZ2luIjpudWxsLCJTdGFydERhdGVQb3NpdGlvbiI6NiwiRW5kRGF0ZVBvc2l0aW9uIjo2LCJEYXRlSXNWaXNpYmxlIjpmYWxzZSwiVGl0bGVQb3NpdGlvbiI6NCwiRHVyYXRpb25Qb3NpdGlvbiI6NiwiUGVyY2VudGFnZUNvbXBsZXRlZFBvc2l0aW9uIjoyLCJWYXJpYW5jZVBvc2l0aW9uIjo2LCJTcGFjaW5nIjozLCJJc0JlbG93VGltZWJhbmQiOnRydWUsIlBlcmNlbnRhZ2VDb21wbGV0ZVNoYXBlT3BhY2l0eSI6MzUsIkJhc2VsaW5lU3R5bGUiOnsiJGlkIjoiMzEzNCIsIlNoYXBlU3R5bGUiOnsiJGlkIjoiMzEzNSIsIk1hcmdpbiI6eyIkaWQiOiIzMTM2IiwiVG9wIjowLjAsIkxlZnQiOjAuMCwiUmlnaHQiOjAuMCwiQm90dG9tIjowLjB9LCJQYWRkaW5nIjp7IiRpZCI6IjMxMzciLCJUb3AiOjAuMCwiTGVmdCI6MC4wLCJSaWdodCI6MC4wLCJCb3R0b20iOjAuMH0sIkJhY2tncm91bmQiOnsiJGlkIjoiMzEzOCIsIkNvbG9yIjp7IiRpZCI6IjMxMzkiLCJBIjoxNTMsIlIiOjAsIkciOjAsIkIiOjB9fSwiSXNWaXNpYmxlIjp0cnVlLCJXaWR0aCI6MC4wLCJIZWlnaHQiOjAuMCwiQm9yZGVyU3R5bGUiOm51bGwsIlBhcmVudFN0eWxlIjpudWxsfSwiTWFyZ2luIjp7IiRpZCI6IjMxNDAiLCJUb3AiOjAuMCwiTGVmdCI6MC4wLCJSaWdodCI6MC4wLCJCb3R0b20iOjAuMH0sIlBhZGRpbmciOnsiJGlkIjoiMzE0MSIsIlRvcCI6MC4wLCJMZWZ0IjowLjAsIlJpZ2h0IjowLjAsIkJvdHRvbSI6MC4wfSwiQmFja2dyb3VuZCI6bnVsbCwiSXNWaXNpYmxlIjp0cnVlLCJXaWR0aCI6MC4wLCJIZWlnaHQiOjAuMCwiQm9yZGVyU3R5bGUiOm51bGwsIlBhcmVudFN0eWxlIjpudWxsfSwiU2hhcGVTdHlsZSI6eyIkaWQiOiIzMTQyIiwiTWFyZ2luIjp7IiRpZCI6IjMxNDMiLCJUb3AiOjAuMCwiTGVmdCI6NC4wLCJSaWdodCI6NC4wLCJCb3R0b20iOjAuMH0sIlBhZGRpbmciOnsiJGlkIjoiMzE0NCIsIlRvcCI6MC4wLCJMZWZ0IjowLjAsIlJpZ2h0IjowLjAsIkJvdHRvbSI6MC4wfSwiQmFja2dyb3VuZCI6eyIkaWQiOiIzMTQ1IiwiQ29sb3IiOnsiJGlkIjoiMzE0NiIsIkEiOjI1NSwiUiI6MiwiRyI6MTc4LCJCIjoyMzh9fSwiSXNWaXNpYmxlIjp0cnVlLCJXaWR0aCI6MC4wLCJIZWlnaHQiOjEwLjAsIkJvcmRlclN0eWxlIjp7IiRpZCI6IjMxNDciLCJMaW5lQ29sb3IiOnsiJGlkIjoiMzE0OCIsIiR0eXBlIjoiTkxSRS5Db21tb24uRG9tLlNvbGlkQ29sb3JCcnVzaCwgTkxSRS5Db21tb24iLCJDb2xvciI6eyIkaWQiOiIzMTQ5IiwiQSI6MjU1LCJSIjoyMzQsIkciOjIyLCJCIjozMH19LCJMaW5lV2VpZ2h0IjowLjAsIkxpbmVUeXBlIjowLCJQYXJlbnRTdHlsZSI6bnVsbH0sIlBhcmVudFN0eWxlIjpudWxsfSwiVGl0bGVTdHlsZSI6eyIkaWQiOiIzMTUwIiwiRm9udFNldHRpbmdzIjp7IiRpZCI6IjMxNTEiLCJGb250U2l6ZSI6MTEsIkZvbnROYW1lIjoiQ2FsaWJyaSIsIklzQm9sZCI6ZmFsc2UsIklzSXRhbGljIjpmYWxzZSwiSXNVbmRlcmxpbmVkIjpmYWxzZSwiUGFyZW50U3R5bGUiOm51bGx9LCJBdXRvU2l6ZSI6MCwiRm9yZWdyb3VuZCI6eyIkaWQiOiIzMTUyIiwiQ29sb3IiOnsiJGlkIjoiMzE1MyIsIkEiOjI1NSwiUiI6MCwiRyI6MCwiQiI6MH19LCJNYXhXaWR0aCI6NzIwLjAsIk1heEhlaWdodCI6IkluZmluaXR5IiwiU21hcnRGb3JlZ3JvdW5kSXNBY3RpdmUiOmZhbHNlLCJIb3Jpem9udGFsQWxpZ25tZW50IjoxLCJWZXJ0aWNhbEFsaWdubWVudCI6MSwiU21hcnRGb3JlZ3JvdW5kIjpudWxsLCJCYWNrZ3JvdW5kRmlsbFR5cGUiOjAsIk1hcmdpbiI6eyIkaWQiOiIzMTU0IiwiVG9wIjowLjAsIkxlZnQiOjAuMCwiUmlnaHQiOjAuMCwiQm90dG9tIjowLjB9LCJQYWRkaW5nIjp7IiRpZCI6IjMxNTUiLCJUb3AiOjAuMCwiTGVmdCI6MC4wLCJSaWdodCI6MC4wLCJCb3R0b20iOjAuMH0sIkJhY2tncm91bmQiOnsiJGlkIjoiMzE1NiIsIkNvbG9yIjp7IiRpZCI6IjMxNTciLCJBIjowLCJSIjoyNTUsIkciOjI1NSwiQiI6MjU1fX0sIklzVmlzaWJsZSI6dHJ1ZSwiV2lkdGgiOjAuMCwiSGVpZ2h0IjowLjAsIkJvcmRlclN0eWxlIjp7IiRpZCI6IjMxNTgiLCJMaW5lQ29sb3IiOm51bGwsIkxpbmVXZWlnaHQiOjAuMCwiTGluZVR5cGUiOjAsIlBhcmVudFN0eWxlIjpudWxsfSwiUGFyZW50U3R5bGUiOm51bGx9LCJEYXRlU3R5bGUiOnsiJGlkIjoiMzE1OSIsIkZvbnRTZXR0aW5ncyI6eyIkaWQiOiIzMTYwIiwiRm9udFNpemUiOjEwLCJGb250TmFtZSI6IkNhbGlicmkiLCJJc0JvbGQiOmZhbHNlLCJJc0l0YWxpYyI6ZmFsc2UsIklzVW5kZXJsaW5lZCI6ZmFsc2UsIlBhcmVudFN0eWxlIjpudWxsfSwiQXV0b1NpemUiOjAsIkZvcmVncm91bmQiOnsiJGlkIjoiMzE2MSIsIkNvbG9yIjp7IiRpZCI6IjMxNjIiLCJBIjoyNTUsIlIiOjE0LCJHIjo0MCwiQiI6NjV9fSwiTWF4V2lkdGgiOjIwMC4wLCJNYXhIZWlnaHQiOiJJbmZpbml0eSIsIlNtYXJ0Rm9yZWdyb3VuZElzQWN0aXZlIjpmYWxzZSwiSG9yaXpvbnRhbEFsaWdubWVudCI6MiwiVmVydGljYWxBbGlnbm1lbnQiOjEsIlNtYXJ0Rm9yZWdyb3VuZCI6bnVsbCwiQmFja2dyb3VuZEZpbGxUeXBlIjowLCJNYXJnaW4iOnsiJGlkIjoiMzE2MyIsIlRvcCI6MC4wLCJMZWZ0IjowLjAsIlJpZ2h0IjowLjAsIkJvdHRvbSI6MC4wfSwiUGFkZGluZyI6eyIkaWQiOiIzMTY0IiwiVG9wIjowLjAsIkxlZnQiOjAuMCwiUmlnaHQiOjAuMCwiQm90dG9tIjowLjB9LCJCYWNrZ3JvdW5kIjp7IiRpZCI6IjMxNjUiLCJDb2xvciI6eyIkaWQiOiIzMTY2IiwiQSI6MCwiUiI6MjU1LCJHIjoyNTUsIkIiOjI1NX19LCJJc1Zpc2libGUiOnRydWUsIldpZHRoIjowLjAsIkhlaWdodCI6MC4wLCJCb3JkZXJTdHlsZSI6eyIkaWQiOiIzMTY3IiwiTGluZUNvbG9yIjpudWxsLCJMaW5lV2VpZ2h0IjowLjAsIkxpbmVUeXBlIjowLCJQYXJlbnRTdHlsZSI6bnVsbH0sIlBhcmVudFN0eWxlIjpudWxsfSwiRGF0ZUZvcm1hdCI6eyIkaWQiOiIzMTY4IiwiRm9ybWF0U3RyaW5nIjoiTU1NIHl5eXkiLCJTZXBhcmF0b3IiOiIvIiwiVXNlSW50ZXJuYXRpb25hbERhdGVGb3JtYXQiOmZhbHNlLCJEYXRlSXNWaXNpYmxlIjp0cnVlLCJUaW1lSXNWaXNpYmxlIjpmYWxzZSwiSG91ckRpZ2l0cyI6MSwiQW1QbURlc2lnbmF0b3IiOjIsIlRyaW0wME1pbnV0ZXMiOmZhbHNlLCJMYXN0S25vd25WaXNpYmlsaXR5U3RhdGUiOm51bGx9LCJXZWVrTnVtYmVyaW5nIjp7IiRpZCI6IjMxNjkiLCJGb3JtYXQiOjAsIklzVmlzaWJsZSI6ZmFsc2UsIkxhc3RLbm93blZpc2liaWxpdHlTdGF0ZSI6ZmFsc2V9LCJJc1Zpc2libGUiOnRydWUsIlZhcmlhbmNlU3R5bGUiOnsiJGlkIjoiMzE3MCIsIlRleHRTdHlsZSI6eyIkaWQiOiIzMTcxIiwiRm9udFNldHRpbmdzIjp7IiRpZCI6IjMxNzIiLCJGb250U2l6ZSI6MTEsIkZvbnROYW1lIjoiQ2FsaWJyaSIsIklzQm9sZCI6ZmFsc2UsIklzSXRhbGljIjpmYWxzZSwiSXNVbmRlcmxpbmVkIjpmYWxzZSwiUGFyZW50U3R5bGUiOm51bGx9LCJBdXRvU2l6ZSI6MCwiRm9yZWdyb3VuZCI6eyIkaWQiOiIzMTczIiwiQ29sb3IiOnsiJGlkIjoiMzE3NC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zMTc1IiwiVG9wIjowLjAsIkxlZnQiOjAuMCwiUmlnaHQiOjAuMCwiQm90dG9tIjowLjB9LCJQYWRkaW5nIjp7IiRpZCI6IjMxNzYiLCJUb3AiOjAuMCwiTGVmdCI6MC4wLCJSaWdodCI6MC4wLCJCb3R0b20iOjAuMH0sIkJhY2tncm91bmQiOnsiJGlkIjoiMzE3NyIsIkNvbG9yIjp7IiRpZCI6IjMxNzgiLCJBIjowLCJSIjowLCJHIjowLCJCIjowfX0sIklzVmlzaWJsZSI6dHJ1ZSwiV2lkdGgiOjAuMCwiSGVpZ2h0IjowLjAsIkJvcmRlclN0eWxlIjp7IiRpZCI6IjMxNzkiLCJMaW5lQ29sb3IiOm51bGwsIkxpbmVXZWlnaHQiOjAuMCwiTGluZVR5cGUiOjAsIlBhcmVudFN0eWxlIjpudWxsfSwiUGFyZW50U3R5bGUiOm51bGx9LCJQYXJlbnRTdHlsZSI6bnVsbH0sIlBhcmVudFN0eWxlIjpudWxsfSwiSW5kZXgiOjMzLCJTbWFydER1cmF0aW9uQWN0aXZhdGVkIjpmYWxzZSwiRGF0ZUZvcm1hdCI6eyIkcmVmIjoiMzE2OCJ9LCJXZWVrTnVtYmVyaW5nIjp7IiRpZCI6IjMxODAiLCJGb3JtYXQiOjAsIklzVmlzaWJsZSI6ZmFsc2UsIkxhc3RLbm93blZpc2liaWxpdHlTdGF0ZSI6ZmFsc2V9LCJCYXNlbGluZURhdGEiOnsiJGlkIjoiMzE4MSIsIlN0YXJ0RGF0ZSI6IjIwMjYtMDMtMDJUMDA6MDA6MDAiLCJFbmREYXRlIjoiMjAyNi0wOC0yMVQyMzo1OTowMCJ9LCJJZCI6ImY4NWQxMGNkLWM3ZGUtNGNkNy05MGQ1LTNhYTQzYTFhOGE3MCIsIkltcG9ydElkIjpudWxsLCJUaXRsZSI6Ik9vQiBndWlkZXM6IERlc2lnbiBwaGFzZSAoRlpKKSIsIk5vdGUiOm51bGwsIkh5cGVybGluayI6eyIkaWQiOiIzMTgyIiwiQWRkcmVzcyI6IiIsIlN1YkFkZHJlc3MiOiIifSwiSXNDaGFuZ2VkIjpmYWxzZSwiSXNOZXciOmZhbHNlfX1dLCJfbWlsZXN0b25lcyI6W10sIklkIjoiMDAwMDAwMDAtMDAwMC0wMDAwLTAwMDAtMDAwMDAwMDAwMDAwIiwiSXNTaW5nbGVJdGVtUm93Ijp0cnVlfSx7IiRpZCI6IjMxODMiLCJfdGFza3MiOlt7IiRpZCI6IjMxODQiLCJfYXR0YWNoZWRNaWxlc3RvbmVzIjpbXSwiVGFza0RlZmluaXRpb24iOnsiJGlkIjoiMzE4NSIsIkdyb3VwTmFtZSI6bnVsbCwiU3RhcnREYXRlIjoiMjAyNi0wOC0yNFQwMDowMDowMFoiLCJFbmREYXRlIjoiMjAyNi0xMi0yMlQyMzo1OTowMFoiLCJQZXJjZW50YWdlQ29tcGxldGUiOm51bGwsIlN0eWxlIjp7IiRpZCI6IjMxODYiLCJTaGFwZSI6MSwiU2hhcGVUaGlja25lc3MiOjAsIkR1cmF0aW9uRm9ybWF0IjowLCJJbmNsdWRlTm9uV29ya2luZ0RheXNJbkR1cmF0aW9uIjpmYWxzZSwiUGVyY2VudGFnZUNvbXBsZXRlU3R5bGUiOnsiJGlkIjoiMzE4NyIsIkZvbnRTZXR0aW5ncyI6eyIkaWQiOiIzMTg4IiwiRm9udFNpemUiOjEwLCJGb250TmFtZSI6IkNhbGlicmkiLCJJc0JvbGQiOmZhbHNlLCJJc0l0YWxpYyI6ZmFsc2UsIklzVW5kZXJsaW5lZCI6ZmFsc2UsIlBhcmVudFN0eWxlIjpudWxsfSwiQXV0b1NpemUiOjAsIkZvcmVncm91bmQiOnsiJGlkIjoiMzE4OSIsIkNvbG9yIjp7IiRpZCI6IjMxOTAiLCJBIjoyNTUsIlIiOjIzOCwiRyI6MjM2LCJCIjoyMjV9fSwiTWF4V2lkdGgiOjIwMC4wLCJNYXhIZWlnaHQiOiJJbmZpbml0eSIsIlNtYXJ0Rm9yZWdyb3VuZElzQWN0aXZlIjpmYWxzZSwiSG9yaXpvbnRhbEFsaWdubWVudCI6MSwiVmVydGljYWxBbGlnbm1lbnQiOjEsIlNtYXJ0Rm9yZWdyb3VuZCI6bnVsbCwiQmFja2dyb3VuZEZpbGxUeXBlIjowLCJNYXJnaW4iOnsiJGlkIjoiMzE5MSIsIlRvcCI6MC4wLCJMZWZ0IjowLjAsIlJpZ2h0IjowLjAsIkJvdHRvbSI6MC4wfSwiUGFkZGluZyI6eyIkaWQiOiIzMTkyIiwiVG9wIjowLjAsIkxlZnQiOjAuMCwiUmlnaHQiOjAuMCwiQm90dG9tIjowLjB9LCJCYWNrZ3JvdW5kIjp7IiRpZCI6IjMxOTMiLCJDb2xvciI6eyIkaWQiOiIzMTk0IiwiQSI6ODksIlIiOjAsIkciOjAsIkIiOjB9fSwiSXNWaXNpYmxlIjp0cnVlLCJXaWR0aCI6MC4wLCJIZWlnaHQiOjAuMCwiQm9yZGVyU3R5bGUiOnsiJGlkIjoiMzE5NSIsIkxpbmVDb2xvciI6bnVsbCwiTGluZVdlaWdodCI6MC4wLCJMaW5lVHlwZSI6MCwiUGFyZW50U3R5bGUiOm51bGx9LCJQYXJlbnRTdHlsZSI6bnVsbH0sIkR1cmF0aW9uU3R5bGUiOnsiJGlkIjoiMzE5NiIsIkZvbnRTZXR0aW5ncyI6eyIkaWQiOiIzMTk3IiwiRm9udFNpemUiOjEwLCJGb250TmFtZSI6IkNhbGlicmkiLCJJc0JvbGQiOmZhbHNlLCJJc0l0YWxpYyI6ZmFsc2UsIklzVW5kZXJsaW5lZCI6ZmFsc2UsIlBhcmVudFN0eWxlIjpudWxsfSwiQXV0b1NpemUiOjAsIkZvcmVncm91bmQiOnsiJGlkIjoiMzE5OCIsIkNvbG9yIjp7IiRpZCI6IjMxOTkiLCJBIjoyNTUsIlIiOjIzNywiRyI6MTI1LCJCIjo0OX19LCJNYXhXaWR0aCI6MjAwLjAsIk1heEhlaWdodCI6IkluZmluaXR5IiwiU21hcnRGb3JlZ3JvdW5kSXNBY3RpdmUiOmZhbHNlLCJIb3Jpem9udGFsQWxpZ25tZW50IjowLCJWZXJ0aWNhbEFsaWdubWVudCI6MSwiU21hcnRGb3JlZ3JvdW5kIjpudWxsLCJCYWNrZ3JvdW5kRmlsbFR5cGUiOjAsIk1hcmdpbiI6eyIkaWQiOiIzMjAwIiwiVG9wIjowLjAsIkxlZnQiOjAuMCwiUmlnaHQiOjAuMCwiQm90dG9tIjowLjB9LCJQYWRkaW5nIjp7IiRpZCI6IjMyMDEiLCJUb3AiOjAuMCwiTGVmdCI6MC4wLCJSaWdodCI6MC4wLCJCb3R0b20iOjAuMH0sIkJhY2tncm91bmQiOnsiJGlkIjoiMzIwMiIsIkNvbG9yIjp7IiRpZCI6IjMyMDMiLCJBIjoyNTUsIlIiOjIzNywiRyI6MTI1LCJCIjo0OX19LCJJc1Zpc2libGUiOnRydWUsIldpZHRoIjowLjAsIkhlaWdodCI6MC4wLCJCb3JkZXJTdHlsZSI6eyIkaWQiOiIzMjA0IiwiTGluZUNvbG9yIjpudWxsLCJMaW5lV2VpZ2h0IjowLjAsIkxpbmVUeXBlIjowLCJQYXJlbnRTdHlsZSI6bnVsbH0sIlBhcmVudFN0eWxlIjpudWxsfSwiSG9yaXpvbnRhbENvbm5lY3RvclN0eWxlIjp7IiRpZCI6IjMyMDUiLCJMaW5lQ29sb3IiOnsiJGlkIjoiMzIwNiIsIiR0eXBlIjoiTkxSRS5Db21tb24uRG9tLlNvbGlkQ29sb3JCcnVzaCwgTkxSRS5Db21tb24iLCJDb2xvciI6eyIkaWQiOiIzMjA3IiwiQSI6MjU1LCJSIjowLCJHIjowLCJCIjowfX0sIkxpbmVXZWlnaHQiOjAuMCwiTGluZVR5cGUiOjAsIlBhcmVudFN0eWxlIjpudWxsfSwiVmVydGljYWxDb25uZWN0b3JTdHlsZSI6eyIkaWQiOiIzMjA4IiwiTGluZUNvbG9yIjp7IiRpZCI6IjMyMDkiLCIkdHlwZSI6Ik5MUkUuQ29tbW9uLkRvbS5Tb2xpZENvbG9yQnJ1c2gsIE5MUkUuQ29tbW9uIiwiQ29sb3IiOnsiJGlkIjoiMzIxMCIsIkEiOjI1NSwiUiI6MCwiRyI6MCwiQiI6MH19LCJMaW5lV2VpZ2h0IjowLjAsIkxpbmVUeXBlIjowLCJQYXJlbnRTdHlsZSI6bnVsbH0sIk1hcmdpbiI6bnVsbCwiU3RhcnREYXRlUG9zaXRpb24iOjMsIkVuZERhdGVQb3NpdGlvbiI6MywiRGF0ZUlzVmlzaWJsZSI6dHJ1ZSwiVGl0bGVQb3NpdGlvbiI6NCwiRHVyYXRpb25Qb3NpdGlvbiI6NiwiUGVyY2VudGFnZUNvbXBsZXRlZFBvc2l0aW9uIjoyLCJWYXJpYW5jZVBvc2l0aW9uIjo2LCJTcGFjaW5nIjozLCJJc0JlbG93VGltZWJhbmQiOnRydWUsIlBlcmNlbnRhZ2VDb21wbGV0ZVNoYXBlT3BhY2l0eSI6MzUsIkJhc2VsaW5lU3R5bGUiOnsiJGlkIjoiMzIxMSIsIlNoYXBlU3R5bGUiOnsiJGlkIjoiMzIxMiIsIk1hcmdpbiI6eyIkaWQiOiIzMjEzIiwiVG9wIjowLjAsIkxlZnQiOjAuMCwiUmlnaHQiOjAuMCwiQm90dG9tIjowLjB9LCJQYWRkaW5nIjp7IiRpZCI6IjMyMTQiLCJUb3AiOjAuMCwiTGVmdCI6MC4wLCJSaWdodCI6MC4wLCJCb3R0b20iOjAuMH0sIkJhY2tncm91bmQiOnsiJGlkIjoiMzIxNSIsIkNvbG9yIjp7IiRpZCI6IjMyMTYiLCJBIjoxNTMsIlIiOjAsIkciOjAsIkIiOjB9fSwiSXNWaXNpYmxlIjp0cnVlLCJXaWR0aCI6MC4wLCJIZWlnaHQiOjAuMCwiQm9yZGVyU3R5bGUiOm51bGwsIlBhcmVudFN0eWxlIjpudWxsfSwiTWFyZ2luIjp7IiRpZCI6IjMyMTciLCJUb3AiOjAuMCwiTGVmdCI6MC4wLCJSaWdodCI6MC4wLCJCb3R0b20iOjAuMH0sIlBhZGRpbmciOnsiJGlkIjoiMzIxOCIsIlRvcCI6MC4wLCJMZWZ0IjowLjAsIlJpZ2h0IjowLjAsIkJvdHRvbSI6MC4wfSwiQmFja2dyb3VuZCI6bnVsbCwiSXNWaXNpYmxlIjp0cnVlLCJXaWR0aCI6MC4wLCJIZWlnaHQiOjAuMCwiQm9yZGVyU3R5bGUiOm51bGwsIlBhcmVudFN0eWxlIjpudWxsfSwiU2hhcGVTdHlsZSI6eyIkaWQiOiIzMjE5IiwiTWFyZ2luIjp7IiRpZCI6IjMyMjAiLCJUb3AiOjAuMCwiTGVmdCI6NC4wLCJSaWdodCI6NC4wLCJCb3R0b20iOjAuMH0sIlBhZGRpbmciOnsiJGlkIjoiMzIyMSIsIlRvcCI6MC4wLCJMZWZ0IjowLjAsIlJpZ2h0IjowLjAsIkJvdHRvbSI6MC4wfSwiQmFja2dyb3VuZCI6eyIkaWQiOiIzMjIyIiwiQ29sb3IiOnsiJGlkIjoiMzIyMyIsIkEiOjI1NSwiUiI6MiwiRyI6MTc4LCJCIjoyMzh9fSwiSXNWaXNpYmxlIjp0cnVlLCJXaWR0aCI6MC4wLCJIZWlnaHQiOjEwLjAsIkJvcmRlclN0eWxlIjp7IiRpZCI6IjMyMjQiLCJMaW5lQ29sb3IiOnsiJGlkIjoiMzIyNSIsIiR0eXBlIjoiTkxSRS5Db21tb24uRG9tLlNvbGlkQ29sb3JCcnVzaCwgTkxSRS5Db21tb24iLCJDb2xvciI6eyIkaWQiOiIzMjI2IiwiQSI6MjU1LCJSIjoyMzQsIkciOjIyLCJCIjozMH19LCJMaW5lV2VpZ2h0IjowLjAsIkxpbmVUeXBlIjowLCJQYXJlbnRTdHlsZSI6bnVsbH0sIlBhcmVudFN0eWxlIjpudWxsfSwiVGl0bGVTdHlsZSI6eyIkaWQiOiIzMjI3IiwiRm9udFNldHRpbmdzIjp7IiRpZCI6IjMyMjgiLCJGb250U2l6ZSI6MTEsIkZvbnROYW1lIjoiQ2FsaWJyaSIsIklzQm9sZCI6ZmFsc2UsIklzSXRhbGljIjpmYWxzZSwiSXNVbmRlcmxpbmVkIjpmYWxzZSwiUGFyZW50U3R5bGUiOm51bGx9LCJBdXRvU2l6ZSI6MCwiRm9yZWdyb3VuZCI6eyIkaWQiOiIzMjI5IiwiQ29sb3IiOnsiJGlkIjoiMzIzMCIsIkEiOjI1NSwiUiI6MCwiRyI6MCwiQiI6MH19LCJNYXhXaWR0aCI6NzIwLjAsIk1heEhlaWdodCI6IkluZmluaXR5IiwiU21hcnRGb3JlZ3JvdW5kSXNBY3RpdmUiOmZhbHNlLCJIb3Jpem9udGFsQWxpZ25tZW50IjoxLCJWZXJ0aWNhbEFsaWdubWVudCI6MSwiU21hcnRGb3JlZ3JvdW5kIjpudWxsLCJCYWNrZ3JvdW5kRmlsbFR5cGUiOjAsIk1hcmdpbiI6eyIkaWQiOiIzMjMxIiwiVG9wIjowLjAsIkxlZnQiOjAuMCwiUmlnaHQiOjAuMCwiQm90dG9tIjowLjB9LCJQYWRkaW5nIjp7IiRpZCI6IjMyMzIiLCJUb3AiOjAuMCwiTGVmdCI6MC4wLCJSaWdodCI6MC4wLCJCb3R0b20iOjAuMH0sIkJhY2tncm91bmQiOnsiJGlkIjoiMzIzMyIsIkNvbG9yIjp7IiRpZCI6IjMyMzQiLCJBIjowLCJSIjoyNTUsIkciOjI1NSwiQiI6MjU1fX0sIklzVmlzaWJsZSI6dHJ1ZSwiV2lkdGgiOjAuMCwiSGVpZ2h0IjowLjAsIkJvcmRlclN0eWxlIjp7IiRpZCI6IjMyMzUiLCJMaW5lQ29sb3IiOm51bGwsIkxpbmVXZWlnaHQiOjAuMCwiTGluZVR5cGUiOjAsIlBhcmVudFN0eWxlIjpudWxsfSwiUGFyZW50U3R5bGUiOm51bGx9LCJEYXRlU3R5bGUiOnsiJGlkIjoiMzIzNiIsIkZvbnRTZXR0aW5ncyI6eyIkaWQiOiIzMjM3IiwiRm9udFNpemUiOjEwLCJGb250TmFtZSI6IkNhbGlicmkiLCJJc0JvbGQiOmZhbHNlLCJJc0l0YWxpYyI6ZmFsc2UsIklzVW5kZXJsaW5lZCI6ZmFsc2UsIlBhcmVudFN0eWxlIjpudWxsfSwiQXV0b1NpemUiOjAsIkZvcmVncm91bmQiOnsiJGlkIjoiMzIzOCIsIkNvbG9yIjp7IiRpZCI6IjMyMzkiLCJBIjoyNTUsIlIiOjE0LCJHIjo0MCwiQiI6NjV9fSwiTWF4V2lkdGgiOjIwMC4wLCJNYXhIZWlnaHQiOiJJbmZpbml0eSIsIlNtYXJ0Rm9yZWdyb3VuZElzQWN0aXZlIjpmYWxzZSwiSG9yaXpvbnRhbEFsaWdubWVudCI6MiwiVmVydGljYWxBbGlnbm1lbnQiOjEsIlNtYXJ0Rm9yZWdyb3VuZCI6bnVsbCwiQmFja2dyb3VuZEZpbGxUeXBlIjowLCJNYXJnaW4iOnsiJGlkIjoiMzI0MCIsIlRvcCI6MC4wLCJMZWZ0IjowLjAsIlJpZ2h0IjowLjAsIkJvdHRvbSI6MC4wfSwiUGFkZGluZyI6eyIkaWQiOiIzMjQxIiwiVG9wIjowLjAsIkxlZnQiOjAuMCwiUmlnaHQiOjAuMCwiQm90dG9tIjowLjB9LCJCYWNrZ3JvdW5kIjp7IiRpZCI6IjMyNDIiLCJDb2xvciI6eyIkaWQiOiIzMjQzIiwiQSI6MCwiUiI6MjU1LCJHIjoyNTUsIkIiOjI1NX19LCJJc1Zpc2libGUiOnRydWUsIldpZHRoIjowLjAsIkhlaWdodCI6MC4wLCJCb3JkZXJTdHlsZSI6eyIkaWQiOiIzMjQ0IiwiTGluZUNvbG9yIjpudWxsLCJMaW5lV2VpZ2h0IjowLjAsIkxpbmVUeXBlIjowLCJQYXJlbnRTdHlsZSI6bnVsbH0sIlBhcmVudFN0eWxlIjpudWxsfSwiRGF0ZUZvcm1hdCI6eyIkaWQiOiIzMjQ1IiwiRm9ybWF0U3RyaW5nIjoiTU1NIHl5eXkiLCJTZXBhcmF0b3IiOiIvIiwiVXNlSW50ZXJuYXRpb25hbERhdGVGb3JtYXQiOmZhbHNlLCJEYXRlSXNWaXNpYmxlIjp0cnVlLCJUaW1lSXNWaXNpYmxlIjpmYWxzZSwiSG91ckRpZ2l0cyI6MSwiQW1QbURlc2lnbmF0b3IiOjIsIlRyaW0wME1pbnV0ZXMiOmZhbHNlLCJMYXN0S25vd25WaXNpYmlsaXR5U3RhdGUiOm51bGx9LCJXZWVrTnVtYmVyaW5nIjp7IiRpZCI6IjMyNDYiLCJGb3JtYXQiOjAsIklzVmlzaWJsZSI6ZmFsc2UsIkxhc3RLbm93blZpc2liaWxpdHlTdGF0ZSI6ZmFsc2V9LCJJc1Zpc2libGUiOnRydWUsIlZhcmlhbmNlU3R5bGUiOnsiJGlkIjoiMzI0NyIsIlRleHRTdHlsZSI6eyIkaWQiOiIzMjQ4IiwiRm9udFNldHRpbmdzIjp7IiRpZCI6IjMyNDkiLCJGb250U2l6ZSI6MTEsIkZvbnROYW1lIjoiQ2FsaWJyaSIsIklzQm9sZCI6ZmFsc2UsIklzSXRhbGljIjpmYWxzZSwiSXNVbmRlcmxpbmVkIjpmYWxzZSwiUGFyZW50U3R5bGUiOm51bGx9LCJBdXRvU2l6ZSI6MCwiRm9yZWdyb3VuZCI6eyIkaWQiOiIzMjUwIiwiQ29sb3IiOnsiJGlkIjoiMzI1MS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zMjUyIiwiVG9wIjowLjAsIkxlZnQiOjAuMCwiUmlnaHQiOjAuMCwiQm90dG9tIjowLjB9LCJQYWRkaW5nIjp7IiRpZCI6IjMyNTMiLCJUb3AiOjAuMCwiTGVmdCI6MC4wLCJSaWdodCI6MC4wLCJCb3R0b20iOjAuMH0sIkJhY2tncm91bmQiOnsiJGlkIjoiMzI1NCIsIkNvbG9yIjp7IiRpZCI6IjMyNTUiLCJBIjowLCJSIjowLCJHIjowLCJCIjowfX0sIklzVmlzaWJsZSI6dHJ1ZSwiV2lkdGgiOjAuMCwiSGVpZ2h0IjowLjAsIkJvcmRlclN0eWxlIjp7IiRpZCI6IjMyNTYiLCJMaW5lQ29sb3IiOm51bGwsIkxpbmVXZWlnaHQiOjAuMCwiTGluZVR5cGUiOjAsIlBhcmVudFN0eWxlIjpudWxsfSwiUGFyZW50U3R5bGUiOm51bGx9LCJQYXJlbnRTdHlsZSI6bnVsbH0sIlBhcmVudFN0eWxlIjpudWxsfSwiSW5kZXgiOjM0LCJTbWFydER1cmF0aW9uQWN0aXZhdGVkIjpmYWxzZSwiRGF0ZUZvcm1hdCI6eyIkcmVmIjoiMzI0NSJ9LCJXZWVrTnVtYmVyaW5nIjp7IiRpZCI6IjMyNTciLCJGb3JtYXQiOjAsIklzVmlzaWJsZSI6ZmFsc2UsIkxhc3RLbm93blZpc2liaWxpdHlTdGF0ZSI6ZmFsc2V9LCJCYXNlbGluZURhdGEiOnsiJGlkIjoiMzI1OCIsIlN0YXJ0RGF0ZSI6IjIwMjYtMDgtMjRUMDA6MDA6MDAiLCJFbmREYXRlIjoiMjAyNi0xMi0yMlQyMzo1OTowMCJ9LCJJZCI6IjU2M2ExM2Q2LWE3MWUtNDFkMy1iMzgyLWU2MzQzMjZhMWJkNiIsIkltcG9ydElkIjpudWxsLCJUaXRsZSI6Ik9vQiBndWlkZXM6IE1hbnVmYWN0dXJpbmcgcGhhc2UgKEZaSikiLCJOb3RlIjpudWxsLCJIeXBlcmxpbmsiOnsiJGlkIjoiMzI1OSIsIkFkZHJlc3MiOiIiLCJTdWJBZGRyZXNzIjoiIn0sIklzQ2hhbmdlZCI6ZmFsc2UsIklzTmV3IjpmYWxzZX19XSwiX21pbGVzdG9uZXMiOltdLCJJZCI6IjAwMDAwMDAwLTAwMDAtMDAwMC0wMDAwLTAwMDAwMDAwMDAwMCIsIklzU2luZ2xlSXRlbVJvdyI6dHJ1ZX0seyIkaWQiOiIzMjYwIiwiX3Rhc2tzIjpbeyIkaWQiOiIzMjYxIiwiX2F0dGFjaGVkTWlsZXN0b25lcyI6W10sIlRhc2tEZWZpbml0aW9uIjp7IiRpZCI6IjMyNjIiLCJHcm91cE5hbWUiOm51bGwsIlN0YXJ0RGF0ZSI6IjIwMjYtMTItMjNUMDA6MDA6MDBaIiwiRW5kRGF0ZSI6IjIwMjctMDMtMjNUMjM6NTk6MDBaIiwiUGVyY2VudGFnZUNvbXBsZXRlIjpudWxsLCJTdHlsZSI6eyIkaWQiOiIzMjYzIiwiU2hhcGUiOjEsIlNoYXBlVGhpY2tuZXNzIjowLCJEdXJhdGlvbkZvcm1hdCI6MCwiSW5jbHVkZU5vbldvcmtpbmdEYXlzSW5EdXJhdGlvbiI6ZmFsc2UsIlBlcmNlbnRhZ2VDb21wbGV0ZVN0eWxlIjp7IiRpZCI6IjMyNjQiLCJGb250U2V0dGluZ3MiOnsiJGlkIjoiMzI2NSIsIkZvbnRTaXplIjoxMCwiRm9udE5hbWUiOiJDYWxpYnJpIiwiSXNCb2xkIjpmYWxzZSwiSXNJdGFsaWMiOmZhbHNlLCJJc1VuZGVybGluZWQiOmZhbHNlLCJQYXJlbnRTdHlsZSI6bnVsbH0sIkF1dG9TaXplIjowLCJGb3JlZ3JvdW5kIjp7IiRpZCI6IjMyNjYiLCJDb2xvciI6eyIkaWQiOiIzMjY3IiwiQSI6MjU1LCJSIjoyMzIsIkciOjIzMiwiQiI6MjMyfX0sIk1heFdpZHRoIjoyMDAuMCwiTWF4SGVpZ2h0IjoiSW5maW5pdHkiLCJTbWFydEZvcmVncm91bmRJc0FjdGl2ZSI6ZmFsc2UsIkhvcml6b250YWxBbGlnbm1lbnQiOjEsIlZlcnRpY2FsQWxpZ25tZW50IjoxLCJTbWFydEZvcmVncm91bmQiOm51bGwsIkJhY2tncm91bmRGaWxsVHlwZSI6MCwiTWFyZ2luIjp7IiRpZCI6IjMyNjgiLCJUb3AiOjAuMCwiTGVmdCI6MC4wLCJSaWdodCI6MC4wLCJCb3R0b20iOjAuMH0sIlBhZGRpbmciOnsiJGlkIjoiMzI2OSIsIlRvcCI6MC4wLCJMZWZ0IjowLjAsIlJpZ2h0IjowLjAsIkJvdHRvbSI6MC4wfSwiQmFja2dyb3VuZCI6eyIkaWQiOiIzMjcwIiwiQ29sb3IiOnsiJGlkIjoiMzI3MSIsIkEiOjg5LCJSIjowLCJHIjowLCJCIjowfX0sIklzVmlzaWJsZSI6dHJ1ZSwiV2lkdGgiOjAuMCwiSGVpZ2h0IjowLjAsIkJvcmRlclN0eWxlIjp7IiRpZCI6IjMyNzIiLCJMaW5lQ29sb3IiOm51bGwsIkxpbmVXZWlnaHQiOjAuMCwiTGluZVR5cGUiOjAsIlBhcmVudFN0eWxlIjpudWxsfSwiUGFyZW50U3R5bGUiOm51bGx9LCJEdXJhdGlvblN0eWxlIjp7IiRpZCI6IjMyNzMiLCJGb250U2V0dGluZ3MiOnsiJGlkIjoiMzI3NCIsIkZvbnRTaXplIjoxMCwiRm9udE5hbWUiOiJDYWxpYnJpIiwiSXNCb2xkIjpmYWxzZSwiSXNJdGFsaWMiOmZhbHNlLCJJc1VuZGVybGluZWQiOmZhbHNlLCJQYXJlbnRTdHlsZSI6bnVsbH0sIkF1dG9TaXplIjowLCJGb3JlZ3JvdW5kIjp7IiRpZCI6IjMyNzUiLCJDb2xvciI6eyIkaWQiOiIzMjc2IiwiQSI6MjU1LCJSIjoyMzcsIkciOjEyNSwiQiI6NDl9fSwiTWF4V2lkdGgiOjIwMC4wLCJNYXhIZWlnaHQiOiJJbmZpbml0eSIsIlNtYXJ0Rm9yZWdyb3VuZElzQWN0aXZlIjpmYWxzZSwiSG9yaXpvbnRhbEFsaWdubWVudCI6MCwiVmVydGljYWxBbGlnbm1lbnQiOjEsIlNtYXJ0Rm9yZWdyb3VuZCI6bnVsbCwiQmFja2dyb3VuZEZpbGxUeXBlIjowLCJNYXJnaW4iOnsiJGlkIjoiMzI3NyIsIlRvcCI6MC4wLCJMZWZ0IjowLjAsIlJpZ2h0IjowLjAsIkJvdHRvbSI6MC4wfSwiUGFkZGluZyI6eyIkaWQiOiIzMjc4IiwiVG9wIjowLjAsIkxlZnQiOjAuMCwiUmlnaHQiOjAuMCwiQm90dG9tIjowLjB9LCJCYWNrZ3JvdW5kIjp7IiRpZCI6IjMyNzkiLCJDb2xvciI6eyIkaWQiOiIzMjgwIiwiQSI6MjU1LCJSIjoyMzcsIkciOjEyNSwiQiI6NDl9fSwiSXNWaXNpYmxlIjp0cnVlLCJXaWR0aCI6MC4wLCJIZWlnaHQiOjAuMCwiQm9yZGVyU3R5bGUiOnsiJGlkIjoiMzI4MSIsIkxpbmVDb2xvciI6bnVsbCwiTGluZVdlaWdodCI6MC4wLCJMaW5lVHlwZSI6MCwiUGFyZW50U3R5bGUiOm51bGx9LCJQYXJlbnRTdHlsZSI6bnVsbH0sIkhvcml6b250YWxDb25uZWN0b3JTdHlsZSI6eyIkaWQiOiIzMjgyIiwiTGluZUNvbG9yIjp7IiRpZCI6IjMyODMiLCIkdHlwZSI6Ik5MUkUuQ29tbW9uLkRvbS5Tb2xpZENvbG9yQnJ1c2gsIE5MUkUuQ29tbW9uIiwiQ29sb3IiOnsiJGlkIjoiMzI4NCIsIkEiOjI1NSwiUiI6MCwiRyI6MCwiQiI6MH19LCJMaW5lV2VpZ2h0IjowLjAsIkxpbmVUeXBlIjowLCJQYXJlbnRTdHlsZSI6bnVsbH0sIlZlcnRpY2FsQ29ubmVjdG9yU3R5bGUiOnsiJGlkIjoiMzI4NSIsIkxpbmVDb2xvciI6eyIkaWQiOiIzMjg2IiwiJHR5cGUiOiJOTFJFLkNvbW1vbi5Eb20uU29saWRDb2xvckJydXNoLCBOTFJFLkNvbW1vbiIsIkNvbG9yIjp7IiRpZCI6IjMyODciLCJBIjoyNTUsIlIiOjAsIkciOjAsIkIiOjB9fSwiTGluZVdlaWdodCI6MC4wLCJMaW5lVHlwZSI6MCwiUGFyZW50U3R5bGUiOm51bGx9LCJNYXJnaW4iOm51bGwsIlN0YXJ0RGF0ZVBvc2l0aW9uIjozLCJFbmREYXRlUG9zaXRpb24iOjMsIkRhdGVJc1Zpc2libGUiOnRydWUsIlRpdGxlUG9zaXRpb24iOjQsIkR1cmF0aW9uUG9zaXRpb24iOjYsIlBlcmNlbnRhZ2VDb21wbGV0ZWRQb3NpdGlvbiI6MiwiVmFyaWFuY2VQb3NpdGlvbiI6NiwiU3BhY2luZyI6MywiSXNCZWxvd1RpbWViYW5kIjp0cnVlLCJQZXJjZW50YWdlQ29tcGxldGVTaGFwZU9wYWNpdHkiOjM1LCJCYXNlbGluZVN0eWxlIjp7IiRpZCI6IjMyODgiLCJTaGFwZVN0eWxlIjp7IiRpZCI6IjMyODkiLCJNYXJnaW4iOnsiJGlkIjoiMzI5MCIsIlRvcCI6MC4wLCJMZWZ0IjowLjAsIlJpZ2h0IjowLjAsIkJvdHRvbSI6MC4wfSwiUGFkZGluZyI6eyIkaWQiOiIzMjkxIiwiVG9wIjowLjAsIkxlZnQiOjAuMCwiUmlnaHQiOjAuMCwiQm90dG9tIjowLjB9LCJCYWNrZ3JvdW5kIjp7IiRpZCI6IjMyOTIiLCJDb2xvciI6eyIkaWQiOiIzMjkzIiwiQSI6MTUzLCJSIjowLCJHIjowLCJCIjowfX0sIklzVmlzaWJsZSI6dHJ1ZSwiV2lkdGgiOjAuMCwiSGVpZ2h0IjowLjAsIkJvcmRlclN0eWxlIjpudWxsLCJQYXJlbnRTdHlsZSI6bnVsbH0sIk1hcmdpbiI6eyIkaWQiOiIzMjk0IiwiVG9wIjowLjAsIkxlZnQiOjAuMCwiUmlnaHQiOjAuMCwiQm90dG9tIjowLjB9LCJQYWRkaW5nIjp7IiRpZCI6IjMyOTUiLCJUb3AiOjAuMCwiTGVmdCI6MC4wLCJSaWdodCI6MC4wLCJCb3R0b20iOjAuMH0sIkJhY2tncm91bmQiOm51bGwsIklzVmlzaWJsZSI6dHJ1ZSwiV2lkdGgiOjAuMCwiSGVpZ2h0IjowLjAsIkJvcmRlclN0eWxlIjpudWxsLCJQYXJlbnRTdHlsZSI6bnVsbH0sIlNoYXBlU3R5bGUiOnsiJGlkIjoiMzI5NiIsIk1hcmdpbiI6eyIkaWQiOiIzMjk3IiwiVG9wIjowLjAsIkxlZnQiOjQuMCwiUmlnaHQiOjQuMCwiQm90dG9tIjowLjB9LCJQYWRkaW5nIjp7IiRpZCI6IjMyOTgiLCJUb3AiOjAuMCwiTGVmdCI6MC4wLCJSaWdodCI6MC4wLCJCb3R0b20iOjAuMH0sIkJhY2tncm91bmQiOnsiJGlkIjoiMzI5OSIsIkNvbG9yIjp7IiRpZCI6IjMzMDAiLCJBIjoyNTUsIlIiOjIsIkciOjE3OCwiQiI6MjM4fX0sIklzVmlzaWJsZSI6dHJ1ZSwiV2lkdGgiOjAuMCwiSGVpZ2h0IjoxMC4wLCJCb3JkZXJTdHlsZSI6eyIkaWQiOiIzMzAxIiwiTGluZUNvbG9yIjp7IiRpZCI6IjMzMDIiLCIkdHlwZSI6Ik5MUkUuQ29tbW9uLkRvbS5Tb2xpZENvbG9yQnJ1c2gsIE5MUkUuQ29tbW9uIiwiQ29sb3IiOnsiJGlkIjoiMzMwMyIsIkEiOjI1NSwiUiI6MjM0LCJHIjoyMiwiQiI6MzB9fSwiTGluZVdlaWdodCI6MC4wLCJMaW5lVHlwZSI6MCwiUGFyZW50U3R5bGUiOm51bGx9LCJQYXJlbnRTdHlsZSI6bnVsbH0sIlRpdGxlU3R5bGUiOnsiJGlkIjoiMzMwNCIsIkZvbnRTZXR0aW5ncyI6eyIkaWQiOiIzMzA1IiwiRm9udFNpemUiOjExLCJGb250TmFtZSI6IkNhbGlicmkiLCJJc0JvbGQiOmZhbHNlLCJJc0l0YWxpYyI6ZmFsc2UsIklzVW5kZXJsaW5lZCI6ZmFsc2UsIlBhcmVudFN0eWxlIjpudWxsfSwiQXV0b1NpemUiOjAsIkZvcmVncm91bmQiOnsiJGlkIjoiMzMwNiIsIkNvbG9yIjp7IiRpZCI6IjMzMDciLCJBIjoyNTUsIlIiOjAsIkciOjAsIkIiOjB9fSwiTWF4V2lkdGgiOjcyMC4wLCJNYXhIZWlnaHQiOiJJbmZpbml0eSIsIlNtYXJ0Rm9yZWdyb3VuZElzQWN0aXZlIjpmYWxzZSwiSG9yaXpvbnRhbEFsaWdubWVudCI6MCwiVmVydGljYWxBbGlnbm1lbnQiOjEsIlNtYXJ0Rm9yZWdyb3VuZCI6bnVsbCwiQmFja2dyb3VuZEZpbGxUeXBlIjowLCJNYXJnaW4iOnsiJGlkIjoiMzMwOCIsIlRvcCI6MC4wLCJMZWZ0IjowLjAsIlJpZ2h0IjowLjAsIkJvdHRvbSI6MC4wfSwiUGFkZGluZyI6eyIkaWQiOiIzMzA5IiwiVG9wIjowLjAsIkxlZnQiOjAuMCwiUmlnaHQiOjAuMCwiQm90dG9tIjowLjB9LCJCYWNrZ3JvdW5kIjp7IiRpZCI6IjMzMTAiLCJDb2xvciI6eyIkaWQiOiIzMzExIiwiQSI6MCwiUiI6MjU1LCJHIjoyNTUsIkIiOjI1NX19LCJJc1Zpc2libGUiOnRydWUsIldpZHRoIjowLjAsIkhlaWdodCI6MC4wLCJCb3JkZXJTdHlsZSI6eyIkaWQiOiIzMzEyIiwiTGluZUNvbG9yIjpudWxsLCJMaW5lV2VpZ2h0IjowLjAsIkxpbmVUeXBlIjowLCJQYXJlbnRTdHlsZSI6bnVsbH0sIlBhcmVudFN0eWxlIjpudWxsfSwiRGF0ZVN0eWxlIjp7IiRpZCI6IjMzMTMiLCJGb250U2V0dGluZ3MiOnsiJGlkIjoiMzMxNCIsIkZvbnRTaXplIjoxMCwiRm9udE5hbWUiOiJDYWxpYnJpIiwiSXNCb2xkIjpmYWxzZSwiSXNJdGFsaWMiOmZhbHNlLCJJc1VuZGVybGluZWQiOmZhbHNlLCJQYXJlbnRTdHlsZSI6bnVsbH0sIkF1dG9TaXplIjowLCJGb3JlZ3JvdW5kIjp7IiRpZCI6IjMzMTUiLCJDb2xvciI6eyIkaWQiOiIzMzE2IiwiQSI6MjU1LCJSIjoxNCwiRyI6NDAsIkIiOjY1fX0sIk1heFdpZHRoIjoyMDAuMCwiTWF4SGVpZ2h0IjoiSW5maW5pdHkiLCJTbWFydEZvcmVncm91bmRJc0FjdGl2ZSI6ZmFsc2UsIkhvcml6b250YWxBbGlnbm1lbnQiOjIsIlZlcnRpY2FsQWxpZ25tZW50IjoxLCJTbWFydEZvcmVncm91bmQiOm51bGwsIkJhY2tncm91bmRGaWxsVHlwZSI6MCwiTWFyZ2luIjp7IiRpZCI6IjMzMTciLCJUb3AiOjAuMCwiTGVmdCI6MC4wLCJSaWdodCI6MC4wLCJCb3R0b20iOjAuMH0sIlBhZGRpbmciOnsiJGlkIjoiMzMxOCIsIlRvcCI6MC4wLCJMZWZ0IjowLjAsIlJpZ2h0IjowLjAsIkJvdHRvbSI6MC4wfSwiQmFja2dyb3VuZCI6eyIkaWQiOiIzMzE5IiwiQ29sb3IiOnsiJGlkIjoiMzMyMCIsIkEiOjAsIlIiOjI1NSwiRyI6MjU1LCJCIjoyNTV9fSwiSXNWaXNpYmxlIjp0cnVlLCJXaWR0aCI6MC4wLCJIZWlnaHQiOjAuMCwiQm9yZGVyU3R5bGUiOnsiJGlkIjoiMzMyMSIsIkxpbmVDb2xvciI6bnVsbCwiTGluZVdlaWdodCI6MC4wLCJMaW5lVHlwZSI6MCwiUGFyZW50U3R5bGUiOm51bGx9LCJQYXJlbnRTdHlsZSI6bnVsbH0sIkRhdGVGb3JtYXQiOnsiJGlkIjoiMzMyMiIsIkZvcm1hdFN0cmluZyI6Ik1NTSB5eXl5IiwiU2VwYXJhdG9yIjoiLyIsIlVzZUludGVybmF0aW9uYWxEYXRlRm9ybWF0IjpmYWxzZSwiRGF0ZUlzVmlzaWJsZSI6dHJ1ZSwiVGltZUlzVmlzaWJsZSI6ZmFsc2UsIkhvdXJEaWdpdHMiOjEsIkFtUG1EZXNpZ25hdG9yIjoyLCJUcmltMDBNaW51dGVzIjpmYWxzZSwiTGFzdEtub3duVmlzaWJpbGl0eVN0YXRlIjpudWxsfSwiV2Vla051bWJlcmluZyI6eyIkaWQiOiIzMzIzIiwiRm9ybWF0IjowLCJJc1Zpc2libGUiOmZhbHNlLCJMYXN0S25vd25WaXNpYmlsaXR5U3RhdGUiOmZhbHNlfSwiSXNWaXNpYmxlIjp0cnVlLCJWYXJpYW5jZVN0eWxlIjp7IiRpZCI6IjMzMjQiLCJUZXh0U3R5bGUiOnsiJGlkIjoiMzMyNSIsIkZvbnRTZXR0aW5ncyI6eyIkaWQiOiIzMzI2IiwiRm9udFNpemUiOjExLCJGb250TmFtZSI6IkNhbGlicmkiLCJJc0JvbGQiOmZhbHNlLCJJc0l0YWxpYyI6ZmFsc2UsIklzVW5kZXJsaW5lZCI6ZmFsc2UsIlBhcmVudFN0eWxlIjpudWxsfSwiQXV0b1NpemUiOjAsIkZvcmVncm91bmQiOnsiJGlkIjoiMzMyNyIsIkNvbG9yIjp7IiRpZCI6IjMzMjg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MzMyOSIsIlRvcCI6MC4wLCJMZWZ0IjowLjAsIlJpZ2h0IjowLjAsIkJvdHRvbSI6MC4wfSwiUGFkZGluZyI6eyIkaWQiOiIzMzMwIiwiVG9wIjowLjAsIkxlZnQiOjAuMCwiUmlnaHQiOjAuMCwiQm90dG9tIjowLjB9LCJCYWNrZ3JvdW5kIjp7IiRpZCI6IjMzMzEiLCJDb2xvciI6eyIkaWQiOiIzMzMyIiwiQSI6MCwiUiI6MCwiRyI6MCwiQiI6MH19LCJJc1Zpc2libGUiOnRydWUsIldpZHRoIjowLjAsIkhlaWdodCI6MC4wLCJCb3JkZXJTdHlsZSI6eyIkaWQiOiIzMzMzIiwiTGluZUNvbG9yIjpudWxsLCJMaW5lV2VpZ2h0IjowLjAsIkxpbmVUeXBlIjowLCJQYXJlbnRTdHlsZSI6bnVsbH0sIlBhcmVudFN0eWxlIjpudWxsfSwiUGFyZW50U3R5bGUiOm51bGx9LCJQYXJlbnRTdHlsZSI6bnVsbH0sIkluZGV4IjozNSwiU21hcnREdXJhdGlvbkFjdGl2YXRlZCI6ZmFsc2UsIkRhdGVGb3JtYXQiOnsiJHJlZiI6IjMzMjIifSwiV2Vla051bWJlcmluZyI6eyIkaWQiOiIzMzM0IiwiRm9ybWF0IjowLCJJc1Zpc2libGUiOmZhbHNlLCJMYXN0S25vd25WaXNpYmlsaXR5U3RhdGUiOmZhbHNlfSwiQmFzZWxpbmVEYXRhIjp7IiRpZCI6IjMzMzUiLCJTdGFydERhdGUiOiIyMDI2LTEyLTIzVDAwOjAwOjAwIiwiRW5kRGF0ZSI6IjIwMjctMDMtMjNUMjM6NTk6MDAifSwiSWQiOiJjNGMxMDJmYi04ZDM0LTRkZjItYTBjZi02YzEwNmZmMjc2MTMiLCJJbXBvcnRJZCI6bnVsbCwiVGl0bGUiOiJPb0IgZ3VpZGVzIDogSW5zdGFsbGF0aW9uIHByZXBhcmF0aW9uIHBoYXNlIChGWkopIiwiTm90ZSI6bnVsbCwiSHlwZXJsaW5rIjp7IiRpZCI6IjMzMzYiLCJBZGRyZXNzIjoiIiwiU3ViQWRkcmVzcyI6IiJ9LCJJc0NoYW5nZWQiOmZhbHNlLCJJc05ldyI6ZmFsc2V9fV0sIl9taWxlc3RvbmVzIjpbXSwiSWQiOiIwMDAwMDAwMC0wMDAwLTAwMDAtMDAwMC0wMDAwMDAwMDAwMDAiLCJJc1NpbmdsZUl0ZW1Sb3ciOnRydWV9LHsiJGlkIjoiMzMzNyIsIl90YXNrcyI6W10sIl9taWxlc3RvbmVzIjpbeyIkaWQiOiIzMzM4IiwiSWQiOiJjMjA0OWE1Mi0wMTQyLTRhZjAtOGNhMS1mODU1ZmMxMDBhYWIiLCJJbmRleCI6MzYsIkdyb3VwSWQiOm51bGwsIlRpdGxlIjoiQmFjayBpbnRvIENQMSB3aXRoIDMwIGRheXMgb2YgZmxvYXQiLCJEYXRlVGltZSI6IjIwMjctMDMtMjNUMjM6NTk6MDAiLCJQZXJjZW50YWdlQ29tcGxldGUiOm51bGwsIk5vdGUiOm51bGwsIlN0eWxlIjp7IiRpZCI6IjMzMzkiLCJUaXRsZVBvc2l0aW9uIjoiTGVmdCIsIkRhdGVQb3NpdGlvbiI6IlJpZ2h0IiwiVmFyaWFuY2VQb3NpdGlvbiI6IlJpZ2h0IiwiU2hhcGVUeXBlIjoxLCJTaGFwZVNpemUiOjAsIlNwYWNpbmciOjUsIlNoYXBlU3R5bGUiOnsiJGlkIjoiMzM0MCIsIk1hcmdpbiI6eyIkaWQiOiIzMzQxIiwiVG9wIjowLjAsIkxlZnQiOjAuMCwiUmlnaHQiOjAuMCwiQm90dG9tIjowLjB9LCJQYWRkaW5nIjp7IiRpZCI6IjMzNDIiLCJUb3AiOjAuMCwiTGVmdCI6MC4wLCJSaWdodCI6MC4wLCJCb3R0b20iOjAuMH0sIkJhY2tncm91bmQiOnsiJGlkIjoiMzM0MyIsIkNvbG9yIjp7IiRpZCI6IjMzNDQiLCJBIjoyNTUsIlIiOjIsIkciOjE3OCwiQiI6MjM4fX0sIklzVmlzaWJsZSI6dHJ1ZSwiV2lkdGgiOjEyLjAsIkhlaWdodCI6MTQuMCwiQm9yZGVyU3R5bGUiOnsiJGlkIjoiMzM0NSIsIkxpbmVDb2xvciI6eyIkaWQiOiIzMzQ2IiwiJHR5cGUiOiJOTFJFLkNvbW1vbi5Eb20uU29saWRDb2xvckJydXNoLCBOTFJFLkNvbW1vbiIsIkNvbG9yIjp7IiRpZCI6IjMzNDciLCJBIjoyNTUsIlIiOjIzNCwiRyI6MjIsIkIiOjMwfX0sIkxpbmVXZWlnaHQiOjAuMCwiTGluZVR5cGUiOjAsIlBhcmVudFN0eWxlIjpudWxsfSwiUGFyZW50U3R5bGUiOm51bGx9LCJUaXRsZVN0eWxlIjp7IiRpZCI6IjMzNDgiLCJGb250U2V0dGluZ3MiOnsiJGlkIjoiMzM0OSIsIkZvbnRTaXplIjoxMSwiRm9udE5hbWUiOiJDYWxpYnJpIiwiSXNCb2xkIjpmYWxzZSwiSXNJdGFsaWMiOmZhbHNlLCJJc1VuZGVybGluZWQiOmZhbHNlLCJQYXJlbnRTdHlsZSI6bnVsbH0sIkF1dG9TaXplIjowLCJGb3JlZ3JvdW5kIjp7IiRpZCI6IjMzNTAiLCJDb2xvciI6eyIkaWQiOiIzMzUxIiwiQSI6MjU1LCJSIjowLCJHIjowLCJCIjowfX0sIk1heFdpZHRoIjoyMDAuMCwiTWF4SGVpZ2h0IjoiSW5maW5pdHkiLCJTbWFydEZvcmVncm91bmRJc0FjdGl2ZSI6ZmFsc2UsIkhvcml6b250YWxBbGlnbm1lbnQiOjIsIlZlcnRpY2FsQWxpZ25tZW50IjoxLCJTbWFydEZvcmVncm91bmQiOm51bGwsIkJhY2tncm91bmRGaWxsVHlwZSI6MCwiTWFyZ2luIjp7IiRpZCI6IjMzNTIiLCJUb3AiOjAuMCwiTGVmdCI6MC4wLCJSaWdodCI6MC4wLCJCb3R0b20iOjAuMH0sIlBhZGRpbmciOnsiJGlkIjoiMzM1MyIsIlRvcCI6MC4wLCJMZWZ0IjowLjAsIlJpZ2h0IjowLjAsIkJvdHRvbSI6MC4wfSwiQmFja2dyb3VuZCI6eyIkaWQiOiIzMzU0IiwiQ29sb3IiOnsiJGlkIjoiMzM1NSIsIkEiOjI1NSwiUiI6MCwiRyI6MCwiQiI6MH19LCJJc1Zpc2libGUiOnRydWUsIldpZHRoIjowLjAsIkhlaWdodCI6MC4wLCJCb3JkZXJTdHlsZSI6eyIkaWQiOiIzMzU2IiwiTGluZUNvbG9yIjpudWxsLCJMaW5lV2VpZ2h0IjowLjAsIkxpbmVUeXBlIjowLCJQYXJlbnRTdHlsZSI6bnVsbH0sIlBhcmVudFN0eWxlIjpudWxsfSwiRGF0ZVN0eWxlIjp7IiRpZCI6IjMzNTciLCJGb250U2V0dGluZ3MiOnsiJGlkIjoiMzM1OCIsIkZvbnRTaXplIjoxMCwiRm9udE5hbWUiOiJDYWxpYnJpIiwiSXNCb2xkIjpmYWxzZSwiSXNJdGFsaWMiOmZhbHNlLCJJc1VuZGVybGluZWQiOmZhbHNlLCJQYXJlbnRTdHlsZSI6bnVsbH0sIkF1dG9TaXplIjowLCJGb3JlZ3JvdW5kIjp7IiRpZCI6IjMzNTkiLCJDb2xvciI6eyIkaWQiOiIzMzYwIiwiQSI6MjU1LCJSIjoxNCwiRyI6NDAsIkIiOjY1fX0sIk1heFdpZHRoIjoyMDAuMCwiTWF4SGVpZ2h0IjoiSW5maW5pdHkiLCJTbWFydEZvcmVncm91bmRJc0FjdGl2ZSI6ZmFsc2UsIkhvcml6b250YWxBbGlnbm1lbnQiOjAsIlZlcnRpY2FsQWxpZ25tZW50IjoxLCJTbWFydEZvcmVncm91bmQiOm51bGwsIkJhY2tncm91bmRGaWxsVHlwZSI6MCwiTWFyZ2luIjp7IiRpZCI6IjMzNjEiLCJUb3AiOjAuMCwiTGVmdCI6MC4wLCJSaWdodCI6MC4wLCJCb3R0b20iOjAuMH0sIlBhZGRpbmciOnsiJGlkIjoiMzM2MiIsIlRvcCI6MC4wLCJMZWZ0IjowLjAsIlJpZ2h0IjowLjAsIkJvdHRvbSI6MC4wfSwiQmFja2dyb3VuZCI6eyIkaWQiOiIzMzYzIiwiQ29sb3IiOnsiJGlkIjoiMzM2NCIsIkEiOjI1NSwiUiI6MTQsIkciOjQwLCJCIjo2NX19LCJJc1Zpc2libGUiOmZhbHNlLCJXaWR0aCI6MC4wLCJIZWlnaHQiOjAuMCwiQm9yZGVyU3R5bGUiOnsiJGlkIjoiMzM2NSIsIkxpbmVDb2xvciI6bnVsbCwiTGluZVdlaWdodCI6MC4wLCJMaW5lVHlwZSI6MCwiUGFyZW50U3R5bGUiOm51bGx9LCJQYXJlbnRTdHlsZSI6bnVsbH0sIkRhdGVGb3JtYXQiOnsiJGlkIjoiMzM2Ni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zMzY3IiwiRm9ybWF0IjowLCJJc1Zpc2libGUiOmZhbHNlLCJMYXN0S25vd25WaXNpYmlsaXR5U3RhdGUiOmZhbHNlfSwiSXNWaXNpYmxlIjp0cnVlLCJWYXJpYW5jZVN0eWxlIjp7IiRpZCI6IjMzNjgiLCJUZXh0U3R5bGUiOnsiJGlkIjoiMzM2OSIsIkZvbnRTZXR0aW5ncyI6eyIkaWQiOiIzMzcwIiwiRm9udFNpemUiOjExLCJGb250TmFtZSI6IkNhbGlicmkiLCJJc0JvbGQiOmZhbHNlLCJJc0l0YWxpYyI6ZmFsc2UsIklzVW5kZXJsaW5lZCI6ZmFsc2UsIlBhcmVudFN0eWxlIjpudWxsfSwiQXV0b1NpemUiOjAsIkZvcmVncm91bmQiOnsiJGlkIjoiMzM3MSIsIkNvbG9yIjp7IiRpZCI6IjMzNzIiLCJBIjoyNTUsIlIiOjAsIkciOjAsIkIiOjB9fSwiTWF4V2lkdGgiOjIwMC4wLCJNYXhIZWlnaHQiOiJJbmZpbml0eSIsIlNtYXJ0Rm9yZWdyb3VuZElzQWN0aXZlIjpmYWxzZSwiSG9yaXpvbnRhbEFsaWdubWVudCI6MSwiVmVydGljYWxBbGlnbm1lbnQiOjEsIlNtYXJ0Rm9yZWdyb3VuZCI6bnVsbCwiQmFja2dyb3VuZEZpbGxUeXBlIjowLCJNYXJnaW4iOnsiJGlkIjoiMzM3MyIsIlRvcCI6MC4wLCJMZWZ0IjowLjAsIlJpZ2h0IjowLjAsIkJvdHRvbSI6MC4wfSwiUGFkZGluZyI6eyIkaWQiOiIzMzc0IiwiVG9wIjowLjAsIkxlZnQiOjAuMCwiUmlnaHQiOjAuMCwiQm90dG9tIjowLjB9LCJCYWNrZ3JvdW5kIjp7IiRpZCI6IjMzNzUiLCJDb2xvciI6eyIkaWQiOiIzMzc2IiwiQSI6MCwiUiI6MCwiRyI6MCwiQiI6MH19LCJJc1Zpc2libGUiOnRydWUsIldpZHRoIjowLjAsIkhlaWdodCI6MC4wLCJCb3JkZXJTdHlsZSI6eyIkaWQiOiIzMzc3IiwiTGluZUNvbG9yIjpudWxsLCJMaW5lV2VpZ2h0IjowLjAsIkxpbmVUeXBlIjowLCJQYXJlbnRTdHlsZSI6bnVsbH0sIlBhcmVudFN0eWxlIjpudWxsfSwiUGFyZW50U3R5bGUiOm51bGx9LCJQYXJlbnRTdHlsZSI6bnVsbH0sIkh5cGVybGluayI6bnVsbCwiQmFzZWxpbmVEYXRhIjp7IiRpZCI6IjMzNzgiLCJEYXRlIjoiMjAyNy0wMy0yM1QyMzo1OTowMCJ9LCJJbXBvcnRJZCI6bnVsbH1dLCJJZCI6IjAwMDAwMDAwLTAwMDAtMDAwMC0wMDAwLTAwMDAwMDAwMDAwMCIsIklzU2luZ2xlSXRlbVJvdyI6dHJ1ZX1dLCJJbmRleCI6MzIsIklkIjoiNjZhNGY2OGYtMjQ2ZC00MGUxLWE5NmYtNDlkYjMwZGZmZDcxIiwiSGVhZGVyVGV4dCI6bnVsbCwiSXNEZWZhdWx0Ijp0cnVlLCJTdHlsZSI6eyIkaWQiOiIzMzc5IiwiSGVhZGVyU3R5bGUiOnsiJGlkIjoiMzM4MCIsIlRleHRTdHlsZSI6eyIkaWQiOiIzMzgxIiwiRm9udFNldHRpbmdzIjp7IiRpZCI6IjMzODIiLCJGb250U2l6ZSI6MTEsIkZvbnROYW1lIjoiQ2FsaWJyaSIsIklzQm9sZCI6ZmFsc2UsIklzSXRhbGljIjpmYWxzZSwiSXNVbmRlcmxpbmVkIjpmYWxzZSwiUGFyZW50U3R5bGUiOm51bGx9LCJBdXRvU2l6ZSI6MiwiRm9yZWdyb3VuZCI6eyIkaWQiOiIzMzgzIiwiQ29sb3IiOnsiJGlkIjoiMzM4NCIsIkEiOjI1NSwiUiI6MCwiRyI6MCwiQiI6MH19LCJNYXhXaWR0aCI6IkluZmluaXR5IiwiTWF4SGVpZ2h0IjoiSW5maW5pdHkiLCJTbWFydEZvcmVncm91bmRJc0FjdGl2ZSI6ZmFsc2UsIkhvcml6b250YWxBbGlnbm1lbnQiOjAsIlZlcnRpY2FsQWxpZ25tZW50IjowLCJTbWFydEZvcmVncm91bmQiOm51bGwsIkJhY2tncm91bmRGaWxsVHlwZSI6MCwiTWFyZ2luIjp7IiRpZCI6IjMzODUiLCJUb3AiOjAuMCwiTGVmdCI6MC4wLCJSaWdodCI6MC4wLCJCb3R0b20iOjAuMH0sIlBhZGRpbmciOnsiJGlkIjoiMzM4NiIsIlRvcCI6MC4wLCJMZWZ0IjowLjAsIlJpZ2h0IjowLjAsIkJvdHRvbSI6MC4wfSwiQmFja2dyb3VuZCI6eyIkaWQiOiIzMzg3IiwiQ29sb3IiOnsiJGlkIjoiMzM4OCIsIkEiOjI1NSwiUiI6MCwiRyI6MCwiQiI6MH19LCJJc1Zpc2libGUiOnRydWUsIldpZHRoIjowLjAsIkhlaWdodCI6MC4wLCJCb3JkZXJTdHlsZSI6bnVsbCwiUGFyZW50U3R5bGUiOm51bGx9LCJSZWN0YW5nbGVTdHlsZSI6eyIkaWQiOiIzMzg5IiwiTWFyZ2luIjp7IiRpZCI6IjMzOTAiLCJUb3AiOjAuMCwiTGVmdCI6MC4wLCJSaWdodCI6MC4wLCJCb3R0b20iOjAuMH0sIlBhZGRpbmciOnsiJGlkIjoiMzM5MSIsIlRvcCI6MC4wLCJMZWZ0IjowLjAsIlJpZ2h0IjowLjAsIkJvdHRvbSI6MC4wfSwiQmFja2dyb3VuZCI6eyIkaWQiOiIzMzkyIiwiQ29sb3IiOnsiJGlkIjoiMzM5MyIsIkEiOjYzLCJSIjoyMzMsIkciOjExMywiQiI6NTB9fSwiSXNWaXNpYmxlIjp0cnVlLCJXaWR0aCI6MC4wLCJIZWlnaHQiOjAuMCwiQm9yZGVyU3R5bGUiOnsiJGlkIjoiMzM5NCIsIkxpbmVDb2xvciI6eyIkaWQiOiIzMzk1IiwiJHR5cGUiOiJOTFJFLkNvbW1vbi5Eb20uU29saWRDb2xvckJydXNoLCBOTFJFLkNvbW1vbiIsIkNvbG9yIjp7IiRpZCI6IjMzOTYiLCJBIjoyNTUsIlIiOjI1NSwiRyI6MjU1LCJCIjoyNTV9fSwiTGluZVdlaWdodCI6MC4wLCJMaW5lVHlwZSI6MCwiUGFyZW50U3R5bGUiOm51bGx9LCJQYXJlbnRTdHlsZSI6bnVsbH0sIk1hcmdpbiI6eyIkaWQiOiIzMzk3IiwiVG9wIjowLjAsIkxlZnQiOjAuMCwiUmlnaHQiOjAuMCwiQm90dG9tIjowLjB9LCJQYWRkaW5nIjp7IiRpZCI6IjMzOTgiLCJUb3AiOjAuMCwiTGVmdCI6MC4wLCJSaWdodCI6MC4wLCJCb3R0b20iOjAuMH0sIkJhY2tncm91bmQiOm51bGwsIklzVmlzaWJsZSI6dHJ1ZSwiV2lkdGgiOjAuMCwiSGVpZ2h0IjowLjAsIkJvcmRlclN0eWxlIjpudWxsLCJQYXJlbnRTdHlsZSI6bnVsbH0sIkJhY2tncm91bmRTdHlsZSI6eyIkaWQiOiIzMzk5IiwiTWFyZ2luIjp7IiRpZCI6IjM0MDAiLCJUb3AiOjAuMCwiTGVmdCI6MC4wLCJSaWdodCI6MC4wLCJCb3R0b20iOjAuMH0sIlBhZGRpbmciOnsiJGlkIjoiMzQwMSIsIlRvcCI6MC4wLCJMZWZ0IjowLjAsIlJpZ2h0IjowLjAsIkJvdHRvbSI6MC4wfSwiQmFja2dyb3VuZCI6eyIkaWQiOiIzNDAyIiwiQ29sb3IiOnsiJGlkIjoiMzQwMyIsIkEiOjUxLCJSIjoyMDAsIkciOjIwMCwiQiI6MjAwfX0sIklzVmlzaWJsZSI6dHJ1ZSwiV2lkdGgiOjAuMCwiSGVpZ2h0IjowLjAsIkJvcmRlclN0eWxlIjp7IiRpZCI6IjM0MDQiLCJMaW5lQ29sb3IiOnsiJGlkIjoiMzQwNSIsIiR0eXBlIjoiTkxSRS5Db21tb24uRG9tLlNvbGlkQ29sb3JCcnVzaCwgTkxSRS5Db21tb24iLCJDb2xvciI6eyIkaWQiOiIzNDA2IiwiQSI6MjU1LCJSIjoyMzQsIkciOjIyLCJCIjozMH19LCJMaW5lV2VpZ2h0IjowLjAsIkxpbmVUeXBlIjowLCJQYXJlbnRTdHlsZSI6bnVsbH0sIlBhcmVudFN0eWxlIjpudWxsfSwiTWFyZ2luIjp7IiRpZCI6IjM0MDciLCJUb3AiOjAuMCwiTGVmdCI6MC4wLCJSaWdodCI6MC4wLCJCb3R0b20iOjAuMH0sIlBhZGRpbmciOnsiJGlkIjoiMzQwOCIsIlRvcCI6MC4wLCJMZWZ0IjowLjAsIlJpZ2h0IjowLjAsIkJvdHRvbSI6MC4wfSwiSXNWaXNpYmxlIjp0cnVlLCJXaWR0aCI6MC4wLCJIZWlnaHQiOjAuMCwiQm9yZGVyU3R5bGUiOnsiJGlkIjoiMzQwOSIsIkxpbmVDb2xvciI6bnVsbCwiTGluZVdlaWdodCI6MC4wLCJMaW5lVHlwZSI6MCwiUGFyZW50U3R5bGUiOm51bGx9LCJQYXJlbnRTdHlsZSI6bnVsbH19XSwiSWQiOiIzZDNkYWM0Ni1lZjljLTQwMDAtYTZmZi0zMWFlOGI5ZjViYmMiLCJJbmRleCI6MzIsIkhlYWRlclRleHQiOiJOby4gNyAtIENyaXRpY2FsIFBhdGggT29CIGd1aWRlcyBcclxuKDMwIGRheXMgVEYpIiwiU3R5bGUiOnsiJGlkIjoiMzQxMCIsIlN0eWxlSWQiOiI5ODUxM2UxMC01NTFjLTRmMzAtYWMxMS1hMDY5MGU5MDMxMzQiLCJIZWFkZXJTdHlsZSI6eyIkaWQiOiIzNDExIiwiVGV4dElzVmVydGljYWwiOmZhbHNlLCJUZXh0U3R5bGUiOnsiJGlkIjoiMzQxMiIsIkZvbnRTZXR0aW5ncyI6eyIkaWQiOiIzNDEzIiwiRm9udFNpemUiOjExLCJGb250TmFtZSI6IkNhbGlicmkiLCJJc0JvbGQiOmZhbHNlLCJJc0l0YWxpYyI6ZmFsc2UsIklzVW5kZXJsaW5lZCI6ZmFsc2UsIlBhcmVudFN0eWxlIjpudWxsfSwiQXV0b1NpemUiOjIsIkZvcmVncm91bmQiOnsiJGlkIjoiMzQxNCIsIkNvbG9yIjp7IiRpZCI6IjM0MTUiLCJBIjoyNTUsIlIiOjI1NSwiRyI6MjU1LCJCIjoyNTV9fSwiTWF4V2lkdGgiOiJJbmZpbml0eSIsIk1heEhlaWdodCI6IkluZmluaXR5IiwiU21hcnRGb3JlZ3JvdW5kSXNBY3RpdmUiOmZhbHNlLCJIb3Jpem9udGFsQWxpZ25tZW50IjowLCJWZXJ0aWNhbEFsaWdubWVudCI6MCwiU21hcnRGb3JlZ3JvdW5kIjpudWxsLCJCYWNrZ3JvdW5kRmlsbFR5cGUiOjAsIk1hcmdpbiI6eyIkaWQiOiIzNDE2IiwiVG9wIjowLjAsIkxlZnQiOjAuMCwiUmlnaHQiOjAuMCwiQm90dG9tIjowLjB9LCJQYWRkaW5nIjp7IiRpZCI6IjM0MTciLCJUb3AiOjAuMCwiTGVmdCI6MC4wLCJSaWdodCI6MC4wLCJCb3R0b20iOjAuMH0sIkJhY2tncm91bmQiOnsiJGlkIjoiMzQxOCIsIkNvbG9yIjp7IiRpZCI6IjM0MTkiLCJBIjoyNTUsIlIiOjI1NSwiRyI6MjU1LCJCIjoyNTV9fSwiSXNWaXNpYmxlIjp0cnVlLCJXaWR0aCI6MC4wLCJIZWlnaHQiOjAuMCwiQm9yZGVyU3R5bGUiOm51bGwsIlBhcmVudFN0eWxlIjpudWxsfSwiUmVjdGFuZ2xlU3R5bGUiOnsiJGlkIjoiMzQyMCIsIk1hcmdpbiI6eyIkaWQiOiIzNDIxIiwiVG9wIjowLjAsIkxlZnQiOjAuMCwiUmlnaHQiOjAuMCwiQm90dG9tIjowLjB9LCJQYWRkaW5nIjp7IiRpZCI6IjM0MjIiLCJUb3AiOjAuMCwiTGVmdCI6MC4wLCJSaWdodCI6MC4wLCJCb3R0b20iOjAuMH0sIkJhY2tncm91bmQiOnsiJGlkIjoiMzQyMyIsIkNvbG9yIjp7IiRpZCI6IjM0MjQiLCJBIjoyNTUsIlIiOjEwLCJHIjoxNjcsIkIiOjIzOH19LCJJc1Zpc2libGUiOnRydWUsIldpZHRoIjowLjAsIkhlaWdodCI6MC4wLCJCb3JkZXJTdHlsZSI6eyIkaWQiOiIzNDI1IiwiTGluZUNvbG9yIjp7IiRpZCI6IjM0MjYiLCIkdHlwZSI6Ik5MUkUuQ29tbW9uLkRvbS5Tb2xpZENvbG9yQnJ1c2gsIE5MUkUuQ29tbW9uIiwiQ29sb3IiOnsiJGlkIjoiMzQyNyIsIkEiOjI1NSwiUiI6MjU1LCJHIjoyNTUsIkIiOjI1NX19LCJMaW5lV2VpZ2h0IjowLjAsIkxpbmVUeXBlIjowLCJQYXJlbnRTdHlsZSI6bnVsbH0sIlBhcmVudFN0eWxlIjpudWxsfSwiTWFyZ2luIjp7IiRpZCI6IjM0MjgiLCJUb3AiOjAuMCwiTGVmdCI6MC4wLCJSaWdodCI6MC4wLCJCb3R0b20iOjAuMH0sIlBhZGRpbmciOnsiJGlkIjoiMzQyOSIsIlRvcCI6MC4wLCJMZWZ0IjowLjAsIlJpZ2h0IjowLjAsIkJvdHRvbSI6MC4wfSwiQmFja2dyb3VuZCI6bnVsbCwiSXNWaXNpYmxlIjp0cnVlLCJXaWR0aCI6MC4wLCJIZWlnaHQiOjAuMCwiQm9yZGVyU3R5bGUiOm51bGwsIlBhcmVudFN0eWxlIjpudWxsfSwiQmFja2dyb3VuZFN0eWxlIjp7IiRpZCI6IjM0MzAiLCJNYXJnaW4iOnsiJGlkIjoiMzQzMSIsIlRvcCI6MC4wLCJMZWZ0IjowLjAsIlJpZ2h0IjowLjAsIkJvdHRvbSI6MC4wfSwiUGFkZGluZyI6eyIkaWQiOiIzNDMyIiwiVG9wIjowLjAsIkxlZnQiOjAuMCwiUmlnaHQiOjAuMCwiQm90dG9tIjowLjB9LCJCYWNrZ3JvdW5kIjp7IiRpZCI6IjM0MzMiLCJDb2xvciI6eyIkaWQiOiIzNDM0IiwiQSI6NTEsIlIiOjIwMCwiRyI6MjAwLCJCIjoyMDB9fSwiSXNWaXNpYmxlIjp0cnVlLCJXaWR0aCI6MC4wLCJIZWlnaHQiOjAuMCwiQm9yZGVyU3R5bGUiOnsiJGlkIjoiMzQzNSIsIkxpbmVDb2xvciI6eyIkaWQiOiIzNDM2IiwiJHR5cGUiOiJOTFJFLkNvbW1vbi5Eb20uU29saWRDb2xvckJydXNoLCBOTFJFLkNvbW1vbiIsIkNvbG9yIjp7IiRpZCI6IjM0MzciLCJBIjoyNTUsIlIiOjIzNCwiRyI6MjIsIkIiOjMwfX0sIkxpbmVXZWlnaHQiOjAuMCwiTGluZVR5cGUiOjAsIlBhcmVudFN0eWxlIjpudWxsfSwiUGFyZW50U3R5bGUiOm51bGx9LCJJc0Fib3ZlVGltZWJhbmQiOmZhbHNlLCJTcGFjaW5nIjozLCJEZWZhdWx0U3dpbWxhbmVUYXNrU3R5bGUiOnsiJGlkIjoiMzQzOCIsIiR0eXBlIjoiTkxSRS5Db21tb24uRG9tLlN0eWxlcy5FeHBsaWNpdFNldGFibGVUYXNrU3R5bGUsIE5MUkUuQ29tbW9uIiwiU2hhcGUiOjEsIlNoYXBlVGhpY2tuZXNzIjowLCJEdXJhdGlvbkZvcm1hdCI6MCwiSW5jbHVkZU5vbldvcmtpbmdEYXlzSW5EdXJhdGlvbiI6ZmFsc2UsIlBlcmNlbnRhZ2VDb21wbGV0ZVN0eWxlIjp7IiRpZCI6IjM0MzkiLCJGb250U2V0dGluZ3MiOnsiJGlkIjoiMzQ0MCIsIkZvbnRTaXplIjoxMCwiRm9udE5hbWUiOiJDYWxpYnJpIiwiSXNCb2xkIjpmYWxzZSwiSXNJdGFsaWMiOmZhbHNlLCJJc1VuZGVybGluZWQiOmZhbHNlLCJQYXJlbnRTdHlsZSI6bnVsbH0sIkF1dG9TaXplIjowLCJGb3JlZ3JvdW5kIjp7IiRpZCI6IjM0NDEiLCJDb2xvciI6eyIkaWQiOiIzNDQyIiwiQSI6MjU1LCJSIjoyMzIsIkciOjIzMiwiQiI6MjMyfX0sIk1heFdpZHRoIjoyMDAuMCwiTWF4SGVpZ2h0IjoiSW5maW5pdHkiLCJTbWFydEZvcmVncm91bmRJc0FjdGl2ZSI6ZmFsc2UsIkhvcml6b250YWxBbGlnbm1lbnQiOjEsIlZlcnRpY2FsQWxpZ25tZW50IjoxLCJTbWFydEZvcmVncm91bmQiOm51bGwsIkJhY2tncm91bmRGaWxsVHlwZSI6MCwiTWFyZ2luIjp7IiRpZCI6IjM0NDMiLCJUb3AiOjAuMCwiTGVmdCI6MC4wLCJSaWdodCI6MC4wLCJCb3R0b20iOjAuMH0sIlBhZGRpbmciOnsiJGlkIjoiMzQ0NCIsIlRvcCI6MC4wLCJMZWZ0IjowLjAsIlJpZ2h0IjowLjAsIkJvdHRvbSI6MC4wfSwiQmFja2dyb3VuZCI6eyIkaWQiOiIzNDQ1IiwiQ29sb3IiOnsiJGlkIjoiMzQ0NiIsIkEiOjg5LCJSIjowLCJHIjowLCJCIjowfX0sIklzVmlzaWJsZSI6dHJ1ZSwiV2lkdGgiOjAuMCwiSGVpZ2h0IjowLjAsIkJvcmRlclN0eWxlIjp7IiRpZCI6IjM0NDciLCJMaW5lQ29sb3IiOm51bGwsIkxpbmVXZWlnaHQiOjAuMCwiTGluZVR5cGUiOjAsIlBhcmVudFN0eWxlIjpudWxsfSwiUGFyZW50U3R5bGUiOm51bGx9LCJEdXJhdGlvblN0eWxlIjp7IiRpZCI6IjM0NDgiLCJGb250U2V0dGluZ3MiOnsiJGlkIjoiMzQ0OSIsIkZvbnRTaXplIjoxMCwiRm9udE5hbWUiOiJDYWxpYnJpIiwiSXNCb2xkIjpmYWxzZSwiSXNJdGFsaWMiOmZhbHNlLCJJc1VuZGVybGluZWQiOmZhbHNlLCJQYXJlbnRTdHlsZSI6bnVsbH0sIkF1dG9TaXplIjowLCJGb3JlZ3JvdW5kIjp7IiRpZCI6IjM0NTAiLCJDb2xvciI6eyIkaWQiOiIzNDUxIiwiQSI6MjU1LCJSIjoyMzcsIkciOjEyNSwiQiI6NDl9fSwiTWF4V2lkdGgiOjIwMC4wLCJNYXhIZWlnaHQiOiJJbmZpbml0eSIsIlNtYXJ0Rm9yZWdyb3VuZElzQWN0aXZlIjpmYWxzZSwiSG9yaXpvbnRhbEFsaWdubWVudCI6MCwiVmVydGljYWxBbGlnbm1lbnQiOjEsIlNtYXJ0Rm9yZWdyb3VuZCI6bnVsbCwiQmFja2dyb3VuZEZpbGxUeXBlIjowLCJNYXJnaW4iOnsiJGlkIjoiMzQ1MiIsIlRvcCI6MC4wLCJMZWZ0IjowLjAsIlJpZ2h0IjowLjAsIkJvdHRvbSI6MC4wfSwiUGFkZGluZyI6eyIkaWQiOiIzNDUzIiwiVG9wIjowLjAsIkxlZnQiOjAuMCwiUmlnaHQiOjAuMCwiQm90dG9tIjowLjB9LCJCYWNrZ3JvdW5kIjp7IiRpZCI6IjM0NTQiLCJDb2xvciI6eyIkaWQiOiIzNDU1IiwiQSI6MjU1LCJSIjoyMzcsIkciOjEyNSwiQiI6NDl9fSwiSXNWaXNpYmxlIjp0cnVlLCJXaWR0aCI6MC4wLCJIZWlnaHQiOjAuMCwiQm9yZGVyU3R5bGUiOnsiJGlkIjoiMzQ1NiIsIkxpbmVDb2xvciI6bnVsbCwiTGluZVdlaWdodCI6MC4wLCJMaW5lVHlwZSI6MCwiUGFyZW50U3R5bGUiOm51bGx9LCJQYXJlbnRTdHlsZSI6bnVsbH0sIkhvcml6b250YWxDb25uZWN0b3JTdHlsZSI6eyIkaWQiOiIzNDU3IiwiTGluZUNvbG9yIjp7IiRpZCI6IjM0NTgiLCIkdHlwZSI6Ik5MUkUuQ29tbW9uLkRvbS5Tb2xpZENvbG9yQnJ1c2gsIE5MUkUuQ29tbW9uIiwiQ29sb3IiOnsiJGlkIjoiMzQ1OSIsIkEiOjI1NSwiUiI6MCwiRyI6MCwiQiI6MH19LCJMaW5lV2VpZ2h0IjowLjAsIkxpbmVUeXBlIjowLCJQYXJlbnRTdHlsZSI6bnVsbH0sIlZlcnRpY2FsQ29ubmVjdG9yU3R5bGUiOnsiJGlkIjoiMzQ2MCIsIkxpbmVDb2xvciI6eyIkaWQiOiIzNDYxIiwiJHR5cGUiOiJOTFJFLkNvbW1vbi5Eb20uU29saWRDb2xvckJydXNoLCBOTFJFLkNvbW1vbiIsIkNvbG9yIjp7IiRpZCI6IjM0NjIiLCJBIjoyNTUsIlIiOjAsIkciOjAsIkIiOjB9fSwiTGluZVdlaWdodCI6MC4wLCJMaW5lVHlwZSI6MCwiUGFyZW50U3R5bGUiOm51bGx9LCJNYXJnaW4iOm51bGwsIlN0YXJ0RGF0ZVBvc2l0aW9uIjozLCJFbmREYXRlUG9zaXRpb24iOjMsIkRhdGVJc1Zpc2libGUiOnRydWUsIlRpdGxlUG9zaXRpb24iOjQsIkR1cmF0aW9uUG9zaXRpb24iOjYsIlBlcmNlbnRhZ2VDb21wbGV0ZWRQb3NpdGlvbiI6MiwiVmFyaWFuY2VQb3NpdGlvbiI6NiwiU3BhY2luZyI6MywiSXNCZWxvd1RpbWViYW5kIjpmYWxzZSwiUGVyY2VudGFnZUNvbXBsZXRlU2hhcGVPcGFjaXR5IjozNSwiQmFzZWxpbmVTdHlsZSI6eyIkaWQiOiIzNDYzIiwiU2hhcGVTdHlsZSI6eyIkaWQiOiIzNDY0IiwiTWFyZ2luIjp7IiRpZCI6IjM0NjUiLCJUb3AiOjAuMCwiTGVmdCI6MC4wLCJSaWdodCI6MC4wLCJCb3R0b20iOjAuMH0sIlBhZGRpbmciOnsiJGlkIjoiMzQ2NiIsIlRvcCI6MC4wLCJMZWZ0IjowLjAsIlJpZ2h0IjowLjAsIkJvdHRvbSI6MC4wfSwiQmFja2dyb3VuZCI6eyIkaWQiOiIzNDY3IiwiQ29sb3IiOnsiJGlkIjoiMzQ2OCIsIkEiOjE1MywiUiI6MCwiRyI6MCwiQiI6MH19LCJJc1Zpc2libGUiOnRydWUsIldpZHRoIjowLjAsIkhlaWdodCI6MC4wLCJCb3JkZXJTdHlsZSI6eyIkaWQiOiIzNDY5IiwiTGluZUNvbG9yIjpudWxsLCJMaW5lV2VpZ2h0IjowLjAsIkxpbmVUeXBlIjowLCJQYXJlbnRTdHlsZSI6bnVsbH0sIlBhcmVudFN0eWxlIjpudWxsfSwiTWFyZ2luIjp7IiRpZCI6IjM0NzAiLCJUb3AiOjAuMCwiTGVmdCI6MC4wLCJSaWdodCI6MC4wLCJCb3R0b20iOjAuMH0sIlBhZGRpbmciOnsiJGlkIjoiMzQ3MSIsIlRvcCI6MC4wLCJMZWZ0IjowLjAsIlJpZ2h0IjowLjAsIkJvdHRvbSI6MC4wfSwiQmFja2dyb3VuZCI6bnVsbCwiSXNWaXNpYmxlIjp0cnVlLCJXaWR0aCI6MC4wLCJIZWlnaHQiOjAuMCwiQm9yZGVyU3R5bGUiOm51bGwsIlBhcmVudFN0eWxlIjpudWxsfSwiU2hhcGVTdHlsZSI6eyIkaWQiOiIzNDcyIiwiTWFyZ2luIjp7IiRpZCI6IjM0NzMiLCJUb3AiOjAuMCwiTGVmdCI6NC4wLCJSaWdodCI6NC4wLCJCb3R0b20iOjAuMH0sIlBhZGRpbmciOnsiJGlkIjoiMzQ3NCIsIlRvcCI6MC4wLCJMZWZ0IjowLjAsIlJpZ2h0IjowLjAsIkJvdHRvbSI6MC4wfSwiQmFja2dyb3VuZCI6eyIkaWQiOiIzNDc1IiwiQ29sb3IiOnsiJGlkIjoiMzQ3NiIsIkEiOjI1NSwiUiI6MjMzLCJHIjoxMTMsIkIiOjUwfX0sIklzVmlzaWJsZSI6dHJ1ZSwiV2lkdGgiOjAuMCwiSGVpZ2h0IjoxMC4wLCJCb3JkZXJTdHlsZSI6eyIkaWQiOiIzNDc3IiwiTGluZUNvbG9yIjp7IiRpZCI6IjM0NzgiLCIkdHlwZSI6Ik5MUkUuQ29tbW9uLkRvbS5Tb2xpZENvbG9yQnJ1c2gsIE5MUkUuQ29tbW9uIiwiQ29sb3IiOnsiJGlkIjoiMzQ3OSIsIkEiOjI1NSwiUiI6MjM0LCJHIjoyMiwiQiI6MzB9fSwiTGluZVdlaWdodCI6MC4wLCJMaW5lVHlwZSI6MCwiUGFyZW50U3R5bGUiOm51bGx9LCJQYXJlbnRTdHlsZSI6bnVsbH0sIlRpdGxlU3R5bGUiOnsiJGlkIjoiMzQ4MCIsIkZvbnRTZXR0aW5ncyI6eyIkaWQiOiIzNDgxIiwiRm9udFNpemUiOjExLCJGb250TmFtZSI6IkNhbGlicmkiLCJJc0JvbGQiOmZhbHNlLCJJc0l0YWxpYyI6ZmFsc2UsIklzVW5kZXJsaW5lZCI6ZmFsc2UsIlBhcmVudFN0eWxlIjpudWxsfSwiQXV0b1NpemUiOjAsIkZvcmVncm91bmQiOnsiJGlkIjoiMzQ4MiIsIkNvbG9yIjp7IiRpZCI6IjM0ODM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MzQ4NCIsIlRvcCI6MC4wLCJMZWZ0IjowLjAsIlJpZ2h0IjowLjAsIkJvdHRvbSI6MC4wfSwiUGFkZGluZyI6eyIkaWQiOiIzNDg1IiwiVG9wIjowLjAsIkxlZnQiOjAuMCwiUmlnaHQiOjAuMCwiQm90dG9tIjowLjB9LCJCYWNrZ3JvdW5kIjp7IiRpZCI6IjM0ODYiLCJDb2xvciI6eyIkaWQiOiIzNDg3IiwiQSI6MjU1LCJSIjowLCJHIjowLCJCIjowfX0sIklzVmlzaWJsZSI6dHJ1ZSwiV2lkdGgiOjAuMCwiSGVpZ2h0IjowLjAsIkJvcmRlclN0eWxlIjp7IiRpZCI6IjM0ODgiLCJMaW5lQ29sb3IiOm51bGwsIkxpbmVXZWlnaHQiOjAuMCwiTGluZVR5cGUiOjAsIlBhcmVudFN0eWxlIjpudWxsfSwiUGFyZW50U3R5bGUiOm51bGx9LCJEYXRlU3R5bGUiOnsiJGlkIjoiMzQ4OSIsIkZvbnRTZXR0aW5ncyI6eyIkaWQiOiIzNDkwIiwiRm9udFNpemUiOjEwLCJGb250TmFtZSI6IkNhbGlicmkiLCJJc0JvbGQiOmZhbHNlLCJJc0l0YWxpYyI6ZmFsc2UsIklzVW5kZXJsaW5lZCI6ZmFsc2UsIlBhcmVudFN0eWxlIjpudWxsfSwiQXV0b1NpemUiOjAsIkZvcmVncm91bmQiOnsiJGlkIjoiMzQ5MSIsIkNvbG9yIjp7IiRpZCI6IjM0OTIiLCJBIjoyNTUsIlIiOjE0LCJHIjo0MCwiQiI6NjV9fSwiTWF4V2lkdGgiOjIwMC4wLCJNYXhIZWlnaHQiOiJJbmZpbml0eSIsIlNtYXJ0Rm9yZWdyb3VuZElzQWN0aXZlIjpmYWxzZSwiSG9yaXpvbnRhbEFsaWdubWVudCI6MiwiVmVydGljYWxBbGlnbm1lbnQiOjEsIlNtYXJ0Rm9yZWdyb3VuZCI6bnVsbCwiQmFja2dyb3VuZEZpbGxUeXBlIjowLCJNYXJnaW4iOnsiJGlkIjoiMzQ5MyIsIlRvcCI6MC4wLCJMZWZ0IjowLjAsIlJpZ2h0IjowLjAsIkJvdHRvbSI6MC4wfSwiUGFkZGluZyI6eyIkaWQiOiIzNDk0IiwiVG9wIjowLjAsIkxlZnQiOjAuMCwiUmlnaHQiOjAuMCwiQm90dG9tIjowLjB9LCJCYWNrZ3JvdW5kIjp7IiRpZCI6IjM0OTUiLCJDb2xvciI6eyIkaWQiOiIzNDk2IiwiQSI6MjU1LCJSIjoxNCwiRyI6NDAsIkIiOjY1fX0sIklzVmlzaWJsZSI6dHJ1ZSwiV2lkdGgiOjAuMCwiSGVpZ2h0IjowLjAsIkJvcmRlclN0eWxlIjp7IiRpZCI6IjM0OTciLCJMaW5lQ29sb3IiOm51bGwsIkxpbmVXZWlnaHQiOjAuMCwiTGluZVR5cGUiOjAsIlBhcmVudFN0eWxlIjpudWxsfSwiUGFyZW50U3R5bGUiOm51bGx9LCJEYXRlRm9ybWF0Ijp7IiRpZCI6IjM0OTg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MzQ5OSIsIkZvcm1hdCI6MCwiSXNWaXNpYmxlIjpmYWxzZSwiTGFzdEtub3duVmlzaWJpbGl0eVN0YXRlIjpmYWxzZX0sIklzVmlzaWJsZSI6dHJ1ZSwiVmFyaWFuY2VTdHlsZSI6eyIkaWQiOiIzNTAwIiwiVGV4dFN0eWxlIjp7IiRpZCI6IjM1MDEiLCJGb250U2V0dGluZ3MiOnsiJGlkIjoiMzUwMiIsIkZvbnRTaXplIjoxMSwiRm9udE5hbWUiOiJDYWxpYnJpIiwiSXNCb2xkIjpmYWxzZSwiSXNJdGFsaWMiOmZhbHNlLCJJc1VuZGVybGluZWQiOmZhbHNlLCJQYXJlbnRTdHlsZSI6bnVsbH0sIkF1dG9TaXplIjowLCJGb3JlZ3JvdW5kIjp7IiRpZCI6IjM1MDMiLCJDb2xvciI6eyIkaWQiOiIzNTA0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M1MDUiLCJUb3AiOjAuMCwiTGVmdCI6MC4wLCJSaWdodCI6MC4wLCJCb3R0b20iOjAuMH0sIlBhZGRpbmciOnsiJGlkIjoiMzUwNiIsIlRvcCI6MC4wLCJMZWZ0IjowLjAsIlJpZ2h0IjowLjAsIkJvdHRvbSI6MC4wfSwiQmFja2dyb3VuZCI6eyIkaWQiOiIzNTA3IiwiQ29sb3IiOnsiJGlkIjoiMzUwOCIsIkEiOjAsIlIiOjAsIkciOjAsIkIiOjB9fSwiSXNWaXNpYmxlIjp0cnVlLCJXaWR0aCI6MC4wLCJIZWlnaHQiOjAuMCwiQm9yZGVyU3R5bGUiOnsiJGlkIjoiMzUwOSIsIkxpbmVDb2xvciI6bnVsbCwiTGluZVdlaWdodCI6MC4wLCJMaW5lVHlwZSI6MCwiUGFyZW50U3R5bGUiOm51bGx9LCJQYXJlbnRTdHlsZSI6bnVsbH0sIlBhcmVudFN0eWxlIjpudWxsfSwiUGFyZW50U3R5bGUiOm51bGwsIl9leHBsaWNpdGx5U2V0Ijp7IiRpZCI6IjM1MTAiLCJTaGFwZVN0eWxlIjpmYWxzZSwiVGl0bGVTdHlsZSI6ZmFsc2UsIkRhdGVTdHlsZSI6ZmFsc2UsIlZhcmlhbmNlU3R5bGUiOmZhbHNlLCJIb3Jpem9udGFsQ29ubmVjdG9yU3R5bGUiOmZhbHNlLCJWZXJ0aWNhbENvbm5lY3RvclN0eWxlIjpmYWxzZSwiUGVyY2VudGFnZUNvbXBsZXRlU2hhcGVPcGFjaXR5IjpmYWxzZSwiU2hhcGUiOmZhbHNlLCJTaGFwZVRoaWNrbmVzcyI6ZmFsc2UsIkR1cmF0aW9uRm9ybWF0IjpmYWxzZSwiSW5jbHVkZU5vbldvcmtpbmdEYXlzSW5EdXJhdGlvbiI6ZmFsc2UsIk1hcmdpbiI6ZmFsc2UsIlN0YXJ0RGF0ZVBvc2l0aW9uIjpmYWxzZSwiRW5kRGF0ZVBvc2l0aW9uIjpmYWxzZSwiVGl0bGVQb3NpdGlvbiI6ZmFsc2UsIkR1cmF0aW9uUG9zaXRpb24iOmZhbHNlLCJQZXJjZW50YWdlQ29tcGxldGVkUG9zaXRpb24iOmZhbHNlLCJWYXJpYW5jZVBvc2l0aW9uIjpmYWxzZSwiU3BhY2luZyI6ZmFsc2UsIklzQmVsb3dUaW1lYmFuZCI6ZmFsc2UsIkRhdGVGb3JtYXQiOmZhbHNlLCJXZWVrTnVtYmVyaW5nIjpmYWxzZSwiSXNWaXNpYmxlIjpmYWxzZX19LCJEZWZhdWx0U3dpbWxhbmVNb3RTdHlsZSI6eyIkaWQiOiIzNTExIiwiU2hhcGUiOjEsIkNvbm5lY3Rvck1hcmdpbiI6eyIkaWQiOiIzNTEyIiwiVG9wIjowLjAsIkxlZnQiOjIuMCwiUmlnaHQiOjIuMCwiQm90dG9tIjowLjB9LCJDb25uZWN0b3JTdHlsZSI6eyIkaWQiOiIzNTEzIiwiTGluZUNvbG9yIjp7IiRpZCI6IjM1MTQiLCIkdHlwZSI6Ik5MUkUuQ29tbW9uLkRvbS5Tb2xpZENvbG9yQnJ1c2gsIE5MUkUuQ29tbW9uIiwiQ29sb3IiOnsiJGlkIjoiMzUxNSIsIkEiOjEyNywiUiI6MTI4LCJHIjo1MywiQiI6MTR9fSwiTGluZVdlaWdodCI6MS4wLCJMaW5lVHlwZSI6MCwiUGFyZW50U3R5bGUiOm51bGx9LCJJc0JlbG93VGltZWJhbmQiOmZhbHNlLCJQb3NpdGlvbk9uVGFzayI6MSwiSGlkZURhdGUiOmZhbHNlLCJTaGFwZVNpemUiOjAsIlNwYWNpbmciOjAuMCwiUGFkZGluZyI6eyIkaWQiOiIzNTE2IiwiVG9wIjo1LjAsIkxlZnQiOjMuMCwiUmlnaHQiOjAuMCwiQm90dG9tIjoyLjB9LCJTaGFwZVN0eWxlIjp7IiRpZCI6IjM1MTciLCJNYXJnaW4iOnsiJGlkIjoiMzUxOCIsIlRvcCI6MC4wLCJMZWZ0IjowLjAsIlJpZ2h0IjowLjAsIkJvdHRvbSI6MC4wfSwiUGFkZGluZyI6eyIkaWQiOiIzNTE5IiwiVG9wIjowLjAsIkxlZnQiOjAuMCwiUmlnaHQiOjAuMCwiQm90dG9tIjowLjB9LCJCYWNrZ3JvdW5kIjp7IiRpZCI6IjM1MjAiLCJDb2xvciI6eyIkaWQiOiIzNTIxIiwiQSI6MjU1LCJSIjoxMjgsIkciOjUzLCJCIjoxNH19LCJJc1Zpc2libGUiOnRydWUsIldpZHRoIjoxMi4wLCJIZWlnaHQiOjE0LjAsIkJvcmRlclN0eWxlIjp7IiRpZCI6IjM1MjIiLCJMaW5lQ29sb3IiOnsiJGlkIjoiMzUyMyIsIiR0eXBlIjoiTkxSRS5Db21tb24uRG9tLlNvbGlkQ29sb3JCcnVzaCwgTkxSRS5Db21tb24iLCJDb2xvciI6eyIkaWQiOiIzNTI0IiwiQSI6MjU1LCJSIjoyNTUsIkciOjI1NSwiQiI6MjU1fX0sIkxpbmVXZWlnaHQiOjAuMCwiTGluZVR5cGUiOjAsIlBhcmVudFN0eWxlIjpudWxsfSwiUGFyZW50U3R5bGUiOm51bGx9LCJUaXRsZVN0eWxlIjp7IiRpZCI6IjM1MjUiLCJGb250U2V0dGluZ3MiOnsiJGlkIjoiMzUyNiIsIkZvbnRTaXplIjoxMSwiRm9udE5hbWUiOiJDYWxpYnJpIiwiSXNCb2xkIjpmYWxzZSwiSXNJdGFsaWMiOmZhbHNlLCJJc1VuZGVybGluZWQiOmZhbHNlLCJQYXJlbnRTdHlsZSI6bnVsbH0sIkF1dG9TaXplIjowLCJGb3JlZ3JvdW5kIjp7IiRpZCI6IjM1MjciLCJDb2xvciI6eyIkaWQiOiIzNTI4IiwiQSI6MjU1LCJSIjowLCJHIjowLCJCIjowfX0sIk1heFdpZHRoIjoyMDAuMCwiTWF4SGVpZ2h0IjoiSW5maW5pdHkiLCJTbWFydEZvcmVncm91bmRJc0FjdGl2ZSI6ZmFsc2UsIkhvcml6b250YWxBbGlnbm1lbnQiOjEsIlZlcnRpY2FsQWxpZ25tZW50IjoxLCJTbWFydEZvcmVncm91bmQiOm51bGwsIkJhY2tncm91bmRGaWxsVHlwZSI6MCwiTWFyZ2luIjp7IiRpZCI6IjM1MjkiLCJUb3AiOjAuMCwiTGVmdCI6MC4wLCJSaWdodCI6MC4wLCJCb3R0b20iOjAuMH0sIlBhZGRpbmciOnsiJGlkIjoiMzUzMCIsIlRvcCI6MC4wLCJMZWZ0IjowLjAsIlJpZ2h0IjowLjAsIkJvdHRvbSI6MC4wfSwiQmFja2dyb3VuZCI6eyIkaWQiOiIzNTMxIiwiQ29sb3IiOnsiJGlkIjoiMzUzMiIsIkEiOjI1NSwiUiI6MCwiRyI6MCwiQiI6MH19LCJJc1Zpc2libGUiOnRydWUsIldpZHRoIjowLjAsIkhlaWdodCI6MC4wLCJCb3JkZXJTdHlsZSI6eyIkaWQiOiIzNTMzIiwiTGluZUNvbG9yIjpudWxsLCJMaW5lV2VpZ2h0IjowLjAsIkxpbmVUeXBlIjowLCJQYXJlbnRTdHlsZSI6bnVsbH0sIlBhcmVudFN0eWxlIjpudWxsfSwiRGF0ZVN0eWxlIjp7IiRpZCI6IjM1MzQiLCJGb250U2V0dGluZ3MiOnsiJGlkIjoiMzUzNSIsIkZvbnRTaXplIjoxMCwiRm9udE5hbWUiOiJDYWxpYnJpIiwiSXNCb2xkIjpmYWxzZSwiSXNJdGFsaWMiOmZhbHNlLCJJc1VuZGVybGluZWQiOmZhbHNlLCJQYXJlbnRTdHlsZSI6bnVsbH0sIkF1dG9TaXplIjowLCJGb3JlZ3JvdW5kIjp7IiRpZCI6IjM1MzYiLCJDb2xvciI6eyIkaWQiOiIzNTM3IiwiQSI6MjU1LCJSIjoxNCwiRyI6NDAsIkIiOjY1fX0sIk1heFdpZHRoIjoyMDAuMCwiTWF4SGVpZ2h0IjoiSW5maW5pdHkiLCJTbWFydEZvcmVncm91bmRJc0FjdGl2ZSI6ZmFsc2UsIkhvcml6b250YWxBbGlnbm1lbnQiOjEsIlZlcnRpY2FsQWxpZ25tZW50IjoxLCJTbWFydEZvcmVncm91bmQiOm51bGwsIkJhY2tncm91bmRGaWxsVHlwZSI6MCwiTWFyZ2luIjp7IiRpZCI6IjM1MzgiLCJUb3AiOjAuMCwiTGVmdCI6MC4wLCJSaWdodCI6MC4wLCJCb3R0b20iOjAuMH0sIlBhZGRpbmciOnsiJGlkIjoiMzUzOSIsIlRvcCI6MC4wLCJMZWZ0IjowLjAsIlJpZ2h0IjowLjAsIkJvdHRvbSI6MC4wfSwiQmFja2dyb3VuZCI6eyIkaWQiOiIzNTQwIiwiQ29sb3IiOnsiJGlkIjoiMzU0MSIsIkEiOjI1NSwiUiI6MTQsIkciOjQwLCJCIjo2NX19LCJJc1Zpc2libGUiOnRydWUsIldpZHRoIjowLjAsIkhlaWdodCI6MC4wLCJCb3JkZXJTdHlsZSI6eyIkaWQiOiIzNTQyIiwiTGluZUNvbG9yIjpudWxsLCJMaW5lV2VpZ2h0IjowLjAsIkxpbmVUeXBlIjowLCJQYXJlbnRTdHlsZSI6bnVsbH0sIlBhcmVudFN0eWxlIjpudWxsfSwiRGF0ZUZvcm1hdCI6eyIkaWQiOiIzNTQz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M1NDQiLCJGb3JtYXQiOjAsIklzVmlzaWJsZSI6ZmFsc2UsIkxhc3RLbm93blZpc2liaWxpdHlTdGF0ZSI6ZmFsc2V9LCJJc1Zpc2libGUiOmZhbHNlLCJWYXJpYW5jZVN0eWxlIjp7IiRpZCI6IjM1NDUiLCJUZXh0U3R5bGUiOnsiJGlkIjoiMzU0NiIsIkZvbnRTZXR0aW5ncyI6eyIkaWQiOiIzNTQ3IiwiRm9udFNpemUiOjExLCJGb250TmFtZSI6IkNhbGlicmkiLCJJc0JvbGQiOmZhbHNlLCJJc0l0YWxpYyI6ZmFsc2UsIklzVW5kZXJsaW5lZCI6ZmFsc2UsIlBhcmVudFN0eWxlIjpudWxsfSwiQXV0b1NpemUiOjAsIkZvcmVncm91bmQiOnsiJGlkIjoiMzU0OCIsIkNvbG9yIjp7IiRpZCI6IjM1NDk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MzU1MCIsIlRvcCI6MC4wLCJMZWZ0IjowLjAsIlJpZ2h0IjowLjAsIkJvdHRvbSI6MC4wfSwiUGFkZGluZyI6eyIkaWQiOiIzNTUxIiwiVG9wIjowLjAsIkxlZnQiOjAuMCwiUmlnaHQiOjAuMCwiQm90dG9tIjowLjB9LCJCYWNrZ3JvdW5kIjp7IiRpZCI6IjM1NTIiLCJDb2xvciI6eyIkaWQiOiIzNTUzIiwiQSI6MCwiUiI6MCwiRyI6MCwiQiI6MH19LCJJc1Zpc2libGUiOmZhbHNlLCJXaWR0aCI6MC4wLCJIZWlnaHQiOjAuMCwiQm9yZGVyU3R5bGUiOnsiJGlkIjoiMzU1NCIsIkxpbmVDb2xvciI6bnVsbCwiTGluZVdlaWdodCI6MC4wLCJMaW5lVHlwZSI6MCwiUGFyZW50U3R5bGUiOm51bGx9LCJQYXJlbnRTdHlsZSI6bnVsbH0sIlBhcmVudFN0eWxlIjpudWxsfSwiUGFyZW50U3R5bGUiOm51bGx9LCJEZWZhdWx0U3dpbWxhbmVNaWxlc3RvbmVTdHlsZSI6eyIkaWQiOiIzNTU1IiwiVGl0bGVQb3NpdGlvbiI6IkxlZnQiLCJEYXRlUG9zaXRpb24iOiJSaWdodCIsIlZhcmlhbmNlUG9zaXRpb24iOiJSaWdodCIsIlNoYXBlVHlwZSI6MSwiU2hhcGVTaXplIjowLCJTcGFjaW5nIjo1LCJTaGFwZVN0eWxlIjp7IiRpZCI6IjM1NTYiLCJNYXJnaW4iOnsiJGlkIjoiMzU1NyIsIlRvcCI6MC4wLCJMZWZ0IjowLjAsIlJpZ2h0IjowLjAsIkJvdHRvbSI6MC4wfSwiUGFkZGluZyI6eyIkaWQiOiIzNTU4IiwiVG9wIjowLjAsIkxlZnQiOjAuMCwiUmlnaHQiOjAuMCwiQm90dG9tIjowLjB9LCJCYWNrZ3JvdW5kIjp7IiRpZCI6IjM1NTkiLCJDb2xvciI6eyIkaWQiOiIzNTYwIiwiQSI6MjU1LCJSIjoyMzMsIkciOjExMywiQiI6NTB9fSwiSXNWaXNpYmxlIjp0cnVlLCJXaWR0aCI6MTIuMCwiSGVpZ2h0IjoxNC4wLCJCb3JkZXJTdHlsZSI6eyIkaWQiOiIzNTYxIiwiTGluZUNvbG9yIjp7IiRpZCI6IjM1NjIiLCIkdHlwZSI6Ik5MUkUuQ29tbW9uLkRvbS5Tb2xpZENvbG9yQnJ1c2gsIE5MUkUuQ29tbW9uIiwiQ29sb3IiOnsiJGlkIjoiMzU2MyIsIkEiOjI1NSwiUiI6MjM0LCJHIjoyMiwiQiI6MzB9fSwiTGluZVdlaWdodCI6MC4wLCJMaW5lVHlwZSI6MCwiUGFyZW50U3R5bGUiOm51bGx9LCJQYXJlbnRTdHlsZSI6bnVsbH0sIlRpdGxlU3R5bGUiOnsiJGlkIjoiMzU2NCIsIkZvbnRTZXR0aW5ncyI6eyIkaWQiOiIzNTY1IiwiRm9udFNpemUiOjExLCJGb250TmFtZSI6IkNhbGlicmkiLCJJc0JvbGQiOmZhbHNlLCJJc0l0YWxpYyI6ZmFsc2UsIklzVW5kZXJsaW5lZCI6ZmFsc2UsIlBhcmVudFN0eWxlIjpudWxsfSwiQXV0b1NpemUiOjAsIkZvcmVncm91bmQiOnsiJGlkIjoiMzU2NiIsIkNvbG9yIjp7IiRpZCI6IjM1NjciLCJBIjoyNTUsIlIiOjAsIkciOjAsIkIiOjB9fSwiTWF4V2lkdGgiOjIwMC4wLCJNYXhIZWlnaHQiOiJJbmZpbml0eSIsIlNtYXJ0Rm9yZWdyb3VuZElzQWN0aXZlIjpmYWxzZSwiSG9yaXpvbnRhbEFsaWdubWVudCI6MiwiVmVydGljYWxBbGlnbm1lbnQiOjEsIlNtYXJ0Rm9yZWdyb3VuZCI6bnVsbCwiQmFja2dyb3VuZEZpbGxUeXBlIjowLCJNYXJnaW4iOnsiJGlkIjoiMzU2OCIsIlRvcCI6MC4wLCJMZWZ0IjowLjAsIlJpZ2h0IjowLjAsIkJvdHRvbSI6MC4wfSwiUGFkZGluZyI6eyIkaWQiOiIzNTY5IiwiVG9wIjowLjAsIkxlZnQiOjAuMCwiUmlnaHQiOjAuMCwiQm90dG9tIjowLjB9LCJCYWNrZ3JvdW5kIjp7IiRpZCI6IjM1NzAiLCJDb2xvciI6eyIkaWQiOiIzNTcxIiwiQSI6MjU1LCJSIjowLCJHIjowLCJCIjowfX0sIklzVmlzaWJsZSI6dHJ1ZSwiV2lkdGgiOjAuMCwiSGVpZ2h0IjowLjAsIkJvcmRlclN0eWxlIjp7IiRpZCI6IjM1NzIiLCJMaW5lQ29sb3IiOm51bGwsIkxpbmVXZWlnaHQiOjAuMCwiTGluZVR5cGUiOjAsIlBhcmVudFN0eWxlIjpudWxsfSwiUGFyZW50U3R5bGUiOm51bGx9LCJEYXRlU3R5bGUiOnsiJGlkIjoiMzU3MyIsIkZvbnRTZXR0aW5ncyI6eyIkaWQiOiIzNTc0IiwiRm9udFNpemUiOjEwLCJGb250TmFtZSI6IkNhbGlicmkiLCJJc0JvbGQiOmZhbHNlLCJJc0l0YWxpYyI6ZmFsc2UsIklzVW5kZXJsaW5lZCI6ZmFsc2UsIlBhcmVudFN0eWxlIjpudWxsfSwiQXV0b1NpemUiOjAsIkZvcmVncm91bmQiOnsiJGlkIjoiMzU3NSIsIkNvbG9yIjp7IiRpZCI6IjM1NzYiLCJBIjoyNTUsIlIiOjE0LCJHIjo0MCwiQiI6NjV9fSwiTWF4V2lkdGgiOjIwMC4wLCJNYXhIZWlnaHQiOiJJbmZpbml0eSIsIlNtYXJ0Rm9yZWdyb3VuZElzQWN0aXZlIjpmYWxzZSwiSG9yaXpvbnRhbEFsaWdubWVudCI6MCwiVmVydGljYWxBbGlnbm1lbnQiOjEsIlNtYXJ0Rm9yZWdyb3VuZCI6bnVsbCwiQmFja2dyb3VuZEZpbGxUeXBlIjowLCJNYXJnaW4iOnsiJGlkIjoiMzU3NyIsIlRvcCI6MC4wLCJMZWZ0IjowLjAsIlJpZ2h0IjowLjAsIkJvdHRvbSI6MC4wfSwiUGFkZGluZyI6eyIkaWQiOiIzNTc4IiwiVG9wIjowLjAsIkxlZnQiOjAuMCwiUmlnaHQiOjAuMCwiQm90dG9tIjowLjB9LCJCYWNrZ3JvdW5kIjp7IiRpZCI6IjM1NzkiLCJDb2xvciI6eyIkaWQiOiIzNTgwIiwiQSI6MjU1LCJSIjoxNCwiRyI6NDAsIkIiOjY1fX0sIklzVmlzaWJsZSI6dHJ1ZSwiV2lkdGgiOjAuMCwiSGVpZ2h0IjowLjAsIkJvcmRlclN0eWxlIjp7IiRpZCI6IjM1ODEiLCJMaW5lQ29sb3IiOm51bGwsIkxpbmVXZWlnaHQiOjAuMCwiTGluZVR5cGUiOjAsIlBhcmVudFN0eWxlIjpudWxsfSwiUGFyZW50U3R5bGUiOm51bGx9LCJEYXRlRm9ybWF0Ijp7IiRpZCI6IjM1ODI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MzU4MyIsIkZvcm1hdCI6MCwiSXNWaXNpYmxlIjpmYWxzZSwiTGFzdEtub3duVmlzaWJpbGl0eVN0YXRlIjpmYWxzZX0sIklzVmlzaWJsZSI6dHJ1ZSwiVmFyaWFuY2VTdHlsZSI6eyIkaWQiOiIzNTg0IiwiVGV4dFN0eWxlIjp7IiRpZCI6IjM1ODUiLCJGb250U2V0dGluZ3MiOnsiJGlkIjoiMzU4NiIsIkZvbnRTaXplIjoxMSwiRm9udE5hbWUiOiJDYWxpYnJpIiwiSXNCb2xkIjpmYWxzZSwiSXNJdGFsaWMiOmZhbHNlLCJJc1VuZGVybGluZWQiOmZhbHNlLCJQYXJlbnRTdHlsZSI6bnVsbH0sIkF1dG9TaXplIjowLCJGb3JlZ3JvdW5kIjp7IiRpZCI6IjM1ODciLCJDb2xvciI6eyIkaWQiOiIzNTg4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M1ODkiLCJUb3AiOjAuMCwiTGVmdCI6MC4wLCJSaWdodCI6MC4wLCJCb3R0b20iOjAuMH0sIlBhZGRpbmciOnsiJGlkIjoiMzU5MCIsIlRvcCI6MC4wLCJMZWZ0IjowLjAsIlJpZ2h0IjowLjAsIkJvdHRvbSI6MC4wfSwiQmFja2dyb3VuZCI6eyIkaWQiOiIzNTkxIiwiQ29sb3IiOnsiJGlkIjoiMzU5MiIsIkEiOjAsIlIiOjAsIkciOjAsIkIiOjB9fSwiSXNWaXNpYmxlIjp0cnVlLCJXaWR0aCI6MC4wLCJIZWlnaHQiOjAuMCwiQm9yZGVyU3R5bGUiOnsiJGlkIjoiMzU5MyIsIkxpbmVDb2xvciI6bnVsbCwiTGluZVdlaWdodCI6MC4wLCJMaW5lVHlwZSI6MCwiUGFyZW50U3R5bGUiOm51bGx9LCJQYXJlbnRTdHlsZSI6bnVsbH0sIlBhcmVudFN0eWxlIjpudWxsfSwiUGFyZW50U3R5bGUiOm51bGx9LCJEZWZhdWx0U3dpbWxhbmVBY3Rpdml0eVN0eWxlIjp7IiRpZCI6IjM1OTQiLCJIZWFkZXJTdHlsZSI6eyIkaWQiOiIzNTk1IiwiVGV4dFN0eWxlIjp7IiRpZCI6IjM1OTYiLCJGb250U2V0dGluZ3MiOnsiJGlkIjoiMzU5NyIsIkZvbnRTaXplIjoxMSwiRm9udE5hbWUiOiJDYWxpYnJpIiwiSXNCb2xkIjpmYWxzZSwiSXNJdGFsaWMiOmZhbHNlLCJJc1VuZGVybGluZWQiOmZhbHNlLCJQYXJlbnRTdHlsZSI6bnVsbH0sIkF1dG9TaXplIjoyLCJGb3JlZ3JvdW5kIjp7IiRpZCI6IjM1OTgiLCJDb2xvciI6eyIkaWQiOiIzNTk5IiwiQSI6MjU1LCJSIjowLCJHIjowLCJCIjowfX0sIk1heFdpZHRoIjoiSW5maW5pdHkiLCJNYXhIZWlnaHQiOiJJbmZpbml0eSIsIlNtYXJ0Rm9yZWdyb3VuZElzQWN0aXZlIjpmYWxzZSwiSG9yaXpvbnRhbEFsaWdubWVudCI6MCwiVmVydGljYWxBbGlnbm1lbnQiOjAsIlNtYXJ0Rm9yZWdyb3VuZCI6bnVsbCwiQmFja2dyb3VuZEZpbGxUeXBlIjowLCJNYXJnaW4iOnsiJGlkIjoiMzYwMCIsIlRvcCI6MC4wLCJMZWZ0IjowLjAsIlJpZ2h0IjowLjAsIkJvdHRvbSI6MC4wfSwiUGFkZGluZyI6eyIkaWQiOiIzNjAxIiwiVG9wIjowLjAsIkxlZnQiOjAuMCwiUmlnaHQiOjAuMCwiQm90dG9tIjowLjB9LCJCYWNrZ3JvdW5kIjp7IiRpZCI6IjM2MDIiLCJDb2xvciI6eyIkaWQiOiIzNjAzIiwiQSI6MjU1LCJSIjowLCJHIjowLCJCIjowfX0sIklzVmlzaWJsZSI6dHJ1ZSwiV2lkdGgiOjAuMCwiSGVpZ2h0IjowLjAsIkJvcmRlclN0eWxlIjpudWxsLCJQYXJlbnRTdHlsZSI6bnVsbH0sIlJlY3RhbmdsZVN0eWxlIjp7IiRpZCI6IjM2MDQiLCJNYXJnaW4iOnsiJGlkIjoiMzYwNSIsIlRvcCI6MC4wLCJMZWZ0IjowLjAsIlJpZ2h0IjowLjAsIkJvdHRvbSI6MC4wfSwiUGFkZGluZyI6eyIkaWQiOiIzNjA2IiwiVG9wIjowLjAsIkxlZnQiOjAuMCwiUmlnaHQiOjAuMCwiQm90dG9tIjowLjB9LCJCYWNrZ3JvdW5kIjp7IiRpZCI6IjM2MDciLCJDb2xvciI6eyIkaWQiOiIzNjA4IiwiQSI6NjMsIlIiOjIzMywiRyI6MTEzLCJCIjo1MH19LCJJc1Zpc2libGUiOnRydWUsIldpZHRoIjowLjAsIkhlaWdodCI6MC4wLCJCb3JkZXJTdHlsZSI6eyIkaWQiOiIzNjA5IiwiTGluZUNvbG9yIjp7IiRpZCI6IjM2MTAiLCIkdHlwZSI6Ik5MUkUuQ29tbW9uLkRvbS5Tb2xpZENvbG9yQnJ1c2gsIE5MUkUuQ29tbW9uIiwiQ29sb3IiOnsiJGlkIjoiMzYxMSIsIkEiOjI1NSwiUiI6MjU1LCJHIjoyNTUsIkIiOjI1NX19LCJMaW5lV2VpZ2h0IjowLjAsIkxpbmVUeXBlIjowLCJQYXJlbnRTdHlsZSI6bnVsbH0sIlBhcmVudFN0eWxlIjpudWxsfSwiTWFyZ2luIjp7IiRpZCI6IjM2MTIiLCJUb3AiOjAuMCwiTGVmdCI6MC4wLCJSaWdodCI6MC4wLCJCb3R0b20iOjAuMH0sIlBhZGRpbmciOnsiJGlkIjoiMzYxMyIsIlRvcCI6MC4wLCJMZWZ0IjowLjAsIlJpZ2h0IjowLjAsIkJvdHRvbSI6MC4wfSwiQmFja2dyb3VuZCI6bnVsbCwiSXNWaXNpYmxlIjp0cnVlLCJXaWR0aCI6MC4wLCJIZWlnaHQiOjAuMCwiQm9yZGVyU3R5bGUiOm51bGwsIlBhcmVudFN0eWxlIjpudWxsfSwiQmFja2dyb3VuZFN0eWxlIjp7IiRpZCI6IjM2MTQiLCJNYXJnaW4iOnsiJGlkIjoiMzYxNSIsIlRvcCI6MC4wLCJMZWZ0IjowLjAsIlJpZ2h0IjowLjAsIkJvdHRvbSI6MC4wfSwiUGFkZGluZyI6eyIkaWQiOiIzNjE2IiwiVG9wIjowLjAsIkxlZnQiOjAuMCwiUmlnaHQiOjAuMCwiQm90dG9tIjowLjB9LCJCYWNrZ3JvdW5kIjp7IiRpZCI6IjM2MTciLCJDb2xvciI6eyIkaWQiOiIzNjE4IiwiQSI6NTEsIlIiOjIwMCwiRyI6MjAwLCJCIjoyMDB9fSwiSXNWaXNpYmxlIjp0cnVlLCJXaWR0aCI6MC4wLCJIZWlnaHQiOjAuMCwiQm9yZGVyU3R5bGUiOnsiJGlkIjoiMzYxOSIsIkxpbmVDb2xvciI6eyIkaWQiOiIzNjIwIiwiJHR5cGUiOiJOTFJFLkNvbW1vbi5Eb20uU29saWRDb2xvckJydXNoLCBOTFJFLkNvbW1vbiIsIkNvbG9yIjp7IiRpZCI6IjM2MjEiLCJBIjoyNTUsIlIiOjIzNCwiRyI6MjIsIkIiOjMwfX0sIkxpbmVXZWlnaHQiOjAuMCwiTGluZVR5cGUiOjAsIlBhcmVudFN0eWxlIjpudWxsfSwiUGFyZW50U3R5bGUiOm51bGx9LCJNYXJnaW4iOnsiJGlkIjoiMzYyMiIsIlRvcCI6MC4wLCJMZWZ0IjowLjAsIlJpZ2h0IjowLjAsIkJvdHRvbSI6MC4wfSwiUGFkZGluZyI6eyIkaWQiOiIzNjIzIiwiVG9wIjowLjAsIkxlZnQiOjAuMCwiUmlnaHQiOjAuMCwiQm90dG9tIjowLjB9LCJJc1Zpc2libGUiOnRydWUsIldpZHRoIjowLjAsIkhlaWdodCI6MC4wLCJCb3JkZXJTdHlsZSI6eyIkaWQiOiIzNjI0IiwiTGluZUNvbG9yIjpudWxsLCJMaW5lV2VpZ2h0IjowLjAsIkxpbmVUeXBlIjowLCJQYXJlbnRTdHlsZSI6bnVsbH0sIlBhcmVudFN0eWxlIjpudWxsfSwiTWFyZ2luIjp7IiRpZCI6IjM2MjUiLCJUb3AiOjAuMCwiTGVmdCI6MC4wLCJSaWdodCI6MC4wLCJCb3R0b20iOjAuMH0sIlBhZGRpbmciOnsiJGlkIjoiMzYyNiIsIlRvcCI6MC4wLCJMZWZ0IjowLjAsIlJpZ2h0IjowLjAsIkJvdHRvbSI6MC4wfSwiSXNWaXNpYmxlIjpmYWxzZSwiV2lkdGgiOjAuMCwiSGVpZ2h0IjowLjAsIkJvcmRlclN0eWxlIjp7IiRpZCI6IjM2MjciLCJMaW5lQ29sb3IiOm51bGwsIkxpbmVXZWlnaHQiOjAuMCwiTGluZVR5cGUiOjAsIlBhcmVudFN0eWxlIjpudWxsfSwiUGFyZW50U3R5bGUiOm51bGx9fSx7IiRpZCI6IjM2MjgiLCJfYWN0aXZpdGllcyI6W3siJGlkIjoiMzYyOSIsIl9yb3dzIjpbeyIkaWQiOiIzNjMwIiwiX3Rhc2tzIjpbeyIkaWQiOiIzNjMxIiwiX2F0dGFjaGVkTWlsZXN0b25lcyI6W10sIlRhc2tEZWZpbml0aW9uIjp7IiRpZCI6IjM2MzIiLCJHcm91cE5hbWUiOm51bGwsIlN0YXJ0RGF0ZSI6IjIwMjYtMDMtMDJUMDA6MDA6MDBaIiwiRW5kRGF0ZSI6IjIwMjYtMDYtMTZUMjM6NTk6MDBaIiwiUGVyY2VudGFnZUNvbXBsZXRlIjpudWxsLCJTdHlsZSI6eyIkaWQiOiIzNjMzIiwiU2hhcGUiOjQsIlNoYXBlVGhpY2tuZXNzIjowLCJEdXJhdGlvbkZvcm1hdCI6MCwiSW5jbHVkZU5vbldvcmtpbmdEYXlzSW5EdXJhdGlvbiI6ZmFsc2UsIlBlcmNlbnRhZ2VDb21wbGV0ZVN0eWxlIjp7IiRpZCI6IjM2MzQiLCJGb250U2V0dGluZ3MiOnsiJGlkIjoiMzYzNSIsIkZvbnRTaXplIjoxMCwiRm9udE5hbWUiOiJDYWxpYnJpIiwiSXNCb2xkIjpmYWxzZSwiSXNJdGFsaWMiOmZhbHNlLCJJc1VuZGVybGluZWQiOmZhbHNlLCJQYXJlbnRTdHlsZSI6bnVsbH0sIkF1dG9TaXplIjowLCJGb3JlZ3JvdW5kIjp7IiRpZCI6IjM2MzYiLCJDb2xvciI6eyIkaWQiOiIzNjM3IiwiQSI6MjU1LCJSIjoyMzgsIkciOjIzNiwiQiI6MjI1fX0sIk1heFdpZHRoIjoyMDAuMCwiTWF4SGVpZ2h0IjoiSW5maW5pdHkiLCJTbWFydEZvcmVncm91bmRJc0FjdGl2ZSI6ZmFsc2UsIkhvcml6b250YWxBbGlnbm1lbnQiOjEsIlZlcnRpY2FsQWxpZ25tZW50IjoxLCJTbWFydEZvcmVncm91bmQiOm51bGwsIkJhY2tncm91bmRGaWxsVHlwZSI6MCwiTWFyZ2luIjp7IiRpZCI6IjM2MzgiLCJUb3AiOjAuMCwiTGVmdCI6MC4wLCJSaWdodCI6MC4wLCJCb3R0b20iOjAuMH0sIlBhZGRpbmciOnsiJGlkIjoiMzYzOSIsIlRvcCI6MC4wLCJMZWZ0IjowLjAsIlJpZ2h0IjowLjAsIkJvdHRvbSI6MC4wfSwiQmFja2dyb3VuZCI6eyIkaWQiOiIzNjQwIiwiQ29sb3IiOnsiJGlkIjoiMzY0MSIsIkEiOjg5LCJSIjowLCJHIjowLCJCIjowfX0sIklzVmlzaWJsZSI6dHJ1ZSwiV2lkdGgiOjAuMCwiSGVpZ2h0IjowLjAsIkJvcmRlclN0eWxlIjp7IiRpZCI6IjM2NDIiLCJMaW5lQ29sb3IiOm51bGwsIkxpbmVXZWlnaHQiOjAuMCwiTGluZVR5cGUiOjAsIlBhcmVudFN0eWxlIjpudWxsfSwiUGFyZW50U3R5bGUiOm51bGx9LCJEdXJhdGlvblN0eWxlIjp7IiRpZCI6IjM2NDMiLCJGb250U2V0dGluZ3MiOnsiJGlkIjoiMzY0NCIsIkZvbnRTaXplIjoxMCwiRm9udE5hbWUiOiJDYWxpYnJpIiwiSXNCb2xkIjpmYWxzZSwiSXNJdGFsaWMiOmZhbHNlLCJJc1VuZGVybGluZWQiOmZhbHNlLCJQYXJlbnRTdHlsZSI6bnVsbH0sIkF1dG9TaXplIjowLCJGb3JlZ3JvdW5kIjp7IiRpZCI6IjM2NDUiLCJDb2xvciI6eyIkaWQiOiIzNjQ2IiwiQSI6MjU1LCJSIjoyMzcsIkciOjEyNSwiQiI6NDl9fSwiTWF4V2lkdGgiOjIwMC4wLCJNYXhIZWlnaHQiOiJJbmZpbml0eSIsIlNtYXJ0Rm9yZWdyb3VuZElzQWN0aXZlIjpmYWxzZSwiSG9yaXpvbnRhbEFsaWdubWVudCI6MCwiVmVydGljYWxBbGlnbm1lbnQiOjEsIlNtYXJ0Rm9yZWdyb3VuZCI6bnVsbCwiQmFja2dyb3VuZEZpbGxUeXBlIjowLCJNYXJnaW4iOnsiJGlkIjoiMzY0NyIsIlRvcCI6MC4wLCJMZWZ0IjowLjAsIlJpZ2h0IjowLjAsIkJvdHRvbSI6MC4wfSwiUGFkZGluZyI6eyIkaWQiOiIzNjQ4IiwiVG9wIjowLjAsIkxlZnQiOjAuMCwiUmlnaHQiOjAuMCwiQm90dG9tIjowLjB9LCJCYWNrZ3JvdW5kIjp7IiRpZCI6IjM2NDkiLCJDb2xvciI6eyIkaWQiOiIzNjUwIiwiQSI6MjU1LCJSIjoyMzcsIkciOjEyNSwiQiI6NDl9fSwiSXNWaXNpYmxlIjp0cnVlLCJXaWR0aCI6MC4wLCJIZWlnaHQiOjAuMCwiQm9yZGVyU3R5bGUiOnsiJGlkIjoiMzY1MSIsIkxpbmVDb2xvciI6bnVsbCwiTGluZVdlaWdodCI6MC4wLCJMaW5lVHlwZSI6MCwiUGFyZW50U3R5bGUiOm51bGx9LCJQYXJlbnRTdHlsZSI6bnVsbH0sIkhvcml6b250YWxDb25uZWN0b3JTdHlsZSI6eyIkaWQiOiIzNjUyIiwiTGluZUNvbG9yIjp7IiRpZCI6IjM2NTMiLCIkdHlwZSI6Ik5MUkUuQ29tbW9uLkRvbS5Tb2xpZENvbG9yQnJ1c2gsIE5MUkUuQ29tbW9uIiwiQ29sb3IiOnsiJGlkIjoiMzY1NCIsIkEiOjI1NSwiUiI6MCwiRyI6MCwiQiI6MH19LCJMaW5lV2VpZ2h0IjowLjAsIkxpbmVUeXBlIjowLCJQYXJlbnRTdHlsZSI6bnVsbH0sIlZlcnRpY2FsQ29ubmVjdG9yU3R5bGUiOnsiJGlkIjoiMzY1NSIsIkxpbmVDb2xvciI6eyIkaWQiOiIzNjU2IiwiJHR5cGUiOiJOTFJFLkNvbW1vbi5Eb20uU29saWRDb2xvckJydXNoLCBOTFJFLkNvbW1vbiIsIkNvbG9yIjp7IiRpZCI6IjM2NTciLCJBIjoyNTUsIlIiOjAsIkciOjAsIkIiOjB9fSwiTGluZVdlaWdodCI6MC4wLCJMaW5lVHlwZSI6MCwiUGFyZW50U3R5bGUiOm51bGx9LCJNYXJnaW4iOm51bGwsIlN0YXJ0RGF0ZVBvc2l0aW9uIjo2LCJFbmREYXRlUG9zaXRpb24iOjYsIkRhdGVJc1Zpc2libGUiOmZhbHNlLCJUaXRsZVBvc2l0aW9uIjo0LCJEdXJhdGlvblBvc2l0aW9uIjo2LCJQZXJjZW50YWdlQ29tcGxldGVkUG9zaXRpb24iOjIsIlZhcmlhbmNlUG9zaXRpb24iOjYsIlNwYWNpbmciOjMsIklzQmVsb3dUaW1lYmFuZCI6dHJ1ZSwiUGVyY2VudGFnZUNvbXBsZXRlU2hhcGVPcGFjaXR5IjozNSwiQmFzZWxpbmVTdHlsZSI6eyIkaWQiOiIzNjU4IiwiU2hhcGVTdHlsZSI6eyIkaWQiOiIzNjU5IiwiTWFyZ2luIjp7IiRpZCI6IjM2NjAiLCJUb3AiOjAuMCwiTGVmdCI6MC4wLCJSaWdodCI6MC4wLCJCb3R0b20iOjAuMH0sIlBhZGRpbmciOnsiJGlkIjoiMzY2MSIsIlRvcCI6MC4wLCJMZWZ0IjowLjAsIlJpZ2h0IjowLjAsIkJvdHRvbSI6MC4wfSwiQmFja2dyb3VuZCI6eyIkaWQiOiIzNjYyIiwiQ29sb3IiOnsiJGlkIjoiMzY2MyIsIkEiOjE1MywiUiI6MCwiRyI6MCwiQiI6MH19LCJJc1Zpc2libGUiOnRydWUsIldpZHRoIjowLjAsIkhlaWdodCI6MC4wLCJCb3JkZXJTdHlsZSI6bnVsbCwiUGFyZW50U3R5bGUiOm51bGx9LCJNYXJnaW4iOnsiJGlkIjoiMzY2NCIsIlRvcCI6MC4wLCJMZWZ0IjowLjAsIlJpZ2h0IjowLjAsIkJvdHRvbSI6MC4wfSwiUGFkZGluZyI6eyIkaWQiOiIzNjY1IiwiVG9wIjowLjAsIkxlZnQiOjAuMCwiUmlnaHQiOjAuMCwiQm90dG9tIjowLjB9LCJCYWNrZ3JvdW5kIjpudWxsLCJJc1Zpc2libGUiOnRydWUsIldpZHRoIjowLjAsIkhlaWdodCI6MC4wLCJCb3JkZXJTdHlsZSI6bnVsbCwiUGFyZW50U3R5bGUiOm51bGx9LCJTaGFwZVN0eWxlIjp7IiRpZCI6IjM2NjYiLCJNYXJnaW4iOnsiJGlkIjoiMzY2NyIsIlRvcCI6MC4wLCJMZWZ0Ijo0LjAsIlJpZ2h0Ijo0LjAsIkJvdHRvbSI6MC4wfSwiUGFkZGluZyI6eyIkaWQiOiIzNjY4IiwiVG9wIjowLjAsIkxlZnQiOjAuMCwiUmlnaHQiOjAuMCwiQm90dG9tIjowLjB9LCJCYWNrZ3JvdW5kIjp7IiRpZCI6IjM2NjkiLCJDb2xvciI6eyIkaWQiOiIzNjcwIiwiQSI6MjU1LCJSIjoxNTAsIkciOjIxNCwiQiI6NjZ9fSwiSXNWaXNpYmxlIjp0cnVlLCJXaWR0aCI6MC4wLCJIZWlnaHQiOjEwLjAsIkJvcmRlclN0eWxlIjp7IiRpZCI6IjM2NzEiLCJMaW5lQ29sb3IiOnsiJGlkIjoiMzY3MiIsIiR0eXBlIjoiTkxSRS5Db21tb24uRG9tLlNvbGlkQ29sb3JCcnVzaCwgTkxSRS5Db21tb24iLCJDb2xvciI6eyIkaWQiOiIzNjczIiwiQSI6MjU1LCJSIjoyMzQsIkciOjIyLCJCIjozMH19LCJMaW5lV2VpZ2h0IjowLjAsIkxpbmVUeXBlIjowLCJQYXJlbnRTdHlsZSI6bnVsbH0sIlBhcmVudFN0eWxlIjpudWxsfSwiVGl0bGVTdHlsZSI6eyIkaWQiOiIzNjc0IiwiRm9udFNldHRpbmdzIjp7IiRpZCI6IjM2NzUiLCJGb250U2l6ZSI6MTEsIkZvbnROYW1lIjoiQ2FsaWJyaSIsIklzQm9sZCI6ZmFsc2UsIklzSXRhbGljIjpmYWxzZSwiSXNVbmRlcmxpbmVkIjpmYWxzZSwiUGFyZW50U3R5bGUiOm51bGx9LCJBdXRvU2l6ZSI6MCwiRm9yZWdyb3VuZCI6eyIkaWQiOiIzNjc2IiwiQ29sb3IiOnsiJGlkIjoiMzY3NyIsIkEiOjI1NSwiUiI6MCwiRyI6MCwiQiI6MH19LCJNYXhXaWR0aCI6NzIwLjAsIk1heEhlaWdodCI6IkluZmluaXR5IiwiU21hcnRGb3JlZ3JvdW5kSXNBY3RpdmUiOmZhbHNlLCJIb3Jpem9udGFsQWxpZ25tZW50IjoxLCJWZXJ0aWNhbEFsaWdubWVudCI6MSwiU21hcnRGb3JlZ3JvdW5kIjpudWxsLCJCYWNrZ3JvdW5kRmlsbFR5cGUiOjAsIk1hcmdpbiI6eyIkaWQiOiIzNjc4IiwiVG9wIjowLjAsIkxlZnQiOjAuMCwiUmlnaHQiOjAuMCwiQm90dG9tIjowLjB9LCJQYWRkaW5nIjp7IiRpZCI6IjM2NzkiLCJUb3AiOjAuMCwiTGVmdCI6MC4wLCJSaWdodCI6MC4wLCJCb3R0b20iOjAuMH0sIkJhY2tncm91bmQiOnsiJGlkIjoiMzY4MCIsIkNvbG9yIjp7IiRpZCI6IjM2ODEiLCJBIjowLCJSIjoyNTUsIkciOjI1NSwiQiI6MjU1fX0sIklzVmlzaWJsZSI6dHJ1ZSwiV2lkdGgiOjAuMCwiSGVpZ2h0IjowLjAsIkJvcmRlclN0eWxlIjp7IiRpZCI6IjM2ODIiLCJMaW5lQ29sb3IiOm51bGwsIkxpbmVXZWlnaHQiOjAuMCwiTGluZVR5cGUiOjAsIlBhcmVudFN0eWxlIjpudWxsfSwiUGFyZW50U3R5bGUiOm51bGx9LCJEYXRlU3R5bGUiOnsiJGlkIjoiMzY4MyIsIkZvbnRTZXR0aW5ncyI6eyIkaWQiOiIzNjg0IiwiRm9udFNpemUiOjEwLCJGb250TmFtZSI6IkNhbGlicmkiLCJJc0JvbGQiOmZhbHNlLCJJc0l0YWxpYyI6ZmFsc2UsIklzVW5kZXJsaW5lZCI6ZmFsc2UsIlBhcmVudFN0eWxlIjpudWxsfSwiQXV0b1NpemUiOjAsIkZvcmVncm91bmQiOnsiJGlkIjoiMzY4NSIsIkNvbG9yIjp7IiRpZCI6IjM2ODYiLCJBIjoyNTUsIlIiOjE0LCJHIjo0MCwiQiI6NjV9fSwiTWF4V2lkdGgiOjIwMC4wLCJNYXhIZWlnaHQiOiJJbmZpbml0eSIsIlNtYXJ0Rm9yZWdyb3VuZElzQWN0aXZlIjpmYWxzZSwiSG9yaXpvbnRhbEFsaWdubWVudCI6MiwiVmVydGljYWxBbGlnbm1lbnQiOjEsIlNtYXJ0Rm9yZWdyb3VuZCI6bnVsbCwiQmFja2dyb3VuZEZpbGxUeXBlIjowLCJNYXJnaW4iOnsiJGlkIjoiMzY4NyIsIlRvcCI6MC4wLCJMZWZ0IjowLjAsIlJpZ2h0IjowLjAsIkJvdHRvbSI6MC4wfSwiUGFkZGluZyI6eyIkaWQiOiIzNjg4IiwiVG9wIjowLjAsIkxlZnQiOjAuMCwiUmlnaHQiOjAuMCwiQm90dG9tIjowLjB9LCJCYWNrZ3JvdW5kIjp7IiRpZCI6IjM2ODkiLCJDb2xvciI6eyIkaWQiOiIzNjkwIiwiQSI6MCwiUiI6MjU1LCJHIjoyNTUsIkIiOjI1NX19LCJJc1Zpc2libGUiOnRydWUsIldpZHRoIjowLjAsIkhlaWdodCI6MC4wLCJCb3JkZXJTdHlsZSI6eyIkaWQiOiIzNjkxIiwiTGluZUNvbG9yIjpudWxsLCJMaW5lV2VpZ2h0IjowLjAsIkxpbmVUeXBlIjowLCJQYXJlbnRTdHlsZSI6bnVsbH0sIlBhcmVudFN0eWxlIjpudWxsfSwiRGF0ZUZvcm1hdCI6eyIkaWQiOiIzNjkyIiwiRm9ybWF0U3RyaW5nIjoiTU1NIHl5eXkiLCJTZXBhcmF0b3IiOiIvIiwiVXNlSW50ZXJuYXRpb25hbERhdGVGb3JtYXQiOmZhbHNlLCJEYXRlSXNWaXNpYmxlIjp0cnVlLCJUaW1lSXNWaXNpYmxlIjpmYWxzZSwiSG91ckRpZ2l0cyI6MSwiQW1QbURlc2lnbmF0b3IiOjIsIlRyaW0wME1pbnV0ZXMiOmZhbHNlLCJMYXN0S25vd25WaXNpYmlsaXR5U3RhdGUiOm51bGx9LCJXZWVrTnVtYmVyaW5nIjp7IiRpZCI6IjM2OTMiLCJGb3JtYXQiOjAsIklzVmlzaWJsZSI6ZmFsc2UsIkxhc3RLbm93blZpc2liaWxpdHlTdGF0ZSI6ZmFsc2V9LCJJc1Zpc2libGUiOnRydWUsIlZhcmlhbmNlU3R5bGUiOnsiJGlkIjoiMzY5NCIsIlRleHRTdHlsZSI6eyIkaWQiOiIzNjk1IiwiRm9udFNldHRpbmdzIjp7IiRpZCI6IjM2OTYiLCJGb250U2l6ZSI6MTEsIkZvbnROYW1lIjoiQ2FsaWJyaSIsIklzQm9sZCI6ZmFsc2UsIklzSXRhbGljIjpmYWxzZSwiSXNVbmRlcmxpbmVkIjpmYWxzZSwiUGFyZW50U3R5bGUiOm51bGx9LCJBdXRvU2l6ZSI6MCwiRm9yZWdyb3VuZCI6eyIkaWQiOiIzNjk3IiwiQ29sb3IiOnsiJGlkIjoiMzY5OC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zNjk5IiwiVG9wIjowLjAsIkxlZnQiOjAuMCwiUmlnaHQiOjAuMCwiQm90dG9tIjowLjB9LCJQYWRkaW5nIjp7IiRpZCI6IjM3MDAiLCJUb3AiOjAuMCwiTGVmdCI6MC4wLCJSaWdodCI6MC4wLCJCb3R0b20iOjAuMH0sIkJhY2tncm91bmQiOnsiJGlkIjoiMzcwMSIsIkNvbG9yIjp7IiRpZCI6IjM3MDIiLCJBIjowLCJSIjowLCJHIjowLCJCIjowfX0sIklzVmlzaWJsZSI6dHJ1ZSwiV2lkdGgiOjAuMCwiSGVpZ2h0IjowLjAsIkJvcmRlclN0eWxlIjp7IiRpZCI6IjM3MDMiLCJMaW5lQ29sb3IiOm51bGwsIkxpbmVXZWlnaHQiOjAuMCwiTGluZVR5cGUiOjAsIlBhcmVudFN0eWxlIjpudWxsfSwiUGFyZW50U3R5bGUiOm51bGx9LCJQYXJlbnRTdHlsZSI6bnVsbH0sIlBhcmVudFN0eWxlIjpudWxsfSwiSW5kZXgiOjM4LCJTbWFydER1cmF0aW9uQWN0aXZhdGVkIjpmYWxzZSwiRGF0ZUZvcm1hdCI6eyIkcmVmIjoiMzY5MiJ9LCJXZWVrTnVtYmVyaW5nIjp7IiRpZCI6IjM3MDQiLCJGb3JtYXQiOjAsIklzVmlzaWJsZSI6ZmFsc2UsIkxhc3RLbm93blZpc2liaWxpdHlTdGF0ZSI6ZmFsc2V9LCJCYXNlbGluZURhdGEiOnsiJGlkIjoiMzcwNSIsIlN0YXJ0RGF0ZSI6IjIwMjYtMDMtMDJUMDA6MDA6MDAiLCJFbmREYXRlIjoiMjAyNi0wNi0xNlQyMzo1OTowMCJ9LCJJZCI6IjllMWU3YzAyLWJlZWQtNDZkMy1hYTBlLTkwYmE5MGY3YmVlZiIsIkltcG9ydElkIjpudWxsLCJUaXRsZSI6IlNlY29uZGFyeSBSQzogTWFudWZhY3R1cmluZyBhbmQgSW50ZWdyYXRpb24gcGhhc2UgKEZaSikiLCJOb3RlIjpudWxsLCJIeXBlcmxpbmsiOnsiJGlkIjoiMzcwNiIsIkFkZHJlc3MiOiIiLCJTdWJBZGRyZXNzIjoiIn0sIklzQ2hhbmdlZCI6ZmFsc2UsIklzTmV3IjpmYWxzZX19XSwiX21pbGVzdG9uZXMiOltdLCJJZCI6IjAwMDAwMDAwLTAwMDAtMDAwMC0wMDAwLTAwMDAwMDAwMDAwMCIsIklzU2luZ2xlSXRlbVJvdyI6dHJ1ZX0seyIkaWQiOiIzNzA3IiwiX3Rhc2tzIjpbeyIkaWQiOiIzNzA4IiwiX2F0dGFjaGVkTWlsZXN0b25lcyI6W10sIlRhc2tEZWZpbml0aW9uIjp7IiRpZCI6IjM3MDkiLCJHcm91cE5hbWUiOm51bGwsIlN0YXJ0RGF0ZSI6IjIwMjYtMDYtMTdUMDA6MDA6MDBaIiwiRW5kRGF0ZSI6IjIwMjYtMTAtMDFUMjM6NTk6MDBaIiwiUGVyY2VudGFnZUNvbXBsZXRlIjpudWxsLCJTdHlsZSI6eyIkaWQiOiIzNzEwIiwiU2hhcGUiOjQsIlNoYXBlVGhpY2tuZXNzIjowLCJEdXJhdGlvbkZvcm1hdCI6MCwiSW5jbHVkZU5vbldvcmtpbmdEYXlzSW5EdXJhdGlvbiI6ZmFsc2UsIlBlcmNlbnRhZ2VDb21wbGV0ZVN0eWxlIjp7IiRpZCI6IjM3MTEiLCJGb250U2V0dGluZ3MiOnsiJGlkIjoiMzcxMiIsIkZvbnRTaXplIjoxMCwiRm9udE5hbWUiOiJDYWxpYnJpIiwiSXNCb2xkIjpmYWxzZSwiSXNJdGFsaWMiOmZhbHNlLCJJc1VuZGVybGluZWQiOmZhbHNlLCJQYXJlbnRTdHlsZSI6bnVsbH0sIkF1dG9TaXplIjowLCJGb3JlZ3JvdW5kIjp7IiRpZCI6IjM3MTMiLCJDb2xvciI6eyIkaWQiOiIzNzE0IiwiQSI6MjU1LCJSIjoyMzgsIkciOjIzNiwiQiI6MjI1fX0sIk1heFdpZHRoIjoyMDAuMCwiTWF4SGVpZ2h0IjoiSW5maW5pdHkiLCJTbWFydEZvcmVncm91bmRJc0FjdGl2ZSI6ZmFsc2UsIkhvcml6b250YWxBbGlnbm1lbnQiOjEsIlZlcnRpY2FsQWxpZ25tZW50IjoxLCJTbWFydEZvcmVncm91bmQiOm51bGwsIkJhY2tncm91bmRGaWxsVHlwZSI6MCwiTWFyZ2luIjp7IiRpZCI6IjM3MTUiLCJUb3AiOjAuMCwiTGVmdCI6MC4wLCJSaWdodCI6MC4wLCJCb3R0b20iOjAuMH0sIlBhZGRpbmciOnsiJGlkIjoiMzcxNiIsIlRvcCI6MC4wLCJMZWZ0IjowLjAsIlJpZ2h0IjowLjAsIkJvdHRvbSI6MC4wfSwiQmFja2dyb3VuZCI6eyIkaWQiOiIzNzE3IiwiQ29sb3IiOnsiJGlkIjoiMzcxOCIsIkEiOjg5LCJSIjowLCJHIjowLCJCIjowfX0sIklzVmlzaWJsZSI6dHJ1ZSwiV2lkdGgiOjAuMCwiSGVpZ2h0IjowLjAsIkJvcmRlclN0eWxlIjp7IiRpZCI6IjM3MTkiLCJMaW5lQ29sb3IiOm51bGwsIkxpbmVXZWlnaHQiOjAuMCwiTGluZVR5cGUiOjAsIlBhcmVudFN0eWxlIjpudWxsfSwiUGFyZW50U3R5bGUiOm51bGx9LCJEdXJhdGlvblN0eWxlIjp7IiRpZCI6IjM3MjAiLCJGb250U2V0dGluZ3MiOnsiJGlkIjoiMzcyMSIsIkZvbnRTaXplIjoxMCwiRm9udE5hbWUiOiJDYWxpYnJpIiwiSXNCb2xkIjpmYWxzZSwiSXNJdGFsaWMiOmZhbHNlLCJJc1VuZGVybGluZWQiOmZhbHNlLCJQYXJlbnRTdHlsZSI6bnVsbH0sIkF1dG9TaXplIjowLCJGb3JlZ3JvdW5kIjp7IiRpZCI6IjM3MjIiLCJDb2xvciI6eyIkaWQiOiIzNzIzIiwiQSI6MjU1LCJSIjoyMzcsIkciOjEyNSwiQiI6NDl9fSwiTWF4V2lkdGgiOjIwMC4wLCJNYXhIZWlnaHQiOiJJbmZpbml0eSIsIlNtYXJ0Rm9yZWdyb3VuZElzQWN0aXZlIjpmYWxzZSwiSG9yaXpvbnRhbEFsaWdubWVudCI6MCwiVmVydGljYWxBbGlnbm1lbnQiOjEsIlNtYXJ0Rm9yZWdyb3VuZCI6bnVsbCwiQmFja2dyb3VuZEZpbGxUeXBlIjowLCJNYXJnaW4iOnsiJGlkIjoiMzcyNCIsIlRvcCI6MC4wLCJMZWZ0IjowLjAsIlJpZ2h0IjowLjAsIkJvdHRvbSI6MC4wfSwiUGFkZGluZyI6eyIkaWQiOiIzNzI1IiwiVG9wIjowLjAsIkxlZnQiOjAuMCwiUmlnaHQiOjAuMCwiQm90dG9tIjowLjB9LCJCYWNrZ3JvdW5kIjp7IiRpZCI6IjM3MjYiLCJDb2xvciI6eyIkaWQiOiIzNzI3IiwiQSI6MjU1LCJSIjoyMzcsIkciOjEyNSwiQiI6NDl9fSwiSXNWaXNpYmxlIjp0cnVlLCJXaWR0aCI6MC4wLCJIZWlnaHQiOjAuMCwiQm9yZGVyU3R5bGUiOnsiJGlkIjoiMzcyOCIsIkxpbmVDb2xvciI6bnVsbCwiTGluZVdlaWdodCI6MC4wLCJMaW5lVHlwZSI6MCwiUGFyZW50U3R5bGUiOm51bGx9LCJQYXJlbnRTdHlsZSI6bnVsbH0sIkhvcml6b250YWxDb25uZWN0b3JTdHlsZSI6eyIkaWQiOiIzNzI5IiwiTGluZUNvbG9yIjp7IiRpZCI6IjM3MzAiLCIkdHlwZSI6Ik5MUkUuQ29tbW9uLkRvbS5Tb2xpZENvbG9yQnJ1c2gsIE5MUkUuQ29tbW9uIiwiQ29sb3IiOnsiJGlkIjoiMzczMSIsIkEiOjI1NSwiUiI6MCwiRyI6MCwiQiI6MH19LCJMaW5lV2VpZ2h0IjowLjAsIkxpbmVUeXBlIjowLCJQYXJlbnRTdHlsZSI6bnVsbH0sIlZlcnRpY2FsQ29ubmVjdG9yU3R5bGUiOnsiJGlkIjoiMzczMiIsIkxpbmVDb2xvciI6eyIkaWQiOiIzNzMzIiwiJHR5cGUiOiJOTFJFLkNvbW1vbi5Eb20uU29saWRDb2xvckJydXNoLCBOTFJFLkNvbW1vbiIsIkNvbG9yIjp7IiRpZCI6IjM3MzQiLCJBIjoyNTUsIlIiOjAsIkciOjAsIkIiOjB9fSwiTGluZVdlaWdodCI6MC4wLCJMaW5lVHlwZSI6MCwiUGFyZW50U3R5bGUiOm51bGx9LCJNYXJnaW4iOm51bGwsIlN0YXJ0RGF0ZVBvc2l0aW9uIjo2LCJFbmREYXRlUG9zaXRpb24iOjYsIkRhdGVJc1Zpc2libGUiOmZhbHNlLCJUaXRsZVBvc2l0aW9uIjo0LCJEdXJhdGlvblBvc2l0aW9uIjo2LCJQZXJjZW50YWdlQ29tcGxldGVkUG9zaXRpb24iOjIsIlZhcmlhbmNlUG9zaXRpb24iOjYsIlNwYWNpbmciOjMsIklzQmVsb3dUaW1lYmFuZCI6dHJ1ZSwiUGVyY2VudGFnZUNvbXBsZXRlU2hhcGVPcGFjaXR5IjozNSwiQmFzZWxpbmVTdHlsZSI6eyIkaWQiOiIzNzM1IiwiU2hhcGVTdHlsZSI6eyIkaWQiOiIzNzM2IiwiTWFyZ2luIjp7IiRpZCI6IjM3MzciLCJUb3AiOjAuMCwiTGVmdCI6MC4wLCJSaWdodCI6MC4wLCJCb3R0b20iOjAuMH0sIlBhZGRpbmciOnsiJGlkIjoiMzczOCIsIlRvcCI6MC4wLCJMZWZ0IjowLjAsIlJpZ2h0IjowLjAsIkJvdHRvbSI6MC4wfSwiQmFja2dyb3VuZCI6eyIkaWQiOiIzNzM5IiwiQ29sb3IiOnsiJGlkIjoiMzc0MCIsIkEiOjE1MywiUiI6MCwiRyI6MCwiQiI6MH19LCJJc1Zpc2libGUiOnRydWUsIldpZHRoIjowLjAsIkhlaWdodCI6MC4wLCJCb3JkZXJTdHlsZSI6bnVsbCwiUGFyZW50U3R5bGUiOm51bGx9LCJNYXJnaW4iOnsiJGlkIjoiMzc0MSIsIlRvcCI6MC4wLCJMZWZ0IjowLjAsIlJpZ2h0IjowLjAsIkJvdHRvbSI6MC4wfSwiUGFkZGluZyI6eyIkaWQiOiIzNzQyIiwiVG9wIjowLjAsIkxlZnQiOjAuMCwiUmlnaHQiOjAuMCwiQm90dG9tIjowLjB9LCJCYWNrZ3JvdW5kIjpudWxsLCJJc1Zpc2libGUiOnRydWUsIldpZHRoIjowLjAsIkhlaWdodCI6MC4wLCJCb3JkZXJTdHlsZSI6bnVsbCwiUGFyZW50U3R5bGUiOm51bGx9LCJTaGFwZVN0eWxlIjp7IiRpZCI6IjM3NDMiLCJNYXJnaW4iOnsiJGlkIjoiMzc0NCIsIlRvcCI6MC4wLCJMZWZ0Ijo0LjAsIlJpZ2h0Ijo0LjAsIkJvdHRvbSI6MC4wfSwiUGFkZGluZyI6eyIkaWQiOiIzNzQ1IiwiVG9wIjowLjAsIkxlZnQiOjAuMCwiUmlnaHQiOjAuMCwiQm90dG9tIjowLjB9LCJCYWNrZ3JvdW5kIjp7IiRpZCI6IjM3NDYiLCJDb2xvciI6eyIkaWQiOiIzNzQ3IiwiQSI6MjU1LCJSIjoxNTAsIkciOjIxNCwiQiI6NjZ9fSwiSXNWaXNpYmxlIjp0cnVlLCJXaWR0aCI6MC4wLCJIZWlnaHQiOjEwLjAsIkJvcmRlclN0eWxlIjp7IiRpZCI6IjM3NDgiLCJMaW5lQ29sb3IiOnsiJGlkIjoiMzc0OSIsIiR0eXBlIjoiTkxSRS5Db21tb24uRG9tLlNvbGlkQ29sb3JCcnVzaCwgTkxSRS5Db21tb24iLCJDb2xvciI6eyIkaWQiOiIzNzUwIiwiQSI6MjU1LCJSIjoyMzQsIkciOjIyLCJCIjozMH19LCJMaW5lV2VpZ2h0IjowLjAsIkxpbmVUeXBlIjowLCJQYXJlbnRTdHlsZSI6bnVsbH0sIlBhcmVudFN0eWxlIjpudWxsfSwiVGl0bGVTdHlsZSI6eyIkaWQiOiIzNzUxIiwiRm9udFNldHRpbmdzIjp7IiRpZCI6IjM3NTIiLCJGb250U2l6ZSI6MTEsIkZvbnROYW1lIjoiQ2FsaWJyaSIsIklzQm9sZCI6ZmFsc2UsIklzSXRhbGljIjpmYWxzZSwiSXNVbmRlcmxpbmVkIjpmYWxzZSwiUGFyZW50U3R5bGUiOm51bGx9LCJBdXRvU2l6ZSI6MCwiRm9yZWdyb3VuZCI6eyIkaWQiOiIzNzUzIiwiQ29sb3IiOnsiJGlkIjoiMzc1NCIsIkEiOjI1NSwiUiI6MCwiRyI6MCwiQiI6MH19LCJNYXhXaWR0aCI6NzIwLjAsIk1heEhlaWdodCI6IkluZmluaXR5IiwiU21hcnRGb3JlZ3JvdW5kSXNBY3RpdmUiOmZhbHNlLCJIb3Jpem9udGFsQWxpZ25tZW50IjoxLCJWZXJ0aWNhbEFsaWdubWVudCI6MSwiU21hcnRGb3JlZ3JvdW5kIjpudWxsLCJCYWNrZ3JvdW5kRmlsbFR5cGUiOjAsIk1hcmdpbiI6eyIkaWQiOiIzNzU1IiwiVG9wIjowLjAsIkxlZnQiOjAuMCwiUmlnaHQiOjAuMCwiQm90dG9tIjowLjB9LCJQYWRkaW5nIjp7IiRpZCI6IjM3NTYiLCJUb3AiOjAuMCwiTGVmdCI6MC4wLCJSaWdodCI6MC4wLCJCb3R0b20iOjAuMH0sIkJhY2tncm91bmQiOnsiJGlkIjoiMzc1NyIsIkNvbG9yIjp7IiRpZCI6IjM3NTgiLCJBIjowLCJSIjoyNTUsIkciOjI1NSwiQiI6MjU1fX0sIklzVmlzaWJsZSI6dHJ1ZSwiV2lkdGgiOjAuMCwiSGVpZ2h0IjowLjAsIkJvcmRlclN0eWxlIjp7IiRpZCI6IjM3NTkiLCJMaW5lQ29sb3IiOm51bGwsIkxpbmVXZWlnaHQiOjAuMCwiTGluZVR5cGUiOjAsIlBhcmVudFN0eWxlIjpudWxsfSwiUGFyZW50U3R5bGUiOm51bGx9LCJEYXRlU3R5bGUiOnsiJGlkIjoiMzc2MCIsIkZvbnRTZXR0aW5ncyI6eyIkaWQiOiIzNzYxIiwiRm9udFNpemUiOjEwLCJGb250TmFtZSI6IkNhbGlicmkiLCJJc0JvbGQiOmZhbHNlLCJJc0l0YWxpYyI6ZmFsc2UsIklzVW5kZXJsaW5lZCI6ZmFsc2UsIlBhcmVudFN0eWxlIjpudWxsfSwiQXV0b1NpemUiOjAsIkZvcmVncm91bmQiOnsiJGlkIjoiMzc2MiIsIkNvbG9yIjp7IiRpZCI6IjM3NjMiLCJBIjoyNTUsIlIiOjE0LCJHIjo0MCwiQiI6NjV9fSwiTWF4V2lkdGgiOjIwMC4wLCJNYXhIZWlnaHQiOiJJbmZpbml0eSIsIlNtYXJ0Rm9yZWdyb3VuZElzQWN0aXZlIjpmYWxzZSwiSG9yaXpvbnRhbEFsaWdubWVudCI6MiwiVmVydGljYWxBbGlnbm1lbnQiOjEsIlNtYXJ0Rm9yZWdyb3VuZCI6bnVsbCwiQmFja2dyb3VuZEZpbGxUeXBlIjowLCJNYXJnaW4iOnsiJGlkIjoiMzc2NCIsIlRvcCI6MC4wLCJMZWZ0IjowLjAsIlJpZ2h0IjowLjAsIkJvdHRvbSI6MC4wfSwiUGFkZGluZyI6eyIkaWQiOiIzNzY1IiwiVG9wIjowLjAsIkxlZnQiOjAuMCwiUmlnaHQiOjAuMCwiQm90dG9tIjowLjB9LCJCYWNrZ3JvdW5kIjp7IiRpZCI6IjM3NjYiLCJDb2xvciI6eyIkaWQiOiIzNzY3IiwiQSI6MCwiUiI6MjU1LCJHIjoyNTUsIkIiOjI1NX19LCJJc1Zpc2libGUiOnRydWUsIldpZHRoIjowLjAsIkhlaWdodCI6MC4wLCJCb3JkZXJTdHlsZSI6eyIkaWQiOiIzNzY4IiwiTGluZUNvbG9yIjpudWxsLCJMaW5lV2VpZ2h0IjowLjAsIkxpbmVUeXBlIjowLCJQYXJlbnRTdHlsZSI6bnVsbH0sIlBhcmVudFN0eWxlIjpudWxsfSwiRGF0ZUZvcm1hdCI6eyIkaWQiOiIzNzY5IiwiRm9ybWF0U3RyaW5nIjoiTU1NIHl5eXkiLCJTZXBhcmF0b3IiOiIvIiwiVXNlSW50ZXJuYXRpb25hbERhdGVGb3JtYXQiOmZhbHNlLCJEYXRlSXNWaXNpYmxlIjp0cnVlLCJUaW1lSXNWaXNpYmxlIjpmYWxzZSwiSG91ckRpZ2l0cyI6MSwiQW1QbURlc2lnbmF0b3IiOjIsIlRyaW0wME1pbnV0ZXMiOmZhbHNlLCJMYXN0S25vd25WaXNpYmlsaXR5U3RhdGUiOm51bGx9LCJXZWVrTnVtYmVyaW5nIjp7IiRpZCI6IjM3NzAiLCJGb3JtYXQiOjAsIklzVmlzaWJsZSI6ZmFsc2UsIkxhc3RLbm93blZpc2liaWxpdHlTdGF0ZSI6ZmFsc2V9LCJJc1Zpc2libGUiOnRydWUsIlZhcmlhbmNlU3R5bGUiOnsiJGlkIjoiMzc3MSIsIlRleHRTdHlsZSI6eyIkaWQiOiIzNzcyIiwiRm9udFNldHRpbmdzIjp7IiRpZCI6IjM3NzMiLCJGb250U2l6ZSI6MTEsIkZvbnROYW1lIjoiQ2FsaWJyaSIsIklzQm9sZCI6ZmFsc2UsIklzSXRhbGljIjpmYWxzZSwiSXNVbmRlcmxpbmVkIjpmYWxzZSwiUGFyZW50U3R5bGUiOm51bGx9LCJBdXRvU2l6ZSI6MCwiRm9yZWdyb3VuZCI6eyIkaWQiOiIzNzc0IiwiQ29sb3IiOnsiJGlkIjoiMzc3NS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zNzc2IiwiVG9wIjowLjAsIkxlZnQiOjAuMCwiUmlnaHQiOjAuMCwiQm90dG9tIjowLjB9LCJQYWRkaW5nIjp7IiRpZCI6IjM3NzciLCJUb3AiOjAuMCwiTGVmdCI6MC4wLCJSaWdodCI6MC4wLCJCb3R0b20iOjAuMH0sIkJhY2tncm91bmQiOnsiJGlkIjoiMzc3OCIsIkNvbG9yIjp7IiRpZCI6IjM3NzkiLCJBIjowLCJSIjowLCJHIjowLCJCIjowfX0sIklzVmlzaWJsZSI6dHJ1ZSwiV2lkdGgiOjAuMCwiSGVpZ2h0IjowLjAsIkJvcmRlclN0eWxlIjp7IiRpZCI6IjM3ODAiLCJMaW5lQ29sb3IiOm51bGwsIkxpbmVXZWlnaHQiOjAuMCwiTGluZVR5cGUiOjAsIlBhcmVudFN0eWxlIjpudWxsfSwiUGFyZW50U3R5bGUiOm51bGx9LCJQYXJlbnRTdHlsZSI6bnVsbH0sIlBhcmVudFN0eWxlIjpudWxsfSwiSW5kZXgiOjM5LCJTbWFydER1cmF0aW9uQWN0aXZhdGVkIjpmYWxzZSwiRGF0ZUZvcm1hdCI6eyIkcmVmIjoiMzc2OSJ9LCJXZWVrTnVtYmVyaW5nIjp7IiRpZCI6IjM3ODEiLCJGb3JtYXQiOjAsIklzVmlzaWJsZSI6ZmFsc2UsIkxhc3RLbm93blZpc2liaWxpdHlTdGF0ZSI6ZmFsc2V9LCJCYXNlbGluZURhdGEiOnsiJGlkIjoiMzc4MiIsIlN0YXJ0RGF0ZSI6IjIwMjYtMDYtMTdUMDA6MDA6MDAiLCJFbmREYXRlIjoiMjAyNi0xMC0wMVQyMzo1OTowMCJ9LCJJZCI6IjYwNzViYTAyLWFiNTQtNGI0Zi05YmE2LWQ5NzFkMTUxNTUwYSIsIkltcG9ydElkIjpudWxsLCJUaXRsZSI6IkRldGVjdG9yIFZlc3NlbDogUmV3b3JrLCB0ZXN0aW5nIGFuZCBzaGlwcGluZyBwaGFzZSAoRlpKKSIsIk5vdGUiOm51bGwsIkh5cGVybGluayI6eyIkaWQiOiIzNzgzIiwiQWRkcmVzcyI6IiIsIlN1YkFkZHJlc3MiOiIifSwiSXNDaGFuZ2VkIjpmYWxzZSwiSXNOZXciOmZhbHNlfX1dLCJfbWlsZXN0b25lcyI6W10sIklkIjoiMDAwMDAwMDAtMDAwMC0wMDAwLTAwMDAtMDAwMDAwMDAwMDAwIiwiSXNTaW5nbGVJdGVtUm93Ijp0cnVlfSx7IiRpZCI6IjM3ODQiLCJfdGFza3MiOlt7IiRpZCI6IjM3ODUiLCJfYXR0YWNoZWRNaWxlc3RvbmVzIjpbXSwiVGFza0RlZmluaXRpb24iOnsiJGlkIjoiMzc4NiIsIkdyb3VwTmFtZSI6bnVsbCwiU3RhcnREYXRlIjoiMjAyNi0xMC0wMlQwMDowMDowMFoiLCJFbmREYXRlIjoiMjAyNi0xMC0xNVQyMzo1OTowMFoiLCJQZXJjZW50YWdlQ29tcGxldGUiOm51bGwsIlN0eWxlIjp7IiRpZCI6IjM3ODciLCJTaGFwZSI6NCwiU2hhcGVUaGlja25lc3MiOjAsIkR1cmF0aW9uRm9ybWF0IjowLCJJbmNsdWRlTm9uV29ya2luZ0RheXNJbkR1cmF0aW9uIjpmYWxzZSwiUGVyY2VudGFnZUNvbXBsZXRlU3R5bGUiOnsiJGlkIjoiMzc4OCIsIkZvbnRTZXR0aW5ncyI6eyIkaWQiOiIzNzg5IiwiRm9udFNpemUiOjEwLCJGb250TmFtZSI6IkNhbGlicmkiLCJJc0JvbGQiOmZhbHNlLCJJc0l0YWxpYyI6ZmFsc2UsIklzVW5kZXJsaW5lZCI6ZmFsc2UsIlBhcmVudFN0eWxlIjpudWxsfSwiQXV0b1NpemUiOjAsIkZvcmVncm91bmQiOnsiJGlkIjoiMzc5MCIsIkNvbG9yIjp7IiRpZCI6IjM3OTEiLCJBIjoyNTUsIlIiOjIzOCwiRyI6MjM2LCJCIjoyMjV9fSwiTWF4V2lkdGgiOjIwMC4wLCJNYXhIZWlnaHQiOiJJbmZpbml0eSIsIlNtYXJ0Rm9yZWdyb3VuZElzQWN0aXZlIjpmYWxzZSwiSG9yaXpvbnRhbEFsaWdubWVudCI6MSwiVmVydGljYWxBbGlnbm1lbnQiOjEsIlNtYXJ0Rm9yZWdyb3VuZCI6bnVsbCwiQmFja2dyb3VuZEZpbGxUeXBlIjowLCJNYXJnaW4iOnsiJGlkIjoiMzc5MiIsIlRvcCI6MC4wLCJMZWZ0IjowLjAsIlJpZ2h0IjowLjAsIkJvdHRvbSI6MC4wfSwiUGFkZGluZyI6eyIkaWQiOiIzNzkzIiwiVG9wIjowLjAsIkxlZnQiOjAuMCwiUmlnaHQiOjAuMCwiQm90dG9tIjowLjB9LCJCYWNrZ3JvdW5kIjp7IiRpZCI6IjM3OTQiLCJDb2xvciI6eyIkaWQiOiIzNzk1IiwiQSI6ODksIlIiOjAsIkciOjAsIkIiOjB9fSwiSXNWaXNpYmxlIjp0cnVlLCJXaWR0aCI6MC4wLCJIZWlnaHQiOjAuMCwiQm9yZGVyU3R5bGUiOnsiJGlkIjoiMzc5NiIsIkxpbmVDb2xvciI6bnVsbCwiTGluZVdlaWdodCI6MC4wLCJMaW5lVHlwZSI6MCwiUGFyZW50U3R5bGUiOm51bGx9LCJQYXJlbnRTdHlsZSI6bnVsbH0sIkR1cmF0aW9uU3R5bGUiOnsiJGlkIjoiMzc5NyIsIkZvbnRTZXR0aW5ncyI6eyIkaWQiOiIzNzk4IiwiRm9udFNpemUiOjEwLCJGb250TmFtZSI6IkNhbGlicmkiLCJJc0JvbGQiOmZhbHNlLCJJc0l0YWxpYyI6ZmFsc2UsIklzVW5kZXJsaW5lZCI6ZmFsc2UsIlBhcmVudFN0eWxlIjpudWxsfSwiQXV0b1NpemUiOjAsIkZvcmVncm91bmQiOnsiJGlkIjoiMzc5OSIsIkNvbG9yIjp7IiRpZCI6IjM4MDAiLCJBIjoyNTUsIlIiOjIzNywiRyI6MTI1LCJCIjo0OX19LCJNYXhXaWR0aCI6MjAwLjAsIk1heEhlaWdodCI6IkluZmluaXR5IiwiU21hcnRGb3JlZ3JvdW5kSXNBY3RpdmUiOmZhbHNlLCJIb3Jpem9udGFsQWxpZ25tZW50IjowLCJWZXJ0aWNhbEFsaWdubWVudCI6MSwiU21hcnRGb3JlZ3JvdW5kIjpudWxsLCJCYWNrZ3JvdW5kRmlsbFR5cGUiOjAsIk1hcmdpbiI6eyIkaWQiOiIzODAxIiwiVG9wIjowLjAsIkxlZnQiOjAuMCwiUmlnaHQiOjAuMCwiQm90dG9tIjowLjB9LCJQYWRkaW5nIjp7IiRpZCI6IjM4MDIiLCJUb3AiOjAuMCwiTGVmdCI6MC4wLCJSaWdodCI6MC4wLCJCb3R0b20iOjAuMH0sIkJhY2tncm91bmQiOnsiJGlkIjoiMzgwMyIsIkNvbG9yIjp7IiRpZCI6IjM4MDQiLCJBIjoyNTUsIlIiOjIzNywiRyI6MTI1LCJCIjo0OX19LCJJc1Zpc2libGUiOnRydWUsIldpZHRoIjowLjAsIkhlaWdodCI6MC4wLCJCb3JkZXJTdHlsZSI6eyIkaWQiOiIzODA1IiwiTGluZUNvbG9yIjpudWxsLCJMaW5lV2VpZ2h0IjowLjAsIkxpbmVUeXBlIjowLCJQYXJlbnRTdHlsZSI6bnVsbH0sIlBhcmVudFN0eWxlIjpudWxsfSwiSG9yaXpvbnRhbENvbm5lY3RvclN0eWxlIjp7IiRpZCI6IjM4MDYiLCJMaW5lQ29sb3IiOnsiJGlkIjoiMzgwNyIsIiR0eXBlIjoiTkxSRS5Db21tb24uRG9tLlNvbGlkQ29sb3JCcnVzaCwgTkxSRS5Db21tb24iLCJDb2xvciI6eyIkaWQiOiIzODA4IiwiQSI6MjU1LCJSIjowLCJHIjowLCJCIjowfX0sIkxpbmVXZWlnaHQiOjAuMCwiTGluZVR5cGUiOjAsIlBhcmVudFN0eWxlIjpudWxsfSwiVmVydGljYWxDb25uZWN0b3JTdHlsZSI6eyIkaWQiOiIzODA5IiwiTGluZUNvbG9yIjp7IiRpZCI6IjM4MTAiLCIkdHlwZSI6Ik5MUkUuQ29tbW9uLkRvbS5Tb2xpZENvbG9yQnJ1c2gsIE5MUkUuQ29tbW9uIiwiQ29sb3IiOnsiJGlkIjoiMzgxMSIsIkEiOjI1NSwiUiI6MCwiRyI6MCwiQiI6MH19LCJMaW5lV2VpZ2h0IjowLjAsIkxpbmVUeXBlIjowLCJQYXJlbnRTdHlsZSI6bnVsbH0sIk1hcmdpbiI6bnVsbCwiU3RhcnREYXRlUG9zaXRpb24iOjYsIkVuZERhdGVQb3NpdGlvbiI6NiwiRGF0ZUlzVmlzaWJsZSI6ZmFsc2UsIlRpdGxlUG9zaXRpb24iOjQsIkR1cmF0aW9uUG9zaXRpb24iOjYsIlBlcmNlbnRhZ2VDb21wbGV0ZWRQb3NpdGlvbiI6MiwiVmFyaWFuY2VQb3NpdGlvbiI6NiwiU3BhY2luZyI6MywiSXNCZWxvd1RpbWViYW5kIjp0cnVlLCJQZXJjZW50YWdlQ29tcGxldGVTaGFwZU9wYWNpdHkiOjM1LCJCYXNlbGluZVN0eWxlIjp7IiRpZCI6IjM4MTIiLCJTaGFwZVN0eWxlIjp7IiRpZCI6IjM4MTMiLCJNYXJnaW4iOnsiJGlkIjoiMzgxNCIsIlRvcCI6MC4wLCJMZWZ0IjowLjAsIlJpZ2h0IjowLjAsIkJvdHRvbSI6MC4wfSwiUGFkZGluZyI6eyIkaWQiOiIzODE1IiwiVG9wIjowLjAsIkxlZnQiOjAuMCwiUmlnaHQiOjAuMCwiQm90dG9tIjowLjB9LCJCYWNrZ3JvdW5kIjp7IiRpZCI6IjM4MTYiLCJDb2xvciI6eyIkaWQiOiIzODE3IiwiQSI6MTUzLCJSIjowLCJHIjowLCJCIjowfX0sIklzVmlzaWJsZSI6dHJ1ZSwiV2lkdGgiOjAuMCwiSGVpZ2h0IjowLjAsIkJvcmRlclN0eWxlIjpudWxsLCJQYXJlbnRTdHlsZSI6bnVsbH0sIk1hcmdpbiI6eyIkaWQiOiIzODE4IiwiVG9wIjowLjAsIkxlZnQiOjAuMCwiUmlnaHQiOjAuMCwiQm90dG9tIjowLjB9LCJQYWRkaW5nIjp7IiRpZCI6IjM4MTkiLCJUb3AiOjAuMCwiTGVmdCI6MC4wLCJSaWdodCI6MC4wLCJCb3R0b20iOjAuMH0sIkJhY2tncm91bmQiOm51bGwsIklzVmlzaWJsZSI6dHJ1ZSwiV2lkdGgiOjAuMCwiSGVpZ2h0IjowLjAsIkJvcmRlclN0eWxlIjpudWxsLCJQYXJlbnRTdHlsZSI6bnVsbH0sIlNoYXBlU3R5bGUiOnsiJGlkIjoiMzgyMCIsIk1hcmdpbiI6eyIkaWQiOiIzODIxIiwiVG9wIjowLjAsIkxlZnQiOjQuMCwiUmlnaHQiOjQuMCwiQm90dG9tIjowLjB9LCJQYWRkaW5nIjp7IiRpZCI6IjM4MjIiLCJUb3AiOjAuMCwiTGVmdCI6MC4wLCJSaWdodCI6MC4wLCJCb3R0b20iOjAuMH0sIkJhY2tncm91bmQiOnsiJGlkIjoiMzgyMyIsIkNvbG9yIjp7IiRpZCI6IjM4MjQiLCJBIjoyNTUsIlIiOjE1MCwiRyI6MjE0LCJCIjo2Nn19LCJJc1Zpc2libGUiOnRydWUsIldpZHRoIjowLjAsIkhlaWdodCI6MTAuMCwiQm9yZGVyU3R5bGUiOnsiJGlkIjoiMzgyNSIsIkxpbmVDb2xvciI6eyIkaWQiOiIzODI2IiwiJHR5cGUiOiJOTFJFLkNvbW1vbi5Eb20uU29saWRDb2xvckJydXNoLCBOTFJFLkNvbW1vbiIsIkNvbG9yIjp7IiRpZCI6IjM4MjciLCJBIjoyNTUsIlIiOjIzNCwiRyI6MjIsIkIiOjMwfX0sIkxpbmVXZWlnaHQiOjAuMCwiTGluZVR5cGUiOjAsIlBhcmVudFN0eWxlIjpudWxsfSwiUGFyZW50U3R5bGUiOm51bGx9LCJUaXRsZVN0eWxlIjp7IiRpZCI6IjM4MjgiLCJGb250U2V0dGluZ3MiOnsiJGlkIjoiMzgyOSIsIkZvbnRTaXplIjoxMSwiRm9udE5hbWUiOiJDYWxpYnJpIiwiSXNCb2xkIjpmYWxzZSwiSXNJdGFsaWMiOmZhbHNlLCJJc1VuZGVybGluZWQiOmZhbHNlLCJQYXJlbnRTdHlsZSI6bnVsbH0sIkF1dG9TaXplIjowLCJGb3JlZ3JvdW5kIjp7IiRpZCI6IjM4MzAiLCJDb2xvciI6eyIkaWQiOiIzODMxIiwiQSI6MjU1LCJSIjowLCJHIjowLCJCIjowfX0sIk1heFdpZHRoIjo3MjAuMCwiTWF4SGVpZ2h0IjoiSW5maW5pdHkiLCJTbWFydEZvcmVncm91bmRJc0FjdGl2ZSI6ZmFsc2UsIkhvcml6b250YWxBbGlnbm1lbnQiOjEsIlZlcnRpY2FsQWxpZ25tZW50IjoxLCJTbWFydEZvcmVncm91bmQiOm51bGwsIkJhY2tncm91bmRGaWxsVHlwZSI6MCwiTWFyZ2luIjp7IiRpZCI6IjM4MzIiLCJUb3AiOjAuMCwiTGVmdCI6MC4wLCJSaWdodCI6MC4wLCJCb3R0b20iOjAuMH0sIlBhZGRpbmciOnsiJGlkIjoiMzgzMyIsIlRvcCI6MC4wLCJMZWZ0IjowLjAsIlJpZ2h0IjowLjAsIkJvdHRvbSI6MC4wfSwiQmFja2dyb3VuZCI6eyIkaWQiOiIzODM0IiwiQ29sb3IiOnsiJGlkIjoiMzgzNSIsIkEiOjAsIlIiOjI1NSwiRyI6MjU1LCJCIjoyNTV9fSwiSXNWaXNpYmxlIjp0cnVlLCJXaWR0aCI6MC4wLCJIZWlnaHQiOjAuMCwiQm9yZGVyU3R5bGUiOnsiJGlkIjoiMzgzNiIsIkxpbmVDb2xvciI6bnVsbCwiTGluZVdlaWdodCI6MC4wLCJMaW5lVHlwZSI6MCwiUGFyZW50U3R5bGUiOm51bGx9LCJQYXJlbnRTdHlsZSI6bnVsbH0sIkRhdGVTdHlsZSI6eyIkaWQiOiIzODM3IiwiRm9udFNldHRpbmdzIjp7IiRpZCI6IjM4MzgiLCJGb250U2l6ZSI6MTAsIkZvbnROYW1lIjoiQ2FsaWJyaSIsIklzQm9sZCI6ZmFsc2UsIklzSXRhbGljIjpmYWxzZSwiSXNVbmRlcmxpbmVkIjpmYWxzZSwiUGFyZW50U3R5bGUiOm51bGx9LCJBdXRvU2l6ZSI6MCwiRm9yZWdyb3VuZCI6eyIkaWQiOiIzODM5IiwiQ29sb3IiOnsiJGlkIjoiMzg0MCIsIkEiOjI1NSwiUiI6MTQsIkciOjQwLCJCIjo2NX19LCJNYXhXaWR0aCI6MjAwLjAsIk1heEhlaWdodCI6IkluZmluaXR5IiwiU21hcnRGb3JlZ3JvdW5kSXNBY3RpdmUiOmZhbHNlLCJIb3Jpem9udGFsQWxpZ25tZW50IjoyLCJWZXJ0aWNhbEFsaWdubWVudCI6MSwiU21hcnRGb3JlZ3JvdW5kIjpudWxsLCJCYWNrZ3JvdW5kRmlsbFR5cGUiOjAsIk1hcmdpbiI6eyIkaWQiOiIzODQxIiwiVG9wIjowLjAsIkxlZnQiOjAuMCwiUmlnaHQiOjAuMCwiQm90dG9tIjowLjB9LCJQYWRkaW5nIjp7IiRpZCI6IjM4NDIiLCJUb3AiOjAuMCwiTGVmdCI6MC4wLCJSaWdodCI6MC4wLCJCb3R0b20iOjAuMH0sIkJhY2tncm91bmQiOnsiJGlkIjoiMzg0MyIsIkNvbG9yIjp7IiRpZCI6IjM4NDQiLCJBIjowLCJSIjoyNTUsIkciOjI1NSwiQiI6MjU1fX0sIklzVmlzaWJsZSI6dHJ1ZSwiV2lkdGgiOjAuMCwiSGVpZ2h0IjowLjAsIkJvcmRlclN0eWxlIjp7IiRpZCI6IjM4NDUiLCJMaW5lQ29sb3IiOm51bGwsIkxpbmVXZWlnaHQiOjAuMCwiTGluZVR5cGUiOjAsIlBhcmVudFN0eWxlIjpudWxsfSwiUGFyZW50U3R5bGUiOm51bGx9LCJEYXRlRm9ybWF0Ijp7IiRpZCI6IjM4NDYiLCJGb3JtYXRTdHJpbmciOiJNTU0geXl5eSIsIlNlcGFyYXRvciI6Ii8iLCJVc2VJbnRlcm5hdGlvbmFsRGF0ZUZvcm1hdCI6ZmFsc2UsIkRhdGVJc1Zpc2libGUiOnRydWUsIlRpbWVJc1Zpc2libGUiOmZhbHNlLCJIb3VyRGlnaXRzIjoxLCJBbVBtRGVzaWduYXRvciI6MiwiVHJpbTAwTWludXRlcyI6ZmFsc2UsIkxhc3RLbm93blZpc2liaWxpdHlTdGF0ZSI6bnVsbH0sIldlZWtOdW1iZXJpbmciOnsiJGlkIjoiMzg0NyIsIkZvcm1hdCI6MCwiSXNWaXNpYmxlIjpmYWxzZSwiTGFzdEtub3duVmlzaWJpbGl0eVN0YXRlIjpmYWxzZX0sIklzVmlzaWJsZSI6dHJ1ZSwiVmFyaWFuY2VTdHlsZSI6eyIkaWQiOiIzODQ4IiwiVGV4dFN0eWxlIjp7IiRpZCI6IjM4NDkiLCJGb250U2V0dGluZ3MiOnsiJGlkIjoiMzg1MCIsIkZvbnRTaXplIjoxMSwiRm9udE5hbWUiOiJDYWxpYnJpIiwiSXNCb2xkIjpmYWxzZSwiSXNJdGFsaWMiOmZhbHNlLCJJc1VuZGVybGluZWQiOmZhbHNlLCJQYXJlbnRTdHlsZSI6bnVsbH0sIkF1dG9TaXplIjowLCJGb3JlZ3JvdW5kIjp7IiRpZCI6IjM4NTEiLCJDb2xvciI6eyIkaWQiOiIzODUy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M4NTMiLCJUb3AiOjAuMCwiTGVmdCI6MC4wLCJSaWdodCI6MC4wLCJCb3R0b20iOjAuMH0sIlBhZGRpbmciOnsiJGlkIjoiMzg1NCIsIlRvcCI6MC4wLCJMZWZ0IjowLjAsIlJpZ2h0IjowLjAsIkJvdHRvbSI6MC4wfSwiQmFja2dyb3VuZCI6eyIkaWQiOiIzODU1IiwiQ29sb3IiOnsiJGlkIjoiMzg1NiIsIkEiOjAsIlIiOjAsIkciOjAsIkIiOjB9fSwiSXNWaXNpYmxlIjp0cnVlLCJXaWR0aCI6MC4wLCJIZWlnaHQiOjAuMCwiQm9yZGVyU3R5bGUiOnsiJGlkIjoiMzg1NyIsIkxpbmVDb2xvciI6bnVsbCwiTGluZVdlaWdodCI6MC4wLCJMaW5lVHlwZSI6MCwiUGFyZW50U3R5bGUiOm51bGx9LCJQYXJlbnRTdHlsZSI6bnVsbH0sIlBhcmVudFN0eWxlIjpudWxsfSwiUGFyZW50U3R5bGUiOm51bGx9LCJJbmRleCI6NDAsIlNtYXJ0RHVyYXRpb25BY3RpdmF0ZWQiOmZhbHNlLCJEYXRlRm9ybWF0Ijp7IiRyZWYiOiIzODQ2In0sIldlZWtOdW1iZXJpbmciOnsiJGlkIjoiMzg1OCIsIkZvcm1hdCI6MCwiSXNWaXNpYmxlIjpmYWxzZSwiTGFzdEtub3duVmlzaWJpbGl0eVN0YXRlIjpmYWxzZX0sIkJhc2VsaW5lRGF0YSI6eyIkaWQiOiIzODU5IiwiU3RhcnREYXRlIjoiMjAyNi0xMC0wMlQwMDowMDowMCIsIkVuZERhdGUiOiIyMDI2LTEwLTE1VDIzOjU5OjAwIn0sIklkIjoiNDcyZjU5NTQtZWEyOS00ZDY2LWEyZjctOTViYTc2ZGE5NWExIiwiSW1wb3J0SWQiOm51bGwsIlRpdGxlIjoiRGV0ZWN0b3IgVmVzc2VsOiBJbnN0YWxsYXRpb24gcGhhc2UgKEZaSikiLCJOb3RlIjpudWxsLCJIeXBlcmxpbmsiOnsiJGlkIjoiMzg2MCIsIkFkZHJlc3MiOiIiLCJTdWJBZGRyZXNzIjoiIn0sIklzQ2hhbmdlZCI6ZmFsc2UsIklzTmV3IjpmYWxzZX19XSwiX21pbGVzdG9uZXMiOltdLCJJZCI6IjAwMDAwMDAwLTAwMDAtMDAwMC0wMDAwLTAwMDAwMDAwMDAwMCIsIklzU2luZ2xlSXRlbVJvdyI6dHJ1ZX0seyIkaWQiOiIzODYxIiwiX3Rhc2tzIjpbeyIkaWQiOiIzODYyIiwiX2F0dGFjaGVkTWlsZXN0b25lcyI6W10sIlRhc2tEZWZpbml0aW9uIjp7IiRpZCI6IjM4NjMiLCJHcm91cE5hbWUiOm51bGwsIlN0YXJ0RGF0ZSI6IjIwMjYtMTAtMTZUMDA6MDA6MDBaIiwiRW5kRGF0ZSI6IjIwMjYtMTEtMTJUMjM6NTk6MDBaIiwiUGVyY2VudGFnZUNvbXBsZXRlIjpudWxsLCJTdHlsZSI6eyIkaWQiOiIzODY0IiwiU2hhcGUiOjQsIlNoYXBlVGhpY2tuZXNzIjowLCJEdXJhdGlvbkZvcm1hdCI6MCwiSW5jbHVkZU5vbldvcmtpbmdEYXlzSW5EdXJhdGlvbiI6ZmFsc2UsIlBlcmNlbnRhZ2VDb21wbGV0ZVN0eWxlIjp7IiRpZCI6IjM4NjUiLCJGb250U2V0dGluZ3MiOnsiJGlkIjoiMzg2NiIsIkZvbnRTaXplIjoxMCwiRm9udE5hbWUiOiJDYWxpYnJpIiwiSXNCb2xkIjpmYWxzZSwiSXNJdGFsaWMiOmZhbHNlLCJJc1VuZGVybGluZWQiOmZhbHNlLCJQYXJlbnRTdHlsZSI6bnVsbH0sIkF1dG9TaXplIjowLCJGb3JlZ3JvdW5kIjp7IiRpZCI6IjM4NjciLCJDb2xvciI6eyIkaWQiOiIzODY4IiwiQSI6MjU1LCJSIjoyMzgsIkciOjIzNiwiQiI6MjI1fX0sIk1heFdpZHRoIjoyMDAuMCwiTWF4SGVpZ2h0IjoiSW5maW5pdHkiLCJTbWFydEZvcmVncm91bmRJc0FjdGl2ZSI6ZmFsc2UsIkhvcml6b250YWxBbGlnbm1lbnQiOjEsIlZlcnRpY2FsQWxpZ25tZW50IjoxLCJTbWFydEZvcmVncm91bmQiOm51bGwsIkJhY2tncm91bmRGaWxsVHlwZSI6MCwiTWFyZ2luIjp7IiRpZCI6IjM4NjkiLCJUb3AiOjAuMCwiTGVmdCI6MC4wLCJSaWdodCI6MC4wLCJCb3R0b20iOjAuMH0sIlBhZGRpbmciOnsiJGlkIjoiMzg3MCIsIlRvcCI6MC4wLCJMZWZ0IjowLjAsIlJpZ2h0IjowLjAsIkJvdHRvbSI6MC4wfSwiQmFja2dyb3VuZCI6eyIkaWQiOiIzODcxIiwiQ29sb3IiOnsiJGlkIjoiMzg3MiIsIkEiOjg5LCJSIjowLCJHIjowLCJCIjowfX0sIklzVmlzaWJsZSI6dHJ1ZSwiV2lkdGgiOjAuMCwiSGVpZ2h0IjowLjAsIkJvcmRlclN0eWxlIjp7IiRpZCI6IjM4NzMiLCJMaW5lQ29sb3IiOm51bGwsIkxpbmVXZWlnaHQiOjAuMCwiTGluZVR5cGUiOjAsIlBhcmVudFN0eWxlIjpudWxsfSwiUGFyZW50U3R5bGUiOm51bGx9LCJEdXJhdGlvblN0eWxlIjp7IiRpZCI6IjM4NzQiLCJGb250U2V0dGluZ3MiOnsiJGlkIjoiMzg3NSIsIkZvbnRTaXplIjoxMCwiRm9udE5hbWUiOiJDYWxpYnJpIiwiSXNCb2xkIjpmYWxzZSwiSXNJdGFsaWMiOmZhbHNlLCJJc1VuZGVybGluZWQiOmZhbHNlLCJQYXJlbnRTdHlsZSI6bnVsbH0sIkF1dG9TaXplIjowLCJGb3JlZ3JvdW5kIjp7IiRpZCI6IjM4NzYiLCJDb2xvciI6eyIkaWQiOiIzODc3IiwiQSI6MjU1LCJSIjoyMzcsIkciOjEyNSwiQiI6NDl9fSwiTWF4V2lkdGgiOjIwMC4wLCJNYXhIZWlnaHQiOiJJbmZpbml0eSIsIlNtYXJ0Rm9yZWdyb3VuZElzQWN0aXZlIjpmYWxzZSwiSG9yaXpvbnRhbEFsaWdubWVudCI6MCwiVmVydGljYWxBbGlnbm1lbnQiOjEsIlNtYXJ0Rm9yZWdyb3VuZCI6bnVsbCwiQmFja2dyb3VuZEZpbGxUeXBlIjowLCJNYXJnaW4iOnsiJGlkIjoiMzg3OCIsIlRvcCI6MC4wLCJMZWZ0IjowLjAsIlJpZ2h0IjowLjAsIkJvdHRvbSI6MC4wfSwiUGFkZGluZyI6eyIkaWQiOiIzODc5IiwiVG9wIjowLjAsIkxlZnQiOjAuMCwiUmlnaHQiOjAuMCwiQm90dG9tIjowLjB9LCJCYWNrZ3JvdW5kIjp7IiRpZCI6IjM4ODAiLCJDb2xvciI6eyIkaWQiOiIzODgxIiwiQSI6MjU1LCJSIjoyMzcsIkciOjEyNSwiQiI6NDl9fSwiSXNWaXNpYmxlIjp0cnVlLCJXaWR0aCI6MC4wLCJIZWlnaHQiOjAuMCwiQm9yZGVyU3R5bGUiOnsiJGlkIjoiMzg4MiIsIkxpbmVDb2xvciI6bnVsbCwiTGluZVdlaWdodCI6MC4wLCJMaW5lVHlwZSI6MCwiUGFyZW50U3R5bGUiOm51bGx9LCJQYXJlbnRTdHlsZSI6bnVsbH0sIkhvcml6b250YWxDb25uZWN0b3JTdHlsZSI6eyIkaWQiOiIzODgzIiwiTGluZUNvbG9yIjp7IiRpZCI6IjM4ODQiLCIkdHlwZSI6Ik5MUkUuQ29tbW9uLkRvbS5Tb2xpZENvbG9yQnJ1c2gsIE5MUkUuQ29tbW9uIiwiQ29sb3IiOnsiJGlkIjoiMzg4NSIsIkEiOjI1NSwiUiI6MCwiRyI6MCwiQiI6MH19LCJMaW5lV2VpZ2h0IjowLjAsIkxpbmVUeXBlIjowLCJQYXJlbnRTdHlsZSI6bnVsbH0sIlZlcnRpY2FsQ29ubmVjdG9yU3R5bGUiOnsiJGlkIjoiMzg4NiIsIkxpbmVDb2xvciI6eyIkaWQiOiIzODg3IiwiJHR5cGUiOiJOTFJFLkNvbW1vbi5Eb20uU29saWRDb2xvckJydXNoLCBOTFJFLkNvbW1vbiIsIkNvbG9yIjp7IiRpZCI6IjM4ODgiLCJBIjoyNTUsIlIiOjAsIkciOjAsIkIiOjB9fSwiTGluZVdlaWdodCI6MC4wLCJMaW5lVHlwZSI6MCwiUGFyZW50U3R5bGUiOm51bGx9LCJNYXJnaW4iOm51bGwsIlN0YXJ0RGF0ZVBvc2l0aW9uIjo2LCJFbmREYXRlUG9zaXRpb24iOjYsIkRhdGVJc1Zpc2libGUiOmZhbHNlLCJUaXRsZVBvc2l0aW9uIjo0LCJEdXJhdGlvblBvc2l0aW9uIjo2LCJQZXJjZW50YWdlQ29tcGxldGVkUG9zaXRpb24iOjIsIlZhcmlhbmNlUG9zaXRpb24iOjYsIlNwYWNpbmciOjMsIklzQmVsb3dUaW1lYmFuZCI6dHJ1ZSwiUGVyY2VudGFnZUNvbXBsZXRlU2hhcGVPcGFjaXR5IjozNSwiQmFzZWxpbmVTdHlsZSI6eyIkaWQiOiIzODg5IiwiU2hhcGVTdHlsZSI6eyIkaWQiOiIzODkwIiwiTWFyZ2luIjp7IiRpZCI6IjM4OTEiLCJUb3AiOjAuMCwiTGVmdCI6MC4wLCJSaWdodCI6MC4wLCJCb3R0b20iOjAuMH0sIlBhZGRpbmciOnsiJGlkIjoiMzg5MiIsIlRvcCI6MC4wLCJMZWZ0IjowLjAsIlJpZ2h0IjowLjAsIkJvdHRvbSI6MC4wfSwiQmFja2dyb3VuZCI6eyIkaWQiOiIzODkzIiwiQ29sb3IiOnsiJGlkIjoiMzg5NCIsIkEiOjE1MywiUiI6MCwiRyI6MCwiQiI6MH19LCJJc1Zpc2libGUiOnRydWUsIldpZHRoIjowLjAsIkhlaWdodCI6MC4wLCJCb3JkZXJTdHlsZSI6bnVsbCwiUGFyZW50U3R5bGUiOm51bGx9LCJNYXJnaW4iOnsiJGlkIjoiMzg5NSIsIlRvcCI6MC4wLCJMZWZ0IjowLjAsIlJpZ2h0IjowLjAsIkJvdHRvbSI6MC4wfSwiUGFkZGluZyI6eyIkaWQiOiIzODk2IiwiVG9wIjowLjAsIkxlZnQiOjAuMCwiUmlnaHQiOjAuMCwiQm90dG9tIjowLjB9LCJCYWNrZ3JvdW5kIjpudWxsLCJJc1Zpc2libGUiOnRydWUsIldpZHRoIjowLjAsIkhlaWdodCI6MC4wLCJCb3JkZXJTdHlsZSI6bnVsbCwiUGFyZW50U3R5bGUiOm51bGx9LCJTaGFwZVN0eWxlIjp7IiRpZCI6IjM4OTciLCJNYXJnaW4iOnsiJGlkIjoiMzg5OCIsIlRvcCI6MC4wLCJMZWZ0Ijo0LjAsIlJpZ2h0Ijo0LjAsIkJvdHRvbSI6MC4wfSwiUGFkZGluZyI6eyIkaWQiOiIzODk5IiwiVG9wIjowLjAsIkxlZnQiOjAuMCwiUmlnaHQiOjAuMCwiQm90dG9tIjowLjB9LCJCYWNrZ3JvdW5kIjp7IiRpZCI6IjM5MDAiLCJDb2xvciI6eyIkaWQiOiIzOTAxIiwiQSI6MjU1LCJSIjoxNTAsIkciOjIxNCwiQiI6NjZ9fSwiSXNWaXNpYmxlIjp0cnVlLCJXaWR0aCI6MC4wLCJIZWlnaHQiOjEwLjAsIkJvcmRlclN0eWxlIjp7IiRpZCI6IjM5MDIiLCJMaW5lQ29sb3IiOnsiJGlkIjoiMzkwMyIsIiR0eXBlIjoiTkxSRS5Db21tb24uRG9tLlNvbGlkQ29sb3JCcnVzaCwgTkxSRS5Db21tb24iLCJDb2xvciI6eyIkaWQiOiIzOTA0IiwiQSI6MjU1LCJSIjoyMzQsIkciOjIyLCJCIjozMH19LCJMaW5lV2VpZ2h0IjowLjAsIkxpbmVUeXBlIjowLCJQYXJlbnRTdHlsZSI6bnVsbH0sIlBhcmVudFN0eWxlIjpudWxsfSwiVGl0bGVTdHlsZSI6eyIkaWQiOiIzOTA1IiwiRm9udFNldHRpbmdzIjp7IiRpZCI6IjM5MDYiLCJGb250U2l6ZSI6MTEsIkZvbnROYW1lIjoiQ2FsaWJyaSIsIklzQm9sZCI6ZmFsc2UsIklzSXRhbGljIjpmYWxzZSwiSXNVbmRlcmxpbmVkIjpmYWxzZSwiUGFyZW50U3R5bGUiOm51bGx9LCJBdXRvU2l6ZSI6MCwiRm9yZWdyb3VuZCI6eyIkaWQiOiIzOTA3IiwiQ29sb3IiOnsiJGlkIjoiMzkwOCIsIkEiOjI1NSwiUiI6MCwiRyI6MCwiQiI6MH19LCJNYXhXaWR0aCI6NzIwLjAsIk1heEhlaWdodCI6IkluZmluaXR5IiwiU21hcnRGb3JlZ3JvdW5kSXNBY3RpdmUiOmZhbHNlLCJIb3Jpem9udGFsQWxpZ25tZW50IjoxLCJWZXJ0aWNhbEFsaWdubWVudCI6MSwiU21hcnRGb3JlZ3JvdW5kIjpudWxsLCJCYWNrZ3JvdW5kRmlsbFR5cGUiOjAsIk1hcmdpbiI6eyIkaWQiOiIzOTA5IiwiVG9wIjowLjAsIkxlZnQiOjAuMCwiUmlnaHQiOjAuMCwiQm90dG9tIjowLjB9LCJQYWRkaW5nIjp7IiRpZCI6IjM5MTAiLCJUb3AiOjAuMCwiTGVmdCI6MC4wLCJSaWdodCI6MC4wLCJCb3R0b20iOjAuMH0sIkJhY2tncm91bmQiOnsiJGlkIjoiMzkxMSIsIkNvbG9yIjp7IiRpZCI6IjM5MTIiLCJBIjowLCJSIjoyNTUsIkciOjI1NSwiQiI6MjU1fX0sIklzVmlzaWJsZSI6dHJ1ZSwiV2lkdGgiOjAuMCwiSGVpZ2h0IjowLjAsIkJvcmRlclN0eWxlIjp7IiRpZCI6IjM5MTMiLCJMaW5lQ29sb3IiOm51bGwsIkxpbmVXZWlnaHQiOjAuMCwiTGluZVR5cGUiOjAsIlBhcmVudFN0eWxlIjpudWxsfSwiUGFyZW50U3R5bGUiOm51bGx9LCJEYXRlU3R5bGUiOnsiJGlkIjoiMzkxNCIsIkZvbnRTZXR0aW5ncyI6eyIkaWQiOiIzOTE1IiwiRm9udFNpemUiOjEwLCJGb250TmFtZSI6IkNhbGlicmkiLCJJc0JvbGQiOmZhbHNlLCJJc0l0YWxpYyI6ZmFsc2UsIklzVW5kZXJsaW5lZCI6ZmFsc2UsIlBhcmVudFN0eWxlIjpudWxsfSwiQXV0b1NpemUiOjAsIkZvcmVncm91bmQiOnsiJGlkIjoiMzkxNiIsIkNvbG9yIjp7IiRpZCI6IjM5MTciLCJBIjoyNTUsIlIiOjE0LCJHIjo0MCwiQiI6NjV9fSwiTWF4V2lkdGgiOjIwMC4wLCJNYXhIZWlnaHQiOiJJbmZpbml0eSIsIlNtYXJ0Rm9yZWdyb3VuZElzQWN0aXZlIjpmYWxzZSwiSG9yaXpvbnRhbEFsaWdubWVudCI6MiwiVmVydGljYWxBbGlnbm1lbnQiOjEsIlNtYXJ0Rm9yZWdyb3VuZCI6bnVsbCwiQmFja2dyb3VuZEZpbGxUeXBlIjowLCJNYXJnaW4iOnsiJGlkIjoiMzkxOCIsIlRvcCI6MC4wLCJMZWZ0IjowLjAsIlJpZ2h0IjowLjAsIkJvdHRvbSI6MC4wfSwiUGFkZGluZyI6eyIkaWQiOiIzOTE5IiwiVG9wIjowLjAsIkxlZnQiOjAuMCwiUmlnaHQiOjAuMCwiQm90dG9tIjowLjB9LCJCYWNrZ3JvdW5kIjp7IiRpZCI6IjM5MjAiLCJDb2xvciI6eyIkaWQiOiIzOTIxIiwiQSI6MCwiUiI6MjU1LCJHIjoyNTUsIkIiOjI1NX19LCJJc1Zpc2libGUiOnRydWUsIldpZHRoIjowLjAsIkhlaWdodCI6MC4wLCJCb3JkZXJTdHlsZSI6eyIkaWQiOiIzOTIyIiwiTGluZUNvbG9yIjpudWxsLCJMaW5lV2VpZ2h0IjowLjAsIkxpbmVUeXBlIjowLCJQYXJlbnRTdHlsZSI6bnVsbH0sIlBhcmVudFN0eWxlIjpudWxsfSwiRGF0ZUZvcm1hdCI6eyIkaWQiOiIzOTIzIiwiRm9ybWF0U3RyaW5nIjoiTU1NIHl5eXkiLCJTZXBhcmF0b3IiOiIvIiwiVXNlSW50ZXJuYXRpb25hbERhdGVGb3JtYXQiOmZhbHNlLCJEYXRlSXNWaXNpYmxlIjp0cnVlLCJUaW1lSXNWaXNpYmxlIjpmYWxzZSwiSG91ckRpZ2l0cyI6MSwiQW1QbURlc2lnbmF0b3IiOjIsIlRyaW0wME1pbnV0ZXMiOmZhbHNlLCJMYXN0S25vd25WaXNpYmlsaXR5U3RhdGUiOm51bGx9LCJXZWVrTnVtYmVyaW5nIjp7IiRpZCI6IjM5MjQiLCJGb3JtYXQiOjAsIklzVmlzaWJsZSI6ZmFsc2UsIkxhc3RLbm93blZpc2liaWxpdHlTdGF0ZSI6ZmFsc2V9LCJJc1Zpc2libGUiOnRydWUsIlZhcmlhbmNlU3R5bGUiOnsiJGlkIjoiMzkyNSIsIlRleHRTdHlsZSI6eyIkaWQiOiIzOTI2IiwiRm9udFNldHRpbmdzIjp7IiRpZCI6IjM5MjciLCJGb250U2l6ZSI6MTEsIkZvbnROYW1lIjoiQ2FsaWJyaSIsIklzQm9sZCI6ZmFsc2UsIklzSXRhbGljIjpmYWxzZSwiSXNVbmRlcmxpbmVkIjpmYWxzZSwiUGFyZW50U3R5bGUiOm51bGx9LCJBdXRvU2l6ZSI6MCwiRm9yZWdyb3VuZCI6eyIkaWQiOiIzOTI4IiwiQ29sb3IiOnsiJGlkIjoiMzkyOS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zOTMwIiwiVG9wIjowLjAsIkxlZnQiOjAuMCwiUmlnaHQiOjAuMCwiQm90dG9tIjowLjB9LCJQYWRkaW5nIjp7IiRpZCI6IjM5MzEiLCJUb3AiOjAuMCwiTGVmdCI6MC4wLCJSaWdodCI6MC4wLCJCb3R0b20iOjAuMH0sIkJhY2tncm91bmQiOnsiJGlkIjoiMzkzMiIsIkNvbG9yIjp7IiRpZCI6IjM5MzMiLCJBIjowLCJSIjowLCJHIjowLCJCIjowfX0sIklzVmlzaWJsZSI6dHJ1ZSwiV2lkdGgiOjAuMCwiSGVpZ2h0IjowLjAsIkJvcmRlclN0eWxlIjp7IiRpZCI6IjM5MzQiLCJMaW5lQ29sb3IiOm51bGwsIkxpbmVXZWlnaHQiOjAuMCwiTGluZVR5cGUiOjAsIlBhcmVudFN0eWxlIjpudWxsfSwiUGFyZW50U3R5bGUiOm51bGx9LCJQYXJlbnRTdHlsZSI6bnVsbH0sIlBhcmVudFN0eWxlIjpudWxsfSwiSW5kZXgiOjQxLCJTbWFydER1cmF0aW9uQWN0aXZhdGVkIjpmYWxzZSwiRGF0ZUZvcm1hdCI6eyIkcmVmIjoiMzkyMyJ9LCJXZWVrTnVtYmVyaW5nIjp7IiRpZCI6IjM5MzUiLCJGb3JtYXQiOjAsIklzVmlzaWJsZSI6ZmFsc2UsIkxhc3RLbm93blZpc2liaWxpdHlTdGF0ZSI6ZmFsc2V9LCJCYXNlbGluZURhdGEiOnsiJGlkIjoiMzkzNiIsIlN0YXJ0RGF0ZSI6IjIwMjYtMTAtMTZUMDA6MDA6MDAiLCJFbmREYXRlIjoiMjAyNi0xMS0xMlQyMzo1OTowMCJ9LCJJZCI6IjhlYzg4MjgzLThkYTktNGExOC04YmE0LWM2NTY4YjE4NzM3MSIsIkltcG9ydElkIjpudWxsLCJUaXRsZSI6IkNhdmU6IEluc3RhbGxhdGlvbiAobGFzdCB3YWxsKSBwaGFzZSAoQ05SKSIsIk5vdGUiOm51bGwsIkh5cGVybGluayI6eyIkaWQiOiIzOTM3IiwiQWRkcmVzcyI6IiIsIlN1YkFkZHJlc3MiOiIifSwiSXNDaGFuZ2VkIjpmYWxzZSwiSXNOZXciOmZhbHNlfX1dLCJfbWlsZXN0b25lcyI6W10sIklkIjoiMDAwMDAwMDAtMDAwMC0wMDAwLTAwMDAtMDAwMDAwMDAwMDAwIiwiSXNTaW5nbGVJdGVtUm93Ijp0cnVlfSx7IiRpZCI6IjM5MzgiLCJfdGFza3MiOltdLCJfbWlsZXN0b25lcyI6W3siJGlkIjoiMzkzOSIsIklkIjoiNDNmMDgwNWMtYTU4MC00MjA3LWIyMWMtODY5ZWE2ZTQzOWUyIiwiSW5kZXgiOjQyLCJHcm91cElkIjpudWxsLCJUaXRsZSI6IkJhY2sgaW50byBDUDAyIHdpdGggMzAgZGF5cyBmbG9hdCIsIkRhdGVUaW1lIjoiMjAyNi0xMS0xMlQyMzo1OTowMCIsIlBlcmNlbnRhZ2VDb21wbGV0ZSI6bnVsbCwiTm90ZSI6bnVsbCwiU3R5bGUiOnsiJGlkIjoiMzk0MCIsIlRpdGxlUG9zaXRpb24iOiJMZWZ0IiwiRGF0ZVBvc2l0aW9uIjoiUmlnaHQiLCJWYXJpYW5jZVBvc2l0aW9uIjoiUmlnaHQiLCJTaGFwZVR5cGUiOjEsIlNoYXBlU2l6ZSI6MCwiU3BhY2luZyI6NSwiU2hhcGVTdHlsZSI6eyIkaWQiOiIzOTQxIiwiTWFyZ2luIjp7IiRpZCI6IjM5NDIiLCJUb3AiOjAuMCwiTGVmdCI6MC4wLCJSaWdodCI6MC4wLCJCb3R0b20iOjAuMH0sIlBhZGRpbmciOnsiJGlkIjoiMzk0MyIsIlRvcCI6MC4wLCJMZWZ0IjowLjAsIlJpZ2h0IjowLjAsIkJvdHRvbSI6MC4wfSwiQmFja2dyb3VuZCI6eyIkaWQiOiIzOTQ0IiwiQ29sb3IiOnsiJGlkIjoiMzk0NSIsIkEiOjI1NSwiUiI6MTUwLCJHIjoyMTQsIkIiOjY2fX0sIklzVmlzaWJsZSI6dHJ1ZSwiV2lkdGgiOjEyLjAsIkhlaWdodCI6MTQuMCwiQm9yZGVyU3R5bGUiOnsiJGlkIjoiMzk0NiIsIkxpbmVDb2xvciI6eyIkaWQiOiIzOTQ3IiwiJHR5cGUiOiJOTFJFLkNvbW1vbi5Eb20uU29saWRDb2xvckJydXNoLCBOTFJFLkNvbW1vbiIsIkNvbG9yIjp7IiRpZCI6IjM5NDgiLCJBIjoyNTUsIlIiOjIzNCwiRyI6MjIsIkIiOjMwfX0sIkxpbmVXZWlnaHQiOjAuMCwiTGluZVR5cGUiOjAsIlBhcmVudFN0eWxlIjpudWxsfSwiUGFyZW50U3R5bGUiOm51bGx9LCJUaXRsZVN0eWxlIjp7IiRpZCI6IjM5NDkiLCJGb250U2V0dGluZ3MiOnsiJGlkIjoiMzk1MCIsIkZvbnRTaXplIjoxMSwiRm9udE5hbWUiOiJDYWxpYnJpIiwiSXNCb2xkIjpmYWxzZSwiSXNJdGFsaWMiOmZhbHNlLCJJc1VuZGVybGluZWQiOmZhbHNlLCJQYXJlbnRTdHlsZSI6bnVsbH0sIkF1dG9TaXplIjowLCJGb3JlZ3JvdW5kIjp7IiRpZCI6IjM5NTEiLCJDb2xvciI6eyIkaWQiOiIzOTUyIiwiQSI6MjU1LCJSIjowLCJHIjowLCJCIjowfX0sIk1heFdpZHRoIjoyMDAuMCwiTWF4SGVpZ2h0IjoiSW5maW5pdHkiLCJTbWFydEZvcmVncm91bmRJc0FjdGl2ZSI6ZmFsc2UsIkhvcml6b250YWxBbGlnbm1lbnQiOjIsIlZlcnRpY2FsQWxpZ25tZW50IjoxLCJTbWFydEZvcmVncm91bmQiOm51bGwsIkJhY2tncm91bmRGaWxsVHlwZSI6MCwiTWFyZ2luIjp7IiRpZCI6IjM5NTMiLCJUb3AiOjAuMCwiTGVmdCI6MC4wLCJSaWdodCI6MC4wLCJCb3R0b20iOjAuMH0sIlBhZGRpbmciOnsiJGlkIjoiMzk1NCIsIlRvcCI6MC4wLCJMZWZ0IjowLjAsIlJpZ2h0IjowLjAsIkJvdHRvbSI6MC4wfSwiQmFja2dyb3VuZCI6eyIkaWQiOiIzOTU1IiwiQ29sb3IiOnsiJGlkIjoiMzk1NiIsIkEiOjI1NSwiUiI6MCwiRyI6MCwiQiI6MH19LCJJc1Zpc2libGUiOnRydWUsIldpZHRoIjowLjAsIkhlaWdodCI6MC4wLCJCb3JkZXJTdHlsZSI6eyIkaWQiOiIzOTU3IiwiTGluZUNvbG9yIjpudWxsLCJMaW5lV2VpZ2h0IjowLjAsIkxpbmVUeXBlIjowLCJQYXJlbnRTdHlsZSI6bnVsbH0sIlBhcmVudFN0eWxlIjpudWxsfSwiRGF0ZVN0eWxlIjp7IiRpZCI6IjM5NTgiLCJGb250U2V0dGluZ3MiOnsiJGlkIjoiMzk1OSIsIkZvbnRTaXplIjoxMCwiRm9udE5hbWUiOiJDYWxpYnJpIiwiSXNCb2xkIjpmYWxzZSwiSXNJdGFsaWMiOmZhbHNlLCJJc1VuZGVybGluZWQiOmZhbHNlLCJQYXJlbnRTdHlsZSI6bnVsbH0sIkF1dG9TaXplIjowLCJGb3JlZ3JvdW5kIjp7IiRpZCI6IjM5NjAiLCJDb2xvciI6eyIkaWQiOiIzOTYxIiwiQSI6MjU1LCJSIjoxNCwiRyI6NDAsIkIiOjY1fX0sIk1heFdpZHRoIjoyMDAuMCwiTWF4SGVpZ2h0IjoiSW5maW5pdHkiLCJTbWFydEZvcmVncm91bmRJc0FjdGl2ZSI6ZmFsc2UsIkhvcml6b250YWxBbGlnbm1lbnQiOjAsIlZlcnRpY2FsQWxpZ25tZW50IjoxLCJTbWFydEZvcmVncm91bmQiOm51bGwsIkJhY2tncm91bmRGaWxsVHlwZSI6MCwiTWFyZ2luIjp7IiRpZCI6IjM5NjIiLCJUb3AiOjAuMCwiTGVmdCI6MC4wLCJSaWdodCI6MC4wLCJCb3R0b20iOjAuMH0sIlBhZGRpbmciOnsiJGlkIjoiMzk2MyIsIlRvcCI6MC4wLCJMZWZ0IjowLjAsIlJpZ2h0IjowLjAsIkJvdHRvbSI6MC4wfSwiQmFja2dyb3VuZCI6eyIkaWQiOiIzOTY0IiwiQ29sb3IiOnsiJGlkIjoiMzk2NSIsIkEiOjI1NSwiUiI6MTQsIkciOjQwLCJCIjo2NX19LCJJc1Zpc2libGUiOnRydWUsIldpZHRoIjowLjAsIkhlaWdodCI6MC4wLCJCb3JkZXJTdHlsZSI6eyIkaWQiOiIzOTY2IiwiTGluZUNvbG9yIjpudWxsLCJMaW5lV2VpZ2h0IjowLjAsIkxpbmVUeXBlIjowLCJQYXJlbnRTdHlsZSI6bnVsbH0sIlBhcmVudFN0eWxlIjpudWxsfSwiRGF0ZUZvcm1hdCI6eyIkaWQiOiIzOTY3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M5NjgiLCJGb3JtYXQiOjAsIklzVmlzaWJsZSI6ZmFsc2UsIkxhc3RLbm93blZpc2liaWxpdHlTdGF0ZSI6ZmFsc2V9LCJJc1Zpc2libGUiOnRydWUsIlZhcmlhbmNlU3R5bGUiOnsiJGlkIjoiMzk2OSIsIlRleHRTdHlsZSI6eyIkaWQiOiIzOTcwIiwiRm9udFNldHRpbmdzIjp7IiRpZCI6IjM5NzEiLCJGb250U2l6ZSI6MTEsIkZvbnROYW1lIjoiQ2FsaWJyaSIsIklzQm9sZCI6ZmFsc2UsIklzSXRhbGljIjpmYWxzZSwiSXNVbmRlcmxpbmVkIjpmYWxzZSwiUGFyZW50U3R5bGUiOm51bGx9LCJBdXRvU2l6ZSI6MCwiRm9yZWdyb3VuZCI6eyIkaWQiOiIzOTcyIiwiQ29sb3IiOnsiJGlkIjoiMzk3MyIsIkEiOjI1NSwiUiI6MCwiRyI6MCwiQiI6MH19LCJNYXhXaWR0aCI6MjAwLjAsIk1heEhlaWdodCI6IkluZmluaXR5IiwiU21hcnRGb3JlZ3JvdW5kSXNBY3RpdmUiOmZhbHNlLCJIb3Jpem9udGFsQWxpZ25tZW50IjoxLCJWZXJ0aWNhbEFsaWdubWVudCI6MSwiU21hcnRGb3JlZ3JvdW5kIjpudWxsLCJCYWNrZ3JvdW5kRmlsbFR5cGUiOjAsIk1hcmdpbiI6eyIkaWQiOiIzOTc0IiwiVG9wIjowLjAsIkxlZnQiOjAuMCwiUmlnaHQiOjAuMCwiQm90dG9tIjowLjB9LCJQYWRkaW5nIjp7IiRpZCI6IjM5NzUiLCJUb3AiOjAuMCwiTGVmdCI6MC4wLCJSaWdodCI6MC4wLCJCb3R0b20iOjAuMH0sIkJhY2tncm91bmQiOnsiJGlkIjoiMzk3NiIsIkNvbG9yIjp7IiRpZCI6IjM5NzciLCJBIjowLCJSIjowLCJHIjowLCJCIjowfX0sIklzVmlzaWJsZSI6dHJ1ZSwiV2lkdGgiOjAuMCwiSGVpZ2h0IjowLjAsIkJvcmRlclN0eWxlIjp7IiRpZCI6IjM5NzgiLCJMaW5lQ29sb3IiOm51bGwsIkxpbmVXZWlnaHQiOjAuMCwiTGluZVR5cGUiOjAsIlBhcmVudFN0eWxlIjpudWxsfSwiUGFyZW50U3R5bGUiOm51bGx9LCJQYXJlbnRTdHlsZSI6bnVsbH0sIlBhcmVudFN0eWxlIjpudWxsfSwiSHlwZXJsaW5rIjpudWxsLCJCYXNlbGluZURhdGEiOnsiJGlkIjoiMzk3OSIsIkRhdGUiOiIyMDI2LTExLTEyVDIzOjU5OjAwIn0sIkltcG9ydElkIjoiIn1dLCJJZCI6IjAwMDAwMDAwLTAwMDAtMDAwMC0wMDAwLTAwMDAwMDAwMDAwMCIsIklzU2luZ2xlSXRlbVJvdyI6dHJ1ZX1dLCJJbmRleCI6MzcsIklkIjoiYjQ5NTY4OTgtMTllZi00YjIzLWE4M2YtZDY0ZjA0MDU1NDM0IiwiSGVhZGVyVGV4dCI6bnVsbCwiSXNEZWZhdWx0Ijp0cnVlLCJTdHlsZSI6eyIkaWQiOiIzOTgwIiwiSGVhZGVyU3R5bGUiOnsiJGlkIjoiMzk4MSIsIlRleHRTdHlsZSI6eyIkaWQiOiIzOTgyIiwiRm9udFNldHRpbmdzIjp7IiRpZCI6IjM5ODMiLCJGb250U2l6ZSI6MTEsIkZvbnROYW1lIjoiQ2FsaWJyaSIsIklzQm9sZCI6ZmFsc2UsIklzSXRhbGljIjpmYWxzZSwiSXNVbmRlcmxpbmVkIjpmYWxzZSwiUGFyZW50U3R5bGUiOm51bGx9LCJBdXRvU2l6ZSI6MiwiRm9yZWdyb3VuZCI6eyIkaWQiOiIzOTg0IiwiQ29sb3IiOnsiJGlkIjoiMzk4NSIsIkEiOjI1NSwiUiI6MCwiRyI6MCwiQiI6MH19LCJNYXhXaWR0aCI6IkluZmluaXR5IiwiTWF4SGVpZ2h0IjoiSW5maW5pdHkiLCJTbWFydEZvcmVncm91bmRJc0FjdGl2ZSI6ZmFsc2UsIkhvcml6b250YWxBbGlnbm1lbnQiOjAsIlZlcnRpY2FsQWxpZ25tZW50IjowLCJTbWFydEZvcmVncm91bmQiOm51bGwsIkJhY2tncm91bmRGaWxsVHlwZSI6MCwiTWFyZ2luIjp7IiRpZCI6IjM5ODYiLCJUb3AiOjAuMCwiTGVmdCI6MC4wLCJSaWdodCI6MC4wLCJCb3R0b20iOjAuMH0sIlBhZGRpbmciOnsiJGlkIjoiMzk4NyIsIlRvcCI6MC4wLCJMZWZ0IjowLjAsIlJpZ2h0IjowLjAsIkJvdHRvbSI6MC4wfSwiQmFja2dyb3VuZCI6eyIkaWQiOiIzOTg4IiwiQ29sb3IiOnsiJGlkIjoiMzk4OSIsIkEiOjI1NSwiUiI6MCwiRyI6MCwiQiI6MH19LCJJc1Zpc2libGUiOnRydWUsIldpZHRoIjowLjAsIkhlaWdodCI6MC4wLCJCb3JkZXJTdHlsZSI6bnVsbCwiUGFyZW50U3R5bGUiOm51bGx9LCJSZWN0YW5nbGVTdHlsZSI6eyIkaWQiOiIzOTkwIiwiTWFyZ2luIjp7IiRpZCI6IjM5OTEiLCJUb3AiOjAuMCwiTGVmdCI6MC4wLCJSaWdodCI6MC4wLCJCb3R0b20iOjAuMH0sIlBhZGRpbmciOnsiJGlkIjoiMzk5MiIsIlRvcCI6MC4wLCJMZWZ0IjowLjAsIlJpZ2h0IjowLjAsIkJvdHRvbSI6MC4wfSwiQmFja2dyb3VuZCI6eyIkaWQiOiIzOTkzIiwiQ29sb3IiOnsiJGlkIjoiMzk5NCIsIkEiOjYzLCJSIjoyMzMsIkciOjExMywiQiI6NTB9fSwiSXNWaXNpYmxlIjp0cnVlLCJXaWR0aCI6MC4wLCJIZWlnaHQiOjAuMCwiQm9yZGVyU3R5bGUiOnsiJGlkIjoiMzk5NSIsIkxpbmVDb2xvciI6eyIkaWQiOiIzOTk2IiwiJHR5cGUiOiJOTFJFLkNvbW1vbi5Eb20uU29saWRDb2xvckJydXNoLCBOTFJFLkNvbW1vbiIsIkNvbG9yIjp7IiRpZCI6IjM5OTciLCJBIjoyNTUsIlIiOjI1NSwiRyI6MjU1LCJCIjoyNTV9fSwiTGluZVdlaWdodCI6MC4wLCJMaW5lVHlwZSI6MCwiUGFyZW50U3R5bGUiOm51bGx9LCJQYXJlbnRTdHlsZSI6bnVsbH0sIk1hcmdpbiI6eyIkaWQiOiIzOTk4IiwiVG9wIjowLjAsIkxlZnQiOjAuMCwiUmlnaHQiOjAuMCwiQm90dG9tIjowLjB9LCJQYWRkaW5nIjp7IiRpZCI6IjM5OTkiLCJUb3AiOjAuMCwiTGVmdCI6MC4wLCJSaWdodCI6MC4wLCJCb3R0b20iOjAuMH0sIkJhY2tncm91bmQiOm51bGwsIklzVmlzaWJsZSI6dHJ1ZSwiV2lkdGgiOjAuMCwiSGVpZ2h0IjowLjAsIkJvcmRlclN0eWxlIjpudWxsLCJQYXJlbnRTdHlsZSI6bnVsbH0sIkJhY2tncm91bmRTdHlsZSI6eyIkaWQiOiI0MDAwIiwiTWFyZ2luIjp7IiRpZCI6IjQwMDEiLCJUb3AiOjAuMCwiTGVmdCI6MC4wLCJSaWdodCI6MC4wLCJCb3R0b20iOjAuMH0sIlBhZGRpbmciOnsiJGlkIjoiNDAwMiIsIlRvcCI6MC4wLCJMZWZ0IjowLjAsIlJpZ2h0IjowLjAsIkJvdHRvbSI6MC4wfSwiQmFja2dyb3VuZCI6eyIkaWQiOiI0MDAzIiwiQ29sb3IiOnsiJGlkIjoiNDAwNCIsIkEiOjUxLCJSIjoyMDAsIkciOjIwMCwiQiI6MjAwfX0sIklzVmlzaWJsZSI6dHJ1ZSwiV2lkdGgiOjAuMCwiSGVpZ2h0IjowLjAsIkJvcmRlclN0eWxlIjp7IiRpZCI6IjQwMDUiLCJMaW5lQ29sb3IiOnsiJGlkIjoiNDAwNiIsIiR0eXBlIjoiTkxSRS5Db21tb24uRG9tLlNvbGlkQ29sb3JCcnVzaCwgTkxSRS5Db21tb24iLCJDb2xvciI6eyIkaWQiOiI0MDA3IiwiQSI6MjU1LCJSIjoyMzQsIkciOjIyLCJCIjozMH19LCJMaW5lV2VpZ2h0IjowLjAsIkxpbmVUeXBlIjowLCJQYXJlbnRTdHlsZSI6bnVsbH0sIlBhcmVudFN0eWxlIjpudWxsfSwiTWFyZ2luIjp7IiRpZCI6IjQwMDgiLCJUb3AiOjAuMCwiTGVmdCI6MC4wLCJSaWdodCI6MC4wLCJCb3R0b20iOjAuMH0sIlBhZGRpbmciOnsiJGlkIjoiNDAwOSIsIlRvcCI6MC4wLCJMZWZ0IjowLjAsIlJpZ2h0IjowLjAsIkJvdHRvbSI6MC4wfSwiSXNWaXNpYmxlIjp0cnVlLCJXaWR0aCI6MC4wLCJIZWlnaHQiOjAuMCwiQm9yZGVyU3R5bGUiOnsiJGlkIjoiNDAxMCIsIkxpbmVDb2xvciI6bnVsbCwiTGluZVdlaWdodCI6MC4wLCJMaW5lVHlwZSI6MCwiUGFyZW50U3R5bGUiOm51bGx9LCJQYXJlbnRTdHlsZSI6bnVsbH19XSwiSWQiOiI5YTg0NzNmYi05NGUyLTRiMWQtODk3ZC05ZGFkNmZkM2RlODYiLCJJbmRleCI6MzcsIkhlYWRlclRleHQiOiJOby4gOCAtIENyaXRpY2FsIFBhdGggUCBDaG9wcGVyIFxyXG4oMzAgZGF5cyBURikiLCJTdHlsZSI6eyIkaWQiOiI0MDExIiwiU3R5bGVJZCI6Ijk4NTEzZTEwLTU1MWMtNGYzMC1hYzExLWEwNjkwZTkwMzEzNCIsIkhlYWRlclN0eWxlIjp7IiRpZCI6IjQwMTIiLCJUZXh0SXNWZXJ0aWNhbCI6ZmFsc2UsIlRleHRTdHlsZSI6eyIkaWQiOiI0MDEzIiwiRm9udFNldHRpbmdzIjp7IiRpZCI6IjQwMTQiLCJGb250U2l6ZSI6MTEsIkZvbnROYW1lIjoiQ2FsaWJyaSIsIklzQm9sZCI6ZmFsc2UsIklzSXRhbGljIjpmYWxzZSwiSXNVbmRlcmxpbmVkIjpmYWxzZSwiUGFyZW50U3R5bGUiOm51bGx9LCJBdXRvU2l6ZSI6MiwiRm9yZWdyb3VuZCI6eyIkaWQiOiI0MDE1IiwiQ29sb3IiOnsiJGlkIjoiNDAxNiIsIkEiOjI1NSwiUiI6MjU1LCJHIjoyNTUsIkIiOjI1NX19LCJNYXhXaWR0aCI6IkluZmluaXR5IiwiTWF4SGVpZ2h0IjoiSW5maW5pdHkiLCJTbWFydEZvcmVncm91bmRJc0FjdGl2ZSI6ZmFsc2UsIkhvcml6b250YWxBbGlnbm1lbnQiOjAsIlZlcnRpY2FsQWxpZ25tZW50IjowLCJTbWFydEZvcmVncm91bmQiOm51bGwsIkJhY2tncm91bmRGaWxsVHlwZSI6MCwiTWFyZ2luIjp7IiRpZCI6IjQwMTciLCJUb3AiOjAuMCwiTGVmdCI6MC4wLCJSaWdodCI6MC4wLCJCb3R0b20iOjAuMH0sIlBhZGRpbmciOnsiJGlkIjoiNDAxOCIsIlRvcCI6MC4wLCJMZWZ0IjowLjAsIlJpZ2h0IjowLjAsIkJvdHRvbSI6MC4wfSwiQmFja2dyb3VuZCI6eyIkaWQiOiI0MDE5IiwiQ29sb3IiOnsiJGlkIjoiNDAyMCIsIkEiOjI1NSwiUiI6MjU1LCJHIjoyNTUsIkIiOjI1NX19LCJJc1Zpc2libGUiOnRydWUsIldpZHRoIjowLjAsIkhlaWdodCI6MC4wLCJCb3JkZXJTdHlsZSI6bnVsbCwiUGFyZW50U3R5bGUiOm51bGx9LCJSZWN0YW5nbGVTdHlsZSI6eyIkaWQiOiI0MDIxIiwiTWFyZ2luIjp7IiRpZCI6IjQwMjIiLCJUb3AiOjAuMCwiTGVmdCI6MC4wLCJSaWdodCI6MC4wLCJCb3R0b20iOjAuMH0sIlBhZGRpbmciOnsiJGlkIjoiNDAyMyIsIlRvcCI6MC4wLCJMZWZ0IjowLjAsIlJpZ2h0IjowLjAsIkJvdHRvbSI6MC4wfSwiQmFja2dyb3VuZCI6eyIkaWQiOiI0MDI0IiwiQ29sb3IiOnsiJGlkIjoiNDAyNSIsIkEiOjI1NSwiUiI6MTM1LCJHIjoyMDIsIkIiOjcxfX0sIklzVmlzaWJsZSI6dHJ1ZSwiV2lkdGgiOjAuMCwiSGVpZ2h0IjowLjAsIkJvcmRlclN0eWxlIjp7IiRpZCI6IjQwMjYiLCJMaW5lQ29sb3IiOnsiJGlkIjoiNDAyNyIsIiR0eXBlIjoiTkxSRS5Db21tb24uRG9tLlNvbGlkQ29sb3JCcnVzaCwgTkxSRS5Db21tb24iLCJDb2xvciI6eyIkaWQiOiI0MDI4IiwiQSI6MjU1LCJSIjoyNTUsIkciOjI1NSwiQiI6MjU1fX0sIkxpbmVXZWlnaHQiOjAuMCwiTGluZVR5cGUiOjAsIlBhcmVudFN0eWxlIjpudWxsfSwiUGFyZW50U3R5bGUiOm51bGx9LCJNYXJnaW4iOnsiJGlkIjoiNDAyOSIsIlRvcCI6MC4wLCJMZWZ0IjowLjAsIlJpZ2h0IjowLjAsIkJvdHRvbSI6MC4wfSwiUGFkZGluZyI6eyIkaWQiOiI0MDMwIiwiVG9wIjowLjAsIkxlZnQiOjAuMCwiUmlnaHQiOjAuMCwiQm90dG9tIjowLjB9LCJCYWNrZ3JvdW5kIjpudWxsLCJJc1Zpc2libGUiOnRydWUsIldpZHRoIjowLjAsIkhlaWdodCI6MC4wLCJCb3JkZXJTdHlsZSI6bnVsbCwiUGFyZW50U3R5bGUiOm51bGx9LCJCYWNrZ3JvdW5kU3R5bGUiOnsiJGlkIjoiNDAzMSIsIk1hcmdpbiI6eyIkaWQiOiI0MDMyIiwiVG9wIjowLjAsIkxlZnQiOjAuMCwiUmlnaHQiOjAuMCwiQm90dG9tIjowLjB9LCJQYWRkaW5nIjp7IiRpZCI6IjQwMzMiLCJUb3AiOjAuMCwiTGVmdCI6MC4wLCJSaWdodCI6MC4wLCJCb3R0b20iOjAuMH0sIkJhY2tncm91bmQiOnsiJGlkIjoiNDAzNCIsIkNvbG9yIjp7IiRpZCI6IjQwMzUiLCJBIjo1MSwiUiI6MjAwLCJHIjoyMDAsIkIiOjIwMH19LCJJc1Zpc2libGUiOnRydWUsIldpZHRoIjowLjAsIkhlaWdodCI6MC4wLCJCb3JkZXJTdHlsZSI6eyIkaWQiOiI0MDM2IiwiTGluZUNvbG9yIjp7IiRpZCI6IjQwMzciLCIkdHlwZSI6Ik5MUkUuQ29tbW9uLkRvbS5Tb2xpZENvbG9yQnJ1c2gsIE5MUkUuQ29tbW9uIiwiQ29sb3IiOnsiJGlkIjoiNDAzOCIsIkEiOjI1NSwiUiI6MjM0LCJHIjoyMiwiQiI6MzB9fSwiTGluZVdlaWdodCI6MC4wLCJMaW5lVHlwZSI6MCwiUGFyZW50U3R5bGUiOm51bGx9LCJQYXJlbnRTdHlsZSI6bnVsbH0sIklzQWJvdmVUaW1lYmFuZCI6ZmFsc2UsIlNwYWNpbmciOjMsIkRlZmF1bHRTd2ltbGFuZVRhc2tTdHlsZSI6eyIkaWQiOiI0MDM5IiwiJHR5cGUiOiJOTFJFLkNvbW1vbi5Eb20uU3R5bGVzLkV4cGxpY2l0U2V0YWJsZVRhc2tTdHlsZSwgTkxSRS5Db21tb24iLCJTaGFwZSI6MSwiU2hhcGVUaGlja25lc3MiOjAsIkR1cmF0aW9uRm9ybWF0IjowLCJJbmNsdWRlTm9uV29ya2luZ0RheXNJbkR1cmF0aW9uIjpmYWxzZSwiUGVyY2VudGFnZUNvbXBsZXRlU3R5bGUiOnsiJGlkIjoiNDA0MCIsIkZvbnRTZXR0aW5ncyI6eyIkaWQiOiI0MDQxIiwiRm9udFNpemUiOjEwLCJGb250TmFtZSI6IkNhbGlicmkiLCJJc0JvbGQiOmZhbHNlLCJJc0l0YWxpYyI6ZmFsc2UsIklzVW5kZXJsaW5lZCI6ZmFsc2UsIlBhcmVudFN0eWxlIjpudWxsfSwiQXV0b1NpemUiOjAsIkZvcmVncm91bmQiOnsiJGlkIjoiNDA0MiIsIkNvbG9yIjp7IiRpZCI6IjQwNDMiLCJBIjoyNTUsIlIiOjIzMiwiRyI6MjMyLCJCIjoyMzJ9fSwiTWF4V2lkdGgiOjIwMC4wLCJNYXhIZWlnaHQiOiJJbmZpbml0eSIsIlNtYXJ0Rm9yZWdyb3VuZElzQWN0aXZlIjpmYWxzZSwiSG9yaXpvbnRhbEFsaWdubWVudCI6MSwiVmVydGljYWxBbGlnbm1lbnQiOjEsIlNtYXJ0Rm9yZWdyb3VuZCI6bnVsbCwiQmFja2dyb3VuZEZpbGxUeXBlIjowLCJNYXJnaW4iOnsiJGlkIjoiNDA0NCIsIlRvcCI6MC4wLCJMZWZ0IjowLjAsIlJpZ2h0IjowLjAsIkJvdHRvbSI6MC4wfSwiUGFkZGluZyI6eyIkaWQiOiI0MDQ1IiwiVG9wIjowLjAsIkxlZnQiOjAuMCwiUmlnaHQiOjAuMCwiQm90dG9tIjowLjB9LCJCYWNrZ3JvdW5kIjp7IiRpZCI6IjQwNDYiLCJDb2xvciI6eyIkaWQiOiI0MDQ3IiwiQSI6ODksIlIiOjAsIkciOjAsIkIiOjB9fSwiSXNWaXNpYmxlIjp0cnVlLCJXaWR0aCI6MC4wLCJIZWlnaHQiOjAuMCwiQm9yZGVyU3R5bGUiOnsiJGlkIjoiNDA0OCIsIkxpbmVDb2xvciI6bnVsbCwiTGluZVdlaWdodCI6MC4wLCJMaW5lVHlwZSI6MCwiUGFyZW50U3R5bGUiOm51bGx9LCJQYXJlbnRTdHlsZSI6bnVsbH0sIkR1cmF0aW9uU3R5bGUiOnsiJGlkIjoiNDA0OSIsIkZvbnRTZXR0aW5ncyI6eyIkaWQiOiI0MDUwIiwiRm9udFNpemUiOjEwLCJGb250TmFtZSI6IkNhbGlicmkiLCJJc0JvbGQiOmZhbHNlLCJJc0l0YWxpYyI6ZmFsc2UsIklzVW5kZXJsaW5lZCI6ZmFsc2UsIlBhcmVudFN0eWxlIjpudWxsfSwiQXV0b1NpemUiOjAsIkZvcmVncm91bmQiOnsiJGlkIjoiNDA1MSIsIkNvbG9yIjp7IiRpZCI6IjQwNTIiLCJBIjoyNTUsIlIiOjIzNywiRyI6MTI1LCJCIjo0OX19LCJNYXhXaWR0aCI6MjAwLjAsIk1heEhlaWdodCI6IkluZmluaXR5IiwiU21hcnRGb3JlZ3JvdW5kSXNBY3RpdmUiOmZhbHNlLCJIb3Jpem9udGFsQWxpZ25tZW50IjowLCJWZXJ0aWNhbEFsaWdubWVudCI6MSwiU21hcnRGb3JlZ3JvdW5kIjpudWxsLCJCYWNrZ3JvdW5kRmlsbFR5cGUiOjAsIk1hcmdpbiI6eyIkaWQiOiI0MDUzIiwiVG9wIjowLjAsIkxlZnQiOjAuMCwiUmlnaHQiOjAuMCwiQm90dG9tIjowLjB9LCJQYWRkaW5nIjp7IiRpZCI6IjQwNTQiLCJUb3AiOjAuMCwiTGVmdCI6MC4wLCJSaWdodCI6MC4wLCJCb3R0b20iOjAuMH0sIkJhY2tncm91bmQiOnsiJGlkIjoiNDA1NSIsIkNvbG9yIjp7IiRpZCI6IjQwNTYiLCJBIjoyNTUsIlIiOjIzNywiRyI6MTI1LCJCIjo0OX19LCJJc1Zpc2libGUiOnRydWUsIldpZHRoIjowLjAsIkhlaWdodCI6MC4wLCJCb3JkZXJTdHlsZSI6eyIkaWQiOiI0MDU3IiwiTGluZUNvbG9yIjpudWxsLCJMaW5lV2VpZ2h0IjowLjAsIkxpbmVUeXBlIjowLCJQYXJlbnRTdHlsZSI6bnVsbH0sIlBhcmVudFN0eWxlIjpudWxsfSwiSG9yaXpvbnRhbENvbm5lY3RvclN0eWxlIjp7IiRpZCI6IjQwNTgiLCJMaW5lQ29sb3IiOnsiJGlkIjoiNDA1OSIsIiR0eXBlIjoiTkxSRS5Db21tb24uRG9tLlNvbGlkQ29sb3JCcnVzaCwgTkxSRS5Db21tb24iLCJDb2xvciI6eyIkaWQiOiI0MDYwIiwiQSI6MjU1LCJSIjowLCJHIjowLCJCIjowfX0sIkxpbmVXZWlnaHQiOjAuMCwiTGluZVR5cGUiOjAsIlBhcmVudFN0eWxlIjpudWxsfSwiVmVydGljYWxDb25uZWN0b3JTdHlsZSI6eyIkaWQiOiI0MDYxIiwiTGluZUNvbG9yIjp7IiRpZCI6IjQwNjIiLCIkdHlwZSI6Ik5MUkUuQ29tbW9uLkRvbS5Tb2xpZENvbG9yQnJ1c2gsIE5MUkUuQ29tbW9uIiwiQ29sb3IiOnsiJGlkIjoiNDA2MyIsIkEiOjI1NSwiUiI6MCwiRyI6MCwiQiI6MH19LCJMaW5lV2VpZ2h0IjowLjAsIkxpbmVUeXBlIjowLCJQYXJlbnRTdHlsZSI6bnVsbH0sIk1hcmdpbiI6bnVsbCwiU3RhcnREYXRlUG9zaXRpb24iOjMsIkVuZERhdGVQb3NpdGlvbiI6MywiRGF0ZUlzVmlzaWJsZSI6dHJ1ZSwiVGl0bGVQb3NpdGlvbiI6NCwiRHVyYXRpb25Qb3NpdGlvbiI6NiwiUGVyY2VudGFnZUNvbXBsZXRlZFBvc2l0aW9uIjoyLCJWYXJpYW5jZVBvc2l0aW9uIjo2LCJTcGFjaW5nIjozLCJJc0JlbG93VGltZWJhbmQiOmZhbHNlLCJQZXJjZW50YWdlQ29tcGxldGVTaGFwZU9wYWNpdHkiOjM1LCJCYXNlbGluZVN0eWxlIjp7IiRpZCI6IjQwNjQiLCJTaGFwZVN0eWxlIjp7IiRpZCI6IjQwNjUiLCJNYXJnaW4iOnsiJGlkIjoiNDA2NiIsIlRvcCI6MC4wLCJMZWZ0IjowLjAsIlJpZ2h0IjowLjAsIkJvdHRvbSI6MC4wfSwiUGFkZGluZyI6eyIkaWQiOiI0MDY3IiwiVG9wIjowLjAsIkxlZnQiOjAuMCwiUmlnaHQiOjAuMCwiQm90dG9tIjowLjB9LCJCYWNrZ3JvdW5kIjp7IiRpZCI6IjQwNjgiLCJDb2xvciI6eyIkaWQiOiI0MDY5IiwiQSI6MTUzLCJSIjowLCJHIjowLCJCIjowfX0sIklzVmlzaWJsZSI6dHJ1ZSwiV2lkdGgiOjAuMCwiSGVpZ2h0IjowLjAsIkJvcmRlclN0eWxlIjp7IiRpZCI6IjQwNzAiLCJMaW5lQ29sb3IiOm51bGwsIkxpbmVXZWlnaHQiOjAuMCwiTGluZVR5cGUiOjAsIlBhcmVudFN0eWxlIjpudWxsfSwiUGFyZW50U3R5bGUiOm51bGx9LCJNYXJnaW4iOnsiJGlkIjoiNDA3MSIsIlRvcCI6MC4wLCJMZWZ0IjowLjAsIlJpZ2h0IjowLjAsIkJvdHRvbSI6MC4wfSwiUGFkZGluZyI6eyIkaWQiOiI0MDcyIiwiVG9wIjowLjAsIkxlZnQiOjAuMCwiUmlnaHQiOjAuMCwiQm90dG9tIjowLjB9LCJCYWNrZ3JvdW5kIjpudWxsLCJJc1Zpc2libGUiOnRydWUsIldpZHRoIjowLjAsIkhlaWdodCI6MC4wLCJCb3JkZXJTdHlsZSI6bnVsbCwiUGFyZW50U3R5bGUiOm51bGx9LCJTaGFwZVN0eWxlIjp7IiRpZCI6IjQwNzMiLCJNYXJnaW4iOnsiJGlkIjoiNDA3NCIsIlRvcCI6MC4wLCJMZWZ0Ijo0LjAsIlJpZ2h0Ijo0LjAsIkJvdHRvbSI6MC4wfSwiUGFkZGluZyI6eyIkaWQiOiI0MDc1IiwiVG9wIjowLjAsIkxlZnQiOjAuMCwiUmlnaHQiOjAuMCwiQm90dG9tIjowLjB9LCJCYWNrZ3JvdW5kIjp7IiRpZCI6IjQwNzYiLCJDb2xvciI6eyIkaWQiOiI0MDc3IiwiQSI6MjU1LCJSIjoyMzMsIkciOjExMywiQiI6NTB9fSwiSXNWaXNpYmxlIjp0cnVlLCJXaWR0aCI6MC4wLCJIZWlnaHQiOjEwLjAsIkJvcmRlclN0eWxlIjp7IiRpZCI6IjQwNzgiLCJMaW5lQ29sb3IiOnsiJGlkIjoiNDA3OSIsIiR0eXBlIjoiTkxSRS5Db21tb24uRG9tLlNvbGlkQ29sb3JCcnVzaCwgTkxSRS5Db21tb24iLCJDb2xvciI6eyIkaWQiOiI0MDgwIiwiQSI6MjU1LCJSIjoyMzQsIkciOjIyLCJCIjozMH19LCJMaW5lV2VpZ2h0IjowLjAsIkxpbmVUeXBlIjowLCJQYXJlbnRTdHlsZSI6bnVsbH0sIlBhcmVudFN0eWxlIjpudWxsfSwiVGl0bGVTdHlsZSI6eyIkaWQiOiI0MDgxIiwiRm9udFNldHRpbmdzIjp7IiRpZCI6IjQwODIiLCJGb250U2l6ZSI6MTEsIkZvbnROYW1lIjoiQ2FsaWJyaSIsIklzQm9sZCI6ZmFsc2UsIklzSXRhbGljIjpmYWxzZSwiSXNVbmRlcmxpbmVkIjpmYWxzZSwiUGFyZW50U3R5bGUiOm51bGx9LCJBdXRvU2l6ZSI6MCwiRm9yZWdyb3VuZCI6eyIkaWQiOiI0MDgzIiwiQ29sb3IiOnsiJGlkIjoiNDA4NC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0MDg1IiwiVG9wIjowLjAsIkxlZnQiOjAuMCwiUmlnaHQiOjAuMCwiQm90dG9tIjowLjB9LCJQYWRkaW5nIjp7IiRpZCI6IjQwODYiLCJUb3AiOjAuMCwiTGVmdCI6MC4wLCJSaWdodCI6MC4wLCJCb3R0b20iOjAuMH0sIkJhY2tncm91bmQiOnsiJGlkIjoiNDA4NyIsIkNvbG9yIjp7IiRpZCI6IjQwODgiLCJBIjoyNTUsIlIiOjAsIkciOjAsIkIiOjB9fSwiSXNWaXNpYmxlIjp0cnVlLCJXaWR0aCI6MC4wLCJIZWlnaHQiOjAuMCwiQm9yZGVyU3R5bGUiOnsiJGlkIjoiNDA4OSIsIkxpbmVDb2xvciI6bnVsbCwiTGluZVdlaWdodCI6MC4wLCJMaW5lVHlwZSI6MCwiUGFyZW50U3R5bGUiOm51bGx9LCJQYXJlbnRTdHlsZSI6bnVsbH0sIkRhdGVTdHlsZSI6eyIkaWQiOiI0MDkwIiwiRm9udFNldHRpbmdzIjp7IiRpZCI6IjQwOTEiLCJGb250U2l6ZSI6MTAsIkZvbnROYW1lIjoiQ2FsaWJyaSIsIklzQm9sZCI6ZmFsc2UsIklzSXRhbGljIjpmYWxzZSwiSXNVbmRlcmxpbmVkIjpmYWxzZSwiUGFyZW50U3R5bGUiOm51bGx9LCJBdXRvU2l6ZSI6MCwiRm9yZWdyb3VuZCI6eyIkaWQiOiI0MDkyIiwiQ29sb3IiOnsiJGlkIjoiNDA5MyIsIkEiOjI1NSwiUiI6MTQsIkciOjQwLCJCIjo2NX19LCJNYXhXaWR0aCI6MjAwLjAsIk1heEhlaWdodCI6IkluZmluaXR5IiwiU21hcnRGb3JlZ3JvdW5kSXNBY3RpdmUiOmZhbHNlLCJIb3Jpem9udGFsQWxpZ25tZW50IjoyLCJWZXJ0aWNhbEFsaWdubWVudCI6MSwiU21hcnRGb3JlZ3JvdW5kIjpudWxsLCJCYWNrZ3JvdW5kRmlsbFR5cGUiOjAsIk1hcmdpbiI6eyIkaWQiOiI0MDk0IiwiVG9wIjowLjAsIkxlZnQiOjAuMCwiUmlnaHQiOjAuMCwiQm90dG9tIjowLjB9LCJQYWRkaW5nIjp7IiRpZCI6IjQwOTUiLCJUb3AiOjAuMCwiTGVmdCI6MC4wLCJSaWdodCI6MC4wLCJCb3R0b20iOjAuMH0sIkJhY2tncm91bmQiOnsiJGlkIjoiNDA5NiIsIkNvbG9yIjp7IiRpZCI6IjQwOTciLCJBIjoyNTUsIlIiOjE0LCJHIjo0MCwiQiI6NjV9fSwiSXNWaXNpYmxlIjp0cnVlLCJXaWR0aCI6MC4wLCJIZWlnaHQiOjAuMCwiQm9yZGVyU3R5bGUiOnsiJGlkIjoiNDA5OCIsIkxpbmVDb2xvciI6bnVsbCwiTGluZVdlaWdodCI6MC4wLCJMaW5lVHlwZSI6MCwiUGFyZW50U3R5bGUiOm51bGx9LCJQYXJlbnRTdHlsZSI6bnVsbH0sIkRhdGVGb3JtYXQiOnsiJGlkIjoiNDA5OS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0MTAwIiwiRm9ybWF0IjowLCJJc1Zpc2libGUiOmZhbHNlLCJMYXN0S25vd25WaXNpYmlsaXR5U3RhdGUiOmZhbHNlfSwiSXNWaXNpYmxlIjp0cnVlLCJWYXJpYW5jZVN0eWxlIjp7IiRpZCI6IjQxMDEiLCJUZXh0U3R5bGUiOnsiJGlkIjoiNDEwMiIsIkZvbnRTZXR0aW5ncyI6eyIkaWQiOiI0MTAzIiwiRm9udFNpemUiOjExLCJGb250TmFtZSI6IkNhbGlicmkiLCJJc0JvbGQiOmZhbHNlLCJJc0l0YWxpYyI6ZmFsc2UsIklzVW5kZXJsaW5lZCI6ZmFsc2UsIlBhcmVudFN0eWxlIjpudWxsfSwiQXV0b1NpemUiOjAsIkZvcmVncm91bmQiOnsiJGlkIjoiNDEwNCIsIkNvbG9yIjp7IiRpZCI6IjQxMDU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NDEwNiIsIlRvcCI6MC4wLCJMZWZ0IjowLjAsIlJpZ2h0IjowLjAsIkJvdHRvbSI6MC4wfSwiUGFkZGluZyI6eyIkaWQiOiI0MTA3IiwiVG9wIjowLjAsIkxlZnQiOjAuMCwiUmlnaHQiOjAuMCwiQm90dG9tIjowLjB9LCJCYWNrZ3JvdW5kIjp7IiRpZCI6IjQxMDgiLCJDb2xvciI6eyIkaWQiOiI0MTA5IiwiQSI6MCwiUiI6MCwiRyI6MCwiQiI6MH19LCJJc1Zpc2libGUiOnRydWUsIldpZHRoIjowLjAsIkhlaWdodCI6MC4wLCJCb3JkZXJTdHlsZSI6eyIkaWQiOiI0MTEwIiwiTGluZUNvbG9yIjpudWxsLCJMaW5lV2VpZ2h0IjowLjAsIkxpbmVUeXBlIjowLCJQYXJlbnRTdHlsZSI6bnVsbH0sIlBhcmVudFN0eWxlIjpudWxsfSwiUGFyZW50U3R5bGUiOm51bGx9LCJQYXJlbnRTdHlsZSI6bnVsbCwiX2V4cGxpY2l0bHlTZXQiOnsiJGlkIjoiNDExMSIsIlNoYXBlU3R5bGUiOmZhbHNlLCJUaXRsZVN0eWxlIjpmYWxzZSwiRGF0ZVN0eWxlIjpmYWxzZSwiVmFyaWFuY2VTdHlsZSI6ZmFsc2UsIkhvcml6b250YWxDb25uZWN0b3JTdHlsZSI6ZmFsc2UsIlZlcnRpY2FsQ29ubmVjdG9yU3R5bGUiOmZhbHNlLCJQZXJjZW50YWdlQ29tcGxldGVTaGFwZU9wYWNpdHkiOmZhbHNlLCJTaGFwZSI6ZmFsc2UsIlNoYXBlVGhpY2tuZXNzIjpmYWxzZSwiRHVyYXRpb25Gb3JtYXQiOmZhbHNlLCJJbmNsdWRlTm9uV29ya2luZ0RheXNJbkR1cmF0aW9uIjpmYWxzZSwiTWFyZ2luIjpmYWxzZSwiU3RhcnREYXRlUG9zaXRpb24iOmZhbHNlLCJFbmREYXRlUG9zaXRpb24iOmZhbHNlLCJUaXRsZVBvc2l0aW9uIjpmYWxzZSwiRHVyYXRpb25Qb3NpdGlvbiI6ZmFsc2UsIlBlcmNlbnRhZ2VDb21wbGV0ZWRQb3NpdGlvbiI6ZmFsc2UsIlZhcmlhbmNlUG9zaXRpb24iOmZhbHNlLCJTcGFjaW5nIjpmYWxzZSwiSXNCZWxvd1RpbWViYW5kIjpmYWxzZSwiRGF0ZUZvcm1hdCI6ZmFsc2UsIldlZWtOdW1iZXJpbmciOmZhbHNlLCJJc1Zpc2libGUiOmZhbHNlfX0sIkRlZmF1bHRTd2ltbGFuZU1vdFN0eWxlIjp7IiRpZCI6IjQxMTIiLCJTaGFwZSI6MSwiQ29ubmVjdG9yTWFyZ2luIjp7IiRpZCI6IjQxMTMiLCJUb3AiOjAuMCwiTGVmdCI6Mi4wLCJSaWdodCI6Mi4wLCJCb3R0b20iOjAuMH0sIkNvbm5lY3RvclN0eWxlIjp7IiRpZCI6IjQxMTQiLCJMaW5lQ29sb3IiOnsiJGlkIjoiNDExNSIsIiR0eXBlIjoiTkxSRS5Db21tb24uRG9tLlNvbGlkQ29sb3JCcnVzaCwgTkxSRS5Db21tb24iLCJDb2xvciI6eyIkaWQiOiI0MTE2IiwiQSI6MTI3LCJSIjoxMjgsIkciOjUzLCJCIjoxNH19LCJMaW5lV2VpZ2h0IjoxLjAsIkxpbmVUeXBlIjowLCJQYXJlbnRTdHlsZSI6bnVsbH0sIklzQmVsb3dUaW1lYmFuZCI6ZmFsc2UsIlBvc2l0aW9uT25UYXNrIjoxLCJIaWRlRGF0ZSI6ZmFsc2UsIlNoYXBlU2l6ZSI6MCwiU3BhY2luZyI6MC4wLCJQYWRkaW5nIjp7IiRpZCI6IjQxMTciLCJUb3AiOjUuMCwiTGVmdCI6My4wLCJSaWdodCI6MC4wLCJCb3R0b20iOjIuMH0sIlNoYXBlU3R5bGUiOnsiJGlkIjoiNDExOCIsIk1hcmdpbiI6eyIkaWQiOiI0MTE5IiwiVG9wIjowLjAsIkxlZnQiOjAuMCwiUmlnaHQiOjAuMCwiQm90dG9tIjowLjB9LCJQYWRkaW5nIjp7IiRpZCI6IjQxMjAiLCJUb3AiOjAuMCwiTGVmdCI6MC4wLCJSaWdodCI6MC4wLCJCb3R0b20iOjAuMH0sIkJhY2tncm91bmQiOnsiJGlkIjoiNDEyMSIsIkNvbG9yIjp7IiRpZCI6IjQxMjIiLCJBIjoyNTUsIlIiOjEyOCwiRyI6NTMsIkIiOjE0fX0sIklzVmlzaWJsZSI6dHJ1ZSwiV2lkdGgiOjEyLjAsIkhlaWdodCI6MTQuMCwiQm9yZGVyU3R5bGUiOnsiJGlkIjoiNDEyMyIsIkxpbmVDb2xvciI6eyIkaWQiOiI0MTI0IiwiJHR5cGUiOiJOTFJFLkNvbW1vbi5Eb20uU29saWRDb2xvckJydXNoLCBOTFJFLkNvbW1vbiIsIkNvbG9yIjp7IiRpZCI6IjQxMjUiLCJBIjoyNTUsIlIiOjI1NSwiRyI6MjU1LCJCIjoyNTV9fSwiTGluZVdlaWdodCI6MC4wLCJMaW5lVHlwZSI6MCwiUGFyZW50U3R5bGUiOm51bGx9LCJQYXJlbnRTdHlsZSI6bnVsbH0sIlRpdGxlU3R5bGUiOnsiJGlkIjoiNDEyNiIsIkZvbnRTZXR0aW5ncyI6eyIkaWQiOiI0MTI3IiwiRm9udFNpemUiOjExLCJGb250TmFtZSI6IkNhbGlicmkiLCJJc0JvbGQiOmZhbHNlLCJJc0l0YWxpYyI6ZmFsc2UsIklzVW5kZXJsaW5lZCI6ZmFsc2UsIlBhcmVudFN0eWxlIjpudWxsfSwiQXV0b1NpemUiOjAsIkZvcmVncm91bmQiOnsiJGlkIjoiNDEyOCIsIkNvbG9yIjp7IiRpZCI6IjQxMjkiLCJBIjoyNTUsIlIiOjAsIkciOjAsIkIiOjB9fSwiTWF4V2lkdGgiOjIwMC4wLCJNYXhIZWlnaHQiOiJJbmZpbml0eSIsIlNtYXJ0Rm9yZWdyb3VuZElzQWN0aXZlIjpmYWxzZSwiSG9yaXpvbnRhbEFsaWdubWVudCI6MSwiVmVydGljYWxBbGlnbm1lbnQiOjEsIlNtYXJ0Rm9yZWdyb3VuZCI6bnVsbCwiQmFja2dyb3VuZEZpbGxUeXBlIjowLCJNYXJnaW4iOnsiJGlkIjoiNDEzMCIsIlRvcCI6MC4wLCJMZWZ0IjowLjAsIlJpZ2h0IjowLjAsIkJvdHRvbSI6MC4wfSwiUGFkZGluZyI6eyIkaWQiOiI0MTMxIiwiVG9wIjowLjAsIkxlZnQiOjAuMCwiUmlnaHQiOjAuMCwiQm90dG9tIjowLjB9LCJCYWNrZ3JvdW5kIjp7IiRpZCI6IjQxMzIiLCJDb2xvciI6eyIkaWQiOiI0MTMzIiwiQSI6MjU1LCJSIjowLCJHIjowLCJCIjowfX0sIklzVmlzaWJsZSI6dHJ1ZSwiV2lkdGgiOjAuMCwiSGVpZ2h0IjowLjAsIkJvcmRlclN0eWxlIjp7IiRpZCI6IjQxMzQiLCJMaW5lQ29sb3IiOm51bGwsIkxpbmVXZWlnaHQiOjAuMCwiTGluZVR5cGUiOjAsIlBhcmVudFN0eWxlIjpudWxsfSwiUGFyZW50U3R5bGUiOm51bGx9LCJEYXRlU3R5bGUiOnsiJGlkIjoiNDEzNSIsIkZvbnRTZXR0aW5ncyI6eyIkaWQiOiI0MTM2IiwiRm9udFNpemUiOjEwLCJGb250TmFtZSI6IkNhbGlicmkiLCJJc0JvbGQiOmZhbHNlLCJJc0l0YWxpYyI6ZmFsc2UsIklzVW5kZXJsaW5lZCI6ZmFsc2UsIlBhcmVudFN0eWxlIjpudWxsfSwiQXV0b1NpemUiOjAsIkZvcmVncm91bmQiOnsiJGlkIjoiNDEzNyIsIkNvbG9yIjp7IiRpZCI6IjQxMzgiLCJBIjoyNTUsIlIiOjE0LCJHIjo0MCwiQiI6NjV9fSwiTWF4V2lkdGgiOjIwMC4wLCJNYXhIZWlnaHQiOiJJbmZpbml0eSIsIlNtYXJ0Rm9yZWdyb3VuZElzQWN0aXZlIjpmYWxzZSwiSG9yaXpvbnRhbEFsaWdubWVudCI6MSwiVmVydGljYWxBbGlnbm1lbnQiOjEsIlNtYXJ0Rm9yZWdyb3VuZCI6bnVsbCwiQmFja2dyb3VuZEZpbGxUeXBlIjowLCJNYXJnaW4iOnsiJGlkIjoiNDEzOSIsIlRvcCI6MC4wLCJMZWZ0IjowLjAsIlJpZ2h0IjowLjAsIkJvdHRvbSI6MC4wfSwiUGFkZGluZyI6eyIkaWQiOiI0MTQwIiwiVG9wIjowLjAsIkxlZnQiOjAuMCwiUmlnaHQiOjAuMCwiQm90dG9tIjowLjB9LCJCYWNrZ3JvdW5kIjp7IiRpZCI6IjQxNDEiLCJDb2xvciI6eyIkaWQiOiI0MTQyIiwiQSI6MjU1LCJSIjoxNCwiRyI6NDAsIkIiOjY1fX0sIklzVmlzaWJsZSI6dHJ1ZSwiV2lkdGgiOjAuMCwiSGVpZ2h0IjowLjAsIkJvcmRlclN0eWxlIjp7IiRpZCI6IjQxNDMiLCJMaW5lQ29sb3IiOm51bGwsIkxpbmVXZWlnaHQiOjAuMCwiTGluZVR5cGUiOjAsIlBhcmVudFN0eWxlIjpudWxsfSwiUGFyZW50U3R5bGUiOm51bGx9LCJEYXRlRm9ybWF0Ijp7IiRpZCI6IjQxNDQ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NDE0NSIsIkZvcm1hdCI6MCwiSXNWaXNpYmxlIjpmYWxzZSwiTGFzdEtub3duVmlzaWJpbGl0eVN0YXRlIjpmYWxzZX0sIklzVmlzaWJsZSI6ZmFsc2UsIlZhcmlhbmNlU3R5bGUiOnsiJGlkIjoiNDE0NiIsIlRleHRTdHlsZSI6eyIkaWQiOiI0MTQ3IiwiRm9udFNldHRpbmdzIjp7IiRpZCI6IjQxNDgiLCJGb250U2l6ZSI6MTEsIkZvbnROYW1lIjoiQ2FsaWJyaSIsIklzQm9sZCI6ZmFsc2UsIklzSXRhbGljIjpmYWxzZSwiSXNVbmRlcmxpbmVkIjpmYWxzZSwiUGFyZW50U3R5bGUiOm51bGx9LCJBdXRvU2l6ZSI6MCwiRm9yZWdyb3VuZCI6eyIkaWQiOiI0MTQ5IiwiQ29sb3IiOnsiJGlkIjoiNDE1MC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0MTUxIiwiVG9wIjowLjAsIkxlZnQiOjAuMCwiUmlnaHQiOjAuMCwiQm90dG9tIjowLjB9LCJQYWRkaW5nIjp7IiRpZCI6IjQxNTIiLCJUb3AiOjAuMCwiTGVmdCI6MC4wLCJSaWdodCI6MC4wLCJCb3R0b20iOjAuMH0sIkJhY2tncm91bmQiOnsiJGlkIjoiNDE1MyIsIkNvbG9yIjp7IiRpZCI6IjQxNTQiLCJBIjowLCJSIjowLCJHIjowLCJCIjowfX0sIklzVmlzaWJsZSI6ZmFsc2UsIldpZHRoIjowLjAsIkhlaWdodCI6MC4wLCJCb3JkZXJTdHlsZSI6eyIkaWQiOiI0MTU1IiwiTGluZUNvbG9yIjpudWxsLCJMaW5lV2VpZ2h0IjowLjAsIkxpbmVUeXBlIjowLCJQYXJlbnRTdHlsZSI6bnVsbH0sIlBhcmVudFN0eWxlIjpudWxsfSwiUGFyZW50U3R5bGUiOm51bGx9LCJQYXJlbnRTdHlsZSI6bnVsbH0sIkRlZmF1bHRTd2ltbGFuZU1pbGVzdG9uZVN0eWxlIjp7IiRpZCI6IjQxNTYiLCJUaXRsZVBvc2l0aW9uIjoiTGVmdCIsIkRhdGVQb3NpdGlvbiI6IlJpZ2h0IiwiVmFyaWFuY2VQb3NpdGlvbiI6IlJpZ2h0IiwiU2hhcGVUeXBlIjoxLCJTaGFwZVNpemUiOjAsIlNwYWNpbmciOjUsIlNoYXBlU3R5bGUiOnsiJGlkIjoiNDE1NyIsIk1hcmdpbiI6eyIkaWQiOiI0MTU4IiwiVG9wIjowLjAsIkxlZnQiOjAuMCwiUmlnaHQiOjAuMCwiQm90dG9tIjowLjB9LCJQYWRkaW5nIjp7IiRpZCI6IjQxNTkiLCJUb3AiOjAuMCwiTGVmdCI6MC4wLCJSaWdodCI6MC4wLCJCb3R0b20iOjAuMH0sIkJhY2tncm91bmQiOnsiJGlkIjoiNDE2MCIsIkNvbG9yIjp7IiRpZCI6IjQxNjEiLCJBIjoyNTUsIlIiOjIzMywiRyI6MTEzLCJCIjo1MH19LCJJc1Zpc2libGUiOnRydWUsIldpZHRoIjoxMi4wLCJIZWlnaHQiOjE0LjAsIkJvcmRlclN0eWxlIjp7IiRpZCI6IjQxNjIiLCJMaW5lQ29sb3IiOnsiJGlkIjoiNDE2MyIsIiR0eXBlIjoiTkxSRS5Db21tb24uRG9tLlNvbGlkQ29sb3JCcnVzaCwgTkxSRS5Db21tb24iLCJDb2xvciI6eyIkaWQiOiI0MTY0IiwiQSI6MjU1LCJSIjoyMzQsIkciOjIyLCJCIjozMH19LCJMaW5lV2VpZ2h0IjowLjAsIkxpbmVUeXBlIjowLCJQYXJlbnRTdHlsZSI6bnVsbH0sIlBhcmVudFN0eWxlIjpudWxsfSwiVGl0bGVTdHlsZSI6eyIkaWQiOiI0MTY1IiwiRm9udFNldHRpbmdzIjp7IiRpZCI6IjQxNjYiLCJGb250U2l6ZSI6MTEsIkZvbnROYW1lIjoiQ2FsaWJyaSIsIklzQm9sZCI6ZmFsc2UsIklzSXRhbGljIjpmYWxzZSwiSXNVbmRlcmxpbmVkIjpmYWxzZSwiUGFyZW50U3R5bGUiOm51bGx9LCJBdXRvU2l6ZSI6MCwiRm9yZWdyb3VuZCI6eyIkaWQiOiI0MTY3IiwiQ29sb3IiOnsiJGlkIjoiNDE2OCIsIkEiOjI1NSwiUiI6MCwiRyI6MCwiQiI6MH19LCJNYXhXaWR0aCI6MjAwLjAsIk1heEhlaWdodCI6IkluZmluaXR5IiwiU21hcnRGb3JlZ3JvdW5kSXNBY3RpdmUiOmZhbHNlLCJIb3Jpem9udGFsQWxpZ25tZW50IjoyLCJWZXJ0aWNhbEFsaWdubWVudCI6MSwiU21hcnRGb3JlZ3JvdW5kIjpudWxsLCJCYWNrZ3JvdW5kRmlsbFR5cGUiOjAsIk1hcmdpbiI6eyIkaWQiOiI0MTY5IiwiVG9wIjowLjAsIkxlZnQiOjAuMCwiUmlnaHQiOjAuMCwiQm90dG9tIjowLjB9LCJQYWRkaW5nIjp7IiRpZCI6IjQxNzAiLCJUb3AiOjAuMCwiTGVmdCI6MC4wLCJSaWdodCI6MC4wLCJCb3R0b20iOjAuMH0sIkJhY2tncm91bmQiOnsiJGlkIjoiNDE3MSIsIkNvbG9yIjp7IiRpZCI6IjQxNzIiLCJBIjoyNTUsIlIiOjAsIkciOjAsIkIiOjB9fSwiSXNWaXNpYmxlIjp0cnVlLCJXaWR0aCI6MC4wLCJIZWlnaHQiOjAuMCwiQm9yZGVyU3R5bGUiOnsiJGlkIjoiNDE3MyIsIkxpbmVDb2xvciI6bnVsbCwiTGluZVdlaWdodCI6MC4wLCJMaW5lVHlwZSI6MCwiUGFyZW50U3R5bGUiOm51bGx9LCJQYXJlbnRTdHlsZSI6bnVsbH0sIkRhdGVTdHlsZSI6eyIkaWQiOiI0MTc0IiwiRm9udFNldHRpbmdzIjp7IiRpZCI6IjQxNzUiLCJGb250U2l6ZSI6MTAsIkZvbnROYW1lIjoiQ2FsaWJyaSIsIklzQm9sZCI6ZmFsc2UsIklzSXRhbGljIjpmYWxzZSwiSXNVbmRlcmxpbmVkIjpmYWxzZSwiUGFyZW50U3R5bGUiOm51bGx9LCJBdXRvU2l6ZSI6MCwiRm9yZWdyb3VuZCI6eyIkaWQiOiI0MTc2IiwiQ29sb3IiOnsiJGlkIjoiNDE3NyIsIkEiOjI1NSwiUiI6MTQsIkciOjQwLCJCIjo2NX19LCJNYXhXaWR0aCI6MjAwLjAsIk1heEhlaWdodCI6IkluZmluaXR5IiwiU21hcnRGb3JlZ3JvdW5kSXNBY3RpdmUiOmZhbHNlLCJIb3Jpem9udGFsQWxpZ25tZW50IjowLCJWZXJ0aWNhbEFsaWdubWVudCI6MSwiU21hcnRGb3JlZ3JvdW5kIjpudWxsLCJCYWNrZ3JvdW5kRmlsbFR5cGUiOjAsIk1hcmdpbiI6eyIkaWQiOiI0MTc4IiwiVG9wIjowLjAsIkxlZnQiOjAuMCwiUmlnaHQiOjAuMCwiQm90dG9tIjowLjB9LCJQYWRkaW5nIjp7IiRpZCI6IjQxNzkiLCJUb3AiOjAuMCwiTGVmdCI6MC4wLCJSaWdodCI6MC4wLCJCb3R0b20iOjAuMH0sIkJhY2tncm91bmQiOnsiJGlkIjoiNDE4MCIsIkNvbG9yIjp7IiRpZCI6IjQxODEiLCJBIjoyNTUsIlIiOjE0LCJHIjo0MCwiQiI6NjV9fSwiSXNWaXNpYmxlIjp0cnVlLCJXaWR0aCI6MC4wLCJIZWlnaHQiOjAuMCwiQm9yZGVyU3R5bGUiOnsiJGlkIjoiNDE4MiIsIkxpbmVDb2xvciI6bnVsbCwiTGluZVdlaWdodCI6MC4wLCJMaW5lVHlwZSI6MCwiUGFyZW50U3R5bGUiOm51bGx9LCJQYXJlbnRTdHlsZSI6bnVsbH0sIkRhdGVGb3JtYXQiOnsiJGlkIjoiNDE4My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0MTg0IiwiRm9ybWF0IjowLCJJc1Zpc2libGUiOmZhbHNlLCJMYXN0S25vd25WaXNpYmlsaXR5U3RhdGUiOmZhbHNlfSwiSXNWaXNpYmxlIjp0cnVlLCJWYXJpYW5jZVN0eWxlIjp7IiRpZCI6IjQxODUiLCJUZXh0U3R5bGUiOnsiJGlkIjoiNDE4NiIsIkZvbnRTZXR0aW5ncyI6eyIkaWQiOiI0MTg3IiwiRm9udFNpemUiOjExLCJGb250TmFtZSI6IkNhbGlicmkiLCJJc0JvbGQiOmZhbHNlLCJJc0l0YWxpYyI6ZmFsc2UsIklzVW5kZXJsaW5lZCI6ZmFsc2UsIlBhcmVudFN0eWxlIjpudWxsfSwiQXV0b1NpemUiOjAsIkZvcmVncm91bmQiOnsiJGlkIjoiNDE4OCIsIkNvbG9yIjp7IiRpZCI6IjQxODk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NDE5MCIsIlRvcCI6MC4wLCJMZWZ0IjowLjAsIlJpZ2h0IjowLjAsIkJvdHRvbSI6MC4wfSwiUGFkZGluZyI6eyIkaWQiOiI0MTkxIiwiVG9wIjowLjAsIkxlZnQiOjAuMCwiUmlnaHQiOjAuMCwiQm90dG9tIjowLjB9LCJCYWNrZ3JvdW5kIjp7IiRpZCI6IjQxOTIiLCJDb2xvciI6eyIkaWQiOiI0MTkzIiwiQSI6MCwiUiI6MCwiRyI6MCwiQiI6MH19LCJJc1Zpc2libGUiOnRydWUsIldpZHRoIjowLjAsIkhlaWdodCI6MC4wLCJCb3JkZXJTdHlsZSI6eyIkaWQiOiI0MTk0IiwiTGluZUNvbG9yIjpudWxsLCJMaW5lV2VpZ2h0IjowLjAsIkxpbmVUeXBlIjowLCJQYXJlbnRTdHlsZSI6bnVsbH0sIlBhcmVudFN0eWxlIjpudWxsfSwiUGFyZW50U3R5bGUiOm51bGx9LCJQYXJlbnRTdHlsZSI6bnVsbH0sIkRlZmF1bHRTd2ltbGFuZUFjdGl2aXR5U3R5bGUiOnsiJGlkIjoiNDE5NSIsIkhlYWRlclN0eWxlIjp7IiRpZCI6IjQxOTYiLCJUZXh0U3R5bGUiOnsiJGlkIjoiNDE5NyIsIkZvbnRTZXR0aW5ncyI6eyIkaWQiOiI0MTk4IiwiRm9udFNpemUiOjExLCJGb250TmFtZSI6IkNhbGlicmkiLCJJc0JvbGQiOmZhbHNlLCJJc0l0YWxpYyI6ZmFsc2UsIklzVW5kZXJsaW5lZCI6ZmFsc2UsIlBhcmVudFN0eWxlIjpudWxsfSwiQXV0b1NpemUiOjIsIkZvcmVncm91bmQiOnsiJGlkIjoiNDE5OSIsIkNvbG9yIjp7IiRpZCI6IjQyMDAiLCJBIjoyNTUsIlIiOjAsIkciOjAsIkIiOjB9fSwiTWF4V2lkdGgiOiJJbmZpbml0eSIsIk1heEhlaWdodCI6IkluZmluaXR5IiwiU21hcnRGb3JlZ3JvdW5kSXNBY3RpdmUiOmZhbHNlLCJIb3Jpem9udGFsQWxpZ25tZW50IjowLCJWZXJ0aWNhbEFsaWdubWVudCI6MCwiU21hcnRGb3JlZ3JvdW5kIjpudWxsLCJCYWNrZ3JvdW5kRmlsbFR5cGUiOjAsIk1hcmdpbiI6eyIkaWQiOiI0MjAxIiwiVG9wIjowLjAsIkxlZnQiOjAuMCwiUmlnaHQiOjAuMCwiQm90dG9tIjowLjB9LCJQYWRkaW5nIjp7IiRpZCI6IjQyMDIiLCJUb3AiOjAuMCwiTGVmdCI6MC4wLCJSaWdodCI6MC4wLCJCb3R0b20iOjAuMH0sIkJhY2tncm91bmQiOnsiJGlkIjoiNDIwMyIsIkNvbG9yIjp7IiRpZCI6IjQyMDQiLCJBIjoyNTUsIlIiOjAsIkciOjAsIkIiOjB9fSwiSXNWaXNpYmxlIjp0cnVlLCJXaWR0aCI6MC4wLCJIZWlnaHQiOjAuMCwiQm9yZGVyU3R5bGUiOm51bGwsIlBhcmVudFN0eWxlIjpudWxsfSwiUmVjdGFuZ2xlU3R5bGUiOnsiJGlkIjoiNDIwNSIsIk1hcmdpbiI6eyIkaWQiOiI0MjA2IiwiVG9wIjowLjAsIkxlZnQiOjAuMCwiUmlnaHQiOjAuMCwiQm90dG9tIjowLjB9LCJQYWRkaW5nIjp7IiRpZCI6IjQyMDciLCJUb3AiOjAuMCwiTGVmdCI6MC4wLCJSaWdodCI6MC4wLCJCb3R0b20iOjAuMH0sIkJhY2tncm91bmQiOnsiJGlkIjoiNDIwOCIsIkNvbG9yIjp7IiRpZCI6IjQyMDkiLCJBIjo2MywiUiI6MjMzLCJHIjoxMTMsIkIiOjUwfX0sIklzVmlzaWJsZSI6dHJ1ZSwiV2lkdGgiOjAuMCwiSGVpZ2h0IjowLjAsIkJvcmRlclN0eWxlIjp7IiRpZCI6IjQyMTAiLCJMaW5lQ29sb3IiOnsiJGlkIjoiNDIxMSIsIiR0eXBlIjoiTkxSRS5Db21tb24uRG9tLlNvbGlkQ29sb3JCcnVzaCwgTkxSRS5Db21tb24iLCJDb2xvciI6eyIkaWQiOiI0MjEyIiwiQSI6MjU1LCJSIjoyNTUsIkciOjI1NSwiQiI6MjU1fX0sIkxpbmVXZWlnaHQiOjAuMCwiTGluZVR5cGUiOjAsIlBhcmVudFN0eWxlIjpudWxsfSwiUGFyZW50U3R5bGUiOm51bGx9LCJNYXJnaW4iOnsiJGlkIjoiNDIxMyIsIlRvcCI6MC4wLCJMZWZ0IjowLjAsIlJpZ2h0IjowLjAsIkJvdHRvbSI6MC4wfSwiUGFkZGluZyI6eyIkaWQiOiI0MjE0IiwiVG9wIjowLjAsIkxlZnQiOjAuMCwiUmlnaHQiOjAuMCwiQm90dG9tIjowLjB9LCJCYWNrZ3JvdW5kIjpudWxsLCJJc1Zpc2libGUiOnRydWUsIldpZHRoIjowLjAsIkhlaWdodCI6MC4wLCJCb3JkZXJTdHlsZSI6bnVsbCwiUGFyZW50U3R5bGUiOm51bGx9LCJCYWNrZ3JvdW5kU3R5bGUiOnsiJGlkIjoiNDIxNSIsIk1hcmdpbiI6eyIkaWQiOiI0MjE2IiwiVG9wIjowLjAsIkxlZnQiOjAuMCwiUmlnaHQiOjAuMCwiQm90dG9tIjowLjB9LCJQYWRkaW5nIjp7IiRpZCI6IjQyMTciLCJUb3AiOjAuMCwiTGVmdCI6MC4wLCJSaWdodCI6MC4wLCJCb3R0b20iOjAuMH0sIkJhY2tncm91bmQiOnsiJGlkIjoiNDIxOCIsIkNvbG9yIjp7IiRpZCI6IjQyMTkiLCJBIjo1MSwiUiI6MjAwLCJHIjoyMDAsIkIiOjIwMH19LCJJc1Zpc2libGUiOnRydWUsIldpZHRoIjowLjAsIkhlaWdodCI6MC4wLCJCb3JkZXJTdHlsZSI6eyIkaWQiOiI0MjIwIiwiTGluZUNvbG9yIjp7IiRpZCI6IjQyMjEiLCIkdHlwZSI6Ik5MUkUuQ29tbW9uLkRvbS5Tb2xpZENvbG9yQnJ1c2gsIE5MUkUuQ29tbW9uIiwiQ29sb3IiOnsiJGlkIjoiNDIyMiIsIkEiOjI1NSwiUiI6MjM0LCJHIjoyMiwiQiI6MzB9fSwiTGluZVdlaWdodCI6MC4wLCJMaW5lVHlwZSI6MCwiUGFyZW50U3R5bGUiOm51bGx9LCJQYXJlbnRTdHlsZSI6bnVsbH0sIk1hcmdpbiI6eyIkaWQiOiI0MjIzIiwiVG9wIjowLjAsIkxlZnQiOjAuMCwiUmlnaHQiOjAuMCwiQm90dG9tIjowLjB9LCJQYWRkaW5nIjp7IiRpZCI6IjQyMjQiLCJUb3AiOjAuMCwiTGVmdCI6MC4wLCJSaWdodCI6MC4wLCJCb3R0b20iOjAuMH0sIklzVmlzaWJsZSI6dHJ1ZSwiV2lkdGgiOjAuMCwiSGVpZ2h0IjowLjAsIkJvcmRlclN0eWxlIjp7IiRpZCI6IjQyMjUiLCJMaW5lQ29sb3IiOm51bGwsIkxpbmVXZWlnaHQiOjAuMCwiTGluZVR5cGUiOjAsIlBhcmVudFN0eWxlIjpudWxsfSwiUGFyZW50U3R5bGUiOm51bGx9LCJNYXJnaW4iOnsiJGlkIjoiNDIyNiIsIlRvcCI6MC4wLCJMZWZ0IjowLjAsIlJpZ2h0IjowLjAsIkJvdHRvbSI6MC4wfSwiUGFkZGluZyI6eyIkaWQiOiI0MjI3IiwiVG9wIjowLjAsIkxlZnQiOjAuMCwiUmlnaHQiOjAuMCwiQm90dG9tIjowLjB9LCJJc1Zpc2libGUiOmZhbHNlLCJXaWR0aCI6MC4wLCJIZWlnaHQiOjAuMCwiQm9yZGVyU3R5bGUiOnsiJGlkIjoiNDIyOCIsIkxpbmVDb2xvciI6bnVsbCwiTGluZVdlaWdodCI6MC4wLCJMaW5lVHlwZSI6MCwiUGFyZW50U3R5bGUiOm51bGx9LCJQYXJlbnRTdHlsZSI6bnVsbH19LHsiJGlkIjoiNDIyOSIsIl9hY3Rpdml0aWVzIjpbeyIkaWQiOiI0MjMwIiwiX3Jvd3MiOlt7IiRpZCI6IjQyMzEiLCJfdGFza3MiOlt7IiRpZCI6IjQyMzIiLCJfYXR0YWNoZWRNaWxlc3RvbmVzIjpbXSwiVGFza0RlZmluaXRpb24iOnsiJGlkIjoiNDIzMyIsIkdyb3VwTmFtZSI6bnVsbCwiU3RhcnREYXRlIjoiMjAyNi0wMS0wMVQwMDowMDowMFoiLCJFbmREYXRlIjoiMjAyNi0wMi0xM1QyMzo1OTowMFoiLCJQZXJjZW50YWdlQ29tcGxldGUiOm51bGwsIlN0eWxlIjp7IiRpZCI6IjQyMzQiLCJTaGFwZSI6NCwiU2hhcGVUaGlja25lc3MiOjAsIkR1cmF0aW9uRm9ybWF0IjowLCJJbmNsdWRlTm9uV29ya2luZ0RheXNJbkR1cmF0aW9uIjpmYWxzZSwiUGVyY2VudGFnZUNvbXBsZXRlU3R5bGUiOnsiJGlkIjoiNDIzNSIsIkZvbnRTZXR0aW5ncyI6eyIkaWQiOiI0MjM2IiwiRm9udFNpemUiOjEwLCJGb250TmFtZSI6IkNhbGlicmkiLCJJc0JvbGQiOmZhbHNlLCJJc0l0YWxpYyI6ZmFsc2UsIklzVW5kZXJsaW5lZCI6ZmFsc2UsIlBhcmVudFN0eWxlIjpudWxsfSwiQXV0b1NpemUiOjAsIkZvcmVncm91bmQiOnsiJGlkIjoiNDIzNyIsIkNvbG9yIjp7IiRpZCI6IjQyMzgiLCJBIjoyNTUsIlIiOjIzMiwiRyI6MjMyLCJCIjoyMzJ9fSwiTWF4V2lkdGgiOjIwMC4wLCJNYXhIZWlnaHQiOiJJbmZpbml0eSIsIlNtYXJ0Rm9yZWdyb3VuZElzQWN0aXZlIjpmYWxzZSwiSG9yaXpvbnRhbEFsaWdubWVudCI6MSwiVmVydGljYWxBbGlnbm1lbnQiOjEsIlNtYXJ0Rm9yZWdyb3VuZCI6bnVsbCwiQmFja2dyb3VuZEZpbGxUeXBlIjowLCJNYXJnaW4iOnsiJGlkIjoiNDIzOSIsIlRvcCI6MC4wLCJMZWZ0IjowLjAsIlJpZ2h0IjowLjAsIkJvdHRvbSI6MC4wfSwiUGFkZGluZyI6eyIkaWQiOiI0MjQwIiwiVG9wIjowLjAsIkxlZnQiOjAuMCwiUmlnaHQiOjAuMCwiQm90dG9tIjowLjB9LCJCYWNrZ3JvdW5kIjp7IiRpZCI6IjQyNDEiLCJDb2xvciI6eyIkaWQiOiI0MjQyIiwiQSI6ODksIlIiOjAsIkciOjAsIkIiOjB9fSwiSXNWaXNpYmxlIjp0cnVlLCJXaWR0aCI6MC4wLCJIZWlnaHQiOjAuMCwiQm9yZGVyU3R5bGUiOnsiJGlkIjoiNDI0MyIsIkxpbmVDb2xvciI6bnVsbCwiTGluZVdlaWdodCI6MC4wLCJMaW5lVHlwZSI6MCwiUGFyZW50U3R5bGUiOm51bGx9LCJQYXJlbnRTdHlsZSI6bnVsbH0sIkR1cmF0aW9uU3R5bGUiOnsiJGlkIjoiNDI0NCIsIkZvbnRTZXR0aW5ncyI6eyIkaWQiOiI0MjQ1IiwiRm9udFNpemUiOjEwLCJGb250TmFtZSI6IkNhbGlicmkiLCJJc0JvbGQiOmZhbHNlLCJJc0l0YWxpYyI6ZmFsc2UsIklzVW5kZXJsaW5lZCI6ZmFsc2UsIlBhcmVudFN0eWxlIjpudWxsfSwiQXV0b1NpemUiOjAsIkZvcmVncm91bmQiOnsiJGlkIjoiNDI0NiIsIkNvbG9yIjp7IiRpZCI6IjQyNDciLCJBIjoyNTUsIlIiOjIzNywiRyI6MTI1LCJCIjo0OX19LCJNYXhXaWR0aCI6MjAwLjAsIk1heEhlaWdodCI6IkluZmluaXR5IiwiU21hcnRGb3JlZ3JvdW5kSXNBY3RpdmUiOmZhbHNlLCJIb3Jpem9udGFsQWxpZ25tZW50IjowLCJWZXJ0aWNhbEFsaWdubWVudCI6MSwiU21hcnRGb3JlZ3JvdW5kIjpudWxsLCJCYWNrZ3JvdW5kRmlsbFR5cGUiOjAsIk1hcmdpbiI6eyIkaWQiOiI0MjQ4IiwiVG9wIjowLjAsIkxlZnQiOjAuMCwiUmlnaHQiOjAuMCwiQm90dG9tIjowLjB9LCJQYWRkaW5nIjp7IiRpZCI6IjQyNDkiLCJUb3AiOjAuMCwiTGVmdCI6MC4wLCJSaWdodCI6MC4wLCJCb3R0b20iOjAuMH0sIkJhY2tncm91bmQiOnsiJGlkIjoiNDI1MCIsIkNvbG9yIjp7IiRpZCI6IjQyNTEiLCJBIjoyNTUsIlIiOjIzNywiRyI6MTI1LCJCIjo0OX19LCJJc1Zpc2libGUiOnRydWUsIldpZHRoIjowLjAsIkhlaWdodCI6MC4wLCJCb3JkZXJTdHlsZSI6eyIkaWQiOiI0MjUyIiwiTGluZUNvbG9yIjpudWxsLCJMaW5lV2VpZ2h0IjowLjAsIkxpbmVUeXBlIjowLCJQYXJlbnRTdHlsZSI6bnVsbH0sIlBhcmVudFN0eWxlIjpudWxsfSwiSG9yaXpvbnRhbENvbm5lY3RvclN0eWxlIjp7IiRpZCI6IjQyNTMiLCJMaW5lQ29sb3IiOnsiJGlkIjoiNDI1NCIsIiR0eXBlIjoiTkxSRS5Db21tb24uRG9tLlNvbGlkQ29sb3JCcnVzaCwgTkxSRS5Db21tb24iLCJDb2xvciI6eyIkaWQiOiI0MjU1IiwiQSI6MjU1LCJSIjowLCJHIjowLCJCIjowfX0sIkxpbmVXZWlnaHQiOjAuMCwiTGluZVR5cGUiOjAsIlBhcmVudFN0eWxlIjpudWxsfSwiVmVydGljYWxDb25uZWN0b3JTdHlsZSI6eyIkaWQiOiI0MjU2IiwiTGluZUNvbG9yIjp7IiRpZCI6IjQyNTciLCIkdHlwZSI6Ik5MUkUuQ29tbW9uLkRvbS5Tb2xpZENvbG9yQnJ1c2gsIE5MUkUuQ29tbW9uIiwiQ29sb3IiOnsiJGlkIjoiNDI1OCIsIkEiOjI1NSwiUiI6MCwiRyI6MCwiQiI6MH19LCJMaW5lV2VpZ2h0IjowLjAsIkxpbmVUeXBlIjowLCJQYXJlbnRTdHlsZSI6bnVsbH0sIk1hcmdpbiI6bnVsbCwiU3RhcnREYXRlUG9zaXRpb24iOjYsIkVuZERhdGVQb3NpdGlvbiI6NiwiRGF0ZUlzVmlzaWJsZSI6ZmFsc2UsIlRpdGxlUG9zaXRpb24iOjQsIkR1cmF0aW9uUG9zaXRpb24iOjYsIlBlcmNlbnRhZ2VDb21wbGV0ZWRQb3NpdGlvbiI6MiwiVmFyaWFuY2VQb3NpdGlvbiI6NiwiU3BhY2luZyI6MywiSXNCZWxvd1RpbWViYW5kIjp0cnVlLCJQZXJjZW50YWdlQ29tcGxldGVTaGFwZU9wYWNpdHkiOjM1LCJCYXNlbGluZVN0eWxlIjp7IiRpZCI6IjQyNTkiLCJTaGFwZVN0eWxlIjp7IiRpZCI6IjQyNjAiLCJNYXJnaW4iOnsiJGlkIjoiNDI2MSIsIlRvcCI6MC4wLCJMZWZ0IjowLjAsIlJpZ2h0IjowLjAsIkJvdHRvbSI6MC4wfSwiUGFkZGluZyI6eyIkaWQiOiI0MjYyIiwiVG9wIjowLjAsIkxlZnQiOjAuMCwiUmlnaHQiOjAuMCwiQm90dG9tIjowLjB9LCJCYWNrZ3JvdW5kIjp7IiRpZCI6IjQyNjMiLCJDb2xvciI6eyIkaWQiOiI0MjY0IiwiQSI6MTUzLCJSIjowLCJHIjowLCJCIjowfX0sIklzVmlzaWJsZSI6dHJ1ZSwiV2lkdGgiOjAuMCwiSGVpZ2h0IjowLjAsIkJvcmRlclN0eWxlIjpudWxsLCJQYXJlbnRTdHlsZSI6bnVsbH0sIk1hcmdpbiI6eyIkaWQiOiI0MjY1IiwiVG9wIjowLjAsIkxlZnQiOjAuMCwiUmlnaHQiOjAuMCwiQm90dG9tIjowLjB9LCJQYWRkaW5nIjp7IiRpZCI6IjQyNjYiLCJUb3AiOjAuMCwiTGVmdCI6MC4wLCJSaWdodCI6MC4wLCJCb3R0b20iOjAuMH0sIkJhY2tncm91bmQiOm51bGwsIklzVmlzaWJsZSI6dHJ1ZSwiV2lkdGgiOjAuMCwiSGVpZ2h0IjowLjAsIkJvcmRlclN0eWxlIjpudWxsLCJQYXJlbnRTdHlsZSI6bnVsbH0sIlNoYXBlU3R5bGUiOnsiJGlkIjoiNDI2NyIsIk1hcmdpbiI6eyIkaWQiOiI0MjY4IiwiVG9wIjowLjAsIkxlZnQiOjQuMCwiUmlnaHQiOjQuMCwiQm90dG9tIjowLjB9LCJQYWRkaW5nIjp7IiRpZCI6IjQyNjkiLCJUb3AiOjAuMCwiTGVmdCI6MC4wLCJSaWdodCI6MC4wLCJCb3R0b20iOjAuMH0sIkJhY2tncm91bmQiOnsiJGlkIjoiNDI3MCIsIkNvbG9yIjp7IiRpZCI6IjQyNzEiLCJBIjoyNTUsIlIiOjExNSwiRyI6MTE1LCJCIjoxMTV9fSwiSXNWaXNpYmxlIjp0cnVlLCJXaWR0aCI6MC4wLCJIZWlnaHQiOjEwLjAsIkJvcmRlclN0eWxlIjp7IiRpZCI6IjQyNzIiLCJMaW5lQ29sb3IiOnsiJGlkIjoiNDI3MyIsIiR0eXBlIjoiTkxSRS5Db21tb24uRG9tLlNvbGlkQ29sb3JCcnVzaCwgTkxSRS5Db21tb24iLCJDb2xvciI6eyIkaWQiOiI0Mjc0IiwiQSI6MjU1LCJSIjoyMzQsIkciOjIyLCJCIjozMH19LCJMaW5lV2VpZ2h0IjowLjAsIkxpbmVUeXBlIjowLCJQYXJlbnRTdHlsZSI6bnVsbH0sIlBhcmVudFN0eWxlIjpudWxsfSwiVGl0bGVTdHlsZSI6eyIkaWQiOiI0Mjc1IiwiRm9udFNldHRpbmdzIjp7IiRpZCI6IjQyNzYiLCJGb250U2l6ZSI6MTEsIkZvbnROYW1lIjoiQ2FsaWJyaSIsIklzQm9sZCI6ZmFsc2UsIklzSXRhbGljIjpmYWxzZSwiSXNVbmRlcmxpbmVkIjpmYWxzZSwiUGFyZW50U3R5bGUiOm51bGx9LCJBdXRvU2l6ZSI6MCwiRm9yZWdyb3VuZCI6eyIkaWQiOiI0Mjc3IiwiQ29sb3IiOnsiJGlkIjoiNDI3OCIsIkEiOjI1NSwiUiI6MCwiRyI6MCwiQiI6MH19LCJNYXhXaWR0aCI6NzIwLjAsIk1heEhlaWdodCI6IkluZmluaXR5IiwiU21hcnRGb3JlZ3JvdW5kSXNBY3RpdmUiOmZhbHNlLCJIb3Jpem9udGFsQWxpZ25tZW50IjowLCJWZXJ0aWNhbEFsaWdubWVudCI6MSwiU21hcnRGb3JlZ3JvdW5kIjpudWxsLCJCYWNrZ3JvdW5kRmlsbFR5cGUiOjAsIk1hcmdpbiI6eyIkaWQiOiI0Mjc5IiwiVG9wIjowLjAsIkxlZnQiOjAuMCwiUmlnaHQiOjAuMCwiQm90dG9tIjowLjB9LCJQYWRkaW5nIjp7IiRpZCI6IjQyODAiLCJUb3AiOjAuMCwiTGVmdCI6MC4wLCJSaWdodCI6MC4wLCJCb3R0b20iOjAuMH0sIkJhY2tncm91bmQiOnsiJGlkIjoiNDI4MSIsIkNvbG9yIjp7IiRpZCI6IjQyODIiLCJBIjowLCJSIjoyNTUsIkciOjI1NSwiQiI6MjU1fX0sIklzVmlzaWJsZSI6dHJ1ZSwiV2lkdGgiOjAuMCwiSGVpZ2h0IjowLjAsIkJvcmRlclN0eWxlIjp7IiRpZCI6IjQyODMiLCJMaW5lQ29sb3IiOm51bGwsIkxpbmVXZWlnaHQiOjAuMCwiTGluZVR5cGUiOjAsIlBhcmVudFN0eWxlIjpudWxsfSwiUGFyZW50U3R5bGUiOm51bGx9LCJEYXRlU3R5bGUiOnsiJGlkIjoiNDI4NCIsIkZvbnRTZXR0aW5ncyI6eyIkaWQiOiI0Mjg1IiwiRm9udFNpemUiOjEwLCJGb250TmFtZSI6IkNhbGlicmkiLCJJc0JvbGQiOmZhbHNlLCJJc0l0YWxpYyI6ZmFsc2UsIklzVW5kZXJsaW5lZCI6ZmFsc2UsIlBhcmVudFN0eWxlIjpudWxsfSwiQXV0b1NpemUiOjAsIkZvcmVncm91bmQiOnsiJGlkIjoiNDI4NiIsIkNvbG9yIjp7IiRpZCI6IjQyODciLCJBIjoyNTUsIlIiOjE0LCJHIjo0MCwiQiI6NjV9fSwiTWF4V2lkdGgiOjIwMC4wLCJNYXhIZWlnaHQiOiJJbmZpbml0eSIsIlNtYXJ0Rm9yZWdyb3VuZElzQWN0aXZlIjpmYWxzZSwiSG9yaXpvbnRhbEFsaWdubWVudCI6MiwiVmVydGljYWxBbGlnbm1lbnQiOjEsIlNtYXJ0Rm9yZWdyb3VuZCI6bnVsbCwiQmFja2dyb3VuZEZpbGxUeXBlIjowLCJNYXJnaW4iOnsiJGlkIjoiNDI4OCIsIlRvcCI6MC4wLCJMZWZ0IjowLjAsIlJpZ2h0IjowLjAsIkJvdHRvbSI6MC4wfSwiUGFkZGluZyI6eyIkaWQiOiI0Mjg5IiwiVG9wIjowLjAsIkxlZnQiOjAuMCwiUmlnaHQiOjAuMCwiQm90dG9tIjowLjB9LCJCYWNrZ3JvdW5kIjp7IiRpZCI6IjQyOTAiLCJDb2xvciI6eyIkaWQiOiI0MjkxIiwiQSI6MjU1LCJSIjoxNCwiRyI6NDAsIkIiOjY1fX0sIklzVmlzaWJsZSI6dHJ1ZSwiV2lkdGgiOjAuMCwiSGVpZ2h0IjowLjAsIkJvcmRlclN0eWxlIjp7IiRpZCI6IjQyOTIiLCJMaW5lQ29sb3IiOm51bGwsIkxpbmVXZWlnaHQiOjAuMCwiTGluZVR5cGUiOjAsIlBhcmVudFN0eWxlIjpudWxsfSwiUGFyZW50U3R5bGUiOm51bGx9LCJEYXRlRm9ybWF0Ijp7IiRpZCI6IjQyOTMiLCJGb3JtYXRTdHJpbmciOiJNTU0geXl5eSIsIlNlcGFyYXRvciI6Ii8iLCJVc2VJbnRlcm5hdGlvbmFsRGF0ZUZvcm1hdCI6ZmFsc2UsIkRhdGVJc1Zpc2libGUiOnRydWUsIlRpbWVJc1Zpc2libGUiOmZhbHNlLCJIb3VyRGlnaXRzIjoxLCJBbVBtRGVzaWduYXRvciI6MiwiVHJpbTAwTWludXRlcyI6ZmFsc2UsIkxhc3RLbm93blZpc2liaWxpdHlTdGF0ZSI6bnVsbH0sIldlZWtOdW1iZXJpbmciOnsiJGlkIjoiNDI5NCIsIkZvcm1hdCI6MCwiSXNWaXNpYmxlIjpmYWxzZSwiTGFzdEtub3duVmlzaWJpbGl0eVN0YXRlIjpmYWxzZX0sIklzVmlzaWJsZSI6dHJ1ZSwiVmFyaWFuY2VTdHlsZSI6eyIkaWQiOiI0Mjk1IiwiVGV4dFN0eWxlIjp7IiRpZCI6IjQyOTYiLCJGb250U2V0dGluZ3MiOnsiJGlkIjoiNDI5NyIsIkZvbnRTaXplIjoxMSwiRm9udE5hbWUiOiJDYWxpYnJpIiwiSXNCb2xkIjpmYWxzZSwiSXNJdGFsaWMiOmZhbHNlLCJJc1VuZGVybGluZWQiOmZhbHNlLCJQYXJlbnRTdHlsZSI6bnVsbH0sIkF1dG9TaXplIjowLCJGb3JlZ3JvdW5kIjp7IiRpZCI6IjQyOTgiLCJDb2xvciI6eyIkaWQiOiI0Mjk5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QzMDAiLCJUb3AiOjAuMCwiTGVmdCI6MC4wLCJSaWdodCI6MC4wLCJCb3R0b20iOjAuMH0sIlBhZGRpbmciOnsiJGlkIjoiNDMwMSIsIlRvcCI6MC4wLCJMZWZ0IjowLjAsIlJpZ2h0IjowLjAsIkJvdHRvbSI6MC4wfSwiQmFja2dyb3VuZCI6eyIkaWQiOiI0MzAyIiwiQ29sb3IiOnsiJGlkIjoiNDMwMyIsIkEiOjAsIlIiOjAsIkciOjAsIkIiOjB9fSwiSXNWaXNpYmxlIjp0cnVlLCJXaWR0aCI6MC4wLCJIZWlnaHQiOjAuMCwiQm9yZGVyU3R5bGUiOnsiJGlkIjoiNDMwNCIsIkxpbmVDb2xvciI6bnVsbCwiTGluZVdlaWdodCI6MC4wLCJMaW5lVHlwZSI6MCwiUGFyZW50U3R5bGUiOm51bGx9LCJQYXJlbnRTdHlsZSI6bnVsbH0sIlBhcmVudFN0eWxlIjpudWxsfSwiUGFyZW50U3R5bGUiOm51bGx9LCJJbmRleCI6NDQsIlNtYXJ0RHVyYXRpb25BY3RpdmF0ZWQiOmZhbHNlLCJEYXRlRm9ybWF0Ijp7IiRyZWYiOiI0MjkzIn0sIldlZWtOdW1iZXJpbmciOnsiJGlkIjoiNDMwNSIsIkZvcm1hdCI6MCwiSXNWaXNpYmxlIjpmYWxzZSwiTGFzdEtub3duVmlzaWJpbGl0eVN0YXRlIjpmYWxzZX0sIkJhc2VsaW5lRGF0YSI6eyIkaWQiOiI0MzA2IiwiU3RhcnREYXRlIjoiMjAyNi0wMS0wMVQwMDowMDowMCIsIkVuZERhdGUiOiIyMDI2LTAyLTEzVDIzOjU5OjAwWiJ9LCJJZCI6IjFkY2Y1NjY2LTBlZjktNDM0Zi04MWU1LTg4NzRjMjE3YTMwZiIsIkltcG9ydElkIjpudWxsLCJUaXRsZSI6IkZhbiBDaG9wcGVyOiBEZXNpZ24gcGhhc2UgKEZaSikiLCJOb3RlIjpudWxsLCJIeXBlcmxpbmsiOnsiJGlkIjoiNDMwNyIsIkFkZHJlc3MiOiIiLCJTdWJBZGRyZXNzIjoiIn0sIklzQ2hhbmdlZCI6ZmFsc2UsIklzTmV3IjpmYWxzZX19XSwiX21pbGVzdG9uZXMiOltdLCJJZCI6IjAwMDAwMDAwLTAwMDAtMDAwMC0wMDAwLTAwMDAwMDAwMDAwMCIsIklzU2luZ2xlSXRlbVJvdyI6dHJ1ZX0seyIkaWQiOiI0MzA4IiwiX3Rhc2tzIjpbeyIkaWQiOiI0MzA5IiwiX2F0dGFjaGVkTWlsZXN0b25lcyI6W10sIlRhc2tEZWZpbml0aW9uIjp7IiRpZCI6IjQzMTAiLCJHcm91cE5hbWUiOm51bGwsIlN0YXJ0RGF0ZSI6IjIwMjYtMDItMTZUMDA6MDA6MDBaIiwiRW5kRGF0ZSI6IjIwMjYtMTEtMjBUMjM6NTk6MDBaIiwiUGVyY2VudGFnZUNvbXBsZXRlIjpudWxsLCJTdHlsZSI6eyIkaWQiOiI0MzExIiwiU2hhcGUiOjEsIlNoYXBlVGhpY2tuZXNzIjowLCJEdXJhdGlvbkZvcm1hdCI6MCwiSW5jbHVkZU5vbldvcmtpbmdEYXlzSW5EdXJhdGlvbiI6ZmFsc2UsIlBlcmNlbnRhZ2VDb21wbGV0ZVN0eWxlIjp7IiRpZCI6IjQzMTIiLCJGb250U2V0dGluZ3MiOnsiJGlkIjoiNDMxMyIsIkZvbnRTaXplIjoxMCwiRm9udE5hbWUiOiJDYWxpYnJpIiwiSXNCb2xkIjpmYWxzZSwiSXNJdGFsaWMiOmZhbHNlLCJJc1VuZGVybGluZWQiOmZhbHNlLCJQYXJlbnRTdHlsZSI6bnVsbH0sIkF1dG9TaXplIjowLCJGb3JlZ3JvdW5kIjp7IiRpZCI6IjQzMTQiLCJDb2xvciI6eyIkaWQiOiI0MzE1IiwiQSI6MjU1LCJSIjoyMzIsIkciOjIzMiwiQiI6MjMyfX0sIk1heFdpZHRoIjoyMDAuMCwiTWF4SGVpZ2h0IjoiSW5maW5pdHkiLCJTbWFydEZvcmVncm91bmRJc0FjdGl2ZSI6ZmFsc2UsIkhvcml6b250YWxBbGlnbm1lbnQiOjEsIlZlcnRpY2FsQWxpZ25tZW50IjoxLCJTbWFydEZvcmVncm91bmQiOm51bGwsIkJhY2tncm91bmRGaWxsVHlwZSI6MCwiTWFyZ2luIjp7IiRpZCI6IjQzMTYiLCJUb3AiOjAuMCwiTGVmdCI6MC4wLCJSaWdodCI6MC4wLCJCb3R0b20iOjAuMH0sIlBhZGRpbmciOnsiJGlkIjoiNDMxNyIsIlRvcCI6MC4wLCJMZWZ0IjowLjAsIlJpZ2h0IjowLjAsIkJvdHRvbSI6MC4wfSwiQmFja2dyb3VuZCI6eyIkaWQiOiI0MzE4IiwiQ29sb3IiOnsiJGlkIjoiNDMxOSIsIkEiOjg5LCJSIjowLCJHIjowLCJCIjowfX0sIklzVmlzaWJsZSI6dHJ1ZSwiV2lkdGgiOjAuMCwiSGVpZ2h0IjowLjAsIkJvcmRlclN0eWxlIjp7IiRpZCI6IjQzMjAiLCJMaW5lQ29sb3IiOm51bGwsIkxpbmVXZWlnaHQiOjAuMCwiTGluZVR5cGUiOjAsIlBhcmVudFN0eWxlIjpudWxsfSwiUGFyZW50U3R5bGUiOm51bGx9LCJEdXJhdGlvblN0eWxlIjp7IiRpZCI6IjQzMjEiLCJGb250U2V0dGluZ3MiOnsiJGlkIjoiNDMyMiIsIkZvbnRTaXplIjoxMCwiRm9udE5hbWUiOiJDYWxpYnJpIiwiSXNCb2xkIjpmYWxzZSwiSXNJdGFsaWMiOmZhbHNlLCJJc1VuZGVybGluZWQiOmZhbHNlLCJQYXJlbnRTdHlsZSI6bnVsbH0sIkF1dG9TaXplIjowLCJGb3JlZ3JvdW5kIjp7IiRpZCI6IjQzMjMiLCJDb2xvciI6eyIkaWQiOiI0MzI0IiwiQSI6MjU1LCJSIjoyMzcsIkciOjEyNSwiQiI6NDl9fSwiTWF4V2lkdGgiOjIwMC4wLCJNYXhIZWlnaHQiOiJJbmZpbml0eSIsIlNtYXJ0Rm9yZWdyb3VuZElzQWN0aXZlIjpmYWxzZSwiSG9yaXpvbnRhbEFsaWdubWVudCI6MCwiVmVydGljYWxBbGlnbm1lbnQiOjEsIlNtYXJ0Rm9yZWdyb3VuZCI6bnVsbCwiQmFja2dyb3VuZEZpbGxUeXBlIjowLCJNYXJnaW4iOnsiJGlkIjoiNDMyNSIsIlRvcCI6MC4wLCJMZWZ0IjowLjAsIlJpZ2h0IjowLjAsIkJvdHRvbSI6MC4wfSwiUGFkZGluZyI6eyIkaWQiOiI0MzI2IiwiVG9wIjowLjAsIkxlZnQiOjAuMCwiUmlnaHQiOjAuMCwiQm90dG9tIjowLjB9LCJCYWNrZ3JvdW5kIjp7IiRpZCI6IjQzMjciLCJDb2xvciI6eyIkaWQiOiI0MzI4IiwiQSI6MjU1LCJSIjoyMzcsIkciOjEyNSwiQiI6NDl9fSwiSXNWaXNpYmxlIjp0cnVlLCJXaWR0aCI6MC4wLCJIZWlnaHQiOjAuMCwiQm9yZGVyU3R5bGUiOnsiJGlkIjoiNDMyOSIsIkxpbmVDb2xvciI6bnVsbCwiTGluZVdlaWdodCI6MC4wLCJMaW5lVHlwZSI6MCwiUGFyZW50U3R5bGUiOm51bGx9LCJQYXJlbnRTdHlsZSI6bnVsbH0sIkhvcml6b250YWxDb25uZWN0b3JTdHlsZSI6eyIkaWQiOiI0MzMwIiwiTGluZUNvbG9yIjp7IiRpZCI6IjQzMzEiLCIkdHlwZSI6Ik5MUkUuQ29tbW9uLkRvbS5Tb2xpZENvbG9yQnJ1c2gsIE5MUkUuQ29tbW9uIiwiQ29sb3IiOnsiJGlkIjoiNDMzMiIsIkEiOjI1NSwiUiI6MCwiRyI6MCwiQiI6MH19LCJMaW5lV2VpZ2h0IjowLjAsIkxpbmVUeXBlIjowLCJQYXJlbnRTdHlsZSI6bnVsbH0sIlZlcnRpY2FsQ29ubmVjdG9yU3R5bGUiOnsiJGlkIjoiNDMzMyIsIkxpbmVDb2xvciI6eyIkaWQiOiI0MzM0IiwiJHR5cGUiOiJOTFJFLkNvbW1vbi5Eb20uU29saWRDb2xvckJydXNoLCBOTFJFLkNvbW1vbiIsIkNvbG9yIjp7IiRpZCI6IjQzMzUiLCJBIjoyNTUsIlIiOjAsIkciOjAsIkIiOjB9fSwiTGluZVdlaWdodCI6MC4wLCJMaW5lVHlwZSI6MCwiUGFyZW50U3R5bGUiOm51bGx9LCJNYXJnaW4iOm51bGwsIlN0YXJ0RGF0ZVBvc2l0aW9uIjozLCJFbmREYXRlUG9zaXRpb24iOjMsIkRhdGVJc1Zpc2libGUiOnRydWUsIlRpdGxlUG9zaXRpb24iOjQsIkR1cmF0aW9uUG9zaXRpb24iOjYsIlBlcmNlbnRhZ2VDb21wbGV0ZWRQb3NpdGlvbiI6MiwiVmFyaWFuY2VQb3NpdGlvbiI6NiwiU3BhY2luZyI6MywiSXNCZWxvd1RpbWViYW5kIjp0cnVlLCJQZXJjZW50YWdlQ29tcGxldGVTaGFwZU9wYWNpdHkiOjM1LCJCYXNlbGluZVN0eWxlIjp7IiRpZCI6IjQzMzYiLCJTaGFwZVN0eWxlIjp7IiRpZCI6IjQzMzciLCJNYXJnaW4iOnsiJGlkIjoiNDMzOCIsIlRvcCI6MC4wLCJMZWZ0IjowLjAsIlJpZ2h0IjowLjAsIkJvdHRvbSI6MC4wfSwiUGFkZGluZyI6eyIkaWQiOiI0MzM5IiwiVG9wIjowLjAsIkxlZnQiOjAuMCwiUmlnaHQiOjAuMCwiQm90dG9tIjowLjB9LCJCYWNrZ3JvdW5kIjp7IiRpZCI6IjQzNDAiLCJDb2xvciI6eyIkaWQiOiI0MzQxIiwiQSI6MTUzLCJSIjowLCJHIjowLCJCIjowfX0sIklzVmlzaWJsZSI6dHJ1ZSwiV2lkdGgiOjAuMCwiSGVpZ2h0IjowLjAsIkJvcmRlclN0eWxlIjpudWxsLCJQYXJlbnRTdHlsZSI6bnVsbH0sIk1hcmdpbiI6eyIkaWQiOiI0MzQyIiwiVG9wIjowLjAsIkxlZnQiOjAuMCwiUmlnaHQiOjAuMCwiQm90dG9tIjowLjB9LCJQYWRkaW5nIjp7IiRpZCI6IjQzNDMiLCJUb3AiOjAuMCwiTGVmdCI6MC4wLCJSaWdodCI6MC4wLCJCb3R0b20iOjAuMH0sIkJhY2tncm91bmQiOm51bGwsIklzVmlzaWJsZSI6dHJ1ZSwiV2lkdGgiOjAuMCwiSGVpZ2h0IjowLjAsIkJvcmRlclN0eWxlIjpudWxsLCJQYXJlbnRTdHlsZSI6bnVsbH0sIlNoYXBlU3R5bGUiOnsiJGlkIjoiNDM0NCIsIk1hcmdpbiI6eyIkaWQiOiI0MzQ1IiwiVG9wIjowLjAsIkxlZnQiOjQuMCwiUmlnaHQiOjQuMCwiQm90dG9tIjowLjB9LCJQYWRkaW5nIjp7IiRpZCI6IjQzNDYiLCJUb3AiOjAuMCwiTGVmdCI6MC4wLCJSaWdodCI6MC4wLCJCb3R0b20iOjAuMH0sIkJhY2tncm91bmQiOnsiJGlkIjoiNDM0NyIsIkNvbG9yIjp7IiRpZCI6IjQzNDgiLCJBIjoyNTUsIlIiOjExNSwiRyI6MTE1LCJCIjoxMTV9fSwiSXNWaXNpYmxlIjp0cnVlLCJXaWR0aCI6MC4wLCJIZWlnaHQiOjEwLjAsIkJvcmRlclN0eWxlIjp7IiRpZCI6IjQzNDkiLCJMaW5lQ29sb3IiOnsiJGlkIjoiNDM1MCIsIiR0eXBlIjoiTkxSRS5Db21tb24uRG9tLlNvbGlkQ29sb3JCcnVzaCwgTkxSRS5Db21tb24iLCJDb2xvciI6eyIkaWQiOiI0MzUxIiwiQSI6MjU1LCJSIjoyMzQsIkciOjIyLCJCIjozMH19LCJMaW5lV2VpZ2h0IjowLjAsIkxpbmVUeXBlIjowLCJQYXJlbnRTdHlsZSI6bnVsbH0sIlBhcmVudFN0eWxlIjpudWxsfSwiVGl0bGVTdHlsZSI6eyIkaWQiOiI0MzUyIiwiRm9udFNldHRpbmdzIjp7IiRpZCI6IjQzNTMiLCJGb250U2l6ZSI6MTEsIkZvbnROYW1lIjoiQ2FsaWJyaSIsIklzQm9sZCI6ZmFsc2UsIklzSXRhbGljIjpmYWxzZSwiSXNVbmRlcmxpbmVkIjpmYWxzZSwiUGFyZW50U3R5bGUiOm51bGx9LCJBdXRvU2l6ZSI6MCwiRm9yZWdyb3VuZCI6eyIkaWQiOiI0MzU0IiwiQ29sb3IiOnsiJGlkIjoiNDM1NSIsIkEiOjI1NSwiUiI6MCwiRyI6MCwiQiI6MH19LCJNYXhXaWR0aCI6NzIwLjAsIk1heEhlaWdodCI6IkluZmluaXR5IiwiU21hcnRGb3JlZ3JvdW5kSXNBY3RpdmUiOmZhbHNlLCJIb3Jpem9udGFsQWxpZ25tZW50IjowLCJWZXJ0aWNhbEFsaWdubWVudCI6MSwiU21hcnRGb3JlZ3JvdW5kIjpudWxsLCJCYWNrZ3JvdW5kRmlsbFR5cGUiOjAsIk1hcmdpbiI6eyIkaWQiOiI0MzU2IiwiVG9wIjowLjAsIkxlZnQiOjAuMCwiUmlnaHQiOjAuMCwiQm90dG9tIjowLjB9LCJQYWRkaW5nIjp7IiRpZCI6IjQzNTciLCJUb3AiOjAuMCwiTGVmdCI6MC4wLCJSaWdodCI6MC4wLCJCb3R0b20iOjAuMH0sIkJhY2tncm91bmQiOnsiJGlkIjoiNDM1OCIsIkNvbG9yIjp7IiRpZCI6IjQzNTkiLCJBIjowLCJSIjoyNTUsIkciOjI1NSwiQiI6MjU1fX0sIklzVmlzaWJsZSI6dHJ1ZSwiV2lkdGgiOjAuMCwiSGVpZ2h0IjowLjAsIkJvcmRlclN0eWxlIjp7IiRpZCI6IjQzNjAiLCJMaW5lQ29sb3IiOm51bGwsIkxpbmVXZWlnaHQiOjAuMCwiTGluZVR5cGUiOjAsIlBhcmVudFN0eWxlIjpudWxsfSwiUGFyZW50U3R5bGUiOm51bGx9LCJEYXRlU3R5bGUiOnsiJGlkIjoiNDM2MSIsIkZvbnRTZXR0aW5ncyI6eyIkaWQiOiI0MzYyIiwiRm9udFNpemUiOjEwLCJGb250TmFtZSI6IkNhbGlicmkiLCJJc0JvbGQiOmZhbHNlLCJJc0l0YWxpYyI6ZmFsc2UsIklzVW5kZXJsaW5lZCI6ZmFsc2UsIlBhcmVudFN0eWxlIjpudWxsfSwiQXV0b1NpemUiOjAsIkZvcmVncm91bmQiOnsiJGlkIjoiNDM2MyIsIkNvbG9yIjp7IiRpZCI6IjQzNjQiLCJBIjoyNTUsIlIiOjE0LCJHIjo0MCwiQiI6NjV9fSwiTWF4V2lkdGgiOjIwMC4wLCJNYXhIZWlnaHQiOiJJbmZpbml0eSIsIlNtYXJ0Rm9yZWdyb3VuZElzQWN0aXZlIjpmYWxzZSwiSG9yaXpvbnRhbEFsaWdubWVudCI6MiwiVmVydGljYWxBbGlnbm1lbnQiOjEsIlNtYXJ0Rm9yZWdyb3VuZCI6bnVsbCwiQmFja2dyb3VuZEZpbGxUeXBlIjowLCJNYXJnaW4iOnsiJGlkIjoiNDM2NSIsIlRvcCI6MC4wLCJMZWZ0IjowLjAsIlJpZ2h0IjowLjAsIkJvdHRvbSI6MC4wfSwiUGFkZGluZyI6eyIkaWQiOiI0MzY2IiwiVG9wIjowLjAsIkxlZnQiOjAuMCwiUmlnaHQiOjAuMCwiQm90dG9tIjowLjB9LCJCYWNrZ3JvdW5kIjp7IiRpZCI6IjQzNjciLCJDb2xvciI6eyIkaWQiOiI0MzY4IiwiQSI6MjU1LCJSIjoxNCwiRyI6NDAsIkIiOjY1fX0sIklzVmlzaWJsZSI6dHJ1ZSwiV2lkdGgiOjAuMCwiSGVpZ2h0IjowLjAsIkJvcmRlclN0eWxlIjp7IiRpZCI6IjQzNjkiLCJMaW5lQ29sb3IiOm51bGwsIkxpbmVXZWlnaHQiOjAuMCwiTGluZVR5cGUiOjAsIlBhcmVudFN0eWxlIjpudWxsfSwiUGFyZW50U3R5bGUiOm51bGx9LCJEYXRlRm9ybWF0Ijp7IiRpZCI6IjQzNzAiLCJGb3JtYXRTdHJpbmciOiJNTU0geXl5eSIsIlNlcGFyYXRvciI6Ii8iLCJVc2VJbnRlcm5hdGlvbmFsRGF0ZUZvcm1hdCI6ZmFsc2UsIkRhdGVJc1Zpc2libGUiOnRydWUsIlRpbWVJc1Zpc2libGUiOmZhbHNlLCJIb3VyRGlnaXRzIjoxLCJBbVBtRGVzaWduYXRvciI6MiwiVHJpbTAwTWludXRlcyI6ZmFsc2UsIkxhc3RLbm93blZpc2liaWxpdHlTdGF0ZSI6bnVsbH0sIldlZWtOdW1iZXJpbmciOnsiJGlkIjoiNDM3MSIsIkZvcm1hdCI6MCwiSXNWaXNpYmxlIjpmYWxzZSwiTGFzdEtub3duVmlzaWJpbGl0eVN0YXRlIjpmYWxzZX0sIklzVmlzaWJsZSI6dHJ1ZSwiVmFyaWFuY2VTdHlsZSI6eyIkaWQiOiI0MzcyIiwiVGV4dFN0eWxlIjp7IiRpZCI6IjQzNzMiLCJGb250U2V0dGluZ3MiOnsiJGlkIjoiNDM3NCIsIkZvbnRTaXplIjoxMSwiRm9udE5hbWUiOiJDYWxpYnJpIiwiSXNCb2xkIjpmYWxzZSwiSXNJdGFsaWMiOmZhbHNlLCJJc1VuZGVybGluZWQiOmZhbHNlLCJQYXJlbnRTdHlsZSI6bnVsbH0sIkF1dG9TaXplIjowLCJGb3JlZ3JvdW5kIjp7IiRpZCI6IjQzNzUiLCJDb2xvciI6eyIkaWQiOiI0Mzc2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QzNzciLCJUb3AiOjAuMCwiTGVmdCI6MC4wLCJSaWdodCI6MC4wLCJCb3R0b20iOjAuMH0sIlBhZGRpbmciOnsiJGlkIjoiNDM3OCIsIlRvcCI6MC4wLCJMZWZ0IjowLjAsIlJpZ2h0IjowLjAsIkJvdHRvbSI6MC4wfSwiQmFja2dyb3VuZCI6eyIkaWQiOiI0Mzc5IiwiQ29sb3IiOnsiJGlkIjoiNDM4MCIsIkEiOjAsIlIiOjAsIkciOjAsIkIiOjB9fSwiSXNWaXNpYmxlIjp0cnVlLCJXaWR0aCI6MC4wLCJIZWlnaHQiOjAuMCwiQm9yZGVyU3R5bGUiOnsiJGlkIjoiNDM4MSIsIkxpbmVDb2xvciI6bnVsbCwiTGluZVdlaWdodCI6MC4wLCJMaW5lVHlwZSI6MCwiUGFyZW50U3R5bGUiOm51bGx9LCJQYXJlbnRTdHlsZSI6bnVsbH0sIlBhcmVudFN0eWxlIjpudWxsfSwiUGFyZW50U3R5bGUiOm51bGx9LCJJbmRleCI6NDUsIlNtYXJ0RHVyYXRpb25BY3RpdmF0ZWQiOmZhbHNlLCJEYXRlRm9ybWF0Ijp7IiRyZWYiOiI0MzcwIn0sIldlZWtOdW1iZXJpbmciOnsiJGlkIjoiNDM4MiIsIkZvcm1hdCI6MCwiSXNWaXNpYmxlIjpmYWxzZSwiTGFzdEtub3duVmlzaWJpbGl0eVN0YXRlIjpmYWxzZX0sIkJhc2VsaW5lRGF0YSI6eyIkaWQiOiI0MzgzIiwiU3RhcnREYXRlIjoiMjAyNi0wMi0xNlQwMDowMDowMFoiLCJFbmREYXRlIjoiMjAyNi0xMS0yMFQyMzo1OTowMFoifSwiSWQiOiJjYTllMDRmMS00ZmVlLTRkZjYtYmU4Zi01YzU3YTBhYWVkNmMiLCJJbXBvcnRJZCI6bnVsbCwiVGl0bGUiOiJGYW4gQ2hvcHBlcjogUHJvY3VyZW1lbnQgYW5kIE1hbnVmYWN0dXJpbmcgcGhhc2UgKEZaSikiLCJOb3RlIjpudWxsLCJIeXBlcmxpbmsiOnsiJGlkIjoiNDM4NCIsIkFkZHJlc3MiOiIiLCJTdWJBZGRyZXNzIjoiIn0sIklzQ2hhbmdlZCI6ZmFsc2UsIklzTmV3IjpmYWxzZX19XSwiX21pbGVzdG9uZXMiOltdLCJJZCI6IjAwMDAwMDAwLTAwMDAtMDAwMC0wMDAwLTAwMDAwMDAwMDAwMCIsIklzU2luZ2xlSXRlbVJvdyI6dHJ1ZX0seyIkaWQiOiI0Mzg1IiwiX3Rhc2tzIjpbeyIkaWQiOiI0Mzg2IiwiX2F0dGFjaGVkTWlsZXN0b25lcyI6W10sIlRhc2tEZWZpbml0aW9uIjp7IiRpZCI6IjQzODciLCJHcm91cE5hbWUiOm51bGwsIlN0YXJ0RGF0ZSI6IjIwMjYtMTEtMTZUMDA6MDA6MDBaIiwiRW5kRGF0ZSI6IjIwMjctMDEtMjJUMjM6NTk6MDBaIiwiUGVyY2VudGFnZUNvbXBsZXRlIjpudWxsLCJTdHlsZSI6eyIkaWQiOiI0Mzg4IiwiU2hhcGUiOjEsIlNoYXBlVGhpY2tuZXNzIjowLCJEdXJhdGlvbkZvcm1hdCI6MCwiSW5jbHVkZU5vbldvcmtpbmdEYXlzSW5EdXJhdGlvbiI6ZmFsc2UsIlBlcmNlbnRhZ2VDb21wbGV0ZVN0eWxlIjp7IiRpZCI6IjQzODkiLCJGb250U2V0dGluZ3MiOnsiJGlkIjoiNDM5MCIsIkZvbnRTaXplIjoxMCwiRm9udE5hbWUiOiJDYWxpYnJpIiwiSXNCb2xkIjpmYWxzZSwiSXNJdGFsaWMiOmZhbHNlLCJJc1VuZGVybGluZWQiOmZhbHNlLCJQYXJlbnRTdHlsZSI6bnVsbH0sIkF1dG9TaXplIjowLCJGb3JlZ3JvdW5kIjp7IiRpZCI6IjQzOTEiLCJDb2xvciI6eyIkaWQiOiI0MzkyIiwiQSI6MjU1LCJSIjoyMzIsIkciOjIzMiwiQiI6MjMyfX0sIk1heFdpZHRoIjoyMDAuMCwiTWF4SGVpZ2h0IjoiSW5maW5pdHkiLCJTbWFydEZvcmVncm91bmRJc0FjdGl2ZSI6ZmFsc2UsIkhvcml6b250YWxBbGlnbm1lbnQiOjEsIlZlcnRpY2FsQWxpZ25tZW50IjoxLCJTbWFydEZvcmVncm91bmQiOm51bGwsIkJhY2tncm91bmRGaWxsVHlwZSI6MCwiTWFyZ2luIjp7IiRpZCI6IjQzOTMiLCJUb3AiOjAuMCwiTGVmdCI6MC4wLCJSaWdodCI6MC4wLCJCb3R0b20iOjAuMH0sIlBhZGRpbmciOnsiJGlkIjoiNDM5NCIsIlRvcCI6MC4wLCJMZWZ0IjowLjAsIlJpZ2h0IjowLjAsIkJvdHRvbSI6MC4wfSwiQmFja2dyb3VuZCI6eyIkaWQiOiI0Mzk1IiwiQ29sb3IiOnsiJGlkIjoiNDM5NiIsIkEiOjg5LCJSIjowLCJHIjowLCJCIjowfX0sIklzVmlzaWJsZSI6dHJ1ZSwiV2lkdGgiOjAuMCwiSGVpZ2h0IjowLjAsIkJvcmRlclN0eWxlIjp7IiRpZCI6IjQzOTciLCJMaW5lQ29sb3IiOm51bGwsIkxpbmVXZWlnaHQiOjAuMCwiTGluZVR5cGUiOjAsIlBhcmVudFN0eWxlIjpudWxsfSwiUGFyZW50U3R5bGUiOm51bGx9LCJEdXJhdGlvblN0eWxlIjp7IiRpZCI6IjQzOTgiLCJGb250U2V0dGluZ3MiOnsiJGlkIjoiNDM5OSIsIkZvbnRTaXplIjoxMCwiRm9udE5hbWUiOiJDYWxpYnJpIiwiSXNCb2xkIjpmYWxzZSwiSXNJdGFsaWMiOmZhbHNlLCJJc1VuZGVybGluZWQiOmZhbHNlLCJQYXJlbnRTdHlsZSI6bnVsbH0sIkF1dG9TaXplIjowLCJGb3JlZ3JvdW5kIjp7IiRpZCI6IjQ0MDAiLCJDb2xvciI6eyIkaWQiOiI0NDAxIiwiQSI6MjU1LCJSIjoyMzcsIkciOjEyNSwiQiI6NDl9fSwiTWF4V2lkdGgiOjIwMC4wLCJNYXhIZWlnaHQiOiJJbmZpbml0eSIsIlNtYXJ0Rm9yZWdyb3VuZElzQWN0aXZlIjpmYWxzZSwiSG9yaXpvbnRhbEFsaWdubWVudCI6MCwiVmVydGljYWxBbGlnbm1lbnQiOjEsIlNtYXJ0Rm9yZWdyb3VuZCI6bnVsbCwiQmFja2dyb3VuZEZpbGxUeXBlIjowLCJNYXJnaW4iOnsiJGlkIjoiNDQwMiIsIlRvcCI6MC4wLCJMZWZ0IjowLjAsIlJpZ2h0IjowLjAsIkJvdHRvbSI6MC4wfSwiUGFkZGluZyI6eyIkaWQiOiI0NDAzIiwiVG9wIjowLjAsIkxlZnQiOjAuMCwiUmlnaHQiOjAuMCwiQm90dG9tIjowLjB9LCJCYWNrZ3JvdW5kIjp7IiRpZCI6IjQ0MDQiLCJDb2xvciI6eyIkaWQiOiI0NDA1IiwiQSI6MjU1LCJSIjoyMzcsIkciOjEyNSwiQiI6NDl9fSwiSXNWaXNpYmxlIjp0cnVlLCJXaWR0aCI6MC4wLCJIZWlnaHQiOjAuMCwiQm9yZGVyU3R5bGUiOnsiJGlkIjoiNDQwNiIsIkxpbmVDb2xvciI6bnVsbCwiTGluZVdlaWdodCI6MC4wLCJMaW5lVHlwZSI6MCwiUGFyZW50U3R5bGUiOm51bGx9LCJQYXJlbnRTdHlsZSI6bnVsbH0sIkhvcml6b250YWxDb25uZWN0b3JTdHlsZSI6eyIkaWQiOiI0NDA3IiwiTGluZUNvbG9yIjp7IiRpZCI6IjQ0MDgiLCIkdHlwZSI6Ik5MUkUuQ29tbW9uLkRvbS5Tb2xpZENvbG9yQnJ1c2gsIE5MUkUuQ29tbW9uIiwiQ29sb3IiOnsiJGlkIjoiNDQwOSIsIkEiOjI1NSwiUiI6MCwiRyI6MCwiQiI6MH19LCJMaW5lV2VpZ2h0IjowLjAsIkxpbmVUeXBlIjowLCJQYXJlbnRTdHlsZSI6bnVsbH0sIlZlcnRpY2FsQ29ubmVjdG9yU3R5bGUiOnsiJGlkIjoiNDQxMCIsIkxpbmVDb2xvciI6eyIkaWQiOiI0NDExIiwiJHR5cGUiOiJOTFJFLkNvbW1vbi5Eb20uU29saWRDb2xvckJydXNoLCBOTFJFLkNvbW1vbiIsIkNvbG9yIjp7IiRpZCI6IjQ0MTIiLCJBIjoyNTUsIlIiOjAsIkciOjAsIkIiOjB9fSwiTGluZVdlaWdodCI6MC4wLCJMaW5lVHlwZSI6MCwiUGFyZW50U3R5bGUiOm51bGx9LCJNYXJnaW4iOm51bGwsIlN0YXJ0RGF0ZVBvc2l0aW9uIjozLCJFbmREYXRlUG9zaXRpb24iOjMsIkRhdGVJc1Zpc2libGUiOnRydWUsIlRpdGxlUG9zaXRpb24iOjQsIkR1cmF0aW9uUG9zaXRpb24iOjYsIlBlcmNlbnRhZ2VDb21wbGV0ZWRQb3NpdGlvbiI6MiwiVmFyaWFuY2VQb3NpdGlvbiI6NiwiU3BhY2luZyI6MywiSXNCZWxvd1RpbWViYW5kIjp0cnVlLCJQZXJjZW50YWdlQ29tcGxldGVTaGFwZU9wYWNpdHkiOjM1LCJCYXNlbGluZVN0eWxlIjp7IiRpZCI6IjQ0MTMiLCJTaGFwZVN0eWxlIjp7IiRpZCI6IjQ0MTQiLCJNYXJnaW4iOnsiJGlkIjoiNDQxNSIsIlRvcCI6MC4wLCJMZWZ0IjowLjAsIlJpZ2h0IjowLjAsIkJvdHRvbSI6MC4wfSwiUGFkZGluZyI6eyIkaWQiOiI0NDE2IiwiVG9wIjowLjAsIkxlZnQiOjAuMCwiUmlnaHQiOjAuMCwiQm90dG9tIjowLjB9LCJCYWNrZ3JvdW5kIjp7IiRpZCI6IjQ0MTciLCJDb2xvciI6eyIkaWQiOiI0NDE4IiwiQSI6MTUzLCJSIjowLCJHIjowLCJCIjowfX0sIklzVmlzaWJsZSI6dHJ1ZSwiV2lkdGgiOjAuMCwiSGVpZ2h0IjowLjAsIkJvcmRlclN0eWxlIjpudWxsLCJQYXJlbnRTdHlsZSI6bnVsbH0sIk1hcmdpbiI6eyIkaWQiOiI0NDE5IiwiVG9wIjowLjAsIkxlZnQiOjAuMCwiUmlnaHQiOjAuMCwiQm90dG9tIjowLjB9LCJQYWRkaW5nIjp7IiRpZCI6IjQ0MjAiLCJUb3AiOjAuMCwiTGVmdCI6MC4wLCJSaWdodCI6MC4wLCJCb3R0b20iOjAuMH0sIkJhY2tncm91bmQiOm51bGwsIklzVmlzaWJsZSI6dHJ1ZSwiV2lkdGgiOjAuMCwiSGVpZ2h0IjowLjAsIkJvcmRlclN0eWxlIjpudWxsLCJQYXJlbnRTdHlsZSI6bnVsbH0sIlNoYXBlU3R5bGUiOnsiJGlkIjoiNDQyMSIsIk1hcmdpbiI6eyIkaWQiOiI0NDIyIiwiVG9wIjowLjAsIkxlZnQiOjQuMCwiUmlnaHQiOjQuMCwiQm90dG9tIjowLjB9LCJQYWRkaW5nIjp7IiRpZCI6IjQ0MjMiLCJUb3AiOjAuMCwiTGVmdCI6MC4wLCJSaWdodCI6MC4wLCJCb3R0b20iOjAuMH0sIkJhY2tncm91bmQiOnsiJGlkIjoiNDQyNCIsIkNvbG9yIjp7IiRpZCI6IjQ0MjUiLCJBIjoyNTUsIlIiOjExNSwiRyI6MTE1LCJCIjoxMTV9fSwiSXNWaXNpYmxlIjp0cnVlLCJXaWR0aCI6MC4wLCJIZWlnaHQiOjEwLjAsIkJvcmRlclN0eWxlIjp7IiRpZCI6IjQ0MjYiLCJMaW5lQ29sb3IiOnsiJGlkIjoiNDQyNyIsIiR0eXBlIjoiTkxSRS5Db21tb24uRG9tLlNvbGlkQ29sb3JCcnVzaCwgTkxSRS5Db21tb24iLCJDb2xvciI6eyIkaWQiOiI0NDI4IiwiQSI6MjU1LCJSIjoyMzQsIkciOjIyLCJCIjozMH19LCJMaW5lV2VpZ2h0IjowLjAsIkxpbmVUeXBlIjowLCJQYXJlbnRTdHlsZSI6bnVsbH0sIlBhcmVudFN0eWxlIjpudWxsfSwiVGl0bGVTdHlsZSI6eyIkaWQiOiI0NDI5IiwiRm9udFNldHRpbmdzIjp7IiRpZCI6IjQ0MzAiLCJGb250U2l6ZSI6MTEsIkZvbnROYW1lIjoiQ2FsaWJyaSIsIklzQm9sZCI6ZmFsc2UsIklzSXRhbGljIjpmYWxzZSwiSXNVbmRlcmxpbmVkIjpmYWxzZSwiUGFyZW50U3R5bGUiOm51bGx9LCJBdXRvU2l6ZSI6MCwiRm9yZWdyb3VuZCI6eyIkaWQiOiI0NDMxIiwiQ29sb3IiOnsiJGlkIjoiNDQzMiIsIkEiOjI1NSwiUiI6MCwiRyI6MCwiQiI6MH19LCJNYXhXaWR0aCI6NzIwLjAsIk1heEhlaWdodCI6IkluZmluaXR5IiwiU21hcnRGb3JlZ3JvdW5kSXNBY3RpdmUiOmZhbHNlLCJIb3Jpem9udGFsQWxpZ25tZW50IjowLCJWZXJ0aWNhbEFsaWdubWVudCI6MSwiU21hcnRGb3JlZ3JvdW5kIjpudWxsLCJCYWNrZ3JvdW5kRmlsbFR5cGUiOjAsIk1hcmdpbiI6eyIkaWQiOiI0NDMzIiwiVG9wIjowLjAsIkxlZnQiOjAuMCwiUmlnaHQiOjAuMCwiQm90dG9tIjowLjB9LCJQYWRkaW5nIjp7IiRpZCI6IjQ0MzQiLCJUb3AiOjAuMCwiTGVmdCI6MC4wLCJSaWdodCI6MC4wLCJCb3R0b20iOjAuMH0sIkJhY2tncm91bmQiOnsiJGlkIjoiNDQzNSIsIkNvbG9yIjp7IiRpZCI6IjQ0MzYiLCJBIjowLCJSIjoyNTUsIkciOjI1NSwiQiI6MjU1fX0sIklzVmlzaWJsZSI6dHJ1ZSwiV2lkdGgiOjAuMCwiSGVpZ2h0IjowLjAsIkJvcmRlclN0eWxlIjp7IiRpZCI6IjQ0MzciLCJMaW5lQ29sb3IiOm51bGwsIkxpbmVXZWlnaHQiOjAuMCwiTGluZVR5cGUiOjAsIlBhcmVudFN0eWxlIjpudWxsfSwiUGFyZW50U3R5bGUiOm51bGx9LCJEYXRlU3R5bGUiOnsiJGlkIjoiNDQzOCIsIkZvbnRTZXR0aW5ncyI6eyIkaWQiOiI0NDM5IiwiRm9udFNpemUiOjEwLCJGb250TmFtZSI6IkNhbGlicmkiLCJJc0JvbGQiOmZhbHNlLCJJc0l0YWxpYyI6ZmFsc2UsIklzVW5kZXJsaW5lZCI6ZmFsc2UsIlBhcmVudFN0eWxlIjpudWxsfSwiQXV0b1NpemUiOjAsIkZvcmVncm91bmQiOnsiJGlkIjoiNDQ0MCIsIkNvbG9yIjp7IiRpZCI6IjQ0NDEiLCJBIjoyNTUsIlIiOjE0LCJHIjo0MCwiQiI6NjV9fSwiTWF4V2lkdGgiOjIwMC4wLCJNYXhIZWlnaHQiOiJJbmZpbml0eSIsIlNtYXJ0Rm9yZWdyb3VuZElzQWN0aXZlIjpmYWxzZSwiSG9yaXpvbnRhbEFsaWdubWVudCI6MiwiVmVydGljYWxBbGlnbm1lbnQiOjEsIlNtYXJ0Rm9yZWdyb3VuZCI6bnVsbCwiQmFja2dyb3VuZEZpbGxUeXBlIjowLCJNYXJnaW4iOnsiJGlkIjoiNDQ0MiIsIlRvcCI6MC4wLCJMZWZ0IjowLjAsIlJpZ2h0IjowLjAsIkJvdHRvbSI6MC4wfSwiUGFkZGluZyI6eyIkaWQiOiI0NDQzIiwiVG9wIjowLjAsIkxlZnQiOjAuMCwiUmlnaHQiOjAuMCwiQm90dG9tIjowLjB9LCJCYWNrZ3JvdW5kIjp7IiRpZCI6IjQ0NDQiLCJDb2xvciI6eyIkaWQiOiI0NDQ1IiwiQSI6MjU1LCJSIjoxNCwiRyI6NDAsIkIiOjY1fX0sIklzVmlzaWJsZSI6dHJ1ZSwiV2lkdGgiOjAuMCwiSGVpZ2h0IjowLjAsIkJvcmRlclN0eWxlIjp7IiRpZCI6IjQ0NDYiLCJMaW5lQ29sb3IiOm51bGwsIkxpbmVXZWlnaHQiOjAuMCwiTGluZVR5cGUiOjAsIlBhcmVudFN0eWxlIjpudWxsfSwiUGFyZW50U3R5bGUiOm51bGx9LCJEYXRlRm9ybWF0Ijp7IiRpZCI6IjQ0NDciLCJGb3JtYXRTdHJpbmciOiJNTU0geXl5eSIsIlNlcGFyYXRvciI6Ii8iLCJVc2VJbnRlcm5hdGlvbmFsRGF0ZUZvcm1hdCI6ZmFsc2UsIkRhdGVJc1Zpc2libGUiOnRydWUsIlRpbWVJc1Zpc2libGUiOmZhbHNlLCJIb3VyRGlnaXRzIjoxLCJBbVBtRGVzaWduYXRvciI6MiwiVHJpbTAwTWludXRlcyI6ZmFsc2UsIkxhc3RLbm93blZpc2liaWxpdHlTdGF0ZSI6bnVsbH0sIldlZWtOdW1iZXJpbmciOnsiJGlkIjoiNDQ0OCIsIkZvcm1hdCI6MCwiSXNWaXNpYmxlIjpmYWxzZSwiTGFzdEtub3duVmlzaWJpbGl0eVN0YXRlIjpmYWxzZX0sIklzVmlzaWJsZSI6dHJ1ZSwiVmFyaWFuY2VTdHlsZSI6eyIkaWQiOiI0NDQ5IiwiVGV4dFN0eWxlIjp7IiRpZCI6IjQ0NTAiLCJGb250U2V0dGluZ3MiOnsiJGlkIjoiNDQ1MSIsIkZvbnRTaXplIjoxMSwiRm9udE5hbWUiOiJDYWxpYnJpIiwiSXNCb2xkIjpmYWxzZSwiSXNJdGFsaWMiOmZhbHNlLCJJc1VuZGVybGluZWQiOmZhbHNlLCJQYXJlbnRTdHlsZSI6bnVsbH0sIkF1dG9TaXplIjowLCJGb3JlZ3JvdW5kIjp7IiRpZCI6IjQ0NTIiLCJDb2xvciI6eyIkaWQiOiI0NDUz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Q0NTQiLCJUb3AiOjAuMCwiTGVmdCI6MC4wLCJSaWdodCI6MC4wLCJCb3R0b20iOjAuMH0sIlBhZGRpbmciOnsiJGlkIjoiNDQ1NSIsIlRvcCI6MC4wLCJMZWZ0IjowLjAsIlJpZ2h0IjowLjAsIkJvdHRvbSI6MC4wfSwiQmFja2dyb3VuZCI6eyIkaWQiOiI0NDU2IiwiQ29sb3IiOnsiJGlkIjoiNDQ1NyIsIkEiOjAsIlIiOjAsIkciOjAsIkIiOjB9fSwiSXNWaXNpYmxlIjp0cnVlLCJXaWR0aCI6MC4wLCJIZWlnaHQiOjAuMCwiQm9yZGVyU3R5bGUiOnsiJGlkIjoiNDQ1OCIsIkxpbmVDb2xvciI6bnVsbCwiTGluZVdlaWdodCI6MC4wLCJMaW5lVHlwZSI6MCwiUGFyZW50U3R5bGUiOm51bGx9LCJQYXJlbnRTdHlsZSI6bnVsbH0sIlBhcmVudFN0eWxlIjpudWxsfSwiUGFyZW50U3R5bGUiOm51bGx9LCJJbmRleCI6NDYsIlNtYXJ0RHVyYXRpb25BY3RpdmF0ZWQiOmZhbHNlLCJEYXRlRm9ybWF0Ijp7IiRyZWYiOiI0NDQ3In0sIldlZWtOdW1iZXJpbmciOnsiJGlkIjoiNDQ1OSIsIkZvcm1hdCI6MCwiSXNWaXNpYmxlIjpmYWxzZSwiTGFzdEtub3duVmlzaWJpbGl0eVN0YXRlIjpmYWxzZX0sIkJhc2VsaW5lRGF0YSI6eyIkaWQiOiI0NDYwIiwiU3RhcnREYXRlIjoiMjAyNi0xMS0xNlQwMDowMDowMFoiLCJFbmREYXRlIjoiMjAyNy0wMS0yMlQyMzo1OTowMFoifSwiSWQiOiJlMzAxNTkyYy0xOGM1LTRmNDgtYjkzYS00MDg4YTNkMDY1Y2MiLCJJbXBvcnRJZCI6bnVsbCwiVGl0bGUiOiJGYW4gY2hvcHBlcjogUWdhdGUgc3VibWlzc2lvbiB0byBhcHByb3ZhbCIsIk5vdGUiOm51bGwsIkh5cGVybGluayI6eyIkaWQiOiI0NDYxIiwiQWRkcmVzcyI6IiIsIlN1YkFkZHJlc3MiOiIifSwiSXNDaGFuZ2VkIjpmYWxzZSwiSXNOZXciOmZhbHNlfX1dLCJfbWlsZXN0b25lcyI6W10sIklkIjoiMDAwMDAwMDAtMDAwMC0wMDAwLTAwMDAtMDAwMDAwMDAwMDAwIiwiSXNTaW5nbGVJdGVtUm93Ijp0cnVlfSx7IiRpZCI6IjQ0NjIiLCJfdGFza3MiOlt7IiRpZCI6IjQ0NjMiLCJfYXR0YWNoZWRNaWxlc3RvbmVzIjpbXSwiVGFza0RlZmluaXRpb24iOnsiJGlkIjoiNDQ2NCIsIkdyb3VwTmFtZSI6bnVsbCwiU3RhcnREYXRlIjoiMjAyNy0wMS0yNVQwMDowMDowMFoiLCJFbmREYXRlIjoiMjAyNy0wNC0wNlQyMzo1OTowMFoiLCJQZXJjZW50YWdlQ29tcGxldGUiOm51bGwsIlN0eWxlIjp7IiRpZCI6IjQ0NjUiLCJTaGFwZSI6MSwiU2hhcGVUaGlja25lc3MiOjAsIkR1cmF0aW9uRm9ybWF0IjowLCJJbmNsdWRlTm9uV29ya2luZ0RheXNJbkR1cmF0aW9uIjpmYWxzZSwiUGVyY2VudGFnZUNvbXBsZXRlU3R5bGUiOnsiJGlkIjoiNDQ2NiIsIkZvbnRTZXR0aW5ncyI6eyIkaWQiOiI0NDY3IiwiRm9udFNpemUiOjEwLCJGb250TmFtZSI6IkNhbGlicmkiLCJJc0JvbGQiOmZhbHNlLCJJc0l0YWxpYyI6ZmFsc2UsIklzVW5kZXJsaW5lZCI6ZmFsc2UsIlBhcmVudFN0eWxlIjpudWxsfSwiQXV0b1NpemUiOjAsIkZvcmVncm91bmQiOnsiJGlkIjoiNDQ2OCIsIkNvbG9yIjp7IiRpZCI6IjQ0NjkiLCJBIjoyNTUsIlIiOjIzMiwiRyI6MjMyLCJCIjoyMzJ9fSwiTWF4V2lkdGgiOjIwMC4wLCJNYXhIZWlnaHQiOiJJbmZpbml0eSIsIlNtYXJ0Rm9yZWdyb3VuZElzQWN0aXZlIjpmYWxzZSwiSG9yaXpvbnRhbEFsaWdubWVudCI6MSwiVmVydGljYWxBbGlnbm1lbnQiOjEsIlNtYXJ0Rm9yZWdyb3VuZCI6bnVsbCwiQmFja2dyb3VuZEZpbGxUeXBlIjowLCJNYXJnaW4iOnsiJGlkIjoiNDQ3MCIsIlRvcCI6MC4wLCJMZWZ0IjowLjAsIlJpZ2h0IjowLjAsIkJvdHRvbSI6MC4wfSwiUGFkZGluZyI6eyIkaWQiOiI0NDcxIiwiVG9wIjowLjAsIkxlZnQiOjAuMCwiUmlnaHQiOjAuMCwiQm90dG9tIjowLjB9LCJCYWNrZ3JvdW5kIjp7IiRpZCI6IjQ0NzIiLCJDb2xvciI6eyIkaWQiOiI0NDczIiwiQSI6ODksIlIiOjAsIkciOjAsIkIiOjB9fSwiSXNWaXNpYmxlIjp0cnVlLCJXaWR0aCI6MC4wLCJIZWlnaHQiOjAuMCwiQm9yZGVyU3R5bGUiOnsiJGlkIjoiNDQ3NCIsIkxpbmVDb2xvciI6bnVsbCwiTGluZVdlaWdodCI6MC4wLCJMaW5lVHlwZSI6MCwiUGFyZW50U3R5bGUiOm51bGx9LCJQYXJlbnRTdHlsZSI6bnVsbH0sIkR1cmF0aW9uU3R5bGUiOnsiJGlkIjoiNDQ3NSIsIkZvbnRTZXR0aW5ncyI6eyIkaWQiOiI0NDc2IiwiRm9udFNpemUiOjEwLCJGb250TmFtZSI6IkNhbGlicmkiLCJJc0JvbGQiOmZhbHNlLCJJc0l0YWxpYyI6ZmFsc2UsIklzVW5kZXJsaW5lZCI6ZmFsc2UsIlBhcmVudFN0eWxlIjpudWxsfSwiQXV0b1NpemUiOjAsIkZvcmVncm91bmQiOnsiJGlkIjoiNDQ3NyIsIkNvbG9yIjp7IiRpZCI6IjQ0NzgiLCJBIjoyNTUsIlIiOjIzNywiRyI6MTI1LCJCIjo0OX19LCJNYXhXaWR0aCI6MjAwLjAsIk1heEhlaWdodCI6IkluZmluaXR5IiwiU21hcnRGb3JlZ3JvdW5kSXNBY3RpdmUiOmZhbHNlLCJIb3Jpem9udGFsQWxpZ25tZW50IjowLCJWZXJ0aWNhbEFsaWdubWVudCI6MSwiU21hcnRGb3JlZ3JvdW5kIjpudWxsLCJCYWNrZ3JvdW5kRmlsbFR5cGUiOjAsIk1hcmdpbiI6eyIkaWQiOiI0NDc5IiwiVG9wIjowLjAsIkxlZnQiOjAuMCwiUmlnaHQiOjAuMCwiQm90dG9tIjowLjB9LCJQYWRkaW5nIjp7IiRpZCI6IjQ0ODAiLCJUb3AiOjAuMCwiTGVmdCI6MC4wLCJSaWdodCI6MC4wLCJCb3R0b20iOjAuMH0sIkJhY2tncm91bmQiOnsiJGlkIjoiNDQ4MSIsIkNvbG9yIjp7IiRpZCI6IjQ0ODIiLCJBIjoyNTUsIlIiOjIzNywiRyI6MTI1LCJCIjo0OX19LCJJc1Zpc2libGUiOnRydWUsIldpZHRoIjowLjAsIkhlaWdodCI6MC4wLCJCb3JkZXJTdHlsZSI6eyIkaWQiOiI0NDgzIiwiTGluZUNvbG9yIjpudWxsLCJMaW5lV2VpZ2h0IjowLjAsIkxpbmVUeXBlIjowLCJQYXJlbnRTdHlsZSI6bnVsbH0sIlBhcmVudFN0eWxlIjpudWxsfSwiSG9yaXpvbnRhbENvbm5lY3RvclN0eWxlIjp7IiRpZCI6IjQ0ODQiLCJMaW5lQ29sb3IiOnsiJGlkIjoiNDQ4NSIsIiR0eXBlIjoiTkxSRS5Db21tb24uRG9tLlNvbGlkQ29sb3JCcnVzaCwgTkxSRS5Db21tb24iLCJDb2xvciI6eyIkaWQiOiI0NDg2IiwiQSI6MjU1LCJSIjowLCJHIjowLCJCIjowfX0sIkxpbmVXZWlnaHQiOjAuMCwiTGluZVR5cGUiOjAsIlBhcmVudFN0eWxlIjpudWxsfSwiVmVydGljYWxDb25uZWN0b3JTdHlsZSI6eyIkaWQiOiI0NDg3IiwiTGluZUNvbG9yIjp7IiRpZCI6IjQ0ODgiLCIkdHlwZSI6Ik5MUkUuQ29tbW9uLkRvbS5Tb2xpZENvbG9yQnJ1c2gsIE5MUkUuQ29tbW9uIiwiQ29sb3IiOnsiJGlkIjoiNDQ4OSIsIkEiOjI1NSwiUiI6MCwiRyI6MCwiQiI6MH19LCJMaW5lV2VpZ2h0IjowLjAsIkxpbmVUeXBlIjowLCJQYXJlbnRTdHlsZSI6bnVsbH0sIk1hcmdpbiI6bnVsbCwiU3RhcnREYXRlUG9zaXRpb24iOjMsIkVuZERhdGVQb3NpdGlvbiI6MywiRGF0ZUlzVmlzaWJsZSI6dHJ1ZSwiVGl0bGVQb3NpdGlvbiI6NCwiRHVyYXRpb25Qb3NpdGlvbiI6NiwiUGVyY2VudGFnZUNvbXBsZXRlZFBvc2l0aW9uIjoyLCJWYXJpYW5jZVBvc2l0aW9uIjo2LCJTcGFjaW5nIjozLCJJc0JlbG93VGltZWJhbmQiOnRydWUsIlBlcmNlbnRhZ2VDb21wbGV0ZVNoYXBlT3BhY2l0eSI6MzUsIkJhc2VsaW5lU3R5bGUiOnsiJGlkIjoiNDQ5MCIsIlNoYXBlU3R5bGUiOnsiJGlkIjoiNDQ5MSIsIk1hcmdpbiI6eyIkaWQiOiI0NDkyIiwiVG9wIjowLjAsIkxlZnQiOjAuMCwiUmlnaHQiOjAuMCwiQm90dG9tIjowLjB9LCJQYWRkaW5nIjp7IiRpZCI6IjQ0OTMiLCJUb3AiOjAuMCwiTGVmdCI6MC4wLCJSaWdodCI6MC4wLCJCb3R0b20iOjAuMH0sIkJhY2tncm91bmQiOnsiJGlkIjoiNDQ5NCIsIkNvbG9yIjp7IiRpZCI6IjQ0OTUiLCJBIjoxNTMsIlIiOjAsIkciOjAsIkIiOjB9fSwiSXNWaXNpYmxlIjp0cnVlLCJXaWR0aCI6MC4wLCJIZWlnaHQiOjAuMCwiQm9yZGVyU3R5bGUiOm51bGwsIlBhcmVudFN0eWxlIjpudWxsfSwiTWFyZ2luIjp7IiRpZCI6IjQ0OTYiLCJUb3AiOjAuMCwiTGVmdCI6MC4wLCJSaWdodCI6MC4wLCJCb3R0b20iOjAuMH0sIlBhZGRpbmciOnsiJGlkIjoiNDQ5NyIsIlRvcCI6MC4wLCJMZWZ0IjowLjAsIlJpZ2h0IjowLjAsIkJvdHRvbSI6MC4wfSwiQmFja2dyb3VuZCI6bnVsbCwiSXNWaXNpYmxlIjp0cnVlLCJXaWR0aCI6MC4wLCJIZWlnaHQiOjAuMCwiQm9yZGVyU3R5bGUiOm51bGwsIlBhcmVudFN0eWxlIjpudWxsfSwiU2hhcGVTdHlsZSI6eyIkaWQiOiI0NDk4IiwiTWFyZ2luIjp7IiRpZCI6IjQ0OTkiLCJUb3AiOjAuMCwiTGVmdCI6NC4wLCJSaWdodCI6NC4wLCJCb3R0b20iOjAuMH0sIlBhZGRpbmciOnsiJGlkIjoiNDUwMCIsIlRvcCI6MC4wLCJMZWZ0IjowLjAsIlJpZ2h0IjowLjAsIkJvdHRvbSI6MC4wfSwiQmFja2dyb3VuZCI6eyIkaWQiOiI0NTAxIiwiQ29sb3IiOnsiJGlkIjoiNDUwMiIsIkEiOjI1NSwiUiI6MTE1LCJHIjoxMTUsIkIiOjExNX19LCJJc1Zpc2libGUiOnRydWUsIldpZHRoIjowLjAsIkhlaWdodCI6MTAuMCwiQm9yZGVyU3R5bGUiOnsiJGlkIjoiNDUwMyIsIkxpbmVDb2xvciI6eyIkaWQiOiI0NTA0IiwiJHR5cGUiOiJOTFJFLkNvbW1vbi5Eb20uU29saWRDb2xvckJydXNoLCBOTFJFLkNvbW1vbiIsIkNvbG9yIjp7IiRpZCI6IjQ1MDUiLCJBIjoyNTUsIlIiOjIzNCwiRyI6MjIsIkIiOjMwfX0sIkxpbmVXZWlnaHQiOjAuMCwiTGluZVR5cGUiOjAsIlBhcmVudFN0eWxlIjpudWxsfSwiUGFyZW50U3R5bGUiOm51bGx9LCJUaXRsZVN0eWxlIjp7IiRpZCI6IjQ1MDYiLCJGb250U2V0dGluZ3MiOnsiJGlkIjoiNDUwNyIsIkZvbnRTaXplIjoxMSwiRm9udE5hbWUiOiJDYWxpYnJpIiwiSXNCb2xkIjpmYWxzZSwiSXNJdGFsaWMiOmZhbHNlLCJJc1VuZGVybGluZWQiOmZhbHNlLCJQYXJlbnRTdHlsZSI6bnVsbH0sIkF1dG9TaXplIjowLCJGb3JlZ3JvdW5kIjp7IiRpZCI6IjQ1MDgiLCJDb2xvciI6eyIkaWQiOiI0NTA5IiwiQSI6MjU1LCJSIjowLCJHIjowLCJCIjowfX0sIk1heFdpZHRoIjo3MjAuMCwiTWF4SGVpZ2h0IjoiSW5maW5pdHkiLCJTbWFydEZvcmVncm91bmRJc0FjdGl2ZSI6ZmFsc2UsIkhvcml6b250YWxBbGlnbm1lbnQiOjAsIlZlcnRpY2FsQWxpZ25tZW50IjoxLCJTbWFydEZvcmVncm91bmQiOm51bGwsIkJhY2tncm91bmRGaWxsVHlwZSI6MCwiTWFyZ2luIjp7IiRpZCI6IjQ1MTAiLCJUb3AiOjAuMCwiTGVmdCI6MC4wLCJSaWdodCI6MC4wLCJCb3R0b20iOjAuMH0sIlBhZGRpbmciOnsiJGlkIjoiNDUxMSIsIlRvcCI6MC4wLCJMZWZ0IjowLjAsIlJpZ2h0IjowLjAsIkJvdHRvbSI6MC4wfSwiQmFja2dyb3VuZCI6eyIkaWQiOiI0NTEyIiwiQ29sb3IiOnsiJGlkIjoiNDUxMyIsIkEiOjAsIlIiOjI1NSwiRyI6MjU1LCJCIjoyNTV9fSwiSXNWaXNpYmxlIjp0cnVlLCJXaWR0aCI6MC4wLCJIZWlnaHQiOjAuMCwiQm9yZGVyU3R5bGUiOnsiJGlkIjoiNDUxNCIsIkxpbmVDb2xvciI6bnVsbCwiTGluZVdlaWdodCI6MC4wLCJMaW5lVHlwZSI6MCwiUGFyZW50U3R5bGUiOm51bGx9LCJQYXJlbnRTdHlsZSI6bnVsbH0sIkRhdGVTdHlsZSI6eyIkaWQiOiI0NTE1IiwiRm9udFNldHRpbmdzIjp7IiRpZCI6IjQ1MTYiLCJGb250U2l6ZSI6MTAsIkZvbnROYW1lIjoiQ2FsaWJyaSIsIklzQm9sZCI6ZmFsc2UsIklzSXRhbGljIjpmYWxzZSwiSXNVbmRlcmxpbmVkIjpmYWxzZSwiUGFyZW50U3R5bGUiOm51bGx9LCJBdXRvU2l6ZSI6MCwiRm9yZWdyb3VuZCI6eyIkaWQiOiI0NTE3IiwiQ29sb3IiOnsiJGlkIjoiNDUxOCIsIkEiOjI1NSwiUiI6MTQsIkciOjQwLCJCIjo2NX19LCJNYXhXaWR0aCI6MjAwLjAsIk1heEhlaWdodCI6IkluZmluaXR5IiwiU21hcnRGb3JlZ3JvdW5kSXNBY3RpdmUiOmZhbHNlLCJIb3Jpem9udGFsQWxpZ25tZW50IjoyLCJWZXJ0aWNhbEFsaWdubWVudCI6MSwiU21hcnRGb3JlZ3JvdW5kIjpudWxsLCJCYWNrZ3JvdW5kRmlsbFR5cGUiOjAsIk1hcmdpbiI6eyIkaWQiOiI0NTE5IiwiVG9wIjowLjAsIkxlZnQiOjAuMCwiUmlnaHQiOjAuMCwiQm90dG9tIjowLjB9LCJQYWRkaW5nIjp7IiRpZCI6IjQ1MjAiLCJUb3AiOjAuMCwiTGVmdCI6MC4wLCJSaWdodCI6MC4wLCJCb3R0b20iOjAuMH0sIkJhY2tncm91bmQiOnsiJGlkIjoiNDUyMSIsIkNvbG9yIjp7IiRpZCI6IjQ1MjIiLCJBIjoyNTUsIlIiOjE0LCJHIjo0MCwiQiI6NjV9fSwiSXNWaXNpYmxlIjp0cnVlLCJXaWR0aCI6MC4wLCJIZWlnaHQiOjAuMCwiQm9yZGVyU3R5bGUiOnsiJGlkIjoiNDUyMyIsIkxpbmVDb2xvciI6bnVsbCwiTGluZVdlaWdodCI6MC4wLCJMaW5lVHlwZSI6MCwiUGFyZW50U3R5bGUiOm51bGx9LCJQYXJlbnRTdHlsZSI6bnVsbH0sIkRhdGVGb3JtYXQiOnsiJGlkIjoiNDUyNCIsIkZvcm1hdFN0cmluZyI6Ik1NTSB5eXl5IiwiU2VwYXJhdG9yIjoiLyIsIlVzZUludGVybmF0aW9uYWxEYXRlRm9ybWF0IjpmYWxzZSwiRGF0ZUlzVmlzaWJsZSI6dHJ1ZSwiVGltZUlzVmlzaWJsZSI6ZmFsc2UsIkhvdXJEaWdpdHMiOjEsIkFtUG1EZXNpZ25hdG9yIjoyLCJUcmltMDBNaW51dGVzIjpmYWxzZSwiTGFzdEtub3duVmlzaWJpbGl0eVN0YXRlIjpudWxsfSwiV2Vla051bWJlcmluZyI6eyIkaWQiOiI0NTI1IiwiRm9ybWF0IjowLCJJc1Zpc2libGUiOmZhbHNlLCJMYXN0S25vd25WaXNpYmlsaXR5U3RhdGUiOmZhbHNlfSwiSXNWaXNpYmxlIjp0cnVlLCJWYXJpYW5jZVN0eWxlIjp7IiRpZCI6IjQ1MjYiLCJUZXh0U3R5bGUiOnsiJGlkIjoiNDUyNyIsIkZvbnRTZXR0aW5ncyI6eyIkaWQiOiI0NTI4IiwiRm9udFNpemUiOjExLCJGb250TmFtZSI6IkNhbGlicmkiLCJJc0JvbGQiOmZhbHNlLCJJc0l0YWxpYyI6ZmFsc2UsIklzVW5kZXJsaW5lZCI6ZmFsc2UsIlBhcmVudFN0eWxlIjpudWxsfSwiQXV0b1NpemUiOjAsIkZvcmVncm91bmQiOnsiJGlkIjoiNDUyOSIsIkNvbG9yIjp7IiRpZCI6IjQ1MzA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NDUzMSIsIlRvcCI6MC4wLCJMZWZ0IjowLjAsIlJpZ2h0IjowLjAsIkJvdHRvbSI6MC4wfSwiUGFkZGluZyI6eyIkaWQiOiI0NTMyIiwiVG9wIjowLjAsIkxlZnQiOjAuMCwiUmlnaHQiOjAuMCwiQm90dG9tIjowLjB9LCJCYWNrZ3JvdW5kIjp7IiRpZCI6IjQ1MzMiLCJDb2xvciI6eyIkaWQiOiI0NTM0IiwiQSI6MCwiUiI6MCwiRyI6MCwiQiI6MH19LCJJc1Zpc2libGUiOnRydWUsIldpZHRoIjowLjAsIkhlaWdodCI6MC4wLCJCb3JkZXJTdHlsZSI6eyIkaWQiOiI0NTM1IiwiTGluZUNvbG9yIjpudWxsLCJMaW5lV2VpZ2h0IjowLjAsIkxpbmVUeXBlIjowLCJQYXJlbnRTdHlsZSI6bnVsbH0sIlBhcmVudFN0eWxlIjpudWxsfSwiUGFyZW50U3R5bGUiOm51bGx9LCJQYXJlbnRTdHlsZSI6bnVsbH0sIkluZGV4Ijo0NywiU21hcnREdXJhdGlvbkFjdGl2YXRlZCI6ZmFsc2UsIkRhdGVGb3JtYXQiOnsiJHJlZiI6IjQ1MjQifSwiV2Vla051bWJlcmluZyI6eyIkaWQiOiI0NTM2IiwiRm9ybWF0IjowLCJJc1Zpc2libGUiOmZhbHNlLCJMYXN0S25vd25WaXNpYmlsaXR5U3RhdGUiOmZhbHNlfSwiQmFzZWxpbmVEYXRhIjp7IiRpZCI6IjQ1MzciLCJTdGFydERhdGUiOiIyMDI3LTAxLTI1VDAwOjAwOjAwWiIsIkVuZERhdGUiOiIyMDI3LTA0LTA2VDIzOjU5OjAwWiJ9LCJJZCI6IjM0NjFhZDYwLWU5ZjMtNDlhYS1iYjZhLTY0MjhlODgyNmVhNiIsIkltcG9ydElkIjpudWxsLCJUaXRsZSI6IkZhbiBjaG9wcGVyOiBJbnN0YWxsYXRpb24gYW5kIENvbW1pc3Npb25pbmcgcGhhc2UgIiwiTm90ZSI6bnVsbCwiSHlwZXJsaW5rIjp7IiRpZCI6IjQ1MzgiLCJBZGRyZXNzIjoiIiwiU3ViQWRkcmVzcyI6IiJ9LCJJc0NoYW5nZWQiOmZhbHNlLCJJc05ldyI6ZmFsc2V9fV0sIl9taWxlc3RvbmVzIjpbXSwiSWQiOiIwMDAwMDAwMC0wMDAwLTAwMDAtMDAwMC0wMDAwMDAwMDAwMDAiLCJJc1NpbmdsZUl0ZW1Sb3ciOnRydWV9XSwiSW5kZXgiOjQzLCJJZCI6ImIyNmVmZTZkLTJhMTYtNDQ3ZS1hYjNkLWQ1MjA0ZmQzMjE5YyIsIkhlYWRlclRleHQiOm51bGwsIklzRGVmYXVsdCI6dHJ1ZSwiU3R5bGUiOnsiJGlkIjoiNDUzOSIsIkhlYWRlclN0eWxlIjp7IiRpZCI6IjQ1NDAiLCJUZXh0U3R5bGUiOnsiJGlkIjoiNDU0MSIsIkZvbnRTZXR0aW5ncyI6eyIkaWQiOiI0NTQyIiwiRm9udFNpemUiOjExLCJGb250TmFtZSI6IkNhbGlicmkiLCJJc0JvbGQiOmZhbHNlLCJJc0l0YWxpYyI6ZmFsc2UsIklzVW5kZXJsaW5lZCI6ZmFsc2UsIlBhcmVudFN0eWxlIjpudWxsfSwiQXV0b1NpemUiOjIsIkZvcmVncm91bmQiOnsiJGlkIjoiNDU0MyIsIkNvbG9yIjp7IiRpZCI6IjQ1NDQiLCJBIjoyNTUsIlIiOjAsIkciOjAsIkIiOjB9fSwiTWF4V2lkdGgiOiJJbmZpbml0eSIsIk1heEhlaWdodCI6IkluZmluaXR5IiwiU21hcnRGb3JlZ3JvdW5kSXNBY3RpdmUiOmZhbHNlLCJIb3Jpem9udGFsQWxpZ25tZW50IjowLCJWZXJ0aWNhbEFsaWdubWVudCI6MCwiU21hcnRGb3JlZ3JvdW5kIjpudWxsLCJCYWNrZ3JvdW5kRmlsbFR5cGUiOjAsIk1hcmdpbiI6eyIkaWQiOiI0NTQ1IiwiVG9wIjowLjAsIkxlZnQiOjAuMCwiUmlnaHQiOjAuMCwiQm90dG9tIjowLjB9LCJQYWRkaW5nIjp7IiRpZCI6IjQ1NDYiLCJUb3AiOjAuMCwiTGVmdCI6MC4wLCJSaWdodCI6MC4wLCJCb3R0b20iOjAuMH0sIkJhY2tncm91bmQiOnsiJGlkIjoiNDU0NyIsIkNvbG9yIjp7IiRpZCI6IjQ1NDgiLCJBIjoyNTUsIlIiOjAsIkciOjAsIkIiOjB9fSwiSXNWaXNpYmxlIjp0cnVlLCJXaWR0aCI6MC4wLCJIZWlnaHQiOjAuMCwiQm9yZGVyU3R5bGUiOm51bGwsIlBhcmVudFN0eWxlIjpudWxsfSwiUmVjdGFuZ2xlU3R5bGUiOnsiJGlkIjoiNDU0OSIsIk1hcmdpbiI6eyIkaWQiOiI0NTUwIiwiVG9wIjowLjAsIkxlZnQiOjAuMCwiUmlnaHQiOjAuMCwiQm90dG9tIjowLjB9LCJQYWRkaW5nIjp7IiRpZCI6IjQ1NTEiLCJUb3AiOjAuMCwiTGVmdCI6MC4wLCJSaWdodCI6MC4wLCJCb3R0b20iOjAuMH0sIkJhY2tncm91bmQiOnsiJGlkIjoiNDU1MiIsIkNvbG9yIjp7IiRpZCI6IjQ1NTMiLCJBIjo2MywiUiI6MjUsIkciOjEwNywiQiI6MzZ9fSwiSXNWaXNpYmxlIjp0cnVlLCJXaWR0aCI6MC4wLCJIZWlnaHQiOjAuMCwiQm9yZGVyU3R5bGUiOnsiJGlkIjoiNDU1NCIsIkxpbmVDb2xvciI6eyIkaWQiOiI0NTU1IiwiJHR5cGUiOiJOTFJFLkNvbW1vbi5Eb20uU29saWRDb2xvckJydXNoLCBOTFJFLkNvbW1vbiIsIkNvbG9yIjp7IiRpZCI6IjQ1NTYiLCJBIjoyNTUsIlIiOjI1NSwiRyI6MjU1LCJCIjoyNTV9fSwiTGluZVdlaWdodCI6MC4wLCJMaW5lVHlwZSI6MCwiUGFyZW50U3R5bGUiOm51bGx9LCJQYXJlbnRTdHlsZSI6bnVsbH0sIk1hcmdpbiI6eyIkaWQiOiI0NTU3IiwiVG9wIjowLjAsIkxlZnQiOjAuMCwiUmlnaHQiOjAuMCwiQm90dG9tIjowLjB9LCJQYWRkaW5nIjp7IiRpZCI6IjQ1NTgiLCJUb3AiOjAuMCwiTGVmdCI6MC4wLCJSaWdodCI6MC4wLCJCb3R0b20iOjAuMH0sIkJhY2tncm91bmQiOm51bGwsIklzVmlzaWJsZSI6dHJ1ZSwiV2lkdGgiOjAuMCwiSGVpZ2h0IjowLjAsIkJvcmRlclN0eWxlIjpudWxsLCJQYXJlbnRTdHlsZSI6bnVsbH0sIkJhY2tncm91bmRTdHlsZSI6eyIkaWQiOiI0NTU5IiwiTWFyZ2luIjp7IiRpZCI6IjQ1NjAiLCJUb3AiOjAuMCwiTGVmdCI6MC4wLCJSaWdodCI6MC4wLCJCb3R0b20iOjAuMH0sIlBhZGRpbmciOnsiJGlkIjoiNDU2MSIsIlRvcCI6MC4wLCJMZWZ0IjowLjAsIlJpZ2h0IjowLjAsIkJvdHRvbSI6MC4wfSwiQmFja2dyb3VuZCI6eyIkaWQiOiI0NTYyIiwiQ29sb3IiOnsiJGlkIjoiNDU2MyIsIkEiOjUxLCJSIjoyMDAsIkciOjIwMCwiQiI6MjAwfX0sIklzVmlzaWJsZSI6dHJ1ZSwiV2lkdGgiOjAuMCwiSGVpZ2h0IjowLjAsIkJvcmRlclN0eWxlIjp7IiRpZCI6IjQ1NjQiLCJMaW5lQ29sb3IiOnsiJGlkIjoiNDU2NSIsIiR0eXBlIjoiTkxSRS5Db21tb24uRG9tLlNvbGlkQ29sb3JCcnVzaCwgTkxSRS5Db21tb24iLCJDb2xvciI6eyIkaWQiOiI0NTY2IiwiQSI6MjU1LCJSIjoyMzQsIkciOjIyLCJCIjozMH19LCJMaW5lV2VpZ2h0IjowLjAsIkxpbmVUeXBlIjowLCJQYXJlbnRTdHlsZSI6bnVsbH0sIlBhcmVudFN0eWxlIjpudWxsfSwiTWFyZ2luIjp7IiRpZCI6IjQ1NjciLCJUb3AiOjAuMCwiTGVmdCI6MC4wLCJSaWdodCI6MC4wLCJCb3R0b20iOjAuMH0sIlBhZGRpbmciOnsiJGlkIjoiNDU2OCIsIlRvcCI6MC4wLCJMZWZ0IjowLjAsIlJpZ2h0IjowLjAsIkJvdHRvbSI6MC4wfSwiSXNWaXNpYmxlIjp0cnVlLCJXaWR0aCI6MC4wLCJIZWlnaHQiOjAuMCwiQm9yZGVyU3R5bGUiOnsiJGlkIjoiNDU2OSIsIkxpbmVDb2xvciI6bnVsbCwiTGluZVdlaWdodCI6MC4wLCJMaW5lVHlwZSI6MCwiUGFyZW50U3R5bGUiOm51bGx9LCJQYXJlbnRTdHlsZSI6bnVsbH19XSwiSWQiOiIyYzgzZmQyMS1iOGNkLTQ1ODgtYjQyZi05N2ZlZTMxOTU1NWEiLCJJbmRleCI6NDMsIkhlYWRlclRleHQiOiJOby4gNSAtIE91dCBvZiBidW5rZXIgb3B0aWNzXHJcbig1NCBkYXlzIFRGKSIsIlN0eWxlIjp7IiRpZCI6IjQ1NzAiLCJTdHlsZUlkIjoiYjI0ZjgwNDUtZjY5Yi00YTQzLTgyOWYtYTU2NTAzZmRjZDY5IiwiSGVhZGVyU3R5bGUiOnsiJGlkIjoiNDU3MSIsIlRleHRJc1ZlcnRpY2FsIjpmYWxzZSwiVGV4dFN0eWxlIjp7IiRpZCI6IjQ1NzIiLCJGb250U2V0dGluZ3MiOnsiJGlkIjoiNDU3MyIsIkZvbnRTaXplIjoxMSwiRm9udE5hbWUiOiJDYWxpYnJpIiwiSXNCb2xkIjpmYWxzZSwiSXNJdGFsaWMiOmZhbHNlLCJJc1VuZGVybGluZWQiOmZhbHNlLCJQYXJlbnRTdHlsZSI6bnVsbH0sIkF1dG9TaXplIjoyLCJGb3JlZ3JvdW5kIjp7IiRpZCI6IjQ1NzQiLCJDb2xvciI6eyIkaWQiOiI0NTc1IiwiQSI6MjU1LCJSIjoyNTUsIkciOjI1NSwiQiI6MjU1fX0sIk1heFdpZHRoIjoiSW5maW5pdHkiLCJNYXhIZWlnaHQiOiJJbmZpbml0eSIsIlNtYXJ0Rm9yZWdyb3VuZElzQWN0aXZlIjpmYWxzZSwiSG9yaXpvbnRhbEFsaWdubWVudCI6MCwiVmVydGljYWxBbGlnbm1lbnQiOjAsIlNtYXJ0Rm9yZWdyb3VuZCI6bnVsbCwiQmFja2dyb3VuZEZpbGxUeXBlIjowLCJNYXJnaW4iOnsiJGlkIjoiNDU3NiIsIlRvcCI6MC4wLCJMZWZ0IjowLjAsIlJpZ2h0IjowLjAsIkJvdHRvbSI6MC4wfSwiUGFkZGluZyI6eyIkaWQiOiI0NTc3IiwiVG9wIjowLjAsIkxlZnQiOjAuMCwiUmlnaHQiOjAuMCwiQm90dG9tIjowLjB9LCJCYWNrZ3JvdW5kIjp7IiRpZCI6IjQ1NzgiLCJDb2xvciI6eyIkaWQiOiI0NTc5IiwiQSI6MjU1LCJSIjoyNTUsIkciOjI1NSwiQiI6MjU1fX0sIklzVmlzaWJsZSI6dHJ1ZSwiV2lkdGgiOjAuMCwiSGVpZ2h0IjowLjAsIkJvcmRlclN0eWxlIjpudWxsLCJQYXJlbnRTdHlsZSI6bnVsbH0sIlJlY3RhbmdsZVN0eWxlIjp7IiRpZCI6IjQ1ODAiLCJNYXJnaW4iOnsiJGlkIjoiNDU4MSIsIlRvcCI6MC4wLCJMZWZ0IjowLjAsIlJpZ2h0IjowLjAsIkJvdHRvbSI6MC4wfSwiUGFkZGluZyI6eyIkaWQiOiI0NTgyIiwiVG9wIjowLjAsIkxlZnQiOjAuMCwiUmlnaHQiOjAuMCwiQm90dG9tIjowLjB9LCJCYWNrZ3JvdW5kIjp7IiRpZCI6IjQ1ODMiLCJDb2xvciI6eyIkaWQiOiI0NTg0IiwiQSI6MjU1LCJSIjoxMTUsIkciOjExNSwiQiI6MTE1fX0sIklzVmlzaWJsZSI6dHJ1ZSwiV2lkdGgiOjAuMCwiSGVpZ2h0IjowLjAsIkJvcmRlclN0eWxlIjp7IiRpZCI6IjQ1ODUiLCJMaW5lQ29sb3IiOnsiJGlkIjoiNDU4NiIsIiR0eXBlIjoiTkxSRS5Db21tb24uRG9tLlNvbGlkQ29sb3JCcnVzaCwgTkxSRS5Db21tb24iLCJDb2xvciI6eyIkaWQiOiI0NTg3IiwiQSI6MjU1LCJSIjoyNTUsIkciOjI1NSwiQiI6MjU1fX0sIkxpbmVXZWlnaHQiOjAuMCwiTGluZVR5cGUiOjAsIlBhcmVudFN0eWxlIjpudWxsfSwiUGFyZW50U3R5bGUiOm51bGx9LCJNYXJnaW4iOnsiJGlkIjoiNDU4OCIsIlRvcCI6MC4wLCJMZWZ0IjowLjAsIlJpZ2h0IjowLjAsIkJvdHRvbSI6MC4wfSwiUGFkZGluZyI6eyIkaWQiOiI0NTg5IiwiVG9wIjowLjAsIkxlZnQiOjAuMCwiUmlnaHQiOjAuMCwiQm90dG9tIjowLjB9LCJCYWNrZ3JvdW5kIjpudWxsLCJJc1Zpc2libGUiOnRydWUsIldpZHRoIjowLjAsIkhlaWdodCI6MC4wLCJCb3JkZXJTdHlsZSI6bnVsbCwiUGFyZW50U3R5bGUiOm51bGx9LCJCYWNrZ3JvdW5kU3R5bGUiOnsiJGlkIjoiNDU5MCIsIk1hcmdpbiI6eyIkaWQiOiI0NTkxIiwiVG9wIjowLjAsIkxlZnQiOjAuMCwiUmlnaHQiOjAuMCwiQm90dG9tIjowLjB9LCJQYWRkaW5nIjp7IiRpZCI6IjQ1OTIiLCJUb3AiOjAuMCwiTGVmdCI6MC4wLCJSaWdodCI6MC4wLCJCb3R0b20iOjAuMH0sIkJhY2tncm91bmQiOnsiJGlkIjoiNDU5MyIsIkNvbG9yIjp7IiRpZCI6IjQ1OTQiLCJBIjo1MSwiUiI6MjAwLCJHIjoyMDAsIkIiOjIwMH19LCJJc1Zpc2libGUiOnRydWUsIldpZHRoIjowLjAsIkhlaWdodCI6MC4wLCJCb3JkZXJTdHlsZSI6eyIkaWQiOiI0NTk1IiwiTGluZUNvbG9yIjp7IiRpZCI6IjQ1OTYiLCIkdHlwZSI6Ik5MUkUuQ29tbW9uLkRvbS5Tb2xpZENvbG9yQnJ1c2gsIE5MUkUuQ29tbW9uIiwiQ29sb3IiOnsiJGlkIjoiNDU5NyIsIkEiOjI1NSwiUiI6MjM0LCJHIjoyMiwiQiI6MzB9fSwiTGluZVdlaWdodCI6MC4wLCJMaW5lVHlwZSI6MCwiUGFyZW50U3R5bGUiOm51bGx9LCJQYXJlbnRTdHlsZSI6bnVsbH0sIklzQWJvdmVUaW1lYmFuZCI6ZmFsc2UsIlNwYWNpbmciOjMsIkRlZmF1bHRTd2ltbGFuZVRhc2tTdHlsZSI6eyIkaWQiOiI0NTk4IiwiJHR5cGUiOiJOTFJFLkNvbW1vbi5Eb20uU3R5bGVzLkV4cGxpY2l0U2V0YWJsZVRhc2tTdHlsZSwgTkxSRS5Db21tb24iLCJTaGFwZSI6MSwiU2hhcGVUaGlja25lc3MiOjAsIkR1cmF0aW9uRm9ybWF0IjowLCJJbmNsdWRlTm9uV29ya2luZ0RheXNJbkR1cmF0aW9uIjpmYWxzZSwiUGVyY2VudGFnZUNvbXBsZXRlU3R5bGUiOnsiJGlkIjoiNDU5OSIsIkZvbnRTZXR0aW5ncyI6eyIkaWQiOiI0NjAwIiwiRm9udFNpemUiOjEwLCJGb250TmFtZSI6IkNhbGlicmkiLCJJc0JvbGQiOmZhbHNlLCJJc0l0YWxpYyI6ZmFsc2UsIklzVW5kZXJsaW5lZCI6ZmFsc2UsIlBhcmVudFN0eWxlIjpudWxsfSwiQXV0b1NpemUiOjAsIkZvcmVncm91bmQiOnsiJGlkIjoiNDYwMSIsIkNvbG9yIjp7IiRpZCI6IjQ2MDIiLCJBIjoyNTUsIlIiOjIzMiwiRyI6MjMyLCJCIjoyMzJ9fSwiTWF4V2lkdGgiOjIwMC4wLCJNYXhIZWlnaHQiOiJJbmZpbml0eSIsIlNtYXJ0Rm9yZWdyb3VuZElzQWN0aXZlIjpmYWxzZSwiSG9yaXpvbnRhbEFsaWdubWVudCI6MSwiVmVydGljYWxBbGlnbm1lbnQiOjEsIlNtYXJ0Rm9yZWdyb3VuZCI6bnVsbCwiQmFja2dyb3VuZEZpbGxUeXBlIjowLCJNYXJnaW4iOnsiJGlkIjoiNDYwMyIsIlRvcCI6MC4wLCJMZWZ0IjowLjAsIlJpZ2h0IjowLjAsIkJvdHRvbSI6MC4wfSwiUGFkZGluZyI6eyIkaWQiOiI0NjA0IiwiVG9wIjowLjAsIkxlZnQiOjAuMCwiUmlnaHQiOjAuMCwiQm90dG9tIjowLjB9LCJCYWNrZ3JvdW5kIjp7IiRpZCI6IjQ2MDUiLCJDb2xvciI6eyIkaWQiOiI0NjA2IiwiQSI6ODksIlIiOjAsIkciOjAsIkIiOjB9fSwiSXNWaXNpYmxlIjp0cnVlLCJXaWR0aCI6MC4wLCJIZWlnaHQiOjAuMCwiQm9yZGVyU3R5bGUiOnsiJGlkIjoiNDYwNyIsIkxpbmVDb2xvciI6bnVsbCwiTGluZVdlaWdodCI6MC4wLCJMaW5lVHlwZSI6MCwiUGFyZW50U3R5bGUiOm51bGx9LCJQYXJlbnRTdHlsZSI6bnVsbH0sIkR1cmF0aW9uU3R5bGUiOnsiJGlkIjoiNDYwOCIsIkZvbnRTZXR0aW5ncyI6eyIkaWQiOiI0NjA5IiwiRm9udFNpemUiOjEwLCJGb250TmFtZSI6IkNhbGlicmkiLCJJc0JvbGQiOmZhbHNlLCJJc0l0YWxpYyI6ZmFsc2UsIklzVW5kZXJsaW5lZCI6ZmFsc2UsIlBhcmVudFN0eWxlIjpudWxsfSwiQXV0b1NpemUiOjAsIkZvcmVncm91bmQiOnsiJGlkIjoiNDYxMCIsIkNvbG9yIjp7IiRpZCI6IjQ2MTEiLCJBIjoyNTUsIlIiOjIzNywiRyI6MTI1LCJCIjo0OX19LCJNYXhXaWR0aCI6MjAwLjAsIk1heEhlaWdodCI6IkluZmluaXR5IiwiU21hcnRGb3JlZ3JvdW5kSXNBY3RpdmUiOmZhbHNlLCJIb3Jpem9udGFsQWxpZ25tZW50IjowLCJWZXJ0aWNhbEFsaWdubWVudCI6MSwiU21hcnRGb3JlZ3JvdW5kIjpudWxsLCJCYWNrZ3JvdW5kRmlsbFR5cGUiOjAsIk1hcmdpbiI6eyIkaWQiOiI0NjEyIiwiVG9wIjowLjAsIkxlZnQiOjAuMCwiUmlnaHQiOjAuMCwiQm90dG9tIjowLjB9LCJQYWRkaW5nIjp7IiRpZCI6IjQ2MTMiLCJUb3AiOjAuMCwiTGVmdCI6MC4wLCJSaWdodCI6MC4wLCJCb3R0b20iOjAuMH0sIkJhY2tncm91bmQiOnsiJGlkIjoiNDYxNCIsIkNvbG9yIjp7IiRpZCI6IjQ2MTUiLCJBIjoyNTUsIlIiOjIzNywiRyI6MTI1LCJCIjo0OX19LCJJc1Zpc2libGUiOnRydWUsIldpZHRoIjowLjAsIkhlaWdodCI6MC4wLCJCb3JkZXJTdHlsZSI6eyIkaWQiOiI0NjE2IiwiTGluZUNvbG9yIjpudWxsLCJMaW5lV2VpZ2h0IjowLjAsIkxpbmVUeXBlIjowLCJQYXJlbnRTdHlsZSI6bnVsbH0sIlBhcmVudFN0eWxlIjpudWxsfSwiSG9yaXpvbnRhbENvbm5lY3RvclN0eWxlIjp7IiRpZCI6IjQ2MTciLCJMaW5lQ29sb3IiOnsiJGlkIjoiNDYxOCIsIiR0eXBlIjoiTkxSRS5Db21tb24uRG9tLlNvbGlkQ29sb3JCcnVzaCwgTkxSRS5Db21tb24iLCJDb2xvciI6eyIkaWQiOiI0NjE5IiwiQSI6MjU1LCJSIjowLCJHIjowLCJCIjowfX0sIkxpbmVXZWlnaHQiOjAuMCwiTGluZVR5cGUiOjAsIlBhcmVudFN0eWxlIjpudWxsfSwiVmVydGljYWxDb25uZWN0b3JTdHlsZSI6eyIkaWQiOiI0NjIwIiwiTGluZUNvbG9yIjp7IiRpZCI6IjQ2MjEiLCIkdHlwZSI6Ik5MUkUuQ29tbW9uLkRvbS5Tb2xpZENvbG9yQnJ1c2gsIE5MUkUuQ29tbW9uIiwiQ29sb3IiOnsiJGlkIjoiNDYyMiIsIkEiOjI1NSwiUiI6MCwiRyI6MCwiQiI6MH19LCJMaW5lV2VpZ2h0IjowLjAsIkxpbmVUeXBlIjowLCJQYXJlbnRTdHlsZSI6bnVsbH0sIk1hcmdpbiI6bnVsbCwiU3RhcnREYXRlUG9zaXRpb24iOjMsIkVuZERhdGVQb3NpdGlvbiI6MywiRGF0ZUlzVmlzaWJsZSI6dHJ1ZSwiVGl0bGVQb3NpdGlvbiI6NCwiRHVyYXRpb25Qb3NpdGlvbiI6NiwiUGVyY2VudGFnZUNvbXBsZXRlZFBvc2l0aW9uIjoyLCJWYXJpYW5jZVBvc2l0aW9uIjo2LCJTcGFjaW5nIjozLCJJc0JlbG93VGltZWJhbmQiOmZhbHNlLCJQZXJjZW50YWdlQ29tcGxldGVTaGFwZU9wYWNpdHkiOjM1LCJCYXNlbGluZVN0eWxlIjp7IiRpZCI6IjQ2MjMiLCJTaGFwZVN0eWxlIjp7IiRpZCI6IjQ2MjQiLCJNYXJnaW4iOnsiJGlkIjoiNDYyNSIsIlRvcCI6MC4wLCJMZWZ0IjowLjAsIlJpZ2h0IjowLjAsIkJvdHRvbSI6MC4wfSwiUGFkZGluZyI6eyIkaWQiOiI0NjI2IiwiVG9wIjowLjAsIkxlZnQiOjAuMCwiUmlnaHQiOjAuMCwiQm90dG9tIjowLjB9LCJCYWNrZ3JvdW5kIjp7IiRpZCI6IjQ2MjciLCJDb2xvciI6eyIkaWQiOiI0NjI4IiwiQSI6MTUzLCJSIjowLCJHIjowLCJCIjowfX0sIklzVmlzaWJsZSI6dHJ1ZSwiV2lkdGgiOjAuMCwiSGVpZ2h0IjowLjAsIkJvcmRlclN0eWxlIjp7IiRpZCI6IjQ2MjkiLCJMaW5lQ29sb3IiOm51bGwsIkxpbmVXZWlnaHQiOjAuMCwiTGluZVR5cGUiOjAsIlBhcmVudFN0eWxlIjpudWxsfSwiUGFyZW50U3R5bGUiOm51bGx9LCJNYXJnaW4iOnsiJGlkIjoiNDYzMCIsIlRvcCI6MC4wLCJMZWZ0IjowLjAsIlJpZ2h0IjowLjAsIkJvdHRvbSI6MC4wfSwiUGFkZGluZyI6eyIkaWQiOiI0NjMxIiwiVG9wIjowLjAsIkxlZnQiOjAuMCwiUmlnaHQiOjAuMCwiQm90dG9tIjowLjB9LCJCYWNrZ3JvdW5kIjpudWxsLCJJc1Zpc2libGUiOnRydWUsIldpZHRoIjowLjAsIkhlaWdodCI6MC4wLCJCb3JkZXJTdHlsZSI6bnVsbCwiUGFyZW50U3R5bGUiOm51bGx9LCJTaGFwZVN0eWxlIjp7IiRpZCI6IjQ2MzIiLCJNYXJnaW4iOnsiJGlkIjoiNDYzMyIsIlRvcCI6MC4wLCJMZWZ0Ijo0LjAsIlJpZ2h0Ijo0LjAsIkJvdHRvbSI6MC4wfSwiUGFkZGluZyI6eyIkaWQiOiI0NjM0IiwiVG9wIjowLjAsIkxlZnQiOjAuMCwiUmlnaHQiOjAuMCwiQm90dG9tIjowLjB9LCJCYWNrZ3JvdW5kIjp7IiRpZCI6IjQ2MzUiLCJDb2xvciI6eyIkaWQiOiI0NjM2IiwiQSI6MjU1LCJSIjoyNSwiRyI6MTA3LCJCIjozNn19LCJJc1Zpc2libGUiOnRydWUsIldpZHRoIjowLjAsIkhlaWdodCI6MTAuMCwiQm9yZGVyU3R5bGUiOnsiJGlkIjoiNDYzNyIsIkxpbmVDb2xvciI6eyIkaWQiOiI0NjM4IiwiJHR5cGUiOiJOTFJFLkNvbW1vbi5Eb20uU29saWRDb2xvckJydXNoLCBOTFJFLkNvbW1vbiIsIkNvbG9yIjp7IiRpZCI6IjQ2MzkiLCJBIjoyNTUsIlIiOjIzNCwiRyI6MjIsIkIiOjMwfX0sIkxpbmVXZWlnaHQiOjAuMCwiTGluZVR5cGUiOjAsIlBhcmVudFN0eWxlIjpudWxsfSwiUGFyZW50U3R5bGUiOm51bGx9LCJUaXRsZVN0eWxlIjp7IiRpZCI6IjQ2NDAiLCJGb250U2V0dGluZ3MiOnsiJGlkIjoiNDY0MSIsIkZvbnRTaXplIjoxMSwiRm9udE5hbWUiOiJDYWxpYnJpIiwiSXNCb2xkIjpmYWxzZSwiSXNJdGFsaWMiOmZhbHNlLCJJc1VuZGVybGluZWQiOmZhbHNlLCJQYXJlbnRTdHlsZSI6bnVsbH0sIkF1dG9TaXplIjowLCJGb3JlZ3JvdW5kIjp7IiRpZCI6IjQ2NDIiLCJDb2xvciI6eyIkaWQiOiI0NjQz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Q2NDQiLCJUb3AiOjAuMCwiTGVmdCI6MC4wLCJSaWdodCI6MC4wLCJCb3R0b20iOjAuMH0sIlBhZGRpbmciOnsiJGlkIjoiNDY0NSIsIlRvcCI6MC4wLCJMZWZ0IjowLjAsIlJpZ2h0IjowLjAsIkJvdHRvbSI6MC4wfSwiQmFja2dyb3VuZCI6eyIkaWQiOiI0NjQ2IiwiQ29sb3IiOnsiJGlkIjoiNDY0NyIsIkEiOjI1NSwiUiI6MCwiRyI6MCwiQiI6MH19LCJJc1Zpc2libGUiOnRydWUsIldpZHRoIjowLjAsIkhlaWdodCI6MC4wLCJCb3JkZXJTdHlsZSI6eyIkaWQiOiI0NjQ4IiwiTGluZUNvbG9yIjpudWxsLCJMaW5lV2VpZ2h0IjowLjAsIkxpbmVUeXBlIjowLCJQYXJlbnRTdHlsZSI6bnVsbH0sIlBhcmVudFN0eWxlIjpudWxsfSwiRGF0ZVN0eWxlIjp7IiRpZCI6IjQ2NDkiLCJGb250U2V0dGluZ3MiOnsiJGlkIjoiNDY1MCIsIkZvbnRTaXplIjoxMCwiRm9udE5hbWUiOiJDYWxpYnJpIiwiSXNCb2xkIjpmYWxzZSwiSXNJdGFsaWMiOmZhbHNlLCJJc1VuZGVybGluZWQiOmZhbHNlLCJQYXJlbnRTdHlsZSI6bnVsbH0sIkF1dG9TaXplIjowLCJGb3JlZ3JvdW5kIjp7IiRpZCI6IjQ2NTEiLCJDb2xvciI6eyIkaWQiOiI0NjUyIiwiQSI6MjU1LCJSIjoxNCwiRyI6NDAsIkIiOjY1fX0sIk1heFdpZHRoIjoyMDAuMCwiTWF4SGVpZ2h0IjoiSW5maW5pdHkiLCJTbWFydEZvcmVncm91bmRJc0FjdGl2ZSI6ZmFsc2UsIkhvcml6b250YWxBbGlnbm1lbnQiOjIsIlZlcnRpY2FsQWxpZ25tZW50IjoxLCJTbWFydEZvcmVncm91bmQiOm51bGwsIkJhY2tncm91bmRGaWxsVHlwZSI6MCwiTWFyZ2luIjp7IiRpZCI6IjQ2NTMiLCJUb3AiOjAuMCwiTGVmdCI6MC4wLCJSaWdodCI6MC4wLCJCb3R0b20iOjAuMH0sIlBhZGRpbmciOnsiJGlkIjoiNDY1NCIsIlRvcCI6MC4wLCJMZWZ0IjowLjAsIlJpZ2h0IjowLjAsIkJvdHRvbSI6MC4wfSwiQmFja2dyb3VuZCI6eyIkaWQiOiI0NjU1IiwiQ29sb3IiOnsiJGlkIjoiNDY1NiIsIkEiOjI1NSwiUiI6MTQsIkciOjQwLCJCIjo2NX19LCJJc1Zpc2libGUiOnRydWUsIldpZHRoIjowLjAsIkhlaWdodCI6MC4wLCJCb3JkZXJTdHlsZSI6eyIkaWQiOiI0NjU3IiwiTGluZUNvbG9yIjpudWxsLCJMaW5lV2VpZ2h0IjowLjAsIkxpbmVUeXBlIjowLCJQYXJlbnRTdHlsZSI6bnVsbH0sIlBhcmVudFN0eWxlIjpudWxsfSwiRGF0ZUZvcm1hdCI6eyIkaWQiOiI0NjU4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Q2NTkiLCJGb3JtYXQiOjAsIklzVmlzaWJsZSI6ZmFsc2UsIkxhc3RLbm93blZpc2liaWxpdHlTdGF0ZSI6ZmFsc2V9LCJJc1Zpc2libGUiOnRydWUsIlZhcmlhbmNlU3R5bGUiOnsiJGlkIjoiNDY2MCIsIlRleHRTdHlsZSI6eyIkaWQiOiI0NjYxIiwiRm9udFNldHRpbmdzIjp7IiRpZCI6IjQ2NjIiLCJGb250U2l6ZSI6MTEsIkZvbnROYW1lIjoiQ2FsaWJyaSIsIklzQm9sZCI6ZmFsc2UsIklzSXRhbGljIjpmYWxzZSwiSXNVbmRlcmxpbmVkIjpmYWxzZSwiUGFyZW50U3R5bGUiOm51bGx9LCJBdXRvU2l6ZSI6MCwiRm9yZWdyb3VuZCI6eyIkaWQiOiI0NjYzIiwiQ29sb3IiOnsiJGlkIjoiNDY2NC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0NjY1IiwiVG9wIjowLjAsIkxlZnQiOjAuMCwiUmlnaHQiOjAuMCwiQm90dG9tIjowLjB9LCJQYWRkaW5nIjp7IiRpZCI6IjQ2NjYiLCJUb3AiOjAuMCwiTGVmdCI6MC4wLCJSaWdodCI6MC4wLCJCb3R0b20iOjAuMH0sIkJhY2tncm91bmQiOnsiJGlkIjoiNDY2NyIsIkNvbG9yIjp7IiRpZCI6IjQ2NjgiLCJBIjowLCJSIjowLCJHIjowLCJCIjowfX0sIklzVmlzaWJsZSI6dHJ1ZSwiV2lkdGgiOjAuMCwiSGVpZ2h0IjowLjAsIkJvcmRlclN0eWxlIjp7IiRpZCI6IjQ2NjkiLCJMaW5lQ29sb3IiOm51bGwsIkxpbmVXZWlnaHQiOjAuMCwiTGluZVR5cGUiOjAsIlBhcmVudFN0eWxlIjpudWxsfSwiUGFyZW50U3R5bGUiOm51bGx9LCJQYXJlbnRTdHlsZSI6bnVsbH0sIlBhcmVudFN0eWxlIjpudWxsLCJfZXhwbGljaXRseVNldCI6eyIkaWQiOiI0NjcwIiwiU2hhcGVTdHlsZSI6ZmFsc2UsIlRpdGxlU3R5bGUiOmZhbHNlLCJEYXRlU3R5bGUiOmZhbHNlLCJWYXJpYW5jZVN0eWxlIjpmYWxzZSwiSG9yaXpvbnRhbENvbm5lY3RvclN0eWxlIjpmYWxzZSwiVmVydGljYWxDb25uZWN0b3JTdHlsZSI6ZmFsc2UsIlBlcmNlbnRhZ2VDb21wbGV0ZVNoYXBlT3BhY2l0eSI6ZmFsc2UsIlNoYXBlIjpmYWxzZSwiU2hhcGVUaGlja25lc3MiOmZhbHNlLCJEdXJhdGlvbkZvcm1hdCI6ZmFsc2UsIkluY2x1ZGVOb25Xb3JraW5nRGF5c0luRHVyYXRpb24iOmZhbHNlLCJNYXJnaW4iOmZhbHNlLCJTdGFydERhdGVQb3NpdGlvbiI6ZmFsc2UsIkVuZERhdGVQb3NpdGlvbiI6ZmFsc2UsIlRpdGxlUG9zaXRpb24iOmZhbHNlLCJEdXJhdGlvblBvc2l0aW9uIjpmYWxzZSwiUGVyY2VudGFnZUNvbXBsZXRlZFBvc2l0aW9uIjpmYWxzZSwiVmFyaWFuY2VQb3NpdGlvbiI6ZmFsc2UsIlNwYWNpbmciOmZhbHNlLCJJc0JlbG93VGltZWJhbmQiOmZhbHNlLCJEYXRlRm9ybWF0IjpmYWxzZSwiV2Vla051bWJlcmluZyI6ZmFsc2UsIklzVmlzaWJsZSI6ZmFsc2V9fSwiRGVmYXVsdFN3aW1sYW5lTW90U3R5bGUiOnsiJGlkIjoiNDY3MSIsIlNoYXBlIjoxLCJDb25uZWN0b3JNYXJnaW4iOnsiJGlkIjoiNDY3MiIsIlRvcCI6MC4wLCJMZWZ0IjoyLjAsIlJpZ2h0IjoyLjAsIkJvdHRvbSI6MC4wfSwiQ29ubmVjdG9yU3R5bGUiOnsiJGlkIjoiNDY3MyIsIkxpbmVDb2xvciI6eyIkaWQiOiI0Njc0IiwiJHR5cGUiOiJOTFJFLkNvbW1vbi5Eb20uU29saWRDb2xvckJydXNoLCBOTFJFLkNvbW1vbiIsIkNvbG9yIjp7IiRpZCI6IjQ2NzUiLCJBIjoxMjcsIlIiOjEzLCJHIjo1MywiQiI6MTh9fSwiTGluZVdlaWdodCI6MS4wLCJMaW5lVHlwZSI6MCwiUGFyZW50U3R5bGUiOm51bGx9LCJJc0JlbG93VGltZWJhbmQiOmZhbHNlLCJQb3NpdGlvbk9uVGFzayI6MSwiSGlkZURhdGUiOmZhbHNlLCJTaGFwZVNpemUiOjAsIlNwYWNpbmciOjAuMCwiUGFkZGluZyI6eyIkaWQiOiI0Njc2IiwiVG9wIjo1LjAsIkxlZnQiOjMuMCwiUmlnaHQiOjAuMCwiQm90dG9tIjoyLjB9LCJTaGFwZVN0eWxlIjp7IiRpZCI6IjQ2NzciLCJNYXJnaW4iOnsiJGlkIjoiNDY3OCIsIlRvcCI6MC4wLCJMZWZ0IjowLjAsIlJpZ2h0IjowLjAsIkJvdHRvbSI6MC4wfSwiUGFkZGluZyI6eyIkaWQiOiI0Njc5IiwiVG9wIjowLjAsIkxlZnQiOjAuMCwiUmlnaHQiOjAuMCwiQm90dG9tIjowLjB9LCJCYWNrZ3JvdW5kIjp7IiRpZCI6IjQ2ODAiLCJDb2xvciI6eyIkaWQiOiI0NjgxIiwiQSI6MjU1LCJSIjoxMywiRyI6NTMsIkIiOjE4fX0sIklzVmlzaWJsZSI6dHJ1ZSwiV2lkdGgiOjEyLjAsIkhlaWdodCI6MTQuMCwiQm9yZGVyU3R5bGUiOnsiJGlkIjoiNDY4MiIsIkxpbmVDb2xvciI6eyIkaWQiOiI0NjgzIiwiJHR5cGUiOiJOTFJFLkNvbW1vbi5Eb20uU29saWRDb2xvckJydXNoLCBOTFJFLkNvbW1vbiIsIkNvbG9yIjp7IiRpZCI6IjQ2ODQiLCJBIjoyNTUsIlIiOjI1NSwiRyI6MjU1LCJCIjoyNTV9fSwiTGluZVdlaWdodCI6MC4wLCJMaW5lVHlwZSI6MCwiUGFyZW50U3R5bGUiOm51bGx9LCJQYXJlbnRTdHlsZSI6bnVsbH0sIlRpdGxlU3R5bGUiOnsiJGlkIjoiNDY4NSIsIkZvbnRTZXR0aW5ncyI6eyIkaWQiOiI0Njg2IiwiRm9udFNpemUiOjExLCJGb250TmFtZSI6IkNhbGlicmkiLCJJc0JvbGQiOmZhbHNlLCJJc0l0YWxpYyI6ZmFsc2UsIklzVW5kZXJsaW5lZCI6ZmFsc2UsIlBhcmVudFN0eWxlIjpudWxsfSwiQXV0b1NpemUiOjAsIkZvcmVncm91bmQiOnsiJGlkIjoiNDY4NyIsIkNvbG9yIjp7IiRpZCI6IjQ2ODgiLCJBIjoyNTUsIlIiOjAsIkciOjAsIkIiOjB9fSwiTWF4V2lkdGgiOjIwMC4wLCJNYXhIZWlnaHQiOiJJbmZpbml0eSIsIlNtYXJ0Rm9yZWdyb3VuZElzQWN0aXZlIjpmYWxzZSwiSG9yaXpvbnRhbEFsaWdubWVudCI6MSwiVmVydGljYWxBbGlnbm1lbnQiOjEsIlNtYXJ0Rm9yZWdyb3VuZCI6bnVsbCwiQmFja2dyb3VuZEZpbGxUeXBlIjowLCJNYXJnaW4iOnsiJGlkIjoiNDY4OSIsIlRvcCI6MC4wLCJMZWZ0IjowLjAsIlJpZ2h0IjowLjAsIkJvdHRvbSI6MC4wfSwiUGFkZGluZyI6eyIkaWQiOiI0NjkwIiwiVG9wIjowLjAsIkxlZnQiOjAuMCwiUmlnaHQiOjAuMCwiQm90dG9tIjowLjB9LCJCYWNrZ3JvdW5kIjp7IiRpZCI6IjQ2OTEiLCJDb2xvciI6eyIkaWQiOiI0NjkyIiwiQSI6MjU1LCJSIjowLCJHIjowLCJCIjowfX0sIklzVmlzaWJsZSI6dHJ1ZSwiV2lkdGgiOjAuMCwiSGVpZ2h0IjowLjAsIkJvcmRlclN0eWxlIjp7IiRpZCI6IjQ2OTMiLCJMaW5lQ29sb3IiOm51bGwsIkxpbmVXZWlnaHQiOjAuMCwiTGluZVR5cGUiOjAsIlBhcmVudFN0eWxlIjpudWxsfSwiUGFyZW50U3R5bGUiOm51bGx9LCJEYXRlU3R5bGUiOnsiJGlkIjoiNDY5NCIsIkZvbnRTZXR0aW5ncyI6eyIkaWQiOiI0Njk1IiwiRm9udFNpemUiOjEwLCJGb250TmFtZSI6IkNhbGlicmkiLCJJc0JvbGQiOmZhbHNlLCJJc0l0YWxpYyI6ZmFsc2UsIklzVW5kZXJsaW5lZCI6ZmFsc2UsIlBhcmVudFN0eWxlIjpudWxsfSwiQXV0b1NpemUiOjAsIkZvcmVncm91bmQiOnsiJGlkIjoiNDY5NiIsIkNvbG9yIjp7IiRpZCI6IjQ2OTciLCJBIjoyNTUsIlIiOjE0LCJHIjo0MCwiQiI6NjV9fSwiTWF4V2lkdGgiOjIwMC4wLCJNYXhIZWlnaHQiOiJJbmZpbml0eSIsIlNtYXJ0Rm9yZWdyb3VuZElzQWN0aXZlIjpmYWxzZSwiSG9yaXpvbnRhbEFsaWdubWVudCI6MSwiVmVydGljYWxBbGlnbm1lbnQiOjEsIlNtYXJ0Rm9yZWdyb3VuZCI6bnVsbCwiQmFja2dyb3VuZEZpbGxUeXBlIjowLCJNYXJnaW4iOnsiJGlkIjoiNDY5OCIsIlRvcCI6MC4wLCJMZWZ0IjowLjAsIlJpZ2h0IjowLjAsIkJvdHRvbSI6MC4wfSwiUGFkZGluZyI6eyIkaWQiOiI0Njk5IiwiVG9wIjowLjAsIkxlZnQiOjAuMCwiUmlnaHQiOjAuMCwiQm90dG9tIjowLjB9LCJCYWNrZ3JvdW5kIjp7IiRpZCI6IjQ3MDAiLCJDb2xvciI6eyIkaWQiOiI0NzAxIiwiQSI6MjU1LCJSIjoxNCwiRyI6NDAsIkIiOjY1fX0sIklzVmlzaWJsZSI6dHJ1ZSwiV2lkdGgiOjAuMCwiSGVpZ2h0IjowLjAsIkJvcmRlclN0eWxlIjp7IiRpZCI6IjQ3MDIiLCJMaW5lQ29sb3IiOm51bGwsIkxpbmVXZWlnaHQiOjAuMCwiTGluZVR5cGUiOjAsIlBhcmVudFN0eWxlIjpudWxsfSwiUGFyZW50U3R5bGUiOm51bGx9LCJEYXRlRm9ybWF0Ijp7IiRpZCI6IjQ3MDM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NDcwNCIsIkZvcm1hdCI6MCwiSXNWaXNpYmxlIjpmYWxzZSwiTGFzdEtub3duVmlzaWJpbGl0eVN0YXRlIjpmYWxzZX0sIklzVmlzaWJsZSI6ZmFsc2UsIlZhcmlhbmNlU3R5bGUiOnsiJGlkIjoiNDcwNSIsIlRleHRTdHlsZSI6eyIkaWQiOiI0NzA2IiwiRm9udFNldHRpbmdzIjp7IiRpZCI6IjQ3MDciLCJGb250U2l6ZSI6MTEsIkZvbnROYW1lIjoiQ2FsaWJyaSIsIklzQm9sZCI6ZmFsc2UsIklzSXRhbGljIjpmYWxzZSwiSXNVbmRlcmxpbmVkIjpmYWxzZSwiUGFyZW50U3R5bGUiOm51bGx9LCJBdXRvU2l6ZSI6MCwiRm9yZWdyb3VuZCI6eyIkaWQiOiI0NzA4IiwiQ29sb3IiOnsiJGlkIjoiNDcwOS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0NzEwIiwiVG9wIjowLjAsIkxlZnQiOjAuMCwiUmlnaHQiOjAuMCwiQm90dG9tIjowLjB9LCJQYWRkaW5nIjp7IiRpZCI6IjQ3MTEiLCJUb3AiOjAuMCwiTGVmdCI6MC4wLCJSaWdodCI6MC4wLCJCb3R0b20iOjAuMH0sIkJhY2tncm91bmQiOnsiJGlkIjoiNDcxMiIsIkNvbG9yIjp7IiRpZCI6IjQ3MTMiLCJBIjowLCJSIjowLCJHIjowLCJCIjowfX0sIklzVmlzaWJsZSI6ZmFsc2UsIldpZHRoIjowLjAsIkhlaWdodCI6MC4wLCJCb3JkZXJTdHlsZSI6eyIkaWQiOiI0NzE0IiwiTGluZUNvbG9yIjpudWxsLCJMaW5lV2VpZ2h0IjowLjAsIkxpbmVUeXBlIjowLCJQYXJlbnRTdHlsZSI6bnVsbH0sIlBhcmVudFN0eWxlIjpudWxsfSwiUGFyZW50U3R5bGUiOm51bGx9LCJQYXJlbnRTdHlsZSI6bnVsbH0sIkRlZmF1bHRTd2ltbGFuZU1pbGVzdG9uZVN0eWxlIjp7IiRpZCI6IjQ3MTUiLCJUaXRsZVBvc2l0aW9uIjoiTGVmdCIsIkRhdGVQb3NpdGlvbiI6IlJpZ2h0IiwiVmFyaWFuY2VQb3NpdGlvbiI6IlJpZ2h0IiwiU2hhcGVUeXBlIjoxLCJTaGFwZVNpemUiOjAsIlNwYWNpbmciOjUsIlNoYXBlU3R5bGUiOnsiJGlkIjoiNDcxNiIsIk1hcmdpbiI6eyIkaWQiOiI0NzE3IiwiVG9wIjowLjAsIkxlZnQiOjAuMCwiUmlnaHQiOjAuMCwiQm90dG9tIjowLjB9LCJQYWRkaW5nIjp7IiRpZCI6IjQ3MTgiLCJUb3AiOjAuMCwiTGVmdCI6MC4wLCJSaWdodCI6MC4wLCJCb3R0b20iOjAuMH0sIkJhY2tncm91bmQiOnsiJGlkIjoiNDcxOSIsIkNvbG9yIjp7IiRpZCI6IjQ3MjAiLCJBIjoyNTUsIlIiOjI1LCJHIjoxMDcsIkIiOjM2fX0sIklzVmlzaWJsZSI6dHJ1ZSwiV2lkdGgiOjEyLjAsIkhlaWdodCI6MTQuMCwiQm9yZGVyU3R5bGUiOnsiJGlkIjoiNDcyMSIsIkxpbmVDb2xvciI6eyIkaWQiOiI0NzIyIiwiJHR5cGUiOiJOTFJFLkNvbW1vbi5Eb20uU29saWRDb2xvckJydXNoLCBOTFJFLkNvbW1vbiIsIkNvbG9yIjp7IiRpZCI6IjQ3MjMiLCJBIjoyNTUsIlIiOjIzNCwiRyI6MjIsIkIiOjMwfX0sIkxpbmVXZWlnaHQiOjAuMCwiTGluZVR5cGUiOjAsIlBhcmVudFN0eWxlIjpudWxsfSwiUGFyZW50U3R5bGUiOm51bGx9LCJUaXRsZVN0eWxlIjp7IiRpZCI6IjQ3MjQiLCJGb250U2V0dGluZ3MiOnsiJGlkIjoiNDcyNSIsIkZvbnRTaXplIjoxMSwiRm9udE5hbWUiOiJDYWxpYnJpIiwiSXNCb2xkIjpmYWxzZSwiSXNJdGFsaWMiOmZhbHNlLCJJc1VuZGVybGluZWQiOmZhbHNlLCJQYXJlbnRTdHlsZSI6bnVsbH0sIkF1dG9TaXplIjowLCJGb3JlZ3JvdW5kIjp7IiRpZCI6IjQ3MjYiLCJDb2xvciI6eyIkaWQiOiI0NzI3IiwiQSI6MjU1LCJSIjowLCJHIjowLCJCIjowfX0sIk1heFdpZHRoIjoyMDAuMCwiTWF4SGVpZ2h0IjoiSW5maW5pdHkiLCJTbWFydEZvcmVncm91bmRJc0FjdGl2ZSI6ZmFsc2UsIkhvcml6b250YWxBbGlnbm1lbnQiOjIsIlZlcnRpY2FsQWxpZ25tZW50IjoxLCJTbWFydEZvcmVncm91bmQiOm51bGwsIkJhY2tncm91bmRGaWxsVHlwZSI6MCwiTWFyZ2luIjp7IiRpZCI6IjQ3MjgiLCJUb3AiOjAuMCwiTGVmdCI6MC4wLCJSaWdodCI6MC4wLCJCb3R0b20iOjAuMH0sIlBhZGRpbmciOnsiJGlkIjoiNDcyOSIsIlRvcCI6MC4wLCJMZWZ0IjowLjAsIlJpZ2h0IjowLjAsIkJvdHRvbSI6MC4wfSwiQmFja2dyb3VuZCI6eyIkaWQiOiI0NzMwIiwiQ29sb3IiOnsiJGlkIjoiNDczMSIsIkEiOjI1NSwiUiI6MCwiRyI6MCwiQiI6MH19LCJJc1Zpc2libGUiOnRydWUsIldpZHRoIjowLjAsIkhlaWdodCI6MC4wLCJCb3JkZXJTdHlsZSI6eyIkaWQiOiI0NzMyIiwiTGluZUNvbG9yIjpudWxsLCJMaW5lV2VpZ2h0IjowLjAsIkxpbmVUeXBlIjowLCJQYXJlbnRTdHlsZSI6bnVsbH0sIlBhcmVudFN0eWxlIjpudWxsfSwiRGF0ZVN0eWxlIjp7IiRpZCI6IjQ3MzMiLCJGb250U2V0dGluZ3MiOnsiJGlkIjoiNDczNCIsIkZvbnRTaXplIjoxMCwiRm9udE5hbWUiOiJDYWxpYnJpIiwiSXNCb2xkIjpmYWxzZSwiSXNJdGFsaWMiOmZhbHNlLCJJc1VuZGVybGluZWQiOmZhbHNlLCJQYXJlbnRTdHlsZSI6bnVsbH0sIkF1dG9TaXplIjowLCJGb3JlZ3JvdW5kIjp7IiRpZCI6IjQ3MzUiLCJDb2xvciI6eyIkaWQiOiI0NzM2IiwiQSI6MjU1LCJSIjoxNCwiRyI6NDAsIkIiOjY1fX0sIk1heFdpZHRoIjoyMDAuMCwiTWF4SGVpZ2h0IjoiSW5maW5pdHkiLCJTbWFydEZvcmVncm91bmRJc0FjdGl2ZSI6ZmFsc2UsIkhvcml6b250YWxBbGlnbm1lbnQiOjAsIlZlcnRpY2FsQWxpZ25tZW50IjoxLCJTbWFydEZvcmVncm91bmQiOm51bGwsIkJhY2tncm91bmRGaWxsVHlwZSI6MCwiTWFyZ2luIjp7IiRpZCI6IjQ3MzciLCJUb3AiOjAuMCwiTGVmdCI6MC4wLCJSaWdodCI6MC4wLCJCb3R0b20iOjAuMH0sIlBhZGRpbmciOnsiJGlkIjoiNDczOCIsIlRvcCI6MC4wLCJMZWZ0IjowLjAsIlJpZ2h0IjowLjAsIkJvdHRvbSI6MC4wfSwiQmFja2dyb3VuZCI6eyIkaWQiOiI0NzM5IiwiQ29sb3IiOnsiJGlkIjoiNDc0MCIsIkEiOjI1NSwiUiI6MTQsIkciOjQwLCJCIjo2NX19LCJJc1Zpc2libGUiOnRydWUsIldpZHRoIjowLjAsIkhlaWdodCI6MC4wLCJCb3JkZXJTdHlsZSI6eyIkaWQiOiI0NzQxIiwiTGluZUNvbG9yIjpudWxsLCJMaW5lV2VpZ2h0IjowLjAsIkxpbmVUeXBlIjowLCJQYXJlbnRTdHlsZSI6bnVsbH0sIlBhcmVudFN0eWxlIjpudWxsfSwiRGF0ZUZvcm1hdCI6eyIkaWQiOiI0NzQy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Q3NDMiLCJGb3JtYXQiOjAsIklzVmlzaWJsZSI6ZmFsc2UsIkxhc3RLbm93blZpc2liaWxpdHlTdGF0ZSI6ZmFsc2V9LCJJc1Zpc2libGUiOnRydWUsIlZhcmlhbmNlU3R5bGUiOnsiJGlkIjoiNDc0NCIsIlRleHRTdHlsZSI6eyIkaWQiOiI0NzQ1IiwiRm9udFNldHRpbmdzIjp7IiRpZCI6IjQ3NDYiLCJGb250U2l6ZSI6MTEsIkZvbnROYW1lIjoiQ2FsaWJyaSIsIklzQm9sZCI6ZmFsc2UsIklzSXRhbGljIjpmYWxzZSwiSXNVbmRlcmxpbmVkIjpmYWxzZSwiUGFyZW50U3R5bGUiOm51bGx9LCJBdXRvU2l6ZSI6MCwiRm9yZWdyb3VuZCI6eyIkaWQiOiI0NzQ3IiwiQ29sb3IiOnsiJGlkIjoiNDc0OC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0NzQ5IiwiVG9wIjowLjAsIkxlZnQiOjAuMCwiUmlnaHQiOjAuMCwiQm90dG9tIjowLjB9LCJQYWRkaW5nIjp7IiRpZCI6IjQ3NTAiLCJUb3AiOjAuMCwiTGVmdCI6MC4wLCJSaWdodCI6MC4wLCJCb3R0b20iOjAuMH0sIkJhY2tncm91bmQiOnsiJGlkIjoiNDc1MSIsIkNvbG9yIjp7IiRpZCI6IjQ3NTIiLCJBIjowLCJSIjowLCJHIjowLCJCIjowfX0sIklzVmlzaWJsZSI6dHJ1ZSwiV2lkdGgiOjAuMCwiSGVpZ2h0IjowLjAsIkJvcmRlclN0eWxlIjp7IiRpZCI6IjQ3NTMiLCJMaW5lQ29sb3IiOm51bGwsIkxpbmVXZWlnaHQiOjAuMCwiTGluZVR5cGUiOjAsIlBhcmVudFN0eWxlIjpudWxsfSwiUGFyZW50U3R5bGUiOm51bGx9LCJQYXJlbnRTdHlsZSI6bnVsbH0sIlBhcmVudFN0eWxlIjpudWxsfSwiRGVmYXVsdFN3aW1sYW5lQWN0aXZpdHlTdHlsZSI6eyIkaWQiOiI0NzU0IiwiSGVhZGVyU3R5bGUiOnsiJGlkIjoiNDc1NSIsIlRleHRTdHlsZSI6eyIkaWQiOiI0NzU2IiwiRm9udFNldHRpbmdzIjp7IiRpZCI6IjQ3NTciLCJGb250U2l6ZSI6MTEsIkZvbnROYW1lIjoiQ2FsaWJyaSIsIklzQm9sZCI6ZmFsc2UsIklzSXRhbGljIjpmYWxzZSwiSXNVbmRlcmxpbmVkIjpmYWxzZSwiUGFyZW50U3R5bGUiOm51bGx9LCJBdXRvU2l6ZSI6MiwiRm9yZWdyb3VuZCI6eyIkaWQiOiI0NzU4IiwiQ29sb3IiOnsiJGlkIjoiNDc1OSIsIkEiOjI1NSwiUiI6MCwiRyI6MCwiQiI6MH19LCJNYXhXaWR0aCI6IkluZmluaXR5IiwiTWF4SGVpZ2h0IjoiSW5maW5pdHkiLCJTbWFydEZvcmVncm91bmRJc0FjdGl2ZSI6ZmFsc2UsIkhvcml6b250YWxBbGlnbm1lbnQiOjAsIlZlcnRpY2FsQWxpZ25tZW50IjowLCJTbWFydEZvcmVncm91bmQiOm51bGwsIkJhY2tncm91bmRGaWxsVHlwZSI6MCwiTWFyZ2luIjp7IiRpZCI6IjQ3NjAiLCJUb3AiOjAuMCwiTGVmdCI6MC4wLCJSaWdodCI6MC4wLCJCb3R0b20iOjAuMH0sIlBhZGRpbmciOnsiJGlkIjoiNDc2MSIsIlRvcCI6MC4wLCJMZWZ0IjowLjAsIlJpZ2h0IjowLjAsIkJvdHRvbSI6MC4wfSwiQmFja2dyb3VuZCI6eyIkaWQiOiI0NzYyIiwiQ29sb3IiOnsiJGlkIjoiNDc2MyIsIkEiOjI1NSwiUiI6MCwiRyI6MCwiQiI6MH19LCJJc1Zpc2libGUiOnRydWUsIldpZHRoIjowLjAsIkhlaWdodCI6MC4wLCJCb3JkZXJTdHlsZSI6bnVsbCwiUGFyZW50U3R5bGUiOm51bGx9LCJSZWN0YW5nbGVTdHlsZSI6eyIkaWQiOiI0NzY0IiwiTWFyZ2luIjp7IiRpZCI6IjQ3NjUiLCJUb3AiOjAuMCwiTGVmdCI6MC4wLCJSaWdodCI6MC4wLCJCb3R0b20iOjAuMH0sIlBhZGRpbmciOnsiJGlkIjoiNDc2NiIsIlRvcCI6MC4wLCJMZWZ0IjowLjAsIlJpZ2h0IjowLjAsIkJvdHRvbSI6MC4wfSwiQmFja2dyb3VuZCI6eyIkaWQiOiI0NzY3IiwiQ29sb3IiOnsiJGlkIjoiNDc2OCIsIkEiOjYzLCJSIjoyNSwiRyI6MTA3LCJCIjozNn19LCJJc1Zpc2libGUiOnRydWUsIldpZHRoIjowLjAsIkhlaWdodCI6MC4wLCJCb3JkZXJTdHlsZSI6eyIkaWQiOiI0NzY5IiwiTGluZUNvbG9yIjp7IiRpZCI6IjQ3NzAiLCIkdHlwZSI6Ik5MUkUuQ29tbW9uLkRvbS5Tb2xpZENvbG9yQnJ1c2gsIE5MUkUuQ29tbW9uIiwiQ29sb3IiOnsiJGlkIjoiNDc3MSIsIkEiOjI1NSwiUiI6MjU1LCJHIjoyNTUsIkIiOjI1NX19LCJMaW5lV2VpZ2h0IjowLjAsIkxpbmVUeXBlIjowLCJQYXJlbnRTdHlsZSI6bnVsbH0sIlBhcmVudFN0eWxlIjpudWxsfSwiTWFyZ2luIjp7IiRpZCI6IjQ3NzIiLCJUb3AiOjAuMCwiTGVmdCI6MC4wLCJSaWdodCI6MC4wLCJCb3R0b20iOjAuMH0sIlBhZGRpbmciOnsiJGlkIjoiNDc3MyIsIlRvcCI6MC4wLCJMZWZ0IjowLjAsIlJpZ2h0IjowLjAsIkJvdHRvbSI6MC4wfSwiQmFja2dyb3VuZCI6bnVsbCwiSXNWaXNpYmxlIjp0cnVlLCJXaWR0aCI6MC4wLCJIZWlnaHQiOjAuMCwiQm9yZGVyU3R5bGUiOm51bGwsIlBhcmVudFN0eWxlIjpudWxsfSwiQmFja2dyb3VuZFN0eWxlIjp7IiRpZCI6IjQ3NzQiLCJNYXJnaW4iOnsiJGlkIjoiNDc3NSIsIlRvcCI6MC4wLCJMZWZ0IjowLjAsIlJpZ2h0IjowLjAsIkJvdHRvbSI6MC4wfSwiUGFkZGluZyI6eyIkaWQiOiI0Nzc2IiwiVG9wIjowLjAsIkxlZnQiOjAuMCwiUmlnaHQiOjAuMCwiQm90dG9tIjowLjB9LCJCYWNrZ3JvdW5kIjp7IiRpZCI6IjQ3NzciLCJDb2xvciI6eyIkaWQiOiI0Nzc4IiwiQSI6NTEsIlIiOjIwMCwiRyI6MjAwLCJCIjoyMDB9fSwiSXNWaXNpYmxlIjp0cnVlLCJXaWR0aCI6MC4wLCJIZWlnaHQiOjAuMCwiQm9yZGVyU3R5bGUiOnsiJGlkIjoiNDc3OSIsIkxpbmVDb2xvciI6eyIkaWQiOiI0NzgwIiwiJHR5cGUiOiJOTFJFLkNvbW1vbi5Eb20uU29saWRDb2xvckJydXNoLCBOTFJFLkNvbW1vbiIsIkNvbG9yIjp7IiRpZCI6IjQ3ODEiLCJBIjoyNTUsIlIiOjIzNCwiRyI6MjIsIkIiOjMwfX0sIkxpbmVXZWlnaHQiOjAuMCwiTGluZVR5cGUiOjAsIlBhcmVudFN0eWxlIjpudWxsfSwiUGFyZW50U3R5bGUiOm51bGx9LCJNYXJnaW4iOnsiJGlkIjoiNDc4MiIsIlRvcCI6MC4wLCJMZWZ0IjowLjAsIlJpZ2h0IjowLjAsIkJvdHRvbSI6MC4wfSwiUGFkZGluZyI6eyIkaWQiOiI0NzgzIiwiVG9wIjowLjAsIkxlZnQiOjAuMCwiUmlnaHQiOjAuMCwiQm90dG9tIjowLjB9LCJJc1Zpc2libGUiOnRydWUsIldpZHRoIjowLjAsIkhlaWdodCI6MC4wLCJCb3JkZXJTdHlsZSI6eyIkaWQiOiI0Nzg0IiwiTGluZUNvbG9yIjpudWxsLCJMaW5lV2VpZ2h0IjowLjAsIkxpbmVUeXBlIjowLCJQYXJlbnRTdHlsZSI6bnVsbH0sIlBhcmVudFN0eWxlIjpudWxsfSwiTWFyZ2luIjp7IiRpZCI6IjQ3ODUiLCJUb3AiOjAuMCwiTGVmdCI6MC4wLCJSaWdodCI6MC4wLCJCb3R0b20iOjAuMH0sIlBhZGRpbmciOnsiJGlkIjoiNDc4NiIsIlRvcCI6MC4wLCJMZWZ0IjowLjAsIlJpZ2h0IjowLjAsIkJvdHRvbSI6MC4wfSwiSXNWaXNpYmxlIjpmYWxzZSwiV2lkdGgiOjAuMCwiSGVpZ2h0IjowLjAsIkJvcmRlclN0eWxlIjp7IiRpZCI6IjQ3ODciLCJMaW5lQ29sb3IiOm51bGwsIkxpbmVXZWlnaHQiOjAuMCwiTGluZVR5cGUiOjAsIlBhcmVudFN0eWxlIjpudWxsfSwiUGFyZW50U3R5bGUiOm51bGx9fSx7IiRpZCI6IjQ3ODgiLCJfYWN0aXZpdGllcyI6W3siJGlkIjoiNDc4OSIsIl9yb3dzIjpbeyIkaWQiOiI0NzkwIiwiX3Rhc2tzIjpbeyIkaWQiOiI0NzkxIiwiX2F0dGFjaGVkTWlsZXN0b25lcyI6W10sIlRhc2tEZWZpbml0aW9uIjp7IiRpZCI6IjQ3OTIiLCJHcm91cE5hbWUiOm51bGwsIlN0YXJ0RGF0ZSI6IjIwMjUtMDktMDFUMDA6MDA6MDBaIiwiRW5kRGF0ZSI6IjIwMjYtMDEtMTlUMjM6NTk6MDBaIiwiUGVyY2VudGFnZUNvbXBsZXRlIjpudWxsLCJTdHlsZSI6eyIkaWQiOiI0NzkzIiwiU2hhcGUiOjQsIlNoYXBlVGhpY2tuZXNzIjowLCJEdXJhdGlvbkZvcm1hdCI6MCwiSW5jbHVkZU5vbldvcmtpbmdEYXlzSW5EdXJhdGlvbiI6ZmFsc2UsIlBlcmNlbnRhZ2VDb21wbGV0ZVN0eWxlIjp7IiRpZCI6IjQ3OTQiLCJGb250U2V0dGluZ3MiOnsiJGlkIjoiNDc5NSIsIkZvbnRTaXplIjoxMCwiRm9udE5hbWUiOiJDYWxpYnJpIiwiSXNCb2xkIjpmYWxzZSwiSXNJdGFsaWMiOmZhbHNlLCJJc1VuZGVybGluZWQiOmZhbHNlLCJQYXJlbnRTdHlsZSI6bnVsbH0sIkF1dG9TaXplIjowLCJGb3JlZ3JvdW5kIjp7IiRpZCI6IjQ3OTYiLCJDb2xvciI6eyIkaWQiOiI0Nzk3IiwiQSI6MjU1LCJSIjoyMzgsIkciOjIzNiwiQiI6MjI1fX0sIk1heFdpZHRoIjoyMDAuMCwiTWF4SGVpZ2h0IjoiSW5maW5pdHkiLCJTbWFydEZvcmVncm91bmRJc0FjdGl2ZSI6ZmFsc2UsIkhvcml6b250YWxBbGlnbm1lbnQiOjEsIlZlcnRpY2FsQWxpZ25tZW50IjoxLCJTbWFydEZvcmVncm91bmQiOm51bGwsIkJhY2tncm91bmRGaWxsVHlwZSI6MCwiTWFyZ2luIjp7IiRpZCI6IjQ3OTgiLCJUb3AiOjAuMCwiTGVmdCI6MC4wLCJSaWdodCI6MC4wLCJCb3R0b20iOjAuMH0sIlBhZGRpbmciOnsiJGlkIjoiNDc5OSIsIlRvcCI6MC4wLCJMZWZ0IjowLjAsIlJpZ2h0IjowLjAsIkJvdHRvbSI6MC4wfSwiQmFja2dyb3VuZCI6eyIkaWQiOiI0ODAwIiwiQ29sb3IiOnsiJGlkIjoiNDgwMSIsIkEiOjg5LCJSIjowLCJHIjowLCJCIjowfX0sIklzVmlzaWJsZSI6dHJ1ZSwiV2lkdGgiOjAuMCwiSGVpZ2h0IjowLjAsIkJvcmRlclN0eWxlIjp7IiRpZCI6IjQ4MDIiLCJMaW5lQ29sb3IiOm51bGwsIkxpbmVXZWlnaHQiOjAuMCwiTGluZVR5cGUiOjAsIlBhcmVudFN0eWxlIjpudWxsfSwiUGFyZW50U3R5bGUiOm51bGx9LCJEdXJhdGlvblN0eWxlIjp7IiRpZCI6IjQ4MDMiLCJGb250U2V0dGluZ3MiOnsiJGlkIjoiNDgwNCIsIkZvbnRTaXplIjoxMCwiRm9udE5hbWUiOiJDYWxpYnJpIiwiSXNCb2xkIjpmYWxzZSwiSXNJdGFsaWMiOmZhbHNlLCJJc1VuZGVybGluZWQiOmZhbHNlLCJQYXJlbnRTdHlsZSI6bnVsbH0sIkF1dG9TaXplIjowLCJGb3JlZ3JvdW5kIjp7IiRpZCI6IjQ4MDUiLCJDb2xvciI6eyIkaWQiOiI0ODA2IiwiQSI6MjU1LCJSIjoyMzcsIkciOjEyNSwiQiI6NDl9fSwiTWF4V2lkdGgiOjIwMC4wLCJNYXhIZWlnaHQiOiJJbmZpbml0eSIsIlNtYXJ0Rm9yZWdyb3VuZElzQWN0aXZlIjpmYWxzZSwiSG9yaXpvbnRhbEFsaWdubWVudCI6MCwiVmVydGljYWxBbGlnbm1lbnQiOjEsIlNtYXJ0Rm9yZWdyb3VuZCI6bnVsbCwiQmFja2dyb3VuZEZpbGxUeXBlIjowLCJNYXJnaW4iOnsiJGlkIjoiNDgwNyIsIlRvcCI6MC4wLCJMZWZ0IjowLjAsIlJpZ2h0IjowLjAsIkJvdHRvbSI6MC4wfSwiUGFkZGluZyI6eyIkaWQiOiI0ODA4IiwiVG9wIjowLjAsIkxlZnQiOjAuMCwiUmlnaHQiOjAuMCwiQm90dG9tIjowLjB9LCJCYWNrZ3JvdW5kIjp7IiRpZCI6IjQ4MDkiLCJDb2xvciI6eyIkaWQiOiI0ODEwIiwiQSI6MjU1LCJSIjoyMzcsIkciOjEyNSwiQiI6NDl9fSwiSXNWaXNpYmxlIjp0cnVlLCJXaWR0aCI6MC4wLCJIZWlnaHQiOjAuMCwiQm9yZGVyU3R5bGUiOnsiJGlkIjoiNDgxMSIsIkxpbmVDb2xvciI6bnVsbCwiTGluZVdlaWdodCI6MC4wLCJMaW5lVHlwZSI6MCwiUGFyZW50U3R5bGUiOm51bGx9LCJQYXJlbnRTdHlsZSI6bnVsbH0sIkhvcml6b250YWxDb25uZWN0b3JTdHlsZSI6eyIkaWQiOiI0ODEyIiwiTGluZUNvbG9yIjp7IiRpZCI6IjQ4MTMiLCIkdHlwZSI6Ik5MUkUuQ29tbW9uLkRvbS5Tb2xpZENvbG9yQnJ1c2gsIE5MUkUuQ29tbW9uIiwiQ29sb3IiOnsiJGlkIjoiNDgxNCIsIkEiOjI1NSwiUiI6MCwiRyI6MCwiQiI6MH19LCJMaW5lV2VpZ2h0IjowLjAsIkxpbmVUeXBlIjowLCJQYXJlbnRTdHlsZSI6bnVsbH0sIlZlcnRpY2FsQ29ubmVjdG9yU3R5bGUiOnsiJGlkIjoiNDgxNSIsIkxpbmVDb2xvciI6eyIkaWQiOiI0ODE2IiwiJHR5cGUiOiJOTFJFLkNvbW1vbi5Eb20uU29saWRDb2xvckJydXNoLCBOTFJFLkNvbW1vbiIsIkNvbG9yIjp7IiRpZCI6IjQ4MTciLCJBIjoyNTUsIlIiOjAsIkciOjAsIkIiOjB9fSwiTGluZVdlaWdodCI6MC4wLCJMaW5lVHlwZSI6MCwiUGFyZW50U3R5bGUiOm51bGx9LCJNYXJnaW4iOm51bGwsIlN0YXJ0RGF0ZVBvc2l0aW9uIjo2LCJFbmREYXRlUG9zaXRpb24iOjYsIkRhdGVJc1Zpc2libGUiOmZhbHNlLCJUaXRsZVBvc2l0aW9uIjo0LCJEdXJhdGlvblBvc2l0aW9uIjo2LCJQZXJjZW50YWdlQ29tcGxldGVkUG9zaXRpb24iOjIsIlZhcmlhbmNlUG9zaXRpb24iOjYsIlNwYWNpbmciOjMsIklzQmVsb3dUaW1lYmFuZCI6dHJ1ZSwiUGVyY2VudGFnZUNvbXBsZXRlU2hhcGVPcGFjaXR5IjozNSwiQmFzZWxpbmVTdHlsZSI6eyIkaWQiOiI0ODE4IiwiU2hhcGVTdHlsZSI6eyIkaWQiOiI0ODE5IiwiTWFyZ2luIjp7IiRpZCI6IjQ4MjAiLCJUb3AiOjAuMCwiTGVmdCI6MC4wLCJSaWdodCI6MC4wLCJCb3R0b20iOjAuMH0sIlBhZGRpbmciOnsiJGlkIjoiNDgyMSIsIlRvcCI6MC4wLCJMZWZ0IjowLjAsIlJpZ2h0IjowLjAsIkJvdHRvbSI6MC4wfSwiQmFja2dyb3VuZCI6eyIkaWQiOiI0ODIyIiwiQ29sb3IiOnsiJGlkIjoiNDgyMyIsIkEiOjE1MywiUiI6MCwiRyI6MCwiQiI6MH19LCJJc1Zpc2libGUiOnRydWUsIldpZHRoIjowLjAsIkhlaWdodCI6MC4wLCJCb3JkZXJTdHlsZSI6bnVsbCwiUGFyZW50U3R5bGUiOm51bGx9LCJNYXJnaW4iOnsiJGlkIjoiNDgyNCIsIlRvcCI6MC4wLCJMZWZ0IjowLjAsIlJpZ2h0IjowLjAsIkJvdHRvbSI6MC4wfSwiUGFkZGluZyI6eyIkaWQiOiI0ODI1IiwiVG9wIjowLjAsIkxlZnQiOjAuMCwiUmlnaHQiOjAuMCwiQm90dG9tIjowLjB9LCJCYWNrZ3JvdW5kIjpudWxsLCJJc1Zpc2libGUiOnRydWUsIldpZHRoIjowLjAsIkhlaWdodCI6MC4wLCJCb3JkZXJTdHlsZSI6bnVsbCwiUGFyZW50U3R5bGUiOm51bGx9LCJTaGFwZVN0eWxlIjp7IiRpZCI6IjQ4MjYiLCJNYXJnaW4iOnsiJGlkIjoiNDgyNyIsIlRvcCI6MC4wLCJMZWZ0Ijo0LjAsIlJpZ2h0Ijo0LjAsIkJvdHRvbSI6MC4wfSwiUGFkZGluZyI6eyIkaWQiOiI0ODI4IiwiVG9wIjowLjAsIkxlZnQiOjAuMCwiUmlnaHQiOjAuMCwiQm90dG9tIjowLjB9LCJCYWNrZ3JvdW5kIjp7IiRpZCI6IjQ4MjkiLCJDb2xvciI6eyIkaWQiOiI0ODMwIiwiQSI6MjU1LCJSIjoyMSwiRyI6OTYsIkIiOjEzMH19LCJJc1Zpc2libGUiOnRydWUsIldpZHRoIjowLjAsIkhlaWdodCI6MTAuMCwiQm9yZGVyU3R5bGUiOnsiJGlkIjoiNDgzMSIsIkxpbmVDb2xvciI6eyIkaWQiOiI0ODMyIiwiJHR5cGUiOiJOTFJFLkNvbW1vbi5Eb20uU29saWRDb2xvckJydXNoLCBOTFJFLkNvbW1vbiIsIkNvbG9yIjp7IiRpZCI6IjQ4MzMiLCJBIjoyNTUsIlIiOjIzNCwiRyI6MjIsIkIiOjMwfX0sIkxpbmVXZWlnaHQiOjAuMCwiTGluZVR5cGUiOjAsIlBhcmVudFN0eWxlIjpudWxsfSwiUGFyZW50U3R5bGUiOm51bGx9LCJUaXRsZVN0eWxlIjp7IiRpZCI6IjQ4MzQiLCJGb250U2V0dGluZ3MiOnsiJGlkIjoiNDgzNSIsIkZvbnRTaXplIjoxMSwiRm9udE5hbWUiOiJDYWxpYnJpIiwiSXNCb2xkIjpmYWxzZSwiSXNJdGFsaWMiOmZhbHNlLCJJc1VuZGVybGluZWQiOmZhbHNlLCJQYXJlbnRTdHlsZSI6bnVsbH0sIkF1dG9TaXplIjowLCJGb3JlZ3JvdW5kIjp7IiRpZCI6IjQ4MzYiLCJDb2xvciI6eyIkaWQiOiI0ODM3IiwiQSI6MjU1LCJSIjowLCJHIjowLCJCIjowfX0sIk1heFdpZHRoIjo3MjAuMCwiTWF4SGVpZ2h0IjoiSW5maW5pdHkiLCJTbWFydEZvcmVncm91bmRJc0FjdGl2ZSI6ZmFsc2UsIkhvcml6b250YWxBbGlnbm1lbnQiOjEsIlZlcnRpY2FsQWxpZ25tZW50IjoxLCJTbWFydEZvcmVncm91bmQiOm51bGwsIkJhY2tncm91bmRGaWxsVHlwZSI6MCwiTWFyZ2luIjp7IiRpZCI6IjQ4MzgiLCJUb3AiOjAuMCwiTGVmdCI6MC4wLCJSaWdodCI6MC4wLCJCb3R0b20iOjAuMH0sIlBhZGRpbmciOnsiJGlkIjoiNDgzOSIsIlRvcCI6MC4wLCJMZWZ0IjowLjAsIlJpZ2h0IjowLjAsIkJvdHRvbSI6MC4wfSwiQmFja2dyb3VuZCI6eyIkaWQiOiI0ODQwIiwiQ29sb3IiOnsiJGlkIjoiNDg0MSIsIkEiOjAsIlIiOjI1NSwiRyI6MjU1LCJCIjoyNTV9fSwiSXNWaXNpYmxlIjp0cnVlLCJXaWR0aCI6MC4wLCJIZWlnaHQiOjAuMCwiQm9yZGVyU3R5bGUiOnsiJGlkIjoiNDg0MiIsIkxpbmVDb2xvciI6bnVsbCwiTGluZVdlaWdodCI6MC4wLCJMaW5lVHlwZSI6MCwiUGFyZW50U3R5bGUiOm51bGx9LCJQYXJlbnRTdHlsZSI6bnVsbH0sIkRhdGVTdHlsZSI6eyIkaWQiOiI0ODQzIiwiRm9udFNldHRpbmdzIjp7IiRpZCI6IjQ4NDQiLCJGb250U2l6ZSI6MTAsIkZvbnROYW1lIjoiQ2FsaWJyaSIsIklzQm9sZCI6ZmFsc2UsIklzSXRhbGljIjpmYWxzZSwiSXNVbmRlcmxpbmVkIjpmYWxzZSwiUGFyZW50U3R5bGUiOm51bGx9LCJBdXRvU2l6ZSI6MCwiRm9yZWdyb3VuZCI6eyIkaWQiOiI0ODQ1IiwiQ29sb3IiOnsiJGlkIjoiNDg0NiIsIkEiOjI1NSwiUiI6MTQsIkciOjQwLCJCIjo2NX19LCJNYXhXaWR0aCI6MjAwLjAsIk1heEhlaWdodCI6IkluZmluaXR5IiwiU21hcnRGb3JlZ3JvdW5kSXNBY3RpdmUiOmZhbHNlLCJIb3Jpem9udGFsQWxpZ25tZW50IjoyLCJWZXJ0aWNhbEFsaWdubWVudCI6MSwiU21hcnRGb3JlZ3JvdW5kIjpudWxsLCJCYWNrZ3JvdW5kRmlsbFR5cGUiOjAsIk1hcmdpbiI6eyIkaWQiOiI0ODQ3IiwiVG9wIjowLjAsIkxlZnQiOjAuMCwiUmlnaHQiOjAuMCwiQm90dG9tIjowLjB9LCJQYWRkaW5nIjp7IiRpZCI6IjQ4NDgiLCJUb3AiOjAuMCwiTGVmdCI6MC4wLCJSaWdodCI6MC4wLCJCb3R0b20iOjAuMH0sIkJhY2tncm91bmQiOnsiJGlkIjoiNDg0OSIsIkNvbG9yIjp7IiRpZCI6IjQ4NTAiLCJBIjowLCJSIjoyNTUsIkciOjI1NSwiQiI6MjU1fX0sIklzVmlzaWJsZSI6dHJ1ZSwiV2lkdGgiOjAuMCwiSGVpZ2h0IjowLjAsIkJvcmRlclN0eWxlIjp7IiRpZCI6IjQ4NTEiLCJMaW5lQ29sb3IiOm51bGwsIkxpbmVXZWlnaHQiOjAuMCwiTGluZVR5cGUiOjAsIlBhcmVudFN0eWxlIjpudWxsfSwiUGFyZW50U3R5bGUiOm51bGx9LCJEYXRlRm9ybWF0Ijp7IiRpZCI6IjQ4NTIiLCJGb3JtYXRTdHJpbmciOiJNTU0geXl5eSIsIlNlcGFyYXRvciI6Ii8iLCJVc2VJbnRlcm5hdGlvbmFsRGF0ZUZvcm1hdCI6ZmFsc2UsIkRhdGVJc1Zpc2libGUiOnRydWUsIlRpbWVJc1Zpc2libGUiOmZhbHNlLCJIb3VyRGlnaXRzIjoxLCJBbVBtRGVzaWduYXRvciI6MiwiVHJpbTAwTWludXRlcyI6ZmFsc2UsIkxhc3RLbm93blZpc2liaWxpdHlTdGF0ZSI6bnVsbH0sIldlZWtOdW1iZXJpbmciOnsiJGlkIjoiNDg1MyIsIkZvcm1hdCI6MCwiSXNWaXNpYmxlIjpmYWxzZSwiTGFzdEtub3duVmlzaWJpbGl0eVN0YXRlIjpmYWxzZX0sIklzVmlzaWJsZSI6dHJ1ZSwiVmFyaWFuY2VTdHlsZSI6eyIkaWQiOiI0ODU0IiwiVGV4dFN0eWxlIjp7IiRpZCI6IjQ4NTUiLCJGb250U2V0dGluZ3MiOnsiJGlkIjoiNDg1NiIsIkZvbnRTaXplIjoxMSwiRm9udE5hbWUiOiJDYWxpYnJpIiwiSXNCb2xkIjpmYWxzZSwiSXNJdGFsaWMiOmZhbHNlLCJJc1VuZGVybGluZWQiOmZhbHNlLCJQYXJlbnRTdHlsZSI6bnVsbH0sIkF1dG9TaXplIjowLCJGb3JlZ3JvdW5kIjp7IiRpZCI6IjQ4NTciLCJDb2xvciI6eyIkaWQiOiI0ODU4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Q4NTkiLCJUb3AiOjAuMCwiTGVmdCI6MC4wLCJSaWdodCI6MC4wLCJCb3R0b20iOjAuMH0sIlBhZGRpbmciOnsiJGlkIjoiNDg2MCIsIlRvcCI6MC4wLCJMZWZ0IjowLjAsIlJpZ2h0IjowLjAsIkJvdHRvbSI6MC4wfSwiQmFja2dyb3VuZCI6eyIkaWQiOiI0ODYxIiwiQ29sb3IiOnsiJGlkIjoiNDg2MiIsIkEiOjAsIlIiOjAsIkciOjAsIkIiOjB9fSwiSXNWaXNpYmxlIjp0cnVlLCJXaWR0aCI6MC4wLCJIZWlnaHQiOjAuMCwiQm9yZGVyU3R5bGUiOnsiJGlkIjoiNDg2MyIsIkxpbmVDb2xvciI6bnVsbCwiTGluZVdlaWdodCI6MC4wLCJMaW5lVHlwZSI6MCwiUGFyZW50U3R5bGUiOm51bGx9LCJQYXJlbnRTdHlsZSI6bnVsbH0sIlBhcmVudFN0eWxlIjpudWxsfSwiUGFyZW50U3R5bGUiOm51bGx9LCJJbmRleCI6NDksIlNtYXJ0RHVyYXRpb25BY3RpdmF0ZWQiOmZhbHNlLCJEYXRlRm9ybWF0Ijp7IiRyZWYiOiI0ODUyIn0sIldlZWtOdW1iZXJpbmciOnsiJGlkIjoiNDg2NCIsIkZvcm1hdCI6MCwiSXNWaXNpYmxlIjpmYWxzZSwiTGFzdEtub3duVmlzaWJpbGl0eVN0YXRlIjpmYWxzZX0sIkJhc2VsaW5lRGF0YSI6eyIkaWQiOiI0ODY1IiwiU3RhcnREYXRlIjoiMjAyNS0wOS0wMVQwMDowMDowMFoiLCJFbmREYXRlIjoiMjAyNi0wMS0xOVQyMzo1OTowMFoifSwiSWQiOiI5OTczOGY2Mi1iZTA2LTQ0OTUtYWNhYi05ODNlMjU4NmUxMjQiLCJJbXBvcnRJZCI6bnVsbCwiVGl0bGUiOiJGYW4gQ2hvcHBlcjogRGVzaWduIHBoYXNlIChGWkopIiwiTm90ZSI6bnVsbCwiSHlwZXJsaW5rIjp7IiRpZCI6IjQ4NjYiLCJBZGRyZXNzIjoiIiwiU3ViQWRkcmVzcyI6IiJ9LCJJc0NoYW5nZWQiOmZhbHNlLCJJc05ldyI6ZmFsc2V9fV0sIl9taWxlc3RvbmVzIjpbXSwiSWQiOiIwMDAwMDAwMC0wMDAwLTAwMDAtMDAwMC0wMDAwMDAwMDAwMDAiLCJJc1NpbmdsZUl0ZW1Sb3ciOnRydWV9LHsiJGlkIjoiNDg2NyIsIl90YXNrcyI6W3siJGlkIjoiNDg2OCIsIl9hdHRhY2hlZE1pbGVzdG9uZXMiOltdLCJUYXNrRGVmaW5pdGlvbiI6eyIkaWQiOiI0ODY5IiwiR3JvdXBOYW1lIjpudWxsLCJTdGFydERhdGUiOiIyMDI2LTAxLTIwVDAwOjAwOjAwWiIsIkVuZERhdGUiOiIyMDI2LTEwLTE5VDIzOjU5OjAwWiIsIlBlcmNlbnRhZ2VDb21wbGV0ZSI6bnVsbCwiU3R5bGUiOnsiJGlkIjoiNDg3MCIsIlNoYXBlIjoxLCJTaGFwZVRoaWNrbmVzcyI6MCwiRHVyYXRpb25Gb3JtYXQiOjAsIkluY2x1ZGVOb25Xb3JraW5nRGF5c0luRHVyYXRpb24iOmZhbHNlLCJQZXJjZW50YWdlQ29tcGxldGVTdHlsZSI6eyIkaWQiOiI0ODcxIiwiRm9udFNldHRpbmdzIjp7IiRpZCI6IjQ4NzIiLCJGb250U2l6ZSI6MTAsIkZvbnROYW1lIjoiQ2FsaWJyaSIsIklzQm9sZCI6ZmFsc2UsIklzSXRhbGljIjpmYWxzZSwiSXNVbmRlcmxpbmVkIjpmYWxzZSwiUGFyZW50U3R5bGUiOm51bGx9LCJBdXRvU2l6ZSI6MCwiRm9yZWdyb3VuZCI6eyIkaWQiOiI0ODczIiwiQ29sb3IiOnsiJGlkIjoiNDg3NCIsIkEiOjI1NSwiUiI6MjM4LCJHIjoyMzYsIkIiOjIyNX19LCJNYXhXaWR0aCI6MjAwLjAsIk1heEhlaWdodCI6IkluZmluaXR5IiwiU21hcnRGb3JlZ3JvdW5kSXNBY3RpdmUiOmZhbHNlLCJIb3Jpem9udGFsQWxpZ25tZW50IjoxLCJWZXJ0aWNhbEFsaWdubWVudCI6MSwiU21hcnRGb3JlZ3JvdW5kIjpudWxsLCJCYWNrZ3JvdW5kRmlsbFR5cGUiOjAsIk1hcmdpbiI6eyIkaWQiOiI0ODc1IiwiVG9wIjowLjAsIkxlZnQiOjAuMCwiUmlnaHQiOjAuMCwiQm90dG9tIjowLjB9LCJQYWRkaW5nIjp7IiRpZCI6IjQ4NzYiLCJUb3AiOjAuMCwiTGVmdCI6MC4wLCJSaWdodCI6MC4wLCJCb3R0b20iOjAuMH0sIkJhY2tncm91bmQiOnsiJGlkIjoiNDg3NyIsIkNvbG9yIjp7IiRpZCI6IjQ4NzgiLCJBIjo4OSwiUiI6MCwiRyI6MCwiQiI6MH19LCJJc1Zpc2libGUiOnRydWUsIldpZHRoIjowLjAsIkhlaWdodCI6MC4wLCJCb3JkZXJTdHlsZSI6eyIkaWQiOiI0ODc5IiwiTGluZUNvbG9yIjpudWxsLCJMaW5lV2VpZ2h0IjowLjAsIkxpbmVUeXBlIjowLCJQYXJlbnRTdHlsZSI6bnVsbH0sIlBhcmVudFN0eWxlIjpudWxsfSwiRHVyYXRpb25TdHlsZSI6eyIkaWQiOiI0ODgwIiwiRm9udFNldHRpbmdzIjp7IiRpZCI6IjQ4ODEiLCJGb250U2l6ZSI6MTAsIkZvbnROYW1lIjoiQ2FsaWJyaSIsIklzQm9sZCI6ZmFsc2UsIklzSXRhbGljIjpmYWxzZSwiSXNVbmRlcmxpbmVkIjpmYWxzZSwiUGFyZW50U3R5bGUiOm51bGx9LCJBdXRvU2l6ZSI6MCwiRm9yZWdyb3VuZCI6eyIkaWQiOiI0ODgyIiwiQ29sb3IiOnsiJGlkIjoiNDg4MyIsIkEiOjI1NSwiUiI6MjM3LCJHIjoxMjUsIkIiOjQ5fX0sIk1heFdpZHRoIjoyMDAuMCwiTWF4SGVpZ2h0IjoiSW5maW5pdHkiLCJTbWFydEZvcmVncm91bmRJc0FjdGl2ZSI6ZmFsc2UsIkhvcml6b250YWxBbGlnbm1lbnQiOjAsIlZlcnRpY2FsQWxpZ25tZW50IjoxLCJTbWFydEZvcmVncm91bmQiOm51bGwsIkJhY2tncm91bmRGaWxsVHlwZSI6MCwiTWFyZ2luIjp7IiRpZCI6IjQ4ODQiLCJUb3AiOjAuMCwiTGVmdCI6MC4wLCJSaWdodCI6MC4wLCJCb3R0b20iOjAuMH0sIlBhZGRpbmciOnsiJGlkIjoiNDg4NSIsIlRvcCI6MC4wLCJMZWZ0IjowLjAsIlJpZ2h0IjowLjAsIkJvdHRvbSI6MC4wfSwiQmFja2dyb3VuZCI6eyIkaWQiOiI0ODg2IiwiQ29sb3IiOnsiJGlkIjoiNDg4NyIsIkEiOjI1NSwiUiI6MjM3LCJHIjoxMjUsIkIiOjQ5fX0sIklzVmlzaWJsZSI6dHJ1ZSwiV2lkdGgiOjAuMCwiSGVpZ2h0IjowLjAsIkJvcmRlclN0eWxlIjp7IiRpZCI6IjQ4ODgiLCJMaW5lQ29sb3IiOm51bGwsIkxpbmVXZWlnaHQiOjAuMCwiTGluZVR5cGUiOjAsIlBhcmVudFN0eWxlIjpudWxsfSwiUGFyZW50U3R5bGUiOm51bGx9LCJIb3Jpem9udGFsQ29ubmVjdG9yU3R5bGUiOnsiJGlkIjoiNDg4OSIsIkxpbmVDb2xvciI6eyIkaWQiOiI0ODkwIiwiJHR5cGUiOiJOTFJFLkNvbW1vbi5Eb20uU29saWRDb2xvckJydXNoLCBOTFJFLkNvbW1vbiIsIkNvbG9yIjp7IiRpZCI6IjQ4OTEiLCJBIjoyNTUsIlIiOjAsIkciOjAsIkIiOjB9fSwiTGluZVdlaWdodCI6MC4wLCJMaW5lVHlwZSI6MCwiUGFyZW50U3R5bGUiOm51bGx9LCJWZXJ0aWNhbENvbm5lY3RvclN0eWxlIjp7IiRpZCI6IjQ4OTIiLCJMaW5lQ29sb3IiOnsiJGlkIjoiNDg5MyIsIiR0eXBlIjoiTkxSRS5Db21tb24uRG9tLlNvbGlkQ29sb3JCcnVzaCwgTkxSRS5Db21tb24iLCJDb2xvciI6eyIkaWQiOiI0ODk0IiwiQSI6MjU1LCJSIjowLCJHIjowLCJCIjowfX0sIkxpbmVXZWlnaHQiOjAuMCwiTGluZVR5cGUiOjAsIlBhcmVudFN0eWxlIjpudWxsfSwiTWFyZ2luIjpudWxsLCJTdGFydERhdGVQb3NpdGlvbiI6MywiRW5kRGF0ZVBvc2l0aW9uIjozLCJEYXRlSXNWaXNpYmxlIjp0cnVlLCJUaXRsZVBvc2l0aW9uIjo0LCJEdXJhdGlvblBvc2l0aW9uIjo2LCJQZXJjZW50YWdlQ29tcGxldGVkUG9zaXRpb24iOjIsIlZhcmlhbmNlUG9zaXRpb24iOjYsIlNwYWNpbmciOjMsIklzQmVsb3dUaW1lYmFuZCI6dHJ1ZSwiUGVyY2VudGFnZUNvbXBsZXRlU2hhcGVPcGFjaXR5IjozNSwiQmFzZWxpbmVTdHlsZSI6eyIkaWQiOiI0ODk1IiwiU2hhcGVTdHlsZSI6eyIkaWQiOiI0ODk2IiwiTWFyZ2luIjp7IiRpZCI6IjQ4OTciLCJUb3AiOjAuMCwiTGVmdCI6MC4wLCJSaWdodCI6MC4wLCJCb3R0b20iOjAuMH0sIlBhZGRpbmciOnsiJGlkIjoiNDg5OCIsIlRvcCI6MC4wLCJMZWZ0IjowLjAsIlJpZ2h0IjowLjAsIkJvdHRvbSI6MC4wfSwiQmFja2dyb3VuZCI6eyIkaWQiOiI0ODk5IiwiQ29sb3IiOnsiJGlkIjoiNDkwMCIsIkEiOjE1MywiUiI6MCwiRyI6MCwiQiI6MH19LCJJc1Zpc2libGUiOnRydWUsIldpZHRoIjowLjAsIkhlaWdodCI6MC4wLCJCb3JkZXJTdHlsZSI6bnVsbCwiUGFyZW50U3R5bGUiOm51bGx9LCJNYXJnaW4iOnsiJGlkIjoiNDkwMSIsIlRvcCI6MC4wLCJMZWZ0IjowLjAsIlJpZ2h0IjowLjAsIkJvdHRvbSI6MC4wfSwiUGFkZGluZyI6eyIkaWQiOiI0OTAyIiwiVG9wIjowLjAsIkxlZnQiOjAuMCwiUmlnaHQiOjAuMCwiQm90dG9tIjowLjB9LCJCYWNrZ3JvdW5kIjpudWxsLCJJc1Zpc2libGUiOnRydWUsIldpZHRoIjowLjAsIkhlaWdodCI6MC4wLCJCb3JkZXJTdHlsZSI6bnVsbCwiUGFyZW50U3R5bGUiOm51bGx9LCJTaGFwZVN0eWxlIjp7IiRpZCI6IjQ5MDMiLCJNYXJnaW4iOnsiJGlkIjoiNDkwNCIsIlRvcCI6MC4wLCJMZWZ0Ijo0LjAsIlJpZ2h0Ijo0LjAsIkJvdHRvbSI6MC4wfSwiUGFkZGluZyI6eyIkaWQiOiI0OTA1IiwiVG9wIjowLjAsIkxlZnQiOjAuMCwiUmlnaHQiOjAuMCwiQm90dG9tIjowLjB9LCJCYWNrZ3JvdW5kIjp7IiRpZCI6IjQ5MDYiLCJDb2xvciI6eyIkaWQiOiI0OTA3IiwiQSI6MjU1LCJSIjoyMSwiRyI6OTYsIkIiOjEzMH19LCJJc1Zpc2libGUiOnRydWUsIldpZHRoIjowLjAsIkhlaWdodCI6MTAuMCwiQm9yZGVyU3R5bGUiOnsiJGlkIjoiNDkwOCIsIkxpbmVDb2xvciI6eyIkaWQiOiI0OTA5IiwiJHR5cGUiOiJOTFJFLkNvbW1vbi5Eb20uU29saWRDb2xvckJydXNoLCBOTFJFLkNvbW1vbiIsIkNvbG9yIjp7IiRpZCI6IjQ5MTAiLCJBIjoyNTUsIlIiOjIzNCwiRyI6MjIsIkIiOjMwfX0sIkxpbmVXZWlnaHQiOjAuMCwiTGluZVR5cGUiOjAsIlBhcmVudFN0eWxlIjpudWxsfSwiUGFyZW50U3R5bGUiOm51bGx9LCJUaXRsZVN0eWxlIjp7IiRpZCI6IjQ5MTEiLCJGb250U2V0dGluZ3MiOnsiJGlkIjoiNDkxMiIsIkZvbnRTaXplIjoxMSwiRm9udE5hbWUiOiJDYWxpYnJpIiwiSXNCb2xkIjpmYWxzZSwiSXNJdGFsaWMiOmZhbHNlLCJJc1VuZGVybGluZWQiOmZhbHNlLCJQYXJlbnRTdHlsZSI6bnVsbH0sIkF1dG9TaXplIjowLCJGb3JlZ3JvdW5kIjp7IiRpZCI6IjQ5MTMiLCJDb2xvciI6eyIkaWQiOiI0OTE0IiwiQSI6MjU1LCJSIjowLCJHIjowLCJCIjowfX0sIk1heFdpZHRoIjo3MjAuMCwiTWF4SGVpZ2h0IjoiSW5maW5pdHkiLCJTbWFydEZvcmVncm91bmRJc0FjdGl2ZSI6ZmFsc2UsIkhvcml6b250YWxBbGlnbm1lbnQiOjEsIlZlcnRpY2FsQWxpZ25tZW50IjoxLCJTbWFydEZvcmVncm91bmQiOm51bGwsIkJhY2tncm91bmRGaWxsVHlwZSI6MCwiTWFyZ2luIjp7IiRpZCI6IjQ5MTUiLCJUb3AiOjAuMCwiTGVmdCI6MC4wLCJSaWdodCI6MC4wLCJCb3R0b20iOjAuMH0sIlBhZGRpbmciOnsiJGlkIjoiNDkxNiIsIlRvcCI6MC4wLCJMZWZ0IjowLjAsIlJpZ2h0IjowLjAsIkJvdHRvbSI6MC4wfSwiQmFja2dyb3VuZCI6eyIkaWQiOiI0OTE3IiwiQ29sb3IiOnsiJGlkIjoiNDkxOCIsIkEiOjAsIlIiOjI1NSwiRyI6MjU1LCJCIjoyNTV9fSwiSXNWaXNpYmxlIjp0cnVlLCJXaWR0aCI6MC4wLCJIZWlnaHQiOjAuMCwiQm9yZGVyU3R5bGUiOnsiJGlkIjoiNDkxOSIsIkxpbmVDb2xvciI6bnVsbCwiTGluZVdlaWdodCI6MC4wLCJMaW5lVHlwZSI6MCwiUGFyZW50U3R5bGUiOm51bGx9LCJQYXJlbnRTdHlsZSI6bnVsbH0sIkRhdGVTdHlsZSI6eyIkaWQiOiI0OTIwIiwiRm9udFNldHRpbmdzIjp7IiRpZCI6IjQ5MjEiLCJGb250U2l6ZSI6MTAsIkZvbnROYW1lIjoiQ2FsaWJyaSIsIklzQm9sZCI6ZmFsc2UsIklzSXRhbGljIjpmYWxzZSwiSXNVbmRlcmxpbmVkIjpmYWxzZSwiUGFyZW50U3R5bGUiOm51bGx9LCJBdXRvU2l6ZSI6MCwiRm9yZWdyb3VuZCI6eyIkaWQiOiI0OTIyIiwiQ29sb3IiOnsiJGlkIjoiNDkyMyIsIkEiOjI1NSwiUiI6MTQsIkciOjQwLCJCIjo2NX19LCJNYXhXaWR0aCI6MjAwLjAsIk1heEhlaWdodCI6IkluZmluaXR5IiwiU21hcnRGb3JlZ3JvdW5kSXNBY3RpdmUiOmZhbHNlLCJIb3Jpem9udGFsQWxpZ25tZW50IjoyLCJWZXJ0aWNhbEFsaWdubWVudCI6MSwiU21hcnRGb3JlZ3JvdW5kIjpudWxsLCJCYWNrZ3JvdW5kRmlsbFR5cGUiOjAsIk1hcmdpbiI6eyIkaWQiOiI0OTI0IiwiVG9wIjowLjAsIkxlZnQiOjAuMCwiUmlnaHQiOjAuMCwiQm90dG9tIjowLjB9LCJQYWRkaW5nIjp7IiRpZCI6IjQ5MjUiLCJUb3AiOjAuMCwiTGVmdCI6MC4wLCJSaWdodCI6MC4wLCJCb3R0b20iOjAuMH0sIkJhY2tncm91bmQiOnsiJGlkIjoiNDkyNiIsIkNvbG9yIjp7IiRpZCI6IjQ5MjciLCJBIjowLCJSIjoyNTUsIkciOjI1NSwiQiI6MjU1fX0sIklzVmlzaWJsZSI6dHJ1ZSwiV2lkdGgiOjAuMCwiSGVpZ2h0IjowLjAsIkJvcmRlclN0eWxlIjp7IiRpZCI6IjQ5MjgiLCJMaW5lQ29sb3IiOm51bGwsIkxpbmVXZWlnaHQiOjAuMCwiTGluZVR5cGUiOjAsIlBhcmVudFN0eWxlIjpudWxsfSwiUGFyZW50U3R5bGUiOm51bGx9LCJEYXRlRm9ybWF0Ijp7IiRpZCI6IjQ5MjkiLCJGb3JtYXRTdHJpbmciOiJNTU0geXl5eSIsIlNlcGFyYXRvciI6Ii8iLCJVc2VJbnRlcm5hdGlvbmFsRGF0ZUZvcm1hdCI6ZmFsc2UsIkRhdGVJc1Zpc2libGUiOnRydWUsIlRpbWVJc1Zpc2libGUiOmZhbHNlLCJIb3VyRGlnaXRzIjoxLCJBbVBtRGVzaWduYXRvciI6MiwiVHJpbTAwTWludXRlcyI6ZmFsc2UsIkxhc3RLbm93blZpc2liaWxpdHlTdGF0ZSI6bnVsbH0sIldlZWtOdW1iZXJpbmciOnsiJGlkIjoiNDkzMCIsIkZvcm1hdCI6MCwiSXNWaXNpYmxlIjpmYWxzZSwiTGFzdEtub3duVmlzaWJpbGl0eVN0YXRlIjpmYWxzZX0sIklzVmlzaWJsZSI6dHJ1ZSwiVmFyaWFuY2VTdHlsZSI6eyIkaWQiOiI0OTMxIiwiVGV4dFN0eWxlIjp7IiRpZCI6IjQ5MzIiLCJGb250U2V0dGluZ3MiOnsiJGlkIjoiNDkzMyIsIkZvbnRTaXplIjoxMSwiRm9udE5hbWUiOiJDYWxpYnJpIiwiSXNCb2xkIjpmYWxzZSwiSXNJdGFsaWMiOmZhbHNlLCJJc1VuZGVybGluZWQiOmZhbHNlLCJQYXJlbnRTdHlsZSI6bnVsbH0sIkF1dG9TaXplIjowLCJGb3JlZ3JvdW5kIjp7IiRpZCI6IjQ5MzQiLCJDb2xvciI6eyIkaWQiOiI0OTM1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Q5MzYiLCJUb3AiOjAuMCwiTGVmdCI6MC4wLCJSaWdodCI6MC4wLCJCb3R0b20iOjAuMH0sIlBhZGRpbmciOnsiJGlkIjoiNDkzNyIsIlRvcCI6MC4wLCJMZWZ0IjowLjAsIlJpZ2h0IjowLjAsIkJvdHRvbSI6MC4wfSwiQmFja2dyb3VuZCI6eyIkaWQiOiI0OTM4IiwiQ29sb3IiOnsiJGlkIjoiNDkzOSIsIkEiOjAsIlIiOjAsIkciOjAsIkIiOjB9fSwiSXNWaXNpYmxlIjp0cnVlLCJXaWR0aCI6MC4wLCJIZWlnaHQiOjAuMCwiQm9yZGVyU3R5bGUiOnsiJGlkIjoiNDk0MCIsIkxpbmVDb2xvciI6bnVsbCwiTGluZVdlaWdodCI6MC4wLCJMaW5lVHlwZSI6MCwiUGFyZW50U3R5bGUiOm51bGx9LCJQYXJlbnRTdHlsZSI6bnVsbH0sIlBhcmVudFN0eWxlIjpudWxsfSwiUGFyZW50U3R5bGUiOm51bGx9LCJJbmRleCI6NTAsIlNtYXJ0RHVyYXRpb25BY3RpdmF0ZWQiOmZhbHNlLCJEYXRlRm9ybWF0Ijp7IiRyZWYiOiI0OTI5In0sIldlZWtOdW1iZXJpbmciOnsiJGlkIjoiNDk0MSIsIkZvcm1hdCI6MCwiSXNWaXNpYmxlIjpmYWxzZSwiTGFzdEtub3duVmlzaWJpbGl0eVN0YXRlIjpmYWxzZX0sIkJhc2VsaW5lRGF0YSI6eyIkaWQiOiI0OTQyIiwiU3RhcnREYXRlIjoiMjAyNi0wMS0yMFQwMDowMDowMFoiLCJFbmREYXRlIjoiMjAyNi0xMC0xOVQyMzo1OTowMFoifSwiSWQiOiIxNjlmMDQzZC1kZTJjLTQzMTMtYTgzZC0xNWI3MmI0ZTA1NjQiLCJJbXBvcnRJZCI6bnVsbCwiVGl0bGUiOiJGYW4gQ2hvcHBlcjogUHJvY3VyZW1lbnQgYW5kIE1hbnVmYWN0dXJpbmcgcGhhc2UgKEZaSikiLCJOb3RlIjpudWxsLCJIeXBlcmxpbmsiOnsiJGlkIjoiNDk0MyIsIkFkZHJlc3MiOiIiLCJTdWJBZGRyZXNzIjoiIn0sIklzQ2hhbmdlZCI6ZmFsc2UsIklzTmV3IjpmYWxzZX19XSwiX21pbGVzdG9uZXMiOltdLCJJZCI6IjAwMDAwMDAwLTAwMDAtMDAwMC0wMDAwLTAwMDAwMDAwMDAwMCIsIklzU2luZ2xlSXRlbVJvdyI6dHJ1ZX0seyIkaWQiOiI0OTQ0IiwiX3Rhc2tzIjpbeyIkaWQiOiI0OTQ1IiwiX2F0dGFjaGVkTWlsZXN0b25lcyI6W10sIlRhc2tEZWZpbml0aW9uIjp7IiRpZCI6IjQ5NDYiLCJHcm91cE5hbWUiOm51bGwsIlN0YXJ0RGF0ZSI6IjIwMjYtMTAtMjBUMDA6MDA6MDBaIiwiRW5kRGF0ZSI6IjIwMjctMDQtMjlUMjM6NTk6MDBaIiwiUGVyY2VudGFnZUNvbXBsZXRlIjpudWxsLCJTdHlsZSI6eyIkaWQiOiI0OTQ3IiwiU2hhcGUiOjEsIlNoYXBlVGhpY2tuZXNzIjowLCJEdXJhdGlvbkZvcm1hdCI6MCwiSW5jbHVkZU5vbldvcmtpbmdEYXlzSW5EdXJhdGlvbiI6ZmFsc2UsIlBlcmNlbnRhZ2VDb21wbGV0ZVN0eWxlIjp7IiRpZCI6IjQ5NDgiLCJGb250U2V0dGluZ3MiOnsiJGlkIjoiNDk0OSIsIkZvbnRTaXplIjoxMCwiRm9udE5hbWUiOiJDYWxpYnJpIiwiSXNCb2xkIjpmYWxzZSwiSXNJdGFsaWMiOmZhbHNlLCJJc1VuZGVybGluZWQiOmZhbHNlLCJQYXJlbnRTdHlsZSI6bnVsbH0sIkF1dG9TaXplIjowLCJGb3JlZ3JvdW5kIjp7IiRpZCI6IjQ5NTAiLCJDb2xvciI6eyIkaWQiOiI0OTUxIiwiQSI6MjU1LCJSIjoyMzIsIkciOjIzMiwiQiI6MjMyfX0sIk1heFdpZHRoIjoyMDAuMCwiTWF4SGVpZ2h0IjoiSW5maW5pdHkiLCJTbWFydEZvcmVncm91bmRJc0FjdGl2ZSI6ZmFsc2UsIkhvcml6b250YWxBbGlnbm1lbnQiOjEsIlZlcnRpY2FsQWxpZ25tZW50IjoxLCJTbWFydEZvcmVncm91bmQiOm51bGwsIkJhY2tncm91bmRGaWxsVHlwZSI6MCwiTWFyZ2luIjp7IiRpZCI6IjQ5NTIiLCJUb3AiOjAuMCwiTGVmdCI6MC4wLCJSaWdodCI6MC4wLCJCb3R0b20iOjAuMH0sIlBhZGRpbmciOnsiJGlkIjoiNDk1MyIsIlRvcCI6MC4wLCJMZWZ0IjowLjAsIlJpZ2h0IjowLjAsIkJvdHRvbSI6MC4wfSwiQmFja2dyb3VuZCI6eyIkaWQiOiI0OTU0IiwiQ29sb3IiOnsiJGlkIjoiNDk1NSIsIkEiOjg5LCJSIjowLCJHIjowLCJCIjowfX0sIklzVmlzaWJsZSI6dHJ1ZSwiV2lkdGgiOjAuMCwiSGVpZ2h0IjowLjAsIkJvcmRlclN0eWxlIjp7IiRpZCI6IjQ5NTYiLCJMaW5lQ29sb3IiOm51bGwsIkxpbmVXZWlnaHQiOjAuMCwiTGluZVR5cGUiOjAsIlBhcmVudFN0eWxlIjpudWxsfSwiUGFyZW50U3R5bGUiOm51bGx9LCJEdXJhdGlvblN0eWxlIjp7IiRpZCI6IjQ5NTciLCJGb250U2V0dGluZ3MiOnsiJGlkIjoiNDk1OCIsIkZvbnRTaXplIjoxMCwiRm9udE5hbWUiOiJDYWxpYnJpIiwiSXNCb2xkIjpmYWxzZSwiSXNJdGFsaWMiOmZhbHNlLCJJc1VuZGVybGluZWQiOmZhbHNlLCJQYXJlbnRTdHlsZSI6bnVsbH0sIkF1dG9TaXplIjowLCJGb3JlZ3JvdW5kIjp7IiRpZCI6IjQ5NTkiLCJDb2xvciI6eyIkaWQiOiI0OTYwIiwiQSI6MjU1LCJSIjoyMzcsIkciOjEyNSwiQiI6NDl9fSwiTWF4V2lkdGgiOjIwMC4wLCJNYXhIZWlnaHQiOiJJbmZpbml0eSIsIlNtYXJ0Rm9yZWdyb3VuZElzQWN0aXZlIjpmYWxzZSwiSG9yaXpvbnRhbEFsaWdubWVudCI6MCwiVmVydGljYWxBbGlnbm1lbnQiOjEsIlNtYXJ0Rm9yZWdyb3VuZCI6bnVsbCwiQmFja2dyb3VuZEZpbGxUeXBlIjowLCJNYXJnaW4iOnsiJGlkIjoiNDk2MSIsIlRvcCI6MC4wLCJMZWZ0IjowLjAsIlJpZ2h0IjowLjAsIkJvdHRvbSI6MC4wfSwiUGFkZGluZyI6eyIkaWQiOiI0OTYyIiwiVG9wIjowLjAsIkxlZnQiOjAuMCwiUmlnaHQiOjAuMCwiQm90dG9tIjowLjB9LCJCYWNrZ3JvdW5kIjp7IiRpZCI6IjQ5NjMiLCJDb2xvciI6eyIkaWQiOiI0OTY0IiwiQSI6MjU1LCJSIjoyMzcsIkciOjEyNSwiQiI6NDl9fSwiSXNWaXNpYmxlIjp0cnVlLCJXaWR0aCI6MC4wLCJIZWlnaHQiOjAuMCwiQm9yZGVyU3R5bGUiOnsiJGlkIjoiNDk2NSIsIkxpbmVDb2xvciI6bnVsbCwiTGluZVdlaWdodCI6MC4wLCJMaW5lVHlwZSI6MCwiUGFyZW50U3R5bGUiOm51bGx9LCJQYXJlbnRTdHlsZSI6bnVsbH0sIkhvcml6b250YWxDb25uZWN0b3JTdHlsZSI6eyIkaWQiOiI0OTY2IiwiTGluZUNvbG9yIjp7IiRpZCI6IjQ5NjciLCIkdHlwZSI6Ik5MUkUuQ29tbW9uLkRvbS5Tb2xpZENvbG9yQnJ1c2gsIE5MUkUuQ29tbW9uIiwiQ29sb3IiOnsiJGlkIjoiNDk2OCIsIkEiOjI1NSwiUiI6MCwiRyI6MCwiQiI6MH19LCJMaW5lV2VpZ2h0IjowLjAsIkxpbmVUeXBlIjowLCJQYXJlbnRTdHlsZSI6bnVsbH0sIlZlcnRpY2FsQ29ubmVjdG9yU3R5bGUiOnsiJGlkIjoiNDk2OSIsIkxpbmVDb2xvciI6eyIkaWQiOiI0OTcwIiwiJHR5cGUiOiJOTFJFLkNvbW1vbi5Eb20uU29saWRDb2xvckJydXNoLCBOTFJFLkNvbW1vbiIsIkNvbG9yIjp7IiRpZCI6IjQ5NzEiLCJBIjoyNTUsIlIiOjAsIkciOjAsIkIiOjB9fSwiTGluZVdlaWdodCI6MC4wLCJMaW5lVHlwZSI6MCwiUGFyZW50U3R5bGUiOm51bGx9LCJNYXJnaW4iOm51bGwsIlN0YXJ0RGF0ZVBvc2l0aW9uIjozLCJFbmREYXRlUG9zaXRpb24iOjMsIkRhdGVJc1Zpc2libGUiOnRydWUsIlRpdGxlUG9zaXRpb24iOjQsIkR1cmF0aW9uUG9zaXRpb24iOjYsIlBlcmNlbnRhZ2VDb21wbGV0ZWRQb3NpdGlvbiI6MiwiVmFyaWFuY2VQb3NpdGlvbiI6NiwiU3BhY2luZyI6MywiSXNCZWxvd1RpbWViYW5kIjp0cnVlLCJQZXJjZW50YWdlQ29tcGxldGVTaGFwZU9wYWNpdHkiOjM1LCJCYXNlbGluZVN0eWxlIjp7IiRpZCI6IjQ5NzIiLCJTaGFwZVN0eWxlIjp7IiRpZCI6IjQ5NzMiLCJNYXJnaW4iOnsiJGlkIjoiNDk3NCIsIlRvcCI6MC4wLCJMZWZ0IjowLjAsIlJpZ2h0IjowLjAsIkJvdHRvbSI6MC4wfSwiUGFkZGluZyI6eyIkaWQiOiI0OTc1IiwiVG9wIjowLjAsIkxlZnQiOjAuMCwiUmlnaHQiOjAuMCwiQm90dG9tIjowLjB9LCJCYWNrZ3JvdW5kIjp7IiRpZCI6IjQ5NzYiLCJDb2xvciI6eyIkaWQiOiI0OTc3IiwiQSI6MTUzLCJSIjowLCJHIjowLCJCIjowfX0sIklzVmlzaWJsZSI6dHJ1ZSwiV2lkdGgiOjAuMCwiSGVpZ2h0IjowLjAsIkJvcmRlclN0eWxlIjpudWxsLCJQYXJlbnRTdHlsZSI6bnVsbH0sIk1hcmdpbiI6eyIkaWQiOiI0OTc4IiwiVG9wIjowLjAsIkxlZnQiOjAuMCwiUmlnaHQiOjAuMCwiQm90dG9tIjowLjB9LCJQYWRkaW5nIjp7IiRpZCI6IjQ5NzkiLCJUb3AiOjAuMCwiTGVmdCI6MC4wLCJSaWdodCI6MC4wLCJCb3R0b20iOjAuMH0sIkJhY2tncm91bmQiOm51bGwsIklzVmlzaWJsZSI6dHJ1ZSwiV2lkdGgiOjAuMCwiSGVpZ2h0IjowLjAsIkJvcmRlclN0eWxlIjpudWxsLCJQYXJlbnRTdHlsZSI6bnVsbH0sIlNoYXBlU3R5bGUiOnsiJGlkIjoiNDk4MCIsIk1hcmdpbiI6eyIkaWQiOiI0OTgxIiwiVG9wIjowLjAsIkxlZnQiOjQuMCwiUmlnaHQiOjQuMCwiQm90dG9tIjowLjB9LCJQYWRkaW5nIjp7IiRpZCI6IjQ5ODIiLCJUb3AiOjAuMCwiTGVmdCI6MC4wLCJSaWdodCI6MC4wLCJCb3R0b20iOjAuMH0sIkJhY2tncm91bmQiOnsiJGlkIjoiNDk4MyIsIkNvbG9yIjp7IiRpZCI6IjQ5ODQiLCJBIjoyNTUsIlIiOjIxLCJHIjo5NiwiQiI6MTMwfX0sIklzVmlzaWJsZSI6dHJ1ZSwiV2lkdGgiOjAuMCwiSGVpZ2h0IjoxMC4wLCJCb3JkZXJTdHlsZSI6eyIkaWQiOiI0OTg1IiwiTGluZUNvbG9yIjp7IiRpZCI6IjQ5ODYiLCIkdHlwZSI6Ik5MUkUuQ29tbW9uLkRvbS5Tb2xpZENvbG9yQnJ1c2gsIE5MUkUuQ29tbW9uIiwiQ29sb3IiOnsiJGlkIjoiNDk4NyIsIkEiOjI1NSwiUiI6MjM0LCJHIjoyMiwiQiI6MzB9fSwiTGluZVdlaWdodCI6MC4wLCJMaW5lVHlwZSI6MCwiUGFyZW50U3R5bGUiOm51bGx9LCJQYXJlbnRTdHlsZSI6bnVsbH0sIlRpdGxlU3R5bGUiOnsiJGlkIjoiNDk4OCIsIkZvbnRTZXR0aW5ncyI6eyIkaWQiOiI0OTg5IiwiRm9udFNpemUiOjExLCJGb250TmFtZSI6IkNhbGlicmkiLCJJc0JvbGQiOmZhbHNlLCJJc0l0YWxpYyI6ZmFsc2UsIklzVW5kZXJsaW5lZCI6ZmFsc2UsIlBhcmVudFN0eWxlIjpudWxsfSwiQXV0b1NpemUiOjAsIkZvcmVncm91bmQiOnsiJGlkIjoiNDk5MCIsIkNvbG9yIjp7IiRpZCI6IjQ5OTEiLCJBIjoyNTUsIlIiOjAsIkciOjAsIkIiOjB9fSwiTWF4V2lkdGgiOjcyMC4wLCJNYXhIZWlnaHQiOiJJbmZpbml0eSIsIlNtYXJ0Rm9yZWdyb3VuZElzQWN0aXZlIjpmYWxzZSwiSG9yaXpvbnRhbEFsaWdubWVudCI6MCwiVmVydGljYWxBbGlnbm1lbnQiOjEsIlNtYXJ0Rm9yZWdyb3VuZCI6bnVsbCwiQmFja2dyb3VuZEZpbGxUeXBlIjowLCJNYXJnaW4iOnsiJGlkIjoiNDk5MiIsIlRvcCI6MC4wLCJMZWZ0IjowLjAsIlJpZ2h0IjowLjAsIkJvdHRvbSI6MC4wfSwiUGFkZGluZyI6eyIkaWQiOiI0OTkzIiwiVG9wIjowLjAsIkxlZnQiOjAuMCwiUmlnaHQiOjAuMCwiQm90dG9tIjowLjB9LCJCYWNrZ3JvdW5kIjp7IiRpZCI6IjQ5OTQiLCJDb2xvciI6eyIkaWQiOiI0OTk1IiwiQSI6MCwiUiI6MjU1LCJHIjoyNTUsIkIiOjI1NX19LCJJc1Zpc2libGUiOnRydWUsIldpZHRoIjowLjAsIkhlaWdodCI6MC4wLCJCb3JkZXJTdHlsZSI6eyIkaWQiOiI0OTk2IiwiTGluZUNvbG9yIjpudWxsLCJMaW5lV2VpZ2h0IjowLjAsIkxpbmVUeXBlIjowLCJQYXJlbnRTdHlsZSI6bnVsbH0sIlBhcmVudFN0eWxlIjpudWxsfSwiRGF0ZVN0eWxlIjp7IiRpZCI6IjQ5OTciLCJGb250U2V0dGluZ3MiOnsiJGlkIjoiNDk5OCIsIkZvbnRTaXplIjoxMCwiRm9udE5hbWUiOiJDYWxpYnJpIiwiSXNCb2xkIjpmYWxzZSwiSXNJdGFsaWMiOmZhbHNlLCJJc1VuZGVybGluZWQiOmZhbHNlLCJQYXJlbnRTdHlsZSI6bnVsbH0sIkF1dG9TaXplIjowLCJGb3JlZ3JvdW5kIjp7IiRpZCI6IjQ5OTkiLCJDb2xvciI6eyIkaWQiOiI1MDAwIiwiQSI6MjU1LCJSIjoxNCwiRyI6NDAsIkIiOjY1fX0sIk1heFdpZHRoIjoyMDAuMCwiTWF4SGVpZ2h0IjoiSW5maW5pdHkiLCJTbWFydEZvcmVncm91bmRJc0FjdGl2ZSI6ZmFsc2UsIkhvcml6b250YWxBbGlnbm1lbnQiOjIsIlZlcnRpY2FsQWxpZ25tZW50IjoxLCJTbWFydEZvcmVncm91bmQiOm51bGwsIkJhY2tncm91bmRGaWxsVHlwZSI6MCwiTWFyZ2luIjp7IiRpZCI6IjUwMDEiLCJUb3AiOjAuMCwiTGVmdCI6MC4wLCJSaWdodCI6MC4wLCJCb3R0b20iOjAuMH0sIlBhZGRpbmciOnsiJGlkIjoiNTAwMiIsIlRvcCI6MC4wLCJMZWZ0IjowLjAsIlJpZ2h0IjowLjAsIkJvdHRvbSI6MC4wfSwiQmFja2dyb3VuZCI6eyIkaWQiOiI1MDAzIiwiQ29sb3IiOnsiJGlkIjoiNTAwNCIsIkEiOjAsIlIiOjI1NSwiRyI6MjU1LCJCIjoyNTV9fSwiSXNWaXNpYmxlIjp0cnVlLCJXaWR0aCI6MC4wLCJIZWlnaHQiOjAuMCwiQm9yZGVyU3R5bGUiOnsiJGlkIjoiNTAwNSIsIkxpbmVDb2xvciI6bnVsbCwiTGluZVdlaWdodCI6MC4wLCJMaW5lVHlwZSI6MCwiUGFyZW50U3R5bGUiOm51bGx9LCJQYXJlbnRTdHlsZSI6bnVsbH0sIkRhdGVGb3JtYXQiOnsiJGlkIjoiNTAwNiIsIkZvcm1hdFN0cmluZyI6Ik1NTSB5eXl5IiwiU2VwYXJhdG9yIjoiLyIsIlVzZUludGVybmF0aW9uYWxEYXRlRm9ybWF0IjpmYWxzZSwiRGF0ZUlzVmlzaWJsZSI6dHJ1ZSwiVGltZUlzVmlzaWJsZSI6ZmFsc2UsIkhvdXJEaWdpdHMiOjEsIkFtUG1EZXNpZ25hdG9yIjoyLCJUcmltMDBNaW51dGVzIjpmYWxzZSwiTGFzdEtub3duVmlzaWJpbGl0eVN0YXRlIjpudWxsfSwiV2Vla051bWJlcmluZyI6eyIkaWQiOiI1MDA3IiwiRm9ybWF0IjowLCJJc1Zpc2libGUiOmZhbHNlLCJMYXN0S25vd25WaXNpYmlsaXR5U3RhdGUiOmZhbHNlfSwiSXNWaXNpYmxlIjp0cnVlLCJWYXJpYW5jZVN0eWxlIjp7IiRpZCI6IjUwMDgiLCJUZXh0U3R5bGUiOnsiJGlkIjoiNTAwOSIsIkZvbnRTZXR0aW5ncyI6eyIkaWQiOiI1MDEwIiwiRm9udFNpemUiOjExLCJGb250TmFtZSI6IkNhbGlicmkiLCJJc0JvbGQiOmZhbHNlLCJJc0l0YWxpYyI6ZmFsc2UsIklzVW5kZXJsaW5lZCI6ZmFsc2UsIlBhcmVudFN0eWxlIjpudWxsfSwiQXV0b1NpemUiOjAsIkZvcmVncm91bmQiOnsiJGlkIjoiNTAxMSIsIkNvbG9yIjp7IiRpZCI6IjUwMTI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NTAxMyIsIlRvcCI6MC4wLCJMZWZ0IjowLjAsIlJpZ2h0IjowLjAsIkJvdHRvbSI6MC4wfSwiUGFkZGluZyI6eyIkaWQiOiI1MDE0IiwiVG9wIjowLjAsIkxlZnQiOjAuMCwiUmlnaHQiOjAuMCwiQm90dG9tIjowLjB9LCJCYWNrZ3JvdW5kIjp7IiRpZCI6IjUwMTUiLCJDb2xvciI6eyIkaWQiOiI1MDE2IiwiQSI6MCwiUiI6MCwiRyI6MCwiQiI6MH19LCJJc1Zpc2libGUiOnRydWUsIldpZHRoIjowLjAsIkhlaWdodCI6MC4wLCJCb3JkZXJTdHlsZSI6eyIkaWQiOiI1MDE3IiwiTGluZUNvbG9yIjpudWxsLCJMaW5lV2VpZ2h0IjowLjAsIkxpbmVUeXBlIjowLCJQYXJlbnRTdHlsZSI6bnVsbH0sIlBhcmVudFN0eWxlIjpudWxsfSwiUGFyZW50U3R5bGUiOm51bGx9LCJQYXJlbnRTdHlsZSI6bnVsbH0sIkluZGV4Ijo1MSwiU21hcnREdXJhdGlvbkFjdGl2YXRlZCI6ZmFsc2UsIkRhdGVGb3JtYXQiOnsiJHJlZiI6IjUwMDYifSwiV2Vla051bWJlcmluZyI6eyIkaWQiOiI1MDE4IiwiRm9ybWF0IjowLCJJc1Zpc2libGUiOmZhbHNlLCJMYXN0S25vd25WaXNpYmlsaXR5U3RhdGUiOmZhbHNlfSwiQmFzZWxpbmVEYXRhIjp7IiRpZCI6IjUwMTkiLCJTdGFydERhdGUiOiIyMDI2LTEwLTIwVDAwOjAwOjAwWiIsIkVuZERhdGUiOiIyMDI3LTA0LTI5VDIzOjU5OjAwWiJ9LCJJZCI6IjA1ZWFmMzk1LTk1OTgtNDcwZi05ZGQzLTA1MmY0ZTM4YzE4ZiIsIkltcG9ydElkIjpudWxsLCJUaXRsZSI6IkZhbiBDaG9wcGVyIDogSW5zdGFsbGF0aW9uIGFuZCBDb21taXNzaW9uaW5nIHBoYXNlIChGWkopIiwiTm90ZSI6bnVsbCwiSHlwZXJsaW5rIjp7IiRpZCI6IjUwMjAiLCJBZGRyZXNzIjoiIiwiU3ViQWRkcmVzcyI6IiJ9LCJJc0NoYW5nZWQiOmZhbHNlLCJJc05ldyI6ZmFsc2V9fV0sIl9taWxlc3RvbmVzIjpbXSwiSWQiOiIwMDAwMDAwMC0wMDAwLTAwMDAtMDAwMC0wMDAwMDAwMDAwMDAiLCJJc1NpbmdsZUl0ZW1Sb3ciOnRydWV9XSwiSW5kZXgiOjQ4LCJJZCI6ImE5OGQxMTg3LWE2NDMtNDQ2Ny04NmUyLTlkODA5NmY1ZjMxOCIsIkhlYWRlclRleHQiOm51bGwsIklzRGVmYXVsdCI6dHJ1ZSwiU3R5bGUiOnsiJGlkIjoiNTAyMSIsIkhlYWRlclN0eWxlIjp7IiRpZCI6IjUwMjIiLCJUZXh0U3R5bGUiOnsiJGlkIjoiNTAyMyIsIkZvbnRTZXR0aW5ncyI6eyIkaWQiOiI1MDI0IiwiRm9udFNpemUiOjExLCJGb250TmFtZSI6IkNhbGlicmkiLCJJc0JvbGQiOmZhbHNlLCJJc0l0YWxpYyI6ZmFsc2UsIklzVW5kZXJsaW5lZCI6ZmFsc2UsIlBhcmVudFN0eWxlIjpudWxsfSwiQXV0b1NpemUiOjIsIkZvcmVncm91bmQiOnsiJGlkIjoiNTAyNSIsIkNvbG9yIjp7IiRpZCI6IjUwMjYiLCJBIjoyNTUsIlIiOjAsIkciOjAsIkIiOjB9fSwiTWF4V2lkdGgiOiJJbmZpbml0eSIsIk1heEhlaWdodCI6IkluZmluaXR5IiwiU21hcnRGb3JlZ3JvdW5kSXNBY3RpdmUiOmZhbHNlLCJIb3Jpem9udGFsQWxpZ25tZW50IjowLCJWZXJ0aWNhbEFsaWdubWVudCI6MCwiU21hcnRGb3JlZ3JvdW5kIjpudWxsLCJCYWNrZ3JvdW5kRmlsbFR5cGUiOjAsIk1hcmdpbiI6eyIkaWQiOiI1MDI3IiwiVG9wIjowLjAsIkxlZnQiOjAuMCwiUmlnaHQiOjAuMCwiQm90dG9tIjowLjB9LCJQYWRkaW5nIjp7IiRpZCI6IjUwMjgiLCJUb3AiOjAuMCwiTGVmdCI6MC4wLCJSaWdodCI6MC4wLCJCb3R0b20iOjAuMH0sIkJhY2tncm91bmQiOnsiJGlkIjoiNTAyOSIsIkNvbG9yIjp7IiRpZCI6IjUwMzAiLCJBIjoyNTUsIlIiOjAsIkciOjAsIkIiOjB9fSwiSXNWaXNpYmxlIjp0cnVlLCJXaWR0aCI6MC4wLCJIZWlnaHQiOjAuMCwiQm9yZGVyU3R5bGUiOm51bGwsIlBhcmVudFN0eWxlIjpudWxsfSwiUmVjdGFuZ2xlU3R5bGUiOnsiJGlkIjoiNTAzMSIsIk1hcmdpbiI6eyIkaWQiOiI1MDMyIiwiVG9wIjowLjAsIkxlZnQiOjAuMCwiUmlnaHQiOjAuMCwiQm90dG9tIjowLjB9LCJQYWRkaW5nIjp7IiRpZCI6IjUwMzMiLCJUb3AiOjAuMCwiTGVmdCI6MC4wLCJSaWdodCI6MC4wLCJCb3R0b20iOjAuMH0sIkJhY2tncm91bmQiOnsiJGlkIjoiNTAzNCIsIkNvbG9yIjp7IiRpZCI6IjUwMzUiLCJBIjo2MywiUiI6MjMzLCJHIjoxMTMsIkIiOjUwfX0sIklzVmlzaWJsZSI6dHJ1ZSwiV2lkdGgiOjAuMCwiSGVpZ2h0IjowLjAsIkJvcmRlclN0eWxlIjp7IiRpZCI6IjUwMzYiLCJMaW5lQ29sb3IiOnsiJGlkIjoiNTAzNyIsIiR0eXBlIjoiTkxSRS5Db21tb24uRG9tLlNvbGlkQ29sb3JCcnVzaCwgTkxSRS5Db21tb24iLCJDb2xvciI6eyIkaWQiOiI1MDM4IiwiQSI6MjU1LCJSIjoyNTUsIkciOjI1NSwiQiI6MjU1fX0sIkxpbmVXZWlnaHQiOjAuMCwiTGluZVR5cGUiOjAsIlBhcmVudFN0eWxlIjpudWxsfSwiUGFyZW50U3R5bGUiOm51bGx9LCJNYXJnaW4iOnsiJGlkIjoiNTAzOSIsIlRvcCI6MC4wLCJMZWZ0IjowLjAsIlJpZ2h0IjowLjAsIkJvdHRvbSI6MC4wfSwiUGFkZGluZyI6eyIkaWQiOiI1MDQwIiwiVG9wIjowLjAsIkxlZnQiOjAuMCwiUmlnaHQiOjAuMCwiQm90dG9tIjowLjB9LCJCYWNrZ3JvdW5kIjpudWxsLCJJc1Zpc2libGUiOnRydWUsIldpZHRoIjowLjAsIkhlaWdodCI6MC4wLCJCb3JkZXJTdHlsZSI6bnVsbCwiUGFyZW50U3R5bGUiOm51bGx9LCJCYWNrZ3JvdW5kU3R5bGUiOnsiJGlkIjoiNTA0MSIsIk1hcmdpbiI6eyIkaWQiOiI1MDQyIiwiVG9wIjowLjAsIkxlZnQiOjAuMCwiUmlnaHQiOjAuMCwiQm90dG9tIjowLjB9LCJQYWRkaW5nIjp7IiRpZCI6IjUwNDMiLCJUb3AiOjAuMCwiTGVmdCI6MC4wLCJSaWdodCI6MC4wLCJCb3R0b20iOjAuMH0sIkJhY2tncm91bmQiOnsiJGlkIjoiNTA0NCIsIkNvbG9yIjp7IiRpZCI6IjUwNDUiLCJBIjo1MSwiUiI6MjAwLCJHIjoyMDAsIkIiOjIwMH19LCJJc1Zpc2libGUiOnRydWUsIldpZHRoIjowLjAsIkhlaWdodCI6MC4wLCJCb3JkZXJTdHlsZSI6eyIkaWQiOiI1MDQ2IiwiTGluZUNvbG9yIjp7IiRpZCI6IjUwNDciLCIkdHlwZSI6Ik5MUkUuQ29tbW9uLkRvbS5Tb2xpZENvbG9yQnJ1c2gsIE5MUkUuQ29tbW9uIiwiQ29sb3IiOnsiJGlkIjoiNTA0OCIsIkEiOjI1NSwiUiI6MjM0LCJHIjoyMiwiQiI6MzB9fSwiTGluZVdlaWdodCI6MC4wLCJMaW5lVHlwZSI6MCwiUGFyZW50U3R5bGUiOm51bGx9LCJQYXJlbnRTdHlsZSI6bnVsbH0sIk1hcmdpbiI6eyIkaWQiOiI1MDQ5IiwiVG9wIjowLjAsIkxlZnQiOjAuMCwiUmlnaHQiOjAuMCwiQm90dG9tIjowLjB9LCJQYWRkaW5nIjp7IiRpZCI6IjUwNTAiLCJUb3AiOjAuMCwiTGVmdCI6MC4wLCJSaWdodCI6MC4wLCJCb3R0b20iOjAuMH0sIklzVmlzaWJsZSI6dHJ1ZSwiV2lkdGgiOjAuMCwiSGVpZ2h0IjowLjAsIkJvcmRlclN0eWxlIjp7IiRpZCI6IjUwNTEiLCJMaW5lQ29sb3IiOm51bGwsIkxpbmVXZWlnaHQiOjAuMCwiTGluZVR5cGUiOjAsIlBhcmVudFN0eWxlIjpudWxsfSwiUGFyZW50U3R5bGUiOm51bGx9fV0sIklkIjoiOTZiYzcxYmMtNDUzZi00YzA5LWIzNjEtZWM5MTA4MDc2NGUwIiwiSW5kZXgiOjQ4LCJIZWFkZXJUZXh0IjoiTm8uIDMgLSBDcml0aWNhbCBQYXRoIEZhbiBDaG9wcGVyIFxyXG4oMTUgZGF5cyBURikiLCJTdHlsZSI6eyIkaWQiOiI1MDUyIiwiU3R5bGVJZCI6Ijk4NTEzZTEwLTU1MWMtNGYzMC1hYzExLWEwNjkwZTkwMzEzNCIsIkhlYWRlclN0eWxlIjp7IiRpZCI6IjUwNTMiLCJUZXh0SXNWZXJ0aWNhbCI6ZmFsc2UsIlRleHRTdHlsZSI6eyIkaWQiOiI1MDU0IiwiRm9udFNldHRpbmdzIjp7IiRpZCI6IjUwNTUiLCJGb250U2l6ZSI6MTEsIkZvbnROYW1lIjoiQ2FsaWJyaSIsIklzQm9sZCI6ZmFsc2UsIklzSXRhbGljIjpmYWxzZSwiSXNVbmRlcmxpbmVkIjpmYWxzZSwiUGFyZW50U3R5bGUiOm51bGx9LCJBdXRvU2l6ZSI6MiwiRm9yZWdyb3VuZCI6eyIkaWQiOiI1MDU2IiwiQ29sb3IiOnsiJGlkIjoiNTA1NyIsIkEiOjI1NSwiUiI6MjU1LCJHIjoyNTUsIkIiOjI1NX19LCJNYXhXaWR0aCI6IkluZmluaXR5IiwiTWF4SGVpZ2h0IjoiSW5maW5pdHkiLCJTbWFydEZvcmVncm91bmRJc0FjdGl2ZSI6ZmFsc2UsIkhvcml6b250YWxBbGlnbm1lbnQiOjAsIlZlcnRpY2FsQWxpZ25tZW50IjowLCJTbWFydEZvcmVncm91bmQiOm51bGwsIkJhY2tncm91bmRGaWxsVHlwZSI6MCwiTWFyZ2luIjp7IiRpZCI6IjUwNTgiLCJUb3AiOjAuMCwiTGVmdCI6MC4wLCJSaWdodCI6MC4wLCJCb3R0b20iOjAuMH0sIlBhZGRpbmciOnsiJGlkIjoiNTA1OSIsIlRvcCI6MC4wLCJMZWZ0IjowLjAsIlJpZ2h0IjowLjAsIkJvdHRvbSI6MC4wfSwiQmFja2dyb3VuZCI6eyIkaWQiOiI1MDYwIiwiQ29sb3IiOnsiJGlkIjoiNTA2MSIsIkEiOjI1NSwiUiI6MjU1LCJHIjoyNTUsIkIiOjI1NX19LCJJc1Zpc2libGUiOnRydWUsIldpZHRoIjowLjAsIkhlaWdodCI6MC4wLCJCb3JkZXJTdHlsZSI6bnVsbCwiUGFyZW50U3R5bGUiOm51bGx9LCJSZWN0YW5nbGVTdHlsZSI6eyIkaWQiOiI1MDYyIiwiTWFyZ2luIjp7IiRpZCI6IjUwNjMiLCJUb3AiOjAuMCwiTGVmdCI6MC4wLCJSaWdodCI6MC4wLCJCb3R0b20iOjAuMH0sIlBhZGRpbmciOnsiJGlkIjoiNTA2NCIsIlRvcCI6MC4wLCJMZWZ0IjowLjAsIlJpZ2h0IjowLjAsIkJvdHRvbSI6MC4wfSwiQmFja2dyb3VuZCI6eyIkaWQiOiI1MDY1IiwiQ29sb3IiOnsiJGlkIjoiNTA2NiIsIkEiOjI1NSwiUiI6MjEsIkciOjk2LCJCIjoxMzB9fSwiSXNWaXNpYmxlIjp0cnVlLCJXaWR0aCI6MC4wLCJIZWlnaHQiOjAuMCwiQm9yZGVyU3R5bGUiOnsiJGlkIjoiNTA2NyIsIkxpbmVDb2xvciI6eyIkaWQiOiI1MDY4IiwiJHR5cGUiOiJOTFJFLkNvbW1vbi5Eb20uU29saWRDb2xvckJydXNoLCBOTFJFLkNvbW1vbiIsIkNvbG9yIjp7IiRpZCI6IjUwNjkiLCJBIjoyNTUsIlIiOjI1NSwiRyI6MjU1LCJCIjoyNTV9fSwiTGluZVdlaWdodCI6MC4wLCJMaW5lVHlwZSI6MCwiUGFyZW50U3R5bGUiOm51bGx9LCJQYXJlbnRTdHlsZSI6bnVsbH0sIk1hcmdpbiI6eyIkaWQiOiI1MDcwIiwiVG9wIjowLjAsIkxlZnQiOjAuMCwiUmlnaHQiOjAuMCwiQm90dG9tIjowLjB9LCJQYWRkaW5nIjp7IiRpZCI6IjUwNzEiLCJUb3AiOjAuMCwiTGVmdCI6MC4wLCJSaWdodCI6MC4wLCJCb3R0b20iOjAuMH0sIkJhY2tncm91bmQiOm51bGwsIklzVmlzaWJsZSI6dHJ1ZSwiV2lkdGgiOjAuMCwiSGVpZ2h0IjowLjAsIkJvcmRlclN0eWxlIjpudWxsLCJQYXJlbnRTdHlsZSI6bnVsbH0sIkJhY2tncm91bmRTdHlsZSI6eyIkaWQiOiI1MDcyIiwiTWFyZ2luIjp7IiRpZCI6IjUwNzMiLCJUb3AiOjAuMCwiTGVmdCI6MC4wLCJSaWdodCI6MC4wLCJCb3R0b20iOjAuMH0sIlBhZGRpbmciOnsiJGlkIjoiNTA3NCIsIlRvcCI6MC4wLCJMZWZ0IjowLjAsIlJpZ2h0IjowLjAsIkJvdHRvbSI6MC4wfSwiQmFja2dyb3VuZCI6eyIkaWQiOiI1MDc1IiwiQ29sb3IiOnsiJGlkIjoiNTA3NiIsIkEiOjUxLCJSIjoyMDAsIkciOjIwMCwiQiI6MjAwfX0sIklzVmlzaWJsZSI6dHJ1ZSwiV2lkdGgiOjAuMCwiSGVpZ2h0IjowLjAsIkJvcmRlclN0eWxlIjp7IiRpZCI6IjUwNzciLCJMaW5lQ29sb3IiOnsiJGlkIjoiNTA3OCIsIiR0eXBlIjoiTkxSRS5Db21tb24uRG9tLlNvbGlkQ29sb3JCcnVzaCwgTkxSRS5Db21tb24iLCJDb2xvciI6eyIkaWQiOiI1MDc5IiwiQSI6MjU1LCJSIjoyMzQsIkciOjIyLCJCIjozMH19LCJMaW5lV2VpZ2h0IjowLjAsIkxpbmVUeXBlIjowLCJQYXJlbnRTdHlsZSI6bnVsbH0sIlBhcmVudFN0eWxlIjpudWxsfSwiSXNBYm92ZVRpbWViYW5kIjpmYWxzZSwiU3BhY2luZyI6MywiRGVmYXVsdFN3aW1sYW5lVGFza1N0eWxlIjp7IiRpZCI6IjUwODAiLCIkdHlwZSI6Ik5MUkUuQ29tbW9uLkRvbS5TdHlsZXMuRXhwbGljaXRTZXRhYmxlVGFza1N0eWxlLCBOTFJFLkNvbW1vbiIsIlNoYXBlIjoxLCJTaGFwZVRoaWNrbmVzcyI6MCwiRHVyYXRpb25Gb3JtYXQiOjAsIkluY2x1ZGVOb25Xb3JraW5nRGF5c0luRHVyYXRpb24iOmZhbHNlLCJQZXJjZW50YWdlQ29tcGxldGVTdHlsZSI6eyIkaWQiOiI1MDgxIiwiRm9udFNldHRpbmdzIjp7IiRpZCI6IjUwODIiLCJGb250U2l6ZSI6MTAsIkZvbnROYW1lIjoiQ2FsaWJyaSIsIklzQm9sZCI6ZmFsc2UsIklzSXRhbGljIjpmYWxzZSwiSXNVbmRlcmxpbmVkIjpmYWxzZSwiUGFyZW50U3R5bGUiOm51bGx9LCJBdXRvU2l6ZSI6MCwiRm9yZWdyb3VuZCI6eyIkaWQiOiI1MDgzIiwiQ29sb3IiOnsiJGlkIjoiNTA4NCIsIkEiOjI1NSwiUiI6MjMyLCJHIjoyMzIsIkIiOjIzMn19LCJNYXhXaWR0aCI6MjAwLjAsIk1heEhlaWdodCI6IkluZmluaXR5IiwiU21hcnRGb3JlZ3JvdW5kSXNBY3RpdmUiOmZhbHNlLCJIb3Jpem9udGFsQWxpZ25tZW50IjoxLCJWZXJ0aWNhbEFsaWdubWVudCI6MSwiU21hcnRGb3JlZ3JvdW5kIjpudWxsLCJCYWNrZ3JvdW5kRmlsbFR5cGUiOjAsIk1hcmdpbiI6eyIkaWQiOiI1MDg1IiwiVG9wIjowLjAsIkxlZnQiOjAuMCwiUmlnaHQiOjAuMCwiQm90dG9tIjowLjB9LCJQYWRkaW5nIjp7IiRpZCI6IjUwODYiLCJUb3AiOjAuMCwiTGVmdCI6MC4wLCJSaWdodCI6MC4wLCJCb3R0b20iOjAuMH0sIkJhY2tncm91bmQiOnsiJGlkIjoiNTA4NyIsIkNvbG9yIjp7IiRpZCI6IjUwODgiLCJBIjo4OSwiUiI6MCwiRyI6MCwiQiI6MH19LCJJc1Zpc2libGUiOnRydWUsIldpZHRoIjowLjAsIkhlaWdodCI6MC4wLCJCb3JkZXJTdHlsZSI6eyIkaWQiOiI1MDg5IiwiTGluZUNvbG9yIjpudWxsLCJMaW5lV2VpZ2h0IjowLjAsIkxpbmVUeXBlIjowLCJQYXJlbnRTdHlsZSI6bnVsbH0sIlBhcmVudFN0eWxlIjpudWxsfSwiRHVyYXRpb25TdHlsZSI6eyIkaWQiOiI1MDkwIiwiRm9udFNldHRpbmdzIjp7IiRpZCI6IjUwOTEiLCJGb250U2l6ZSI6MTAsIkZvbnROYW1lIjoiQ2FsaWJyaSIsIklzQm9sZCI6ZmFsc2UsIklzSXRhbGljIjpmYWxzZSwiSXNVbmRlcmxpbmVkIjpmYWxzZSwiUGFyZW50U3R5bGUiOm51bGx9LCJBdXRvU2l6ZSI6MCwiRm9yZWdyb3VuZCI6eyIkaWQiOiI1MDkyIiwiQ29sb3IiOnsiJGlkIjoiNTA5MyIsIkEiOjI1NSwiUiI6MjM3LCJHIjoxMjUsIkIiOjQ5fX0sIk1heFdpZHRoIjoyMDAuMCwiTWF4SGVpZ2h0IjoiSW5maW5pdHkiLCJTbWFydEZvcmVncm91bmRJc0FjdGl2ZSI6ZmFsc2UsIkhvcml6b250YWxBbGlnbm1lbnQiOjAsIlZlcnRpY2FsQWxpZ25tZW50IjoxLCJTbWFydEZvcmVncm91bmQiOm51bGwsIkJhY2tncm91bmRGaWxsVHlwZSI6MCwiTWFyZ2luIjp7IiRpZCI6IjUwOTQiLCJUb3AiOjAuMCwiTGVmdCI6MC4wLCJSaWdodCI6MC4wLCJCb3R0b20iOjAuMH0sIlBhZGRpbmciOnsiJGlkIjoiNTA5NSIsIlRvcCI6MC4wLCJMZWZ0IjowLjAsIlJpZ2h0IjowLjAsIkJvdHRvbSI6MC4wfSwiQmFja2dyb3VuZCI6eyIkaWQiOiI1MDk2IiwiQ29sb3IiOnsiJGlkIjoiNTA5NyIsIkEiOjI1NSwiUiI6MjM3LCJHIjoxMjUsIkIiOjQ5fX0sIklzVmlzaWJsZSI6dHJ1ZSwiV2lkdGgiOjAuMCwiSGVpZ2h0IjowLjAsIkJvcmRlclN0eWxlIjp7IiRpZCI6IjUwOTgiLCJMaW5lQ29sb3IiOm51bGwsIkxpbmVXZWlnaHQiOjAuMCwiTGluZVR5cGUiOjAsIlBhcmVudFN0eWxlIjpudWxsfSwiUGFyZW50U3R5bGUiOm51bGx9LCJIb3Jpem9udGFsQ29ubmVjdG9yU3R5bGUiOnsiJGlkIjoiNTA5OSIsIkxpbmVDb2xvciI6eyIkaWQiOiI1MTAwIiwiJHR5cGUiOiJOTFJFLkNvbW1vbi5Eb20uU29saWRDb2xvckJydXNoLCBOTFJFLkNvbW1vbiIsIkNvbG9yIjp7IiRpZCI6IjUxMDEiLCJBIjoyNTUsIlIiOjAsIkciOjAsIkIiOjB9fSwiTGluZVdlaWdodCI6MC4wLCJMaW5lVHlwZSI6MCwiUGFyZW50U3R5bGUiOm51bGx9LCJWZXJ0aWNhbENvbm5lY3RvclN0eWxlIjp7IiRpZCI6IjUxMDIiLCJMaW5lQ29sb3IiOnsiJGlkIjoiNTEwMyIsIiR0eXBlIjoiTkxSRS5Db21tb24uRG9tLlNvbGlkQ29sb3JCcnVzaCwgTkxSRS5Db21tb24iLCJDb2xvciI6eyIkaWQiOiI1MTA0IiwiQSI6MjU1LCJSIjowLCJHIjowLCJCIjowfX0sIkxpbmVXZWlnaHQiOjAuMCwiTGluZVR5cGUiOjAsIlBhcmVudFN0eWxlIjpudWxsfSwiTWFyZ2luIjpudWxsLCJTdGFydERhdGVQb3NpdGlvbiI6MywiRW5kRGF0ZVBvc2l0aW9uIjozLCJEYXRlSXNWaXNpYmxlIjp0cnVlLCJUaXRsZVBvc2l0aW9uIjo0LCJEdXJhdGlvblBvc2l0aW9uIjo2LCJQZXJjZW50YWdlQ29tcGxldGVkUG9zaXRpb24iOjIsIlZhcmlhbmNlUG9zaXRpb24iOjYsIlNwYWNpbmciOjMsIklzQmVsb3dUaW1lYmFuZCI6ZmFsc2UsIlBlcmNlbnRhZ2VDb21wbGV0ZVNoYXBlT3BhY2l0eSI6MzUsIkJhc2VsaW5lU3R5bGUiOnsiJGlkIjoiNTEwNSIsIlNoYXBlU3R5bGUiOnsiJGlkIjoiNTEwNiIsIk1hcmdpbiI6eyIkaWQiOiI1MTA3IiwiVG9wIjowLjAsIkxlZnQiOjAuMCwiUmlnaHQiOjAuMCwiQm90dG9tIjowLjB9LCJQYWRkaW5nIjp7IiRpZCI6IjUxMDgiLCJUb3AiOjAuMCwiTGVmdCI6MC4wLCJSaWdodCI6MC4wLCJCb3R0b20iOjAuMH0sIkJhY2tncm91bmQiOnsiJGlkIjoiNTEwOSIsIkNvbG9yIjp7IiRpZCI6IjUxMTAiLCJBIjoxNTMsIlIiOjAsIkciOjAsIkIiOjB9fSwiSXNWaXNpYmxlIjp0cnVlLCJXaWR0aCI6MC4wLCJIZWlnaHQiOjAuMCwiQm9yZGVyU3R5bGUiOnsiJGlkIjoiNTExMSIsIkxpbmVDb2xvciI6bnVsbCwiTGluZVdlaWdodCI6MC4wLCJMaW5lVHlwZSI6MCwiUGFyZW50U3R5bGUiOm51bGx9LCJQYXJlbnRTdHlsZSI6bnVsbH0sIk1hcmdpbiI6eyIkaWQiOiI1MTEyIiwiVG9wIjowLjAsIkxlZnQiOjAuMCwiUmlnaHQiOjAuMCwiQm90dG9tIjowLjB9LCJQYWRkaW5nIjp7IiRpZCI6IjUxMTMiLCJUb3AiOjAuMCwiTGVmdCI6MC4wLCJSaWdodCI6MC4wLCJCb3R0b20iOjAuMH0sIkJhY2tncm91bmQiOm51bGwsIklzVmlzaWJsZSI6dHJ1ZSwiV2lkdGgiOjAuMCwiSGVpZ2h0IjowLjAsIkJvcmRlclN0eWxlIjpudWxsLCJQYXJlbnRTdHlsZSI6bnVsbH0sIlNoYXBlU3R5bGUiOnsiJGlkIjoiNTExNCIsIk1hcmdpbiI6eyIkaWQiOiI1MTE1IiwiVG9wIjowLjAsIkxlZnQiOjQuMCwiUmlnaHQiOjQuMCwiQm90dG9tIjowLjB9LCJQYWRkaW5nIjp7IiRpZCI6IjUxMTYiLCJUb3AiOjAuMCwiTGVmdCI6MC4wLCJSaWdodCI6MC4wLCJCb3R0b20iOjAuMH0sIkJhY2tncm91bmQiOnsiJGlkIjoiNTExNyIsIkNvbG9yIjp7IiRpZCI6IjUxMTgiLCJBIjoyNTUsIlIiOjIzMywiRyI6MTEzLCJCIjo1MH19LCJJc1Zpc2libGUiOnRydWUsIldpZHRoIjowLjAsIkhlaWdodCI6MTAuMCwiQm9yZGVyU3R5bGUiOnsiJGlkIjoiNTExOSIsIkxpbmVDb2xvciI6eyIkaWQiOiI1MTIwIiwiJHR5cGUiOiJOTFJFLkNvbW1vbi5Eb20uU29saWRDb2xvckJydXNoLCBOTFJFLkNvbW1vbiIsIkNvbG9yIjp7IiRpZCI6IjUxMjEiLCJBIjoyNTUsIlIiOjIzNCwiRyI6MjIsIkIiOjMwfX0sIkxpbmVXZWlnaHQiOjAuMCwiTGluZVR5cGUiOjAsIlBhcmVudFN0eWxlIjpudWxsfSwiUGFyZW50U3R5bGUiOm51bGx9LCJUaXRsZVN0eWxlIjp7IiRpZCI6IjUxMjIiLCJGb250U2V0dGluZ3MiOnsiJGlkIjoiNTEyMyIsIkZvbnRTaXplIjoxMSwiRm9udE5hbWUiOiJDYWxpYnJpIiwiSXNCb2xkIjpmYWxzZSwiSXNJdGFsaWMiOmZhbHNlLCJJc1VuZGVybGluZWQiOmZhbHNlLCJQYXJlbnRTdHlsZSI6bnVsbH0sIkF1dG9TaXplIjowLCJGb3JlZ3JvdW5kIjp7IiRpZCI6IjUxMjQiLCJDb2xvciI6eyIkaWQiOiI1MTI1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UxMjYiLCJUb3AiOjAuMCwiTGVmdCI6MC4wLCJSaWdodCI6MC4wLCJCb3R0b20iOjAuMH0sIlBhZGRpbmciOnsiJGlkIjoiNTEyNyIsIlRvcCI6MC4wLCJMZWZ0IjowLjAsIlJpZ2h0IjowLjAsIkJvdHRvbSI6MC4wfSwiQmFja2dyb3VuZCI6eyIkaWQiOiI1MTI4IiwiQ29sb3IiOnsiJGlkIjoiNTEyOSIsIkEiOjI1NSwiUiI6MCwiRyI6MCwiQiI6MH19LCJJc1Zpc2libGUiOnRydWUsIldpZHRoIjowLjAsIkhlaWdodCI6MC4wLCJCb3JkZXJTdHlsZSI6eyIkaWQiOiI1MTMwIiwiTGluZUNvbG9yIjpudWxsLCJMaW5lV2VpZ2h0IjowLjAsIkxpbmVUeXBlIjowLCJQYXJlbnRTdHlsZSI6bnVsbH0sIlBhcmVudFN0eWxlIjpudWxsfSwiRGF0ZVN0eWxlIjp7IiRpZCI6IjUxMzEiLCJGb250U2V0dGluZ3MiOnsiJGlkIjoiNTEzMiIsIkZvbnRTaXplIjoxMCwiRm9udE5hbWUiOiJDYWxpYnJpIiwiSXNCb2xkIjpmYWxzZSwiSXNJdGFsaWMiOmZhbHNlLCJJc1VuZGVybGluZWQiOmZhbHNlLCJQYXJlbnRTdHlsZSI6bnVsbH0sIkF1dG9TaXplIjowLCJGb3JlZ3JvdW5kIjp7IiRpZCI6IjUxMzMiLCJDb2xvciI6eyIkaWQiOiI1MTM0IiwiQSI6MjU1LCJSIjoxNCwiRyI6NDAsIkIiOjY1fX0sIk1heFdpZHRoIjoyMDAuMCwiTWF4SGVpZ2h0IjoiSW5maW5pdHkiLCJTbWFydEZvcmVncm91bmRJc0FjdGl2ZSI6ZmFsc2UsIkhvcml6b250YWxBbGlnbm1lbnQiOjIsIlZlcnRpY2FsQWxpZ25tZW50IjoxLCJTbWFydEZvcmVncm91bmQiOm51bGwsIkJhY2tncm91bmRGaWxsVHlwZSI6MCwiTWFyZ2luIjp7IiRpZCI6IjUxMzUiLCJUb3AiOjAuMCwiTGVmdCI6MC4wLCJSaWdodCI6MC4wLCJCb3R0b20iOjAuMH0sIlBhZGRpbmciOnsiJGlkIjoiNTEzNiIsIlRvcCI6MC4wLCJMZWZ0IjowLjAsIlJpZ2h0IjowLjAsIkJvdHRvbSI6MC4wfSwiQmFja2dyb3VuZCI6eyIkaWQiOiI1MTM3IiwiQ29sb3IiOnsiJGlkIjoiNTEzOCIsIkEiOjI1NSwiUiI6MTQsIkciOjQwLCJCIjo2NX19LCJJc1Zpc2libGUiOnRydWUsIldpZHRoIjowLjAsIkhlaWdodCI6MC4wLCJCb3JkZXJTdHlsZSI6eyIkaWQiOiI1MTM5IiwiTGluZUNvbG9yIjpudWxsLCJMaW5lV2VpZ2h0IjowLjAsIkxpbmVUeXBlIjowLCJQYXJlbnRTdHlsZSI6bnVsbH0sIlBhcmVudFN0eWxlIjpudWxsfSwiRGF0ZUZvcm1hdCI6eyIkaWQiOiI1MTQw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UxNDEiLCJGb3JtYXQiOjAsIklzVmlzaWJsZSI6ZmFsc2UsIkxhc3RLbm93blZpc2liaWxpdHlTdGF0ZSI6ZmFsc2V9LCJJc1Zpc2libGUiOnRydWUsIlZhcmlhbmNlU3R5bGUiOnsiJGlkIjoiNTE0MiIsIlRleHRTdHlsZSI6eyIkaWQiOiI1MTQzIiwiRm9udFNldHRpbmdzIjp7IiRpZCI6IjUxNDQiLCJGb250U2l6ZSI6MTEsIkZvbnROYW1lIjoiQ2FsaWJyaSIsIklzQm9sZCI6ZmFsc2UsIklzSXRhbGljIjpmYWxzZSwiSXNVbmRlcmxpbmVkIjpmYWxzZSwiUGFyZW50U3R5bGUiOm51bGx9LCJBdXRvU2l6ZSI6MCwiRm9yZWdyb3VuZCI6eyIkaWQiOiI1MTQ1IiwiQ29sb3IiOnsiJGlkIjoiNTE0Ni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1MTQ3IiwiVG9wIjowLjAsIkxlZnQiOjAuMCwiUmlnaHQiOjAuMCwiQm90dG9tIjowLjB9LCJQYWRkaW5nIjp7IiRpZCI6IjUxNDgiLCJUb3AiOjAuMCwiTGVmdCI6MC4wLCJSaWdodCI6MC4wLCJCb3R0b20iOjAuMH0sIkJhY2tncm91bmQiOnsiJGlkIjoiNTE0OSIsIkNvbG9yIjp7IiRpZCI6IjUxNTAiLCJBIjowLCJSIjowLCJHIjowLCJCIjowfX0sIklzVmlzaWJsZSI6dHJ1ZSwiV2lkdGgiOjAuMCwiSGVpZ2h0IjowLjAsIkJvcmRlclN0eWxlIjp7IiRpZCI6IjUxNTEiLCJMaW5lQ29sb3IiOm51bGwsIkxpbmVXZWlnaHQiOjAuMCwiTGluZVR5cGUiOjAsIlBhcmVudFN0eWxlIjpudWxsfSwiUGFyZW50U3R5bGUiOm51bGx9LCJQYXJlbnRTdHlsZSI6bnVsbH0sIlBhcmVudFN0eWxlIjpudWxsLCJfZXhwbGljaXRseVNldCI6eyIkaWQiOiI1MTUyIiwiU2hhcGVTdHlsZSI6ZmFsc2UsIlRpdGxlU3R5bGUiOmZhbHNlLCJEYXRlU3R5bGUiOmZhbHNlLCJWYXJpYW5jZVN0eWxlIjpmYWxzZSwiSG9yaXpvbnRhbENvbm5lY3RvclN0eWxlIjpmYWxzZSwiVmVydGljYWxDb25uZWN0b3JTdHlsZSI6ZmFsc2UsIlBlcmNlbnRhZ2VDb21wbGV0ZVNoYXBlT3BhY2l0eSI6ZmFsc2UsIlNoYXBlIjpmYWxzZSwiU2hhcGVUaGlja25lc3MiOmZhbHNlLCJEdXJhdGlvbkZvcm1hdCI6ZmFsc2UsIkluY2x1ZGVOb25Xb3JraW5nRGF5c0luRHVyYXRpb24iOmZhbHNlLCJNYXJnaW4iOmZhbHNlLCJTdGFydERhdGVQb3NpdGlvbiI6ZmFsc2UsIkVuZERhdGVQb3NpdGlvbiI6ZmFsc2UsIlRpdGxlUG9zaXRpb24iOmZhbHNlLCJEdXJhdGlvblBvc2l0aW9uIjpmYWxzZSwiUGVyY2VudGFnZUNvbXBsZXRlZFBvc2l0aW9uIjpmYWxzZSwiVmFyaWFuY2VQb3NpdGlvbiI6ZmFsc2UsIlNwYWNpbmciOmZhbHNlLCJJc0JlbG93VGltZWJhbmQiOmZhbHNlLCJEYXRlRm9ybWF0IjpmYWxzZSwiV2Vla051bWJlcmluZyI6ZmFsc2UsIklzVmlzaWJsZSI6ZmFsc2V9fSwiRGVmYXVsdFN3aW1sYW5lTW90U3R5bGUiOnsiJGlkIjoiNTE1MyIsIlNoYXBlIjoxLCJDb25uZWN0b3JNYXJnaW4iOnsiJGlkIjoiNTE1NCIsIlRvcCI6MC4wLCJMZWZ0IjoyLjAsIlJpZ2h0IjoyLjAsIkJvdHRvbSI6MC4wfSwiQ29ubmVjdG9yU3R5bGUiOnsiJGlkIjoiNTE1NSIsIkxpbmVDb2xvciI6eyIkaWQiOiI1MTU2IiwiJHR5cGUiOiJOTFJFLkNvbW1vbi5Eb20uU29saWRDb2xvckJydXNoLCBOTFJFLkNvbW1vbiIsIkNvbG9yIjp7IiRpZCI6IjUxNTciLCJBIjoxMjcsIlIiOjEyOCwiRyI6NTMsIkIiOjE0fX0sIkxpbmVXZWlnaHQiOjEuMCwiTGluZVR5cGUiOjAsIlBhcmVudFN0eWxlIjpudWxsfSwiSXNCZWxvd1RpbWViYW5kIjpmYWxzZSwiUG9zaXRpb25PblRhc2siOjEsIkhpZGVEYXRlIjpmYWxzZSwiU2hhcGVTaXplIjowLCJTcGFjaW5nIjowLjAsIlBhZGRpbmciOnsiJGlkIjoiNTE1OCIsIlRvcCI6NS4wLCJMZWZ0IjozLjAsIlJpZ2h0IjowLjAsIkJvdHRvbSI6Mi4wfSwiU2hhcGVTdHlsZSI6eyIkaWQiOiI1MTU5IiwiTWFyZ2luIjp7IiRpZCI6IjUxNjAiLCJUb3AiOjAuMCwiTGVmdCI6MC4wLCJSaWdodCI6MC4wLCJCb3R0b20iOjAuMH0sIlBhZGRpbmciOnsiJGlkIjoiNTE2MSIsIlRvcCI6MC4wLCJMZWZ0IjowLjAsIlJpZ2h0IjowLjAsIkJvdHRvbSI6MC4wfSwiQmFja2dyb3VuZCI6eyIkaWQiOiI1MTYyIiwiQ29sb3IiOnsiJGlkIjoiNTE2MyIsIkEiOjI1NSwiUiI6MTI4LCJHIjo1MywiQiI6MTR9fSwiSXNWaXNpYmxlIjp0cnVlLCJXaWR0aCI6MTIuMCwiSGVpZ2h0IjoxNC4wLCJCb3JkZXJTdHlsZSI6eyIkaWQiOiI1MTY0IiwiTGluZUNvbG9yIjp7IiRpZCI6IjUxNjUiLCIkdHlwZSI6Ik5MUkUuQ29tbW9uLkRvbS5Tb2xpZENvbG9yQnJ1c2gsIE5MUkUuQ29tbW9uIiwiQ29sb3IiOnsiJGlkIjoiNTE2NiIsIkEiOjI1NSwiUiI6MjU1LCJHIjoyNTUsIkIiOjI1NX19LCJMaW5lV2VpZ2h0IjowLjAsIkxpbmVUeXBlIjowLCJQYXJlbnRTdHlsZSI6bnVsbH0sIlBhcmVudFN0eWxlIjpudWxsfSwiVGl0bGVTdHlsZSI6eyIkaWQiOiI1MTY3IiwiRm9udFNldHRpbmdzIjp7IiRpZCI6IjUxNjgiLCJGb250U2l6ZSI6MTEsIkZvbnROYW1lIjoiQ2FsaWJyaSIsIklzQm9sZCI6ZmFsc2UsIklzSXRhbGljIjpmYWxzZSwiSXNVbmRlcmxpbmVkIjpmYWxzZSwiUGFyZW50U3R5bGUiOm51bGx9LCJBdXRvU2l6ZSI6MCwiRm9yZWdyb3VuZCI6eyIkaWQiOiI1MTY5IiwiQ29sb3IiOnsiJGlkIjoiNTE3MCIsIkEiOjI1NSwiUiI6MCwiRyI6MCwiQiI6MH19LCJNYXhXaWR0aCI6MjAwLjAsIk1heEhlaWdodCI6IkluZmluaXR5IiwiU21hcnRGb3JlZ3JvdW5kSXNBY3RpdmUiOmZhbHNlLCJIb3Jpem9udGFsQWxpZ25tZW50IjoxLCJWZXJ0aWNhbEFsaWdubWVudCI6MSwiU21hcnRGb3JlZ3JvdW5kIjpudWxsLCJCYWNrZ3JvdW5kRmlsbFR5cGUiOjAsIk1hcmdpbiI6eyIkaWQiOiI1MTcxIiwiVG9wIjowLjAsIkxlZnQiOjAuMCwiUmlnaHQiOjAuMCwiQm90dG9tIjowLjB9LCJQYWRkaW5nIjp7IiRpZCI6IjUxNzIiLCJUb3AiOjAuMCwiTGVmdCI6MC4wLCJSaWdodCI6MC4wLCJCb3R0b20iOjAuMH0sIkJhY2tncm91bmQiOnsiJGlkIjoiNTE3MyIsIkNvbG9yIjp7IiRpZCI6IjUxNzQiLCJBIjoyNTUsIlIiOjAsIkciOjAsIkIiOjB9fSwiSXNWaXNpYmxlIjp0cnVlLCJXaWR0aCI6MC4wLCJIZWlnaHQiOjAuMCwiQm9yZGVyU3R5bGUiOnsiJGlkIjoiNTE3NSIsIkxpbmVDb2xvciI6bnVsbCwiTGluZVdlaWdodCI6MC4wLCJMaW5lVHlwZSI6MCwiUGFyZW50U3R5bGUiOm51bGx9LCJQYXJlbnRTdHlsZSI6bnVsbH0sIkRhdGVTdHlsZSI6eyIkaWQiOiI1MTc2IiwiRm9udFNldHRpbmdzIjp7IiRpZCI6IjUxNzciLCJGb250U2l6ZSI6MTAsIkZvbnROYW1lIjoiQ2FsaWJyaSIsIklzQm9sZCI6ZmFsc2UsIklzSXRhbGljIjpmYWxzZSwiSXNVbmRlcmxpbmVkIjpmYWxzZSwiUGFyZW50U3R5bGUiOm51bGx9LCJBdXRvU2l6ZSI6MCwiRm9yZWdyb3VuZCI6eyIkaWQiOiI1MTc4IiwiQ29sb3IiOnsiJGlkIjoiNTE3OSIsIkEiOjI1NSwiUiI6MTQsIkciOjQwLCJCIjo2NX19LCJNYXhXaWR0aCI6MjAwLjAsIk1heEhlaWdodCI6IkluZmluaXR5IiwiU21hcnRGb3JlZ3JvdW5kSXNBY3RpdmUiOmZhbHNlLCJIb3Jpem9udGFsQWxpZ25tZW50IjoxLCJWZXJ0aWNhbEFsaWdubWVudCI6MSwiU21hcnRGb3JlZ3JvdW5kIjpudWxsLCJCYWNrZ3JvdW5kRmlsbFR5cGUiOjAsIk1hcmdpbiI6eyIkaWQiOiI1MTgwIiwiVG9wIjowLjAsIkxlZnQiOjAuMCwiUmlnaHQiOjAuMCwiQm90dG9tIjowLjB9LCJQYWRkaW5nIjp7IiRpZCI6IjUxODEiLCJUb3AiOjAuMCwiTGVmdCI6MC4wLCJSaWdodCI6MC4wLCJCb3R0b20iOjAuMH0sIkJhY2tncm91bmQiOnsiJGlkIjoiNTE4MiIsIkNvbG9yIjp7IiRpZCI6IjUxODMiLCJBIjoyNTUsIlIiOjE0LCJHIjo0MCwiQiI6NjV9fSwiSXNWaXNpYmxlIjp0cnVlLCJXaWR0aCI6MC4wLCJIZWlnaHQiOjAuMCwiQm9yZGVyU3R5bGUiOnsiJGlkIjoiNTE4NCIsIkxpbmVDb2xvciI6bnVsbCwiTGluZVdlaWdodCI6MC4wLCJMaW5lVHlwZSI6MCwiUGFyZW50U3R5bGUiOm51bGx9LCJQYXJlbnRTdHlsZSI6bnVsbH0sIkRhdGVGb3JtYXQiOnsiJGlkIjoiNTE4NS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1MTg2IiwiRm9ybWF0IjowLCJJc1Zpc2libGUiOmZhbHNlLCJMYXN0S25vd25WaXNpYmlsaXR5U3RhdGUiOmZhbHNlfSwiSXNWaXNpYmxlIjpmYWxzZSwiVmFyaWFuY2VTdHlsZSI6eyIkaWQiOiI1MTg3IiwiVGV4dFN0eWxlIjp7IiRpZCI6IjUxODgiLCJGb250U2V0dGluZ3MiOnsiJGlkIjoiNTE4OSIsIkZvbnRTaXplIjoxMSwiRm9udE5hbWUiOiJDYWxpYnJpIiwiSXNCb2xkIjpmYWxzZSwiSXNJdGFsaWMiOmZhbHNlLCJJc1VuZGVybGluZWQiOmZhbHNlLCJQYXJlbnRTdHlsZSI6bnVsbH0sIkF1dG9TaXplIjowLCJGb3JlZ3JvdW5kIjp7IiRpZCI6IjUxOTAiLCJDb2xvciI6eyIkaWQiOiI1MTkx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UxOTIiLCJUb3AiOjAuMCwiTGVmdCI6MC4wLCJSaWdodCI6MC4wLCJCb3R0b20iOjAuMH0sIlBhZGRpbmciOnsiJGlkIjoiNTE5MyIsIlRvcCI6MC4wLCJMZWZ0IjowLjAsIlJpZ2h0IjowLjAsIkJvdHRvbSI6MC4wfSwiQmFja2dyb3VuZCI6eyIkaWQiOiI1MTk0IiwiQ29sb3IiOnsiJGlkIjoiNTE5NSIsIkEiOjAsIlIiOjAsIkciOjAsIkIiOjB9fSwiSXNWaXNpYmxlIjpmYWxzZSwiV2lkdGgiOjAuMCwiSGVpZ2h0IjowLjAsIkJvcmRlclN0eWxlIjp7IiRpZCI6IjUxOTYiLCJMaW5lQ29sb3IiOm51bGwsIkxpbmVXZWlnaHQiOjAuMCwiTGluZVR5cGUiOjAsIlBhcmVudFN0eWxlIjpudWxsfSwiUGFyZW50U3R5bGUiOm51bGx9LCJQYXJlbnRTdHlsZSI6bnVsbH0sIlBhcmVudFN0eWxlIjpudWxsfSwiRGVmYXVsdFN3aW1sYW5lTWlsZXN0b25lU3R5bGUiOnsiJGlkIjoiNTE5NyIsIlRpdGxlUG9zaXRpb24iOiJMZWZ0IiwiRGF0ZVBvc2l0aW9uIjoiUmlnaHQiLCJWYXJpYW5jZVBvc2l0aW9uIjoiUmlnaHQiLCJTaGFwZVR5cGUiOjEsIlNoYXBlU2l6ZSI6MCwiU3BhY2luZyI6NSwiU2hhcGVTdHlsZSI6eyIkaWQiOiI1MTk4IiwiTWFyZ2luIjp7IiRpZCI6IjUxOTkiLCJUb3AiOjAuMCwiTGVmdCI6MC4wLCJSaWdodCI6MC4wLCJCb3R0b20iOjAuMH0sIlBhZGRpbmciOnsiJGlkIjoiNTIwMCIsIlRvcCI6MC4wLCJMZWZ0IjowLjAsIlJpZ2h0IjowLjAsIkJvdHRvbSI6MC4wfSwiQmFja2dyb3VuZCI6eyIkaWQiOiI1MjAxIiwiQ29sb3IiOnsiJGlkIjoiNTIwMiIsIkEiOjI1NSwiUiI6MjMzLCJHIjoxMTMsIkIiOjUwfX0sIklzVmlzaWJsZSI6dHJ1ZSwiV2lkdGgiOjEyLjAsIkhlaWdodCI6MTQuMCwiQm9yZGVyU3R5bGUiOnsiJGlkIjoiNTIwMyIsIkxpbmVDb2xvciI6eyIkaWQiOiI1MjA0IiwiJHR5cGUiOiJOTFJFLkNvbW1vbi5Eb20uU29saWRDb2xvckJydXNoLCBOTFJFLkNvbW1vbiIsIkNvbG9yIjp7IiRpZCI6IjUyMDUiLCJBIjoyNTUsIlIiOjIzNCwiRyI6MjIsIkIiOjMwfX0sIkxpbmVXZWlnaHQiOjAuMCwiTGluZVR5cGUiOjAsIlBhcmVudFN0eWxlIjpudWxsfSwiUGFyZW50U3R5bGUiOm51bGx9LCJUaXRsZVN0eWxlIjp7IiRpZCI6IjUyMDYiLCJGb250U2V0dGluZ3MiOnsiJGlkIjoiNTIwNyIsIkZvbnRTaXplIjoxMSwiRm9udE5hbWUiOiJDYWxpYnJpIiwiSXNCb2xkIjpmYWxzZSwiSXNJdGFsaWMiOmZhbHNlLCJJc1VuZGVybGluZWQiOmZhbHNlLCJQYXJlbnRTdHlsZSI6bnVsbH0sIkF1dG9TaXplIjowLCJGb3JlZ3JvdW5kIjp7IiRpZCI6IjUyMDgiLCJDb2xvciI6eyIkaWQiOiI1MjA5IiwiQSI6MjU1LCJSIjowLCJHIjowLCJCIjowfX0sIk1heFdpZHRoIjoyMDAuMCwiTWF4SGVpZ2h0IjoiSW5maW5pdHkiLCJTbWFydEZvcmVncm91bmRJc0FjdGl2ZSI6ZmFsc2UsIkhvcml6b250YWxBbGlnbm1lbnQiOjIsIlZlcnRpY2FsQWxpZ25tZW50IjoxLCJTbWFydEZvcmVncm91bmQiOm51bGwsIkJhY2tncm91bmRGaWxsVHlwZSI6MCwiTWFyZ2luIjp7IiRpZCI6IjUyMTAiLCJUb3AiOjAuMCwiTGVmdCI6MC4wLCJSaWdodCI6MC4wLCJCb3R0b20iOjAuMH0sIlBhZGRpbmciOnsiJGlkIjoiNTIxMSIsIlRvcCI6MC4wLCJMZWZ0IjowLjAsIlJpZ2h0IjowLjAsIkJvdHRvbSI6MC4wfSwiQmFja2dyb3VuZCI6eyIkaWQiOiI1MjEyIiwiQ29sb3IiOnsiJGlkIjoiNTIxMyIsIkEiOjI1NSwiUiI6MCwiRyI6MCwiQiI6MH19LCJJc1Zpc2libGUiOnRydWUsIldpZHRoIjowLjAsIkhlaWdodCI6MC4wLCJCb3JkZXJTdHlsZSI6eyIkaWQiOiI1MjE0IiwiTGluZUNvbG9yIjpudWxsLCJMaW5lV2VpZ2h0IjowLjAsIkxpbmVUeXBlIjowLCJQYXJlbnRTdHlsZSI6bnVsbH0sIlBhcmVudFN0eWxlIjpudWxsfSwiRGF0ZVN0eWxlIjp7IiRpZCI6IjUyMTUiLCJGb250U2V0dGluZ3MiOnsiJGlkIjoiNTIxNiIsIkZvbnRTaXplIjoxMCwiRm9udE5hbWUiOiJDYWxpYnJpIiwiSXNCb2xkIjpmYWxzZSwiSXNJdGFsaWMiOmZhbHNlLCJJc1VuZGVybGluZWQiOmZhbHNlLCJQYXJlbnRTdHlsZSI6bnVsbH0sIkF1dG9TaXplIjowLCJGb3JlZ3JvdW5kIjp7IiRpZCI6IjUyMTciLCJDb2xvciI6eyIkaWQiOiI1MjE4IiwiQSI6MjU1LCJSIjoxNCwiRyI6NDAsIkIiOjY1fX0sIk1heFdpZHRoIjoyMDAuMCwiTWF4SGVpZ2h0IjoiSW5maW5pdHkiLCJTbWFydEZvcmVncm91bmRJc0FjdGl2ZSI6ZmFsc2UsIkhvcml6b250YWxBbGlnbm1lbnQiOjAsIlZlcnRpY2FsQWxpZ25tZW50IjoxLCJTbWFydEZvcmVncm91bmQiOm51bGwsIkJhY2tncm91bmRGaWxsVHlwZSI6MCwiTWFyZ2luIjp7IiRpZCI6IjUyMTkiLCJUb3AiOjAuMCwiTGVmdCI6MC4wLCJSaWdodCI6MC4wLCJCb3R0b20iOjAuMH0sIlBhZGRpbmciOnsiJGlkIjoiNTIyMCIsIlRvcCI6MC4wLCJMZWZ0IjowLjAsIlJpZ2h0IjowLjAsIkJvdHRvbSI6MC4wfSwiQmFja2dyb3VuZCI6eyIkaWQiOiI1MjIxIiwiQ29sb3IiOnsiJGlkIjoiNTIyMiIsIkEiOjI1NSwiUiI6MTQsIkciOjQwLCJCIjo2NX19LCJJc1Zpc2libGUiOnRydWUsIldpZHRoIjowLjAsIkhlaWdodCI6MC4wLCJCb3JkZXJTdHlsZSI6eyIkaWQiOiI1MjIzIiwiTGluZUNvbG9yIjpudWxsLCJMaW5lV2VpZ2h0IjowLjAsIkxpbmVUeXBlIjowLCJQYXJlbnRTdHlsZSI6bnVsbH0sIlBhcmVudFN0eWxlIjpudWxsfSwiRGF0ZUZvcm1hdCI6eyIkaWQiOiI1MjI0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UyMjUiLCJGb3JtYXQiOjAsIklzVmlzaWJsZSI6ZmFsc2UsIkxhc3RLbm93blZpc2liaWxpdHlTdGF0ZSI6ZmFsc2V9LCJJc1Zpc2libGUiOnRydWUsIlZhcmlhbmNlU3R5bGUiOnsiJGlkIjoiNTIyNiIsIlRleHRTdHlsZSI6eyIkaWQiOiI1MjI3IiwiRm9udFNldHRpbmdzIjp7IiRpZCI6IjUyMjgiLCJGb250U2l6ZSI6MTEsIkZvbnROYW1lIjoiQ2FsaWJyaSIsIklzQm9sZCI6ZmFsc2UsIklzSXRhbGljIjpmYWxzZSwiSXNVbmRlcmxpbmVkIjpmYWxzZSwiUGFyZW50U3R5bGUiOm51bGx9LCJBdXRvU2l6ZSI6MCwiRm9yZWdyb3VuZCI6eyIkaWQiOiI1MjI5IiwiQ29sb3IiOnsiJGlkIjoiNTIzMC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1MjMxIiwiVG9wIjowLjAsIkxlZnQiOjAuMCwiUmlnaHQiOjAuMCwiQm90dG9tIjowLjB9LCJQYWRkaW5nIjp7IiRpZCI6IjUyMzIiLCJUb3AiOjAuMCwiTGVmdCI6MC4wLCJSaWdodCI6MC4wLCJCb3R0b20iOjAuMH0sIkJhY2tncm91bmQiOnsiJGlkIjoiNTIzMyIsIkNvbG9yIjp7IiRpZCI6IjUyMzQiLCJBIjowLCJSIjowLCJHIjowLCJCIjowfX0sIklzVmlzaWJsZSI6dHJ1ZSwiV2lkdGgiOjAuMCwiSGVpZ2h0IjowLjAsIkJvcmRlclN0eWxlIjp7IiRpZCI6IjUyMzUiLCJMaW5lQ29sb3IiOm51bGwsIkxpbmVXZWlnaHQiOjAuMCwiTGluZVR5cGUiOjAsIlBhcmVudFN0eWxlIjpudWxsfSwiUGFyZW50U3R5bGUiOm51bGx9LCJQYXJlbnRTdHlsZSI6bnVsbH0sIlBhcmVudFN0eWxlIjpudWxsfSwiRGVmYXVsdFN3aW1sYW5lQWN0aXZpdHlTdHlsZSI6eyIkaWQiOiI1MjM2IiwiSGVhZGVyU3R5bGUiOnsiJGlkIjoiNTIzNyIsIlRleHRTdHlsZSI6eyIkaWQiOiI1MjM4IiwiRm9udFNldHRpbmdzIjp7IiRpZCI6IjUyMzkiLCJGb250U2l6ZSI6MTEsIkZvbnROYW1lIjoiQ2FsaWJyaSIsIklzQm9sZCI6ZmFsc2UsIklzSXRhbGljIjpmYWxzZSwiSXNVbmRlcmxpbmVkIjpmYWxzZSwiUGFyZW50U3R5bGUiOm51bGx9LCJBdXRvU2l6ZSI6MiwiRm9yZWdyb3VuZCI6eyIkaWQiOiI1MjQwIiwiQ29sb3IiOnsiJGlkIjoiNTI0MSIsIkEiOjI1NSwiUiI6MCwiRyI6MCwiQiI6MH19LCJNYXhXaWR0aCI6IkluZmluaXR5IiwiTWF4SGVpZ2h0IjoiSW5maW5pdHkiLCJTbWFydEZvcmVncm91bmRJc0FjdGl2ZSI6ZmFsc2UsIkhvcml6b250YWxBbGlnbm1lbnQiOjAsIlZlcnRpY2FsQWxpZ25tZW50IjowLCJTbWFydEZvcmVncm91bmQiOm51bGwsIkJhY2tncm91bmRGaWxsVHlwZSI6MCwiTWFyZ2luIjp7IiRpZCI6IjUyNDIiLCJUb3AiOjAuMCwiTGVmdCI6MC4wLCJSaWdodCI6MC4wLCJCb3R0b20iOjAuMH0sIlBhZGRpbmciOnsiJGlkIjoiNTI0MyIsIlRvcCI6MC4wLCJMZWZ0IjowLjAsIlJpZ2h0IjowLjAsIkJvdHRvbSI6MC4wfSwiQmFja2dyb3VuZCI6eyIkaWQiOiI1MjQ0IiwiQ29sb3IiOnsiJGlkIjoiNTI0NSIsIkEiOjI1NSwiUiI6MCwiRyI6MCwiQiI6MH19LCJJc1Zpc2libGUiOnRydWUsIldpZHRoIjowLjAsIkhlaWdodCI6MC4wLCJCb3JkZXJTdHlsZSI6bnVsbCwiUGFyZW50U3R5bGUiOm51bGx9LCJSZWN0YW5nbGVTdHlsZSI6eyIkaWQiOiI1MjQ2IiwiTWFyZ2luIjp7IiRpZCI6IjUyNDciLCJUb3AiOjAuMCwiTGVmdCI6MC4wLCJSaWdodCI6MC4wLCJCb3R0b20iOjAuMH0sIlBhZGRpbmciOnsiJGlkIjoiNTI0OCIsIlRvcCI6MC4wLCJMZWZ0IjowLjAsIlJpZ2h0IjowLjAsIkJvdHRvbSI6MC4wfSwiQmFja2dyb3VuZCI6eyIkaWQiOiI1MjQ5IiwiQ29sb3IiOnsiJGlkIjoiNTI1MCIsIkEiOjYzLCJSIjoyMzMsIkciOjExMywiQiI6NTB9fSwiSXNWaXNpYmxlIjp0cnVlLCJXaWR0aCI6MC4wLCJIZWlnaHQiOjAuMCwiQm9yZGVyU3R5bGUiOnsiJGlkIjoiNTI1MSIsIkxpbmVDb2xvciI6eyIkaWQiOiI1MjUyIiwiJHR5cGUiOiJOTFJFLkNvbW1vbi5Eb20uU29saWRDb2xvckJydXNoLCBOTFJFLkNvbW1vbiIsIkNvbG9yIjp7IiRpZCI6IjUyNTMiLCJBIjoyNTUsIlIiOjI1NSwiRyI6MjU1LCJCIjoyNTV9fSwiTGluZVdlaWdodCI6MC4wLCJMaW5lVHlwZSI6MCwiUGFyZW50U3R5bGUiOm51bGx9LCJQYXJlbnRTdHlsZSI6bnVsbH0sIk1hcmdpbiI6eyIkaWQiOiI1MjU0IiwiVG9wIjowLjAsIkxlZnQiOjAuMCwiUmlnaHQiOjAuMCwiQm90dG9tIjowLjB9LCJQYWRkaW5nIjp7IiRpZCI6IjUyNTUiLCJUb3AiOjAuMCwiTGVmdCI6MC4wLCJSaWdodCI6MC4wLCJCb3R0b20iOjAuMH0sIkJhY2tncm91bmQiOm51bGwsIklzVmlzaWJsZSI6dHJ1ZSwiV2lkdGgiOjAuMCwiSGVpZ2h0IjowLjAsIkJvcmRlclN0eWxlIjpudWxsLCJQYXJlbnRTdHlsZSI6bnVsbH0sIkJhY2tncm91bmRTdHlsZSI6eyIkaWQiOiI1MjU2IiwiTWFyZ2luIjp7IiRpZCI6IjUyNTciLCJUb3AiOjAuMCwiTGVmdCI6MC4wLCJSaWdodCI6MC4wLCJCb3R0b20iOjAuMH0sIlBhZGRpbmciOnsiJGlkIjoiNTI1OCIsIlRvcCI6MC4wLCJMZWZ0IjowLjAsIlJpZ2h0IjowLjAsIkJvdHRvbSI6MC4wfSwiQmFja2dyb3VuZCI6eyIkaWQiOiI1MjU5IiwiQ29sb3IiOnsiJGlkIjoiNTI2MCIsIkEiOjUxLCJSIjoyMDAsIkciOjIwMCwiQiI6MjAwfX0sIklzVmlzaWJsZSI6dHJ1ZSwiV2lkdGgiOjAuMCwiSGVpZ2h0IjowLjAsIkJvcmRlclN0eWxlIjp7IiRpZCI6IjUyNjEiLCJMaW5lQ29sb3IiOnsiJGlkIjoiNTI2MiIsIiR0eXBlIjoiTkxSRS5Db21tb24uRG9tLlNvbGlkQ29sb3JCcnVzaCwgTkxSRS5Db21tb24iLCJDb2xvciI6eyIkaWQiOiI1MjYzIiwiQSI6MjU1LCJSIjoyMzQsIkciOjIyLCJCIjozMH19LCJMaW5lV2VpZ2h0IjowLjAsIkxpbmVUeXBlIjowLCJQYXJlbnRTdHlsZSI6bnVsbH0sIlBhcmVudFN0eWxlIjpudWxsfSwiTWFyZ2luIjp7IiRpZCI6IjUyNjQiLCJUb3AiOjAuMCwiTGVmdCI6MC4wLCJSaWdodCI6MC4wLCJCb3R0b20iOjAuMH0sIlBhZGRpbmciOnsiJGlkIjoiNTI2NSIsIlRvcCI6MC4wLCJMZWZ0IjowLjAsIlJpZ2h0IjowLjAsIkJvdHRvbSI6MC4wfSwiSXNWaXNpYmxlIjp0cnVlLCJXaWR0aCI6MC4wLCJIZWlnaHQiOjAuMCwiQm9yZGVyU3R5bGUiOnsiJGlkIjoiNTI2NiIsIkxpbmVDb2xvciI6bnVsbCwiTGluZVdlaWdodCI6MC4wLCJMaW5lVHlwZSI6MCwiUGFyZW50U3R5bGUiOm51bGx9LCJQYXJlbnRTdHlsZSI6bnVsbH0sIk1hcmdpbiI6eyIkaWQiOiI1MjY3IiwiVG9wIjowLjAsIkxlZnQiOjAuMCwiUmlnaHQiOjAuMCwiQm90dG9tIjowLjB9LCJQYWRkaW5nIjp7IiRpZCI6IjUyNjgiLCJUb3AiOjAuMCwiTGVmdCI6MC4wLCJSaWdodCI6MC4wLCJCb3R0b20iOjAuMH0sIklzVmlzaWJsZSI6ZmFsc2UsIldpZHRoIjowLjAsIkhlaWdodCI6MC4wLCJCb3JkZXJTdHlsZSI6eyIkaWQiOiI1MjY5IiwiTGluZUNvbG9yIjpudWxsLCJMaW5lV2VpZ2h0IjowLjAsIkxpbmVUeXBlIjowLCJQYXJlbnRTdHlsZSI6bnVsbH0sIlBhcmVudFN0eWxlIjpudWxsfX0seyIkaWQiOiI1MjcwIiwiX2FjdGl2aXRpZXMiOlt7IiRpZCI6IjUyNzEiLCJfcm93cyI6W3siJGlkIjoiNTI3MiIsIl90YXNrcyI6W3siJGlkIjoiNTI3MyIsIl9hdHRhY2hlZE1pbGVzdG9uZXMiOltdLCJUYXNrRGVmaW5pdGlvbiI6eyIkaWQiOiI1Mjc0IiwiR3JvdXBOYW1lIjpudWxsLCJTdGFydERhdGUiOiIyMDI1LTA0LTAxVDAwOjAwOjAwWiIsIkVuZERhdGUiOiIyMDI1LTExLTI0VDIzOjU5OjAwWiIsIlBlcmNlbnRhZ2VDb21wbGV0ZSI6bnVsbCwiU3R5bGUiOnsiJGlkIjoiNTI3NSIsIlNoYXBlIjoxLCJTaGFwZVRoaWNrbmVzcyI6MCwiRHVyYXRpb25Gb3JtYXQiOjAsIkluY2x1ZGVOb25Xb3JraW5nRGF5c0luRHVyYXRpb24iOmZhbHNlLCJQZXJjZW50YWdlQ29tcGxldGVTdHlsZSI6eyIkaWQiOiI1Mjc2IiwiRm9udFNldHRpbmdzIjp7IiRpZCI6IjUyNzciLCJGb250U2l6ZSI6MTAsIkZvbnROYW1lIjoiQ2FsaWJyaSIsIklzQm9sZCI6ZmFsc2UsIklzSXRhbGljIjpmYWxzZSwiSXNVbmRlcmxpbmVkIjpmYWxzZSwiUGFyZW50U3R5bGUiOm51bGx9LCJBdXRvU2l6ZSI6MCwiRm9yZWdyb3VuZCI6eyIkaWQiOiI1Mjc4IiwiQ29sb3IiOnsiJGlkIjoiNTI3OSIsIkEiOjI1NSwiUiI6MjM4LCJHIjoyMzYsIkIiOjIyNX19LCJNYXhXaWR0aCI6MjAwLjAsIk1heEhlaWdodCI6IkluZmluaXR5IiwiU21hcnRGb3JlZ3JvdW5kSXNBY3RpdmUiOmZhbHNlLCJIb3Jpem9udGFsQWxpZ25tZW50IjoxLCJWZXJ0aWNhbEFsaWdubWVudCI6MSwiU21hcnRGb3JlZ3JvdW5kIjpudWxsLCJCYWNrZ3JvdW5kRmlsbFR5cGUiOjAsIk1hcmdpbiI6eyIkaWQiOiI1MjgwIiwiVG9wIjowLjAsIkxlZnQiOjAuMCwiUmlnaHQiOjAuMCwiQm90dG9tIjowLjB9LCJQYWRkaW5nIjp7IiRpZCI6IjUyODEiLCJUb3AiOjAuMCwiTGVmdCI6MC4wLCJSaWdodCI6MC4wLCJCb3R0b20iOjAuMH0sIkJhY2tncm91bmQiOnsiJGlkIjoiNTI4MiIsIkNvbG9yIjp7IiRpZCI6IjUyODMiLCJBIjo4OSwiUiI6MCwiRyI6MCwiQiI6MH19LCJJc1Zpc2libGUiOnRydWUsIldpZHRoIjowLjAsIkhlaWdodCI6MC4wLCJCb3JkZXJTdHlsZSI6eyIkaWQiOiI1Mjg0IiwiTGluZUNvbG9yIjpudWxsLCJMaW5lV2VpZ2h0IjowLjAsIkxpbmVUeXBlIjowLCJQYXJlbnRTdHlsZSI6bnVsbH0sIlBhcmVudFN0eWxlIjpudWxsfSwiRHVyYXRpb25TdHlsZSI6eyIkaWQiOiI1Mjg1IiwiRm9udFNldHRpbmdzIjp7IiRpZCI6IjUyODYiLCJGb250U2l6ZSI6MTAsIkZvbnROYW1lIjoiQ2FsaWJyaSIsIklzQm9sZCI6ZmFsc2UsIklzSXRhbGljIjpmYWxzZSwiSXNVbmRlcmxpbmVkIjpmYWxzZSwiUGFyZW50U3R5bGUiOm51bGx9LCJBdXRvU2l6ZSI6MCwiRm9yZWdyb3VuZCI6eyIkaWQiOiI1Mjg3IiwiQ29sb3IiOnsiJGlkIjoiNTI4OCIsIkEiOjI1NSwiUiI6MjM3LCJHIjoxMjUsIkIiOjQ5fX0sIk1heFdpZHRoIjoyMDAuMCwiTWF4SGVpZ2h0IjoiSW5maW5pdHkiLCJTbWFydEZvcmVncm91bmRJc0FjdGl2ZSI6ZmFsc2UsIkhvcml6b250YWxBbGlnbm1lbnQiOjAsIlZlcnRpY2FsQWxpZ25tZW50IjoxLCJTbWFydEZvcmVncm91bmQiOm51bGwsIkJhY2tncm91bmRGaWxsVHlwZSI6MCwiTWFyZ2luIjp7IiRpZCI6IjUyODkiLCJUb3AiOjAuMCwiTGVmdCI6MC4wLCJSaWdodCI6MC4wLCJCb3R0b20iOjAuMH0sIlBhZGRpbmciOnsiJGlkIjoiNTI5MCIsIlRvcCI6MC4wLCJMZWZ0IjowLjAsIlJpZ2h0IjowLjAsIkJvdHRvbSI6MC4wfSwiQmFja2dyb3VuZCI6eyIkaWQiOiI1MjkxIiwiQ29sb3IiOnsiJGlkIjoiNTI5MiIsIkEiOjI1NSwiUiI6MjM3LCJHIjoxMjUsIkIiOjQ5fX0sIklzVmlzaWJsZSI6dHJ1ZSwiV2lkdGgiOjAuMCwiSGVpZ2h0IjowLjAsIkJvcmRlclN0eWxlIjp7IiRpZCI6IjUyOTMiLCJMaW5lQ29sb3IiOm51bGwsIkxpbmVXZWlnaHQiOjAuMCwiTGluZVR5cGUiOjAsIlBhcmVudFN0eWxlIjpudWxsfSwiUGFyZW50U3R5bGUiOm51bGx9LCJIb3Jpem9udGFsQ29ubmVjdG9yU3R5bGUiOnsiJGlkIjoiNTI5NCIsIkxpbmVDb2xvciI6eyIkaWQiOiI1Mjk1IiwiJHR5cGUiOiJOTFJFLkNvbW1vbi5Eb20uU29saWRDb2xvckJydXNoLCBOTFJFLkNvbW1vbiIsIkNvbG9yIjp7IiRpZCI6IjUyOTYiLCJBIjoyNTUsIlIiOjAsIkciOjAsIkIiOjB9fSwiTGluZVdlaWdodCI6MC4wLCJMaW5lVHlwZSI6MCwiUGFyZW50U3R5bGUiOm51bGx9LCJWZXJ0aWNhbENvbm5lY3RvclN0eWxlIjp7IiRpZCI6IjUyOTciLCJMaW5lQ29sb3IiOnsiJGlkIjoiNTI5OCIsIiR0eXBlIjoiTkxSRS5Db21tb24uRG9tLlNvbGlkQ29sb3JCcnVzaCwgTkxSRS5Db21tb24iLCJDb2xvciI6eyIkaWQiOiI1Mjk5IiwiQSI6MjU1LCJSIjowLCJHIjowLCJCIjowfX0sIkxpbmVXZWlnaHQiOjAuMCwiTGluZVR5cGUiOjAsIlBhcmVudFN0eWxlIjpudWxsfSwiTWFyZ2luIjpudWxsLCJTdGFydERhdGVQb3NpdGlvbiI6MywiRW5kRGF0ZVBvc2l0aW9uIjozLCJEYXRlSXNWaXNpYmxlIjp0cnVlLCJUaXRsZVBvc2l0aW9uIjo0LCJEdXJhdGlvblBvc2l0aW9uIjo2LCJQZXJjZW50YWdlQ29tcGxldGVkUG9zaXRpb24iOjIsIlZhcmlhbmNlUG9zaXRpb24iOjYsIlNwYWNpbmciOjMsIklzQmVsb3dUaW1lYmFuZCI6dHJ1ZSwiUGVyY2VudGFnZUNvbXBsZXRlU2hhcGVPcGFjaXR5IjozNSwiQmFzZWxpbmVTdHlsZSI6eyIkaWQiOiI1MzAwIiwiU2hhcGVTdHlsZSI6eyIkaWQiOiI1MzAxIiwiTWFyZ2luIjp7IiRpZCI6IjUzMDIiLCJUb3AiOjAuMCwiTGVmdCI6MC4wLCJSaWdodCI6MC4wLCJCb3R0b20iOjAuMH0sIlBhZGRpbmciOnsiJGlkIjoiNTMwMyIsIlRvcCI6MC4wLCJMZWZ0IjowLjAsIlJpZ2h0IjowLjAsIkJvdHRvbSI6MC4wfSwiQmFja2dyb3VuZCI6eyIkaWQiOiI1MzA0IiwiQ29sb3IiOnsiJGlkIjoiNTMwNSIsIkEiOjE1MywiUiI6MCwiRyI6MCwiQiI6MH19LCJJc1Zpc2libGUiOnRydWUsIldpZHRoIjowLjAsIkhlaWdodCI6MC4wLCJCb3JkZXJTdHlsZSI6bnVsbCwiUGFyZW50U3R5bGUiOm51bGx9LCJNYXJnaW4iOnsiJGlkIjoiNTMwNiIsIlRvcCI6MC4wLCJMZWZ0IjowLjAsIlJpZ2h0IjowLjAsIkJvdHRvbSI6MC4wfSwiUGFkZGluZyI6eyIkaWQiOiI1MzA3IiwiVG9wIjowLjAsIkxlZnQiOjAuMCwiUmlnaHQiOjAuMCwiQm90dG9tIjowLjB9LCJCYWNrZ3JvdW5kIjpudWxsLCJJc1Zpc2libGUiOnRydWUsIldpZHRoIjowLjAsIkhlaWdodCI6MC4wLCJCb3JkZXJTdHlsZSI6bnVsbCwiUGFyZW50U3R5bGUiOm51bGx9LCJTaGFwZVN0eWxlIjp7IiRpZCI6IjUzMDgiLCJNYXJnaW4iOnsiJGlkIjoiNTMwOSIsIlRvcCI6MC4wLCJMZWZ0Ijo0LjAsIlJpZ2h0Ijo0LjAsIkJvdHRvbSI6MC4wfSwiUGFkZGluZyI6eyIkaWQiOiI1MzEwIiwiVG9wIjowLjAsIkxlZnQiOjAuMCwiUmlnaHQiOjAuMCwiQm90dG9tIjowLjB9LCJCYWNrZ3JvdW5kIjp7IiRpZCI6IjUzMTEiLCJDb2xvciI6eyIkaWQiOiI1MzEyIiwiQSI6MjU1LCJSIjoyNSwiRyI6MTA3LCJCIjozNn19LCJJc1Zpc2libGUiOnRydWUsIldpZHRoIjowLjAsIkhlaWdodCI6MTAuMCwiQm9yZGVyU3R5bGUiOnsiJGlkIjoiNTMxMyIsIkxpbmVDb2xvciI6eyIkaWQiOiI1MzE0IiwiJHR5cGUiOiJOTFJFLkNvbW1vbi5Eb20uU29saWRDb2xvckJydXNoLCBOTFJFLkNvbW1vbiIsIkNvbG9yIjp7IiRpZCI6IjUzMTUiLCJBIjoyNTUsIlIiOjIzNCwiRyI6MjIsIkIiOjMwfX0sIkxpbmVXZWlnaHQiOjAuMCwiTGluZVR5cGUiOjAsIlBhcmVudFN0eWxlIjpudWxsfSwiUGFyZW50U3R5bGUiOm51bGx9LCJUaXRsZVN0eWxlIjp7IiRpZCI6IjUzMTYiLCJGb250U2V0dGluZ3MiOnsiJGlkIjoiNTMxNyIsIkZvbnRTaXplIjoxMSwiRm9udE5hbWUiOiJDYWxpYnJpIiwiSXNCb2xkIjpmYWxzZSwiSXNJdGFsaWMiOmZhbHNlLCJJc1VuZGVybGluZWQiOmZhbHNlLCJQYXJlbnRTdHlsZSI6bnVsbH0sIkF1dG9TaXplIjowLCJGb3JlZ3JvdW5kIjp7IiRpZCI6IjUzMTgiLCJDb2xvciI6eyIkaWQiOiI1MzE5IiwiQSI6MjU1LCJSIjowLCJHIjowLCJCIjowfX0sIk1heFdpZHRoIjo3MjAuMCwiTWF4SGVpZ2h0IjoiSW5maW5pdHkiLCJTbWFydEZvcmVncm91bmRJc0FjdGl2ZSI6ZmFsc2UsIkhvcml6b250YWxBbGlnbm1lbnQiOjAsIlZlcnRpY2FsQWxpZ25tZW50IjoxLCJTbWFydEZvcmVncm91bmQiOm51bGwsIkJhY2tncm91bmRGaWxsVHlwZSI6MCwiTWFyZ2luIjp7IiRpZCI6IjUzMjAiLCJUb3AiOjAuMCwiTGVmdCI6MC4wLCJSaWdodCI6MC4wLCJCb3R0b20iOjAuMH0sIlBhZGRpbmciOnsiJGlkIjoiNTMyMSIsIlRvcCI6MC4wLCJMZWZ0IjowLjAsIlJpZ2h0IjowLjAsIkJvdHRvbSI6MC4wfSwiQmFja2dyb3VuZCI6eyIkaWQiOiI1MzIyIiwiQ29sb3IiOnsiJGlkIjoiNTMyMyIsIkEiOjAsIlIiOjI1NSwiRyI6MjU1LCJCIjoyNTV9fSwiSXNWaXNpYmxlIjp0cnVlLCJXaWR0aCI6MC4wLCJIZWlnaHQiOjAuMCwiQm9yZGVyU3R5bGUiOnsiJGlkIjoiNTMyNCIsIkxpbmVDb2xvciI6bnVsbCwiTGluZVdlaWdodCI6MC4wLCJMaW5lVHlwZSI6MCwiUGFyZW50U3R5bGUiOm51bGx9LCJQYXJlbnRTdHlsZSI6bnVsbH0sIkRhdGVTdHlsZSI6eyIkaWQiOiI1MzI1IiwiRm9udFNldHRpbmdzIjp7IiRpZCI6IjUzMjYiLCJGb250U2l6ZSI6MTAsIkZvbnROYW1lIjoiQ2FsaWJyaSIsIklzQm9sZCI6ZmFsc2UsIklzSXRhbGljIjpmYWxzZSwiSXNVbmRlcmxpbmVkIjpmYWxzZSwiUGFyZW50U3R5bGUiOm51bGx9LCJBdXRvU2l6ZSI6MCwiRm9yZWdyb3VuZCI6eyIkaWQiOiI1MzI3IiwiQ29sb3IiOnsiJGlkIjoiNTMyOCIsIkEiOjI1NSwiUiI6MTQsIkciOjQwLCJCIjo2NX19LCJNYXhXaWR0aCI6MjAwLjAsIk1heEhlaWdodCI6IkluZmluaXR5IiwiU21hcnRGb3JlZ3JvdW5kSXNBY3RpdmUiOmZhbHNlLCJIb3Jpem9udGFsQWxpZ25tZW50IjoyLCJWZXJ0aWNhbEFsaWdubWVudCI6MSwiU21hcnRGb3JlZ3JvdW5kIjpudWxsLCJCYWNrZ3JvdW5kRmlsbFR5cGUiOjAsIk1hcmdpbiI6eyIkaWQiOiI1MzI5IiwiVG9wIjowLjAsIkxlZnQiOjAuMCwiUmlnaHQiOjAuMCwiQm90dG9tIjowLjB9LCJQYWRkaW5nIjp7IiRpZCI6IjUzMzAiLCJUb3AiOjAuMCwiTGVmdCI6MC4wLCJSaWdodCI6MC4wLCJCb3R0b20iOjAuMH0sIkJhY2tncm91bmQiOnsiJGlkIjoiNTMzMSIsIkNvbG9yIjp7IiRpZCI6IjUzMzIiLCJBIjowLCJSIjoyNTUsIkciOjI1NSwiQiI6MjU1fX0sIklzVmlzaWJsZSI6dHJ1ZSwiV2lkdGgiOjAuMCwiSGVpZ2h0IjowLjAsIkJvcmRlclN0eWxlIjp7IiRpZCI6IjUzMzMiLCJMaW5lQ29sb3IiOm51bGwsIkxpbmVXZWlnaHQiOjAuMCwiTGluZVR5cGUiOjAsIlBhcmVudFN0eWxlIjpudWxsfSwiUGFyZW50U3R5bGUiOm51bGx9LCJEYXRlRm9ybWF0Ijp7IiRpZCI6IjUzMzQiLCJGb3JtYXRTdHJpbmciOiJNTU0geXl5eSIsIlNlcGFyYXRvciI6Ii8iLCJVc2VJbnRlcm5hdGlvbmFsRGF0ZUZvcm1hdCI6ZmFsc2UsIkRhdGVJc1Zpc2libGUiOnRydWUsIlRpbWVJc1Zpc2libGUiOmZhbHNlLCJIb3VyRGlnaXRzIjoxLCJBbVBtRGVzaWduYXRvciI6MiwiVHJpbTAwTWludXRlcyI6ZmFsc2UsIkxhc3RLbm93blZpc2liaWxpdHlTdGF0ZSI6bnVsbH0sIldlZWtOdW1iZXJpbmciOnsiJGlkIjoiNTMzNSIsIkZvcm1hdCI6MCwiSXNWaXNpYmxlIjpmYWxzZSwiTGFzdEtub3duVmlzaWJpbGl0eVN0YXRlIjpmYWxzZX0sIklzVmlzaWJsZSI6dHJ1ZSwiVmFyaWFuY2VTdHlsZSI6eyIkaWQiOiI1MzM2IiwiVGV4dFN0eWxlIjp7IiRpZCI6IjUzMzciLCJGb250U2V0dGluZ3MiOnsiJGlkIjoiNTMzOCIsIkZvbnRTaXplIjoxMSwiRm9udE5hbWUiOiJDYWxpYnJpIiwiSXNCb2xkIjpmYWxzZSwiSXNJdGFsaWMiOmZhbHNlLCJJc1VuZGVybGluZWQiOmZhbHNlLCJQYXJlbnRTdHlsZSI6bnVsbH0sIkF1dG9TaXplIjowLCJGb3JlZ3JvdW5kIjp7IiRpZCI6IjUzMzkiLCJDb2xvciI6eyIkaWQiOiI1MzQw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UzNDEiLCJUb3AiOjAuMCwiTGVmdCI6MC4wLCJSaWdodCI6MC4wLCJCb3R0b20iOjAuMH0sIlBhZGRpbmciOnsiJGlkIjoiNTM0MiIsIlRvcCI6MC4wLCJMZWZ0IjowLjAsIlJpZ2h0IjowLjAsIkJvdHRvbSI6MC4wfSwiQmFja2dyb3VuZCI6eyIkaWQiOiI1MzQzIiwiQ29sb3IiOnsiJGlkIjoiNTM0NCIsIkEiOjAsIlIiOjAsIkciOjAsIkIiOjB9fSwiSXNWaXNpYmxlIjp0cnVlLCJXaWR0aCI6MC4wLCJIZWlnaHQiOjAuMCwiQm9yZGVyU3R5bGUiOnsiJGlkIjoiNTM0NSIsIkxpbmVDb2xvciI6bnVsbCwiTGluZVdlaWdodCI6MC4wLCJMaW5lVHlwZSI6MCwiUGFyZW50U3R5bGUiOm51bGx9LCJQYXJlbnRTdHlsZSI6bnVsbH0sIlBhcmVudFN0eWxlIjpudWxsfSwiUGFyZW50U3R5bGUiOm51bGx9LCJJbmRleCI6NTMsIlNtYXJ0RHVyYXRpb25BY3RpdmF0ZWQiOmZhbHNlLCJEYXRlRm9ybWF0Ijp7IiRyZWYiOiI1MzM0In0sIldlZWtOdW1iZXJpbmciOnsiJGlkIjoiNTM0NiIsIkZvcm1hdCI6MCwiSXNWaXNpYmxlIjpmYWxzZSwiTGFzdEtub3duVmlzaWJpbGl0eVN0YXRlIjpmYWxzZX0sIkJhc2VsaW5lRGF0YSI6eyIkaWQiOiI1MzQ3IiwiU3RhcnREYXRlIjoiMjAyNS0wNC0wMVQwMDowMDowMFoiLCJFbmREYXRlIjoiMjAyNS0xMS0yNFQyMzo1OTowMFoifSwiSWQiOiJiNjJkYzE3Yi02YjQ1LTRlNmYtYjNkMy1mOTRiZDQ4YjlmMzkiLCJJbXBvcnRJZCI6bnVsbCwiVGl0bGUiOiJEZXRlY3RvcjogRGVzaWduIHBoYXNlIChFU1MpIiwiTm90ZSI6bnVsbCwiSHlwZXJsaW5rIjp7IiRpZCI6IjUzNDgiLCJBZGRyZXNzIjoiIiwiU3ViQWRkcmVzcyI6IiJ9LCJJc0NoYW5nZWQiOmZhbHNlLCJJc05ldyI6ZmFsc2V9fV0sIl9taWxlc3RvbmVzIjpbXSwiSWQiOiIwMDAwMDAwMC0wMDAwLTAwMDAtMDAwMC0wMDAwMDAwMDAwMDAiLCJJc1NpbmdsZUl0ZW1Sb3ciOnRydWV9LHsiJGlkIjoiNTM0OSIsIl90YXNrcyI6W3siJGlkIjoiNTM1MCIsIl9hdHRhY2hlZE1pbGVzdG9uZXMiOltdLCJUYXNrRGVmaW5pdGlvbiI6eyIkaWQiOiI1MzUxIiwiR3JvdXBOYW1lIjpudWxsLCJTdGFydERhdGUiOiIyMDI1LTA2LTAyVDAwOjAwOjAwWiIsIkVuZERhdGUiOiIyMDI2LTA2LTA4VDIzOjU5OjAwWiIsIlBlcmNlbnRhZ2VDb21wbGV0ZSI6bnVsbCwiU3R5bGUiOnsiJGlkIjoiNTM1MiIsIlNoYXBlIjoxLCJTaGFwZVRoaWNrbmVzcyI6MCwiRHVyYXRpb25Gb3JtYXQiOjAsIkluY2x1ZGVOb25Xb3JraW5nRGF5c0luRHVyYXRpb24iOmZhbHNlLCJQZXJjZW50YWdlQ29tcGxldGVTdHlsZSI6eyIkaWQiOiI1MzUzIiwiRm9udFNldHRpbmdzIjp7IiRpZCI6IjUzNTQiLCJGb250U2l6ZSI6MTAsIkZvbnROYW1lIjoiQ2FsaWJyaSIsIklzQm9sZCI6ZmFsc2UsIklzSXRhbGljIjpmYWxzZSwiSXNVbmRlcmxpbmVkIjpmYWxzZSwiUGFyZW50U3R5bGUiOm51bGx9LCJBdXRvU2l6ZSI6MCwiRm9yZWdyb3VuZCI6eyIkaWQiOiI1MzU1IiwiQ29sb3IiOnsiJGlkIjoiNTM1NiIsIkEiOjI1NSwiUiI6MjMyLCJHIjoyMzIsIkIiOjIzMn19LCJNYXhXaWR0aCI6MjAwLjAsIk1heEhlaWdodCI6IkluZmluaXR5IiwiU21hcnRGb3JlZ3JvdW5kSXNBY3RpdmUiOmZhbHNlLCJIb3Jpem9udGFsQWxpZ25tZW50IjoxLCJWZXJ0aWNhbEFsaWdubWVudCI6MSwiU21hcnRGb3JlZ3JvdW5kIjpudWxsLCJCYWNrZ3JvdW5kRmlsbFR5cGUiOjAsIk1hcmdpbiI6eyIkaWQiOiI1MzU3IiwiVG9wIjowLjAsIkxlZnQiOjAuMCwiUmlnaHQiOjAuMCwiQm90dG9tIjowLjB9LCJQYWRkaW5nIjp7IiRpZCI6IjUzNTgiLCJUb3AiOjAuMCwiTGVmdCI6MC4wLCJSaWdodCI6MC4wLCJCb3R0b20iOjAuMH0sIkJhY2tncm91bmQiOnsiJGlkIjoiNTM1OSIsIkNvbG9yIjp7IiRpZCI6IjUzNjAiLCJBIjo4OSwiUiI6MCwiRyI6MCwiQiI6MH19LCJJc1Zpc2libGUiOnRydWUsIldpZHRoIjowLjAsIkhlaWdodCI6MC4wLCJCb3JkZXJTdHlsZSI6eyIkaWQiOiI1MzYxIiwiTGluZUNvbG9yIjpudWxsLCJMaW5lV2VpZ2h0IjowLjAsIkxpbmVUeXBlIjowLCJQYXJlbnRTdHlsZSI6bnVsbH0sIlBhcmVudFN0eWxlIjpudWxsfSwiRHVyYXRpb25TdHlsZSI6eyIkaWQiOiI1MzYyIiwiRm9udFNldHRpbmdzIjp7IiRpZCI6IjUzNjMiLCJGb250U2l6ZSI6MTAsIkZvbnROYW1lIjoiQ2FsaWJyaSIsIklzQm9sZCI6ZmFsc2UsIklzSXRhbGljIjpmYWxzZSwiSXNVbmRlcmxpbmVkIjpmYWxzZSwiUGFyZW50U3R5bGUiOm51bGx9LCJBdXRvU2l6ZSI6MCwiRm9yZWdyb3VuZCI6eyIkaWQiOiI1MzY0IiwiQ29sb3IiOnsiJGlkIjoiNTM2NSIsIkEiOjI1NSwiUiI6MjM3LCJHIjoxMjUsIkIiOjQ5fX0sIk1heFdpZHRoIjoyMDAuMCwiTWF4SGVpZ2h0IjoiSW5maW5pdHkiLCJTbWFydEZvcmVncm91bmRJc0FjdGl2ZSI6ZmFsc2UsIkhvcml6b250YWxBbGlnbm1lbnQiOjAsIlZlcnRpY2FsQWxpZ25tZW50IjoxLCJTbWFydEZvcmVncm91bmQiOm51bGwsIkJhY2tncm91bmRGaWxsVHlwZSI6MCwiTWFyZ2luIjp7IiRpZCI6IjUzNjYiLCJUb3AiOjAuMCwiTGVmdCI6MC4wLCJSaWdodCI6MC4wLCJCb3R0b20iOjAuMH0sIlBhZGRpbmciOnsiJGlkIjoiNTM2NyIsIlRvcCI6MC4wLCJMZWZ0IjowLjAsIlJpZ2h0IjowLjAsIkJvdHRvbSI6MC4wfSwiQmFja2dyb3VuZCI6eyIkaWQiOiI1MzY4IiwiQ29sb3IiOnsiJGlkIjoiNTM2OSIsIkEiOjI1NSwiUiI6MjM3LCJHIjoxMjUsIkIiOjQ5fX0sIklzVmlzaWJsZSI6dHJ1ZSwiV2lkdGgiOjAuMCwiSGVpZ2h0IjowLjAsIkJvcmRlclN0eWxlIjp7IiRpZCI6IjUzNzAiLCJMaW5lQ29sb3IiOm51bGwsIkxpbmVXZWlnaHQiOjAuMCwiTGluZVR5cGUiOjAsIlBhcmVudFN0eWxlIjpudWxsfSwiUGFyZW50U3R5bGUiOm51bGx9LCJIb3Jpem9udGFsQ29ubmVjdG9yU3R5bGUiOnsiJGlkIjoiNTM3MSIsIkxpbmVDb2xvciI6eyIkaWQiOiI1MzcyIiwiJHR5cGUiOiJOTFJFLkNvbW1vbi5Eb20uU29saWRDb2xvckJydXNoLCBOTFJFLkNvbW1vbiIsIkNvbG9yIjp7IiRpZCI6IjUzNzMiLCJBIjoyNTUsIlIiOjAsIkciOjAsIkIiOjB9fSwiTGluZVdlaWdodCI6MC4wLCJMaW5lVHlwZSI6MCwiUGFyZW50U3R5bGUiOm51bGx9LCJWZXJ0aWNhbENvbm5lY3RvclN0eWxlIjp7IiRpZCI6IjUzNzQiLCJMaW5lQ29sb3IiOnsiJGlkIjoiNTM3NSIsIiR0eXBlIjoiTkxSRS5Db21tb24uRG9tLlNvbGlkQ29sb3JCcnVzaCwgTkxSRS5Db21tb24iLCJDb2xvciI6eyIkaWQiOiI1Mzc2IiwiQSI6MjU1LCJSIjowLCJHIjowLCJCIjowfX0sIkxpbmVXZWlnaHQiOjAuMCwiTGluZVR5cGUiOjAsIlBhcmVudFN0eWxlIjpudWxsfSwiTWFyZ2luIjpudWxsLCJTdGFydERhdGVQb3NpdGlvbiI6MywiRW5kRGF0ZVBvc2l0aW9uIjozLCJEYXRlSXNWaXNpYmxlIjp0cnVlLCJUaXRsZVBvc2l0aW9uIjo0LCJEdXJhdGlvblBvc2l0aW9uIjo2LCJQZXJjZW50YWdlQ29tcGxldGVkUG9zaXRpb24iOjIsIlZhcmlhbmNlUG9zaXRpb24iOjYsIlNwYWNpbmciOjMsIklzQmVsb3dUaW1lYmFuZCI6dHJ1ZSwiUGVyY2VudGFnZUNvbXBsZXRlU2hhcGVPcGFjaXR5IjozNSwiQmFzZWxpbmVTdHlsZSI6eyIkaWQiOiI1Mzc3IiwiU2hhcGVTdHlsZSI6eyIkaWQiOiI1Mzc4IiwiTWFyZ2luIjp7IiRpZCI6IjUzNzkiLCJUb3AiOjAuMCwiTGVmdCI6MC4wLCJSaWdodCI6MC4wLCJCb3R0b20iOjAuMH0sIlBhZGRpbmciOnsiJGlkIjoiNTM4MCIsIlRvcCI6MC4wLCJMZWZ0IjowLjAsIlJpZ2h0IjowLjAsIkJvdHRvbSI6MC4wfSwiQmFja2dyb3VuZCI6eyIkaWQiOiI1MzgxIiwiQ29sb3IiOnsiJGlkIjoiNTM4MiIsIkEiOjE1MywiUiI6MCwiRyI6MCwiQiI6MH19LCJJc1Zpc2libGUiOnRydWUsIldpZHRoIjowLjAsIkhlaWdodCI6MC4wLCJCb3JkZXJTdHlsZSI6bnVsbCwiUGFyZW50U3R5bGUiOm51bGx9LCJNYXJnaW4iOnsiJGlkIjoiNTM4MyIsIlRvcCI6MC4wLCJMZWZ0IjowLjAsIlJpZ2h0IjowLjAsIkJvdHRvbSI6MC4wfSwiUGFkZGluZyI6eyIkaWQiOiI1Mzg0IiwiVG9wIjowLjAsIkxlZnQiOjAuMCwiUmlnaHQiOjAuMCwiQm90dG9tIjowLjB9LCJCYWNrZ3JvdW5kIjpudWxsLCJJc1Zpc2libGUiOnRydWUsIldpZHRoIjowLjAsIkhlaWdodCI6MC4wLCJCb3JkZXJTdHlsZSI6bnVsbCwiUGFyZW50U3R5bGUiOm51bGx9LCJTaGFwZVN0eWxlIjp7IiRpZCI6IjUzODUiLCJNYXJnaW4iOnsiJGlkIjoiNTM4NiIsIlRvcCI6MC4wLCJMZWZ0Ijo0LjAsIlJpZ2h0Ijo0LjAsIkJvdHRvbSI6MC4wfSwiUGFkZGluZyI6eyIkaWQiOiI1Mzg3IiwiVG9wIjowLjAsIkxlZnQiOjAuMCwiUmlnaHQiOjAuMCwiQm90dG9tIjowLjB9LCJCYWNrZ3JvdW5kIjp7IiRpZCI6IjUzODgiLCJDb2xvciI6eyIkaWQiOiI1Mzg5IiwiQSI6MjU1LCJSIjoyNSwiRyI6MTA3LCJCIjozNn19LCJJc1Zpc2libGUiOnRydWUsIldpZHRoIjowLjAsIkhlaWdodCI6MTAuMCwiQm9yZGVyU3R5bGUiOnsiJGlkIjoiNTM5MCIsIkxpbmVDb2xvciI6eyIkaWQiOiI1MzkxIiwiJHR5cGUiOiJOTFJFLkNvbW1vbi5Eb20uU29saWRDb2xvckJydXNoLCBOTFJFLkNvbW1vbiIsIkNvbG9yIjp7IiRpZCI6IjUzOTIiLCJBIjoyNTUsIlIiOjIzNCwiRyI6MjIsIkIiOjMwfX0sIkxpbmVXZWlnaHQiOjAuMCwiTGluZVR5cGUiOjAsIlBhcmVudFN0eWxlIjpudWxsfSwiUGFyZW50U3R5bGUiOm51bGx9LCJUaXRsZVN0eWxlIjp7IiRpZCI6IjUzOTMiLCJGb250U2V0dGluZ3MiOnsiJGlkIjoiNTM5NCIsIkZvbnRTaXplIjoxMSwiRm9udE5hbWUiOiJDYWxpYnJpIiwiSXNCb2xkIjpmYWxzZSwiSXNJdGFsaWMiOmZhbHNlLCJJc1VuZGVybGluZWQiOmZhbHNlLCJQYXJlbnRTdHlsZSI6bnVsbH0sIkF1dG9TaXplIjowLCJGb3JlZ3JvdW5kIjp7IiRpZCI6IjUzOTUiLCJDb2xvciI6eyIkaWQiOiI1Mzk2IiwiQSI6MjU1LCJSIjowLCJHIjowLCJCIjowfX0sIk1heFdpZHRoIjo3MjAuMCwiTWF4SGVpZ2h0IjoiSW5maW5pdHkiLCJTbWFydEZvcmVncm91bmRJc0FjdGl2ZSI6ZmFsc2UsIkhvcml6b250YWxBbGlnbm1lbnQiOjAsIlZlcnRpY2FsQWxpZ25tZW50IjoxLCJTbWFydEZvcmVncm91bmQiOm51bGwsIkJhY2tncm91bmRGaWxsVHlwZSI6MCwiTWFyZ2luIjp7IiRpZCI6IjUzOTciLCJUb3AiOjAuMCwiTGVmdCI6MC4wLCJSaWdodCI6MC4wLCJCb3R0b20iOjAuMH0sIlBhZGRpbmciOnsiJGlkIjoiNTM5OCIsIlRvcCI6MC4wLCJMZWZ0IjowLjAsIlJpZ2h0IjowLjAsIkJvdHRvbSI6MC4wfSwiQmFja2dyb3VuZCI6eyIkaWQiOiI1Mzk5IiwiQ29sb3IiOnsiJGlkIjoiNTQwMCIsIkEiOjAsIlIiOjI1NSwiRyI6MjU1LCJCIjoyNTV9fSwiSXNWaXNpYmxlIjp0cnVlLCJXaWR0aCI6MC4wLCJIZWlnaHQiOjAuMCwiQm9yZGVyU3R5bGUiOnsiJGlkIjoiNTQwMSIsIkxpbmVDb2xvciI6bnVsbCwiTGluZVdlaWdodCI6MC4wLCJMaW5lVHlwZSI6MCwiUGFyZW50U3R5bGUiOm51bGx9LCJQYXJlbnRTdHlsZSI6bnVsbH0sIkRhdGVTdHlsZSI6eyIkaWQiOiI1NDAyIiwiRm9udFNldHRpbmdzIjp7IiRpZCI6IjU0MDMiLCJGb250U2l6ZSI6MTAsIkZvbnROYW1lIjoiQ2FsaWJyaSIsIklzQm9sZCI6ZmFsc2UsIklzSXRhbGljIjpmYWxzZSwiSXNVbmRlcmxpbmVkIjpmYWxzZSwiUGFyZW50U3R5bGUiOm51bGx9LCJBdXRvU2l6ZSI6MCwiRm9yZWdyb3VuZCI6eyIkaWQiOiI1NDA0IiwiQ29sb3IiOnsiJGlkIjoiNTQwNSIsIkEiOjI1NSwiUiI6MTQsIkciOjQwLCJCIjo2NX19LCJNYXhXaWR0aCI6MjAwLjAsIk1heEhlaWdodCI6IkluZmluaXR5IiwiU21hcnRGb3JlZ3JvdW5kSXNBY3RpdmUiOmZhbHNlLCJIb3Jpem9udGFsQWxpZ25tZW50IjoyLCJWZXJ0aWNhbEFsaWdubWVudCI6MSwiU21hcnRGb3JlZ3JvdW5kIjpudWxsLCJCYWNrZ3JvdW5kRmlsbFR5cGUiOjAsIk1hcmdpbiI6eyIkaWQiOiI1NDA2IiwiVG9wIjowLjAsIkxlZnQiOjAuMCwiUmlnaHQiOjAuMCwiQm90dG9tIjowLjB9LCJQYWRkaW5nIjp7IiRpZCI6IjU0MDciLCJUb3AiOjAuMCwiTGVmdCI6MC4wLCJSaWdodCI6MC4wLCJCb3R0b20iOjAuMH0sIkJhY2tncm91bmQiOnsiJGlkIjoiNTQwOCIsIkNvbG9yIjp7IiRpZCI6IjU0MDkiLCJBIjowLCJSIjoyNTUsIkciOjI1NSwiQiI6MjU1fX0sIklzVmlzaWJsZSI6dHJ1ZSwiV2lkdGgiOjAuMCwiSGVpZ2h0IjowLjAsIkJvcmRlclN0eWxlIjp7IiRpZCI6IjU0MTAiLCJMaW5lQ29sb3IiOm51bGwsIkxpbmVXZWlnaHQiOjAuMCwiTGluZVR5cGUiOjAsIlBhcmVudFN0eWxlIjpudWxsfSwiUGFyZW50U3R5bGUiOm51bGx9LCJEYXRlRm9ybWF0Ijp7IiRpZCI6IjU0MTEiLCJGb3JtYXRTdHJpbmciOiJNTU0geXl5eSIsIlNlcGFyYXRvciI6Ii8iLCJVc2VJbnRlcm5hdGlvbmFsRGF0ZUZvcm1hdCI6ZmFsc2UsIkRhdGVJc1Zpc2libGUiOnRydWUsIlRpbWVJc1Zpc2libGUiOmZhbHNlLCJIb3VyRGlnaXRzIjoxLCJBbVBtRGVzaWduYXRvciI6MiwiVHJpbTAwTWludXRlcyI6ZmFsc2UsIkxhc3RLbm93blZpc2liaWxpdHlTdGF0ZSI6bnVsbH0sIldlZWtOdW1iZXJpbmciOnsiJGlkIjoiNTQxMiIsIkZvcm1hdCI6MCwiSXNWaXNpYmxlIjpmYWxzZSwiTGFzdEtub3duVmlzaWJpbGl0eVN0YXRlIjpmYWxzZX0sIklzVmlzaWJsZSI6dHJ1ZSwiVmFyaWFuY2VTdHlsZSI6eyIkaWQiOiI1NDEzIiwiVGV4dFN0eWxlIjp7IiRpZCI6IjU0MTQiLCJGb250U2V0dGluZ3MiOnsiJGlkIjoiNTQxNSIsIkZvbnRTaXplIjoxMSwiRm9udE5hbWUiOiJDYWxpYnJpIiwiSXNCb2xkIjpmYWxzZSwiSXNJdGFsaWMiOmZhbHNlLCJJc1VuZGVybGluZWQiOmZhbHNlLCJQYXJlbnRTdHlsZSI6bnVsbH0sIkF1dG9TaXplIjowLCJGb3JlZ3JvdW5kIjp7IiRpZCI6IjU0MTYiLCJDb2xvciI6eyIkaWQiOiI1NDE3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U0MTgiLCJUb3AiOjAuMCwiTGVmdCI6MC4wLCJSaWdodCI6MC4wLCJCb3R0b20iOjAuMH0sIlBhZGRpbmciOnsiJGlkIjoiNTQxOSIsIlRvcCI6MC4wLCJMZWZ0IjowLjAsIlJpZ2h0IjowLjAsIkJvdHRvbSI6MC4wfSwiQmFja2dyb3VuZCI6eyIkaWQiOiI1NDIwIiwiQ29sb3IiOnsiJGlkIjoiNTQyMSIsIkEiOjAsIlIiOjAsIkciOjAsIkIiOjB9fSwiSXNWaXNpYmxlIjp0cnVlLCJXaWR0aCI6MC4wLCJIZWlnaHQiOjAuMCwiQm9yZGVyU3R5bGUiOnsiJGlkIjoiNTQyMiIsIkxpbmVDb2xvciI6bnVsbCwiTGluZVdlaWdodCI6MC4wLCJMaW5lVHlwZSI6MCwiUGFyZW50U3R5bGUiOm51bGx9LCJQYXJlbnRTdHlsZSI6bnVsbH0sIlBhcmVudFN0eWxlIjpudWxsfSwiUGFyZW50U3R5bGUiOm51bGx9LCJJbmRleCI6NTQsIlNtYXJ0RHVyYXRpb25BY3RpdmF0ZWQiOmZhbHNlLCJEYXRlRm9ybWF0Ijp7IiRyZWYiOiI1NDExIn0sIldlZWtOdW1iZXJpbmciOnsiJGlkIjoiNTQyMyIsIkZvcm1hdCI6MCwiSXNWaXNpYmxlIjpmYWxzZSwiTGFzdEtub3duVmlzaWJpbGl0eVN0YXRlIjpmYWxzZX0sIkJhc2VsaW5lRGF0YSI6eyIkaWQiOiI1NDI0IiwiU3RhcnREYXRlIjoiMjAyNS0wNi0wMlQwMDowMDowMFoiLCJFbmREYXRlIjoiMjAyNi0wNi0wOFQyMzo1OTowMFoifSwiSWQiOiIwMDcwM2ZkNS1mYTA0LTQ4MWQtYmJjNC0zM2Y5ZTEwNmQwMGQiLCJJbXBvcnRJZCI6bnVsbCwiVGl0bGUiOiJEZXRlY3RvcjogUHJvY3VyZW1lbnQgYW5kIE1hbnVmYWN0dXJpbmcgcGhhc2UgMSBCb3ggKEVTUykiLCJOb3RlIjpudWxsLCJIeXBlcmxpbmsiOnsiJGlkIjoiNTQyNSIsIkFkZHJlc3MiOiIiLCJTdWJBZGRyZXNzIjoiIn0sIklzQ2hhbmdlZCI6ZmFsc2UsIklzTmV3IjpmYWxzZX19XSwiX21pbGVzdG9uZXMiOltdLCJJZCI6IjAwMDAwMDAwLTAwMDAtMDAwMC0wMDAwLTAwMDAwMDAwMDAwMCIsIklzU2luZ2xlSXRlbVJvdyI6dHJ1ZX0seyIkaWQiOiI1NDI2IiwiX3Rhc2tzIjpbeyIkaWQiOiI1NDI3IiwiX2F0dGFjaGVkTWlsZXN0b25lcyI6W10sIlRhc2tEZWZpbml0aW9uIjp7IiRpZCI6IjU0MjgiLCJHcm91cE5hbWUiOm51bGwsIlN0YXJ0RGF0ZSI6IjIwMjYtMDYtMDlUMDA6MDA6MDBaIiwiRW5kRGF0ZSI6IjIwMjYtMTAtMTZUMjM6NTk6MDBaIiwiUGVyY2VudGFnZUNvbXBsZXRlIjpudWxsLCJTdHlsZSI6eyIkaWQiOiI1NDI5IiwiU2hhcGUiOjEsIlNoYXBlVGhpY2tuZXNzIjowLCJEdXJhdGlvbkZvcm1hdCI6MCwiSW5jbHVkZU5vbldvcmtpbmdEYXlzSW5EdXJhdGlvbiI6ZmFsc2UsIlBlcmNlbnRhZ2VDb21wbGV0ZVN0eWxlIjp7IiRpZCI6IjU0MzAiLCJGb250U2V0dGluZ3MiOnsiJGlkIjoiNTQzMSIsIkZvbnRTaXplIjoxMCwiRm9udE5hbWUiOiJDYWxpYnJpIiwiSXNCb2xkIjpmYWxzZSwiSXNJdGFsaWMiOmZhbHNlLCJJc1VuZGVybGluZWQiOmZhbHNlLCJQYXJlbnRTdHlsZSI6bnVsbH0sIkF1dG9TaXplIjowLCJGb3JlZ3JvdW5kIjp7IiRpZCI6IjU0MzIiLCJDb2xvciI6eyIkaWQiOiI1NDMzIiwiQSI6MjU1LCJSIjoyMzgsIkciOjIzNiwiQiI6MjI1fX0sIk1heFdpZHRoIjoyMDAuMCwiTWF4SGVpZ2h0IjoiSW5maW5pdHkiLCJTbWFydEZvcmVncm91bmRJc0FjdGl2ZSI6ZmFsc2UsIkhvcml6b250YWxBbGlnbm1lbnQiOjEsIlZlcnRpY2FsQWxpZ25tZW50IjoxLCJTbWFydEZvcmVncm91bmQiOm51bGwsIkJhY2tncm91bmRGaWxsVHlwZSI6MCwiTWFyZ2luIjp7IiRpZCI6IjU0MzQiLCJUb3AiOjAuMCwiTGVmdCI6MC4wLCJSaWdodCI6MC4wLCJCb3R0b20iOjAuMH0sIlBhZGRpbmciOnsiJGlkIjoiNTQzNSIsIlRvcCI6MC4wLCJMZWZ0IjowLjAsIlJpZ2h0IjowLjAsIkJvdHRvbSI6MC4wfSwiQmFja2dyb3VuZCI6eyIkaWQiOiI1NDM2IiwiQ29sb3IiOnsiJGlkIjoiNTQzNyIsIkEiOjg5LCJSIjowLCJHIjowLCJCIjowfX0sIklzVmlzaWJsZSI6dHJ1ZSwiV2lkdGgiOjAuMCwiSGVpZ2h0IjowLjAsIkJvcmRlclN0eWxlIjp7IiRpZCI6IjU0MzgiLCJMaW5lQ29sb3IiOm51bGwsIkxpbmVXZWlnaHQiOjAuMCwiTGluZVR5cGUiOjAsIlBhcmVudFN0eWxlIjpudWxsfSwiUGFyZW50U3R5bGUiOm51bGx9LCJEdXJhdGlvblN0eWxlIjp7IiRpZCI6IjU0MzkiLCJGb250U2V0dGluZ3MiOnsiJGlkIjoiNTQ0MCIsIkZvbnRTaXplIjoxMCwiRm9udE5hbWUiOiJDYWxpYnJpIiwiSXNCb2xkIjpmYWxzZSwiSXNJdGFsaWMiOmZhbHNlLCJJc1VuZGVybGluZWQiOmZhbHNlLCJQYXJlbnRTdHlsZSI6bnVsbH0sIkF1dG9TaXplIjowLCJGb3JlZ3JvdW5kIjp7IiRpZCI6IjU0NDEiLCJDb2xvciI6eyIkaWQiOiI1NDQyIiwiQSI6MjU1LCJSIjoyMzcsIkciOjEyNSwiQiI6NDl9fSwiTWF4V2lkdGgiOjIwMC4wLCJNYXhIZWlnaHQiOiJJbmZpbml0eSIsIlNtYXJ0Rm9yZWdyb3VuZElzQWN0aXZlIjpmYWxzZSwiSG9yaXpvbnRhbEFsaWdubWVudCI6MCwiVmVydGljYWxBbGlnbm1lbnQiOjEsIlNtYXJ0Rm9yZWdyb3VuZCI6bnVsbCwiQmFja2dyb3VuZEZpbGxUeXBlIjowLCJNYXJnaW4iOnsiJGlkIjoiNTQ0MyIsIlRvcCI6MC4wLCJMZWZ0IjowLjAsIlJpZ2h0IjowLjAsIkJvdHRvbSI6MC4wfSwiUGFkZGluZyI6eyIkaWQiOiI1NDQ0IiwiVG9wIjowLjAsIkxlZnQiOjAuMCwiUmlnaHQiOjAuMCwiQm90dG9tIjowLjB9LCJCYWNrZ3JvdW5kIjp7IiRpZCI6IjU0NDUiLCJDb2xvciI6eyIkaWQiOiI1NDQ2IiwiQSI6MjU1LCJSIjoyMzcsIkciOjEyNSwiQiI6NDl9fSwiSXNWaXNpYmxlIjp0cnVlLCJXaWR0aCI6MC4wLCJIZWlnaHQiOjAuMCwiQm9yZGVyU3R5bGUiOnsiJGlkIjoiNTQ0NyIsIkxpbmVDb2xvciI6bnVsbCwiTGluZVdlaWdodCI6MC4wLCJMaW5lVHlwZSI6MCwiUGFyZW50U3R5bGUiOm51bGx9LCJQYXJlbnRTdHlsZSI6bnVsbH0sIkhvcml6b250YWxDb25uZWN0b3JTdHlsZSI6eyIkaWQiOiI1NDQ4IiwiTGluZUNvbG9yIjp7IiRpZCI6IjU0NDkiLCIkdHlwZSI6Ik5MUkUuQ29tbW9uLkRvbS5Tb2xpZENvbG9yQnJ1c2gsIE5MUkUuQ29tbW9uIiwiQ29sb3IiOnsiJGlkIjoiNTQ1MCIsIkEiOjI1NSwiUiI6MCwiRyI6MCwiQiI6MH19LCJMaW5lV2VpZ2h0IjowLjAsIkxpbmVUeXBlIjowLCJQYXJlbnRTdHlsZSI6bnVsbH0sIlZlcnRpY2FsQ29ubmVjdG9yU3R5bGUiOnsiJGlkIjoiNTQ1MSIsIkxpbmVDb2xvciI6eyIkaWQiOiI1NDUyIiwiJHR5cGUiOiJOTFJFLkNvbW1vbi5Eb20uU29saWRDb2xvckJydXNoLCBOTFJFLkNvbW1vbiIsIkNvbG9yIjp7IiRpZCI6IjU0NTMiLCJBIjoyNTUsIlIiOjAsIkciOjAsIkIiOjB9fSwiTGluZVdlaWdodCI6MC4wLCJMaW5lVHlwZSI6MCwiUGFyZW50U3R5bGUiOm51bGx9LCJNYXJnaW4iOm51bGwsIlN0YXJ0RGF0ZVBvc2l0aW9uIjozLCJFbmREYXRlUG9zaXRpb24iOjMsIkRhdGVJc1Zpc2libGUiOnRydWUsIlRpdGxlUG9zaXRpb24iOjQsIkR1cmF0aW9uUG9zaXRpb24iOjYsIlBlcmNlbnRhZ2VDb21wbGV0ZWRQb3NpdGlvbiI6MiwiVmFyaWFuY2VQb3NpdGlvbiI6NiwiU3BhY2luZyI6MywiSXNCZWxvd1RpbWViYW5kIjp0cnVlLCJQZXJjZW50YWdlQ29tcGxldGVTaGFwZU9wYWNpdHkiOjM1LCJCYXNlbGluZVN0eWxlIjp7IiRpZCI6IjU0NTQiLCJTaGFwZVN0eWxlIjp7IiRpZCI6IjU0NTUiLCJNYXJnaW4iOnsiJGlkIjoiNTQ1NiIsIlRvcCI6MC4wLCJMZWZ0IjowLjAsIlJpZ2h0IjowLjAsIkJvdHRvbSI6MC4wfSwiUGFkZGluZyI6eyIkaWQiOiI1NDU3IiwiVG9wIjowLjAsIkxlZnQiOjAuMCwiUmlnaHQiOjAuMCwiQm90dG9tIjowLjB9LCJCYWNrZ3JvdW5kIjp7IiRpZCI6IjU0NTgiLCJDb2xvciI6eyIkaWQiOiI1NDU5IiwiQSI6MTUzLCJSIjowLCJHIjowLCJCIjowfX0sIklzVmlzaWJsZSI6dHJ1ZSwiV2lkdGgiOjAuMCwiSGVpZ2h0IjowLjAsIkJvcmRlclN0eWxlIjpudWxsLCJQYXJlbnRTdHlsZSI6bnVsbH0sIk1hcmdpbiI6eyIkaWQiOiI1NDYwIiwiVG9wIjowLjAsIkxlZnQiOjAuMCwiUmlnaHQiOjAuMCwiQm90dG9tIjowLjB9LCJQYWRkaW5nIjp7IiRpZCI6IjU0NjEiLCJUb3AiOjAuMCwiTGVmdCI6MC4wLCJSaWdodCI6MC4wLCJCb3R0b20iOjAuMH0sIkJhY2tncm91bmQiOm51bGwsIklzVmlzaWJsZSI6dHJ1ZSwiV2lkdGgiOjAuMCwiSGVpZ2h0IjowLjAsIkJvcmRlclN0eWxlIjpudWxsLCJQYXJlbnRTdHlsZSI6bnVsbH0sIlNoYXBlU3R5bGUiOnsiJGlkIjoiNTQ2MiIsIk1hcmdpbiI6eyIkaWQiOiI1NDYzIiwiVG9wIjowLjAsIkxlZnQiOjQuMCwiUmlnaHQiOjQuMCwiQm90dG9tIjowLjB9LCJQYWRkaW5nIjp7IiRpZCI6IjU0NjQiLCJUb3AiOjAuMCwiTGVmdCI6MC4wLCJSaWdodCI6MC4wLCJCb3R0b20iOjAuMH0sIkJhY2tncm91bmQiOnsiJGlkIjoiNTQ2NSIsIkNvbG9yIjp7IiRpZCI6IjU0NjYiLCJBIjoyNTUsIlIiOjI1LCJHIjoxMDcsIkIiOjM2fX0sIklzVmlzaWJsZSI6dHJ1ZSwiV2lkdGgiOjAuMCwiSGVpZ2h0IjoxMC4wLCJCb3JkZXJTdHlsZSI6eyIkaWQiOiI1NDY3IiwiTGluZUNvbG9yIjp7IiRpZCI6IjU0NjgiLCIkdHlwZSI6Ik5MUkUuQ29tbW9uLkRvbS5Tb2xpZENvbG9yQnJ1c2gsIE5MUkUuQ29tbW9uIiwiQ29sb3IiOnsiJGlkIjoiNTQ2OSIsIkEiOjI1NSwiUiI6MjM0LCJHIjoyMiwiQiI6MzB9fSwiTGluZVdlaWdodCI6MC4wLCJMaW5lVHlwZSI6MCwiUGFyZW50U3R5bGUiOm51bGx9LCJQYXJlbnRTdHlsZSI6bnVsbH0sIlRpdGxlU3R5bGUiOnsiJGlkIjoiNTQ3MCIsIkZvbnRTZXR0aW5ncyI6eyIkaWQiOiI1NDcxIiwiRm9udFNpemUiOjExLCJGb250TmFtZSI6IkNhbGlicmkiLCJJc0JvbGQiOmZhbHNlLCJJc0l0YWxpYyI6ZmFsc2UsIklzVW5kZXJsaW5lZCI6ZmFsc2UsIlBhcmVudFN0eWxlIjpudWxsfSwiQXV0b1NpemUiOjAsIkZvcmVncm91bmQiOnsiJGlkIjoiNTQ3MiIsIkNvbG9yIjp7IiRpZCI6IjU0NzMiLCJBIjoyNTUsIlIiOjAsIkciOjAsIkIiOjB9fSwiTWF4V2lkdGgiOjcyMC4wLCJNYXhIZWlnaHQiOiJJbmZpbml0eSIsIlNtYXJ0Rm9yZWdyb3VuZElzQWN0aXZlIjpmYWxzZSwiSG9yaXpvbnRhbEFsaWdubWVudCI6MSwiVmVydGljYWxBbGlnbm1lbnQiOjEsIlNtYXJ0Rm9yZWdyb3VuZCI6bnVsbCwiQmFja2dyb3VuZEZpbGxUeXBlIjowLCJNYXJnaW4iOnsiJGlkIjoiNTQ3NCIsIlRvcCI6MC4wLCJMZWZ0IjowLjAsIlJpZ2h0IjowLjAsIkJvdHRvbSI6MC4wfSwiUGFkZGluZyI6eyIkaWQiOiI1NDc1IiwiVG9wIjowLjAsIkxlZnQiOjAuMCwiUmlnaHQiOjAuMCwiQm90dG9tIjowLjB9LCJCYWNrZ3JvdW5kIjp7IiRpZCI6IjU0NzYiLCJDb2xvciI6eyIkaWQiOiI1NDc3IiwiQSI6MCwiUiI6MjU1LCJHIjoyNTUsIkIiOjI1NX19LCJJc1Zpc2libGUiOnRydWUsIldpZHRoIjowLjAsIkhlaWdodCI6MC4wLCJCb3JkZXJTdHlsZSI6eyIkaWQiOiI1NDc4IiwiTGluZUNvbG9yIjpudWxsLCJMaW5lV2VpZ2h0IjowLjAsIkxpbmVUeXBlIjowLCJQYXJlbnRTdHlsZSI6bnVsbH0sIlBhcmVudFN0eWxlIjpudWxsfSwiRGF0ZVN0eWxlIjp7IiRpZCI6IjU0NzkiLCJGb250U2V0dGluZ3MiOnsiJGlkIjoiNTQ4MCIsIkZvbnRTaXplIjoxMCwiRm9udE5hbWUiOiJDYWxpYnJpIiwiSXNCb2xkIjpmYWxzZSwiSXNJdGFsaWMiOmZhbHNlLCJJc1VuZGVybGluZWQiOmZhbHNlLCJQYXJlbnRTdHlsZSI6bnVsbH0sIkF1dG9TaXplIjowLCJGb3JlZ3JvdW5kIjp7IiRpZCI6IjU0ODEiLCJDb2xvciI6eyIkaWQiOiI1NDgyIiwiQSI6MjU1LCJSIjoxNCwiRyI6NDAsIkIiOjY1fX0sIk1heFdpZHRoIjoyMDAuMCwiTWF4SGVpZ2h0IjoiSW5maW5pdHkiLCJTbWFydEZvcmVncm91bmRJc0FjdGl2ZSI6ZmFsc2UsIkhvcml6b250YWxBbGlnbm1lbnQiOjIsIlZlcnRpY2FsQWxpZ25tZW50IjoxLCJTbWFydEZvcmVncm91bmQiOm51bGwsIkJhY2tncm91bmRGaWxsVHlwZSI6MCwiTWFyZ2luIjp7IiRpZCI6IjU0ODMiLCJUb3AiOjAuMCwiTGVmdCI6MC4wLCJSaWdodCI6MC4wLCJCb3R0b20iOjAuMH0sIlBhZGRpbmciOnsiJGlkIjoiNTQ4NCIsIlRvcCI6MC4wLCJMZWZ0IjowLjAsIlJpZ2h0IjowLjAsIkJvdHRvbSI6MC4wfSwiQmFja2dyb3VuZCI6eyIkaWQiOiI1NDg1IiwiQ29sb3IiOnsiJGlkIjoiNTQ4NiIsIkEiOjAsIlIiOjI1NSwiRyI6MjU1LCJCIjoyNTV9fSwiSXNWaXNpYmxlIjp0cnVlLCJXaWR0aCI6MC4wLCJIZWlnaHQiOjAuMCwiQm9yZGVyU3R5bGUiOnsiJGlkIjoiNTQ4NyIsIkxpbmVDb2xvciI6bnVsbCwiTGluZVdlaWdodCI6MC4wLCJMaW5lVHlwZSI6MCwiUGFyZW50U3R5bGUiOm51bGx9LCJQYXJlbnRTdHlsZSI6bnVsbH0sIkRhdGVGb3JtYXQiOnsiJGlkIjoiNTQ4OCIsIkZvcm1hdFN0cmluZyI6Ik1NTSB5eXl5IiwiU2VwYXJhdG9yIjoiLyIsIlVzZUludGVybmF0aW9uYWxEYXRlRm9ybWF0IjpmYWxzZSwiRGF0ZUlzVmlzaWJsZSI6dHJ1ZSwiVGltZUlzVmlzaWJsZSI6ZmFsc2UsIkhvdXJEaWdpdHMiOjEsIkFtUG1EZXNpZ25hdG9yIjoyLCJUcmltMDBNaW51dGVzIjpmYWxzZSwiTGFzdEtub3duVmlzaWJpbGl0eVN0YXRlIjpudWxsfSwiV2Vla051bWJlcmluZyI6eyIkaWQiOiI1NDg5IiwiRm9ybWF0IjowLCJJc1Zpc2libGUiOmZhbHNlLCJMYXN0S25vd25WaXNpYmlsaXR5U3RhdGUiOmZhbHNlfSwiSXNWaXNpYmxlIjp0cnVlLCJWYXJpYW5jZVN0eWxlIjp7IiRpZCI6IjU0OTAiLCJUZXh0U3R5bGUiOnsiJGlkIjoiNTQ5MSIsIkZvbnRTZXR0aW5ncyI6eyIkaWQiOiI1NDkyIiwiRm9udFNpemUiOjExLCJGb250TmFtZSI6IkNhbGlicmkiLCJJc0JvbGQiOmZhbHNlLCJJc0l0YWxpYyI6ZmFsc2UsIklzVW5kZXJsaW5lZCI6ZmFsc2UsIlBhcmVudFN0eWxlIjpudWxsfSwiQXV0b1NpemUiOjAsIkZvcmVncm91bmQiOnsiJGlkIjoiNTQ5MyIsIkNvbG9yIjp7IiRpZCI6IjU0OTQ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NTQ5NSIsIlRvcCI6MC4wLCJMZWZ0IjowLjAsIlJpZ2h0IjowLjAsIkJvdHRvbSI6MC4wfSwiUGFkZGluZyI6eyIkaWQiOiI1NDk2IiwiVG9wIjowLjAsIkxlZnQiOjAuMCwiUmlnaHQiOjAuMCwiQm90dG9tIjowLjB9LCJCYWNrZ3JvdW5kIjp7IiRpZCI6IjU0OTciLCJDb2xvciI6eyIkaWQiOiI1NDk4IiwiQSI6MCwiUiI6MCwiRyI6MCwiQiI6MH19LCJJc1Zpc2libGUiOnRydWUsIldpZHRoIjowLjAsIkhlaWdodCI6MC4wLCJCb3JkZXJTdHlsZSI6eyIkaWQiOiI1NDk5IiwiTGluZUNvbG9yIjpudWxsLCJMaW5lV2VpZ2h0IjowLjAsIkxpbmVUeXBlIjowLCJQYXJlbnRTdHlsZSI6bnVsbH0sIlBhcmVudFN0eWxlIjpudWxsfSwiUGFyZW50U3R5bGUiOm51bGx9LCJQYXJlbnRTdHlsZSI6bnVsbH0sIkluZGV4Ijo1NSwiU21hcnREdXJhdGlvbkFjdGl2YXRlZCI6ZmFsc2UsIkRhdGVGb3JtYXQiOnsiJHJlZiI6IjU0ODgifSwiV2Vla051bWJlcmluZyI6eyIkaWQiOiI1NTAwIiwiRm9ybWF0IjowLCJJc1Zpc2libGUiOmZhbHNlLCJMYXN0S25vd25WaXNpYmlsaXR5U3RhdGUiOmZhbHNlfSwiQmFzZWxpbmVEYXRhIjp7IiRpZCI6IjU1MDEiLCJTdGFydERhdGUiOiIyMDI2LTA2LTA5VDAwOjAwOjAwWiIsIkVuZERhdGUiOiIyMDI2LTEwLTE2VDIzOjU5OjAwWiJ9LCJJZCI6IjFiMjA5MTQyLTFjNWQtNDk3NS04MjFjLTZiNmE5ZjAzZTAxOCIsIkltcG9ydElkIjpudWxsLCJUaXRsZSI6IkRldGVjdG9yOiBJbnN0YWxsYXRpb24gYW5kIENvbW1pc3Npb25pbmcgcGhhc2UxIEJveCAoRVNTKSIsIk5vdGUiOm51bGwsIkh5cGVybGluayI6eyIkaWQiOiI1NTAyIiwiQWRkcmVzcyI6IiIsIlN1YkFkZHJlc3MiOiIifSwiSXNDaGFuZ2VkIjpmYWxzZSwiSXNOZXciOmZhbHNlfX1dLCJfbWlsZXN0b25lcyI6W10sIklkIjoiMDAwMDAwMDAtMDAwMC0wMDAwLTAwMDAtMDAwMDAwMDAwMDAwIiwiSXNTaW5nbGVJdGVtUm93Ijp0cnVlfV0sIkluZGV4Ijo1MiwiSWQiOiJkYzQ2YzhjMi04OThkLTRkNTgtODFmZi1kYjBkZGQwYzZlZGIiLCJIZWFkZXJUZXh0IjpudWxsLCJJc0RlZmF1bHQiOnRydWUsIlN0eWxlIjp7IiRpZCI6IjU1MDMiLCJIZWFkZXJTdHlsZSI6eyIkaWQiOiI1NTA0IiwiVGV4dFN0eWxlIjp7IiRpZCI6IjU1MDUiLCJGb250U2V0dGluZ3MiOnsiJGlkIjoiNTUwNiIsIkZvbnRTaXplIjoxMSwiRm9udE5hbWUiOiJDYWxpYnJpIiwiSXNCb2xkIjpmYWxzZSwiSXNJdGFsaWMiOmZhbHNlLCJJc1VuZGVybGluZWQiOmZhbHNlLCJQYXJlbnRTdHlsZSI6bnVsbH0sIkF1dG9TaXplIjoyLCJGb3JlZ3JvdW5kIjp7IiRpZCI6IjU1MDciLCJDb2xvciI6eyIkaWQiOiI1NTA4IiwiQSI6MjU1LCJSIjowLCJHIjowLCJCIjowfX0sIk1heFdpZHRoIjoiSW5maW5pdHkiLCJNYXhIZWlnaHQiOiJJbmZpbml0eSIsIlNtYXJ0Rm9yZWdyb3VuZElzQWN0aXZlIjpmYWxzZSwiSG9yaXpvbnRhbEFsaWdubWVudCI6MCwiVmVydGljYWxBbGlnbm1lbnQiOjAsIlNtYXJ0Rm9yZWdyb3VuZCI6bnVsbCwiQmFja2dyb3VuZEZpbGxUeXBlIjowLCJNYXJnaW4iOnsiJGlkIjoiNTUwOSIsIlRvcCI6MC4wLCJMZWZ0IjowLjAsIlJpZ2h0IjowLjAsIkJvdHRvbSI6MC4wfSwiUGFkZGluZyI6eyIkaWQiOiI1NTEwIiwiVG9wIjowLjAsIkxlZnQiOjAuMCwiUmlnaHQiOjAuMCwiQm90dG9tIjowLjB9LCJCYWNrZ3JvdW5kIjp7IiRpZCI6IjU1MTEiLCJDb2xvciI6eyIkaWQiOiI1NTEyIiwiQSI6MjU1LCJSIjowLCJHIjowLCJCIjowfX0sIklzVmlzaWJsZSI6dHJ1ZSwiV2lkdGgiOjAuMCwiSGVpZ2h0IjowLjAsIkJvcmRlclN0eWxlIjpudWxsLCJQYXJlbnRTdHlsZSI6bnVsbH0sIlJlY3RhbmdsZVN0eWxlIjp7IiRpZCI6IjU1MTMiLCJNYXJnaW4iOnsiJGlkIjoiNTUxNCIsIlRvcCI6MC4wLCJMZWZ0IjowLjAsIlJpZ2h0IjowLjAsIkJvdHRvbSI6MC4wfSwiUGFkZGluZyI6eyIkaWQiOiI1NTE1IiwiVG9wIjowLjAsIkxlZnQiOjAuMCwiUmlnaHQiOjAuMCwiQm90dG9tIjowLjB9LCJCYWNrZ3JvdW5kIjp7IiRpZCI6IjU1MTYiLCJDb2xvciI6eyIkaWQiOiI1NTE3IiwiQSI6NjMsIlIiOjIxLCJHIjo5NiwiQiI6MTMwfX0sIklzVmlzaWJsZSI6dHJ1ZSwiV2lkdGgiOjAuMCwiSGVpZ2h0IjowLjAsIkJvcmRlclN0eWxlIjp7IiRpZCI6IjU1MTgiLCJMaW5lQ29sb3IiOnsiJGlkIjoiNTUxOSIsIiR0eXBlIjoiTkxSRS5Db21tb24uRG9tLlNvbGlkQ29sb3JCcnVzaCwgTkxSRS5Db21tb24iLCJDb2xvciI6eyIkaWQiOiI1NTIwIiwiQSI6MjU1LCJSIjoyNTUsIkciOjAsIkIiOjB9fSwiTGluZVdlaWdodCI6MC4wLCJMaW5lVHlwZSI6MCwiUGFyZW50U3R5bGUiOm51bGx9LCJQYXJlbnRTdHlsZSI6bnVsbH0sIk1hcmdpbiI6eyIkaWQiOiI1NTIxIiwiVG9wIjowLjAsIkxlZnQiOjAuMCwiUmlnaHQiOjAuMCwiQm90dG9tIjowLjB9LCJQYWRkaW5nIjp7IiRpZCI6IjU1MjIiLCJUb3AiOjAuMCwiTGVmdCI6MC4wLCJSaWdodCI6MC4wLCJCb3R0b20iOjAuMH0sIkJhY2tncm91bmQiOm51bGwsIklzVmlzaWJsZSI6dHJ1ZSwiV2lkdGgiOjAuMCwiSGVpZ2h0IjowLjAsIkJvcmRlclN0eWxlIjpudWxsLCJQYXJlbnRTdHlsZSI6bnVsbH0sIkJhY2tncm91bmRTdHlsZSI6eyIkaWQiOiI1NTIzIiwiTWFyZ2luIjp7IiRpZCI6IjU1MjQiLCJUb3AiOjAuMCwiTGVmdCI6MC4wLCJSaWdodCI6MC4wLCJCb3R0b20iOjAuMH0sIlBhZGRpbmciOnsiJGlkIjoiNTUyNSIsIlRvcCI6MC4wLCJMZWZ0IjowLjAsIlJpZ2h0IjowLjAsIkJvdHRvbSI6MC4wfSwiQmFja2dyb3VuZCI6eyIkaWQiOiI1NTI2IiwiQ29sb3IiOnsiJGlkIjoiNTUyNyIsIkEiOjUxLCJSIjoyMDAsIkciOjIwMCwiQiI6MjAwfX0sIklzVmlzaWJsZSI6dHJ1ZSwiV2lkdGgiOjAuMCwiSGVpZ2h0IjowLjAsIkJvcmRlclN0eWxlIjp7IiRpZCI6IjU1MjgiLCJMaW5lQ29sb3IiOnsiJGlkIjoiNTUyOSIsIiR0eXBlIjoiTkxSRS5Db21tb24uRG9tLlNvbGlkQ29sb3JCcnVzaCwgTkxSRS5Db21tb24iLCJDb2xvciI6eyIkaWQiOiI1NTMwIiwiQSI6MjU1LCJSIjoyMzQsIkciOjIyLCJCIjozMH19LCJMaW5lV2VpZ2h0IjowLjAsIkxpbmVUeXBlIjowLCJQYXJlbnRTdHlsZSI6bnVsbH0sIlBhcmVudFN0eWxlIjpudWxsfSwiTWFyZ2luIjp7IiRpZCI6IjU1MzEiLCJUb3AiOjAuMCwiTGVmdCI6MC4wLCJSaWdodCI6MC4wLCJCb3R0b20iOjAuMH0sIlBhZGRpbmciOnsiJGlkIjoiNTUzMiIsIlRvcCI6MC4wLCJMZWZ0IjowLjAsIlJpZ2h0IjowLjAsIkJvdHRvbSI6MC4wfSwiSXNWaXNpYmxlIjp0cnVlLCJXaWR0aCI6MC4wLCJIZWlnaHQiOjAuMCwiQm9yZGVyU3R5bGUiOnsiJGlkIjoiNTUzMyIsIkxpbmVDb2xvciI6bnVsbCwiTGluZVdlaWdodCI6MC4wLCJMaW5lVHlwZSI6MCwiUGFyZW50U3R5bGUiOm51bGx9LCJQYXJlbnRTdHlsZSI6bnVsbH19XSwiSWQiOiI5OTU0N2ZmZS01ZjIwLTQxMTctYTNiZi1kMGRiOTljNmFjZGQiLCJJbmRleCI6NTIsIkhlYWRlclRleHQiOiJOby4gNCAtIENyaXRpY2FsIFBhdGggRGV0ZWN0b3JcclxuKDgyIGRheXMgVEYpIiwiU3R5bGUiOnsiJGlkIjoiNTUzNCIsIlN0eWxlSWQiOiIzMzJjZmIxMy1iNDAxLTRlYzMtYjY1NS03Mzk2OGQwNGQ3NDkiLCJIZWFkZXJTdHlsZSI6eyIkaWQiOiI1NTM1IiwiVGV4dElzVmVydGljYWwiOmZhbHNlLCJUZXh0U3R5bGUiOnsiJGlkIjoiNTUzNiIsIkZvbnRTZXR0aW5ncyI6eyIkaWQiOiI1NTM3IiwiRm9udFNpemUiOjExLCJGb250TmFtZSI6IkNhbGlicmkiLCJJc0JvbGQiOmZhbHNlLCJJc0l0YWxpYyI6ZmFsc2UsIklzVW5kZXJsaW5lZCI6ZmFsc2UsIlBhcmVudFN0eWxlIjpudWxsfSwiQXV0b1NpemUiOjIsIkZvcmVncm91bmQiOnsiJGlkIjoiNTUzOCIsIkNvbG9yIjp7IiRpZCI6IjU1MzkiLCJBIjoyNTUsIlIiOjI1NSwiRyI6MjU1LCJCIjoyNTV9fSwiTWF4V2lkdGgiOiJJbmZpbml0eSIsIk1heEhlaWdodCI6IkluZmluaXR5IiwiU21hcnRGb3JlZ3JvdW5kSXNBY3RpdmUiOmZhbHNlLCJIb3Jpem9udGFsQWxpZ25tZW50IjowLCJWZXJ0aWNhbEFsaWdubWVudCI6MCwiU21hcnRGb3JlZ3JvdW5kIjpudWxsLCJCYWNrZ3JvdW5kRmlsbFR5cGUiOjAsIk1hcmdpbiI6eyIkaWQiOiI1NTQwIiwiVG9wIjowLjAsIkxlZnQiOjAuMCwiUmlnaHQiOjAuMCwiQm90dG9tIjowLjB9LCJQYWRkaW5nIjp7IiRpZCI6IjU1NDEiLCJUb3AiOjAuMCwiTGVmdCI6MC4wLCJSaWdodCI6MC4wLCJCb3R0b20iOjAuMH0sIkJhY2tncm91bmQiOnsiJGlkIjoiNTU0MiIsIkNvbG9yIjp7IiRpZCI6IjU1NDMiLCJBIjoyNTUsIlIiOjI1NSwiRyI6MjU1LCJCIjoyNTV9fSwiSXNWaXNpYmxlIjp0cnVlLCJXaWR0aCI6MC4wLCJIZWlnaHQiOjAuMCwiQm9yZGVyU3R5bGUiOm51bGwsIlBhcmVudFN0eWxlIjpudWxsfSwiUmVjdGFuZ2xlU3R5bGUiOnsiJGlkIjoiNTU0NCIsIk1hcmdpbiI6eyIkaWQiOiI1NTQ1IiwiVG9wIjowLjAsIkxlZnQiOjAuMCwiUmlnaHQiOjAuMCwiQm90dG9tIjowLjB9LCJQYWRkaW5nIjp7IiRpZCI6IjU1NDYiLCJUb3AiOjAuMCwiTGVmdCI6MC4wLCJSaWdodCI6MC4wLCJCb3R0b20iOjAuMH0sIkJhY2tncm91bmQiOnsiJGlkIjoiNTU0NyIsIkNvbG9yIjp7IiRpZCI6IjU1NDgiLCJBIjoyNTUsIlIiOjI1LCJHIjoxMDcsIkIiOjM2fX0sIklzVmlzaWJsZSI6dHJ1ZSwiV2lkdGgiOjAuMCwiSGVpZ2h0IjowLjAsIkJvcmRlclN0eWxlIjp7IiRpZCI6IjU1NDkiLCJMaW5lQ29sb3IiOnsiJGlkIjoiNTU1MCIsIiR0eXBlIjoiTkxSRS5Db21tb24uRG9tLlNvbGlkQ29sb3JCcnVzaCwgTkxSRS5Db21tb24iLCJDb2xvciI6eyIkaWQiOiI1NTUxIiwiQSI6MjU1LCJSIjoyNTUsIkciOjI1NSwiQiI6MjU1fX0sIkxpbmVXZWlnaHQiOjAuMCwiTGluZVR5cGUiOjAsIlBhcmVudFN0eWxlIjpudWxsfSwiUGFyZW50U3R5bGUiOm51bGx9LCJNYXJnaW4iOnsiJGlkIjoiNTU1MiIsIlRvcCI6MC4wLCJMZWZ0IjowLjAsIlJpZ2h0IjowLjAsIkJvdHRvbSI6MC4wfSwiUGFkZGluZyI6eyIkaWQiOiI1NTUzIiwiVG9wIjowLjAsIkxlZnQiOjAuMCwiUmlnaHQiOjAuMCwiQm90dG9tIjowLjB9LCJCYWNrZ3JvdW5kIjpudWxsLCJJc1Zpc2libGUiOnRydWUsIldpZHRoIjowLjAsIkhlaWdodCI6MC4wLCJCb3JkZXJTdHlsZSI6bnVsbCwiUGFyZW50U3R5bGUiOm51bGx9LCJCYWNrZ3JvdW5kU3R5bGUiOnsiJGlkIjoiNTU1NCIsIk1hcmdpbiI6eyIkaWQiOiI1NTU1IiwiVG9wIjowLjAsIkxlZnQiOjAuMCwiUmlnaHQiOjAuMCwiQm90dG9tIjowLjB9LCJQYWRkaW5nIjp7IiRpZCI6IjU1NTYiLCJUb3AiOjAuMCwiTGVmdCI6MC4wLCJSaWdodCI6MC4wLCJCb3R0b20iOjAuMH0sIkJhY2tncm91bmQiOnsiJGlkIjoiNTU1NyIsIkNvbG9yIjp7IiRpZCI6IjU1NTgiLCJBIjo1MSwiUiI6MjAwLCJHIjoyMDAsIkIiOjIwMH19LCJJc1Zpc2libGUiOnRydWUsIldpZHRoIjowLjAsIkhlaWdodCI6MC4wLCJCb3JkZXJTdHlsZSI6eyIkaWQiOiI1NTU5IiwiTGluZUNvbG9yIjp7IiRpZCI6IjU1NjAiLCIkdHlwZSI6Ik5MUkUuQ29tbW9uLkRvbS5Tb2xpZENvbG9yQnJ1c2gsIE5MUkUuQ29tbW9uIiwiQ29sb3IiOnsiJGlkIjoiNTU2MSIsIkEiOjI1NSwiUiI6MjM0LCJHIjoyMiwiQiI6MzB9fSwiTGluZVdlaWdodCI6MC4wLCJMaW5lVHlwZSI6MCwiUGFyZW50U3R5bGUiOm51bGx9LCJQYXJlbnRTdHlsZSI6bnVsbH0sIklzQWJvdmVUaW1lYmFuZCI6ZmFsc2UsIlNwYWNpbmciOjQsIkRlZmF1bHRTd2ltbGFuZVRhc2tTdHlsZSI6eyIkaWQiOiI1NTYyIiwiJHR5cGUiOiJOTFJFLkNvbW1vbi5Eb20uU3R5bGVzLkV4cGxpY2l0U2V0YWJsZVRhc2tTdHlsZSwgTkxSRS5Db21tb24iLCJTaGFwZSI6MSwiU2hhcGVUaGlja25lc3MiOjAsIkR1cmF0aW9uRm9ybWF0IjowLCJJbmNsdWRlTm9uV29ya2luZ0RheXNJbkR1cmF0aW9uIjpmYWxzZSwiUGVyY2VudGFnZUNvbXBsZXRlU3R5bGUiOnsiJGlkIjoiNTU2MyIsIkZvbnRTZXR0aW5ncyI6eyIkaWQiOiI1NTY0IiwiRm9udFNpemUiOjEwLCJGb250TmFtZSI6IkNhbGlicmkiLCJJc0JvbGQiOmZhbHNlLCJJc0l0YWxpYyI6ZmFsc2UsIklzVW5kZXJsaW5lZCI6ZmFsc2UsIlBhcmVudFN0eWxlIjpudWxsfSwiQXV0b1NpemUiOjAsIkZvcmVncm91bmQiOnsiJGlkIjoiNTU2NSIsIkNvbG9yIjp7IiRpZCI6IjU1NjYiLCJBIjoyNTUsIlIiOjIzMiwiRyI6MjMyLCJCIjoyMzJ9fSwiTWF4V2lkdGgiOjIwMC4wLCJNYXhIZWlnaHQiOiJJbmZpbml0eSIsIlNtYXJ0Rm9yZWdyb3VuZElzQWN0aXZlIjpmYWxzZSwiSG9yaXpvbnRhbEFsaWdubWVudCI6MSwiVmVydGljYWxBbGlnbm1lbnQiOjEsIlNtYXJ0Rm9yZWdyb3VuZCI6bnVsbCwiQmFja2dyb3VuZEZpbGxUeXBlIjowLCJNYXJnaW4iOnsiJGlkIjoiNTU2NyIsIlRvcCI6MC4wLCJMZWZ0IjowLjAsIlJpZ2h0IjowLjAsIkJvdHRvbSI6MC4wfSwiUGFkZGluZyI6eyIkaWQiOiI1NTY4IiwiVG9wIjowLjAsIkxlZnQiOjAuMCwiUmlnaHQiOjAuMCwiQm90dG9tIjowLjB9LCJCYWNrZ3JvdW5kIjp7IiRpZCI6IjU1NjkiLCJDb2xvciI6eyIkaWQiOiI1NTcwIiwiQSI6ODksIlIiOjAsIkciOjAsIkIiOjB9fSwiSXNWaXNpYmxlIjp0cnVlLCJXaWR0aCI6MC4wLCJIZWlnaHQiOjAuMCwiQm9yZGVyU3R5bGUiOnsiJGlkIjoiNTU3MSIsIkxpbmVDb2xvciI6bnVsbCwiTGluZVdlaWdodCI6MC4wLCJMaW5lVHlwZSI6MCwiUGFyZW50U3R5bGUiOm51bGx9LCJQYXJlbnRTdHlsZSI6bnVsbH0sIkR1cmF0aW9uU3R5bGUiOnsiJGlkIjoiNTU3MiIsIkZvbnRTZXR0aW5ncyI6eyIkaWQiOiI1NTczIiwiRm9udFNpemUiOjEwLCJGb250TmFtZSI6IkNhbGlicmkiLCJJc0JvbGQiOmZhbHNlLCJJc0l0YWxpYyI6ZmFsc2UsIklzVW5kZXJsaW5lZCI6ZmFsc2UsIlBhcmVudFN0eWxlIjpudWxsfSwiQXV0b1NpemUiOjAsIkZvcmVncm91bmQiOnsiJGlkIjoiNTU3NCIsIkNvbG9yIjp7IiRpZCI6IjU1NzUiLCJBIjoyNTUsIlIiOjIzNywiRyI6MTI1LCJCIjo0OX19LCJNYXhXaWR0aCI6MjAwLjAsIk1heEhlaWdodCI6IkluZmluaXR5IiwiU21hcnRGb3JlZ3JvdW5kSXNBY3RpdmUiOmZhbHNlLCJIb3Jpem9udGFsQWxpZ25tZW50IjowLCJWZXJ0aWNhbEFsaWdubWVudCI6MSwiU21hcnRGb3JlZ3JvdW5kIjpudWxsLCJCYWNrZ3JvdW5kRmlsbFR5cGUiOjAsIk1hcmdpbiI6eyIkaWQiOiI1NTc2IiwiVG9wIjowLjAsIkxlZnQiOjAuMCwiUmlnaHQiOjAuMCwiQm90dG9tIjowLjB9LCJQYWRkaW5nIjp7IiRpZCI6IjU1NzciLCJUb3AiOjAuMCwiTGVmdCI6MC4wLCJSaWdodCI6MC4wLCJCb3R0b20iOjAuMH0sIkJhY2tncm91bmQiOnsiJGlkIjoiNTU3OCIsIkNvbG9yIjp7IiRpZCI6IjU1NzkiLCJBIjoyNTUsIlIiOjIzNywiRyI6MTI1LCJCIjo0OX19LCJJc1Zpc2libGUiOnRydWUsIldpZHRoIjowLjAsIkhlaWdodCI6MC4wLCJCb3JkZXJTdHlsZSI6eyIkaWQiOiI1NTgwIiwiTGluZUNvbG9yIjpudWxsLCJMaW5lV2VpZ2h0IjowLjAsIkxpbmVUeXBlIjowLCJQYXJlbnRTdHlsZSI6bnVsbH0sIlBhcmVudFN0eWxlIjpudWxsfSwiSG9yaXpvbnRhbENvbm5lY3RvclN0eWxlIjp7IiRpZCI6IjU1ODEiLCJMaW5lQ29sb3IiOnsiJGlkIjoiNTU4MiIsIiR0eXBlIjoiTkxSRS5Db21tb24uRG9tLlNvbGlkQ29sb3JCcnVzaCwgTkxSRS5Db21tb24iLCJDb2xvciI6eyIkaWQiOiI1NTgzIiwiQSI6MjU1LCJSIjowLCJHIjowLCJCIjowfX0sIkxpbmVXZWlnaHQiOjAuMCwiTGluZVR5cGUiOjAsIlBhcmVudFN0eWxlIjpudWxsfSwiVmVydGljYWxDb25uZWN0b3JTdHlsZSI6eyIkaWQiOiI1NTg0IiwiTGluZUNvbG9yIjp7IiRpZCI6IjU1ODUiLCIkdHlwZSI6Ik5MUkUuQ29tbW9uLkRvbS5Tb2xpZENvbG9yQnJ1c2gsIE5MUkUuQ29tbW9uIiwiQ29sb3IiOnsiJGlkIjoiNTU4NiIsIkEiOjI1NSwiUiI6MCwiRyI6MCwiQiI6MH19LCJMaW5lV2VpZ2h0IjowLjAsIkxpbmVUeXBlIjowLCJQYXJlbnRTdHlsZSI6bnVsbH0sIk1hcmdpbiI6bnVsbCwiU3RhcnREYXRlUG9zaXRpb24iOjMsIkVuZERhdGVQb3NpdGlvbiI6MywiRGF0ZUlzVmlzaWJsZSI6dHJ1ZSwiVGl0bGVQb3NpdGlvbiI6NCwiRHVyYXRpb25Qb3NpdGlvbiI6NiwiUGVyY2VudGFnZUNvbXBsZXRlZFBvc2l0aW9uIjoyLCJWYXJpYW5jZVBvc2l0aW9uIjo2LCJTcGFjaW5nIjozLCJJc0JlbG93VGltZWJhbmQiOmZhbHNlLCJQZXJjZW50YWdlQ29tcGxldGVTaGFwZU9wYWNpdHkiOjM1LCJCYXNlbGluZVN0eWxlIjp7IiRpZCI6IjU1ODciLCJTaGFwZVN0eWxlIjp7IiRpZCI6IjU1ODgiLCJNYXJnaW4iOnsiJGlkIjoiNTU4OSIsIlRvcCI6MC4wLCJMZWZ0IjowLjAsIlJpZ2h0IjowLjAsIkJvdHRvbSI6MC4wfSwiUGFkZGluZyI6eyIkaWQiOiI1NTkwIiwiVG9wIjowLjAsIkxlZnQiOjAuMCwiUmlnaHQiOjAuMCwiQm90dG9tIjowLjB9LCJCYWNrZ3JvdW5kIjp7IiRpZCI6IjU1OTEiLCJDb2xvciI6eyIkaWQiOiI1NTkyIiwiQSI6MTUzLCJSIjowLCJHIjowLCJCIjowfX0sIklzVmlzaWJsZSI6dHJ1ZSwiV2lkdGgiOjAuMCwiSGVpZ2h0IjowLjAsIkJvcmRlclN0eWxlIjp7IiRpZCI6IjU1OTMiLCJMaW5lQ29sb3IiOm51bGwsIkxpbmVXZWlnaHQiOjAuMCwiTGluZVR5cGUiOjAsIlBhcmVudFN0eWxlIjpudWxsfSwiUGFyZW50U3R5bGUiOm51bGx9LCJNYXJnaW4iOnsiJGlkIjoiNTU5NCIsIlRvcCI6MC4wLCJMZWZ0IjowLjAsIlJpZ2h0IjowLjAsIkJvdHRvbSI6MC4wfSwiUGFkZGluZyI6eyIkaWQiOiI1NTk1IiwiVG9wIjowLjAsIkxlZnQiOjAuMCwiUmlnaHQiOjAuMCwiQm90dG9tIjowLjB9LCJCYWNrZ3JvdW5kIjpudWxsLCJJc1Zpc2libGUiOnRydWUsIldpZHRoIjowLjAsIkhlaWdodCI6MC4wLCJCb3JkZXJTdHlsZSI6bnVsbCwiUGFyZW50U3R5bGUiOm51bGx9LCJTaGFwZVN0eWxlIjp7IiRpZCI6IjU1OTYiLCJNYXJnaW4iOnsiJGlkIjoiNTU5NyIsIlRvcCI6MC4wLCJMZWZ0Ijo0LjAsIlJpZ2h0Ijo0LjAsIkJvdHRvbSI6MC4wfSwiUGFkZGluZyI6eyIkaWQiOiI1NTk4IiwiVG9wIjowLjAsIkxlZnQiOjAuMCwiUmlnaHQiOjAuMCwiQm90dG9tIjowLjB9LCJCYWNrZ3JvdW5kIjp7IiRpZCI6IjU1OTkiLCJDb2xvciI6eyIkaWQiOiI1NjAwIiwiQSI6MjU1LCJSIjoyMSwiRyI6OTYsIkIiOjEzMH19LCJJc1Zpc2libGUiOnRydWUsIldpZHRoIjowLjAsIkhlaWdodCI6MTAuMCwiQm9yZGVyU3R5bGUiOnsiJGlkIjoiNTYwMSIsIkxpbmVDb2xvciI6eyIkaWQiOiI1NjAyIiwiJHR5cGUiOiJOTFJFLkNvbW1vbi5Eb20uU29saWRDb2xvckJydXNoLCBOTFJFLkNvbW1vbiIsIkNvbG9yIjp7IiRpZCI6IjU2MDMiLCJBIjoyNTUsIlIiOjIzNCwiRyI6MjIsIkIiOjMwfX0sIkxpbmVXZWlnaHQiOjAuMCwiTGluZVR5cGUiOjAsIlBhcmVudFN0eWxlIjpudWxsfSwiUGFyZW50U3R5bGUiOm51bGx9LCJUaXRsZVN0eWxlIjp7IiRpZCI6IjU2MDQiLCJGb250U2V0dGluZ3MiOnsiJGlkIjoiNTYwNSIsIkZvbnRTaXplIjoxMSwiRm9udE5hbWUiOiJDYWxpYnJpIiwiSXNCb2xkIjpmYWxzZSwiSXNJdGFsaWMiOmZhbHNlLCJJc1VuZGVybGluZWQiOmZhbHNlLCJQYXJlbnRTdHlsZSI6bnVsbH0sIkF1dG9TaXplIjowLCJGb3JlZ3JvdW5kIjp7IiRpZCI6IjU2MDYiLCJDb2xvciI6eyIkaWQiOiI1NjA3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U2MDgiLCJUb3AiOjAuMCwiTGVmdCI6MC4wLCJSaWdodCI6MC4wLCJCb3R0b20iOjAuMH0sIlBhZGRpbmciOnsiJGlkIjoiNTYwOSIsIlRvcCI6MC4wLCJMZWZ0IjowLjAsIlJpZ2h0IjowLjAsIkJvdHRvbSI6MC4wfSwiQmFja2dyb3VuZCI6eyIkaWQiOiI1NjEwIiwiQ29sb3IiOnsiJGlkIjoiNTYxMSIsIkEiOjI1NSwiUiI6MCwiRyI6MCwiQiI6MH19LCJJc1Zpc2libGUiOnRydWUsIldpZHRoIjowLjAsIkhlaWdodCI6MC4wLCJCb3JkZXJTdHlsZSI6eyIkaWQiOiI1NjEyIiwiTGluZUNvbG9yIjpudWxsLCJMaW5lV2VpZ2h0IjowLjAsIkxpbmVUeXBlIjowLCJQYXJlbnRTdHlsZSI6bnVsbH0sIlBhcmVudFN0eWxlIjpudWxsfSwiRGF0ZVN0eWxlIjp7IiRpZCI6IjU2MTMiLCJGb250U2V0dGluZ3MiOnsiJGlkIjoiNTYxNCIsIkZvbnRTaXplIjoxMCwiRm9udE5hbWUiOiJDYWxpYnJpIiwiSXNCb2xkIjpmYWxzZSwiSXNJdGFsaWMiOmZhbHNlLCJJc1VuZGVybGluZWQiOmZhbHNlLCJQYXJlbnRTdHlsZSI6bnVsbH0sIkF1dG9TaXplIjowLCJGb3JlZ3JvdW5kIjp7IiRpZCI6IjU2MTUiLCJDb2xvciI6eyIkaWQiOiI1NjE2IiwiQSI6MjU1LCJSIjoxNCwiRyI6NDAsIkIiOjY1fX0sIk1heFdpZHRoIjoyMDAuMCwiTWF4SGVpZ2h0IjoiSW5maW5pdHkiLCJTbWFydEZvcmVncm91bmRJc0FjdGl2ZSI6ZmFsc2UsIkhvcml6b250YWxBbGlnbm1lbnQiOjIsIlZlcnRpY2FsQWxpZ25tZW50IjoxLCJTbWFydEZvcmVncm91bmQiOm51bGwsIkJhY2tncm91bmRGaWxsVHlwZSI6MCwiTWFyZ2luIjp7IiRpZCI6IjU2MTciLCJUb3AiOjAuMCwiTGVmdCI6MC4wLCJSaWdodCI6MC4wLCJCb3R0b20iOjAuMH0sIlBhZGRpbmciOnsiJGlkIjoiNTYxOCIsIlRvcCI6MC4wLCJMZWZ0IjowLjAsIlJpZ2h0IjowLjAsIkJvdHRvbSI6MC4wfSwiQmFja2dyb3VuZCI6eyIkaWQiOiI1NjE5IiwiQ29sb3IiOnsiJGlkIjoiNTYyMCIsIkEiOjI1NSwiUiI6MTQsIkciOjQwLCJCIjo2NX19LCJJc1Zpc2libGUiOnRydWUsIldpZHRoIjowLjAsIkhlaWdodCI6MC4wLCJCb3JkZXJTdHlsZSI6eyIkaWQiOiI1NjIxIiwiTGluZUNvbG9yIjpudWxsLCJMaW5lV2VpZ2h0IjowLjAsIkxpbmVUeXBlIjowLCJQYXJlbnRTdHlsZSI6bnVsbH0sIlBhcmVudFN0eWxlIjpudWxsfSwiRGF0ZUZvcm1hdCI6eyIkaWQiOiI1NjIy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U2MjMiLCJGb3JtYXQiOjAsIklzVmlzaWJsZSI6ZmFsc2UsIkxhc3RLbm93blZpc2liaWxpdHlTdGF0ZSI6ZmFsc2V9LCJJc1Zpc2libGUiOnRydWUsIlZhcmlhbmNlU3R5bGUiOnsiJGlkIjoiNTYyNCIsIlRleHRTdHlsZSI6eyIkaWQiOiI1NjI1IiwiRm9udFNldHRpbmdzIjp7IiRpZCI6IjU2MjYiLCJGb250U2l6ZSI6MTEsIkZvbnROYW1lIjoiQ2FsaWJyaSIsIklzQm9sZCI6ZmFsc2UsIklzSXRhbGljIjpmYWxzZSwiSXNVbmRlcmxpbmVkIjpmYWxzZSwiUGFyZW50U3R5bGUiOm51bGx9LCJBdXRvU2l6ZSI6MCwiRm9yZWdyb3VuZCI6eyIkaWQiOiI1NjI3IiwiQ29sb3IiOnsiJGlkIjoiNTYyOC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1NjI5IiwiVG9wIjowLjAsIkxlZnQiOjAuMCwiUmlnaHQiOjAuMCwiQm90dG9tIjowLjB9LCJQYWRkaW5nIjp7IiRpZCI6IjU2MzAiLCJUb3AiOjAuMCwiTGVmdCI6MC4wLCJSaWdodCI6MC4wLCJCb3R0b20iOjAuMH0sIkJhY2tncm91bmQiOnsiJGlkIjoiNTYzMSIsIkNvbG9yIjp7IiRpZCI6IjU2MzIiLCJBIjowLCJSIjowLCJHIjowLCJCIjowfX0sIklzVmlzaWJsZSI6dHJ1ZSwiV2lkdGgiOjAuMCwiSGVpZ2h0IjowLjAsIkJvcmRlclN0eWxlIjp7IiRpZCI6IjU2MzMiLCJMaW5lQ29sb3IiOm51bGwsIkxpbmVXZWlnaHQiOjAuMCwiTGluZVR5cGUiOjAsIlBhcmVudFN0eWxlIjpudWxsfSwiUGFyZW50U3R5bGUiOm51bGx9LCJQYXJlbnRTdHlsZSI6bnVsbH0sIlBhcmVudFN0eWxlIjpudWxsLCJfZXhwbGljaXRseVNldCI6eyIkaWQiOiI1NjM0IiwiU2hhcGVTdHlsZSI6ZmFsc2UsIlRpdGxlU3R5bGUiOmZhbHNlLCJEYXRlU3R5bGUiOmZhbHNlLCJWYXJpYW5jZVN0eWxlIjpmYWxzZSwiSG9yaXpvbnRhbENvbm5lY3RvclN0eWxlIjpmYWxzZSwiVmVydGljYWxDb25uZWN0b3JTdHlsZSI6ZmFsc2UsIlBlcmNlbnRhZ2VDb21wbGV0ZVNoYXBlT3BhY2l0eSI6ZmFsc2UsIlNoYXBlIjpmYWxzZSwiU2hhcGVUaGlja25lc3MiOmZhbHNlLCJEdXJhdGlvbkZvcm1hdCI6ZmFsc2UsIkluY2x1ZGVOb25Xb3JraW5nRGF5c0luRHVyYXRpb24iOmZhbHNlLCJNYXJnaW4iOmZhbHNlLCJTdGFydERhdGVQb3NpdGlvbiI6ZmFsc2UsIkVuZERhdGVQb3NpdGlvbiI6ZmFsc2UsIlRpdGxlUG9zaXRpb24iOmZhbHNlLCJEdXJhdGlvblBvc2l0aW9uIjpmYWxzZSwiUGVyY2VudGFnZUNvbXBsZXRlZFBvc2l0aW9uIjpmYWxzZSwiVmFyaWFuY2VQb3NpdGlvbiI6ZmFsc2UsIlNwYWNpbmciOmZhbHNlLCJJc0JlbG93VGltZWJhbmQiOmZhbHNlLCJEYXRlRm9ybWF0IjpmYWxzZSwiV2Vla051bWJlcmluZyI6ZmFsc2UsIklzVmlzaWJsZSI6ZmFsc2V9fSwiRGVmYXVsdFN3aW1sYW5lTW90U3R5bGUiOnsiJGlkIjoiNTYzNSIsIlNoYXBlIjoxLCJDb25uZWN0b3JNYXJnaW4iOnsiJGlkIjoiNTYzNiIsIlRvcCI6MC4wLCJMZWZ0IjoyLjAsIlJpZ2h0IjoyLjAsIkJvdHRvbSI6MC4wfSwiQ29ubmVjdG9yU3R5bGUiOnsiJGlkIjoiNTYzNyIsIkxpbmVDb2xvciI6eyIkaWQiOiI1NjM4IiwiJHR5cGUiOiJOTFJFLkNvbW1vbi5Eb20uU29saWRDb2xvckJydXNoLCBOTFJFLkNvbW1vbiIsIkNvbG9yIjp7IiRpZCI6IjU2MzkiLCJBIjoxMjcsIlIiOjExLCJHIjo0OCwiQiI6NjV9fSwiTGluZVdlaWdodCI6MS4wLCJMaW5lVHlwZSI6MCwiUGFyZW50U3R5bGUiOm51bGx9LCJJc0JlbG93VGltZWJhbmQiOmZhbHNlLCJQb3NpdGlvbk9uVGFzayI6MSwiSGlkZURhdGUiOmZhbHNlLCJTaGFwZVNpemUiOjAsIlNwYWNpbmciOjAuMCwiUGFkZGluZyI6eyIkaWQiOiI1NjQwIiwiVG9wIjo1LjAsIkxlZnQiOjMuMCwiUmlnaHQiOjAuMCwiQm90dG9tIjoyLjB9LCJTaGFwZVN0eWxlIjp7IiRpZCI6IjU2NDEiLCJNYXJnaW4iOnsiJGlkIjoiNTY0MiIsIlRvcCI6MC4wLCJMZWZ0IjowLjAsIlJpZ2h0IjowLjAsIkJvdHRvbSI6MC4wfSwiUGFkZGluZyI6eyIkaWQiOiI1NjQzIiwiVG9wIjowLjAsIkxlZnQiOjAuMCwiUmlnaHQiOjAuMCwiQm90dG9tIjowLjB9LCJCYWNrZ3JvdW5kIjp7IiRpZCI6IjU2NDQiLCJDb2xvciI6eyIkaWQiOiI1NjQ1IiwiQSI6MjU1LCJSIjoxMSwiRyI6NDgsIkIiOjY1fX0sIklzVmlzaWJsZSI6dHJ1ZSwiV2lkdGgiOjEyLjAsIkhlaWdodCI6MTQuMCwiQm9yZGVyU3R5bGUiOnsiJGlkIjoiNTY0NiIsIkxpbmVDb2xvciI6eyIkaWQiOiI1NjQ3IiwiJHR5cGUiOiJOTFJFLkNvbW1vbi5Eb20uU29saWRDb2xvckJydXNoLCBOTFJFLkNvbW1vbiIsIkNvbG9yIjp7IiRpZCI6IjU2NDgiLCJBIjoyNTUsIlIiOjI1NSwiRyI6MCwiQiI6MH19LCJMaW5lV2VpZ2h0IjowLjAsIkxpbmVUeXBlIjowLCJQYXJlbnRTdHlsZSI6bnVsbH0sIlBhcmVudFN0eWxlIjpudWxsfSwiVGl0bGVTdHlsZSI6eyIkaWQiOiI1NjQ5IiwiRm9udFNldHRpbmdzIjp7IiRpZCI6IjU2NTAiLCJGb250U2l6ZSI6MTEsIkZvbnROYW1lIjoiQ2FsaWJyaSIsIklzQm9sZCI6ZmFsc2UsIklzSXRhbGljIjpmYWxzZSwiSXNVbmRlcmxpbmVkIjpmYWxzZSwiUGFyZW50U3R5bGUiOm51bGx9LCJBdXRvU2l6ZSI6MCwiRm9yZWdyb3VuZCI6eyIkaWQiOiI1NjUxIiwiQ29sb3IiOnsiJGlkIjoiNTY1MiIsIkEiOjI1NSwiUiI6MCwiRyI6MCwiQiI6MH19LCJNYXhXaWR0aCI6MjAwLjAsIk1heEhlaWdodCI6IkluZmluaXR5IiwiU21hcnRGb3JlZ3JvdW5kSXNBY3RpdmUiOmZhbHNlLCJIb3Jpem9udGFsQWxpZ25tZW50IjoxLCJWZXJ0aWNhbEFsaWdubWVudCI6MSwiU21hcnRGb3JlZ3JvdW5kIjpudWxsLCJCYWNrZ3JvdW5kRmlsbFR5cGUiOjAsIk1hcmdpbiI6eyIkaWQiOiI1NjUzIiwiVG9wIjowLjAsIkxlZnQiOjAuMCwiUmlnaHQiOjAuMCwiQm90dG9tIjowLjB9LCJQYWRkaW5nIjp7IiRpZCI6IjU2NTQiLCJUb3AiOjAuMCwiTGVmdCI6MC4wLCJSaWdodCI6MC4wLCJCb3R0b20iOjAuMH0sIkJhY2tncm91bmQiOnsiJGlkIjoiNTY1NSIsIkNvbG9yIjp7IiRpZCI6IjU2NTYiLCJBIjoyNTUsIlIiOjAsIkciOjAsIkIiOjB9fSwiSXNWaXNpYmxlIjp0cnVlLCJXaWR0aCI6MC4wLCJIZWlnaHQiOjAuMCwiQm9yZGVyU3R5bGUiOnsiJGlkIjoiNTY1NyIsIkxpbmVDb2xvciI6bnVsbCwiTGluZVdlaWdodCI6MC4wLCJMaW5lVHlwZSI6MCwiUGFyZW50U3R5bGUiOm51bGx9LCJQYXJlbnRTdHlsZSI6bnVsbH0sIkRhdGVTdHlsZSI6eyIkaWQiOiI1NjU4IiwiRm9udFNldHRpbmdzIjp7IiRpZCI6IjU2NTkiLCJGb250U2l6ZSI6MTAsIkZvbnROYW1lIjoiQ2FsaWJyaSIsIklzQm9sZCI6ZmFsc2UsIklzSXRhbGljIjpmYWxzZSwiSXNVbmRlcmxpbmVkIjpmYWxzZSwiUGFyZW50U3R5bGUiOm51bGx9LCJBdXRvU2l6ZSI6MCwiRm9yZWdyb3VuZCI6eyIkaWQiOiI1NjYwIiwiQ29sb3IiOnsiJGlkIjoiNTY2MSIsIkEiOjI1NSwiUiI6MTQsIkciOjQwLCJCIjo2NX19LCJNYXhXaWR0aCI6MjAwLjAsIk1heEhlaWdodCI6IkluZmluaXR5IiwiU21hcnRGb3JlZ3JvdW5kSXNBY3RpdmUiOmZhbHNlLCJIb3Jpem9udGFsQWxpZ25tZW50IjoxLCJWZXJ0aWNhbEFsaWdubWVudCI6MSwiU21hcnRGb3JlZ3JvdW5kIjpudWxsLCJCYWNrZ3JvdW5kRmlsbFR5cGUiOjAsIk1hcmdpbiI6eyIkaWQiOiI1NjYyIiwiVG9wIjowLjAsIkxlZnQiOjAuMCwiUmlnaHQiOjAuMCwiQm90dG9tIjowLjB9LCJQYWRkaW5nIjp7IiRpZCI6IjU2NjMiLCJUb3AiOjAuMCwiTGVmdCI6MC4wLCJSaWdodCI6MC4wLCJCb3R0b20iOjAuMH0sIkJhY2tncm91bmQiOnsiJGlkIjoiNTY2NCIsIkNvbG9yIjp7IiRpZCI6IjU2NjUiLCJBIjoyNTUsIlIiOjE0LCJHIjo0MCwiQiI6NjV9fSwiSXNWaXNpYmxlIjp0cnVlLCJXaWR0aCI6MC4wLCJIZWlnaHQiOjAuMCwiQm9yZGVyU3R5bGUiOnsiJGlkIjoiNTY2NiIsIkxpbmVDb2xvciI6bnVsbCwiTGluZVdlaWdodCI6MC4wLCJMaW5lVHlwZSI6MCwiUGFyZW50U3R5bGUiOm51bGx9LCJQYXJlbnRTdHlsZSI6bnVsbH0sIkRhdGVGb3JtYXQiOnsiJGlkIjoiNTY2Ny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1NjY4IiwiRm9ybWF0IjowLCJJc1Zpc2libGUiOmZhbHNlLCJMYXN0S25vd25WaXNpYmlsaXR5U3RhdGUiOmZhbHNlfSwiSXNWaXNpYmxlIjp0cnVlLCJWYXJpYW5jZVN0eWxlIjp7IiRpZCI6IjU2NjkiLCJUZXh0U3R5bGUiOnsiJGlkIjoiNTY3MCIsIkZvbnRTZXR0aW5ncyI6eyIkaWQiOiI1NjcxIiwiRm9udFNpemUiOjExLCJGb250TmFtZSI6IkNhbGlicmkiLCJJc0JvbGQiOmZhbHNlLCJJc0l0YWxpYyI6ZmFsc2UsIklzVW5kZXJsaW5lZCI6ZmFsc2UsIlBhcmVudFN0eWxlIjpudWxsfSwiQXV0b1NpemUiOjAsIkZvcmVncm91bmQiOnsiJGlkIjoiNTY3MiIsIkNvbG9yIjp7IiRpZCI6IjU2NzM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NTY3NCIsIlRvcCI6MC4wLCJMZWZ0IjowLjAsIlJpZ2h0IjowLjAsIkJvdHRvbSI6MC4wfSwiUGFkZGluZyI6eyIkaWQiOiI1Njc1IiwiVG9wIjowLjAsIkxlZnQiOjAuMCwiUmlnaHQiOjAuMCwiQm90dG9tIjowLjB9LCJCYWNrZ3JvdW5kIjp7IiRpZCI6IjU2NzYiLCJDb2xvciI6eyIkaWQiOiI1Njc3IiwiQSI6MCwiUiI6MCwiRyI6MCwiQiI6MH19LCJJc1Zpc2libGUiOmZhbHNlLCJXaWR0aCI6MC4wLCJIZWlnaHQiOjAuMCwiQm9yZGVyU3R5bGUiOnsiJGlkIjoiNTY3OCIsIkxpbmVDb2xvciI6bnVsbCwiTGluZVdlaWdodCI6MC4wLCJMaW5lVHlwZSI6MCwiUGFyZW50U3R5bGUiOm51bGx9LCJQYXJlbnRTdHlsZSI6bnVsbH0sIlBhcmVudFN0eWxlIjpudWxsfSwiUGFyZW50U3R5bGUiOm51bGx9LCJEZWZhdWx0U3dpbWxhbmVNaWxlc3RvbmVTdHlsZSI6eyIkaWQiOiI1Njc5IiwiVGl0bGVQb3NpdGlvbiI6IkxlZnQiLCJEYXRlUG9zaXRpb24iOiJSaWdodCIsIlZhcmlhbmNlUG9zaXRpb24iOiJSaWdodCIsIlNoYXBlVHlwZSI6MSwiU2hhcGVTaXplIjowLCJTcGFjaW5nIjo1LCJTaGFwZVN0eWxlIjp7IiRpZCI6IjU2ODAiLCJNYXJnaW4iOnsiJGlkIjoiNTY4MSIsIlRvcCI6MC4wLCJMZWZ0IjowLjAsIlJpZ2h0IjowLjAsIkJvdHRvbSI6MC4wfSwiUGFkZGluZyI6eyIkaWQiOiI1NjgyIiwiVG9wIjowLjAsIkxlZnQiOjAuMCwiUmlnaHQiOjAuMCwiQm90dG9tIjowLjB9LCJCYWNrZ3JvdW5kIjp7IiRpZCI6IjU2ODMiLCJDb2xvciI6eyIkaWQiOiI1Njg0IiwiQSI6MjU1LCJSIjoyMSwiRyI6OTYsIkIiOjEzMH19LCJJc1Zpc2libGUiOnRydWUsIldpZHRoIjoxMi4wLCJIZWlnaHQiOjE0LjAsIkJvcmRlclN0eWxlIjp7IiRpZCI6IjU2ODUiLCJMaW5lQ29sb3IiOnsiJGlkIjoiNTY4NiIsIiR0eXBlIjoiTkxSRS5Db21tb24uRG9tLlNvbGlkQ29sb3JCcnVzaCwgTkxSRS5Db21tb24iLCJDb2xvciI6eyIkaWQiOiI1Njg3IiwiQSI6MjU1LCJSIjoyMzQsIkciOjIyLCJCIjozMH19LCJMaW5lV2VpZ2h0IjowLjAsIkxpbmVUeXBlIjowLCJQYXJlbnRTdHlsZSI6bnVsbH0sIlBhcmVudFN0eWxlIjpudWxsfSwiVGl0bGVTdHlsZSI6eyIkaWQiOiI1Njg4IiwiRm9udFNldHRpbmdzIjp7IiRpZCI6IjU2ODkiLCJGb250U2l6ZSI6MTEsIkZvbnROYW1lIjoiQ2FsaWJyaSIsIklzQm9sZCI6ZmFsc2UsIklzSXRhbGljIjpmYWxzZSwiSXNVbmRlcmxpbmVkIjpmYWxzZSwiUGFyZW50U3R5bGUiOm51bGx9LCJBdXRvU2l6ZSI6MCwiRm9yZWdyb3VuZCI6eyIkaWQiOiI1NjkwIiwiQ29sb3IiOnsiJGlkIjoiNTY5MSIsIkEiOjI1NSwiUiI6MCwiRyI6MCwiQiI6MH19LCJNYXhXaWR0aCI6MjAwLjAsIk1heEhlaWdodCI6IkluZmluaXR5IiwiU21hcnRGb3JlZ3JvdW5kSXNBY3RpdmUiOmZhbHNlLCJIb3Jpem9udGFsQWxpZ25tZW50IjoyLCJWZXJ0aWNhbEFsaWdubWVudCI6MSwiU21hcnRGb3JlZ3JvdW5kIjpudWxsLCJCYWNrZ3JvdW5kRmlsbFR5cGUiOjAsIk1hcmdpbiI6eyIkaWQiOiI1NjkyIiwiVG9wIjowLjAsIkxlZnQiOjAuMCwiUmlnaHQiOjAuMCwiQm90dG9tIjowLjB9LCJQYWRkaW5nIjp7IiRpZCI6IjU2OTMiLCJUb3AiOjAuMCwiTGVmdCI6MC4wLCJSaWdodCI6MC4wLCJCb3R0b20iOjAuMH0sIkJhY2tncm91bmQiOnsiJGlkIjoiNTY5NCIsIkNvbG9yIjp7IiRpZCI6IjU2OTUiLCJBIjoyNTUsIlIiOjAsIkciOjAsIkIiOjB9fSwiSXNWaXNpYmxlIjp0cnVlLCJXaWR0aCI6MC4wLCJIZWlnaHQiOjAuMCwiQm9yZGVyU3R5bGUiOnsiJGlkIjoiNTY5NiIsIkxpbmVDb2xvciI6bnVsbCwiTGluZVdlaWdodCI6MC4wLCJMaW5lVHlwZSI6MCwiUGFyZW50U3R5bGUiOm51bGx9LCJQYXJlbnRTdHlsZSI6bnVsbH0sIkRhdGVTdHlsZSI6eyIkaWQiOiI1Njk3IiwiRm9udFNldHRpbmdzIjp7IiRpZCI6IjU2OTgiLCJGb250U2l6ZSI6MTAsIkZvbnROYW1lIjoiQ2FsaWJyaSIsIklzQm9sZCI6ZmFsc2UsIklzSXRhbGljIjpmYWxzZSwiSXNVbmRlcmxpbmVkIjpmYWxzZSwiUGFyZW50U3R5bGUiOm51bGx9LCJBdXRvU2l6ZSI6MCwiRm9yZWdyb3VuZCI6eyIkaWQiOiI1Njk5IiwiQ29sb3IiOnsiJGlkIjoiNTcwMCIsIkEiOjI1NSwiUiI6MTQsIkciOjQwLCJCIjo2NX19LCJNYXhXaWR0aCI6MjAwLjAsIk1heEhlaWdodCI6IkluZmluaXR5IiwiU21hcnRGb3JlZ3JvdW5kSXNBY3RpdmUiOmZhbHNlLCJIb3Jpem9udGFsQWxpZ25tZW50IjowLCJWZXJ0aWNhbEFsaWdubWVudCI6MSwiU21hcnRGb3JlZ3JvdW5kIjpudWxsLCJCYWNrZ3JvdW5kRmlsbFR5cGUiOjAsIk1hcmdpbiI6eyIkaWQiOiI1NzAxIiwiVG9wIjowLjAsIkxlZnQiOjAuMCwiUmlnaHQiOjAuMCwiQm90dG9tIjowLjB9LCJQYWRkaW5nIjp7IiRpZCI6IjU3MDIiLCJUb3AiOjAuMCwiTGVmdCI6MC4wLCJSaWdodCI6MC4wLCJCb3R0b20iOjAuMH0sIkJhY2tncm91bmQiOnsiJGlkIjoiNTcwMyIsIkNvbG9yIjp7IiRpZCI6IjU3MDQiLCJBIjoyNTUsIlIiOjE0LCJHIjo0MCwiQiI6NjV9fSwiSXNWaXNpYmxlIjp0cnVlLCJXaWR0aCI6MC4wLCJIZWlnaHQiOjAuMCwiQm9yZGVyU3R5bGUiOnsiJGlkIjoiNTcwNSIsIkxpbmVDb2xvciI6bnVsbCwiTGluZVdlaWdodCI6MC4wLCJMaW5lVHlwZSI6MCwiUGFyZW50U3R5bGUiOm51bGx9LCJQYXJlbnRTdHlsZSI6bnVsbH0sIkRhdGVGb3JtYXQiOnsiJGlkIjoiNTcwNi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1NzA3IiwiRm9ybWF0IjowLCJJc1Zpc2libGUiOmZhbHNlLCJMYXN0S25vd25WaXNpYmlsaXR5U3RhdGUiOmZhbHNlfSwiSXNWaXNpYmxlIjp0cnVlLCJWYXJpYW5jZVN0eWxlIjp7IiRpZCI6IjU3MDgiLCJUZXh0U3R5bGUiOnsiJGlkIjoiNTcwOSIsIkZvbnRTZXR0aW5ncyI6eyIkaWQiOiI1NzEwIiwiRm9udFNpemUiOjExLCJGb250TmFtZSI6IkNhbGlicmkiLCJJc0JvbGQiOmZhbHNlLCJJc0l0YWxpYyI6ZmFsc2UsIklzVW5kZXJsaW5lZCI6ZmFsc2UsIlBhcmVudFN0eWxlIjpudWxsfSwiQXV0b1NpemUiOjAsIkZvcmVncm91bmQiOnsiJGlkIjoiNTcxMSIsIkNvbG9yIjp7IiRpZCI6IjU3MTI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NTcxMyIsIlRvcCI6MC4wLCJMZWZ0IjowLjAsIlJpZ2h0IjowLjAsIkJvdHRvbSI6MC4wfSwiUGFkZGluZyI6eyIkaWQiOiI1NzE0IiwiVG9wIjowLjAsIkxlZnQiOjAuMCwiUmlnaHQiOjAuMCwiQm90dG9tIjowLjB9LCJCYWNrZ3JvdW5kIjp7IiRpZCI6IjU3MTUiLCJDb2xvciI6eyIkaWQiOiI1NzE2IiwiQSI6MCwiUiI6MCwiRyI6MCwiQiI6MH19LCJJc1Zpc2libGUiOnRydWUsIldpZHRoIjowLjAsIkhlaWdodCI6MC4wLCJCb3JkZXJTdHlsZSI6eyIkaWQiOiI1NzE3IiwiTGluZUNvbG9yIjpudWxsLCJMaW5lV2VpZ2h0IjowLjAsIkxpbmVUeXBlIjowLCJQYXJlbnRTdHlsZSI6bnVsbH0sIlBhcmVudFN0eWxlIjpudWxsfSwiUGFyZW50U3R5bGUiOm51bGx9LCJQYXJlbnRTdHlsZSI6bnVsbH0sIkRlZmF1bHRTd2ltbGFuZUFjdGl2aXR5U3R5bGUiOnsiJGlkIjoiNTcxOCIsIkhlYWRlclN0eWxlIjp7IiRpZCI6IjU3MTkiLCJUZXh0U3R5bGUiOnsiJGlkIjoiNTcyMCIsIkZvbnRTZXR0aW5ncyI6eyIkaWQiOiI1NzIxIiwiRm9udFNpemUiOjExLCJGb250TmFtZSI6IkNhbGlicmkiLCJJc0JvbGQiOmZhbHNlLCJJc0l0YWxpYyI6ZmFsc2UsIklzVW5kZXJsaW5lZCI6ZmFsc2UsIlBhcmVudFN0eWxlIjpudWxsfSwiQXV0b1NpemUiOjIsIkZvcmVncm91bmQiOnsiJGlkIjoiNTcyMiIsIkNvbG9yIjp7IiRpZCI6IjU3MjMiLCJBIjoyNTUsIlIiOjAsIkciOjAsIkIiOjB9fSwiTWF4V2lkdGgiOiJJbmZpbml0eSIsIk1heEhlaWdodCI6IkluZmluaXR5IiwiU21hcnRGb3JlZ3JvdW5kSXNBY3RpdmUiOmZhbHNlLCJIb3Jpem9udGFsQWxpZ25tZW50IjowLCJWZXJ0aWNhbEFsaWdubWVudCI6MCwiU21hcnRGb3JlZ3JvdW5kIjpudWxsLCJCYWNrZ3JvdW5kRmlsbFR5cGUiOjAsIk1hcmdpbiI6eyIkaWQiOiI1NzI0IiwiVG9wIjowLjAsIkxlZnQiOjAuMCwiUmlnaHQiOjAuMCwiQm90dG9tIjowLjB9LCJQYWRkaW5nIjp7IiRpZCI6IjU3MjUiLCJUb3AiOjAuMCwiTGVmdCI6MC4wLCJSaWdodCI6MC4wLCJCb3R0b20iOjAuMH0sIkJhY2tncm91bmQiOnsiJGlkIjoiNTcyNiIsIkNvbG9yIjp7IiRpZCI6IjU3MjciLCJBIjoyNTUsIlIiOjAsIkciOjAsIkIiOjB9fSwiSXNWaXNpYmxlIjp0cnVlLCJXaWR0aCI6MC4wLCJIZWlnaHQiOjAuMCwiQm9yZGVyU3R5bGUiOm51bGwsIlBhcmVudFN0eWxlIjpudWxsfSwiUmVjdGFuZ2xlU3R5bGUiOnsiJGlkIjoiNTcyOCIsIk1hcmdpbiI6eyIkaWQiOiI1NzI5IiwiVG9wIjowLjAsIkxlZnQiOjAuMCwiUmlnaHQiOjAuMCwiQm90dG9tIjowLjB9LCJQYWRkaW5nIjp7IiRpZCI6IjU3MzAiLCJUb3AiOjAuMCwiTGVmdCI6MC4wLCJSaWdodCI6MC4wLCJCb3R0b20iOjAuMH0sIkJhY2tncm91bmQiOnsiJGlkIjoiNTczMSIsIkNvbG9yIjp7IiRpZCI6IjU3MzIiLCJBIjo2MywiUiI6MjEsIkciOjk2LCJCIjoxMzB9fSwiSXNWaXNpYmxlIjp0cnVlLCJXaWR0aCI6MC4wLCJIZWlnaHQiOjAuMCwiQm9yZGVyU3R5bGUiOnsiJGlkIjoiNTczMyIsIkxpbmVDb2xvciI6eyIkaWQiOiI1NzM0IiwiJHR5cGUiOiJOTFJFLkNvbW1vbi5Eb20uU29saWRDb2xvckJydXNoLCBOTFJFLkNvbW1vbiIsIkNvbG9yIjp7IiRpZCI6IjU3MzUiLCJBIjoyNTUsIlIiOjI1NSwiRyI6MCwiQiI6MH19LCJMaW5lV2VpZ2h0IjowLjAsIkxpbmVUeXBlIjowLCJQYXJlbnRTdHlsZSI6bnVsbH0sIlBhcmVudFN0eWxlIjpudWxsfSwiTWFyZ2luIjp7IiRpZCI6IjU3MzYiLCJUb3AiOjAuMCwiTGVmdCI6MC4wLCJSaWdodCI6MC4wLCJCb3R0b20iOjAuMH0sIlBhZGRpbmciOnsiJGlkIjoiNTczNyIsIlRvcCI6MC4wLCJMZWZ0IjowLjAsIlJpZ2h0IjowLjAsIkJvdHRvbSI6MC4wfSwiQmFja2dyb3VuZCI6bnVsbCwiSXNWaXNpYmxlIjp0cnVlLCJXaWR0aCI6MC4wLCJIZWlnaHQiOjAuMCwiQm9yZGVyU3R5bGUiOm51bGwsIlBhcmVudFN0eWxlIjpudWxsfSwiQmFja2dyb3VuZFN0eWxlIjp7IiRpZCI6IjU3MzgiLCJNYXJnaW4iOnsiJGlkIjoiNTczOSIsIlRvcCI6MC4wLCJMZWZ0IjowLjAsIlJpZ2h0IjowLjAsIkJvdHRvbSI6MC4wfSwiUGFkZGluZyI6eyIkaWQiOiI1NzQwIiwiVG9wIjowLjAsIkxlZnQiOjAuMCwiUmlnaHQiOjAuMCwiQm90dG9tIjowLjB9LCJCYWNrZ3JvdW5kIjp7IiRpZCI6IjU3NDEiLCJDb2xvciI6eyIkaWQiOiI1NzQyIiwiQSI6NTEsIlIiOjIwMCwiRyI6MjAwLCJCIjoyMDB9fSwiSXNWaXNpYmxlIjp0cnVlLCJXaWR0aCI6MC4wLCJIZWlnaHQiOjAuMCwiQm9yZGVyU3R5bGUiOnsiJGlkIjoiNTc0MyIsIkxpbmVDb2xvciI6eyIkaWQiOiI1NzQ0IiwiJHR5cGUiOiJOTFJFLkNvbW1vbi5Eb20uU29saWRDb2xvckJydXNoLCBOTFJFLkNvbW1vbiIsIkNvbG9yIjp7IiRpZCI6IjU3NDUiLCJBIjoyNTUsIlIiOjIzNCwiRyI6MjIsIkIiOjMwfX0sIkxpbmVXZWlnaHQiOjAuMCwiTGluZVR5cGUiOjAsIlBhcmVudFN0eWxlIjpudWxsfSwiUGFyZW50U3R5bGUiOm51bGx9LCJNYXJnaW4iOnsiJGlkIjoiNTc0NiIsIlRvcCI6MC4wLCJMZWZ0IjowLjAsIlJpZ2h0IjowLjAsIkJvdHRvbSI6MC4wfSwiUGFkZGluZyI6eyIkaWQiOiI1NzQ3IiwiVG9wIjowLjAsIkxlZnQiOjAuMCwiUmlnaHQiOjAuMCwiQm90dG9tIjowLjB9LCJJc1Zpc2libGUiOnRydWUsIldpZHRoIjowLjAsIkhlaWdodCI6MC4wLCJCb3JkZXJTdHlsZSI6eyIkaWQiOiI1NzQ4IiwiTGluZUNvbG9yIjpudWxsLCJMaW5lV2VpZ2h0IjowLjAsIkxpbmVUeXBlIjowLCJQYXJlbnRTdHlsZSI6bnVsbH0sIlBhcmVudFN0eWxlIjpudWxsfSwiTWFyZ2luIjp7IiRpZCI6IjU3NDkiLCJUb3AiOjAuMCwiTGVmdCI6MC4wLCJSaWdodCI6MC4wLCJCb3R0b20iOjAuMH0sIlBhZGRpbmciOnsiJGlkIjoiNTc1MCIsIlRvcCI6MC4wLCJMZWZ0IjowLjAsIlJpZ2h0IjowLjAsIkJvdHRvbSI6MC4wfSwiSXNWaXNpYmxlIjpmYWxzZSwiV2lkdGgiOjAuMCwiSGVpZ2h0IjowLjAsIkJvcmRlclN0eWxlIjp7IiRpZCI6IjU3NTEiLCJMaW5lQ29sb3IiOm51bGwsIkxpbmVXZWlnaHQiOjAuMCwiTGluZVR5cGUiOjAsIlBhcmVudFN0eWxlIjpudWxsfSwiUGFyZW50U3R5bGUiOm51bGx9fV0sIkhhc0Jhc2VsaW5lcyI6ZmFsc2UsIkN1bHR1cmVJbmZvTmFtZSI6ImVuLVVTIiwiU3R5bGVOYW1lIjpudWxsLCJWZXJzaW9uIjp7IiRpZCI6IjU3NTIiLCJWZXJzaW9uIjoiNS42LjAiLCJPcmlnaW5hbEFzc2VtYmx5VmVyc2lvbiI6bnVsbCwiRWRpdGlvbiI6bnVsbCwiTGFzdFNhdmVkRWRpdGlvbiI6MywiSXNQbHVzRWRpdGlvbiI6ZmFsc2UsIklzUHJvRWRpdGlvbiI6ZmFsc2V9LCJFZmZlY3QiOjAsIlN0eWxlIjp7IiRpZCI6IjU3NTMiLCJEZWZhdWx0RGVwZW5kZW5jeVN0eWxlIjp7IiRpZCI6IjU3NTQiLCJMaW5lU3R5bGUiOnsiJGlkIjoiNTc1NSIsIkxpbmVDb2xvciI6eyIkaWQiOiI1NzU2IiwiJHR5cGUiOiJOTFJFLkNvbW1vbi5Eb20uU29saWRDb2xvckJydXNoLCBOTFJFLkNvbW1vbiIsIkNvbG9yIjp7IiRpZCI6IjU3NTciLCJBIjoyNTUsIlIiOjAsIkciOjAsIkIiOjB9fSwiTGluZVdlaWdodCI6MS4wLCJMaW5lVHlwZSI6MCwiUGFyZW50U3R5bGUiOm51bGx9LCJFbmRBcnJvd2hlYWRMaW5lU3R5bGUiOnsiJGlkIjoiNTc1OCIsIktpbmQiOjEsIldpZHRoIjoxLCJMZW5ndGgiOjAsIlBhcmVudFN0eWxlIjpudWxsfSwiQnJpbmdUb0Zyb250IjpmYWxzZSwiRWxib3dSYWRpdXMiOjMuMCwiTWFyZ2luIjp7IiRpZCI6IjU3NTkiLCJUb3AiOjAuMCwiTGVmdCI6MC4wLCJSaWdodCI6MC4wLCJCb3R0b20iOjAuMH0sIlBhZGRpbmciOnsiJGlkIjoiNTc2MCIsIlRvcCI6MC4wLCJMZWZ0IjowLjAsIlJpZ2h0IjowLjAsIkJvdHRvbSI6MC4wfSwiQmFja2dyb3VuZCI6bnVsbCwiSXNWaXNpYmxlIjp0cnVlLCJXaWR0aCI6MC4wLCJIZWlnaHQiOjAuMCwiQm9yZGVyU3R5bGUiOm51bGwsIlBhcmVudFN0eWxlIjpudWxsfSwiQ3JpdGljYWxQYXRoU3R5bGUiOnsiJGlkIjoiNTc2MSIsIkNyaXRpY2FsUGF0aFN0eWxlT3B0aW9ucyI6MzAsIkxpbmVTdHlsZSI6eyIkaWQiOiI1NzYyIiwiTGluZUNvbG9yIjp7IiRpZCI6IjU3NjMiLCIkdHlwZSI6Ik5MUkUuQ29tbW9uLkRvbS5Tb2xpZENvbG9yQnJ1c2gsIE5MUkUuQ29tbW9uIiwiQ29sb3IiOnsiJGlkIjoiNTc2NCIsIkEiOjI1NSwiUiI6MjIyLCJHIjo1MCwiQiI6NTB9fSwiTGluZVdlaWdodCI6MS4wLCJMaW5lVHlwZSI6MCwiUGFyZW50U3R5bGUiOm51bGx9LCJUaXRsZUZvcmVncm91bmQiOnsiJGlkIjoiNTc2NSIsIkNvbG9yIjp7IiRpZCI6IjU3NjYiLCJBIjoyNTUsIlIiOjE3NiwiRyI6MTksIkIiOjI1fX0sIlNoYXBlc0JhY2tncm91bmQiOnsiJGlkIjoiNTc2NyIsIkNvbG9yIjp7IiRpZCI6IjU3NjgiLCJBIjoyNTUsIlIiOjI1MywiRyI6MjAzLCJCIjoyMDh9fSwiU2hhcGVzQm9yZGVyU3R5bGUiOnsiJGlkIjoiNTc2OSIsIkxpbmVDb2xvciI6eyIkaWQiOiI1NzcwIiwiJHR5cGUiOiJOTFJFLkNvbW1vbi5Eb20uU29saWRDb2xvckJydXNoLCBOTFJFLkNvbW1vbiIsIkNvbG9yIjp7IiRpZCI6IjU3NzEiLCJBIjoyNTUsIlIiOjIzNCwiRyI6MjIsIkIiOjMwfX0sIkxpbmVXZWlnaHQiOjIuMCwiTGluZVR5cGUiOjAsIlBhcmVudFN0eWxlIjpudWxsfSwiTWFyZ2luIjp7IiRpZCI6IjU3NzIiLCJUb3AiOjAuMCwiTGVmdCI6MC4wLCJSaWdodCI6MC4wLCJCb3R0b20iOjAuMH0sIlBhZGRpbmciOnsiJGlkIjoiNTc3MyIsIlRvcCI6MC4wLCJMZWZ0IjowLjAsIlJpZ2h0IjowLjAsIkJvdHRvbSI6MC4wfSwiQmFja2dyb3VuZCI6bnVsbCwiSXNWaXNpYmxlIjpmYWxzZSwiV2lkdGgiOjAuMCwiSGVpZ2h0IjowLjAsIkJvcmRlclN0eWxlIjp7IiRpZCI6IjU3NzQiLCJMaW5lQ29sb3IiOm51bGwsIkxpbmVXZWlnaHQiOjAuMCwiTGluZVR5cGUiOjAsIlBhcmVudFN0eWxlIjpudWxsfSwiUGFyZW50U3R5bGUiOm51bGx9LCJQYW5lbHNTcGFjaW5nRGVmaW5pdGlvbiI6eyIkaWQiOiI1Nzc1IiwiU3BhY2luZ0Fib3ZlVGltZWJhbmQiOjMsIlNwYWNpbmdCZWxvd1RpbWViYW5kIjozLCJTcGFjaW5nQWJvdmVCZXR3ZWVuU3dpbWxhbmVzQW5kVGFza3MiOjUsIlNwYWNpbmdCZWxvd0JldHdlZW5Td2ltbGFuZXNBbmRUYXNrcyI6NX0sIlRpbWViYW5kU3R5bGUiOnsiJGlkIjoiNTc3NiIsIlNjYWxlTWFya2luZyI6MCwiU2hhcGUiOjAsIlNoYXBlU3R5bGUiOnsiJGlkIjoiNTc3NyIsIk1hcmdpbiI6eyIkaWQiOiI1Nzc4IiwiVG9wIjowLjAsIkxlZnQiOjEwLjAsIlJpZ2h0IjoxMC4wLCJCb3R0b20iOjAuMH0sIlBhZGRpbmciOnsiJGlkIjoiNTc3OSIsIlRvcCI6MC4wLCJMZWZ0IjowLjAsIlJpZ2h0IjowLjAsIkJvdHRvbSI6MC4wfSwiQmFja2dyb3VuZCI6eyIkaWQiOiI1NzgwIiwiQ29sb3IiOnsiJGlkIjoiNTc4MSIsIkEiOjI1NSwiUiI6MTQsIkciOjQwLCJCIjo2NX19LCJJc1Zpc2libGUiOnRydWUsIldpZHRoIjowLjAsIkhlaWdodCI6MTQuMzk5OTk5NjE4NTMwMjczLCJCb3JkZXJTdHlsZSI6eyIkaWQiOiI1NzgyIiwiTGluZUNvbG9yIjp7IiRpZCI6IjU3ODMiLCIkdHlwZSI6Ik5MUkUuQ29tbW9uLkRvbS5Tb2xpZENvbG9yQnJ1c2gsIE5MUkUuQ29tbW9uIiwiQ29sb3IiOnsiJGlkIjoiNTc4NCIsIkEiOjI1NSwiUiI6MjU1LCJHIjowLCJCIjowfX0sIkxpbmVXZWlnaHQiOjAuMCwiTGluZVR5cGUiOjAsIlBhcmVudFN0eWxlIjpudWxsfSwiUGFyZW50U3R5bGUiOm51bGx9LCJNaWRkbGVUaWVyU2hhcGVTdHlsZSI6eyIkaWQiOiI1Nzg1IiwiTWFyZ2luIjp7IiRpZCI6IjU3ODYiLCJUb3AiOjAuMCwiTGVmdCI6MTAuMCwiUmlnaHQiOjEwLjAsIkJvdHRvbSI6MC4wfSwiUGFkZGluZyI6eyIkaWQiOiI1Nzg3IiwiVG9wIjowLjAsIkxlZnQiOjAuMCwiUmlnaHQiOjAuMCwiQm90dG9tIjowLjB9LCJCYWNrZ3JvdW5kIjp7IiRpZCI6IjU3ODgiLCJDb2xvciI6eyIkaWQiOiI1Nzg5IiwiQSI6MjU1LCJSIjoxMTUsIkciOjExNSwiQiI6MTE1fX0sIklzVmlzaWJsZSI6dHJ1ZSwiV2lkdGgiOjAuMCwiSGVpZ2h0IjoxNC4zOTk5OTk2MTg1MzAyNzMsIkJvcmRlclN0eWxlIjp7IiRpZCI6IjU3OTAiLCJMaW5lQ29sb3IiOnsiJHJlZiI6IjU3ODMifSwiTGluZVdlaWdodCI6MC4wLCJMaW5lVHlwZSI6MCwiUGFyZW50U3R5bGUiOm51bGx9LCJQYXJlbnRTdHlsZSI6bnVsbH0sIkJvdHRvbVRpZXJTaGFwZVN0eWxlIjp7IiRpZCI6IjU3OTEiLCJNYXJnaW4iOnsiJGlkIjoiNTc5MiIsIlRvcCI6MC4wLCJMZWZ0IjoxMC4wLCJSaWdodCI6MTAuMCwiQm90dG9tIjowLjB9LCJQYWRkaW5nIjp7IiRpZCI6IjU3OTMiLCJUb3AiOjAuMCwiTGVmdCI6MC4wLCJSaWdodCI6MC4wLCJCb3R0b20iOjAuMH0sIkJhY2tncm91bmQiOnsiJGlkIjoiNTc5NCIsIkNvbG9yIjp7IiRpZCI6IjU3OTUiLCJBIjoyNTUsIlIiOjE0LCJHIjo0MCwiQiI6NjV9fSwiSXNWaXNpYmxlIjp0cnVlLCJXaWR0aCI6MC4wLCJIZWlnaHQiOjE0LjM5OTk5OTYxODUzMDI3MywiQm9yZGVyU3R5bGUiOnsiJGlkIjoiNTc5NiIsIkxpbmVDb2xvciI6eyIkcmVmIjoiNTc4MyJ9LCJMaW5lV2VpZ2h0IjowLjAsIkxpbmVUeXBlIjowLCJQYXJlbnRTdHlsZSI6bnVsbH0sIlBhcmVudFN0eWxlIjpudWxsfSwiUmlnaHRFbmRDYXBzU3R5bGUiOnsiJGlkIjoiNTc5NyIsIkZvbnRTZXR0aW5ncyI6eyIkaWQiOiI1Nzk4IiwiRm9udFNpemUiOjE4LCJGb250TmFtZSI6IkNhbGlicmkiLCJJc0JvbGQiOnRydWUsIklzSXRhbGljIjpmYWxzZSwiSXNVbmRlcmxpbmVkIjpmYWxzZSwiUGFyZW50U3R5bGUiOm51bGx9LCJBdXRvU2l6ZSI6MCwiRm9yZWdyb3VuZCI6eyIkaWQiOiI1Nzk5IiwiQ29sb3IiOnsiJGlkIjoiNTgwMCIsIkEiOjI1NSwiUiI6MjMzLCJHIjoxMTMsIkIiOjUwfX0sIk1heFdpZHRoIjoyMDAuMCwiTWF4SGVpZ2h0IjoiSW5maW5pdHkiLCJTbWFydEZvcmVncm91bmRJc0FjdGl2ZSI6ZmFsc2UsIkhvcml6b250YWxBbGlnbm1lbnQiOjAsIlZlcnRpY2FsQWxpZ25tZW50IjoxLCJTbWFydEZvcmVncm91bmQiOm51bGwsIkJhY2tncm91bmRGaWxsVHlwZSI6MCwiTWFyZ2luIjp7IiRpZCI6IjU4MDEiLCJUb3AiOjAuMCwiTGVmdCI6MC4wLCJSaWdodCI6MjAuMCwiQm90dG9tIjowLjB9LCJQYWRkaW5nIjp7IiRpZCI6IjU4MDIiLCJUb3AiOjAuMCwiTGVmdCI6MC4wLCJSaWdodCI6MC4wLCJCb3R0b20iOjAuMH0sIkJhY2tncm91bmQiOnsiJGlkIjoiNTgwMyIsIkNvbG9yIjp7IiRpZCI6IjU4MDQiLCJBIjoyNTUsIlIiOjIzMywiRyI6MTEzLCJCIjo1MH19LCJJc1Zpc2libGUiOnRydWUsIldpZHRoIjowLjAsIkhlaWdodCI6MC4wLCJCb3JkZXJTdHlsZSI6eyIkaWQiOiI1ODA1IiwiTGluZUNvbG9yIjpudWxsLCJMaW5lV2VpZ2h0IjowLjAsIkxpbmVUeXBlIjowLCJQYXJlbnRTdHlsZSI6bnVsbH0sIlBhcmVudFN0eWxlIjpudWxsfSwiTGVmdEVuZENhcHNTdHlsZSI6eyIkaWQiOiI1ODA2IiwiRm9udFNldHRpbmdzIjp7IiRpZCI6IjU4MDciLCJGb250U2l6ZSI6MTgsIkZvbnROYW1lIjoiQ2FsaWJyaSIsIklzQm9sZCI6dHJ1ZSwiSXNJdGFsaWMiOmZhbHNlLCJJc1VuZGVybGluZWQiOmZhbHNlLCJQYXJlbnRTdHlsZSI6bnVsbH0sIkF1dG9TaXplIjowLCJGb3JlZ3JvdW5kIjp7IiRpZCI6IjU4MDgiLCJDb2xvciI6eyIkaWQiOiI1ODA5IiwiQSI6MjU1LCJSIjoyMzcsIkciOjEyNSwiQiI6NDl9fSwiTWF4V2lkdGgiOjIwMC4wLCJNYXhIZWlnaHQiOiJJbmZpbml0eSIsIlNtYXJ0Rm9yZWdyb3VuZElzQWN0aXZlIjpmYWxzZSwiSG9yaXpvbnRhbEFsaWdubWVudCI6MCwiVmVydGljYWxBbGlnbm1lbnQiOjEsIlNtYXJ0Rm9yZWdyb3VuZCI6bnVsbCwiQmFja2dyb3VuZEZpbGxUeXBlIjowLCJNYXJnaW4iOnsiJGlkIjoiNTgxMCIsIlRvcCI6MC4wLCJMZWZ0IjozOS41MDY2NjY2NjY2NjY2NzUsIlJpZ2h0IjowLjAsIkJvdHRvbSI6MC4wfSwiUGFkZGluZyI6eyIkaWQiOiI1ODExIiwiVG9wIjowLjAsIkxlZnQiOjAuMCwiUmlnaHQiOjAuMCwiQm90dG9tIjowLjB9LCJCYWNrZ3JvdW5kIjp7IiRpZCI6IjU4MTIiLCJDb2xvciI6eyIkaWQiOiI1ODEzIiwiQSI6MjU1LCJSIjoyMzcsIkciOjEyNSwiQiI6NDl9fSwiSXNWaXNpYmxlIjpmYWxzZSwiV2lkdGgiOjAuMCwiSGVpZ2h0IjowLjAsIkJvcmRlclN0eWxlIjp7IiRpZCI6IjU4MTQiLCJMaW5lQ29sb3IiOm51bGwsIkxpbmVXZWlnaHQiOjAuMCwiTGluZVR5cGUiOjAsIlBhcmVudFN0eWxlIjpudWxsfSwiUGFyZW50U3R5bGUiOm51bGx9LCJUb2RheVRleHRTdHlsZSI6eyIkaWQiOiI1ODE1IiwiRm9udFNldHRpbmdzIjp7IiRpZCI6IjU4MTYiLCJGb250U2l6ZSI6MTIsIkZvbnROYW1lIjoiQ2FsaWJyaSIsIklzQm9sZCI6ZmFsc2UsIklzSXRhbGljIjpmYWxzZSwiSXNVbmRlcmxpbmVkIjpmYWxzZSwiUGFyZW50U3R5bGUiOm51bGx9LCJBdXRvU2l6ZSI6MCwiRm9yZWdyb3VuZCI6eyIkaWQiOiI1ODE3IiwiQ29sb3IiOnsiJGlkIjoiNTgxOC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1ODE5IiwiVG9wIjowLjAsIkxlZnQiOjAuMCwiUmlnaHQiOjAuMCwiQm90dG9tIjowLjB9LCJQYWRkaW5nIjp7IiRpZCI6IjU4MjAiLCJUb3AiOjAuMCwiTGVmdCI6MC4wLCJSaWdodCI6MC4wLCJCb3R0b20iOjAuMH0sIkJhY2tncm91bmQiOnsiJGlkIjoiNTgyMSIsIkNvbG9yIjp7IiRpZCI6IjU4MjIiLCJBIjoyNTUsIlIiOjAsIkciOjAsIkIiOjB9fSwiSXNWaXNpYmxlIjp0cnVlLCJXaWR0aCI6MC4wLCJIZWlnaHQiOjAuMCwiQm9yZGVyU3R5bGUiOnsiJGlkIjoiNTgyMyIsIkxpbmVDb2xvciI6bnVsbCwiTGluZVdlaWdodCI6MC4wLCJMaW5lVHlwZSI6MCwiUGFyZW50U3R5bGUiOm51bGx9LCJQYXJlbnRTdHlsZSI6bnVsbH0sIlRvZGF5TWFya2VyU3R5bGUiOnsiJGlkIjoiNTgyNCIsIk1hcmdpbiI6eyIkaWQiOiI1ODI1IiwiVG9wIjowLjAsIkxlZnQiOjAuMCwiUmlnaHQiOjAuMCwiQm90dG9tIjowLjB9LCJQYWRkaW5nIjp7IiRpZCI6IjU4MjYiLCJUb3AiOjAuMCwiTGVmdCI6MC4wLCJSaWdodCI6MC4wLCJCb3R0b20iOjAuMH0sIkJhY2tncm91bmQiOnsiJGlkIjoiNTgyNyIsIkNvbG9yIjp7IiRpZCI6IjU4MjgiLCJBIjoyNTUsIlIiOjI1NSwiRyI6MCwiQiI6MH19LCJJc1Zpc2libGUiOnRydWUsIldpZHRoIjowLjAsIkhlaWdodCI6MC4wLCJCb3JkZXJTdHlsZSI6bnVsbCwiUGFyZW50U3R5bGUiOm51bGx9LCJTY2FsZVN0eWxlIjp7IiRpZCI6IjU4MjkiLCJTaGFwZSI6MCwiU2hvd1NlZ21lbnRTZXBhcmF0b3JzIjp0cnVlLCJTZWdtZW50U2VwYXJhdG9yT3BhY2l0eSI6MzAsIkhhc0JlZW5WaXNpYmxlQmVmb3JlIjpmYWxzZSwiRm9udFNldHRpbmdzIjp7IiRpZCI6IjU4MzAiLCJGb250U2l6ZSI6MTIsIkZvbnROYW1lIjoiQ2FsaWJyaSIsIklzQm9sZCI6ZmFsc2UsIklzSXRhbGljIjpmYWxzZSwiSXNVbmRlcmxpbmVkIjpmYWxzZSwiUGFyZW50U3R5bGUiOm51bGx9LCJBdXRvU2l6ZSI6MCwiRm9yZWdyb3VuZCI6eyIkaWQiOiI1ODMxIiwiQ29sb3IiOnsiJGlkIjoiNTgzMiIsIkEiOjI1NSwiUiI6MjMyLCJHIjoyMzIsIkIiOjIzMn19LCJNYXhXaWR0aCI6MjAwLjAsIk1heEhlaWdodCI6IkluZmluaXR5IiwiU21hcnRGb3JlZ3JvdW5kSXNBY3RpdmUiOmZhbHNlLCJIb3Jpem9udGFsQWxpZ25tZW50IjowLCJWZXJ0aWNhbEFsaWdubWVudCI6MSwiU21hcnRGb3JlZ3JvdW5kIjpudWxsLCJCYWNrZ3JvdW5kRmlsbFR5cGUiOjAsIk1hcmdpbiI6eyIkaWQiOiI1ODMzIiwiVG9wIjowLjAsIkxlZnQiOjQuMCwiUmlnaHQiOjQuMCwiQm90dG9tIjowLjB9LCJQYWRkaW5nIjp7IiRpZCI6IjU4MzQiLCJUb3AiOjAuMCwiTGVmdCI6MC4wLCJSaWdodCI6MC4wLCJCb3R0b20iOjAuMH0sIkJhY2tncm91bmQiOnsiJGlkIjoiNTgzNSIsIkNvbG9yIjp7IiRpZCI6IjU4MzYiLCJBIjoyNTUsIlIiOjE0LCJHIjo0MCwiQiI6NjV9fSwiSXNWaXNpYmxlIjp0cnVlLCJXaWR0aCI6MC4wLCJIZWlnaHQiOjAuMCwiQm9yZGVyU3R5bGUiOnsiJGlkIjoiNTgzNyIsIkxpbmVDb2xvciI6bnVsbCwiTGluZVdlaWdodCI6MC4wLCJMaW5lVHlwZSI6MCwiUGFyZW50U3R5bGUiOm51bGx9LCJQYXJlbnRTdHlsZSI6bnVsbH0sIlNpbmdsZVNjYWxlU2hhcGVTdHlsZSI6eyIkaWQiOiI1ODM4IiwiU2hhcGUiOjMsIkhlaWdodCI6MjAuMH0sIk1pZGRsZVRpZXJTY2FsZVN0eWxlIjp7IiRpZCI6IjU4MzkiLCJTaGFwZSI6MCwiU2hvd1NlZ21lbnRTZXBhcmF0b3JzIjp0cnVlLCJTZWdtZW50U2VwYXJhdG9yT3BhY2l0eSI6MzAsIkhhc0JlZW5WaXNpYmxlQmVmb3JlIjp0cnVlLCJGb250U2V0dGluZ3MiOnsiJGlkIjoiNTg0MCIsIkZvbnRTaXplIjoxMiwiRm9udE5hbWUiOiJDYWxpYnJpIiwiSXNCb2xkIjpmYWxzZSwiSXNJdGFsaWMiOmZhbHNlLCJJc1VuZGVybGluZWQiOmZhbHNlLCJQYXJlbnRTdHlsZSI6bnVsbH0sIkF1dG9TaXplIjowLCJGb3JlZ3JvdW5kIjp7IiRyZWYiOiI1ODMxIn0sIk1heFdpZHRoIjoyMDAuMCwiTWF4SGVpZ2h0IjoiSW5maW5pdHkiLCJTbWFydEZvcmVncm91bmRJc0FjdGl2ZSI6ZmFsc2UsIkhvcml6b250YWxBbGlnbm1lbnQiOjAsIlZlcnRpY2FsQWxpZ25tZW50IjoxLCJTbWFydEZvcmVncm91bmQiOm51bGwsIkJhY2tncm91bmRGaWxsVHlwZSI6MCwiTWFyZ2luIjp7IiRpZCI6IjU4NDEiLCJUb3AiOjAuMCwiTGVmdCI6NC4wLCJSaWdodCI6NC4wLCJCb3R0b20iOjAuMH0sIlBhZGRpbmciOnsiJGlkIjoiNTg0MiIsIlRvcCI6MC4wLCJMZWZ0IjowLjAsIlJpZ2h0IjowLjAsIkJvdHRvbSI6MC4wfSwiQmFja2dyb3VuZCI6eyIkaWQiOiI1ODQzIiwiQ29sb3IiOnsiJGlkIjoiNTg0NCIsIkEiOjI1NSwiUiI6MTQsIkciOjQwLCJCIjo2NX19LCJJc1Zpc2libGUiOnRydWUsIldpZHRoIjowLjAsIkhlaWdodCI6MC4wLCJCb3JkZXJTdHlsZSI6eyIkaWQiOiI1ODQ1IiwiTGluZUNvbG9yIjpudWxsLCJMaW5lV2VpZ2h0IjowLjAsIkxpbmVUeXBlIjowLCJQYXJlbnRTdHlsZSI6bnVsbH0sIlBhcmVudFN0eWxlIjpudWxsfSwiQm90dG9tVGllclNjYWxlU3R5bGUiOnsiJGlkIjoiNTg0NiIsIlNoYXBlIjowLCJTaG93U2VnbWVudFNlcGFyYXRvcnMiOnRydWUsIlNlZ21lbnRTZXBhcmF0b3JPcGFjaXR5IjozMCwiSGFzQmVlblZpc2libGVCZWZvcmUiOmZhbHNlLCJGb250U2V0dGluZ3MiOnsiJGlkIjoiNTg0NyIsIkZvbnRTaXplIjoxMiwiRm9udE5hbWUiOiJDYWxpYnJpIiwiSXNCb2xkIjpmYWxzZSwiSXNJdGFsaWMiOmZhbHNlLCJJc1VuZGVybGluZWQiOmZhbHNlLCJQYXJlbnRTdHlsZSI6bnVsbH0sIkF1dG9TaXplIjowLCJGb3JlZ3JvdW5kIjp7IiRpZCI6IjU4NDgiLCJDb2xvciI6eyIkaWQiOiI1ODQ5IiwiQSI6MjU1LCJSIjoyMzIsIkciOjIzMiwiQiI6MjMyfX0sIk1heFdpZHRoIjoyMDAuMCwiTWF4SGVpZ2h0IjoiSW5maW5pdHkiLCJTbWFydEZvcmVncm91bmRJc0FjdGl2ZSI6ZmFsc2UsIkhvcml6b250YWxBbGlnbm1lbnQiOjAsIlZlcnRpY2FsQWxpZ25tZW50IjoxLCJTbWFydEZvcmVncm91bmQiOm51bGwsIkJhY2tncm91bmRGaWxsVHlwZSI6MCwiTWFyZ2luIjp7IiRpZCI6IjU4NTAiLCJUb3AiOjAuMCwiTGVmdCI6NC4wLCJSaWdodCI6NC4wLCJCb3R0b20iOjAuMH0sIlBhZGRpbmciOnsiJGlkIjoiNTg1MSIsIlRvcCI6MC4wLCJMZWZ0IjowLjAsIlJpZ2h0IjowLjAsIkJvdHRvbSI6MC4wfSwiQmFja2dyb3VuZCI6eyIkaWQiOiI1ODUyIiwiQ29sb3IiOnsiJGlkIjoiNTg1MyIsIkEiOjI1NSwiUiI6MTQsIkciOjQwLCJCIjo2NX19LCJJc1Zpc2libGUiOmZhbHNlLCJXaWR0aCI6MC4wLCJIZWlnaHQiOjAuMCwiQm9yZGVyU3R5bGUiOnsiJGlkIjoiNTg1NCIsIkxpbmVDb2xvciI6bnVsbCwiTGluZVdlaWdodCI6MC4wLCJMaW5lVHlwZSI6MCwiUGFyZW50U3R5bGUiOm51bGx9LCJQYXJlbnRTdHlsZSI6bnVsbH0sIkVsYXBzZWRUaW1lQmFja2dyb3VuZCI6eyIkaWQiOiI1ODU1IiwiQ29sb3IiOnsiJGlkIjoiNTg1NiIsIkEiOjE5MSwiUiI6MjU1LCJHIjowLCJCIjowfX0sIkFwcGVuZFllYXJPblllYXJDaGFuZ2UiOmZhbHNlLCJFbGFwc2VkVGltZUZvcm1hdCI6MiwiVG9kYXlNYXJrZXJQb3NpdGlvbiI6MSwiUXVpY2tQb3NpdGlvbiI6MywiQWJzb2x1dGVQb3NpdGlvbiI6OTYuMTIxNjYsIk1hcmdpbiI6eyIkaWQiOiI1ODU3IiwiVG9wIjowLjAsIkxlZnQiOjEwLjAsIlJpZ2h0IjoxMC4wLCJCb3R0b20iOjAuMH0sIlBhZGRpbmciOnsiJGlkIjoiNTg1OCIsIlRvcCI6MC4wLCJMZWZ0IjowLjAsIlJpZ2h0IjowLjAsIkJvdHRvbSI6MC4wfSwiQmFja2dyb3VuZCI6eyIkaWQiOiI1ODU5IiwiQ29sb3IiOnsiJGlkIjoiNTg2MCIsIkEiOjI1NSwiUiI6NDcsIkciOjU0LCJCIjoxNTN9fSwiSXNWaXNpYmxlIjpmYWxzZSwiV2lkdGgiOjAuMCwiSGVpZ2h0IjowLjAsIkJvcmRlclN0eWxlIjpudWxsLCJQYXJlbnRTdHlsZSI6bnVsbH0sIkRlZmF1bHRNaWxlc3RvbmVTdHlsZSI6eyIkaWQiOiI1ODYxIiwiU2hhcGUiOjIsIkNvbm5lY3Rvck1hcmdpbiI6eyIkaWQiOiI1ODYyIiwiVG9wIjowLjAsIkxlZnQiOjIuMCwiUmlnaHQiOjIuMCwiQm90dG9tIjowLjB9LCJDb25uZWN0b3JTdHlsZSI6eyIkaWQiOiI1ODYzIiwiTGluZUNvbG9yIjp7IiRpZCI6IjU4NjQiLCIkdHlwZSI6Ik5MUkUuQ29tbW9uLkRvbS5Tb2xpZENvbG9yQnJ1c2gsIE5MUkUuQ29tbW9uIiwiQ29sb3IiOnsiJGlkIjoiNTg2NSIsIkEiOjEyNywiUiI6MjMzLCJHIjoxMTMsIkIiOjUwfX0sIkxpbmVXZWlnaHQiOjEuMCwiTGluZVR5cGUiOjAsIlBhcmVudFN0eWxlIjpudWxsfSwiSXNCZWxvd1RpbWViYW5kIjpmYWxzZSwiUG9zaXRpb25PblRhc2siOjAsIkhpZGVEYXRlIjpmYWxzZSwiU2hhcGVTaXplIjoxLCJTcGFjaW5nIjowLjAsIlBhZGRpbmciOnsiJGlkIjoiNTg2NiIsIlRvcCI6NS4wLCJMZWZ0IjozLjAsIlJpZ2h0IjowLjAsIkJvdHRvbSI6Mi4wfSwiU2hhcGVTdHlsZSI6eyIkaWQiOiI1ODY3IiwiTWFyZ2luIjp7IiRpZCI6IjU4NjgiLCJUb3AiOjAuMCwiTGVmdCI6MC4wLCJSaWdodCI6MC4wLCJCb3R0b20iOjAuMH0sIlBhZGRpbmciOnsiJGlkIjoiNTg2OSIsIlRvcCI6MC4wLCJMZWZ0IjowLjAsIlJpZ2h0IjowLjAsIkJvdHRvbSI6MC4wfSwiQmFja2dyb3VuZCI6eyIkaWQiOiI1ODcwIiwiQ29sb3IiOnsiJGlkIjoiNTg3MSIsIkEiOjI1NSwiUiI6MjMzLCJHIjoxMTMsIkIiOjUwfX0sIklzVmlzaWJsZSI6dHJ1ZSwiV2lkdGgiOjE4LjAsIkhlaWdodCI6MjAuMCwiQm9yZGVyU3R5bGUiOnsiJGlkIjoiNTg3MiIsIkxpbmVDb2xvciI6eyIkaWQiOiI1ODczIiwiJHR5cGUiOiJOTFJFLkNvbW1vbi5Eb20uU29saWRDb2xvckJydXNoLCBOTFJFLkNvbW1vbiIsIkNvbG9yIjp7IiRpZCI6IjU4NzQiLCJBIjoyNTUsIlIiOjIzNCwiRyI6MjIsIkIiOjMwfX0sIkxpbmVXZWlnaHQiOjAuMCwiTGluZVR5cGUiOjAsIlBhcmVudFN0eWxlIjpudWxsfSwiUGFyZW50U3R5bGUiOm51bGx9LCJUaXRsZVN0eWxlIjp7IiRpZCI6IjU4NzUiLCJGb250U2V0dGluZ3MiOnsiJGlkIjoiNTg3NiIsIkZvbnRTaXplIjoxMSwiRm9udE5hbWUiOiJDYWxpYnJpIiwiSXNCb2xkIjp0cnVlLCJJc0l0YWxpYyI6ZmFsc2UsIklzVW5kZXJsaW5lZCI6ZmFsc2UsIlBhcmVudFN0eWxlIjpudWxsfSwiQXV0b1NpemUiOjAsIkZvcmVncm91bmQiOnsiJGlkIjoiNTg3NyIsIkNvbG9yIjp7IiRpZCI6IjU4Nzg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NTg3OSIsIlRvcCI6MC4wLCJMZWZ0IjowLjAsIlJpZ2h0IjowLjAsIkJvdHRvbSI6MC4wfSwiUGFkZGluZyI6eyIkaWQiOiI1ODgwIiwiVG9wIjowLjAsIkxlZnQiOjAuMCwiUmlnaHQiOjAuMCwiQm90dG9tIjowLjB9LCJCYWNrZ3JvdW5kIjp7IiRpZCI6IjU4ODEiLCJDb2xvciI6eyIkaWQiOiI1ODgyIiwiQSI6MjU1LCJSIjowLCJHIjowLCJCIjowfX0sIklzVmlzaWJsZSI6dHJ1ZSwiV2lkdGgiOjAuMCwiSGVpZ2h0IjowLjAsIkJvcmRlclN0eWxlIjp7IiRpZCI6IjU4ODMiLCJMaW5lQ29sb3IiOm51bGwsIkxpbmVXZWlnaHQiOjAuMCwiTGluZVR5cGUiOjAsIlBhcmVudFN0eWxlIjpudWxsfSwiUGFyZW50U3R5bGUiOm51bGx9LCJEYXRlU3R5bGUiOnsiJGlkIjoiNTg4NCIsIkZvbnRTZXR0aW5ncyI6eyIkaWQiOiI1ODg1IiwiRm9udFNpemUiOjEwLCJGb250TmFtZSI6IkNhbGlicmkiLCJJc0JvbGQiOmZhbHNlLCJJc0l0YWxpYyI6ZmFsc2UsIklzVW5kZXJsaW5lZCI6ZmFsc2UsIlBhcmVudFN0eWxlIjpudWxsfSwiQXV0b1NpemUiOjAsIkZvcmVncm91bmQiOnsiJGlkIjoiNTg4NiIsIkNvbG9yIjp7IiRpZCI6IjU4ODciLCJBIjoyNTUsIlIiOjE0LCJHIjo0MCwiQiI6NjV9fSwiTWF4V2lkdGgiOjIwMC4wLCJNYXhIZWlnaHQiOiJJbmZpbml0eSIsIlNtYXJ0Rm9yZWdyb3VuZElzQWN0aXZlIjpmYWxzZSwiSG9yaXpvbnRhbEFsaWdubWVudCI6MCwiVmVydGljYWxBbGlnbm1lbnQiOjEsIlNtYXJ0Rm9yZWdyb3VuZCI6bnVsbCwiQmFja2dyb3VuZEZpbGxUeXBlIjowLCJNYXJnaW4iOnsiJGlkIjoiNTg4OCIsIlRvcCI6MC4wLCJMZWZ0IjowLjAsIlJpZ2h0IjowLjAsIkJvdHRvbSI6MC4wfSwiUGFkZGluZyI6eyIkaWQiOiI1ODg5IiwiVG9wIjowLjAsIkxlZnQiOjAuMCwiUmlnaHQiOjAuMCwiQm90dG9tIjowLjB9LCJCYWNrZ3JvdW5kIjp7IiRpZCI6IjU4OTAiLCJDb2xvciI6eyIkaWQiOiI1ODkxIiwiQSI6MjU1LCJSIjoxNCwiRyI6NDAsIkIiOjY1fX0sIklzVmlzaWJsZSI6dHJ1ZSwiV2lkdGgiOjAuMCwiSGVpZ2h0IjowLjAsIkJvcmRlclN0eWxlIjp7IiRpZCI6IjU4OTIiLCJMaW5lQ29sb3IiOm51bGwsIkxpbmVXZWlnaHQiOjAuMCwiTGluZVR5cGUiOjAsIlBhcmVudFN0eWxlIjpudWxsfSwiUGFyZW50U3R5bGUiOm51bGx9LCJEYXRlRm9ybWF0Ijp7IiRpZCI6IjU4OTMiLCJGb3JtYXRTdHJpbmciOiJNTU0gZCwgeXl5eSIsIlNlcGFyYXRvciI6Ii8iLCJVc2VJbnRlcm5hdGlvbmFsRGF0ZUZvcm1hdCI6ZmFsc2UsIkRhdGVJc1Zpc2libGUiOnRydWUsIlRpbWVJc1Zpc2libGUiOmZhbHNlLCJIb3VyRGlnaXRzIjoxLCJBbVBtRGVzaWduYXRvciI6MiwiVHJpbTAwTWludXRlcyI6ZmFsc2UsIkxhc3RLbm93blZpc2liaWxpdHlTdGF0ZSI6bnVsbH0sIldlZWtOdW1iZXJpbmciOnsiJGlkIjoiNTg5NCIsIkZvcm1hdCI6MCwiSXNWaXNpYmxlIjpmYWxzZSwiTGFzdEtub3duVmlzaWJpbGl0eVN0YXRlIjpmYWxzZX0sIklzVmlzaWJsZSI6dHJ1ZSwiVmFyaWFuY2VTdHlsZSI6eyIkaWQiOiI1ODk1IiwiVGV4dFN0eWxlIjp7IiRpZCI6IjU4OTYiLCJGb250U2V0dGluZ3MiOnsiJGlkIjoiNTg5NyIsIkZvbnRTaXplIjoxMSwiRm9udE5hbWUiOiJDYWxpYnJpIiwiSXNCb2xkIjpmYWxzZSwiSXNJdGFsaWMiOmZhbHNlLCJJc1VuZGVybGluZWQiOmZhbHNlLCJQYXJlbnRTdHlsZSI6bnVsbH0sIkF1dG9TaXplIjowLCJGb3JlZ3JvdW5kIjp7IiRpZCI6IjU4OTgiLCJDb2xvciI6eyIkaWQiOiI1ODk5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U5MDAiLCJUb3AiOjAuMCwiTGVmdCI6MC4wLCJSaWdodCI6MC4wLCJCb3R0b20iOjAuMH0sIlBhZGRpbmciOnsiJGlkIjoiNTkwMSIsIlRvcCI6MC4wLCJMZWZ0IjowLjAsIlJpZ2h0IjowLjAsIkJvdHRvbSI6MC4wfSwiQmFja2dyb3VuZCI6eyIkaWQiOiI1OTAyIiwiQ29sb3IiOnsiJGlkIjoiNTkwMyIsIkEiOjAsIlIiOjAsIkciOjAsIkIiOjB9fSwiSXNWaXNpYmxlIjpmYWxzZSwiV2lkdGgiOjAuMCwiSGVpZ2h0IjowLjAsIkJvcmRlclN0eWxlIjp7IiRpZCI6IjU5MDQiLCJMaW5lQ29sb3IiOm51bGwsIkxpbmVXZWlnaHQiOjAuMCwiTGluZVR5cGUiOjAsIlBhcmVudFN0eWxlIjpudWxsfSwiUGFyZW50U3R5bGUiOm51bGx9LCJQYXJlbnRTdHlsZSI6bnVsbH0sIlBhcmVudFN0eWxlIjpudWxsfSwiRGVmYXVsdE1vdFN0eWxlIjp7IiRpZCI6IjU5MDUiLCJTaGFwZSI6MiwiQ29ubmVjdG9yTWFyZ2luIjp7IiRpZCI6IjU5MDYiLCJUb3AiOjAuMCwiTGVmdCI6Mi4wLCJSaWdodCI6Mi4wLCJCb3R0b20iOjAuMH0sIkNvbm5lY3RvclN0eWxlIjp7IiRpZCI6IjU5MDciLCJMaW5lQ29sb3IiOnsiJGlkIjoiNTkwOCIsIiR0eXBlIjoiTkxSRS5Db21tb24uRG9tLlNvbGlkQ29sb3JCcnVzaCwgTkxSRS5Db21tb24iLCJDb2xvciI6eyIkaWQiOiI1OTA5IiwiQSI6MTI3LCJSIjoyMzMsIkciOjExMywiQiI6NTB9fSwiTGluZVdlaWdodCI6MS4wLCJMaW5lVHlwZSI6MCwiUGFyZW50U3R5bGUiOm51bGx9LCJJc0JlbG93VGltZWJhbmQiOmZhbHNlLCJQb3NpdGlvbk9uVGFzayI6MSwiSGlkZURhdGUiOmZhbHNlLCJTaGFwZVNpemUiOjEsIlNwYWNpbmciOjAuMCwiUGFkZGluZyI6eyIkaWQiOiI1OTEwIiwiVG9wIjo1LjAsIkxlZnQiOjMuMCwiUmlnaHQiOjAuMCwiQm90dG9tIjoyLjB9LCJTaGFwZVN0eWxlIjp7IiRpZCI6IjU5MTEiLCJNYXJnaW4iOnsiJGlkIjoiNTkxMiIsIlRvcCI6MC4wLCJMZWZ0IjowLjAsIlJpZ2h0IjowLjAsIkJvdHRvbSI6MC4wfSwiUGFkZGluZyI6eyIkaWQiOiI1OTEzIiwiVG9wIjowLjAsIkxlZnQiOjAuMCwiUmlnaHQiOjAuMCwiQm90dG9tIjowLjB9LCJCYWNrZ3JvdW5kIjp7IiRpZCI6IjU5MTQiLCJDb2xvciI6eyIkaWQiOiI1OTE1IiwiQSI6MjU1LCJSIjoyMzMsIkciOjExMywiQiI6NTB9fSwiSXNWaXNpYmxlIjp0cnVlLCJXaWR0aCI6MTMuMCwiSGVpZ2h0IjoxMy4wLCJCb3JkZXJTdHlsZSI6eyIkaWQiOiI1OTE2IiwiTGluZUNvbG9yIjp7IiRpZCI6IjU5MTciLCIkdHlwZSI6Ik5MUkUuQ29tbW9uLkRvbS5Tb2xpZENvbG9yQnJ1c2gsIE5MUkUuQ29tbW9uIiwiQ29sb3IiOnsiJGlkIjoiNTkxOCIsIkEiOjI1NSwiUiI6MjM0LCJHIjoyMiwiQiI6MzB9fSwiTGluZVdlaWdodCI6MC4wLCJMaW5lVHlwZSI6MCwiUGFyZW50U3R5bGUiOm51bGx9LCJQYXJlbnRTdHlsZSI6bnVsbH0sIlRpdGxlU3R5bGUiOnsiJGlkIjoiNTkxOSIsIkZvbnRTZXR0aW5ncyI6eyIkaWQiOiI1OTIwIiwiRm9udFNpemUiOjExLCJGb250TmFtZSI6IkNhbGlicmkiLCJJc0JvbGQiOnRydWUsIklzSXRhbGljIjpmYWxzZSwiSXNVbmRlcmxpbmVkIjpmYWxzZSwiUGFyZW50U3R5bGUiOm51bGx9LCJBdXRvU2l6ZSI6MCwiRm9yZWdyb3VuZCI6eyIkaWQiOiI1OTIxIiwiQ29sb3IiOnsiJGlkIjoiNTkyMi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1OTIzIiwiVG9wIjowLjAsIkxlZnQiOjAuMCwiUmlnaHQiOjAuMCwiQm90dG9tIjowLjB9LCJQYWRkaW5nIjp7IiRpZCI6IjU5MjQiLCJUb3AiOjAuMCwiTGVmdCI6MC4wLCJSaWdodCI6MC4wLCJCb3R0b20iOjAuMH0sIkJhY2tncm91bmQiOnsiJGlkIjoiNTkyNSIsIkNvbG9yIjp7IiRpZCI6IjU5MjYiLCJBIjoyNTUsIlIiOjAsIkciOjAsIkIiOjB9fSwiSXNWaXNpYmxlIjp0cnVlLCJXaWR0aCI6MC4wLCJIZWlnaHQiOjAuMCwiQm9yZGVyU3R5bGUiOnsiJGlkIjoiNTkyNyIsIkxpbmVDb2xvciI6bnVsbCwiTGluZVdlaWdodCI6MC4wLCJMaW5lVHlwZSI6MCwiUGFyZW50U3R5bGUiOm51bGx9LCJQYXJlbnRTdHlsZSI6bnVsbH0sIkRhdGVTdHlsZSI6eyIkaWQiOiI1OTI4IiwiRm9udFNldHRpbmdzIjp7IiRpZCI6IjU5MjkiLCJGb250U2l6ZSI6MTAsIkZvbnROYW1lIjoiQ2FsaWJyaSIsIklzQm9sZCI6ZmFsc2UsIklzSXRhbGljIjpmYWxzZSwiSXNVbmRlcmxpbmVkIjpmYWxzZSwiUGFyZW50U3R5bGUiOm51bGx9LCJBdXRvU2l6ZSI6MCwiRm9yZWdyb3VuZCI6eyIkaWQiOiI1OTMwIiwiQ29sb3IiOnsiJGlkIjoiNTkzMSIsIkEiOjI1NSwiUiI6MTQsIkciOjQwLCJCIjo2NX19LCJNYXhXaWR0aCI6MjAwLjAsIk1heEhlaWdodCI6IkluZmluaXR5IiwiU21hcnRGb3JlZ3JvdW5kSXNBY3RpdmUiOmZhbHNlLCJIb3Jpem9udGFsQWxpZ25tZW50IjowLCJWZXJ0aWNhbEFsaWdubWVudCI6MSwiU21hcnRGb3JlZ3JvdW5kIjpudWxsLCJCYWNrZ3JvdW5kRmlsbFR5cGUiOjAsIk1hcmdpbiI6eyIkaWQiOiI1OTMyIiwiVG9wIjowLjAsIkxlZnQiOjAuMCwiUmlnaHQiOjAuMCwiQm90dG9tIjowLjB9LCJQYWRkaW5nIjp7IiRpZCI6IjU5MzMiLCJUb3AiOjAuMCwiTGVmdCI6MC4wLCJSaWdodCI6MC4wLCJCb3R0b20iOjAuMH0sIkJhY2tncm91bmQiOnsiJGlkIjoiNTkzNCIsIkNvbG9yIjp7IiRpZCI6IjU5MzUiLCJBIjoyNTUsIlIiOjE0LCJHIjo0MCwiQiI6NjV9fSwiSXNWaXNpYmxlIjp0cnVlLCJXaWR0aCI6MC4wLCJIZWlnaHQiOjAuMCwiQm9yZGVyU3R5bGUiOnsiJGlkIjoiNTkzNiIsIkxpbmVDb2xvciI6bnVsbCwiTGluZVdlaWdodCI6MC4wLCJMaW5lVHlwZSI6MCwiUGFyZW50U3R5bGUiOm51bGx9LCJQYXJlbnRTdHlsZSI6bnVsbH0sIkRhdGVGb3JtYXQiOnsiJGlkIjoiNTkzNyIsIkZvcm1hdFN0cmluZyI6Ik1NTSBkLCB5eXl5IiwiU2VwYXJhdG9yIjoiLyIsIlVzZUludGVybmF0aW9uYWxEYXRlRm9ybWF0IjpmYWxzZSwiRGF0ZUlzVmlzaWJsZSI6dHJ1ZSwiVGltZUlzVmlzaWJsZSI6ZmFsc2UsIkhvdXJEaWdpdHMiOjEsIkFtUG1EZXNpZ25hdG9yIjoyLCJUcmltMDBNaW51dGVzIjpmYWxzZSwiTGFzdEtub3duVmlzaWJpbGl0eVN0YXRlIjpudWxsfSwiV2Vla051bWJlcmluZyI6eyIkaWQiOiI1OTM4IiwiRm9ybWF0IjowLCJJc1Zpc2libGUiOmZhbHNlLCJMYXN0S25vd25WaXNpYmlsaXR5U3RhdGUiOmZhbHNlfSwiSXNWaXNpYmxlIjp0cnVlLCJWYXJpYW5jZVN0eWxlIjp7IiRpZCI6IjU5MzkiLCJUZXh0U3R5bGUiOnsiJGlkIjoiNTk0MCIsIkZvbnRTZXR0aW5ncyI6eyIkaWQiOiI1OTQxIiwiRm9udFNpemUiOjExLCJGb250TmFtZSI6IkNhbGlicmkiLCJJc0JvbGQiOmZhbHNlLCJJc0l0YWxpYyI6ZmFsc2UsIklzVW5kZXJsaW5lZCI6ZmFsc2UsIlBhcmVudFN0eWxlIjpudWxsfSwiQXV0b1NpemUiOjAsIkZvcmVncm91bmQiOnsiJGlkIjoiNTk0MiIsIkNvbG9yIjp7IiRpZCI6IjU5NDM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NTk0NCIsIlRvcCI6MC4wLCJMZWZ0IjowLjAsIlJpZ2h0IjowLjAsIkJvdHRvbSI6MC4wfSwiUGFkZGluZyI6eyIkaWQiOiI1OTQ1IiwiVG9wIjowLjAsIkxlZnQiOjAuMCwiUmlnaHQiOjAuMCwiQm90dG9tIjowLjB9LCJCYWNrZ3JvdW5kIjp7IiRpZCI6IjU5NDYiLCJDb2xvciI6eyIkaWQiOiI1OTQ3IiwiQSI6MCwiUiI6MCwiRyI6MCwiQiI6MH19LCJJc1Zpc2libGUiOmZhbHNlLCJXaWR0aCI6MC4wLCJIZWlnaHQiOjAuMCwiQm9yZGVyU3R5bGUiOnsiJGlkIjoiNTk0OCIsIkxpbmVDb2xvciI6bnVsbCwiTGluZVdlaWdodCI6MC4wLCJMaW5lVHlwZSI6MCwiUGFyZW50U3R5bGUiOm51bGx9LCJQYXJlbnRTdHlsZSI6bnVsbH0sIlBhcmVudFN0eWxlIjpudWxsfSwiUGFyZW50U3R5bGUiOm51bGx9LCJEZWZhdWx0VGFza1N0eWxlIjp7IiRpZCI6IjU5NDkiLCJTaGFwZSI6MywiU2hhcGVUaGlja25lc3MiOjAsIkR1cmF0aW9uRm9ybWF0IjowLCJJbmNsdWRlTm9uV29ya2luZ0RheXNJbkR1cmF0aW9uIjpmYWxzZSwiUGVyY2VudGFnZUNvbXBsZXRlU3R5bGUiOnsiJGlkIjoiNTk1MCIsIkZvbnRTZXR0aW5ncyI6eyIkaWQiOiI1OTUxIiwiRm9udFNpemUiOjEwLCJGb250TmFtZSI6IkNhbGlicmkiLCJJc0JvbGQiOmZhbHNlLCJJc0l0YWxpYyI6ZmFsc2UsIklzVW5kZXJsaW5lZCI6ZmFsc2UsIlBhcmVudFN0eWxlIjpudWxsfSwiQXV0b1NpemUiOjAsIkZvcmVncm91bmQiOnsiJGlkIjoiNTk1MiIsIkNvbG9yIjp7IiRpZCI6IjU5NTMiLCJBIjoyNTUsIlIiOjIzMiwiRyI6MjMyLCJCIjoyMzJ9fSwiTWF4V2lkdGgiOjIwMC4wLCJNYXhIZWlnaHQiOiJJbmZpbml0eSIsIlNtYXJ0Rm9yZWdyb3VuZElzQWN0aXZlIjpmYWxzZSwiSG9yaXpvbnRhbEFsaWdubWVudCI6MSwiVmVydGljYWxBbGlnbm1lbnQiOjEsIlNtYXJ0Rm9yZWdyb3VuZCI6bnVsbCwiQmFja2dyb3VuZEZpbGxUeXBlIjowLCJNYXJnaW4iOnsiJGlkIjoiNTk1NCIsIlRvcCI6MC4wLCJMZWZ0IjowLjAsIlJpZ2h0IjowLjAsIkJvdHRvbSI6MC4wfSwiUGFkZGluZyI6eyIkaWQiOiI1OTU1IiwiVG9wIjowLjAsIkxlZnQiOjAuMCwiUmlnaHQiOjAuMCwiQm90dG9tIjowLjB9LCJCYWNrZ3JvdW5kIjp7IiRpZCI6IjU5NTYiLCJDb2xvciI6eyIkaWQiOiI1OTU3IiwiQSI6ODksIlIiOjAsIkciOjAsIkIiOjB9fSwiSXNWaXNpYmxlIjp0cnVlLCJXaWR0aCI6MC4wLCJIZWlnaHQiOjAuMCwiQm9yZGVyU3R5bGUiOnsiJGlkIjoiNTk1OCIsIkxpbmVDb2xvciI6bnVsbCwiTGluZVdlaWdodCI6MC4wLCJMaW5lVHlwZSI6MCwiUGFyZW50U3R5bGUiOm51bGx9LCJQYXJlbnRTdHlsZSI6bnVsbH0sIkR1cmF0aW9uU3R5bGUiOnsiJGlkIjoiNTk1OSIsIkZvbnRTZXR0aW5ncyI6eyIkaWQiOiI1OTYwIiwiRm9udFNpemUiOjEwLCJGb250TmFtZSI6IkNhbGlicmkiLCJJc0JvbGQiOmZhbHNlLCJJc0l0YWxpYyI6ZmFsc2UsIklzVW5kZXJsaW5lZCI6ZmFsc2UsIlBhcmVudFN0eWxlIjpudWxsfSwiQXV0b1NpemUiOjAsIkZvcmVncm91bmQiOnsiJGlkIjoiNTk2MSIsIkNvbG9yIjp7IiRpZCI6IjU5NjIiLCJBIjoyNTUsIlIiOjIzNywiRyI6MTI1LCJCIjo0OX19LCJNYXhXaWR0aCI6MjAwLjAsIk1heEhlaWdodCI6IkluZmluaXR5IiwiU21hcnRGb3JlZ3JvdW5kSXNBY3RpdmUiOmZhbHNlLCJIb3Jpem9udGFsQWxpZ25tZW50IjowLCJWZXJ0aWNhbEFsaWdubWVudCI6MSwiU21hcnRGb3JlZ3JvdW5kIjpudWxsLCJCYWNrZ3JvdW5kRmlsbFR5cGUiOjAsIk1hcmdpbiI6eyIkaWQiOiI1OTYzIiwiVG9wIjowLjAsIkxlZnQiOjAuMCwiUmlnaHQiOjAuMCwiQm90dG9tIjowLjB9LCJQYWRkaW5nIjp7IiRpZCI6IjU5NjQiLCJUb3AiOjAuMCwiTGVmdCI6MC4wLCJSaWdodCI6MC4wLCJCb3R0b20iOjAuMH0sIkJhY2tncm91bmQiOnsiJGlkIjoiNTk2NSIsIkNvbG9yIjp7IiRpZCI6IjU5NjYiLCJBIjoyNTUsIlIiOjIzNywiRyI6MTI1LCJCIjo0OX19LCJJc1Zpc2libGUiOnRydWUsIldpZHRoIjowLjAsIkhlaWdodCI6MC4wLCJCb3JkZXJTdHlsZSI6eyIkaWQiOiI1OTY3IiwiTGluZUNvbG9yIjpudWxsLCJMaW5lV2VpZ2h0IjowLjAsIkxpbmVUeXBlIjowLCJQYXJlbnRTdHlsZSI6bnVsbH0sIlBhcmVudFN0eWxlIjpudWxsfSwiSG9yaXpvbnRhbENvbm5lY3RvclN0eWxlIjp7IiRpZCI6IjU5NjgiLCJMaW5lQ29sb3IiOnsiJGlkIjoiNTk2OSIsIiR0eXBlIjoiTkxSRS5Db21tb24uRG9tLlNvbGlkQ29sb3JCcnVzaCwgTkxSRS5Db21tb24iLCJDb2xvciI6eyIkaWQiOiI1OTcwIiwiQSI6NTEsIlIiOjIxLCJHIjo5NiwiQiI6MTMwfX0sIkxpbmVXZWlnaHQiOjEuMCwiTGluZVR5cGUiOjAsIlBhcmVudFN0eWxlIjpudWxsfSwiVmVydGljYWxDb25uZWN0b3JTdHlsZSI6eyIkaWQiOiI1OTcxIiwiTGluZUNvbG9yIjp7IiRpZCI6IjU5NzIiLCIkdHlwZSI6Ik5MUkUuQ29tbW9uLkRvbS5Tb2xpZENvbG9yQnJ1c2gsIE5MUkUuQ29tbW9uIiwiQ29sb3IiOnsiJGlkIjoiNTk3MyIsIkEiOjUxLCJSIjoyMSwiRyI6OTYsIkIiOjEzMH19LCJMaW5lV2VpZ2h0IjowLjAsIkxpbmVUeXBlIjowLCJQYXJlbnRTdHlsZSI6bnVsbH0sIk1hcmdpbiI6bnVsbCwiU3RhcnREYXRlUG9zaXRpb24iOjQsIkVuZERhdGVQb3NpdGlvbiI6NCwiRGF0ZUlzVmlzaWJsZSI6dHJ1ZSwiVGl0bGVQb3NpdGlvbiI6MywiRHVyYXRpb25Qb3NpdGlvbiI6NiwiUGVyY2VudGFnZUNvbXBsZXRlZFBvc2l0aW9uIjoyLCJWYXJpYW5jZVBvc2l0aW9uIjo2LCJTcGFjaW5nIjozLCJJc0JlbG93VGltZWJhbmQiOmZhbHNlLCJQZXJjZW50YWdlQ29tcGxldGVTaGFwZU9wYWNpdHkiOjM1LCJCYXNlbGluZVN0eWxlIjp7IiRpZCI6IjU5NzQiLCJTaGFwZVN0eWxlIjp7IiRpZCI6IjU5NzUiLCJNYXJnaW4iOnsiJGlkIjoiNTk3NiIsIlRvcCI6MC4wLCJMZWZ0IjowLjAsIlJpZ2h0IjowLjAsIkJvdHRvbSI6MC4wfSwiUGFkZGluZyI6eyIkaWQiOiI1OTc3IiwiVG9wIjowLjAsIkxlZnQiOjAuMCwiUmlnaHQiOjAuMCwiQm90dG9tIjowLjB9LCJCYWNrZ3JvdW5kIjp7IiRpZCI6IjU5NzgiLCJDb2xvciI6eyIkaWQiOiI1OTc5IiwiQSI6MTUzLCJSIjowLCJHIjowLCJCIjowfX0sIklzVmlzaWJsZSI6dHJ1ZSwiV2lkdGgiOjAuMCwiSGVpZ2h0IjowLjAsIkJvcmRlclN0eWxlIjp7IiRpZCI6IjU5ODAiLCJMaW5lQ29sb3IiOm51bGwsIkxpbmVXZWlnaHQiOjAuMCwiTGluZVR5cGUiOjAsIlBhcmVudFN0eWxlIjpudWxsfSwiUGFyZW50U3R5bGUiOm51bGx9LCJNYXJnaW4iOnsiJGlkIjoiNTk4MSIsIlRvcCI6MC4wLCJMZWZ0IjowLjAsIlJpZ2h0IjowLjAsIkJvdHRvbSI6MC4wfSwiUGFkZGluZyI6eyIkaWQiOiI1OTgyIiwiVG9wIjowLjAsIkxlZnQiOjAuMCwiUmlnaHQiOjAuMCwiQm90dG9tIjowLjB9LCJCYWNrZ3JvdW5kIjpudWxsLCJJc1Zpc2libGUiOnRydWUsIldpZHRoIjowLjAsIkhlaWdodCI6MC4wLCJCb3JkZXJTdHlsZSI6bnVsbCwiUGFyZW50U3R5bGUiOm51bGx9LCJTaGFwZVN0eWxlIjp7IiRpZCI6IjU5ODMiLCJNYXJnaW4iOnsiJGlkIjoiNTk4NCIsIlRvcCI6MC4wLCJMZWZ0Ijo0LjAsIlJpZ2h0Ijo0LjAsIkJvdHRvbSI6MC4wfSwiUGFkZGluZyI6eyIkaWQiOiI1OTg1IiwiVG9wIjowLjAsIkxlZnQiOjAuMCwiUmlnaHQiOjAuMCwiQm90dG9tIjowLjB9LCJCYWNrZ3JvdW5kIjp7IiRpZCI6IjU5ODYiLCJDb2xvciI6eyIkaWQiOiI1OTg3IiwiQSI6MjU1LCJSIjoyMSwiRyI6OTYsIkIiOjEzMH19LCJJc1Zpc2libGUiOnRydWUsIldpZHRoIjowLjAsIkhlaWdodCI6MTAuMCwiQm9yZGVyU3R5bGUiOnsiJGlkIjoiNTk4OCIsIkxpbmVDb2xvciI6eyIkaWQiOiI1OTg5IiwiJHR5cGUiOiJOTFJFLkNvbW1vbi5Eb20uU29saWRDb2xvckJydXNoLCBOTFJFLkNvbW1vbiIsIkNvbG9yIjp7IiRpZCI6IjU5OTAiLCJBIjoyNTUsIlIiOjIzNCwiRyI6MjIsIkIiOjMwfX0sIkxpbmVXZWlnaHQiOjAuMCwiTGluZVR5cGUiOjAsIlBhcmVudFN0eWxlIjpudWxsfSwiUGFyZW50U3R5bGUiOm51bGx9LCJUaXRsZVN0eWxlIjp7IiRpZCI6IjU5OTEiLCJGb250U2V0dGluZ3MiOnsiJGlkIjoiNTk5MiIsIkZvbnRTaXplIjoxMSwiRm9udE5hbWUiOiJDYWxpYnJpIiwiSXNCb2xkIjpmYWxzZSwiSXNJdGFsaWMiOmZhbHNlLCJJc1VuZGVybGluZWQiOmZhbHNlLCJQYXJlbnRTdHlsZSI6bnVsbH0sIkF1dG9TaXplIjowLCJGb3JlZ3JvdW5kIjp7IiRpZCI6IjU5OTMiLCJDb2xvciI6eyIkaWQiOiI1OTk0IiwiQSI6MjU1LCJSIjowLCJHIjowLCJCIjowfX0sIk1heFdpZHRoIjoyMDAuMCwiTWF4SGVpZ2h0IjoiSW5maW5pdHkiLCJTbWFydEZvcmVncm91bmRJc0FjdGl2ZSI6ZmFsc2UsIkhvcml6b250YWxBbGlnbm1lbnQiOjIsIlZlcnRpY2FsQWxpZ25tZW50IjoxLCJTbWFydEZvcmVncm91bmQiOm51bGwsIkJhY2tncm91bmRGaWxsVHlwZSI6MCwiTWFyZ2luIjp7IiRpZCI6IjU5OTUiLCJUb3AiOjAuMCwiTGVmdCI6MC4wLCJSaWdodCI6MC4wLCJCb3R0b20iOjAuMH0sIlBhZGRpbmciOnsiJGlkIjoiNTk5NiIsIlRvcCI6MC4wLCJMZWZ0IjowLjAsIlJpZ2h0IjowLjAsIkJvdHRvbSI6MC4wfSwiQmFja2dyb3VuZCI6eyIkaWQiOiI1OTk3IiwiQ29sb3IiOnsiJGlkIjoiNTk5OCIsIkEiOjI1NSwiUiI6MCwiRyI6MCwiQiI6MH19LCJJc1Zpc2libGUiOnRydWUsIldpZHRoIjowLjAsIkhlaWdodCI6MC4wLCJCb3JkZXJTdHlsZSI6eyIkaWQiOiI1OTk5IiwiTGluZUNvbG9yIjpudWxsLCJMaW5lV2VpZ2h0IjowLjAsIkxpbmVUeXBlIjowLCJQYXJlbnRTdHlsZSI6bnVsbH0sIlBhcmVudFN0eWxlIjpudWxsfSwiRGF0ZVN0eWxlIjp7IiRpZCI6IjYwMDAiLCJGb250U2V0dGluZ3MiOnsiJGlkIjoiNjAwMSIsIkZvbnRTaXplIjoxMCwiRm9udE5hbWUiOiJDYWxpYnJpIiwiSXNCb2xkIjpmYWxzZSwiSXNJdGFsaWMiOmZhbHNlLCJJc1VuZGVybGluZWQiOmZhbHNlLCJQYXJlbnRTdHlsZSI6bnVsbH0sIkF1dG9TaXplIjowLCJGb3JlZ3JvdW5kIjp7IiRpZCI6IjYwMDIiLCJDb2xvciI6eyIkaWQiOiI2MDAzIiwiQSI6MjU1LCJSIjoxNCwiRyI6NDAsIkIiOjY1fX0sIk1heFdpZHRoIjoyMDAuMCwiTWF4SGVpZ2h0IjoiSW5maW5pdHkiLCJTbWFydEZvcmVncm91bmRJc0FjdGl2ZSI6ZmFsc2UsIkhvcml6b250YWxBbGlnbm1lbnQiOjAsIlZlcnRpY2FsQWxpZ25tZW50IjoxLCJTbWFydEZvcmVncm91bmQiOm51bGwsIkJhY2tncm91bmRGaWxsVHlwZSI6MCwiTWFyZ2luIjp7IiRpZCI6IjYwMDQiLCJUb3AiOjAuMCwiTGVmdCI6MC4wLCJSaWdodCI6MC4wLCJCb3R0b20iOjAuMH0sIlBhZGRpbmciOnsiJGlkIjoiNjAwNSIsIlRvcCI6MC4wLCJMZWZ0IjowLjAsIlJpZ2h0IjowLjAsIkJvdHRvbSI6MC4wfSwiQmFja2dyb3VuZCI6eyIkaWQiOiI2MDA2IiwiQ29sb3IiOnsiJGlkIjoiNjAwNyIsIkEiOjI1NSwiUiI6MTQsIkciOjQwLCJCIjo2NX19LCJJc1Zpc2libGUiOnRydWUsIldpZHRoIjowLjAsIkhlaWdodCI6MC4wLCJCb3JkZXJTdHlsZSI6eyIkaWQiOiI2MDA4IiwiTGluZUNvbG9yIjpudWxsLCJMaW5lV2VpZ2h0IjowLjAsIkxpbmVUeXBlIjowLCJQYXJlbnRTdHlsZSI6bnVsbH0sIlBhcmVudFN0eWxlIjpudWxsfSwiRGF0ZUZvcm1hdCI6eyIkaWQiOiI2MDA5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YwMTAiLCJGb3JtYXQiOjAsIklzVmlzaWJsZSI6ZmFsc2UsIkxhc3RLbm93blZpc2liaWxpdHlTdGF0ZSI6ZmFsc2V9LCJJc1Zpc2libGUiOnRydWUsIlZhcmlhbmNlU3R5bGUiOnsiJGlkIjoiNjAxMSIsIlRleHRTdHlsZSI6eyIkaWQiOiI2MDEyIiwiRm9udFNldHRpbmdzIjp7IiRpZCI6IjYwMTMiLCJGb250U2l6ZSI6MTEsIkZvbnROYW1lIjoiQ2FsaWJyaSIsIklzQm9sZCI6ZmFsc2UsIklzSXRhbGljIjpmYWxzZSwiSXNVbmRlcmxpbmVkIjpmYWxzZSwiUGFyZW50U3R5bGUiOm51bGx9LCJBdXRvU2l6ZSI6MCwiRm9yZWdyb3VuZCI6eyIkaWQiOiI2MDE0IiwiQ29sb3IiOnsiJGlkIjoiNjAxNS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2MDE2IiwiVG9wIjowLjAsIkxlZnQiOjAuMCwiUmlnaHQiOjAuMCwiQm90dG9tIjowLjB9LCJQYWRkaW5nIjp7IiRpZCI6IjYwMTciLCJUb3AiOjAuMCwiTGVmdCI6MC4wLCJSaWdodCI6MC4wLCJCb3R0b20iOjAuMH0sIkJhY2tncm91bmQiOnsiJGlkIjoiNjAxOCIsIkNvbG9yIjp7IiRpZCI6IjYwMTkiLCJBIjowLCJSIjowLCJHIjowLCJCIjowfX0sIklzVmlzaWJsZSI6dHJ1ZSwiV2lkdGgiOjAuMCwiSGVpZ2h0IjowLjAsIkJvcmRlclN0eWxlIjp7IiRpZCI6IjYwMjAiLCJMaW5lQ29sb3IiOm51bGwsIkxpbmVXZWlnaHQiOjAuMCwiTGluZVR5cGUiOjAsIlBhcmVudFN0eWxlIjpudWxsfSwiUGFyZW50U3R5bGUiOm51bGx9LCJQYXJlbnRTdHlsZSI6bnVsbH0sIlBhcmVudFN0eWxlIjpudWxsLCJfZXhwbGljaXRseVNldCI6eyIkaWQiOiI2MDIxIiwiU2hhcGVTdHlsZSI6ZmFsc2UsIlRpdGxlU3R5bGUiOmZhbHNlLCJEYXRlU3R5bGUiOmZhbHNlLCJWYXJpYW5jZVN0eWxlIjpmYWxzZSwiSG9yaXpvbnRhbENvbm5lY3RvclN0eWxlIjpmYWxzZSwiVmVydGljYWxDb25uZWN0b3JTdHlsZSI6ZmFsc2UsIlBlcmNlbnRhZ2VDb21wbGV0ZVNoYXBlT3BhY2l0eSI6ZmFsc2UsIlNoYXBlIjpmYWxzZSwiU2hhcGVUaGlja25lc3MiOmZhbHNlLCJEdXJhdGlvbkZvcm1hdCI6ZmFsc2UsIkluY2x1ZGVOb25Xb3JraW5nRGF5c0luRHVyYXRpb24iOmZhbHNlLCJNYXJnaW4iOmZhbHNlLCJTdGFydERhdGVQb3NpdGlvbiI6ZmFsc2UsIkVuZERhdGVQb3NpdGlvbiI6ZmFsc2UsIlRpdGxlUG9zaXRpb24iOmZhbHNlLCJEdXJhdGlvblBvc2l0aW9uIjpmYWxzZSwiUGVyY2VudGFnZUNvbXBsZXRlZFBvc2l0aW9uIjpmYWxzZSwiVmFyaWFuY2VQb3NpdGlvbiI6ZmFsc2UsIlNwYWNpbmciOmZhbHNlLCJJc0JlbG93VGltZWJhbmQiOmZhbHNlLCJEYXRlRm9ybWF0IjpmYWxzZSwiV2Vla051bWJlcmluZyI6ZmFsc2UsIklzVmlzaWJsZSI6ZmFsc2V9fSwiRGVmYXVsdFN3aW1sYW5lTWlsZXN0b25lU3R5bGUiOm51bGwsIkdyaWRsaW5lUGFuZWxTdHlsZSI6eyIkaWQiOiI2MDIyIiwiR3JpZGxpbmVTdHlsZSI6eyIkaWQiOiI2MDIzIiwiTGluZUNvbG9yIjp7IiRpZCI6IjYwMjQiLCIkdHlwZSI6Ik5MUkUuQ29tbW9uLkRvbS5Tb2xpZENvbG9yQnJ1c2gsIE5MUkUuQ29tbW9uIiwiQ29sb3IiOnsiJGlkIjoiNjAyNSIsIkEiOjM4LCJSIjo5MSwiRyI6MTU1LCJCIjoyMTN9fSwiTGluZVdlaWdodCI6MS4wLCJMaW5lVHlwZSI6MCwiUGFyZW50U3R5bGUiOm51bGx9LCJNYXJnaW4iOnsiJGlkIjoiNjAyNiIsIlRvcCI6MC4wLCJMZWZ0IjowLjAsIlJpZ2h0IjowLjAsIkJvdHRvbSI6MC4wfSwiUGFkZGluZyI6eyIkaWQiOiI2MDI3IiwiVG9wIjowLjAsIkxlZnQiOjAuMCwiUmlnaHQiOjAuMCwiQm90dG9tIjowLjB9LCJCYWNrZ3JvdW5kIjpudWxsLCJJc1Zpc2libGUiOnRydWUsIldpZHRoIjowLjAsIkhlaWdodCI6MC4wLCJCb3JkZXJTdHlsZSI6eyIkaWQiOiI2MDI4IiwiTGluZUNvbG9yIjpudWxsLCJMaW5lV2VpZ2h0IjowLjAsIkxpbmVUeXBlIjowLCJQYXJlbnRTdHlsZSI6bnVsbH0sIlBhcmVudFN0eWxlIjpudWxsfSwiQWN0aXZpdHlMaW5lUGFuZWxTdHlsZSI6eyIkaWQiOiI2MDI5IiwiQWN0aXZpdHlMaW5lU3R5bGUiOnsiJGlkIjoiNjAzMCIsIkxpbmVDb2xvciI6eyIkaWQiOiI2MDMxIiwiJHR5cGUiOiJOTFJFLkNvbW1vbi5Eb20uU29saWRDb2xvckJydXNoLCBOTFJFLkNvbW1vbiIsIkNvbG9yIjp7IiRpZCI6IjYwMzIiLCJBIjozOCwiUiI6NjgsIkciOjExNCwiQiI6MTk2fX0sIkxpbmVXZWlnaHQiOjEuMCwiTGluZVR5cGUiOjAsIlBhcmVudFN0eWxlIjpudWxsfSwiTWFyZ2luIjp7IiRpZCI6IjYwMzMiLCJUb3AiOjAuMCwiTGVmdCI6MC4wLCJSaWdodCI6MC4wLCJCb3R0b20iOjAuMH0sIlBhZGRpbmciOnsiJGlkIjoiNjAzNCIsIlRvcCI6MC4wLCJMZWZ0IjowLjAsIlJpZ2h0IjowLjAsIkJvdHRvbSI6MC4wfSwiQmFja2dyb3VuZCI6bnVsbCwiSXNWaXNpYmxlIjp0cnVlLCJXaWR0aCI6MC4wLCJIZWlnaHQiOjAuMCwiQm9yZGVyU3R5bGUiOnsiJGlkIjoiNjAzNSIsIkxpbmVDb2xvciI6bnVsbCwiTGluZVdlaWdodCI6MC4wLCJMaW5lVHlwZSI6MCwiUGFyZW50U3R5bGUiOm51bGx9LCJQYXJlbnRTdHlsZSI6bnVsbH0sIl9zZWxlY3RlZFRoZW1lUHJlc2V0Q29sb3JzIjp7IiRpZCI6IjYwMzYiLCJUZXh0TGlnaHQiOnsiJGlkIjoiNjAzNyIsIkEiOjI1NSwiUiI6MjU1LCJHIjoyNTUsIkIiOjI1NX0sIlRleHREYXJrIjp7IiRpZCI6IjYwMzgiLCJBIjoyNTUsIlIiOjAsIkciOjAsIkIiOjB9LCJBY2NlbnQxIjp7IiRpZCI6IjYwMzkiLCJBIjoyNTUsIlIiOjIzMiwiRyI6MjMyLCJCIjoyMzJ9LCJBY2NlbnQyIjp7IiRpZCI6IjYwNDAiLCJBIjoyNTUsIlIiOjE0LCJHIjo0MCwiQiI6NjV9LCJBY2NlbnQzIjp7IiRpZCI6IjYwNDEiLCJBIjoyNTUsIlIiOjIxLCJHIjo5NiwiQiI6MTMwfSwiQWNjZW50NCI6eyIkaWQiOiI2MDQyIiwiQSI6MjU1LCJSIjoyMzMsIkciOjExMywiQiI6NTB9LCJBY2NlbnQ1Ijp7IiRpZCI6IjYwNDMiLCJBIjoyNTUsIlIiOjI1LCJHIjoxMDcsIkIiOjM2fSwiQWNjZW50NiI6eyIkaWQiOiI2MDQ0IiwiQSI6MjU1LCJSIjoxNSwiRyI6MTU4LCJCIjoyMTN9LCJBY2NlbnQ3Ijp7IiRpZCI6IjYwNDUiLCJBIjoyNTUsIlIiOjE2MCwiRyI6NDMsIkIiOjE0N30sIkFjY2VudDgiOnsiJGlkIjoiNjA0NiIsIkEiOjI1NSwiUiI6NzgsIkciOjE2NywiQiI6NDZ9fSwiU2hvd0VsYXBzZWRUaW1lR3JhZGllbnRTdHlsZSI6ZmFsc2UsIlRpbWViYW5kUmVzZXJ2ZWRMZWZ0QXJlYVN0eWxlIjp7IiRpZCI6IjYwNDciLCJBY3Rpdml0eUhlYWRlcldpZHRoIjowLjAsIklzU2V0IjpmYWxzZX0sIkRlZmF1bHRTd2ltbGFuZVN0eWxlIjpudWxsLCJEZWZhdWx0U3dpbWxhbmVWMlN0eWxlIjp7IiRpZCI6IjYwNDgiLCJTdHlsZUlkIjoiMzMyY2ZiMTMtYjQwMS00ZWMzLWI2NTUtNzM5NjhkMDRkNzQ5IiwiSGVhZGVyU3R5bGUiOnsiJGlkIjoiNjA0OSIsIlRleHRJc1ZlcnRpY2FsIjpmYWxzZSwiVGV4dFN0eWxlIjp7IiRpZCI6IjYwNTAiLCJGb250U2V0dGluZ3MiOnsiJGlkIjoiNjA1MSIsIkZvbnRTaXplIjoxMSwiRm9udE5hbWUiOiJDYWxpYnJpIiwiSXNCb2xkIjpmYWxzZSwiSXNJdGFsaWMiOmZhbHNlLCJJc1VuZGVybGluZWQiOmZhbHNlLCJQYXJlbnRTdHlsZSI6bnVsbH0sIkF1dG9TaXplIjoyLCJGb3JlZ3JvdW5kIjp7IiRpZCI6IjYwNTIiLCJDb2xvciI6eyIkaWQiOiI2MDUzIiwiQSI6MjU1LCJSIjoyNTUsIkciOjI1NSwiQiI6MjU1fX0sIk1heFdpZHRoIjoiSW5maW5pdHkiLCJNYXhIZWlnaHQiOiJJbmZpbml0eSIsIlNtYXJ0Rm9yZWdyb3VuZElzQWN0aXZlIjpmYWxzZSwiSG9yaXpvbnRhbEFsaWdubWVudCI6MCwiVmVydGljYWxBbGlnbm1lbnQiOjAsIlNtYXJ0Rm9yZWdyb3VuZCI6bnVsbCwiQmFja2dyb3VuZEZpbGxUeXBlIjowLCJNYXJnaW4iOnsiJGlkIjoiNjA1NCIsIlRvcCI6MC4wLCJMZWZ0IjowLjAsIlJpZ2h0IjowLjAsIkJvdHRvbSI6MC4wfSwiUGFkZGluZyI6eyIkaWQiOiI2MDU1IiwiVG9wIjowLjAsIkxlZnQiOjAuMCwiUmlnaHQiOjAuMCwiQm90dG9tIjowLjB9LCJCYWNrZ3JvdW5kIjp7IiRpZCI6IjYwNTYiLCJDb2xvciI6eyIkaWQiOiI2MDU3IiwiQSI6MjU1LCJSIjoyNTUsIkciOjI1NSwiQiI6MjU1fX0sIklzVmlzaWJsZSI6dHJ1ZSwiV2lkdGgiOjAuMCwiSGVpZ2h0IjowLjAsIkJvcmRlclN0eWxlIjpudWxsLCJQYXJlbnRTdHlsZSI6bnVsbH0sIlJlY3RhbmdsZVN0eWxlIjp7IiRpZCI6IjYwNTgiLCJNYXJnaW4iOnsiJGlkIjoiNjA1OSIsIlRvcCI6MC4wLCJMZWZ0IjowLjAsIlJpZ2h0IjowLjAsIkJvdHRvbSI6MC4wfSwiUGFkZGluZyI6eyIkaWQiOiI2MDYwIiwiVG9wIjowLjAsIkxlZnQiOjAuMCwiUmlnaHQiOjAuMCwiQm90dG9tIjowLjB9LCJCYWNrZ3JvdW5kIjp7IiRpZCI6IjYwNjEiLCJDb2xvciI6eyIkaWQiOiI2MDYyIiwiQSI6MjU1LCJSIjoyMSwiRyI6OTYsIkIiOjEzMH19LCJJc1Zpc2libGUiOnRydWUsIldpZHRoIjowLjAsIkhlaWdodCI6MC4wLCJCb3JkZXJTdHlsZSI6eyIkaWQiOiI2MDYzIiwiTGluZUNvbG9yIjp7IiRpZCI6IjYwNjQiLCIkdHlwZSI6Ik5MUkUuQ29tbW9uLkRvbS5Tb2xpZENvbG9yQnJ1c2gsIE5MUkUuQ29tbW9uIiwiQ29sb3IiOnsiJGlkIjoiNjA2NSIsIkEiOjI1NSwiUiI6MjU1LCJHIjoyNTUsIkIiOjI1NX19LCJMaW5lV2VpZ2h0IjowLjAsIkxpbmVUeXBlIjowLCJQYXJlbnRTdHlsZSI6bnVsbH0sIlBhcmVudFN0eWxlIjpudWxsfSwiTWFyZ2luIjp7IiRpZCI6IjYwNjYiLCJUb3AiOjAuMCwiTGVmdCI6MC4wLCJSaWdodCI6MC4wLCJCb3R0b20iOjAuMH0sIlBhZGRpbmciOnsiJGlkIjoiNjA2NyIsIlRvcCI6MC4wLCJMZWZ0IjowLjAsIlJpZ2h0IjowLjAsIkJvdHRvbSI6MC4wfSwiQmFja2dyb3VuZCI6bnVsbCwiSXNWaXNpYmxlIjp0cnVlLCJXaWR0aCI6MC4wLCJIZWlnaHQiOjAuMCwiQm9yZGVyU3R5bGUiOm51bGwsIlBhcmVudFN0eWxlIjpudWxsfSwiQmFja2dyb3VuZFN0eWxlIjp7IiRpZCI6IjYwNjgiLCJNYXJnaW4iOnsiJGlkIjoiNjA2OSIsIlRvcCI6MC4wLCJMZWZ0IjowLjAsIlJpZ2h0IjowLjAsIkJvdHRvbSI6MC4wfSwiUGFkZGluZyI6eyIkaWQiOiI2MDcwIiwiVG9wIjowLjAsIkxlZnQiOjAuMCwiUmlnaHQiOjAuMCwiQm90dG9tIjowLjB9LCJCYWNrZ3JvdW5kIjp7IiRpZCI6IjYwNzEiLCJDb2xvciI6eyIkaWQiOiI2MDcyIiwiQSI6NTEsIlIiOjIwMCwiRyI6MjAwLCJCIjoyMDB9fSwiSXNWaXNpYmxlIjp0cnVlLCJXaWR0aCI6MC4wLCJIZWlnaHQiOjAuMCwiQm9yZGVyU3R5bGUiOnsiJGlkIjoiNjA3MyIsIkxpbmVDb2xvciI6eyIkaWQiOiI2MDc0IiwiJHR5cGUiOiJOTFJFLkNvbW1vbi5Eb20uU29saWRDb2xvckJydXNoLCBOTFJFLkNvbW1vbiIsIkNvbG9yIjp7IiRpZCI6IjYwNzUiLCJBIjoyNTUsIlIiOjIzNCwiRyI6MjIsIkIiOjMwfX0sIkxpbmVXZWlnaHQiOjAuMCwiTGluZVR5cGUiOjAsIlBhcmVudFN0eWxlIjpudWxsfSwiUGFyZW50U3R5bGUiOm51bGx9LCJJc0Fib3ZlVGltZWJhbmQiOmZhbHNlLCJTcGFjaW5nIjozLCJEZWZhdWx0U3dpbWxhbmVUYXNrU3R5bGUiOnsiJGlkIjoiNjA3NiIsIiR0eXBlIjoiTkxSRS5Db21tb24uRG9tLlN0eWxlcy5FeHBsaWNpdFNldGFibGVUYXNrU3R5bGUsIE5MUkUuQ29tbW9uIiwiU2hhcGUiOjEsIlNoYXBlVGhpY2tuZXNzIjowLCJEdXJhdGlvbkZvcm1hdCI6MCwiSW5jbHVkZU5vbldvcmtpbmdEYXlzSW5EdXJhdGlvbiI6ZmFsc2UsIlBlcmNlbnRhZ2VDb21wbGV0ZVN0eWxlIjp7IiRpZCI6IjYwNzciLCJGb250U2V0dGluZ3MiOnsiJGlkIjoiNjA3OCIsIkZvbnRTaXplIjoxMCwiRm9udE5hbWUiOiJDYWxpYnJpIiwiSXNCb2xkIjpmYWxzZSwiSXNJdGFsaWMiOmZhbHNlLCJJc1VuZGVybGluZWQiOmZhbHNlLCJQYXJlbnRTdHlsZSI6bnVsbH0sIkF1dG9TaXplIjowLCJGb3JlZ3JvdW5kIjp7IiRpZCI6IjYwNzkiLCJDb2xvciI6eyIkaWQiOiI2MDgwIiwiQSI6MjU1LCJSIjoyMzIsIkciOjIzMiwiQiI6MjMyfX0sIk1heFdpZHRoIjoyMDAuMCwiTWF4SGVpZ2h0IjoiSW5maW5pdHkiLCJTbWFydEZvcmVncm91bmRJc0FjdGl2ZSI6ZmFsc2UsIkhvcml6b250YWxBbGlnbm1lbnQiOjEsIlZlcnRpY2FsQWxpZ25tZW50IjoxLCJTbWFydEZvcmVncm91bmQiOm51bGwsIkJhY2tncm91bmRGaWxsVHlwZSI6MCwiTWFyZ2luIjp7IiRpZCI6IjYwODEiLCJUb3AiOjAuMCwiTGVmdCI6MC4wLCJSaWdodCI6MC4wLCJCb3R0b20iOjAuMH0sIlBhZGRpbmciOnsiJGlkIjoiNjA4MiIsIlRvcCI6MC4wLCJMZWZ0IjowLjAsIlJpZ2h0IjowLjAsIkJvdHRvbSI6MC4wfSwiQmFja2dyb3VuZCI6eyIkaWQiOiI2MDgzIiwiQ29sb3IiOnsiJGlkIjoiNjA4NCIsIkEiOjg5LCJSIjowLCJHIjowLCJCIjowfX0sIklzVmlzaWJsZSI6dHJ1ZSwiV2lkdGgiOjAuMCwiSGVpZ2h0IjowLjAsIkJvcmRlclN0eWxlIjp7IiRpZCI6IjYwODUiLCJMaW5lQ29sb3IiOm51bGwsIkxpbmVXZWlnaHQiOjAuMCwiTGluZVR5cGUiOjAsIlBhcmVudFN0eWxlIjpudWxsfSwiUGFyZW50U3R5bGUiOm51bGx9LCJEdXJhdGlvblN0eWxlIjp7IiRpZCI6IjYwODYiLCJGb250U2V0dGluZ3MiOnsiJGlkIjoiNjA4NyIsIkZvbnRTaXplIjoxMCwiRm9udE5hbWUiOiJDYWxpYnJpIiwiSXNCb2xkIjpmYWxzZSwiSXNJdGFsaWMiOmZhbHNlLCJJc1VuZGVybGluZWQiOmZhbHNlLCJQYXJlbnRTdHlsZSI6bnVsbH0sIkF1dG9TaXplIjowLCJGb3JlZ3JvdW5kIjp7IiRpZCI6IjYwODgiLCJDb2xvciI6eyIkaWQiOiI2MDg5IiwiQSI6MjU1LCJSIjoyMzcsIkciOjEyNSwiQiI6NDl9fSwiTWF4V2lkdGgiOjIwMC4wLCJNYXhIZWlnaHQiOiJJbmZpbml0eSIsIlNtYXJ0Rm9yZWdyb3VuZElzQWN0aXZlIjpmYWxzZSwiSG9yaXpvbnRhbEFsaWdubWVudCI6MCwiVmVydGljYWxBbGlnbm1lbnQiOjEsIlNtYXJ0Rm9yZWdyb3VuZCI6bnVsbCwiQmFja2dyb3VuZEZpbGxUeXBlIjowLCJNYXJnaW4iOnsiJGlkIjoiNjA5MCIsIlRvcCI6MC4wLCJMZWZ0IjowLjAsIlJpZ2h0IjowLjAsIkJvdHRvbSI6MC4wfSwiUGFkZGluZyI6eyIkaWQiOiI2MDkxIiwiVG9wIjowLjAsIkxlZnQiOjAuMCwiUmlnaHQiOjAuMCwiQm90dG9tIjowLjB9LCJCYWNrZ3JvdW5kIjp7IiRpZCI6IjYwOTIiLCJDb2xvciI6eyIkaWQiOiI2MDkzIiwiQSI6MjU1LCJSIjoyMzcsIkciOjEyNSwiQiI6NDl9fSwiSXNWaXNpYmxlIjp0cnVlLCJXaWR0aCI6MC4wLCJIZWlnaHQiOjAuMCwiQm9yZGVyU3R5bGUiOnsiJGlkIjoiNjA5NCIsIkxpbmVDb2xvciI6bnVsbCwiTGluZVdlaWdodCI6MC4wLCJMaW5lVHlwZSI6MCwiUGFyZW50U3R5bGUiOm51bGx9LCJQYXJlbnRTdHlsZSI6bnVsbH0sIkhvcml6b250YWxDb25uZWN0b3JTdHlsZSI6eyIkaWQiOiI2MDk1IiwiTGluZUNvbG9yIjp7IiRpZCI6IjYwOTYiLCIkdHlwZSI6Ik5MUkUuQ29tbW9uLkRvbS5Tb2xpZENvbG9yQnJ1c2gsIE5MUkUuQ29tbW9uIiwiQ29sb3IiOnsiJGlkIjoiNjA5NyIsIkEiOjI1NSwiUiI6MCwiRyI6MCwiQiI6MH19LCJMaW5lV2VpZ2h0IjowLjAsIkxpbmVUeXBlIjowLCJQYXJlbnRTdHlsZSI6bnVsbH0sIlZlcnRpY2FsQ29ubmVjdG9yU3R5bGUiOnsiJGlkIjoiNjA5OCIsIkxpbmVDb2xvciI6eyIkaWQiOiI2MDk5IiwiJHR5cGUiOiJOTFJFLkNvbW1vbi5Eb20uU29saWRDb2xvckJydXNoLCBOTFJFLkNvbW1vbiIsIkNvbG9yIjp7IiRpZCI6IjYxMDAiLCJBIjoyNTUsIlIiOjAsIkciOjAsIkIiOjB9fSwiTGluZVdlaWdodCI6MC4wLCJMaW5lVHlwZSI6MCwiUGFyZW50U3R5bGUiOm51bGx9LCJNYXJnaW4iOm51bGwsIlN0YXJ0RGF0ZVBvc2l0aW9uIjozLCJFbmREYXRlUG9zaXRpb24iOjMsIkRhdGVJc1Zpc2libGUiOnRydWUsIlRpdGxlUG9zaXRpb24iOjQsIkR1cmF0aW9uUG9zaXRpb24iOjYsIlBlcmNlbnRhZ2VDb21wbGV0ZWRQb3NpdGlvbiI6MiwiVmFyaWFuY2VQb3NpdGlvbiI6NiwiU3BhY2luZyI6MywiSXNCZWxvd1RpbWViYW5kIjpmYWxzZSwiUGVyY2VudGFnZUNvbXBsZXRlU2hhcGVPcGFjaXR5IjozNSwiQmFzZWxpbmVTdHlsZSI6eyIkaWQiOiI2MTAxIiwiU2hhcGVTdHlsZSI6eyIkaWQiOiI2MTAyIiwiTWFyZ2luIjp7IiRpZCI6IjYxMDMiLCJUb3AiOjAuMCwiTGVmdCI6MC4wLCJSaWdodCI6MC4wLCJCb3R0b20iOjAuMH0sIlBhZGRpbmciOnsiJGlkIjoiNjEwNCIsIlRvcCI6MC4wLCJMZWZ0IjowLjAsIlJpZ2h0IjowLjAsIkJvdHRvbSI6MC4wfSwiQmFja2dyb3VuZCI6eyIkaWQiOiI2MTA1IiwiQ29sb3IiOnsiJGlkIjoiNjEwNiIsIkEiOjE1MywiUiI6MCwiRyI6MCwiQiI6MH19LCJJc1Zpc2libGUiOnRydWUsIldpZHRoIjowLjAsIkhlaWdodCI6MC4wLCJCb3JkZXJTdHlsZSI6eyIkaWQiOiI2MTA3IiwiTGluZUNvbG9yIjpudWxsLCJMaW5lV2VpZ2h0IjowLjAsIkxpbmVUeXBlIjowLCJQYXJlbnRTdHlsZSI6bnVsbH0sIlBhcmVudFN0eWxlIjpudWxsfSwiTWFyZ2luIjp7IiRpZCI6IjYxMDgiLCJUb3AiOjAuMCwiTGVmdCI6MC4wLCJSaWdodCI6MC4wLCJCb3R0b20iOjAuMH0sIlBhZGRpbmciOnsiJGlkIjoiNjEwOSIsIlRvcCI6MC4wLCJMZWZ0IjowLjAsIlJpZ2h0IjowLjAsIkJvdHRvbSI6MC4wfSwiQmFja2dyb3VuZCI6bnVsbCwiSXNWaXNpYmxlIjp0cnVlLCJXaWR0aCI6MC4wLCJIZWlnaHQiOjAuMCwiQm9yZGVyU3R5bGUiOm51bGwsIlBhcmVudFN0eWxlIjpudWxsfSwiU2hhcGVTdHlsZSI6eyIkaWQiOiI2MTEwIiwiTWFyZ2luIjp7IiRpZCI6IjYxMTEiLCJUb3AiOjAuMCwiTGVmdCI6NC4wLCJSaWdodCI6NC4wLCJCb3R0b20iOjAuMH0sIlBhZGRpbmciOnsiJGlkIjoiNjExMiIsIlRvcCI6MC4wLCJMZWZ0IjowLjAsIlJpZ2h0IjowLjAsIkJvdHRvbSI6MC4wfSwiQmFja2dyb3VuZCI6eyIkaWQiOiI2MTEzIiwiQ29sb3IiOnsiJGlkIjoiNjExNCIsIkEiOjI1NSwiUiI6MjEsIkciOjk2LCJCIjoxMzB9fSwiSXNWaXNpYmxlIjp0cnVlLCJXaWR0aCI6MC4wLCJIZWlnaHQiOjEwLjAsIkJvcmRlclN0eWxlIjp7IiRpZCI6IjYxMTUiLCJMaW5lQ29sb3IiOnsiJGlkIjoiNjExNiIsIiR0eXBlIjoiTkxSRS5Db21tb24uRG9tLlNvbGlkQ29sb3JCcnVzaCwgTkxSRS5Db21tb24iLCJDb2xvciI6eyIkaWQiOiI2MTE3IiwiQSI6MjU1LCJSIjoyMzQsIkciOjIyLCJCIjozMH19LCJMaW5lV2VpZ2h0IjowLjAsIkxpbmVUeXBlIjowLCJQYXJlbnRTdHlsZSI6bnVsbH0sIlBhcmVudFN0eWxlIjpudWxsfSwiVGl0bGVTdHlsZSI6eyIkaWQiOiI2MTE4IiwiRm9udFNldHRpbmdzIjp7IiRpZCI6IjYxMTkiLCJGb250U2l6ZSI6MTEsIkZvbnROYW1lIjoiQ2FsaWJyaSIsIklzQm9sZCI6ZmFsc2UsIklzSXRhbGljIjpmYWxzZSwiSXNVbmRlcmxpbmVkIjpmYWxzZSwiUGFyZW50U3R5bGUiOm51bGx9LCJBdXRvU2l6ZSI6MCwiRm9yZWdyb3VuZCI6eyIkaWQiOiI2MTIwIiwiQ29sb3IiOnsiJGlkIjoiNjEyMS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2MTIyIiwiVG9wIjowLjAsIkxlZnQiOjAuMCwiUmlnaHQiOjAuMCwiQm90dG9tIjowLjB9LCJQYWRkaW5nIjp7IiRpZCI6IjYxMjMiLCJUb3AiOjAuMCwiTGVmdCI6MC4wLCJSaWdodCI6MC4wLCJCb3R0b20iOjAuMH0sIkJhY2tncm91bmQiOnsiJGlkIjoiNjEyNCIsIkNvbG9yIjp7IiRpZCI6IjYxMjUiLCJBIjoyNTUsIlIiOjAsIkciOjAsIkIiOjB9fSwiSXNWaXNpYmxlIjp0cnVlLCJXaWR0aCI6MC4wLCJIZWlnaHQiOjAuMCwiQm9yZGVyU3R5bGUiOnsiJGlkIjoiNjEyNiIsIkxpbmVDb2xvciI6bnVsbCwiTGluZVdlaWdodCI6MC4wLCJMaW5lVHlwZSI6MCwiUGFyZW50U3R5bGUiOm51bGx9LCJQYXJlbnRTdHlsZSI6bnVsbH0sIkRhdGVTdHlsZSI6eyIkaWQiOiI2MTI3IiwiRm9udFNldHRpbmdzIjp7IiRpZCI6IjYxMjgiLCJGb250U2l6ZSI6MTAsIkZvbnROYW1lIjoiQ2FsaWJyaSIsIklzQm9sZCI6ZmFsc2UsIklzSXRhbGljIjpmYWxzZSwiSXNVbmRlcmxpbmVkIjpmYWxzZSwiUGFyZW50U3R5bGUiOm51bGx9LCJBdXRvU2l6ZSI6MCwiRm9yZWdyb3VuZCI6eyIkaWQiOiI2MTI5IiwiQ29sb3IiOnsiJGlkIjoiNjEzMCIsIkEiOjI1NSwiUiI6MTQsIkciOjQwLCJCIjo2NX19LCJNYXhXaWR0aCI6MjAwLjAsIk1heEhlaWdodCI6IkluZmluaXR5IiwiU21hcnRGb3JlZ3JvdW5kSXNBY3RpdmUiOmZhbHNlLCJIb3Jpem9udGFsQWxpZ25tZW50IjoyLCJWZXJ0aWNhbEFsaWdubWVudCI6MSwiU21hcnRGb3JlZ3JvdW5kIjpudWxsLCJCYWNrZ3JvdW5kRmlsbFR5cGUiOjAsIk1hcmdpbiI6eyIkaWQiOiI2MTMxIiwiVG9wIjowLjAsIkxlZnQiOjAuMCwiUmlnaHQiOjAuMCwiQm90dG9tIjowLjB9LCJQYWRkaW5nIjp7IiRpZCI6IjYxMzIiLCJUb3AiOjAuMCwiTGVmdCI6MC4wLCJSaWdodCI6MC4wLCJCb3R0b20iOjAuMH0sIkJhY2tncm91bmQiOnsiJGlkIjoiNjEzMyIsIkNvbG9yIjp7IiRpZCI6IjYxMzQiLCJBIjoyNTUsIlIiOjE0LCJHIjo0MCwiQiI6NjV9fSwiSXNWaXNpYmxlIjp0cnVlLCJXaWR0aCI6MC4wLCJIZWlnaHQiOjAuMCwiQm9yZGVyU3R5bGUiOnsiJGlkIjoiNjEzNSIsIkxpbmVDb2xvciI6bnVsbCwiTGluZVdlaWdodCI6MC4wLCJMaW5lVHlwZSI6MCwiUGFyZW50U3R5bGUiOm51bGx9LCJQYXJlbnRTdHlsZSI6bnVsbH0sIkRhdGVGb3JtYXQiOnsiJGlkIjoiNjEzNi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2MTM3IiwiRm9ybWF0IjowLCJJc1Zpc2libGUiOmZhbHNlLCJMYXN0S25vd25WaXNpYmlsaXR5U3RhdGUiOmZhbHNlfSwiSXNWaXNpYmxlIjp0cnVlLCJWYXJpYW5jZVN0eWxlIjp7IiRpZCI6IjYxMzgiLCJUZXh0U3R5bGUiOnsiJGlkIjoiNjEzOSIsIkZvbnRTZXR0aW5ncyI6eyIkaWQiOiI2MTQwIiwiRm9udFNpemUiOjExLCJGb250TmFtZSI6IkNhbGlicmkiLCJJc0JvbGQiOmZhbHNlLCJJc0l0YWxpYyI6ZmFsc2UsIklzVW5kZXJsaW5lZCI6ZmFsc2UsIlBhcmVudFN0eWxlIjpudWxsfSwiQXV0b1NpemUiOjAsIkZvcmVncm91bmQiOnsiJGlkIjoiNjE0MSIsIkNvbG9yIjp7IiRpZCI6IjYxNDI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NjE0MyIsIlRvcCI6MC4wLCJMZWZ0IjowLjAsIlJpZ2h0IjowLjAsIkJvdHRvbSI6MC4wfSwiUGFkZGluZyI6eyIkaWQiOiI2MTQ0IiwiVG9wIjowLjAsIkxlZnQiOjAuMCwiUmlnaHQiOjAuMCwiQm90dG9tIjowLjB9LCJCYWNrZ3JvdW5kIjp7IiRpZCI6IjYxNDUiLCJDb2xvciI6eyIkaWQiOiI2MTQ2IiwiQSI6MCwiUiI6MCwiRyI6MCwiQiI6MH19LCJJc1Zpc2libGUiOnRydWUsIldpZHRoIjowLjAsIkhlaWdodCI6MC4wLCJCb3JkZXJTdHlsZSI6eyIkaWQiOiI2MTQ3IiwiTGluZUNvbG9yIjpudWxsLCJMaW5lV2VpZ2h0IjowLjAsIkxpbmVUeXBlIjowLCJQYXJlbnRTdHlsZSI6bnVsbH0sIlBhcmVudFN0eWxlIjpudWxsfSwiUGFyZW50U3R5bGUiOm51bGx9LCJQYXJlbnRTdHlsZSI6bnVsbCwiX2V4cGxpY2l0bHlTZXQiOnsiJGlkIjoiNjE0OCIsIlNoYXBlU3R5bGUiOmZhbHNlLCJUaXRsZVN0eWxlIjpmYWxzZSwiRGF0ZVN0eWxlIjpmYWxzZSwiVmFyaWFuY2VTdHlsZSI6ZmFsc2UsIkhvcml6b250YWxDb25uZWN0b3JTdHlsZSI6ZmFsc2UsIlZlcnRpY2FsQ29ubmVjdG9yU3R5bGUiOmZhbHNlLCJQZXJjZW50YWdlQ29tcGxldGVTaGFwZU9wYWNpdHkiOmZhbHNlLCJTaGFwZSI6ZmFsc2UsIlNoYXBlVGhpY2tuZXNzIjpmYWxzZSwiRHVyYXRpb25Gb3JtYXQiOmZhbHNlLCJJbmNsdWRlTm9uV29ya2luZ0RheXNJbkR1cmF0aW9uIjpmYWxzZSwiTWFyZ2luIjpmYWxzZSwiU3RhcnREYXRlUG9zaXRpb24iOmZhbHNlLCJFbmREYXRlUG9zaXRpb24iOmZhbHNlLCJUaXRsZVBvc2l0aW9uIjpmYWxzZSwiRHVyYXRpb25Qb3NpdGlvbiI6ZmFsc2UsIlBlcmNlbnRhZ2VDb21wbGV0ZWRQb3NpdGlvbiI6ZmFsc2UsIlZhcmlhbmNlUG9zaXRpb24iOmZhbHNlLCJTcGFjaW5nIjpmYWxzZSwiSXNCZWxvd1RpbWViYW5kIjpmYWxzZSwiRGF0ZUZvcm1hdCI6ZmFsc2UsIldlZWtOdW1iZXJpbmciOmZhbHNlLCJJc1Zpc2libGUiOmZhbHNlfX0sIkRlZmF1bHRTd2ltbGFuZU1vdFN0eWxlIjp7IiRpZCI6IjYxNDkiLCJTaGFwZSI6MSwiQ29ubmVjdG9yTWFyZ2luIjp7IiRpZCI6IjYxNTAiLCJUb3AiOjAuMCwiTGVmdCI6Mi4wLCJSaWdodCI6Mi4wLCJCb3R0b20iOjAuMH0sIkNvbm5lY3RvclN0eWxlIjp7IiRpZCI6IjYxNTEiLCJMaW5lQ29sb3IiOnsiJGlkIjoiNjE1MiIsIiR0eXBlIjoiTkxSRS5Db21tb24uRG9tLlNvbGlkQ29sb3JCcnVzaCwgTkxSRS5Db21tb24iLCJDb2xvciI6eyIkaWQiOiI2MTUzIiwiQSI6MTI3LCJSIjoxMSwiRyI6NDgsIkIiOjY1fX0sIkxpbmVXZWlnaHQiOjEuMCwiTGluZVR5cGUiOjAsIlBhcmVudFN0eWxlIjpudWxsfSwiSXNCZWxvd1RpbWViYW5kIjpmYWxzZSwiUG9zaXRpb25PblRhc2siOjEsIkhpZGVEYXRlIjpmYWxzZSwiU2hhcGVTaXplIjowLCJTcGFjaW5nIjowLjAsIlBhZGRpbmciOnsiJGlkIjoiNjE1NCIsIlRvcCI6NS4wLCJMZWZ0IjozLjAsIlJpZ2h0IjowLjAsIkJvdHRvbSI6Mi4wfSwiU2hhcGVTdHlsZSI6eyIkaWQiOiI2MTU1IiwiTWFyZ2luIjp7IiRpZCI6IjYxNTYiLCJUb3AiOjAuMCwiTGVmdCI6MC4wLCJSaWdodCI6MC4wLCJCb3R0b20iOjAuMH0sIlBhZGRpbmciOnsiJGlkIjoiNjE1NyIsIlRvcCI6MC4wLCJMZWZ0IjowLjAsIlJpZ2h0IjowLjAsIkJvdHRvbSI6MC4wfSwiQmFja2dyb3VuZCI6eyIkaWQiOiI2MTU4IiwiQ29sb3IiOnsiJGlkIjoiNjE1OSIsIkEiOjI1NSwiUiI6MTEsIkciOjQ4LCJCIjo2NX19LCJJc1Zpc2libGUiOnRydWUsIldpZHRoIjoxMi4wLCJIZWlnaHQiOjE0LjAsIkJvcmRlclN0eWxlIjp7IiRpZCI6IjYxNjAiLCJMaW5lQ29sb3IiOnsiJGlkIjoiNjE2MSIsIiR0eXBlIjoiTkxSRS5Db21tb24uRG9tLlNvbGlkQ29sb3JCcnVzaCwgTkxSRS5Db21tb24iLCJDb2xvciI6eyIkaWQiOiI2MTYyIiwiQSI6MjU1LCJSIjoyNTUsIkciOjAsIkIiOjB9fSwiTGluZVdlaWdodCI6MC4wLCJMaW5lVHlwZSI6MCwiUGFyZW50U3R5bGUiOm51bGx9LCJQYXJlbnRTdHlsZSI6bnVsbH0sIlRpdGxlU3R5bGUiOnsiJGlkIjoiNjE2MyIsIkZvbnRTZXR0aW5ncyI6eyIkaWQiOiI2MTY0IiwiRm9udFNpemUiOjExLCJGb250TmFtZSI6IkNhbGlicmkiLCJJc0JvbGQiOmZhbHNlLCJJc0l0YWxpYyI6ZmFsc2UsIklzVW5kZXJsaW5lZCI6ZmFsc2UsIlBhcmVudFN0eWxlIjpudWxsfSwiQXV0b1NpemUiOjAsIkZvcmVncm91bmQiOnsiJGlkIjoiNjE2NSIsIkNvbG9yIjp7IiRpZCI6IjYxNjYiLCJBIjoyNTUsIlIiOjAsIkciOjAsIkIiOjB9fSwiTWF4V2lkdGgiOjIwMC4wLCJNYXhIZWlnaHQiOiJJbmZpbml0eSIsIlNtYXJ0Rm9yZWdyb3VuZElzQWN0aXZlIjpmYWxzZSwiSG9yaXpvbnRhbEFsaWdubWVudCI6MSwiVmVydGljYWxBbGlnbm1lbnQiOjEsIlNtYXJ0Rm9yZWdyb3VuZCI6bnVsbCwiQmFja2dyb3VuZEZpbGxUeXBlIjowLCJNYXJnaW4iOnsiJGlkIjoiNjE2NyIsIlRvcCI6MC4wLCJMZWZ0IjowLjAsIlJpZ2h0IjowLjAsIkJvdHRvbSI6MC4wfSwiUGFkZGluZyI6eyIkaWQiOiI2MTY4IiwiVG9wIjowLjAsIkxlZnQiOjAuMCwiUmlnaHQiOjAuMCwiQm90dG9tIjowLjB9LCJCYWNrZ3JvdW5kIjp7IiRpZCI6IjYxNjkiLCJDb2xvciI6eyIkaWQiOiI2MTcwIiwiQSI6MjU1LCJSIjowLCJHIjowLCJCIjowfX0sIklzVmlzaWJsZSI6dHJ1ZSwiV2lkdGgiOjAuMCwiSGVpZ2h0IjowLjAsIkJvcmRlclN0eWxlIjp7IiRpZCI6IjYxNzEiLCJMaW5lQ29sb3IiOm51bGwsIkxpbmVXZWlnaHQiOjAuMCwiTGluZVR5cGUiOjAsIlBhcmVudFN0eWxlIjpudWxsfSwiUGFyZW50U3R5bGUiOm51bGx9LCJEYXRlU3R5bGUiOnsiJGlkIjoiNjE3MiIsIkZvbnRTZXR0aW5ncyI6eyIkaWQiOiI2MTczIiwiRm9udFNpemUiOjEwLCJGb250TmFtZSI6IkNhbGlicmkiLCJJc0JvbGQiOmZhbHNlLCJJc0l0YWxpYyI6ZmFsc2UsIklzVW5kZXJsaW5lZCI6ZmFsc2UsIlBhcmVudFN0eWxlIjpudWxsfSwiQXV0b1NpemUiOjAsIkZvcmVncm91bmQiOnsiJGlkIjoiNjE3NCIsIkNvbG9yIjp7IiRpZCI6IjYxNzUiLCJBIjoyNTUsIlIiOjE0LCJHIjo0MCwiQiI6NjV9fSwiTWF4V2lkdGgiOjIwMC4wLCJNYXhIZWlnaHQiOiJJbmZpbml0eSIsIlNtYXJ0Rm9yZWdyb3VuZElzQWN0aXZlIjpmYWxzZSwiSG9yaXpvbnRhbEFsaWdubWVudCI6MSwiVmVydGljYWxBbGlnbm1lbnQiOjEsIlNtYXJ0Rm9yZWdyb3VuZCI6bnVsbCwiQmFja2dyb3VuZEZpbGxUeXBlIjowLCJNYXJnaW4iOnsiJGlkIjoiNjE3NiIsIlRvcCI6MC4wLCJMZWZ0IjowLjAsIlJpZ2h0IjowLjAsIkJvdHRvbSI6MC4wfSwiUGFkZGluZyI6eyIkaWQiOiI2MTc3IiwiVG9wIjowLjAsIkxlZnQiOjAuMCwiUmlnaHQiOjAuMCwiQm90dG9tIjowLjB9LCJCYWNrZ3JvdW5kIjp7IiRpZCI6IjYxNzgiLCJDb2xvciI6eyIkaWQiOiI2MTc5IiwiQSI6MjU1LCJSIjoxNCwiRyI6NDAsIkIiOjY1fX0sIklzVmlzaWJsZSI6dHJ1ZSwiV2lkdGgiOjAuMCwiSGVpZ2h0IjowLjAsIkJvcmRlclN0eWxlIjp7IiRpZCI6IjYxODAiLCJMaW5lQ29sb3IiOm51bGwsIkxpbmVXZWlnaHQiOjAuMCwiTGluZVR5cGUiOjAsIlBhcmVudFN0eWxlIjpudWxsfSwiUGFyZW50U3R5bGUiOm51bGx9LCJEYXRlRm9ybWF0Ijp7IiRpZCI6IjYxODE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NjE4MiIsIkZvcm1hdCI6MCwiSXNWaXNpYmxlIjpmYWxzZSwiTGFzdEtub3duVmlzaWJpbGl0eVN0YXRlIjpmYWxzZX0sIklzVmlzaWJsZSI6dHJ1ZSwiVmFyaWFuY2VTdHlsZSI6eyIkaWQiOiI2MTgzIiwiVGV4dFN0eWxlIjp7IiRpZCI6IjYxODQiLCJGb250U2V0dGluZ3MiOnsiJGlkIjoiNjE4NSIsIkZvbnRTaXplIjoxMSwiRm9udE5hbWUiOiJDYWxpYnJpIiwiSXNCb2xkIjpmYWxzZSwiSXNJdGFsaWMiOmZhbHNlLCJJc1VuZGVybGluZWQiOmZhbHNlLCJQYXJlbnRTdHlsZSI6bnVsbH0sIkF1dG9TaXplIjowLCJGb3JlZ3JvdW5kIjp7IiRpZCI6IjYxODYiLCJDb2xvciI6eyIkaWQiOiI2MTg3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YxODgiLCJUb3AiOjAuMCwiTGVmdCI6MC4wLCJSaWdodCI6MC4wLCJCb3R0b20iOjAuMH0sIlBhZGRpbmciOnsiJGlkIjoiNjE4OSIsIlRvcCI6MC4wLCJMZWZ0IjowLjAsIlJpZ2h0IjowLjAsIkJvdHRvbSI6MC4wfSwiQmFja2dyb3VuZCI6eyIkaWQiOiI2MTkwIiwiQ29sb3IiOnsiJGlkIjoiNjE5MSIsIkEiOjAsIlIiOjAsIkciOjAsIkIiOjB9fSwiSXNWaXNpYmxlIjpmYWxzZSwiV2lkdGgiOjAuMCwiSGVpZ2h0IjowLjAsIkJvcmRlclN0eWxlIjp7IiRpZCI6IjYxOTIiLCJMaW5lQ29sb3IiOm51bGwsIkxpbmVXZWlnaHQiOjAuMCwiTGluZVR5cGUiOjAsIlBhcmVudFN0eWxlIjpudWxsfSwiUGFyZW50U3R5bGUiOm51bGx9LCJQYXJlbnRTdHlsZSI6bnVsbH0sIlBhcmVudFN0eWxlIjpudWxsfSwiRGVmYXVsdFN3aW1sYW5lTWlsZXN0b25lU3R5bGUiOnsiJGlkIjoiNjE5MyIsIlRpdGxlUG9zaXRpb24iOiJMZWZ0IiwiRGF0ZVBvc2l0aW9uIjoiUmlnaHQiLCJWYXJpYW5jZVBvc2l0aW9uIjoiUmlnaHQiLCJTaGFwZVR5cGUiOjEsIlNoYXBlU2l6ZSI6MCwiU3BhY2luZyI6NSwiU2hhcGVTdHlsZSI6eyIkaWQiOiI2MTk0IiwiTWFyZ2luIjp7IiRpZCI6IjYxOTUiLCJUb3AiOjAuMCwiTGVmdCI6MC4wLCJSaWdodCI6MC4wLCJCb3R0b20iOjAuMH0sIlBhZGRpbmciOnsiJGlkIjoiNjE5NiIsIlRvcCI6MC4wLCJMZWZ0IjowLjAsIlJpZ2h0IjowLjAsIkJvdHRvbSI6MC4wfSwiQmFja2dyb3VuZCI6eyIkaWQiOiI2MTk3IiwiQ29sb3IiOnsiJGlkIjoiNjE5OCIsIkEiOjI1NSwiUiI6MjEsIkciOjk2LCJCIjoxMzB9fSwiSXNWaXNpYmxlIjp0cnVlLCJXaWR0aCI6MTIuMCwiSGVpZ2h0IjoxNC4wLCJCb3JkZXJTdHlsZSI6eyIkaWQiOiI2MTk5IiwiTGluZUNvbG9yIjp7IiRpZCI6IjYyMDAiLCIkdHlwZSI6Ik5MUkUuQ29tbW9uLkRvbS5Tb2xpZENvbG9yQnJ1c2gsIE5MUkUuQ29tbW9uIiwiQ29sb3IiOnsiJGlkIjoiNjIwMSIsIkEiOjI1NSwiUiI6MjM0LCJHIjoyMiwiQiI6MzB9fSwiTGluZVdlaWdodCI6MC4wLCJMaW5lVHlwZSI6MCwiUGFyZW50U3R5bGUiOm51bGx9LCJQYXJlbnRTdHlsZSI6bnVsbH0sIlRpdGxlU3R5bGUiOnsiJGlkIjoiNjIwMiIsIkZvbnRTZXR0aW5ncyI6eyIkaWQiOiI2MjAzIiwiRm9udFNpemUiOjExLCJGb250TmFtZSI6IkNhbGlicmkiLCJJc0JvbGQiOmZhbHNlLCJJc0l0YWxpYyI6ZmFsc2UsIklzVW5kZXJsaW5lZCI6ZmFsc2UsIlBhcmVudFN0eWxlIjpudWxsfSwiQXV0b1NpemUiOjAsIkZvcmVncm91bmQiOnsiJGlkIjoiNjIwNCIsIkNvbG9yIjp7IiRpZCI6IjYyMDUiLCJBIjoyNTUsIlIiOjAsIkciOjAsIkIiOjB9fSwiTWF4V2lkdGgiOjIwMC4wLCJNYXhIZWlnaHQiOiJJbmZpbml0eSIsIlNtYXJ0Rm9yZWdyb3VuZElzQWN0aXZlIjpmYWxzZSwiSG9yaXpvbnRhbEFsaWdubWVudCI6MiwiVmVydGljYWxBbGlnbm1lbnQiOjEsIlNtYXJ0Rm9yZWdyb3VuZCI6bnVsbCwiQmFja2dyb3VuZEZpbGxUeXBlIjowLCJNYXJnaW4iOnsiJGlkIjoiNjIwNiIsIlRvcCI6MC4wLCJMZWZ0IjowLjAsIlJpZ2h0IjowLjAsIkJvdHRvbSI6MC4wfSwiUGFkZGluZyI6eyIkaWQiOiI2MjA3IiwiVG9wIjowLjAsIkxlZnQiOjAuMCwiUmlnaHQiOjAuMCwiQm90dG9tIjowLjB9LCJCYWNrZ3JvdW5kIjp7IiRpZCI6IjYyMDgiLCJDb2xvciI6eyIkaWQiOiI2MjA5IiwiQSI6MjU1LCJSIjowLCJHIjowLCJCIjowfX0sIklzVmlzaWJsZSI6dHJ1ZSwiV2lkdGgiOjAuMCwiSGVpZ2h0IjowLjAsIkJvcmRlclN0eWxlIjp7IiRpZCI6IjYyMTAiLCJMaW5lQ29sb3IiOm51bGwsIkxpbmVXZWlnaHQiOjAuMCwiTGluZVR5cGUiOjAsIlBhcmVudFN0eWxlIjpudWxsfSwiUGFyZW50U3R5bGUiOm51bGx9LCJEYXRlU3R5bGUiOnsiJGlkIjoiNjIxMSIsIkZvbnRTZXR0aW5ncyI6eyIkaWQiOiI2MjEyIiwiRm9udFNpemUiOjEwLCJGb250TmFtZSI6IkNhbGlicmkiLCJJc0JvbGQiOmZhbHNlLCJJc0l0YWxpYyI6ZmFsc2UsIklzVW5kZXJsaW5lZCI6ZmFsc2UsIlBhcmVudFN0eWxlIjpudWxsfSwiQXV0b1NpemUiOjAsIkZvcmVncm91bmQiOnsiJGlkIjoiNjIxMyIsIkNvbG9yIjp7IiRpZCI6IjYyMTQiLCJBIjoyNTUsIlIiOjE0LCJHIjo0MCwiQiI6NjV9fSwiTWF4V2lkdGgiOjIwMC4wLCJNYXhIZWlnaHQiOiJJbmZpbml0eSIsIlNtYXJ0Rm9yZWdyb3VuZElzQWN0aXZlIjpmYWxzZSwiSG9yaXpvbnRhbEFsaWdubWVudCI6MCwiVmVydGljYWxBbGlnbm1lbnQiOjEsIlNtYXJ0Rm9yZWdyb3VuZCI6bnVsbCwiQmFja2dyb3VuZEZpbGxUeXBlIjowLCJNYXJnaW4iOnsiJGlkIjoiNjIxNSIsIlRvcCI6MC4wLCJMZWZ0IjowLjAsIlJpZ2h0IjowLjAsIkJvdHRvbSI6MC4wfSwiUGFkZGluZyI6eyIkaWQiOiI2MjE2IiwiVG9wIjowLjAsIkxlZnQiOjAuMCwiUmlnaHQiOjAuMCwiQm90dG9tIjowLjB9LCJCYWNrZ3JvdW5kIjp7IiRpZCI6IjYyMTciLCJDb2xvciI6eyIkaWQiOiI2MjE4IiwiQSI6MjU1LCJSIjoxNCwiRyI6NDAsIkIiOjY1fX0sIklzVmlzaWJsZSI6dHJ1ZSwiV2lkdGgiOjAuMCwiSGVpZ2h0IjowLjAsIkJvcmRlclN0eWxlIjp7IiRpZCI6IjYyMTkiLCJMaW5lQ29sb3IiOm51bGwsIkxpbmVXZWlnaHQiOjAuMCwiTGluZVR5cGUiOjAsIlBhcmVudFN0eWxlIjpudWxsfSwiUGFyZW50U3R5bGUiOm51bGx9LCJEYXRlRm9ybWF0Ijp7IiRpZCI6IjYyMjA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NjIyMSIsIkZvcm1hdCI6MCwiSXNWaXNpYmxlIjpmYWxzZSwiTGFzdEtub3duVmlzaWJpbGl0eVN0YXRlIjpmYWxzZX0sIklzVmlzaWJsZSI6dHJ1ZSwiVmFyaWFuY2VTdHlsZSI6eyIkaWQiOiI2MjIyIiwiVGV4dFN0eWxlIjp7IiRpZCI6IjYyMjMiLCJGb250U2V0dGluZ3MiOnsiJGlkIjoiNjIyNCIsIkZvbnRTaXplIjoxMSwiRm9udE5hbWUiOiJDYWxpYnJpIiwiSXNCb2xkIjpmYWxzZSwiSXNJdGFsaWMiOmZhbHNlLCJJc1VuZGVybGluZWQiOmZhbHNlLCJQYXJlbnRTdHlsZSI6bnVsbH0sIkF1dG9TaXplIjowLCJGb3JlZ3JvdW5kIjp7IiRpZCI6IjYyMjUiLCJDb2xvciI6eyIkaWQiOiI2MjI2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YyMjciLCJUb3AiOjAuMCwiTGVmdCI6MC4wLCJSaWdodCI6MC4wLCJCb3R0b20iOjAuMH0sIlBhZGRpbmciOnsiJGlkIjoiNjIyOCIsIlRvcCI6MC4wLCJMZWZ0IjowLjAsIlJpZ2h0IjowLjAsIkJvdHRvbSI6MC4wfSwiQmFja2dyb3VuZCI6eyIkaWQiOiI2MjI5IiwiQ29sb3IiOnsiJGlkIjoiNjIzMCIsIkEiOjAsIlIiOjAsIkciOjAsIkIiOjB9fSwiSXNWaXNpYmxlIjp0cnVlLCJXaWR0aCI6MC4wLCJIZWlnaHQiOjAuMCwiQm9yZGVyU3R5bGUiOnsiJGlkIjoiNjIzMSIsIkxpbmVDb2xvciI6bnVsbCwiTGluZVdlaWdodCI6MC4wLCJMaW5lVHlwZSI6MCwiUGFyZW50U3R5bGUiOm51bGx9LCJQYXJlbnRTdHlsZSI6bnVsbH0sIlBhcmVudFN0eWxlIjpudWxsfSwiUGFyZW50U3R5bGUiOm51bGx9LCJEZWZhdWx0U3dpbWxhbmVBY3Rpdml0eVN0eWxlIjp7IiRpZCI6IjYyMzIiLCJIZWFkZXJTdHlsZSI6eyIkaWQiOiI2MjMzIiwiVGV4dFN0eWxlIjp7IiRpZCI6IjYyMzQiLCJGb250U2V0dGluZ3MiOnsiJGlkIjoiNjIzNSIsIkZvbnRTaXplIjoxMSwiRm9udE5hbWUiOiJDYWxpYnJpIiwiSXNCb2xkIjpmYWxzZSwiSXNJdGFsaWMiOmZhbHNlLCJJc1VuZGVybGluZWQiOmZhbHNlLCJQYXJlbnRTdHlsZSI6bnVsbH0sIkF1dG9TaXplIjoyLCJGb3JlZ3JvdW5kIjp7IiRpZCI6IjYyMzYiLCJDb2xvciI6eyIkaWQiOiI2MjM3IiwiQSI6MjU1LCJSIjowLCJHIjowLCJCIjowfX0sIk1heFdpZHRoIjoiSW5maW5pdHkiLCJNYXhIZWlnaHQiOiJJbmZpbml0eSIsIlNtYXJ0Rm9yZWdyb3VuZElzQWN0aXZlIjpmYWxzZSwiSG9yaXpvbnRhbEFsaWdubWVudCI6MCwiVmVydGljYWxBbGlnbm1lbnQiOjAsIlNtYXJ0Rm9yZWdyb3VuZCI6bnVsbCwiQmFja2dyb3VuZEZpbGxUeXBlIjowLCJNYXJnaW4iOnsiJGlkIjoiNjIzOCIsIlRvcCI6MC4wLCJMZWZ0IjowLjAsIlJpZ2h0IjowLjAsIkJvdHRvbSI6MC4wfSwiUGFkZGluZyI6eyIkaWQiOiI2MjM5IiwiVG9wIjowLjAsIkxlZnQiOjAuMCwiUmlnaHQiOjAuMCwiQm90dG9tIjowLjB9LCJCYWNrZ3JvdW5kIjp7IiRpZCI6IjYyNDAiLCJDb2xvciI6eyIkaWQiOiI2MjQxIiwiQSI6MjU1LCJSIjowLCJHIjowLCJCIjowfX0sIklzVmlzaWJsZSI6dHJ1ZSwiV2lkdGgiOjAuMCwiSGVpZ2h0IjowLjAsIkJvcmRlclN0eWxlIjpudWxsLCJQYXJlbnRTdHlsZSI6bnVsbH0sIlJlY3RhbmdsZVN0eWxlIjp7IiRpZCI6IjYyNDIiLCJNYXJnaW4iOnsiJGlkIjoiNjI0MyIsIlRvcCI6MC4wLCJMZWZ0IjowLjAsIlJpZ2h0IjowLjAsIkJvdHRvbSI6MC4wfSwiUGFkZGluZyI6eyIkaWQiOiI2MjQ0IiwiVG9wIjowLjAsIkxlZnQiOjAuMCwiUmlnaHQiOjAuMCwiQm90dG9tIjowLjB9LCJCYWNrZ3JvdW5kIjp7IiRpZCI6IjYyNDUiLCJDb2xvciI6eyIkaWQiOiI2MjQ2IiwiQSI6NjMsIlIiOjIxLCJHIjo5NiwiQiI6MTMwfX0sIklzVmlzaWJsZSI6dHJ1ZSwiV2lkdGgiOjAuMCwiSGVpZ2h0IjowLjAsIkJvcmRlclN0eWxlIjp7IiRpZCI6IjYyNDciLCJMaW5lQ29sb3IiOnsiJGlkIjoiNjI0OCIsIiR0eXBlIjoiTkxSRS5Db21tb24uRG9tLlNvbGlkQ29sb3JCcnVzaCwgTkxSRS5Db21tb24iLCJDb2xvciI6eyIkaWQiOiI2MjQ5IiwiQSI6MjU1LCJSIjoyNTUsIkciOjAsIkIiOjB9fSwiTGluZVdlaWdodCI6MC4wLCJMaW5lVHlwZSI6MCwiUGFyZW50U3R5bGUiOm51bGx9LCJQYXJlbnRTdHlsZSI6bnVsbH0sIk1hcmdpbiI6eyIkaWQiOiI2MjUwIiwiVG9wIjowLjAsIkxlZnQiOjAuMCwiUmlnaHQiOjAuMCwiQm90dG9tIjowLjB9LCJQYWRkaW5nIjp7IiRpZCI6IjYyNTEiLCJUb3AiOjAuMCwiTGVmdCI6MC4wLCJSaWdodCI6MC4wLCJCb3R0b20iOjAuMH0sIkJhY2tncm91bmQiOm51bGwsIklzVmlzaWJsZSI6dHJ1ZSwiV2lkdGgiOjAuMCwiSGVpZ2h0IjowLjAsIkJvcmRlclN0eWxlIjpudWxsLCJQYXJlbnRTdHlsZSI6bnVsbH0sIkJhY2tncm91bmRTdHlsZSI6eyIkaWQiOiI2MjUyIiwiTWFyZ2luIjp7IiRpZCI6IjYyNTMiLCJUb3AiOjAuMCwiTGVmdCI6MC4wLCJSaWdodCI6MC4wLCJCb3R0b20iOjAuMH0sIlBhZGRpbmciOnsiJGlkIjoiNjI1NCIsIlRvcCI6MC4wLCJMZWZ0IjowLjAsIlJpZ2h0IjowLjAsIkJvdHRvbSI6MC4wfSwiQmFja2dyb3VuZCI6eyIkaWQiOiI2MjU1IiwiQ29sb3IiOnsiJGlkIjoiNjI1NiIsIkEiOjUxLCJSIjoyMDAsIkciOjIwMCwiQiI6MjAwfX0sIklzVmlzaWJsZSI6dHJ1ZSwiV2lkdGgiOjAuMCwiSGVpZ2h0IjowLjAsIkJvcmRlclN0eWxlIjp7IiRpZCI6IjYyNTciLCJMaW5lQ29sb3IiOnsiJGlkIjoiNjI1OCIsIiR0eXBlIjoiTkxSRS5Db21tb24uRG9tLlNvbGlkQ29sb3JCcnVzaCwgTkxSRS5Db21tb24iLCJDb2xvciI6eyIkaWQiOiI2MjU5IiwiQSI6MjU1LCJSIjoyMzQsIkciOjIyLCJCIjozMH19LCJMaW5lV2VpZ2h0IjowLjAsIkxpbmVUeXBlIjowLCJQYXJlbnRTdHlsZSI6bnVsbH0sIlBhcmVudFN0eWxlIjpudWxsfSwiTWFyZ2luIjp7IiRpZCI6IjYyNjAiLCJUb3AiOjAuMCwiTGVmdCI6MC4wLCJSaWdodCI6MC4wLCJCb3R0b20iOjAuMH0sIlBhZGRpbmciOnsiJGlkIjoiNjI2MSIsIlRvcCI6MC4wLCJMZWZ0IjowLjAsIlJpZ2h0IjowLjAsIkJvdHRvbSI6MC4wfSwiSXNWaXNpYmxlIjp0cnVlLCJXaWR0aCI6MC4wLCJIZWlnaHQiOjAuMCwiQm9yZGVyU3R5bGUiOnsiJGlkIjoiNjI2MiIsIkxpbmVDb2xvciI6bnVsbCwiTGluZVdlaWdodCI6MC4wLCJMaW5lVHlwZSI6MCwiUGFyZW50U3R5bGUiOm51bGx9LCJQYXJlbnRTdHlsZSI6bnVsbH0sIk1hcmdpbiI6eyIkaWQiOiI2MjYzIiwiVG9wIjowLjAsIkxlZnQiOjAuMCwiUmlnaHQiOjAuMCwiQm90dG9tIjowLjB9LCJQYWRkaW5nIjp7IiRpZCI6IjYyNjQiLCJUb3AiOjAuMCwiTGVmdCI6MC4wLCJSaWdodCI6MC4wLCJCb3R0b20iOjAuMH0sIklzVmlzaWJsZSI6dHJ1ZSwiV2lkdGgiOjAuMCwiSGVpZ2h0IjowLjAsIkJvcmRlclN0eWxlIjp7IiRpZCI6IjYyNjUiLCJMaW5lQ29sb3IiOm51bGwsIkxpbmVXZWlnaHQiOjAuMCwiTGluZVR5cGUiOjAsIlBhcmVudFN0eWxlIjpudWxsfSwiUGFyZW50U3R5bGUiOm51bGx9LCJfYWRkaXRpb25hbFN3aW1sYW5lVjJTdHlsZXMiOlt7IiRpZCI6IjYyNjYiLCJTdHlsZUlkIjoiOTg1MTNlMTAtNTUxYy00ZjMwLWFjMTEtYTA2OTBlOTAzMTM0IiwiSGVhZGVyU3R5bGUiOnsiJGlkIjoiNjI2NyIsIlRleHRJc1ZlcnRpY2FsIjpmYWxzZSwiVGV4dFN0eWxlIjp7IiRpZCI6IjYyNjgiLCJGb250U2V0dGluZ3MiOnsiJGlkIjoiNjI2OSIsIkZvbnRTaXplIjoxMSwiRm9udE5hbWUiOiJDYWxpYnJpIiwiSXNCb2xkIjpmYWxzZSwiSXNJdGFsaWMiOmZhbHNlLCJJc1VuZGVybGluZWQiOmZhbHNlLCJQYXJlbnRTdHlsZSI6bnVsbH0sIkF1dG9TaXplIjoyLCJGb3JlZ3JvdW5kIjp7IiRpZCI6IjYyNzAiLCJDb2xvciI6eyIkaWQiOiI2MjcxIiwiQSI6MjU1LCJSIjoyNTUsIkciOjI1NSwiQiI6MjU1fX0sIk1heFdpZHRoIjoiSW5maW5pdHkiLCJNYXhIZWlnaHQiOiJJbmZpbml0eSIsIlNtYXJ0Rm9yZWdyb3VuZElzQWN0aXZlIjpmYWxzZSwiSG9yaXpvbnRhbEFsaWdubWVudCI6MSwiVmVydGljYWxBbGlnbm1lbnQiOjAsIlNtYXJ0Rm9yZWdyb3VuZCI6bnVsbCwiQmFja2dyb3VuZEZpbGxUeXBlIjowLCJNYXJnaW4iOnsiJGlkIjoiNjI3MiIsIlRvcCI6MC4wLCJMZWZ0IjowLjAsIlJpZ2h0IjowLjAsIkJvdHRvbSI6MC4wfSwiUGFkZGluZyI6eyIkaWQiOiI2MjczIiwiVG9wIjowLjAsIkxlZnQiOjAuMCwiUmlnaHQiOjAuMCwiQm90dG9tIjowLjB9LCJCYWNrZ3JvdW5kIjp7IiRpZCI6IjYyNzQiLCJDb2xvciI6eyIkaWQiOiI2Mjc1IiwiQSI6MjU1LCJSIjoyNTUsIkciOjI1NSwiQiI6MjU1fX0sIklzVmlzaWJsZSI6dHJ1ZSwiV2lkdGgiOjAuMCwiSGVpZ2h0IjowLjAsIkJvcmRlclN0eWxlIjpudWxsLCJQYXJlbnRTdHlsZSI6bnVsbH0sIlJlY3RhbmdsZVN0eWxlIjp7IiRpZCI6IjYyNzYiLCJNYXJnaW4iOnsiJGlkIjoiNjI3NyIsIlRvcCI6MC4wLCJMZWZ0IjowLjAsIlJpZ2h0IjowLjAsIkJvdHRvbSI6MC4wfSwiUGFkZGluZyI6eyIkaWQiOiI2Mjc4IiwiVG9wIjowLjAsIkxlZnQiOjAuMCwiUmlnaHQiOjAuMCwiQm90dG9tIjowLjB9LCJCYWNrZ3JvdW5kIjp7IiRpZCI6IjYyNzkiLCJDb2xvciI6eyIkaWQiOiI2MjgwIiwiQSI6MjU1LCJSIjoyMzMsIkciOjExMywiQiI6NTB9fSwiSXNWaXNpYmxlIjp0cnVlLCJXaWR0aCI6MC4wLCJIZWlnaHQiOjAuMCwiQm9yZGVyU3R5bGUiOnsiJGlkIjoiNjI4MSIsIkxpbmVDb2xvciI6eyIkaWQiOiI2MjgyIiwiJHR5cGUiOiJOTFJFLkNvbW1vbi5Eb20uU29saWRDb2xvckJydXNoLCBOTFJFLkNvbW1vbiIsIkNvbG9yIjp7IiRpZCI6IjYyODMiLCJBIjoyNTUsIlIiOjI1NSwiRyI6MjU1LCJCIjoyNTV9fSwiTGluZVdlaWdodCI6MC4wLCJMaW5lVHlwZSI6MCwiUGFyZW50U3R5bGUiOm51bGx9LCJQYXJlbnRTdHlsZSI6bnVsbH0sIk1hcmdpbiI6eyIkaWQiOiI2Mjg0IiwiVG9wIjowLjAsIkxlZnQiOjAuMCwiUmlnaHQiOjAuMCwiQm90dG9tIjowLjB9LCJQYWRkaW5nIjp7IiRpZCI6IjYyODUiLCJUb3AiOjAuMCwiTGVmdCI6MC4wLCJSaWdodCI6MC4wLCJCb3R0b20iOjAuMH0sIkJhY2tncm91bmQiOm51bGwsIklzVmlzaWJsZSI6dHJ1ZSwiV2lkdGgiOjAuMCwiSGVpZ2h0IjowLjAsIkJvcmRlclN0eWxlIjpudWxsLCJQYXJlbnRTdHlsZSI6bnVsbH0sIkJhY2tncm91bmRTdHlsZSI6eyIkaWQiOiI2Mjg2IiwiTWFyZ2luIjp7IiRpZCI6IjYyODciLCJUb3AiOjAuMCwiTGVmdCI6MC4wLCJSaWdodCI6MC4wLCJCb3R0b20iOjAuMH0sIlBhZGRpbmciOnsiJGlkIjoiNjI4OCIsIlRvcCI6MC4wLCJMZWZ0IjowLjAsIlJpZ2h0IjowLjAsIkJvdHRvbSI6MC4wfSwiQmFja2dyb3VuZCI6eyIkaWQiOiI2Mjg5IiwiQ29sb3IiOnsiJGlkIjoiNjI5MCIsIkEiOjUxLCJSIjoyMDAsIkciOjIwMCwiQiI6MjAwfX0sIklzVmlzaWJsZSI6dHJ1ZSwiV2lkdGgiOjAuMCwiSGVpZ2h0IjowLjAsIkJvcmRlclN0eWxlIjp7IiRpZCI6IjYyOTEiLCJMaW5lQ29sb3IiOnsiJGlkIjoiNjI5MiIsIiR0eXBlIjoiTkxSRS5Db21tb24uRG9tLlNvbGlkQ29sb3JCcnVzaCwgTkxSRS5Db21tb24iLCJDb2xvciI6eyIkaWQiOiI2MjkzIiwiQSI6MjU1LCJSIjoyMzQsIkciOjIyLCJCIjozMH19LCJMaW5lV2VpZ2h0IjowLjAsIkxpbmVUeXBlIjowLCJQYXJlbnRTdHlsZSI6bnVsbH0sIlBhcmVudFN0eWxlIjpudWxsfSwiSXNBYm92ZVRpbWViYW5kIjpmYWxzZSwiU3BhY2luZyI6MywiRGVmYXVsdFN3aW1sYW5lVGFza1N0eWxlIjp7IiRpZCI6IjYyOTQiLCIkdHlwZSI6Ik5MUkUuQ29tbW9uLkRvbS5TdHlsZXMuRXhwbGljaXRTZXRhYmxlVGFza1N0eWxlLCBOTFJFLkNvbW1vbiIsIlNoYXBlIjoxLCJTaGFwZVRoaWNrbmVzcyI6MCwiRHVyYXRpb25Gb3JtYXQiOjAsIkluY2x1ZGVOb25Xb3JraW5nRGF5c0luRHVyYXRpb24iOmZhbHNlLCJQZXJjZW50YWdlQ29tcGxldGVTdHlsZSI6eyIkaWQiOiI2Mjk1IiwiRm9udFNldHRpbmdzIjp7IiRpZCI6IjYyOTYiLCJGb250U2l6ZSI6MTAsIkZvbnROYW1lIjoiQ2FsaWJyaSIsIklzQm9sZCI6ZmFsc2UsIklzSXRhbGljIjpmYWxzZSwiSXNVbmRlcmxpbmVkIjpmYWxzZSwiUGFyZW50U3R5bGUiOm51bGx9LCJBdXRvU2l6ZSI6MCwiRm9yZWdyb3VuZCI6eyIkaWQiOiI2Mjk3IiwiQ29sb3IiOnsiJGlkIjoiNjI5OCIsIkEiOjI1NSwiUiI6MjMyLCJHIjoyMzIsIkIiOjIzMn19LCJNYXhXaWR0aCI6MjAwLjAsIk1heEhlaWdodCI6IkluZmluaXR5IiwiU21hcnRGb3JlZ3JvdW5kSXNBY3RpdmUiOmZhbHNlLCJIb3Jpem9udGFsQWxpZ25tZW50IjoxLCJWZXJ0aWNhbEFsaWdubWVudCI6MSwiU21hcnRGb3JlZ3JvdW5kIjpudWxsLCJCYWNrZ3JvdW5kRmlsbFR5cGUiOjAsIk1hcmdpbiI6eyIkaWQiOiI2Mjk5IiwiVG9wIjowLjAsIkxlZnQiOjAuMCwiUmlnaHQiOjAuMCwiQm90dG9tIjowLjB9LCJQYWRkaW5nIjp7IiRpZCI6IjYzMDAiLCJUb3AiOjAuMCwiTGVmdCI6MC4wLCJSaWdodCI6MC4wLCJCb3R0b20iOjAuMH0sIkJhY2tncm91bmQiOnsiJGlkIjoiNjMwMSIsIkNvbG9yIjp7IiRpZCI6IjYzMDIiLCJBIjo4OSwiUiI6MCwiRyI6MCwiQiI6MH19LCJJc1Zpc2libGUiOnRydWUsIldpZHRoIjowLjAsIkhlaWdodCI6MC4wLCJCb3JkZXJTdHlsZSI6eyIkaWQiOiI2MzAzIiwiTGluZUNvbG9yIjpudWxsLCJMaW5lV2VpZ2h0IjowLjAsIkxpbmVUeXBlIjowLCJQYXJlbnRTdHlsZSI6bnVsbH0sIlBhcmVudFN0eWxlIjpudWxsfSwiRHVyYXRpb25TdHlsZSI6eyIkaWQiOiI2MzA0IiwiRm9udFNldHRpbmdzIjp7IiRpZCI6IjYzMDUiLCJGb250U2l6ZSI6MTAsIkZvbnROYW1lIjoiQ2FsaWJyaSIsIklzQm9sZCI6ZmFsc2UsIklzSXRhbGljIjpmYWxzZSwiSXNVbmRlcmxpbmVkIjpmYWxzZSwiUGFyZW50U3R5bGUiOm51bGx9LCJBdXRvU2l6ZSI6MCwiRm9yZWdyb3VuZCI6eyIkaWQiOiI2MzA2IiwiQ29sb3IiOnsiJGlkIjoiNjMwNyIsIkEiOjI1NSwiUiI6MjM3LCJHIjoxMjUsIkIiOjQ5fX0sIk1heFdpZHRoIjoyMDAuMCwiTWF4SGVpZ2h0IjoiSW5maW5pdHkiLCJTbWFydEZvcmVncm91bmRJc0FjdGl2ZSI6ZmFsc2UsIkhvcml6b250YWxBbGlnbm1lbnQiOjAsIlZlcnRpY2FsQWxpZ25tZW50IjoxLCJTbWFydEZvcmVncm91bmQiOm51bGwsIkJhY2tncm91bmRGaWxsVHlwZSI6MCwiTWFyZ2luIjp7IiRpZCI6IjYzMDgiLCJUb3AiOjAuMCwiTGVmdCI6MC4wLCJSaWdodCI6MC4wLCJCb3R0b20iOjAuMH0sIlBhZGRpbmciOnsiJGlkIjoiNjMwOSIsIlRvcCI6MC4wLCJMZWZ0IjowLjAsIlJpZ2h0IjowLjAsIkJvdHRvbSI6MC4wfSwiQmFja2dyb3VuZCI6eyIkaWQiOiI2MzEwIiwiQ29sb3IiOnsiJGlkIjoiNjMxMSIsIkEiOjI1NSwiUiI6MjM3LCJHIjoxMjUsIkIiOjQ5fX0sIklzVmlzaWJsZSI6dHJ1ZSwiV2lkdGgiOjAuMCwiSGVpZ2h0IjowLjAsIkJvcmRlclN0eWxlIjp7IiRpZCI6IjYzMTIiLCJMaW5lQ29sb3IiOm51bGwsIkxpbmVXZWlnaHQiOjAuMCwiTGluZVR5cGUiOjAsIlBhcmVudFN0eWxlIjpudWxsfSwiUGFyZW50U3R5bGUiOm51bGx9LCJIb3Jpem9udGFsQ29ubmVjdG9yU3R5bGUiOnsiJGlkIjoiNjMxMyIsIkxpbmVDb2xvciI6eyIkaWQiOiI2MzE0IiwiJHR5cGUiOiJOTFJFLkNvbW1vbi5Eb20uU29saWRDb2xvckJydXNoLCBOTFJFLkNvbW1vbiIsIkNvbG9yIjp7IiRpZCI6IjYzMTUiLCJBIjoyNTUsIlIiOjAsIkciOjAsIkIiOjB9fSwiTGluZVdlaWdodCI6MC4wLCJMaW5lVHlwZSI6MCwiUGFyZW50U3R5bGUiOm51bGx9LCJWZXJ0aWNhbENvbm5lY3RvclN0eWxlIjp7IiRpZCI6IjYzMTYiLCJMaW5lQ29sb3IiOnsiJGlkIjoiNjMxNyIsIiR0eXBlIjoiTkxSRS5Db21tb24uRG9tLlNvbGlkQ29sb3JCcnVzaCwgTkxSRS5Db21tb24iLCJDb2xvciI6eyIkaWQiOiI2MzE4IiwiQSI6MjU1LCJSIjowLCJHIjowLCJCIjowfX0sIkxpbmVXZWlnaHQiOjAuMCwiTGluZVR5cGUiOjAsIlBhcmVudFN0eWxlIjpudWxsfSwiTWFyZ2luIjpudWxsLCJTdGFydERhdGVQb3NpdGlvbiI6MywiRW5kRGF0ZVBvc2l0aW9uIjozLCJEYXRlSXNWaXNpYmxlIjp0cnVlLCJUaXRsZVBvc2l0aW9uIjo0LCJEdXJhdGlvblBvc2l0aW9uIjo2LCJQZXJjZW50YWdlQ29tcGxldGVkUG9zaXRpb24iOjIsIlZhcmlhbmNlUG9zaXRpb24iOjYsIlNwYWNpbmciOjMsIklzQmVsb3dUaW1lYmFuZCI6ZmFsc2UsIlBlcmNlbnRhZ2VDb21wbGV0ZVNoYXBlT3BhY2l0eSI6MzUsIkJhc2VsaW5lU3R5bGUiOnsiJGlkIjoiNjMxOSIsIlNoYXBlU3R5bGUiOnsiJGlkIjoiNjMyMCIsIk1hcmdpbiI6eyIkaWQiOiI2MzIxIiwiVG9wIjowLjAsIkxlZnQiOjAuMCwiUmlnaHQiOjAuMCwiQm90dG9tIjowLjB9LCJQYWRkaW5nIjp7IiRpZCI6IjYzMjIiLCJUb3AiOjAuMCwiTGVmdCI6MC4wLCJSaWdodCI6MC4wLCJCb3R0b20iOjAuMH0sIkJhY2tncm91bmQiOnsiJGlkIjoiNjMyMyIsIkNvbG9yIjp7IiRpZCI6IjYzMjQiLCJBIjoxNTMsIlIiOjAsIkciOjAsIkIiOjB9fSwiSXNWaXNpYmxlIjp0cnVlLCJXaWR0aCI6MC4wLCJIZWlnaHQiOjAuMCwiQm9yZGVyU3R5bGUiOnsiJGlkIjoiNjMyNSIsIkxpbmVDb2xvciI6bnVsbCwiTGluZVdlaWdodCI6MC4wLCJMaW5lVHlwZSI6MCwiUGFyZW50U3R5bGUiOm51bGx9LCJQYXJlbnRTdHlsZSI6bnVsbH0sIk1hcmdpbiI6eyIkaWQiOiI2MzI2IiwiVG9wIjowLjAsIkxlZnQiOjAuMCwiUmlnaHQiOjAuMCwiQm90dG9tIjowLjB9LCJQYWRkaW5nIjp7IiRpZCI6IjYzMjciLCJUb3AiOjAuMCwiTGVmdCI6MC4wLCJSaWdodCI6MC4wLCJCb3R0b20iOjAuMH0sIkJhY2tncm91bmQiOm51bGwsIklzVmlzaWJsZSI6dHJ1ZSwiV2lkdGgiOjAuMCwiSGVpZ2h0IjowLjAsIkJvcmRlclN0eWxlIjpudWxsLCJQYXJlbnRTdHlsZSI6bnVsbH0sIlNoYXBlU3R5bGUiOnsiJGlkIjoiNjMyOCIsIk1hcmdpbiI6eyIkaWQiOiI2MzI5IiwiVG9wIjowLjAsIkxlZnQiOjQuMCwiUmlnaHQiOjQuMCwiQm90dG9tIjowLjB9LCJQYWRkaW5nIjp7IiRpZCI6IjYzMzAiLCJUb3AiOjAuMCwiTGVmdCI6MC4wLCJSaWdodCI6MC4wLCJCb3R0b20iOjAuMH0sIkJhY2tncm91bmQiOnsiJGlkIjoiNjMzMSIsIkNvbG9yIjp7IiRpZCI6IjYzMzIiLCJBIjoyNTUsIlIiOjIzMywiRyI6MTEzLCJCIjo1MH19LCJJc1Zpc2libGUiOnRydWUsIldpZHRoIjowLjAsIkhlaWdodCI6MTAuMCwiQm9yZGVyU3R5bGUiOnsiJGlkIjoiNjMzMyIsIkxpbmVDb2xvciI6eyIkaWQiOiI2MzM0IiwiJHR5cGUiOiJOTFJFLkNvbW1vbi5Eb20uU29saWRDb2xvckJydXNoLCBOTFJFLkNvbW1vbiIsIkNvbG9yIjp7IiRpZCI6IjYzMzUiLCJBIjoyNTUsIlIiOjIzNCwiRyI6MjIsIkIiOjMwfX0sIkxpbmVXZWlnaHQiOjAuMCwiTGluZVR5cGUiOjAsIlBhcmVudFN0eWxlIjpudWxsfSwiUGFyZW50U3R5bGUiOm51bGx9LCJUaXRsZVN0eWxlIjp7IiRpZCI6IjYzMzYiLCJGb250U2V0dGluZ3MiOnsiJGlkIjoiNjMzNyIsIkZvbnRTaXplIjoxMSwiRm9udE5hbWUiOiJDYWxpYnJpIiwiSXNCb2xkIjpmYWxzZSwiSXNJdGFsaWMiOmZhbHNlLCJJc1VuZGVybGluZWQiOmZhbHNlLCJQYXJlbnRTdHlsZSI6bnVsbH0sIkF1dG9TaXplIjowLCJGb3JlZ3JvdW5kIjp7IiRpZCI6IjYzMzgiLCJDb2xvciI6eyIkaWQiOiI2MzM5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YzNDAiLCJUb3AiOjAuMCwiTGVmdCI6MC4wLCJSaWdodCI6MC4wLCJCb3R0b20iOjAuMH0sIlBhZGRpbmciOnsiJGlkIjoiNjM0MSIsIlRvcCI6MC4wLCJMZWZ0IjowLjAsIlJpZ2h0IjowLjAsIkJvdHRvbSI6MC4wfSwiQmFja2dyb3VuZCI6eyIkaWQiOiI2MzQyIiwiQ29sb3IiOnsiJGlkIjoiNjM0MyIsIkEiOjI1NSwiUiI6MCwiRyI6MCwiQiI6MH19LCJJc1Zpc2libGUiOnRydWUsIldpZHRoIjowLjAsIkhlaWdodCI6MC4wLCJCb3JkZXJTdHlsZSI6eyIkaWQiOiI2MzQ0IiwiTGluZUNvbG9yIjpudWxsLCJMaW5lV2VpZ2h0IjowLjAsIkxpbmVUeXBlIjowLCJQYXJlbnRTdHlsZSI6bnVsbH0sIlBhcmVudFN0eWxlIjpudWxsfSwiRGF0ZVN0eWxlIjp7IiRpZCI6IjYzNDUiLCJGb250U2V0dGluZ3MiOnsiJGlkIjoiNjM0NiIsIkZvbnRTaXplIjoxMCwiRm9udE5hbWUiOiJDYWxpYnJpIiwiSXNCb2xkIjpmYWxzZSwiSXNJdGFsaWMiOmZhbHNlLCJJc1VuZGVybGluZWQiOmZhbHNlLCJQYXJlbnRTdHlsZSI6bnVsbH0sIkF1dG9TaXplIjowLCJGb3JlZ3JvdW5kIjp7IiRpZCI6IjYzNDciLCJDb2xvciI6eyIkaWQiOiI2MzQ4IiwiQSI6MjU1LCJSIjoxNCwiRyI6NDAsIkIiOjY1fX0sIk1heFdpZHRoIjoyMDAuMCwiTWF4SGVpZ2h0IjoiSW5maW5pdHkiLCJTbWFydEZvcmVncm91bmRJc0FjdGl2ZSI6ZmFsc2UsIkhvcml6b250YWxBbGlnbm1lbnQiOjIsIlZlcnRpY2FsQWxpZ25tZW50IjoxLCJTbWFydEZvcmVncm91bmQiOm51bGwsIkJhY2tncm91bmRGaWxsVHlwZSI6MCwiTWFyZ2luIjp7IiRpZCI6IjYzNDkiLCJUb3AiOjAuMCwiTGVmdCI6MC4wLCJSaWdodCI6MC4wLCJCb3R0b20iOjAuMH0sIlBhZGRpbmciOnsiJGlkIjoiNjM1MCIsIlRvcCI6MC4wLCJMZWZ0IjowLjAsIlJpZ2h0IjowLjAsIkJvdHRvbSI6MC4wfSwiQmFja2dyb3VuZCI6eyIkaWQiOiI2MzUxIiwiQ29sb3IiOnsiJGlkIjoiNjM1MiIsIkEiOjI1NSwiUiI6MTQsIkciOjQwLCJCIjo2NX19LCJJc1Zpc2libGUiOnRydWUsIldpZHRoIjowLjAsIkhlaWdodCI6MC4wLCJCb3JkZXJTdHlsZSI6eyIkaWQiOiI2MzUzIiwiTGluZUNvbG9yIjpudWxsLCJMaW5lV2VpZ2h0IjowLjAsIkxpbmVUeXBlIjowLCJQYXJlbnRTdHlsZSI6bnVsbH0sIlBhcmVudFN0eWxlIjpudWxsfSwiRGF0ZUZvcm1hdCI6eyIkaWQiOiI2MzU0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YzNTUiLCJGb3JtYXQiOjAsIklzVmlzaWJsZSI6ZmFsc2UsIkxhc3RLbm93blZpc2liaWxpdHlTdGF0ZSI6ZmFsc2V9LCJJc1Zpc2libGUiOnRydWUsIlZhcmlhbmNlU3R5bGUiOnsiJGlkIjoiNjM1NiIsIlRleHRTdHlsZSI6eyIkaWQiOiI2MzU3IiwiRm9udFNldHRpbmdzIjp7IiRpZCI6IjYzNTgiLCJGb250U2l6ZSI6MTEsIkZvbnROYW1lIjoiQ2FsaWJyaSIsIklzQm9sZCI6ZmFsc2UsIklzSXRhbGljIjpmYWxzZSwiSXNVbmRlcmxpbmVkIjpmYWxzZSwiUGFyZW50U3R5bGUiOm51bGx9LCJBdXRvU2l6ZSI6MCwiRm9yZWdyb3VuZCI6eyIkaWQiOiI2MzU5IiwiQ29sb3IiOnsiJGlkIjoiNjM2MC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2MzYxIiwiVG9wIjowLjAsIkxlZnQiOjAuMCwiUmlnaHQiOjAuMCwiQm90dG9tIjowLjB9LCJQYWRkaW5nIjp7IiRpZCI6IjYzNjIiLCJUb3AiOjAuMCwiTGVmdCI6MC4wLCJSaWdodCI6MC4wLCJCb3R0b20iOjAuMH0sIkJhY2tncm91bmQiOnsiJGlkIjoiNjM2MyIsIkNvbG9yIjp7IiRpZCI6IjYzNjQiLCJBIjowLCJSIjowLCJHIjowLCJCIjowfX0sIklzVmlzaWJsZSI6dHJ1ZSwiV2lkdGgiOjAuMCwiSGVpZ2h0IjowLjAsIkJvcmRlclN0eWxlIjp7IiRpZCI6IjYzNjUiLCJMaW5lQ29sb3IiOm51bGwsIkxpbmVXZWlnaHQiOjAuMCwiTGluZVR5cGUiOjAsIlBhcmVudFN0eWxlIjpudWxsfSwiUGFyZW50U3R5bGUiOm51bGx9LCJQYXJlbnRTdHlsZSI6bnVsbH0sIlBhcmVudFN0eWxlIjpudWxsLCJfZXhwbGljaXRseVNldCI6eyIkaWQiOiI2MzY2IiwiU2hhcGVTdHlsZSI6ZmFsc2UsIlRpdGxlU3R5bGUiOmZhbHNlLCJEYXRlU3R5bGUiOmZhbHNlLCJWYXJpYW5jZVN0eWxlIjpmYWxzZSwiSG9yaXpvbnRhbENvbm5lY3RvclN0eWxlIjpmYWxzZSwiVmVydGljYWxDb25uZWN0b3JTdHlsZSI6ZmFsc2UsIlBlcmNlbnRhZ2VDb21wbGV0ZVNoYXBlT3BhY2l0eSI6ZmFsc2UsIlNoYXBlIjpmYWxzZSwiU2hhcGVUaGlja25lc3MiOmZhbHNlLCJEdXJhdGlvbkZvcm1hdCI6ZmFsc2UsIkluY2x1ZGVOb25Xb3JraW5nRGF5c0luRHVyYXRpb24iOmZhbHNlLCJNYXJnaW4iOmZhbHNlLCJTdGFydERhdGVQb3NpdGlvbiI6ZmFsc2UsIkVuZERhdGVQb3NpdGlvbiI6ZmFsc2UsIlRpdGxlUG9zaXRpb24iOmZhbHNlLCJEdXJhdGlvblBvc2l0aW9uIjpmYWxzZSwiUGVyY2VudGFnZUNvbXBsZXRlZFBvc2l0aW9uIjpmYWxzZSwiVmFyaWFuY2VQb3NpdGlvbiI6ZmFsc2UsIlNwYWNpbmciOmZhbHNlLCJJc0JlbG93VGltZWJhbmQiOmZhbHNlLCJEYXRlRm9ybWF0IjpmYWxzZSwiV2Vla051bWJlcmluZyI6ZmFsc2UsIklzVmlzaWJsZSI6ZmFsc2V9fSwiRGVmYXVsdFN3aW1sYW5lTW90U3R5bGUiOnsiJGlkIjoiNjM2NyIsIlNoYXBlIjoxLCJDb25uZWN0b3JNYXJnaW4iOnsiJGlkIjoiNjM2OCIsIlRvcCI6MC4wLCJMZWZ0IjoyLjAsIlJpZ2h0IjoyLjAsIkJvdHRvbSI6MC4wfSwiQ29ubmVjdG9yU3R5bGUiOnsiJGlkIjoiNjM2OSIsIkxpbmVDb2xvciI6eyIkaWQiOiI2MzcwIiwiJHR5cGUiOiJOTFJFLkNvbW1vbi5Eb20uU29saWRDb2xvckJydXNoLCBOTFJFLkNvbW1vbiIsIkNvbG9yIjp7IiRpZCI6IjYzNzEiLCJBIjoxMjcsIlIiOjEyOCwiRyI6NTMsIkIiOjE0fX0sIkxpbmVXZWlnaHQiOjEuMCwiTGluZVR5cGUiOjAsIlBhcmVudFN0eWxlIjpudWxsfSwiSXNCZWxvd1RpbWViYW5kIjpmYWxzZSwiUG9zaXRpb25PblRhc2siOjEsIkhpZGVEYXRlIjpmYWxzZSwiU2hhcGVTaXplIjowLCJTcGFjaW5nIjowLjAsIlBhZGRpbmciOnsiJGlkIjoiNjM3MiIsIlRvcCI6NS4wLCJMZWZ0IjozLjAsIlJpZ2h0IjowLjAsIkJvdHRvbSI6Mi4wfSwiU2hhcGVTdHlsZSI6eyIkaWQiOiI2MzczIiwiTWFyZ2luIjp7IiRpZCI6IjYzNzQiLCJUb3AiOjAuMCwiTGVmdCI6MC4wLCJSaWdodCI6MC4wLCJCb3R0b20iOjAuMH0sIlBhZGRpbmciOnsiJGlkIjoiNjM3NSIsIlRvcCI6MC4wLCJMZWZ0IjowLjAsIlJpZ2h0IjowLjAsIkJvdHRvbSI6MC4wfSwiQmFja2dyb3VuZCI6eyIkaWQiOiI2Mzc2IiwiQ29sb3IiOnsiJGlkIjoiNjM3NyIsIkEiOjI1NSwiUiI6MTI4LCJHIjo1MywiQiI6MTR9fSwiSXNWaXNpYmxlIjp0cnVlLCJXaWR0aCI6MTIuMCwiSGVpZ2h0IjoxNC4wLCJCb3JkZXJTdHlsZSI6eyIkaWQiOiI2Mzc4IiwiTGluZUNvbG9yIjp7IiRpZCI6IjYzNzkiLCIkdHlwZSI6Ik5MUkUuQ29tbW9uLkRvbS5Tb2xpZENvbG9yQnJ1c2gsIE5MUkUuQ29tbW9uIiwiQ29sb3IiOnsiJGlkIjoiNjM4MCIsIkEiOjI1NSwiUiI6MjU1LCJHIjoyNTUsIkIiOjI1NX19LCJMaW5lV2VpZ2h0IjowLjAsIkxpbmVUeXBlIjowLCJQYXJlbnRTdHlsZSI6bnVsbH0sIlBhcmVudFN0eWxlIjpudWxsfSwiVGl0bGVTdHlsZSI6eyIkaWQiOiI2MzgxIiwiRm9udFNldHRpbmdzIjp7IiRpZCI6IjYzODIiLCJGb250U2l6ZSI6MTEsIkZvbnROYW1lIjoiQ2FsaWJyaSIsIklzQm9sZCI6ZmFsc2UsIklzSXRhbGljIjpmYWxzZSwiSXNVbmRlcmxpbmVkIjpmYWxzZSwiUGFyZW50U3R5bGUiOm51bGx9LCJBdXRvU2l6ZSI6MCwiRm9yZWdyb3VuZCI6eyIkaWQiOiI2MzgzIiwiQ29sb3IiOnsiJGlkIjoiNjM4NCIsIkEiOjI1NSwiUiI6MCwiRyI6MCwiQiI6MH19LCJNYXhXaWR0aCI6MjAwLjAsIk1heEhlaWdodCI6IkluZmluaXR5IiwiU21hcnRGb3JlZ3JvdW5kSXNBY3RpdmUiOmZhbHNlLCJIb3Jpem9udGFsQWxpZ25tZW50IjoxLCJWZXJ0aWNhbEFsaWdubWVudCI6MSwiU21hcnRGb3JlZ3JvdW5kIjpudWxsLCJCYWNrZ3JvdW5kRmlsbFR5cGUiOjAsIk1hcmdpbiI6eyIkaWQiOiI2Mzg1IiwiVG9wIjowLjAsIkxlZnQiOjAuMCwiUmlnaHQiOjAuMCwiQm90dG9tIjowLjB9LCJQYWRkaW5nIjp7IiRpZCI6IjYzODYiLCJUb3AiOjAuMCwiTGVmdCI6MC4wLCJSaWdodCI6MC4wLCJCb3R0b20iOjAuMH0sIkJhY2tncm91bmQiOnsiJGlkIjoiNjM4NyIsIkNvbG9yIjp7IiRpZCI6IjYzODgiLCJBIjoyNTUsIlIiOjAsIkciOjAsIkIiOjB9fSwiSXNWaXNpYmxlIjp0cnVlLCJXaWR0aCI6MC4wLCJIZWlnaHQiOjAuMCwiQm9yZGVyU3R5bGUiOnsiJGlkIjoiNjM4OSIsIkxpbmVDb2xvciI6bnVsbCwiTGluZVdlaWdodCI6MC4wLCJMaW5lVHlwZSI6MCwiUGFyZW50U3R5bGUiOm51bGx9LCJQYXJlbnRTdHlsZSI6bnVsbH0sIkRhdGVTdHlsZSI6eyIkaWQiOiI2MzkwIiwiRm9udFNldHRpbmdzIjp7IiRpZCI6IjYzOTEiLCJGb250U2l6ZSI6MTAsIkZvbnROYW1lIjoiQ2FsaWJyaSIsIklzQm9sZCI6ZmFsc2UsIklzSXRhbGljIjpmYWxzZSwiSXNVbmRlcmxpbmVkIjpmYWxzZSwiUGFyZW50U3R5bGUiOm51bGx9LCJBdXRvU2l6ZSI6MCwiRm9yZWdyb3VuZCI6eyIkaWQiOiI2MzkyIiwiQ29sb3IiOnsiJGlkIjoiNjM5MyIsIkEiOjI1NSwiUiI6MTQsIkciOjQwLCJCIjo2NX19LCJNYXhXaWR0aCI6MjAwLjAsIk1heEhlaWdodCI6IkluZmluaXR5IiwiU21hcnRGb3JlZ3JvdW5kSXNBY3RpdmUiOmZhbHNlLCJIb3Jpem9udGFsQWxpZ25tZW50IjoxLCJWZXJ0aWNhbEFsaWdubWVudCI6MSwiU21hcnRGb3JlZ3JvdW5kIjpudWxsLCJCYWNrZ3JvdW5kRmlsbFR5cGUiOjAsIk1hcmdpbiI6eyIkaWQiOiI2Mzk0IiwiVG9wIjowLjAsIkxlZnQiOjAuMCwiUmlnaHQiOjAuMCwiQm90dG9tIjowLjB9LCJQYWRkaW5nIjp7IiRpZCI6IjYzOTUiLCJUb3AiOjAuMCwiTGVmdCI6MC4wLCJSaWdodCI6MC4wLCJCb3R0b20iOjAuMH0sIkJhY2tncm91bmQiOnsiJGlkIjoiNjM5NiIsIkNvbG9yIjp7IiRpZCI6IjYzOTciLCJBIjoyNTUsIlIiOjE0LCJHIjo0MCwiQiI6NjV9fSwiSXNWaXNpYmxlIjp0cnVlLCJXaWR0aCI6MC4wLCJIZWlnaHQiOjAuMCwiQm9yZGVyU3R5bGUiOnsiJGlkIjoiNjM5OCIsIkxpbmVDb2xvciI6bnVsbCwiTGluZVdlaWdodCI6MC4wLCJMaW5lVHlwZSI6MCwiUGFyZW50U3R5bGUiOm51bGx9LCJQYXJlbnRTdHlsZSI6bnVsbH0sIkRhdGVGb3JtYXQiOnsiJGlkIjoiNjM5OS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2NDAwIiwiRm9ybWF0IjowLCJJc1Zpc2libGUiOmZhbHNlLCJMYXN0S25vd25WaXNpYmlsaXR5U3RhdGUiOmZhbHNlfSwiSXNWaXNpYmxlIjpmYWxzZSwiVmFyaWFuY2VTdHlsZSI6eyIkaWQiOiI2NDAxIiwiVGV4dFN0eWxlIjp7IiRpZCI6IjY0MDIiLCJGb250U2V0dGluZ3MiOnsiJGlkIjoiNjQwMyIsIkZvbnRTaXplIjoxMSwiRm9udE5hbWUiOiJDYWxpYnJpIiwiSXNCb2xkIjpmYWxzZSwiSXNJdGFsaWMiOmZhbHNlLCJJc1VuZGVybGluZWQiOmZhbHNlLCJQYXJlbnRTdHlsZSI6bnVsbH0sIkF1dG9TaXplIjowLCJGb3JlZ3JvdW5kIjp7IiRpZCI6IjY0MDQiLCJDb2xvciI6eyIkaWQiOiI2NDA1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Y0MDYiLCJUb3AiOjAuMCwiTGVmdCI6MC4wLCJSaWdodCI6MC4wLCJCb3R0b20iOjAuMH0sIlBhZGRpbmciOnsiJGlkIjoiNjQwNyIsIlRvcCI6MC4wLCJMZWZ0IjowLjAsIlJpZ2h0IjowLjAsIkJvdHRvbSI6MC4wfSwiQmFja2dyb3VuZCI6eyIkaWQiOiI2NDA4IiwiQ29sb3IiOnsiJGlkIjoiNjQwOSIsIkEiOjAsIlIiOjAsIkciOjAsIkIiOjB9fSwiSXNWaXNpYmxlIjpmYWxzZSwiV2lkdGgiOjAuMCwiSGVpZ2h0IjowLjAsIkJvcmRlclN0eWxlIjp7IiRpZCI6IjY0MTAiLCJMaW5lQ29sb3IiOm51bGwsIkxpbmVXZWlnaHQiOjAuMCwiTGluZVR5cGUiOjAsIlBhcmVudFN0eWxlIjpudWxsfSwiUGFyZW50U3R5bGUiOm51bGx9LCJQYXJlbnRTdHlsZSI6bnVsbH0sIlBhcmVudFN0eWxlIjpudWxsfSwiRGVmYXVsdFN3aW1sYW5lTWlsZXN0b25lU3R5bGUiOnsiJGlkIjoiNjQxMSIsIlRpdGxlUG9zaXRpb24iOiJMZWZ0IiwiRGF0ZVBvc2l0aW9uIjoiUmlnaHQiLCJWYXJpYW5jZVBvc2l0aW9uIjoiUmlnaHQiLCJTaGFwZVR5cGUiOjEsIlNoYXBlU2l6ZSI6MCwiU3BhY2luZyI6NSwiU2hhcGVTdHlsZSI6eyIkaWQiOiI2NDEyIiwiTWFyZ2luIjp7IiRpZCI6IjY0MTMiLCJUb3AiOjAuMCwiTGVmdCI6MC4wLCJSaWdodCI6MC4wLCJCb3R0b20iOjAuMH0sIlBhZGRpbmciOnsiJGlkIjoiNjQxNCIsIlRvcCI6MC4wLCJMZWZ0IjowLjAsIlJpZ2h0IjowLjAsIkJvdHRvbSI6MC4wfSwiQmFja2dyb3VuZCI6eyIkaWQiOiI2NDE1IiwiQ29sb3IiOnsiJGlkIjoiNjQxNiIsIkEiOjI1NSwiUiI6MjMzLCJHIjoxMTMsIkIiOjUwfX0sIklzVmlzaWJsZSI6dHJ1ZSwiV2lkdGgiOjEyLjAsIkhlaWdodCI6MTQuMCwiQm9yZGVyU3R5bGUiOnsiJGlkIjoiNjQxNyIsIkxpbmVDb2xvciI6eyIkaWQiOiI2NDE4IiwiJHR5cGUiOiJOTFJFLkNvbW1vbi5Eb20uU29saWRDb2xvckJydXNoLCBOTFJFLkNvbW1vbiIsIkNvbG9yIjp7IiRpZCI6IjY0MTkiLCJBIjoyNTUsIlIiOjIzNCwiRyI6MjIsIkIiOjMwfX0sIkxpbmVXZWlnaHQiOjAuMCwiTGluZVR5cGUiOjAsIlBhcmVudFN0eWxlIjpudWxsfSwiUGFyZW50U3R5bGUiOm51bGx9LCJUaXRsZVN0eWxlIjp7IiRpZCI6IjY0MjAiLCJGb250U2V0dGluZ3MiOnsiJGlkIjoiNjQyMSIsIkZvbnRTaXplIjoxMSwiRm9udE5hbWUiOiJDYWxpYnJpIiwiSXNCb2xkIjpmYWxzZSwiSXNJdGFsaWMiOmZhbHNlLCJJc1VuZGVybGluZWQiOmZhbHNlLCJQYXJlbnRTdHlsZSI6bnVsbH0sIkF1dG9TaXplIjowLCJGb3JlZ3JvdW5kIjp7IiRpZCI6IjY0MjIiLCJDb2xvciI6eyIkaWQiOiI2NDIzIiwiQSI6MjU1LCJSIjowLCJHIjowLCJCIjowfX0sIk1heFdpZHRoIjoyMDAuMCwiTWF4SGVpZ2h0IjoiSW5maW5pdHkiLCJTbWFydEZvcmVncm91bmRJc0FjdGl2ZSI6ZmFsc2UsIkhvcml6b250YWxBbGlnbm1lbnQiOjIsIlZlcnRpY2FsQWxpZ25tZW50IjoxLCJTbWFydEZvcmVncm91bmQiOm51bGwsIkJhY2tncm91bmRGaWxsVHlwZSI6MCwiTWFyZ2luIjp7IiRpZCI6IjY0MjQiLCJUb3AiOjAuMCwiTGVmdCI6MC4wLCJSaWdodCI6MC4wLCJCb3R0b20iOjAuMH0sIlBhZGRpbmciOnsiJGlkIjoiNjQyNSIsIlRvcCI6MC4wLCJMZWZ0IjowLjAsIlJpZ2h0IjowLjAsIkJvdHRvbSI6MC4wfSwiQmFja2dyb3VuZCI6eyIkaWQiOiI2NDI2IiwiQ29sb3IiOnsiJGlkIjoiNjQyNyIsIkEiOjI1NSwiUiI6MCwiRyI6MCwiQiI6MH19LCJJc1Zpc2libGUiOnRydWUsIldpZHRoIjowLjAsIkhlaWdodCI6MC4wLCJCb3JkZXJTdHlsZSI6eyIkaWQiOiI2NDI4IiwiTGluZUNvbG9yIjpudWxsLCJMaW5lV2VpZ2h0IjowLjAsIkxpbmVUeXBlIjowLCJQYXJlbnRTdHlsZSI6bnVsbH0sIlBhcmVudFN0eWxlIjpudWxsfSwiRGF0ZVN0eWxlIjp7IiRpZCI6IjY0MjkiLCJGb250U2V0dGluZ3MiOnsiJGlkIjoiNjQzMCIsIkZvbnRTaXplIjoxMCwiRm9udE5hbWUiOiJDYWxpYnJpIiwiSXNCb2xkIjpmYWxzZSwiSXNJdGFsaWMiOmZhbHNlLCJJc1VuZGVybGluZWQiOmZhbHNlLCJQYXJlbnRTdHlsZSI6bnVsbH0sIkF1dG9TaXplIjowLCJGb3JlZ3JvdW5kIjp7IiRpZCI6IjY0MzEiLCJDb2xvciI6eyIkaWQiOiI2NDMyIiwiQSI6MjU1LCJSIjoxNCwiRyI6NDAsIkIiOjY1fX0sIk1heFdpZHRoIjoyMDAuMCwiTWF4SGVpZ2h0IjoiSW5maW5pdHkiLCJTbWFydEZvcmVncm91bmRJc0FjdGl2ZSI6ZmFsc2UsIkhvcml6b250YWxBbGlnbm1lbnQiOjAsIlZlcnRpY2FsQWxpZ25tZW50IjoxLCJTbWFydEZvcmVncm91bmQiOm51bGwsIkJhY2tncm91bmRGaWxsVHlwZSI6MCwiTWFyZ2luIjp7IiRpZCI6IjY0MzMiLCJUb3AiOjAuMCwiTGVmdCI6MC4wLCJSaWdodCI6MC4wLCJCb3R0b20iOjAuMH0sIlBhZGRpbmciOnsiJGlkIjoiNjQzNCIsIlRvcCI6MC4wLCJMZWZ0IjowLjAsIlJpZ2h0IjowLjAsIkJvdHRvbSI6MC4wfSwiQmFja2dyb3VuZCI6eyIkaWQiOiI2NDM1IiwiQ29sb3IiOnsiJGlkIjoiNjQzNiIsIkEiOjI1NSwiUiI6MTQsIkciOjQwLCJCIjo2NX19LCJJc1Zpc2libGUiOnRydWUsIldpZHRoIjowLjAsIkhlaWdodCI6MC4wLCJCb3JkZXJTdHlsZSI6eyIkaWQiOiI2NDM3IiwiTGluZUNvbG9yIjpudWxsLCJMaW5lV2VpZ2h0IjowLjAsIkxpbmVUeXBlIjowLCJQYXJlbnRTdHlsZSI6bnVsbH0sIlBhcmVudFN0eWxlIjpudWxsfSwiRGF0ZUZvcm1hdCI6eyIkaWQiOiI2NDM4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Y0MzkiLCJGb3JtYXQiOjAsIklzVmlzaWJsZSI6ZmFsc2UsIkxhc3RLbm93blZpc2liaWxpdHlTdGF0ZSI6ZmFsc2V9LCJJc1Zpc2libGUiOnRydWUsIlZhcmlhbmNlU3R5bGUiOnsiJGlkIjoiNjQ0MCIsIlRleHRTdHlsZSI6eyIkaWQiOiI2NDQxIiwiRm9udFNldHRpbmdzIjp7IiRpZCI6IjY0NDIiLCJGb250U2l6ZSI6MTEsIkZvbnROYW1lIjoiQ2FsaWJyaSIsIklzQm9sZCI6ZmFsc2UsIklzSXRhbGljIjpmYWxzZSwiSXNVbmRlcmxpbmVkIjpmYWxzZSwiUGFyZW50U3R5bGUiOm51bGx9LCJBdXRvU2l6ZSI6MCwiRm9yZWdyb3VuZCI6eyIkaWQiOiI2NDQzIiwiQ29sb3IiOnsiJGlkIjoiNjQ0NC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2NDQ1IiwiVG9wIjowLjAsIkxlZnQiOjAuMCwiUmlnaHQiOjAuMCwiQm90dG9tIjowLjB9LCJQYWRkaW5nIjp7IiRpZCI6IjY0NDYiLCJUb3AiOjAuMCwiTGVmdCI6MC4wLCJSaWdodCI6MC4wLCJCb3R0b20iOjAuMH0sIkJhY2tncm91bmQiOnsiJGlkIjoiNjQ0NyIsIkNvbG9yIjp7IiRpZCI6IjY0NDgiLCJBIjowLCJSIjowLCJHIjowLCJCIjowfX0sIklzVmlzaWJsZSI6dHJ1ZSwiV2lkdGgiOjAuMCwiSGVpZ2h0IjowLjAsIkJvcmRlclN0eWxlIjp7IiRpZCI6IjY0NDkiLCJMaW5lQ29sb3IiOm51bGwsIkxpbmVXZWlnaHQiOjAuMCwiTGluZVR5cGUiOjAsIlBhcmVudFN0eWxlIjpudWxsfSwiUGFyZW50U3R5bGUiOm51bGx9LCJQYXJlbnRTdHlsZSI6bnVsbH0sIlBhcmVudFN0eWxlIjpudWxsfSwiRGVmYXVsdFN3aW1sYW5lQWN0aXZpdHlTdHlsZSI6eyIkaWQiOiI2NDUwIiwiSGVhZGVyU3R5bGUiOnsiJGlkIjoiNjQ1MSIsIlRleHRTdHlsZSI6eyIkaWQiOiI2NDUyIiwiRm9udFNldHRpbmdzIjp7IiRpZCI6IjY0NTMiLCJGb250U2l6ZSI6MTEsIkZvbnROYW1lIjoiQ2FsaWJyaSIsIklzQm9sZCI6ZmFsc2UsIklzSXRhbGljIjpmYWxzZSwiSXNVbmRlcmxpbmVkIjpmYWxzZSwiUGFyZW50U3R5bGUiOm51bGx9LCJBdXRvU2l6ZSI6MiwiRm9yZWdyb3VuZCI6eyIkaWQiOiI2NDU0IiwiQ29sb3IiOnsiJGlkIjoiNjQ1NSIsIkEiOjI1NSwiUiI6MCwiRyI6MCwiQiI6MH19LCJNYXhXaWR0aCI6IkluZmluaXR5IiwiTWF4SGVpZ2h0IjoiSW5maW5pdHkiLCJTbWFydEZvcmVncm91bmRJc0FjdGl2ZSI6ZmFsc2UsIkhvcml6b250YWxBbGlnbm1lbnQiOjAsIlZlcnRpY2FsQWxpZ25tZW50IjowLCJTbWFydEZvcmVncm91bmQiOm51bGwsIkJhY2tncm91bmRGaWxsVHlwZSI6MCwiTWFyZ2luIjp7IiRpZCI6IjY0NTYiLCJUb3AiOjAuMCwiTGVmdCI6MC4wLCJSaWdodCI6MC4wLCJCb3R0b20iOjAuMH0sIlBhZGRpbmciOnsiJGlkIjoiNjQ1NyIsIlRvcCI6MC4wLCJMZWZ0IjowLjAsIlJpZ2h0IjowLjAsIkJvdHRvbSI6MC4wfSwiQmFja2dyb3VuZCI6eyIkaWQiOiI2NDU4IiwiQ29sb3IiOnsiJGlkIjoiNjQ1OSIsIkEiOjI1NSwiUiI6MCwiRyI6MCwiQiI6MH19LCJJc1Zpc2libGUiOnRydWUsIldpZHRoIjowLjAsIkhlaWdodCI6MC4wLCJCb3JkZXJTdHlsZSI6bnVsbCwiUGFyZW50U3R5bGUiOm51bGx9LCJSZWN0YW5nbGVTdHlsZSI6eyIkaWQiOiI2NDYwIiwiTWFyZ2luIjp7IiRpZCI6IjY0NjEiLCJUb3AiOjAuMCwiTGVmdCI6MC4wLCJSaWdodCI6MC4wLCJCb3R0b20iOjAuMH0sIlBhZGRpbmciOnsiJGlkIjoiNjQ2MiIsIlRvcCI6MC4wLCJMZWZ0IjowLjAsIlJpZ2h0IjowLjAsIkJvdHRvbSI6MC4wfSwiQmFja2dyb3VuZCI6eyIkaWQiOiI2NDYzIiwiQ29sb3IiOnsiJGlkIjoiNjQ2NCIsIkEiOjYzLCJSIjoyMzMsIkciOjExMywiQiI6NTB9fSwiSXNWaXNpYmxlIjp0cnVlLCJXaWR0aCI6MC4wLCJIZWlnaHQiOjAuMCwiQm9yZGVyU3R5bGUiOnsiJGlkIjoiNjQ2NSIsIkxpbmVDb2xvciI6eyIkaWQiOiI2NDY2IiwiJHR5cGUiOiJOTFJFLkNvbW1vbi5Eb20uU29saWRDb2xvckJydXNoLCBOTFJFLkNvbW1vbiIsIkNvbG9yIjp7IiRpZCI6IjY0NjciLCJBIjoyNTUsIlIiOjI1NSwiRyI6MjU1LCJCIjoyNTV9fSwiTGluZVdlaWdodCI6MC4wLCJMaW5lVHlwZSI6MCwiUGFyZW50U3R5bGUiOm51bGx9LCJQYXJlbnRTdHlsZSI6bnVsbH0sIk1hcmdpbiI6eyIkaWQiOiI2NDY4IiwiVG9wIjowLjAsIkxlZnQiOjAuMCwiUmlnaHQiOjAuMCwiQm90dG9tIjowLjB9LCJQYWRkaW5nIjp7IiRpZCI6IjY0NjkiLCJUb3AiOjAuMCwiTGVmdCI6MC4wLCJSaWdodCI6MC4wLCJCb3R0b20iOjAuMH0sIkJhY2tncm91bmQiOm51bGwsIklzVmlzaWJsZSI6dHJ1ZSwiV2lkdGgiOjAuMCwiSGVpZ2h0IjowLjAsIkJvcmRlclN0eWxlIjpudWxsLCJQYXJlbnRTdHlsZSI6bnVsbH0sIkJhY2tncm91bmRTdHlsZSI6eyIkaWQiOiI2NDcwIiwiTWFyZ2luIjp7IiRpZCI6IjY0NzEiLCJUb3AiOjAuMCwiTGVmdCI6MC4wLCJSaWdodCI6MC4wLCJCb3R0b20iOjAuMH0sIlBhZGRpbmciOnsiJGlkIjoiNjQ3MiIsIlRvcCI6MC4wLCJMZWZ0IjowLjAsIlJpZ2h0IjowLjAsIkJvdHRvbSI6MC4wfSwiQmFja2dyb3VuZCI6eyIkaWQiOiI2NDczIiwiQ29sb3IiOnsiJGlkIjoiNjQ3NCIsIkEiOjUxLCJSIjoyMDAsIkciOjIwMCwiQiI6MjAwfX0sIklzVmlzaWJsZSI6dHJ1ZSwiV2lkdGgiOjAuMCwiSGVpZ2h0IjowLjAsIkJvcmRlclN0eWxlIjp7IiRpZCI6IjY0NzUiLCJMaW5lQ29sb3IiOnsiJGlkIjoiNjQ3NiIsIiR0eXBlIjoiTkxSRS5Db21tb24uRG9tLlNvbGlkQ29sb3JCcnVzaCwgTkxSRS5Db21tb24iLCJDb2xvciI6eyIkaWQiOiI2NDc3IiwiQSI6MjU1LCJSIjoyMzQsIkciOjIyLCJCIjozMH19LCJMaW5lV2VpZ2h0IjowLjAsIkxpbmVUeXBlIjowLCJQYXJlbnRTdHlsZSI6bnVsbH0sIlBhcmVudFN0eWxlIjpudWxsfSwiTWFyZ2luIjp7IiRpZCI6IjY0NzgiLCJUb3AiOjAuMCwiTGVmdCI6MC4wLCJSaWdodCI6MC4wLCJCb3R0b20iOjAuMH0sIlBhZGRpbmciOnsiJGlkIjoiNjQ3OSIsIlRvcCI6MC4wLCJMZWZ0IjowLjAsIlJpZ2h0IjowLjAsIkJvdHRvbSI6MC4wfSwiSXNWaXNpYmxlIjp0cnVlLCJXaWR0aCI6MC4wLCJIZWlnaHQiOjAuMCwiQm9yZGVyU3R5bGUiOnsiJGlkIjoiNjQ4MCIsIkxpbmVDb2xvciI6bnVsbCwiTGluZVdlaWdodCI6MC4wLCJMaW5lVHlwZSI6MCwiUGFyZW50U3R5bGUiOm51bGx9LCJQYXJlbnRTdHlsZSI6bnVsbH0sIk1hcmdpbiI6eyIkaWQiOiI2NDgxIiwiVG9wIjowLjAsIkxlZnQiOjAuMCwiUmlnaHQiOjAuMCwiQm90dG9tIjowLjB9LCJQYWRkaW5nIjp7IiRpZCI6IjY0ODIiLCJUb3AiOjAuMCwiTGVmdCI6MC4wLCJSaWdodCI6MC4wLCJCb3R0b20iOjAuMH0sIklzVmlzaWJsZSI6dHJ1ZSwiV2lkdGgiOjAuMCwiSGVpZ2h0IjowLjAsIkJvcmRlclN0eWxlIjp7IiRpZCI6IjY0ODMiLCJMaW5lQ29sb3IiOm51bGwsIkxpbmVXZWlnaHQiOjAuMCwiTGluZVR5cGUiOjAsIlBhcmVudFN0eWxlIjpudWxsfSwiUGFyZW50U3R5bGUiOm51bGx9LHsiJGlkIjoiNjQ4NCIsIlN0eWxlSWQiOiJiMjRmODA0NS1mNjliLTRhNDMtODI5Zi1hNTY1MDNmZGNkNjkiLCJIZWFkZXJTdHlsZSI6eyIkaWQiOiI2NDg1IiwiVGV4dElzVmVydGljYWwiOmZhbHNlLCJUZXh0U3R5bGUiOnsiJGlkIjoiNjQ4NiIsIkZvbnRTZXR0aW5ncyI6eyIkaWQiOiI2NDg3IiwiRm9udFNpemUiOjExLCJGb250TmFtZSI6IkNhbGlicmkiLCJJc0JvbGQiOmZhbHNlLCJJc0l0YWxpYyI6ZmFsc2UsIklzVW5kZXJsaW5lZCI6ZmFsc2UsIlBhcmVudFN0eWxlIjpudWxsfSwiQXV0b1NpemUiOjIsIkZvcmVncm91bmQiOnsiJGlkIjoiNjQ4OCIsIkNvbG9yIjp7IiRpZCI6IjY0ODkiLCJBIjoyNTUsIlIiOjI1NSwiRyI6MjU1LCJCIjoyNTV9fSwiTWF4V2lkdGgiOiJJbmZpbml0eSIsIk1heEhlaWdodCI6IkluZmluaXR5IiwiU21hcnRGb3JlZ3JvdW5kSXNBY3RpdmUiOmZhbHNlLCJIb3Jpem9udGFsQWxpZ25tZW50IjoxLCJWZXJ0aWNhbEFsaWdubWVudCI6MCwiU21hcnRGb3JlZ3JvdW5kIjpudWxsLCJCYWNrZ3JvdW5kRmlsbFR5cGUiOjAsIk1hcmdpbiI6eyIkaWQiOiI2NDkwIiwiVG9wIjowLjAsIkxlZnQiOjAuMCwiUmlnaHQiOjAuMCwiQm90dG9tIjowLjB9LCJQYWRkaW5nIjp7IiRpZCI6IjY0OTEiLCJUb3AiOjAuMCwiTGVmdCI6MC4wLCJSaWdodCI6MC4wLCJCb3R0b20iOjAuMH0sIkJhY2tncm91bmQiOnsiJGlkIjoiNjQ5MiIsIkNvbG9yIjp7IiRpZCI6IjY0OTMiLCJBIjoyNTUsIlIiOjI1NSwiRyI6MjU1LCJCIjoyNTV9fSwiSXNWaXNpYmxlIjp0cnVlLCJXaWR0aCI6MC4wLCJIZWlnaHQiOjAuMCwiQm9yZGVyU3R5bGUiOm51bGwsIlBhcmVudFN0eWxlIjpudWxsfSwiUmVjdGFuZ2xlU3R5bGUiOnsiJGlkIjoiNjQ5NCIsIk1hcmdpbiI6eyIkaWQiOiI2NDk1IiwiVG9wIjowLjAsIkxlZnQiOjAuMCwiUmlnaHQiOjAuMCwiQm90dG9tIjowLjB9LCJQYWRkaW5nIjp7IiRpZCI6IjY0OTYiLCJUb3AiOjAuMCwiTGVmdCI6MC4wLCJSaWdodCI6MC4wLCJCb3R0b20iOjAuMH0sIkJhY2tncm91bmQiOnsiJGlkIjoiNjQ5NyIsIkNvbG9yIjp7IiRpZCI6IjY0OTgiLCJBIjoyNTUsIlIiOjI1LCJHIjoxMDcsIkIiOjM2fX0sIklzVmlzaWJsZSI6dHJ1ZSwiV2lkdGgiOjAuMCwiSGVpZ2h0IjowLjAsIkJvcmRlclN0eWxlIjp7IiRpZCI6IjY0OTkiLCJMaW5lQ29sb3IiOnsiJGlkIjoiNjUwMCIsIiR0eXBlIjoiTkxSRS5Db21tb24uRG9tLlNvbGlkQ29sb3JCcnVzaCwgTkxSRS5Db21tb24iLCJDb2xvciI6eyIkaWQiOiI2NTAxIiwiQSI6MjU1LCJSIjoyNTUsIkciOjI1NSwiQiI6MjU1fX0sIkxpbmVXZWlnaHQiOjAuMCwiTGluZVR5cGUiOjAsIlBhcmVudFN0eWxlIjpudWxsfSwiUGFyZW50U3R5bGUiOm51bGx9LCJNYXJnaW4iOnsiJGlkIjoiNjUwMiIsIlRvcCI6MC4wLCJMZWZ0IjowLjAsIlJpZ2h0IjowLjAsIkJvdHRvbSI6MC4wfSwiUGFkZGluZyI6eyIkaWQiOiI2NTAzIiwiVG9wIjowLjAsIkxlZnQiOjAuMCwiUmlnaHQiOjAuMCwiQm90dG9tIjowLjB9LCJCYWNrZ3JvdW5kIjpudWxsLCJJc1Zpc2libGUiOnRydWUsIldpZHRoIjowLjAsIkhlaWdodCI6MC4wLCJCb3JkZXJTdHlsZSI6bnVsbCwiUGFyZW50U3R5bGUiOm51bGx9LCJCYWNrZ3JvdW5kU3R5bGUiOnsiJGlkIjoiNjUwNCIsIk1hcmdpbiI6eyIkaWQiOiI2NTA1IiwiVG9wIjowLjAsIkxlZnQiOjAuMCwiUmlnaHQiOjAuMCwiQm90dG9tIjowLjB9LCJQYWRkaW5nIjp7IiRpZCI6IjY1MDYiLCJUb3AiOjAuMCwiTGVmdCI6MC4wLCJSaWdodCI6MC4wLCJCb3R0b20iOjAuMH0sIkJhY2tncm91bmQiOnsiJGlkIjoiNjUwNyIsIkNvbG9yIjp7IiRpZCI6IjY1MDgiLCJBIjo1MSwiUiI6MjAwLCJHIjoyMDAsIkIiOjIwMH19LCJJc1Zpc2libGUiOnRydWUsIldpZHRoIjowLjAsIkhlaWdodCI6MC4wLCJCb3JkZXJTdHlsZSI6eyIkaWQiOiI2NTA5IiwiTGluZUNvbG9yIjp7IiRpZCI6IjY1MTAiLCIkdHlwZSI6Ik5MUkUuQ29tbW9uLkRvbS5Tb2xpZENvbG9yQnJ1c2gsIE5MUkUuQ29tbW9uIiwiQ29sb3IiOnsiJGlkIjoiNjUxMSIsIkEiOjI1NSwiUiI6MjM0LCJHIjoyMiwiQiI6MzB9fSwiTGluZVdlaWdodCI6MC4wLCJMaW5lVHlwZSI6MCwiUGFyZW50U3R5bGUiOm51bGx9LCJQYXJlbnRTdHlsZSI6bnVsbH0sIklzQWJvdmVUaW1lYmFuZCI6ZmFsc2UsIlNwYWNpbmciOjMsIkRlZmF1bHRTd2ltbGFuZVRhc2tTdHlsZSI6eyIkaWQiOiI2NTEyIiwiJHR5cGUiOiJOTFJFLkNvbW1vbi5Eb20uU3R5bGVzLkV4cGxpY2l0U2V0YWJsZVRhc2tTdHlsZSwgTkxSRS5Db21tb24iLCJTaGFwZSI6MSwiU2hhcGVUaGlja25lc3MiOjAsIkR1cmF0aW9uRm9ybWF0IjowLCJJbmNsdWRlTm9uV29ya2luZ0RheXNJbkR1cmF0aW9uIjpmYWxzZSwiUGVyY2VudGFnZUNvbXBsZXRlU3R5bGUiOnsiJGlkIjoiNjUxMyIsIkZvbnRTZXR0aW5ncyI6eyIkaWQiOiI2NTE0IiwiRm9udFNpemUiOjEwLCJGb250TmFtZSI6IkNhbGlicmkiLCJJc0JvbGQiOmZhbHNlLCJJc0l0YWxpYyI6ZmFsc2UsIklzVW5kZXJsaW5lZCI6ZmFsc2UsIlBhcmVudFN0eWxlIjpudWxsfSwiQXV0b1NpemUiOjAsIkZvcmVncm91bmQiOnsiJGlkIjoiNjUxNSIsIkNvbG9yIjp7IiRpZCI6IjY1MTYiLCJBIjoyNTUsIlIiOjIzMiwiRyI6MjMyLCJCIjoyMzJ9fSwiTWF4V2lkdGgiOjIwMC4wLCJNYXhIZWlnaHQiOiJJbmZpbml0eSIsIlNtYXJ0Rm9yZWdyb3VuZElzQWN0aXZlIjpmYWxzZSwiSG9yaXpvbnRhbEFsaWdubWVudCI6MSwiVmVydGljYWxBbGlnbm1lbnQiOjEsIlNtYXJ0Rm9yZWdyb3VuZCI6bnVsbCwiQmFja2dyb3VuZEZpbGxUeXBlIjowLCJNYXJnaW4iOnsiJGlkIjoiNjUxNyIsIlRvcCI6MC4wLCJMZWZ0IjowLjAsIlJpZ2h0IjowLjAsIkJvdHRvbSI6MC4wfSwiUGFkZGluZyI6eyIkaWQiOiI2NTE4IiwiVG9wIjowLjAsIkxlZnQiOjAuMCwiUmlnaHQiOjAuMCwiQm90dG9tIjowLjB9LCJCYWNrZ3JvdW5kIjp7IiRpZCI6IjY1MTkiLCJDb2xvciI6eyIkaWQiOiI2NTIwIiwiQSI6ODksIlIiOjAsIkciOjAsIkIiOjB9fSwiSXNWaXNpYmxlIjp0cnVlLCJXaWR0aCI6MC4wLCJIZWlnaHQiOjAuMCwiQm9yZGVyU3R5bGUiOnsiJGlkIjoiNjUyMSIsIkxpbmVDb2xvciI6bnVsbCwiTGluZVdlaWdodCI6MC4wLCJMaW5lVHlwZSI6MCwiUGFyZW50U3R5bGUiOm51bGx9LCJQYXJlbnRTdHlsZSI6bnVsbH0sIkR1cmF0aW9uU3R5bGUiOnsiJGlkIjoiNjUyMiIsIkZvbnRTZXR0aW5ncyI6eyIkaWQiOiI2NTIzIiwiRm9udFNpemUiOjEwLCJGb250TmFtZSI6IkNhbGlicmkiLCJJc0JvbGQiOmZhbHNlLCJJc0l0YWxpYyI6ZmFsc2UsIklzVW5kZXJsaW5lZCI6ZmFsc2UsIlBhcmVudFN0eWxlIjpudWxsfSwiQXV0b1NpemUiOjAsIkZvcmVncm91bmQiOnsiJGlkIjoiNjUyNCIsIkNvbG9yIjp7IiRpZCI6IjY1MjUiLCJBIjoyNTUsIlIiOjIzNywiRyI6MTI1LCJCIjo0OX19LCJNYXhXaWR0aCI6MjAwLjAsIk1heEhlaWdodCI6IkluZmluaXR5IiwiU21hcnRGb3JlZ3JvdW5kSXNBY3RpdmUiOmZhbHNlLCJIb3Jpem9udGFsQWxpZ25tZW50IjowLCJWZXJ0aWNhbEFsaWdubWVudCI6MSwiU21hcnRGb3JlZ3JvdW5kIjpudWxsLCJCYWNrZ3JvdW5kRmlsbFR5cGUiOjAsIk1hcmdpbiI6eyIkaWQiOiI2NTI2IiwiVG9wIjowLjAsIkxlZnQiOjAuMCwiUmlnaHQiOjAuMCwiQm90dG9tIjowLjB9LCJQYWRkaW5nIjp7IiRpZCI6IjY1MjciLCJUb3AiOjAuMCwiTGVmdCI6MC4wLCJSaWdodCI6MC4wLCJCb3R0b20iOjAuMH0sIkJhY2tncm91bmQiOnsiJGlkIjoiNjUyOCIsIkNvbG9yIjp7IiRpZCI6IjY1MjkiLCJBIjoyNTUsIlIiOjIzNywiRyI6MTI1LCJCIjo0OX19LCJJc1Zpc2libGUiOnRydWUsIldpZHRoIjowLjAsIkhlaWdodCI6MC4wLCJCb3JkZXJTdHlsZSI6eyIkaWQiOiI2NTMwIiwiTGluZUNvbG9yIjpudWxsLCJMaW5lV2VpZ2h0IjowLjAsIkxpbmVUeXBlIjowLCJQYXJlbnRTdHlsZSI6bnVsbH0sIlBhcmVudFN0eWxlIjpudWxsfSwiSG9yaXpvbnRhbENvbm5lY3RvclN0eWxlIjp7IiRpZCI6IjY1MzEiLCJMaW5lQ29sb3IiOnsiJGlkIjoiNjUzMiIsIiR0eXBlIjoiTkxSRS5Db21tb24uRG9tLlNvbGlkQ29sb3JCcnVzaCwgTkxSRS5Db21tb24iLCJDb2xvciI6eyIkaWQiOiI2NTMzIiwiQSI6MjU1LCJSIjowLCJHIjowLCJCIjowfX0sIkxpbmVXZWlnaHQiOjAuMCwiTGluZVR5cGUiOjAsIlBhcmVudFN0eWxlIjpudWxsfSwiVmVydGljYWxDb25uZWN0b3JTdHlsZSI6eyIkaWQiOiI2NTM0IiwiTGluZUNvbG9yIjp7IiRpZCI6IjY1MzUiLCIkdHlwZSI6Ik5MUkUuQ29tbW9uLkRvbS5Tb2xpZENvbG9yQnJ1c2gsIE5MUkUuQ29tbW9uIiwiQ29sb3IiOnsiJGlkIjoiNjUzNiIsIkEiOjI1NSwiUiI6MCwiRyI6MCwiQiI6MH19LCJMaW5lV2VpZ2h0IjowLjAsIkxpbmVUeXBlIjowLCJQYXJlbnRTdHlsZSI6bnVsbH0sIk1hcmdpbiI6bnVsbCwiU3RhcnREYXRlUG9zaXRpb24iOjMsIkVuZERhdGVQb3NpdGlvbiI6MywiRGF0ZUlzVmlzaWJsZSI6dHJ1ZSwiVGl0bGVQb3NpdGlvbiI6NCwiRHVyYXRpb25Qb3NpdGlvbiI6NiwiUGVyY2VudGFnZUNvbXBsZXRlZFBvc2l0aW9uIjoyLCJWYXJpYW5jZVBvc2l0aW9uIjo2LCJTcGFjaW5nIjozLCJJc0JlbG93VGltZWJhbmQiOmZhbHNlLCJQZXJjZW50YWdlQ29tcGxldGVTaGFwZU9wYWNpdHkiOjM1LCJCYXNlbGluZVN0eWxlIjp7IiRpZCI6IjY1MzciLCJTaGFwZVN0eWxlIjp7IiRpZCI6IjY1MzgiLCJNYXJnaW4iOnsiJGlkIjoiNjUzOSIsIlRvcCI6MC4wLCJMZWZ0IjowLjAsIlJpZ2h0IjowLjAsIkJvdHRvbSI6MC4wfSwiUGFkZGluZyI6eyIkaWQiOiI2NTQwIiwiVG9wIjowLjAsIkxlZnQiOjAuMCwiUmlnaHQiOjAuMCwiQm90dG9tIjowLjB9LCJCYWNrZ3JvdW5kIjp7IiRpZCI6IjY1NDEiLCJDb2xvciI6eyIkaWQiOiI2NTQyIiwiQSI6MTUzLCJSIjowLCJHIjowLCJCIjowfX0sIklzVmlzaWJsZSI6dHJ1ZSwiV2lkdGgiOjAuMCwiSGVpZ2h0IjowLjAsIkJvcmRlclN0eWxlIjp7IiRpZCI6IjY1NDMiLCJMaW5lQ29sb3IiOm51bGwsIkxpbmVXZWlnaHQiOjAuMCwiTGluZVR5cGUiOjAsIlBhcmVudFN0eWxlIjpudWxsfSwiUGFyZW50U3R5bGUiOm51bGx9LCJNYXJnaW4iOnsiJGlkIjoiNjU0NCIsIlRvcCI6MC4wLCJMZWZ0IjowLjAsIlJpZ2h0IjowLjAsIkJvdHRvbSI6MC4wfSwiUGFkZGluZyI6eyIkaWQiOiI2NTQ1IiwiVG9wIjowLjAsIkxlZnQiOjAuMCwiUmlnaHQiOjAuMCwiQm90dG9tIjowLjB9LCJCYWNrZ3JvdW5kIjpudWxsLCJJc1Zpc2libGUiOnRydWUsIldpZHRoIjowLjAsIkhlaWdodCI6MC4wLCJCb3JkZXJTdHlsZSI6bnVsbCwiUGFyZW50U3R5bGUiOm51bGx9LCJTaGFwZVN0eWxlIjp7IiRpZCI6IjY1NDYiLCJNYXJnaW4iOnsiJGlkIjoiNjU0NyIsIlRvcCI6MC4wLCJMZWZ0Ijo0LjAsIlJpZ2h0Ijo0LjAsIkJvdHRvbSI6MC4wfSwiUGFkZGluZyI6eyIkaWQiOiI2NTQ4IiwiVG9wIjowLjAsIkxlZnQiOjAuMCwiUmlnaHQiOjAuMCwiQm90dG9tIjowLjB9LCJCYWNrZ3JvdW5kIjp7IiRpZCI6IjY1NDkiLCJDb2xvciI6eyIkaWQiOiI2NTUwIiwiQSI6MjU1LCJSIjoyNSwiRyI6MTA3LCJCIjozNn19LCJJc1Zpc2libGUiOnRydWUsIldpZHRoIjowLjAsIkhlaWdodCI6MTAuMCwiQm9yZGVyU3R5bGUiOnsiJGlkIjoiNjU1MSIsIkxpbmVDb2xvciI6eyIkaWQiOiI2NTUyIiwiJHR5cGUiOiJOTFJFLkNvbW1vbi5Eb20uU29saWRDb2xvckJydXNoLCBOTFJFLkNvbW1vbiIsIkNvbG9yIjp7IiRpZCI6IjY1NTMiLCJBIjoyNTUsIlIiOjIzNCwiRyI6MjIsIkIiOjMwfX0sIkxpbmVXZWlnaHQiOjAuMCwiTGluZVR5cGUiOjAsIlBhcmVudFN0eWxlIjpudWxsfSwiUGFyZW50U3R5bGUiOm51bGx9LCJUaXRsZVN0eWxlIjp7IiRpZCI6IjY1NTQiLCJGb250U2V0dGluZ3MiOnsiJGlkIjoiNjU1NSIsIkZvbnRTaXplIjoxMSwiRm9udE5hbWUiOiJDYWxpYnJpIiwiSXNCb2xkIjpmYWxzZSwiSXNJdGFsaWMiOmZhbHNlLCJJc1VuZGVybGluZWQiOmZhbHNlLCJQYXJlbnRTdHlsZSI6bnVsbH0sIkF1dG9TaXplIjowLCJGb3JlZ3JvdW5kIjp7IiRpZCI6IjY1NTYiLCJDb2xvciI6eyIkaWQiOiI2NTU3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Y1NTgiLCJUb3AiOjAuMCwiTGVmdCI6MC4wLCJSaWdodCI6MC4wLCJCb3R0b20iOjAuMH0sIlBhZGRpbmciOnsiJGlkIjoiNjU1OSIsIlRvcCI6MC4wLCJMZWZ0IjowLjAsIlJpZ2h0IjowLjAsIkJvdHRvbSI6MC4wfSwiQmFja2dyb3VuZCI6eyIkaWQiOiI2NTYwIiwiQ29sb3IiOnsiJGlkIjoiNjU2MSIsIkEiOjI1NSwiUiI6MCwiRyI6MCwiQiI6MH19LCJJc1Zpc2libGUiOnRydWUsIldpZHRoIjowLjAsIkhlaWdodCI6MC4wLCJCb3JkZXJTdHlsZSI6eyIkaWQiOiI2NTYyIiwiTGluZUNvbG9yIjpudWxsLCJMaW5lV2VpZ2h0IjowLjAsIkxpbmVUeXBlIjowLCJQYXJlbnRTdHlsZSI6bnVsbH0sIlBhcmVudFN0eWxlIjpudWxsfSwiRGF0ZVN0eWxlIjp7IiRpZCI6IjY1NjMiLCJGb250U2V0dGluZ3MiOnsiJGlkIjoiNjU2NCIsIkZvbnRTaXplIjoxMCwiRm9udE5hbWUiOiJDYWxpYnJpIiwiSXNCb2xkIjpmYWxzZSwiSXNJdGFsaWMiOmZhbHNlLCJJc1VuZGVybGluZWQiOmZhbHNlLCJQYXJlbnRTdHlsZSI6bnVsbH0sIkF1dG9TaXplIjowLCJGb3JlZ3JvdW5kIjp7IiRpZCI6IjY1NjUiLCJDb2xvciI6eyIkaWQiOiI2NTY2IiwiQSI6MjU1LCJSIjoxNCwiRyI6NDAsIkIiOjY1fX0sIk1heFdpZHRoIjoyMDAuMCwiTWF4SGVpZ2h0IjoiSW5maW5pdHkiLCJTbWFydEZvcmVncm91bmRJc0FjdGl2ZSI6ZmFsc2UsIkhvcml6b250YWxBbGlnbm1lbnQiOjIsIlZlcnRpY2FsQWxpZ25tZW50IjoxLCJTbWFydEZvcmVncm91bmQiOm51bGwsIkJhY2tncm91bmRGaWxsVHlwZSI6MCwiTWFyZ2luIjp7IiRpZCI6IjY1NjciLCJUb3AiOjAuMCwiTGVmdCI6MC4wLCJSaWdodCI6MC4wLCJCb3R0b20iOjAuMH0sIlBhZGRpbmciOnsiJGlkIjoiNjU2OCIsIlRvcCI6MC4wLCJMZWZ0IjowLjAsIlJpZ2h0IjowLjAsIkJvdHRvbSI6MC4wfSwiQmFja2dyb3VuZCI6eyIkaWQiOiI2NTY5IiwiQ29sb3IiOnsiJGlkIjoiNjU3MCIsIkEiOjI1NSwiUiI6MTQsIkciOjQwLCJCIjo2NX19LCJJc1Zpc2libGUiOnRydWUsIldpZHRoIjowLjAsIkhlaWdodCI6MC4wLCJCb3JkZXJTdHlsZSI6eyIkaWQiOiI2NTcxIiwiTGluZUNvbG9yIjpudWxsLCJMaW5lV2VpZ2h0IjowLjAsIkxpbmVUeXBlIjowLCJQYXJlbnRTdHlsZSI6bnVsbH0sIlBhcmVudFN0eWxlIjpudWxsfSwiRGF0ZUZvcm1hdCI6eyIkaWQiOiI2NTcy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Y1NzMiLCJGb3JtYXQiOjAsIklzVmlzaWJsZSI6ZmFsc2UsIkxhc3RLbm93blZpc2liaWxpdHlTdGF0ZSI6ZmFsc2V9LCJJc1Zpc2libGUiOnRydWUsIlZhcmlhbmNlU3R5bGUiOnsiJGlkIjoiNjU3NCIsIlRleHRTdHlsZSI6eyIkaWQiOiI2NTc1IiwiRm9udFNldHRpbmdzIjp7IiRpZCI6IjY1NzYiLCJGb250U2l6ZSI6MTEsIkZvbnROYW1lIjoiQ2FsaWJyaSIsIklzQm9sZCI6ZmFsc2UsIklzSXRhbGljIjpmYWxzZSwiSXNVbmRlcmxpbmVkIjpmYWxzZSwiUGFyZW50U3R5bGUiOm51bGx9LCJBdXRvU2l6ZSI6MCwiRm9yZWdyb3VuZCI6eyIkaWQiOiI2NTc3IiwiQ29sb3IiOnsiJGlkIjoiNjU3OC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2NTc5IiwiVG9wIjowLjAsIkxlZnQiOjAuMCwiUmlnaHQiOjAuMCwiQm90dG9tIjowLjB9LCJQYWRkaW5nIjp7IiRpZCI6IjY1ODAiLCJUb3AiOjAuMCwiTGVmdCI6MC4wLCJSaWdodCI6MC4wLCJCb3R0b20iOjAuMH0sIkJhY2tncm91bmQiOnsiJGlkIjoiNjU4MSIsIkNvbG9yIjp7IiRpZCI6IjY1ODIiLCJBIjowLCJSIjowLCJHIjowLCJCIjowfX0sIklzVmlzaWJsZSI6dHJ1ZSwiV2lkdGgiOjAuMCwiSGVpZ2h0IjowLjAsIkJvcmRlclN0eWxlIjp7IiRpZCI6IjY1ODMiLCJMaW5lQ29sb3IiOm51bGwsIkxpbmVXZWlnaHQiOjAuMCwiTGluZVR5cGUiOjAsIlBhcmVudFN0eWxlIjpudWxsfSwiUGFyZW50U3R5bGUiOm51bGx9LCJQYXJlbnRTdHlsZSI6bnVsbH0sIlBhcmVudFN0eWxlIjpudWxsLCJfZXhwbGljaXRseVNldCI6eyIkaWQiOiI2NTg0IiwiU2hhcGVTdHlsZSI6ZmFsc2UsIlRpdGxlU3R5bGUiOmZhbHNlLCJEYXRlU3R5bGUiOmZhbHNlLCJWYXJpYW5jZVN0eWxlIjpmYWxzZSwiSG9yaXpvbnRhbENvbm5lY3RvclN0eWxlIjpmYWxzZSwiVmVydGljYWxDb25uZWN0b3JTdHlsZSI6ZmFsc2UsIlBlcmNlbnRhZ2VDb21wbGV0ZVNoYXBlT3BhY2l0eSI6ZmFsc2UsIlNoYXBlIjpmYWxzZSwiU2hhcGVUaGlja25lc3MiOmZhbHNlLCJEdXJhdGlvbkZvcm1hdCI6ZmFsc2UsIkluY2x1ZGVOb25Xb3JraW5nRGF5c0luRHVyYXRpb24iOmZhbHNlLCJNYXJnaW4iOmZhbHNlLCJTdGFydERhdGVQb3NpdGlvbiI6ZmFsc2UsIkVuZERhdGVQb3NpdGlvbiI6ZmFsc2UsIlRpdGxlUG9zaXRpb24iOmZhbHNlLCJEdXJhdGlvblBvc2l0aW9uIjpmYWxzZSwiUGVyY2VudGFnZUNvbXBsZXRlZFBvc2l0aW9uIjpmYWxzZSwiVmFyaWFuY2VQb3NpdGlvbiI6ZmFsc2UsIlNwYWNpbmciOmZhbHNlLCJJc0JlbG93VGltZWJhbmQiOmZhbHNlLCJEYXRlRm9ybWF0IjpmYWxzZSwiV2Vla051bWJlcmluZyI6ZmFsc2UsIklzVmlzaWJsZSI6ZmFsc2V9fSwiRGVmYXVsdFN3aW1sYW5lTW90U3R5bGUiOnsiJGlkIjoiNjU4NSIsIlNoYXBlIjoxLCJDb25uZWN0b3JNYXJnaW4iOnsiJGlkIjoiNjU4NiIsIlRvcCI6MC4wLCJMZWZ0IjoyLjAsIlJpZ2h0IjoyLjAsIkJvdHRvbSI6MC4wfSwiQ29ubmVjdG9yU3R5bGUiOnsiJGlkIjoiNjU4NyIsIkxpbmVDb2xvciI6eyIkaWQiOiI2NTg4IiwiJHR5cGUiOiJOTFJFLkNvbW1vbi5Eb20uU29saWRDb2xvckJydXNoLCBOTFJFLkNvbW1vbiIsIkNvbG9yIjp7IiRpZCI6IjY1ODkiLCJBIjoxMjcsIlIiOjEzLCJHIjo1MywiQiI6MTh9fSwiTGluZVdlaWdodCI6MS4wLCJMaW5lVHlwZSI6MCwiUGFyZW50U3R5bGUiOm51bGx9LCJJc0JlbG93VGltZWJhbmQiOmZhbHNlLCJQb3NpdGlvbk9uVGFzayI6MSwiSGlkZURhdGUiOmZhbHNlLCJTaGFwZVNpemUiOjAsIlNwYWNpbmciOjAuMCwiUGFkZGluZyI6eyIkaWQiOiI2NTkwIiwiVG9wIjo1LjAsIkxlZnQiOjMuMCwiUmlnaHQiOjAuMCwiQm90dG9tIjoyLjB9LCJTaGFwZVN0eWxlIjp7IiRpZCI6IjY1OTEiLCJNYXJnaW4iOnsiJGlkIjoiNjU5MiIsIlRvcCI6MC4wLCJMZWZ0IjowLjAsIlJpZ2h0IjowLjAsIkJvdHRvbSI6MC4wfSwiUGFkZGluZyI6eyIkaWQiOiI2NTkzIiwiVG9wIjowLjAsIkxlZnQiOjAuMCwiUmlnaHQiOjAuMCwiQm90dG9tIjowLjB9LCJCYWNrZ3JvdW5kIjp7IiRpZCI6IjY1OTQiLCJDb2xvciI6eyIkaWQiOiI2NTk1IiwiQSI6MjU1LCJSIjoxMywiRyI6NTMsIkIiOjE4fX0sIklzVmlzaWJsZSI6dHJ1ZSwiV2lkdGgiOjEyLjAsIkhlaWdodCI6MTQuMCwiQm9yZGVyU3R5bGUiOnsiJGlkIjoiNjU5NiIsIkxpbmVDb2xvciI6eyIkaWQiOiI2NTk3IiwiJHR5cGUiOiJOTFJFLkNvbW1vbi5Eb20uU29saWRDb2xvckJydXNoLCBOTFJFLkNvbW1vbiIsIkNvbG9yIjp7IiRpZCI6IjY1OTgiLCJBIjoyNTUsIlIiOjI1NSwiRyI6MjU1LCJCIjoyNTV9fSwiTGluZVdlaWdodCI6MC4wLCJMaW5lVHlwZSI6MCwiUGFyZW50U3R5bGUiOm51bGx9LCJQYXJlbnRTdHlsZSI6bnVsbH0sIlRpdGxlU3R5bGUiOnsiJGlkIjoiNjU5OSIsIkZvbnRTZXR0aW5ncyI6eyIkaWQiOiI2NjAwIiwiRm9udFNpemUiOjExLCJGb250TmFtZSI6IkNhbGlicmkiLCJJc0JvbGQiOmZhbHNlLCJJc0l0YWxpYyI6ZmFsc2UsIklzVW5kZXJsaW5lZCI6ZmFsc2UsIlBhcmVudFN0eWxlIjpudWxsfSwiQXV0b1NpemUiOjAsIkZvcmVncm91bmQiOnsiJGlkIjoiNjYwMSIsIkNvbG9yIjp7IiRpZCI6IjY2MDIiLCJBIjoyNTUsIlIiOjAsIkciOjAsIkIiOjB9fSwiTWF4V2lkdGgiOjIwMC4wLCJNYXhIZWlnaHQiOiJJbmZpbml0eSIsIlNtYXJ0Rm9yZWdyb3VuZElzQWN0aXZlIjpmYWxzZSwiSG9yaXpvbnRhbEFsaWdubWVudCI6MSwiVmVydGljYWxBbGlnbm1lbnQiOjEsIlNtYXJ0Rm9yZWdyb3VuZCI6bnVsbCwiQmFja2dyb3VuZEZpbGxUeXBlIjowLCJNYXJnaW4iOnsiJGlkIjoiNjYwMyIsIlRvcCI6MC4wLCJMZWZ0IjowLjAsIlJpZ2h0IjowLjAsIkJvdHRvbSI6MC4wfSwiUGFkZGluZyI6eyIkaWQiOiI2NjA0IiwiVG9wIjowLjAsIkxlZnQiOjAuMCwiUmlnaHQiOjAuMCwiQm90dG9tIjowLjB9LCJCYWNrZ3JvdW5kIjp7IiRpZCI6IjY2MDUiLCJDb2xvciI6eyIkaWQiOiI2NjA2IiwiQSI6MjU1LCJSIjowLCJHIjowLCJCIjowfX0sIklzVmlzaWJsZSI6dHJ1ZSwiV2lkdGgiOjAuMCwiSGVpZ2h0IjowLjAsIkJvcmRlclN0eWxlIjp7IiRpZCI6IjY2MDciLCJMaW5lQ29sb3IiOm51bGwsIkxpbmVXZWlnaHQiOjAuMCwiTGluZVR5cGUiOjAsIlBhcmVudFN0eWxlIjpudWxsfSwiUGFyZW50U3R5bGUiOm51bGx9LCJEYXRlU3R5bGUiOnsiJGlkIjoiNjYwOCIsIkZvbnRTZXR0aW5ncyI6eyIkaWQiOiI2NjA5IiwiRm9udFNpemUiOjEwLCJGb250TmFtZSI6IkNhbGlicmkiLCJJc0JvbGQiOmZhbHNlLCJJc0l0YWxpYyI6ZmFsc2UsIklzVW5kZXJsaW5lZCI6ZmFsc2UsIlBhcmVudFN0eWxlIjpudWxsfSwiQXV0b1NpemUiOjAsIkZvcmVncm91bmQiOnsiJGlkIjoiNjYxMCIsIkNvbG9yIjp7IiRpZCI6IjY2MTEiLCJBIjoyNTUsIlIiOjE0LCJHIjo0MCwiQiI6NjV9fSwiTWF4V2lkdGgiOjIwMC4wLCJNYXhIZWlnaHQiOiJJbmZpbml0eSIsIlNtYXJ0Rm9yZWdyb3VuZElzQWN0aXZlIjpmYWxzZSwiSG9yaXpvbnRhbEFsaWdubWVudCI6MSwiVmVydGljYWxBbGlnbm1lbnQiOjEsIlNtYXJ0Rm9yZWdyb3VuZCI6bnVsbCwiQmFja2dyb3VuZEZpbGxUeXBlIjowLCJNYXJnaW4iOnsiJGlkIjoiNjYxMiIsIlRvcCI6MC4wLCJMZWZ0IjowLjAsIlJpZ2h0IjowLjAsIkJvdHRvbSI6MC4wfSwiUGFkZGluZyI6eyIkaWQiOiI2NjEzIiwiVG9wIjowLjAsIkxlZnQiOjAuMCwiUmlnaHQiOjAuMCwiQm90dG9tIjowLjB9LCJCYWNrZ3JvdW5kIjp7IiRpZCI6IjY2MTQiLCJDb2xvciI6eyIkaWQiOiI2NjE1IiwiQSI6MjU1LCJSIjoxNCwiRyI6NDAsIkIiOjY1fX0sIklzVmlzaWJsZSI6dHJ1ZSwiV2lkdGgiOjAuMCwiSGVpZ2h0IjowLjAsIkJvcmRlclN0eWxlIjp7IiRpZCI6IjY2MTYiLCJMaW5lQ29sb3IiOm51bGwsIkxpbmVXZWlnaHQiOjAuMCwiTGluZVR5cGUiOjAsIlBhcmVudFN0eWxlIjpudWxsfSwiUGFyZW50U3R5bGUiOm51bGx9LCJEYXRlRm9ybWF0Ijp7IiRpZCI6IjY2MTc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NjYxOCIsIkZvcm1hdCI6MCwiSXNWaXNpYmxlIjpmYWxzZSwiTGFzdEtub3duVmlzaWJpbGl0eVN0YXRlIjpmYWxzZX0sIklzVmlzaWJsZSI6ZmFsc2UsIlZhcmlhbmNlU3R5bGUiOnsiJGlkIjoiNjYxOSIsIlRleHRTdHlsZSI6eyIkaWQiOiI2NjIwIiwiRm9udFNldHRpbmdzIjp7IiRpZCI6IjY2MjEiLCJGb250U2l6ZSI6MTEsIkZvbnROYW1lIjoiQ2FsaWJyaSIsIklzQm9sZCI6ZmFsc2UsIklzSXRhbGljIjpmYWxzZSwiSXNVbmRlcmxpbmVkIjpmYWxzZSwiUGFyZW50U3R5bGUiOm51bGx9LCJBdXRvU2l6ZSI6MCwiRm9yZWdyb3VuZCI6eyIkaWQiOiI2NjIyIiwiQ29sb3IiOnsiJGlkIjoiNjYyMy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2NjI0IiwiVG9wIjowLjAsIkxlZnQiOjAuMCwiUmlnaHQiOjAuMCwiQm90dG9tIjowLjB9LCJQYWRkaW5nIjp7IiRpZCI6IjY2MjUiLCJUb3AiOjAuMCwiTGVmdCI6MC4wLCJSaWdodCI6MC4wLCJCb3R0b20iOjAuMH0sIkJhY2tncm91bmQiOnsiJGlkIjoiNjYyNiIsIkNvbG9yIjp7IiRpZCI6IjY2MjciLCJBIjowLCJSIjowLCJHIjowLCJCIjowfX0sIklzVmlzaWJsZSI6ZmFsc2UsIldpZHRoIjowLjAsIkhlaWdodCI6MC4wLCJCb3JkZXJTdHlsZSI6eyIkaWQiOiI2NjI4IiwiTGluZUNvbG9yIjpudWxsLCJMaW5lV2VpZ2h0IjowLjAsIkxpbmVUeXBlIjowLCJQYXJlbnRTdHlsZSI6bnVsbH0sIlBhcmVudFN0eWxlIjpudWxsfSwiUGFyZW50U3R5bGUiOm51bGx9LCJQYXJlbnRTdHlsZSI6bnVsbH0sIkRlZmF1bHRTd2ltbGFuZU1pbGVzdG9uZVN0eWxlIjp7IiRpZCI6IjY2MjkiLCJUaXRsZVBvc2l0aW9uIjoiTGVmdCIsIkRhdGVQb3NpdGlvbiI6IlJpZ2h0IiwiVmFyaWFuY2VQb3NpdGlvbiI6IlJpZ2h0IiwiU2hhcGVUeXBlIjoxLCJTaGFwZVNpemUiOjAsIlNwYWNpbmciOjUsIlNoYXBlU3R5bGUiOnsiJGlkIjoiNjYzMCIsIk1hcmdpbiI6eyIkaWQiOiI2NjMxIiwiVG9wIjowLjAsIkxlZnQiOjAuMCwiUmlnaHQiOjAuMCwiQm90dG9tIjowLjB9LCJQYWRkaW5nIjp7IiRpZCI6IjY2MzIiLCJUb3AiOjAuMCwiTGVmdCI6MC4wLCJSaWdodCI6MC4wLCJCb3R0b20iOjAuMH0sIkJhY2tncm91bmQiOnsiJGlkIjoiNjYzMyIsIkNvbG9yIjp7IiRpZCI6IjY2MzQiLCJBIjoyNTUsIlIiOjI1LCJHIjoxMDcsIkIiOjM2fX0sIklzVmlzaWJsZSI6dHJ1ZSwiV2lkdGgiOjEyLjAsIkhlaWdodCI6MTQuMCwiQm9yZGVyU3R5bGUiOnsiJGlkIjoiNjYzNSIsIkxpbmVDb2xvciI6eyIkaWQiOiI2NjM2IiwiJHR5cGUiOiJOTFJFLkNvbW1vbi5Eb20uU29saWRDb2xvckJydXNoLCBOTFJFLkNvbW1vbiIsIkNvbG9yIjp7IiRpZCI6IjY2MzciLCJBIjoyNTUsIlIiOjIzNCwiRyI6MjIsIkIiOjMwfX0sIkxpbmVXZWlnaHQiOjAuMCwiTGluZVR5cGUiOjAsIlBhcmVudFN0eWxlIjpudWxsfSwiUGFyZW50U3R5bGUiOm51bGx9LCJUaXRsZVN0eWxlIjp7IiRpZCI6IjY2MzgiLCJGb250U2V0dGluZ3MiOnsiJGlkIjoiNjYzOSIsIkZvbnRTaXplIjoxMSwiRm9udE5hbWUiOiJDYWxpYnJpIiwiSXNCb2xkIjpmYWxzZSwiSXNJdGFsaWMiOmZhbHNlLCJJc1VuZGVybGluZWQiOmZhbHNlLCJQYXJlbnRTdHlsZSI6bnVsbH0sIkF1dG9TaXplIjowLCJGb3JlZ3JvdW5kIjp7IiRpZCI6IjY2NDAiLCJDb2xvciI6eyIkaWQiOiI2NjQxIiwiQSI6MjU1LCJSIjowLCJHIjowLCJCIjowfX0sIk1heFdpZHRoIjoyMDAuMCwiTWF4SGVpZ2h0IjoiSW5maW5pdHkiLCJTbWFydEZvcmVncm91bmRJc0FjdGl2ZSI6ZmFsc2UsIkhvcml6b250YWxBbGlnbm1lbnQiOjIsIlZlcnRpY2FsQWxpZ25tZW50IjoxLCJTbWFydEZvcmVncm91bmQiOm51bGwsIkJhY2tncm91bmRGaWxsVHlwZSI6MCwiTWFyZ2luIjp7IiRpZCI6IjY2NDIiLCJUb3AiOjAuMCwiTGVmdCI6MC4wLCJSaWdodCI6MC4wLCJCb3R0b20iOjAuMH0sIlBhZGRpbmciOnsiJGlkIjoiNjY0MyIsIlRvcCI6MC4wLCJMZWZ0IjowLjAsIlJpZ2h0IjowLjAsIkJvdHRvbSI6MC4wfSwiQmFja2dyb3VuZCI6eyIkaWQiOiI2NjQ0IiwiQ29sb3IiOnsiJGlkIjoiNjY0NSIsIkEiOjI1NSwiUiI6MCwiRyI6MCwiQiI6MH19LCJJc1Zpc2libGUiOnRydWUsIldpZHRoIjowLjAsIkhlaWdodCI6MC4wLCJCb3JkZXJTdHlsZSI6eyIkaWQiOiI2NjQ2IiwiTGluZUNvbG9yIjpudWxsLCJMaW5lV2VpZ2h0IjowLjAsIkxpbmVUeXBlIjowLCJQYXJlbnRTdHlsZSI6bnVsbH0sIlBhcmVudFN0eWxlIjpudWxsfSwiRGF0ZVN0eWxlIjp7IiRpZCI6IjY2NDciLCJGb250U2V0dGluZ3MiOnsiJGlkIjoiNjY0OCIsIkZvbnRTaXplIjoxMCwiRm9udE5hbWUiOiJDYWxpYnJpIiwiSXNCb2xkIjpmYWxzZSwiSXNJdGFsaWMiOmZhbHNlLCJJc1VuZGVybGluZWQiOmZhbHNlLCJQYXJlbnRTdHlsZSI6bnVsbH0sIkF1dG9TaXplIjowLCJGb3JlZ3JvdW5kIjp7IiRpZCI6IjY2NDkiLCJDb2xvciI6eyIkaWQiOiI2NjUwIiwiQSI6MjU1LCJSIjoxNCwiRyI6NDAsIkIiOjY1fX0sIk1heFdpZHRoIjoyMDAuMCwiTWF4SGVpZ2h0IjoiSW5maW5pdHkiLCJTbWFydEZvcmVncm91bmRJc0FjdGl2ZSI6ZmFsc2UsIkhvcml6b250YWxBbGlnbm1lbnQiOjAsIlZlcnRpY2FsQWxpZ25tZW50IjoxLCJTbWFydEZvcmVncm91bmQiOm51bGwsIkJhY2tncm91bmRGaWxsVHlwZSI6MCwiTWFyZ2luIjp7IiRpZCI6IjY2NTEiLCJUb3AiOjAuMCwiTGVmdCI6MC4wLCJSaWdodCI6MC4wLCJCb3R0b20iOjAuMH0sIlBhZGRpbmciOnsiJGlkIjoiNjY1MiIsIlRvcCI6MC4wLCJMZWZ0IjowLjAsIlJpZ2h0IjowLjAsIkJvdHRvbSI6MC4wfSwiQmFja2dyb3VuZCI6eyIkaWQiOiI2NjUzIiwiQ29sb3IiOnsiJGlkIjoiNjY1NCIsIkEiOjI1NSwiUiI6MTQsIkciOjQwLCJCIjo2NX19LCJJc1Zpc2libGUiOnRydWUsIldpZHRoIjowLjAsIkhlaWdodCI6MC4wLCJCb3JkZXJTdHlsZSI6eyIkaWQiOiI2NjU1IiwiTGluZUNvbG9yIjpudWxsLCJMaW5lV2VpZ2h0IjowLjAsIkxpbmVUeXBlIjowLCJQYXJlbnRTdHlsZSI6bnVsbH0sIlBhcmVudFN0eWxlIjpudWxsfSwiRGF0ZUZvcm1hdCI6eyIkaWQiOiI2NjU2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Y2NTciLCJGb3JtYXQiOjAsIklzVmlzaWJsZSI6ZmFsc2UsIkxhc3RLbm93blZpc2liaWxpdHlTdGF0ZSI6ZmFsc2V9LCJJc1Zpc2libGUiOnRydWUsIlZhcmlhbmNlU3R5bGUiOnsiJGlkIjoiNjY1OCIsIlRleHRTdHlsZSI6eyIkaWQiOiI2NjU5IiwiRm9udFNldHRpbmdzIjp7IiRpZCI6IjY2NjAiLCJGb250U2l6ZSI6MTEsIkZvbnROYW1lIjoiQ2FsaWJyaSIsIklzQm9sZCI6ZmFsc2UsIklzSXRhbGljIjpmYWxzZSwiSXNVbmRlcmxpbmVkIjpmYWxzZSwiUGFyZW50U3R5bGUiOm51bGx9LCJBdXRvU2l6ZSI6MCwiRm9yZWdyb3VuZCI6eyIkaWQiOiI2NjYxIiwiQ29sb3IiOnsiJGlkIjoiNjY2Mi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2NjYzIiwiVG9wIjowLjAsIkxlZnQiOjAuMCwiUmlnaHQiOjAuMCwiQm90dG9tIjowLjB9LCJQYWRkaW5nIjp7IiRpZCI6IjY2NjQiLCJUb3AiOjAuMCwiTGVmdCI6MC4wLCJSaWdodCI6MC4wLCJCb3R0b20iOjAuMH0sIkJhY2tncm91bmQiOnsiJGlkIjoiNjY2NSIsIkNvbG9yIjp7IiRpZCI6IjY2NjYiLCJBIjowLCJSIjowLCJHIjowLCJCIjowfX0sIklzVmlzaWJsZSI6dHJ1ZSwiV2lkdGgiOjAuMCwiSGVpZ2h0IjowLjAsIkJvcmRlclN0eWxlIjp7IiRpZCI6IjY2NjciLCJMaW5lQ29sb3IiOm51bGwsIkxpbmVXZWlnaHQiOjAuMCwiTGluZVR5cGUiOjAsIlBhcmVudFN0eWxlIjpudWxsfSwiUGFyZW50U3R5bGUiOm51bGx9LCJQYXJlbnRTdHlsZSI6bnVsbH0sIlBhcmVudFN0eWxlIjpudWxsfSwiRGVmYXVsdFN3aW1sYW5lQWN0aXZpdHlTdHlsZSI6eyIkaWQiOiI2NjY4IiwiSGVhZGVyU3R5bGUiOnsiJGlkIjoiNjY2OSIsIlRleHRTdHlsZSI6eyIkaWQiOiI2NjcwIiwiRm9udFNldHRpbmdzIjp7IiRpZCI6IjY2NzEiLCJGb250U2l6ZSI6MTEsIkZvbnROYW1lIjoiQ2FsaWJyaSIsIklzQm9sZCI6ZmFsc2UsIklzSXRhbGljIjpmYWxzZSwiSXNVbmRlcmxpbmVkIjpmYWxzZSwiUGFyZW50U3R5bGUiOm51bGx9LCJBdXRvU2l6ZSI6MiwiRm9yZWdyb3VuZCI6eyIkaWQiOiI2NjcyIiwiQ29sb3IiOnsiJGlkIjoiNjY3MyIsIkEiOjI1NSwiUiI6MCwiRyI6MCwiQiI6MH19LCJNYXhXaWR0aCI6IkluZmluaXR5IiwiTWF4SGVpZ2h0IjoiSW5maW5pdHkiLCJTbWFydEZvcmVncm91bmRJc0FjdGl2ZSI6ZmFsc2UsIkhvcml6b250YWxBbGlnbm1lbnQiOjAsIlZlcnRpY2FsQWxpZ25tZW50IjowLCJTbWFydEZvcmVncm91bmQiOm51bGwsIkJhY2tncm91bmRGaWxsVHlwZSI6MCwiTWFyZ2luIjp7IiRpZCI6IjY2NzQiLCJUb3AiOjAuMCwiTGVmdCI6MC4wLCJSaWdodCI6MC4wLCJCb3R0b20iOjAuMH0sIlBhZGRpbmciOnsiJGlkIjoiNjY3NSIsIlRvcCI6MC4wLCJMZWZ0IjowLjAsIlJpZ2h0IjowLjAsIkJvdHRvbSI6MC4wfSwiQmFja2dyb3VuZCI6eyIkaWQiOiI2Njc2IiwiQ29sb3IiOnsiJGlkIjoiNjY3NyIsIkEiOjI1NSwiUiI6MCwiRyI6MCwiQiI6MH19LCJJc1Zpc2libGUiOnRydWUsIldpZHRoIjowLjAsIkhlaWdodCI6MC4wLCJCb3JkZXJTdHlsZSI6bnVsbCwiUGFyZW50U3R5bGUiOm51bGx9LCJSZWN0YW5nbGVTdHlsZSI6eyIkaWQiOiI2Njc4IiwiTWFyZ2luIjp7IiRpZCI6IjY2NzkiLCJUb3AiOjAuMCwiTGVmdCI6MC4wLCJSaWdodCI6MC4wLCJCb3R0b20iOjAuMH0sIlBhZGRpbmciOnsiJGlkIjoiNjY4MCIsIlRvcCI6MC4wLCJMZWZ0IjowLjAsIlJpZ2h0IjowLjAsIkJvdHRvbSI6MC4wfSwiQmFja2dyb3VuZCI6eyIkaWQiOiI2NjgxIiwiQ29sb3IiOnsiJGlkIjoiNjY4MiIsIkEiOjYzLCJSIjoyNSwiRyI6MTA3LCJCIjozNn19LCJJc1Zpc2libGUiOnRydWUsIldpZHRoIjowLjAsIkhlaWdodCI6MC4wLCJCb3JkZXJTdHlsZSI6eyIkaWQiOiI2NjgzIiwiTGluZUNvbG9yIjp7IiRpZCI6IjY2ODQiLCIkdHlwZSI6Ik5MUkUuQ29tbW9uLkRvbS5Tb2xpZENvbG9yQnJ1c2gsIE5MUkUuQ29tbW9uIiwiQ29sb3IiOnsiJGlkIjoiNjY4NSIsIkEiOjI1NSwiUiI6MjU1LCJHIjoyNTUsIkIiOjI1NX19LCJMaW5lV2VpZ2h0IjowLjAsIkxpbmVUeXBlIjowLCJQYXJlbnRTdHlsZSI6bnVsbH0sIlBhcmVudFN0eWxlIjpudWxsfSwiTWFyZ2luIjp7IiRpZCI6IjY2ODYiLCJUb3AiOjAuMCwiTGVmdCI6MC4wLCJSaWdodCI6MC4wLCJCb3R0b20iOjAuMH0sIlBhZGRpbmciOnsiJGlkIjoiNjY4NyIsIlRvcCI6MC4wLCJMZWZ0IjowLjAsIlJpZ2h0IjowLjAsIkJvdHRvbSI6MC4wfSwiQmFja2dyb3VuZCI6bnVsbCwiSXNWaXNpYmxlIjp0cnVlLCJXaWR0aCI6MC4wLCJIZWlnaHQiOjAuMCwiQm9yZGVyU3R5bGUiOm51bGwsIlBhcmVudFN0eWxlIjpudWxsfSwiQmFja2dyb3VuZFN0eWxlIjp7IiRpZCI6IjY2ODgiLCJNYXJnaW4iOnsiJGlkIjoiNjY4OSIsIlRvcCI6MC4wLCJMZWZ0IjowLjAsIlJpZ2h0IjowLjAsIkJvdHRvbSI6MC4wfSwiUGFkZGluZyI6eyIkaWQiOiI2NjkwIiwiVG9wIjowLjAsIkxlZnQiOjAuMCwiUmlnaHQiOjAuMCwiQm90dG9tIjowLjB9LCJCYWNrZ3JvdW5kIjp7IiRpZCI6IjY2OTEiLCJDb2xvciI6eyIkaWQiOiI2NjkyIiwiQSI6NTEsIlIiOjIwMCwiRyI6MjAwLCJCIjoyMDB9fSwiSXNWaXNpYmxlIjp0cnVlLCJXaWR0aCI6MC4wLCJIZWlnaHQiOjAuMCwiQm9yZGVyU3R5bGUiOnsiJGlkIjoiNjY5MyIsIkxpbmVDb2xvciI6eyIkaWQiOiI2Njk0IiwiJHR5cGUiOiJOTFJFLkNvbW1vbi5Eb20uU29saWRDb2xvckJydXNoLCBOTFJFLkNvbW1vbiIsIkNvbG9yIjp7IiRpZCI6IjY2OTUiLCJBIjoyNTUsIlIiOjIzNCwiRyI6MjIsIkIiOjMwfX0sIkxpbmVXZWlnaHQiOjAuMCwiTGluZVR5cGUiOjAsIlBhcmVudFN0eWxlIjpudWxsfSwiUGFyZW50U3R5bGUiOm51bGx9LCJNYXJnaW4iOnsiJGlkIjoiNjY5NiIsIlRvcCI6MC4wLCJMZWZ0IjowLjAsIlJpZ2h0IjowLjAsIkJvdHRvbSI6MC4wfSwiUGFkZGluZyI6eyIkaWQiOiI2Njk3IiwiVG9wIjowLjAsIkxlZnQiOjAuMCwiUmlnaHQiOjAuMCwiQm90dG9tIjowLjB9LCJJc1Zpc2libGUiOnRydWUsIldpZHRoIjowLjAsIkhlaWdodCI6MC4wLCJCb3JkZXJTdHlsZSI6eyIkaWQiOiI2Njk4IiwiTGluZUNvbG9yIjpudWxsLCJMaW5lV2VpZ2h0IjowLjAsIkxpbmVUeXBlIjowLCJQYXJlbnRTdHlsZSI6bnVsbH0sIlBhcmVudFN0eWxlIjpudWxsfSwiTWFyZ2luIjp7IiRpZCI6IjY2OTkiLCJUb3AiOjAuMCwiTGVmdCI6MC4wLCJSaWdodCI6MC4wLCJCb3R0b20iOjAuMH0sIlBhZGRpbmciOnsiJGlkIjoiNjcwMCIsIlRvcCI6MC4wLCJMZWZ0IjowLjAsIlJpZ2h0IjowLjAsIkJvdHRvbSI6MC4wfSwiSXNWaXNpYmxlIjp0cnVlLCJXaWR0aCI6MC4wLCJIZWlnaHQiOjAuMCwiQm9yZGVyU3R5bGUiOnsiJGlkIjoiNjcwMSIsIkxpbmVDb2xvciI6bnVsbCwiTGluZVdlaWdodCI6MC4wLCJMaW5lVHlwZSI6MCwiUGFyZW50U3R5bGUiOm51bGx9LCJQYXJlbnRTdHlsZSI6bnVsbH0seyIkaWQiOiI2NzAyIiwiU3R5bGVJZCI6IjA3MDJkZWE4LWMxMTQtNGQ3MS1iZTQwLWNkMzA2MmM0Njk3MCIsIkhlYWRlclN0eWxlIjp7IiRpZCI6IjY3MDMiLCJUZXh0SXNWZXJ0aWNhbCI6ZmFsc2UsIlRleHRTdHlsZSI6eyIkaWQiOiI2NzA0IiwiRm9udFNldHRpbmdzIjp7IiRpZCI6IjY3MDUiLCJGb250U2l6ZSI6MTEsIkZvbnROYW1lIjoiQ2FsaWJyaSIsIklzQm9sZCI6ZmFsc2UsIklzSXRhbGljIjpmYWxzZSwiSXNVbmRlcmxpbmVkIjpmYWxzZSwiUGFyZW50U3R5bGUiOm51bGx9LCJBdXRvU2l6ZSI6MiwiRm9yZWdyb3VuZCI6eyIkaWQiOiI2NzA2IiwiQ29sb3IiOnsiJGlkIjoiNjcwNyIsIkEiOjI1NSwiUiI6MjU1LCJHIjoyNTUsIkIiOjI1NX19LCJNYXhXaWR0aCI6IkluZmluaXR5IiwiTWF4SGVpZ2h0IjoiSW5maW5pdHkiLCJTbWFydEZvcmVncm91bmRJc0FjdGl2ZSI6ZmFsc2UsIkhvcml6b250YWxBbGlnbm1lbnQiOjAsIlZlcnRpY2FsQWxpZ25tZW50IjowLCJTbWFydEZvcmVncm91bmQiOm51bGwsIkJhY2tncm91bmRGaWxsVHlwZSI6MCwiTWFyZ2luIjp7IiRpZCI6IjY3MDgiLCJUb3AiOjAuMCwiTGVmdCI6MC4wLCJSaWdodCI6MC4wLCJCb3R0b20iOjAuMH0sIlBhZGRpbmciOnsiJGlkIjoiNjcwOSIsIlRvcCI6MC4wLCJMZWZ0IjowLjAsIlJpZ2h0IjowLjAsIkJvdHRvbSI6MC4wfSwiQmFja2dyb3VuZCI6eyIkaWQiOiI2NzEwIiwiQ29sb3IiOnsiJGlkIjoiNjcxMSIsIkEiOjI1NSwiUiI6MjU1LCJHIjoyNTUsIkIiOjI1NX19LCJJc1Zpc2libGUiOnRydWUsIldpZHRoIjowLjAsIkhlaWdodCI6MC4wLCJCb3JkZXJTdHlsZSI6bnVsbCwiUGFyZW50U3R5bGUiOm51bGx9LCJSZWN0YW5nbGVTdHlsZSI6eyIkaWQiOiI2NzEyIiwiTWFyZ2luIjp7IiRpZCI6IjY3MTMiLCJUb3AiOjAuMCwiTGVmdCI6MC4wLCJSaWdodCI6MC4wLCJCb3R0b20iOjAuMH0sIlBhZGRpbmciOnsiJGlkIjoiNjcxNCIsIlRvcCI6MC4wLCJMZWZ0IjowLjAsIlJpZ2h0IjowLjAsIkJvdHRvbSI6MC4wfSwiQmFja2dyb3VuZCI6eyIkaWQiOiI2NzE1IiwiQ29sb3IiOnsiJGlkIjoiNjcxNiIsIkEiOjI1NSwiUiI6MTUsIkciOjE1OCwiQiI6MjEzfX0sIklzVmlzaWJsZSI6dHJ1ZSwiV2lkdGgiOjAuMCwiSGVpZ2h0IjowLjAsIkJvcmRlclN0eWxlIjp7IiRpZCI6IjY3MTciLCJMaW5lQ29sb3IiOnsiJGlkIjoiNjcxOCIsIiR0eXBlIjoiTkxSRS5Db21tb24uRG9tLlNvbGlkQ29sb3JCcnVzaCwgTkxSRS5Db21tb24iLCJDb2xvciI6eyIkaWQiOiI2NzE5IiwiQSI6MjU1LCJSIjoyNTUsIkciOjI1NSwiQiI6MjU1fX0sIkxpbmVXZWlnaHQiOjAuMCwiTGluZVR5cGUiOjAsIlBhcmVudFN0eWxlIjpudWxsfSwiUGFyZW50U3R5bGUiOm51bGx9LCJNYXJnaW4iOnsiJGlkIjoiNjcyMCIsIlRvcCI6MC4wLCJMZWZ0IjowLjAsIlJpZ2h0IjowLjAsIkJvdHRvbSI6MC4wfSwiUGFkZGluZyI6eyIkaWQiOiI2NzIxIiwiVG9wIjowLjAsIkxlZnQiOjAuMCwiUmlnaHQiOjAuMCwiQm90dG9tIjowLjB9LCJCYWNrZ3JvdW5kIjpudWxsLCJJc1Zpc2libGUiOnRydWUsIldpZHRoIjowLjAsIkhlaWdodCI6MC4wLCJCb3JkZXJTdHlsZSI6bnVsbCwiUGFyZW50U3R5bGUiOm51bGx9LCJCYWNrZ3JvdW5kU3R5bGUiOnsiJGlkIjoiNjcyMiIsIk1hcmdpbiI6eyIkaWQiOiI2NzIzIiwiVG9wIjowLjAsIkxlZnQiOjAuMCwiUmlnaHQiOjAuMCwiQm90dG9tIjowLjB9LCJQYWRkaW5nIjp7IiRpZCI6IjY3MjQiLCJUb3AiOjAuMCwiTGVmdCI6MC4wLCJSaWdodCI6MC4wLCJCb3R0b20iOjAuMH0sIkJhY2tncm91bmQiOnsiJGlkIjoiNjcyNSIsIkNvbG9yIjp7IiRpZCI6IjY3MjYiLCJBIjo1MSwiUiI6MjAwLCJHIjoyMDAsIkIiOjIwMH19LCJJc1Zpc2libGUiOnRydWUsIldpZHRoIjowLjAsIkhlaWdodCI6MC4wLCJCb3JkZXJTdHlsZSI6eyIkaWQiOiI2NzI3IiwiTGluZUNvbG9yIjp7IiRpZCI6IjY3MjgiLCIkdHlwZSI6Ik5MUkUuQ29tbW9uLkRvbS5Tb2xpZENvbG9yQnJ1c2gsIE5MUkUuQ29tbW9uIiwiQ29sb3IiOnsiJGlkIjoiNjcyOSIsIkEiOjI1NSwiUiI6MjM0LCJHIjoyMiwiQiI6MzB9fSwiTGluZVdlaWdodCI6MC4wLCJMaW5lVHlwZSI6MCwiUGFyZW50U3R5bGUiOm51bGx9LCJQYXJlbnRTdHlsZSI6bnVsbH0sIklzQWJvdmVUaW1lYmFuZCI6ZmFsc2UsIlNwYWNpbmciOjMsIkRlZmF1bHRTd2ltbGFuZVRhc2tTdHlsZSI6eyIkaWQiOiI2NzMwIiwiJHR5cGUiOiJOTFJFLkNvbW1vbi5Eb20uU3R5bGVzLkV4cGxpY2l0U2V0YWJsZVRhc2tTdHlsZSwgTkxSRS5Db21tb24iLCJTaGFwZSI6MSwiU2hhcGVUaGlja25lc3MiOjAsIkR1cmF0aW9uRm9ybWF0IjowLCJJbmNsdWRlTm9uV29ya2luZ0RheXNJbkR1cmF0aW9uIjpmYWxzZSwiUGVyY2VudGFnZUNvbXBsZXRlU3R5bGUiOnsiJGlkIjoiNjczMSIsIkZvbnRTZXR0aW5ncyI6eyIkaWQiOiI2NzMyIiwiRm9udFNpemUiOjEwLCJGb250TmFtZSI6IkNhbGlicmkiLCJJc0JvbGQiOmZhbHNlLCJJc0l0YWxpYyI6ZmFsc2UsIklzVW5kZXJsaW5lZCI6ZmFsc2UsIlBhcmVudFN0eWxlIjpudWxsfSwiQXV0b1NpemUiOjAsIkZvcmVncm91bmQiOnsiJGlkIjoiNjczMyIsIkNvbG9yIjp7IiRpZCI6IjY3MzQiLCJBIjoyNTUsIlIiOjIzMiwiRyI6MjMyLCJCIjoyMzJ9fSwiTWF4V2lkdGgiOjIwMC4wLCJNYXhIZWlnaHQiOiJJbmZpbml0eSIsIlNtYXJ0Rm9yZWdyb3VuZElzQWN0aXZlIjpmYWxzZSwiSG9yaXpvbnRhbEFsaWdubWVudCI6MSwiVmVydGljYWxBbGlnbm1lbnQiOjEsIlNtYXJ0Rm9yZWdyb3VuZCI6bnVsbCwiQmFja2dyb3VuZEZpbGxUeXBlIjowLCJNYXJnaW4iOnsiJGlkIjoiNjczNSIsIlRvcCI6MC4wLCJMZWZ0IjowLjAsIlJpZ2h0IjowLjAsIkJvdHRvbSI6MC4wfSwiUGFkZGluZyI6eyIkaWQiOiI2NzM2IiwiVG9wIjowLjAsIkxlZnQiOjAuMCwiUmlnaHQiOjAuMCwiQm90dG9tIjowLjB9LCJCYWNrZ3JvdW5kIjp7IiRpZCI6IjY3MzciLCJDb2xvciI6eyIkaWQiOiI2NzM4IiwiQSI6ODksIlIiOjAsIkciOjAsIkIiOjB9fSwiSXNWaXNpYmxlIjp0cnVlLCJXaWR0aCI6MC4wLCJIZWlnaHQiOjAuMCwiQm9yZGVyU3R5bGUiOnsiJGlkIjoiNjczOSIsIkxpbmVDb2xvciI6bnVsbCwiTGluZVdlaWdodCI6MC4wLCJMaW5lVHlwZSI6MCwiUGFyZW50U3R5bGUiOm51bGx9LCJQYXJlbnRTdHlsZSI6bnVsbH0sIkR1cmF0aW9uU3R5bGUiOnsiJGlkIjoiNjc0MCIsIkZvbnRTZXR0aW5ncyI6eyIkaWQiOiI2NzQxIiwiRm9udFNpemUiOjEwLCJGb250TmFtZSI6IkNhbGlicmkiLCJJc0JvbGQiOmZhbHNlLCJJc0l0YWxpYyI6ZmFsc2UsIklzVW5kZXJsaW5lZCI6ZmFsc2UsIlBhcmVudFN0eWxlIjpudWxsfSwiQXV0b1NpemUiOjAsIkZvcmVncm91bmQiOnsiJGlkIjoiNjc0MiIsIkNvbG9yIjp7IiRpZCI6IjY3NDMiLCJBIjoyNTUsIlIiOjIzNywiRyI6MTI1LCJCIjo0OX19LCJNYXhXaWR0aCI6MjAwLjAsIk1heEhlaWdodCI6IkluZmluaXR5IiwiU21hcnRGb3JlZ3JvdW5kSXNBY3RpdmUiOmZhbHNlLCJIb3Jpem9udGFsQWxpZ25tZW50IjowLCJWZXJ0aWNhbEFsaWdubWVudCI6MSwiU21hcnRGb3JlZ3JvdW5kIjpudWxsLCJCYWNrZ3JvdW5kRmlsbFR5cGUiOjAsIk1hcmdpbiI6eyIkaWQiOiI2NzQ0IiwiVG9wIjowLjAsIkxlZnQiOjAuMCwiUmlnaHQiOjAuMCwiQm90dG9tIjowLjB9LCJQYWRkaW5nIjp7IiRpZCI6IjY3NDUiLCJUb3AiOjAuMCwiTGVmdCI6MC4wLCJSaWdodCI6MC4wLCJCb3R0b20iOjAuMH0sIkJhY2tncm91bmQiOnsiJGlkIjoiNjc0NiIsIkNvbG9yIjp7IiRpZCI6IjY3NDciLCJBIjoyNTUsIlIiOjIzNywiRyI6MTI1LCJCIjo0OX19LCJJc1Zpc2libGUiOnRydWUsIldpZHRoIjowLjAsIkhlaWdodCI6MC4wLCJCb3JkZXJTdHlsZSI6eyIkaWQiOiI2NzQ4IiwiTGluZUNvbG9yIjpudWxsLCJMaW5lV2VpZ2h0IjowLjAsIkxpbmVUeXBlIjowLCJQYXJlbnRTdHlsZSI6bnVsbH0sIlBhcmVudFN0eWxlIjpudWxsfSwiSG9yaXpvbnRhbENvbm5lY3RvclN0eWxlIjp7IiRpZCI6IjY3NDkiLCJMaW5lQ29sb3IiOnsiJGlkIjoiNjc1MCIsIiR0eXBlIjoiTkxSRS5Db21tb24uRG9tLlNvbGlkQ29sb3JCcnVzaCwgTkxSRS5Db21tb24iLCJDb2xvciI6eyIkaWQiOiI2NzUxIiwiQSI6MjU1LCJSIjowLCJHIjowLCJCIjowfX0sIkxpbmVXZWlnaHQiOjAuMCwiTGluZVR5cGUiOjAsIlBhcmVudFN0eWxlIjpudWxsfSwiVmVydGljYWxDb25uZWN0b3JTdHlsZSI6eyIkaWQiOiI2NzUyIiwiTGluZUNvbG9yIjp7IiRpZCI6IjY3NTMiLCIkdHlwZSI6Ik5MUkUuQ29tbW9uLkRvbS5Tb2xpZENvbG9yQnJ1c2gsIE5MUkUuQ29tbW9uIiwiQ29sb3IiOnsiJGlkIjoiNjc1NCIsIkEiOjI1NSwiUiI6MCwiRyI6MCwiQiI6MH19LCJMaW5lV2VpZ2h0IjowLjAsIkxpbmVUeXBlIjowLCJQYXJlbnRTdHlsZSI6bnVsbH0sIk1hcmdpbiI6bnVsbCwiU3RhcnREYXRlUG9zaXRpb24iOjMsIkVuZERhdGVQb3NpdGlvbiI6MywiRGF0ZUlzVmlzaWJsZSI6dHJ1ZSwiVGl0bGVQb3NpdGlvbiI6NCwiRHVyYXRpb25Qb3NpdGlvbiI6NiwiUGVyY2VudGFnZUNvbXBsZXRlZFBvc2l0aW9uIjoyLCJWYXJpYW5jZVBvc2l0aW9uIjo2LCJTcGFjaW5nIjozLCJJc0JlbG93VGltZWJhbmQiOmZhbHNlLCJQZXJjZW50YWdlQ29tcGxldGVTaGFwZU9wYWNpdHkiOjM1LCJCYXNlbGluZVN0eWxlIjp7IiRpZCI6IjY3NTUiLCJTaGFwZVN0eWxlIjp7IiRpZCI6IjY3NTYiLCJNYXJnaW4iOnsiJGlkIjoiNjc1NyIsIlRvcCI6MC4wLCJMZWZ0IjowLjAsIlJpZ2h0IjowLjAsIkJvdHRvbSI6MC4wfSwiUGFkZGluZyI6eyIkaWQiOiI2NzU4IiwiVG9wIjowLjAsIkxlZnQiOjAuMCwiUmlnaHQiOjAuMCwiQm90dG9tIjowLjB9LCJCYWNrZ3JvdW5kIjp7IiRpZCI6IjY3NTkiLCJDb2xvciI6eyIkaWQiOiI2NzYwIiwiQSI6MTUzLCJSIjowLCJHIjowLCJCIjowfX0sIklzVmlzaWJsZSI6dHJ1ZSwiV2lkdGgiOjAuMCwiSGVpZ2h0IjowLjAsIkJvcmRlclN0eWxlIjp7IiRpZCI6IjY3NjEiLCJMaW5lQ29sb3IiOm51bGwsIkxpbmVXZWlnaHQiOjAuMCwiTGluZVR5cGUiOjAsIlBhcmVudFN0eWxlIjpudWxsfSwiUGFyZW50U3R5bGUiOm51bGx9LCJNYXJnaW4iOnsiJGlkIjoiNjc2MiIsIlRvcCI6MC4wLCJMZWZ0IjowLjAsIlJpZ2h0IjowLjAsIkJvdHRvbSI6MC4wfSwiUGFkZGluZyI6eyIkaWQiOiI2NzYzIiwiVG9wIjowLjAsIkxlZnQiOjAuMCwiUmlnaHQiOjAuMCwiQm90dG9tIjowLjB9LCJCYWNrZ3JvdW5kIjpudWxsLCJJc1Zpc2libGUiOnRydWUsIldpZHRoIjowLjAsIkhlaWdodCI6MC4wLCJCb3JkZXJTdHlsZSI6bnVsbCwiUGFyZW50U3R5bGUiOm51bGx9LCJTaGFwZVN0eWxlIjp7IiRpZCI6IjY3NjQiLCJNYXJnaW4iOnsiJGlkIjoiNjc2NSIsIlRvcCI6MC4wLCJMZWZ0Ijo0LjAsIlJpZ2h0Ijo0LjAsIkJvdHRvbSI6MC4wfSwiUGFkZGluZyI6eyIkaWQiOiI2NzY2IiwiVG9wIjowLjAsIkxlZnQiOjAuMCwiUmlnaHQiOjAuMCwiQm90dG9tIjowLjB9LCJCYWNrZ3JvdW5kIjp7IiRpZCI6IjY3NjciLCJDb2xvciI6eyIkaWQiOiI2NzY4IiwiQSI6MjU1LCJSIjoxNSwiRyI6MTU4LCJCIjoyMTN9fSwiSXNWaXNpYmxlIjp0cnVlLCJXaWR0aCI6MC4wLCJIZWlnaHQiOjEwLjAsIkJvcmRlclN0eWxlIjp7IiRpZCI6IjY3NjkiLCJMaW5lQ29sb3IiOnsiJGlkIjoiNjc3MCIsIiR0eXBlIjoiTkxSRS5Db21tb24uRG9tLlNvbGlkQ29sb3JCcnVzaCwgTkxSRS5Db21tb24iLCJDb2xvciI6eyIkaWQiOiI2NzcxIiwiQSI6MjU1LCJSIjoyMzQsIkciOjIyLCJCIjozMH19LCJMaW5lV2VpZ2h0IjowLjAsIkxpbmVUeXBlIjowLCJQYXJlbnRTdHlsZSI6bnVsbH0sIlBhcmVudFN0eWxlIjpudWxsfSwiVGl0bGVTdHlsZSI6eyIkaWQiOiI2NzcyIiwiRm9udFNldHRpbmdzIjp7IiRpZCI6IjY3NzMiLCJGb250U2l6ZSI6MTEsIkZvbnROYW1lIjoiQ2FsaWJyaSIsIklzQm9sZCI6ZmFsc2UsIklzSXRhbGljIjpmYWxzZSwiSXNVbmRlcmxpbmVkIjpmYWxzZSwiUGFyZW50U3R5bGUiOm51bGx9LCJBdXRvU2l6ZSI6MCwiRm9yZWdyb3VuZCI6eyIkaWQiOiI2Nzc0IiwiQ29sb3IiOnsiJGlkIjoiNjc3NS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2Nzc2IiwiVG9wIjowLjAsIkxlZnQiOjAuMCwiUmlnaHQiOjAuMCwiQm90dG9tIjowLjB9LCJQYWRkaW5nIjp7IiRpZCI6IjY3NzciLCJUb3AiOjAuMCwiTGVmdCI6MC4wLCJSaWdodCI6MC4wLCJCb3R0b20iOjAuMH0sIkJhY2tncm91bmQiOnsiJGlkIjoiNjc3OCIsIkNvbG9yIjp7IiRpZCI6IjY3NzkiLCJBIjoyNTUsIlIiOjAsIkciOjAsIkIiOjB9fSwiSXNWaXNpYmxlIjp0cnVlLCJXaWR0aCI6MC4wLCJIZWlnaHQiOjAuMCwiQm9yZGVyU3R5bGUiOnsiJGlkIjoiNjc4MCIsIkxpbmVDb2xvciI6bnVsbCwiTGluZVdlaWdodCI6MC4wLCJMaW5lVHlwZSI6MCwiUGFyZW50U3R5bGUiOm51bGx9LCJQYXJlbnRTdHlsZSI6bnVsbH0sIkRhdGVTdHlsZSI6eyIkaWQiOiI2NzgxIiwiRm9udFNldHRpbmdzIjp7IiRpZCI6IjY3ODIiLCJGb250U2l6ZSI6MTAsIkZvbnROYW1lIjoiQ2FsaWJyaSIsIklzQm9sZCI6ZmFsc2UsIklzSXRhbGljIjpmYWxzZSwiSXNVbmRlcmxpbmVkIjpmYWxzZSwiUGFyZW50U3R5bGUiOm51bGx9LCJBdXRvU2l6ZSI6MCwiRm9yZWdyb3VuZCI6eyIkaWQiOiI2NzgzIiwiQ29sb3IiOnsiJGlkIjoiNjc4NCIsIkEiOjI1NSwiUiI6MTQsIkciOjQwLCJCIjo2NX19LCJNYXhXaWR0aCI6MjAwLjAsIk1heEhlaWdodCI6IkluZmluaXR5IiwiU21hcnRGb3JlZ3JvdW5kSXNBY3RpdmUiOmZhbHNlLCJIb3Jpem9udGFsQWxpZ25tZW50IjoyLCJWZXJ0aWNhbEFsaWdubWVudCI6MSwiU21hcnRGb3JlZ3JvdW5kIjpudWxsLCJCYWNrZ3JvdW5kRmlsbFR5cGUiOjAsIk1hcmdpbiI6eyIkaWQiOiI2Nzg1IiwiVG9wIjowLjAsIkxlZnQiOjAuMCwiUmlnaHQiOjAuMCwiQm90dG9tIjowLjB9LCJQYWRkaW5nIjp7IiRpZCI6IjY3ODYiLCJUb3AiOjAuMCwiTGVmdCI6MC4wLCJSaWdodCI6MC4wLCJCb3R0b20iOjAuMH0sIkJhY2tncm91bmQiOnsiJGlkIjoiNjc4NyIsIkNvbG9yIjp7IiRpZCI6IjY3ODgiLCJBIjoyNTUsIlIiOjE0LCJHIjo0MCwiQiI6NjV9fSwiSXNWaXNpYmxlIjp0cnVlLCJXaWR0aCI6MC4wLCJIZWlnaHQiOjAuMCwiQm9yZGVyU3R5bGUiOnsiJGlkIjoiNjc4OSIsIkxpbmVDb2xvciI6bnVsbCwiTGluZVdlaWdodCI6MC4wLCJMaW5lVHlwZSI6MCwiUGFyZW50U3R5bGUiOm51bGx9LCJQYXJlbnRTdHlsZSI6bnVsbH0sIkRhdGVGb3JtYXQiOnsiJGlkIjoiNjc5MC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2NzkxIiwiRm9ybWF0IjowLCJJc1Zpc2libGUiOmZhbHNlLCJMYXN0S25vd25WaXNpYmlsaXR5U3RhdGUiOmZhbHNlfSwiSXNWaXNpYmxlIjp0cnVlLCJWYXJpYW5jZVN0eWxlIjp7IiRpZCI6IjY3OTIiLCJUZXh0U3R5bGUiOnsiJGlkIjoiNjc5MyIsIkZvbnRTZXR0aW5ncyI6eyIkaWQiOiI2Nzk0IiwiRm9udFNpemUiOjExLCJGb250TmFtZSI6IkNhbGlicmkiLCJJc0JvbGQiOmZhbHNlLCJJc0l0YWxpYyI6ZmFsc2UsIklzVW5kZXJsaW5lZCI6ZmFsc2UsIlBhcmVudFN0eWxlIjpudWxsfSwiQXV0b1NpemUiOjAsIkZvcmVncm91bmQiOnsiJGlkIjoiNjc5NSIsIkNvbG9yIjp7IiRpZCI6IjY3OTY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Njc5NyIsIlRvcCI6MC4wLCJMZWZ0IjowLjAsIlJpZ2h0IjowLjAsIkJvdHRvbSI6MC4wfSwiUGFkZGluZyI6eyIkaWQiOiI2Nzk4IiwiVG9wIjowLjAsIkxlZnQiOjAuMCwiUmlnaHQiOjAuMCwiQm90dG9tIjowLjB9LCJCYWNrZ3JvdW5kIjp7IiRpZCI6IjY3OTkiLCJDb2xvciI6eyIkaWQiOiI2ODAwIiwiQSI6MCwiUiI6MCwiRyI6MCwiQiI6MH19LCJJc1Zpc2libGUiOnRydWUsIldpZHRoIjowLjAsIkhlaWdodCI6MC4wLCJCb3JkZXJTdHlsZSI6eyIkaWQiOiI2ODAxIiwiTGluZUNvbG9yIjpudWxsLCJMaW5lV2VpZ2h0IjowLjAsIkxpbmVUeXBlIjowLCJQYXJlbnRTdHlsZSI6bnVsbH0sIlBhcmVudFN0eWxlIjpudWxsfSwiUGFyZW50U3R5bGUiOm51bGx9LCJQYXJlbnRTdHlsZSI6bnVsbCwiX2V4cGxpY2l0bHlTZXQiOnsiJGlkIjoiNjgwMiIsIlNoYXBlU3R5bGUiOmZhbHNlLCJUaXRsZVN0eWxlIjpmYWxzZSwiRGF0ZVN0eWxlIjpmYWxzZSwiVmFyaWFuY2VTdHlsZSI6ZmFsc2UsIkhvcml6b250YWxDb25uZWN0b3JTdHlsZSI6ZmFsc2UsIlZlcnRpY2FsQ29ubmVjdG9yU3R5bGUiOmZhbHNlLCJQZXJjZW50YWdlQ29tcGxldGVTaGFwZU9wYWNpdHkiOmZhbHNlLCJTaGFwZSI6ZmFsc2UsIlNoYXBlVGhpY2tuZXNzIjpmYWxzZSwiRHVyYXRpb25Gb3JtYXQiOmZhbHNlLCJJbmNsdWRlTm9uV29ya2luZ0RheXNJbkR1cmF0aW9uIjpmYWxzZSwiTWFyZ2luIjpmYWxzZSwiU3RhcnREYXRlUG9zaXRpb24iOmZhbHNlLCJFbmREYXRlUG9zaXRpb24iOmZhbHNlLCJUaXRsZVBvc2l0aW9uIjpmYWxzZSwiRHVyYXRpb25Qb3NpdGlvbiI6ZmFsc2UsIlBlcmNlbnRhZ2VDb21wbGV0ZWRQb3NpdGlvbiI6ZmFsc2UsIlZhcmlhbmNlUG9zaXRpb24iOmZhbHNlLCJTcGFjaW5nIjpmYWxzZSwiSXNCZWxvd1RpbWViYW5kIjpmYWxzZSwiRGF0ZUZvcm1hdCI6ZmFsc2UsIldlZWtOdW1iZXJpbmciOmZhbHNlLCJJc1Zpc2libGUiOmZhbHNlfX0sIkRlZmF1bHRTd2ltbGFuZU1vdFN0eWxlIjp7IiRpZCI6IjY4MDMiLCJTaGFwZSI6MSwiQ29ubmVjdG9yTWFyZ2luIjp7IiRpZCI6IjY4MDQiLCJUb3AiOjAuMCwiTGVmdCI6Mi4wLCJSaWdodCI6Mi4wLCJCb3R0b20iOjAuMH0sIkNvbm5lY3RvclN0eWxlIjp7IiRpZCI6IjY4MDUiLCJMaW5lQ29sb3IiOnsiJGlkIjoiNjgwNiIsIiR0eXBlIjoiTkxSRS5Db21tb24uRG9tLlNvbGlkQ29sb3JCcnVzaCwgTkxSRS5Db21tb24iLCJDb2xvciI6eyIkaWQiOiI2ODA3IiwiQSI6MTI3LCJSIjoxMSwiRyI6MTE4LCJCIjoxNTl9fSwiTGluZVdlaWdodCI6MS4wLCJMaW5lVHlwZSI6MCwiUGFyZW50U3R5bGUiOm51bGx9LCJJc0JlbG93VGltZWJhbmQiOmZhbHNlLCJQb3NpdGlvbk9uVGFzayI6MSwiSGlkZURhdGUiOmZhbHNlLCJTaGFwZVNpemUiOjAsIlNwYWNpbmciOjAuMCwiUGFkZGluZyI6eyIkaWQiOiI2ODA4IiwiVG9wIjo1LjAsIkxlZnQiOjMuMCwiUmlnaHQiOjAuMCwiQm90dG9tIjoyLjB9LCJTaGFwZVN0eWxlIjp7IiRpZCI6IjY4MDkiLCJNYXJnaW4iOnsiJGlkIjoiNjgxMCIsIlRvcCI6MC4wLCJMZWZ0IjowLjAsIlJpZ2h0IjowLjAsIkJvdHRvbSI6MC4wfSwiUGFkZGluZyI6eyIkaWQiOiI2ODExIiwiVG9wIjowLjAsIkxlZnQiOjAuMCwiUmlnaHQiOjAuMCwiQm90dG9tIjowLjB9LCJCYWNrZ3JvdW5kIjp7IiRpZCI6IjY4MTIiLCJDb2xvciI6eyIkaWQiOiI2ODEzIiwiQSI6MjU1LCJSIjoxMSwiRyI6MTE4LCJCIjoxNTl9fSwiSXNWaXNpYmxlIjp0cnVlLCJXaWR0aCI6MTIuMCwiSGVpZ2h0IjoxNC4wLCJCb3JkZXJTdHlsZSI6eyIkaWQiOiI2ODE0IiwiTGluZUNvbG9yIjp7IiRpZCI6IjY4MTUiLCIkdHlwZSI6Ik5MUkUuQ29tbW9uLkRvbS5Tb2xpZENvbG9yQnJ1c2gsIE5MUkUuQ29tbW9uIiwiQ29sb3IiOnsiJGlkIjoiNjgxNiIsIkEiOjI1NSwiUiI6MjU1LCJHIjowLCJCIjowfX0sIkxpbmVXZWlnaHQiOjAuMCwiTGluZVR5cGUiOjAsIlBhcmVudFN0eWxlIjpudWxsfSwiUGFyZW50U3R5bGUiOm51bGx9LCJUaXRsZVN0eWxlIjp7IiRpZCI6IjY4MTciLCJGb250U2V0dGluZ3MiOnsiJGlkIjoiNjgxOCIsIkZvbnRTaXplIjoxMSwiRm9udE5hbWUiOiJDYWxpYnJpIiwiSXNCb2xkIjpmYWxzZSwiSXNJdGFsaWMiOmZhbHNlLCJJc1VuZGVybGluZWQiOmZhbHNlLCJQYXJlbnRTdHlsZSI6bnVsbH0sIkF1dG9TaXplIjowLCJGb3JlZ3JvdW5kIjp7IiRpZCI6IjY4MTkiLCJDb2xvciI6eyIkaWQiOiI2ODIwIiwiQSI6MjU1LCJSIjowLCJHIjowLCJCIjowfX0sIk1heFdpZHRoIjoyMDAuMCwiTWF4SGVpZ2h0IjoiSW5maW5pdHkiLCJTbWFydEZvcmVncm91bmRJc0FjdGl2ZSI6ZmFsc2UsIkhvcml6b250YWxBbGlnbm1lbnQiOjEsIlZlcnRpY2FsQWxpZ25tZW50IjoxLCJTbWFydEZvcmVncm91bmQiOm51bGwsIkJhY2tncm91bmRGaWxsVHlwZSI6MCwiTWFyZ2luIjp7IiRpZCI6IjY4MjEiLCJUb3AiOjAuMCwiTGVmdCI6MC4wLCJSaWdodCI6MC4wLCJCb3R0b20iOjAuMH0sIlBhZGRpbmciOnsiJGlkIjoiNjgyMiIsIlRvcCI6MC4wLCJMZWZ0IjowLjAsIlJpZ2h0IjowLjAsIkJvdHRvbSI6MC4wfSwiQmFja2dyb3VuZCI6eyIkaWQiOiI2ODIzIiwiQ29sb3IiOnsiJGlkIjoiNjgyNCIsIkEiOjI1NSwiUiI6MCwiRyI6MCwiQiI6MH19LCJJc1Zpc2libGUiOnRydWUsIldpZHRoIjowLjAsIkhlaWdodCI6MC4wLCJCb3JkZXJTdHlsZSI6eyIkaWQiOiI2ODI1IiwiTGluZUNvbG9yIjpudWxsLCJMaW5lV2VpZ2h0IjowLjAsIkxpbmVUeXBlIjowLCJQYXJlbnRTdHlsZSI6bnVsbH0sIlBhcmVudFN0eWxlIjpudWxsfSwiRGF0ZVN0eWxlIjp7IiRpZCI6IjY4MjYiLCJGb250U2V0dGluZ3MiOnsiJGlkIjoiNjgyNyIsIkZvbnRTaXplIjoxMCwiRm9udE5hbWUiOiJDYWxpYnJpIiwiSXNCb2xkIjpmYWxzZSwiSXNJdGFsaWMiOmZhbHNlLCJJc1VuZGVybGluZWQiOmZhbHNlLCJQYXJlbnRTdHlsZSI6bnVsbH0sIkF1dG9TaXplIjowLCJGb3JlZ3JvdW5kIjp7IiRpZCI6IjY4MjgiLCJDb2xvciI6eyIkaWQiOiI2ODI5IiwiQSI6MjU1LCJSIjoxNCwiRyI6NDAsIkIiOjY1fX0sIk1heFdpZHRoIjoyMDAuMCwiTWF4SGVpZ2h0IjoiSW5maW5pdHkiLCJTbWFydEZvcmVncm91bmRJc0FjdGl2ZSI6ZmFsc2UsIkhvcml6b250YWxBbGlnbm1lbnQiOjEsIlZlcnRpY2FsQWxpZ25tZW50IjoxLCJTbWFydEZvcmVncm91bmQiOm51bGwsIkJhY2tncm91bmRGaWxsVHlwZSI6MCwiTWFyZ2luIjp7IiRpZCI6IjY4MzAiLCJUb3AiOjAuMCwiTGVmdCI6MC4wLCJSaWdodCI6MC4wLCJCb3R0b20iOjAuMH0sIlBhZGRpbmciOnsiJGlkIjoiNjgzMSIsIlRvcCI6MC4wLCJMZWZ0IjowLjAsIlJpZ2h0IjowLjAsIkJvdHRvbSI6MC4wfSwiQmFja2dyb3VuZCI6eyIkaWQiOiI2ODMyIiwiQ29sb3IiOnsiJGlkIjoiNjgzMyIsIkEiOjI1NSwiUiI6MTQsIkciOjQwLCJCIjo2NX19LCJJc1Zpc2libGUiOnRydWUsIldpZHRoIjowLjAsIkhlaWdodCI6MC4wLCJCb3JkZXJTdHlsZSI6eyIkaWQiOiI2ODM0IiwiTGluZUNvbG9yIjpudWxsLCJMaW5lV2VpZ2h0IjowLjAsIkxpbmVUeXBlIjowLCJQYXJlbnRTdHlsZSI6bnVsbH0sIlBhcmVudFN0eWxlIjpudWxsfSwiRGF0ZUZvcm1hdCI6eyIkaWQiOiI2ODM1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Y4MzYiLCJGb3JtYXQiOjAsIklzVmlzaWJsZSI6ZmFsc2UsIkxhc3RLbm93blZpc2liaWxpdHlTdGF0ZSI6ZmFsc2V9LCJJc1Zpc2libGUiOmZhbHNlLCJWYXJpYW5jZVN0eWxlIjp7IiRpZCI6IjY4MzciLCJUZXh0U3R5bGUiOnsiJGlkIjoiNjgzOCIsIkZvbnRTZXR0aW5ncyI6eyIkaWQiOiI2ODM5IiwiRm9udFNpemUiOjExLCJGb250TmFtZSI6IkNhbGlicmkiLCJJc0JvbGQiOmZhbHNlLCJJc0l0YWxpYyI6ZmFsc2UsIklzVW5kZXJsaW5lZCI6ZmFsc2UsIlBhcmVudFN0eWxlIjpudWxsfSwiQXV0b1NpemUiOjAsIkZvcmVncm91bmQiOnsiJGlkIjoiNjg0MCIsIkNvbG9yIjp7IiRpZCI6IjY4NDE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Njg0MiIsIlRvcCI6MC4wLCJMZWZ0IjowLjAsIlJpZ2h0IjowLjAsIkJvdHRvbSI6MC4wfSwiUGFkZGluZyI6eyIkaWQiOiI2ODQzIiwiVG9wIjowLjAsIkxlZnQiOjAuMCwiUmlnaHQiOjAuMCwiQm90dG9tIjowLjB9LCJCYWNrZ3JvdW5kIjp7IiRpZCI6IjY4NDQiLCJDb2xvciI6eyIkaWQiOiI2ODQ1IiwiQSI6MCwiUiI6MCwiRyI6MCwiQiI6MH19LCJJc1Zpc2libGUiOmZhbHNlLCJXaWR0aCI6MC4wLCJIZWlnaHQiOjAuMCwiQm9yZGVyU3R5bGUiOnsiJGlkIjoiNjg0NiIsIkxpbmVDb2xvciI6bnVsbCwiTGluZVdlaWdodCI6MC4wLCJMaW5lVHlwZSI6MCwiUGFyZW50U3R5bGUiOm51bGx9LCJQYXJlbnRTdHlsZSI6bnVsbH0sIlBhcmVudFN0eWxlIjpudWxsfSwiUGFyZW50U3R5bGUiOm51bGx9LCJEZWZhdWx0U3dpbWxhbmVNaWxlc3RvbmVTdHlsZSI6eyIkaWQiOiI2ODQ3IiwiVGl0bGVQb3NpdGlvbiI6IkxlZnQiLCJEYXRlUG9zaXRpb24iOiJSaWdodCIsIlZhcmlhbmNlUG9zaXRpb24iOiJSaWdodCIsIlNoYXBlVHlwZSI6MSwiU2hhcGVTaXplIjowLCJTcGFjaW5nIjo1LCJTaGFwZVN0eWxlIjp7IiRpZCI6IjY4NDgiLCJNYXJnaW4iOnsiJGlkIjoiNjg0OSIsIlRvcCI6MC4wLCJMZWZ0IjowLjAsIlJpZ2h0IjowLjAsIkJvdHRvbSI6MC4wfSwiUGFkZGluZyI6eyIkaWQiOiI2ODUwIiwiVG9wIjowLjAsIkxlZnQiOjAuMCwiUmlnaHQiOjAuMCwiQm90dG9tIjowLjB9LCJCYWNrZ3JvdW5kIjp7IiRpZCI6IjY4NTEiLCJDb2xvciI6eyIkaWQiOiI2ODUyIiwiQSI6MjU1LCJSIjoxNSwiRyI6MTU4LCJCIjoyMTN9fSwiSXNWaXNpYmxlIjp0cnVlLCJXaWR0aCI6MTIuMCwiSGVpZ2h0IjoxNC4wLCJCb3JkZXJTdHlsZSI6eyIkaWQiOiI2ODUzIiwiTGluZUNvbG9yIjp7IiRpZCI6IjY4NTQiLCIkdHlwZSI6Ik5MUkUuQ29tbW9uLkRvbS5Tb2xpZENvbG9yQnJ1c2gsIE5MUkUuQ29tbW9uIiwiQ29sb3IiOnsiJGlkIjoiNjg1NSIsIkEiOjI1NSwiUiI6MjM0LCJHIjoyMiwiQiI6MzB9fSwiTGluZVdlaWdodCI6MC4wLCJMaW5lVHlwZSI6MCwiUGFyZW50U3R5bGUiOm51bGx9LCJQYXJlbnRTdHlsZSI6bnVsbH0sIlRpdGxlU3R5bGUiOnsiJGlkIjoiNjg1NiIsIkZvbnRTZXR0aW5ncyI6eyIkaWQiOiI2ODU3IiwiRm9udFNpemUiOjExLCJGb250TmFtZSI6IkNhbGlicmkiLCJJc0JvbGQiOmZhbHNlLCJJc0l0YWxpYyI6ZmFsc2UsIklzVW5kZXJsaW5lZCI6ZmFsc2UsIlBhcmVudFN0eWxlIjpudWxsfSwiQXV0b1NpemUiOjAsIkZvcmVncm91bmQiOnsiJGlkIjoiNjg1OCIsIkNvbG9yIjp7IiRpZCI6IjY4NTkiLCJBIjoyNTUsIlIiOjAsIkciOjAsIkIiOjB9fSwiTWF4V2lkdGgiOjIwMC4wLCJNYXhIZWlnaHQiOiJJbmZpbml0eSIsIlNtYXJ0Rm9yZWdyb3VuZElzQWN0aXZlIjpmYWxzZSwiSG9yaXpvbnRhbEFsaWdubWVudCI6MiwiVmVydGljYWxBbGlnbm1lbnQiOjEsIlNtYXJ0Rm9yZWdyb3VuZCI6bnVsbCwiQmFja2dyb3VuZEZpbGxUeXBlIjowLCJNYXJnaW4iOnsiJGlkIjoiNjg2MCIsIlRvcCI6MC4wLCJMZWZ0IjowLjAsIlJpZ2h0IjowLjAsIkJvdHRvbSI6MC4wfSwiUGFkZGluZyI6eyIkaWQiOiI2ODYxIiwiVG9wIjowLjAsIkxlZnQiOjAuMCwiUmlnaHQiOjAuMCwiQm90dG9tIjowLjB9LCJCYWNrZ3JvdW5kIjp7IiRpZCI6IjY4NjIiLCJDb2xvciI6eyIkaWQiOiI2ODYzIiwiQSI6MjU1LCJSIjowLCJHIjowLCJCIjowfX0sIklzVmlzaWJsZSI6dHJ1ZSwiV2lkdGgiOjAuMCwiSGVpZ2h0IjowLjAsIkJvcmRlclN0eWxlIjp7IiRpZCI6IjY4NjQiLCJMaW5lQ29sb3IiOm51bGwsIkxpbmVXZWlnaHQiOjAuMCwiTGluZVR5cGUiOjAsIlBhcmVudFN0eWxlIjpudWxsfSwiUGFyZW50U3R5bGUiOm51bGx9LCJEYXRlU3R5bGUiOnsiJGlkIjoiNjg2NSIsIkZvbnRTZXR0aW5ncyI6eyIkaWQiOiI2ODY2IiwiRm9udFNpemUiOjEwLCJGb250TmFtZSI6IkNhbGlicmkiLCJJc0JvbGQiOmZhbHNlLCJJc0l0YWxpYyI6ZmFsc2UsIklzVW5kZXJsaW5lZCI6ZmFsc2UsIlBhcmVudFN0eWxlIjpudWxsfSwiQXV0b1NpemUiOjAsIkZvcmVncm91bmQiOnsiJGlkIjoiNjg2NyIsIkNvbG9yIjp7IiRpZCI6IjY4NjgiLCJBIjoyNTUsIlIiOjE0LCJHIjo0MCwiQiI6NjV9fSwiTWF4V2lkdGgiOjIwMC4wLCJNYXhIZWlnaHQiOiJJbmZpbml0eSIsIlNtYXJ0Rm9yZWdyb3VuZElzQWN0aXZlIjpmYWxzZSwiSG9yaXpvbnRhbEFsaWdubWVudCI6MCwiVmVydGljYWxBbGlnbm1lbnQiOjEsIlNtYXJ0Rm9yZWdyb3VuZCI6bnVsbCwiQmFja2dyb3VuZEZpbGxUeXBlIjowLCJNYXJnaW4iOnsiJGlkIjoiNjg2OSIsIlRvcCI6MC4wLCJMZWZ0IjowLjAsIlJpZ2h0IjowLjAsIkJvdHRvbSI6MC4wfSwiUGFkZGluZyI6eyIkaWQiOiI2ODcwIiwiVG9wIjowLjAsIkxlZnQiOjAuMCwiUmlnaHQiOjAuMCwiQm90dG9tIjowLjB9LCJCYWNrZ3JvdW5kIjp7IiRpZCI6IjY4NzEiLCJDb2xvciI6eyIkaWQiOiI2ODcyIiwiQSI6MjU1LCJSIjoxNCwiRyI6NDAsIkIiOjY1fX0sIklzVmlzaWJsZSI6dHJ1ZSwiV2lkdGgiOjAuMCwiSGVpZ2h0IjowLjAsIkJvcmRlclN0eWxlIjp7IiRpZCI6IjY4NzMiLCJMaW5lQ29sb3IiOm51bGwsIkxpbmVXZWlnaHQiOjAuMCwiTGluZVR5cGUiOjAsIlBhcmVudFN0eWxlIjpudWxsfSwiUGFyZW50U3R5bGUiOm51bGx9LCJEYXRlRm9ybWF0Ijp7IiRpZCI6IjY4NzQ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Njg3NSIsIkZvcm1hdCI6MCwiSXNWaXNpYmxlIjpmYWxzZSwiTGFzdEtub3duVmlzaWJpbGl0eVN0YXRlIjpmYWxzZX0sIklzVmlzaWJsZSI6dHJ1ZSwiVmFyaWFuY2VTdHlsZSI6eyIkaWQiOiI2ODc2IiwiVGV4dFN0eWxlIjp7IiRpZCI6IjY4NzciLCJGb250U2V0dGluZ3MiOnsiJGlkIjoiNjg3OCIsIkZvbnRTaXplIjoxMSwiRm9udE5hbWUiOiJDYWxpYnJpIiwiSXNCb2xkIjpmYWxzZSwiSXNJdGFsaWMiOmZhbHNlLCJJc1VuZGVybGluZWQiOmZhbHNlLCJQYXJlbnRTdHlsZSI6bnVsbH0sIkF1dG9TaXplIjowLCJGb3JlZ3JvdW5kIjp7IiRpZCI6IjY4NzkiLCJDb2xvciI6eyIkaWQiOiI2ODgw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Y4ODEiLCJUb3AiOjAuMCwiTGVmdCI6MC4wLCJSaWdodCI6MC4wLCJCb3R0b20iOjAuMH0sIlBhZGRpbmciOnsiJGlkIjoiNjg4MiIsIlRvcCI6MC4wLCJMZWZ0IjowLjAsIlJpZ2h0IjowLjAsIkJvdHRvbSI6MC4wfSwiQmFja2dyb3VuZCI6eyIkaWQiOiI2ODgzIiwiQ29sb3IiOnsiJGlkIjoiNjg4NCIsIkEiOjAsIlIiOjAsIkciOjAsIkIiOjB9fSwiSXNWaXNpYmxlIjp0cnVlLCJXaWR0aCI6MC4wLCJIZWlnaHQiOjAuMCwiQm9yZGVyU3R5bGUiOnsiJGlkIjoiNjg4NSIsIkxpbmVDb2xvciI6bnVsbCwiTGluZVdlaWdodCI6MC4wLCJMaW5lVHlwZSI6MCwiUGFyZW50U3R5bGUiOm51bGx9LCJQYXJlbnRTdHlsZSI6bnVsbH0sIlBhcmVudFN0eWxlIjpudWxsfSwiUGFyZW50U3R5bGUiOm51bGx9LCJEZWZhdWx0U3dpbWxhbmVBY3Rpdml0eVN0eWxlIjp7IiRpZCI6IjY4ODYiLCJIZWFkZXJTdHlsZSI6eyIkaWQiOiI2ODg3IiwiVGV4dFN0eWxlIjp7IiRpZCI6IjY4ODgiLCJGb250U2V0dGluZ3MiOnsiJGlkIjoiNjg4OSIsIkZvbnRTaXplIjoxMSwiRm9udE5hbWUiOiJDYWxpYnJpIiwiSXNCb2xkIjpmYWxzZSwiSXNJdGFsaWMiOmZhbHNlLCJJc1VuZGVybGluZWQiOmZhbHNlLCJQYXJlbnRTdHlsZSI6bnVsbH0sIkF1dG9TaXplIjoyLCJGb3JlZ3JvdW5kIjp7IiRpZCI6IjY4OTAiLCJDb2xvciI6eyIkaWQiOiI2ODkxIiwiQSI6MjU1LCJSIjowLCJHIjowLCJCIjowfX0sIk1heFdpZHRoIjoiSW5maW5pdHkiLCJNYXhIZWlnaHQiOiJJbmZpbml0eSIsIlNtYXJ0Rm9yZWdyb3VuZElzQWN0aXZlIjpmYWxzZSwiSG9yaXpvbnRhbEFsaWdubWVudCI6MCwiVmVydGljYWxBbGlnbm1lbnQiOjAsIlNtYXJ0Rm9yZWdyb3VuZCI6bnVsbCwiQmFja2dyb3VuZEZpbGxUeXBlIjowLCJNYXJnaW4iOnsiJGlkIjoiNjg5MiIsIlRvcCI6MC4wLCJMZWZ0IjowLjAsIlJpZ2h0IjowLjAsIkJvdHRvbSI6MC4wfSwiUGFkZGluZyI6eyIkaWQiOiI2ODkzIiwiVG9wIjowLjAsIkxlZnQiOjAuMCwiUmlnaHQiOjAuMCwiQm90dG9tIjowLjB9LCJCYWNrZ3JvdW5kIjp7IiRpZCI6IjY4OTQiLCJDb2xvciI6eyIkaWQiOiI2ODk1IiwiQSI6MjU1LCJSIjowLCJHIjowLCJCIjowfX0sIklzVmlzaWJsZSI6dHJ1ZSwiV2lkdGgiOjAuMCwiSGVpZ2h0IjowLjAsIkJvcmRlclN0eWxlIjpudWxsLCJQYXJlbnRTdHlsZSI6bnVsbH0sIlJlY3RhbmdsZVN0eWxlIjp7IiRpZCI6IjY4OTYiLCJNYXJnaW4iOnsiJGlkIjoiNjg5NyIsIlRvcCI6MC4wLCJMZWZ0IjowLjAsIlJpZ2h0IjowLjAsIkJvdHRvbSI6MC4wfSwiUGFkZGluZyI6eyIkaWQiOiI2ODk4IiwiVG9wIjowLjAsIkxlZnQiOjAuMCwiUmlnaHQiOjAuMCwiQm90dG9tIjowLjB9LCJCYWNrZ3JvdW5kIjp7IiRpZCI6IjY4OTkiLCJDb2xvciI6eyIkaWQiOiI2OTAwIiwiQSI6MTI3LCJSIjoxNSwiRyI6MTU4LCJCIjoyMTN9fSwiSXNWaXNpYmxlIjp0cnVlLCJXaWR0aCI6MC4wLCJIZWlnaHQiOjAuMCwiQm9yZGVyU3R5bGUiOnsiJGlkIjoiNjkwMSIsIkxpbmVDb2xvciI6eyIkaWQiOiI2OTAyIiwiJHR5cGUiOiJOTFJFLkNvbW1vbi5Eb20uU29saWRDb2xvckJydXNoLCBOTFJFLkNvbW1vbiIsIkNvbG9yIjp7IiRpZCI6IjY5MDMiLCJBIjoyNTUsIlIiOjI1NSwiRyI6MCwiQiI6MH19LCJMaW5lV2VpZ2h0IjowLjAsIkxpbmVUeXBlIjowLCJQYXJlbnRTdHlsZSI6bnVsbH0sIlBhcmVudFN0eWxlIjpudWxsfSwiTWFyZ2luIjp7IiRpZCI6IjY5MDQiLCJUb3AiOjAuMCwiTGVmdCI6MC4wLCJSaWdodCI6MC4wLCJCb3R0b20iOjAuMH0sIlBhZGRpbmciOnsiJGlkIjoiNjkwNSIsIlRvcCI6MC4wLCJMZWZ0IjowLjAsIlJpZ2h0IjowLjAsIkJvdHRvbSI6MC4wfSwiQmFja2dyb3VuZCI6bnVsbCwiSXNWaXNpYmxlIjp0cnVlLCJXaWR0aCI6MC4wLCJIZWlnaHQiOjAuMCwiQm9yZGVyU3R5bGUiOm51bGwsIlBhcmVudFN0eWxlIjpudWxsfSwiQmFja2dyb3VuZFN0eWxlIjp7IiRpZCI6IjY5MDYiLCJNYXJnaW4iOnsiJGlkIjoiNjkwNyIsIlRvcCI6MC4wLCJMZWZ0IjowLjAsIlJpZ2h0IjowLjAsIkJvdHRvbSI6MC4wfSwiUGFkZGluZyI6eyIkaWQiOiI2OTA4IiwiVG9wIjowLjAsIkxlZnQiOjAuMCwiUmlnaHQiOjAuMCwiQm90dG9tIjowLjB9LCJCYWNrZ3JvdW5kIjp7IiRpZCI6IjY5MDkiLCJDb2xvciI6eyIkaWQiOiI2OTEwIiwiQSI6NTEsIlIiOjIwMCwiRyI6MjAwLCJCIjoyMDB9fSwiSXNWaXNpYmxlIjp0cnVlLCJXaWR0aCI6MC4wLCJIZWlnaHQiOjAuMCwiQm9yZGVyU3R5bGUiOnsiJGlkIjoiNjkxMSIsIkxpbmVDb2xvciI6eyIkaWQiOiI2OTEyIiwiJHR5cGUiOiJOTFJFLkNvbW1vbi5Eb20uU29saWRDb2xvckJydXNoLCBOTFJFLkNvbW1vbiIsIkNvbG9yIjp7IiRpZCI6IjY5MTMiLCJBIjoyNTUsIlIiOjIzNCwiRyI6MjIsIkIiOjMwfX0sIkxpbmVXZWlnaHQiOjAuMCwiTGluZVR5cGUiOjAsIlBhcmVudFN0eWxlIjpudWxsfSwiUGFyZW50U3R5bGUiOm51bGx9LCJNYXJnaW4iOnsiJGlkIjoiNjkxNCIsIlRvcCI6MC4wLCJMZWZ0IjowLjAsIlJpZ2h0IjowLjAsIkJvdHRvbSI6MC4wfSwiUGFkZGluZyI6eyIkaWQiOiI2OTE1IiwiVG9wIjowLjAsIkxlZnQiOjAuMCwiUmlnaHQiOjAuMCwiQm90dG9tIjowLjB9LCJJc1Zpc2libGUiOnRydWUsIldpZHRoIjowLjAsIkhlaWdodCI6MC4wLCJCb3JkZXJTdHlsZSI6eyIkaWQiOiI2OTE2IiwiTGluZUNvbG9yIjpudWxsLCJMaW5lV2VpZ2h0IjowLjAsIkxpbmVUeXBlIjowLCJQYXJlbnRTdHlsZSI6bnVsbH0sIlBhcmVudFN0eWxlIjpudWxsfSwiTWFyZ2luIjp7IiRpZCI6IjY5MTciLCJUb3AiOjAuMCwiTGVmdCI6MC4wLCJSaWdodCI6MC4wLCJCb3R0b20iOjAuMH0sIlBhZGRpbmciOnsiJGlkIjoiNjkxOCIsIlRvcCI6MC4wLCJMZWZ0IjowLjAsIlJpZ2h0IjowLjAsIkJvdHRvbSI6MC4wfSwiSXNWaXNpYmxlIjp0cnVlLCJXaWR0aCI6MC4wLCJIZWlnaHQiOjAuMCwiQm9yZGVyU3R5bGUiOnsiJGlkIjoiNjkxOSIsIkxpbmVDb2xvciI6bnVsbCwiTGluZVdlaWdodCI6MC4wLCJMaW5lVHlwZSI6MCwiUGFyZW50U3R5bGUiOm51bGx9LCJQYXJlbnRTdHlsZSI6bnVsbH1dLCJDb25kaXRpb25hbEZvcm1hdHRpbmciOnsiJGlkIjoiNjkyMCIsIlB2QUZvcm1hdHRpbmciOnsiJGlkIjoiNjkyMSIsIkRlbGF5VGFza1N0eWxlIjp7IiRpZCI6IjY5MjIiLCJTdHlsZU9wdGlvbnMiOjI0LCJUaXRsZUZvcmVncm91bmQiOnsiJGlkIjoiNjkyMyIsIkNvbG9yIjp7IiRpZCI6IjY5MjQiLCJBIjoyNTUsIlIiOjE3NSwiRyI6MCwiQiI6MH19LCJBY3R1YWxTaGFwZXNCYWNrZ3JvdW5kIjp7IiRpZCI6IjY5MjUiLCJDb2xvciI6eyIkaWQiOiI2OTI2IiwiQSI6NjIsIlIiOjI1NSwiRyI6MCwiQiI6MH19LCJBY3R1YWxTaGFwZXNCb3JkZXJTdHlsZSI6eyIkaWQiOiI2OTI3IiwiTGluZUNvbG9yIjp7IiRpZCI6IjY5MjgiLCIkdHlwZSI6Ik5MUkUuQ29tbW9uLkRvbS5Tb2xpZENvbG9yQnJ1c2gsIE5MUkUuQ29tbW9uIiwiQ29sb3IiOnsiJGlkIjoiNjkyOSIsIkEiOjE2MywiUiI6MjU1LCJHIjowLCJCIjowfX0sIkxpbmVXZWlnaHQiOjMuMCwiTGluZVR5cGUiOjAsIlBhcmVudFN0eWxlIjpudWxsfSwiQmFzZWxpbmVTaGFwZXNCYWNrZ3JvdW5kIjp7IiRpZCI6IjY5MzAiLCJDb2xvciI6eyIkaWQiOiI2OTMxIiwiQSI6MTg0LCJSIjoyNTUsIkciOjAsIkIiOjB9fSwiVmFyaWFuY2VGb3JlZ3JvdW5kIjp7IiRpZCI6IjY5MzIiLCJDb2xvciI6eyIkaWQiOiI2OTMzIiwiQSI6MjU1LCJSIjoxNzUsIkciOjAsIkIiOjB9fSwiSXNWaXNpYmxlIjp0cnVlfSwiRGVsYXlNaWxlc3RvbmVTdHlsZSI6eyIkaWQiOiI2OTM0IiwiU3R5bGVPcHRpb25zIjoxOCwiVGl0bGVGb3JlZ3JvdW5kIjp7IiRpZCI6IjY5MzUiLCJDb2xvciI6eyIkaWQiOiI2OTM2IiwiQSI6MjU1LCJSIjoxNzUsIkciOjAsIkIiOjB9fSwiQWN0dWFsU2hhcGVzQmFja2dyb3VuZCI6eyIkaWQiOiI2OTM3IiwiQ29sb3IiOnsiJGlkIjoiNjkzOCIsIkEiOjI1NSwiUiI6MjIyLCJHIjo4MCwiQiI6NTB9fSwiQWN0dWFsU2hhcGVzQm9yZGVyU3R5bGUiOnsiJGlkIjoiNjkzOSIsIkxpbmVDb2xvciI6eyIkaWQiOiI2OTQwIiwiJHR5cGUiOiJOTFJFLkNvbW1vbi5Eb20uU29saWRDb2xvckJydXNoLCBOTFJFLkNvbW1vbiIsIkNvbG9yIjp7IiRpZCI6IjY5NDEiLCJBIjoxNjMsIlIiOjI1NSwiRyI6MCwiQiI6MH19LCJMaW5lV2VpZ2h0IjozLjAsIkxpbmVUeXBlIjowLCJQYXJlbnRTdHlsZSI6bnVsbH0sIkJhc2VsaW5lU2hhcGVzQmFja2dyb3VuZCI6eyIkaWQiOiI2OTQyIiwiQ29sb3IiOnsiJGlkIjoiNjk0MyIsIkEiOjE4NCwiUiI6MjU1LCJHIjowLCJCIjowfX0sIlZhcmlhbmNlRm9yZWdyb3VuZCI6eyIkaWQiOiI2OTQ0IiwiQ29sb3IiOnsiJGlkIjoiNjk0NSIsIkEiOjI1NSwiUiI6MTc1LCJHIjowLCJCIjowfX0sIklzVmlzaWJsZSI6dHJ1ZX0sIkFkdmFuY2VUYXNrU3R5bGUiOnsiJGlkIjoiNjk0NiIsIlN0eWxlT3B0aW9ucyI6MjQsIlRpdGxlRm9yZWdyb3VuZCI6eyIkaWQiOiI2OTQ3IiwiQ29sb3IiOnsiJGlkIjoiNjk0OCIsIkEiOjI1NSwiUiI6MCwiRyI6MTEwLCJCIjowfX0sIkFjdHVhbFNoYXBlc0JhY2tncm91bmQiOnsiJGlkIjoiNjk0OSIsIkNvbG9yIjp7IiRpZCI6IjY5NTAiLCJBIjo2MSwiUiI6MCwiRyI6MTI4LCJCIjowfX0sIkFjdHVhbFNoYXBlc0JvcmRlclN0eWxlIjp7IiRpZCI6IjY5NTEiLCJMaW5lQ29sb3IiOnsiJGlkIjoiNjk1MiIsIiR0eXBlIjoiTkxSRS5Db21tb24uRG9tLlNvbGlkQ29sb3JCcnVzaCwgTkxSRS5Db21tb24iLCJDb2xvciI6eyIkaWQiOiI2OTUzIiwiQSI6MTYzLCJSIjowLCJHIjoxMjgsIkIiOjB9fSwiTGluZVdlaWdodCI6My4wLCJMaW5lVHlwZSI6MCwiUGFyZW50U3R5bGUiOm51bGx9LCJCYXNlbGluZVNoYXBlc0JhY2tncm91bmQiOnsiJGlkIjoiNjk1NCIsIkNvbG9yIjp7IiRpZCI6IjY5NTUiLCJBIjoxODQsIlIiOjAsIkciOjEyOCwiQiI6MH19LCJWYXJpYW5jZUZvcmVncm91bmQiOnsiJGlkIjoiNjk1NiIsIkNvbG9yIjp7IiRpZCI6IjY5NTciLCJBIjoyNTUsIlIiOjAsIkciOjExMCwiQiI6MH19LCJJc1Zpc2libGUiOnRydWV9LCJBZHZhbmNlTWlsZXN0b25lU3R5bGUiOnsiJGlkIjoiNjk1OCIsIlN0eWxlT3B0aW9ucyI6MTgsIlRpdGxlRm9yZWdyb3VuZCI6eyIkaWQiOiI2OTU5IiwiQ29sb3IiOnsiJGlkIjoiNjk2MCIsIkEiOjI1NSwiUiI6MCwiRyI6MTEwLCJCIjowfX0sIkFjdHVhbFNoYXBlc0JhY2tncm91bmQiOnsiJGlkIjoiNjk2MSIsIkNvbG9yIjp7IiRpZCI6IjY5NjIiLCJBIjoyNTUsIlIiOjIwLCJHIjoxMDAsIkIiOjB9fSwiQWN0dWFsU2hhcGVzQm9yZGVyU3R5bGUiOnsiJGlkIjoiNjk2MyIsIkxpbmVDb2xvciI6eyIkaWQiOiI2OTY0IiwiJHR5cGUiOiJOTFJFLkNvbW1vbi5Eb20uU29saWRDb2xvckJydXNoLCBOTFJFLkNvbW1vbiIsIkNvbG9yIjp7IiRpZCI6IjY5NjUiLCJBIjoxNjMsIlIiOjAsIkciOjEyOCwiQiI6MH19LCJMaW5lV2VpZ2h0IjozLjAsIkxpbmVUeXBlIjowLCJQYXJlbnRTdHlsZSI6bnVsbH0sIkJhc2VsaW5lU2hhcGVzQmFja2dyb3VuZCI6eyIkaWQiOiI2OTY2IiwiQ29sb3IiOnsiJGlkIjoiNjk2NyIsIkEiOjE4NCwiUiI6MCwiRyI6MTI4LCJCIjowfX0sIlZhcmlhbmNlRm9yZWdyb3VuZCI6eyIkaWQiOiI2OTY4IiwiQ29sb3IiOnsiJGlkIjoiNjk2OSIsIkEiOjI1NSwiUiI6MCwiRyI6MTEwLCJCIjowfX0sIklzVmlzaWJsZSI6dHJ1ZX19LCJWYXJpYW5jZURpc3BsYXlTZXR0aW5ncyI6eyIkaWQiOiI2OTcwIiwiVGFza1ZhcmlhbmNlRGlzcGxheU9wdGlvbnMiOnsiJGlkIjoiNjk3MSIsIlNob3dEZWxheVZhcmlhbmNlIjp0cnVlLCJTaG93QWR2YW5jZVZhcmlhbmNlIjp0cnVlLCJTaG93XzBfVmFyaWFuY2UiOnRydWV9LCJNaWxlc3RvbmVWYXJpYW5jZURpc3BsYXlPcHRpb25zIjp7IiRpZCI6IjY5NzIiLCJTaG93RGVsYXlWYXJpYW5jZSI6dHJ1ZSwiU2hvd0FkdmFuY2VWYXJpYW5jZSI6dHJ1ZSwiU2hvd18wX1ZhcmlhbmNlIjp0cnVlfX19fSwiU2NhbGUiOm51bGwsIlNjYWxlVjIiOnsiJGlkIjoiNjk3MyIsIlN0YXJ0RGF0ZSI6IjAwMDEtMDEtMDFUMDA6MDA6MDAiLCJFbmREYXRlIjoiMjAyNy0xMi0wN1QyMzo1OTowMCIsIkF1dG9EYXRlUmFuZ2UiOnRydWUsIldvcmtpbmdEYXlzIjozMSwiRmlzY2FsWWVhciI6eyIkaWQiOiI2OTc0IiwiU3RhcnRNb250aCI6MSwiVXNlU3RhcnRpbmdZZWFyRm9yTnVtYmVyaW5nIjp0cnVlLCJTaG93RmlzY2FsWWVhckxhYmVsIjp0cnVlfSwiVG9kYXlNYXJrZXJUZXh0IjoiVG9kYXkiLCJBdXRvU2NhbGVUeXBlIjpmYWxzZSwiVGltZWJhbmRTY2FsZXMiOnsiJGlkIjoiNjk3NSIsIlRvcFNjYWxlTGF5ZXIiOnsiJGlkIjoiNjk3NiIsIkZvcm1hdCI6Ik1NTSIsIlR5cGUiOjQsIkdyb3VwaW5nSW50ZXJ2YWxzIjp7IiRpZCI6IjY5NzciLCJJc1NldCI6ZmFsc2UsIkdyb3VwaW5nU3RlcENvdW50IjoxfX0sIk1pZGRsZVNjYWxlTGF5ZXIiOnsiJGlkIjoiNjk3OCIsIkZvcm1hdCI6Ik1NTSIsIlR5cGUiOjMsIkdyb3VwaW5nSW50ZXJ2YWxzIjp7IiRpZCI6IjY5NzkiLCJJc1NldCI6ZmFsc2UsIkdyb3VwaW5nU3RlcENvdW50IjoxfX0sIkJvdHRvbVNjYWxlTGF5ZXIiOnsiJGlkIjoiNjk4MCIsIkZvcm1hdCI6bnVsbCwiVHlwZSI6MCwiR3JvdXBpbmdJbnRlcnZhbHMiOnsiJGlkIjoiNjk4MSIsIklzU2V0IjpmYWxzZSwiR3JvdXBpbmdTdGVwQ291bnQiOjF9fX19LCJNaWxlc3RvbmVzIjpbeyIkaWQiOiI2OTgyIiwiRGF0ZSI6IjIwMjctMDgtMTdUMjM6NTk6MDAiLCJTdHlsZSI6eyIkaWQiOiI2OTgzIiwiU2hhcGUiOjIsIkNvbm5lY3Rvck1hcmdpbiI6eyIkaWQiOiI2OTg0IiwiVG9wIjowLjAsIkxlZnQiOjIuMCwiUmlnaHQiOjIuMCwiQm90dG9tIjowLjB9LCJDb25uZWN0b3JTdHlsZSI6eyIkaWQiOiI2OTg1IiwiTGluZUNvbG9yIjp7IiRpZCI6IjY5ODYiLCIkdHlwZSI6Ik5MUkUuQ29tbW9uLkRvbS5Tb2xpZENvbG9yQnJ1c2gsIE5MUkUuQ29tbW9uIiwiQ29sb3IiOnsiJGlkIjoiNjk4NyIsIkEiOjEyNywiUiI6MjEsIkciOjk2LCJCIjoxMzB9fSwiTGluZVdlaWdodCI6MS4wLCJMaW5lVHlwZSI6MCwiUGFyZW50U3R5bGUiOm51bGx9LCJJc0JlbG93VGltZWJhbmQiOmZhbHNlLCJQb3NpdGlvbk9uVGFzayI6MCwiSGlkZURhdGUiOmZhbHNlLCJTaGFwZVNpemUiOjEsIlNwYWNpbmciOjAuMCwiUGFkZGluZyI6eyIkaWQiOiI2OTg4IiwiVG9wIjo1LjAsIkxlZnQiOjMuMCwiUmlnaHQiOjAuMCwiQm90dG9tIjoyLjB9LCJTaGFwZVN0eWxlIjp7IiRpZCI6IjY5ODkiLCJNYXJnaW4iOnsiJGlkIjoiNjk5MCIsIlRvcCI6MC4wLCJMZWZ0IjowLjAsIlJpZ2h0IjowLjAsIkJvdHRvbSI6MC4wfSwiUGFkZGluZyI6eyIkaWQiOiI2OTkxIiwiVG9wIjowLjAsIkxlZnQiOjAuMCwiUmlnaHQiOjAuMCwiQm90dG9tIjowLjB9LCJCYWNrZ3JvdW5kIjp7IiRpZCI6IjY5OTIiLCJDb2xvciI6eyIkaWQiOiI2OTkzIiwiQSI6MjU1LCJSIjoyMSwiRyI6OTYsIkIiOjEzMH19LCJJc1Zpc2libGUiOnRydWUsIldpZHRoIjoxMy4wLCJIZWlnaHQiOjEzLjAsIkJvcmRlclN0eWxlIjp7IiRpZCI6IjY5OTQiLCJMaW5lQ29sb3IiOnsiJGlkIjoiNjk5NSIsIiR0eXBlIjoiTkxSRS5Db21tb24uRG9tLlNvbGlkQ29sb3JCcnVzaCwgTkxSRS5Db21tb24iLCJDb2xvciI6eyIkaWQiOiI2OTk2IiwiQSI6MjU1LCJSIjoyMzQsIkciOjIyLCJCIjozMH19LCJMaW5lV2VpZ2h0IjowLjAsIkxpbmVUeXBlIjowLCJQYXJlbnRTdHlsZSI6bnVsbH0sIlBhcmVudFN0eWxlIjpudWxsfSwiVGl0bGVTdHlsZSI6eyIkaWQiOiI2OTk3IiwiRm9udFNldHRpbmdzIjp7IiRpZCI6IjY5OTgiLCJGb250U2l6ZSI6MTEsIkZvbnROYW1lIjoiQ2FsaWJyaSIsIklzQm9sZCI6dHJ1ZSwiSXNJdGFsaWMiOmZhbHNlLCJJc1VuZGVybGluZWQiOmZhbHNlLCJQYXJlbnRTdHlsZSI6bnVsbH0sIkF1dG9TaXplIjowLCJGb3JlZ3JvdW5kIjp7IiRpZCI6IjY5OTkiLCJDb2xvciI6eyIkaWQiOiI3MDAw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cwMDEiLCJUb3AiOjAuMCwiTGVmdCI6MC4wLCJSaWdodCI6MC4wLCJCb3R0b20iOjAuMH0sIlBhZGRpbmciOnsiJGlkIjoiNzAwMiIsIlRvcCI6MC4wLCJMZWZ0IjowLjAsIlJpZ2h0IjowLjAsIkJvdHRvbSI6MC4wfSwiQmFja2dyb3VuZCI6eyIkaWQiOiI3MDAzIiwiQ29sb3IiOnsiJGlkIjoiNzAwNCIsIkEiOjAsIlIiOjI1NSwiRyI6MjU1LCJCIjoyNTV9fSwiSXNWaXNpYmxlIjp0cnVlLCJXaWR0aCI6MC4wLCJIZWlnaHQiOjAuMCwiQm9yZGVyU3R5bGUiOnsiJGlkIjoiNzAwNSIsIkxpbmVDb2xvciI6bnVsbCwiTGluZVdlaWdodCI6MC4wLCJMaW5lVHlwZSI6MCwiUGFyZW50U3R5bGUiOm51bGx9LCJQYXJlbnRTdHlsZSI6bnVsbH0sIkRhdGVTdHlsZSI6eyIkaWQiOiI3MDA2IiwiRm9udFNldHRpbmdzIjp7IiRpZCI6IjcwMDciLCJGb250U2l6ZSI6MTAsIkZvbnROYW1lIjoiQ2FsaWJyaSIsIklzQm9sZCI6ZmFsc2UsIklzSXRhbGljIjpmYWxzZSwiSXNVbmRlcmxpbmVkIjpmYWxzZSwiUGFyZW50U3R5bGUiOm51bGx9LCJBdXRvU2l6ZSI6MCwiRm9yZWdyb3VuZCI6eyIkaWQiOiI3MDA4IiwiQ29sb3IiOnsiJGlkIjoiNzAwOSIsIkEiOjI1NSwiUiI6MTQsIkciOjQwLCJCIjo2NX19LCJNYXhXaWR0aCI6MjAwLjAsIk1heEhlaWdodCI6IkluZmluaXR5IiwiU21hcnRGb3JlZ3JvdW5kSXNBY3RpdmUiOmZhbHNlLCJIb3Jpem9udGFsQWxpZ25tZW50IjowLCJWZXJ0aWNhbEFsaWdubWVudCI6MSwiU21hcnRGb3JlZ3JvdW5kIjpudWxsLCJCYWNrZ3JvdW5kRmlsbFR5cGUiOjAsIk1hcmdpbiI6eyIkaWQiOiI3MDEwIiwiVG9wIjowLjAsIkxlZnQiOjAuMCwiUmlnaHQiOjAuMCwiQm90dG9tIjowLjB9LCJQYWRkaW5nIjp7IiRpZCI6IjcwMTEiLCJUb3AiOjAuMCwiTGVmdCI6MC4wLCJSaWdodCI6MC4wLCJCb3R0b20iOjAuMH0sIkJhY2tncm91bmQiOnsiJGlkIjoiNzAxMiIsIkNvbG9yIjp7IiRpZCI6IjcwMTMiLCJBIjowLCJSIjoyNTUsIkciOjI1NSwiQiI6MjU1fX0sIklzVmlzaWJsZSI6dHJ1ZSwiV2lkdGgiOjAuMCwiSGVpZ2h0IjowLjAsIkJvcmRlclN0eWxlIjp7IiRpZCI6IjcwMTQiLCJMaW5lQ29sb3IiOm51bGwsIkxpbmVXZWlnaHQiOjAuMCwiTGluZVR5cGUiOjAsIlBhcmVudFN0eWxlIjpudWxsfSwiUGFyZW50U3R5bGUiOm51bGx9LCJEYXRlRm9ybWF0Ijp7IiRpZCI6IjcwMTUiLCJGb3JtYXRTdHJpbmciOiJNTU0gZCwgeXl5eSIsIlNlcGFyYXRvciI6Ii8iLCJVc2VJbnRlcm5hdGlvbmFsRGF0ZUZvcm1hdCI6ZmFsc2UsIkRhdGVJc1Zpc2libGUiOnRydWUsIlRpbWVJc1Zpc2libGUiOmZhbHNlLCJIb3VyRGlnaXRzIjoxLCJBbVBtRGVzaWduYXRvciI6MiwiVHJpbTAwTWludXRlcyI6ZmFsc2UsIkxhc3RLbm93blZpc2liaWxpdHlTdGF0ZSI6bnVsbH0sIldlZWtOdW1iZXJpbmciOnsiJGlkIjoiNzAxNiIsIkZvcm1hdCI6MCwiSXNWaXNpYmxlIjpmYWxzZSwiTGFzdEtub3duVmlzaWJpbGl0eVN0YXRlIjpmYWxzZX0sIklzVmlzaWJsZSI6dHJ1ZSwiVmFyaWFuY2VTdHlsZSI6eyIkaWQiOiI3MDE3IiwiVGV4dFN0eWxlIjp7IiRpZCI6IjcwMTgiLCJGb250U2V0dGluZ3MiOnsiJGlkIjoiNzAxOSIsIkZvbnRTaXplIjoxMSwiRm9udE5hbWUiOiJDYWxpYnJpIiwiSXNCb2xkIjpmYWxzZSwiSXNJdGFsaWMiOmZhbHNlLCJJc1VuZGVybGluZWQiOmZhbHNlLCJQYXJlbnRTdHlsZSI6bnVsbH0sIkF1dG9TaXplIjowLCJGb3JlZ3JvdW5kIjp7IiRpZCI6IjcwMjAiLCJDb2xvciI6eyIkaWQiOiI3MDIx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cwMjIiLCJUb3AiOjAuMCwiTGVmdCI6MC4wLCJSaWdodCI6MC4wLCJCb3R0b20iOjAuMH0sIlBhZGRpbmciOnsiJGlkIjoiNzAyMyIsIlRvcCI6MC4wLCJMZWZ0IjowLjAsIlJpZ2h0IjowLjAsIkJvdHRvbSI6MC4wfSwiQmFja2dyb3VuZCI6eyIkaWQiOiI3MDI0IiwiQ29sb3IiOnsiJGlkIjoiNzAyNSIsIkEiOjAsIlIiOjAsIkciOjAsIkIiOjB9fSwiSXNWaXNpYmxlIjpmYWxzZSwiV2lkdGgiOjAuMCwiSGVpZ2h0IjowLjAsIkJvcmRlclN0eWxlIjp7IiRpZCI6IjcwMjYiLCJMaW5lQ29sb3IiOm51bGwsIkxpbmVXZWlnaHQiOjAuMCwiTGluZVR5cGUiOjAsIlBhcmVudFN0eWxlIjpudWxsfSwiUGFyZW50U3R5bGUiOm51bGx9LCJQYXJlbnRTdHlsZSI6bnVsbH0sIlBhcmVudFN0eWxlIjpudWxsfSwiSW5kZXgiOjAsIlBlcmNlbnRhZ2VDb21wbGV0ZSI6bnVsbCwiUG9zaXRpb24iOnsiUmF0aW8iOjAuMCwiSXNDdXN0b20iOmZhbHNlfSwiRGF0ZUZvcm1hdCI6eyIkcmVmIjoiNzAxNSJ9LCJXZWVrTnVtYmVyaW5nIjp7IiRpZCI6IjcwMjciLCJGb3JtYXQiOjAsIklzVmlzaWJsZSI6ZmFsc2UsIkxhc3RLbm93blZpc2liaWxpdHlTdGF0ZSI6ZmFsc2V9LCJCYXNlbGluZURhdGEiOnsiJGlkIjoiNzAyOCIsIkRhdGUiOiIyMDI3LTA4LTE3VDIzOjU5OjAwIn0sIlJlbGF0ZWRUYXNrSWQiOiIwMDAwMDAwMC0wMDAwLTAwMDAtMDAwMC0wMDAwMDAwMDAwMDAiLCJJZCI6Ijk1MWI2MGQxLWNhN2ItNDdhYy1hYWYyLWQ3MWRmMjgxYTc1NSIsIkltcG9ydElkIjpudWxsLCJUaXRsZSI6IkNvbGQgQ29tbWlzc2lvbmluZyBURzUgc2NvcGUgY29tcGxldGUiLCJOb3RlIjpudWxsLCJIeXBlcmxpbmsiOnsiJGlkIjoiNzAyOSIsIkFkZHJlc3MiOiIiLCJTdWJBZGRyZXNzIjoiIn0sIklzQ2hhbmdlZCI6ZmFsc2UsIklzTmV3IjpmYWxzZX0seyIkaWQiOiI3MDMwIiwiRGF0ZSI6IjIwMjctMTItMDdUMjM6NTk6MDAiLCJTdHlsZSI6eyIkaWQiOiI3MDMxIiwiU2hhcGUiOjIsIkNvbm5lY3Rvck1hcmdpbiI6eyIkaWQiOiI3MDMyIiwiVG9wIjowLjAsIkxlZnQiOjIuMCwiUmlnaHQiOjIuMCwiQm90dG9tIjowLjB9LCJDb25uZWN0b3JTdHlsZSI6eyIkaWQiOiI3MDMzIiwiTGluZUNvbG9yIjp7IiRpZCI6IjcwMzQiLCIkdHlwZSI6Ik5MUkUuQ29tbW9uLkRvbS5Tb2xpZENvbG9yQnJ1c2gsIE5MUkUuQ29tbW9uIiwiQ29sb3IiOnsiJGlkIjoiNzAzNSIsIkEiOjEyNywiUiI6MjMzLCJHIjoxMTMsIkIiOjUwfX0sIkxpbmVXZWlnaHQiOjEuMCwiTGluZVR5cGUiOjAsIlBhcmVudFN0eWxlIjpudWxsfSwiSXNCZWxvd1RpbWViYW5kIjpmYWxzZSwiUG9zaXRpb25PblRhc2siOjAsIkhpZGVEYXRlIjpmYWxzZSwiU2hhcGVTaXplIjoxLCJTcGFjaW5nIjowLjAsIlBhZGRpbmciOnsiJGlkIjoiNzAzNiIsIlRvcCI6NS4wLCJMZWZ0IjozLjAsIlJpZ2h0IjowLjAsIkJvdHRvbSI6Mi4wfSwiU2hhcGVTdHlsZSI6eyIkaWQiOiI3MDM3IiwiTWFyZ2luIjp7IiRpZCI6IjcwMzgiLCJUb3AiOjAuMCwiTGVmdCI6MC4wLCJSaWdodCI6MC4wLCJCb3R0b20iOjAuMH0sIlBhZGRpbmciOnsiJGlkIjoiNzAzOSIsIlRvcCI6MC4wLCJMZWZ0IjowLjAsIlJpZ2h0IjowLjAsIkJvdHRvbSI6MC4wfSwiQmFja2dyb3VuZCI6eyIkaWQiOiI3MDQwIiwiQ29sb3IiOnsiJGlkIjoiNzA0MSIsIkEiOjI1NSwiUiI6MjMzLCJHIjoxMTMsIkIiOjUwfX0sIklzVmlzaWJsZSI6dHJ1ZSwiV2lkdGgiOjEzLjAsIkhlaWdodCI6MTMuMCwiQm9yZGVyU3R5bGUiOnsiJGlkIjoiNzA0MiIsIkxpbmVDb2xvciI6eyIkaWQiOiI3MDQzIiwiJHR5cGUiOiJOTFJFLkNvbW1vbi5Eb20uU29saWRDb2xvckJydXNoLCBOTFJFLkNvbW1vbiIsIkNvbG9yIjp7IiRpZCI6IjcwNDQiLCJBIjoyNTUsIlIiOjIzNCwiRyI6MjIsIkIiOjMwfX0sIkxpbmVXZWlnaHQiOjAuMCwiTGluZVR5cGUiOjAsIlBhcmVudFN0eWxlIjpudWxsfSwiUGFyZW50U3R5bGUiOm51bGx9LCJUaXRsZVN0eWxlIjp7IiRpZCI6IjcwNDUiLCJGb250U2V0dGluZ3MiOnsiJGlkIjoiNzA0NiIsIkZvbnRTaXplIjoxMSwiRm9udE5hbWUiOiJDYWxpYnJpIiwiSXNCb2xkIjp0cnVlLCJJc0l0YWxpYyI6ZmFsc2UsIklzVW5kZXJsaW5lZCI6ZmFsc2UsIlBhcmVudFN0eWxlIjpudWxsfSwiQXV0b1NpemUiOjIsIkZvcmVncm91bmQiOnsiJGlkIjoiNzA0NyIsIkNvbG9yIjp7IiRpZCI6IjcwNDgiLCJBIjoyNTUsIlIiOjAsIkciOjAsIkIiOjB9fSwiTWF4V2lkdGgiOjk4LjE0NTI3ODkzMDY2NDA2MywiTWF4SGVpZ2h0IjoiSW5maW5pdHkiLCJTbWFydEZvcmVncm91bmRJc0FjdGl2ZSI6ZmFsc2UsIkhvcml6b250YWxBbGlnbm1lbnQiOjAsIlZlcnRpY2FsQWxpZ25tZW50IjoxLCJTbWFydEZvcmVncm91bmQiOm51bGwsIkJhY2tncm91bmRGaWxsVHlwZSI6MCwiTWFyZ2luIjp7IiRpZCI6IjcwNDkiLCJUb3AiOjAuMCwiTGVmdCI6MC4wLCJSaWdodCI6MC4wLCJCb3R0b20iOjAuMH0sIlBhZGRpbmciOnsiJGlkIjoiNzA1MCIsIlRvcCI6MC4wLCJMZWZ0IjowLjAsIlJpZ2h0IjowLjAsIkJvdHRvbSI6MC4wfSwiQmFja2dyb3VuZCI6eyIkaWQiOiI3MDUxIiwiQ29sb3IiOnsiJGlkIjoiNzA1MiIsIkEiOjAsIlIiOjI1NSwiRyI6MjU1LCJCIjoyNTV9fSwiSXNWaXNpYmxlIjp0cnVlLCJXaWR0aCI6MC4wLCJIZWlnaHQiOjAuMCwiQm9yZGVyU3R5bGUiOnsiJGlkIjoiNzA1MyIsIkxpbmVDb2xvciI6bnVsbCwiTGluZVdlaWdodCI6MC4wLCJMaW5lVHlwZSI6MCwiUGFyZW50U3R5bGUiOm51bGx9LCJQYXJlbnRTdHlsZSI6bnVsbH0sIkRhdGVTdHlsZSI6eyIkaWQiOiI3MDU0IiwiRm9udFNldHRpbmdzIjp7IiRpZCI6IjcwNTUiLCJGb250U2l6ZSI6MTAsIkZvbnROYW1lIjoiQ2FsaWJyaSIsIklzQm9sZCI6ZmFsc2UsIklzSXRhbGljIjpmYWxzZSwiSXNVbmRlcmxpbmVkIjpmYWxzZSwiUGFyZW50U3R5bGUiOm51bGx9LCJBdXRvU2l6ZSI6MCwiRm9yZWdyb3VuZCI6eyIkaWQiOiI3MDU2IiwiQ29sb3IiOnsiJGlkIjoiNzA1NyIsIkEiOjI1NSwiUiI6MTQsIkciOjQwLCJCIjo2NX19LCJNYXhXaWR0aCI6MjAwLjAsIk1heEhlaWdodCI6IkluZmluaXR5IiwiU21hcnRGb3JlZ3JvdW5kSXNBY3RpdmUiOmZhbHNlLCJIb3Jpem9udGFsQWxpZ25tZW50IjowLCJWZXJ0aWNhbEFsaWdubWVudCI6MSwiU21hcnRGb3JlZ3JvdW5kIjpudWxsLCJCYWNrZ3JvdW5kRmlsbFR5cGUiOjAsIk1hcmdpbiI6eyIkaWQiOiI3MDU4IiwiVG9wIjowLjAsIkxlZnQiOjAuMCwiUmlnaHQiOjAuMCwiQm90dG9tIjowLjB9LCJQYWRkaW5nIjp7IiRpZCI6IjcwNTkiLCJUb3AiOjAuMCwiTGVmdCI6MC4wLCJSaWdodCI6MC4wLCJCb3R0b20iOjAuMH0sIkJhY2tncm91bmQiOnsiJGlkIjoiNzA2MCIsIkNvbG9yIjp7IiRpZCI6IjcwNjEiLCJBIjowLCJSIjoyNTUsIkciOjI1NSwiQiI6MjU1fX0sIklzVmlzaWJsZSI6dHJ1ZSwiV2lkdGgiOjAuMCwiSGVpZ2h0IjowLjAsIkJvcmRlclN0eWxlIjp7IiRpZCI6IjcwNjIiLCJMaW5lQ29sb3IiOm51bGwsIkxpbmVXZWlnaHQiOjAuMCwiTGluZVR5cGUiOjAsIlBhcmVudFN0eWxlIjpudWxsfSwiUGFyZW50U3R5bGUiOm51bGx9LCJEYXRlRm9ybWF0Ijp7IiRpZCI6IjcwNjMiLCJGb3JtYXRTdHJpbmciOiJNTU0gZCwgeXl5eSIsIlNlcGFyYXRvciI6Ii8iLCJVc2VJbnRlcm5hdGlvbmFsRGF0ZUZvcm1hdCI6ZmFsc2UsIkRhdGVJc1Zpc2libGUiOnRydWUsIlRpbWVJc1Zpc2libGUiOmZhbHNlLCJIb3VyRGlnaXRzIjoxLCJBbVBtRGVzaWduYXRvciI6MiwiVHJpbTAwTWludXRlcyI6ZmFsc2UsIkxhc3RLbm93blZpc2liaWxpdHlTdGF0ZSI6bnVsbH0sIldlZWtOdW1iZXJpbmciOnsiJGlkIjoiNzA2NCIsIkZvcm1hdCI6MCwiSXNWaXNpYmxlIjpmYWxzZSwiTGFzdEtub3duVmlzaWJpbGl0eVN0YXRlIjpmYWxzZX0sIklzVmlzaWJsZSI6dHJ1ZSwiVmFyaWFuY2VTdHlsZSI6eyIkaWQiOiI3MDY1IiwiVGV4dFN0eWxlIjp7IiRpZCI6IjcwNjYiLCJGb250U2V0dGluZ3MiOnsiJGlkIjoiNzA2NyIsIkZvbnRTaXplIjoxMSwiRm9udE5hbWUiOiJDYWxpYnJpIiwiSXNCb2xkIjpmYWxzZSwiSXNJdGFsaWMiOmZhbHNlLCJJc1VuZGVybGluZWQiOmZhbHNlLCJQYXJlbnRTdHlsZSI6bnVsbH0sIkF1dG9TaXplIjowLCJGb3JlZ3JvdW5kIjp7IiRpZCI6IjcwNjgiLCJDb2xvciI6eyIkaWQiOiI3MDY5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cwNzAiLCJUb3AiOjAuMCwiTGVmdCI6MC4wLCJSaWdodCI6MC4wLCJCb3R0b20iOjAuMH0sIlBhZGRpbmciOnsiJGlkIjoiNzA3MSIsIlRvcCI6MC4wLCJMZWZ0IjowLjAsIlJpZ2h0IjowLjAsIkJvdHRvbSI6MC4wfSwiQmFja2dyb3VuZCI6eyIkaWQiOiI3MDcyIiwiQ29sb3IiOnsiJGlkIjoiNzA3MyIsIkEiOjAsIlIiOjAsIkciOjAsIkIiOjB9fSwiSXNWaXNpYmxlIjpmYWxzZSwiV2lkdGgiOjAuMCwiSGVpZ2h0IjowLjAsIkJvcmRlclN0eWxlIjp7IiRpZCI6IjcwNzQiLCJMaW5lQ29sb3IiOm51bGwsIkxpbmVXZWlnaHQiOjAuMCwiTGluZVR5cGUiOjAsIlBhcmVudFN0eWxlIjpudWxsfSwiUGFyZW50U3R5bGUiOm51bGx9LCJQYXJlbnRTdHlsZSI6bnVsbH0sIlBhcmVudFN0eWxlIjpudWxsfSwiSW5kZXgiOjEsIlBlcmNlbnRhZ2VDb21wbGV0ZSI6bnVsbCwiUG9zaXRpb24iOnsiUmF0aW8iOjAuMCwiSXNDdXN0b20iOmZhbHNlfSwiRGF0ZUZvcm1hdCI6eyIkcmVmIjoiNzA2MyJ9LCJXZWVrTnVtYmVyaW5nIjp7IiRpZCI6IjcwNzUiLCJGb3JtYXQiOjAsIklzVmlzaWJsZSI6ZmFsc2UsIkxhc3RLbm93blZpc2liaWxpdHlTdGF0ZSI6ZmFsc2V9LCJCYXNlbGluZURhdGEiOnsiJGlkIjoiNzA3NiIsIkRhdGUiOiIyMDI3LTEyLTA3VDIzOjU5OjAwIn0sIlJlbGF0ZWRUYXNrSWQiOiIwMDAwMDAwMC0wMDAwLTAwMDAtMDAwMC0wMDAwMDAwMDAwMDAiLCJJZCI6ImFlZjMyYzMwLTEyNmMtNDU3Mi05MGI5LWE2OTg4MGMxODUyZCIsIkltcG9ydElkIjpudWxsLCJUaXRsZSI6IlRHNS9TQVIgYXBwcm92YWwiLCJOb3RlIjpudWxsLCJIeXBlcmxpbmsiOnsiJGlkIjoiNzA3NyIsIkFkZHJlc3MiOiIiLCJTdWJBZGRyZXNzIjoiIn0sIklzQ2hhbmdlZCI6ZmFsc2UsIklzTmV3IjpmYWxzZX0seyIkaWQiOiI3MDc4IiwiRGF0ZSI6IjIwMjYtMTEtMDJUMjM6NTk6MDAiLCJTdHlsZSI6eyIkaWQiOiI3MDc5IiwiU2hhcGUiOjIsIkNvbm5lY3Rvck1hcmdpbiI6eyIkaWQiOiI3MDgwIiwiVG9wIjowLjAsIkxlZnQiOjIuMCwiUmlnaHQiOjIuMCwiQm90dG9tIjowLjB9LCJDb25uZWN0b3JTdHlsZSI6eyIkaWQiOiI3MDgxIiwiTGluZUNvbG9yIjp7IiRpZCI6IjcwODIiLCIkdHlwZSI6Ik5MUkUuQ29tbW9uLkRvbS5Tb2xpZENvbG9yQnJ1c2gsIE5MUkUuQ29tbW9uIiwiQ29sb3IiOnsiJGlkIjoiNzA4MyIsIkEiOjEyNywiUiI6MjMzLCJHIjoxMTMsIkIiOjUwfX0sIkxpbmVXZWlnaHQiOjEuMCwiTGluZVR5cGUiOjAsIlBhcmVudFN0eWxlIjpudWxsfSwiSXNCZWxvd1RpbWViYW5kIjpmYWxzZSwiUG9zaXRpb25PblRhc2siOjAsIkhpZGVEYXRlIjpmYWxzZSwiU2hhcGVTaXplIjoxLCJTcGFjaW5nIjowLjAsIlBhZGRpbmciOnsiJGlkIjoiNzA4NCIsIlRvcCI6NS4wLCJMZWZ0IjozLjAsIlJpZ2h0IjowLjAsIkJvdHRvbSI6Mi4wfSwiU2hhcGVTdHlsZSI6eyIkaWQiOiI3MDg1IiwiTWFyZ2luIjp7IiRpZCI6IjcwODYiLCJUb3AiOjAuMCwiTGVmdCI6MC4wLCJSaWdodCI6MC4wLCJCb3R0b20iOjAuMH0sIlBhZGRpbmciOnsiJGlkIjoiNzA4NyIsIlRvcCI6MC4wLCJMZWZ0IjowLjAsIlJpZ2h0IjowLjAsIkJvdHRvbSI6MC4wfSwiQmFja2dyb3VuZCI6eyIkaWQiOiI3MDg4IiwiQ29sb3IiOnsiJGlkIjoiNzA4OSIsIkEiOjI1NSwiUiI6MjMzLCJHIjoxMTMsIkIiOjUwfX0sIklzVmlzaWJsZSI6dHJ1ZSwiV2lkdGgiOjEzLjAsIkhlaWdodCI6MTMuMCwiQm9yZGVyU3R5bGUiOnsiJGlkIjoiNzA5MCIsIkxpbmVDb2xvciI6eyIkaWQiOiI3MDkxIiwiJHR5cGUiOiJOTFJFLkNvbW1vbi5Eb20uU29saWRDb2xvckJydXNoLCBOTFJFLkNvbW1vbiIsIkNvbG9yIjp7IiRpZCI6IjcwOTIiLCJBIjoyNTUsIlIiOjIzNCwiRyI6MjIsIkIiOjMwfX0sIkxpbmVXZWlnaHQiOjAuMCwiTGluZVR5cGUiOjAsIlBhcmVudFN0eWxlIjpudWxsfSwiUGFyZW50U3R5bGUiOm51bGx9LCJUaXRsZVN0eWxlIjp7IiRpZCI6IjcwOTMiLCJGb250U2V0dGluZ3MiOnsiJGlkIjoiNzA5NCIsIkZvbnRTaXplIjoxMSwiRm9udE5hbWUiOiJDYWxpYnJpIiwiSXNCb2xkIjp0cnVlLCJJc0l0YWxpYyI6ZmFsc2UsIklzVW5kZXJsaW5lZCI6ZmFsc2UsIlBhcmVudFN0eWxlIjpudWxsfSwiQXV0b1NpemUiOjAsIkZvcmVncm91bmQiOnsiJGlkIjoiNzA5NSIsIkNvbG9yIjp7IiRpZCI6IjcwOTY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NzA5NyIsIlRvcCI6MC4wLCJMZWZ0IjowLjAsIlJpZ2h0IjowLjAsIkJvdHRvbSI6MC4wfSwiUGFkZGluZyI6eyIkaWQiOiI3MDk4IiwiVG9wIjowLjAsIkxlZnQiOjAuMCwiUmlnaHQiOjAuMCwiQm90dG9tIjowLjB9LCJCYWNrZ3JvdW5kIjp7IiRpZCI6IjcwOTkiLCJDb2xvciI6eyIkaWQiOiI3MTAwIiwiQSI6MCwiUiI6MjU1LCJHIjoyNTUsIkIiOjI1NX19LCJJc1Zpc2libGUiOnRydWUsIldpZHRoIjowLjAsIkhlaWdodCI6MC4wLCJCb3JkZXJTdHlsZSI6eyIkaWQiOiI3MTAxIiwiTGluZUNvbG9yIjpudWxsLCJMaW5lV2VpZ2h0IjowLjAsIkxpbmVUeXBlIjowLCJQYXJlbnRTdHlsZSI6bnVsbH0sIlBhcmVudFN0eWxlIjpudWxsfSwiRGF0ZVN0eWxlIjp7IiRpZCI6IjcxMDIiLCJGb250U2V0dGluZ3MiOnsiJGlkIjoiNzEwMyIsIkZvbnRTaXplIjoxMCwiRm9udE5hbWUiOiJDYWxpYnJpIiwiSXNCb2xkIjpmYWxzZSwiSXNJdGFsaWMiOmZhbHNlLCJJc1VuZGVybGluZWQiOmZhbHNlLCJQYXJlbnRTdHlsZSI6bnVsbH0sIkF1dG9TaXplIjowLCJGb3JlZ3JvdW5kIjp7IiRpZCI6IjcxMDQiLCJDb2xvciI6eyIkaWQiOiI3MTA1IiwiQSI6MjU1LCJSIjoxNCwiRyI6NDAsIkIiOjY1fX0sIk1heFdpZHRoIjoyMDAuMCwiTWF4SGVpZ2h0IjoiSW5maW5pdHkiLCJTbWFydEZvcmVncm91bmRJc0FjdGl2ZSI6ZmFsc2UsIkhvcml6b250YWxBbGlnbm1lbnQiOjAsIlZlcnRpY2FsQWxpZ25tZW50IjoxLCJTbWFydEZvcmVncm91bmQiOm51bGwsIkJhY2tncm91bmRGaWxsVHlwZSI6MCwiTWFyZ2luIjp7IiRpZCI6IjcxMDYiLCJUb3AiOjAuMCwiTGVmdCI6MC4wLCJSaWdodCI6MC4wLCJCb3R0b20iOjAuMH0sIlBhZGRpbmciOnsiJGlkIjoiNzEwNyIsIlRvcCI6MC4wLCJMZWZ0IjowLjAsIlJpZ2h0IjowLjAsIkJvdHRvbSI6MC4wfSwiQmFja2dyb3VuZCI6eyIkaWQiOiI3MTA4IiwiQ29sb3IiOnsiJGlkIjoiNzEwOSIsIkEiOjAsIlIiOjI1NSwiRyI6MjU1LCJCIjoyNTV9fSwiSXNWaXNpYmxlIjp0cnVlLCJXaWR0aCI6MC4wLCJIZWlnaHQiOjAuMCwiQm9yZGVyU3R5bGUiOnsiJGlkIjoiNzExMCIsIkxpbmVDb2xvciI6bnVsbCwiTGluZVdlaWdodCI6MC4wLCJMaW5lVHlwZSI6MCwiUGFyZW50U3R5bGUiOm51bGx9LCJQYXJlbnRTdHlsZSI6bnVsbH0sIkRhdGVGb3JtYXQiOnsiJGlkIjoiNzExMSIsIkZvcm1hdFN0cmluZyI6Ik1NTSBkLCB5eXl5IiwiU2VwYXJhdG9yIjoiLyIsIlVzZUludGVybmF0aW9uYWxEYXRlRm9ybWF0IjpmYWxzZSwiRGF0ZUlzVmlzaWJsZSI6dHJ1ZSwiVGltZUlzVmlzaWJsZSI6ZmFsc2UsIkhvdXJEaWdpdHMiOjEsIkFtUG1EZXNpZ25hdG9yIjoyLCJUcmltMDBNaW51dGVzIjpmYWxzZSwiTGFzdEtub3duVmlzaWJpbGl0eVN0YXRlIjpudWxsfSwiV2Vla051bWJlcmluZyI6eyIkaWQiOiI3MTEyIiwiRm9ybWF0IjowLCJJc1Zpc2libGUiOmZhbHNlLCJMYXN0S25vd25WaXNpYmlsaXR5U3RhdGUiOmZhbHNlfSwiSXNWaXNpYmxlIjp0cnVlLCJWYXJpYW5jZVN0eWxlIjp7IiRpZCI6IjcxMTMiLCJUZXh0U3R5bGUiOnsiJGlkIjoiNzExNCIsIkZvbnRTZXR0aW5ncyI6eyIkaWQiOiI3MTE1IiwiRm9udFNpemUiOjExLCJGb250TmFtZSI6IkNhbGlicmkiLCJJc0JvbGQiOmZhbHNlLCJJc0l0YWxpYyI6ZmFsc2UsIklzVW5kZXJsaW5lZCI6ZmFsc2UsIlBhcmVudFN0eWxlIjpudWxsfSwiQXV0b1NpemUiOjAsIkZvcmVncm91bmQiOnsiJGlkIjoiNzExNiIsIkNvbG9yIjp7IiRpZCI6IjcxMTc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NzExOCIsIlRvcCI6MC4wLCJMZWZ0IjowLjAsIlJpZ2h0IjowLjAsIkJvdHRvbSI6MC4wfSwiUGFkZGluZyI6eyIkaWQiOiI3MTE5IiwiVG9wIjowLjAsIkxlZnQiOjAuMCwiUmlnaHQiOjAuMCwiQm90dG9tIjowLjB9LCJCYWNrZ3JvdW5kIjp7IiRpZCI6IjcxMjAiLCJDb2xvciI6eyIkaWQiOiI3MTIxIiwiQSI6MCwiUiI6MCwiRyI6MCwiQiI6MH19LCJJc1Zpc2libGUiOmZhbHNlLCJXaWR0aCI6MC4wLCJIZWlnaHQiOjAuMCwiQm9yZGVyU3R5bGUiOnsiJGlkIjoiNzEyMiIsIkxpbmVDb2xvciI6bnVsbCwiTGluZVdlaWdodCI6MC4wLCJMaW5lVHlwZSI6MCwiUGFyZW50U3R5bGUiOm51bGx9LCJQYXJlbnRTdHlsZSI6bnVsbH0sIlBhcmVudFN0eWxlIjpudWxsfSwiUGFyZW50U3R5bGUiOm51bGx9LCJJbmRleCI6MiwiUGVyY2VudGFnZUNvbXBsZXRlIjpudWxsLCJQb3NpdGlvbiI6eyJSYXRpbyI6MC4wLCJJc0N1c3RvbSI6ZmFsc2V9LCJEYXRlRm9ybWF0Ijp7IiRyZWYiOiI3MTExIn0sIldlZWtOdW1iZXJpbmciOnsiJGlkIjoiNzEyMyIsIkZvcm1hdCI6MCwiSXNWaXNpYmxlIjpmYWxzZSwiTGFzdEtub3duVmlzaWJpbGl0eVN0YXRlIjpmYWxzZX0sIkJhc2VsaW5lRGF0YSI6eyIkaWQiOiI3MTI0IiwiRGF0ZSI6IjIwMjYtMTEtMDJUMjM6NTk6MDAifSwiUmVsYXRlZFRhc2tJZCI6IjAwMDAwMDAwLTAwMDAtMDAwMC0wMDAwLTAwMDAwMDAwMDAwMCIsIklkIjoiODUyYzIyNTMtMzhiNC00YjE1LTg4MzctNzlkODM0ZDAxOGY3IiwiSW1wb3J0SWQiOm51bGwsIlRpdGxlIjoiRmluYWwgVEczIiwiTm90ZSI6bnVsbCwiSHlwZXJsaW5rIjp7IiRpZCI6IjcxMjUiLCJBZGRyZXNzIjoiIiwiU3ViQWRkcmVzcyI6IiJ9LCJJc0NoYW5nZWQiOmZhbHNlLCJJc05ldyI6ZmFsc2V9XSwiVGFza3MiOltdLCJTd2ltbGFuZXMiOltdLCJNc1Byb2plY3RJdGVtc1RyZWUiOnsiJGlkIjoiNzEyNiIsIlJvb3QiOnsiSW1wb3J0SWQiOm51bGwsIklzSW1wb3J0ZWQiOmZhbHNlLCJDaGlsZHJlbiI6W119fSwiTWV0YWRhdGEiOnsiJGlkIjoiNzEyNyIsIlNvdXJjZVRoZW1lIjoie1wiJGlkXCI6XCIxXCIsXCJJZFwiOlwiYzFmNWVkNzgtY2JiMy00N2YwLTkyNTgtYWRhNWY0N2E4NjExXCIsXCJDYXRlZ29yeVwiOjEsXCJDdWx0dXJlSW5mb05hbWVcIjpcImVuLVVTXCIsXCJWZXJzaW9uXCI6e1wiJGlkXCI6XCIyXCIsXCJUaGVtZURvbVZlcnNpb25cIjpcIjIuMS4wXCJ9LFwiU3R5bGVcIjp7XCIkaWRcIjpcIjNcIixcIlRpbWViYW5kU3R5bGVcIjp7XCIkaWRcIjpcIjRcIixcIlJpZ2h0RW5kQ2Fwc1N0eWxlXCI6e1wiJGlkXCI6XCI1XCIsXCJGb250U2V0dGluZ3NcIjp7XCIkaWRcIjpcIjZcIixcIkZvbnRTaXplXCI6MTgsXCJGb250TmFtZVwiOlwiQ2FsaWJyaVwiLFwiSXNCb2xkXCI6dHJ1ZSxcIklzSXRhbGljXCI6ZmFsc2UsXCJJc1VuZGVybGluZWRcIjpmYWxzZX0sXCJGb3JlZ3JvdW5kXCI6e1wiJGlkXCI6XCI3XCIsXCJDb2xvclwiOntcIiRpZFwiOlwiOFwiLFwiQVwiOjI1NSxcIlJcIjoyMzMsXCJHXCI6MTEzLFwiQlwiOjUwfX0sXCJIb3Jpem9udGFsQWxpZ25tZW50XCI6MCxcIklzVmlzaWJsZVwiOnRydWV9LFwiTGVmdEVuZENhcHNTdHlsZVwiOntcIiRpZFwiOlwiOVwiLFwiRm9udFNldHRpbmdzXCI6e1wiJGlkXCI6XCIxMFwiLFwiRm9udFNpemVcIjoxOCxcIkZvbnROYW1lXCI6XCJDYWxpYnJpXCIsXCJJc0JvbGRcIjp0cnVlLFwiSXNJdGFsaWNcIjpmYWxzZSxcIklzVW5kZXJsaW5lZFwiOmZhbHNlfSxcIkZvcmVncm91bmRcIjp7XCIkaWRcIjpcIjExXCIsXCJDb2xvclwiOntcIiRpZFwiOlwiMTJcIixcIkFcIjoyNTUsXCJSXCI6MjM3LFwiR1wiOjEyNSxcIkJcIjo0OX19LFwiSG9yaXpvbnRhbEFsaWdubWVudFwiOjAsXCJJc1Zpc2libGVcIjpmYWxzZX0sXCJUb2RheU1hcmtlclN0eWxlXCI6e1wiJGlkXCI6XCIxM1wiLFwiVG9kYXlUZXh0U3R5bGVcIjp7XCIkaWRcIjpcIjE0XCIsXCJGb250U2V0dGluZ3NcIjp7XCIkaWRcIjpcIjE1XCIsXCJGb250U2l6ZVwiOjEyLFwiRm9udE5hbWVcIjpcIkNhbGlicmlcIixcIklzQm9sZFwiOmZhbHNlLFwiSXNJdGFsaWNcIjpmYWxzZSxcIklzVW5kZXJsaW5lZFwiOmZhbHNlfSxcIkZvcmVncm91bmRcIjp7XCIkaWRcIjpcIjE2XCIsXCJDb2xvclwiOntcIiRpZFwiOlwiMTdcIixcIkFcIjoyNTUsXCJSXCI6MCxcIkdcIjowLFwiQlwiOjB9fSxcIkhvcml6b250YWxBbGlnbm1lbnRcIjowLFwiSXNWaXNpYmxlXCI6dHJ1ZX0sXCJUb2RheU1hcmtlclNoYXBlU3R5bGVcIjp7XCIkaWRcIjpcIjE4XCIsXCJNYXJnaW5cIjp7XCIkaWRcIjpcIjE5XCIsXCJUb3BcIjowLjAsXCJMZWZ0XCI6MC4wLFwiUmlnaHRcIjowLjAsXCJCb3R0b21cIjowLjB9LFwiUGFkZGluZ1wiOntcIiRpZFwiOlwiMjBcIixcIlRvcFwiOjAuMCxcIkxlZnRcIjowLjAsXCJSaWdodFwiOjAuMCxcIkJvdHRvbVwiOjAuMH0sXCJCYWNrZ3JvdW5kXCI6e1wiJGlkXCI6XCIyMVwiLFwiQ29sb3JcIjp7XCIkaWRcIjpcIjIyXCIsXCJBXCI6MjU1LFwiUlwiOjI1NSxcIkdcIjowLFwiQlwiOjB9fSxcIklzVmlzaWJsZVwiOnRydWUsXCJXaWR0aFwiOjAuMCxcIkhlaWdodFwiOjAuMCxcIkJvcmRlclN0eWxlXCI6bnVsbH0sXCJUb2RheU1hcmtlclBvc2l0aW9uXCI6MyxcIklzVmlzaWJsZVwiOnRydWV9LFwiU2NhbGVTdHlsZVwiOntcIiRpZFwiOlwiMjNcIixcIlNob3dTZWdtZW50U2VwYXJhdG9yc1wiOnRydWUsXCJTZWdtZW50U2VwYXJhdG9yT3BhY2l0eVwiOjMwLFwiU2hhcGVcIjozLFwiU2VnbWVudFRleHRTdHlsZVwiOntcIiRpZFwiOlwiMjRcIixcIkZvbnRTZXR0aW5nc1wiOntcIiRpZFwiOlwiMjVcIixcIkZvbnRTaXplXCI6MTIsXCJGb250TmFtZVwiOlwiQ2FsaWJyaVwiLFwiSXNCb2xkXCI6ZmFsc2UsXCJJc0l0YWxpY1wiOmZhbHNlLFwiSXNVbmRlcmxpbmVkXCI6ZmFsc2V9LFwiRm9yZWdyb3VuZFwiOntcIiRpZFwiOlwiMjZcIixcIkNvbG9yXCI6e1wiJGlkXCI6XCIyN1wiLFwiQVwiOjI1NSxcIlJcIjoyMzIsXCJHXCI6MjMyLFwiQlwiOjIzMn19LFwiSG9yaXpvbnRhbEFsaWdubWVudFwiOjAsXCJJc1Zpc2libGVcIjp0cnVlfSxcIlNoYXBlU3R5bGVcIjp7XCIkaWRcIjpcIjI4XCIsXCJNYXJnaW5cIjp7XCIkaWRcIjpcIjI5XCIsXCJUb3BcIjowLjAsXCJMZWZ0XCI6MTAuMCxcIlJpZ2h0XCI6MTAuMCxcIkJvdHRvbVwiOjAuMH0sXCJQYWRkaW5nXCI6e1wiJGlkXCI6XCIzMFwiLFwiVG9wXCI6MC4wLFwiTGVmdFwiOjAuMCxcIlJpZ2h0XCI6MC4wLFwiQm90dG9tXCI6MC4wfSxcIkJhY2tncm91bmRcIjp7XCIkaWRcIjpcIjMxXCIsXCJDb2xvclwiOntcIiRpZFwiOlwiMzJcIixcIkFcIjoyNTUsXCJSXCI6MTQsXCJHXCI6NDAsXCJCXCI6NjV9fSxcIklzVmlzaWJsZVwiOnRydWUsXCJXaWR0aFwiOjg1OC4wLFwiSGVpZ2h0XCI6MjAuMCxcIkJvcmRlclN0eWxlXCI6e1wiJGlkXCI6XCIzM1wiLFwiTGluZVN0eWxlXCI6e1wiJGlkXCI6XCIzNFwiLFwiTGluZUNvbG9yXCI6e1wiJGlkXCI6XCIzNVwiLFwiQ29sb3JcIjp7XCIkaWRcIjpcIjM2XCIsXCJBXCI6MjU1LFwiUlwiOjI1NSxcIkdcIjowLFwiQlwiOjB9fSxcIkxpbmVXZWlnaHRcIjowLjAsXCJMaW5lVHlwZVwiOjB9LFwiSXNWaXNpYmxlXCI6ZmFsc2V9fX0sXCJFbGFwc2VkVGltZVN0eWxlXCI6e1wiJGlkXCI6XCIzN1wiLFwiRWxhcHNlZFRpbWVCYWNrZ3JvdW5kXCI6e1wiJGlkXCI6XCIzOFwiLFwiQ29sb3JcIjp7XCIkaWRcIjpcIjM5XCIsXCJBXCI6MTkxLFwiUlwiOjI1NSxcIkdcIjowLFwiQlwiOjB9fSxcIkVsYXBzZWRUaW1lRm9ybWF0XCI6MSxcIklzVmlzaWJsZVwiOnRydWV9LFwiTWFyZ2luXCI6e1wiJGlkXCI6XCI0MFwiLFwiVG9wXCI6MC4wLFwiTGVmdFwiOjEwLjAsXCJSaWdodFwiOjEwLjAsXCJCb3R0b21cIjowLjB9LFwiUGFkZGluZ1wiOntcIiRpZFwiOlwiNDFcIixcIlRvcFwiOjAuMCxcIkxlZnRcIjowLjAsXCJSaWdodFwiOjAuMCxcIkJvdHRvbVwiOjAuMH0sXCJCYWNrZ3JvdW5kXCI6e1wiJGlkXCI6XCI0MlwiLFwiQ29sb3JcIjp7XCIkaWRcIjpcIjQzXCIsXCJBXCI6MjU1LFwiUlwiOjQ3LFwiR1wiOjU0LFwiQlwiOjE1M319LFwiSXNWaXNpYmxlXCI6ZmFsc2UsXCJXaWR0aFwiOjAuMCxcIkhlaWdodFwiOjAuMCxcIkJvcmRlclN0eWxlXCI6bnVsbH0sXCJUYXNrU3R5bGVcIjp7XCIkaWRcIjpcIjQ0XCIsXCJTaGFwZVwiOjMsXCJTaGFwZVRoaWNrbmVzc1wiOjAsXCJEdXJhdGlvbkZvcm1hdFwiOjAsXCJQZXJjZW50YWdlQ29tcGxldGVUZXh0U3R5bGVcIjp7XCIkaWRcIjpcIjQ1XCIsXCJGb250U2V0dGluZ3NcIjp7XCIkaWRcIjpcIjQ2XCIsXCJGb250U2l6ZVwiOjEwLFwiRm9udE5hbWVcIjpcIkNhbGlicmlcIixcIklzQm9sZFwiOmZhbHNlLFwiSXNJdGFsaWNcIjpmYWxzZSxcIklzVW5kZXJsaW5lZFwiOmZhbHNlfSxcIkZvcmVncm91bmRcIjp7XCIkaWRcIjpcIjQ3XCIsXCJDb2xvclwiOntcIiRpZFwiOlwiNDhcIixcIkFcIjoyNTUsXCJSXCI6MjMyLFwiR1wiOjIzMixcIkJcIjoyMzJ9fSxcIkhvcml6b250YWxBbGlnbm1lbnRcIjoxLFwiSXNWaXNpYmxlXCI6dHJ1ZX0sXCJQZXJjZW50YWdlQ29tcGxldGVIaWdobGlnaHRTdHlsZVwiOntcIiRpZFwiOlwiNDlcIixcIkJhY2tncm91bmRcIjp7XCIkaWRcIjpcIjUwXCIsXCJDb2xvclwiOntcIiRpZFwiOlwiNTFcIixcIkFcIjo4OSxcIlJcIjowLFwiR1wiOjAsXCJCXCI6MH19fSxcIkR1cmF0aW9uU3R5bGVcIjp7XCIkaWRcIjpcIjUyXCIsXCJGb250U2V0dGluZ3NcIjp7XCIkaWRcIjpcIjUzXCIsXCJGb250U2l6ZVwiOjEwLFwiRm9udE5hbWVcIjpcIkNhbGlicmlcIixcIklzQm9sZFwiOmZhbHNlLFwiSXNJdGFsaWNcIjpmYWxzZSxcIklzVW5kZXJsaW5lZFwiOmZhbHNlfSxcIkZvcmVncm91bmRcIjp7XCIkaWRcIjpcIjU0XCIsXCJDb2xvclwiOntcIiRpZFwiOlwiNTVcIixcIkFcIjoyNTUsXCJSXCI6MjM3LFwiR1wiOjEyNSxcIkJcIjo0OX19LFwiSG9yaXpvbnRhbEFsaWdubWVudFwiOjAsXCJJc1Zpc2libGVcIjpmYWxzZX0sXCJIb3Jpem9udGFsQ29ubmVjdG9yU3R5bGVcIjp7XCIkaWRcIjpcIjU2XCIsXCJMaW5lU3R5bGVcIjp7XCIkaWRcIjpcIjU3XCIsXCJMaW5lQ29sb3JcIjp7XCIkaWRcIjpcIjU4XCIsXCJDb2xvclwiOntcIiRpZFwiOlwiNTlcIixcIkFcIjo1MSxcIlJcIjoyMSxcIkdcIjo5NixcIkJcIjoxMzB9fSxcIkxpbmVXZWlnaHRcIjoxLjAsXCJMaW5lVHlwZVwiOjB9LFwiSXNWaXNpYmxlXCI6dHJ1ZX0sXCJWZXJ0aWNhbENvbm5lY3RvclN0eWxlXCI6e1wiJGlkXCI6XCI2MFwiLFwiTGluZVN0eWxlXCI6e1wiJGlkXCI6XCI2MVwiLFwiTGluZUNvbG9yXCI6e1wiJGlkXCI6XCI2MlwiLFwiQ29sb3JcIjp7XCIkaWRcIjpcIjYzXCIsXCJBXCI6NTEsXCJSXCI6MjEsXCJHXCI6OTYsXCJCXCI6MTMwfX0sXCJMaW5lV2VpZ2h0XCI6MS4wLFwiTGluZVR5cGVcIjowfSxcIklzVmlzaWJsZVwiOmZhbHNlfSxcIk1hcmdpblwiOntcIiRpZFwiOlwiNjRcIixcIlRvcFwiOjAuMCxcIkxlZnRcIjowLjAsXCJSaWdodFwiOjAuMCxcIkJvdHRvbVwiOjAuMH0sXCJTdGFydERhdGVQb3NpdGlvblwiOjQsXCJFbmREYXRlUG9zaXRpb25cIjo0LFwiVGl0bGVQb3NpdGlvblwiOjMsXCJEdXJhdGlvblBvc2l0aW9uXCI6MCxcIlBlcmNlbnRhZ2VDb21wbGV0ZWRQb3NpdGlvblwiOjIsXCJWYXJpYW5jZVBvc2l0aW9uXCI6MixcIlNwYWNpbmdcIjozLFwiSXNCZWxvd1RpbWViYW5kXCI6ZmFsc2UsXCJCYXNlbGluZVN0eWxlXCI6e1wiJGlkXCI6XCI2NVwiLFwiQmFzZWxpbmVTaGFwZVN0eWxlXCI6e1wiJGlkXCI6XCI2NlwiLFwiTWFyZ2luXCI6e1wiJGlkXCI6XCI2N1wiLFwiVG9wXCI6MC4wLFwiTGVmdFwiOjAuMCxcIlJpZ2h0XCI6MC4wLFwiQm90dG9tXCI6MC4wfSxcIlBhZGRpbmdcIjp7XCIkaWRcIjpcIjY4XCIsXCJUb3BcIjowLjAsXCJMZWZ0XCI6MC4wLFwiUmlnaHRcIjowLjAsXCJCb3R0b21cIjowLjB9LFwiQmFja2dyb3VuZFwiOntcIiRpZFwiOlwiNjlcIixcIkNvbG9yXCI6e1wiJGlkXCI6XCI3MFwiLFwiQVwiOjE1MyxcIlJcIjowLFwiR1wiOjAsXCJCXCI6MH19LFwiSXNWaXNpYmxlXCI6ZmFsc2UsXCJXaWR0aFwiOjAuMCxcIkhlaWdodFwiOjAuMCxcIkJvcmRlclN0eWxlXCI6e1wiJGlkXCI6XCI3MVwiLFwiTGluZVN0eWxlXCI6e1wiJGlkXCI6XCI3MlwiLFwiTGluZUNvbG9yXCI6e1wiJGlkXCI6XCI3M1wiLFwiQ29sb3JcIjp7XCIkaWRcIjpcIjc0XCIsXCJBXCI6MjU1LFwiUlwiOjI1NSxcIkdcIjowLFwiQlwiOjB9fSxcIkxpbmVXZWlnaHRcIjoyLjAsXCJMaW5lVHlwZVwiOjB9LFwiSXNWaXNpYmxlXCI6ZmFsc2V9fX0sXCJTaGFwZVN0eWxlXCI6e1wiJGlkXCI6XCI3NVwiLFwiTWFyZ2luXCI6e1wiJGlkXCI6XCI3NlwiLFwiVG9wXCI6MC4wLFwiTGVmdFwiOjQuMCxcIlJpZ2h0XCI6NC4wLFwiQm90dG9tXCI6MC4wfSxcIlBhZGRpbmdcIjp7XCIkaWRcIjpcIjc3XCIsXCJUb3BcIjowLjAsXCJMZWZ0XCI6MC4wLFwiUmlnaHRcIjowLjAsXCJCb3R0b21cIjowLjB9LFwiQmFja2dyb3VuZFwiOntcIiRpZFwiOlwiNzhcIixcIkNvbG9yXCI6e1wiJGlkXCI6XCI3OVwiLFwiQVwiOjI1NSxcIlJcIjoyMSxcIkdcIjo5NixcIkJcIjoxMzB9fSxcIklzVmlzaWJsZVwiOnRydWUsXCJXaWR0aFwiOjAuMCxcIkhlaWdodFwiOjEwLjAsXCJCb3JkZXJTdHlsZVwiOntcIiRpZFwiOlwiODBcIixcIkxpbmVTdHlsZVwiOntcIiRpZFwiOlwiODFcIixcIkxpbmVDb2xvclwiOntcIiRpZFwiOlwiODJcIixcIkNvbG9yXCI6e1wiJGlkXCI6XCI4M1wiLFwiQVwiOjI1NSxcIlJcIjoyMzQsXCJHXCI6MjIsXCJCXCI6MzB9fSxcIkxpbmVXZWlnaHRcIjoyLjAsXCJMaW5lVHlwZVwiOjB9LFwiSXNWaXNpYmxlXCI6ZmFsc2V9fSxcIlRpdGxlU3R5bGVcIjp7XCIkaWRcIjpcIjg0XCIsXCJGb250U2V0dGluZ3NcIjp7XCIkaWRcIjpcIjg1XCIsXCJGb250U2l6ZVwiOjExLFwiRm9udE5hbWVcIjpcIkNhbGlicmlcIixcIklzQm9sZFwiOmZhbHNlLFwiSXNJdGFsaWNcIjpmYWxzZSxcIklzVW5kZXJsaW5lZFwiOmZhbHNlfSxcIkZvcmVncm91bmRcIjp7XCIkaWRcIjpcIjg2XCIsXCJDb2xvclwiOntcIiRpZFwiOlwiODdcIixcIkFcIjoyNTUsXCJSXCI6MCxcIkdcIjowLFwiQlwiOjB9fSxcIkhvcml6b250YWxBbGlnbm1lbnRcIjoyLFwiSXNWaXNpYmxlXCI6dHJ1ZX0sXCJEYXRlU3R5bGVcIjp7XCIkaWRcIjpcIjg4XCIsXCJGb250U2V0dGluZ3NcIjp7XCIkaWRcIjpcIjg5XCIsXCJGb250U2l6ZVwiOjEwLFwiRm9udE5hbWVcIjpcIkNhbGlicmlcIixcIklzQm9sZFwiOmZhbHNlLFwiSXNJdGFsaWNcIjpmYWxzZSxcIklzVW5kZXJsaW5lZFwiOmZhbHNlfSxcIkZvcmVncm91bmRcIjp7XCIkaWRcIjpcIjkwXCIsXCJDb2xvclwiOntcIiRpZFwiOlwiOTFcIixcIkFcIjoyNTUsXCJSXCI6MTQsXCJHXCI6NDAsXCJCXCI6NjV9fSxcIkhvcml6b250YWxBbGlnbm1lbnRcIjowLFwiSXNWaXNpYmxlXCI6dHJ1ZX0sXCJEYXRlRm9ybWF0XCI6e1wiJGlkXCI6XCI5MlwiLFwiRm9ybWF0U3RyaW5nXCI6XCJNTU0gZFwiLFwiU2VwYXJhdG9yXCI6XCIvXCIsXCJVc2VJbnRlcm5hdGlvbmFsRGF0ZUZvcm1hdFwiOmZhbHNlLFwiRGF0ZUlzVmlzaWJsZVwiOnRydWUsXCJUaW1lSXNWaXNpYmxlXCI6ZmFsc2UsXCJIb3VyRGlnaXRzXCI6MSxcIkFtUG1EZXNpZ25hdG9yXCI6MixcIlRyaW0wME1pbnV0ZXNcIjpmYWxzZX0sXCJXZWVrTnVtYmVyaW5nXCI6e1wiJGlkXCI6XCI5M1wiLFwiRm9ybWF0XCI6MCxcIklzVmlzaWJsZVwiOmZhbHNlLFwiTGFzdEtub3duVmlzaWJpbGl0eVN0YXRlXCI6ZmFsc2V9LFwiVmFyaWFuY2VTdHlsZVwiOntcIiRpZFwiOlwiOTRcIixcIlZhcmlhbmNlVGV4dFN0eWxlXCI6e1wiJGlkXCI6XCI5NVwiLFwiRm9udFNldHRpbmdzXCI6e1wiJGlkXCI6XCI5NlwiLFwiRm9udFNpemVcIjoxMCxcIkZvbnROYW1lXCI6XCJDYWxpYnJpXCIsXCJJc0JvbGRcIjpmYWxzZSxcIklzSXRhbGljXCI6ZmFsc2UsXCJJc1VuZGVybGluZWRcIjpmYWxzZX0sXCJGb3JlZ3JvdW5kXCI6e1wiJGlkXCI6XCI5N1wiLFwiQ29sb3JcIjp7XCIkaWRcIjpcIjk4XCIsXCJBXCI6MjU1LFwiUlwiOjAsXCJHXCI6MCxcIkJcIjowfX0sXCJIb3Jpem9udGFsQWxpZ25tZW50XCI6MCxcIklzVmlzaWJsZVwiOmZhbHNlfX19LFwiTWlsZXN0b25lU3R5bGVcIjp7XCIkaWRcIjpcIjk5XCIsXCJTaGFwZVwiOjIsXCJJc0JlbG93VGltZWJhbmRcIjpmYWxzZSxcIlNoYXBlU2l6ZVwiOjEsXCJQYWRkaW5nXCI6e1wiJGlkXCI6XCIxMDBcIixcIlRvcFwiOjUuMCxcIkxlZnRcIjozLjAsXCJSaWdodFwiOjAuMCxcIkJvdHRvbVwiOjIuMH0sXCJTaGFwZVN0eWxlXCI6e1wiJGlkXCI6XCIxMDFcIixcIk1hcmdpblwiOntcIiRpZFwiOlwiMTAyXCIsXCJUb3BcIjowLjAsXCJMZWZ0XCI6MC4wLFwiUmlnaHRcIjowLjAsXCJCb3R0b21cIjowLjB9LFwiUGFkZGluZ1wiOntcIiRpZFwiOlwiMTAzXCIsXCJUb3BcIjowLjAsXCJMZWZ0XCI6MC4wLFwiUmlnaHRcIjowLjAsXCJCb3R0b21cIjowLjB9LFwiQmFja2dyb3VuZFwiOntcIiRpZFwiOlwiMTA0XCIsXCJDb2xvclwiOntcIiRpZFwiOlwiMTA1XCIsXCJBXCI6MjU1LFwiUlwiOjIzMyxcIkdcIjoxMTMsXCJCXCI6NTB9fSxcIklzVmlzaWJsZVwiOnRydWUsXCJXaWR0aFwiOjE4LjAsXCJIZWlnaHRcIjoyMC4wLFwiQm9yZGVyU3R5bGVcIjp7XCIkaWRcIjpcIjEwNlwiLFwiTGluZVN0eWxlXCI6e1wiJGlkXCI6XCIxMDdcIixcIkxpbmVDb2xvclwiOntcIiRpZFwiOlwiMTA4XCIsXCJDb2xvclwiOntcIiRpZFwiOlwiMTA5XCIsXCJBXCI6MjU1LFwiUlwiOjIzNCxcIkdcIjoyMixcIkJcIjozMH19LFwiTGluZVdlaWdodFwiOjIuMCxcIkxpbmVUeXBlXCI6MH0sXCJJc1Zpc2libGVcIjpmYWxzZX19LFwiVGl0bGVTdHlsZVwiOntcIiRpZFwiOlwiMTEwXCIsXCJGb250U2V0dGluZ3NcIjp7XCIkaWRcIjpcIjExMVwiLFwiRm9udFNpemVcIjoxMSxcIkZvbnROYW1lXCI6XCJDYWxpYnJpXCIsXCJJc0JvbGRcIjp0cnVlLFwiSXNJdGFsaWNcIjpmYWxzZSxcIklzVW5kZXJsaW5lZFwiOmZhbHNlfSxcIkZvcmVncm91bmRcIjp7XCIkaWRcIjpcIjExMlwiLFwiQ29sb3JcIjp7XCIkaWRcIjpcIjExM1wiLFwiQVwiOjI1NSxcIlJcIjowLFwiR1wiOjAsXCJCXCI6MH19LFwiSG9yaXpvbnRhbEFsaWdubWVudFwiOjAsXCJJc1Zpc2libGVcIjp0cnVlfSxcIkRhdGVTdHlsZVwiOntcIiRpZFwiOlwiMTE0XCIsXCJGb250U2V0dGluZ3NcIjp7XCIkaWRcIjpcIjExNVwiLFwiRm9udFNpemVcIjoxMCxcIkZvbnROYW1lXCI6XCJDYWxpYnJpXCIsXCJJc0JvbGRcIjpmYWxzZSxcIklzSXRhbGljXCI6ZmFsc2UsXCJJc1VuZGVybGluZWRcIjpmYWxzZX0sXCJGb3JlZ3JvdW5kXCI6e1wiJGlkXCI6XCIxMTZcIixcIkNvbG9yXCI6e1wiJGlkXCI6XCIxMTdcIixcIkFcIjoyNTUsXCJSXCI6MTQsXCJHXCI6NDAsXCJCXCI6NjV9fSxcIkhvcml6b250YWxBbGlnbm1lbnRcIjowLFwiSXNWaXNpYmxlXCI6dHJ1ZX0sXCJEYXRlRm9ybWF0XCI6e1wiJGlkXCI6XCIxMThcIixcIkZvcm1hdFN0cmluZ1wiOlwiTU1NIGQsIHl5eXlcIixcIlNlcGFyYXRvclwiOlwiL1wiLFwiVXNlSW50ZXJuYXRpb25hbERhdGVGb3JtYXRcIjpmYWxzZSxcIkRhdGVJc1Zpc2libGVcIjp0cnVlLFwiVGltZUlzVmlzaWJsZVwiOmZhbHNlLFwiSG91ckRpZ2l0c1wiOjEsXCJBbVBtRGVzaWduYXRvclwiOjIsXCJUcmltMDBNaW51dGVzXCI6ZmFsc2V9LFwiV2Vla051bWJlcmluZ1wiOntcIiRpZFwiOlwiMTE5XCIsXCJGb3JtYXRcIjowLFwiSXNWaXNpYmxlXCI6ZmFsc2UsXCJMYXN0S25vd25WaXNpYmlsaXR5U3RhdGVcIjpmYWxzZX0sXCJWYXJpYW5jZVN0eWxlXCI6e1wiJGlkXCI6XCIxMjBcIixcIlZhcmlhbmNlVGV4dFN0eWxlXCI6e1wiJGlkXCI6XCIxMjFcIixcIkZvbnRTZXR0aW5nc1wiOntcIiRpZFwiOlwiMTIyXCIsXCJGb250U2l6ZVwiOjEwLFwiRm9udE5hbWVcIjpcIkNhbGlicmlcIixcIklzQm9sZFwiOmZhbHNlLFwiSXNJdGFsaWNcIjpmYWxzZSxcIklzVW5kZXJsaW5lZFwiOmZhbHNlfSxcIkZvcmVncm91bmRcIjp7XCIkaWRcIjpcIjEyM1wiLFwiQ29sb3JcIjp7XCIkaWRcIjpcIjEyNFwiLFwiQVwiOjI1NSxcIlJcIjowLFwiR1wiOjAsXCJCXCI6MH19LFwiSG9yaXpvbnRhbEFsaWdubWVudFwiOjAsXCJJc1Zpc2libGVcIjpmYWxzZX19fSxcIk1vdFN0eWxlXCI6e1wiJGlkXCI6XCIxMjVcIixcIlNoYXBlXCI6MixcIlNoYXBlU2l6ZVwiOjEsXCJEZXRhaWxzU3BhY2luZ1wiOjAuMCxcIlBhZGRpbmdcIjp7XCIkaWRcIjpcIjEyNlwiLFwiVG9wXCI6NS4wLFwiTGVmdFwiOjMuMCxcIlJpZ2h0XCI6MC4wLFwiQm90dG9tXCI6Mi4wfSxcIlBvc2l0aW9uT25UYXNrXCI6MSxcIlNoYXBlU3R5bGVcIjp7XCIkaWRcIjpcIjEyN1wiLFwiTWFyZ2luXCI6e1wiJGlkXCI6XCIxMjhcIixcIlRvcFwiOjAuMCxcIkxlZnRcIjowLjAsXCJSaWdodFwiOjAuMCxcIkJvdHRvbVwiOjAuMH0sXCJQYWRkaW5nXCI6e1wiJGlkXCI6XCIxMjlcIixcIlRvcFwiOjAuMCxcIkxlZnRcIjowLjAsXCJSaWdodFwiOjAuMCxcIkJvdHRvbVwiOjAuMH0sXCJCYWNrZ3JvdW5kXCI6e1wiJGlkXCI6XCIxMzBcIixcIkNvbG9yXCI6e1wiJGlkXCI6XCIxMzFcIixcIkFcIjoyNTUsXCJSXCI6MjMzLFwiR1wiOjExMyxcIkJcIjo1MH19LFwiSXNWaXNpYmxlXCI6dHJ1ZSxcIldpZHRoXCI6MTMuMCxcIkhlaWdodFwiOjEzLjAsXCJCb3JkZXJTdHlsZVwiOntcIiRpZFwiOlwiMTMyXCIsXCJMaW5lU3R5bGVcIjp7XCIkaWRcIjpcIjEzM1wiLFwiTGluZUNvbG9yXCI6e1wiJGlkXCI6XCIxMzRcIixcIkNvbG9yXCI6e1wiJGlkXCI6XCIxMzVcIixcIkFcIjoyNTUsXCJSXCI6MjM0LFwiR1wiOjIyLFwiQlwiOjMwfX0sXCJMaW5lV2VpZ2h0XCI6Mi4wLFwiTGluZVR5cGVcIjowfSxcIklzVmlzaWJsZVwiOmZhbHNlfX0sXCJUaXRsZVN0eWxlXCI6e1wiJGlkXCI6XCIxMzZcIixcIkZvbnRTZXR0aW5nc1wiOntcIiRpZFwiOlwiMTM3XCIsXCJGb250U2l6ZVwiOjExLFwiRm9udE5hbWVcIjpcIkNhbGlicmlcIixcIklzQm9sZFwiOnRydWUsXCJJc0l0YWxpY1wiOmZhbHNlLFwiSXNVbmRlcmxpbmVkXCI6ZmFsc2V9LFwiRm9yZWdyb3VuZFwiOntcIiRpZFwiOlwiMTM4XCIsXCJDb2xvclwiOntcIiRpZFwiOlwiMTM5XCIsXCJBXCI6MjU1LFwiUlwiOjAsXCJHXCI6MCxcIkJcIjowfX0sXCJIb3Jpem9udGFsQWxpZ25tZW50XCI6MCxcIklzVmlzaWJsZVwiOnRydWV9LFwiRGF0ZVN0eWxlXCI6e1wiJGlkXCI6XCIxNDBcIixcIkZvbnRTZXR0aW5nc1wiOntcIiRpZFwiOlwiMTQxXCIsXCJGb250U2l6ZVwiOjEwLFwiRm9udE5hbWVcIjpcIkNhbGlicmlcIixcIklzQm9sZFwiOmZhbHNlLFwiSXNJdGFsaWNcIjpmYWxzZSxcIklzVW5kZXJsaW5lZFwiOmZhbHNlfSxcIkZvcmVncm91bmRcIjp7XCIkaWRcIjpcIjE0MlwiLFwiQ29sb3JcIjp7XCIkaWRcIjpcIjE0M1wiLFwiQVwiOjI1NSxcIlJcIjoxNCxcIkdcIjo0MCxcIkJcIjo2NX19LFwiSG9yaXpvbnRhbEFsaWdubWVudFwiOjAsXCJJc1Zpc2libGVcIjp0cnVlfSxcIkRhdGVGb3JtYXRcIjp7XCIkaWRcIjpcIjE0NFwiLFwiRm9ybWF0U3RyaW5nXCI6XCJNTU0gZCwgeXl5eVwiLFwiU2VwYXJhdG9yXCI6XCIvXCIsXCJVc2VJbnRlcm5hdGlvbmFsRGF0ZUZvcm1hdFwiOmZhbHNlLFwiRGF0ZUlzVmlzaWJsZVwiOnRydWUsXCJUaW1lSXNWaXNpYmxlXCI6ZmFsc2UsXCJIb3VyRGlnaXRzXCI6MSxcIkFtUG1EZXNpZ25hdG9yXCI6MixcIlRyaW0wME1pbnV0ZXNcIjpmYWxzZX0sXCJXZWVrTnVtYmVyaW5nXCI6e1wiJGlkXCI6XCIxNDVcIixcIkZvcm1hdFwiOjAsXCJJc1Zpc2libGVcIjpmYWxzZSxcIkxhc3RLbm93blZpc2liaWxpdHlTdGF0ZVwiOmZhbHNlfSxcIlZhcmlhbmNlU3R5bGVcIjp7XCIkaWRcIjpcIjE0NlwiLFwiVmFyaWFuY2VUZXh0U3R5bGVcIjp7XCIkaWRcIjpcIjE0N1wiLFwiRm9udFNldHRpbmdzXCI6e1wiJGlkXCI6XCIxNDhcIixcIkZvbnRTaXplXCI6MTAsXCJGb250TmFtZVwiOlwiQ2FsaWJyaVwiLFwiSXNCb2xkXCI6ZmFsc2UsXCJJc0l0YWxpY1wiOmZhbHNlLFwiSXNVbmRlcmxpbmVkXCI6ZmFsc2V9LFwiRm9yZWdyb3VuZFwiOntcIiRpZFwiOlwiMTQ5XCIsXCJDb2xvclwiOntcIiRpZFwiOlwiMTUwXCIsXCJBXCI6MjU1LFwiUlwiOjAsXCJHXCI6MCxcIkJcIjowfX0sXCJIb3Jpem9udGFsQWxpZ25tZW50XCI6MCxcIklzVmlzaWJsZVwiOmZhbHNlfX19LFwiU3dpbWxhbmVWMlN0eWxlXCI6e1wiJGlkXCI6XCIxNTFcIixcIlN0eWxlSWRcIjpcIjMzMmNmYjEzLWI0MDEtNGVjMy1iNjU1LTczOTY4ZDA0ZDc0OVwiLFwiTmFtZVwiOlwiU3dpbWxhbmUgU3R5bGUgMVwiLFwiSGVhZGVyU3R5bGVcIjp7XCIkaWRcIjpcIjE1MlwiLFwiVGV4dFN0eWxlXCI6e1wiJGlkXCI6XCIxNTNcIixcIkZvbnRTZXR0aW5nc1wiOntcIiRpZFwiOlwiMTU0XCIsXCJGb250U2l6ZVwiOjExLFwiRm9udE5hbWVcIjpcIkNhbGlicmlcIixcIklzQm9sZFwiOmZhbHNlLFwiSXNJdGFsaWNcIjpmYWxzZSxcIklzVW5kZXJsaW5lZFwiOmZhbHNlfSxcIkZvcmVncm91bmRcIjp7XCIkaWRcIjpcIjE1NVwiLFwiQ29sb3JcIjp7XCIkaWRcIjpcIjE1NlwiLFwiQVwiOjI1NSxcIlJcIjoyNTUsXCJHXCI6MjU1LFwiQlwiOjI1NX19LFwiSG9yaXpvbnRhbEFsaWdubWVudFwiOjAsXCJJc1Zpc2libGVcIjp0cnVlfSxcIlJlY3RhbmdsZVN0eWxlXCI6e1wiJGlkXCI6XCIxNTdcIixcIk1hcmdpblwiOntcIiRpZFwiOlwiMTU4XCIsXCJUb3BcIjowLjAsXCJMZWZ0XCI6MC4wLFwiUmlnaHRcIjowLjAsXCJCb3R0b21cIjowLjB9LFwiUGFkZGluZ1wiOntcIiRpZFwiOlwiMTU5XCIsXCJUb3BcIjowLjAsXCJMZWZ0XCI6MC4wLFwiUmlnaHRcIjowLjAsXCJCb3R0b21cIjowLjB9LFwiQmFja2dyb3VuZFwiOntcIiRpZFwiOlwiMTYwXCIsXCJDb2xvclwiOntcIiRpZFwiOlwiMTYxXCIsXCJBXCI6MjU1LFwiUlwiOjIxLFwiR1wiOjk2LFwiQlwiOjEzMH19LFwiSXNWaXNpYmxlXCI6dHJ1ZSxcIldpZHRoXCI6MC4wLFwiSGVpZ2h0XCI6MC4wLFwiQm9yZGVyU3R5bGVcIjp7XCIkaWRcIjpcIjE2MlwiLFwiTGluZVN0eWxlXCI6e1wiJGlkXCI6XCIxNjNcIixcIkxpbmVDb2xvclwiOntcIiRpZFwiOlwiMTY0XCIsXCJDb2xvclwiOntcIiRpZFwiOlwiMTY1XCIsXCJBXCI6MjU1LFwiUlwiOjI1NSxcIkdcIjoyNTUsXCJCXCI6MjU1fX0sXCJMaW5lV2VpZ2h0XCI6MC4wLFwiTGluZVR5cGVcIjowfSxcIklzVmlzaWJsZVwiOmZhbHNlfX19LFwiQmFja2dyb3VuZFN0eWxlXCI6e1wiJGlkXCI6XCIxNjZcIixcIk1hcmdpblwiOntcIiRpZFwiOlwiMTY3XCIsXCJUb3BcIjowLjAsXCJMZWZ0XCI6MC4wLFwiUmlnaHRcIjowLjAsXCJCb3R0b21cIjowLjB9LFwiUGFkZGluZ1wiOntcIiRpZFwiOlwiMTY4XCIsXCJUb3BcIjowLjAsXCJMZWZ0XCI6MC4wLFwiUmlnaHRcIjowLjAsXCJCb3R0b21cIjowLjB9LFwiQmFja2dyb3VuZFwiOntcIiRpZFwiOlwiMTY5XCIsXCJDb2xvclwiOntcIiRpZFwiOlwiMTcwXCIsXCJBXCI6NTEsXCJSXCI6MjAwLFwiR1wiOjIwMCxcIkJcIjoyMDB9fSxcIklzVmlzaWJsZVwiOnRydWUsXCJXaWR0aFwiOjAuMCxcIkhlaWdodFwiOjAuMCxcIkJvcmRlclN0eWxlXCI6e1wiJGlkXCI6XCIxNzFcIixcIkxpbmVTdHlsZVwiOntcIiRpZFwiOlwiMTcyXCIsXCJMaW5lQ29sb3JcIjp7XCIkaWRcIjpcIjE3M1wiLFwiQ29sb3JcIjp7XCIkaWRcIjpcIjE3NFwiLFwiQVwiOjI1NSxcIlJcIjoyMzQsXCJHXCI6MjIsXCJCXCI6MzB9fSxcIkxpbmVXZWlnaHRcIjoyLjAsXCJMaW5lVHlwZVwiOjB9LFwiSXNWaXNpYmxlXCI6ZmFsc2V9fSxcIklzQWJvdmVUaW1lYmFuZFwiOmZhbHNlLFwiU3BhY2luZ1wiOjMsXCJEZWZhdWx0U3dpbWxhbmVBY3Rpdml0eVN0eWxlXCI6e1wiJGlkXCI6XCIxNzVcIixcIkhlYWRlclN0eWxlXCI6e1wiJGlkXCI6XCIxNzZcIixcIlRleHRTdHlsZVwiOntcIiRpZFwiOlwiMTc3XCIsXCJGb250U2V0dGluZ3NcIjp7XCIkaWRcIjpcIjE3OFwiLFwiRm9udFNpemVcIjoxMSxcIkZvbnROYW1lXCI6XCJDYWxpYnJpXCIsXCJJc0JvbGRcIjpmYWxzZSxcIklzSXRhbGljXCI6ZmFsc2UsXCJJc1VuZGVybGluZWRcIjpmYWxzZX0sXCJGb3JlZ3JvdW5kXCI6e1wiJGlkXCI6XCIxNzlcIixcIkNvbG9yXCI6e1wiJGlkXCI6XCIxODBcIixcIkFcIjoyNTUsXCJSXCI6MCxcIkdcIjowLFwiQlwiOjB9fSxcIkhvcml6b250YWxBbGlnbm1lbnRcIjowLFwiSXNWaXNpYmxlXCI6dHJ1ZX0sXCJSZWN0YW5nbGVTdHlsZVwiOntcIiRpZFwiOlwiMTgxXCIsXCJNYXJnaW5cIjp7XCIkaWRcIjpcIjE4MlwiLFwiVG9wXCI6MC4wLFwiTGVmdFwiOjAuMCxcIlJpZ2h0XCI6MC4wLFwiQm90dG9tXCI6MC4wfSxcIlBhZGRpbmdcIjp7XCIkaWRcIjpcIjE4M1wiLFwiVG9wXCI6MC4wLFwiTGVmdFwiOjAuMCxcIlJpZ2h0XCI6MC4wLFwiQm90dG9tXCI6MC4wfSxcIkJhY2tncm91bmRcIjp7XCIkaWRcIjpcIjE4NFwiLFwiQ29sb3JcIjp7XCIkaWRcIjpcIjE4NVwiLFwiQVwiOjYzLFwiUlwiOjIxLFwiR1wiOjk2LFwiQlwiOjEzMH19LFwiSXNWaXNpYmxlXCI6dHJ1ZSxcIldpZHRoXCI6MC4wLFwiSGVpZ2h0XCI6MC4wLFwiQm9yZGVyU3R5bGVcIjp7XCIkaWRcIjpcIjE4NlwiLFwiTGluZVN0eWxlXCI6e1wiJGlkXCI6XCIxODdcIixcIkxpbmVDb2xvclwiOntcIiRpZFwiOlwiMTg4XCIsXCJDb2xvclwiOntcIiRpZFwiOlwiMTg5XCIsXCJBXCI6MjU1LFwiUlwiOjI1NSxcIkdcIjowLFwiQlwiOjB9fSxcIkxpbmVXZWlnaHRcIjowLjAsXCJMaW5lVHlwZVwiOjB9LFwiSXNWaXNpYmxlXCI6ZmFsc2V9fX0sXCJCYWNrZ3JvdW5kU3R5bGVcIjp7XCIkaWRcIjpcIjE5MFwiLFwiTWFyZ2luXCI6e1wiJGlkXCI6XCIxOTFcIixcIlRvcFwiOjAuMCxcIkxlZnRcIjowLjAsXCJSaWdodFwiOjAuMCxcIkJvdHRvbVwiOjAuMH0sXCJQYWRkaW5nXCI6e1wiJGlkXCI6XCIxOTJcIixcIlRvcFwiOjAuMCxcIkxlZnRcIjowLjAsXCJSaWdodFwiOjAuMCxcIkJvdHRvbVwiOjAuMH0sXCJCYWNrZ3JvdW5kXCI6e1wiJGlkXCI6XCIxOTNcIixcIkNvbG9yXCI6e1wiJGlkXCI6XCIxOTRcIixcIkFcIjo1MSxcIlJcIjoyMDAsXCJHXCI6MjAwLFwiQlwiOjIwMH19LFwiSXNWaXNpYmxlXCI6dHJ1ZSxcIldpZHRoXCI6MC4wLFwiSGVpZ2h0XCI6MC4wLFwiQm9yZGVyU3R5bGVcIjp7XCIkaWRcIjpcIjE5NVwiLFwiTGluZVN0eWxlXCI6e1wiJGlkXCI6XCIxOTZcIixcIkxpbmVDb2xvclwiOntcIiRpZFwiOlwiMTk3XCIsXCJDb2xvclwiOntcIiRpZFwiOlwiMTk4XCIsXCJBXCI6MjU1LFwiUlwiOjIzNCxcIkdcIjoyMixcIkJcIjozMH19LFwiTGluZVdlaWdodFwiOjIuMCxcIkxpbmVUeXBlXCI6MH0sXCJJc1Zpc2libGVcIjpmYWxzZX19fSxcIkRlZmF1bHRTd2ltbGFuZU1pbGVzdG9uZVN0eWxlXCI6e1wiJGlkXCI6XCIxOTlcIixcIlRpdGxlUG9zaXRpb25cIjowLFwiRGF0ZVBvc2l0aW9uXCI6MixcIlZhcmlhbmNlUG9zaXRpb25cIjoyLFwiU2hhcGVUeXBlXCI6MSxcIlNoYXBlU2l6ZVwiOjAsXCJTcGFjaW5nXCI6NSxcIlNoYXBlU3R5bGVcIjp7XCIkaWRcIjpcIjIwMFwiLFwiTWFyZ2luXCI6e1wiJGlkXCI6XCIyMDFcIixcIlRvcFwiOjAuMCxcIkxlZnRcIjowLjAsXCJSaWdodFwiOjAuMCxcIkJvdHRvbVwiOjAuMH0sXCJQYWRkaW5nXCI6e1wiJGlkXCI6XCIyMDJcIixcIlRvcFwiOjAuMCxcIkxlZnRcIjowLjAsXCJSaWdodFwiOjAuMCxcIkJvdHRvbVwiOjAuMH0sXCJCYWNrZ3JvdW5kXCI6e1wiJGlkXCI6XCIyMDNcIixcIkNvbG9yXCI6e1wiJGlkXCI6XCIyMDRcIixcIkFcIjoyNTUsXCJSXCI6MjEsXCJHXCI6OTYsXCJCXCI6MTMwfX0sXCJJc1Zpc2libGVcIjp0cnVlLFwiV2lkdGhcIjoxMi4wLFwiSGVpZ2h0XCI6MTQuMCxcIkJvcmRlclN0eWxlXCI6e1wiJGlkXCI6XCIyMDVcIixcIkxpbmVTdHlsZVwiOntcIiRpZFwiOlwiMjA2XCIsXCJMaW5lQ29sb3JcIjp7XCIkaWRcIjpcIjIwN1wiLFwiQ29sb3JcIjp7XCIkaWRcIjpcIjIwOFwiLFwiQVwiOjI1NSxcIlJcIjoyMzQsXCJHXCI6MjIsXCJCXCI6MzB9fSxcIkxpbmVXZWlnaHRcIjoyLjAsXCJMaW5lVHlwZVwiOjB9LFwiSXNWaXNpYmxlXCI6ZmFsc2V9fSxcIlRpdGxlU3R5bGVcIjp7XCIkaWRcIjpcIjIwOVwiLFwiRm9udFNldHRpbmdzXCI6e1wiJGlkXCI6XCIyMTBcIixcIkZvbnRTaXplXCI6MTEsXCJGb250TmFtZVwiOlwiQ2FsaWJyaVwiLFwiSXNCb2xkXCI6ZmFsc2UsXCJJc0l0YWxpY1wiOmZhbHNlLFwiSXNVbmRlcmxpbmVkXCI6ZmFsc2V9LFwiRm9yZWdyb3VuZFwiOntcIiRpZFwiOlwiMjExXCIsXCJDb2xvclwiOntcIiRpZFwiOlwiMjEyXCIsXCJBXCI6MjU1LFwiUlwiOjAsXCJHXCI6MCxcIkJcIjowfX0sXCJIb3Jpem9udGFsQWxpZ25tZW50XCI6MixcIklzVmlzaWJsZVwiOnRydWV9LFwiRGF0ZVN0eWxlXCI6e1wiJGlkXCI6XCIyMTNcIixcIkZvbnRTZXR0aW5nc1wiOntcIiRpZFwiOlwiMjE0XCIsXCJGb250U2l6ZVwiOjEwLFwiRm9udE5hbWVcIjpcIkNhbGlicmlcIixcIklzQm9sZFwiOmZhbHNlLFwiSXNJdGFsaWNcIjpmYWxzZSxcIklzVW5kZXJsaW5lZFwiOmZhbHNlfSxcIkZvcmVncm91bmRcIjp7XCIkaWRcIjpcIjIxNVwiLFwiQ29sb3JcIjp7XCIkaWRcIjpcIjIxNlwiLFwiQVwiOjI1NSxcIlJcIjoxNCxcIkdcIjo0MCxcIkJcIjo2NX19LFwiSG9yaXpvbnRhbEFsaWdubWVudFwiOjAsXCJJc1Zpc2libGVcIjp0cnVlfSxcIkRhdGVGb3JtYXRcIjp7XCIkaWRcIjpcIjIxN1wiLFwiRm9ybWF0U3RyaW5nXCI6XCJNTU0gZFwiLFwiU2VwYXJhdG9yXCI6XCIvXCIsXCJVc2VJbnRlcm5hdGlvbmFsRGF0ZUZvcm1hdFwiOmZhbHNlLFwiRGF0ZUlzVmlzaWJsZVwiOnRydWUsXCJUaW1lSXNWaXNpYmxlXCI6ZmFsc2UsXCJIb3VyRGlnaXRzXCI6MSxcIkFtUG1EZXNpZ25hdG9yXCI6MixcIlRyaW0wME1pbnV0ZXNcIjpmYWxzZX0sXCJXZWVrTnVtYmVyaW5nXCI6e1wiJGlkXCI6XCIyMThcIixcIkZvcm1hdFwiOjAsXCJJc1Zpc2libGVcIjpmYWxzZSxcIkxhc3RLbm93blZpc2liaWxpdHlTdGF0ZVwiOmZhbHNlfSxcIlZhcmlhbmNlU3R5bGVcIjp7XCIkaWRcIjpcIjIxOVwiLFwiVmFyaWFuY2VUZXh0U3R5bGVcIjp7XCIkaWRcIjpcIjIyMFwiLFwiRm9udFNldHRpbmdzXCI6e1wiJGlkXCI6XCIyMjFcIixcIkZvbnRTaXplXCI6MTAsXCJGb250TmFtZVwiOlwiQ2FsaWJyaVwiLFwiSXNCb2xkXCI6ZmFsc2UsXCJJc0l0YWxpY1wiOmZhbHNlLFwiSXNVbmRlcmxpbmVkXCI6ZmFsc2V9LFwiRm9yZWdyb3VuZFwiOntcIiRpZFwiOlwiMjIyXCIsXCJDb2xvclwiOntcIiRpZFwiOlwiMjIzXCIsXCJBXCI6MjU1LFwiUlwiOjAsXCJHXCI6MCxcIkJcIjowfX0sXCJIb3Jpem9udGFsQWxpZ25tZW50XCI6MCxcIklzVmlzaWJsZVwiOmZhbHNlfX19LFwiRGVmYXVsdFN3aW1sYW5lVGFza1N0eWxlXCI6e1wiJGlkXCI6XCIyMjRcIixcIlNoYXBlXCI6MSxcIlNoYXBlVGhpY2tuZXNzXCI6MCxcIkR1cmF0aW9uRm9ybWF0XCI6MCxcIlBlcmNlbnRhZ2VDb21wbGV0ZVRleHRTdHlsZVwiOntcIiRpZFwiOlwiMjI1XCIsXCJGb250U2V0dGluZ3NcIjp7XCIkaWRcIjpcIjIyNlwiLFwiRm9udFNpemVcIjoxMCxcIkZvbnROYW1lXCI6XCJDYWxpYnJpXCIsXCJJc0JvbGRcIjpmYWxzZSxcIklzSXRhbGljXCI6ZmFsc2UsXCJJc1VuZGVybGluZWRcIjpmYWxzZX0sXCJGb3JlZ3JvdW5kXCI6e1wiJGlkXCI6XCIyMjdcIixcIkNvbG9yXCI6e1wiJGlkXCI6XCIyMjhcIixcIkFcIjoyNTUsXCJSXCI6MjMyLFwiR1wiOjIzMixcIkJcIjoyMzJ9fSxcIkhvcml6b250YWxBbGlnbm1lbnRcIjoxLFwiSXNWaXNpYmxlXCI6dHJ1ZX0sXCJQZXJjZW50YWdlQ29tcGxldGVIaWdobGlnaHRTdHlsZVwiOntcIiRpZFwiOlwiMjI5XCIsXCJCYWNrZ3JvdW5kXCI6e1wiJGlkXCI6XCIyMzBcIixcIkNvbG9yXCI6e1wiJGlkXCI6XCIyMzFcIixcIkFcIjo4OSxcIlJcIjowLFwiR1wiOjAsXCJCXCI6MH19fSxcIkR1cmF0aW9uU3R5bGVcIjp7XCIkaWRcIjpcIjIzMlwiLFwiRm9udFNldHRpbmdzXCI6e1wiJGlkXCI6XCIyMzNcIixcIkZvbnRTaXplXCI6MTAsXCJGb250TmFtZVwiOlwiQ2FsaWJyaVwiLFwiSXNCb2xkXCI6ZmFsc2UsXCJJc0l0YWxpY1wiOmZhbHNlLFwiSXNVbmRlcmxpbmVkXCI6ZmFsc2V9LFwiRm9yZWdyb3VuZFwiOntcIiRpZFwiOlwiMjM0XCIsXCJDb2xvclwiOntcIiRpZFwiOlwiMjM1XCIsXCJBXCI6MjU1LFwiUlwiOjIzNyxcIkdcIjoxMjUsXCJCXCI6NDl9fSxcIkhvcml6b250YWxBbGlnbm1lbnRcIjowLFwiSXNWaXNpYmxlXCI6ZmFsc2V9LFwiTWFyZ2luXCI6e1wiJGlkXCI6XCIyMzZcIixcIlRvcFwiOjAuMCxcIkxlZnRcIjowLjAsXCJSaWdodFwiOjAuMCxcIkJvdHRvbVwiOjAuMH0sXCJTdGFydERhdGVQb3NpdGlvblwiOjMsXCJFbmREYXRlUG9zaXRpb25cIjozLFwiVGl0bGVQb3NpdGlvblwiOjQsXCJEdXJhdGlvblBvc2l0aW9uXCI6MCxcIlBlcmNlbnRhZ2VDb21wbGV0ZWRQb3NpdGlvblwiOjIsXCJWYXJpYW5jZVBvc2l0aW9uXCI6MixcIlNwYWNpbmdcIjozLFwiQmFzZWxpbmVTdHlsZVwiOntcIiRpZFwiOlwiMjM3XCIsXCJCYXNlbGluZVNoYXBlU3R5bGVcIjp7XCIkaWRcIjpcIjIzOFwiLFwiTWFyZ2luXCI6e1wiJGlkXCI6XCIyMzlcIixcIlRvcFwiOjAuMCxcIkxlZnRcIjowLjAsXCJSaWdodFwiOjAuMCxcIkJvdHRvbVwiOjAuMH0sXCJQYWRkaW5nXCI6e1wiJGlkXCI6XCIyNDBcIixcIlRvcFwiOjAuMCxcIkxlZnRcIjowLjAsXCJSaWdodFwiOjAuMCxcIkJvdHRvbVwiOjAuMH0sXCJCYWNrZ3JvdW5kXCI6e1wiJGlkXCI6XCIyNDFcIixcIkNvbG9yXCI6e1wiJGlkXCI6XCIyNDJcIixcIkFcIjoxNTMsXCJSXCI6MCxcIkdcIjowLFwiQlwiOjB9fSxcIklzVmlzaWJsZVwiOmZhbHNlLFwiV2lkdGhcIjowLjAsXCJIZWlnaHRcIjowLjAsXCJCb3JkZXJTdHlsZVwiOntcIiRpZFwiOlwiMjQzXCIsXCJMaW5lU3R5bGVcIjp7XCIkaWRcIjpcIjI0NFwiLFwiTGluZUNvbG9yXCI6e1wiJGlkXCI6XCIyNDVcIixcIkNvbG9yXCI6e1wiJGlkXCI6XCIyNDZcIixcIkFcIjoyNTUsXCJSXCI6MjU1LFwiR1wiOjAsXCJCXCI6MH19LFwiTGluZVdlaWdodFwiOjIuMCxcIkxpbmVUeXBlXCI6MH0sXCJJc1Zpc2libGVcIjpmYWxzZX19fSxcIlNoYXBlU3R5bGVcIjp7XCIkaWRcIjpcIjI0N1wiLFwiTWFyZ2luXCI6e1wiJGlkXCI6XCIyNDhcIixcIlRvcFwiOjAuMCxcIkxlZnRcIjo0LjAsXCJSaWdodFwiOjQuMCxcIkJvdHRvbVwiOjAuMH0sXCJQYWRkaW5nXCI6e1wiJGlkXCI6XCIyNDlcIixcIlRvcFwiOjAuMCxcIkxlZnRcIjowLjAsXCJSaWdodFwiOjAuMCxcIkJvdHRvbVwiOjAuMH0sXCJCYWNrZ3JvdW5kXCI6e1wiJGlkXCI6XCIyNTBcIixcIkNvbG9yXCI6e1wiJGlkXCI6XCIyNTFcIixcIkFcIjoyNTUsXCJSXCI6MjEsXCJHXCI6OTYsXCJCXCI6MTMwfX0sXCJJc1Zpc2libGVcIjp0cnVlLFwiV2lkdGhcIjowLjAsXCJIZWlnaHRcIjoxMC4wLFwiQm9yZGVyU3R5bGVcIjp7XCIkaWRcIjpcIjI1MlwiLFwiTGluZVN0eWxlXCI6e1wiJGlkXCI6XCIyNTNcIixcIkxpbmVDb2xvclwiOntcIiRpZFwiOlwiMjU0XCIsXCJDb2xvclwiOntcIiRpZFwiOlwiMjU1XCIsXCJBXCI6MjU1LFwiUlwiOjIzNCxcIkdcIjoyMixcIkJcIjozMH19LFwiTGluZVdlaWdodFwiOjIuMCxcIkxpbmVUeXBlXCI6MH0sXCJJc1Zpc2libGVcIjpmYWxzZX19LFwiVGl0bGVTdHlsZVwiOntcIiRpZFwiOlwiMjU2XCIsXCJGb250U2V0dGluZ3NcIjp7XCIkaWRcIjpcIjI1N1wiLFwiRm9udFNpemVcIjoxMSxcIkZvbnROYW1lXCI6XCJDYWxpYnJpXCIsXCJJc0JvbGRcIjpmYWxzZSxcIklzSXRhbGljXCI6ZmFsc2UsXCJJc1VuZGVybGluZWRcIjpmYWxzZX0sXCJGb3JlZ3JvdW5kXCI6e1wiJGlkXCI6XCIyNThcIixcIkNvbG9yXCI6e1wiJGlkXCI6XCIyNTlcIixcIkFcIjoyNTUsXCJSXCI6MCxcIkdcIjowLFwiQlwiOjB9fSxcIkhvcml6b250YWxBbGlnbm1lbnRcIjowLFwiSXNWaXNpYmxlXCI6dHJ1ZX0sXCJEYXRlU3R5bGVcIjp7XCIkaWRcIjpcIjI2MFwiLFwiRm9udFNldHRpbmdzXCI6e1wiJGlkXCI6XCIyNjFcIixcIkZvbnRTaXplXCI6MTAsXCJGb250TmFtZVwiOlwiQ2FsaWJyaVwiLFwiSXNCb2xkXCI6ZmFsc2UsXCJJc0l0YWxpY1wiOmZhbHNlLFwiSXNVbmRlcmxpbmVkXCI6ZmFsc2V9LFwiRm9yZWdyb3VuZFwiOntcIiRpZFwiOlwiMjYyXCIsXCJDb2xvclwiOntcIiRpZFwiOlwiMjYzXCIsXCJBXCI6MjU1LFwiUlwiOjE0LFwiR1wiOjQwLFwiQlwiOjY1fX0sXCJIb3Jpem9udGFsQWxpZ25tZW50XCI6MixcIklzVmlzaWJsZVwiOnRydWV9LFwiRGF0ZUZvcm1hdFwiOntcIiRpZFwiOlwiMjY0XCIsXCJGb3JtYXRTdHJpbmdcIjpcIk1NTSBkXCIsXCJTZXBhcmF0b3JcIjpcIi9cIixcIlVzZUludGVybmF0aW9uYWxEYXRlRm9ybWF0XCI6ZmFsc2UsXCJEYXRlSXNWaXNpYmxlXCI6dHJ1ZSxcIlRpbWVJc1Zpc2libGVcIjpmYWxzZSxcIkhvdXJEaWdpdHNcIjoxLFwiQW1QbURlc2lnbmF0b3JcIjoyLFwiVHJpbTAwTWludXRlc1wiOmZhbHNlfSxcIldlZWtOdW1iZXJpbmdcIjp7XCIkaWRcIjpcIjI2NVwiLFwiRm9ybWF0XCI6MCxcIklzVmlzaWJsZVwiOmZhbHNlLFwiTGFzdEtub3duVmlzaWJpbGl0eVN0YXRlXCI6ZmFsc2V9LFwiVmFyaWFuY2VTdHlsZVwiOntcIiRpZFwiOlwiMjY2XCIsXCJWYXJpYW5jZVRleHRTdHlsZVwiOntcIiRpZFwiOlwiMjY3XCIsXCJGb250U2V0dGluZ3NcIjp7XCIkaWRcIjpcIjI2OFwiLFwiRm9udFNpemVcIjoxMCxcIkZvbnROYW1lXCI6XCJDYWxpYnJpXCIsXCJJc0JvbGRcIjpmYWxzZSxcIklzSXRhbGljXCI6ZmFsc2UsXCJJc1VuZGVybGluZWRcIjpmYWxzZX0sXCJGb3JlZ3JvdW5kXCI6e1wiJGlkXCI6XCIyNjlcIixcIkNvbG9yXCI6e1wiJGlkXCI6XCIyNzBcIixcIkFcIjoyNTUsXCJSXCI6MCxcIkdcIjowLFwiQlwiOjB9fSxcIkhvcml6b250YWxBbGlnbm1lbnRcIjowLFwiSXNWaXNpYmxlXCI6ZmFsc2V9fX0sXCJEZWZhdWx0U3dpbWxhbmVNb3RTdHlsZVwiOntcIiRpZFwiOlwiMjcxXCIsXCJTaGFwZVwiOjEsXCJTaGFwZVNpemVcIjowLFwiRGV0YWlsc1NwYWNpbmdcIjowLjAsXCJQYWRkaW5nXCI6e1wiJGlkXCI6XCIyNzJcIixcIlRvcFwiOjUuMCxcIkxlZnRcIjozLjAsXCJSaWdodFwiOjAuMCxcIkJvdHRvbVwiOjIuMH0sXCJQb3NpdGlvbk9uVGFza1wiOjEsXCJTaGFwZVN0eWxlXCI6e1wiJGlkXCI6XCIyNzNcIixcIk1hcmdpblwiOntcIiRpZFwiOlwiMjc0XCIsXCJUb3BcIjowLjAsXCJMZWZ0XCI6MC4wLFwiUmlnaHRcIjowLjAsXCJCb3R0b21cIjowLjB9LFwiUGFkZGluZ1wiOntcIiRpZFwiOlwiMjc1XCIsXCJUb3BcIjowLjAsXCJMZWZ0XCI6MC4wLFwiUmlnaHRcIjowLjAsXCJCb3R0b21cIjowLjB9LFwiQmFja2dyb3VuZFwiOntcIiRpZFwiOlwiMjc2XCIsXCJDb2xvclwiOntcIiRpZFwiOlwiMjc3XCIsXCJBXCI6MjU1LFwiUlwiOjExLFwiR1wiOjQ4LFwiQlwiOjY1fX0sXCJJc1Zpc2libGVcIjp0cnVlLFwiV2lkdGhcIjoxMi4wLFwiSGVpZ2h0XCI6MTQuMCxcIkJvcmRlclN0eWxlXCI6e1wiJGlkXCI6XCIyNzhcIixcIkxpbmVTdHlsZVwiOntcIiRpZFwiOlwiMjc5XCIsXCJMaW5lQ29sb3JcIjp7XCIkaWRcIjpcIjI4MFwiLFwiQ29sb3JcIjp7XCIkaWRcIjpcIjI4MVwiLFwiQVwiOjI1NSxcIlJcIjoyNTUsXCJHXCI6MCxcIkJcIjowfX0sXCJMaW5lV2VpZ2h0XCI6MC4wLFwiTGluZVR5cGVcIjowfSxcIklzVmlzaWJsZVwiOmZhbHNlfX0sXCJUaXRsZVN0eWxlXCI6e1wiJGlkXCI6XCIyODJcIixcIkZvbnRTZXR0aW5nc1wiOntcIiRpZFwiOlwiMjgzXCIsXCJGb250U2l6ZVwiOjExLFwiRm9udE5hbWVcIjpcIkNhbGlicmlcIixcIklzQm9sZFwiOmZhbHNlLFwiSXNJdGFsaWNcIjpmYWxzZSxcIklzVW5kZXJsaW5lZFwiOmZhbHNlfSxcIkZvcmVncm91bmRcIjp7XCIkaWRcIjpcIjI4NFwiLFwiQ29sb3JcIjp7XCIkaWRcIjpcIjI4NVwiLFwiQVwiOjI1NSxcIlJcIjowLFwiR1wiOjAsXCJCXCI6MH19LFwiSG9yaXpvbnRhbEFsaWdubWVudFwiOjEsXCJJc1Zpc2libGVcIjp0cnVlfSxcIkRhdGVTdHlsZVwiOntcIiRpZFwiOlwiMjg2XCIsXCJGb250U2V0dGluZ3NcIjp7XCIkaWRcIjpcIjI4N1wiLFwiRm9udFNpemVcIjoxMCxcIkZvbnROYW1lXCI6XCJDYWxpYnJpXCIsXCJJc0JvbGRcIjpmYWxzZSxcIklzSXRhbGljXCI6ZmFsc2UsXCJJc1VuZGVybGluZWRcIjpmYWxzZX0sXCJGb3JlZ3JvdW5kXCI6e1wiJGlkXCI6XCIyODhcIixcIkNvbG9yXCI6e1wiJGlkXCI6XCIyODlcIixcIkFcIjoyNTUsXCJSXCI6MTQsXCJHXCI6NDAsXCJCXCI6NjV9fSxcIkhvcml6b250YWxBbGlnbm1lbnRcIjoxLFwiSXNWaXNpYmxlXCI6dHJ1ZX0sXCJEYXRlRm9ybWF0XCI6e1wiJGlkXCI6XCIyOTBcIixcIkZvcm1hdFN0cmluZ1wiOlwiTU1NIGRcIixcIlNlcGFyYXRvclwiOlwiL1wiLFwiVXNlSW50ZXJuYXRpb25hbERhdGVGb3JtYXRcIjpmYWxzZSxcIkRhdGVJc1Zpc2libGVcIjp0cnVlLFwiVGltZUlzVmlzaWJsZVwiOmZhbHNlLFwiSG91ckRpZ2l0c1wiOjEsXCJBbVBtRGVzaWduYXRvclwiOjIsXCJUcmltMDBNaW51dGVzXCI6ZmFsc2V9LFwiV2Vla051bWJlcmluZ1wiOntcIiRpZFwiOlwiMjkxXCIsXCJGb3JtYXRcIjowLFwiSXNWaXNpYmxlXCI6ZmFsc2UsXCJMYXN0S25vd25WaXNpYmlsaXR5U3RhdGVcIjpmYWxzZX0sXCJWYXJpYW5jZVN0eWxlXCI6e1wiJGlkXCI6XCIyOTJcIixcIlZhcmlhbmNlVGV4dFN0eWxlXCI6e1wiJGlkXCI6XCIyOTNcIixcIkZvbnRTZXR0aW5nc1wiOntcIiRpZFwiOlwiMjk0XCIsXCJGb250U2l6ZVwiOjEwLFwiRm9udE5hbWVcIjpcIkNhbGlicmlcIixcIklzQm9sZFwiOmZhbHNlLFwiSXNJdGFsaWNcIjpmYWxzZSxcIklzVW5kZXJsaW5lZFwiOmZhbHNlfSxcIkZvcmVncm91bmRcIjp7XCIkaWRcIjpcIjI5NVwiLFwiQ29sb3JcIjp7XCIkaWRcIjpcIjI5NlwiLFwiQVwiOjI1NSxcIlJcIjowLFwiR1wiOjAsXCJCXCI6MH19LFwiSG9yaXpvbnRhbEFsaWdubWVudFwiOjAsXCJJc1Zpc2libGVcIjpmYWxzZX19fX0sXCJfYWRkaXRpb25hbFN3aW1sYW5lVjJTdHlsZXNcIjpbe1wiJGlkXCI6XCIyOTdcIixcIlN0eWxlSWRcIjpcIjk4NTEzZTEwLTU1MWMtNGYzMC1hYzExLWEwNjkwZTkwMzEzNFwiLFwiTmFtZVwiOlwiU3dpbWxhbmUgU3R5bGUgMlwiLFwiSGVhZGVyU3R5bGVcIjp7XCIkaWRcIjpcIjI5OFwiLFwiVGV4dFN0eWxlXCI6e1wiJGlkXCI6XCIyOTlcIixcIkZvbnRTZXR0aW5nc1wiOntcIiRpZFwiOlwiMzAwXCIsXCJGb250U2l6ZVwiOjExLFwiRm9udE5hbWVcIjpcIkNhbGlicmlcIixcIklzQm9sZFwiOmZhbHNlLFwiSXNJdGFsaWNcIjpmYWxzZSxcIklzVW5kZXJsaW5lZFwiOmZhbHNlfSxcIkZvcmVncm91bmRcIjp7XCIkaWRcIjpcIjMwMVwiLFwiQ29sb3JcIjp7XCIkaWRcIjpcIjMwMlwiLFwiQVwiOjI1NSxcIlJcIjoyNTUsXCJHXCI6MjU1LFwiQlwiOjI1NX19LFwiSG9yaXpvbnRhbEFsaWdubWVudFwiOjEsXCJJc1Zpc2libGVcIjp0cnVlfSxcIlJlY3RhbmdsZVN0eWxlXCI6e1wiJGlkXCI6XCIzMDNcIixcIk1hcmdpblwiOntcIiRpZFwiOlwiMzA0XCIsXCJUb3BcIjowLjAsXCJMZWZ0XCI6MC4wLFwiUmlnaHRcIjowLjAsXCJCb3R0b21cIjowLjB9LFwiUGFkZGluZ1wiOntcIiRpZFwiOlwiMzA1XCIsXCJUb3BcIjowLjAsXCJMZWZ0XCI6MC4wLFwiUmlnaHRcIjowLjAsXCJCb3R0b21cIjowLjB9LFwiQmFja2dyb3VuZFwiOntcIiRpZFwiOlwiMzA2XCIsXCJDb2xvclwiOntcIiRpZFwiOlwiMzA3XCIsXCJBXCI6MjU1LFwiUlwiOjIzMyxcIkdcIjoxMTMsXCJCXCI6NTB9fSxcIklzVmlzaWJsZVwiOnRydWUsXCJXaWR0aFwiOjAuMCxcIkhlaWdodFwiOjAuMCxcIkJvcmRlclN0eWxlXCI6e1wiJGlkXCI6XCIzMDhcIixcIkxpbmVTdHlsZVwiOntcIiRpZFwiOlwiMzA5XCIsXCJMaW5lQ29sb3JcIjp7XCIkaWRcIjpcIjMxMFwiLFwiQ29sb3JcIjp7XCIkaWRcIjpcIjMxMVwiLFwiQVwiOjI1NSxcIlJcIjoyNTUsXCJHXCI6MjU1LFwiQlwiOjI1NX19LFwiTGluZVdlaWdodFwiOjAuMCxcIkxpbmVUeXBlXCI6MH0sXCJJc1Zpc2libGVcIjpmYWxzZX19fSxcIkJhY2tncm91bmRTdHlsZVwiOntcIiRpZFwiOlwiMzEyXCIsXCJNYXJnaW5cIjp7XCIkaWRcIjpcIjMxM1wiLFwiVG9wXCI6MC4wLFwiTGVmdFwiOjAuMCxcIlJpZ2h0XCI6MC4wLFwiQm90dG9tXCI6MC4wfSxcIlBhZGRpbmdcIjp7XCIkaWRcIjpcIjMxNFwiLFwiVG9wXCI6MC4wLFwiTGVmdFwiOjAuMCxcIlJpZ2h0XCI6MC4wLFwiQm90dG9tXCI6MC4wfSxcIkJhY2tncm91bmRcIjp7XCIkaWRcIjpcIjMxNVwiLFwiQ29sb3JcIjp7XCIkaWRcIjpcIjMxNlwiLFwiQVwiOjUxLFwiUlwiOjIwMCxcIkdcIjoyMDAsXCJCXCI6MjAwfX0sXCJJc1Zpc2libGVcIjp0cnVlLFwiV2lkdGhcIjowLjAsXCJIZWlnaHRcIjowLjAsXCJCb3JkZXJTdHlsZVwiOntcIiRpZFwiOlwiMzE3XCIsXCJMaW5lU3R5bGVcIjp7XCIkaWRcIjpcIjMxOFwiLFwiTGluZUNvbG9yXCI6e1wiJGlkXCI6XCIzMTlcIixcIkNvbG9yXCI6e1wiJGlkXCI6XCIzMjBcIixcIkFcIjoyNTUsXCJSXCI6MjM0LFwiR1wiOjIyLFwiQlwiOjMwfX0sXCJMaW5lV2VpZ2h0XCI6Mi4wLFwiTGluZVR5cGVcIjowfSxcIklzVmlzaWJsZVwiOmZhbHNlfX0sXCJJc0Fib3ZlVGltZWJhbmRcIjpmYWxzZSxcIlNwYWNpbmdcIjozLFwiRGVmYXVsdFN3aW1sYW5lQWN0aXZpdHlTdHlsZVwiOntcIiRpZFwiOlwiMzIxXCIsXCJIZWFkZXJTdHlsZVwiOntcIiRpZFwiOlwiMzIyXCIsXCJUZXh0U3R5bGVcIjp7XCIkaWRcIjpcIjMyM1wiLFwiRm9udFNldHRpbmdzXCI6e1wiJGlkXCI6XCIzMjRcIixcIkZvbnRTaXplXCI6MTEsXCJGb250TmFtZVwiOlwiQ2FsaWJyaVwiLFwiSXNCb2xkXCI6ZmFsc2UsXCJJc0l0YWxpY1wiOmZhbHNlLFwiSXNVbmRlcmxpbmVkXCI6ZmFsc2V9LFwiRm9yZWdyb3VuZFwiOntcIiRpZFwiOlwiMzI1XCIsXCJDb2xvclwiOntcIiRpZFwiOlwiMzI2XCIsXCJBXCI6MjU1LFwiUlwiOjAsXCJHXCI6MCxcIkJcIjowfX0sXCJIb3Jpem9udGFsQWxpZ25tZW50XCI6MCxcIklzVmlzaWJsZVwiOnRydWV9LFwiUmVjdGFuZ2xlU3R5bGVcIjp7XCIkaWRcIjpcIjMyN1wiLFwiTWFyZ2luXCI6e1wiJGlkXCI6XCIzMjhcIixcIlRvcFwiOjAuMCxcIkxlZnRcIjowLjAsXCJSaWdodFwiOjAuMCxcIkJvdHRvbVwiOjAuMH0sXCJQYWRkaW5nXCI6e1wiJGlkXCI6XCIzMjlcIixcIlRvcFwiOjAuMCxcIkxlZnRcIjowLjAsXCJSaWdodFwiOjAuMCxcIkJvdHRvbVwiOjAuMH0sXCJCYWNrZ3JvdW5kXCI6e1wiJGlkXCI6XCIzMzBcIixcIkNvbG9yXCI6e1wiJGlkXCI6XCIzMzFcIixcIkFcIjo2MyxcIlJcIjoyMzMsXCJHXCI6MTEzLFwiQlwiOjUwfX0sXCJJc1Zpc2libGVcIjp0cnVlLFwiV2lkdGhcIjowLjAsXCJIZWlnaHRcIjowLjAsXCJCb3JkZXJTdHlsZVwiOntcIiRpZFwiOlwiMzMyXCIsXCJMaW5lU3R5bGVcIjp7XCIkaWRcIjpcIjMzM1wiLFwiTGluZUNvbG9yXCI6e1wiJGlkXCI6XCIzMzRcIixcIkNvbG9yXCI6e1wiJGlkXCI6XCIzMzVcIixcIkFcIjoyNTUsXCJSXCI6MjU1LFwiR1wiOjI1NSxcIkJcIjoyNTV9fSxcIkxpbmVXZWlnaHRcIjowLjAsXCJMaW5lVHlwZVwiOjB9LFwiSXNWaXNpYmxlXCI6ZmFsc2V9fX0sXCJCYWNrZ3JvdW5kU3R5bGVcIjp7XCIkaWRcIjpcIjMzNlwiLFwiTWFyZ2luXCI6e1wiJGlkXCI6XCIzMzdcIixcIlRvcFwiOjAuMCxcIkxlZnRcIjowLjAsXCJSaWdodFwiOjAuMCxcIkJvdHRvbVwiOjAuMH0sXCJQYWRkaW5nXCI6e1wiJGlkXCI6XCIzMzhcIixcIlRvcFwiOjAuMCxcIkxlZnRcIjowLjAsXCJSaWdodFwiOjAuMCxcIkJvdHRvbVwiOjAuMH0sXCJCYWNrZ3JvdW5kXCI6e1wiJGlkXCI6XCIzMzlcIixcIkNvbG9yXCI6e1wiJGlkXCI6XCIzNDBcIixcIkFcIjo1MSxcIlJcIjoyMDAsXCJHXCI6MjAwLFwiQlwiOjIwMH19LFwiSXNWaXNpYmxlXCI6dHJ1ZSxcIldpZHRoXCI6MC4wLFwiSGVpZ2h0XCI6MC4wLFwiQm9yZGVyU3R5bGVcIjp7XCIkaWRcIjpcIjM0MVwiLFwiTGluZVN0eWxlXCI6e1wiJGlkXCI6XCIzNDJcIixcIkxpbmVDb2xvclwiOntcIiRpZFwiOlwiMzQzXCIsXCJDb2xvclwiOntcIiRpZFwiOlwiMzQ0XCIsXCJBXCI6MjU1LFwiUlwiOjIzNCxcIkdcIjoyMixcIkJcIjozMH19LFwiTGluZVdlaWdodFwiOjIuMCxcIkxpbmVUeXBlXCI6MH0sXCJJc1Zpc2libGVcIjpmYWxzZX19fSxcIkRlZmF1bHRTd2ltbGFuZU1pbGVzdG9uZVN0eWxlXCI6e1wiJGlkXCI6XCIzNDVcIixcIlRpdGxlUG9zaXRpb25cIjowLFwiRGF0ZVBvc2l0aW9uXCI6MixcIlZhcmlhbmNlUG9zaXRpb25cIjoyLFwiU2hhcGVUeXBlXCI6MSxcIlNoYXBlU2l6ZVwiOjAsXCJTcGFjaW5nXCI6NSxcIlNoYXBlU3R5bGVcIjp7XCIkaWRcIjpcIjM0NlwiLFwiTWFyZ2luXCI6e1wiJGlkXCI6XCIzNDdcIixcIlRvcFwiOjAuMCxcIkxlZnRcIjowLjAsXCJSaWdodFwiOjAuMCxcIkJvdHRvbVwiOjAuMH0sXCJQYWRkaW5nXCI6e1wiJGlkXCI6XCIzNDhcIixcIlRvcFwiOjAuMCxcIkxlZnRcIjowLjAsXCJSaWdodFwiOjAuMCxcIkJvdHRvbVwiOjAuMH0sXCJCYWNrZ3JvdW5kXCI6e1wiJGlkXCI6XCIzNDlcIixcIkNvbG9yXCI6e1wiJGlkXCI6XCIzNTBcIixcIkFcIjoyNTUsXCJSXCI6MjMzLFwiR1wiOjExMyxcIkJcIjo1MH19LFwiSXNWaXNpYmxlXCI6dHJ1ZSxcIldpZHRoXCI6MTIuMCxcIkhlaWdodFwiOjE0LjAsXCJCb3JkZXJTdHlsZVwiOntcIiRpZFwiOlwiMzUxXCIsXCJMaW5lU3R5bGVcIjp7XCIkaWRcIjpcIjM1MlwiLFwiTGluZUNvbG9yXCI6e1wiJGlkXCI6XCIzNTNcIixcIkNvbG9yXCI6e1wiJGlkXCI6XCIzNTRcIixcIkFcIjoyNTUsXCJSXCI6MjM0LFwiR1wiOjIyLFwiQlwiOjMwfX0sXCJMaW5lV2VpZ2h0XCI6Mi4wLFwiTGluZVR5cGVcIjowfSxcIklzVmlzaWJsZVwiOmZhbHNlfX0sXCJUaXRsZVN0eWxlXCI6e1wiJGlkXCI6XCIzNTVcIixcIkZvbnRTZXR0aW5nc1wiOntcIiRpZFwiOlwiMzU2XCIsXCJGb250U2l6ZVwiOjExLFwiRm9udE5hbWVcIjpcIkNhbGlicmlcIixcIklzQm9sZFwiOmZhbHNlLFwiSXNJdGFsaWNcIjpmYWxzZSxcIklzVW5kZXJsaW5lZFwiOmZhbHNlfSxcIkZvcmVncm91bmRcIjp7XCIkaWRcIjpcIjM1N1wiLFwiQ29sb3JcIjp7XCIkaWRcIjpcIjM1OFwiLFwiQVwiOjI1NSxcIlJcIjowLFwiR1wiOjAsXCJCXCI6MH19LFwiSG9yaXpvbnRhbEFsaWdubWVudFwiOjIsXCJJc1Zpc2libGVcIjp0cnVlfSxcIkRhdGVTdHlsZVwiOntcIiRpZFwiOlwiMzU5XCIsXCJGb250U2V0dGluZ3NcIjp7XCIkaWRcIjpcIjM2MFwiLFwiRm9udFNpemVcIjoxMCxcIkZvbnROYW1lXCI6XCJDYWxpYnJpXCIsXCJJc0JvbGRcIjpmYWxzZSxcIklzSXRhbGljXCI6ZmFsc2UsXCJJc1VuZGVybGluZWRcIjpmYWxzZX0sXCJGb3JlZ3JvdW5kXCI6e1wiJGlkXCI6XCIzNjFcIixcIkNvbG9yXCI6e1wiJGlkXCI6XCIzNjJcIixcIkFcIjoyNTUsXCJSXCI6MTQsXCJHXCI6NDAsXCJCXCI6NjV9fSxcIkhvcml6b250YWxBbGlnbm1lbnRcIjowLFwiSXNWaXNpYmxlXCI6dHJ1ZX0sXCJEYXRlRm9ybWF0XCI6e1wiJGlkXCI6XCIzNjNcIixcIkZvcm1hdFN0cmluZ1wiOlwiTU1NIGRcIixcIlNlcGFyYXRvclwiOlwiL1wiLFwiVXNlSW50ZXJuYXRpb25hbERhdGVGb3JtYXRcIjpmYWxzZSxcIkRhdGVJc1Zpc2libGVcIjp0cnVlLFwiVGltZUlzVmlzaWJsZVwiOmZhbHNlLFwiSG91ckRpZ2l0c1wiOjEsXCJBbVBtRGVzaWduYXRvclwiOjIsXCJUcmltMDBNaW51dGVzXCI6ZmFsc2V9LFwiV2Vla051bWJlcmluZ1wiOntcIiRpZFwiOlwiMzY0XCIsXCJGb3JtYXRcIjowLFwiSXNWaXNpYmxlXCI6ZmFsc2UsXCJMYXN0S25vd25WaXNpYmlsaXR5U3RhdGVcIjpmYWxzZX0sXCJWYXJpYW5jZVN0eWxlXCI6e1wiJGlkXCI6XCIzNjVcIixcIlZhcmlhbmNlVGV4dFN0eWxlXCI6e1wiJGlkXCI6XCIzNjZcIixcIkZvbnRTZXR0aW5nc1wiOntcIiRpZFwiOlwiMzY3XCIsXCJGb250U2l6ZVwiOjEwLFwiRm9udE5hbWVcIjpcIkNhbGlicmlcIixcIklzQm9sZFwiOmZhbHNlLFwiSXNJdGFsaWNcIjpmYWxzZSxcIklzVW5kZXJsaW5lZFwiOmZhbHNlfSxcIkZvcmVncm91bmRcIjp7XCIkaWRcIjpcIjM2OFwiLFwiQ29sb3JcIjp7XCIkaWRcIjpcIjM2OVwiLFwiQVwiOjI1NSxcIlJcIjowLFwiR1wiOjAsXCJCXCI6MH19LFwiSG9yaXpvbnRhbEFsaWdubWVudFwiOjAsXCJJc1Zpc2libGVcIjpmYWxzZX19fSxcIkRlZmF1bHRTd2ltbGFuZVRhc2tTdHlsZVwiOntcIiRpZFwiOlwiMzcwXCIsXCJTaGFwZVwiOjEsXCJTaGFwZVRoaWNrbmVzc1wiOjAsXCJEdXJhdGlvbkZvcm1hdFwiOjAsXCJQZXJjZW50YWdlQ29tcGxldGVUZXh0U3R5bGVcIjp7XCIkaWRcIjpcIjM3MVwiLFwiRm9udFNldHRpbmdzXCI6e1wiJGlkXCI6XCIzNzJcIixcIkZvbnRTaXplXCI6MTAsXCJGb250TmFtZVwiOlwiQ2FsaWJyaVwiLFwiSXNCb2xkXCI6ZmFsc2UsXCJJc0l0YWxpY1wiOmZhbHNlLFwiSXNVbmRlcmxpbmVkXCI6ZmFsc2V9LFwiRm9yZWdyb3VuZFwiOntcIiRpZFwiOlwiMzczXCIsXCJDb2xvclwiOntcIiRpZFwiOlwiMzc0XCIsXCJBXCI6MjU1LFwiUlwiOjIzMixcIkdcIjoyMzIsXCJCXCI6MjMyfX0sXCJIb3Jpem9udGFsQWxpZ25tZW50XCI6MSxcIklzVmlzaWJsZVwiOnRydWV9LFwiUGVyY2VudGFnZUNvbXBsZXRlSGlnaGxpZ2h0U3R5bGVcIjp7XCIkaWRcIjpcIjM3NVwiLFwiQmFja2dyb3VuZFwiOntcIiRpZFwiOlwiMzc2XCIsXCJDb2xvclwiOntcIiRpZFwiOlwiMzc3XCIsXCJBXCI6ODksXCJSXCI6MCxcIkdcIjowLFwiQlwiOjB9fX0sXCJEdXJhdGlvblN0eWxlXCI6e1wiJGlkXCI6XCIzNzhcIixcIkZvbnRTZXR0aW5nc1wiOntcIiRpZFwiOlwiMzc5XCIsXCJGb250U2l6ZVwiOjEwLFwiRm9udE5hbWVcIjpcIkNhbGlicmlcIixcIklzQm9sZFwiOmZhbHNlLFwiSXNJdGFsaWNcIjpmYWxzZSxcIklzVW5kZXJsaW5lZFwiOmZhbHNlfSxcIkZvcmVncm91bmRcIjp7XCIkaWRcIjpcIjM4MFwiLFwiQ29sb3JcIjp7XCIkaWRcIjpcIjM4MVwiLFwiQVwiOjI1NSxcIlJcIjoyMzcsXCJHXCI6MTI1LFwiQlwiOjQ5fX0sXCJIb3Jpem9udGFsQWxpZ25tZW50XCI6MCxcIklzVmlzaWJsZVwiOmZhbHNlfSxcIk1hcmdpblwiOntcIiRpZFwiOlwiMzgyXCIsXCJUb3BcIjowLjAsXCJMZWZ0XCI6MC4wLFwiUmlnaHRcIjowLjAsXCJCb3R0b21cIjowLjB9LFwiU3RhcnREYXRlUG9zaXRpb25cIjozLFwiRW5kRGF0ZVBvc2l0aW9uXCI6MyxcIlRpdGxlUG9zaXRpb25cIjo0LFwiRHVyYXRpb25Qb3NpdGlvblwiOjAsXCJQZXJjZW50YWdlQ29tcGxldGVkUG9zaXRpb25cIjoyLFwiVmFyaWFuY2VQb3NpdGlvblwiOjIsXCJTcGFjaW5nXCI6MyxcIkJhc2VsaW5lU3R5bGVcIjp7XCIkaWRcIjpcIjM4M1wiLFwiQmFzZWxpbmVTaGFwZVN0eWxlXCI6e1wiJGlkXCI6XCIzODRcIixcIk1hcmdpblwiOntcIiRpZFwiOlwiMzg1XCIsXCJUb3BcIjowLjAsXCJMZWZ0XCI6MC4wLFwiUmlnaHRcIjowLjAsXCJCb3R0b21cIjowLjB9LFwiUGFkZGluZ1wiOntcIiRpZFwiOlwiMzg2XCIsXCJUb3BcIjowLjAsXCJMZWZ0XCI6MC4wLFwiUmlnaHRcIjowLjAsXCJCb3R0b21cIjowLjB9LFwiQmFja2dyb3VuZFwiOntcIiRpZFwiOlwiMzg3XCIsXCJDb2xvclwiOntcIiRpZFwiOlwiMzg4XCIsXCJBXCI6MTUzLFwiUlwiOjAsXCJHXCI6MCxcIkJcIjowfX0sXCJJc1Zpc2libGVcIjpmYWxzZSxcIldpZHRoXCI6MC4wLFwiSGVpZ2h0XCI6MC4wLFwiQm9yZGVyU3R5bGVcIjp7XCIkaWRcIjpcIjM4OVwiLFwiTGluZVN0eWxlXCI6e1wiJGlkXCI6XCIzOTBcIixcIkxpbmVDb2xvclwiOntcIiRpZFwiOlwiMzkxXCIsXCJDb2xvclwiOntcIiRpZFwiOlwiMzkyXCIsXCJBXCI6MjU1LFwiUlwiOjI1NSxcIkdcIjowLFwiQlwiOjB9fSxcIkxpbmVXZWlnaHRcIjoyLjAsXCJMaW5lVHlwZVwiOjB9LFwiSXNWaXNpYmxlXCI6ZmFsc2V9fX0sXCJTaGFwZVN0eWxlXCI6e1wiJGlkXCI6XCIzOTNcIixcIk1hcmdpblwiOntcIiRpZFwiOlwiMzk0XCIsXCJUb3BcIjowLjAsXCJMZWZ0XCI6NC4wLFwiUmlnaHRcIjo0LjAsXCJCb3R0b21cIjowLjB9LFwiUGFkZGluZ1wiOntcIiRpZFwiOlwiMzk1XCIsXCJUb3BcIjowLjAsXCJMZWZ0XCI6MC4wLFwiUmlnaHRcIjowLjAsXCJCb3R0b21cIjowLjB9LFwiQmFja2dyb3VuZFwiOntcIiRpZFwiOlwiMzk2XCIsXCJDb2xvclwiOntcIiRpZFwiOlwiMzk3XCIsXCJBXCI6MjU1LFwiUlwiOjIzMyxcIkdcIjoxMTMsXCJCXCI6NTB9fSxcIklzVmlzaWJsZVwiOnRydWUsXCJXaWR0aFwiOjAuMCxcIkhlaWdodFwiOjEwLjAsXCJCb3JkZXJTdHlsZVwiOntcIiRpZFwiOlwiMzk4XCIsXCJMaW5lU3R5bGVcIjp7XCIkaWRcIjpcIjM5OVwiLFwiTGluZUNvbG9yXCI6e1wiJGlkXCI6XCI0MDBcIixcIkNvbG9yXCI6e1wiJGlkXCI6XCI0MDFcIixcIkFcIjoyNTUsXCJSXCI6MjM0LFwiR1wiOjIyLFwiQlwiOjMwfX0sXCJMaW5lV2VpZ2h0XCI6Mi4wLFwiTGluZVR5cGVcIjowfSxcIklzVmlzaWJsZVwiOmZhbHNlfX0sXCJUaXRsZVN0eWxlXCI6e1wiJGlkXCI6XCI0MDJcIixcIkZvbnRTZXR0aW5nc1wiOntcIiRpZFwiOlwiNDAzXCIsXCJGb250U2l6ZVwiOjExLFwiRm9udE5hbWVcIjpcIkNhbGlicmlcIixcIklzQm9sZFwiOmZhbHNlLFwiSXNJdGFsaWNcIjpmYWxzZSxcIklzVW5kZXJsaW5lZFwiOmZhbHNlfSxcIkZvcmVncm91bmRcIjp7XCIkaWRcIjpcIjQwNFwiLFwiQ29sb3JcIjp7XCIkaWRcIjpcIjQwNVwiLFwiQVwiOjI1NSxcIlJcIjowLFwiR1wiOjAsXCJCXCI6MH19LFwiSG9yaXpvbnRhbEFsaWdubWVudFwiOjAsXCJJc1Zpc2libGVcIjp0cnVlfSxcIkRhdGVTdHlsZVwiOntcIiRpZFwiOlwiNDA2XCIsXCJGb250U2V0dGluZ3NcIjp7XCIkaWRcIjpcIjQwN1wiLFwiRm9udFNpemVcIjoxMCxcIkZvbnROYW1lXCI6XCJDYWxpYnJpXCIsXCJJc0JvbGRcIjpmYWxzZSxcIklzSXRhbGljXCI6ZmFsc2UsXCJJc1VuZGVybGluZWRcIjpmYWxzZX0sXCJGb3JlZ3JvdW5kXCI6e1wiJGlkXCI6XCI0MDhcIixcIkNvbG9yXCI6e1wiJGlkXCI6XCI0MDlcIixcIkFcIjoyNTUsXCJSXCI6MTQsXCJHXCI6NDAsXCJCXCI6NjV9fSxcIkhvcml6b250YWxBbGlnbm1lbnRcIjoyLFwiSXNWaXNpYmxlXCI6dHJ1ZX0sXCJEYXRlRm9ybWF0XCI6e1wiJGlkXCI6XCI0MTBcIixcIkZvcm1hdFN0cmluZ1wiOlwiTU1NIGRcIixcIlNlcGFyYXRvclwiOlwiL1wiLFwiVXNlSW50ZXJuYXRpb25hbERhdGVGb3JtYXRcIjpmYWxzZSxcIkRhdGVJc1Zpc2libGVcIjp0cnVlLFwiVGltZUlzVmlzaWJsZVwiOmZhbHNlLFwiSG91ckRpZ2l0c1wiOjEsXCJBbVBtRGVzaWduYXRvclwiOjIsXCJUcmltMDBNaW51dGVzXCI6ZmFsc2V9LFwiV2Vla051bWJlcmluZ1wiOntcIiRpZFwiOlwiNDExXCIsXCJGb3JtYXRcIjowLFwiSXNWaXNpYmxlXCI6ZmFsc2UsXCJMYXN0S25vd25WaXNpYmlsaXR5U3RhdGVcIjpmYWxzZX0sXCJWYXJpYW5jZVN0eWxlXCI6e1wiJGlkXCI6XCI0MTJcIixcIlZhcmlhbmNlVGV4dFN0eWxlXCI6e1wiJGlkXCI6XCI0MTNcIixcIkZvbnRTZXR0aW5nc1wiOntcIiRpZFwiOlwiNDE0XCIsXCJGb250U2l6ZVwiOjEwLFwiRm9udE5hbWVcIjpcIkNhbGlicmlcIixcIklzQm9sZFwiOmZhbHNlLFwiSXNJdGFsaWNcIjpmYWxzZSxcIklzVW5kZXJsaW5lZFwiOmZhbHNlfSxcIkZvcmVncm91bmRcIjp7XCIkaWRcIjpcIjQxNVwiLFwiQ29sb3JcIjp7XCIkaWRcIjpcIjQxNlwiLFwiQVwiOjI1NSxcIlJcIjowLFwiR1wiOjAsXCJCXCI6MH19LFwiSG9yaXpvbnRhbEFsaWdubWVudFwiOjAsXCJJc1Zpc2libGVcIjpmYWxzZX19fSxcIkRlZmF1bHRTd2ltbGFuZU1vdFN0eWxlXCI6e1wiJGlkXCI6XCI0MTdcIixcIlNoYXBlXCI6MSxcIlNoYXBlU2l6ZVwiOjAsXCJEZXRhaWxzU3BhY2luZ1wiOjAuMCxcIlBhZGRpbmdcIjp7XCIkaWRcIjpcIjQxOFwiLFwiVG9wXCI6NS4wLFwiTGVmdFwiOjMuMCxcIlJpZ2h0XCI6MC4wLFwiQm90dG9tXCI6Mi4wfSxcIlBvc2l0aW9uT25UYXNrXCI6MSxcIlNoYXBlU3R5bGVcIjp7XCIkaWRcIjpcIjQxOVwiLFwiTWFyZ2luXCI6e1wiJGlkXCI6XCI0MjBcIixcIlRvcFwiOjAuMCxcIkxlZnRcIjowLjAsXCJSaWdodFwiOjAuMCxcIkJvdHRvbVwiOjAuMH0sXCJQYWRkaW5nXCI6e1wiJGlkXCI6XCI0MjFcIixcIlRvcFwiOjAuMCxcIkxlZnRcIjowLjAsXCJSaWdodFwiOjAuMCxcIkJvdHRvbVwiOjAuMH0sXCJCYWNrZ3JvdW5kXCI6e1wiJGlkXCI6XCI0MjJcIixcIkNvbG9yXCI6e1wiJGlkXCI6XCI0MjNcIixcIkFcIjoyNTUsXCJSXCI6MTI4LFwiR1wiOjUzLFwiQlwiOjE0fX0sXCJJc1Zpc2libGVcIjp0cnVlLFwiV2lkdGhcIjoxMi4wLFwiSGVpZ2h0XCI6MTQuMCxcIkJvcmRlclN0eWxlXCI6e1wiJGlkXCI6XCI0MjRcIixcIkxpbmVTdHlsZVwiOntcIiRpZFwiOlwiNDI1XCIsXCJMaW5lQ29sb3JcIjp7XCIkaWRcIjpcIjQyNlwiLFwiQ29sb3JcIjp7XCIkaWRcIjpcIjQyN1wiLFwiQVwiOjI1NSxcIlJcIjoyNTUsXCJHXCI6MjU1LFwiQlwiOjI1NX19LFwiTGluZVdlaWdodFwiOjAuMCxcIkxpbmVUeXBlXCI6MH0sXCJJc1Zpc2libGVcIjpmYWxzZX19LFwiVGl0bGVTdHlsZVwiOntcIiRpZFwiOlwiNDI4XCIsXCJGb250U2V0dGluZ3NcIjp7XCIkaWRcIjpcIjQyOVwiLFwiRm9udFNpemVcIjoxMSxcIkZvbnROYW1lXCI6XCJDYWxpYnJpXCIsXCJJc0JvbGRcIjpmYWxzZSxcIklzSXRhbGljXCI6ZmFsc2UsXCJJc1VuZGVybGluZWRcIjpmYWxzZX0sXCJGb3JlZ3JvdW5kXCI6e1wiJGlkXCI6XCI0MzBcIixcIkNvbG9yXCI6e1wiJGlkXCI6XCI0MzFcIixcIkFcIjoyNTUsXCJSXCI6MCxcIkdcIjowLFwiQlwiOjB9fSxcIkhvcml6b250YWxBbGlnbm1lbnRcIjoxLFwiSXNWaXNpYmxlXCI6dHJ1ZX0sXCJEYXRlU3R5bGVcIjp7XCIkaWRcIjpcIjQzMlwiLFwiRm9udFNldHRpbmdzXCI6e1wiJGlkXCI6XCI0MzNcIixcIkZvbnRTaXplXCI6MTAsXCJGb250TmFtZVwiOlwiQ2FsaWJyaVwiLFwiSXNCb2xkXCI6ZmFsc2UsXCJJc0l0YWxpY1wiOmZhbHNlLFwiSXNVbmRlcmxpbmVkXCI6ZmFsc2V9LFwiRm9yZWdyb3VuZFwiOntcIiRpZFwiOlwiNDM0XCIsXCJDb2xvclwiOntcIiRpZFwiOlwiNDM1XCIsXCJBXCI6MjU1LFwiUlwiOjE0LFwiR1wiOjQwLFwiQlwiOjY1fX0sXCJIb3Jpem9udGFsQWxpZ25tZW50XCI6MSxcIklzVmlzaWJsZVwiOnRydWV9LFwiRGF0ZUZvcm1hdFwiOntcIiRpZFwiOlwiNDM2XCIsXCJGb3JtYXRTdHJpbmdcIjpcIk1NTSBkXCIsXCJTZXBhcmF0b3JcIjpcIi9cIixcIlVzZUludGVybmF0aW9uYWxEYXRlRm9ybWF0XCI6ZmFsc2UsXCJEYXRlSXNWaXNpYmxlXCI6dHJ1ZSxcIlRpbWVJc1Zpc2libGVcIjpmYWxzZSxcIkhvdXJEaWdpdHNcIjoxLFwiQW1QbURlc2lnbmF0b3JcIjoyLFwiVHJpbTAwTWludXRlc1wiOmZhbHNlfSxcIldlZWtOdW1iZXJpbmdcIjp7XCIkaWRcIjpcIjQzN1wiLFwiRm9ybWF0XCI6MCxcIklzVmlzaWJsZVwiOmZhbHNlLFwiTGFzdEtub3duVmlzaWJpbGl0eVN0YXRlXCI6ZmFsc2V9LFwiVmFyaWFuY2VTdHlsZVwiOntcIiRpZFwiOlwiNDM4XCIsXCJWYXJpYW5jZVRleHRTdHlsZVwiOntcIiRpZFwiOlwiNDM5XCIsXCJGb250U2V0dGluZ3NcIjp7XCIkaWRcIjpcIjQ0MFwiLFwiRm9udFNpemVcIjoxMCxcIkZvbnROYW1lXCI6XCJDYWxpYnJpXCIsXCJJc0JvbGRcIjpmYWxzZSxcIklzSXRhbGljXCI6ZmFsc2UsXCJJc1VuZGVybGluZWRcIjpmYWxzZX0sXCJGb3JlZ3JvdW5kXCI6e1wiJGlkXCI6XCI0NDFcIixcIkNvbG9yXCI6e1wiJGlkXCI6XCI0NDJcIixcIkFcIjoyNTUsXCJSXCI6MCxcIkdcIjowLFwiQlwiOjB9fSxcIkhvcml6b250YWxBbGlnbm1lbnRcIjowLFwiSXNWaXNpYmxlXCI6ZmFsc2V9fX19LHtcIiRpZFwiOlwiNDQzXCIsXCJTdHlsZUlkXCI6XCJiMjRmODA0NS1mNjliLTRhNDMtODI5Zi1hNTY1MDNmZGNkNjlcIixcIk5hbWVcIjpcIlN3aW1sYW5lIFN0eWxlIDNcIixcIkhlYWRlclN0eWxlXCI6e1wiJGlkXCI6XCI0NDRcIixcIlRleHRTdHlsZVwiOntcIiRpZFwiOlwiNDQ1XCIsXCJGb250U2V0dGluZ3NcIjp7XCIkaWRcIjpcIjQ0NlwiLFwiRm9udFNpemVcIjoxMSxcIkZvbnROYW1lXCI6XCJDYWxpYnJpXCIsXCJJc0JvbGRcIjpmYWxzZSxcIklzSXRhbGljXCI6ZmFsc2UsXCJJc1VuZGVybGluZWRcIjpmYWxzZX0sXCJGb3JlZ3JvdW5kXCI6e1wiJGlkXCI6XCI0NDdcIixcIkNvbG9yXCI6e1wiJGlkXCI6XCI0NDhcIixcIkFcIjoyNTUsXCJSXCI6MjU1LFwiR1wiOjI1NSxcIkJcIjoyNTV9fSxcIkhvcml6b250YWxBbGlnbm1lbnRcIjoxLFwiSXNWaXNpYmxlXCI6dHJ1ZX0sXCJSZWN0YW5nbGVTdHlsZVwiOntcIiRpZFwiOlwiNDQ5XCIsXCJNYXJnaW5cIjp7XCIkaWRcIjpcIjQ1MFwiLFwiVG9wXCI6MC4wLFwiTGVmdFwiOjAuMCxcIlJpZ2h0XCI6MC4wLFwiQm90dG9tXCI6MC4wfSxcIlBhZGRpbmdcIjp7XCIkaWRcIjpcIjQ1MVwiLFwiVG9wXCI6MC4wLFwiTGVmdFwiOjAuMCxcIlJpZ2h0XCI6MC4wLFwiQm90dG9tXCI6MC4wfSxcIkJhY2tncm91bmRcIjp7XCIkaWRcIjpcIjQ1MlwiLFwiQ29sb3JcIjp7XCIkaWRcIjpcIjQ1M1wiLFwiQVwiOjI1NSxcIlJcIjoyNSxcIkdcIjoxMDcsXCJCXCI6MzZ9fSxcIklzVmlzaWJsZVwiOnRydWUsXCJXaWR0aFwiOjAuMCxcIkhlaWdodFwiOjAuMCxcIkJvcmRlclN0eWxlXCI6e1wiJGlkXCI6XCI0NTRcIixcIkxpbmVTdHlsZVwiOntcIiRpZFwiOlwiNDU1XCIsXCJMaW5lQ29sb3JcIjp7XCIkaWRcIjpcIjQ1NlwiLFwiQ29sb3JcIjp7XCIkaWRcIjpcIjQ1N1wiLFwiQVwiOjI1NSxcIlJcIjoyNTUsXCJHXCI6MjU1LFwiQlwiOjI1NX19LFwiTGluZVdlaWdodFwiOjAuMCxcIkxpbmVUeXBlXCI6MH0sXCJJc1Zpc2libGVcIjpmYWxzZX19fSxcIkJhY2tncm91bmRTdHlsZVwiOntcIiRpZFwiOlwiNDU4XCIsXCJNYXJnaW5cIjp7XCIkaWRcIjpcIjQ1OVwiLFwiVG9wXCI6MC4wLFwiTGVmdFwiOjAuMCxcIlJpZ2h0XCI6MC4wLFwiQm90dG9tXCI6MC4wfSxcIlBhZGRpbmdcIjp7XCIkaWRcIjpcIjQ2MFwiLFwiVG9wXCI6MC4wLFwiTGVmdFwiOjAuMCxcIlJpZ2h0XCI6MC4wLFwiQm90dG9tXCI6MC4wfSxcIkJhY2tncm91bmRcIjp7XCIkaWRcIjpcIjQ2MVwiLFwiQ29sb3JcIjp7XCIkaWRcIjpcIjQ2MlwiLFwiQVwiOjUxLFwiUlwiOjIwMCxcIkdcIjoyMDAsXCJCXCI6MjAwfX0sXCJJc1Zpc2libGVcIjp0cnVlLFwiV2lkdGhcIjowLjAsXCJIZWlnaHRcIjowLjAsXCJCb3JkZXJTdHlsZVwiOntcIiRpZFwiOlwiNDYzXCIsXCJMaW5lU3R5bGVcIjp7XCIkaWRcIjpcIjQ2NFwiLFwiTGluZUNvbG9yXCI6e1wiJGlkXCI6XCI0NjVcIixcIkNvbG9yXCI6e1wiJGlkXCI6XCI0NjZcIixcIkFcIjoyNTUsXCJSXCI6MjM0LFwiR1wiOjIyLFwiQlwiOjMwfX0sXCJMaW5lV2VpZ2h0XCI6Mi4wLFwiTGluZVR5cGVcIjowfSxcIklzVmlzaWJsZVwiOmZhbHNlfX0sXCJJc0Fib3ZlVGltZWJhbmRcIjpmYWxzZSxcIlNwYWNpbmdcIjozLFwiRGVmYXVsdFN3aW1sYW5lQWN0aXZpdHlTdHlsZVwiOntcIiRpZFwiOlwiNDY3XCIsXCJIZWFkZXJTdHlsZVwiOntcIiRpZFwiOlwiNDY4XCIsXCJUZXh0U3R5bGVcIjp7XCIkaWRcIjpcIjQ2OVwiLFwiRm9udFNldHRpbmdzXCI6e1wiJGlkXCI6XCI0NzBcIixcIkZvbnRTaXplXCI6MTEsXCJGb250TmFtZVwiOlwiQ2FsaWJyaVwiLFwiSXNCb2xkXCI6ZmFsc2UsXCJJc0l0YWxpY1wiOmZhbHNlLFwiSXNVbmRlcmxpbmVkXCI6ZmFsc2V9LFwiRm9yZWdyb3VuZFwiOntcIiRpZFwiOlwiNDcxXCIsXCJDb2xvclwiOntcIiRpZFwiOlwiNDcyXCIsXCJBXCI6MjU1LFwiUlwiOjAsXCJHXCI6MCxcIkJcIjowfX0sXCJIb3Jpem9udGFsQWxpZ25tZW50XCI6MCxcIklzVmlzaWJsZVwiOnRydWV9LFwiUmVjdGFuZ2xlU3R5bGVcIjp7XCIkaWRcIjpcIjQ3M1wiLFwiTWFyZ2luXCI6e1wiJGlkXCI6XCI0NzRcIixcIlRvcFwiOjAuMCxcIkxlZnRcIjowLjAsXCJSaWdodFwiOjAuMCxcIkJvdHRvbVwiOjAuMH0sXCJQYWRkaW5nXCI6e1wiJGlkXCI6XCI0NzVcIixcIlRvcFwiOjAuMCxcIkxlZnRcIjowLjAsXCJSaWdodFwiOjAuMCxcIkJvdHRvbVwiOjAuMH0sXCJCYWNrZ3JvdW5kXCI6e1wiJGlkXCI6XCI0NzZcIixcIkNvbG9yXCI6e1wiJGlkXCI6XCI0NzdcIixcIkFcIjo2MyxcIlJcIjoyNSxcIkdcIjoxMDcsXCJCXCI6MzZ9fSxcIklzVmlzaWJsZVwiOnRydWUsXCJXaWR0aFwiOjAuMCxcIkhlaWdodFwiOjAuMCxcIkJvcmRlclN0eWxlXCI6e1wiJGlkXCI6XCI0NzhcIixcIkxpbmVTdHlsZVwiOntcIiRpZFwiOlwiNDc5XCIsXCJMaW5lQ29sb3JcIjp7XCIkaWRcIjpcIjQ4MFwiLFwiQ29sb3JcIjp7XCIkaWRcIjpcIjQ4MVwiLFwiQVwiOjI1NSxcIlJcIjoyNTUsXCJHXCI6MjU1LFwiQlwiOjI1NX19LFwiTGluZVdlaWdodFwiOjAuMCxcIkxpbmVUeXBlXCI6MH0sXCJJc1Zpc2libGVcIjpmYWxzZX19fSxcIkJhY2tncm91bmRTdHlsZVwiOntcIiRpZFwiOlwiNDgyXCIsXCJNYXJnaW5cIjp7XCIkaWRcIjpcIjQ4M1wiLFwiVG9wXCI6MC4wLFwiTGVmdFwiOjAuMCxcIlJpZ2h0XCI6MC4wLFwiQm90dG9tXCI6MC4wfSxcIlBhZGRpbmdcIjp7XCIkaWRcIjpcIjQ4NFwiLFwiVG9wXCI6MC4wLFwiTGVmdFwiOjAuMCxcIlJpZ2h0XCI6MC4wLFwiQm90dG9tXCI6MC4wfSxcIkJhY2tncm91bmRcIjp7XCIkaWRcIjpcIjQ4NVwiLFwiQ29sb3JcIjp7XCIkaWRcIjpcIjQ4NlwiLFwiQVwiOjUxLFwiUlwiOjIwMCxcIkdcIjoyMDAsXCJCXCI6MjAwfX0sXCJJc1Zpc2libGVcIjp0cnVlLFwiV2lkdGhcIjowLjAsXCJIZWlnaHRcIjowLjAsXCJCb3JkZXJTdHlsZVwiOntcIiRpZFwiOlwiNDg3XCIsXCJMaW5lU3R5bGVcIjp7XCIkaWRcIjpcIjQ4OFwiLFwiTGluZUNvbG9yXCI6e1wiJGlkXCI6XCI0ODlcIixcIkNvbG9yXCI6e1wiJGlkXCI6XCI0OTBcIixcIkFcIjoyNTUsXCJSXCI6MjM0LFwiR1wiOjIyLFwiQlwiOjMwfX0sXCJMaW5lV2VpZ2h0XCI6Mi4wLFwiTGluZVR5cGVcIjowfSxcIklzVmlzaWJsZVwiOmZhbHNlfX19LFwiRGVmYXVsdFN3aW1sYW5lTWlsZXN0b25lU3R5bGVcIjp7XCIkaWRcIjpcIjQ5MVwiLFwiVGl0bGVQb3NpdGlvblwiOjAsXCJEYXRlUG9zaXRpb25cIjoyLFwiVmFyaWFuY2VQb3NpdGlvblwiOjIsXCJTaGFwZVR5cGVcIjoxLFwiU2hhcGVTaXplXCI6MCxcIlNwYWNpbmdcIjo1LFwiU2hhcGVTdHlsZVwiOntcIiRpZFwiOlwiNDkyXCIsXCJNYXJnaW5cIjp7XCIkaWRcIjpcIjQ5M1wiLFwiVG9wXCI6MC4wLFwiTGVmdFwiOjAuMCxcIlJpZ2h0XCI6MC4wLFwiQm90dG9tXCI6MC4wfSxcIlBhZGRpbmdcIjp7XCIkaWRcIjpcIjQ5NFwiLFwiVG9wXCI6MC4wLFwiTGVmdFwiOjAuMCxcIlJpZ2h0XCI6MC4wLFwiQm90dG9tXCI6MC4wfSxcIkJhY2tncm91bmRcIjp7XCIkaWRcIjpcIjQ5NVwiLFwiQ29sb3JcIjp7XCIkaWRcIjpcIjQ5NlwiLFwiQVwiOjI1NSxcIlJcIjoyNSxcIkdcIjoxMDcsXCJCXCI6MzZ9fSxcIklzVmlzaWJsZVwiOnRydWUsXCJXaWR0aFwiOjEyLjAsXCJIZWlnaHRcIjoxNC4wLFwiQm9yZGVyU3R5bGVcIjp7XCIkaWRcIjpcIjQ5N1wiLFwiTGluZVN0eWxlXCI6e1wiJGlkXCI6XCI0OThcIixcIkxpbmVDb2xvclwiOntcIiRpZFwiOlwiNDk5XCIsXCJDb2xvclwiOntcIiRpZFwiOlwiNTAwXCIsXCJBXCI6MjU1LFwiUlwiOjIzNCxcIkdcIjoyMixcIkJcIjozMH19LFwiTGluZVdlaWdodFwiOjIuMCxcIkxpbmVUeXBlXCI6MH0sXCJJc1Zpc2libGVcIjpmYWxzZX19LFwiVGl0bGVTdHlsZVwiOntcIiRpZFwiOlwiNTAxXCIsXCJGb250U2V0dGluZ3NcIjp7XCIkaWRcIjpcIjUwMlwiLFwiRm9udFNpemVcIjoxMSxcIkZvbnROYW1lXCI6XCJDYWxpYnJpXCIsXCJJc0JvbGRcIjpmYWxzZSxcIklzSXRhbGljXCI6ZmFsc2UsXCJJc1VuZGVybGluZWRcIjpmYWxzZX0sXCJGb3JlZ3JvdW5kXCI6e1wiJGlkXCI6XCI1MDNcIixcIkNvbG9yXCI6e1wiJGlkXCI6XCI1MDRcIixcIkFcIjoyNTUsXCJSXCI6MCxcIkdcIjowLFwiQlwiOjB9fSxcIkhvcml6b250YWxBbGlnbm1lbnRcIjoyLFwiSXNWaXNpYmxlXCI6dHJ1ZX0sXCJEYXRlU3R5bGVcIjp7XCIkaWRcIjpcIjUwNVwiLFwiRm9udFNldHRpbmdzXCI6e1wiJGlkXCI6XCI1MDZcIixcIkZvbnRTaXplXCI6MTAsXCJGb250TmFtZVwiOlwiQ2FsaWJyaVwiLFwiSXNCb2xkXCI6ZmFsc2UsXCJJc0l0YWxpY1wiOmZhbHNlLFwiSXNVbmRlcmxpbmVkXCI6ZmFsc2V9LFwiRm9yZWdyb3VuZFwiOntcIiRpZFwiOlwiNTA3XCIsXCJDb2xvclwiOntcIiRpZFwiOlwiNTA4XCIsXCJBXCI6MjU1LFwiUlwiOjE0LFwiR1wiOjQwLFwiQlwiOjY1fX0sXCJIb3Jpem9udGFsQWxpZ25tZW50XCI6MCxcIklzVmlzaWJsZVwiOnRydWV9LFwiRGF0ZUZvcm1hdFwiOntcIiRpZFwiOlwiNTA5XCIsXCJGb3JtYXRTdHJpbmdcIjpcIk1NTSBkXCIsXCJTZXBhcmF0b3JcIjpcIi9cIixcIlVzZUludGVybmF0aW9uYWxEYXRlRm9ybWF0XCI6ZmFsc2UsXCJEYXRlSXNWaXNpYmxlXCI6dHJ1ZSxcIlRpbWVJc1Zpc2libGVcIjpmYWxzZSxcIkhvdXJEaWdpdHNcIjoxLFwiQW1QbURlc2lnbmF0b3JcIjoyLFwiVHJpbTAwTWludXRlc1wiOmZhbHNlfSxcIldlZWtOdW1iZXJpbmdcIjp7XCIkaWRcIjpcIjUxMFwiLFwiRm9ybWF0XCI6MCxcIklzVmlzaWJsZVwiOmZhbHNlLFwiTGFzdEtub3duVmlzaWJpbGl0eVN0YXRlXCI6ZmFsc2V9LFwiVmFyaWFuY2VTdHlsZVwiOntcIiRpZFwiOlwiNTExXCIsXCJWYXJpYW5jZVRleHRTdHlsZVwiOntcIiRpZFwiOlwiNTEyXCIsXCJGb250U2V0dGluZ3NcIjp7XCIkaWRcIjpcIjUxM1wiLFwiRm9udFNpemVcIjoxMCxcIkZvbnROYW1lXCI6XCJDYWxpYnJpXCIsXCJJc0JvbGRcIjpmYWxzZSxcIklzSXRhbGljXCI6ZmFsc2UsXCJJc1VuZGVybGluZWRcIjpmYWxzZX0sXCJGb3JlZ3JvdW5kXCI6e1wiJGlkXCI6XCI1MTRcIixcIkNvbG9yXCI6e1wiJGlkXCI6XCI1MTVcIixcIkFcIjoyNTUsXCJSXCI6MCxcIkdcIjowLFwiQlwiOjB9fSxcIkhvcml6b250YWxBbGlnbm1lbnRcIjowLFwiSXNWaXNpYmxlXCI6ZmFsc2V9fX0sXCJEZWZhdWx0U3dpbWxhbmVUYXNrU3R5bGVcIjp7XCIkaWRcIjpcIjUxNlwiLFwiU2hhcGVcIjoxLFwiU2hhcGVUaGlja25lc3NcIjowLFwiRHVyYXRpb25Gb3JtYXRcIjowLFwiUGVyY2VudGFnZUNvbXBsZXRlVGV4dFN0eWxlXCI6e1wiJGlkXCI6XCI1MTdcIixcIkZvbnRTZXR0aW5nc1wiOntcIiRpZFwiOlwiNTE4XCIsXCJGb250U2l6ZVwiOjEwLFwiRm9udE5hbWVcIjpcIkNhbGlicmlcIixcIklzQm9sZFwiOmZhbHNlLFwiSXNJdGFsaWNcIjpmYWxzZSxcIklzVW5kZXJsaW5lZFwiOmZhbHNlfSxcIkZvcmVncm91bmRcIjp7XCIkaWRcIjpcIjUxOVwiLFwiQ29sb3JcIjp7XCIkaWRcIjpcIjUyMFwiLFwiQVwiOjI1NSxcIlJcIjoyMzIsXCJHXCI6MjMyLFwiQlwiOjIzMn19LFwiSG9yaXpvbnRhbEFsaWdubWVudFwiOjEsXCJJc1Zpc2libGVcIjp0cnVlfSxcIlBlcmNlbnRhZ2VDb21wbGV0ZUhpZ2hsaWdodFN0eWxlXCI6e1wiJGlkXCI6XCI1MjFcIixcIkJhY2tncm91bmRcIjp7XCIkaWRcIjpcIjUyMlwiLFwiQ29sb3JcIjp7XCIkaWRcIjpcIjUyM1wiLFwiQVwiOjg5LFwiUlwiOjAsXCJHXCI6MCxcIkJcIjowfX19LFwiRHVyYXRpb25TdHlsZVwiOntcIiRpZFwiOlwiNTI0XCIsXCJGb250U2V0dGluZ3NcIjp7XCIkaWRcIjpcIjUyNVwiLFwiRm9udFNpemVcIjoxMCxcIkZvbnROYW1lXCI6XCJDYWxpYnJpXCIsXCJJc0JvbGRcIjpmYWxzZSxcIklzSXRhbGljXCI6ZmFsc2UsXCJJc1VuZGVybGluZWRcIjpmYWxzZX0sXCJGb3JlZ3JvdW5kXCI6e1wiJGlkXCI6XCI1MjZcIixcIkNvbG9yXCI6e1wiJGlkXCI6XCI1MjdcIixcIkFcIjoyNTUsXCJSXCI6MjM3LFwiR1wiOjEyNSxcIkJcIjo0OX19LFwiSG9yaXpvbnRhbEFsaWdubWVudFwiOjAsXCJJc1Zpc2libGVcIjpmYWxzZX0sXCJNYXJnaW5cIjp7XCIkaWRcIjpcIjUyOFwiLFwiVG9wXCI6MC4wLFwiTGVmdFwiOjAuMCxcIlJpZ2h0XCI6MC4wLFwiQm90dG9tXCI6MC4wfSxcIlN0YXJ0RGF0ZVBvc2l0aW9uXCI6MyxcIkVuZERhdGVQb3NpdGlvblwiOjMsXCJUaXRsZVBvc2l0aW9uXCI6NCxcIkR1cmF0aW9uUG9zaXRpb25cIjowLFwiUGVyY2VudGFnZUNvbXBsZXRlZFBvc2l0aW9uXCI6MixcIlZhcmlhbmNlUG9zaXRpb25cIjoyLFwiU3BhY2luZ1wiOjMsXCJCYXNlbGluZVN0eWxlXCI6e1wiJGlkXCI6XCI1MjlcIixcIkJhc2VsaW5lU2hhcGVTdHlsZVwiOntcIiRpZFwiOlwiNTMwXCIsXCJNYXJnaW5cIjp7XCIkaWRcIjpcIjUzMVwiLFwiVG9wXCI6MC4wLFwiTGVmdFwiOjAuMCxcIlJpZ2h0XCI6MC4wLFwiQm90dG9tXCI6MC4wfSxcIlBhZGRpbmdcIjp7XCIkaWRcIjpcIjUzMlwiLFwiVG9wXCI6MC4wLFwiTGVmdFwiOjAuMCxcIlJpZ2h0XCI6MC4wLFwiQm90dG9tXCI6MC4wfSxcIkJhY2tncm91bmRcIjp7XCIkaWRcIjpcIjUzM1wiLFwiQ29sb3JcIjp7XCIkaWRcIjpcIjUzNFwiLFwiQVwiOjE1MyxcIlJcIjowLFwiR1wiOjAsXCJCXCI6MH19LFwiSXNWaXNpYmxlXCI6ZmFsc2UsXCJXaWR0aFwiOjAuMCxcIkhlaWdodFwiOjAuMCxcIkJvcmRlclN0eWxlXCI6e1wiJGlkXCI6XCI1MzVcIixcIkxpbmVTdHlsZVwiOntcIiRpZFwiOlwiNTM2XCIsXCJMaW5lQ29sb3JcIjp7XCIkaWRcIjpcIjUzN1wiLFwiQ29sb3JcIjp7XCIkaWRcIjpcIjUzOFwiLFwiQVwiOjI1NSxcIlJcIjoyNTUsXCJHXCI6MCxcIkJcIjowfX0sXCJMaW5lV2VpZ2h0XCI6Mi4wLFwiTGluZVR5cGVcIjowfSxcIklzVmlzaWJsZVwiOmZhbHNlfX19LFwiU2hhcGVTdHlsZVwiOntcIiRpZFwiOlwiNTM5XCIsXCJNYXJnaW5cIjp7XCIkaWRcIjpcIjU0MFwiLFwiVG9wXCI6MC4wLFwiTGVmdFwiOjQuMCxcIlJpZ2h0XCI6NC4wLFwiQm90dG9tXCI6MC4wfSxcIlBhZGRpbmdcIjp7XCIkaWRcIjpcIjU0MVwiLFwiVG9wXCI6MC4wLFwiTGVmdFwiOjAuMCxcIlJpZ2h0XCI6MC4wLFwiQm90dG9tXCI6MC4wfSxcIkJhY2tncm91bmRcIjp7XCIkaWRcIjpcIjU0MlwiLFwiQ29sb3JcIjp7XCIkaWRcIjpcIjU0M1wiLFwiQVwiOjI1NSxcIlJcIjoyNSxcIkdcIjoxMDcsXCJCXCI6MzZ9fSxcIklzVmlzaWJsZVwiOnRydWUsXCJXaWR0aFwiOjAuMCxcIkhlaWdodFwiOjEwLjAsXCJCb3JkZXJTdHlsZVwiOntcIiRpZFwiOlwiNTQ0XCIsXCJMaW5lU3R5bGVcIjp7XCIkaWRcIjpcIjU0NVwiLFwiTGluZUNvbG9yXCI6e1wiJGlkXCI6XCI1NDZcIixcIkNvbG9yXCI6e1wiJGlkXCI6XCI1NDdcIixcIkFcIjoyNTUsXCJSXCI6MjM0LFwiR1wiOjIyLFwiQlwiOjMwfX0sXCJMaW5lV2VpZ2h0XCI6Mi4wLFwiTGluZVR5cGVcIjowfSxcIklzVmlzaWJsZVwiOmZhbHNlfX0sXCJUaXRsZVN0eWxlXCI6e1wiJGlkXCI6XCI1NDhcIixcIkZvbnRTZXR0aW5nc1wiOntcIiRpZFwiOlwiNTQ5XCIsXCJGb250U2l6ZVwiOjExLFwiRm9udE5hbWVcIjpcIkNhbGlicmlcIixcIklzQm9sZFwiOmZhbHNlLFwiSXNJdGFsaWNcIjpmYWxzZSxcIklzVW5kZXJsaW5lZFwiOmZhbHNlfSxcIkZvcmVncm91bmRcIjp7XCIkaWRcIjpcIjU1MFwiLFwiQ29sb3JcIjp7XCIkaWRcIjpcIjU1MVwiLFwiQVwiOjI1NSxcIlJcIjowLFwiR1wiOjAsXCJCXCI6MH19LFwiSG9yaXpvbnRhbEFsaWdubWVudFwiOjAsXCJJc1Zpc2libGVcIjp0cnVlfSxcIkRhdGVTdHlsZVwiOntcIiRpZFwiOlwiNTUyXCIsXCJGb250U2V0dGluZ3NcIjp7XCIkaWRcIjpcIjU1M1wiLFwiRm9udFNpemVcIjoxMCxcIkZvbnROYW1lXCI6XCJDYWxpYnJpXCIsXCJJc0JvbGRcIjpmYWxzZSxcIklzSXRhbGljXCI6ZmFsc2UsXCJJc1VuZGVybGluZWRcIjpmYWxzZX0sXCJGb3JlZ3JvdW5kXCI6e1wiJGlkXCI6XCI1NTRcIixcIkNvbG9yXCI6e1wiJGlkXCI6XCI1NTVcIixcIkFcIjoyNTUsXCJSXCI6MTQsXCJHXCI6NDAsXCJCXCI6NjV9fSxcIkhvcml6b250YWxBbGlnbm1lbnRcIjoyLFwiSXNWaXNpYmxlXCI6dHJ1ZX0sXCJEYXRlRm9ybWF0XCI6e1wiJGlkXCI6XCI1NTZcIixcIkZvcm1hdFN0cmluZ1wiOlwiTU1NIGRcIixcIlNlcGFyYXRvclwiOlwiL1wiLFwiVXNlSW50ZXJuYXRpb25hbERhdGVGb3JtYXRcIjpmYWxzZSxcIkRhdGVJc1Zpc2libGVcIjp0cnVlLFwiVGltZUlzVmlzaWJsZVwiOmZhbHNlLFwiSG91ckRpZ2l0c1wiOjEsXCJBbVBtRGVzaWduYXRvclwiOjIsXCJUcmltMDBNaW51dGVzXCI6ZmFsc2V9LFwiV2Vla051bWJlcmluZ1wiOntcIiRpZFwiOlwiNTU3XCIsXCJGb3JtYXRcIjowLFwiSXNWaXNpYmxlXCI6ZmFsc2UsXCJMYXN0S25vd25WaXNpYmlsaXR5U3RhdGVcIjpmYWxzZX0sXCJWYXJpYW5jZVN0eWxlXCI6e1wiJGlkXCI6XCI1NThcIixcIlZhcmlhbmNlVGV4dFN0eWxlXCI6e1wiJGlkXCI6XCI1NTlcIixcIkZvbnRTZXR0aW5nc1wiOntcIiRpZFwiOlwiNTYwXCIsXCJGb250U2l6ZVwiOjEwLFwiRm9udE5hbWVcIjpcIkNhbGlicmlcIixcIklzQm9sZFwiOmZhbHNlLFwiSXNJdGFsaWNcIjpmYWxzZSxcIklzVW5kZXJsaW5lZFwiOmZhbHNlfSxcIkZvcmVncm91bmRcIjp7XCIkaWRcIjpcIjU2MVwiLFwiQ29sb3JcIjp7XCIkaWRcIjpcIjU2MlwiLFwiQVwiOjI1NSxcIlJcIjowLFwiR1wiOjAsXCJCXCI6MH19LFwiSG9yaXpvbnRhbEFsaWdubWVudFwiOjAsXCJJc1Zpc2libGVcIjpmYWxzZX19fSxcIkRlZmF1bHRTd2ltbGFuZU1vdFN0eWxlXCI6e1wiJGlkXCI6XCI1NjNcIixcIlNoYXBlXCI6MSxcIlNoYXBlU2l6ZVwiOjAsXCJEZXRhaWxzU3BhY2luZ1wiOjAuMCxcIlBhZGRpbmdcIjp7XCIkaWRcIjpcIjU2NFwiLFwiVG9wXCI6NS4wLFwiTGVmdFwiOjMuMCxcIlJpZ2h0XCI6MC4wLFwiQm90dG9tXCI6Mi4wfSxcIlBvc2l0aW9uT25UYXNrXCI6MSxcIlNoYXBlU3R5bGVcIjp7XCIkaWRcIjpcIjU2NVwiLFwiTWFyZ2luXCI6e1wiJGlkXCI6XCI1NjZcIixcIlRvcFwiOjAuMCxcIkxlZnRcIjowLjAsXCJSaWdodFwiOjAuMCxcIkJvdHRvbVwiOjAuMH0sXCJQYWRkaW5nXCI6e1wiJGlkXCI6XCI1NjdcIixcIlRvcFwiOjAuMCxcIkxlZnRcIjowLjAsXCJSaWdodFwiOjAuMCxcIkJvdHRvbVwiOjAuMH0sXCJCYWNrZ3JvdW5kXCI6e1wiJGlkXCI6XCI1NjhcIixcIkNvbG9yXCI6e1wiJGlkXCI6XCI1NjlcIixcIkFcIjoyNTUsXCJSXCI6MTMsXCJHXCI6NTMsXCJCXCI6MTh9fSxcIklzVmlzaWJsZVwiOnRydWUsXCJXaWR0aFwiOjEyLjAsXCJIZWlnaHRcIjoxNC4wLFwiQm9yZGVyU3R5bGVcIjp7XCIkaWRcIjpcIjU3MFwiLFwiTGluZVN0eWxlXCI6e1wiJGlkXCI6XCI1NzFcIixcIkxpbmVDb2xvclwiOntcIiRpZFwiOlwiNTcyXCIsXCJDb2xvclwiOntcIiRpZFwiOlwiNTczXCIsXCJBXCI6MjU1LFwiUlwiOjI1NSxcIkdcIjoyNTUsXCJCXCI6MjU1fX0sXCJMaW5lV2VpZ2h0XCI6MC4wLFwiTGluZVR5cGVcIjowfSxcIklzVmlzaWJsZVwiOmZhbHNlfX0sXCJUaXRsZVN0eWxlXCI6e1wiJGlkXCI6XCI1NzRcIixcIkZvbnRTZXR0aW5nc1wiOntcIiRpZFwiOlwiNTc1XCIsXCJGb250U2l6ZVwiOjExLFwiRm9udE5hbWVcIjpcIkNhbGlicmlcIixcIklzQm9sZFwiOmZhbHNlLFwiSXNJdGFsaWNcIjpmYWxzZSxcIklzVW5kZXJsaW5lZFwiOmZhbHNlfSxcIkZvcmVncm91bmRcIjp7XCIkaWRcIjpcIjU3NlwiLFwiQ29sb3JcIjp7XCIkaWRcIjpcIjU3N1wiLFwiQVwiOjI1NSxcIlJcIjowLFwiR1wiOjAsXCJCXCI6MH19LFwiSG9yaXpvbnRhbEFsaWdubWVudFwiOjEsXCJJc1Zpc2libGVcIjp0cnVlfSxcIkRhdGVTdHlsZVwiOntcIiRpZFwiOlwiNTc4XCIsXCJGb250U2V0dGluZ3NcIjp7XCIkaWRcIjpcIjU3OVwiLFwiRm9udFNpemVcIjoxMCxcIkZvbnROYW1lXCI6XCJDYWxpYnJpXCIsXCJJc0JvbGRcIjpmYWxzZSxcIklzSXRhbGljXCI6ZmFsc2UsXCJJc1VuZGVybGluZWRcIjpmYWxzZX0sXCJGb3JlZ3JvdW5kXCI6e1wiJGlkXCI6XCI1ODBcIixcIkNvbG9yXCI6e1wiJGlkXCI6XCI1ODFcIixcIkFcIjoyNTUsXCJSXCI6MTQsXCJHXCI6NDAsXCJCXCI6NjV9fSxcIkhvcml6b250YWxBbGlnbm1lbnRcIjoxLFwiSXNWaXNpYmxlXCI6dHJ1ZX0sXCJEYXRlRm9ybWF0XCI6e1wiJGlkXCI6XCI1ODJcIixcIkZvcm1hdFN0cmluZ1wiOlwiTU1NIGRcIixcIlNlcGFyYXRvclwiOlwiL1wiLFwiVXNlSW50ZXJuYXRpb25hbERhdGVGb3JtYXRcIjpmYWxzZSxcIkRhdGVJc1Zpc2libGVcIjp0cnVlLFwiVGltZUlzVmlzaWJsZVwiOmZhbHNlLFwiSG91ckRpZ2l0c1wiOjEsXCJBbVBtRGVzaWduYXRvclwiOjIsXCJUcmltMDBNaW51dGVzXCI6ZmFsc2V9LFwiV2Vla051bWJlcmluZ1wiOntcIiRpZFwiOlwiNTgzXCIsXCJGb3JtYXRcIjowLFwiSXNWaXNpYmxlXCI6ZmFsc2UsXCJMYXN0S25vd25WaXNpYmlsaXR5U3RhdGVcIjpmYWxzZX0sXCJWYXJpYW5jZVN0eWxlXCI6e1wiJGlkXCI6XCI1ODRcIixcIlZhcmlhbmNlVGV4dFN0eWxlXCI6e1wiJGlkXCI6XCI1ODVcIixcIkZvbnRTZXR0aW5nc1wiOntcIiRpZFwiOlwiNTg2XCIsXCJGb250U2l6ZVwiOjEwLFwiRm9udE5hbWVcIjpcIkNhbGlicmlcIixcIklzQm9sZFwiOmZhbHNlLFwiSXNJdGFsaWNcIjpmYWxzZSxcIklzVW5kZXJsaW5lZFwiOmZhbHNlfSxcIkZvcmVncm91bmRcIjp7XCIkaWRcIjpcIjU4N1wiLFwiQ29sb3JcIjp7XCIkaWRcIjpcIjU4OFwiLFwiQVwiOjI1NSxcIlJcIjowLFwiR1wiOjAsXCJCXCI6MH19LFwiSG9yaXpvbnRhbEFsaWdubWVudFwiOjAsXCJJc1Zpc2libGVcIjpmYWxzZX19fX0se1wiJGlkXCI6XCI1ODlcIixcIlN0eWxlSWRcIjpcIjA3MDJkZWE4LWMxMTQtNGQ3MS1iZTQwLWNkMzA2MmM0Njk3MFwiLFwiTmFtZVwiOlwiU3dpbWxhbmUgU3R5bGUgNFwiLFwiSGVhZGVyU3R5bGVcIjp7XCIkaWRcIjpcIjU5MFwiLFwiVGV4dFN0eWxlXCI6e1wiJGlkXCI6XCI1OTFcIixcIkZvbnRTZXR0aW5nc1wiOntcIiRpZFwiOlwiNTkyXCIsXCJGb250U2l6ZVwiOjExLFwiRm9udE5hbWVcIjpcIkNhbGlicmlcIixcIklzQm9sZFwiOmZhbHNlLFwiSXNJdGFsaWNcIjpmYWxzZSxcIklzVW5kZXJsaW5lZFwiOmZhbHNlfSxcIkZvcmVncm91bmRcIjp7XCIkaWRcIjpcIjU5M1wiLFwiQ29sb3JcIjp7XCIkaWRcIjpcIjU5NFwiLFwiQVwiOjI1NSxcIlJcIjoyNTUsXCJHXCI6MjU1LFwiQlwiOjI1NX19LFwiSG9yaXpvbnRhbEFsaWdubWVudFwiOjAsXCJJc1Zpc2libGVcIjp0cnVlfSxcIlJlY3RhbmdsZVN0eWxlXCI6e1wiJGlkXCI6XCI1OTVcIixcIk1hcmdpblwiOntcIiRpZFwiOlwiNTk2XCIsXCJUb3BcIjowLjAsXCJMZWZ0XCI6MC4wLFwiUmlnaHRcIjowLjAsXCJCb3R0b21cIjowLjB9LFwiUGFkZGluZ1wiOntcIiRpZFwiOlwiNTk3XCIsXCJUb3BcIjowLjAsXCJMZWZ0XCI6MC4wLFwiUmlnaHRcIjowLjAsXCJCb3R0b21cIjowLjB9LFwiQmFja2dyb3VuZFwiOntcIiRpZFwiOlwiNTk4XCIsXCJDb2xvclwiOntcIiRpZFwiOlwiNTk5XCIsXCJBXCI6MjU1LFwiUlwiOjE1LFwiR1wiOjE1OCxcIkJcIjoyMTN9fSxcIklzVmlzaWJsZVwiOnRydWUsXCJXaWR0aFwiOjAuMCxcIkhlaWdodFwiOjAuMCxcIkJvcmRlclN0eWxlXCI6e1wiJGlkXCI6XCI2MDBcIixcIkxpbmVTdHlsZVwiOntcIiRpZFwiOlwiNjAxXCIsXCJMaW5lQ29sb3JcIjp7XCIkaWRcIjpcIjYwMlwiLFwiQ29sb3JcIjp7XCIkaWRcIjpcIjYwM1wiLFwiQVwiOjI1NSxcIlJcIjoyNTUsXCJHXCI6MjU1LFwiQlwiOjI1NX19LFwiTGluZVdlaWdodFwiOjAuMCxcIkxpbmVUeXBlXCI6MH0sXCJJc1Zpc2libGVcIjpmYWxzZX19fSxcIkJhY2tncm91bmRTdHlsZVwiOntcIiRpZFwiOlwiNjA0XCIsXCJNYXJnaW5cIjp7XCIkaWRcIjpcIjYwNVwiLFwiVG9wXCI6MC4wLFwiTGVmdFwiOjAuMCxcIlJpZ2h0XCI6MC4wLFwiQm90dG9tXCI6MC4wfSxcIlBhZGRpbmdcIjp7XCIkaWRcIjpcIjYwNlwiLFwiVG9wXCI6MC4wLFwiTGVmdFwiOjAuMCxcIlJpZ2h0XCI6MC4wLFwiQm90dG9tXCI6MC4wfSxcIkJhY2tncm91bmRcIjp7XCIkaWRcIjpcIjYwN1wiLFwiQ29sb3JcIjp7XCIkaWRcIjpcIjYwOFwiLFwiQVwiOjUxLFwiUlwiOjIwMCxcIkdcIjoyMDAsXCJCXCI6MjAwfX0sXCJJc1Zpc2libGVcIjp0cnVlLFwiV2lkdGhcIjowLjAsXCJIZWlnaHRcIjowLjAsXCJCb3JkZXJTdHlsZVwiOntcIiRpZFwiOlwiNjA5XCIsXCJMaW5lU3R5bGVcIjp7XCIkaWRcIjpcIjYxMFwiLFwiTGluZUNvbG9yXCI6e1wiJGlkXCI6XCI2MTFcIixcIkNvbG9yXCI6e1wiJGlkXCI6XCI2MTJcIixcIkFcIjoyNTUsXCJSXCI6MjM0LFwiR1wiOjIyLFwiQlwiOjMwfX0sXCJMaW5lV2VpZ2h0XCI6Mi4wLFwiTGluZVR5cGVcIjowfSxcIklzVmlzaWJsZVwiOmZhbHNlfX0sXCJJc0Fib3ZlVGltZWJhbmRcIjpmYWxzZSxcIlNwYWNpbmdcIjozLFwiRGVmYXVsdFN3aW1sYW5lQWN0aXZpdHlTdHlsZVwiOntcIiRpZFwiOlwiNjEzXCIsXCJIZWFkZXJTdHlsZVwiOntcIiRpZFwiOlwiNjE0XCIsXCJUZXh0U3R5bGVcIjp7XCIkaWRcIjpcIjYxNVwiLFwiRm9udFNldHRpbmdzXCI6e1wiJGlkXCI6XCI2MTZcIixcIkZvbnRTaXplXCI6MTEsXCJGb250TmFtZVwiOlwiQ2FsaWJyaVwiLFwiSXNCb2xkXCI6ZmFsc2UsXCJJc0l0YWxpY1wiOmZhbHNlLFwiSXNVbmRlcmxpbmVkXCI6ZmFsc2V9LFwiRm9yZWdyb3VuZFwiOntcIiRpZFwiOlwiNjE3XCIsXCJDb2xvclwiOntcIiRpZFwiOlwiNjE4XCIsXCJBXCI6MjU1LFwiUlwiOjAsXCJHXCI6MCxcIkJcIjowfX0sXCJIb3Jpem9udGFsQWxpZ25tZW50XCI6MCxcIklzVmlzaWJsZVwiOnRydWV9LFwiUmVjdGFuZ2xlU3R5bGVcIjp7XCIkaWRcIjpcIjYxOVwiLFwiTWFyZ2luXCI6e1wiJGlkXCI6XCI2MjBcIixcIlRvcFwiOjAuMCxcIkxlZnRcIjowLjAsXCJSaWdodFwiOjAuMCxcIkJvdHRvbVwiOjAuMH0sXCJQYWRkaW5nXCI6e1wiJGlkXCI6XCI2MjFcIixcIlRvcFwiOjAuMCxcIkxlZnRcIjowLjAsXCJSaWdodFwiOjAuMCxcIkJvdHRvbVwiOjAuMH0sXCJCYWNrZ3JvdW5kXCI6e1wiJGlkXCI6XCI2MjJcIixcIkNvbG9yXCI6e1wiJGlkXCI6XCI2MjNcIixcIkFcIjoxMjcsXCJSXCI6MTUsXCJHXCI6MTU4LFwiQlwiOjIxM319LFwiSXNWaXNpYmxlXCI6dHJ1ZSxcIldpZHRoXCI6MC4wLFwiSGVpZ2h0XCI6MC4wLFwiQm9yZGVyU3R5bGVcIjp7XCIkaWRcIjpcIjYyNFwiLFwiTGluZVN0eWxlXCI6e1wiJGlkXCI6XCI2MjVcIixcIkxpbmVDb2xvclwiOntcIiRpZFwiOlwiNjI2XCIsXCJDb2xvclwiOntcIiRpZFwiOlwiNjI3XCIsXCJBXCI6MjU1LFwiUlwiOjI1NSxcIkdcIjowLFwiQlwiOjB9fSxcIkxpbmVXZWlnaHRcIjowLjAsXCJMaW5lVHlwZVwiOjB9LFwiSXNWaXNpYmxlXCI6ZmFsc2V9fX0sXCJCYWNrZ3JvdW5kU3R5bGVcIjp7XCIkaWRcIjpcIjYyOFwiLFwiTWFyZ2luXCI6e1wiJGlkXCI6XCI2MjlcIixcIlRvcFwiOjAuMCxcIkxlZnRcIjowLjAsXCJSaWdodFwiOjAuMCxcIkJvdHRvbVwiOjAuMH0sXCJQYWRkaW5nXCI6e1wiJGlkXCI6XCI2MzBcIixcIlRvcFwiOjAuMCxcIkxlZnRcIjowLjAsXCJSaWdodFwiOjAuMCxcIkJvdHRvbVwiOjAuMH0sXCJCYWNrZ3JvdW5kXCI6e1wiJGlkXCI6XCI2MzFcIixcIkNvbG9yXCI6e1wiJGlkXCI6XCI2MzJcIixcIkFcIjo1MSxcIlJcIjoyMDAsXCJHXCI6MjAwLFwiQlwiOjIwMH19LFwiSXNWaXNpYmxlXCI6dHJ1ZSxcIldpZHRoXCI6MC4wLFwiSGVpZ2h0XCI6MC4wLFwiQm9yZGVyU3R5bGVcIjp7XCIkaWRcIjpcIjYzM1wiLFwiTGluZVN0eWxlXCI6e1wiJGlkXCI6XCI2MzRcIixcIkxpbmVDb2xvclwiOntcIiRpZFwiOlwiNjM1XCIsXCJDb2xvclwiOntcIiRpZFwiOlwiNjM2XCIsXCJBXCI6MjU1LFwiUlwiOjIzNCxcIkdcIjoyMixcIkJcIjozMH19LFwiTGluZVdlaWdodFwiOjIuMCxcIkxpbmVUeXBlXCI6MH0sXCJJc1Zpc2libGVcIjpmYWxzZX19fSxcIkRlZmF1bHRTd2ltbGFuZU1pbGVzdG9uZVN0eWxlXCI6e1wiJGlkXCI6XCI2MzdcIixcIlRpdGxlUG9zaXRpb25cIjowLFwiRGF0ZVBvc2l0aW9uXCI6MixcIlZhcmlhbmNlUG9zaXRpb25cIjoyLFwiU2hhcGVUeXBlXCI6MSxcIlNoYXBlU2l6ZVwiOjAsXCJTcGFjaW5nXCI6NSxcIlNoYXBlU3R5bGVcIjp7XCIkaWRcIjpcIjYzOFwiLFwiTWFyZ2luXCI6e1wiJGlkXCI6XCI2MzlcIixcIlRvcFwiOjAuMCxcIkxlZnRcIjowLjAsXCJSaWdodFwiOjAuMCxcIkJvdHRvbVwiOjAuMH0sXCJQYWRkaW5nXCI6e1wiJGlkXCI6XCI2NDBcIixcIlRvcFwiOjAuMCxcIkxlZnRcIjowLjAsXCJSaWdodFwiOjAuMCxcIkJvdHRvbVwiOjAuMH0sXCJCYWNrZ3JvdW5kXCI6e1wiJGlkXCI6XCI2NDFcIixcIkNvbG9yXCI6e1wiJGlkXCI6XCI2NDJcIixcIkFcIjoyNTUsXCJSXCI6MTUsXCJHXCI6MTU4LFwiQlwiOjIxM319LFwiSXNWaXNpYmxlXCI6dHJ1ZSxcIldpZHRoXCI6MTIuMCxcIkhlaWdodFwiOjE0LjAsXCJCb3JkZXJTdHlsZVwiOntcIiRpZFwiOlwiNjQzXCIsXCJMaW5lU3R5bGVcIjp7XCIkaWRcIjpcIjY0NFwiLFwiTGluZUNvbG9yXCI6e1wiJGlkXCI6XCI2NDVcIixcIkNvbG9yXCI6e1wiJGlkXCI6XCI2NDZcIixcIkFcIjoyNTUsXCJSXCI6MjM0LFwiR1wiOjIyLFwiQlwiOjMwfX0sXCJMaW5lV2VpZ2h0XCI6Mi4wLFwiTGluZVR5cGVcIjowfSxcIklzVmlzaWJsZVwiOmZhbHNlfX0sXCJUaXRsZVN0eWxlXCI6e1wiJGlkXCI6XCI2NDdcIixcIkZvbnRTZXR0aW5nc1wiOntcIiRpZFwiOlwiNjQ4XCIsXCJGb250U2l6ZVwiOjExLFwiRm9udE5hbWVcIjpcIkNhbGlicmlcIixcIklzQm9sZFwiOmZhbHNlLFwiSXNJdGFsaWNcIjpmYWxzZSxcIklzVW5kZXJsaW5lZFwiOmZhbHNlfSxcIkZvcmVncm91bmRcIjp7XCIkaWRcIjpcIjY0OVwiLFwiQ29sb3JcIjp7XCIkaWRcIjpcIjY1MFwiLFwiQVwiOjI1NSxcIlJcIjowLFwiR1wiOjAsXCJCXCI6MH19LFwiSG9yaXpvbnRhbEFsaWdubWVudFwiOjIsXCJJc1Zpc2libGVcIjp0cnVlfSxcIkRhdGVTdHlsZVwiOntcIiRpZFwiOlwiNjUxXCIsXCJGb250U2V0dGluZ3NcIjp7XCIkaWRcIjpcIjY1MlwiLFwiRm9udFNpemVcIjoxMCxcIkZvbnROYW1lXCI6XCJDYWxpYnJpXCIsXCJJc0JvbGRcIjpmYWxzZSxcIklzSXRhbGljXCI6ZmFsc2UsXCJJc1VuZGVybGluZWRcIjpmYWxzZX0sXCJGb3JlZ3JvdW5kXCI6e1wiJGlkXCI6XCI2NTNcIixcIkNvbG9yXCI6e1wiJGlkXCI6XCI2NTRcIixcIkFcIjoyNTUsXCJSXCI6MTQsXCJHXCI6NDAsXCJCXCI6NjV9fSxcIkhvcml6b250YWxBbGlnbm1lbnRcIjowLFwiSXNWaXNpYmxlXCI6dHJ1ZX0sXCJEYXRlRm9ybWF0XCI6e1wiJGlkXCI6XCI2NTVcIixcIkZvcm1hdFN0cmluZ1wiOlwiTU1NIGRcIixcIlNlcGFyYXRvclwiOlwiL1wiLFwiVXNlSW50ZXJuYXRpb25hbERhdGVGb3JtYXRcIjpmYWxzZSxcIkRhdGVJc1Zpc2libGVcIjp0cnVlLFwiVGltZUlzVmlzaWJsZVwiOmZhbHNlLFwiSG91ckRpZ2l0c1wiOjEsXCJBbVBtRGVzaWduYXRvclwiOjIsXCJUcmltMDBNaW51dGVzXCI6ZmFsc2V9LFwiV2Vla051bWJlcmluZ1wiOntcIiRpZFwiOlwiNjU2XCIsXCJGb3JtYXRcIjowLFwiSXNWaXNpYmxlXCI6ZmFsc2UsXCJMYXN0S25vd25WaXNpYmlsaXR5U3RhdGVcIjpmYWxzZX0sXCJWYXJpYW5jZVN0eWxlXCI6e1wiJGlkXCI6XCI2NTdcIixcIlZhcmlhbmNlVGV4dFN0eWxlXCI6e1wiJGlkXCI6XCI2NThcIixcIkZvbnRTZXR0aW5nc1wiOntcIiRpZFwiOlwiNjU5XCIsXCJGb250U2l6ZVwiOjEwLFwiRm9udE5hbWVcIjpcIkNhbGlicmlcIixcIklzQm9sZFwiOmZhbHNlLFwiSXNJdGFsaWNcIjpmYWxzZSxcIklzVW5kZXJsaW5lZFwiOmZhbHNlfSxcIkZvcmVncm91bmRcIjp7XCIkaWRcIjpcIjY2MFwiLFwiQ29sb3JcIjp7XCIkaWRcIjpcIjY2MVwiLFwiQVwiOjI1NSxcIlJcIjowLFwiR1wiOjAsXCJCXCI6MH19LFwiSG9yaXpvbnRhbEFsaWdubWVudFwiOjAsXCJJc1Zpc2libGVcIjpmYWxzZX19fSxcIkRlZmF1bHRTd2ltbGFuZVRhc2tTdHlsZVwiOntcIiRpZFwiOlwiNjYyXCIsXCJTaGFwZVwiOjEsXCJTaGFwZVRoaWNrbmVzc1wiOjAsXCJEdXJhdGlvbkZvcm1hdFwiOjAsXCJQZXJjZW50YWdlQ29tcGxldGVUZXh0U3R5bGVcIjp7XCIkaWRcIjpcIjY2M1wiLFwiRm9udFNldHRpbmdzXCI6e1wiJGlkXCI6XCI2NjRcIixcIkZvbnRTaXplXCI6MTAsXCJGb250TmFtZVwiOlwiQ2FsaWJyaVwiLFwiSXNCb2xkXCI6ZmFsc2UsXCJJc0l0YWxpY1wiOmZhbHNlLFwiSXNVbmRlcmxpbmVkXCI6ZmFsc2V9LFwiRm9yZWdyb3VuZFwiOntcIiRpZFwiOlwiNjY1XCIsXCJDb2xvclwiOntcIiRpZFwiOlwiNjY2XCIsXCJBXCI6MjU1LFwiUlwiOjIzMixcIkdcIjoyMzIsXCJCXCI6MjMyfX0sXCJIb3Jpem9udGFsQWxpZ25tZW50XCI6MSxcIklzVmlzaWJsZVwiOnRydWV9LFwiUGVyY2VudGFnZUNvbXBsZXRlSGlnaGxpZ2h0U3R5bGVcIjp7XCIkaWRcIjpcIjY2N1wiLFwiQmFja2dyb3VuZFwiOntcIiRpZFwiOlwiNjY4XCIsXCJDb2xvclwiOntcIiRpZFwiOlwiNjY5XCIsXCJBXCI6ODksXCJSXCI6MCxcIkdcIjowLFwiQlwiOjB9fX0sXCJEdXJhdGlvblN0eWxlXCI6e1wiJGlkXCI6XCI2NzBcIixcIkZvbnRTZXR0aW5nc1wiOntcIiRpZFwiOlwiNjcxXCIsXCJGb250U2l6ZVwiOjEwLFwiRm9udE5hbWVcIjpcIkNhbGlicmlcIixcIklzQm9sZFwiOmZhbHNlLFwiSXNJdGFsaWNcIjpmYWxzZSxcIklzVW5kZXJsaW5lZFwiOmZhbHNlfSxcIkZvcmVncm91bmRcIjp7XCIkaWRcIjpcIjY3MlwiLFwiQ29sb3JcIjp7XCIkaWRcIjpcIjY3M1wiLFwiQVwiOjI1NSxcIlJcIjoyMzcsXCJHXCI6MTI1LFwiQlwiOjQ5fX0sXCJIb3Jpem9udGFsQWxpZ25tZW50XCI6MCxcIklzVmlzaWJsZVwiOmZhbHNlfSxcIk1hcmdpblwiOntcIiRpZFwiOlwiNjc0XCIsXCJUb3BcIjowLjAsXCJMZWZ0XCI6MC4wLFwiUmlnaHRcIjowLjAsXCJCb3R0b21cIjowLjB9LFwiU3RhcnREYXRlUG9zaXRpb25cIjozLFwiRW5kRGF0ZVBvc2l0aW9uXCI6MyxcIlRpdGxlUG9zaXRpb25cIjo0LFwiRHVyYXRpb25Qb3NpdGlvblwiOjAsXCJQZXJjZW50YWdlQ29tcGxldGVkUG9zaXRpb25cIjoyLFwiVmFyaWFuY2VQb3NpdGlvblwiOjIsXCJTcGFjaW5nXCI6MyxcIkJhc2VsaW5lU3R5bGVcIjp7XCIkaWRcIjpcIjY3NVwiLFwiQmFzZWxpbmVTaGFwZVN0eWxlXCI6e1wiJGlkXCI6XCI2NzZcIixcIk1hcmdpblwiOntcIiRpZFwiOlwiNjc3XCIsXCJUb3BcIjowLjAsXCJMZWZ0XCI6MC4wLFwiUmlnaHRcIjowLjAsXCJCb3R0b21cIjowLjB9LFwiUGFkZGluZ1wiOntcIiRpZFwiOlwiNjc4XCIsXCJUb3BcIjowLjAsXCJMZWZ0XCI6MC4wLFwiUmlnaHRcIjowLjAsXCJCb3R0b21cIjowLjB9LFwiQmFja2dyb3VuZFwiOntcIiRpZFwiOlwiNjc5XCIsXCJDb2xvclwiOntcIiRpZFwiOlwiNjgwXCIsXCJBXCI6MTUzLFwiUlwiOjAsXCJHXCI6MCxcIkJcIjowfX0sXCJJc1Zpc2libGVcIjpmYWxzZSxcIldpZHRoXCI6MC4wLFwiSGVpZ2h0XCI6MC4wLFwiQm9yZGVyU3R5bGVcIjp7XCIkaWRcIjpcIjY4MVwiLFwiTGluZVN0eWxlXCI6e1wiJGlkXCI6XCI2ODJcIixcIkxpbmVDb2xvclwiOntcIiRpZFwiOlwiNjgzXCIsXCJDb2xvclwiOntcIiRpZFwiOlwiNjg0XCIsXCJBXCI6MjU1LFwiUlwiOjI1NSxcIkdcIjowLFwiQlwiOjB9fSxcIkxpbmVXZWlnaHRcIjoyLjAsXCJMaW5lVHlwZVwiOjB9LFwiSXNWaXNpYmxlXCI6ZmFsc2V9fX0sXCJTaGFwZVN0eWxlXCI6e1wiJGlkXCI6XCI2ODVcIixcIk1hcmdpblwiOntcIiRpZFwiOlwiNjg2XCIsXCJUb3BcIjowLjAsXCJMZWZ0XCI6NC4wLFwiUmlnaHRcIjo0LjAsXCJCb3R0b21cIjowLjB9LFwiUGFkZGluZ1wiOntcIiRpZFwiOlwiNjg3XCIsXCJUb3BcIjowLjAsXCJMZWZ0XCI6MC4wLFwiUmlnaHRcIjowLjAsXCJCb3R0b21cIjowLjB9LFwiQmFja2dyb3VuZFwiOntcIiRpZFwiOlwiNjg4XCIsXCJDb2xvclwiOntcIiRpZFwiOlwiNjg5XCIsXCJBXCI6MjU1LFwiUlwiOjE1LFwiR1wiOjE1OCxcIkJcIjoyMTN9fSxcIklzVmlzaWJsZVwiOnRydWUsXCJXaWR0aFwiOjAuMCxcIkhlaWdodFwiOjEwLjAsXCJCb3JkZXJTdHlsZVwiOntcIiRpZFwiOlwiNjkwXCIsXCJMaW5lU3R5bGVcIjp7XCIkaWRcIjpcIjY5MVwiLFwiTGluZUNvbG9yXCI6e1wiJGlkXCI6XCI2OTJcIixcIkNvbG9yXCI6e1wiJGlkXCI6XCI2OTNcIixcIkFcIjoyNTUsXCJSXCI6MjM0LFwiR1wiOjIyLFwiQlwiOjMwfX0sXCJMaW5lV2VpZ2h0XCI6Mi4wLFwiTGluZVR5cGVcIjowfSxcIklzVmlzaWJsZVwiOmZhbHNlfX0sXCJUaXRsZVN0eWxlXCI6e1wiJGlkXCI6XCI2OTRcIixcIkZvbnRTZXR0aW5nc1wiOntcIiRpZFwiOlwiNjk1XCIsXCJGb250U2l6ZVwiOjExLFwiRm9udE5hbWVcIjpcIkNhbGlicmlcIixcIklzQm9sZFwiOmZhbHNlLFwiSXNJdGFsaWNcIjpmYWxzZSxcIklzVW5kZXJsaW5lZFwiOmZhbHNlfSxcIkZvcmVncm91bmRcIjp7XCIkaWRcIjpcIjY5NlwiLFwiQ29sb3JcIjp7XCIkaWRcIjpcIjY5N1wiLFwiQVwiOjI1NSxcIlJcIjowLFwiR1wiOjAsXCJCXCI6MH19LFwiSG9yaXpvbnRhbEFsaWdubWVudFwiOjAsXCJJc1Zpc2libGVcIjp0cnVlfSxcIkRhdGVTdHlsZVwiOntcIiRpZFwiOlwiNjk4XCIsXCJGb250U2V0dGluZ3NcIjp7XCIkaWRcIjpcIjY5OVwiLFwiRm9udFNpemVcIjoxMCxcIkZvbnROYW1lXCI6XCJDYWxpYnJpXCIsXCJJc0JvbGRcIjpmYWxzZSxcIklzSXRhbGljXCI6ZmFsc2UsXCJJc1VuZGVybGluZWRcIjpmYWxzZX0sXCJGb3JlZ3JvdW5kXCI6e1wiJGlkXCI6XCI3MDBcIixcIkNvbG9yXCI6e1wiJGlkXCI6XCI3MDFcIixcIkFcIjoyNTUsXCJSXCI6MTQsXCJHXCI6NDAsXCJCXCI6NjV9fSxcIkhvcml6b250YWxBbGlnbm1lbnRcIjoyLFwiSXNWaXNpYmxlXCI6dHJ1ZX0sXCJEYXRlRm9ybWF0XCI6e1wiJGlkXCI6XCI3MDJcIixcIkZvcm1hdFN0cmluZ1wiOlwiTU1NIGRcIixcIlNlcGFyYXRvclwiOlwiL1wiLFwiVXNlSW50ZXJuYXRpb25hbERhdGVGb3JtYXRcIjpmYWxzZSxcIkRhdGVJc1Zpc2libGVcIjp0cnVlLFwiVGltZUlzVmlzaWJsZVwiOmZhbHNlLFwiSG91ckRpZ2l0c1wiOjEsXCJBbVBtRGVzaWduYXRvclwiOjIsXCJUcmltMDBNaW51dGVzXCI6ZmFsc2V9LFwiV2Vla051bWJlcmluZ1wiOntcIiRpZFwiOlwiNzAzXCIsXCJGb3JtYXRcIjowLFwiSXNWaXNpYmxlXCI6ZmFsc2UsXCJMYXN0S25vd25WaXNpYmlsaXR5U3RhdGVcIjpmYWxzZX0sXCJWYXJpYW5jZVN0eWxlXCI6e1wiJGlkXCI6XCI3MDRcIixcIlZhcmlhbmNlVGV4dFN0eWxlXCI6e1wiJGlkXCI6XCI3MDVcIixcIkZvbnRTZXR0aW5nc1wiOntcIiRpZFwiOlwiNzA2XCIsXCJGb250U2l6ZVwiOjEwLFwiRm9udE5hbWVcIjpcIkNhbGlicmlcIixcIklzQm9sZFwiOmZhbHNlLFwiSXNJdGFsaWNcIjpmYWxzZSxcIklzVW5kZXJsaW5lZFwiOmZhbHNlfSxcIkZvcmVncm91bmRcIjp7XCIkaWRcIjpcIjcwN1wiLFwiQ29sb3JcIjp7XCIkaWRcIjpcIjcwOFwiLFwiQVwiOjI1NSxcIlJcIjowLFwiR1wiOjAsXCJCXCI6MH19LFwiSG9yaXpvbnRhbEFsaWdubWVudFwiOjAsXCJJc1Zpc2libGVcIjpmYWxzZX19fSxcIkRlZmF1bHRTd2ltbGFuZU1vdFN0eWxlXCI6e1wiJGlkXCI6XCI3MDlcIixcIlNoYXBlXCI6MSxcIlNoYXBlU2l6ZVwiOjAsXCJEZXRhaWxzU3BhY2luZ1wiOjAuMCxcIlBhZGRpbmdcIjp7XCIkaWRcIjpcIjcxMFwiLFwiVG9wXCI6NS4wLFwiTGVmdFwiOjMuMCxcIlJpZ2h0XCI6MC4wLFwiQm90dG9tXCI6Mi4wfSxcIlBvc2l0aW9uT25UYXNrXCI6MSxcIlNoYXBlU3R5bGVcIjp7XCIkaWRcIjpcIjcxMVwiLFwiTWFyZ2luXCI6e1wiJGlkXCI6XCI3MTJcIixcIlRvcFwiOjAuMCxcIkxlZnRcIjowLjAsXCJSaWdodFwiOjAuMCxcIkJvdHRvbVwiOjAuMH0sXCJQYWRkaW5nXCI6e1wiJGlkXCI6XCI3MTNcIixcIlRvcFwiOjAuMCxcIkxlZnRcIjowLjAsXCJSaWdodFwiOjAuMCxcIkJvdHRvbVwiOjAuMH0sXCJCYWNrZ3JvdW5kXCI6e1wiJGlkXCI6XCI3MTRcIixcIkNvbG9yXCI6e1wiJGlkXCI6XCI3MTVcIixcIkFcIjoyNTUsXCJSXCI6MTEsXCJHXCI6MTE4LFwiQlwiOjE1OX19LFwiSXNWaXNpYmxlXCI6dHJ1ZSxcIldpZHRoXCI6MTIuMCxcIkhlaWdodFwiOjE0LjAsXCJCb3JkZXJTdHlsZVwiOntcIiRpZFwiOlwiNzE2XCIsXCJMaW5lU3R5bGVcIjp7XCIkaWRcIjpcIjcxN1wiLFwiTGluZUNvbG9yXCI6e1wiJGlkXCI6XCI3MThcIixcIkNvbG9yXCI6e1wiJGlkXCI6XCI3MTlcIixcIkFcIjoyNTUsXCJSXCI6MjU1LFwiR1wiOjAsXCJCXCI6MH19LFwiTGluZVdlaWdodFwiOjAuMCxcIkxpbmVUeXBlXCI6MH0sXCJJc1Zpc2libGVcIjpmYWxzZX19LFwiVGl0bGVTdHlsZVwiOntcIiRpZFwiOlwiNzIwXCIsXCJGb250U2V0dGluZ3NcIjp7XCIkaWRcIjpcIjcyMVwiLFwiRm9udFNpemVcIjoxMSxcIkZvbnROYW1lXCI6XCJDYWxpYnJpXCIsXCJJc0JvbGRcIjpmYWxzZSxcIklzSXRhbGljXCI6ZmFsc2UsXCJJc1VuZGVybGluZWRcIjpmYWxzZX0sXCJGb3JlZ3JvdW5kXCI6e1wiJGlkXCI6XCI3MjJcIixcIkNvbG9yXCI6e1wiJGlkXCI6XCI3MjNcIixcIkFcIjoyNTUsXCJSXCI6MCxcIkdcIjowLFwiQlwiOjB9fSxcIkhvcml6b250YWxBbGlnbm1lbnRcIjoxLFwiSXNWaXNpYmxlXCI6dHJ1ZX0sXCJEYXRlU3R5bGVcIjp7XCIkaWRcIjpcIjcyNFwiLFwiRm9udFNldHRpbmdzXCI6e1wiJGlkXCI6XCI3MjVcIixcIkZvbnRTaXplXCI6MTAsXCJGb250TmFtZVwiOlwiQ2FsaWJyaVwiLFwiSXNCb2xkXCI6ZmFsc2UsXCJJc0l0YWxpY1wiOmZhbHNlLFwiSXNVbmRlcmxpbmVkXCI6ZmFsc2V9LFwiRm9yZWdyb3VuZFwiOntcIiRpZFwiOlwiNzI2XCIsXCJDb2xvclwiOntcIiRpZFwiOlwiNzI3XCIsXCJBXCI6MjU1LFwiUlwiOjE0LFwiR1wiOjQwLFwiQlwiOjY1fX0sXCJIb3Jpem9udGFsQWxpZ25tZW50XCI6MSxcIklzVmlzaWJsZVwiOnRydWV9LFwiRGF0ZUZvcm1hdFwiOntcIiRpZFwiOlwiNzI4XCIsXCJGb3JtYXRTdHJpbmdcIjpcIk1NTSBkXCIsXCJTZXBhcmF0b3JcIjpcIi9cIixcIlVzZUludGVybmF0aW9uYWxEYXRlRm9ybWF0XCI6ZmFsc2UsXCJEYXRlSXNWaXNpYmxlXCI6dHJ1ZSxcIlRpbWVJc1Zpc2libGVcIjpmYWxzZSxcIkhvdXJEaWdpdHNcIjoxLFwiQW1QbURlc2lnbmF0b3JcIjoyLFwiVHJpbTAwTWludXRlc1wiOmZhbHNlfSxcIldlZWtOdW1iZXJpbmdcIjp7XCIkaWRcIjpcIjcyOVwiLFwiRm9ybWF0XCI6MCxcIklzVmlzaWJsZVwiOmZhbHNlLFwiTGFzdEtub3duVmlzaWJpbGl0eVN0YXRlXCI6ZmFsc2V9LFwiVmFyaWFuY2VTdHlsZVwiOntcIiRpZFwiOlwiNzMwXCIsXCJWYXJpYW5jZVRleHRTdHlsZVwiOntcIiRpZFwiOlwiNzMxXCIsXCJGb250U2V0dGluZ3NcIjp7XCIkaWRcIjpcIjczMlwiLFwiRm9udFNpemVcIjoxMCxcIkZvbnROYW1lXCI6XCJDYWxpYnJpXCIsXCJJc0JvbGRcIjpmYWxzZSxcIklzSXRhbGljXCI6ZmFsc2UsXCJJc1VuZGVybGluZWRcIjpmYWxzZX0sXCJGb3JlZ3JvdW5kXCI6e1wiJGlkXCI6XCI3MzNcIixcIkNvbG9yXCI6e1wiJGlkXCI6XCI3MzRcIixcIkFcIjoyNTUsXCJSXCI6MCxcIkdcIjowLFwiQlwiOjB9fSxcIkhvcml6b250YWxBbGlnbm1lbnRcIjowLFwiSXNWaXNpYmxlXCI6ZmFsc2V9fX19XSxcIkdyaWRsaW5lUGFuZWxTdHlsZVwiOntcIiRpZFwiOlwiNzM1XCIsXCJHcmlkbGluZVN0eWxlXCI6e1wiJGlkXCI6XCI3MzZcIixcIkxpbmVDb2xvclwiOntcIiRpZFwiOlwiNzM3XCIsXCJDb2xvclwiOntcIiRpZFwiOlwiNzM4XCIsXCJBXCI6MzgsXCJSXCI6OTEsXCJHXCI6MTU1LFwiQlwiOjIxM319LFwiTGluZVdlaWdodFwiOjEuMCxcIkxpbmVUeXBlXCI6MH0sXCJJc1Zpc2libGVcIjp0cnVlfSxcIkFjdGl2aXR5TGluZVBhbmVsU3R5bGVcIjp7XCIkaWRcIjpcIjczOVwiLFwiQWN0aXZpdHlMaW5lU3R5bGVcIjp7XCIkaWRcIjpcIjc0MFwiLFwiTGluZUNvbG9yXCI6e1wiJGlkXCI6XCI3NDFcIixcIkNvbG9yXCI6e1wiJGlkXCI6XCI3NDJcIixcIkFcIjozOCxcIlJcIjo2OCxcIkdcIjoxMTQsXCJCXCI6MTk2fX0sXCJMaW5lV2VpZ2h0XCI6MS4wLFwiTGluZVR5cGVcIjowfSxcIklzVmlzaWJsZVwiOnRydWV9LFwiRGVmYXVsdERlcGVuZGVuY3lTdHlsZVwiOntcIiRpZFwiOlwiNzQzXCIsXCJMaW5lU3R5bGVcIjp7XCIkaWRcIjpcIjc0NFwiLFwiTGluZUNvbG9yXCI6e1wiJGlkXCI6XCI3NDVcIixcIkNvbG9yXCI6e1wiJGlkXCI6XCI3NDZcIixcIkFcIjoyNTUsXCJSXCI6MCxcIkdcIjowLFwiQlwiOjB9fSxcIkxpbmVXZWlnaHRcIjoxLjAsXCJMaW5lVHlwZVwiOjB9LFwiRW5kQXJyb3doZWFkTGluZVN0eWxlXCI6e1wiJGlkXCI6XCI3NDdcIixcIktpbmRcIjoxLFwiV2lkdGhcIjoxLFwiTGVuZ3RoXCI6MH0sXCJCcmluZ1RvRnJvbnRcIjpmYWxzZSxcIlJhZGl1c1wiOjMuMH0sXCJDcml0aWNhbFBhdGhTdHlsZVwiOntcIiRpZFwiOlwiNzQ4XCIsXCJDcml0aWNhbFBhdGhTdHlsZU9wdGlvbnNcIjozMCxcIkxpbmVTdHlsZVwiOntcIiRpZFwiOlwiNzQ5XCIsXCJMaW5lQ29sb3JcIjp7XCIkaWRcIjpcIjc1MFwiLFwiQ29sb3JcIjp7XCIkaWRcIjpcIjc1MVwiLFwiQVwiOjI1NSxcIlJcIjoyMjIsXCJHXCI6NTAsXCJCXCI6NTB9fSxcIkxpbmVXZWlnaHRcIjoxLjAsXCJMaW5lVHlwZVwiOjB9LFwiVGl0bGVGb3JlZ3JvdW5kXCI6e1wiJGlkXCI6XCI3NTJcIixcIkNvbG9yXCI6e1wiJGlkXCI6XCI3NTNcIixcIkFcIjoyNTUsXCJSXCI6MTc2LFwiR1wiOjE5LFwiQlwiOjI1fX0sXCJTaGFwZXNCYWNrZ3JvdW5kXCI6e1wiJGlkXCI6XCI3NTRcIixcIkNvbG9yXCI6e1wiJGlkXCI6XCI3NTVcIixcIkFcIjoyNTUsXCJSXCI6MjUzLFwiR1wiOjIwMyxcIkJcIjoyMDh9fSxcIlNoYXBlc0JvcmRlclN0eWxlXCI6e1wiJGlkXCI6XCI3NTZcIixcIkxpbmVDb2xvclwiOntcIiRpZFwiOlwiNzU3XCIsXCJDb2xvclwiOntcIiRpZFwiOlwiNzU4XCIsXCJBXCI6MjU1LFwiUlwiOjIzNCxcIkdcIjoyMixcIkJcIjozMH19LFwiTGluZVdlaWdodFwiOjIuMCxcIkxpbmVUeXBlXCI6MH19LFwiUGFuZWxzU3BhY2luZ0RlZmluaXRpb25cIjp7XCIkaWRcIjpcIjc1OVwiLFwiU3BhY2luZ0Fib3ZlVGltZWJhbmRcIjozLFwiU3BhY2luZ0JlbG93VGltZWJhbmRcIjozLFwiU3BhY2luZ0Fib3ZlQmV0d2VlblN3aW1sYW5lc0FuZFRhc2tzXCI6NSxcIlNwYWNpbmdCZWxvd0JldHdlZW5Td2ltbGFuZXNBbmRUYXNrc1wiOjV9LFwiQ29uZGl0aW9uYWxGb3JtYXR0aW5nXCI6e1wiJGlkXCI6XCI3NjBcIixcIlB2QUZvcm1hdHRpbmdcIjp7XCIkaWRcIjpcIjc2MVwiLFwiRGVsYXlUYXNrU3R5bGVcIjp7XCIkaWRcIjpcIjc2MlwiLFwiU3R5bGVPcHRpb25zXCI6MjQsXCJUaXRsZUZvcmVncm91bmRcIjp7XCIkaWRcIjpcIjc2M1wiLFwiQ29sb3JcIjp7XCIkaWRcIjpcIjc2NFwiLFwiQVwiOjI1NSxcIlJcIjoxNzUsXCJHXCI6MCxcIkJcIjowfX0sXCJBY3R1YWxTaGFwZXNCYWNrZ3JvdW5kXCI6e1wiJGlkXCI6XCI3NjVcIixcIkNvbG9yXCI6e1wiJGlkXCI6XCI3NjZcIixcIkFcIjo2MixcIlJcIjoyNTUsXCJHXCI6MCxcIkJcIjowfX0sXCJBY3R1YWxTaGFwZXNCb3JkZXJTdHlsZVwiOntcIiRpZFwiOlwiNzY3XCIsXCJMaW5lQ29sb3JcIjp7XCIkaWRcIjpcIjc2OFwiLFwiQ29sb3JcIjp7XCIkaWRcIjpcIjc2OVwiLFwiQVwiOjE2MyxcIlJcIjoyNTUsXCJHXCI6MCxcIkJcIjowfX0sXCJMaW5lV2VpZ2h0XCI6My4wLFwiTGluZVR5cGVcIjowfSxcIkJhc2VsaW5lU2hhcGVzQmFja2dyb3VuZFwiOntcIiRpZFwiOlwiNzcwXCIsXCJDb2xvclwiOntcIiRpZFwiOlwiNzcxXCIsXCJBXCI6MTg0LFwiUlwiOjI1NSxcIkdcIjowLFwiQlwiOjB9fSxcIlZhcmlhbmNlRm9yZWdyb3VuZFwiOntcIiRpZFwiOlwiNzcyXCIsXCJDb2xvclwiOntcIiRpZFwiOlwiNzczXCIsXCJBXCI6MjU1LFwiUlwiOjE3NSxcIkdcIjowLFwiQlwiOjB9fX0sXCJEZWxheU1pbGVzdG9uZVN0eWxlXCI6e1wiJGlkXCI6XCI3NzRcIixcIlN0eWxlT3B0aW9uc1wiOjE4LFwiVGl0bGVGb3JlZ3JvdW5kXCI6e1wiJGlkXCI6XCI3NzVcIixcIkNvbG9yXCI6e1wiJGlkXCI6XCI3NzZcIixcIkFcIjoyNTUsXCJSXCI6MTc1LFwiR1wiOjAsXCJCXCI6MH19LFwiQWN0dWFsU2hhcGVzQmFja2dyb3VuZFwiOntcIiRpZFwiOlwiNzc3XCIsXCJDb2xvclwiOntcIiRpZFwiOlwiNzc4XCIsXCJBXCI6MjU1LFwiUlwiOjIyMixcIkdcIjo4MCxcIkJcIjo1MH19LFwiQWN0dWFsU2hhcGVzQm9yZGVyU3R5bGVcIjp7XCIkaWRcIjpcIjc3OVwiLFwiTGluZUNvbG9yXCI6e1wiJGlkXCI6XCI3ODBcIixcIkNvbG9yXCI6e1wiJGlkXCI6XCI3ODFcIixcIkFcIjoxNjMsXCJSXCI6MjU1LFwiR1wiOjAsXCJCXCI6MH19LFwiTGluZVdlaWdodFwiOjMuMCxcIkxpbmVUeXBlXCI6MH0sXCJCYXNlbGluZVNoYXBlc0JhY2tncm91bmRcIjp7XCIkaWRcIjpcIjc4MlwiLFwiQ29sb3JcIjp7XCIkaWRcIjpcIjc4M1wiLFwiQVwiOjE4NCxcIlJcIjoyNTUsXCJHXCI6MCxcIkJcIjowfX0sXCJWYXJpYW5jZUZvcmVncm91bmRcIjp7XCIkaWRcIjpcIjc4NFwiLFwiQ29sb3JcIjp7XCIkaWRcIjpcIjc4NVwiLFwiQVwiOjI1NSxcIlJcIjoxNzUsXCJHXCI6MCxcIkJcIjowfX19LFwiQWR2YW5jZVRhc2tTdHlsZVwiOntcIiRpZFwiOlwiNzg2XCIsXCJTdHlsZU9wdGlvbnNcIjoyNCxcIlRpdGxlRm9yZWdyb3VuZFwiOntcIiRpZFwiOlwiNzg3XCIsXCJDb2xvclwiOntcIiRpZFwiOlwiNzg4XCIsXCJBXCI6MjU1LFwiUlwiOjAsXCJHXCI6MTEwLFwiQlwiOjB9fSxcIkFjdHVhbFNoYXBlc0JhY2tncm91bmRcIjp7XCIkaWRcIjpcIjc4OVwiLFwiQ29sb3JcIjp7XCIkaWRcIjpcIjc5MFwiLFwiQVwiOjYxLFwiUlwiOjAsXCJHXCI6MTI4LFwiQlwiOjB9fSxcIkFjdHVhbFNoYXBlc0JvcmRlclN0eWxlXCI6e1wiJGlkXCI6XCI3OTFcIixcIkxpbmVDb2xvclwiOntcIiRpZFwiOlwiNzkyXCIsXCJDb2xvclwiOntcIiRpZFwiOlwiNzkzXCIsXCJBXCI6MTYzLFwiUlwiOjAsXCJHXCI6MTI4LFwiQlwiOjB9fSxcIkxpbmVXZWlnaHRcIjozLjAsXCJMaW5lVHlwZVwiOjB9LFwiQmFzZWxpbmVTaGFwZXNCYWNrZ3JvdW5kXCI6e1wiJGlkXCI6XCI3OTRcIixcIkNvbG9yXCI6e1wiJGlkXCI6XCI3OTVcIixcIkFcIjoxODQsXCJSXCI6MCxcIkdcIjoxMjgsXCJCXCI6MH19LFwiVmFyaWFuY2VGb3JlZ3JvdW5kXCI6e1wiJGlkXCI6XCI3OTZcIixcIkNvbG9yXCI6e1wiJGlkXCI6XCI3OTdcIixcIkFcIjoyNTUsXCJSXCI6MCxcIkdcIjoxMTAsXCJCXCI6MH19fSxcIkFkdmFuY2VNaWxlc3RvbmVTdHlsZVwiOntcIiRpZFwiOlwiNzk4XCIsXCJTdHlsZU9wdGlvbnNcIjoxOCxcIlRpdGxlRm9yZWdyb3VuZFwiOntcIiRpZFwiOlwiNzk5XCIsXCJDb2xvclwiOntcIiRpZFwiOlwiODAwXCIsXCJBXCI6MjU1LFwiUlwiOjAsXCJHXCI6MTEwLFwiQlwiOjB9fSxcIkFjdHVhbFNoYXBlc0JhY2tncm91bmRcIjp7XCIkaWRcIjpcIjgwMVwiLFwiQ29sb3JcIjp7XCIkaWRcIjpcIjgwMlwiLFwiQVwiOjI1NSxcIlJcIjoyMCxcIkdcIjoxMDAsXCJCXCI6MH19LFwiQWN0dWFsU2hhcGVzQm9yZGVyU3R5bGVcIjp7XCIkaWRcIjpcIjgwM1wiLFwiTGluZUNvbG9yXCI6e1wiJGlkXCI6XCI4MDRcIixcIkNvbG9yXCI6e1wiJGlkXCI6XCI4MDVcIixcIkFcIjoxNjMsXCJSXCI6MCxcIkdcIjoxMjgsXCJCXCI6MH19LFwiTGluZVdlaWdodFwiOjMuMCxcIkxpbmVUeXBlXCI6MH0sXCJCYXNlbGluZVNoYXBlc0JhY2tncm91bmRcIjp7XCIkaWRcIjpcIjgwNlwiLFwiQ29sb3JcIjp7XCIkaWRcIjpcIjgwN1wiLFwiQVwiOjE4NCxcIlJcIjowLFwiR1wiOjEyOCxcIkJcIjowfX0sXCJWYXJpYW5jZUZvcmVncm91bmRcIjp7XCIkaWRcIjpcIjgwOFwiLFwiQ29sb3JcIjp7XCIkaWRcIjpcIjgwOVwiLFwiQVwiOjI1NSxcIlJcIjowLFwiR1wiOjExMCxcIkJcIjowfX19fX0sXCJfc2VsZWN0ZWRUaGVtZVByZXNldENvbG9yc1wiOntcIiRpZFwiOlwiODEwXCIsXCJUZXh0TGlnaHRcIjp7XCIkaWRcIjpcIjgxMVwiLFwiQVwiOjI1NSxcIlJcIjoyNTUsXCJHXCI6MjU1LFwiQlwiOjI1NX0sXCJUZXh0RGFya1wiOntcIiRpZFwiOlwiODEyXCIsXCJBXCI6MjU1LFwiUlwiOjAsXCJHXCI6MCxcIkJcIjowfSxcIkFjY2VudDFcIjp7XCIkaWRcIjpcIjgxM1wiLFwiQVwiOjI1NSxcIlJcIjoyMzIsXCJHXCI6MjMyLFwiQlwiOjIzMn0sXCJBY2NlbnQyXCI6e1wiJGlkXCI6XCI4MTRcIixcIkFcIjoyNTUsXCJSXCI6MTQsXCJHXCI6NDAsXCJCXCI6NjV9LFwiQWNjZW50M1wiOntcIiRpZFwiOlwiODE1XCIsXCJBXCI6MjU1LFwiUlwiOjIxLFwiR1wiOjk2LFwiQlwiOjEzMH0sXCJBY2NlbnQ0XCI6e1wiJGlkXCI6XCI4MTZcIixcIkFcIjoyNTUsXCJSXCI6MjMzLFwiR1wiOjExMyxcIkJcIjo1MH0sXCJBY2NlbnQ1XCI6e1wiJGlkXCI6XCI4MTdcIixcIkFcIjoyNTUsXCJSXCI6MjUsXCJHXCI6MTA3LFwiQlwiOjM2fSxcIkFjY2VudDZcIjp7XCIkaWRcIjpcIjgxOFwiLFwiQVwiOjI1NSxcIlJcIjoxNSxcIkdcIjoxNTgsXCJCXCI6MjEzfSxcIkFjY2VudDdcIjp7XCIkaWRcIjpcIjgxOVwiLFwiQVwiOjI1NSxcIlJcIjoxNjAsXCJHXCI6NDMsXCJCXCI6MTQ3fSxcIkFjY2VudDhcIjp7XCIkaWRcIjpcIjgyMFwiLFwiQVwiOjI1NSxcIlJcIjo3OCxcIkdcIjoxNjcsXCJCXCI6NDZ9fSxcIl9jdXN0b21QcmVzZXRDb2xvcnNcIjp7XCIkaWRcIjpcIjgyMVwifX19IiwiUmVjZW50Q29sb3JzQ29sbGVjdGlvbiI6IltcIiNGRjk2RDY0MlwiLFwiI0ZGMDJCMkVFXCIsXCIjRkZGRUJBMEFcIixcIiNGRkEwMkI5M1wiLFwiI0ZGNzM3MzczXCIsXCIjRkYxOTZCMjRcIixcIiNGRjE1NjA4MlwiLFwiI0ZGRTk3MTMyXCJdIn0sIlNldHRpbmdzIjp7IiRpZCI6IjcxMjgiLCJJbXBhT3B0aW9ucyI6eyIkaWQiOiI3MTI5IiwiTGVmdFRvUmlnaHQiOmZhbHNlLCJQYXlsb2FkT3B0aW9ucyI6Mn0sIlVzZUNvbXByZXNzaW9uIjpmYWxzZSwiQ29tcHJlc2lvblBlcmNlbnRhZ2UiOjUwLjAsIkluYWN0aXZlSW50ZXJ2YWxXaWR0aFRocmVzaG9sZCI6MzAuMCwiSW5hY3RpdmVJbnRlcnZhbFdpZHRoIjoxLjAsIlNwbGl0VGFza3MiOmZhbHNlLCJVc2VDbHVzdGVyIjpmYWxzZSwiRXBzaWxvbiI6NS4wLCJNaW5Qb2ludHNUb0Zvcm1BQ2x1c3RlciI6MiwiR2VuZXJhdGVJbnZpc2libGVTaGFwZXMiOmZhbHNlLCJTbWFydFRpbWVsaW5lVGFza1BlcmNlbnRhZ2VGaXQiOmZhbHNlfSwiSXNOZXciOmZhbHNlLCJJbXBvcnRUeXBlIjowLCJGaWxlUGF0aCI6bnVsbCwiVGltZUNvbmZpZ3VyYXRpb24iOnsiJGlkIjoiNzEzMCIsIlVzZVRpbWUiOmZhbHNlLCJXb3JrRGF5U3RhcnQiOiIwMDowMDowMCIsIldvcmtEYXlFbmQiOiIyMzo1OTowMCJ9LCJMYXN0VXNlZFRlbXBsYXRlSWQiOiIwMDAwMDAwMC0wMDAwLTAwMDAtMDAwMC0wMDAwMDAwMDAwMDAiLCJMYXN0VXNlZFRoZW1lRGV0YWlscyI6eyIkaWQiOiI3MTMxIiwiSWQiOiIwNDg3MTViMC1kNTc4LTRjMmYtYTMyNi04ODE4YmUyNDcyNDkiLCJUaXRsZSI6IkJhc2VsaW5lIiwiQ2F0ZWdvcnkiOjF9LCJGaXJzdFdlZWtPZlllYXIiOjAsIlBsYWNlTWlsZXN0b25lQXRUaGVCZWdpbm5pbmdPZlRoZURheSI6ZmFsc2UsIkRlcGVuZGVuY3lTY2hlZHVsaW5nU2V0dGluZ3MiOnsiJGlkIjoiNzEzMiIsIkRlcGVuZGVuY2llc1NjaGVkdWxpbmdNb2RlU2V0dGluZyI6IkZsZXhpYmxlIiwiRGVwZW5kZW5jaWVzUHJldmlvdXNTY2hlZHVsaW5nTW9kZSI6IkZsZXhpYmxlIiwiT25CcmVha2luZ0ZsZXhpYmxlU2NoZWR1bGluZ01vZGVTZXR0aW5nIjoiQXNrRXZlcnl0aW1lIiwiT25CcmVha2luZ1N0cmljdFNjaGVkdWxpbmdNb2RlU2V0dGluZyI6IkFza0V2ZXJ5dGltZSJ9LCJEZXBlbmRlbmN5TW9kdWxlRW5hYmxlZCI6dHJ1ZSwiUGxhbm5lZE1vZHVsZUVuYWJsZWQiOmZhbHNlLCJPbGRGaXhlZEludGVydmFsc1JlbmRlcmluZ1N0cmF0ZWd5VXNlZEJlZm9yZSI6ZmFsc2UsIkRlcGVuZGVuY2llcyI6eyJfZGVwZW5kZW5jaWVzIjpbXX19"/>
  <p:tag name="__MASTER" val="__part_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MMM d, 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MTITLE" val="Start of CC"/>
  <p:tag name="OTLPOSITIONONTASK" val="None"/>
  <p:tag name="OTLRELATEDTASKID" val="00000000-0000-0000-0000-000000000000"/>
  <p:tag name="OTLMARKERSHAPE" val="OTL"/>
  <p:tag name="OTLDATE" val="2027-02-15T23:59:00.0000000"/>
</p:tagLst>
</file>

<file path=ppt/tags/tag1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MMM d, 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MTITLE" val="Final TG3"/>
  <p:tag name="OTLPOSITIONONTASK" val="None"/>
  <p:tag name="OTLRELATEDTASKID" val="00000000-0000-0000-0000-000000000000"/>
  <p:tag name="OTLMARKERSHAPE" val="OTL"/>
  <p:tag name="OTLDATE" val="2026-04-29T23:59:00.0000000"/>
</p:tagLst>
</file>

<file path=ppt/tags/tag1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TIMEBANDAPPENDYEARONYEARCHANGE" val="False"/>
  <p:tag name="OTLMARKERSHAPE" val="OTL"/>
  <p:tag name="OTLTIMEBANDCULTUREINFO" val="en-US"/>
  <p:tag name="OTLTIMEBANDQUICKPOSITION" val="Custom"/>
  <p:tag name="OTLTIMEBANDTHREEDEFFECTS" val="None"/>
  <p:tag name="OTLTIMEBANDAUTODATERANGE" val="True"/>
  <p:tag name="OTLTIMEBANDSTARTDATE" val="0001-01-01T00:00:00.0000000"/>
  <p:tag name="OTLTIMEBANDENDDATE" val="2027-12-07T23:59:00.0000000"/>
  <p:tag name="OTLTIMEBANDWORKINGDAYS" val="Standard"/>
  <p:tag name="OTLTIMEBANDUSETIME" val="False"/>
  <p:tag name="OTLTIMEBANDTIMECONFIGWORKDAYSTART" val="00:00:00"/>
  <p:tag name="OTLTIMEBANDTIMECONFIGWORKDAYEND" val="23:59:00"/>
  <p:tag name="OTLTIMEBANDSCALEMARKING" val="None"/>
  <p:tag name="OTLRIGHTENDCAPSMARGINRIGHT" val="20"/>
  <p:tag name="OTLLEFTENDCAPSMARGINLEFT" val="39.5066666666667"/>
  <p:tag name="OTLTIMEBANDFYSTARTMONTH" val="January"/>
  <p:tag name="OTLTIMEBANDSHOWFYLABEL" val="True"/>
  <p:tag name="OTLTIMEBANDUSESTARTINGOFTHEYEARFORFYNUMBERING" val="True"/>
  <p:tag name="OTLTIMEBANDRESERVEDLEFTAREAWIDTH" val="0"/>
  <p:tag name="OTLTIMEBANDRESERVEDLEFTAREAISSET" val="False"/>
  <p:tag name="OTLTIMEBANDDEPENABLED" val="True"/>
  <p:tag name="OTLTIMEBANDDEPSCHEDULINGMODE" val="Flexible"/>
  <p:tag name="OTLTIMEBANDDEPPREVIOUSSCHEDULINGMODE" val="Flexible"/>
  <p:tag name="OTLTIMEBANDDEPONBREAKINGSTRICTSCHEDULINGMODE" val="AskEverytime"/>
  <p:tag name="OTLTIMEBANDDEPONBREAKINGFLEXIBLESCHEDULINGMODE" val="AskEverytime"/>
  <p:tag name="OTLTIMEBANDSPACINGABOVE" val="3"/>
  <p:tag name="OTLTIMEBANDSPACINGBELOW" val="3"/>
  <p:tag name="OTLTIMEBANDSPACINGABOVEFORSWLANDTASKS" val="5"/>
  <p:tag name="OTLTIMEBANDSPACINGBELOWFORSWLANDTASKS" val="5"/>
  <p:tag name="OTLTIMEBANDSCALEFORMAT" val="MMM"/>
  <p:tag name="OTLTIMEBANDSCALETYPE" val="Years"/>
  <p:tag name="OTLTIMEBANDSHAPETYPE" val="RectangleTimeband"/>
  <p:tag name="OTLTIMEBANDSHAPEHEIGHT" val="14.3999996185303"/>
  <p:tag name="OTLTIMEBANDSHAPEPADDINGLEFT" val="0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SWIMLANESPACING" val="3"/>
  <p:tag name="OTLMARKERSHAPE" val="OTL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TIMEBANDAPPENDYEARONYEARCHANGE" val="False"/>
  <p:tag name="OTLMARKERSHAPE" val="OTL"/>
  <p:tag name="OTLTIMEBANDCULTUREINFO" val="en-US"/>
  <p:tag name="OTLTIMEBANDQUICKPOSITION" val="Custom"/>
  <p:tag name="OTLTIMEBANDTHREEDEFFECTS" val="None"/>
  <p:tag name="OTLTIMEBANDAUTODATERANGE" val="True"/>
  <p:tag name="OTLTIMEBANDSTARTDATE" val="0001-01-01T00:00:00.0000000"/>
  <p:tag name="OTLTIMEBANDENDDATE" val="2027-12-07T23:59:00.0000000"/>
  <p:tag name="OTLTIMEBANDWORKINGDAYS" val="Standard"/>
  <p:tag name="OTLTIMEBANDUSETIME" val="False"/>
  <p:tag name="OTLTIMEBANDTIMECONFIGWORKDAYSTART" val="00:00:00"/>
  <p:tag name="OTLTIMEBANDTIMECONFIGWORKDAYEND" val="23:59:00"/>
  <p:tag name="OTLTIMEBANDSCALEMARKING" val="None"/>
  <p:tag name="OTLRIGHTENDCAPSMARGINRIGHT" val="20"/>
  <p:tag name="OTLLEFTENDCAPSMARGINLEFT" val="39.5066666666667"/>
  <p:tag name="OTLTIMEBANDFYSTARTMONTH" val="January"/>
  <p:tag name="OTLTIMEBANDSHOWFYLABEL" val="True"/>
  <p:tag name="OTLTIMEBANDUSESTARTINGOFTHEYEARFORFYNUMBERING" val="True"/>
  <p:tag name="OTLTIMEBANDRESERVEDLEFTAREAWIDTH" val="0"/>
  <p:tag name="OTLTIMEBANDRESERVEDLEFTAREAISSET" val="False"/>
  <p:tag name="OTLTIMEBANDDEPENABLED" val="True"/>
  <p:tag name="OTLTIMEBANDDEPSCHEDULINGMODE" val="Flexible"/>
  <p:tag name="OTLTIMEBANDDEPPREVIOUSSCHEDULINGMODE" val="Flexible"/>
  <p:tag name="OTLTIMEBANDDEPONBREAKINGSTRICTSCHEDULINGMODE" val="AskEverytime"/>
  <p:tag name="OTLTIMEBANDDEPONBREAKINGFLEXIBLESCHEDULINGMODE" val="AskEverytime"/>
  <p:tag name="OTLTIMEBANDSPACINGABOVE" val="3"/>
  <p:tag name="OTLTIMEBANDSPACINGBELOW" val="3"/>
  <p:tag name="OTLTIMEBANDSPACINGABOVEFORSWLANDTASKS" val="5"/>
  <p:tag name="OTLTIMEBANDSPACINGBELOWFORSWLANDTASKS" val="5"/>
  <p:tag name="OTLTIMEBANDSCALEFORMAT" val="MMM"/>
  <p:tag name="OTLTIMEBANDSCALETYPE" val="Quarters"/>
  <p:tag name="OTLTIMEBANDSHAPETYPE" val="RectangleTimeband"/>
  <p:tag name="OTLTIMEBANDSHAPEHEIGHT" val="14.3999996185303"/>
  <p:tag name="OTLTIMEBANDSHAPEPADDINGLEFT" val="0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TIMEBANDAPPENDYEARONYEARCHANGE" val="False"/>
  <p:tag name="OTLMARKERSHAPE" val="OTL"/>
  <p:tag name="OTLTIMEBANDCULTUREINFO" val="en-US"/>
  <p:tag name="OTLTIMEBANDQUICKPOSITION" val="Custom"/>
  <p:tag name="OTLTIMEBANDTHREEDEFFECTS" val="None"/>
  <p:tag name="OTLTIMEBANDAUTODATERANGE" val="True"/>
  <p:tag name="OTLTIMEBANDSTARTDATE" val="0001-01-01T00:00:00.0000000"/>
  <p:tag name="OTLTIMEBANDENDDATE" val="2027-12-07T23:59:00.0000000"/>
  <p:tag name="OTLTIMEBANDWORKINGDAYS" val="Standard"/>
  <p:tag name="OTLTIMEBANDUSETIME" val="False"/>
  <p:tag name="OTLTIMEBANDTIMECONFIGWORKDAYSTART" val="00:00:00"/>
  <p:tag name="OTLTIMEBANDTIMECONFIGWORKDAYEND" val="23:59:00"/>
  <p:tag name="OTLTIMEBANDSCALEMARKING" val="None"/>
  <p:tag name="OTLRIGHTENDCAPSMARGINRIGHT" val="20"/>
  <p:tag name="OTLLEFTENDCAPSMARGINLEFT" val="39.5066666666667"/>
  <p:tag name="OTLTIMEBANDFYSTARTMONTH" val="January"/>
  <p:tag name="OTLTIMEBANDSHOWFYLABEL" val="True"/>
  <p:tag name="OTLTIMEBANDUSESTARTINGOFTHEYEARFORFYNUMBERING" val="True"/>
  <p:tag name="OTLTIMEBANDRESERVEDLEFTAREAWIDTH" val="0"/>
  <p:tag name="OTLTIMEBANDRESERVEDLEFTAREAISSET" val="False"/>
  <p:tag name="OTLTIMEBANDDEPENABLED" val="True"/>
  <p:tag name="OTLTIMEBANDDEPSCHEDULINGMODE" val="Flexible"/>
  <p:tag name="OTLTIMEBANDDEPPREVIOUSSCHEDULINGMODE" val="Flexible"/>
  <p:tag name="OTLTIMEBANDDEPONBREAKINGSTRICTSCHEDULINGMODE" val="AskEverytime"/>
  <p:tag name="OTLTIMEBANDDEPONBREAKINGFLEXIBLESCHEDULINGMODE" val="AskEverytime"/>
  <p:tag name="OTLTIMEBANDSPACINGABOVE" val="3"/>
  <p:tag name="OTLTIMEBANDSPACINGBELOW" val="3"/>
  <p:tag name="OTLTIMEBANDSPACINGABOVEFORSWLANDTASKS" val="5"/>
  <p:tag name="OTLTIMEBANDSPACINGBELOWFORSWLANDTASKS" val="5"/>
  <p:tag name="OTLTIMEBANDSCALETYPE" val="Days"/>
  <p:tag name="OTLTIMEBANDSHAPETYPE" val="RectangleTimeband"/>
  <p:tag name="OTLTIMEBANDSHAPEHEIGHT" val="14.3999996185303"/>
  <p:tag name="OTLTIMEBANDSHAPEPADDINGLEFT" val="0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SWIMLANESPACING" val="3"/>
  <p:tag name="OTLMARKERSHAPE" val="OTL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, 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MTITLE" val="TG5/SAR approval"/>
  <p:tag name="OTLDATE" val="2027-12-07T23:59:00.0000000"/>
  <p:tag name="OTLBASELINEDATE" val="2027-12-07T23:59:00.0000000"/>
  <p:tag name="OTLPOSITIONONTASK" val="None"/>
  <p:tag name="OTLRELATEDTASKID" val="00000000-0000-0000-0000-000000000000"/>
  <p:tag name="OTLWEEKNUMBERINGFORMAT" val="WNFormat1"/>
  <p:tag name="OTLWEEKNUMBERINGISVISIBLE" val="False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, 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POSITIONONTASK" val="None"/>
  <p:tag name="OTLRELATEDTASKID" val="00000000-0000-0000-0000-000000000000"/>
  <p:tag name="OTLWEEKNUMBERINGFORMAT" val="WNFormat1"/>
  <p:tag name="OTLWEEKNUMBERINGISVISIBLE" val="False"/>
  <p:tag name="OTLDATE" val="2027-08-17T23:59:00.0000000"/>
  <p:tag name="OTLBASELINEDATE" val="2027-08-17T23:59:00.0000000"/>
  <p:tag name="OTLMTITLE" val="Cold Commissioning TG5 scope complete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, 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MTITLE" val="Final TG3"/>
  <p:tag name="OTLPOSITIONONTASK" val="None"/>
  <p:tag name="OTLRELATEDTASKID" val="00000000-0000-0000-0000-000000000000"/>
  <p:tag name="OTLWEEKNUMBERINGFORMAT" val="WNFormat1"/>
  <p:tag name="OTLWEEKNUMBERINGISVISIBLE" val="False"/>
  <p:tag name="OTLDATE" val="2026-11-02T23:59:00.0000000"/>
  <p:tag name="OTLBASELINEDATE" val="2026-11-02T23:59:00.0000000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ART_0" val="eyIkaWQiOiIxIiwiX3N3aW1sYW5lc1YyIjpbeyIkaWQiOiIyIiwiX2FjdGl2aXRpZXMiOlt7IiRpZCI6IjMiLCJfcm93cyI6W3siJGlkIjoiNCIsIl90YXNrcyI6W3siJGlkIjoiNSIsIl9hdHRhY2hlZE1pbGVzdG9uZXMiOltdLCJUYXNrRGVmaW5pdGlvbiI6eyIkaWQiOiI2IiwiR3JvdXBOYW1lIjpudWxsLCJTdGFydERhdGUiOiIyMDI2LTAzLTAyVDAwOjAwOjAwWiIsIkVuZERhdGUiOiIyMDI3LTAyLTE2VDIzOjU5OjAwWiIsIlBlcmNlbnRhZ2VDb21wbGV0ZSI6bnVsbCwiU3R5bGUiOnsiJGlkIjoiNyIsIlNoYXBlIjo0LCJTaGFwZVRoaWNrbmVzcyI6MCwiRHVyYXRpb25Gb3JtYXQiOjAsIkluY2x1ZGVOb25Xb3JraW5nRGF5c0luRHVyYXRpb24iOmZhbHNlLCJQZXJjZW50YWdlQ29tcGxldGVTdHlsZSI6eyIkaWQiOiI4IiwiRm9udFNldHRpbmdzIjp7IiRpZCI6IjkiLCJGb250U2l6ZSI6MTAsIkZvbnROYW1lIjoiQ2FsaWJyaSIsIklzQm9sZCI6ZmFsc2UsIklzSXRhbGljIjpmYWxzZSwiSXNVbmRlcmxpbmVkIjpmYWxzZSwiUGFyZW50U3R5bGUiOm51bGx9LCJBdXRvU2l6ZSI6MCwiRm9yZWdyb3VuZCI6eyIkaWQiOiIxMCIsIkNvbG9yIjp7IiRpZCI6IjExIiwiQSI6MjU1LCJSIjoyMzgsIkciOjIzNiwiQiI6MjI1fX0sIk1heFdpZHRoIjoyMDAuMCwiTWF4SGVpZ2h0IjoiSW5maW5pdHkiLCJTbWFydEZvcmVncm91bmRJc0FjdGl2ZSI6ZmFsc2UsIkhvcml6b250YWxBbGlnbm1lbnQiOjEsIlZlcnRpY2FsQWxpZ25tZW50IjoxLCJTbWFydEZvcmVncm91bmQiOm51bGwsIkJhY2tncm91bmRGaWxsVHlwZSI6MCwiTWFyZ2luIjp7IiRpZCI6IjEyIiwiVG9wIjowLjAsIkxlZnQiOjAuMCwiUmlnaHQiOjAuMCwiQm90dG9tIjowLjB9LCJQYWRkaW5nIjp7IiRpZCI6IjEzIiwiVG9wIjowLjAsIkxlZnQiOjAuMCwiUmlnaHQiOjAuMCwiQm90dG9tIjowLjB9LCJCYWNrZ3JvdW5kIjp7IiRpZCI6IjE0IiwiQ29sb3IiOnsiJGlkIjoiMTUiLCJBIjo4OSwiUiI6MCwiRyI6MCwiQiI6MH19LCJJc1Zpc2libGUiOnRydWUsIldpZHRoIjowLjAsIkhlaWdodCI6MC4wLCJCb3JkZXJTdHlsZSI6eyIkaWQiOiIxNiIsIkxpbmVDb2xvciI6bnVsbCwiTGluZVdlaWdodCI6MC4wLCJMaW5lVHlwZSI6MCwiUGFyZW50U3R5bGUiOm51bGx9LCJQYXJlbnRTdHlsZSI6bnVsbH0sIkR1cmF0aW9uU3R5bGUiOnsiJGlkIjoiMTciLCJGb250U2V0dGluZ3MiOnsiJGlkIjoiMTgiLCJGb250U2l6ZSI6MTAsIkZvbnROYW1lIjoiQ2FsaWJyaSIsIklzQm9sZCI6ZmFsc2UsIklzSXRhbGljIjpmYWxzZSwiSXNVbmRlcmxpbmVkIjpmYWxzZSwiUGFyZW50U3R5bGUiOm51bGx9LCJBdXRvU2l6ZSI6MCwiRm9yZWdyb3VuZCI6eyIkaWQiOiIxOSIsIkNvbG9yIjp7IiRpZCI6IjIwIiwiQSI6MjU1LCJSIjoyMzcsIkciOjEyNSwiQiI6NDl9fSwiTWF4V2lkdGgiOjIwMC4wLCJNYXhIZWlnaHQiOiJJbmZpbml0eSIsIlNtYXJ0Rm9yZWdyb3VuZElzQWN0aXZlIjpmYWxzZSwiSG9yaXpvbnRhbEFsaWdubWVudCI6MCwiVmVydGljYWxBbGlnbm1lbnQiOjEsIlNtYXJ0Rm9yZWdyb3VuZCI6bnVsbCwiQmFja2dyb3VuZEZpbGxUeXBlIjowLCJNYXJnaW4iOnsiJGlkIjoiMjEiLCJUb3AiOjAuMCwiTGVmdCI6MC4wLCJSaWdodCI6MC4wLCJCb3R0b20iOjAuMH0sIlBhZGRpbmciOnsiJGlkIjoiMjIiLCJUb3AiOjAuMCwiTGVmdCI6MC4wLCJSaWdodCI6MC4wLCJCb3R0b20iOjAuMH0sIkJhY2tncm91bmQiOnsiJGlkIjoiMjMiLCJDb2xvciI6eyIkaWQiOiIyNCIsIkEiOjI1NSwiUiI6MjM3LCJHIjoxMjUsIkIiOjQ5fX0sIklzVmlzaWJsZSI6dHJ1ZSwiV2lkdGgiOjAuMCwiSGVpZ2h0IjowLjAsIkJvcmRlclN0eWxlIjp7IiRpZCI6IjI1IiwiTGluZUNvbG9yIjpudWxsLCJMaW5lV2VpZ2h0IjowLjAsIkxpbmVUeXBlIjowLCJQYXJlbnRTdHlsZSI6bnVsbH0sIlBhcmVudFN0eWxlIjpudWxsfSwiSG9yaXpvbnRhbENvbm5lY3RvclN0eWxlIjp7IiRpZCI6IjI2IiwiTGluZUNvbG9yIjp7IiRpZCI6IjI3IiwiJHR5cGUiOiJOTFJFLkNvbW1vbi5Eb20uU29saWRDb2xvckJydXNoLCBOTFJFLkNvbW1vbiIsIkNvbG9yIjp7IiRpZCI6IjI4IiwiQSI6MjU1LCJSIjowLCJHIjowLCJCIjowfX0sIkxpbmVXZWlnaHQiOjAuMCwiTGluZVR5cGUiOjAsIlBhcmVudFN0eWxlIjpudWxsfSwiVmVydGljYWxDb25uZWN0b3JTdHlsZSI6eyIkaWQiOiIyOSIsIkxpbmVDb2xvciI6eyIkaWQiOiIzMCIsIiR0eXBlIjoiTkxSRS5Db21tb24uRG9tLlNvbGlkQ29sb3JCcnVzaCwgTkxSRS5Db21tb24iLCJDb2xvciI6eyIkaWQiOiIzMSIsIkEiOjI1NSwiUiI6MCwiRyI6MCwiQiI6MH19LCJMaW5lV2VpZ2h0IjowLjAsIkxpbmVUeXBlIjowLCJQYXJlbnRTdHlsZSI6bnVsbH0sIk1hcmdpbiI6bnVsbCwiU3RhcnREYXRlUG9zaXRpb24iOjMsIkVuZERhdGVQb3NpdGlvbiI6MywiRGF0ZUlzVmlzaWJsZSI6dHJ1ZSwiVGl0bGVQb3NpdGlvbiI6NCwiRHVyYXRpb25Qb3NpdGlvbiI6NiwiUGVyY2VudGFnZUNvbXBsZXRlZFBvc2l0aW9uIjoyLCJWYXJpYW5jZVBvc2l0aW9uIjo2LCJTcGFjaW5nIjozLCJJc0JlbG93VGltZWJhbmQiOnRydWUsIlBlcmNlbnRhZ2VDb21wbGV0ZVNoYXBlT3BhY2l0eSI6MzUsIkJhc2VsaW5lU3R5bGUiOnsiJGlkIjoiMzIiLCJTaGFwZVN0eWxlIjp7IiRpZCI6IjMzIiwiTWFyZ2luIjp7IiRpZCI6IjM0IiwiVG9wIjowLjAsIkxlZnQiOjAuMCwiUmlnaHQiOjAuMCwiQm90dG9tIjowLjB9LCJQYWRkaW5nIjp7IiRpZCI6IjM1IiwiVG9wIjowLjAsIkxlZnQiOjAuMCwiUmlnaHQiOjAuMCwiQm90dG9tIjowLjB9LCJCYWNrZ3JvdW5kIjp7IiRpZCI6IjM2IiwiQ29sb3IiOnsiJGlkIjoiMzciLCJBIjoxNTMsIlIiOjAsIkciOjAsIkIiOjB9fSwiSXNWaXNpYmxlIjp0cnVlLCJXaWR0aCI6MC4wLCJIZWlnaHQiOjAuMCwiQm9yZGVyU3R5bGUiOm51bGwsIlBhcmVudFN0eWxlIjpudWxsfSwiTWFyZ2luIjp7IiRpZCI6IjM4IiwiVG9wIjowLjAsIkxlZnQiOjAuMCwiUmlnaHQiOjAuMCwiQm90dG9tIjowLjB9LCJQYWRkaW5nIjp7IiRpZCI6IjM5IiwiVG9wIjowLjAsIkxlZnQiOjAuMCwiUmlnaHQiOjAuMCwiQm90dG9tIjowLjB9LCJCYWNrZ3JvdW5kIjpudWxsLCJJc1Zpc2libGUiOnRydWUsIldpZHRoIjowLjAsIkhlaWdodCI6MC4wLCJCb3JkZXJTdHlsZSI6bnVsbCwiUGFyZW50U3R5bGUiOm51bGx9LCJTaGFwZVN0eWxlIjp7IiRpZCI6IjQwIiwiTWFyZ2luIjp7IiRpZCI6IjQxIiwiVG9wIjowLjAsIkxlZnQiOjQuMCwiUmlnaHQiOjQuMCwiQm90dG9tIjowLjB9LCJQYWRkaW5nIjp7IiRpZCI6IjQyIiwiVG9wIjowLjAsIkxlZnQiOjAuMCwiUmlnaHQiOjAuMCwiQm90dG9tIjowLjB9LCJCYWNrZ3JvdW5kIjp7IiRpZCI6IjQzIiwiQ29sb3IiOnsiJGlkIjoiNDQiLCJBIjoyNTUsIlIiOjIzMywiRyI6MTEzLCJCIjo1MH19LCJJc1Zpc2libGUiOnRydWUsIldpZHRoIjowLjAsIkhlaWdodCI6MTAuMCwiQm9yZGVyU3R5bGUiOnsiJGlkIjoiNDUiLCJMaW5lQ29sb3IiOnsiJGlkIjoiNDYiLCIkdHlwZSI6Ik5MUkUuQ29tbW9uLkRvbS5Tb2xpZENvbG9yQnJ1c2gsIE5MUkUuQ29tbW9uIiwiQ29sb3IiOnsiJGlkIjoiNDciLCJBIjoyNTUsIlIiOjIzNCwiRyI6MjIsIkIiOjMwfX0sIkxpbmVXZWlnaHQiOjAuMCwiTGluZVR5cGUiOjAsIlBhcmVudFN0eWxlIjpudWxsfSwiUGFyZW50U3R5bGUiOm51bGx9LCJUaXRsZVN0eWxlIjp7IiRpZCI6IjQ4IiwiRm9udFNldHRpbmdzIjp7IiRpZCI6IjQ5IiwiRm9udFNpemUiOjExLCJGb250TmFtZSI6IkNhbGlicmkiLCJJc0JvbGQiOmZhbHNlLCJJc0l0YWxpYyI6ZmFsc2UsIklzVW5kZXJsaW5lZCI6ZmFsc2UsIlBhcmVudFN0eWxlIjpudWxsfSwiQXV0b1NpemUiOjAsIkZvcmVncm91bmQiOnsiJGlkIjoiNTAiLCJDb2xvciI6eyIkaWQiOiI1MSIsIkEiOjI1NSwiUiI6MCwiRyI6MCwiQiI6MH19LCJNYXhXaWR0aCI6NzIwLjAsIk1heEhlaWdodCI6IkluZmluaXR5IiwiU21hcnRGb3JlZ3JvdW5kSXNBY3RpdmUiOmZhbHNlLCJIb3Jpem9udGFsQWxpZ25tZW50IjoxLCJWZXJ0aWNhbEFsaWdubWVudCI6MSwiU21hcnRGb3JlZ3JvdW5kIjpudWxsLCJCYWNrZ3JvdW5kRmlsbFR5cGUiOjAsIk1hcmdpbiI6eyIkaWQiOiI1MiIsIlRvcCI6MC4wLCJMZWZ0IjowLjAsIlJpZ2h0IjowLjAsIkJvdHRvbSI6MC4wfSwiUGFkZGluZyI6eyIkaWQiOiI1MyIsIlRvcCI6MC4wLCJMZWZ0IjowLjAsIlJpZ2h0IjowLjAsIkJvdHRvbSI6MC4wfSwiQmFja2dyb3VuZCI6eyIkaWQiOiI1NCIsIkNvbG9yIjp7IiRpZCI6IjU1IiwiQSI6MCwiUiI6MjU1LCJHIjoyNTUsIkIiOjI1NX19LCJJc1Zpc2libGUiOnRydWUsIldpZHRoIjowLjAsIkhlaWdodCI6MC4wLCJCb3JkZXJTdHlsZSI6eyIkaWQiOiI1NiIsIkxpbmVDb2xvciI6bnVsbCwiTGluZVdlaWdodCI6MC4wLCJMaW5lVHlwZSI6MCwiUGFyZW50U3R5bGUiOm51bGx9LCJQYXJlbnRTdHlsZSI6bnVsbH0sIkRhdGVTdHlsZSI6eyIkaWQiOiI1NyIsIkZvbnRTZXR0aW5ncyI6eyIkaWQiOiI1OCIsIkZvbnRTaXplIjoxMCwiRm9udE5hbWUiOiJDYWxpYnJpIiwiSXNCb2xkIjpmYWxzZSwiSXNJdGFsaWMiOmZhbHNlLCJJc1VuZGVybGluZWQiOmZhbHNlLCJQYXJlbnRTdHlsZSI6bnVsbH0sIkF1dG9TaXplIjowLCJGb3JlZ3JvdW5kIjp7IiRpZCI6IjU5IiwiQ29sb3IiOnsiJGlkIjoiNjAiLCJBIjoyNTUsIlIiOjE0LCJHIjo0MCwiQiI6NjV9fSwiTWF4V2lkdGgiOjIwMC4wLCJNYXhIZWlnaHQiOiJJbmZpbml0eSIsIlNtYXJ0Rm9yZWdyb3VuZElzQWN0aXZlIjpmYWxzZSwiSG9yaXpvbnRhbEFsaWdubWVudCI6MiwiVmVydGljYWxBbGlnbm1lbnQiOjEsIlNtYXJ0Rm9yZWdyb3VuZCI6bnVsbCwiQmFja2dyb3VuZEZpbGxUeXBlIjowLCJNYXJnaW4iOnsiJGlkIjoiNjEiLCJUb3AiOjAuMCwiTGVmdCI6MC4wLCJSaWdodCI6MC4wLCJCb3R0b20iOjAuMH0sIlBhZGRpbmciOnsiJGlkIjoiNjIiLCJUb3AiOjAuMCwiTGVmdCI6MC4wLCJSaWdodCI6MC4wLCJCb3R0b20iOjAuMH0sIkJhY2tncm91bmQiOnsiJGlkIjoiNjMiLCJDb2xvciI6eyIkaWQiOiI2NCIsIkEiOjAsIlIiOjI1NSwiRyI6MjU1LCJCIjoyNTV9fSwiSXNWaXNpYmxlIjp0cnVlLCJXaWR0aCI6MC4wLCJIZWlnaHQiOjAuMCwiQm9yZGVyU3R5bGUiOnsiJGlkIjoiNjUiLCJMaW5lQ29sb3IiOm51bGwsIkxpbmVXZWlnaHQiOjAuMCwiTGluZVR5cGUiOjAsIlBhcmVudFN0eWxlIjpudWxsfSwiUGFyZW50U3R5bGUiOm51bGx9LCJEYXRlRm9ybWF0Ijp7IiRpZCI6IjY2IiwiRm9ybWF0U3RyaW5nIjoiTU1NIHl5eXkiLCJTZXBhcmF0b3IiOiIvIiwiVXNlSW50ZXJuYXRpb25hbERhdGVGb3JtYXQiOmZhbHNlLCJEYXRlSXNWaXNpYmxlIjp0cnVlLCJUaW1lSXNWaXNpYmxlIjpmYWxzZSwiSG91ckRpZ2l0cyI6MSwiQW1QbURlc2lnbmF0b3IiOjIsIlRyaW0wME1pbnV0ZXMiOmZhbHNlLCJMYXN0S25vd25WaXNpYmlsaXR5U3RhdGUiOm51bGx9LCJXZWVrTnVtYmVyaW5nIjp7IiRpZCI6IjY3IiwiRm9ybWF0IjowLCJJc1Zpc2libGUiOmZhbHNlLCJMYXN0S25vd25WaXNpYmlsaXR5U3RhdGUiOmZhbHNlfSwiSXNWaXNpYmxlIjpmYWxzZSwiVmFyaWFuY2VTdHlsZSI6eyIkaWQiOiI2OCIsIlRleHRTdHlsZSI6eyIkaWQiOiI2OSIsIkZvbnRTZXR0aW5ncyI6eyIkaWQiOiI3MCIsIkZvbnRTaXplIjoxMSwiRm9udE5hbWUiOiJDYWxpYnJpIiwiSXNCb2xkIjpmYWxzZSwiSXNJdGFsaWMiOmZhbHNlLCJJc1VuZGVybGluZWQiOmZhbHNlLCJQYXJlbnRTdHlsZSI6bnVsbH0sIkF1dG9TaXplIjowLCJGb3JlZ3JvdW5kIjp7IiRpZCI6IjcxIiwiQ29sb3IiOnsiJGlkIjoiNzI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NzMiLCJUb3AiOjAuMCwiTGVmdCI6MC4wLCJSaWdodCI6MC4wLCJCb3R0b20iOjAuMH0sIlBhZGRpbmciOnsiJGlkIjoiNzQiLCJUb3AiOjAuMCwiTGVmdCI6MC4wLCJSaWdodCI6MC4wLCJCb3R0b20iOjAuMH0sIkJhY2tncm91bmQiOnsiJGlkIjoiNzUiLCJDb2xvciI6eyIkaWQiOiI3NiIsIkEiOjAsIlIiOjAsIkciOjAsIkIiOjB9fSwiSXNWaXNpYmxlIjp0cnVlLCJXaWR0aCI6MC4wLCJIZWlnaHQiOjAuMCwiQm9yZGVyU3R5bGUiOnsiJGlkIjoiNzciLCJMaW5lQ29sb3IiOm51bGwsIkxpbmVXZWlnaHQiOjAuMCwiTGluZVR5cGUiOjAsIlBhcmVudFN0eWxlIjpudWxsfSwiUGFyZW50U3R5bGUiOm51bGx9LCJQYXJlbnRTdHlsZSI6bnVsbH0sIlBhcmVudFN0eWxlIjpudWxsfSwiSW5kZXgiOjQsIlNtYXJ0RHVyYXRpb25BY3RpdmF0ZWQiOmZhbHNlLCJEYXRlRm9ybWF0Ijp7IiRyZWYiOiI2NiJ9LCJXZWVrTnVtYmVyaW5nIjp7IiRpZCI6Ijc4IiwiRm9ybWF0IjowLCJJc1Zpc2libGUiOmZhbHNlLCJMYXN0S25vd25WaXNpYmlsaXR5U3RhdGUiOmZhbHNlfSwiQmFzZWxpbmVEYXRhIjp7IiRpZCI6Ijc5IiwiU3RhcnREYXRlIjoiMjAyNi0wMy0wMlQwMDowMDowMCIsIkVuZERhdGUiOiIyMDI3LTAyLTE2VDIzOjU5OjAwIn0sIklkIjoiNGYxNDMyMjAtMjA5OS00NzVlLWE5MmYtZmUwMjU3YWRmY2Q5IiwiSW1wb3J0SWQiOm51bGwsIlRpdGxlIjoiTSBDaG9wcGVyOiBNYW51ZmFjdHVyaW5nIHBoYXNlIChGWkopIiwiTm90ZSI6bnVsbCwiSHlwZXJsaW5rIjp7IiRpZCI6IjgwIiwiQWRkcmVzcyI6IiIsIlN1YkFkZHJlc3MiOiIifSwiSXNDaGFuZ2VkIjpmYWxzZSwiSXNOZXciOmZhbHNlfX1dLCJfbWlsZXN0b25lcyI6W10sIklkIjoiMDAwMDAwMDAtMDAwMC0wMDAwLTAwMDAtMDAwMDAwMDAwMDAwIiwiSXNTaW5nbGVJdGVtUm93Ijp0cnVlfSx7IiRpZCI6IjgxIiwiX3Rhc2tzIjpbeyIkaWQiOiI4MiIsIl9hdHRhY2hlZE1pbGVzdG9uZXMiOltdLCJUYXNrRGVmaW5pdGlvbiI6eyIkaWQiOiI4MyIsIkdyb3VwTmFtZSI6bnVsbCwiU3RhcnREYXRlIjoiMjAyNy0wMi0xN1QwMDowMDowMFoiLCJFbmREYXRlIjoiMjAyNy0wNi0yMVQyMzo1OTowMFoiLCJQZXJjZW50YWdlQ29tcGxldGUiOm51bGwsIlN0eWxlIjp7IiRpZCI6Ijg0IiwiU2hhcGUiOjEsIlNoYXBlVGhpY2tuZXNzIjowLCJEdXJhdGlvbkZvcm1hdCI6MCwiSW5jbHVkZU5vbldvcmtpbmdEYXlzSW5EdXJhdGlvbiI6ZmFsc2UsIlBlcmNlbnRhZ2VDb21wbGV0ZVN0eWxlIjp7IiRpZCI6Ijg1IiwiRm9udFNldHRpbmdzIjp7IiRpZCI6Ijg2IiwiRm9udFNpemUiOjEwLCJGb250TmFtZSI6IkNhbGlicmkiLCJJc0JvbGQiOmZhbHNlLCJJc0l0YWxpYyI6ZmFsc2UsIklzVW5kZXJsaW5lZCI6ZmFsc2UsIlBhcmVudFN0eWxlIjpudWxsfSwiQXV0b1NpemUiOjAsIkZvcmVncm91bmQiOnsiJGlkIjoiODciLCJDb2xvciI6eyIkaWQiOiI4OCIsIkEiOjI1NSwiUiI6MjMyLCJHIjoyMzIsIkIiOjIzMn19LCJNYXhXaWR0aCI6MjAwLjAsIk1heEhlaWdodCI6IkluZmluaXR5IiwiU21hcnRGb3JlZ3JvdW5kSXNBY3RpdmUiOmZhbHNlLCJIb3Jpem9udGFsQWxpZ25tZW50IjoxLCJWZXJ0aWNhbEFsaWdubWVudCI6MSwiU21hcnRGb3JlZ3JvdW5kIjpudWxsLCJCYWNrZ3JvdW5kRmlsbFR5cGUiOjAsIk1hcmdpbiI6eyIkaWQiOiI4OSIsIlRvcCI6MC4wLCJMZWZ0IjowLjAsIlJpZ2h0IjowLjAsIkJvdHRvbSI6MC4wfSwiUGFkZGluZyI6eyIkaWQiOiI5MCIsIlRvcCI6MC4wLCJMZWZ0IjowLjAsIlJpZ2h0IjowLjAsIkJvdHRvbSI6MC4wfSwiQmFja2dyb3VuZCI6eyIkaWQiOiI5MSIsIkNvbG9yIjp7IiRpZCI6IjkyIiwiQSI6ODksIlIiOjAsIkciOjAsIkIiOjB9fSwiSXNWaXNpYmxlIjp0cnVlLCJXaWR0aCI6MC4wLCJIZWlnaHQiOjAuMCwiQm9yZGVyU3R5bGUiOnsiJGlkIjoiOTMiLCJMaW5lQ29sb3IiOm51bGwsIkxpbmVXZWlnaHQiOjAuMCwiTGluZVR5cGUiOjAsIlBhcmVudFN0eWxlIjpudWxsfSwiUGFyZW50U3R5bGUiOm51bGx9LCJEdXJhdGlvblN0eWxlIjp7IiRpZCI6Ijk0IiwiRm9udFNldHRpbmdzIjp7IiRpZCI6Ijk1IiwiRm9udFNpemUiOjEwLCJGb250TmFtZSI6IkNhbGlicmkiLCJJc0JvbGQiOmZhbHNlLCJJc0l0YWxpYyI6ZmFsc2UsIklzVW5kZXJsaW5lZCI6ZmFsc2UsIlBhcmVudFN0eWxlIjpudWxsfSwiQXV0b1NpemUiOjAsIkZvcmVncm91bmQiOnsiJGlkIjoiOTYiLCJDb2xvciI6eyIkaWQiOiI5NyIsIkEiOjI1NSwiUiI6MjM3LCJHIjoxMjUsIkIiOjQ5fX0sIk1heFdpZHRoIjoyMDAuMCwiTWF4SGVpZ2h0IjoiSW5maW5pdHkiLCJTbWFydEZvcmVncm91bmRJc0FjdGl2ZSI6ZmFsc2UsIkhvcml6b250YWxBbGlnbm1lbnQiOjAsIlZlcnRpY2FsQWxpZ25tZW50IjoxLCJTbWFydEZvcmVncm91bmQiOm51bGwsIkJhY2tncm91bmRGaWxsVHlwZSI6MCwiTWFyZ2luIjp7IiRpZCI6Ijk4IiwiVG9wIjowLjAsIkxlZnQiOjAuMCwiUmlnaHQiOjAuMCwiQm90dG9tIjowLjB9LCJQYWRkaW5nIjp7IiRpZCI6Ijk5IiwiVG9wIjowLjAsIkxlZnQiOjAuMCwiUmlnaHQiOjAuMCwiQm90dG9tIjowLjB9LCJCYWNrZ3JvdW5kIjp7IiRpZCI6IjEwMCIsIkNvbG9yIjp7IiRpZCI6IjEwMSIsIkEiOjI1NSwiUiI6MjM3LCJHIjoxMjUsIkIiOjQ5fX0sIklzVmlzaWJsZSI6dHJ1ZSwiV2lkdGgiOjAuMCwiSGVpZ2h0IjowLjAsIkJvcmRlclN0eWxlIjp7IiRpZCI6IjEwMiIsIkxpbmVDb2xvciI6bnVsbCwiTGluZVdlaWdodCI6MC4wLCJMaW5lVHlwZSI6MCwiUGFyZW50U3R5bGUiOm51bGx9LCJQYXJlbnRTdHlsZSI6bnVsbH0sIkhvcml6b250YWxDb25uZWN0b3JTdHlsZSI6eyIkaWQiOiIxMDMiLCJMaW5lQ29sb3IiOnsiJGlkIjoiMTA0IiwiJHR5cGUiOiJOTFJFLkNvbW1vbi5Eb20uU29saWRDb2xvckJydXNoLCBOTFJFLkNvbW1vbiIsIkNvbG9yIjp7IiRpZCI6IjEwNSIsIkEiOjI1NSwiUiI6MCwiRyI6MCwiQiI6MH19LCJMaW5lV2VpZ2h0IjowLjAsIkxpbmVUeXBlIjowLCJQYXJlbnRTdHlsZSI6bnVsbH0sIlZlcnRpY2FsQ29ubmVjdG9yU3R5bGUiOnsiJGlkIjoiMTA2IiwiTGluZUNvbG9yIjp7IiRpZCI6IjEwNyIsIiR0eXBlIjoiTkxSRS5Db21tb24uRG9tLlNvbGlkQ29sb3JCcnVzaCwgTkxSRS5Db21tb24iLCJDb2xvciI6eyIkaWQiOiIxMDgiLCJBIjoyNTUsIlIiOjAsIkciOjAsIkIiOjB9fSwiTGluZVdlaWdodCI6MC4wLCJMaW5lVHlwZSI6MCwiUGFyZW50U3R5bGUiOm51bGx9LCJNYXJnaW4iOm51bGwsIlN0YXJ0RGF0ZVBvc2l0aW9uIjozLCJFbmREYXRlUG9zaXRpb24iOjMsIkRhdGVJc1Zpc2libGUiOnRydWUsIlRpdGxlUG9zaXRpb24iOjQsIkR1cmF0aW9uUG9zaXRpb24iOjYsIlBlcmNlbnRhZ2VDb21wbGV0ZWRQb3NpdGlvbiI6MiwiVmFyaWFuY2VQb3NpdGlvbiI6NiwiU3BhY2luZyI6MywiSXNCZWxvd1RpbWViYW5kIjp0cnVlLCJQZXJjZW50YWdlQ29tcGxldGVTaGFwZU9wYWNpdHkiOjM1LCJCYXNlbGluZVN0eWxlIjp7IiRpZCI6IjEwOSIsIlNoYXBlU3R5bGUiOnsiJGlkIjoiMTEwIiwiTWFyZ2luIjp7IiRpZCI6IjExMSIsIlRvcCI6MC4wLCJMZWZ0IjowLjAsIlJpZ2h0IjowLjAsIkJvdHRvbSI6MC4wfSwiUGFkZGluZyI6eyIkaWQiOiIxMTIiLCJUb3AiOjAuMCwiTGVmdCI6MC4wLCJSaWdodCI6MC4wLCJCb3R0b20iOjAuMH0sIkJhY2tncm91bmQiOnsiJGlkIjoiMTEzIiwiQ29sb3IiOnsiJGlkIjoiMTE0IiwiQSI6MTUzLCJSIjowLCJHIjowLCJCIjowfX0sIklzVmlzaWJsZSI6dHJ1ZSwiV2lkdGgiOjAuMCwiSGVpZ2h0IjowLjAsIkJvcmRlclN0eWxlIjpudWxsLCJQYXJlbnRTdHlsZSI6bnVsbH0sIk1hcmdpbiI6eyIkaWQiOiIxMTUiLCJUb3AiOjAuMCwiTGVmdCI6MC4wLCJSaWdodCI6MC4wLCJCb3R0b20iOjAuMH0sIlBhZGRpbmciOnsiJGlkIjoiMTE2IiwiVG9wIjowLjAsIkxlZnQiOjAuMCwiUmlnaHQiOjAuMCwiQm90dG9tIjowLjB9LCJCYWNrZ3JvdW5kIjpudWxsLCJJc1Zpc2libGUiOnRydWUsIldpZHRoIjowLjAsIkhlaWdodCI6MC4wLCJCb3JkZXJTdHlsZSI6bnVsbCwiUGFyZW50U3R5bGUiOm51bGx9LCJTaGFwZVN0eWxlIjp7IiRpZCI6IjExNyIsIk1hcmdpbiI6eyIkaWQiOiIxMTgiLCJUb3AiOjAuMCwiTGVmdCI6NC4wLCJSaWdodCI6NC4wLCJCb3R0b20iOjAuMH0sIlBhZGRpbmciOnsiJGlkIjoiMTE5IiwiVG9wIjowLjAsIkxlZnQiOjAuMCwiUmlnaHQiOjAuMCwiQm90dG9tIjowLjB9LCJCYWNrZ3JvdW5kIjp7IiRpZCI6IjEyMCIsIkNvbG9yIjp7IiRpZCI6IjEyMSIsIkEiOjI1NSwiUiI6MjMzLCJHIjoxMTMsIkIiOjUwfX0sIklzVmlzaWJsZSI6dHJ1ZSwiV2lkdGgiOjAuMCwiSGVpZ2h0IjoxMC4wLCJCb3JkZXJTdHlsZSI6eyIkaWQiOiIxMjIiLCJMaW5lQ29sb3IiOnsiJGlkIjoiMTIzIiwiJHR5cGUiOiJOTFJFLkNvbW1vbi5Eb20uU29saWRDb2xvckJydXNoLCBOTFJFLkNvbW1vbiIsIkNvbG9yIjp7IiRpZCI6IjEyNCIsIkEiOjI1NSwiUiI6MjM0LCJHIjoyMiwiQiI6MzB9fSwiTGluZVdlaWdodCI6MC4wLCJMaW5lVHlwZSI6MCwiUGFyZW50U3R5bGUiOm51bGx9LCJQYXJlbnRTdHlsZSI6bnVsbH0sIlRpdGxlU3R5bGUiOnsiJGlkIjoiMTI1IiwiRm9udFNldHRpbmdzIjp7IiRpZCI6IjEyNiIsIkZvbnRTaXplIjoxMSwiRm9udE5hbWUiOiJDYWxpYnJpIiwiSXNCb2xkIjpmYWxzZSwiSXNJdGFsaWMiOmZhbHNlLCJJc1VuZGVybGluZWQiOmZhbHNlLCJQYXJlbnRTdHlsZSI6bnVsbH0sIkF1dG9TaXplIjowLCJGb3JlZ3JvdW5kIjp7IiRpZCI6IjEyNyIsIkNvbG9yIjp7IiRpZCI6IjEyOCIsIkEiOjI1NSwiUiI6MCwiRyI6MCwiQiI6MH19LCJNYXhXaWR0aCI6NzIwLjAsIk1heEhlaWdodCI6IkluZmluaXR5IiwiU21hcnRGb3JlZ3JvdW5kSXNBY3RpdmUiOmZhbHNlLCJIb3Jpem9udGFsQWxpZ25tZW50IjowLCJWZXJ0aWNhbEFsaWdubWVudCI6MSwiU21hcnRGb3JlZ3JvdW5kIjpudWxsLCJCYWNrZ3JvdW5kRmlsbFR5cGUiOjAsIk1hcmdpbiI6eyIkaWQiOiIxMjkiLCJUb3AiOjAuMCwiTGVmdCI6MC4wLCJSaWdodCI6MC4wLCJCb3R0b20iOjAuMH0sIlBhZGRpbmciOnsiJGlkIjoiMTMwIiwiVG9wIjowLjAsIkxlZnQiOjAuMCwiUmlnaHQiOjAuMCwiQm90dG9tIjowLjB9LCJCYWNrZ3JvdW5kIjp7IiRpZCI6IjEzMSIsIkNvbG9yIjp7IiRpZCI6IjEzMiIsIkEiOjAsIlIiOjI1NSwiRyI6MjU1LCJCIjoyNTV9fSwiSXNWaXNpYmxlIjp0cnVlLCJXaWR0aCI6MC4wLCJIZWlnaHQiOjAuMCwiQm9yZGVyU3R5bGUiOnsiJGlkIjoiMTMzIiwiTGluZUNvbG9yIjpudWxsLCJMaW5lV2VpZ2h0IjowLjAsIkxpbmVUeXBlIjowLCJQYXJlbnRTdHlsZSI6bnVsbH0sIlBhcmVudFN0eWxlIjpudWxsfSwiRGF0ZVN0eWxlIjp7IiRpZCI6IjEzNCIsIkZvbnRTZXR0aW5ncyI6eyIkaWQiOiIxMzUiLCJGb250U2l6ZSI6MTAsIkZvbnROYW1lIjoiQ2FsaWJyaSIsIklzQm9sZCI6ZmFsc2UsIklzSXRhbGljIjpmYWxzZSwiSXNVbmRlcmxpbmVkIjpmYWxzZSwiUGFyZW50U3R5bGUiOm51bGx9LCJBdXRvU2l6ZSI6MCwiRm9yZWdyb3VuZCI6eyIkaWQiOiIxMzYiLCJDb2xvciI6eyIkaWQiOiIxMzciLCJBIjoyNTUsIlIiOjE0LCJHIjo0MCwiQiI6NjV9fSwiTWF4V2lkdGgiOjIwMC4wLCJNYXhIZWlnaHQiOiJJbmZpbml0eSIsIlNtYXJ0Rm9yZWdyb3VuZElzQWN0aXZlIjpmYWxzZSwiSG9yaXpvbnRhbEFsaWdubWVudCI6MiwiVmVydGljYWxBbGlnbm1lbnQiOjEsIlNtYXJ0Rm9yZWdyb3VuZCI6bnVsbCwiQmFja2dyb3VuZEZpbGxUeXBlIjowLCJNYXJnaW4iOnsiJGlkIjoiMTM4IiwiVG9wIjowLjAsIkxlZnQiOjAuMCwiUmlnaHQiOjAuMCwiQm90dG9tIjowLjB9LCJQYWRkaW5nIjp7IiRpZCI6IjEzOSIsIlRvcCI6MC4wLCJMZWZ0IjowLjAsIlJpZ2h0IjowLjAsIkJvdHRvbSI6MC4wfSwiQmFja2dyb3VuZCI6eyIkaWQiOiIxNDAiLCJDb2xvciI6eyIkaWQiOiIxNDEiLCJBIjowLCJSIjoyNTUsIkciOjI1NSwiQiI6MjU1fX0sIklzVmlzaWJsZSI6dHJ1ZSwiV2lkdGgiOjAuMCwiSGVpZ2h0IjowLjAsIkJvcmRlclN0eWxlIjp7IiRpZCI6IjE0MiIsIkxpbmVDb2xvciI6bnVsbCwiTGluZVdlaWdodCI6MC4wLCJMaW5lVHlwZSI6MCwiUGFyZW50U3R5bGUiOm51bGx9LCJQYXJlbnRTdHlsZSI6bnVsbH0sIkRhdGVGb3JtYXQiOnsiJGlkIjoiMTQzIiwiRm9ybWF0U3RyaW5nIjoiTU1NIHl5eXkiLCJTZXBhcmF0b3IiOiIvIiwiVXNlSW50ZXJuYXRpb25hbERhdGVGb3JtYXQiOmZhbHNlLCJEYXRlSXNWaXNpYmxlIjp0cnVlLCJUaW1lSXNWaXNpYmxlIjpmYWxzZSwiSG91ckRpZ2l0cyI6MSwiQW1QbURlc2lnbmF0b3IiOjIsIlRyaW0wME1pbnV0ZXMiOmZhbHNlLCJMYXN0S25vd25WaXNpYmlsaXR5U3RhdGUiOm51bGx9LCJXZWVrTnVtYmVyaW5nIjp7IiRpZCI6IjE0NCIsIkZvcm1hdCI6MCwiSXNWaXNpYmxlIjpmYWxzZSwiTGFzdEtub3duVmlzaWJpbGl0eVN0YXRlIjpmYWxzZX0sIklzVmlzaWJsZSI6ZmFsc2UsIlZhcmlhbmNlU3R5bGUiOnsiJGlkIjoiMTQ1IiwiVGV4dFN0eWxlIjp7IiRpZCI6IjE0NiIsIkZvbnRTZXR0aW5ncyI6eyIkaWQiOiIxNDciLCJGb250U2l6ZSI6MTEsIkZvbnROYW1lIjoiQ2FsaWJyaSIsIklzQm9sZCI6ZmFsc2UsIklzSXRhbGljIjpmYWxzZSwiSXNVbmRlcmxpbmVkIjpmYWxzZSwiUGFyZW50U3R5bGUiOm51bGx9LCJBdXRvU2l6ZSI6MCwiRm9yZWdyb3VuZCI6eyIkaWQiOiIxNDgiLCJDb2xvciI6eyIkaWQiOiIxNDk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MTUwIiwiVG9wIjowLjAsIkxlZnQiOjAuMCwiUmlnaHQiOjAuMCwiQm90dG9tIjowLjB9LCJQYWRkaW5nIjp7IiRpZCI6IjE1MSIsIlRvcCI6MC4wLCJMZWZ0IjowLjAsIlJpZ2h0IjowLjAsIkJvdHRvbSI6MC4wfSwiQmFja2dyb3VuZCI6eyIkaWQiOiIxNTIiLCJDb2xvciI6eyIkaWQiOiIxNTMiLCJBIjowLCJSIjowLCJHIjowLCJCIjowfX0sIklzVmlzaWJsZSI6dHJ1ZSwiV2lkdGgiOjAuMCwiSGVpZ2h0IjowLjAsIkJvcmRlclN0eWxlIjp7IiRpZCI6IjE1NCIsIkxpbmVDb2xvciI6bnVsbCwiTGluZVdlaWdodCI6MC4wLCJMaW5lVHlwZSI6MCwiUGFyZW50U3R5bGUiOm51bGx9LCJQYXJlbnRTdHlsZSI6bnVsbH0sIlBhcmVudFN0eWxlIjpudWxsfSwiUGFyZW50U3R5bGUiOm51bGx9LCJJbmRleCI6NSwiU21hcnREdXJhdGlvbkFjdGl2YXRlZCI6ZmFsc2UsIkRhdGVGb3JtYXQiOnsiJHJlZiI6IjE0MyJ9LCJXZWVrTnVtYmVyaW5nIjp7IiRpZCI6IjE1NSIsIkZvcm1hdCI6MCwiSXNWaXNpYmxlIjpmYWxzZSwiTGFzdEtub3duVmlzaWJpbGl0eVN0YXRlIjpmYWxzZX0sIkJhc2VsaW5lRGF0YSI6eyIkaWQiOiIxNTYiLCJTdGFydERhdGUiOiIyMDI3LTAyLTE3VDAwOjAwOjAwIiwiRW5kRGF0ZSI6IjIwMjctMDYtMjFUMjM6NTk6MDBaIn0sIklkIjoiMGVkYmEwOGItMzMwMS00YWNhLWI5MDktMDIwY2Y4ZTZhMDNiIiwiSW1wb3J0SWQiOm51bGwsIlRpdGxlIjoiTSBDaG9wcGVyIDogSW5zdGFsbGF0aW9uIGFuZCBDb21taXNzaW9uaW5nIHBoYXNlIChGWkopIiwiTm90ZSI6bnVsbCwiSHlwZXJsaW5rIjp7IiRpZCI6IjE1NyIsIkFkZHJlc3MiOiIiLCJTdWJBZGRyZXNzIjoiIn0sIklzQ2hhbmdlZCI6ZmFsc2UsIklzTmV3IjpmYWxzZX19XSwiX21pbGVzdG9uZXMiOltdLCJJZCI6IjAwMDAwMDAwLTAwMDAtMDAwMC0wMDAwLTAwMDAwMDAwMDAwMCIsIklzU2luZ2xlSXRlbVJvdyI6dHJ1ZX0seyIkaWQiOiIxNTgiLCJfdGFza3MiOlt7IiRpZCI6IjE1OSIsIl9hdHRhY2hlZE1pbGVzdG9uZXMiOltdLCJUYXNrRGVmaW5pdGlvbiI6eyIkaWQiOiIxNjAiLCJHcm91cE5hbWUiOm51bGwsIlN0YXJ0RGF0ZSI6IjIwMjctMDYtMjJUMDA6MDA6MDBaIiwiRW5kRGF0ZSI6IjIwMjctMDgtMTZUMjM6NTk6MDBaIiwiUGVyY2VudGFnZUNvbXBsZXRlIjpudWxsLCJTdHlsZSI6eyIkaWQiOiIxNjEiLCJTaGFwZSI6MSwiU2hhcGVUaGlja25lc3MiOjAsIkR1cmF0aW9uRm9ybWF0IjowLCJJbmNsdWRlTm9uV29ya2luZ0RheXNJbkR1cmF0aW9uIjpmYWxzZSwiUGVyY2VudGFnZUNvbXBsZXRlU3R5bGUiOnsiJGlkIjoiMTYyIiwiRm9udFNldHRpbmdzIjp7IiRpZCI6IjE2MyIsIkZvbnRTaXplIjoxMCwiRm9udE5hbWUiOiJDYWxpYnJpIiwiSXNCb2xkIjpmYWxzZSwiSXNJdGFsaWMiOmZhbHNlLCJJc1VuZGVybGluZWQiOmZhbHNlLCJQYXJlbnRTdHlsZSI6bnVsbH0sIkF1dG9TaXplIjowLCJGb3JlZ3JvdW5kIjp7IiRpZCI6IjE2NCIsIkNvbG9yIjp7IiRpZCI6IjE2NSIsIkEiOjI1NSwiUiI6MjMyLCJHIjoyMzIsIkIiOjIzMn19LCJNYXhXaWR0aCI6MjAwLjAsIk1heEhlaWdodCI6IkluZmluaXR5IiwiU21hcnRGb3JlZ3JvdW5kSXNBY3RpdmUiOmZhbHNlLCJIb3Jpem9udGFsQWxpZ25tZW50IjoxLCJWZXJ0aWNhbEFsaWdubWVudCI6MSwiU21hcnRGb3JlZ3JvdW5kIjpudWxsLCJCYWNrZ3JvdW5kRmlsbFR5cGUiOjAsIk1hcmdpbiI6eyIkaWQiOiIxNjYiLCJUb3AiOjAuMCwiTGVmdCI6MC4wLCJSaWdodCI6MC4wLCJCb3R0b20iOjAuMH0sIlBhZGRpbmciOnsiJGlkIjoiMTY3IiwiVG9wIjowLjAsIkxlZnQiOjAuMCwiUmlnaHQiOjAuMCwiQm90dG9tIjowLjB9LCJCYWNrZ3JvdW5kIjp7IiRpZCI6IjE2OCIsIkNvbG9yIjp7IiRpZCI6IjE2OSIsIkEiOjg5LCJSIjowLCJHIjowLCJCIjowfX0sIklzVmlzaWJsZSI6dHJ1ZSwiV2lkdGgiOjAuMCwiSGVpZ2h0IjowLjAsIkJvcmRlclN0eWxlIjp7IiRpZCI6IjE3MCIsIkxpbmVDb2xvciI6bnVsbCwiTGluZVdlaWdodCI6MC4wLCJMaW5lVHlwZSI6MCwiUGFyZW50U3R5bGUiOm51bGx9LCJQYXJlbnRTdHlsZSI6bnVsbH0sIkR1cmF0aW9uU3R5bGUiOnsiJGlkIjoiMTcxIiwiRm9udFNldHRpbmdzIjp7IiRpZCI6IjE3MiIsIkZvbnRTaXplIjoxMCwiRm9udE5hbWUiOiJDYWxpYnJpIiwiSXNCb2xkIjpmYWxzZSwiSXNJdGFsaWMiOmZhbHNlLCJJc1VuZGVybGluZWQiOmZhbHNlLCJQYXJlbnRTdHlsZSI6bnVsbH0sIkF1dG9TaXplIjowLCJGb3JlZ3JvdW5kIjp7IiRpZCI6IjE3MyIsIkNvbG9yIjp7IiRpZCI6IjE3NCIsIkEiOjI1NSwiUiI6MjM3LCJHIjoxMjUsIkIiOjQ5fX0sIk1heFdpZHRoIjoyMDAuMCwiTWF4SGVpZ2h0IjoiSW5maW5pdHkiLCJTbWFydEZvcmVncm91bmRJc0FjdGl2ZSI6ZmFsc2UsIkhvcml6b250YWxBbGlnbm1lbnQiOjAsIlZlcnRpY2FsQWxpZ25tZW50IjoxLCJTbWFydEZvcmVncm91bmQiOm51bGwsIkJhY2tncm91bmRGaWxsVHlwZSI6MCwiTWFyZ2luIjp7IiRpZCI6IjE3NSIsIlRvcCI6MC4wLCJMZWZ0IjowLjAsIlJpZ2h0IjowLjAsIkJvdHRvbSI6MC4wfSwiUGFkZGluZyI6eyIkaWQiOiIxNzYiLCJUb3AiOjAuMCwiTGVmdCI6MC4wLCJSaWdodCI6MC4wLCJCb3R0b20iOjAuMH0sIkJhY2tncm91bmQiOnsiJGlkIjoiMTc3IiwiQ29sb3IiOnsiJGlkIjoiMTc4IiwiQSI6MjU1LCJSIjoyMzcsIkciOjEyNSwiQiI6NDl9fSwiSXNWaXNpYmxlIjp0cnVlLCJXaWR0aCI6MC4wLCJIZWlnaHQiOjAuMCwiQm9yZGVyU3R5bGUiOnsiJGlkIjoiMTc5IiwiTGluZUNvbG9yIjpudWxsLCJMaW5lV2VpZ2h0IjowLjAsIkxpbmVUeXBlIjowLCJQYXJlbnRTdHlsZSI6bnVsbH0sIlBhcmVudFN0eWxlIjpudWxsfSwiSG9yaXpvbnRhbENvbm5lY3RvclN0eWxlIjp7IiRpZCI6IjE4MCIsIkxpbmVDb2xvciI6eyIkaWQiOiIxODEiLCIkdHlwZSI6Ik5MUkUuQ29tbW9uLkRvbS5Tb2xpZENvbG9yQnJ1c2gsIE5MUkUuQ29tbW9uIiwiQ29sb3IiOnsiJGlkIjoiMTgyIiwiQSI6MjU1LCJSIjowLCJHIjowLCJCIjowfX0sIkxpbmVXZWlnaHQiOjAuMCwiTGluZVR5cGUiOjAsIlBhcmVudFN0eWxlIjpudWxsfSwiVmVydGljYWxDb25uZWN0b3JTdHlsZSI6eyIkaWQiOiIxODMiLCJMaW5lQ29sb3IiOnsiJGlkIjoiMTg0IiwiJHR5cGUiOiJOTFJFLkNvbW1vbi5Eb20uU29saWRDb2xvckJydXNoLCBOTFJFLkNvbW1vbiIsIkNvbG9yIjp7IiRpZCI6IjE4NSIsIkEiOjI1NSwiUiI6MCwiRyI6MCwiQiI6MH19LCJMaW5lV2VpZ2h0IjowLjAsIkxpbmVUeXBlIjowLCJQYXJlbnRTdHlsZSI6bnVsbH0sIk1hcmdpbiI6bnVsbCwiU3RhcnREYXRlUG9zaXRpb24iOjMsIkVuZERhdGVQb3NpdGlvbiI6MywiRGF0ZUlzVmlzaWJsZSI6dHJ1ZSwiVGl0bGVQb3NpdGlvbiI6NCwiRHVyYXRpb25Qb3NpdGlvbiI6NiwiUGVyY2VudGFnZUNvbXBsZXRlZFBvc2l0aW9uIjoyLCJWYXJpYW5jZVBvc2l0aW9uIjo2LCJTcGFjaW5nIjozLCJJc0JlbG93VGltZWJhbmQiOnRydWUsIlBlcmNlbnRhZ2VDb21wbGV0ZVNoYXBlT3BhY2l0eSI6MzUsIkJhc2VsaW5lU3R5bGUiOnsiJGlkIjoiMTg2IiwiU2hhcGVTdHlsZSI6eyIkaWQiOiIxODciLCJNYXJnaW4iOnsiJGlkIjoiMTg4IiwiVG9wIjowLjAsIkxlZnQiOjAuMCwiUmlnaHQiOjAuMCwiQm90dG9tIjowLjB9LCJQYWRkaW5nIjp7IiRpZCI6IjE4OSIsIlRvcCI6MC4wLCJMZWZ0IjowLjAsIlJpZ2h0IjowLjAsIkJvdHRvbSI6MC4wfSwiQmFja2dyb3VuZCI6eyIkaWQiOiIxOTAiLCJDb2xvciI6eyIkaWQiOiIxOTEiLCJBIjoxNTMsIlIiOjAsIkciOjAsIkIiOjB9fSwiSXNWaXNpYmxlIjp0cnVlLCJXaWR0aCI6MC4wLCJIZWlnaHQiOjAuMCwiQm9yZGVyU3R5bGUiOm51bGwsIlBhcmVudFN0eWxlIjpudWxsfSwiTWFyZ2luIjp7IiRpZCI6IjE5MiIsIlRvcCI6MC4wLCJMZWZ0IjowLjAsIlJpZ2h0IjowLjAsIkJvdHRvbSI6MC4wfSwiUGFkZGluZyI6eyIkaWQiOiIxOTMiLCJUb3AiOjAuMCwiTGVmdCI6MC4wLCJSaWdodCI6MC4wLCJCb3R0b20iOjAuMH0sIkJhY2tncm91bmQiOm51bGwsIklzVmlzaWJsZSI6dHJ1ZSwiV2lkdGgiOjAuMCwiSGVpZ2h0IjowLjAsIkJvcmRlclN0eWxlIjpudWxsLCJQYXJlbnRTdHlsZSI6bnVsbH0sIlNoYXBlU3R5bGUiOnsiJGlkIjoiMTk0IiwiTWFyZ2luIjp7IiRpZCI6IjE5NSIsIlRvcCI6MC4wLCJMZWZ0Ijo0LjAsIlJpZ2h0Ijo0LjAsIkJvdHRvbSI6MC4wfSwiUGFkZGluZyI6eyIkaWQiOiIxOTYiLCJUb3AiOjAuMCwiTGVmdCI6MC4wLCJSaWdodCI6MC4wLCJCb3R0b20iOjAuMH0sIkJhY2tncm91bmQiOnsiJGlkIjoiMTk3IiwiQ29sb3IiOnsiJGlkIjoiMTk4IiwiQSI6MjU1LCJSIjoyMzMsIkciOjExMywiQiI6NTB9fSwiSXNWaXNpYmxlIjp0cnVlLCJXaWR0aCI6MC4wLCJIZWlnaHQiOjEwLjAsIkJvcmRlclN0eWxlIjp7IiRpZCI6IjE5OSIsIkxpbmVDb2xvciI6eyIkaWQiOiIyMDAiLCIkdHlwZSI6Ik5MUkUuQ29tbW9uLkRvbS5Tb2xpZENvbG9yQnJ1c2gsIE5MUkUuQ29tbW9uIiwiQ29sb3IiOnsiJGlkIjoiMjAxIiwiQSI6MjU1LCJSIjoyMzQsIkciOjIyLCJCIjozMH19LCJMaW5lV2VpZ2h0IjowLjAsIkxpbmVUeXBlIjowLCJQYXJlbnRTdHlsZSI6bnVsbH0sIlBhcmVudFN0eWxlIjpudWxsfSwiVGl0bGVTdHlsZSI6eyIkaWQiOiIyMDIiLCJGb250U2V0dGluZ3MiOnsiJGlkIjoiMjAzIiwiRm9udFNpemUiOjExLCJGb250TmFtZSI6IkNhbGlicmkiLCJJc0JvbGQiOmZhbHNlLCJJc0l0YWxpYyI6ZmFsc2UsIklzVW5kZXJsaW5lZCI6ZmFsc2UsIlBhcmVudFN0eWxlIjpudWxsfSwiQXV0b1NpemUiOjAsIkZvcmVncm91bmQiOnsiJGlkIjoiMjA0IiwiQ29sb3IiOnsiJGlkIjoiMjA1IiwiQSI6MjU1LCJSIjowLCJHIjowLCJCIjowfX0sIk1heFdpZHRoIjo3MjAuMCwiTWF4SGVpZ2h0IjoiSW5maW5pdHkiLCJTbWFydEZvcmVncm91bmRJc0FjdGl2ZSI6ZmFsc2UsIkhvcml6b250YWxBbGlnbm1lbnQiOjAsIlZlcnRpY2FsQWxpZ25tZW50IjoxLCJTbWFydEZvcmVncm91bmQiOm51bGwsIkJhY2tncm91bmRGaWxsVHlwZSI6MCwiTWFyZ2luIjp7IiRpZCI6IjIwNiIsIlRvcCI6MC4wLCJMZWZ0IjowLjAsIlJpZ2h0IjowLjAsIkJvdHRvbSI6MC4wfSwiUGFkZGluZyI6eyIkaWQiOiIyMDciLCJUb3AiOjAuMCwiTGVmdCI6MC4wLCJSaWdodCI6MC4wLCJCb3R0b20iOjAuMH0sIkJhY2tncm91bmQiOnsiJGlkIjoiMjA4IiwiQ29sb3IiOnsiJGlkIjoiMjA5IiwiQSI6MCwiUiI6MjU1LCJHIjoyNTUsIkIiOjI1NX19LCJJc1Zpc2libGUiOnRydWUsIldpZHRoIjowLjAsIkhlaWdodCI6MC4wLCJCb3JkZXJTdHlsZSI6eyIkaWQiOiIyMTAiLCJMaW5lQ29sb3IiOm51bGwsIkxpbmVXZWlnaHQiOjAuMCwiTGluZVR5cGUiOjAsIlBhcmVudFN0eWxlIjpudWxsfSwiUGFyZW50U3R5bGUiOm51bGx9LCJEYXRlU3R5bGUiOnsiJGlkIjoiMjExIiwiRm9udFNldHRpbmdzIjp7IiRpZCI6IjIxMiIsIkZvbnRTaXplIjoxMCwiRm9udE5hbWUiOiJDYWxpYnJpIiwiSXNCb2xkIjpmYWxzZSwiSXNJdGFsaWMiOmZhbHNlLCJJc1VuZGVybGluZWQiOmZhbHNlLCJQYXJlbnRTdHlsZSI6bnVsbH0sIkF1dG9TaXplIjowLCJGb3JlZ3JvdW5kIjp7IiRpZCI6IjIxMyIsIkNvbG9yIjp7IiRpZCI6IjIxNCIsIkEiOjI1NSwiUiI6MTQsIkciOjQwLCJCIjo2NX19LCJNYXhXaWR0aCI6MjAwLjAsIk1heEhlaWdodCI6IkluZmluaXR5IiwiU21hcnRGb3JlZ3JvdW5kSXNBY3RpdmUiOmZhbHNlLCJIb3Jpem9udGFsQWxpZ25tZW50IjoyLCJWZXJ0aWNhbEFsaWdubWVudCI6MSwiU21hcnRGb3JlZ3JvdW5kIjpudWxsLCJCYWNrZ3JvdW5kRmlsbFR5cGUiOjAsIk1hcmdpbiI6eyIkaWQiOiIyMTUiLCJUb3AiOjAuMCwiTGVmdCI6MC4wLCJSaWdodCI6MC4wLCJCb3R0b20iOjAuMH0sIlBhZGRpbmciOnsiJGlkIjoiMjE2IiwiVG9wIjowLjAsIkxlZnQiOjAuMCwiUmlnaHQiOjAuMCwiQm90dG9tIjowLjB9LCJCYWNrZ3JvdW5kIjp7IiRpZCI6IjIxNyIsIkNvbG9yIjp7IiRpZCI6IjIxOCIsIkEiOjAsIlIiOjI1NSwiRyI6MjU1LCJCIjoyNTV9fSwiSXNWaXNpYmxlIjp0cnVlLCJXaWR0aCI6MC4wLCJIZWlnaHQiOjAuMCwiQm9yZGVyU3R5bGUiOnsiJGlkIjoiMjE5IiwiTGluZUNvbG9yIjpudWxsLCJMaW5lV2VpZ2h0IjowLjAsIkxpbmVUeXBlIjowLCJQYXJlbnRTdHlsZSI6bnVsbH0sIlBhcmVudFN0eWxlIjpudWxsfSwiRGF0ZUZvcm1hdCI6eyIkaWQiOiIyMjAiLCJGb3JtYXRTdHJpbmciOiJNTU0geXl5eSIsIlNlcGFyYXRvciI6Ii8iLCJVc2VJbnRlcm5hdGlvbmFsRGF0ZUZvcm1hdCI6ZmFsc2UsIkRhdGVJc1Zpc2libGUiOnRydWUsIlRpbWVJc1Zpc2libGUiOmZhbHNlLCJIb3VyRGlnaXRzIjoxLCJBbVBtRGVzaWduYXRvciI6MiwiVHJpbTAwTWludXRlcyI6ZmFsc2UsIkxhc3RLbm93blZpc2liaWxpdHlTdGF0ZSI6bnVsbH0sIldlZWtOdW1iZXJpbmciOnsiJGlkIjoiMjIxIiwiRm9ybWF0IjowLCJJc1Zpc2libGUiOmZhbHNlLCJMYXN0S25vd25WaXNpYmlsaXR5U3RhdGUiOmZhbHNlfSwiSXNWaXNpYmxlIjp0cnVlLCJWYXJpYW5jZVN0eWxlIjp7IiRpZCI6IjIyMiIsIlRleHRTdHlsZSI6eyIkaWQiOiIyMjMiLCJGb250U2V0dGluZ3MiOnsiJGlkIjoiMjI0IiwiRm9udFNpemUiOjExLCJGb250TmFtZSI6IkNhbGlicmkiLCJJc0JvbGQiOmZhbHNlLCJJc0l0YWxpYyI6ZmFsc2UsIklzVW5kZXJsaW5lZCI6ZmFsc2UsIlBhcmVudFN0eWxlIjpudWxsfSwiQXV0b1NpemUiOjAsIkZvcmVncm91bmQiOnsiJGlkIjoiMjI1IiwiQ29sb3IiOnsiJGlkIjoiMjI2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IyNyIsIlRvcCI6MC4wLCJMZWZ0IjowLjAsIlJpZ2h0IjowLjAsIkJvdHRvbSI6MC4wfSwiUGFkZGluZyI6eyIkaWQiOiIyMjgiLCJUb3AiOjAuMCwiTGVmdCI6MC4wLCJSaWdodCI6MC4wLCJCb3R0b20iOjAuMH0sIkJhY2tncm91bmQiOnsiJGlkIjoiMjI5IiwiQ29sb3IiOnsiJGlkIjoiMjMwIiwiQSI6MCwiUiI6MCwiRyI6MCwiQiI6MH19LCJJc1Zpc2libGUiOnRydWUsIldpZHRoIjowLjAsIkhlaWdodCI6MC4wLCJCb3JkZXJTdHlsZSI6eyIkaWQiOiIyMzEiLCJMaW5lQ29sb3IiOm51bGwsIkxpbmVXZWlnaHQiOjAuMCwiTGluZVR5cGUiOjAsIlBhcmVudFN0eWxlIjpudWxsfSwiUGFyZW50U3R5bGUiOm51bGx9LCJQYXJlbnRTdHlsZSI6bnVsbH0sIlBhcmVudFN0eWxlIjpudWxsfSwiSW5kZXgiOjYsIlNtYXJ0RHVyYXRpb25BY3RpdmF0ZWQiOmZhbHNlLCJEYXRlRm9ybWF0Ijp7IiRyZWYiOiIyMjAifSwiV2Vla051bWJlcmluZyI6eyIkaWQiOiIyMzIiLCJGb3JtYXQiOjAsIklzVmlzaWJsZSI6ZmFsc2UsIkxhc3RLbm93blZpc2liaWxpdHlTdGF0ZSI6ZmFsc2V9LCJCYXNlbGluZURhdGEiOnsiJGlkIjoiMjMzIiwiU3RhcnREYXRlIjoiMjAyNy0wNi0yMlQwMDowMDowMCIsIkVuZERhdGUiOiIyMDI3LTA4LTE2VDIzOjU5OjAwIn0sIklkIjoiM2E5MTdiNWItMmZjNS00NDliLTg0MDgtZTVkNTE1ZjJhMzM0IiwiSW1wb3J0SWQiOm51bGwsIlRpdGxlIjoiSW50ZWdyYXRlZCBDb2xkIENvbW1pc3Npb25pbmciLCJOb3RlIjpudWxsLCJIeXBlcmxpbmsiOnsiJGlkIjoiMjM0IiwiQWRkcmVzcyI6IiIsIlN1YkFkZHJlc3MiOiIifSwiSXNDaGFuZ2VkIjpmYWxzZSwiSXNOZXciOmZhbHNlfX1dLCJfbWlsZXN0b25lcyI6W10sIklkIjoiMDAwMDAwMDAtMDAwMC0wMDAwLTAwMDAtMDAwMDAwMDAwMDAwIiwiSXNTaW5nbGVJdGVtUm93Ijp0cnVlfV0sIkluZGV4IjozLCJJZCI6ImU0ZWFkMTBmLTA0YzctNGNmZC04ZjU1LTFkMDZmM2NlNDNmOSIsIkhlYWRlclRleHQiOm51bGwsIklzRGVmYXVsdCI6dHJ1ZSwiU3R5bGUiOnsiJGlkIjoiMjM1IiwiSGVhZGVyU3R5bGUiOnsiJGlkIjoiMjM2IiwiVGV4dFN0eWxlIjp7IiRpZCI6IjIzNyIsIkZvbnRTZXR0aW5ncyI6eyIkaWQiOiIyMzgiLCJGb250U2l6ZSI6MTEsIkZvbnROYW1lIjoiQ2FsaWJyaSIsIklzQm9sZCI6ZmFsc2UsIklzSXRhbGljIjpmYWxzZSwiSXNVbmRlcmxpbmVkIjpmYWxzZSwiUGFyZW50U3R5bGUiOm51bGx9LCJBdXRvU2l6ZSI6MiwiRm9yZWdyb3VuZCI6eyIkaWQiOiIyMzkiLCJDb2xvciI6eyIkaWQiOiIyNDAiLCJBIjoyNTUsIlIiOjAsIkciOjAsIkIiOjB9fSwiTWF4V2lkdGgiOiJJbmZpbml0eSIsIk1heEhlaWdodCI6IkluZmluaXR5IiwiU21hcnRGb3JlZ3JvdW5kSXNBY3RpdmUiOmZhbHNlLCJIb3Jpem9udGFsQWxpZ25tZW50IjowLCJWZXJ0aWNhbEFsaWdubWVudCI6MCwiU21hcnRGb3JlZ3JvdW5kIjpudWxsLCJCYWNrZ3JvdW5kRmlsbFR5cGUiOjAsIk1hcmdpbiI6eyIkaWQiOiIyNDEiLCJUb3AiOjAuMCwiTGVmdCI6MC4wLCJSaWdodCI6MC4wLCJCb3R0b20iOjAuMH0sIlBhZGRpbmciOnsiJGlkIjoiMjQyIiwiVG9wIjowLjAsIkxlZnQiOjAuMCwiUmlnaHQiOjAuMCwiQm90dG9tIjowLjB9LCJCYWNrZ3JvdW5kIjp7IiRpZCI6IjI0MyIsIkNvbG9yIjp7IiRpZCI6IjI0NCIsIkEiOjI1NSwiUiI6MCwiRyI6MCwiQiI6MH19LCJJc1Zpc2libGUiOnRydWUsIldpZHRoIjowLjAsIkhlaWdodCI6MC4wLCJCb3JkZXJTdHlsZSI6bnVsbCwiUGFyZW50U3R5bGUiOm51bGx9LCJSZWN0YW5nbGVTdHlsZSI6eyIkaWQiOiIyNDUiLCJNYXJnaW4iOnsiJGlkIjoiMjQ2IiwiVG9wIjowLjAsIkxlZnQiOjAuMCwiUmlnaHQiOjAuMCwiQm90dG9tIjowLjB9LCJQYWRkaW5nIjp7IiRpZCI6IjI0NyIsIlRvcCI6MC4wLCJMZWZ0IjowLjAsIlJpZ2h0IjowLjAsIkJvdHRvbSI6MC4wfSwiQmFja2dyb3VuZCI6eyIkaWQiOiIyNDgiLCJDb2xvciI6eyIkaWQiOiIyNDkiLCJBIjo2MywiUiI6MjMzLCJHIjoxMTMsIkIiOjUwfX0sIklzVmlzaWJsZSI6dHJ1ZSwiV2lkdGgiOjAuMCwiSGVpZ2h0IjowLjAsIkJvcmRlclN0eWxlIjp7IiRpZCI6IjI1MCIsIkxpbmVDb2xvciI6eyIkaWQiOiIyNTEiLCIkdHlwZSI6Ik5MUkUuQ29tbW9uLkRvbS5Tb2xpZENvbG9yQnJ1c2gsIE5MUkUuQ29tbW9uIiwiQ29sb3IiOnsiJGlkIjoiMjUyIiwiQSI6MjU1LCJSIjoyNTUsIkciOjI1NSwiQiI6MjU1fX0sIkxpbmVXZWlnaHQiOjAuMCwiTGluZVR5cGUiOjAsIlBhcmVudFN0eWxlIjpudWxsfSwiUGFyZW50U3R5bGUiOm51bGx9LCJNYXJnaW4iOnsiJGlkIjoiMjUzIiwiVG9wIjowLjAsIkxlZnQiOjAuMCwiUmlnaHQiOjAuMCwiQm90dG9tIjowLjB9LCJQYWRkaW5nIjp7IiRpZCI6IjI1NCIsIlRvcCI6MC4wLCJMZWZ0IjowLjAsIlJpZ2h0IjowLjAsIkJvdHRvbSI6MC4wfSwiQmFja2dyb3VuZCI6bnVsbCwiSXNWaXNpYmxlIjp0cnVlLCJXaWR0aCI6MC4wLCJIZWlnaHQiOjAuMCwiQm9yZGVyU3R5bGUiOm51bGwsIlBhcmVudFN0eWxlIjpudWxsfSwiQmFja2dyb3VuZFN0eWxlIjp7IiRpZCI6IjI1NSIsIk1hcmdpbiI6eyIkaWQiOiIyNTYiLCJUb3AiOjAuMCwiTGVmdCI6MC4wLCJSaWdodCI6MC4wLCJCb3R0b20iOjAuMH0sIlBhZGRpbmciOnsiJGlkIjoiMjU3IiwiVG9wIjowLjAsIkxlZnQiOjAuMCwiUmlnaHQiOjAuMCwiQm90dG9tIjowLjB9LCJCYWNrZ3JvdW5kIjp7IiRpZCI6IjI1OCIsIkNvbG9yIjp7IiRpZCI6IjI1OSIsIkEiOjUxLCJSIjoyMDAsIkciOjIwMCwiQiI6MjAwfX0sIklzVmlzaWJsZSI6dHJ1ZSwiV2lkdGgiOjAuMCwiSGVpZ2h0IjowLjAsIkJvcmRlclN0eWxlIjp7IiRpZCI6IjI2MCIsIkxpbmVDb2xvciI6eyIkaWQiOiIyNjEiLCIkdHlwZSI6Ik5MUkUuQ29tbW9uLkRvbS5Tb2xpZENvbG9yQnJ1c2gsIE5MUkUuQ29tbW9uIiwiQ29sb3IiOnsiJGlkIjoiMjYyIiwiQSI6MjU1LCJSIjoyMzQsIkciOjIyLCJCIjozMH19LCJMaW5lV2VpZ2h0IjowLjAsIkxpbmVUeXBlIjowLCJQYXJlbnRTdHlsZSI6bnVsbH0sIlBhcmVudFN0eWxlIjpudWxsfSwiTWFyZ2luIjp7IiRpZCI6IjI2MyIsIlRvcCI6MC4wLCJMZWZ0IjowLjAsIlJpZ2h0IjowLjAsIkJvdHRvbSI6MC4wfSwiUGFkZGluZyI6eyIkaWQiOiIyNjQiLCJUb3AiOjAuMCwiTGVmdCI6MC4wLCJSaWdodCI6MC4wLCJCb3R0b20iOjAuMH0sIklzVmlzaWJsZSI6dHJ1ZSwiV2lkdGgiOjAuMCwiSGVpZ2h0IjowLjAsIkJvcmRlclN0eWxlIjp7IiRpZCI6IjI2NSIsIkxpbmVDb2xvciI6bnVsbCwiTGluZVdlaWdodCI6MC4wLCJMaW5lVHlwZSI6MCwiUGFyZW50U3R5bGUiOm51bGx9LCJQYXJlbnRTdHlsZSI6bnVsbH19XSwiSWQiOiIwMDg0ZTUzNS0zMTZmLTQxMWItOTQwMS1iMGFkYzlmOGIzZmMiLCJJbmRleCI6MywiSGVhZGVyVGV4dCI6Ik5vLiAxIC0gQ3JpdGljYWwgUGF0aCBNIENob3BwZXIgXHJcbigwIGRheXMgVEYpIiwiU3R5bGUiOnsiJGlkIjoiMjY2IiwiU3R5bGVJZCI6Ijk4NTEzZTEwLTU1MWMtNGYzMC1hYzExLWEwNjkwZTkwMzEzNCIsIkhlYWRlclN0eWxlIjp7IiRpZCI6IjI2NyIsIlRleHRJc1ZlcnRpY2FsIjpmYWxzZSwiVGV4dFN0eWxlIjp7IiRpZCI6IjI2OCIsIkZvbnRTZXR0aW5ncyI6eyIkaWQiOiIyNjkiLCJGb250U2l6ZSI6MTEsIkZvbnROYW1lIjoiQ2FsaWJyaSIsIklzQm9sZCI6ZmFsc2UsIklzSXRhbGljIjpmYWxzZSwiSXNVbmRlcmxpbmVkIjpmYWxzZSwiUGFyZW50U3R5bGUiOm51bGx9LCJBdXRvU2l6ZSI6MiwiRm9yZWdyb3VuZCI6eyIkaWQiOiIyNzAiLCJDb2xvciI6eyIkaWQiOiIyNzEiLCJBIjoyNTUsIlIiOjI1NSwiRyI6MjU1LCJCIjoyNTV9fSwiTWF4V2lkdGgiOiJJbmZpbml0eSIsIk1heEhlaWdodCI6IkluZmluaXR5IiwiU21hcnRGb3JlZ3JvdW5kSXNBY3RpdmUiOmZhbHNlLCJIb3Jpem9udGFsQWxpZ25tZW50IjowLCJWZXJ0aWNhbEFsaWdubWVudCI6MCwiU21hcnRGb3JlZ3JvdW5kIjpudWxsLCJCYWNrZ3JvdW5kRmlsbFR5cGUiOjAsIk1hcmdpbiI6eyIkaWQiOiIyNzIiLCJUb3AiOjAuMCwiTGVmdCI6MC4wLCJSaWdodCI6MC4wLCJCb3R0b20iOjAuMH0sIlBhZGRpbmciOnsiJGlkIjoiMjczIiwiVG9wIjowLjAsIkxlZnQiOjAuMCwiUmlnaHQiOjAuMCwiQm90dG9tIjowLjB9LCJCYWNrZ3JvdW5kIjp7IiRpZCI6IjI3NCIsIkNvbG9yIjp7IiRpZCI6IjI3NSIsIkEiOjI1NSwiUiI6MjU1LCJHIjoyNTUsIkIiOjI1NX19LCJJc1Zpc2libGUiOnRydWUsIldpZHRoIjowLjAsIkhlaWdodCI6MC4wLCJCb3JkZXJTdHlsZSI6bnVsbCwiUGFyZW50U3R5bGUiOm51bGx9LCJSZWN0YW5nbGVTdHlsZSI6eyIkaWQiOiIyNzYiLCJNYXJnaW4iOnsiJGlkIjoiMjc3IiwiVG9wIjowLjAsIkxlZnQiOjAuMCwiUmlnaHQiOjAuMCwiQm90dG9tIjowLjB9LCJQYWRkaW5nIjp7IiRpZCI6IjI3OCIsIlRvcCI6MC4wLCJMZWZ0IjowLjAsIlJpZ2h0IjowLjAsIkJvdHRvbSI6MC4wfSwiQmFja2dyb3VuZCI6eyIkaWQiOiIyNzkiLCJDb2xvciI6eyIkaWQiOiIyODAiLCJBIjoyNTUsIlIiOjIzMywiRyI6MTEzLCJCIjo1MH19LCJJc1Zpc2libGUiOnRydWUsIldpZHRoIjowLjAsIkhlaWdodCI6MC4wLCJCb3JkZXJTdHlsZSI6eyIkaWQiOiIyODEiLCJMaW5lQ29sb3IiOnsiJGlkIjoiMjgyIiwiJHR5cGUiOiJOTFJFLkNvbW1vbi5Eb20uU29saWRDb2xvckJydXNoLCBOTFJFLkNvbW1vbiIsIkNvbG9yIjp7IiRpZCI6IjI4MyIsIkEiOjI1NSwiUiI6MjU1LCJHIjoyNTUsIkIiOjI1NX19LCJMaW5lV2VpZ2h0IjowLjAsIkxpbmVUeXBlIjowLCJQYXJlbnRTdHlsZSI6bnVsbH0sIlBhcmVudFN0eWxlIjpudWxsfSwiTWFyZ2luIjp7IiRpZCI6IjI4NCIsIlRvcCI6MC4wLCJMZWZ0IjowLjAsIlJpZ2h0IjowLjAsIkJvdHRvbSI6MC4wfSwiUGFkZGluZyI6eyIkaWQiOiIyODUiLCJUb3AiOjAuMCwiTGVmdCI6MC4wLCJSaWdodCI6MC4wLCJCb3R0b20iOjAuMH0sIkJhY2tncm91bmQiOm51bGwsIklzVmlzaWJsZSI6dHJ1ZSwiV2lkdGgiOjAuMCwiSGVpZ2h0IjowLjAsIkJvcmRlclN0eWxlIjpudWxsLCJQYXJlbnRTdHlsZSI6bnVsbH0sIkJhY2tncm91bmRTdHlsZSI6eyIkaWQiOiIyODYiLCJNYXJnaW4iOnsiJGlkIjoiMjg3IiwiVG9wIjowLjAsIkxlZnQiOjAuMCwiUmlnaHQiOjAuMCwiQm90dG9tIjowLjB9LCJQYWRkaW5nIjp7IiRpZCI6IjI4OCIsIlRvcCI6MC4wLCJMZWZ0IjowLjAsIlJpZ2h0IjowLjAsIkJvdHRvbSI6MC4wfSwiQmFja2dyb3VuZCI6eyIkaWQiOiIyODkiLCJDb2xvciI6eyIkaWQiOiIyOTAiLCJBIjo1MSwiUiI6MjAwLCJHIjoyMDAsIkIiOjIwMH19LCJJc1Zpc2libGUiOnRydWUsIldpZHRoIjowLjAsIkhlaWdodCI6MC4wLCJCb3JkZXJTdHlsZSI6eyIkaWQiOiIyOTEiLCJMaW5lQ29sb3IiOnsiJGlkIjoiMjkyIiwiJHR5cGUiOiJOTFJFLkNvbW1vbi5Eb20uU29saWRDb2xvckJydXNoLCBOTFJFLkNvbW1vbiIsIkNvbG9yIjp7IiRpZCI6IjI5MyIsIkEiOjI1NSwiUiI6MjM0LCJHIjoyMiwiQiI6MzB9fSwiTGluZVdlaWdodCI6MC4wLCJMaW5lVHlwZSI6MCwiUGFyZW50U3R5bGUiOm51bGx9LCJQYXJlbnRTdHlsZSI6bnVsbH0sIklzQWJvdmVUaW1lYmFuZCI6ZmFsc2UsIlNwYWNpbmciOjMsIkRlZmF1bHRTd2ltbGFuZVRhc2tTdHlsZSI6eyIkaWQiOiIyOTQiLCIkdHlwZSI6Ik5MUkUuQ29tbW9uLkRvbS5TdHlsZXMuRXhwbGljaXRTZXRhYmxlVGFza1N0eWxlLCBOTFJFLkNvbW1vbiIsIlNoYXBlIjoxLCJTaGFwZVRoaWNrbmVzcyI6MCwiRHVyYXRpb25Gb3JtYXQiOjAsIkluY2x1ZGVOb25Xb3JraW5nRGF5c0luRHVyYXRpb24iOmZhbHNlLCJQZXJjZW50YWdlQ29tcGxldGVTdHlsZSI6eyIkaWQiOiIyOTUiLCJGb250U2V0dGluZ3MiOnsiJGlkIjoiMjk2IiwiRm9udFNpemUiOjEwLCJGb250TmFtZSI6IkNhbGlicmkiLCJJc0JvbGQiOmZhbHNlLCJJc0l0YWxpYyI6ZmFsc2UsIklzVW5kZXJsaW5lZCI6ZmFsc2UsIlBhcmVudFN0eWxlIjpudWxsfSwiQXV0b1NpemUiOjAsIkZvcmVncm91bmQiOnsiJGlkIjoiMjk3IiwiQ29sb3IiOnsiJGlkIjoiMjk4IiwiQSI6MjU1LCJSIjoyMzIsIkciOjIzMiwiQiI6MjMyfX0sIk1heFdpZHRoIjoyMDAuMCwiTWF4SGVpZ2h0IjoiSW5maW5pdHkiLCJTbWFydEZvcmVncm91bmRJc0FjdGl2ZSI6ZmFsc2UsIkhvcml6b250YWxBbGlnbm1lbnQiOjEsIlZlcnRpY2FsQWxpZ25tZW50IjoxLCJTbWFydEZvcmVncm91bmQiOm51bGwsIkJhY2tncm91bmRGaWxsVHlwZSI6MCwiTWFyZ2luIjp7IiRpZCI6IjI5OSIsIlRvcCI6MC4wLCJMZWZ0IjowLjAsIlJpZ2h0IjowLjAsIkJvdHRvbSI6MC4wfSwiUGFkZGluZyI6eyIkaWQiOiIzMDAiLCJUb3AiOjAuMCwiTGVmdCI6MC4wLCJSaWdodCI6MC4wLCJCb3R0b20iOjAuMH0sIkJhY2tncm91bmQiOnsiJGlkIjoiMzAxIiwiQ29sb3IiOnsiJGlkIjoiMzAyIiwiQSI6ODksIlIiOjAsIkciOjAsIkIiOjB9fSwiSXNWaXNpYmxlIjp0cnVlLCJXaWR0aCI6MC4wLCJIZWlnaHQiOjAuMCwiQm9yZGVyU3R5bGUiOnsiJGlkIjoiMzAzIiwiTGluZUNvbG9yIjpudWxsLCJMaW5lV2VpZ2h0IjowLjAsIkxpbmVUeXBlIjowLCJQYXJlbnRTdHlsZSI6bnVsbH0sIlBhcmVudFN0eWxlIjpudWxsfSwiRHVyYXRpb25TdHlsZSI6eyIkaWQiOiIzMDQiLCJGb250U2V0dGluZ3MiOnsiJGlkIjoiMzA1IiwiRm9udFNpemUiOjEwLCJGb250TmFtZSI6IkNhbGlicmkiLCJJc0JvbGQiOmZhbHNlLCJJc0l0YWxpYyI6ZmFsc2UsIklzVW5kZXJsaW5lZCI6ZmFsc2UsIlBhcmVudFN0eWxlIjpudWxsfSwiQXV0b1NpemUiOjAsIkZvcmVncm91bmQiOnsiJGlkIjoiMzA2IiwiQ29sb3IiOnsiJGlkIjoiMzA3IiwiQSI6MjU1LCJSIjoyMzcsIkciOjEyNSwiQiI6NDl9fSwiTWF4V2lkdGgiOjIwMC4wLCJNYXhIZWlnaHQiOiJJbmZpbml0eSIsIlNtYXJ0Rm9yZWdyb3VuZElzQWN0aXZlIjpmYWxzZSwiSG9yaXpvbnRhbEFsaWdubWVudCI6MCwiVmVydGljYWxBbGlnbm1lbnQiOjEsIlNtYXJ0Rm9yZWdyb3VuZCI6bnVsbCwiQmFja2dyb3VuZEZpbGxUeXBlIjowLCJNYXJnaW4iOnsiJGlkIjoiMzA4IiwiVG9wIjowLjAsIkxlZnQiOjAuMCwiUmlnaHQiOjAuMCwiQm90dG9tIjowLjB9LCJQYWRkaW5nIjp7IiRpZCI6IjMwOSIsIlRvcCI6MC4wLCJMZWZ0IjowLjAsIlJpZ2h0IjowLjAsIkJvdHRvbSI6MC4wfSwiQmFja2dyb3VuZCI6eyIkaWQiOiIzMTAiLCJDb2xvciI6eyIkaWQiOiIzMTEiLCJBIjoyNTUsIlIiOjIzNywiRyI6MTI1LCJCIjo0OX19LCJJc1Zpc2libGUiOnRydWUsIldpZHRoIjowLjAsIkhlaWdodCI6MC4wLCJCb3JkZXJTdHlsZSI6eyIkaWQiOiIzMTIiLCJMaW5lQ29sb3IiOm51bGwsIkxpbmVXZWlnaHQiOjAuMCwiTGluZVR5cGUiOjAsIlBhcmVudFN0eWxlIjpudWxsfSwiUGFyZW50U3R5bGUiOm51bGx9LCJIb3Jpem9udGFsQ29ubmVjdG9yU3R5bGUiOnsiJGlkIjoiMzEzIiwiTGluZUNvbG9yIjp7IiRpZCI6IjMxNCIsIiR0eXBlIjoiTkxSRS5Db21tb24uRG9tLlNvbGlkQ29sb3JCcnVzaCwgTkxSRS5Db21tb24iLCJDb2xvciI6eyIkaWQiOiIzMTUiLCJBIjoyNTUsIlIiOjAsIkciOjAsIkIiOjB9fSwiTGluZVdlaWdodCI6MC4wLCJMaW5lVHlwZSI6MCwiUGFyZW50U3R5bGUiOm51bGx9LCJWZXJ0aWNhbENvbm5lY3RvclN0eWxlIjp7IiRpZCI6IjMxNiIsIkxpbmVDb2xvciI6eyIkaWQiOiIzMTciLCIkdHlwZSI6Ik5MUkUuQ29tbW9uLkRvbS5Tb2xpZENvbG9yQnJ1c2gsIE5MUkUuQ29tbW9uIiwiQ29sb3IiOnsiJGlkIjoiMzE4IiwiQSI6MjU1LCJSIjowLCJHIjowLCJCIjowfX0sIkxpbmVXZWlnaHQiOjAuMCwiTGluZVR5cGUiOjAsIlBhcmVudFN0eWxlIjpudWxsfSwiTWFyZ2luIjpudWxsLCJTdGFydERhdGVQb3NpdGlvbiI6MywiRW5kRGF0ZVBvc2l0aW9uIjozLCJEYXRlSXNWaXNpYmxlIjp0cnVlLCJUaXRsZVBvc2l0aW9uIjo0LCJEdXJhdGlvblBvc2l0aW9uIjo2LCJQZXJjZW50YWdlQ29tcGxldGVkUG9zaXRpb24iOjIsIlZhcmlhbmNlUG9zaXRpb24iOjYsIlNwYWNpbmciOjMsIklzQmVsb3dUaW1lYmFuZCI6ZmFsc2UsIlBlcmNlbnRhZ2VDb21wbGV0ZVNoYXBlT3BhY2l0eSI6MzUsIkJhc2VsaW5lU3R5bGUiOnsiJGlkIjoiMzE5IiwiU2hhcGVTdHlsZSI6eyIkaWQiOiIzMjAiLCJNYXJnaW4iOnsiJGlkIjoiMzIxIiwiVG9wIjowLjAsIkxlZnQiOjAuMCwiUmlnaHQiOjAuMCwiQm90dG9tIjowLjB9LCJQYWRkaW5nIjp7IiRpZCI6IjMyMiIsIlRvcCI6MC4wLCJMZWZ0IjowLjAsIlJpZ2h0IjowLjAsIkJvdHRvbSI6MC4wfSwiQmFja2dyb3VuZCI6eyIkaWQiOiIzMjMiLCJDb2xvciI6eyIkaWQiOiIzMjQiLCJBIjoxNTMsIlIiOjAsIkciOjAsIkIiOjB9fSwiSXNWaXNpYmxlIjp0cnVlLCJXaWR0aCI6MC4wLCJIZWlnaHQiOjAuMCwiQm9yZGVyU3R5bGUiOnsiJGlkIjoiMzI1IiwiTGluZUNvbG9yIjpudWxsLCJMaW5lV2VpZ2h0IjowLjAsIkxpbmVUeXBlIjowLCJQYXJlbnRTdHlsZSI6bnVsbH0sIlBhcmVudFN0eWxlIjpudWxsfSwiTWFyZ2luIjp7IiRpZCI6IjMyNiIsIlRvcCI6MC4wLCJMZWZ0IjowLjAsIlJpZ2h0IjowLjAsIkJvdHRvbSI6MC4wfSwiUGFkZGluZyI6eyIkaWQiOiIzMjciLCJUb3AiOjAuMCwiTGVmdCI6MC4wLCJSaWdodCI6MC4wLCJCb3R0b20iOjAuMH0sIkJhY2tncm91bmQiOm51bGwsIklzVmlzaWJsZSI6dHJ1ZSwiV2lkdGgiOjAuMCwiSGVpZ2h0IjowLjAsIkJvcmRlclN0eWxlIjpudWxsLCJQYXJlbnRTdHlsZSI6bnVsbH0sIlNoYXBlU3R5bGUiOnsiJGlkIjoiMzI4IiwiTWFyZ2luIjp7IiRpZCI6IjMyOSIsIlRvcCI6MC4wLCJMZWZ0Ijo0LjAsIlJpZ2h0Ijo0LjAsIkJvdHRvbSI6MC4wfSwiUGFkZGluZyI6eyIkaWQiOiIzMzAiLCJUb3AiOjAuMCwiTGVmdCI6MC4wLCJSaWdodCI6MC4wLCJCb3R0b20iOjAuMH0sIkJhY2tncm91bmQiOnsiJGlkIjoiMzMxIiwiQ29sb3IiOnsiJGlkIjoiMzMyIiwiQSI6MjU1LCJSIjoyMzMsIkciOjExMywiQiI6NTB9fSwiSXNWaXNpYmxlIjp0cnVlLCJXaWR0aCI6MC4wLCJIZWlnaHQiOjEwLjAsIkJvcmRlclN0eWxlIjp7IiRpZCI6IjMzMyIsIkxpbmVDb2xvciI6eyIkaWQiOiIzMzQiLCIkdHlwZSI6Ik5MUkUuQ29tbW9uLkRvbS5Tb2xpZENvbG9yQnJ1c2gsIE5MUkUuQ29tbW9uIiwiQ29sb3IiOnsiJGlkIjoiMzM1IiwiQSI6MjU1LCJSIjoyMzQsIkciOjIyLCJCIjozMH19LCJMaW5lV2VpZ2h0IjowLjAsIkxpbmVUeXBlIjowLCJQYXJlbnRTdHlsZSI6bnVsbH0sIlBhcmVudFN0eWxlIjpudWxsfSwiVGl0bGVTdHlsZSI6eyIkaWQiOiIzMzYiLCJGb250U2V0dGluZ3MiOnsiJGlkIjoiMzM3IiwiRm9udFNpemUiOjExLCJGb250TmFtZSI6IkNhbGlicmkiLCJJc0JvbGQiOmZhbHNlLCJJc0l0YWxpYyI6ZmFsc2UsIklzVW5kZXJsaW5lZCI6ZmFsc2UsIlBhcmVudFN0eWxlIjpudWxsfSwiQXV0b1NpemUiOjAsIkZvcmVncm91bmQiOnsiJGlkIjoiMzM4IiwiQ29sb3IiOnsiJGlkIjoiMzM5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M0MCIsIlRvcCI6MC4wLCJMZWZ0IjowLjAsIlJpZ2h0IjowLjAsIkJvdHRvbSI6MC4wfSwiUGFkZGluZyI6eyIkaWQiOiIzNDEiLCJUb3AiOjAuMCwiTGVmdCI6MC4wLCJSaWdodCI6MC4wLCJCb3R0b20iOjAuMH0sIkJhY2tncm91bmQiOnsiJGlkIjoiMzQyIiwiQ29sb3IiOnsiJGlkIjoiMzQzIiwiQSI6MjU1LCJSIjowLCJHIjowLCJCIjowfX0sIklzVmlzaWJsZSI6dHJ1ZSwiV2lkdGgiOjAuMCwiSGVpZ2h0IjowLjAsIkJvcmRlclN0eWxlIjp7IiRpZCI6IjM0NCIsIkxpbmVDb2xvciI6bnVsbCwiTGluZVdlaWdodCI6MC4wLCJMaW5lVHlwZSI6MCwiUGFyZW50U3R5bGUiOm51bGx9LCJQYXJlbnRTdHlsZSI6bnVsbH0sIkRhdGVTdHlsZSI6eyIkaWQiOiIzNDUiLCJGb250U2V0dGluZ3MiOnsiJGlkIjoiMzQ2IiwiRm9udFNpemUiOjEwLCJGb250TmFtZSI6IkNhbGlicmkiLCJJc0JvbGQiOmZhbHNlLCJJc0l0YWxpYyI6ZmFsc2UsIklzVW5kZXJsaW5lZCI6ZmFsc2UsIlBhcmVudFN0eWxlIjpudWxsfSwiQXV0b1NpemUiOjAsIkZvcmVncm91bmQiOnsiJGlkIjoiMzQ3IiwiQ29sb3IiOnsiJGlkIjoiMzQ4IiwiQSI6MjU1LCJSIjoxNCwiRyI6NDAsIkIiOjY1fX0sIk1heFdpZHRoIjoyMDAuMCwiTWF4SGVpZ2h0IjoiSW5maW5pdHkiLCJTbWFydEZvcmVncm91bmRJc0FjdGl2ZSI6ZmFsc2UsIkhvcml6b250YWxBbGlnbm1lbnQiOjIsIlZlcnRpY2FsQWxpZ25tZW50IjoxLCJTbWFydEZvcmVncm91bmQiOm51bGwsIkJhY2tncm91bmRGaWxsVHlwZSI6MCwiTWFyZ2luIjp7IiRpZCI6IjM0OSIsIlRvcCI6MC4wLCJMZWZ0IjowLjAsIlJpZ2h0IjowLjAsIkJvdHRvbSI6MC4wfSwiUGFkZGluZyI6eyIkaWQiOiIzNTAiLCJUb3AiOjAuMCwiTGVmdCI6MC4wLCJSaWdodCI6MC4wLCJCb3R0b20iOjAuMH0sIkJhY2tncm91bmQiOnsiJGlkIjoiMzUxIiwiQ29sb3IiOnsiJGlkIjoiMzUyIiwiQSI6MjU1LCJSIjoxNCwiRyI6NDAsIkIiOjY1fX0sIklzVmlzaWJsZSI6dHJ1ZSwiV2lkdGgiOjAuMCwiSGVpZ2h0IjowLjAsIkJvcmRlclN0eWxlIjp7IiRpZCI6IjM1MyIsIkxpbmVDb2xvciI6bnVsbCwiTGluZVdlaWdodCI6MC4wLCJMaW5lVHlwZSI6MCwiUGFyZW50U3R5bGUiOm51bGx9LCJQYXJlbnRTdHlsZSI6bnVsbH0sIkRhdGVGb3JtYXQiOnsiJGlkIjoiMzU0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M1NSIsIkZvcm1hdCI6MCwiSXNWaXNpYmxlIjpmYWxzZSwiTGFzdEtub3duVmlzaWJpbGl0eVN0YXRlIjpmYWxzZX0sIklzVmlzaWJsZSI6dHJ1ZSwiVmFyaWFuY2VTdHlsZSI6eyIkaWQiOiIzNTYiLCJUZXh0U3R5bGUiOnsiJGlkIjoiMzU3IiwiRm9udFNldHRpbmdzIjp7IiRpZCI6IjM1OCIsIkZvbnRTaXplIjoxMSwiRm9udE5hbWUiOiJDYWxpYnJpIiwiSXNCb2xkIjpmYWxzZSwiSXNJdGFsaWMiOmZhbHNlLCJJc1VuZGVybGluZWQiOmZhbHNlLCJQYXJlbnRTdHlsZSI6bnVsbH0sIkF1dG9TaXplIjowLCJGb3JlZ3JvdW5kIjp7IiRpZCI6IjM1OSIsIkNvbG9yIjp7IiRpZCI6IjM2MC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zNjEiLCJUb3AiOjAuMCwiTGVmdCI6MC4wLCJSaWdodCI6MC4wLCJCb3R0b20iOjAuMH0sIlBhZGRpbmciOnsiJGlkIjoiMzYyIiwiVG9wIjowLjAsIkxlZnQiOjAuMCwiUmlnaHQiOjAuMCwiQm90dG9tIjowLjB9LCJCYWNrZ3JvdW5kIjp7IiRpZCI6IjM2MyIsIkNvbG9yIjp7IiRpZCI6IjM2NCIsIkEiOjAsIlIiOjAsIkciOjAsIkIiOjB9fSwiSXNWaXNpYmxlIjp0cnVlLCJXaWR0aCI6MC4wLCJIZWlnaHQiOjAuMCwiQm9yZGVyU3R5bGUiOnsiJGlkIjoiMzY1IiwiTGluZUNvbG9yIjpudWxsLCJMaW5lV2VpZ2h0IjowLjAsIkxpbmVUeXBlIjowLCJQYXJlbnRTdHlsZSI6bnVsbH0sIlBhcmVudFN0eWxlIjpudWxsfSwiUGFyZW50U3R5bGUiOm51bGx9LCJQYXJlbnRTdHlsZSI6bnVsbCwiX2V4cGxpY2l0bHlTZXQiOnsiJGlkIjoiMzY2IiwiU2hhcGVTdHlsZSI6ZmFsc2UsIlRpdGxlU3R5bGUiOmZhbHNlLCJEYXRlU3R5bGUiOmZhbHNlLCJWYXJpYW5jZVN0eWxlIjpmYWxzZSwiSG9yaXpvbnRhbENvbm5lY3RvclN0eWxlIjpmYWxzZSwiVmVydGljYWxDb25uZWN0b3JTdHlsZSI6ZmFsc2UsIlBlcmNlbnRhZ2VDb21wbGV0ZVNoYXBlT3BhY2l0eSI6ZmFsc2UsIlNoYXBlIjpmYWxzZSwiU2hhcGVUaGlja25lc3MiOmZhbHNlLCJEdXJhdGlvbkZvcm1hdCI6ZmFsc2UsIkluY2x1ZGVOb25Xb3JraW5nRGF5c0luRHVyYXRpb24iOmZhbHNlLCJNYXJnaW4iOmZhbHNlLCJTdGFydERhdGVQb3NpdGlvbiI6ZmFsc2UsIkVuZERhdGVQb3NpdGlvbiI6ZmFsc2UsIlRpdGxlUG9zaXRpb24iOmZhbHNlLCJEdXJhdGlvblBvc2l0aW9uIjpmYWxzZSwiUGVyY2VudGFnZUNvbXBsZXRlZFBvc2l0aW9uIjpmYWxzZSwiVmFyaWFuY2VQb3NpdGlvbiI6ZmFsc2UsIlNwYWNpbmciOmZhbHNlLCJJc0JlbG93VGltZWJhbmQiOmZhbHNlLCJEYXRlRm9ybWF0IjpmYWxzZSwiV2Vla051bWJlcmluZyI6ZmFsc2UsIklzVmlzaWJsZSI6ZmFsc2V9fSwiRGVmYXVsdFN3aW1sYW5lTW90U3R5bGUiOnsiJGlkIjoiMzY3IiwiU2hhcGUiOjEsIkNvbm5lY3Rvck1hcmdpbiI6eyIkaWQiOiIzNjgiLCJUb3AiOjAuMCwiTGVmdCI6Mi4wLCJSaWdodCI6Mi4wLCJCb3R0b20iOjAuMH0sIkNvbm5lY3RvclN0eWxlIjp7IiRpZCI6IjM2OSIsIkxpbmVDb2xvciI6eyIkaWQiOiIzNzAiLCIkdHlwZSI6Ik5MUkUuQ29tbW9uLkRvbS5Tb2xpZENvbG9yQnJ1c2gsIE5MUkUuQ29tbW9uIiwiQ29sb3IiOnsiJGlkIjoiMzcxIiwiQSI6MTI3LCJSIjoxMjgsIkciOjUzLCJCIjoxNH19LCJMaW5lV2VpZ2h0IjoxLjAsIkxpbmVUeXBlIjowLCJQYXJlbnRTdHlsZSI6bnVsbH0sIklzQmVsb3dUaW1lYmFuZCI6ZmFsc2UsIlBvc2l0aW9uT25UYXNrIjoxLCJIaWRlRGF0ZSI6ZmFsc2UsIlNoYXBlU2l6ZSI6MCwiU3BhY2luZyI6MC4wLCJQYWRkaW5nIjp7IiRpZCI6IjM3MiIsIlRvcCI6NS4wLCJMZWZ0IjozLjAsIlJpZ2h0IjowLjAsIkJvdHRvbSI6Mi4wfSwiU2hhcGVTdHlsZSI6eyIkaWQiOiIzNzMiLCJNYXJnaW4iOnsiJGlkIjoiMzc0IiwiVG9wIjowLjAsIkxlZnQiOjAuMCwiUmlnaHQiOjAuMCwiQm90dG9tIjowLjB9LCJQYWRkaW5nIjp7IiRpZCI6IjM3NSIsIlRvcCI6MC4wLCJMZWZ0IjowLjAsIlJpZ2h0IjowLjAsIkJvdHRvbSI6MC4wfSwiQmFja2dyb3VuZCI6eyIkaWQiOiIzNzYiLCJDb2xvciI6eyIkaWQiOiIzNzciLCJBIjoyNTUsIlIiOjEyOCwiRyI6NTMsIkIiOjE0fX0sIklzVmlzaWJsZSI6dHJ1ZSwiV2lkdGgiOjEyLjAsIkhlaWdodCI6MTQuMCwiQm9yZGVyU3R5bGUiOnsiJGlkIjoiMzc4IiwiTGluZUNvbG9yIjp7IiRpZCI6IjM3OSIsIiR0eXBlIjoiTkxSRS5Db21tb24uRG9tLlNvbGlkQ29sb3JCcnVzaCwgTkxSRS5Db21tb24iLCJDb2xvciI6eyIkaWQiOiIzODAiLCJBIjoyNTUsIlIiOjI1NSwiRyI6MjU1LCJCIjoyNTV9fSwiTGluZVdlaWdodCI6MC4wLCJMaW5lVHlwZSI6MCwiUGFyZW50U3R5bGUiOm51bGx9LCJQYXJlbnRTdHlsZSI6bnVsbH0sIlRpdGxlU3R5bGUiOnsiJGlkIjoiMzgxIiwiRm9udFNldHRpbmdzIjp7IiRpZCI6IjM4MiIsIkZvbnRTaXplIjoxMSwiRm9udE5hbWUiOiJDYWxpYnJpIiwiSXNCb2xkIjpmYWxzZSwiSXNJdGFsaWMiOmZhbHNlLCJJc1VuZGVybGluZWQiOmZhbHNlLCJQYXJlbnRTdHlsZSI6bnVsbH0sIkF1dG9TaXplIjowLCJGb3JlZ3JvdW5kIjp7IiRpZCI6IjM4MyIsIkNvbG9yIjp7IiRpZCI6IjM4NCIsIkEiOjI1NSwiUiI6MCwiRyI6MCwiQiI6MH19LCJNYXhXaWR0aCI6MjAwLjAsIk1heEhlaWdodCI6IkluZmluaXR5IiwiU21hcnRGb3JlZ3JvdW5kSXNBY3RpdmUiOmZhbHNlLCJIb3Jpem9udGFsQWxpZ25tZW50IjoxLCJWZXJ0aWNhbEFsaWdubWVudCI6MSwiU21hcnRGb3JlZ3JvdW5kIjpudWxsLCJCYWNrZ3JvdW5kRmlsbFR5cGUiOjAsIk1hcmdpbiI6eyIkaWQiOiIzODUiLCJUb3AiOjAuMCwiTGVmdCI6MC4wLCJSaWdodCI6MC4wLCJCb3R0b20iOjAuMH0sIlBhZGRpbmciOnsiJGlkIjoiMzg2IiwiVG9wIjowLjAsIkxlZnQiOjAuMCwiUmlnaHQiOjAuMCwiQm90dG9tIjowLjB9LCJCYWNrZ3JvdW5kIjp7IiRpZCI6IjM4NyIsIkNvbG9yIjp7IiRpZCI6IjM4OCIsIkEiOjI1NSwiUiI6MCwiRyI6MCwiQiI6MH19LCJJc1Zpc2libGUiOnRydWUsIldpZHRoIjowLjAsIkhlaWdodCI6MC4wLCJCb3JkZXJTdHlsZSI6eyIkaWQiOiIzODkiLCJMaW5lQ29sb3IiOm51bGwsIkxpbmVXZWlnaHQiOjAuMCwiTGluZVR5cGUiOjAsIlBhcmVudFN0eWxlIjpudWxsfSwiUGFyZW50U3R5bGUiOm51bGx9LCJEYXRlU3R5bGUiOnsiJGlkIjoiMzkwIiwiRm9udFNldHRpbmdzIjp7IiRpZCI6IjM5MSIsIkZvbnRTaXplIjoxMCwiRm9udE5hbWUiOiJDYWxpYnJpIiwiSXNCb2xkIjpmYWxzZSwiSXNJdGFsaWMiOmZhbHNlLCJJc1VuZGVybGluZWQiOmZhbHNlLCJQYXJlbnRTdHlsZSI6bnVsbH0sIkF1dG9TaXplIjowLCJGb3JlZ3JvdW5kIjp7IiRpZCI6IjM5MiIsIkNvbG9yIjp7IiRpZCI6IjM5MyIsIkEiOjI1NSwiUiI6MTQsIkciOjQwLCJCIjo2NX19LCJNYXhXaWR0aCI6MjAwLjAsIk1heEhlaWdodCI6IkluZmluaXR5IiwiU21hcnRGb3JlZ3JvdW5kSXNBY3RpdmUiOmZhbHNlLCJIb3Jpem9udGFsQWxpZ25tZW50IjoxLCJWZXJ0aWNhbEFsaWdubWVudCI6MSwiU21hcnRGb3JlZ3JvdW5kIjpudWxsLCJCYWNrZ3JvdW5kRmlsbFR5cGUiOjAsIk1hcmdpbiI6eyIkaWQiOiIzOTQiLCJUb3AiOjAuMCwiTGVmdCI6MC4wLCJSaWdodCI6MC4wLCJCb3R0b20iOjAuMH0sIlBhZGRpbmciOnsiJGlkIjoiMzk1IiwiVG9wIjowLjAsIkxlZnQiOjAuMCwiUmlnaHQiOjAuMCwiQm90dG9tIjowLjB9LCJCYWNrZ3JvdW5kIjp7IiRpZCI6IjM5NiIsIkNvbG9yIjp7IiRpZCI6IjM5NyIsIkEiOjI1NSwiUiI6MTQsIkciOjQwLCJCIjo2NX19LCJJc1Zpc2libGUiOnRydWUsIldpZHRoIjowLjAsIkhlaWdodCI6MC4wLCJCb3JkZXJTdHlsZSI6eyIkaWQiOiIzOTgiLCJMaW5lQ29sb3IiOm51bGwsIkxpbmVXZWlnaHQiOjAuMCwiTGluZVR5cGUiOjAsIlBhcmVudFN0eWxlIjpudWxsfSwiUGFyZW50U3R5bGUiOm51bGx9LCJEYXRlRm9ybWF0Ijp7IiRpZCI6IjM5OS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0MDAiLCJGb3JtYXQiOjAsIklzVmlzaWJsZSI6ZmFsc2UsIkxhc3RLbm93blZpc2liaWxpdHlTdGF0ZSI6ZmFsc2V9LCJJc1Zpc2libGUiOmZhbHNlLCJWYXJpYW5jZVN0eWxlIjp7IiRpZCI6IjQwMSIsIlRleHRTdHlsZSI6eyIkaWQiOiI0MDIiLCJGb250U2V0dGluZ3MiOnsiJGlkIjoiNDAzIiwiRm9udFNpemUiOjExLCJGb250TmFtZSI6IkNhbGlicmkiLCJJc0JvbGQiOmZhbHNlLCJJc0l0YWxpYyI6ZmFsc2UsIklzVW5kZXJsaW5lZCI6ZmFsc2UsIlBhcmVudFN0eWxlIjpudWxsfSwiQXV0b1NpemUiOjAsIkZvcmVncm91bmQiOnsiJGlkIjoiNDA0IiwiQ29sb3IiOnsiJGlkIjoiNDA1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QwNiIsIlRvcCI6MC4wLCJMZWZ0IjowLjAsIlJpZ2h0IjowLjAsIkJvdHRvbSI6MC4wfSwiUGFkZGluZyI6eyIkaWQiOiI0MDciLCJUb3AiOjAuMCwiTGVmdCI6MC4wLCJSaWdodCI6MC4wLCJCb3R0b20iOjAuMH0sIkJhY2tncm91bmQiOnsiJGlkIjoiNDA4IiwiQ29sb3IiOnsiJGlkIjoiNDA5IiwiQSI6MCwiUiI6MCwiRyI6MCwiQiI6MH19LCJJc1Zpc2libGUiOmZhbHNlLCJXaWR0aCI6MC4wLCJIZWlnaHQiOjAuMCwiQm9yZGVyU3R5bGUiOnsiJGlkIjoiNDEwIiwiTGluZUNvbG9yIjpudWxsLCJMaW5lV2VpZ2h0IjowLjAsIkxpbmVUeXBlIjowLCJQYXJlbnRTdHlsZSI6bnVsbH0sIlBhcmVudFN0eWxlIjpudWxsfSwiUGFyZW50U3R5bGUiOm51bGx9LCJQYXJlbnRTdHlsZSI6bnVsbH0sIkRlZmF1bHRTd2ltbGFuZU1pbGVzdG9uZVN0eWxlIjp7IiRpZCI6IjQxMSIsIlRpdGxlUG9zaXRpb24iOiJMZWZ0IiwiRGF0ZVBvc2l0aW9uIjoiUmlnaHQiLCJWYXJpYW5jZVBvc2l0aW9uIjoiUmlnaHQiLCJTaGFwZVR5cGUiOjEsIlNoYXBlU2l6ZSI6MCwiU3BhY2luZyI6NSwiU2hhcGVTdHlsZSI6eyIkaWQiOiI0MTIiLCJNYXJnaW4iOnsiJGlkIjoiNDEzIiwiVG9wIjowLjAsIkxlZnQiOjAuMCwiUmlnaHQiOjAuMCwiQm90dG9tIjowLjB9LCJQYWRkaW5nIjp7IiRpZCI6IjQxNCIsIlRvcCI6MC4wLCJMZWZ0IjowLjAsIlJpZ2h0IjowLjAsIkJvdHRvbSI6MC4wfSwiQmFja2dyb3VuZCI6eyIkaWQiOiI0MTUiLCJDb2xvciI6eyIkaWQiOiI0MTYiLCJBIjoyNTUsIlIiOjIzMywiRyI6MTEzLCJCIjo1MH19LCJJc1Zpc2libGUiOnRydWUsIldpZHRoIjoxMi4wLCJIZWlnaHQiOjE0LjAsIkJvcmRlclN0eWxlIjp7IiRpZCI6IjQxNyIsIkxpbmVDb2xvciI6eyIkaWQiOiI0MTgiLCIkdHlwZSI6Ik5MUkUuQ29tbW9uLkRvbS5Tb2xpZENvbG9yQnJ1c2gsIE5MUkUuQ29tbW9uIiwiQ29sb3IiOnsiJGlkIjoiNDE5IiwiQSI6MjU1LCJSIjoyMzQsIkciOjIyLCJCIjozMH19LCJMaW5lV2VpZ2h0IjowLjAsIkxpbmVUeXBlIjowLCJQYXJlbnRTdHlsZSI6bnVsbH0sIlBhcmVudFN0eWxlIjpudWxsfSwiVGl0bGVTdHlsZSI6eyIkaWQiOiI0MjAiLCJGb250U2V0dGluZ3MiOnsiJGlkIjoiNDIxIiwiRm9udFNpemUiOjExLCJGb250TmFtZSI6IkNhbGlicmkiLCJJc0JvbGQiOmZhbHNlLCJJc0l0YWxpYyI6ZmFsc2UsIklzVW5kZXJsaW5lZCI6ZmFsc2UsIlBhcmVudFN0eWxlIjpudWxsfSwiQXV0b1NpemUiOjAsIkZvcmVncm91bmQiOnsiJGlkIjoiNDIyIiwiQ29sb3IiOnsiJGlkIjoiNDIzIiwiQSI6MjU1LCJSIjowLCJHIjowLCJCIjowfX0sIk1heFdpZHRoIjoyMDAuMCwiTWF4SGVpZ2h0IjoiSW5maW5pdHkiLCJTbWFydEZvcmVncm91bmRJc0FjdGl2ZSI6ZmFsc2UsIkhvcml6b250YWxBbGlnbm1lbnQiOjIsIlZlcnRpY2FsQWxpZ25tZW50IjoxLCJTbWFydEZvcmVncm91bmQiOm51bGwsIkJhY2tncm91bmRGaWxsVHlwZSI6MCwiTWFyZ2luIjp7IiRpZCI6IjQyNCIsIlRvcCI6MC4wLCJMZWZ0IjowLjAsIlJpZ2h0IjowLjAsIkJvdHRvbSI6MC4wfSwiUGFkZGluZyI6eyIkaWQiOiI0MjUiLCJUb3AiOjAuMCwiTGVmdCI6MC4wLCJSaWdodCI6MC4wLCJCb3R0b20iOjAuMH0sIkJhY2tncm91bmQiOnsiJGlkIjoiNDI2IiwiQ29sb3IiOnsiJGlkIjoiNDI3IiwiQSI6MjU1LCJSIjowLCJHIjowLCJCIjowfX0sIklzVmlzaWJsZSI6dHJ1ZSwiV2lkdGgiOjAuMCwiSGVpZ2h0IjowLjAsIkJvcmRlclN0eWxlIjp7IiRpZCI6IjQyOCIsIkxpbmVDb2xvciI6bnVsbCwiTGluZVdlaWdodCI6MC4wLCJMaW5lVHlwZSI6MCwiUGFyZW50U3R5bGUiOm51bGx9LCJQYXJlbnRTdHlsZSI6bnVsbH0sIkRhdGVTdHlsZSI6eyIkaWQiOiI0MjkiLCJGb250U2V0dGluZ3MiOnsiJGlkIjoiNDMwIiwiRm9udFNpemUiOjEwLCJGb250TmFtZSI6IkNhbGlicmkiLCJJc0JvbGQiOmZhbHNlLCJJc0l0YWxpYyI6ZmFsc2UsIklzVW5kZXJsaW5lZCI6ZmFsc2UsIlBhcmVudFN0eWxlIjpudWxsfSwiQXV0b1NpemUiOjAsIkZvcmVncm91bmQiOnsiJGlkIjoiNDMxIiwiQ29sb3IiOnsiJGlkIjoiNDMyIiwiQSI6MjU1LCJSIjoxNCwiRyI6NDAsIkIiOjY1fX0sIk1heFdpZHRoIjoyMDAuMCwiTWF4SGVpZ2h0IjoiSW5maW5pdHkiLCJTbWFydEZvcmVncm91bmRJc0FjdGl2ZSI6ZmFsc2UsIkhvcml6b250YWxBbGlnbm1lbnQiOjAsIlZlcnRpY2FsQWxpZ25tZW50IjoxLCJTbWFydEZvcmVncm91bmQiOm51bGwsIkJhY2tncm91bmRGaWxsVHlwZSI6MCwiTWFyZ2luIjp7IiRpZCI6IjQzMyIsIlRvcCI6MC4wLCJMZWZ0IjowLjAsIlJpZ2h0IjowLjAsIkJvdHRvbSI6MC4wfSwiUGFkZGluZyI6eyIkaWQiOiI0MzQiLCJUb3AiOjAuMCwiTGVmdCI6MC4wLCJSaWdodCI6MC4wLCJCb3R0b20iOjAuMH0sIkJhY2tncm91bmQiOnsiJGlkIjoiNDM1IiwiQ29sb3IiOnsiJGlkIjoiNDM2IiwiQSI6MjU1LCJSIjoxNCwiRyI6NDAsIkIiOjY1fX0sIklzVmlzaWJsZSI6dHJ1ZSwiV2lkdGgiOjAuMCwiSGVpZ2h0IjowLjAsIkJvcmRlclN0eWxlIjp7IiRpZCI6IjQzNyIsIkxpbmVDb2xvciI6bnVsbCwiTGluZVdlaWdodCI6MC4wLCJMaW5lVHlwZSI6MCwiUGFyZW50U3R5bGUiOm51bGx9LCJQYXJlbnRTdHlsZSI6bnVsbH0sIkRhdGVGb3JtYXQiOnsiJGlkIjoiNDM4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QzOSIsIkZvcm1hdCI6MCwiSXNWaXNpYmxlIjpmYWxzZSwiTGFzdEtub3duVmlzaWJpbGl0eVN0YXRlIjpmYWxzZX0sIklzVmlzaWJsZSI6dHJ1ZSwiVmFyaWFuY2VTdHlsZSI6eyIkaWQiOiI0NDAiLCJUZXh0U3R5bGUiOnsiJGlkIjoiNDQxIiwiRm9udFNldHRpbmdzIjp7IiRpZCI6IjQ0MiIsIkZvbnRTaXplIjoxMSwiRm9udE5hbWUiOiJDYWxpYnJpIiwiSXNCb2xkIjpmYWxzZSwiSXNJdGFsaWMiOmZhbHNlLCJJc1VuZGVybGluZWQiOmZhbHNlLCJQYXJlbnRTdHlsZSI6bnVsbH0sIkF1dG9TaXplIjowLCJGb3JlZ3JvdW5kIjp7IiRpZCI6IjQ0MyIsIkNvbG9yIjp7IiRpZCI6IjQ0NC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0NDUiLCJUb3AiOjAuMCwiTGVmdCI6MC4wLCJSaWdodCI6MC4wLCJCb3R0b20iOjAuMH0sIlBhZGRpbmciOnsiJGlkIjoiNDQ2IiwiVG9wIjowLjAsIkxlZnQiOjAuMCwiUmlnaHQiOjAuMCwiQm90dG9tIjowLjB9LCJCYWNrZ3JvdW5kIjp7IiRpZCI6IjQ0NyIsIkNvbG9yIjp7IiRpZCI6IjQ0OCIsIkEiOjAsIlIiOjAsIkciOjAsIkIiOjB9fSwiSXNWaXNpYmxlIjp0cnVlLCJXaWR0aCI6MC4wLCJIZWlnaHQiOjAuMCwiQm9yZGVyU3R5bGUiOnsiJGlkIjoiNDQ5IiwiTGluZUNvbG9yIjpudWxsLCJMaW5lV2VpZ2h0IjowLjAsIkxpbmVUeXBlIjowLCJQYXJlbnRTdHlsZSI6bnVsbH0sIlBhcmVudFN0eWxlIjpudWxsfSwiUGFyZW50U3R5bGUiOm51bGx9LCJQYXJlbnRTdHlsZSI6bnVsbH0sIkRlZmF1bHRTd2ltbGFuZUFjdGl2aXR5U3R5bGUiOnsiJGlkIjoiNDUwIiwiSGVhZGVyU3R5bGUiOnsiJGlkIjoiNDUxIiwiVGV4dFN0eWxlIjp7IiRpZCI6IjQ1MiIsIkZvbnRTZXR0aW5ncyI6eyIkaWQiOiI0NTMiLCJGb250U2l6ZSI6MTEsIkZvbnROYW1lIjoiQ2FsaWJyaSIsIklzQm9sZCI6ZmFsc2UsIklzSXRhbGljIjpmYWxzZSwiSXNVbmRlcmxpbmVkIjpmYWxzZSwiUGFyZW50U3R5bGUiOm51bGx9LCJBdXRvU2l6ZSI6MiwiRm9yZWdyb3VuZCI6eyIkaWQiOiI0NTQiLCJDb2xvciI6eyIkaWQiOiI0NTUiLCJBIjoyNTUsIlIiOjAsIkciOjAsIkIiOjB9fSwiTWF4V2lkdGgiOiJJbmZpbml0eSIsIk1heEhlaWdodCI6IkluZmluaXR5IiwiU21hcnRGb3JlZ3JvdW5kSXNBY3RpdmUiOmZhbHNlLCJIb3Jpem9udGFsQWxpZ25tZW50IjowLCJWZXJ0aWNhbEFsaWdubWVudCI6MCwiU21hcnRGb3JlZ3JvdW5kIjpudWxsLCJCYWNrZ3JvdW5kRmlsbFR5cGUiOjAsIk1hcmdpbiI6eyIkaWQiOiI0NTYiLCJUb3AiOjAuMCwiTGVmdCI6MC4wLCJSaWdodCI6MC4wLCJCb3R0b20iOjAuMH0sIlBhZGRpbmciOnsiJGlkIjoiNDU3IiwiVG9wIjowLjAsIkxlZnQiOjAuMCwiUmlnaHQiOjAuMCwiQm90dG9tIjowLjB9LCJCYWNrZ3JvdW5kIjp7IiRpZCI6IjQ1OCIsIkNvbG9yIjp7IiRpZCI6IjQ1OSIsIkEiOjI1NSwiUiI6MCwiRyI6MCwiQiI6MH19LCJJc1Zpc2libGUiOnRydWUsIldpZHRoIjowLjAsIkhlaWdodCI6MC4wLCJCb3JkZXJTdHlsZSI6bnVsbCwiUGFyZW50U3R5bGUiOm51bGx9LCJSZWN0YW5nbGVTdHlsZSI6eyIkaWQiOiI0NjAiLCJNYXJnaW4iOnsiJGlkIjoiNDYxIiwiVG9wIjowLjAsIkxlZnQiOjAuMCwiUmlnaHQiOjAuMCwiQm90dG9tIjowLjB9LCJQYWRkaW5nIjp7IiRpZCI6IjQ2MiIsIlRvcCI6MC4wLCJMZWZ0IjowLjAsIlJpZ2h0IjowLjAsIkJvdHRvbSI6MC4wfSwiQmFja2dyb3VuZCI6eyIkaWQiOiI0NjMiLCJDb2xvciI6eyIkaWQiOiI0NjQiLCJBIjo2MywiUiI6MjMzLCJHIjoxMTMsIkIiOjUwfX0sIklzVmlzaWJsZSI6dHJ1ZSwiV2lkdGgiOjAuMCwiSGVpZ2h0IjowLjAsIkJvcmRlclN0eWxlIjp7IiRpZCI6IjQ2NSIsIkxpbmVDb2xvciI6eyIkaWQiOiI0NjYiLCIkdHlwZSI6Ik5MUkUuQ29tbW9uLkRvbS5Tb2xpZENvbG9yQnJ1c2gsIE5MUkUuQ29tbW9uIiwiQ29sb3IiOnsiJGlkIjoiNDY3IiwiQSI6MjU1LCJSIjoyNTUsIkciOjI1NSwiQiI6MjU1fX0sIkxpbmVXZWlnaHQiOjAuMCwiTGluZVR5cGUiOjAsIlBhcmVudFN0eWxlIjpudWxsfSwiUGFyZW50U3R5bGUiOm51bGx9LCJNYXJnaW4iOnsiJGlkIjoiNDY4IiwiVG9wIjowLjAsIkxlZnQiOjAuMCwiUmlnaHQiOjAuMCwiQm90dG9tIjowLjB9LCJQYWRkaW5nIjp7IiRpZCI6IjQ2OSIsIlRvcCI6MC4wLCJMZWZ0IjowLjAsIlJpZ2h0IjowLjAsIkJvdHRvbSI6MC4wfSwiQmFja2dyb3VuZCI6bnVsbCwiSXNWaXNpYmxlIjp0cnVlLCJXaWR0aCI6MC4wLCJIZWlnaHQiOjAuMCwiQm9yZGVyU3R5bGUiOm51bGwsIlBhcmVudFN0eWxlIjpudWxsfSwiQmFja2dyb3VuZFN0eWxlIjp7IiRpZCI6IjQ3MCIsIk1hcmdpbiI6eyIkaWQiOiI0NzEiLCJUb3AiOjAuMCwiTGVmdCI6MC4wLCJSaWdodCI6MC4wLCJCb3R0b20iOjAuMH0sIlBhZGRpbmciOnsiJGlkIjoiNDcyIiwiVG9wIjowLjAsIkxlZnQiOjAuMCwiUmlnaHQiOjAuMCwiQm90dG9tIjowLjB9LCJCYWNrZ3JvdW5kIjp7IiRpZCI6IjQ3MyIsIkNvbG9yIjp7IiRpZCI6IjQ3NCIsIkEiOjUxLCJSIjoyMDAsIkciOjIwMCwiQiI6MjAwfX0sIklzVmlzaWJsZSI6dHJ1ZSwiV2lkdGgiOjAuMCwiSGVpZ2h0IjowLjAsIkJvcmRlclN0eWxlIjp7IiRpZCI6IjQ3NSIsIkxpbmVDb2xvciI6eyIkaWQiOiI0NzYiLCIkdHlwZSI6Ik5MUkUuQ29tbW9uLkRvbS5Tb2xpZENvbG9yQnJ1c2gsIE5MUkUuQ29tbW9uIiwiQ29sb3IiOnsiJGlkIjoiNDc3IiwiQSI6MjU1LCJSIjoyMzQsIkciOjIyLCJCIjozMH19LCJMaW5lV2VpZ2h0IjowLjAsIkxpbmVUeXBlIjowLCJQYXJlbnRTdHlsZSI6bnVsbH0sIlBhcmVudFN0eWxlIjpudWxsfSwiTWFyZ2luIjp7IiRpZCI6IjQ3OCIsIlRvcCI6MC4wLCJMZWZ0IjowLjAsIlJpZ2h0IjowLjAsIkJvdHRvbSI6MC4wfSwiUGFkZGluZyI6eyIkaWQiOiI0NzkiLCJUb3AiOjAuMCwiTGVmdCI6MC4wLCJSaWdodCI6MC4wLCJCb3R0b20iOjAuMH0sIklzVmlzaWJsZSI6dHJ1ZSwiV2lkdGgiOjAuMCwiSGVpZ2h0IjowLjAsIkJvcmRlclN0eWxlIjp7IiRpZCI6IjQ4MCIsIkxpbmVDb2xvciI6bnVsbCwiTGluZVdlaWdodCI6MC4wLCJMaW5lVHlwZSI6MCwiUGFyZW50U3R5bGUiOm51bGx9LCJQYXJlbnRTdHlsZSI6bnVsbH0sIk1hcmdpbiI6eyIkaWQiOiI0ODEiLCJUb3AiOjAuMCwiTGVmdCI6MC4wLCJSaWdodCI6MC4wLCJCb3R0b20iOjAuMH0sIlBhZGRpbmciOnsiJGlkIjoiNDgyIiwiVG9wIjowLjAsIkxlZnQiOjAuMCwiUmlnaHQiOjAuMCwiQm90dG9tIjowLjB9LCJJc1Zpc2libGUiOnRydWUsIldpZHRoIjowLjAsIkhlaWdodCI6MC4wLCJCb3JkZXJTdHlsZSI6eyIkaWQiOiI0ODMiLCJMaW5lQ29sb3IiOm51bGwsIkxpbmVXZWlnaHQiOjAuMCwiTGluZVR5cGUiOjAsIlBhcmVudFN0eWxlIjpudWxsfSwiUGFyZW50U3R5bGUiOm51bGx9fSx7IiRpZCI6IjQ4NCIsIl9hY3Rpdml0aWVzIjpbeyIkaWQiOiI0ODUiLCJfcm93cyI6W3siJGlkIjoiNDg2IiwiX3Rhc2tzIjpbeyIkaWQiOiI0ODciLCJfYXR0YWNoZWRNaWxlc3RvbmVzIjpbXSwiVGFza0RlZmluaXRpb24iOnsiJGlkIjoiNDg4IiwiR3JvdXBOYW1lIjpudWxsLCJTdGFydERhdGUiOiIyMDI2LTAzLTAyVDAwOjAwOjAwWiIsIkVuZERhdGUiOiIyMDI2LTEwLTIwVDIzOjU5OjAwWiIsIlBlcmNlbnRhZ2VDb21wbGV0ZSI6bnVsbCwiU3R5bGUiOnsiJGlkIjoiNDg5IiwiU2hhcGUiOjQsIlNoYXBlVGhpY2tuZXNzIjowLCJEdXJhdGlvbkZvcm1hdCI6MCwiSW5jbHVkZU5vbldvcmtpbmdEYXlzSW5EdXJhdGlvbiI6ZmFsc2UsIlBlcmNlbnRhZ2VDb21wbGV0ZVN0eWxlIjp7IiRpZCI6IjQ5MCIsIkZvbnRTZXR0aW5ncyI6eyIkaWQiOiI0OTEiLCJGb250U2l6ZSI6MTAsIkZvbnROYW1lIjoiQ2FsaWJyaSIsIklzQm9sZCI6ZmFsc2UsIklzSXRhbGljIjpmYWxzZSwiSXNVbmRlcmxpbmVkIjpmYWxzZSwiUGFyZW50U3R5bGUiOm51bGx9LCJBdXRvU2l6ZSI6MCwiRm9yZWdyb3VuZCI6eyIkaWQiOiI0OTIiLCJDb2xvciI6eyIkaWQiOiI0OTMiLCJBIjoyNTUsIlIiOjIzMiwiRyI6MjMyLCJCIjoyMzJ9fSwiTWF4V2lkdGgiOjIwMC4wLCJNYXhIZWlnaHQiOiJJbmZpbml0eSIsIlNtYXJ0Rm9yZWdyb3VuZElzQWN0aXZlIjpmYWxzZSwiSG9yaXpvbnRhbEFsaWdubWVudCI6MSwiVmVydGljYWxBbGlnbm1lbnQiOjEsIlNtYXJ0Rm9yZWdyb3VuZCI6bnVsbCwiQmFja2dyb3VuZEZpbGxUeXBlIjowLCJNYXJnaW4iOnsiJGlkIjoiNDk0IiwiVG9wIjowLjAsIkxlZnQiOjAuMCwiUmlnaHQiOjAuMCwiQm90dG9tIjowLjB9LCJQYWRkaW5nIjp7IiRpZCI6IjQ5NSIsIlRvcCI6MC4wLCJMZWZ0IjowLjAsIlJpZ2h0IjowLjAsIkJvdHRvbSI6MC4wfSwiQmFja2dyb3VuZCI6eyIkaWQiOiI0OTYiLCJDb2xvciI6eyIkaWQiOiI0OTciLCJBIjo4OSwiUiI6MCwiRyI6MCwiQiI6MH19LCJJc1Zpc2libGUiOnRydWUsIldpZHRoIjowLjAsIkhlaWdodCI6MC4wLCJCb3JkZXJTdHlsZSI6eyIkaWQiOiI0OTgiLCJMaW5lQ29sb3IiOm51bGwsIkxpbmVXZWlnaHQiOjAuMCwiTGluZVR5cGUiOjAsIlBhcmVudFN0eWxlIjpudWxsfSwiUGFyZW50U3R5bGUiOm51bGx9LCJEdXJhdGlvblN0eWxlIjp7IiRpZCI6IjQ5OSIsIkZvbnRTZXR0aW5ncyI6eyIkaWQiOiI1MDAiLCJGb250U2l6ZSI6MTAsIkZvbnROYW1lIjoiQ2FsaWJyaSIsIklzQm9sZCI6ZmFsc2UsIklzSXRhbGljIjpmYWxzZSwiSXNVbmRlcmxpbmVkIjpmYWxzZSwiUGFyZW50U3R5bGUiOm51bGx9LCJBdXRvU2l6ZSI6MCwiRm9yZWdyb3VuZCI6eyIkaWQiOiI1MDEiLCJDb2xvciI6eyIkaWQiOiI1MDIiLCJBIjoyNTUsIlIiOjIzNywiRyI6MTI1LCJCIjo0OX19LCJNYXhXaWR0aCI6MjAwLjAsIk1heEhlaWdodCI6IkluZmluaXR5IiwiU21hcnRGb3JlZ3JvdW5kSXNBY3RpdmUiOmZhbHNlLCJIb3Jpem9udGFsQWxpZ25tZW50IjowLCJWZXJ0aWNhbEFsaWdubWVudCI6MSwiU21hcnRGb3JlZ3JvdW5kIjpudWxsLCJCYWNrZ3JvdW5kRmlsbFR5cGUiOjAsIk1hcmdpbiI6eyIkaWQiOiI1MDMiLCJUb3AiOjAuMCwiTGVmdCI6MC4wLCJSaWdodCI6MC4wLCJCb3R0b20iOjAuMH0sIlBhZGRpbmciOnsiJGlkIjoiNTA0IiwiVG9wIjowLjAsIkxlZnQiOjAuMCwiUmlnaHQiOjAuMCwiQm90dG9tIjowLjB9LCJCYWNrZ3JvdW5kIjp7IiRpZCI6IjUwNSIsIkNvbG9yIjp7IiRpZCI6IjUwNiIsIkEiOjI1NSwiUiI6MjM3LCJHIjoxMjUsIkIiOjQ5fX0sIklzVmlzaWJsZSI6dHJ1ZSwiV2lkdGgiOjAuMCwiSGVpZ2h0IjowLjAsIkJvcmRlclN0eWxlIjp7IiRpZCI6IjUwNyIsIkxpbmVDb2xvciI6bnVsbCwiTGluZVdlaWdodCI6MC4wLCJMaW5lVHlwZSI6MCwiUGFyZW50U3R5bGUiOm51bGx9LCJQYXJlbnRTdHlsZSI6bnVsbH0sIkhvcml6b250YWxDb25uZWN0b3JTdHlsZSI6eyIkaWQiOiI1MDgiLCJMaW5lQ29sb3IiOnsiJGlkIjoiNTA5IiwiJHR5cGUiOiJOTFJFLkNvbW1vbi5Eb20uU29saWRDb2xvckJydXNoLCBOTFJFLkNvbW1vbiIsIkNvbG9yIjp7IiRpZCI6IjUxMCIsIkEiOjI1NSwiUiI6MCwiRyI6MCwiQiI6MH19LCJMaW5lV2VpZ2h0IjowLjAsIkxpbmVUeXBlIjowLCJQYXJlbnRTdHlsZSI6bnVsbH0sIlZlcnRpY2FsQ29ubmVjdG9yU3R5bGUiOnsiJGlkIjoiNTExIiwiTGluZUNvbG9yIjp7IiRpZCI6IjUxMiIsIiR0eXBlIjoiTkxSRS5Db21tb24uRG9tLlNvbGlkQ29sb3JCcnVzaCwgTkxSRS5Db21tb24iLCJDb2xvciI6eyIkaWQiOiI1MTMiLCJBIjoyNTUsIlIiOjAsIkciOjAsIkIiOjB9fSwiTGluZVdlaWdodCI6MC4wLCJMaW5lVHlwZSI6MCwiUGFyZW50U3R5bGUiOm51bGx9LCJNYXJnaW4iOm51bGwsIlN0YXJ0RGF0ZVBvc2l0aW9uIjozLCJFbmREYXRlUG9zaXRpb24iOjMsIkRhdGVJc1Zpc2libGUiOnRydWUsIlRpdGxlUG9zaXRpb24iOjQsIkR1cmF0aW9uUG9zaXRpb24iOjYsIlBlcmNlbnRhZ2VDb21wbGV0ZWRQb3NpdGlvbiI6MiwiVmFyaWFuY2VQb3NpdGlvbiI6NiwiU3BhY2luZyI6MywiSXNCZWxvd1RpbWViYW5kIjp0cnVlLCJQZXJjZW50YWdlQ29tcGxldGVTaGFwZU9wYWNpdHkiOjM1LCJCYXNlbGluZVN0eWxlIjp7IiRpZCI6IjUxNCIsIlNoYXBlU3R5bGUiOnsiJGlkIjoiNTE1IiwiTWFyZ2luIjp7IiRpZCI6IjUxNiIsIlRvcCI6MC4wLCJMZWZ0IjowLjAsIlJpZ2h0IjowLjAsIkJvdHRvbSI6MC4wfSwiUGFkZGluZyI6eyIkaWQiOiI1MTciLCJUb3AiOjAuMCwiTGVmdCI6MC4wLCJSaWdodCI6MC4wLCJCb3R0b20iOjAuMH0sIkJhY2tncm91bmQiOnsiJGlkIjoiNTE4IiwiQ29sb3IiOnsiJGlkIjoiNTE5IiwiQSI6MTUzLCJSIjowLCJHIjowLCJCIjowfX0sIklzVmlzaWJsZSI6dHJ1ZSwiV2lkdGgiOjAuMCwiSGVpZ2h0IjowLjAsIkJvcmRlclN0eWxlIjpudWxsLCJQYXJlbnRTdHlsZSI6bnVsbH0sIk1hcmdpbiI6eyIkaWQiOiI1MjAiLCJUb3AiOjAuMCwiTGVmdCI6MC4wLCJSaWdodCI6MC4wLCJCb3R0b20iOjAuMH0sIlBhZGRpbmciOnsiJGlkIjoiNTIxIiwiVG9wIjowLjAsIkxlZnQiOjAuMCwiUmlnaHQiOjAuMCwiQm90dG9tIjowLjB9LCJCYWNrZ3JvdW5kIjpudWxsLCJJc1Zpc2libGUiOnRydWUsIldpZHRoIjowLjAsIkhlaWdodCI6MC4wLCJCb3JkZXJTdHlsZSI6bnVsbCwiUGFyZW50U3R5bGUiOm51bGx9LCJTaGFwZVN0eWxlIjp7IiRpZCI6IjUyMiIsIk1hcmdpbiI6eyIkaWQiOiI1MjMiLCJUb3AiOjAuMCwiTGVmdCI6NC4wLCJSaWdodCI6NC4wLCJCb3R0b20iOjAuMH0sIlBhZGRpbmciOnsiJGlkIjoiNTI0IiwiVG9wIjowLjAsIkxlZnQiOjAuMCwiUmlnaHQiOjAuMCwiQm90dG9tIjowLjB9LCJCYWNrZ3JvdW5kIjp7IiRpZCI6IjUyNSIsIkNvbG9yIjp7IiRpZCI6IjUyNiIsIkEiOjI1NSwiUiI6MTYwLCJHIjo0MywiQiI6MTQ3fX0sIklzVmlzaWJsZSI6dHJ1ZSwiV2lkdGgiOjAuMCwiSGVpZ2h0IjoxMC4wLCJCb3JkZXJTdHlsZSI6eyIkaWQiOiI1MjciLCJMaW5lQ29sb3IiOnsiJGlkIjoiNTI4IiwiJHR5cGUiOiJOTFJFLkNvbW1vbi5Eb20uU29saWRDb2xvckJydXNoLCBOTFJFLkNvbW1vbiIsIkNvbG9yIjp7IiRpZCI6IjUyOSIsIkEiOjI1NSwiUiI6MjM0LCJHIjoyMiwiQiI6MzB9fSwiTGluZVdlaWdodCI6MC4wLCJMaW5lVHlwZSI6MCwiUGFyZW50U3R5bGUiOm51bGx9LCJQYXJlbnRTdHlsZSI6bnVsbH0sIlRpdGxlU3R5bGUiOnsiJGlkIjoiNTMwIiwiRm9udFNldHRpbmdzIjp7IiRpZCI6IjUzMSIsIkZvbnRTaXplIjoxMSwiRm9udE5hbWUiOiJDYWxpYnJpIiwiSXNCb2xkIjpmYWxzZSwiSXNJdGFsaWMiOmZhbHNlLCJJc1VuZGVybGluZWQiOmZhbHNlLCJQYXJlbnRTdHlsZSI6bnVsbH0sIkF1dG9TaXplIjowLCJGb3JlZ3JvdW5kIjp7IiRpZCI6IjUzMiIsIkNvbG9yIjp7IiRpZCI6IjUzMyIsIkEiOjI1NSwiUiI6MCwiRyI6MCwiQiI6MH19LCJNYXhXaWR0aCI6NzIwLjAsIk1heEhlaWdodCI6IkluZmluaXR5IiwiU21hcnRGb3JlZ3JvdW5kSXNBY3RpdmUiOmZhbHNlLCJIb3Jpem9udGFsQWxpZ25tZW50IjowLCJWZXJ0aWNhbEFsaWdubWVudCI6MSwiU21hcnRGb3JlZ3JvdW5kIjpudWxsLCJCYWNrZ3JvdW5kRmlsbFR5cGUiOjAsIk1hcmdpbiI6eyIkaWQiOiI1MzQiLCJUb3AiOjAuMCwiTGVmdCI6MC4wLCJSaWdodCI6MC4wLCJCb3R0b20iOjAuMH0sIlBhZGRpbmciOnsiJGlkIjoiNTM1IiwiVG9wIjowLjAsIkxlZnQiOjAuMCwiUmlnaHQiOjAuMCwiQm90dG9tIjowLjB9LCJCYWNrZ3JvdW5kIjp7IiRpZCI6IjUzNiIsIkNvbG9yIjp7IiRpZCI6IjUzNyIsIkEiOjAsIlIiOjI1NSwiRyI6MjU1LCJCIjoyNTV9fSwiSXNWaXNpYmxlIjp0cnVlLCJXaWR0aCI6MC4wLCJIZWlnaHQiOjAuMCwiQm9yZGVyU3R5bGUiOnsiJGlkIjoiNTM4IiwiTGluZUNvbG9yIjpudWxsLCJMaW5lV2VpZ2h0IjowLjAsIkxpbmVUeXBlIjowLCJQYXJlbnRTdHlsZSI6bnVsbH0sIlBhcmVudFN0eWxlIjpudWxsfSwiRGF0ZVN0eWxlIjp7IiRpZCI6IjUzOSIsIkZvbnRTZXR0aW5ncyI6eyIkaWQiOiI1NDAiLCJGb250U2l6ZSI6MTAsIkZvbnROYW1lIjoiQ2FsaWJyaSIsIklzQm9sZCI6ZmFsc2UsIklzSXRhbGljIjpmYWxzZSwiSXNVbmRlcmxpbmVkIjpmYWxzZSwiUGFyZW50U3R5bGUiOm51bGx9LCJBdXRvU2l6ZSI6MCwiRm9yZWdyb3VuZCI6eyIkaWQiOiI1NDEiLCJDb2xvciI6eyIkaWQiOiI1NDIiLCJBIjoyNTUsIlIiOjE0LCJHIjo0MCwiQiI6NjV9fSwiTWF4V2lkdGgiOjIwMC4wLCJNYXhIZWlnaHQiOiJJbmZpbml0eSIsIlNtYXJ0Rm9yZWdyb3VuZElzQWN0aXZlIjpmYWxzZSwiSG9yaXpvbnRhbEFsaWdubWVudCI6MiwiVmVydGljYWxBbGlnbm1lbnQiOjEsIlNtYXJ0Rm9yZWdyb3VuZCI6bnVsbCwiQmFja2dyb3VuZEZpbGxUeXBlIjowLCJNYXJnaW4iOnsiJGlkIjoiNTQzIiwiVG9wIjowLjAsIkxlZnQiOjAuMCwiUmlnaHQiOjAuMCwiQm90dG9tIjowLjB9LCJQYWRkaW5nIjp7IiRpZCI6IjU0NCIsIlRvcCI6MC4wLCJMZWZ0IjowLjAsIlJpZ2h0IjowLjAsIkJvdHRvbSI6MC4wfSwiQmFja2dyb3VuZCI6eyIkaWQiOiI1NDUiLCJDb2xvciI6eyIkaWQiOiI1NDYiLCJBIjowLCJSIjoyNTUsIkciOjI1NSwiQiI6MjU1fX0sIklzVmlzaWJsZSI6dHJ1ZSwiV2lkdGgiOjAuMCwiSGVpZ2h0IjowLjAsIkJvcmRlclN0eWxlIjp7IiRpZCI6IjU0NyIsIkxpbmVDb2xvciI6bnVsbCwiTGluZVdlaWdodCI6MC4wLCJMaW5lVHlwZSI6MCwiUGFyZW50U3R5bGUiOm51bGx9LCJQYXJlbnRTdHlsZSI6bnVsbH0sIkRhdGVGb3JtYXQiOnsiJGlkIjoiNTQ4IiwiRm9ybWF0U3RyaW5nIjoiTU1NIHl5eXkiLCJTZXBhcmF0b3IiOiIvIiwiVXNlSW50ZXJuYXRpb25hbERhdGVGb3JtYXQiOmZhbHNlLCJEYXRlSXNWaXNpYmxlIjp0cnVlLCJUaW1lSXNWaXNpYmxlIjpmYWxzZSwiSG91ckRpZ2l0cyI6MSwiQW1QbURlc2lnbmF0b3IiOjIsIlRyaW0wME1pbnV0ZXMiOmZhbHNlLCJMYXN0S25vd25WaXNpYmlsaXR5U3RhdGUiOm51bGx9LCJXZWVrTnVtYmVyaW5nIjp7IiRpZCI6IjU0OSIsIkZvcm1hdCI6MCwiSXNWaXNpYmxlIjpmYWxzZSwiTGFzdEtub3duVmlzaWJpbGl0eVN0YXRlIjpmYWxzZX0sIklzVmlzaWJsZSI6dHJ1ZSwiVmFyaWFuY2VTdHlsZSI6eyIkaWQiOiI1NTAiLCJUZXh0U3R5bGUiOnsiJGlkIjoiNTUxIiwiRm9udFNldHRpbmdzIjp7IiRpZCI6IjU1MiIsIkZvbnRTaXplIjoxMSwiRm9udE5hbWUiOiJDYWxpYnJpIiwiSXNCb2xkIjpmYWxzZSwiSXNJdGFsaWMiOmZhbHNlLCJJc1VuZGVybGluZWQiOmZhbHNlLCJQYXJlbnRTdHlsZSI6bnVsbH0sIkF1dG9TaXplIjowLCJGb3JlZ3JvdW5kIjp7IiRpZCI6IjU1MyIsIkNvbG9yIjp7IiRpZCI6IjU1NC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1NTUiLCJUb3AiOjAuMCwiTGVmdCI6MC4wLCJSaWdodCI6MC4wLCJCb3R0b20iOjAuMH0sIlBhZGRpbmciOnsiJGlkIjoiNTU2IiwiVG9wIjowLjAsIkxlZnQiOjAuMCwiUmlnaHQiOjAuMCwiQm90dG9tIjowLjB9LCJCYWNrZ3JvdW5kIjp7IiRpZCI6IjU1NyIsIkNvbG9yIjp7IiRpZCI6IjU1OCIsIkEiOjAsIlIiOjAsIkciOjAsIkIiOjB9fSwiSXNWaXNpYmxlIjp0cnVlLCJXaWR0aCI6MC4wLCJIZWlnaHQiOjAuMCwiQm9yZGVyU3R5bGUiOnsiJGlkIjoiNTU5IiwiTGluZUNvbG9yIjpudWxsLCJMaW5lV2VpZ2h0IjowLjAsIkxpbmVUeXBlIjowLCJQYXJlbnRTdHlsZSI6bnVsbH0sIlBhcmVudFN0eWxlIjpudWxsfSwiUGFyZW50U3R5bGUiOm51bGx9LCJQYXJlbnRTdHlsZSI6bnVsbH0sIkluZGV4Ijo4LCJTbWFydER1cmF0aW9uQWN0aXZhdGVkIjpmYWxzZSwiRGF0ZUZvcm1hdCI6eyIkcmVmIjoiNTQ4In0sIldlZWtOdW1iZXJpbmciOnsiJGlkIjoiNTYwIiwiRm9ybWF0IjowLCJJc1Zpc2libGUiOmZhbHNlLCJMYXN0S25vd25WaXNpYmlsaXR5U3RhdGUiOmZhbHNlfSwiQmFzZWxpbmVEYXRhIjp7IiRpZCI6IjU2MSIsIlN0YXJ0RGF0ZSI6IjIwMjYtMDMtMDJUMDA6MDA6MDAiLCJFbmREYXRlIjoiMjAyNi0xMC0yMFQyMzo1OTowMCJ9LCJJZCI6IjNhMjE5YzMxLTcwMmEtNDNkNS05Y2ZhLTU4MjVjNmRmMzYyZiIsIkltcG9ydElkIjpudWxsLCJUaXRsZSI6IkNFUDogUmVxdWlyZW1lbnQgYW5kIERlc2lnaCBwaGFzZSAoRVNTKSIsIk5vdGUiOm51bGwsIkh5cGVybGluayI6eyIkaWQiOiI1NjIiLCJBZGRyZXNzIjoiIiwiU3ViQWRkcmVzcyI6IiJ9LCJJc0NoYW5nZWQiOmZhbHNlLCJJc05ldyI6ZmFsc2V9fV0sIl9taWxlc3RvbmVzIjpbXSwiSWQiOiIwMDAwMDAwMC0wMDAwLTAwMDAtMDAwMC0wMDAwMDAwMDAwMDAiLCJJc1NpbmdsZUl0ZW1Sb3ciOnRydWV9LHsiJGlkIjoiNTYzIiwiX3Rhc2tzIjpbeyIkaWQiOiI1NjQiLCJfYXR0YWNoZWRNaWxlc3RvbmVzIjpbXSwiVGFza0RlZmluaXRpb24iOnsiJGlkIjoiNTY1IiwiR3JvdXBOYW1lIjpudWxsLCJTdGFydERhdGUiOiIyMDI2LTEwLTIxVDAwOjAwOjAwWiIsIkVuZERhdGUiOiIyMDI3LTAzLTE4VDIzOjU5OjAwWiIsIlBlcmNlbnRhZ2VDb21wbGV0ZSI6bnVsbCwiU3R5bGUiOnsiJGlkIjoiNTY2IiwiU2hhcGUiOjEsIlNoYXBlVGhpY2tuZXNzIjowLCJEdXJhdGlvbkZvcm1hdCI6MCwiSW5jbHVkZU5vbldvcmtpbmdEYXlzSW5EdXJhdGlvbiI6ZmFsc2UsIlBlcmNlbnRhZ2VDb21wbGV0ZVN0eWxlIjp7IiRpZCI6IjU2NyIsIkZvbnRTZXR0aW5ncyI6eyIkaWQiOiI1NjgiLCJGb250U2l6ZSI6MTAsIkZvbnROYW1lIjoiQ2FsaWJyaSIsIklzQm9sZCI6ZmFsc2UsIklzSXRhbGljIjpmYWxzZSwiSXNVbmRlcmxpbmVkIjpmYWxzZSwiUGFyZW50U3R5bGUiOm51bGx9LCJBdXRvU2l6ZSI6MCwiRm9yZWdyb3VuZCI6eyIkaWQiOiI1NjkiLCJDb2xvciI6eyIkaWQiOiI1NzAiLCJBIjoyNTUsIlIiOjIzMiwiRyI6MjMyLCJCIjoyMzJ9fSwiTWF4V2lkdGgiOjIwMC4wLCJNYXhIZWlnaHQiOiJJbmZpbml0eSIsIlNtYXJ0Rm9yZWdyb3VuZElzQWN0aXZlIjpmYWxzZSwiSG9yaXpvbnRhbEFsaWdubWVudCI6MSwiVmVydGljYWxBbGlnbm1lbnQiOjEsIlNtYXJ0Rm9yZWdyb3VuZCI6bnVsbCwiQmFja2dyb3VuZEZpbGxUeXBlIjowLCJNYXJnaW4iOnsiJGlkIjoiNTcxIiwiVG9wIjowLjAsIkxlZnQiOjAuMCwiUmlnaHQiOjAuMCwiQm90dG9tIjowLjB9LCJQYWRkaW5nIjp7IiRpZCI6IjU3MiIsIlRvcCI6MC4wLCJMZWZ0IjowLjAsIlJpZ2h0IjowLjAsIkJvdHRvbSI6MC4wfSwiQmFja2dyb3VuZCI6eyIkaWQiOiI1NzMiLCJDb2xvciI6eyIkaWQiOiI1NzQiLCJBIjo4OSwiUiI6MCwiRyI6MCwiQiI6MH19LCJJc1Zpc2libGUiOnRydWUsIldpZHRoIjowLjAsIkhlaWdodCI6MC4wLCJCb3JkZXJTdHlsZSI6eyIkaWQiOiI1NzUiLCJMaW5lQ29sb3IiOm51bGwsIkxpbmVXZWlnaHQiOjAuMCwiTGluZVR5cGUiOjAsIlBhcmVudFN0eWxlIjpudWxsfSwiUGFyZW50U3R5bGUiOm51bGx9LCJEdXJhdGlvblN0eWxlIjp7IiRpZCI6IjU3NiIsIkZvbnRTZXR0aW5ncyI6eyIkaWQiOiI1NzciLCJGb250U2l6ZSI6MTAsIkZvbnROYW1lIjoiQ2FsaWJyaSIsIklzQm9sZCI6ZmFsc2UsIklzSXRhbGljIjpmYWxzZSwiSXNVbmRlcmxpbmVkIjpmYWxzZSwiUGFyZW50U3R5bGUiOm51bGx9LCJBdXRvU2l6ZSI6MCwiRm9yZWdyb3VuZCI6eyIkaWQiOiI1NzgiLCJDb2xvciI6eyIkaWQiOiI1NzkiLCJBIjoyNTUsIlIiOjIzNywiRyI6MTI1LCJCIjo0OX19LCJNYXhXaWR0aCI6MjAwLjAsIk1heEhlaWdodCI6IkluZmluaXR5IiwiU21hcnRGb3JlZ3JvdW5kSXNBY3RpdmUiOmZhbHNlLCJIb3Jpem9udGFsQWxpZ25tZW50IjowLCJWZXJ0aWNhbEFsaWdubWVudCI6MSwiU21hcnRGb3JlZ3JvdW5kIjpudWxsLCJCYWNrZ3JvdW5kRmlsbFR5cGUiOjAsIk1hcmdpbiI6eyIkaWQiOiI1ODAiLCJUb3AiOjAuMCwiTGVmdCI6MC4wLCJSaWdodCI6MC4wLCJCb3R0b20iOjAuMH0sIlBhZGRpbmciOnsiJGlkIjoiNTgxIiwiVG9wIjowLjAsIkxlZnQiOjAuMCwiUmlnaHQiOjAuMCwiQm90dG9tIjowLjB9LCJCYWNrZ3JvdW5kIjp7IiRpZCI6IjU4MiIsIkNvbG9yIjp7IiRpZCI6IjU4MyIsIkEiOjI1NSwiUiI6MjM3LCJHIjoxMjUsIkIiOjQ5fX0sIklzVmlzaWJsZSI6dHJ1ZSwiV2lkdGgiOjAuMCwiSGVpZ2h0IjowLjAsIkJvcmRlclN0eWxlIjp7IiRpZCI6IjU4NCIsIkxpbmVDb2xvciI6bnVsbCwiTGluZVdlaWdodCI6MC4wLCJMaW5lVHlwZSI6MCwiUGFyZW50U3R5bGUiOm51bGx9LCJQYXJlbnRTdHlsZSI6bnVsbH0sIkhvcml6b250YWxDb25uZWN0b3JTdHlsZSI6eyIkaWQiOiI1ODUiLCJMaW5lQ29sb3IiOnsiJGlkIjoiNTg2IiwiJHR5cGUiOiJOTFJFLkNvbW1vbi5Eb20uU29saWRDb2xvckJydXNoLCBOTFJFLkNvbW1vbiIsIkNvbG9yIjp7IiRpZCI6IjU4NyIsIkEiOjI1NSwiUiI6MCwiRyI6MCwiQiI6MH19LCJMaW5lV2VpZ2h0IjowLjAsIkxpbmVUeXBlIjowLCJQYXJlbnRTdHlsZSI6bnVsbH0sIlZlcnRpY2FsQ29ubmVjdG9yU3R5bGUiOnsiJGlkIjoiNTg4IiwiTGluZUNvbG9yIjp7IiRpZCI6IjU4OSIsIiR0eXBlIjoiTkxSRS5Db21tb24uRG9tLlNvbGlkQ29sb3JCcnVzaCwgTkxSRS5Db21tb24iLCJDb2xvciI6eyIkaWQiOiI1OTAiLCJBIjoyNTUsIlIiOjAsIkciOjAsIkIiOjB9fSwiTGluZVdlaWdodCI6MC4wLCJMaW5lVHlwZSI6MCwiUGFyZW50U3R5bGUiOm51bGx9LCJNYXJnaW4iOm51bGwsIlN0YXJ0RGF0ZVBvc2l0aW9uIjozLCJFbmREYXRlUG9zaXRpb24iOjMsIkRhdGVJc1Zpc2libGUiOnRydWUsIlRpdGxlUG9zaXRpb24iOjQsIkR1cmF0aW9uUG9zaXRpb24iOjYsIlBlcmNlbnRhZ2VDb21wbGV0ZWRQb3NpdGlvbiI6MiwiVmFyaWFuY2VQb3NpdGlvbiI6NiwiU3BhY2luZyI6MywiSXNCZWxvd1RpbWViYW5kIjp0cnVlLCJQZXJjZW50YWdlQ29tcGxldGVTaGFwZU9wYWNpdHkiOjM1LCJCYXNlbGluZVN0eWxlIjp7IiRpZCI6IjU5MSIsIlNoYXBlU3R5bGUiOnsiJGlkIjoiNTkyIiwiTWFyZ2luIjp7IiRpZCI6IjU5MyIsIlRvcCI6MC4wLCJMZWZ0IjowLjAsIlJpZ2h0IjowLjAsIkJvdHRvbSI6MC4wfSwiUGFkZGluZyI6eyIkaWQiOiI1OTQiLCJUb3AiOjAuMCwiTGVmdCI6MC4wLCJSaWdodCI6MC4wLCJCb3R0b20iOjAuMH0sIkJhY2tncm91bmQiOnsiJGlkIjoiNTk1IiwiQ29sb3IiOnsiJGlkIjoiNTk2IiwiQSI6MTUzLCJSIjowLCJHIjowLCJCIjowfX0sIklzVmlzaWJsZSI6dHJ1ZSwiV2lkdGgiOjAuMCwiSGVpZ2h0IjowLjAsIkJvcmRlclN0eWxlIjpudWxsLCJQYXJlbnRTdHlsZSI6bnVsbH0sIk1hcmdpbiI6eyIkaWQiOiI1OTciLCJUb3AiOjAuMCwiTGVmdCI6MC4wLCJSaWdodCI6MC4wLCJCb3R0b20iOjAuMH0sIlBhZGRpbmciOnsiJGlkIjoiNTk4IiwiVG9wIjowLjAsIkxlZnQiOjAuMCwiUmlnaHQiOjAuMCwiQm90dG9tIjowLjB9LCJCYWNrZ3JvdW5kIjpudWxsLCJJc1Zpc2libGUiOnRydWUsIldpZHRoIjowLjAsIkhlaWdodCI6MC4wLCJCb3JkZXJTdHlsZSI6bnVsbCwiUGFyZW50U3R5bGUiOm51bGx9LCJTaGFwZVN0eWxlIjp7IiRpZCI6IjU5OSIsIk1hcmdpbiI6eyIkaWQiOiI2MDAiLCJUb3AiOjAuMCwiTGVmdCI6NC4wLCJSaWdodCI6NC4wLCJCb3R0b20iOjAuMH0sIlBhZGRpbmciOnsiJGlkIjoiNjAxIiwiVG9wIjowLjAsIkxlZnQiOjAuMCwiUmlnaHQiOjAuMCwiQm90dG9tIjowLjB9LCJCYWNrZ3JvdW5kIjp7IiRpZCI6IjYwMiIsIkNvbG9yIjp7IiRpZCI6IjYwMyIsIkEiOjI1NSwiUiI6MTYwLCJHIjo0MywiQiI6MTQ3fX0sIklzVmlzaWJsZSI6dHJ1ZSwiV2lkdGgiOjAuMCwiSGVpZ2h0IjoxMC4wLCJCb3JkZXJTdHlsZSI6eyIkaWQiOiI2MDQiLCJMaW5lQ29sb3IiOnsiJGlkIjoiNjA1IiwiJHR5cGUiOiJOTFJFLkNvbW1vbi5Eb20uU29saWRDb2xvckJydXNoLCBOTFJFLkNvbW1vbiIsIkNvbG9yIjp7IiRpZCI6IjYwNiIsIkEiOjI1NSwiUiI6MjM0LCJHIjoyMiwiQiI6MzB9fSwiTGluZVdlaWdodCI6MC4wLCJMaW5lVHlwZSI6MCwiUGFyZW50U3R5bGUiOm51bGx9LCJQYXJlbnRTdHlsZSI6bnVsbH0sIlRpdGxlU3R5bGUiOnsiJGlkIjoiNjA3IiwiRm9udFNldHRpbmdzIjp7IiRpZCI6IjYwOCIsIkZvbnRTaXplIjoxMSwiRm9udE5hbWUiOiJDYWxpYnJpIiwiSXNCb2xkIjpmYWxzZSwiSXNJdGFsaWMiOmZhbHNlLCJJc1VuZGVybGluZWQiOmZhbHNlLCJQYXJlbnRTdHlsZSI6bnVsbH0sIkF1dG9TaXplIjowLCJGb3JlZ3JvdW5kIjp7IiRpZCI6IjYwOSIsIkNvbG9yIjp7IiRpZCI6IjYxMCIsIkEiOjI1NSwiUiI6MCwiRyI6MCwiQiI6MH19LCJNYXhXaWR0aCI6NzIwLjAsIk1heEhlaWdodCI6IkluZmluaXR5IiwiU21hcnRGb3JlZ3JvdW5kSXNBY3RpdmUiOmZhbHNlLCJIb3Jpem9udGFsQWxpZ25tZW50IjowLCJWZXJ0aWNhbEFsaWdubWVudCI6MSwiU21hcnRGb3JlZ3JvdW5kIjpudWxsLCJCYWNrZ3JvdW5kRmlsbFR5cGUiOjAsIk1hcmdpbiI6eyIkaWQiOiI2MTEiLCJUb3AiOjAuMCwiTGVmdCI6MC4wLCJSaWdodCI6MC4wLCJCb3R0b20iOjAuMH0sIlBhZGRpbmciOnsiJGlkIjoiNjEyIiwiVG9wIjowLjAsIkxlZnQiOjAuMCwiUmlnaHQiOjAuMCwiQm90dG9tIjowLjB9LCJCYWNrZ3JvdW5kIjp7IiRpZCI6IjYxMyIsIkNvbG9yIjp7IiRpZCI6IjYxNCIsIkEiOjAsIlIiOjI1NSwiRyI6MjU1LCJCIjoyNTV9fSwiSXNWaXNpYmxlIjp0cnVlLCJXaWR0aCI6MC4wLCJIZWlnaHQiOjAuMCwiQm9yZGVyU3R5bGUiOnsiJGlkIjoiNjE1IiwiTGluZUNvbG9yIjpudWxsLCJMaW5lV2VpZ2h0IjowLjAsIkxpbmVUeXBlIjowLCJQYXJlbnRTdHlsZSI6bnVsbH0sIlBhcmVudFN0eWxlIjpudWxsfSwiRGF0ZVN0eWxlIjp7IiRpZCI6IjYxNiIsIkZvbnRTZXR0aW5ncyI6eyIkaWQiOiI2MTciLCJGb250U2l6ZSI6MTAsIkZvbnROYW1lIjoiQ2FsaWJyaSIsIklzQm9sZCI6ZmFsc2UsIklzSXRhbGljIjpmYWxzZSwiSXNVbmRlcmxpbmVkIjpmYWxzZSwiUGFyZW50U3R5bGUiOm51bGx9LCJBdXRvU2l6ZSI6MCwiRm9yZWdyb3VuZCI6eyIkaWQiOiI2MTgiLCJDb2xvciI6eyIkaWQiOiI2MTkiLCJBIjoyNTUsIlIiOjE0LCJHIjo0MCwiQiI6NjV9fSwiTWF4V2lkdGgiOjIwMC4wLCJNYXhIZWlnaHQiOiJJbmZpbml0eSIsIlNtYXJ0Rm9yZWdyb3VuZElzQWN0aXZlIjpmYWxzZSwiSG9yaXpvbnRhbEFsaWdubWVudCI6MiwiVmVydGljYWxBbGlnbm1lbnQiOjEsIlNtYXJ0Rm9yZWdyb3VuZCI6bnVsbCwiQmFja2dyb3VuZEZpbGxUeXBlIjowLCJNYXJnaW4iOnsiJGlkIjoiNjIwIiwiVG9wIjowLjAsIkxlZnQiOjAuMCwiUmlnaHQiOjAuMCwiQm90dG9tIjowLjB9LCJQYWRkaW5nIjp7IiRpZCI6IjYyMSIsIlRvcCI6MC4wLCJMZWZ0IjowLjAsIlJpZ2h0IjowLjAsIkJvdHRvbSI6MC4wfSwiQmFja2dyb3VuZCI6eyIkaWQiOiI2MjIiLCJDb2xvciI6eyIkaWQiOiI2MjMiLCJBIjowLCJSIjoyNTUsIkciOjI1NSwiQiI6MjU1fX0sIklzVmlzaWJsZSI6dHJ1ZSwiV2lkdGgiOjAuMCwiSGVpZ2h0IjowLjAsIkJvcmRlclN0eWxlIjp7IiRpZCI6IjYyNCIsIkxpbmVDb2xvciI6bnVsbCwiTGluZVdlaWdodCI6MC4wLCJMaW5lVHlwZSI6MCwiUGFyZW50U3R5bGUiOm51bGx9LCJQYXJlbnRTdHlsZSI6bnVsbH0sIkRhdGVGb3JtYXQiOnsiJGlkIjoiNjI1IiwiRm9ybWF0U3RyaW5nIjoiTU1NIHl5eXkiLCJTZXBhcmF0b3IiOiIvIiwiVXNlSW50ZXJuYXRpb25hbERhdGVGb3JtYXQiOmZhbHNlLCJEYXRlSXNWaXNpYmxlIjp0cnVlLCJUaW1lSXNWaXNpYmxlIjpmYWxzZSwiSG91ckRpZ2l0cyI6MSwiQW1QbURlc2lnbmF0b3IiOjIsIlRyaW0wME1pbnV0ZXMiOmZhbHNlLCJMYXN0S25vd25WaXNpYmlsaXR5U3RhdGUiOm51bGx9LCJXZWVrTnVtYmVyaW5nIjp7IiRpZCI6IjYyNiIsIkZvcm1hdCI6MCwiSXNWaXNpYmxlIjpmYWxzZSwiTGFzdEtub3duVmlzaWJpbGl0eVN0YXRlIjpmYWxzZX0sIklzVmlzaWJsZSI6dHJ1ZSwiVmFyaWFuY2VTdHlsZSI6eyIkaWQiOiI2MjciLCJUZXh0U3R5bGUiOnsiJGlkIjoiNjI4IiwiRm9udFNldHRpbmdzIjp7IiRpZCI6IjYyOSIsIkZvbnRTaXplIjoxMSwiRm9udE5hbWUiOiJDYWxpYnJpIiwiSXNCb2xkIjpmYWxzZSwiSXNJdGFsaWMiOmZhbHNlLCJJc1VuZGVybGluZWQiOmZhbHNlLCJQYXJlbnRTdHlsZSI6bnVsbH0sIkF1dG9TaXplIjowLCJGb3JlZ3JvdW5kIjp7IiRpZCI6IjYzMCIsIkNvbG9yIjp7IiRpZCI6IjYzMS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2MzIiLCJUb3AiOjAuMCwiTGVmdCI6MC4wLCJSaWdodCI6MC4wLCJCb3R0b20iOjAuMH0sIlBhZGRpbmciOnsiJGlkIjoiNjMzIiwiVG9wIjowLjAsIkxlZnQiOjAuMCwiUmlnaHQiOjAuMCwiQm90dG9tIjowLjB9LCJCYWNrZ3JvdW5kIjp7IiRpZCI6IjYzNCIsIkNvbG9yIjp7IiRpZCI6IjYzNSIsIkEiOjAsIlIiOjAsIkciOjAsIkIiOjB9fSwiSXNWaXNpYmxlIjp0cnVlLCJXaWR0aCI6MC4wLCJIZWlnaHQiOjAuMCwiQm9yZGVyU3R5bGUiOnsiJGlkIjoiNjM2IiwiTGluZUNvbG9yIjpudWxsLCJMaW5lV2VpZ2h0IjowLjAsIkxpbmVUeXBlIjowLCJQYXJlbnRTdHlsZSI6bnVsbH0sIlBhcmVudFN0eWxlIjpudWxsfSwiUGFyZW50U3R5bGUiOm51bGx9LCJQYXJlbnRTdHlsZSI6bnVsbH0sIkluZGV4Ijo5LCJTbWFydER1cmF0aW9uQWN0aXZhdGVkIjpmYWxzZSwiRGF0ZUZvcm1hdCI6eyIkcmVmIjoiNjI1In0sIldlZWtOdW1iZXJpbmciOnsiJGlkIjoiNjM3IiwiRm9ybWF0IjowLCJJc1Zpc2libGUiOmZhbHNlLCJMYXN0S25vd25WaXNpYmlsaXR5U3RhdGUiOmZhbHNlfSwiQmFzZWxpbmVEYXRhIjp7IiRpZCI6IjYzOCIsIlN0YXJ0RGF0ZSI6IjIwMjYtMTAtMjFUMDA6MDA6MDAiLCJFbmREYXRlIjoiMjAyNy0wMy0xOFQyMzo1OTowMCJ9LCJJZCI6IjdiNDFiYTJjLTQyMjctNGY4MC05MzhkLTU1YzBhZDU2NzA3YSIsIkltcG9ydElkIjpudWxsLCJUaXRsZSI6IkNFUCBhbmQgSUNTOiBJbnN0YWxsYXRpb24gYW5kIEVuZXJnaXphdGlvbiAoRVNTKSIsIk5vdGUiOm51bGwsIkh5cGVybGluayI6eyIkaWQiOiI2MzkiLCJBZGRyZXNzIjoiIiwiU3ViQWRkcmVzcyI6IiJ9LCJJc0NoYW5nZWQiOmZhbHNlLCJJc05ldyI6ZmFsc2V9fV0sIl9taWxlc3RvbmVzIjpbXSwiSWQiOiIwMDAwMDAwMC0wMDAwLTAwMDAtMDAwMC0wMDAwMDAwMDAwMDAiLCJJc1NpbmdsZUl0ZW1Sb3ciOnRydWV9LHsiJGlkIjoiNjQwIiwiX3Rhc2tzIjpbeyIkaWQiOiI2NDEiLCJfYXR0YWNoZWRNaWxlc3RvbmVzIjpbXSwiVGFza0RlZmluaXRpb24iOnsiJGlkIjoiNjQyIiwiR3JvdXBOYW1lIjpudWxsLCJTdGFydERhdGUiOiIyMDI3LTAzLTE5VDAwOjAwOjAwWiIsIkVuZERhdGUiOiIyMDI3LTA2LTIxVDIzOjU5OjAwWiIsIlBlcmNlbnRhZ2VDb21wbGV0ZSI6bnVsbCwiU3R5bGUiOnsiJGlkIjoiNjQzIiwiU2hhcGUiOjEsIlNoYXBlVGhpY2tuZXNzIjowLCJEdXJhdGlvbkZvcm1hdCI6MCwiSW5jbHVkZU5vbldvcmtpbmdEYXlzSW5EdXJhdGlvbiI6ZmFsc2UsIlBlcmNlbnRhZ2VDb21wbGV0ZVN0eWxlIjp7IiRpZCI6IjY0NCIsIkZvbnRTZXR0aW5ncyI6eyIkaWQiOiI2NDUiLCJGb250U2l6ZSI6MTAsIkZvbnROYW1lIjoiQ2FsaWJyaSIsIklzQm9sZCI6ZmFsc2UsIklzSXRhbGljIjpmYWxzZSwiSXNVbmRlcmxpbmVkIjpmYWxzZSwiUGFyZW50U3R5bGUiOm51bGx9LCJBdXRvU2l6ZSI6MCwiRm9yZWdyb3VuZCI6eyIkaWQiOiI2NDYiLCJDb2xvciI6eyIkaWQiOiI2NDciLCJBIjoyNTUsIlIiOjIzMiwiRyI6MjMyLCJCIjoyMzJ9fSwiTWF4V2lkdGgiOjIwMC4wLCJNYXhIZWlnaHQiOiJJbmZpbml0eSIsIlNtYXJ0Rm9yZWdyb3VuZElzQWN0aXZlIjpmYWxzZSwiSG9yaXpvbnRhbEFsaWdubWVudCI6MSwiVmVydGljYWxBbGlnbm1lbnQiOjEsIlNtYXJ0Rm9yZWdyb3VuZCI6bnVsbCwiQmFja2dyb3VuZEZpbGxUeXBlIjowLCJNYXJnaW4iOnsiJGlkIjoiNjQ4IiwiVG9wIjowLjAsIkxlZnQiOjAuMCwiUmlnaHQiOjAuMCwiQm90dG9tIjowLjB9LCJQYWRkaW5nIjp7IiRpZCI6IjY0OSIsIlRvcCI6MC4wLCJMZWZ0IjowLjAsIlJpZ2h0IjowLjAsIkJvdHRvbSI6MC4wfSwiQmFja2dyb3VuZCI6eyIkaWQiOiI2NTAiLCJDb2xvciI6eyIkaWQiOiI2NTEiLCJBIjo4OSwiUiI6MCwiRyI6MCwiQiI6MH19LCJJc1Zpc2libGUiOnRydWUsIldpZHRoIjowLjAsIkhlaWdodCI6MC4wLCJCb3JkZXJTdHlsZSI6eyIkaWQiOiI2NTIiLCJMaW5lQ29sb3IiOm51bGwsIkxpbmVXZWlnaHQiOjAuMCwiTGluZVR5cGUiOjAsIlBhcmVudFN0eWxlIjpudWxsfSwiUGFyZW50U3R5bGUiOm51bGx9LCJEdXJhdGlvblN0eWxlIjp7IiRpZCI6IjY1MyIsIkZvbnRTZXR0aW5ncyI6eyIkaWQiOiI2NTQiLCJGb250U2l6ZSI6MTAsIkZvbnROYW1lIjoiQ2FsaWJyaSIsIklzQm9sZCI6ZmFsc2UsIklzSXRhbGljIjpmYWxzZSwiSXNVbmRlcmxpbmVkIjpmYWxzZSwiUGFyZW50U3R5bGUiOm51bGx9LCJBdXRvU2l6ZSI6MCwiRm9yZWdyb3VuZCI6eyIkaWQiOiI2NTUiLCJDb2xvciI6eyIkaWQiOiI2NTYiLCJBIjoyNTUsIlIiOjIzNywiRyI6MTI1LCJCIjo0OX19LCJNYXhXaWR0aCI6MjAwLjAsIk1heEhlaWdodCI6IkluZmluaXR5IiwiU21hcnRGb3JlZ3JvdW5kSXNBY3RpdmUiOmZhbHNlLCJIb3Jpem9udGFsQWxpZ25tZW50IjowLCJWZXJ0aWNhbEFsaWdubWVudCI6MSwiU21hcnRGb3JlZ3JvdW5kIjpudWxsLCJCYWNrZ3JvdW5kRmlsbFR5cGUiOjAsIk1hcmdpbiI6eyIkaWQiOiI2NTciLCJUb3AiOjAuMCwiTGVmdCI6MC4wLCJSaWdodCI6MC4wLCJCb3R0b20iOjAuMH0sIlBhZGRpbmciOnsiJGlkIjoiNjU4IiwiVG9wIjowLjAsIkxlZnQiOjAuMCwiUmlnaHQiOjAuMCwiQm90dG9tIjowLjB9LCJCYWNrZ3JvdW5kIjp7IiRpZCI6IjY1OSIsIkNvbG9yIjp7IiRpZCI6IjY2MCIsIkEiOjI1NSwiUiI6MjM3LCJHIjoxMjUsIkIiOjQ5fX0sIklzVmlzaWJsZSI6dHJ1ZSwiV2lkdGgiOjAuMCwiSGVpZ2h0IjowLjAsIkJvcmRlclN0eWxlIjp7IiRpZCI6IjY2MSIsIkxpbmVDb2xvciI6bnVsbCwiTGluZVdlaWdodCI6MC4wLCJMaW5lVHlwZSI6MCwiUGFyZW50U3R5bGUiOm51bGx9LCJQYXJlbnRTdHlsZSI6bnVsbH0sIkhvcml6b250YWxDb25uZWN0b3JTdHlsZSI6eyIkaWQiOiI2NjIiLCJMaW5lQ29sb3IiOnsiJGlkIjoiNjYzIiwiJHR5cGUiOiJOTFJFLkNvbW1vbi5Eb20uU29saWRDb2xvckJydXNoLCBOTFJFLkNvbW1vbiIsIkNvbG9yIjp7IiRpZCI6IjY2NCIsIkEiOjI1NSwiUiI6MCwiRyI6MCwiQiI6MH19LCJMaW5lV2VpZ2h0IjowLjAsIkxpbmVUeXBlIjowLCJQYXJlbnRTdHlsZSI6bnVsbH0sIlZlcnRpY2FsQ29ubmVjdG9yU3R5bGUiOnsiJGlkIjoiNjY1IiwiTGluZUNvbG9yIjp7IiRpZCI6IjY2NiIsIiR0eXBlIjoiTkxSRS5Db21tb24uRG9tLlNvbGlkQ29sb3JCcnVzaCwgTkxSRS5Db21tb24iLCJDb2xvciI6eyIkaWQiOiI2NjciLCJBIjoyNTUsIlIiOjAsIkciOjAsIkIiOjB9fSwiTGluZVdlaWdodCI6MC4wLCJMaW5lVHlwZSI6MCwiUGFyZW50U3R5bGUiOm51bGx9LCJNYXJnaW4iOm51bGwsIlN0YXJ0RGF0ZVBvc2l0aW9uIjozLCJFbmREYXRlUG9zaXRpb24iOjMsIkRhdGVJc1Zpc2libGUiOnRydWUsIlRpdGxlUG9zaXRpb24iOjQsIkR1cmF0aW9uUG9zaXRpb24iOjYsIlBlcmNlbnRhZ2VDb21wbGV0ZWRQb3NpdGlvbiI6MiwiVmFyaWFuY2VQb3NpdGlvbiI6NiwiU3BhY2luZyI6MywiSXNCZWxvd1RpbWViYW5kIjp0cnVlLCJQZXJjZW50YWdlQ29tcGxldGVTaGFwZU9wYWNpdHkiOjM1LCJCYXNlbGluZVN0eWxlIjp7IiRpZCI6IjY2OCIsIlNoYXBlU3R5bGUiOnsiJGlkIjoiNjY5IiwiTWFyZ2luIjp7IiRpZCI6IjY3MCIsIlRvcCI6MC4wLCJMZWZ0IjowLjAsIlJpZ2h0IjowLjAsIkJvdHRvbSI6MC4wfSwiUGFkZGluZyI6eyIkaWQiOiI2NzEiLCJUb3AiOjAuMCwiTGVmdCI6MC4wLCJSaWdodCI6MC4wLCJCb3R0b20iOjAuMH0sIkJhY2tncm91bmQiOnsiJGlkIjoiNjcyIiwiQ29sb3IiOnsiJGlkIjoiNjczIiwiQSI6MTUzLCJSIjowLCJHIjowLCJCIjowfX0sIklzVmlzaWJsZSI6dHJ1ZSwiV2lkdGgiOjAuMCwiSGVpZ2h0IjowLjAsIkJvcmRlclN0eWxlIjpudWxsLCJQYXJlbnRTdHlsZSI6bnVsbH0sIk1hcmdpbiI6eyIkaWQiOiI2NzQiLCJUb3AiOjAuMCwiTGVmdCI6MC4wLCJSaWdodCI6MC4wLCJCb3R0b20iOjAuMH0sIlBhZGRpbmciOnsiJGlkIjoiNjc1IiwiVG9wIjowLjAsIkxlZnQiOjAuMCwiUmlnaHQiOjAuMCwiQm90dG9tIjowLjB9LCJCYWNrZ3JvdW5kIjpudWxsLCJJc1Zpc2libGUiOnRydWUsIldpZHRoIjowLjAsIkhlaWdodCI6MC4wLCJCb3JkZXJTdHlsZSI6bnVsbCwiUGFyZW50U3R5bGUiOm51bGx9LCJTaGFwZVN0eWxlIjp7IiRpZCI6IjY3NiIsIk1hcmdpbiI6eyIkaWQiOiI2NzciLCJUb3AiOjAuMCwiTGVmdCI6NC4wLCJSaWdodCI6NC4wLCJCb3R0b20iOjAuMH0sIlBhZGRpbmciOnsiJGlkIjoiNjc4IiwiVG9wIjowLjAsIkxlZnQiOjAuMCwiUmlnaHQiOjAuMCwiQm90dG9tIjowLjB9LCJCYWNrZ3JvdW5kIjp7IiRpZCI6IjY3OSIsIkNvbG9yIjp7IiRpZCI6IjY4MCIsIkEiOjI1NSwiUiI6MTYwLCJHIjo0MywiQiI6MTQ3fX0sIklzVmlzaWJsZSI6dHJ1ZSwiV2lkdGgiOjAuMCwiSGVpZ2h0IjoxMC4wLCJCb3JkZXJTdHlsZSI6eyIkaWQiOiI2ODEiLCJMaW5lQ29sb3IiOnsiJGlkIjoiNjgyIiwiJHR5cGUiOiJOTFJFLkNvbW1vbi5Eb20uU29saWRDb2xvckJydXNoLCBOTFJFLkNvbW1vbiIsIkNvbG9yIjp7IiRpZCI6IjY4MyIsIkEiOjI1NSwiUiI6MjM0LCJHIjoyMiwiQiI6MzB9fSwiTGluZVdlaWdodCI6MC4wLCJMaW5lVHlwZSI6MCwiUGFyZW50U3R5bGUiOm51bGx9LCJQYXJlbnRTdHlsZSI6bnVsbH0sIlRpdGxlU3R5bGUiOnsiJGlkIjoiNjg0IiwiRm9udFNldHRpbmdzIjp7IiRpZCI6IjY4NSIsIkZvbnRTaXplIjoxMSwiRm9udE5hbWUiOiJDYWxpYnJpIiwiSXNCb2xkIjpmYWxzZSwiSXNJdGFsaWMiOmZhbHNlLCJJc1VuZGVybGluZWQiOmZhbHNlLCJQYXJlbnRTdHlsZSI6bnVsbH0sIkF1dG9TaXplIjowLCJGb3JlZ3JvdW5kIjp7IiRpZCI6IjY4NiIsIkNvbG9yIjp7IiRpZCI6IjY4NyIsIkEiOjI1NSwiUiI6MCwiRyI6MCwiQiI6MH19LCJNYXhXaWR0aCI6NzIwLjAsIk1heEhlaWdodCI6IkluZmluaXR5IiwiU21hcnRGb3JlZ3JvdW5kSXNBY3RpdmUiOmZhbHNlLCJIb3Jpem9udGFsQWxpZ25tZW50IjowLCJWZXJ0aWNhbEFsaWdubWVudCI6MSwiU21hcnRGb3JlZ3JvdW5kIjpudWxsLCJCYWNrZ3JvdW5kRmlsbFR5cGUiOjAsIk1hcmdpbiI6eyIkaWQiOiI2ODgiLCJUb3AiOjAuMCwiTGVmdCI6MC4wLCJSaWdodCI6MC4wLCJCb3R0b20iOjAuMH0sIlBhZGRpbmciOnsiJGlkIjoiNjg5IiwiVG9wIjowLjAsIkxlZnQiOjAuMCwiUmlnaHQiOjAuMCwiQm90dG9tIjowLjB9LCJCYWNrZ3JvdW5kIjp7IiRpZCI6IjY5MCIsIkNvbG9yIjp7IiRpZCI6IjY5MSIsIkEiOjAsIlIiOjI1NSwiRyI6MjU1LCJCIjoyNTV9fSwiSXNWaXNpYmxlIjp0cnVlLCJXaWR0aCI6MC4wLCJIZWlnaHQiOjAuMCwiQm9yZGVyU3R5bGUiOnsiJGlkIjoiNjkyIiwiTGluZUNvbG9yIjpudWxsLCJMaW5lV2VpZ2h0IjowLjAsIkxpbmVUeXBlIjowLCJQYXJlbnRTdHlsZSI6bnVsbH0sIlBhcmVudFN0eWxlIjpudWxsfSwiRGF0ZVN0eWxlIjp7IiRpZCI6IjY5MyIsIkZvbnRTZXR0aW5ncyI6eyIkaWQiOiI2OTQiLCJGb250U2l6ZSI6MTAsIkZvbnROYW1lIjoiQ2FsaWJyaSIsIklzQm9sZCI6ZmFsc2UsIklzSXRhbGljIjpmYWxzZSwiSXNVbmRlcmxpbmVkIjpmYWxzZSwiUGFyZW50U3R5bGUiOm51bGx9LCJBdXRvU2l6ZSI6MCwiRm9yZWdyb3VuZCI6eyIkaWQiOiI2OTUiLCJDb2xvciI6eyIkaWQiOiI2OTYiLCJBIjoyNTUsIlIiOjE0LCJHIjo0MCwiQiI6NjV9fSwiTWF4V2lkdGgiOjIwMC4wLCJNYXhIZWlnaHQiOiJJbmZpbml0eSIsIlNtYXJ0Rm9yZWdyb3VuZElzQWN0aXZlIjpmYWxzZSwiSG9yaXpvbnRhbEFsaWdubWVudCI6MiwiVmVydGljYWxBbGlnbm1lbnQiOjEsIlNtYXJ0Rm9yZWdyb3VuZCI6bnVsbCwiQmFja2dyb3VuZEZpbGxUeXBlIjowLCJNYXJnaW4iOnsiJGlkIjoiNjk3IiwiVG9wIjowLjAsIkxlZnQiOjAuMCwiUmlnaHQiOjAuMCwiQm90dG9tIjowLjB9LCJQYWRkaW5nIjp7IiRpZCI6IjY5OCIsIlRvcCI6MC4wLCJMZWZ0IjowLjAsIlJpZ2h0IjowLjAsIkJvdHRvbSI6MC4wfSwiQmFja2dyb3VuZCI6eyIkaWQiOiI2OTkiLCJDb2xvciI6eyIkaWQiOiI3MDAiLCJBIjowLCJSIjoyNTUsIkciOjI1NSwiQiI6MjU1fX0sIklzVmlzaWJsZSI6dHJ1ZSwiV2lkdGgiOjAuMCwiSGVpZ2h0IjowLjAsIkJvcmRlclN0eWxlIjp7IiRpZCI6IjcwMSIsIkxpbmVDb2xvciI6bnVsbCwiTGluZVdlaWdodCI6MC4wLCJMaW5lVHlwZSI6MCwiUGFyZW50U3R5bGUiOm51bGx9LCJQYXJlbnRTdHlsZSI6bnVsbH0sIkRhdGVGb3JtYXQiOnsiJGlkIjoiNzAyIiwiRm9ybWF0U3RyaW5nIjoiTU1NIHl5eXkiLCJTZXBhcmF0b3IiOiIvIiwiVXNlSW50ZXJuYXRpb25hbERhdGVGb3JtYXQiOmZhbHNlLCJEYXRlSXNWaXNpYmxlIjp0cnVlLCJUaW1lSXNWaXNpYmxlIjpmYWxzZSwiSG91ckRpZ2l0cyI6MSwiQW1QbURlc2lnbmF0b3IiOjIsIlRyaW0wME1pbnV0ZXMiOmZhbHNlLCJMYXN0S25vd25WaXNpYmlsaXR5U3RhdGUiOm51bGx9LCJXZWVrTnVtYmVyaW5nIjp7IiRpZCI6IjcwMyIsIkZvcm1hdCI6MCwiSXNWaXNpYmxlIjpmYWxzZSwiTGFzdEtub3duVmlzaWJpbGl0eVN0YXRlIjpmYWxzZX0sIklzVmlzaWJsZSI6dHJ1ZSwiVmFyaWFuY2VTdHlsZSI6eyIkaWQiOiI3MDQiLCJUZXh0U3R5bGUiOnsiJGlkIjoiNzA1IiwiRm9udFNldHRpbmdzIjp7IiRpZCI6IjcwNiIsIkZvbnRTaXplIjoxMSwiRm9udE5hbWUiOiJDYWxpYnJpIiwiSXNCb2xkIjpmYWxzZSwiSXNJdGFsaWMiOmZhbHNlLCJJc1VuZGVybGluZWQiOmZhbHNlLCJQYXJlbnRTdHlsZSI6bnVsbH0sIkF1dG9TaXplIjowLCJGb3JlZ3JvdW5kIjp7IiRpZCI6IjcwNyIsIkNvbG9yIjp7IiRpZCI6IjcwOC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3MDkiLCJUb3AiOjAuMCwiTGVmdCI6MC4wLCJSaWdodCI6MC4wLCJCb3R0b20iOjAuMH0sIlBhZGRpbmciOnsiJGlkIjoiNzEwIiwiVG9wIjowLjAsIkxlZnQiOjAuMCwiUmlnaHQiOjAuMCwiQm90dG9tIjowLjB9LCJCYWNrZ3JvdW5kIjp7IiRpZCI6IjcxMSIsIkNvbG9yIjp7IiRpZCI6IjcxMiIsIkEiOjAsIlIiOjAsIkciOjAsIkIiOjB9fSwiSXNWaXNpYmxlIjp0cnVlLCJXaWR0aCI6MC4wLCJIZWlnaHQiOjAuMCwiQm9yZGVyU3R5bGUiOnsiJGlkIjoiNzEzIiwiTGluZUNvbG9yIjpudWxsLCJMaW5lV2VpZ2h0IjowLjAsIkxpbmVUeXBlIjowLCJQYXJlbnRTdHlsZSI6bnVsbH0sIlBhcmVudFN0eWxlIjpudWxsfSwiUGFyZW50U3R5bGUiOm51bGx9LCJQYXJlbnRTdHlsZSI6bnVsbH0sIkluZGV4IjoxMCwiU21hcnREdXJhdGlvbkFjdGl2YXRlZCI6ZmFsc2UsIkRhdGVGb3JtYXQiOnsiJHJlZiI6IjcwMiJ9LCJXZWVrTnVtYmVyaW5nIjp7IiRpZCI6IjcxNCIsIkZvcm1hdCI6MCwiSXNWaXNpYmxlIjpmYWxzZSwiTGFzdEtub3duVmlzaWJpbGl0eVN0YXRlIjpmYWxzZX0sIkJhc2VsaW5lRGF0YSI6eyIkaWQiOiI3MTUiLCJTdGFydERhdGUiOiIyMDI3LTAzLTE5VDAwOjAwOjAwIiwiRW5kRGF0ZSI6IjIwMjctMDYtMjFUMjM6NTk6MDAifSwiSWQiOiJiNDQ3NDkyZi00MTQ5LTQ1ZTAtOGZmMS1lZjFjYzUwZjZkN2UiLCJJbXBvcnRJZCI6bnVsbCwiVGl0bGUiOiJEZXRlY3RvciBhbmQgVmVzc2VsOiBDb21taXNzaW9uaW5nIHBoYXNlIChGWkogJiBFU1MpIiwiTm90ZSI6bnVsbCwiSHlwZXJsaW5rIjp7IiRpZCI6IjcxNiIsIkFkZHJlc3MiOiIiLCJTdWJBZGRyZXNzIjoiIn0sIklzQ2hhbmdlZCI6ZmFsc2UsIklzTmV3IjpmYWxzZX19XSwiX21pbGVzdG9uZXMiOltdLCJJZCI6IjAwMDAwMDAwLTAwMDAtMDAwMC0wMDAwLTAwMDAwMDAwMDAwMCIsIklzU2luZ2xlSXRlbVJvdyI6dHJ1ZX0seyIkaWQiOiI3MTciLCJfdGFza3MiOltdLCJfbWlsZXN0b25lcyI6W3siJGlkIjoiNzE4IiwiSWQiOiI3MTg2MzE0Yy0xMTAxLTRjNDctODE4ZS1hNjZmYjY0MDY2ZTgiLCJJbmRleCI6MTEsIkdyb3VwSWQiOm51bGwsIlRpdGxlIjoiQmFjayBpbnRvIENQMDEgd2l0aCAwIGRheXMgZmxvYXQiLCJEYXRlVGltZSI6IjIwMjctMDYtMjFUMjM6NTk6MDAiLCJQZXJjZW50YWdlQ29tcGxldGUiOm51bGwsIk5vdGUiOm51bGwsIlN0eWxlIjp7IiRpZCI6IjcxOSIsIlRpdGxlUG9zaXRpb24iOiJMZWZ0IiwiRGF0ZVBvc2l0aW9uIjoiUmlnaHQiLCJWYXJpYW5jZVBvc2l0aW9uIjoiUmlnaHQiLCJTaGFwZVR5cGUiOjEsIlNoYXBlU2l6ZSI6MCwiU3BhY2luZyI6NSwiU2hhcGVTdHlsZSI6eyIkaWQiOiI3MjAiLCJNYXJnaW4iOnsiJGlkIjoiNzIxIiwiVG9wIjowLjAsIkxlZnQiOjAuMCwiUmlnaHQiOjAuMCwiQm90dG9tIjowLjB9LCJQYWRkaW5nIjp7IiRpZCI6IjcyMiIsIlRvcCI6MC4wLCJMZWZ0IjowLjAsIlJpZ2h0IjowLjAsIkJvdHRvbSI6MC4wfSwiQmFja2dyb3VuZCI6eyIkaWQiOiI3MjMiLCJDb2xvciI6eyIkaWQiOiI3MjQiLCJBIjoyNTUsIlIiOjE2MCwiRyI6NDMsIkIiOjE0N319LCJJc1Zpc2libGUiOnRydWUsIldpZHRoIjoxMi4wLCJIZWlnaHQiOjE0LjAsIkJvcmRlclN0eWxlIjp7IiRpZCI6IjcyNSIsIkxpbmVDb2xvciI6eyIkaWQiOiI3MjYiLCIkdHlwZSI6Ik5MUkUuQ29tbW9uLkRvbS5Tb2xpZENvbG9yQnJ1c2gsIE5MUkUuQ29tbW9uIiwiQ29sb3IiOnsiJGlkIjoiNzI3IiwiQSI6MjU1LCJSIjoyMzQsIkciOjIyLCJCIjozMH19LCJMaW5lV2VpZ2h0IjowLjAsIkxpbmVUeXBlIjowLCJQYXJlbnRTdHlsZSI6bnVsbH0sIlBhcmVudFN0eWxlIjpudWxsfSwiVGl0bGVTdHlsZSI6eyIkaWQiOiI3MjgiLCJGb250U2V0dGluZ3MiOnsiJGlkIjoiNzI5IiwiRm9udFNpemUiOjExLCJGb250TmFtZSI6IkNhbGlicmkiLCJJc0JvbGQiOmZhbHNlLCJJc0l0YWxpYyI6ZmFsc2UsIklzVW5kZXJsaW5lZCI6ZmFsc2UsIlBhcmVudFN0eWxlIjpudWxsfSwiQXV0b1NpemUiOjAsIkZvcmVncm91bmQiOnsiJGlkIjoiNzMwIiwiQ29sb3IiOnsiJGlkIjoiNzMxIiwiQSI6MjU1LCJSIjowLCJHIjowLCJCIjowfX0sIk1heFdpZHRoIjoyMDAuMCwiTWF4SGVpZ2h0IjoiSW5maW5pdHkiLCJTbWFydEZvcmVncm91bmRJc0FjdGl2ZSI6ZmFsc2UsIkhvcml6b250YWxBbGlnbm1lbnQiOjIsIlZlcnRpY2FsQWxpZ25tZW50IjoxLCJTbWFydEZvcmVncm91bmQiOm51bGwsIkJhY2tncm91bmRGaWxsVHlwZSI6MCwiTWFyZ2luIjp7IiRpZCI6IjczMiIsIlRvcCI6MC4wLCJMZWZ0IjowLjAsIlJpZ2h0IjowLjAsIkJvdHRvbSI6MC4wfSwiUGFkZGluZyI6eyIkaWQiOiI3MzMiLCJUb3AiOjAuMCwiTGVmdCI6MC4wLCJSaWdodCI6MC4wLCJCb3R0b20iOjAuMH0sIkJhY2tncm91bmQiOnsiJGlkIjoiNzM0IiwiQ29sb3IiOnsiJGlkIjoiNzM1IiwiQSI6MjU1LCJSIjowLCJHIjowLCJCIjowfX0sIklzVmlzaWJsZSI6dHJ1ZSwiV2lkdGgiOjAuMCwiSGVpZ2h0IjowLjAsIkJvcmRlclN0eWxlIjp7IiRpZCI6IjczNiIsIkxpbmVDb2xvciI6bnVsbCwiTGluZVdlaWdodCI6MC4wLCJMaW5lVHlwZSI6MCwiUGFyZW50U3R5bGUiOm51bGx9LCJQYXJlbnRTdHlsZSI6bnVsbH0sIkRhdGVTdHlsZSI6eyIkaWQiOiI3MzciLCJGb250U2V0dGluZ3MiOnsiJGlkIjoiNzM4IiwiRm9udFNpemUiOjEwLCJGb250TmFtZSI6IkNhbGlicmkiLCJJc0JvbGQiOmZhbHNlLCJJc0l0YWxpYyI6ZmFsc2UsIklzVW5kZXJsaW5lZCI6ZmFsc2UsIlBhcmVudFN0eWxlIjpudWxsfSwiQXV0b1NpemUiOjAsIkZvcmVncm91bmQiOnsiJGlkIjoiNzM5IiwiQ29sb3IiOnsiJGlkIjoiNzQwIiwiQSI6MjU1LCJSIjoxNCwiRyI6NDAsIkIiOjY1fX0sIk1heFdpZHRoIjoyMDAuMCwiTWF4SGVpZ2h0IjoiSW5maW5pdHkiLCJTbWFydEZvcmVncm91bmRJc0FjdGl2ZSI6ZmFsc2UsIkhvcml6b250YWxBbGlnbm1lbnQiOjAsIlZlcnRpY2FsQWxpZ25tZW50IjoxLCJTbWFydEZvcmVncm91bmQiOm51bGwsIkJhY2tncm91bmRGaWxsVHlwZSI6MCwiTWFyZ2luIjp7IiRpZCI6Ijc0MSIsIlRvcCI6MC4wLCJMZWZ0IjowLjAsIlJpZ2h0IjowLjAsIkJvdHRvbSI6MC4wfSwiUGFkZGluZyI6eyIkaWQiOiI3NDIiLCJUb3AiOjAuMCwiTGVmdCI6MC4wLCJSaWdodCI6MC4wLCJCb3R0b20iOjAuMH0sIkJhY2tncm91bmQiOnsiJGlkIjoiNzQzIiwiQ29sb3IiOnsiJGlkIjoiNzQ0IiwiQSI6MjU1LCJSIjoxNCwiRyI6NDAsIkIiOjY1fX0sIklzVmlzaWJsZSI6dHJ1ZSwiV2lkdGgiOjAuMCwiSGVpZ2h0IjowLjAsIkJvcmRlclN0eWxlIjp7IiRpZCI6Ijc0NSIsIkxpbmVDb2xvciI6bnVsbCwiTGluZVdlaWdodCI6MC4wLCJMaW5lVHlwZSI6MCwiUGFyZW50U3R5bGUiOm51bGx9LCJQYXJlbnRTdHlsZSI6bnVsbH0sIkRhdGVGb3JtYXQiOnsiJGlkIjoiNzQ2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c0NyIsIkZvcm1hdCI6MCwiSXNWaXNpYmxlIjpmYWxzZSwiTGFzdEtub3duVmlzaWJpbGl0eVN0YXRlIjpmYWxzZX0sIklzVmlzaWJsZSI6dHJ1ZSwiVmFyaWFuY2VTdHlsZSI6eyIkaWQiOiI3NDgiLCJUZXh0U3R5bGUiOnsiJGlkIjoiNzQ5IiwiRm9udFNldHRpbmdzIjp7IiRpZCI6Ijc1MCIsIkZvbnRTaXplIjoxMSwiRm9udE5hbWUiOiJDYWxpYnJpIiwiSXNCb2xkIjpmYWxzZSwiSXNJdGFsaWMiOmZhbHNlLCJJc1VuZGVybGluZWQiOmZhbHNlLCJQYXJlbnRTdHlsZSI6bnVsbH0sIkF1dG9TaXplIjowLCJGb3JlZ3JvdW5kIjp7IiRpZCI6Ijc1MSIsIkNvbG9yIjp7IiRpZCI6Ijc1MiIsIkEiOjI1NSwiUiI6MCwiRyI6MCwiQiI6MH19LCJNYXhXaWR0aCI6MjAwLjAsIk1heEhlaWdodCI6IkluZmluaXR5IiwiU21hcnRGb3JlZ3JvdW5kSXNBY3RpdmUiOmZhbHNlLCJIb3Jpem9udGFsQWxpZ25tZW50IjoxLCJWZXJ0aWNhbEFsaWdubWVudCI6MSwiU21hcnRGb3JlZ3JvdW5kIjpudWxsLCJCYWNrZ3JvdW5kRmlsbFR5cGUiOjAsIk1hcmdpbiI6eyIkaWQiOiI3NTMiLCJUb3AiOjAuMCwiTGVmdCI6MC4wLCJSaWdodCI6MC4wLCJCb3R0b20iOjAuMH0sIlBhZGRpbmciOnsiJGlkIjoiNzU0IiwiVG9wIjowLjAsIkxlZnQiOjAuMCwiUmlnaHQiOjAuMCwiQm90dG9tIjowLjB9LCJCYWNrZ3JvdW5kIjp7IiRpZCI6Ijc1NSIsIkNvbG9yIjp7IiRpZCI6Ijc1NiIsIkEiOjAsIlIiOjAsIkciOjAsIkIiOjB9fSwiSXNWaXNpYmxlIjp0cnVlLCJXaWR0aCI6MC4wLCJIZWlnaHQiOjAuMCwiQm9yZGVyU3R5bGUiOnsiJGlkIjoiNzU3IiwiTGluZUNvbG9yIjpudWxsLCJMaW5lV2VpZ2h0IjowLjAsIkxpbmVUeXBlIjowLCJQYXJlbnRTdHlsZSI6bnVsbH0sIlBhcmVudFN0eWxlIjpudWxsfSwiUGFyZW50U3R5bGUiOm51bGx9LCJQYXJlbnRTdHlsZSI6bnVsbH0sIkh5cGVybGluayI6bnVsbCwiQmFzZWxpbmVEYXRhIjp7IiRpZCI6Ijc1OCIsIkRhdGUiOiIyMDI3LTA2LTIxVDIzOjU5OjAwIn0sIkltcG9ydElkIjoiIn1dLCJJZCI6IjAwMDAwMDAwLTAwMDAtMDAwMC0wMDAwLTAwMDAwMDAwMDAwMCIsIklzU2luZ2xlSXRlbVJvdyI6dHJ1ZX1dLCJJbmRleCI6NywiSWQiOiI0Y2FmMDdjMi1hMjYyLTQ1NGUtYTFhZS0wODY5ZmVlNmFiZmMiLCJIZWFkZXJUZXh0IjpudWxsLCJJc0RlZmF1bHQiOnRydWUsIlN0eWxlIjp7IiRpZCI6Ijc1OSIsIkhlYWRlclN0eWxlIjp7IiRpZCI6Ijc2MCIsIlRleHRTdHlsZSI6eyIkaWQiOiI3NjEiLCJGb250U2V0dGluZ3MiOnsiJGlkIjoiNzYyIiwiRm9udFNpemUiOjExLCJGb250TmFtZSI6IkNhbGlicmkiLCJJc0JvbGQiOmZhbHNlLCJJc0l0YWxpYyI6ZmFsc2UsIklzVW5kZXJsaW5lZCI6ZmFsc2UsIlBhcmVudFN0eWxlIjpudWxsfSwiQXV0b1NpemUiOjIsIkZvcmVncm91bmQiOnsiJGlkIjoiNzYzIiwiQ29sb3IiOnsiJGlkIjoiNzY0IiwiQSI6MjU1LCJSIjowLCJHIjowLCJCIjowfX0sIk1heFdpZHRoIjoiSW5maW5pdHkiLCJNYXhIZWlnaHQiOiJJbmZpbml0eSIsIlNtYXJ0Rm9yZWdyb3VuZElzQWN0aXZlIjpmYWxzZSwiSG9yaXpvbnRhbEFsaWdubWVudCI6MCwiVmVydGljYWxBbGlnbm1lbnQiOjAsIlNtYXJ0Rm9yZWdyb3VuZCI6bnVsbCwiQmFja2dyb3VuZEZpbGxUeXBlIjowLCJNYXJnaW4iOnsiJGlkIjoiNzY1IiwiVG9wIjowLjAsIkxlZnQiOjAuMCwiUmlnaHQiOjAuMCwiQm90dG9tIjowLjB9LCJQYWRkaW5nIjp7IiRpZCI6Ijc2NiIsIlRvcCI6MC4wLCJMZWZ0IjowLjAsIlJpZ2h0IjowLjAsIkJvdHRvbSI6MC4wfSwiQmFja2dyb3VuZCI6eyIkaWQiOiI3NjciLCJDb2xvciI6eyIkaWQiOiI3NjgiLCJBIjoyNTUsIlIiOjAsIkciOjAsIkIiOjB9fSwiSXNWaXNpYmxlIjp0cnVlLCJXaWR0aCI6MC4wLCJIZWlnaHQiOjAuMCwiQm9yZGVyU3R5bGUiOm51bGwsIlBhcmVudFN0eWxlIjpudWxsfSwiUmVjdGFuZ2xlU3R5bGUiOnsiJGlkIjoiNzY5IiwiTWFyZ2luIjp7IiRpZCI6Ijc3MCIsIlRvcCI6MC4wLCJMZWZ0IjowLjAsIlJpZ2h0IjowLjAsIkJvdHRvbSI6MC4wfSwiUGFkZGluZyI6eyIkaWQiOiI3NzEiLCJUb3AiOjAuMCwiTGVmdCI6MC4wLCJSaWdodCI6MC4wLCJCb3R0b20iOjAuMH0sIkJhY2tncm91bmQiOnsiJGlkIjoiNzcyIiwiQ29sb3IiOnsiJGlkIjoiNzczIiwiQSI6MTI3LCJSIjoxNSwiRyI6MTU4LCJCIjoyMTN9fSwiSXNWaXNpYmxlIjp0cnVlLCJXaWR0aCI6MC4wLCJIZWlnaHQiOjAuMCwiQm9yZGVyU3R5bGUiOnsiJGlkIjoiNzc0IiwiTGluZUNvbG9yIjp7IiRpZCI6Ijc3NSIsIiR0eXBlIjoiTkxSRS5Db21tb24uRG9tLlNvbGlkQ29sb3JCcnVzaCwgTkxSRS5Db21tb24iLCJDb2xvciI6eyIkaWQiOiI3NzYiLCJBIjoyNTUsIlIiOjI1NSwiRyI6MCwiQiI6MH19LCJMaW5lV2VpZ2h0IjowLjAsIkxpbmVUeXBlIjowLCJQYXJlbnRTdHlsZSI6bnVsbH0sIlBhcmVudFN0eWxlIjpudWxsfSwiTWFyZ2luIjp7IiRpZCI6Ijc3NyIsIlRvcCI6MC4wLCJMZWZ0IjowLjAsIlJpZ2h0IjowLjAsIkJvdHRvbSI6MC4wfSwiUGFkZGluZyI6eyIkaWQiOiI3NzgiLCJUb3AiOjAuMCwiTGVmdCI6MC4wLCJSaWdodCI6MC4wLCJCb3R0b20iOjAuMH0sIkJhY2tncm91bmQiOm51bGwsIklzVmlzaWJsZSI6dHJ1ZSwiV2lkdGgiOjAuMCwiSGVpZ2h0IjowLjAsIkJvcmRlclN0eWxlIjpudWxsLCJQYXJlbnRTdHlsZSI6bnVsbH0sIkJhY2tncm91bmRTdHlsZSI6eyIkaWQiOiI3NzkiLCJNYXJnaW4iOnsiJGlkIjoiNzgwIiwiVG9wIjowLjAsIkxlZnQiOjAuMCwiUmlnaHQiOjAuMCwiQm90dG9tIjowLjB9LCJQYWRkaW5nIjp7IiRpZCI6Ijc4MSIsIlRvcCI6MC4wLCJMZWZ0IjowLjAsIlJpZ2h0IjowLjAsIkJvdHRvbSI6MC4wfSwiQmFja2dyb3VuZCI6eyIkaWQiOiI3ODIiLCJDb2xvciI6eyIkaWQiOiI3ODMiLCJBIjo1MSwiUiI6MjAwLCJHIjoyMDAsIkIiOjIwMH19LCJJc1Zpc2libGUiOnRydWUsIldpZHRoIjowLjAsIkhlaWdodCI6MC4wLCJCb3JkZXJTdHlsZSI6eyIkaWQiOiI3ODQiLCJMaW5lQ29sb3IiOnsiJGlkIjoiNzg1IiwiJHR5cGUiOiJOTFJFLkNvbW1vbi5Eb20uU29saWRDb2xvckJydXNoLCBOTFJFLkNvbW1vbiIsIkNvbG9yIjp7IiRpZCI6Ijc4NiIsIkEiOjI1NSwiUiI6MjM0LCJHIjoyMiwiQiI6MzB9fSwiTGluZVdlaWdodCI6MC4wLCJMaW5lVHlwZSI6MCwiUGFyZW50U3R5bGUiOm51bGx9LCJQYXJlbnRTdHlsZSI6bnVsbH0sIk1hcmdpbiI6eyIkaWQiOiI3ODciLCJUb3AiOjAuMCwiTGVmdCI6MC4wLCJSaWdodCI6MC4wLCJCb3R0b20iOjAuMH0sIlBhZGRpbmciOnsiJGlkIjoiNzg4IiwiVG9wIjowLjAsIkxlZnQiOjAuMCwiUmlnaHQiOjAuMCwiQm90dG9tIjowLjB9LCJJc1Zpc2libGUiOnRydWUsIldpZHRoIjowLjAsIkhlaWdodCI6MC4wLCJCb3JkZXJTdHlsZSI6eyIkaWQiOiI3ODkiLCJMaW5lQ29sb3IiOm51bGwsIkxpbmVXZWlnaHQiOjAuMCwiTGluZVR5cGUiOjAsIlBhcmVudFN0eWxlIjpudWxsfSwiUGFyZW50U3R5bGUiOm51bGx9fV0sIklkIjoiZmE0MmQ2M2QtYWFhMC00N2RmLTk2MDktNjU0NjQ5YThkMjk4IiwiSW5kZXgiOjcsIkhlYWRlclRleHQiOiJOby4gMiAtIENyaXRpY2FsIFBhdGggQ2F2ZSBcclxuKDAgZGF5cyBURikiLCJTdHlsZSI6eyIkaWQiOiI3OTAiLCJTdHlsZUlkIjoiMDcwMmRlYTgtYzExNC00ZDcxLWJlNDAtY2QzMDYyYzQ2OTcwIiwiSGVhZGVyU3R5bGUiOnsiJGlkIjoiNzkxIiwiVGV4dElzVmVydGljYWwiOmZhbHNlLCJUZXh0U3R5bGUiOnsiJGlkIjoiNzkyIiwiRm9udFNldHRpbmdzIjp7IiRpZCI6Ijc5MyIsIkZvbnRTaXplIjoxMSwiRm9udE5hbWUiOiJDYWxpYnJpIiwiSXNCb2xkIjpmYWxzZSwiSXNJdGFsaWMiOmZhbHNlLCJJc1VuZGVybGluZWQiOmZhbHNlLCJQYXJlbnRTdHlsZSI6bnVsbH0sIkF1dG9TaXplIjoyLCJGb3JlZ3JvdW5kIjp7IiRpZCI6Ijc5NCIsIkNvbG9yIjp7IiRpZCI6Ijc5NSIsIkEiOjI1NSwiUiI6MjU1LCJHIjoyNTUsIkIiOjI1NX19LCJNYXhXaWR0aCI6IkluZmluaXR5IiwiTWF4SGVpZ2h0IjoiSW5maW5pdHkiLCJTbWFydEZvcmVncm91bmRJc0FjdGl2ZSI6ZmFsc2UsIkhvcml6b250YWxBbGlnbm1lbnQiOjAsIlZlcnRpY2FsQWxpZ25tZW50IjowLCJTbWFydEZvcmVncm91bmQiOm51bGwsIkJhY2tncm91bmRGaWxsVHlwZSI6MCwiTWFyZ2luIjp7IiRpZCI6Ijc5NiIsIlRvcCI6MC4wLCJMZWZ0IjowLjAsIlJpZ2h0IjowLjAsIkJvdHRvbSI6MC4wfSwiUGFkZGluZyI6eyIkaWQiOiI3OTciLCJUb3AiOjAuMCwiTGVmdCI6MC4wLCJSaWdodCI6MC4wLCJCb3R0b20iOjAuMH0sIkJhY2tncm91bmQiOnsiJGlkIjoiNzk4IiwiQ29sb3IiOnsiJGlkIjoiNzk5IiwiQSI6MjU1LCJSIjoyNTUsIkciOjI1NSwiQiI6MjU1fX0sIklzVmlzaWJsZSI6dHJ1ZSwiV2lkdGgiOjAuMCwiSGVpZ2h0IjowLjAsIkJvcmRlclN0eWxlIjpudWxsLCJQYXJlbnRTdHlsZSI6bnVsbH0sIlJlY3RhbmdsZVN0eWxlIjp7IiRpZCI6IjgwMCIsIk1hcmdpbiI6eyIkaWQiOiI4MDEiLCJUb3AiOjAuMCwiTGVmdCI6MC4wLCJSaWdodCI6MC4wLCJCb3R0b20iOjAuMH0sIlBhZGRpbmciOnsiJGlkIjoiODAyIiwiVG9wIjowLjAsIkxlZnQiOjAuMCwiUmlnaHQiOjAuMCwiQm90dG9tIjowLjB9LCJCYWNrZ3JvdW5kIjp7IiRpZCI6IjgwMyIsIkNvbG9yIjp7IiRpZCI6IjgwNCIsIkEiOjI1NSwiUiI6MTYwLCJHIjo0MywiQiI6MTQ3fX0sIklzVmlzaWJsZSI6dHJ1ZSwiV2lkdGgiOjAuMCwiSGVpZ2h0IjowLjAsIkJvcmRlclN0eWxlIjp7IiRpZCI6IjgwNSIsIkxpbmVDb2xvciI6eyIkaWQiOiI4MDYiLCIkdHlwZSI6Ik5MUkUuQ29tbW9uLkRvbS5Tb2xpZENvbG9yQnJ1c2gsIE5MUkUuQ29tbW9uIiwiQ29sb3IiOnsiJGlkIjoiODA3IiwiQSI6MjU1LCJSIjoyNTUsIkciOjI1NSwiQiI6MjU1fX0sIkxpbmVXZWlnaHQiOjAuMCwiTGluZVR5cGUiOjAsIlBhcmVudFN0eWxlIjpudWxsfSwiUGFyZW50U3R5bGUiOm51bGx9LCJNYXJnaW4iOnsiJGlkIjoiODA4IiwiVG9wIjowLjAsIkxlZnQiOjAuMCwiUmlnaHQiOjAuMCwiQm90dG9tIjowLjB9LCJQYWRkaW5nIjp7IiRpZCI6IjgwOSIsIlRvcCI6MC4wLCJMZWZ0IjowLjAsIlJpZ2h0IjowLjAsIkJvdHRvbSI6MC4wfSwiQmFja2dyb3VuZCI6bnVsbCwiSXNWaXNpYmxlIjp0cnVlLCJXaWR0aCI6MC4wLCJIZWlnaHQiOjAuMCwiQm9yZGVyU3R5bGUiOm51bGwsIlBhcmVudFN0eWxlIjpudWxsfSwiQmFja2dyb3VuZFN0eWxlIjp7IiRpZCI6IjgxMCIsIk1hcmdpbiI6eyIkaWQiOiI4MTEiLCJUb3AiOjAuMCwiTGVmdCI6MC4wLCJSaWdodCI6MC4wLCJCb3R0b20iOjAuMH0sIlBhZGRpbmciOnsiJGlkIjoiODEyIiwiVG9wIjowLjAsIkxlZnQiOjAuMCwiUmlnaHQiOjAuMCwiQm90dG9tIjowLjB9LCJCYWNrZ3JvdW5kIjp7IiRpZCI6IjgxMyIsIkNvbG9yIjp7IiRpZCI6IjgxNCIsIkEiOjUxLCJSIjoyMDAsIkciOjIwMCwiQiI6MjAwfX0sIklzVmlzaWJsZSI6dHJ1ZSwiV2lkdGgiOjAuMCwiSGVpZ2h0IjowLjAsIkJvcmRlclN0eWxlIjp7IiRpZCI6IjgxNSIsIkxpbmVDb2xvciI6eyIkaWQiOiI4MTYiLCIkdHlwZSI6Ik5MUkUuQ29tbW9uLkRvbS5Tb2xpZENvbG9yQnJ1c2gsIE5MUkUuQ29tbW9uIiwiQ29sb3IiOnsiJGlkIjoiODE3IiwiQSI6MjU1LCJSIjoyMzQsIkciOjIyLCJCIjozMH19LCJMaW5lV2VpZ2h0IjowLjAsIkxpbmVUeXBlIjowLCJQYXJlbnRTdHlsZSI6bnVsbH0sIlBhcmVudFN0eWxlIjpudWxsfSwiSXNBYm92ZVRpbWViYW5kIjpmYWxzZSwiU3BhY2luZyI6MywiRGVmYXVsdFN3aW1sYW5lVGFza1N0eWxlIjp7IiRpZCI6IjgxOCIsIiR0eXBlIjoiTkxSRS5Db21tb24uRG9tLlN0eWxlcy5FeHBsaWNpdFNldGFibGVUYXNrU3R5bGUsIE5MUkUuQ29tbW9uIiwiU2hhcGUiOjEsIlNoYXBlVGhpY2tuZXNzIjowLCJEdXJhdGlvbkZvcm1hdCI6MCwiSW5jbHVkZU5vbldvcmtpbmdEYXlzSW5EdXJhdGlvbiI6ZmFsc2UsIlBlcmNlbnRhZ2VDb21wbGV0ZVN0eWxlIjp7IiRpZCI6IjgxOSIsIkZvbnRTZXR0aW5ncyI6eyIkaWQiOiI4MjAiLCJGb250U2l6ZSI6MTAsIkZvbnROYW1lIjoiQ2FsaWJyaSIsIklzQm9sZCI6ZmFsc2UsIklzSXRhbGljIjpmYWxzZSwiSXNVbmRlcmxpbmVkIjpmYWxzZSwiUGFyZW50U3R5bGUiOm51bGx9LCJBdXRvU2l6ZSI6MCwiRm9yZWdyb3VuZCI6eyIkaWQiOiI4MjEiLCJDb2xvciI6eyIkaWQiOiI4MjIiLCJBIjoyNTUsIlIiOjIzMiwiRyI6MjMyLCJCIjoyMzJ9fSwiTWF4V2lkdGgiOjIwMC4wLCJNYXhIZWlnaHQiOiJJbmZpbml0eSIsIlNtYXJ0Rm9yZWdyb3VuZElzQWN0aXZlIjpmYWxzZSwiSG9yaXpvbnRhbEFsaWdubWVudCI6MSwiVmVydGljYWxBbGlnbm1lbnQiOjEsIlNtYXJ0Rm9yZWdyb3VuZCI6bnVsbCwiQmFja2dyb3VuZEZpbGxUeXBlIjowLCJNYXJnaW4iOnsiJGlkIjoiODIzIiwiVG9wIjowLjAsIkxlZnQiOjAuMCwiUmlnaHQiOjAuMCwiQm90dG9tIjowLjB9LCJQYWRkaW5nIjp7IiRpZCI6IjgyNCIsIlRvcCI6MC4wLCJMZWZ0IjowLjAsIlJpZ2h0IjowLjAsIkJvdHRvbSI6MC4wfSwiQmFja2dyb3VuZCI6eyIkaWQiOiI4MjUiLCJDb2xvciI6eyIkaWQiOiI4MjYiLCJBIjo4OSwiUiI6MCwiRyI6MCwiQiI6MH19LCJJc1Zpc2libGUiOnRydWUsIldpZHRoIjowLjAsIkhlaWdodCI6MC4wLCJCb3JkZXJTdHlsZSI6eyIkaWQiOiI4MjciLCJMaW5lQ29sb3IiOm51bGwsIkxpbmVXZWlnaHQiOjAuMCwiTGluZVR5cGUiOjAsIlBhcmVudFN0eWxlIjpudWxsfSwiUGFyZW50U3R5bGUiOm51bGx9LCJEdXJhdGlvblN0eWxlIjp7IiRpZCI6IjgyOCIsIkZvbnRTZXR0aW5ncyI6eyIkaWQiOiI4MjkiLCJGb250U2l6ZSI6MTAsIkZvbnROYW1lIjoiQ2FsaWJyaSIsIklzQm9sZCI6ZmFsc2UsIklzSXRhbGljIjpmYWxzZSwiSXNVbmRlcmxpbmVkIjpmYWxzZSwiUGFyZW50U3R5bGUiOm51bGx9LCJBdXRvU2l6ZSI6MCwiRm9yZWdyb3VuZCI6eyIkaWQiOiI4MzAiLCJDb2xvciI6eyIkaWQiOiI4MzEiLCJBIjoyNTUsIlIiOjIzNywiRyI6MTI1LCJCIjo0OX19LCJNYXhXaWR0aCI6MjAwLjAsIk1heEhlaWdodCI6IkluZmluaXR5IiwiU21hcnRGb3JlZ3JvdW5kSXNBY3RpdmUiOmZhbHNlLCJIb3Jpem9udGFsQWxpZ25tZW50IjowLCJWZXJ0aWNhbEFsaWdubWVudCI6MSwiU21hcnRGb3JlZ3JvdW5kIjpudWxsLCJCYWNrZ3JvdW5kRmlsbFR5cGUiOjAsIk1hcmdpbiI6eyIkaWQiOiI4MzIiLCJUb3AiOjAuMCwiTGVmdCI6MC4wLCJSaWdodCI6MC4wLCJCb3R0b20iOjAuMH0sIlBhZGRpbmciOnsiJGlkIjoiODMzIiwiVG9wIjowLjAsIkxlZnQiOjAuMCwiUmlnaHQiOjAuMCwiQm90dG9tIjowLjB9LCJCYWNrZ3JvdW5kIjp7IiRpZCI6IjgzNCIsIkNvbG9yIjp7IiRpZCI6IjgzNSIsIkEiOjI1NSwiUiI6MjM3LCJHIjoxMjUsIkIiOjQ5fX0sIklzVmlzaWJsZSI6dHJ1ZSwiV2lkdGgiOjAuMCwiSGVpZ2h0IjowLjAsIkJvcmRlclN0eWxlIjp7IiRpZCI6IjgzNiIsIkxpbmVDb2xvciI6bnVsbCwiTGluZVdlaWdodCI6MC4wLCJMaW5lVHlwZSI6MCwiUGFyZW50U3R5bGUiOm51bGx9LCJQYXJlbnRTdHlsZSI6bnVsbH0sIkhvcml6b250YWxDb25uZWN0b3JTdHlsZSI6eyIkaWQiOiI4MzciLCJMaW5lQ29sb3IiOnsiJGlkIjoiODM4IiwiJHR5cGUiOiJOTFJFLkNvbW1vbi5Eb20uU29saWRDb2xvckJydXNoLCBOTFJFLkNvbW1vbiIsIkNvbG9yIjp7IiRpZCI6IjgzOSIsIkEiOjI1NSwiUiI6MCwiRyI6MCwiQiI6MH19LCJMaW5lV2VpZ2h0IjowLjAsIkxpbmVUeXBlIjowLCJQYXJlbnRTdHlsZSI6bnVsbH0sIlZlcnRpY2FsQ29ubmVjdG9yU3R5bGUiOnsiJGlkIjoiODQwIiwiTGluZUNvbG9yIjp7IiRpZCI6Ijg0MSIsIiR0eXBlIjoiTkxSRS5Db21tb24uRG9tLlNvbGlkQ29sb3JCcnVzaCwgTkxSRS5Db21tb24iLCJDb2xvciI6eyIkaWQiOiI4NDIiLCJBIjoyNTUsIlIiOjAsIkciOjAsIkIiOjB9fSwiTGluZVdlaWdodCI6MC4wLCJMaW5lVHlwZSI6MCwiUGFyZW50U3R5bGUiOm51bGx9LCJNYXJnaW4iOm51bGwsIlN0YXJ0RGF0ZVBvc2l0aW9uIjozLCJFbmREYXRlUG9zaXRpb24iOjMsIkRhdGVJc1Zpc2libGUiOnRydWUsIlRpdGxlUG9zaXRpb24iOjQsIkR1cmF0aW9uUG9zaXRpb24iOjYsIlBlcmNlbnRhZ2VDb21wbGV0ZWRQb3NpdGlvbiI6MiwiVmFyaWFuY2VQb3NpdGlvbiI6NiwiU3BhY2luZyI6MywiSXNCZWxvd1RpbWViYW5kIjpmYWxzZSwiUGVyY2VudGFnZUNvbXBsZXRlU2hhcGVPcGFjaXR5IjozNSwiQmFzZWxpbmVTdHlsZSI6eyIkaWQiOiI4NDMiLCJTaGFwZVN0eWxlIjp7IiRpZCI6Ijg0NCIsIk1hcmdpbiI6eyIkaWQiOiI4NDUiLCJUb3AiOjAuMCwiTGVmdCI6MC4wLCJSaWdodCI6MC4wLCJCb3R0b20iOjAuMH0sIlBhZGRpbmciOnsiJGlkIjoiODQ2IiwiVG9wIjowLjAsIkxlZnQiOjAuMCwiUmlnaHQiOjAuMCwiQm90dG9tIjowLjB9LCJCYWNrZ3JvdW5kIjp7IiRpZCI6Ijg0NyIsIkNvbG9yIjp7IiRpZCI6Ijg0OCIsIkEiOjE1MywiUiI6MCwiRyI6MCwiQiI6MH19LCJJc1Zpc2libGUiOnRydWUsIldpZHRoIjowLjAsIkhlaWdodCI6MC4wLCJCb3JkZXJTdHlsZSI6eyIkaWQiOiI4NDkiLCJMaW5lQ29sb3IiOm51bGwsIkxpbmVXZWlnaHQiOjAuMCwiTGluZVR5cGUiOjAsIlBhcmVudFN0eWxlIjpudWxsfSwiUGFyZW50U3R5bGUiOm51bGx9LCJNYXJnaW4iOnsiJGlkIjoiODUwIiwiVG9wIjowLjAsIkxlZnQiOjAuMCwiUmlnaHQiOjAuMCwiQm90dG9tIjowLjB9LCJQYWRkaW5nIjp7IiRpZCI6Ijg1MSIsIlRvcCI6MC4wLCJMZWZ0IjowLjAsIlJpZ2h0IjowLjAsIkJvdHRvbSI6MC4wfSwiQmFja2dyb3VuZCI6bnVsbCwiSXNWaXNpYmxlIjp0cnVlLCJXaWR0aCI6MC4wLCJIZWlnaHQiOjAuMCwiQm9yZGVyU3R5bGUiOm51bGwsIlBhcmVudFN0eWxlIjpudWxsfSwiU2hhcGVTdHlsZSI6eyIkaWQiOiI4NTIiLCJNYXJnaW4iOnsiJGlkIjoiODUzIiwiVG9wIjowLjAsIkxlZnQiOjQuMCwiUmlnaHQiOjQuMCwiQm90dG9tIjowLjB9LCJQYWRkaW5nIjp7IiRpZCI6Ijg1NCIsIlRvcCI6MC4wLCJMZWZ0IjowLjAsIlJpZ2h0IjowLjAsIkJvdHRvbSI6MC4wfSwiQmFja2dyb3VuZCI6eyIkaWQiOiI4NTUiLCJDb2xvciI6eyIkaWQiOiI4NTYiLCJBIjoyNTUsIlIiOjE1LCJHIjoxNTgsIkIiOjIxM319LCJJc1Zpc2libGUiOnRydWUsIldpZHRoIjowLjAsIkhlaWdodCI6MTAuMCwiQm9yZGVyU3R5bGUiOnsiJGlkIjoiODU3IiwiTGluZUNvbG9yIjp7IiRpZCI6Ijg1OCIsIiR0eXBlIjoiTkxSRS5Db21tb24uRG9tLlNvbGlkQ29sb3JCcnVzaCwgTkxSRS5Db21tb24iLCJDb2xvciI6eyIkaWQiOiI4NTkiLCJBIjoyNTUsIlIiOjIzNCwiRyI6MjIsIkIiOjMwfX0sIkxpbmVXZWlnaHQiOjAuMCwiTGluZVR5cGUiOjAsIlBhcmVudFN0eWxlIjpudWxsfSwiUGFyZW50U3R5bGUiOm51bGx9LCJUaXRsZVN0eWxlIjp7IiRpZCI6Ijg2MCIsIkZvbnRTZXR0aW5ncyI6eyIkaWQiOiI4NjEiLCJGb250U2l6ZSI6MTEsIkZvbnROYW1lIjoiQ2FsaWJyaSIsIklzQm9sZCI6ZmFsc2UsIklzSXRhbGljIjpmYWxzZSwiSXNVbmRlcmxpbmVkIjpmYWxzZSwiUGFyZW50U3R5bGUiOm51bGx9LCJBdXRvU2l6ZSI6MCwiRm9yZWdyb3VuZCI6eyIkaWQiOiI4NjIiLCJDb2xvciI6eyIkaWQiOiI4NjM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ODY0IiwiVG9wIjowLjAsIkxlZnQiOjAuMCwiUmlnaHQiOjAuMCwiQm90dG9tIjowLjB9LCJQYWRkaW5nIjp7IiRpZCI6Ijg2NSIsIlRvcCI6MC4wLCJMZWZ0IjowLjAsIlJpZ2h0IjowLjAsIkJvdHRvbSI6MC4wfSwiQmFja2dyb3VuZCI6eyIkaWQiOiI4NjYiLCJDb2xvciI6eyIkaWQiOiI4NjciLCJBIjoyNTUsIlIiOjAsIkciOjAsIkIiOjB9fSwiSXNWaXNpYmxlIjp0cnVlLCJXaWR0aCI6MC4wLCJIZWlnaHQiOjAuMCwiQm9yZGVyU3R5bGUiOnsiJGlkIjoiODY4IiwiTGluZUNvbG9yIjpudWxsLCJMaW5lV2VpZ2h0IjowLjAsIkxpbmVUeXBlIjowLCJQYXJlbnRTdHlsZSI6bnVsbH0sIlBhcmVudFN0eWxlIjpudWxsfSwiRGF0ZVN0eWxlIjp7IiRpZCI6Ijg2OSIsIkZvbnRTZXR0aW5ncyI6eyIkaWQiOiI4NzAiLCJGb250U2l6ZSI6MTAsIkZvbnROYW1lIjoiQ2FsaWJyaSIsIklzQm9sZCI6ZmFsc2UsIklzSXRhbGljIjpmYWxzZSwiSXNVbmRlcmxpbmVkIjpmYWxzZSwiUGFyZW50U3R5bGUiOm51bGx9LCJBdXRvU2l6ZSI6MCwiRm9yZWdyb3VuZCI6eyIkaWQiOiI4NzEiLCJDb2xvciI6eyIkaWQiOiI4NzIiLCJBIjoyNTUsIlIiOjE0LCJHIjo0MCwiQiI6NjV9fSwiTWF4V2lkdGgiOjIwMC4wLCJNYXhIZWlnaHQiOiJJbmZpbml0eSIsIlNtYXJ0Rm9yZWdyb3VuZElzQWN0aXZlIjpmYWxzZSwiSG9yaXpvbnRhbEFsaWdubWVudCI6MiwiVmVydGljYWxBbGlnbm1lbnQiOjEsIlNtYXJ0Rm9yZWdyb3VuZCI6bnVsbCwiQmFja2dyb3VuZEZpbGxUeXBlIjowLCJNYXJnaW4iOnsiJGlkIjoiODczIiwiVG9wIjowLjAsIkxlZnQiOjAuMCwiUmlnaHQiOjAuMCwiQm90dG9tIjowLjB9LCJQYWRkaW5nIjp7IiRpZCI6Ijg3NCIsIlRvcCI6MC4wLCJMZWZ0IjowLjAsIlJpZ2h0IjowLjAsIkJvdHRvbSI6MC4wfSwiQmFja2dyb3VuZCI6eyIkaWQiOiI4NzUiLCJDb2xvciI6eyIkaWQiOiI4NzYiLCJBIjoyNTUsIlIiOjE0LCJHIjo0MCwiQiI6NjV9fSwiSXNWaXNpYmxlIjp0cnVlLCJXaWR0aCI6MC4wLCJIZWlnaHQiOjAuMCwiQm9yZGVyU3R5bGUiOnsiJGlkIjoiODc3IiwiTGluZUNvbG9yIjpudWxsLCJMaW5lV2VpZ2h0IjowLjAsIkxpbmVUeXBlIjowLCJQYXJlbnRTdHlsZSI6bnVsbH0sIlBhcmVudFN0eWxlIjpudWxsfSwiRGF0ZUZvcm1hdCI6eyIkaWQiOiI4Nzg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ODc5IiwiRm9ybWF0IjowLCJJc1Zpc2libGUiOmZhbHNlLCJMYXN0S25vd25WaXNpYmlsaXR5U3RhdGUiOmZhbHNlfSwiSXNWaXNpYmxlIjp0cnVlLCJWYXJpYW5jZVN0eWxlIjp7IiRpZCI6Ijg4MCIsIlRleHRTdHlsZSI6eyIkaWQiOiI4ODEiLCJGb250U2V0dGluZ3MiOnsiJGlkIjoiODgyIiwiRm9udFNpemUiOjExLCJGb250TmFtZSI6IkNhbGlicmkiLCJJc0JvbGQiOmZhbHNlLCJJc0l0YWxpYyI6ZmFsc2UsIklzVW5kZXJsaW5lZCI6ZmFsc2UsIlBhcmVudFN0eWxlIjpudWxsfSwiQXV0b1NpemUiOjAsIkZvcmVncm91bmQiOnsiJGlkIjoiODgzIiwiQ29sb3IiOnsiJGlkIjoiODg0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g4NSIsIlRvcCI6MC4wLCJMZWZ0IjowLjAsIlJpZ2h0IjowLjAsIkJvdHRvbSI6MC4wfSwiUGFkZGluZyI6eyIkaWQiOiI4ODYiLCJUb3AiOjAuMCwiTGVmdCI6MC4wLCJSaWdodCI6MC4wLCJCb3R0b20iOjAuMH0sIkJhY2tncm91bmQiOnsiJGlkIjoiODg3IiwiQ29sb3IiOnsiJGlkIjoiODg4IiwiQSI6MCwiUiI6MCwiRyI6MCwiQiI6MH19LCJJc1Zpc2libGUiOnRydWUsIldpZHRoIjowLjAsIkhlaWdodCI6MC4wLCJCb3JkZXJTdHlsZSI6eyIkaWQiOiI4ODkiLCJMaW5lQ29sb3IiOm51bGwsIkxpbmVXZWlnaHQiOjAuMCwiTGluZVR5cGUiOjAsIlBhcmVudFN0eWxlIjpudWxsfSwiUGFyZW50U3R5bGUiOm51bGx9LCJQYXJlbnRTdHlsZSI6bnVsbH0sIlBhcmVudFN0eWxlIjpudWxsLCJfZXhwbGljaXRseVNldCI6eyIkaWQiOiI4OTAiLCJTaGFwZVN0eWxlIjpmYWxzZSwiVGl0bGVTdHlsZSI6ZmFsc2UsIkRhdGVTdHlsZSI6ZmFsc2UsIlZhcmlhbmNlU3R5bGUiOmZhbHNlLCJIb3Jpem9udGFsQ29ubmVjdG9yU3R5bGUiOmZhbHNlLCJWZXJ0aWNhbENvbm5lY3RvclN0eWxlIjpmYWxzZSwiUGVyY2VudGFnZUNvbXBsZXRlU2hhcGVPcGFjaXR5IjpmYWxzZSwiU2hhcGUiOmZhbHNlLCJTaGFwZVRoaWNrbmVzcyI6ZmFsc2UsIkR1cmF0aW9uRm9ybWF0IjpmYWxzZSwiSW5jbHVkZU5vbldvcmtpbmdEYXlzSW5EdXJhdGlvbiI6ZmFsc2UsIk1hcmdpbiI6ZmFsc2UsIlN0YXJ0RGF0ZVBvc2l0aW9uIjpmYWxzZSwiRW5kRGF0ZVBvc2l0aW9uIjpmYWxzZSwiVGl0bGVQb3NpdGlvbiI6ZmFsc2UsIkR1cmF0aW9uUG9zaXRpb24iOmZhbHNlLCJQZXJjZW50YWdlQ29tcGxldGVkUG9zaXRpb24iOmZhbHNlLCJWYXJpYW5jZVBvc2l0aW9uIjpmYWxzZSwiU3BhY2luZyI6ZmFsc2UsIklzQmVsb3dUaW1lYmFuZCI6ZmFsc2UsIkRhdGVGb3JtYXQiOmZhbHNlLCJXZWVrTnVtYmVyaW5nIjpmYWxzZSwiSXNWaXNpYmxlIjpmYWxzZX19LCJEZWZhdWx0U3dpbWxhbmVNb3RTdHlsZSI6eyIkaWQiOiI4OTEiLCJTaGFwZSI6MSwiQ29ubmVjdG9yTWFyZ2luIjp7IiRpZCI6Ijg5MiIsIlRvcCI6MC4wLCJMZWZ0IjoyLjAsIlJpZ2h0IjoyLjAsIkJvdHRvbSI6MC4wfSwiQ29ubmVjdG9yU3R5bGUiOnsiJGlkIjoiODkzIiwiTGluZUNvbG9yIjp7IiRpZCI6Ijg5NCIsIiR0eXBlIjoiTkxSRS5Db21tb24uRG9tLlNvbGlkQ29sb3JCcnVzaCwgTkxSRS5Db21tb24iLCJDb2xvciI6eyIkaWQiOiI4OTUiLCJBIjoxMjcsIlIiOjExLCJHIjoxMTgsIkIiOjE1OX19LCJMaW5lV2VpZ2h0IjoxLjAsIkxpbmVUeXBlIjowLCJQYXJlbnRTdHlsZSI6bnVsbH0sIklzQmVsb3dUaW1lYmFuZCI6ZmFsc2UsIlBvc2l0aW9uT25UYXNrIjoxLCJIaWRlRGF0ZSI6ZmFsc2UsIlNoYXBlU2l6ZSI6MCwiU3BhY2luZyI6MC4wLCJQYWRkaW5nIjp7IiRpZCI6Ijg5NiIsIlRvcCI6NS4wLCJMZWZ0IjozLjAsIlJpZ2h0IjowLjAsIkJvdHRvbSI6Mi4wfSwiU2hhcGVTdHlsZSI6eyIkaWQiOiI4OTciLCJNYXJnaW4iOnsiJGlkIjoiODk4IiwiVG9wIjowLjAsIkxlZnQiOjAuMCwiUmlnaHQiOjAuMCwiQm90dG9tIjowLjB9LCJQYWRkaW5nIjp7IiRpZCI6Ijg5OSIsIlRvcCI6MC4wLCJMZWZ0IjowLjAsIlJpZ2h0IjowLjAsIkJvdHRvbSI6MC4wfSwiQmFja2dyb3VuZCI6eyIkaWQiOiI5MDAiLCJDb2xvciI6eyIkaWQiOiI5MDEiLCJBIjoyNTUsIlIiOjExLCJHIjoxMTgsIkIiOjE1OX19LCJJc1Zpc2libGUiOnRydWUsIldpZHRoIjoxMi4wLCJIZWlnaHQiOjE0LjAsIkJvcmRlclN0eWxlIjp7IiRpZCI6IjkwMiIsIkxpbmVDb2xvciI6eyIkaWQiOiI5MDMiLCIkdHlwZSI6Ik5MUkUuQ29tbW9uLkRvbS5Tb2xpZENvbG9yQnJ1c2gsIE5MUkUuQ29tbW9uIiwiQ29sb3IiOnsiJGlkIjoiOTA0IiwiQSI6MjU1LCJSIjoyNTUsIkciOjAsIkIiOjB9fSwiTGluZVdlaWdodCI6MC4wLCJMaW5lVHlwZSI6MCwiUGFyZW50U3R5bGUiOm51bGx9LCJQYXJlbnRTdHlsZSI6bnVsbH0sIlRpdGxlU3R5bGUiOnsiJGlkIjoiOTA1IiwiRm9udFNldHRpbmdzIjp7IiRpZCI6IjkwNiIsIkZvbnRTaXplIjoxMSwiRm9udE5hbWUiOiJDYWxpYnJpIiwiSXNCb2xkIjpmYWxzZSwiSXNJdGFsaWMiOmZhbHNlLCJJc1VuZGVybGluZWQiOmZhbHNlLCJQYXJlbnRTdHlsZSI6bnVsbH0sIkF1dG9TaXplIjowLCJGb3JlZ3JvdW5kIjp7IiRpZCI6IjkwNyIsIkNvbG9yIjp7IiRpZCI6IjkwOCIsIkEiOjI1NSwiUiI6MCwiRyI6MCwiQiI6MH19LCJNYXhXaWR0aCI6MjAwLjAsIk1heEhlaWdodCI6IkluZmluaXR5IiwiU21hcnRGb3JlZ3JvdW5kSXNBY3RpdmUiOmZhbHNlLCJIb3Jpem9udGFsQWxpZ25tZW50IjoxLCJWZXJ0aWNhbEFsaWdubWVudCI6MSwiU21hcnRGb3JlZ3JvdW5kIjpudWxsLCJCYWNrZ3JvdW5kRmlsbFR5cGUiOjAsIk1hcmdpbiI6eyIkaWQiOiI5MDkiLCJUb3AiOjAuMCwiTGVmdCI6MC4wLCJSaWdodCI6MC4wLCJCb3R0b20iOjAuMH0sIlBhZGRpbmciOnsiJGlkIjoiOTEwIiwiVG9wIjowLjAsIkxlZnQiOjAuMCwiUmlnaHQiOjAuMCwiQm90dG9tIjowLjB9LCJCYWNrZ3JvdW5kIjp7IiRpZCI6IjkxMSIsIkNvbG9yIjp7IiRpZCI6IjkxMiIsIkEiOjI1NSwiUiI6MCwiRyI6MCwiQiI6MH19LCJJc1Zpc2libGUiOnRydWUsIldpZHRoIjowLjAsIkhlaWdodCI6MC4wLCJCb3JkZXJTdHlsZSI6eyIkaWQiOiI5MTMiLCJMaW5lQ29sb3IiOm51bGwsIkxpbmVXZWlnaHQiOjAuMCwiTGluZVR5cGUiOjAsIlBhcmVudFN0eWxlIjpudWxsfSwiUGFyZW50U3R5bGUiOm51bGx9LCJEYXRlU3R5bGUiOnsiJGlkIjoiOTE0IiwiRm9udFNldHRpbmdzIjp7IiRpZCI6IjkxNSIsIkZvbnRTaXplIjoxMCwiRm9udE5hbWUiOiJDYWxpYnJpIiwiSXNCb2xkIjpmYWxzZSwiSXNJdGFsaWMiOmZhbHNlLCJJc1VuZGVybGluZWQiOmZhbHNlLCJQYXJlbnRTdHlsZSI6bnVsbH0sIkF1dG9TaXplIjowLCJGb3JlZ3JvdW5kIjp7IiRpZCI6IjkxNiIsIkNvbG9yIjp7IiRpZCI6IjkxNyIsIkEiOjI1NSwiUiI6MTQsIkciOjQwLCJCIjo2NX19LCJNYXhXaWR0aCI6MjAwLjAsIk1heEhlaWdodCI6IkluZmluaXR5IiwiU21hcnRGb3JlZ3JvdW5kSXNBY3RpdmUiOmZhbHNlLCJIb3Jpem9udGFsQWxpZ25tZW50IjoxLCJWZXJ0aWNhbEFsaWdubWVudCI6MSwiU21hcnRGb3JlZ3JvdW5kIjpudWxsLCJCYWNrZ3JvdW5kRmlsbFR5cGUiOjAsIk1hcmdpbiI6eyIkaWQiOiI5MTgiLCJUb3AiOjAuMCwiTGVmdCI6MC4wLCJSaWdodCI6MC4wLCJCb3R0b20iOjAuMH0sIlBhZGRpbmciOnsiJGlkIjoiOTE5IiwiVG9wIjowLjAsIkxlZnQiOjAuMCwiUmlnaHQiOjAuMCwiQm90dG9tIjowLjB9LCJCYWNrZ3JvdW5kIjp7IiRpZCI6IjkyMCIsIkNvbG9yIjp7IiRpZCI6IjkyMSIsIkEiOjI1NSwiUiI6MTQsIkciOjQwLCJCIjo2NX19LCJJc1Zpc2libGUiOnRydWUsIldpZHRoIjowLjAsIkhlaWdodCI6MC4wLCJCb3JkZXJTdHlsZSI6eyIkaWQiOiI5MjIiLCJMaW5lQ29sb3IiOm51bGwsIkxpbmVXZWlnaHQiOjAuMCwiTGluZVR5cGUiOjAsIlBhcmVudFN0eWxlIjpudWxsfSwiUGFyZW50U3R5bGUiOm51bGx9LCJEYXRlRm9ybWF0Ijp7IiRpZCI6IjkyMy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5MjQiLCJGb3JtYXQiOjAsIklzVmlzaWJsZSI6ZmFsc2UsIkxhc3RLbm93blZpc2liaWxpdHlTdGF0ZSI6ZmFsc2V9LCJJc1Zpc2libGUiOmZhbHNlLCJWYXJpYW5jZVN0eWxlIjp7IiRpZCI6IjkyNSIsIlRleHRTdHlsZSI6eyIkaWQiOiI5MjYiLCJGb250U2V0dGluZ3MiOnsiJGlkIjoiOTI3IiwiRm9udFNpemUiOjExLCJGb250TmFtZSI6IkNhbGlicmkiLCJJc0JvbGQiOmZhbHNlLCJJc0l0YWxpYyI6ZmFsc2UsIklzVW5kZXJsaW5lZCI6ZmFsc2UsIlBhcmVudFN0eWxlIjpudWxsfSwiQXV0b1NpemUiOjAsIkZvcmVncm91bmQiOnsiJGlkIjoiOTI4IiwiQ29sb3IiOnsiJGlkIjoiOTI5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kzMCIsIlRvcCI6MC4wLCJMZWZ0IjowLjAsIlJpZ2h0IjowLjAsIkJvdHRvbSI6MC4wfSwiUGFkZGluZyI6eyIkaWQiOiI5MzEiLCJUb3AiOjAuMCwiTGVmdCI6MC4wLCJSaWdodCI6MC4wLCJCb3R0b20iOjAuMH0sIkJhY2tncm91bmQiOnsiJGlkIjoiOTMyIiwiQ29sb3IiOnsiJGlkIjoiOTMzIiwiQSI6MCwiUiI6MCwiRyI6MCwiQiI6MH19LCJJc1Zpc2libGUiOmZhbHNlLCJXaWR0aCI6MC4wLCJIZWlnaHQiOjAuMCwiQm9yZGVyU3R5bGUiOnsiJGlkIjoiOTM0IiwiTGluZUNvbG9yIjpudWxsLCJMaW5lV2VpZ2h0IjowLjAsIkxpbmVUeXBlIjowLCJQYXJlbnRTdHlsZSI6bnVsbH0sIlBhcmVudFN0eWxlIjpudWxsfSwiUGFyZW50U3R5bGUiOm51bGx9LCJQYXJlbnRTdHlsZSI6bnVsbH0sIkRlZmF1bHRTd2ltbGFuZU1pbGVzdG9uZVN0eWxlIjp7IiRpZCI6IjkzNSIsIlRpdGxlUG9zaXRpb24iOiJMZWZ0IiwiRGF0ZVBvc2l0aW9uIjoiUmlnaHQiLCJWYXJpYW5jZVBvc2l0aW9uIjoiUmlnaHQiLCJTaGFwZVR5cGUiOjEsIlNoYXBlU2l6ZSI6MCwiU3BhY2luZyI6NSwiU2hhcGVTdHlsZSI6eyIkaWQiOiI5MzYiLCJNYXJnaW4iOnsiJGlkIjoiOTM3IiwiVG9wIjowLjAsIkxlZnQiOjAuMCwiUmlnaHQiOjAuMCwiQm90dG9tIjowLjB9LCJQYWRkaW5nIjp7IiRpZCI6IjkzOCIsIlRvcCI6MC4wLCJMZWZ0IjowLjAsIlJpZ2h0IjowLjAsIkJvdHRvbSI6MC4wfSwiQmFja2dyb3VuZCI6eyIkaWQiOiI5MzkiLCJDb2xvciI6eyIkaWQiOiI5NDAiLCJBIjoyNTUsIlIiOjE1LCJHIjoxNTgsIkIiOjIxM319LCJJc1Zpc2libGUiOnRydWUsIldpZHRoIjoxMi4wLCJIZWlnaHQiOjE0LjAsIkJvcmRlclN0eWxlIjp7IiRpZCI6Ijk0MSIsIkxpbmVDb2xvciI6eyIkaWQiOiI5NDIiLCIkdHlwZSI6Ik5MUkUuQ29tbW9uLkRvbS5Tb2xpZENvbG9yQnJ1c2gsIE5MUkUuQ29tbW9uIiwiQ29sb3IiOnsiJGlkIjoiOTQzIiwiQSI6MjU1LCJSIjoyMzQsIkciOjIyLCJCIjozMH19LCJMaW5lV2VpZ2h0IjowLjAsIkxpbmVUeXBlIjowLCJQYXJlbnRTdHlsZSI6bnVsbH0sIlBhcmVudFN0eWxlIjpudWxsfSwiVGl0bGVTdHlsZSI6eyIkaWQiOiI5NDQiLCJGb250U2V0dGluZ3MiOnsiJGlkIjoiOTQ1IiwiRm9udFNpemUiOjExLCJGb250TmFtZSI6IkNhbGlicmkiLCJJc0JvbGQiOmZhbHNlLCJJc0l0YWxpYyI6ZmFsc2UsIklzVW5kZXJsaW5lZCI6ZmFsc2UsIlBhcmVudFN0eWxlIjpudWxsfSwiQXV0b1NpemUiOjAsIkZvcmVncm91bmQiOnsiJGlkIjoiOTQ2IiwiQ29sb3IiOnsiJGlkIjoiOTQ3IiwiQSI6MjU1LCJSIjowLCJHIjowLCJCIjowfX0sIk1heFdpZHRoIjoyMDAuMCwiTWF4SGVpZ2h0IjoiSW5maW5pdHkiLCJTbWFydEZvcmVncm91bmRJc0FjdGl2ZSI6ZmFsc2UsIkhvcml6b250YWxBbGlnbm1lbnQiOjIsIlZlcnRpY2FsQWxpZ25tZW50IjoxLCJTbWFydEZvcmVncm91bmQiOm51bGwsIkJhY2tncm91bmRGaWxsVHlwZSI6MCwiTWFyZ2luIjp7IiRpZCI6Ijk0OCIsIlRvcCI6MC4wLCJMZWZ0IjowLjAsIlJpZ2h0IjowLjAsIkJvdHRvbSI6MC4wfSwiUGFkZGluZyI6eyIkaWQiOiI5NDkiLCJUb3AiOjAuMCwiTGVmdCI6MC4wLCJSaWdodCI6MC4wLCJCb3R0b20iOjAuMH0sIkJhY2tncm91bmQiOnsiJGlkIjoiOTUwIiwiQ29sb3IiOnsiJGlkIjoiOTUxIiwiQSI6MjU1LCJSIjowLCJHIjowLCJCIjowfX0sIklzVmlzaWJsZSI6dHJ1ZSwiV2lkdGgiOjAuMCwiSGVpZ2h0IjowLjAsIkJvcmRlclN0eWxlIjp7IiRpZCI6Ijk1MiIsIkxpbmVDb2xvciI6bnVsbCwiTGluZVdlaWdodCI6MC4wLCJMaW5lVHlwZSI6MCwiUGFyZW50U3R5bGUiOm51bGx9LCJQYXJlbnRTdHlsZSI6bnVsbH0sIkRhdGVTdHlsZSI6eyIkaWQiOiI5NTMiLCJGb250U2V0dGluZ3MiOnsiJGlkIjoiOTU0IiwiRm9udFNpemUiOjEwLCJGb250TmFtZSI6IkNhbGlicmkiLCJJc0JvbGQiOmZhbHNlLCJJc0l0YWxpYyI6ZmFsc2UsIklzVW5kZXJsaW5lZCI6ZmFsc2UsIlBhcmVudFN0eWxlIjpudWxsfSwiQXV0b1NpemUiOjAsIkZvcmVncm91bmQiOnsiJGlkIjoiOTU1IiwiQ29sb3IiOnsiJGlkIjoiOTU2IiwiQSI6MjU1LCJSIjoxNCwiRyI6NDAsIkIiOjY1fX0sIk1heFdpZHRoIjoyMDAuMCwiTWF4SGVpZ2h0IjoiSW5maW5pdHkiLCJTbWFydEZvcmVncm91bmRJc0FjdGl2ZSI6ZmFsc2UsIkhvcml6b250YWxBbGlnbm1lbnQiOjAsIlZlcnRpY2FsQWxpZ25tZW50IjoxLCJTbWFydEZvcmVncm91bmQiOm51bGwsIkJhY2tncm91bmRGaWxsVHlwZSI6MCwiTWFyZ2luIjp7IiRpZCI6Ijk1NyIsIlRvcCI6MC4wLCJMZWZ0IjowLjAsIlJpZ2h0IjowLjAsIkJvdHRvbSI6MC4wfSwiUGFkZGluZyI6eyIkaWQiOiI5NTgiLCJUb3AiOjAuMCwiTGVmdCI6MC4wLCJSaWdodCI6MC4wLCJCb3R0b20iOjAuMH0sIkJhY2tncm91bmQiOnsiJGlkIjoiOTU5IiwiQ29sb3IiOnsiJGlkIjoiOTYwIiwiQSI6MjU1LCJSIjoxNCwiRyI6NDAsIkIiOjY1fX0sIklzVmlzaWJsZSI6dHJ1ZSwiV2lkdGgiOjAuMCwiSGVpZ2h0IjowLjAsIkJvcmRlclN0eWxlIjp7IiRpZCI6Ijk2MSIsIkxpbmVDb2xvciI6bnVsbCwiTGluZVdlaWdodCI6MC4wLCJMaW5lVHlwZSI6MCwiUGFyZW50U3R5bGUiOm51bGx9LCJQYXJlbnRTdHlsZSI6bnVsbH0sIkRhdGVGb3JtYXQiOnsiJGlkIjoiOTYy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k2MyIsIkZvcm1hdCI6MCwiSXNWaXNpYmxlIjpmYWxzZSwiTGFzdEtub3duVmlzaWJpbGl0eVN0YXRlIjpmYWxzZX0sIklzVmlzaWJsZSI6dHJ1ZSwiVmFyaWFuY2VTdHlsZSI6eyIkaWQiOiI5NjQiLCJUZXh0U3R5bGUiOnsiJGlkIjoiOTY1IiwiRm9udFNldHRpbmdzIjp7IiRpZCI6Ijk2NiIsIkZvbnRTaXplIjoxMSwiRm9udE5hbWUiOiJDYWxpYnJpIiwiSXNCb2xkIjpmYWxzZSwiSXNJdGFsaWMiOmZhbHNlLCJJc1VuZGVybGluZWQiOmZhbHNlLCJQYXJlbnRTdHlsZSI6bnVsbH0sIkF1dG9TaXplIjowLCJGb3JlZ3JvdW5kIjp7IiRpZCI6Ijk2NyIsIkNvbG9yIjp7IiRpZCI6Ijk2OC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5NjkiLCJUb3AiOjAuMCwiTGVmdCI6MC4wLCJSaWdodCI6MC4wLCJCb3R0b20iOjAuMH0sIlBhZGRpbmciOnsiJGlkIjoiOTcwIiwiVG9wIjowLjAsIkxlZnQiOjAuMCwiUmlnaHQiOjAuMCwiQm90dG9tIjowLjB9LCJCYWNrZ3JvdW5kIjp7IiRpZCI6Ijk3MSIsIkNvbG9yIjp7IiRpZCI6Ijk3MiIsIkEiOjAsIlIiOjAsIkciOjAsIkIiOjB9fSwiSXNWaXNpYmxlIjp0cnVlLCJXaWR0aCI6MC4wLCJIZWlnaHQiOjAuMCwiQm9yZGVyU3R5bGUiOnsiJGlkIjoiOTczIiwiTGluZUNvbG9yIjpudWxsLCJMaW5lV2VpZ2h0IjowLjAsIkxpbmVUeXBlIjowLCJQYXJlbnRTdHlsZSI6bnVsbH0sIlBhcmVudFN0eWxlIjpudWxsfSwiUGFyZW50U3R5bGUiOm51bGx9LCJQYXJlbnRTdHlsZSI6bnVsbH0sIkRlZmF1bHRTd2ltbGFuZUFjdGl2aXR5U3R5bGUiOnsiJGlkIjoiOTc0IiwiSGVhZGVyU3R5bGUiOnsiJGlkIjoiOTc1IiwiVGV4dFN0eWxlIjp7IiRpZCI6Ijk3NiIsIkZvbnRTZXR0aW5ncyI6eyIkaWQiOiI5NzciLCJGb250U2l6ZSI6MTEsIkZvbnROYW1lIjoiQ2FsaWJyaSIsIklzQm9sZCI6ZmFsc2UsIklzSXRhbGljIjpmYWxzZSwiSXNVbmRlcmxpbmVkIjpmYWxzZSwiUGFyZW50U3R5bGUiOm51bGx9LCJBdXRvU2l6ZSI6MiwiRm9yZWdyb3VuZCI6eyIkaWQiOiI5NzgiLCJDb2xvciI6eyIkaWQiOiI5NzkiLCJBIjoyNTUsIlIiOjAsIkciOjAsIkIiOjB9fSwiTWF4V2lkdGgiOiJJbmZpbml0eSIsIk1heEhlaWdodCI6IkluZmluaXR5IiwiU21hcnRGb3JlZ3JvdW5kSXNBY3RpdmUiOmZhbHNlLCJIb3Jpem9udGFsQWxpZ25tZW50IjowLCJWZXJ0aWNhbEFsaWdubWVudCI6MCwiU21hcnRGb3JlZ3JvdW5kIjpudWxsLCJCYWNrZ3JvdW5kRmlsbFR5cGUiOjAsIk1hcmdpbiI6eyIkaWQiOiI5ODAiLCJUb3AiOjAuMCwiTGVmdCI6MC4wLCJSaWdodCI6MC4wLCJCb3R0b20iOjAuMH0sIlBhZGRpbmciOnsiJGlkIjoiOTgxIiwiVG9wIjowLjAsIkxlZnQiOjAuMCwiUmlnaHQiOjAuMCwiQm90dG9tIjowLjB9LCJCYWNrZ3JvdW5kIjp7IiRpZCI6Ijk4MiIsIkNvbG9yIjp7IiRpZCI6Ijk4MyIsIkEiOjI1NSwiUiI6MCwiRyI6MCwiQiI6MH19LCJJc1Zpc2libGUiOnRydWUsIldpZHRoIjowLjAsIkhlaWdodCI6MC4wLCJCb3JkZXJTdHlsZSI6bnVsbCwiUGFyZW50U3R5bGUiOm51bGx9LCJSZWN0YW5nbGVTdHlsZSI6eyIkaWQiOiI5ODQiLCJNYXJnaW4iOnsiJGlkIjoiOTg1IiwiVG9wIjowLjAsIkxlZnQiOjAuMCwiUmlnaHQiOjAuMCwiQm90dG9tIjowLjB9LCJQYWRkaW5nIjp7IiRpZCI6Ijk4NiIsIlRvcCI6MC4wLCJMZWZ0IjowLjAsIlJpZ2h0IjowLjAsIkJvdHRvbSI6MC4wfSwiQmFja2dyb3VuZCI6eyIkaWQiOiI5ODciLCJDb2xvciI6eyIkaWQiOiI5ODgiLCJBIjoxMjcsIlIiOjE1LCJHIjoxNTgsIkIiOjIxM319LCJJc1Zpc2libGUiOnRydWUsIldpZHRoIjowLjAsIkhlaWdodCI6MC4wLCJCb3JkZXJTdHlsZSI6eyIkaWQiOiI5ODkiLCJMaW5lQ29sb3IiOnsiJGlkIjoiOTkwIiwiJHR5cGUiOiJOTFJFLkNvbW1vbi5Eb20uU29saWRDb2xvckJydXNoLCBOTFJFLkNvbW1vbiIsIkNvbG9yIjp7IiRpZCI6Ijk5MSIsIkEiOjI1NSwiUiI6MjU1LCJHIjowLCJCIjowfX0sIkxpbmVXZWlnaHQiOjAuMCwiTGluZVR5cGUiOjAsIlBhcmVudFN0eWxlIjpudWxsfSwiUGFyZW50U3R5bGUiOm51bGx9LCJNYXJnaW4iOnsiJGlkIjoiOTkyIiwiVG9wIjowLjAsIkxlZnQiOjAuMCwiUmlnaHQiOjAuMCwiQm90dG9tIjowLjB9LCJQYWRkaW5nIjp7IiRpZCI6Ijk5MyIsIlRvcCI6MC4wLCJMZWZ0IjowLjAsIlJpZ2h0IjowLjAsIkJvdHRvbSI6MC4wfSwiQmFja2dyb3VuZCI6bnVsbCwiSXNWaXNpYmxlIjp0cnVlLCJXaWR0aCI6MC4wLCJIZWlnaHQiOjAuMCwiQm9yZGVyU3R5bGUiOm51bGwsIlBhcmVudFN0eWxlIjpudWxsfSwiQmFja2dyb3VuZFN0eWxlIjp7IiRpZCI6Ijk5NCIsIk1hcmdpbiI6eyIkaWQiOiI5OTUiLCJUb3AiOjAuMCwiTGVmdCI6MC4wLCJSaWdodCI6MC4wLCJCb3R0b20iOjAuMH0sIlBhZGRpbmciOnsiJGlkIjoiOTk2IiwiVG9wIjowLjAsIkxlZnQiOjAuMCwiUmlnaHQiOjAuMCwiQm90dG9tIjowLjB9LCJCYWNrZ3JvdW5kIjp7IiRpZCI6Ijk5NyIsIkNvbG9yIjp7IiRpZCI6Ijk5OCIsIkEiOjUxLCJSIjoyMDAsIkciOjIwMCwiQiI6MjAwfX0sIklzVmlzaWJsZSI6dHJ1ZSwiV2lkdGgiOjAuMCwiSGVpZ2h0IjowLjAsIkJvcmRlclN0eWxlIjp7IiRpZCI6Ijk5OSIsIkxpbmVDb2xvciI6eyIkaWQiOiIxMDAwIiwiJHR5cGUiOiJOTFJFLkNvbW1vbi5Eb20uU29saWRDb2xvckJydXNoLCBOTFJFLkNvbW1vbiIsIkNvbG9yIjp7IiRpZCI6IjEwMDEiLCJBIjoyNTUsIlIiOjIzNCwiRyI6MjIsIkIiOjMwfX0sIkxpbmVXZWlnaHQiOjAuMCwiTGluZVR5cGUiOjAsIlBhcmVudFN0eWxlIjpudWxsfSwiUGFyZW50U3R5bGUiOm51bGx9LCJNYXJnaW4iOnsiJGlkIjoiMTAwMiIsIlRvcCI6MC4wLCJMZWZ0IjowLjAsIlJpZ2h0IjowLjAsIkJvdHRvbSI6MC4wfSwiUGFkZGluZyI6eyIkaWQiOiIxMDAzIiwiVG9wIjowLjAsIkxlZnQiOjAuMCwiUmlnaHQiOjAuMCwiQm90dG9tIjowLjB9LCJJc1Zpc2libGUiOnRydWUsIldpZHRoIjowLjAsIkhlaWdodCI6MC4wLCJCb3JkZXJTdHlsZSI6eyIkaWQiOiIxMDA0IiwiTGluZUNvbG9yIjpudWxsLCJMaW5lV2VpZ2h0IjowLjAsIkxpbmVUeXBlIjowLCJQYXJlbnRTdHlsZSI6bnVsbH0sIlBhcmVudFN0eWxlIjpudWxsfSwiTWFyZ2luIjp7IiRpZCI6IjEwMDUiLCJUb3AiOjAuMCwiTGVmdCI6MC4wLCJSaWdodCI6MC4wLCJCb3R0b20iOjAuMH0sIlBhZGRpbmciOnsiJGlkIjoiMTAwNiIsIlRvcCI6MC4wLCJMZWZ0IjowLjAsIlJpZ2h0IjowLjAsIkJvdHRvbSI6MC4wfSwiSXNWaXNpYmxlIjpmYWxzZSwiV2lkdGgiOjAuMCwiSGVpZ2h0IjowLjAsIkJvcmRlclN0eWxlIjp7IiRpZCI6IjEwMDciLCJMaW5lQ29sb3IiOm51bGwsIkxpbmVXZWlnaHQiOjAuMCwiTGluZVR5cGUiOjAsIlBhcmVudFN0eWxlIjpudWxsfSwiUGFyZW50U3R5bGUiOm51bGx9fSx7IiRpZCI6IjEwMDgiLCJfYWN0aXZpdGllcyI6W3siJGlkIjoiMTAwOSIsIl9yb3dzIjpbeyIkaWQiOiIxMDEwIiwiX3Rhc2tzIjpbeyIkaWQiOiIxMDExIiwiX2F0dGFjaGVkTWlsZXN0b25lcyI6W10sIlRhc2tEZWZpbml0aW9uIjp7IiRpZCI6IjEwMTIiLCJHcm91cE5hbWUiOm51bGwsIlN0YXJ0RGF0ZSI6IjIwMjYtMDMtMDJUMDA6MDA6MDBaIiwiRW5kRGF0ZSI6IjIwMjYtMDYtMTdUMjM6NTk6MDBaIiwiUGVyY2VudGFnZUNvbXBsZXRlIjpudWxsLCJTdHlsZSI6eyIkaWQiOiIxMDEzIiwiU2hhcGUiOjQsIlNoYXBlVGhpY2tuZXNzIjowLCJEdXJhdGlvbkZvcm1hdCI6MCwiSW5jbHVkZU5vbldvcmtpbmdEYXlzSW5EdXJhdGlvbiI6ZmFsc2UsIlBlcmNlbnRhZ2VDb21wbGV0ZVN0eWxlIjp7IiRpZCI6IjEwMTQiLCJGb250U2V0dGluZ3MiOnsiJGlkIjoiMTAxNSIsIkZvbnRTaXplIjoxMCwiRm9udE5hbWUiOiJDYWxpYnJpIiwiSXNCb2xkIjpmYWxzZSwiSXNJdGFsaWMiOmZhbHNlLCJJc1VuZGVybGluZWQiOmZhbHNlLCJQYXJlbnRTdHlsZSI6bnVsbH0sIkF1dG9TaXplIjowLCJGb3JlZ3JvdW5kIjp7IiRpZCI6IjEwMTYiLCJDb2xvciI6eyIkaWQiOiIxMDE3IiwiQSI6MjU1LCJSIjoyMzIsIkciOjIzMiwiQiI6MjMyfX0sIk1heFdpZHRoIjoyMDAuMCwiTWF4SGVpZ2h0IjoiSW5maW5pdHkiLCJTbWFydEZvcmVncm91bmRJc0FjdGl2ZSI6ZmFsc2UsIkhvcml6b250YWxBbGlnbm1lbnQiOjEsIlZlcnRpY2FsQWxpZ25tZW50IjoxLCJTbWFydEZvcmVncm91bmQiOm51bGwsIkJhY2tncm91bmRGaWxsVHlwZSI6MCwiTWFyZ2luIjp7IiRpZCI6IjEwMTgiLCJUb3AiOjAuMCwiTGVmdCI6MC4wLCJSaWdodCI6MC4wLCJCb3R0b20iOjAuMH0sIlBhZGRpbmciOnsiJGlkIjoiMTAxOSIsIlRvcCI6MC4wLCJMZWZ0IjowLjAsIlJpZ2h0IjowLjAsIkJvdHRvbSI6MC4wfSwiQmFja2dyb3VuZCI6eyIkaWQiOiIxMDIwIiwiQ29sb3IiOnsiJGlkIjoiMTAyMSIsIkEiOjg5LCJSIjowLCJHIjowLCJCIjowfX0sIklzVmlzaWJsZSI6dHJ1ZSwiV2lkdGgiOjAuMCwiSGVpZ2h0IjowLjAsIkJvcmRlclN0eWxlIjp7IiRpZCI6IjEwMjIiLCJMaW5lQ29sb3IiOm51bGwsIkxpbmVXZWlnaHQiOjAuMCwiTGluZVR5cGUiOjAsIlBhcmVudFN0eWxlIjpudWxsfSwiUGFyZW50U3R5bGUiOm51bGx9LCJEdXJhdGlvblN0eWxlIjp7IiRpZCI6IjEwMjMiLCJGb250U2V0dGluZ3MiOnsiJGlkIjoiMTAyNCIsIkZvbnRTaXplIjoxMCwiRm9udE5hbWUiOiJDYWxpYnJpIiwiSXNCb2xkIjpmYWxzZSwiSXNJdGFsaWMiOmZhbHNlLCJJc1VuZGVybGluZWQiOmZhbHNlLCJQYXJlbnRTdHlsZSI6bnVsbH0sIkF1dG9TaXplIjoyLCJGb3JlZ3JvdW5kIjp7IiRpZCI6IjEwMjUiLCJDb2xvciI6eyIkaWQiOiIxMDI2IiwiQSI6MjU1LCJSIjoyMzcsIkciOjEyNSwiQiI6NDl9fSwiTWF4V2lkdGgiOjIwMC4wLCJNYXhIZWlnaHQiOiJJbmZpbml0eSIsIlNtYXJ0Rm9yZWdyb3VuZElzQWN0aXZlIjpmYWxzZSwiSG9yaXpvbnRhbEFsaWdubWVudCI6MCwiVmVydGljYWxBbGlnbm1lbnQiOjEsIlNtYXJ0Rm9yZWdyb3VuZCI6bnVsbCwiQmFja2dyb3VuZEZpbGxUeXBlIjowLCJNYXJnaW4iOnsiJGlkIjoiMTAyNyIsIlRvcCI6MC4wLCJMZWZ0IjowLjAsIlJpZ2h0IjowLjAsIkJvdHRvbSI6MC4wfSwiUGFkZGluZyI6eyIkaWQiOiIxMDI4IiwiVG9wIjowLjAsIkxlZnQiOjAuMCwiUmlnaHQiOjAuMCwiQm90dG9tIjowLjB9LCJCYWNrZ3JvdW5kIjp7IiRpZCI6IjEwMjkiLCJDb2xvciI6eyIkaWQiOiIxMDMwIiwiQSI6MjU1LCJSIjoyMzcsIkciOjEyNSwiQiI6NDl9fSwiSXNWaXNpYmxlIjpmYWxzZSwiV2lkdGgiOjAuMCwiSGVpZ2h0IjowLjAsIkJvcmRlclN0eWxlIjp7IiRpZCI6IjEwMzEiLCJMaW5lQ29sb3IiOm51bGwsIkxpbmVXZWlnaHQiOjAuMCwiTGluZVR5cGUiOjAsIlBhcmVudFN0eWxlIjpudWxsfSwiUGFyZW50U3R5bGUiOm51bGx9LCJIb3Jpem9udGFsQ29ubmVjdG9yU3R5bGUiOnsiJGlkIjoiMTAzMiIsIkxpbmVDb2xvciI6eyIkaWQiOiIxMDMzIiwiJHR5cGUiOiJOTFJFLkNvbW1vbi5Eb20uU29saWRDb2xvckJydXNoLCBOTFJFLkNvbW1vbiIsIkNvbG9yIjp7IiRpZCI6IjEwMzQiLCJBIjoyNTUsIlIiOjAsIkciOjAsIkIiOjB9fSwiTGluZVdlaWdodCI6MC4wLCJMaW5lVHlwZSI6MCwiUGFyZW50U3R5bGUiOm51bGx9LCJWZXJ0aWNhbENvbm5lY3RvclN0eWxlIjp7IiRpZCI6IjEwMzUiLCJMaW5lQ29sb3IiOnsiJGlkIjoiMTAzNiIsIiR0eXBlIjoiTkxSRS5Db21tb24uRG9tLlNvbGlkQ29sb3JCcnVzaCwgTkxSRS5Db21tb24iLCJDb2xvciI6eyIkaWQiOiIxMDM3IiwiQSI6MjU1LCJSIjowLCJHIjowLCJCIjowfX0sIkxpbmVXZWlnaHQiOjAuMCwiTGluZVR5cGUiOjAsIlBhcmVudFN0eWxlIjpudWxsfSwiTWFyZ2luIjpudWxsLCJTdGFydERhdGVQb3NpdGlvbiI6MywiRW5kRGF0ZVBvc2l0aW9uIjozLCJEYXRlSXNWaXNpYmxlIjp0cnVlLCJUaXRsZVBvc2l0aW9uIjo0LCJEdXJhdGlvblBvc2l0aW9uIjo2LCJQZXJjZW50YWdlQ29tcGxldGVkUG9zaXRpb24iOjYsIlZhcmlhbmNlUG9zaXRpb24iOjYsIlNwYWNpbmciOjMsIklzQmVsb3dUaW1lYmFuZCI6dHJ1ZSwiUGVyY2VudGFnZUNvbXBsZXRlU2hhcGVPcGFjaXR5IjozNSwiQmFzZWxpbmVTdHlsZSI6eyIkaWQiOiIxMDM4IiwiU2hhcGVTdHlsZSI6eyIkaWQiOiIxMDM5IiwiTWFyZ2luIjp7IiRpZCI6IjEwNDAiLCJUb3AiOjAuMCwiTGVmdCI6MC4wLCJSaWdodCI6MC4wLCJCb3R0b20iOjAuMH0sIlBhZGRpbmciOnsiJGlkIjoiMTA0MSIsIlRvcCI6MC4wLCJMZWZ0IjowLjAsIlJpZ2h0IjowLjAsIkJvdHRvbSI6MC4wfSwiQmFja2dyb3VuZCI6eyIkaWQiOiIxMDQyIiwiQ29sb3IiOnsiJGlkIjoiMTA0MyIsIkEiOjE1MywiUiI6MCwiRyI6MCwiQiI6MH19LCJJc1Zpc2libGUiOnRydWUsIldpZHRoIjowLjAsIkhlaWdodCI6MC4wLCJCb3JkZXJTdHlsZSI6bnVsbCwiUGFyZW50U3R5bGUiOm51bGx9LCJNYXJnaW4iOnsiJGlkIjoiMTA0NCIsIlRvcCI6MC4wLCJMZWZ0IjowLjAsIlJpZ2h0IjowLjAsIkJvdHRvbSI6MC4wfSwiUGFkZGluZyI6eyIkaWQiOiIxMDQ1IiwiVG9wIjowLjAsIkxlZnQiOjAuMCwiUmlnaHQiOjAuMCwiQm90dG9tIjowLjB9LCJCYWNrZ3JvdW5kIjpudWxsLCJJc1Zpc2libGUiOnRydWUsIldpZHRoIjowLjAsIkhlaWdodCI6MC4wLCJCb3JkZXJTdHlsZSI6bnVsbCwiUGFyZW50U3R5bGUiOm51bGx9LCJTaGFwZVN0eWxlIjp7IiRpZCI6IjEwNDYiLCJNYXJnaW4iOnsiJGlkIjoiMTA0NyIsIlRvcCI6MC4wLCJMZWZ0Ijo0LjAsIlJpZ2h0Ijo0LjAsIkJvdHRvbSI6MC4wfSwiUGFkZGluZyI6eyIkaWQiOiIxMDQ4IiwiVG9wIjowLjAsIkxlZnQiOjAuMCwiUmlnaHQiOjAuMCwiQm90dG9tIjowLjB9LCJCYWNrZ3JvdW5kIjp7IiRpZCI6IjEwNDkiLCJDb2xvciI6eyIkaWQiOiIxMDUwIiwiQSI6MjU1LCJSIjoyMSwiRyI6OTYsIkIiOjEzMH19LCJJc1Zpc2libGUiOnRydWUsIldpZHRoIjoyMzIuMCwiSGVpZ2h0IjoxMC4wLCJCb3JkZXJTdHlsZSI6eyIkaWQiOiIxMDUxIiwiTGluZUNvbG9yIjp7IiRpZCI6IjEwNTIiLCIkdHlwZSI6Ik5MUkUuQ29tbW9uLkRvbS5Tb2xpZENvbG9yQnJ1c2gsIE5MUkUuQ29tbW9uIiwiQ29sb3IiOnsiJGlkIjoiMTA1MyIsIkEiOjI1NSwiUiI6MjM0LCJHIjoyMiwiQiI6MzB9fSwiTGluZVdlaWdodCI6MC4wLCJMaW5lVHlwZSI6MCwiUGFyZW50U3R5bGUiOm51bGx9LCJQYXJlbnRTdHlsZSI6bnVsbH0sIlRpdGxlU3R5bGUiOnsiJGlkIjoiMTA1NCIsIkZvbnRTZXR0aW5ncyI6eyIkaWQiOiIxMDU1IiwiRm9udFNpemUiOjExLCJGb250TmFtZSI6IkNhbGlicmkiLCJJc0JvbGQiOmZhbHNlLCJJc0l0YWxpYyI6ZmFsc2UsIklzVW5kZXJsaW5lZCI6ZmFsc2UsIlBhcmVudFN0eWxlIjpudWxsfSwiQXV0b1NpemUiOjAsIkZvcmVncm91bmQiOnsiJGlkIjoiMTA1NiIsIkNvbG9yIjp7IiRpZCI6IjEwNTciLCJBIjoyNTUsIlIiOjAsIkciOjAsIkIiOjB9fSwiTWF4V2lkdGgiOjcyMC4wLCJNYXhIZWlnaHQiOiJJbmZpbml0eSIsIlNtYXJ0Rm9yZWdyb3VuZElzQWN0aXZlIjpmYWxzZSwiSG9yaXpvbnRhbEFsaWdubWVudCI6MCwiVmVydGljYWxBbGlnbm1lbnQiOjEsIlNtYXJ0Rm9yZWdyb3VuZCI6bnVsbCwiQmFja2dyb3VuZEZpbGxUeXBlIjowLCJNYXJnaW4iOnsiJGlkIjoiMTA1OCIsIlRvcCI6MC4wLCJMZWZ0IjowLjAsIlJpZ2h0IjowLjAsIkJvdHRvbSI6MC4wfSwiUGFkZGluZyI6eyIkaWQiOiIxMDU5IiwiVG9wIjowLjAsIkxlZnQiOjAuMCwiUmlnaHQiOjAuMCwiQm90dG9tIjowLjB9LCJCYWNrZ3JvdW5kIjp7IiRpZCI6IjEwNjAiLCJDb2xvciI6eyIkaWQiOiIxMDYxIiwiQSI6MCwiUiI6MjU1LCJHIjoyNTUsIkIiOjI1NX19LCJJc1Zpc2libGUiOnRydWUsIldpZHRoIjowLjAsIkhlaWdodCI6MC4wLCJCb3JkZXJTdHlsZSI6eyIkaWQiOiIxMDYyIiwiTGluZUNvbG9yIjpudWxsLCJMaW5lV2VpZ2h0IjowLjAsIkxpbmVUeXBlIjowLCJQYXJlbnRTdHlsZSI6bnVsbH0sIlBhcmVudFN0eWxlIjpudWxsfSwiRGF0ZVN0eWxlIjp7IiRpZCI6IjEwNjMiLCJGb250U2V0dGluZ3MiOnsiJGlkIjoiMTA2NCIsIkZvbnRTaXplIjoxMCwiRm9udE5hbWUiOiJDYWxpYnJpIiwiSXNCb2xkIjpmYWxzZSwiSXNJdGFsaWMiOmZhbHNlLCJJc1VuZGVybGluZWQiOmZhbHNlLCJQYXJlbnRTdHlsZSI6bnVsbH0sIkF1dG9TaXplIjoyLCJGb3JlZ3JvdW5kIjp7IiRpZCI6IjEwNjUiLCJDb2xvciI6eyIkaWQiOiIxMDY2IiwiQSI6MjU1LCJSIjoxNCwiRyI6NDAsIkIiOjY1fX0sIk1heFdpZHRoIjo4My4wLCJNYXhIZWlnaHQiOiJJbmZpbml0eSIsIlNtYXJ0Rm9yZWdyb3VuZElzQWN0aXZlIjpmYWxzZSwiSG9yaXpvbnRhbEFsaWdubWVudCI6MiwiVmVydGljYWxBbGlnbm1lbnQiOjEsIlNtYXJ0Rm9yZWdyb3VuZCI6bnVsbCwiQmFja2dyb3VuZEZpbGxUeXBlIjowLCJNYXJnaW4iOnsiJGlkIjoiMTA2NyIsIlRvcCI6MC4wLCJMZWZ0IjowLjAsIlJpZ2h0IjowLjAsIkJvdHRvbSI6MC4wfSwiUGFkZGluZyI6eyIkaWQiOiIxMDY4IiwiVG9wIjowLjAsIkxlZnQiOjAuMCwiUmlnaHQiOjAuMCwiQm90dG9tIjowLjB9LCJCYWNrZ3JvdW5kIjp7IiRpZCI6IjEwNjkiLCJDb2xvciI6eyIkaWQiOiIxMDcwIiwiQSI6MjU1LCJSIjoxNCwiRyI6NDAsIkIiOjY1fX0sIklzVmlzaWJsZSI6dHJ1ZSwiV2lkdGgiOjAuMCwiSGVpZ2h0IjowLjAsIkJvcmRlclN0eWxlIjp7IiRpZCI6IjEwNzEiLCJMaW5lQ29sb3IiOm51bGwsIkxpbmVXZWlnaHQiOjAuMCwiTGluZVR5cGUiOjAsIlBhcmVudFN0eWxlIjpudWxsfSwiUGFyZW50U3R5bGUiOm51bGx9LCJEYXRlRm9ybWF0Ijp7IiRpZCI6IjEwNzIiLCJGb3JtYXRTdHJpbmciOiJNTU0geXl5eSIsIlNlcGFyYXRvciI6Ii8iLCJVc2VJbnRlcm5hdGlvbmFsRGF0ZUZvcm1hdCI6ZmFsc2UsIkRhdGVJc1Zpc2libGUiOnRydWUsIlRpbWVJc1Zpc2libGUiOmZhbHNlLCJIb3VyRGlnaXRzIjoxLCJBbVBtRGVzaWduYXRvciI6MiwiVHJpbTAwTWludXRlcyI6ZmFsc2UsIkxhc3RLbm93blZpc2liaWxpdHlTdGF0ZSI6bnVsbH0sIldlZWtOdW1iZXJpbmciOnsiJGlkIjoiMTA3MyIsIkZvcm1hdCI6MCwiSXNWaXNpYmxlIjpmYWxzZSwiTGFzdEtub3duVmlzaWJpbGl0eVN0YXRlIjpmYWxzZX0sIklzVmlzaWJsZSI6dHJ1ZSwiVmFyaWFuY2VTdHlsZSI6eyIkaWQiOiIxMDc0IiwiVGV4dFN0eWxlIjp7IiRpZCI6IjEwNzUiLCJGb250U2V0dGluZ3MiOnsiJGlkIjoiMTA3NiIsIkZvbnRTaXplIjoxMSwiRm9udE5hbWUiOiJDYWxpYnJpIiwiSXNCb2xkIjpmYWxzZSwiSXNJdGFsaWMiOmZhbHNlLCJJc1VuZGVybGluZWQiOmZhbHNlLCJQYXJlbnRTdHlsZSI6bnVsbH0sIkF1dG9TaXplIjowLCJGb3JlZ3JvdW5kIjp7IiRpZCI6IjEwNzciLCJDb2xvciI6eyIkaWQiOiIxMDc4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EwNzkiLCJUb3AiOjAuMCwiTGVmdCI6MC4wLCJSaWdodCI6MC4wLCJCb3R0b20iOjAuMH0sIlBhZGRpbmciOnsiJGlkIjoiMTA4MCIsIlRvcCI6MC4wLCJMZWZ0IjowLjAsIlJpZ2h0IjowLjAsIkJvdHRvbSI6MC4wfSwiQmFja2dyb3VuZCI6eyIkaWQiOiIxMDgxIiwiQ29sb3IiOnsiJGlkIjoiMTA4MiIsIkEiOjAsIlIiOjAsIkciOjAsIkIiOjB9fSwiSXNWaXNpYmxlIjp0cnVlLCJXaWR0aCI6MC4wLCJIZWlnaHQiOjAuMCwiQm9yZGVyU3R5bGUiOnsiJGlkIjoiMTA4MyIsIkxpbmVDb2xvciI6bnVsbCwiTGluZVdlaWdodCI6MC4wLCJMaW5lVHlwZSI6MCwiUGFyZW50U3R5bGUiOm51bGx9LCJQYXJlbnRTdHlsZSI6bnVsbH0sIlBhcmVudFN0eWxlIjpudWxsfSwiUGFyZW50U3R5bGUiOm51bGx9LCJJbmRleCI6MTMsIlNtYXJ0RHVyYXRpb25BY3RpdmF0ZWQiOmZhbHNlLCJEYXRlRm9ybWF0Ijp7IiRyZWYiOiIxMDcyIn0sIldlZWtOdW1iZXJpbmciOnsiJGlkIjoiMTA4NCIsIkZvcm1hdCI6MCwiSXNWaXNpYmxlIjpmYWxzZSwiTGFzdEtub3duVmlzaWJpbGl0eVN0YXRlIjpmYWxzZX0sIkJhc2VsaW5lRGF0YSI6eyIkaWQiOiIxMDg1IiwiU3RhcnREYXRlIjoiMjAyNi0wMy0wMlQwMDowMDowMCIsIkVuZERhdGUiOiIyMDI2LTA2LTE3VDIzOjU5OjAwIn0sIklkIjoiYTUxNzYzYzctMTUyMS00ODhmLTg4NmEtZTNmODFkZGQxODEzIiwiSW1wb3J0SWQiOm51bGwsIlRpdGxlIjoiVHJhbnNsIFRhYmxlOiBEZXNpZ24gcGhhc2UgKEZaSikiLCJOb3RlIjpudWxsLCJIeXBlcmxpbmsiOnsiJGlkIjoiMTA4NiIsIkFkZHJlc3MiOiIiLCJTdWJBZGRyZXNzIjoiIn0sIklzQ2hhbmdlZCI6ZmFsc2UsIklzTmV3IjpmYWxzZX19XSwiX21pbGVzdG9uZXMiOltdLCJJZCI6IjAwMDAwMDAwLTAwMDAtMDAwMC0wMDAwLTAwMDAwMDAwMDAwMCIsIklzU2luZ2xlSXRlbVJvdyI6dHJ1ZX0seyIkaWQiOiIxMDg3IiwiX3Rhc2tzIjpbeyIkaWQiOiIxMDg4IiwiX2F0dGFjaGVkTWlsZXN0b25lcyI6W10sIlRhc2tEZWZpbml0aW9uIjp7IiRpZCI6IjEwODkiLCJHcm91cE5hbWUiOm51bGwsIlN0YXJ0RGF0ZSI6IjIwMjYtMDYtMThUMDA6MDA6MDBaIiwiRW5kRGF0ZSI6IjIwMjYtMTItMDlUMjM6NTk6MDBaIiwiUGVyY2VudGFnZUNvbXBsZXRlIjpudWxsLCJTdHlsZSI6eyIkaWQiOiIxMDkwIiwiU2hhcGUiOjEsIlNoYXBlVGhpY2tuZXNzIjowLCJEdXJhdGlvbkZvcm1hdCI6MCwiSW5jbHVkZU5vbldvcmtpbmdEYXlzSW5EdXJhdGlvbiI6ZmFsc2UsIlBlcmNlbnRhZ2VDb21wbGV0ZVN0eWxlIjp7IiRpZCI6IjEwOTEiLCJGb250U2V0dGluZ3MiOnsiJGlkIjoiMTA5MiIsIkZvbnRTaXplIjoxMCwiRm9udE5hbWUiOiJDYWxpYnJpIiwiSXNCb2xkIjpmYWxzZSwiSXNJdGFsaWMiOmZhbHNlLCJJc1VuZGVybGluZWQiOmZhbHNlLCJQYXJlbnRTdHlsZSI6bnVsbH0sIkF1dG9TaXplIjowLCJGb3JlZ3JvdW5kIjp7IiRpZCI6IjEwOTMiLCJDb2xvciI6eyIkaWQiOiIxMDk0IiwiQSI6MjU1LCJSIjoyMzIsIkciOjIzMiwiQiI6MjMyfX0sIk1heFdpZHRoIjoyMDAuMCwiTWF4SGVpZ2h0IjoiSW5maW5pdHkiLCJTbWFydEZvcmVncm91bmRJc0FjdGl2ZSI6ZmFsc2UsIkhvcml6b250YWxBbGlnbm1lbnQiOjEsIlZlcnRpY2FsQWxpZ25tZW50IjoxLCJTbWFydEZvcmVncm91bmQiOm51bGwsIkJhY2tncm91bmRGaWxsVHlwZSI6MCwiTWFyZ2luIjp7IiRpZCI6IjEwOTUiLCJUb3AiOjAuMCwiTGVmdCI6MC4wLCJSaWdodCI6MC4wLCJCb3R0b20iOjAuMH0sIlBhZGRpbmciOnsiJGlkIjoiMTA5NiIsIlRvcCI6MC4wLCJMZWZ0IjowLjAsIlJpZ2h0IjowLjAsIkJvdHRvbSI6MC4wfSwiQmFja2dyb3VuZCI6eyIkaWQiOiIxMDk3IiwiQ29sb3IiOnsiJGlkIjoiMTA5OCIsIkEiOjg5LCJSIjowLCJHIjowLCJCIjowfX0sIklzVmlzaWJsZSI6dHJ1ZSwiV2lkdGgiOjAuMCwiSGVpZ2h0IjowLjAsIkJvcmRlclN0eWxlIjp7IiRpZCI6IjEwOTkiLCJMaW5lQ29sb3IiOm51bGwsIkxpbmVXZWlnaHQiOjAuMCwiTGluZVR5cGUiOjAsIlBhcmVudFN0eWxlIjpudWxsfSwiUGFyZW50U3R5bGUiOm51bGx9LCJEdXJhdGlvblN0eWxlIjp7IiRpZCI6IjExMDAiLCJGb250U2V0dGluZ3MiOnsiJGlkIjoiMTEwMSIsIkZvbnRTaXplIjoxMCwiRm9udE5hbWUiOiJDYWxpYnJpIiwiSXNCb2xkIjpmYWxzZSwiSXNJdGFsaWMiOmZhbHNlLCJJc1VuZGVybGluZWQiOmZhbHNlLCJQYXJlbnRTdHlsZSI6bnVsbH0sIkF1dG9TaXplIjoyLCJGb3JlZ3JvdW5kIjp7IiRpZCI6IjExMDIiLCJDb2xvciI6eyIkaWQiOiIxMTAzIiwiQSI6MjU1LCJSIjoyMzcsIkciOjEyNSwiQiI6NDl9fSwiTWF4V2lkdGgiOjIwMC4wLCJNYXhIZWlnaHQiOiJJbmZpbml0eSIsIlNtYXJ0Rm9yZWdyb3VuZElzQWN0aXZlIjpmYWxzZSwiSG9yaXpvbnRhbEFsaWdubWVudCI6MCwiVmVydGljYWxBbGlnbm1lbnQiOjEsIlNtYXJ0Rm9yZWdyb3VuZCI6bnVsbCwiQmFja2dyb3VuZEZpbGxUeXBlIjowLCJNYXJnaW4iOnsiJGlkIjoiMTEwNCIsIlRvcCI6MC4wLCJMZWZ0IjowLjAsIlJpZ2h0IjowLjAsIkJvdHRvbSI6MC4wfSwiUGFkZGluZyI6eyIkaWQiOiIxMTA1IiwiVG9wIjowLjAsIkxlZnQiOjAuMCwiUmlnaHQiOjAuMCwiQm90dG9tIjowLjB9LCJCYWNrZ3JvdW5kIjp7IiRpZCI6IjExMDYiLCJDb2xvciI6eyIkaWQiOiIxMTA3IiwiQSI6MjU1LCJSIjoyMzcsIkciOjEyNSwiQiI6NDl9fSwiSXNWaXNpYmxlIjpmYWxzZSwiV2lkdGgiOjAuMCwiSGVpZ2h0IjowLjAsIkJvcmRlclN0eWxlIjp7IiRpZCI6IjExMDgiLCJMaW5lQ29sb3IiOm51bGwsIkxpbmVXZWlnaHQiOjAuMCwiTGluZVR5cGUiOjAsIlBhcmVudFN0eWxlIjpudWxsfSwiUGFyZW50U3R5bGUiOm51bGx9LCJIb3Jpem9udGFsQ29ubmVjdG9yU3R5bGUiOnsiJGlkIjoiMTEwOSIsIkxpbmVDb2xvciI6eyIkaWQiOiIxMTEwIiwiJHR5cGUiOiJOTFJFLkNvbW1vbi5Eb20uU29saWRDb2xvckJydXNoLCBOTFJFLkNvbW1vbiIsIkNvbG9yIjp7IiRpZCI6IjExMTEiLCJBIjoyNTUsIlIiOjAsIkciOjAsIkIiOjB9fSwiTGluZVdlaWdodCI6MC4wLCJMaW5lVHlwZSI6MCwiUGFyZW50U3R5bGUiOm51bGx9LCJWZXJ0aWNhbENvbm5lY3RvclN0eWxlIjp7IiRpZCI6IjExMTIiLCJMaW5lQ29sb3IiOnsiJGlkIjoiMTExMyIsIiR0eXBlIjoiTkxSRS5Db21tb24uRG9tLlNvbGlkQ29sb3JCcnVzaCwgTkxSRS5Db21tb24iLCJDb2xvciI6eyIkaWQiOiIxMTE0IiwiQSI6MjU1LCJSIjowLCJHIjowLCJCIjowfX0sIkxpbmVXZWlnaHQiOjAuMCwiTGluZVR5cGUiOjAsIlBhcmVudFN0eWxlIjpudWxsfSwiTWFyZ2luIjpudWxsLCJTdGFydERhdGVQb3NpdGlvbiI6MywiRW5kRGF0ZVBvc2l0aW9uIjozLCJEYXRlSXNWaXNpYmxlIjp0cnVlLCJUaXRsZVBvc2l0aW9uIjo0LCJEdXJhdGlvblBvc2l0aW9uIjo2LCJQZXJjZW50YWdlQ29tcGxldGVkUG9zaXRpb24iOjYsIlZhcmlhbmNlUG9zaXRpb24iOjYsIlNwYWNpbmciOjMsIklzQmVsb3dUaW1lYmFuZCI6dHJ1ZSwiUGVyY2VudGFnZUNvbXBsZXRlU2hhcGVPcGFjaXR5IjozNSwiQmFzZWxpbmVTdHlsZSI6eyIkaWQiOiIxMTE1IiwiU2hhcGVTdHlsZSI6eyIkaWQiOiIxMTE2IiwiTWFyZ2luIjp7IiRpZCI6IjExMTciLCJUb3AiOjAuMCwiTGVmdCI6MC4wLCJSaWdodCI6MC4wLCJCb3R0b20iOjAuMH0sIlBhZGRpbmciOnsiJGlkIjoiMTExOCIsIlRvcCI6MC4wLCJMZWZ0IjowLjAsIlJpZ2h0IjowLjAsIkJvdHRvbSI6MC4wfSwiQmFja2dyb3VuZCI6eyIkaWQiOiIxMTE5IiwiQ29sb3IiOnsiJGlkIjoiMTEyMCIsIkEiOjE1MywiUiI6MCwiRyI6MCwiQiI6MH19LCJJc1Zpc2libGUiOnRydWUsIldpZHRoIjowLjAsIkhlaWdodCI6MC4wLCJCb3JkZXJTdHlsZSI6bnVsbCwiUGFyZW50U3R5bGUiOm51bGx9LCJNYXJnaW4iOnsiJGlkIjoiMTEyMSIsIlRvcCI6MC4wLCJMZWZ0IjowLjAsIlJpZ2h0IjowLjAsIkJvdHRvbSI6MC4wfSwiUGFkZGluZyI6eyIkaWQiOiIxMTIyIiwiVG9wIjowLjAsIkxlZnQiOjAuMCwiUmlnaHQiOjAuMCwiQm90dG9tIjowLjB9LCJCYWNrZ3JvdW5kIjpudWxsLCJJc1Zpc2libGUiOnRydWUsIldpZHRoIjowLjAsIkhlaWdodCI6MC4wLCJCb3JkZXJTdHlsZSI6bnVsbCwiUGFyZW50U3R5bGUiOm51bGx9LCJTaGFwZVN0eWxlIjp7IiRpZCI6IjExMjMiLCJNYXJnaW4iOnsiJGlkIjoiMTEyNCIsIlRvcCI6MC4wLCJMZWZ0Ijo0LjAsIlJpZ2h0Ijo0LjAsIkJvdHRvbSI6MC4wfSwiUGFkZGluZyI6eyIkaWQiOiIxMTI1IiwiVG9wIjowLjAsIkxlZnQiOjAuMCwiUmlnaHQiOjAuMCwiQm90dG9tIjowLjB9LCJCYWNrZ3JvdW5kIjp7IiRpZCI6IjExMjYiLCJDb2xvciI6eyIkaWQiOiIxMTI3IiwiQSI6MjU1LCJSIjoyMSwiRyI6OTYsIkIiOjEzMH19LCJJc1Zpc2libGUiOnRydWUsIldpZHRoIjoxNzQuMCwiSGVpZ2h0IjoxMC4wLCJCb3JkZXJTdHlsZSI6eyIkaWQiOiIxMTI4IiwiTGluZUNvbG9yIjp7IiRpZCI6IjExMjkiLCIkdHlwZSI6Ik5MUkUuQ29tbW9uLkRvbS5Tb2xpZENvbG9yQnJ1c2gsIE5MUkUuQ29tbW9uIiwiQ29sb3IiOnsiJGlkIjoiMTEzMCIsIkEiOjI1NSwiUiI6MjM0LCJHIjoyMiwiQiI6MzB9fSwiTGluZVdlaWdodCI6MC4wLCJMaW5lVHlwZSI6MCwiUGFyZW50U3R5bGUiOm51bGx9LCJQYXJlbnRTdHlsZSI6bnVsbH0sIlRpdGxlU3R5bGUiOnsiJGlkIjoiMTEzMSIsIkZvbnRTZXR0aW5ncyI6eyIkaWQiOiIxMTMyIiwiRm9udFNpemUiOjExLCJGb250TmFtZSI6IkNhbGlicmkiLCJJc0JvbGQiOmZhbHNlLCJJc0l0YWxpYyI6ZmFsc2UsIklzVW5kZXJsaW5lZCI6ZmFsc2UsIlBhcmVudFN0eWxlIjpudWxsfSwiQXV0b1NpemUiOjAsIkZvcmVncm91bmQiOnsiJGlkIjoiMTEzMyIsIkNvbG9yIjp7IiRpZCI6IjExMzQiLCJBIjoyNTUsIlIiOjAsIkciOjAsIkIiOjB9fSwiTWF4V2lkdGgiOjcyMC4wLCJNYXhIZWlnaHQiOiJJbmZpbml0eSIsIlNtYXJ0Rm9yZWdyb3VuZElzQWN0aXZlIjpmYWxzZSwiSG9yaXpvbnRhbEFsaWdubWVudCI6MCwiVmVydGljYWxBbGlnbm1lbnQiOjEsIlNtYXJ0Rm9yZWdyb3VuZCI6bnVsbCwiQmFja2dyb3VuZEZpbGxUeXBlIjowLCJNYXJnaW4iOnsiJGlkIjoiMTEzNSIsIlRvcCI6MC4wLCJMZWZ0IjowLjAsIlJpZ2h0IjowLjAsIkJvdHRvbSI6MC4wfSwiUGFkZGluZyI6eyIkaWQiOiIxMTM2IiwiVG9wIjowLjAsIkxlZnQiOjAuMCwiUmlnaHQiOjAuMCwiQm90dG9tIjowLjB9LCJCYWNrZ3JvdW5kIjp7IiRpZCI6IjExMzciLCJDb2xvciI6eyIkaWQiOiIxMTM4IiwiQSI6MCwiUiI6MjU1LCJHIjoyNTUsIkIiOjI1NX19LCJJc1Zpc2libGUiOnRydWUsIldpZHRoIjowLjAsIkhlaWdodCI6MC4wLCJCb3JkZXJTdHlsZSI6eyIkaWQiOiIxMTM5IiwiTGluZUNvbG9yIjpudWxsLCJMaW5lV2VpZ2h0IjowLjAsIkxpbmVUeXBlIjowLCJQYXJlbnRTdHlsZSI6bnVsbH0sIlBhcmVudFN0eWxlIjpudWxsfSwiRGF0ZVN0eWxlIjp7IiRpZCI6IjExNDAiLCJGb250U2V0dGluZ3MiOnsiJGlkIjoiMTE0MSIsIkZvbnRTaXplIjoxMCwiRm9udE5hbWUiOiJDYWxpYnJpIiwiSXNCb2xkIjpmYWxzZSwiSXNJdGFsaWMiOmZhbHNlLCJJc1VuZGVybGluZWQiOmZhbHNlLCJQYXJlbnRTdHlsZSI6bnVsbH0sIkF1dG9TaXplIjoyLCJGb3JlZ3JvdW5kIjp7IiRpZCI6IjExNDIiLCJDb2xvciI6eyIkaWQiOiIxMTQzIiwiQSI6MjU1LCJSIjoxNCwiRyI6NDAsIkIiOjY1fX0sIk1heFdpZHRoIjo5Mi44MjcwMTExMDgzOTg0MzgsIk1heEhlaWdodCI6IkluZmluaXR5IiwiU21hcnRGb3JlZ3JvdW5kSXNBY3RpdmUiOmZhbHNlLCJIb3Jpem9udGFsQWxpZ25tZW50IjoyLCJWZXJ0aWNhbEFsaWdubWVudCI6MSwiU21hcnRGb3JlZ3JvdW5kIjpudWxsLCJCYWNrZ3JvdW5kRmlsbFR5cGUiOjAsIk1hcmdpbiI6eyIkaWQiOiIxMTQ0IiwiVG9wIjowLjAsIkxlZnQiOjAuMCwiUmlnaHQiOjAuMCwiQm90dG9tIjowLjB9LCJQYWRkaW5nIjp7IiRpZCI6IjExNDUiLCJUb3AiOjAuMCwiTGVmdCI6MC4wLCJSaWdodCI6MC4wLCJCb3R0b20iOjAuMH0sIkJhY2tncm91bmQiOnsiJGlkIjoiMTE0NiIsIkNvbG9yIjp7IiRpZCI6IjExNDciLCJBIjoyNTUsIlIiOjE0LCJHIjo0MCwiQiI6NjV9fSwiSXNWaXNpYmxlIjp0cnVlLCJXaWR0aCI6MC4wLCJIZWlnaHQiOjAuMCwiQm9yZGVyU3R5bGUiOnsiJGlkIjoiMTE0OCIsIkxpbmVDb2xvciI6bnVsbCwiTGluZVdlaWdodCI6MC4wLCJMaW5lVHlwZSI6MCwiUGFyZW50U3R5bGUiOm51bGx9LCJQYXJlbnRTdHlsZSI6bnVsbH0sIkRhdGVGb3JtYXQiOnsiJGlkIjoiMTE0OSIsIkZvcm1hdFN0cmluZyI6Ik1NTSB5eXl5IiwiU2VwYXJhdG9yIjoiLyIsIlVzZUludGVybmF0aW9uYWxEYXRlRm9ybWF0IjpmYWxzZSwiRGF0ZUlzVmlzaWJsZSI6dHJ1ZSwiVGltZUlzVmlzaWJsZSI6ZmFsc2UsIkhvdXJEaWdpdHMiOjEsIkFtUG1EZXNpZ25hdG9yIjoyLCJUcmltMDBNaW51dGVzIjpmYWxzZSwiTGFzdEtub3duVmlzaWJpbGl0eVN0YXRlIjpudWxsfSwiV2Vla051bWJlcmluZyI6eyIkaWQiOiIxMTUwIiwiRm9ybWF0IjowLCJJc1Zpc2libGUiOmZhbHNlLCJMYXN0S25vd25WaXNpYmlsaXR5U3RhdGUiOmZhbHNlfSwiSXNWaXNpYmxlIjp0cnVlLCJWYXJpYW5jZVN0eWxlIjp7IiRpZCI6IjExNTEiLCJUZXh0U3R5bGUiOnsiJGlkIjoiMTE1MiIsIkZvbnRTZXR0aW5ncyI6eyIkaWQiOiIxMTUzIiwiRm9udFNpemUiOjExLCJGb250TmFtZSI6IkNhbGlicmkiLCJJc0JvbGQiOmZhbHNlLCJJc0l0YWxpYyI6ZmFsc2UsIklzVW5kZXJsaW5lZCI6ZmFsc2UsIlBhcmVudFN0eWxlIjpudWxsfSwiQXV0b1NpemUiOjAsIkZvcmVncm91bmQiOnsiJGlkIjoiMTE1NCIsIkNvbG9yIjp7IiRpZCI6IjExNTU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MTE1NiIsIlRvcCI6MC4wLCJMZWZ0IjowLjAsIlJpZ2h0IjowLjAsIkJvdHRvbSI6MC4wfSwiUGFkZGluZyI6eyIkaWQiOiIxMTU3IiwiVG9wIjowLjAsIkxlZnQiOjAuMCwiUmlnaHQiOjAuMCwiQm90dG9tIjowLjB9LCJCYWNrZ3JvdW5kIjp7IiRpZCI6IjExNTgiLCJDb2xvciI6eyIkaWQiOiIxMTU5IiwiQSI6MCwiUiI6MCwiRyI6MCwiQiI6MH19LCJJc1Zpc2libGUiOnRydWUsIldpZHRoIjowLjAsIkhlaWdodCI6MC4wLCJCb3JkZXJTdHlsZSI6eyIkaWQiOiIxMTYwIiwiTGluZUNvbG9yIjpudWxsLCJMaW5lV2VpZ2h0IjowLjAsIkxpbmVUeXBlIjowLCJQYXJlbnRTdHlsZSI6bnVsbH0sIlBhcmVudFN0eWxlIjpudWxsfSwiUGFyZW50U3R5bGUiOm51bGx9LCJQYXJlbnRTdHlsZSI6bnVsbH0sIkluZGV4IjoxNCwiU21hcnREdXJhdGlvbkFjdGl2YXRlZCI6ZmFsc2UsIkRhdGVGb3JtYXQiOnsiJHJlZiI6IjExNDkifSwiV2Vla051bWJlcmluZyI6eyIkaWQiOiIxMTYxIiwiRm9ybWF0IjowLCJJc1Zpc2libGUiOmZhbHNlLCJMYXN0S25vd25WaXNpYmlsaXR5U3RhdGUiOmZhbHNlfSwiQmFzZWxpbmVEYXRhIjp7IiRpZCI6IjExNjIiLCJTdGFydERhdGUiOiIyMDI2LTA2LTE4VDAwOjAwOjAwIiwiRW5kRGF0ZSI6IjIwMjYtMTItMDlUMjM6NTk6MDAifSwiSWQiOiJkODJkMmY2My01YmIxLTQ3M2QtYTRlMS00OWU3ZWU3NzgxNTIiLCJJbXBvcnRJZCI6bnVsbCwiVGl0bGUiOiJUcmFuc2wgVGFibGU6IE1hbnVmYWN0dXJpbmcgcGhhc2UgKEZaSikiLCJOb3RlIjpudWxsLCJIeXBlcmxpbmsiOnsiJGlkIjoiMTE2MyIsIkFkZHJlc3MiOiIiLCJTdWJBZGRyZXNzIjoiIn0sIklzQ2hhbmdlZCI6ZmFsc2UsIklzTmV3IjpmYWxzZX19XSwiX21pbGVzdG9uZXMiOltdLCJJZCI6IjAwMDAwMDAwLTAwMDAtMDAwMC0wMDAwLTAwMDAwMDAwMDAwMCIsIklzU2luZ2xlSXRlbVJvdyI6dHJ1ZX0seyIkaWQiOiIxMTY0IiwiX3Rhc2tzIjpbeyIkaWQiOiIxMTY1IiwiX2F0dGFjaGVkTWlsZXN0b25lcyI6W10sIlRhc2tEZWZpbml0aW9uIjp7IiRpZCI6IjExNjYiLCJHcm91cE5hbWUiOm51bGwsIlN0YXJ0RGF0ZSI6IjIwMjYtMTItMTBUMDA6MDA6MDBaIiwiRW5kRGF0ZSI6IjIwMjctMDYtMTVUMjM6NTk6MDBaIiwiUGVyY2VudGFnZUNvbXBsZXRlIjpudWxsLCJTdHlsZSI6eyIkaWQiOiIxMTY3IiwiU2hhcGUiOjEsIlNoYXBlVGhpY2tuZXNzIjowLCJEdXJhdGlvbkZvcm1hdCI6MCwiSW5jbHVkZU5vbldvcmtpbmdEYXlzSW5EdXJhdGlvbiI6ZmFsc2UsIlBlcmNlbnRhZ2VDb21wbGV0ZVN0eWxlIjp7IiRpZCI6IjExNjgiLCJGb250U2V0dGluZ3MiOnsiJGlkIjoiMTE2OSIsIkZvbnRTaXplIjoxMCwiRm9udE5hbWUiOiJDYWxpYnJpIiwiSXNCb2xkIjpmYWxzZSwiSXNJdGFsaWMiOmZhbHNlLCJJc1VuZGVybGluZWQiOmZhbHNlLCJQYXJlbnRTdHlsZSI6bnVsbH0sIkF1dG9TaXplIjowLCJGb3JlZ3JvdW5kIjp7IiRpZCI6IjExNzAiLCJDb2xvciI6eyIkaWQiOiIxMTcxIiwiQSI6MjU1LCJSIjoyMzIsIkciOjIzMiwiQiI6MjMyfX0sIk1heFdpZHRoIjoyMDAuMCwiTWF4SGVpZ2h0IjoiSW5maW5pdHkiLCJTbWFydEZvcmVncm91bmRJc0FjdGl2ZSI6ZmFsc2UsIkhvcml6b250YWxBbGlnbm1lbnQiOjEsIlZlcnRpY2FsQWxpZ25tZW50IjoxLCJTbWFydEZvcmVncm91bmQiOm51bGwsIkJhY2tncm91bmRGaWxsVHlwZSI6MCwiTWFyZ2luIjp7IiRpZCI6IjExNzIiLCJUb3AiOjAuMCwiTGVmdCI6MC4wLCJSaWdodCI6MC4wLCJCb3R0b20iOjAuMH0sIlBhZGRpbmciOnsiJGlkIjoiMTE3MyIsIlRvcCI6MC4wLCJMZWZ0IjowLjAsIlJpZ2h0IjowLjAsIkJvdHRvbSI6MC4wfSwiQmFja2dyb3VuZCI6eyIkaWQiOiIxMTc0IiwiQ29sb3IiOnsiJGlkIjoiMTE3NSIsIkEiOjg5LCJSIjowLCJHIjowLCJCIjowfX0sIklzVmlzaWJsZSI6dHJ1ZSwiV2lkdGgiOjAuMCwiSGVpZ2h0IjowLjAsIkJvcmRlclN0eWxlIjp7IiRpZCI6IjExNzYiLCJMaW5lQ29sb3IiOm51bGwsIkxpbmVXZWlnaHQiOjAuMCwiTGluZVR5cGUiOjAsIlBhcmVudFN0eWxlIjpudWxsfSwiUGFyZW50U3R5bGUiOm51bGx9LCJEdXJhdGlvblN0eWxlIjp7IiRpZCI6IjExNzciLCJGb250U2V0dGluZ3MiOnsiJGlkIjoiMTE3OCIsIkZvbnRTaXplIjoxMCwiRm9udE5hbWUiOiJDYWxpYnJpIiwiSXNCb2xkIjpmYWxzZSwiSXNJdGFsaWMiOmZhbHNlLCJJc1VuZGVybGluZWQiOmZhbHNlLCJQYXJlbnRTdHlsZSI6bnVsbH0sIkF1dG9TaXplIjoyLCJGb3JlZ3JvdW5kIjp7IiRpZCI6IjExNzkiLCJDb2xvciI6eyIkaWQiOiIxMTgwIiwiQSI6MjU1LCJSIjoyMzcsIkciOjEyNSwiQiI6NDl9fSwiTWF4V2lkdGgiOjIwMC4wLCJNYXhIZWlnaHQiOiJJbmZpbml0eSIsIlNtYXJ0Rm9yZWdyb3VuZElzQWN0aXZlIjpmYWxzZSwiSG9yaXpvbnRhbEFsaWdubWVudCI6MCwiVmVydGljYWxBbGlnbm1lbnQiOjEsIlNtYXJ0Rm9yZWdyb3VuZCI6bnVsbCwiQmFja2dyb3VuZEZpbGxUeXBlIjowLCJNYXJnaW4iOnsiJGlkIjoiMTE4MSIsIlRvcCI6MC4wLCJMZWZ0IjowLjAsIlJpZ2h0IjowLjAsIkJvdHRvbSI6MC4wfSwiUGFkZGluZyI6eyIkaWQiOiIxMTgyIiwiVG9wIjowLjAsIkxlZnQiOjAuMCwiUmlnaHQiOjAuMCwiQm90dG9tIjowLjB9LCJCYWNrZ3JvdW5kIjp7IiRpZCI6IjExODMiLCJDb2xvciI6eyIkaWQiOiIxMTg0IiwiQSI6MjU1LCJSIjoyMzcsIkciOjEyNSwiQiI6NDl9fSwiSXNWaXNpYmxlIjpmYWxzZSwiV2lkdGgiOjAuMCwiSGVpZ2h0IjowLjAsIkJvcmRlclN0eWxlIjp7IiRpZCI6IjExODUiLCJMaW5lQ29sb3IiOm51bGwsIkxpbmVXZWlnaHQiOjAuMCwiTGluZVR5cGUiOjAsIlBhcmVudFN0eWxlIjpudWxsfSwiUGFyZW50U3R5bGUiOm51bGx9LCJIb3Jpem9udGFsQ29ubmVjdG9yU3R5bGUiOnsiJGlkIjoiMTE4NiIsIkxpbmVDb2xvciI6eyIkaWQiOiIxMTg3IiwiJHR5cGUiOiJOTFJFLkNvbW1vbi5Eb20uU29saWRDb2xvckJydXNoLCBOTFJFLkNvbW1vbiIsIkNvbG9yIjp7IiRpZCI6IjExODgiLCJBIjoyNTUsIlIiOjAsIkciOjAsIkIiOjB9fSwiTGluZVdlaWdodCI6MC4wLCJMaW5lVHlwZSI6MCwiUGFyZW50U3R5bGUiOm51bGx9LCJWZXJ0aWNhbENvbm5lY3RvclN0eWxlIjp7IiRpZCI6IjExODkiLCJMaW5lQ29sb3IiOnsiJGlkIjoiMTE5MCIsIiR0eXBlIjoiTkxSRS5Db21tb24uRG9tLlNvbGlkQ29sb3JCcnVzaCwgTkxSRS5Db21tb24iLCJDb2xvciI6eyIkaWQiOiIxMTkxIiwiQSI6MjU1LCJSIjowLCJHIjowLCJCIjowfX0sIkxpbmVXZWlnaHQiOjAuMCwiTGluZVR5cGUiOjAsIlBhcmVudFN0eWxlIjpudWxsfSwiTWFyZ2luIjpudWxsLCJTdGFydERhdGVQb3NpdGlvbiI6MywiRW5kRGF0ZVBvc2l0aW9uIjozLCJEYXRlSXNWaXNpYmxlIjp0cnVlLCJUaXRsZVBvc2l0aW9uIjo0LCJEdXJhdGlvblBvc2l0aW9uIjo2LCJQZXJjZW50YWdlQ29tcGxldGVkUG9zaXRpb24iOjYsIlZhcmlhbmNlUG9zaXRpb24iOjYsIlNwYWNpbmciOjMsIklzQmVsb3dUaW1lYmFuZCI6dHJ1ZSwiUGVyY2VudGFnZUNvbXBsZXRlU2hhcGVPcGFjaXR5IjozNSwiQmFzZWxpbmVTdHlsZSI6eyIkaWQiOiIxMTkyIiwiU2hhcGVTdHlsZSI6eyIkaWQiOiIxMTkzIiwiTWFyZ2luIjp7IiRpZCI6IjExOTQiLCJUb3AiOjAuMCwiTGVmdCI6MC4wLCJSaWdodCI6MC4wLCJCb3R0b20iOjAuMH0sIlBhZGRpbmciOnsiJGlkIjoiMTE5NSIsIlRvcCI6MC4wLCJMZWZ0IjowLjAsIlJpZ2h0IjowLjAsIkJvdHRvbSI6MC4wfSwiQmFja2dyb3VuZCI6eyIkaWQiOiIxMTk2IiwiQ29sb3IiOnsiJGlkIjoiMTE5NyIsIkEiOjE1MywiUiI6MCwiRyI6MCwiQiI6MH19LCJJc1Zpc2libGUiOnRydWUsIldpZHRoIjowLjAsIkhlaWdodCI6MC4wLCJCb3JkZXJTdHlsZSI6bnVsbCwiUGFyZW50U3R5bGUiOm51bGx9LCJNYXJnaW4iOnsiJGlkIjoiMTE5OCIsIlRvcCI6MC4wLCJMZWZ0IjowLjAsIlJpZ2h0IjowLjAsIkJvdHRvbSI6MC4wfSwiUGFkZGluZyI6eyIkaWQiOiIxMTk5IiwiVG9wIjowLjAsIkxlZnQiOjAuMCwiUmlnaHQiOjAuMCwiQm90dG9tIjowLjB9LCJCYWNrZ3JvdW5kIjpudWxsLCJJc1Zpc2libGUiOnRydWUsIldpZHRoIjowLjAsIkhlaWdodCI6MC4wLCJCb3JkZXJTdHlsZSI6bnVsbCwiUGFyZW50U3R5bGUiOm51bGx9LCJTaGFwZVN0eWxlIjp7IiRpZCI6IjEyMDAiLCJNYXJnaW4iOnsiJGlkIjoiMTIwMSIsIlRvcCI6MC4wLCJMZWZ0Ijo0LjAsIlJpZ2h0Ijo0LjAsIkJvdHRvbSI6MC4wfSwiUGFkZGluZyI6eyIkaWQiOiIxMjAyIiwiVG9wIjowLjAsIkxlZnQiOjAuMCwiUmlnaHQiOjAuMCwiQm90dG9tIjowLjB9LCJCYWNrZ3JvdW5kIjp7IiRpZCI6IjEyMDMiLCJDb2xvciI6eyIkaWQiOiIxMjA0IiwiQSI6MjU1LCJSIjoyMSwiRyI6OTYsIkIiOjEzMH19LCJJc1Zpc2libGUiOnRydWUsIldpZHRoIjoxODYuMCwiSGVpZ2h0IjoxMC4wLCJCb3JkZXJTdHlsZSI6eyIkaWQiOiIxMjA1IiwiTGluZUNvbG9yIjp7IiRpZCI6IjEyMDYiLCIkdHlwZSI6Ik5MUkUuQ29tbW9uLkRvbS5Tb2xpZENvbG9yQnJ1c2gsIE5MUkUuQ29tbW9uIiwiQ29sb3IiOnsiJGlkIjoiMTIwNyIsIkEiOjI1NSwiUiI6MjM0LCJHIjoyMiwiQiI6MzB9fSwiTGluZVdlaWdodCI6MC4wLCJMaW5lVHlwZSI6MCwiUGFyZW50U3R5bGUiOm51bGx9LCJQYXJlbnRTdHlsZSI6bnVsbH0sIlRpdGxlU3R5bGUiOnsiJGlkIjoiMTIwOCIsIkZvbnRTZXR0aW5ncyI6eyIkaWQiOiIxMjA5IiwiRm9udFNpemUiOjExLCJGb250TmFtZSI6IkNhbGlicmkiLCJJc0JvbGQiOmZhbHNlLCJJc0l0YWxpYyI6ZmFsc2UsIklzVW5kZXJsaW5lZCI6ZmFsc2UsIlBhcmVudFN0eWxlIjpudWxsfSwiQXV0b1NpemUiOjAsIkZvcmVncm91bmQiOnsiJGlkIjoiMTIxMCIsIkNvbG9yIjp7IiRpZCI6IjEyMTEiLCJBIjoyNTUsIlIiOjAsIkciOjAsIkIiOjB9fSwiTWF4V2lkdGgiOjcyMC4wLCJNYXhIZWlnaHQiOiJJbmZpbml0eSIsIlNtYXJ0Rm9yZWdyb3VuZElzQWN0aXZlIjpmYWxzZSwiSG9yaXpvbnRhbEFsaWdubWVudCI6MCwiVmVydGljYWxBbGlnbm1lbnQiOjEsIlNtYXJ0Rm9yZWdyb3VuZCI6bnVsbCwiQmFja2dyb3VuZEZpbGxUeXBlIjowLCJNYXJnaW4iOnsiJGlkIjoiMTIxMiIsIlRvcCI6MC4wLCJMZWZ0IjowLjAsIlJpZ2h0IjowLjAsIkJvdHRvbSI6MC4wfSwiUGFkZGluZyI6eyIkaWQiOiIxMjEzIiwiVG9wIjowLjAsIkxlZnQiOjAuMCwiUmlnaHQiOjAuMCwiQm90dG9tIjowLjB9LCJCYWNrZ3JvdW5kIjp7IiRpZCI6IjEyMTQiLCJDb2xvciI6eyIkaWQiOiIxMjE1IiwiQSI6MCwiUiI6MjU1LCJHIjoyNTUsIkIiOjI1NX19LCJJc1Zpc2libGUiOnRydWUsIldpZHRoIjowLjAsIkhlaWdodCI6MC4wLCJCb3JkZXJTdHlsZSI6eyIkaWQiOiIxMjE2IiwiTGluZUNvbG9yIjpudWxsLCJMaW5lV2VpZ2h0IjowLjAsIkxpbmVUeXBlIjowLCJQYXJlbnRTdHlsZSI6bnVsbH0sIlBhcmVudFN0eWxlIjpudWxsfSwiRGF0ZVN0eWxlIjp7IiRpZCI6IjEyMTciLCJGb250U2V0dGluZ3MiOnsiJGlkIjoiMTIxOCIsIkZvbnRTaXplIjoxMCwiRm9udE5hbWUiOiJDYWxpYnJpIiwiSXNCb2xkIjpmYWxzZSwiSXNJdGFsaWMiOmZhbHNlLCJJc1VuZGVybGluZWQiOmZhbHNlLCJQYXJlbnRTdHlsZSI6bnVsbH0sIkF1dG9TaXplIjoyLCJGb3JlZ3JvdW5kIjp7IiRpZCI6IjEyMTkiLCJDb2xvciI6eyIkaWQiOiIxMjIwIiwiQSI6MjU1LCJSIjoxNCwiRyI6NDAsIkIiOjY1fX0sIk1heFdpZHRoIjo5Ny4wMzczMjI5OTgwNDY4NzUsIk1heEhlaWdodCI6IkluZmluaXR5IiwiU21hcnRGb3JlZ3JvdW5kSXNBY3RpdmUiOmZhbHNlLCJIb3Jpem9udGFsQWxpZ25tZW50IjoyLCJWZXJ0aWNhbEFsaWdubWVudCI6MSwiU21hcnRGb3JlZ3JvdW5kIjpudWxsLCJCYWNrZ3JvdW5kRmlsbFR5cGUiOjAsIk1hcmdpbiI6eyIkaWQiOiIxMjIxIiwiVG9wIjowLjAsIkxlZnQiOjAuMCwiUmlnaHQiOjAuMCwiQm90dG9tIjowLjB9LCJQYWRkaW5nIjp7IiRpZCI6IjEyMjIiLCJUb3AiOjAuMCwiTGVmdCI6MC4wLCJSaWdodCI6MC4wLCJCb3R0b20iOjAuMH0sIkJhY2tncm91bmQiOnsiJGlkIjoiMTIyMyIsIkNvbG9yIjp7IiRpZCI6IjEyMjQiLCJBIjoyNTUsIlIiOjE0LCJHIjo0MCwiQiI6NjV9fSwiSXNWaXNpYmxlIjp0cnVlLCJXaWR0aCI6MC4wLCJIZWlnaHQiOjAuMCwiQm9yZGVyU3R5bGUiOnsiJGlkIjoiMTIyNSIsIkxpbmVDb2xvciI6bnVsbCwiTGluZVdlaWdodCI6MC4wLCJMaW5lVHlwZSI6MCwiUGFyZW50U3R5bGUiOm51bGx9LCJQYXJlbnRTdHlsZSI6bnVsbH0sIkRhdGVGb3JtYXQiOnsiJGlkIjoiMTIyNiIsIkZvcm1hdFN0cmluZyI6Ik1NTSB5eXl5IiwiU2VwYXJhdG9yIjoiLyIsIlVzZUludGVybmF0aW9uYWxEYXRlRm9ybWF0IjpmYWxzZSwiRGF0ZUlzVmlzaWJsZSI6dHJ1ZSwiVGltZUlzVmlzaWJsZSI6ZmFsc2UsIkhvdXJEaWdpdHMiOjEsIkFtUG1EZXNpZ25hdG9yIjoyLCJUcmltMDBNaW51dGVzIjpmYWxzZSwiTGFzdEtub3duVmlzaWJpbGl0eVN0YXRlIjpudWxsfSwiV2Vla051bWJlcmluZyI6eyIkaWQiOiIxMjI3IiwiRm9ybWF0IjowLCJJc1Zpc2libGUiOmZhbHNlLCJMYXN0S25vd25WaXNpYmlsaXR5U3RhdGUiOmZhbHNlfSwiSXNWaXNpYmxlIjp0cnVlLCJWYXJpYW5jZVN0eWxlIjp7IiRpZCI6IjEyMjgiLCJUZXh0U3R5bGUiOnsiJGlkIjoiMTIyOSIsIkZvbnRTZXR0aW5ncyI6eyIkaWQiOiIxMjMwIiwiRm9udFNpemUiOjExLCJGb250TmFtZSI6IkNhbGlicmkiLCJJc0JvbGQiOmZhbHNlLCJJc0l0YWxpYyI6ZmFsc2UsIklzVW5kZXJsaW5lZCI6ZmFsc2UsIlBhcmVudFN0eWxlIjpudWxsfSwiQXV0b1NpemUiOjAsIkZvcmVncm91bmQiOnsiJGlkIjoiMTIzMSIsIkNvbG9yIjp7IiRpZCI6IjEyMzI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MTIzMyIsIlRvcCI6MC4wLCJMZWZ0IjowLjAsIlJpZ2h0IjowLjAsIkJvdHRvbSI6MC4wfSwiUGFkZGluZyI6eyIkaWQiOiIxMjM0IiwiVG9wIjowLjAsIkxlZnQiOjAuMCwiUmlnaHQiOjAuMCwiQm90dG9tIjowLjB9LCJCYWNrZ3JvdW5kIjp7IiRpZCI6IjEyMzUiLCJDb2xvciI6eyIkaWQiOiIxMjM2IiwiQSI6MCwiUiI6MCwiRyI6MCwiQiI6MH19LCJJc1Zpc2libGUiOnRydWUsIldpZHRoIjowLjAsIkhlaWdodCI6MC4wLCJCb3JkZXJTdHlsZSI6eyIkaWQiOiIxMjM3IiwiTGluZUNvbG9yIjpudWxsLCJMaW5lV2VpZ2h0IjowLjAsIkxpbmVUeXBlIjowLCJQYXJlbnRTdHlsZSI6bnVsbH0sIlBhcmVudFN0eWxlIjpudWxsfSwiUGFyZW50U3R5bGUiOm51bGx9LCJQYXJlbnRTdHlsZSI6bnVsbH0sIkluZGV4IjoxNSwiU21hcnREdXJhdGlvbkFjdGl2YXRlZCI6ZmFsc2UsIkRhdGVGb3JtYXQiOnsiJHJlZiI6IjEyMjYifSwiV2Vla051bWJlcmluZyI6eyIkaWQiOiIxMjM4IiwiRm9ybWF0IjowLCJJc1Zpc2libGUiOmZhbHNlLCJMYXN0S25vd25WaXNpYmlsaXR5U3RhdGUiOmZhbHNlfSwiQmFzZWxpbmVEYXRhIjp7IiRpZCI6IjEyMzkiLCJTdGFydERhdGUiOiIyMDI2LTEyLTEwVDAwOjAwOjAwIiwiRW5kRGF0ZSI6IjIwMjctMDYtMTVUMjM6NTk6MDAifSwiSWQiOiI3NzU3MzViYy1hZDNjLTRkNjktYjQ2OS05MTU4MjgwYzRiYzciLCJJbXBvcnRJZCI6bnVsbCwiVGl0bGUiOiJUcmFuc2wgVGFibGUgJiBUaGVybSBQb2xhcml6OiBJbnN0YWxsYXRpb24gYW5kIENvbW1pc3Npb25pbmcgcGhhc2UgIChGWkopIiwiTm90ZSI6bnVsbCwiSHlwZXJsaW5rIjp7IiRpZCI6IjEyNDAiLCJBZGRyZXNzIjoiIiwiU3ViQWRkcmVzcyI6IiJ9LCJJc0NoYW5nZWQiOmZhbHNlLCJJc05ldyI6ZmFsc2V9fV0sIl9taWxlc3RvbmVzIjpbXSwiSWQiOiIwMDAwMDAwMC0wMDAwLTAwMDAtMDAwMC0wMDAwMDAwMDAwMDAiLCJJc1NpbmdsZUl0ZW1Sb3ciOnRydWV9LHsiJGlkIjoiMTI0MSIsIl90YXNrcyI6W10sIl9taWxlc3RvbmVzIjpbeyIkaWQiOiIxMjQyIiwiSWQiOiIxNDQzMWY1MS01MmY0LTQzZGYtOTBhMC1mODFkMzYzODQ3Y2MiLCJJbmRleCI6MTYsIkdyb3VwSWQiOm51bGwsIlRpdGxlIjoiQmFjayBpbnRvIENQMDEgd2l0aCA0IGRheXMgZmxvYXQiLCJEYXRlVGltZSI6IjIwMjctMDYtMTVUMjM6NTk6MDAiLCJQZXJjZW50YWdlQ29tcGxldGUiOm51bGwsIk5vdGUiOm51bGwsIlN0eWxlIjp7IiRpZCI6IjEyNDMiLCJUaXRsZVBvc2l0aW9uIjoiTGVmdCIsIkRhdGVQb3NpdGlvbiI6IlJpZ2h0IiwiVmFyaWFuY2VQb3NpdGlvbiI6IlJpZ2h0IiwiU2hhcGVUeXBlIjoxLCJTaGFwZVNpemUiOjAsIlNwYWNpbmciOjUsIlNoYXBlU3R5bGUiOnsiJGlkIjoiMTI0NCIsIk1hcmdpbiI6eyIkaWQiOiIxMjQ1IiwiVG9wIjowLjAsIkxlZnQiOjAuMCwiUmlnaHQiOjAuMCwiQm90dG9tIjowLjB9LCJQYWRkaW5nIjp7IiRpZCI6IjEyNDYiLCJUb3AiOjAuMCwiTGVmdCI6MC4wLCJSaWdodCI6MC4wLCJCb3R0b20iOjAuMH0sIkJhY2tncm91bmQiOnsiJGlkIjoiMTI0NyIsIkNvbG9yIjp7IiRpZCI6IjEyNDgiLCJBIjoyNTUsIlIiOjIxLCJHIjo5NiwiQiI6MTMwfX0sIklzVmlzaWJsZSI6dHJ1ZSwiV2lkdGgiOjEyLjAsIkhlaWdodCI6MTQuMCwiQm9yZGVyU3R5bGUiOnsiJGlkIjoiMTI0OSIsIkxpbmVDb2xvciI6eyIkaWQiOiIxMjUwIiwiJHR5cGUiOiJOTFJFLkNvbW1vbi5Eb20uU29saWRDb2xvckJydXNoLCBOTFJFLkNvbW1vbiIsIkNvbG9yIjp7IiRpZCI6IjEyNTEiLCJBIjoyNTUsIlIiOjIzNCwiRyI6MjIsIkIiOjMwfX0sIkxpbmVXZWlnaHQiOjAuMCwiTGluZVR5cGUiOjAsIlBhcmVudFN0eWxlIjpudWxsfSwiUGFyZW50U3R5bGUiOm51bGx9LCJUaXRsZVN0eWxlIjp7IiRpZCI6IjEyNTIiLCJGb250U2V0dGluZ3MiOnsiJGlkIjoiMTI1MyIsIkZvbnRTaXplIjoxMSwiRm9udE5hbWUiOiJDYWxpYnJpIiwiSXNCb2xkIjpmYWxzZSwiSXNJdGFsaWMiOmZhbHNlLCJJc1VuZGVybGluZWQiOmZhbHNlLCJQYXJlbnRTdHlsZSI6bnVsbH0sIkF1dG9TaXplIjowLCJGb3JlZ3JvdW5kIjp7IiRpZCI6IjEyNTQiLCJDb2xvciI6eyIkaWQiOiIxMjU1IiwiQSI6MjU1LCJSIjowLCJHIjowLCJCIjowfX0sIk1heFdpZHRoIjoyMDAuMCwiTWF4SGVpZ2h0IjoiSW5maW5pdHkiLCJTbWFydEZvcmVncm91bmRJc0FjdGl2ZSI6ZmFsc2UsIkhvcml6b250YWxBbGlnbm1lbnQiOjIsIlZlcnRpY2FsQWxpZ25tZW50IjoxLCJTbWFydEZvcmVncm91bmQiOm51bGwsIkJhY2tncm91bmRGaWxsVHlwZSI6MCwiTWFyZ2luIjp7IiRpZCI6IjEyNTYiLCJUb3AiOjAuMCwiTGVmdCI6MC4wLCJSaWdodCI6MC4wLCJCb3R0b20iOjAuMH0sIlBhZGRpbmciOnsiJGlkIjoiMTI1NyIsIlRvcCI6MC4wLCJMZWZ0IjowLjAsIlJpZ2h0IjowLjAsIkJvdHRvbSI6MC4wfSwiQmFja2dyb3VuZCI6eyIkaWQiOiIxMjU4IiwiQ29sb3IiOnsiJGlkIjoiMTI1OSIsIkEiOjI1NSwiUiI6MCwiRyI6MCwiQiI6MH19LCJJc1Zpc2libGUiOnRydWUsIldpZHRoIjowLjAsIkhlaWdodCI6MC4wLCJCb3JkZXJTdHlsZSI6eyIkaWQiOiIxMjYwIiwiTGluZUNvbG9yIjpudWxsLCJMaW5lV2VpZ2h0IjowLjAsIkxpbmVUeXBlIjowLCJQYXJlbnRTdHlsZSI6bnVsbH0sIlBhcmVudFN0eWxlIjpudWxsfSwiRGF0ZVN0eWxlIjp7IiRpZCI6IjEyNjEiLCJGb250U2V0dGluZ3MiOnsiJGlkIjoiMTI2MiIsIkZvbnRTaXplIjoxMCwiRm9udE5hbWUiOiJDYWxpYnJpIiwiSXNCb2xkIjpmYWxzZSwiSXNJdGFsaWMiOmZhbHNlLCJJc1VuZGVybGluZWQiOmZhbHNlLCJQYXJlbnRTdHlsZSI6bnVsbH0sIkF1dG9TaXplIjowLCJGb3JlZ3JvdW5kIjp7IiRpZCI6IjEyNjMiLCJDb2xvciI6eyIkaWQiOiIxMjY0IiwiQSI6MjU1LCJSIjoxNCwiRyI6NDAsIkIiOjY1fX0sIk1heFdpZHRoIjoyMDAuMCwiTWF4SGVpZ2h0IjoiSW5maW5pdHkiLCJTbWFydEZvcmVncm91bmRJc0FjdGl2ZSI6ZmFsc2UsIkhvcml6b250YWxBbGlnbm1lbnQiOjAsIlZlcnRpY2FsQWxpZ25tZW50IjoxLCJTbWFydEZvcmVncm91bmQiOm51bGwsIkJhY2tncm91bmRGaWxsVHlwZSI6MCwiTWFyZ2luIjp7IiRpZCI6IjEyNjUiLCJUb3AiOjAuMCwiTGVmdCI6MC4wLCJSaWdodCI6MC4wLCJCb3R0b20iOjAuMH0sIlBhZGRpbmciOnsiJGlkIjoiMTI2NiIsIlRvcCI6MC4wLCJMZWZ0IjowLjAsIlJpZ2h0IjowLjAsIkJvdHRvbSI6MC4wfSwiQmFja2dyb3VuZCI6eyIkaWQiOiIxMjY3IiwiQ29sb3IiOnsiJGlkIjoiMTI2OCIsIkEiOjI1NSwiUiI6MTQsIkciOjQwLCJCIjo2NX19LCJJc1Zpc2libGUiOnRydWUsIldpZHRoIjowLjAsIkhlaWdodCI6MC4wLCJCb3JkZXJTdHlsZSI6eyIkaWQiOiIxMjY5IiwiTGluZUNvbG9yIjpudWxsLCJMaW5lV2VpZ2h0IjowLjAsIkxpbmVUeXBlIjowLCJQYXJlbnRTdHlsZSI6bnVsbH0sIlBhcmVudFN0eWxlIjpudWxsfSwiRGF0ZUZvcm1hdCI6eyIkaWQiOiIxMjcw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EyNzEiLCJGb3JtYXQiOjAsIklzVmlzaWJsZSI6ZmFsc2UsIkxhc3RLbm93blZpc2liaWxpdHlTdGF0ZSI6ZmFsc2V9LCJJc1Zpc2libGUiOnRydWUsIlZhcmlhbmNlU3R5bGUiOnsiJGlkIjoiMTI3MiIsIlRleHRTdHlsZSI6eyIkaWQiOiIxMjczIiwiRm9udFNldHRpbmdzIjp7IiRpZCI6IjEyNzQiLCJGb250U2l6ZSI6MTEsIkZvbnROYW1lIjoiQ2FsaWJyaSIsIklzQm9sZCI6ZmFsc2UsIklzSXRhbGljIjpmYWxzZSwiSXNVbmRlcmxpbmVkIjpmYWxzZSwiUGFyZW50U3R5bGUiOm51bGx9LCJBdXRvU2l6ZSI6MCwiRm9yZWdyb3VuZCI6eyIkaWQiOiIxMjc1IiwiQ29sb3IiOnsiJGlkIjoiMTI3NiIsIkEiOjI1NSwiUiI6MCwiRyI6MCwiQiI6MH19LCJNYXhXaWR0aCI6MjAwLjAsIk1heEhlaWdodCI6IkluZmluaXR5IiwiU21hcnRGb3JlZ3JvdW5kSXNBY3RpdmUiOmZhbHNlLCJIb3Jpem9udGFsQWxpZ25tZW50IjoxLCJWZXJ0aWNhbEFsaWdubWVudCI6MSwiU21hcnRGb3JlZ3JvdW5kIjpudWxsLCJCYWNrZ3JvdW5kRmlsbFR5cGUiOjAsIk1hcmdpbiI6eyIkaWQiOiIxMjc3IiwiVG9wIjowLjAsIkxlZnQiOjAuMCwiUmlnaHQiOjAuMCwiQm90dG9tIjowLjB9LCJQYWRkaW5nIjp7IiRpZCI6IjEyNzgiLCJUb3AiOjAuMCwiTGVmdCI6MC4wLCJSaWdodCI6MC4wLCJCb3R0b20iOjAuMH0sIkJhY2tncm91bmQiOnsiJGlkIjoiMTI3OSIsIkNvbG9yIjp7IiRpZCI6IjEyODAiLCJBIjowLCJSIjowLCJHIjowLCJCIjowfX0sIklzVmlzaWJsZSI6dHJ1ZSwiV2lkdGgiOjAuMCwiSGVpZ2h0IjowLjAsIkJvcmRlclN0eWxlIjp7IiRpZCI6IjEyODEiLCJMaW5lQ29sb3IiOm51bGwsIkxpbmVXZWlnaHQiOjAuMCwiTGluZVR5cGUiOjAsIlBhcmVudFN0eWxlIjpudWxsfSwiUGFyZW50U3R5bGUiOm51bGx9LCJQYXJlbnRTdHlsZSI6bnVsbH0sIlBhcmVudFN0eWxlIjpudWxsfSwiSHlwZXJsaW5rIjpudWxsLCJCYXNlbGluZURhdGEiOnsiJGlkIjoiMTI4MiIsIkRhdGUiOiIyMDI3LTA2LTE1VDIzOjU5OjAwIn0sIkltcG9ydElkIjoiIn1dLCJJZCI6IjAwMDAwMDAwLTAwMDAtMDAwMC0wMDAwLTAwMDAwMDAwMDAwMCIsIklzU2luZ2xlSXRlbVJvdyI6dHJ1ZX1dLCJJbmRleCI6MTIsIklkIjoiNGMyZDRmOWMtNGQwYi00ZjBjLWE3YjYtNTkxZDYxZjdmNTcwIiwiSGVhZGVyVGV4dCI6bnVsbCwiSXNEZWZhdWx0Ijp0cnVlLCJTdHlsZSI6eyIkaWQiOiIxMjgzIiwiSGVhZGVyU3R5bGUiOnsiJGlkIjoiMTI4NCIsIlRleHRTdHlsZSI6eyIkaWQiOiIxMjg1IiwiRm9udFNldHRpbmdzIjp7IiRpZCI6IjEyODYiLCJGb250U2l6ZSI6MTEsIkZvbnROYW1lIjoiQ2FsaWJyaSIsIklzQm9sZCI6ZmFsc2UsIklzSXRhbGljIjpmYWxzZSwiSXNVbmRlcmxpbmVkIjpmYWxzZSwiUGFyZW50U3R5bGUiOm51bGx9LCJBdXRvU2l6ZSI6MiwiRm9yZWdyb3VuZCI6eyIkaWQiOiIxMjg3IiwiQ29sb3IiOnsiJGlkIjoiMTI4OCIsIkEiOjI1NSwiUiI6MCwiRyI6MCwiQiI6MH19LCJNYXhXaWR0aCI6IkluZmluaXR5IiwiTWF4SGVpZ2h0IjoiSW5maW5pdHkiLCJTbWFydEZvcmVncm91bmRJc0FjdGl2ZSI6ZmFsc2UsIkhvcml6b250YWxBbGlnbm1lbnQiOjAsIlZlcnRpY2FsQWxpZ25tZW50IjowLCJTbWFydEZvcmVncm91bmQiOm51bGwsIkJhY2tncm91bmRGaWxsVHlwZSI6MCwiTWFyZ2luIjp7IiRpZCI6IjEyODkiLCJUb3AiOjAuMCwiTGVmdCI6MC4wLCJSaWdodCI6MC4wLCJCb3R0b20iOjAuMH0sIlBhZGRpbmciOnsiJGlkIjoiMTI5MCIsIlRvcCI6MC4wLCJMZWZ0IjowLjAsIlJpZ2h0IjowLjAsIkJvdHRvbSI6MC4wfSwiQmFja2dyb3VuZCI6eyIkaWQiOiIxMjkxIiwiQ29sb3IiOnsiJGlkIjoiMTI5MiIsIkEiOjI1NSwiUiI6MCwiRyI6MCwiQiI6MH19LCJJc1Zpc2libGUiOnRydWUsIldpZHRoIjowLjAsIkhlaWdodCI6MC4wLCJCb3JkZXJTdHlsZSI6bnVsbCwiUGFyZW50U3R5bGUiOm51bGx9LCJSZWN0YW5nbGVTdHlsZSI6eyIkaWQiOiIxMjkzIiwiTWFyZ2luIjp7IiRpZCI6IjEyOTQiLCJUb3AiOjAuMCwiTGVmdCI6MC4wLCJSaWdodCI6MC4wLCJCb3R0b20iOjAuMH0sIlBhZGRpbmciOnsiJGlkIjoiMTI5NSIsIlRvcCI6MC4wLCJMZWZ0IjowLjAsIlJpZ2h0IjowLjAsIkJvdHRvbSI6MC4wfSwiQmFja2dyb3VuZCI6eyIkaWQiOiIxMjk2IiwiQ29sb3IiOnsiJGlkIjoiMTI5NyIsIkEiOjYzLCJSIjoyNSwiRyI6MTA3LCJCIjozNn19LCJJc1Zpc2libGUiOnRydWUsIldpZHRoIjowLjAsIkhlaWdodCI6MC4wLCJCb3JkZXJTdHlsZSI6eyIkaWQiOiIxMjk4IiwiTGluZUNvbG9yIjp7IiRpZCI6IjEyOTkiLCIkdHlwZSI6Ik5MUkUuQ29tbW9uLkRvbS5Tb2xpZENvbG9yQnJ1c2gsIE5MUkUuQ29tbW9uIiwiQ29sb3IiOnsiJGlkIjoiMTMwMCIsIkEiOjI1NSwiUiI6MjU1LCJHIjoyNTUsIkIiOjI1NX19LCJMaW5lV2VpZ2h0IjowLjAsIkxpbmVUeXBlIjowLCJQYXJlbnRTdHlsZSI6bnVsbH0sIlBhcmVudFN0eWxlIjpudWxsfSwiTWFyZ2luIjp7IiRpZCI6IjEzMDEiLCJUb3AiOjAuMCwiTGVmdCI6MC4wLCJSaWdodCI6MC4wLCJCb3R0b20iOjAuMH0sIlBhZGRpbmciOnsiJGlkIjoiMTMwMiIsIlRvcCI6MC4wLCJMZWZ0IjowLjAsIlJpZ2h0IjowLjAsIkJvdHRvbSI6MC4wfSwiQmFja2dyb3VuZCI6bnVsbCwiSXNWaXNpYmxlIjp0cnVlLCJXaWR0aCI6MC4wLCJIZWlnaHQiOjAuMCwiQm9yZGVyU3R5bGUiOm51bGwsIlBhcmVudFN0eWxlIjpudWxsfSwiQmFja2dyb3VuZFN0eWxlIjp7IiRpZCI6IjEzMDMiLCJNYXJnaW4iOnsiJGlkIjoiMTMwNCIsIlRvcCI6MC4wLCJMZWZ0IjowLjAsIlJpZ2h0IjowLjAsIkJvdHRvbSI6MC4wfSwiUGFkZGluZyI6eyIkaWQiOiIxMzA1IiwiVG9wIjowLjAsIkxlZnQiOjAuMCwiUmlnaHQiOjAuMCwiQm90dG9tIjowLjB9LCJCYWNrZ3JvdW5kIjp7IiRpZCI6IjEzMDYiLCJDb2xvciI6eyIkaWQiOiIxMzA3IiwiQSI6NTEsIlIiOjIwMCwiRyI6MjAwLCJCIjoyMDB9fSwiSXNWaXNpYmxlIjp0cnVlLCJXaWR0aCI6MC4wLCJIZWlnaHQiOjAuMCwiQm9yZGVyU3R5bGUiOnsiJGlkIjoiMTMwOCIsIkxpbmVDb2xvciI6eyIkaWQiOiIxMzA5IiwiJHR5cGUiOiJOTFJFLkNvbW1vbi5Eb20uU29saWRDb2xvckJydXNoLCBOTFJFLkNvbW1vbiIsIkNvbG9yIjp7IiRpZCI6IjEzMTAiLCJBIjoyNTUsIlIiOjIzNCwiRyI6MjIsIkIiOjMwfX0sIkxpbmVXZWlnaHQiOjAuMCwiTGluZVR5cGUiOjAsIlBhcmVudFN0eWxlIjpudWxsfSwiUGFyZW50U3R5bGUiOm51bGx9LCJNYXJnaW4iOnsiJGlkIjoiMTMxMSIsIlRvcCI6MC4wLCJMZWZ0IjowLjAsIlJpZ2h0IjowLjAsIkJvdHRvbSI6MC4wfSwiUGFkZGluZyI6eyIkaWQiOiIxMzEyIiwiVG9wIjowLjAsIkxlZnQiOjAuMCwiUmlnaHQiOjAuMCwiQm90dG9tIjowLjB9LCJJc1Zpc2libGUiOnRydWUsIldpZHRoIjowLjAsIkhlaWdodCI6MC4wLCJCb3JkZXJTdHlsZSI6eyIkaWQiOiIxMzEzIiwiTGluZUNvbG9yIjpudWxsLCJMaW5lV2VpZ2h0IjowLjAsIkxpbmVUeXBlIjowLCJQYXJlbnRTdHlsZSI6bnVsbH0sIlBhcmVudFN0eWxlIjpudWxsfX1dLCJJZCI6ImE2MGQyYWU4LTUyNGYtNGFjMi1hNzYyLTdjZmY3OTQ5OTNjZCIsIkluZGV4IjoxMiwiSGVhZGVyVGV4dCI6Ik5vLiAzIC0gVHJhbnMgVGFibGUgJiBDb2xkIFBvbGFyaXogXHJcbig0IGRheXMgVEYpIiwiU3R5bGUiOnsiJGlkIjoiMTMxNCIsIlN0eWxlSWQiOiJiMjRmODA0NS1mNjliLTRhNDMtODI5Zi1hNTY1MDNmZGNkNjkiLCJIZWFkZXJTdHlsZSI6eyIkaWQiOiIxMzE1IiwiVGV4dElzVmVydGljYWwiOmZhbHNlLCJUZXh0U3R5bGUiOnsiJGlkIjoiMTMxNiIsIkZvbnRTZXR0aW5ncyI6eyIkaWQiOiIxMzE3IiwiRm9udFNpemUiOjExLCJGb250TmFtZSI6IkNhbGlicmkiLCJJc0JvbGQiOmZhbHNlLCJJc0l0YWxpYyI6ZmFsc2UsIklzVW5kZXJsaW5lZCI6ZmFsc2UsIlBhcmVudFN0eWxlIjpudWxsfSwiQXV0b1NpemUiOjIsIkZvcmVncm91bmQiOnsiJGlkIjoiMTMxOCIsIkNvbG9yIjp7IiRpZCI6IjEzMTkiLCJBIjoyNTUsIlIiOjI1NSwiRyI6MjU1LCJCIjoyNTV9fSwiTWF4V2lkdGgiOiJJbmZpbml0eSIsIk1heEhlaWdodCI6IkluZmluaXR5IiwiU21hcnRGb3JlZ3JvdW5kSXNBY3RpdmUiOmZhbHNlLCJIb3Jpem9udGFsQWxpZ25tZW50IjowLCJWZXJ0aWNhbEFsaWdubWVudCI6MCwiU21hcnRGb3JlZ3JvdW5kIjpudWxsLCJCYWNrZ3JvdW5kRmlsbFR5cGUiOjAsIk1hcmdpbiI6eyIkaWQiOiIxMzIwIiwiVG9wIjowLjAsIkxlZnQiOjAuMCwiUmlnaHQiOjAuMCwiQm90dG9tIjowLjB9LCJQYWRkaW5nIjp7IiRpZCI6IjEzMjEiLCJUb3AiOjAuMCwiTGVmdCI6MC4wLCJSaWdodCI6MC4wLCJCb3R0b20iOjAuMH0sIkJhY2tncm91bmQiOnsiJGlkIjoiMTMyMiIsIkNvbG9yIjp7IiRpZCI6IjEzMjMiLCJBIjoyNTUsIlIiOjI1NSwiRyI6MjU1LCJCIjoyNTV9fSwiSXNWaXNpYmxlIjp0cnVlLCJXaWR0aCI6MC4wLCJIZWlnaHQiOjAuMCwiQm9yZGVyU3R5bGUiOm51bGwsIlBhcmVudFN0eWxlIjpudWxsfSwiUmVjdGFuZ2xlU3R5bGUiOnsiJGlkIjoiMTMyNCIsIk1hcmdpbiI6eyIkaWQiOiIxMzI1IiwiVG9wIjowLjAsIkxlZnQiOjAuMCwiUmlnaHQiOjAuMCwiQm90dG9tIjowLjB9LCJQYWRkaW5nIjp7IiRpZCI6IjEzMjYiLCJUb3AiOjAuMCwiTGVmdCI6MC4wLCJSaWdodCI6MC4wLCJCb3R0b20iOjAuMH0sIkJhY2tncm91bmQiOnsiJGlkIjoiMTMyNyIsIkNvbG9yIjp7IiRpZCI6IjEzMjgiLCJBIjoyNTUsIlIiOjIxLCJHIjo5NiwiQiI6MTMwfX0sIklzVmlzaWJsZSI6dHJ1ZSwiV2lkdGgiOjAuMCwiSGVpZ2h0IjowLjAsIkJvcmRlclN0eWxlIjp7IiRpZCI6IjEzMjkiLCJMaW5lQ29sb3IiOnsiJGlkIjoiMTMzMCIsIiR0eXBlIjoiTkxSRS5Db21tb24uRG9tLlNvbGlkQ29sb3JCcnVzaCwgTkxSRS5Db21tb24iLCJDb2xvciI6eyIkaWQiOiIxMzMxIiwiQSI6MjU1LCJSIjoyNTUsIkciOjI1NSwiQiI6MjU1fX0sIkxpbmVXZWlnaHQiOjAuMCwiTGluZVR5cGUiOjAsIlBhcmVudFN0eWxlIjpudWxsfSwiUGFyZW50U3R5bGUiOm51bGx9LCJNYXJnaW4iOnsiJGlkIjoiMTMzMiIsIlRvcCI6MC4wLCJMZWZ0IjowLjAsIlJpZ2h0IjowLjAsIkJvdHRvbSI6MC4wfSwiUGFkZGluZyI6eyIkaWQiOiIxMzMzIiwiVG9wIjowLjAsIkxlZnQiOjAuMCwiUmlnaHQiOjAuMCwiQm90dG9tIjowLjB9LCJCYWNrZ3JvdW5kIjpudWxsLCJJc1Zpc2libGUiOnRydWUsIldpZHRoIjowLjAsIkhlaWdodCI6MC4wLCJCb3JkZXJTdHlsZSI6bnVsbCwiUGFyZW50U3R5bGUiOm51bGx9LCJCYWNrZ3JvdW5kU3R5bGUiOnsiJGlkIjoiMTMzNCIsIk1hcmdpbiI6eyIkaWQiOiIxMzM1IiwiVG9wIjowLjAsIkxlZnQiOjAuMCwiUmlnaHQiOjAuMCwiQm90dG9tIjowLjB9LCJQYWRkaW5nIjp7IiRpZCI6IjEzMzYiLCJUb3AiOjAuMCwiTGVmdCI6MC4wLCJSaWdodCI6MC4wLCJCb3R0b20iOjAuMH0sIkJhY2tncm91bmQiOnsiJGlkIjoiMTMzNyIsIkNvbG9yIjp7IiRpZCI6IjEzMzgiLCJBIjo1MSwiUiI6MjAwLCJHIjoyMDAsIkIiOjIwMH19LCJJc1Zpc2libGUiOnRydWUsIldpZHRoIjowLjAsIkhlaWdodCI6MC4wLCJCb3JkZXJTdHlsZSI6eyIkaWQiOiIxMzM5IiwiTGluZUNvbG9yIjp7IiRpZCI6IjEzNDAiLCIkdHlwZSI6Ik5MUkUuQ29tbW9uLkRvbS5Tb2xpZENvbG9yQnJ1c2gsIE5MUkUuQ29tbW9uIiwiQ29sb3IiOnsiJGlkIjoiMTM0MSIsIkEiOjI1NSwiUiI6MjM0LCJHIjoyMiwiQiI6MzB9fSwiTGluZVdlaWdodCI6MC4wLCJMaW5lVHlwZSI6MCwiUGFyZW50U3R5bGUiOm51bGx9LCJQYXJlbnRTdHlsZSI6bnVsbH0sIklzQWJvdmVUaW1lYmFuZCI6ZmFsc2UsIlNwYWNpbmciOjMsIkRlZmF1bHRTd2ltbGFuZVRhc2tTdHlsZSI6eyIkaWQiOiIxMzQyIiwiJHR5cGUiOiJOTFJFLkNvbW1vbi5Eb20uU3R5bGVzLkV4cGxpY2l0U2V0YWJsZVRhc2tTdHlsZSwgTkxSRS5Db21tb24iLCJTaGFwZSI6MSwiU2hhcGVUaGlja25lc3MiOjAsIkR1cmF0aW9uRm9ybWF0IjowLCJJbmNsdWRlTm9uV29ya2luZ0RheXNJbkR1cmF0aW9uIjpmYWxzZSwiUGVyY2VudGFnZUNvbXBsZXRlU3R5bGUiOnsiJGlkIjoiMTM0MyIsIkZvbnRTZXR0aW5ncyI6eyIkaWQiOiIxMzQ0IiwiRm9udFNpemUiOjEwLCJGb250TmFtZSI6IkNhbGlicmkiLCJJc0JvbGQiOmZhbHNlLCJJc0l0YWxpYyI6ZmFsc2UsIklzVW5kZXJsaW5lZCI6ZmFsc2UsIlBhcmVudFN0eWxlIjpudWxsfSwiQXV0b1NpemUiOjAsIkZvcmVncm91bmQiOnsiJGlkIjoiMTM0NSIsIkNvbG9yIjp7IiRpZCI6IjEzNDYiLCJBIjoyNTUsIlIiOjIzMiwiRyI6MjMyLCJCIjoyMzJ9fSwiTWF4V2lkdGgiOjIwMC4wLCJNYXhIZWlnaHQiOiJJbmZpbml0eSIsIlNtYXJ0Rm9yZWdyb3VuZElzQWN0aXZlIjpmYWxzZSwiSG9yaXpvbnRhbEFsaWdubWVudCI6MSwiVmVydGljYWxBbGlnbm1lbnQiOjEsIlNtYXJ0Rm9yZWdyb3VuZCI6bnVsbCwiQmFja2dyb3VuZEZpbGxUeXBlIjowLCJNYXJnaW4iOnsiJGlkIjoiMTM0NyIsIlRvcCI6MC4wLCJMZWZ0IjowLjAsIlJpZ2h0IjowLjAsIkJvdHRvbSI6MC4wfSwiUGFkZGluZyI6eyIkaWQiOiIxMzQ4IiwiVG9wIjowLjAsIkxlZnQiOjAuMCwiUmlnaHQiOjAuMCwiQm90dG9tIjowLjB9LCJCYWNrZ3JvdW5kIjp7IiRpZCI6IjEzNDkiLCJDb2xvciI6eyIkaWQiOiIxMzUwIiwiQSI6ODksIlIiOjAsIkciOjAsIkIiOjB9fSwiSXNWaXNpYmxlIjp0cnVlLCJXaWR0aCI6MC4wLCJIZWlnaHQiOjAuMCwiQm9yZGVyU3R5bGUiOnsiJGlkIjoiMTM1MSIsIkxpbmVDb2xvciI6bnVsbCwiTGluZVdlaWdodCI6MC4wLCJMaW5lVHlwZSI6MCwiUGFyZW50U3R5bGUiOm51bGx9LCJQYXJlbnRTdHlsZSI6bnVsbH0sIkR1cmF0aW9uU3R5bGUiOnsiJGlkIjoiMTM1MiIsIkZvbnRTZXR0aW5ncyI6eyIkaWQiOiIxMzUzIiwiRm9udFNpemUiOjEwLCJGb250TmFtZSI6IkNhbGlicmkiLCJJc0JvbGQiOmZhbHNlLCJJc0l0YWxpYyI6ZmFsc2UsIklzVW5kZXJsaW5lZCI6ZmFsc2UsIlBhcmVudFN0eWxlIjpudWxsfSwiQXV0b1NpemUiOjAsIkZvcmVncm91bmQiOnsiJGlkIjoiMTM1NCIsIkNvbG9yIjp7IiRpZCI6IjEzNTUiLCJBIjoyNTUsIlIiOjIzNywiRyI6MTI1LCJCIjo0OX19LCJNYXhXaWR0aCI6MjAwLjAsIk1heEhlaWdodCI6IkluZmluaXR5IiwiU21hcnRGb3JlZ3JvdW5kSXNBY3RpdmUiOmZhbHNlLCJIb3Jpem9udGFsQWxpZ25tZW50IjowLCJWZXJ0aWNhbEFsaWdubWVudCI6MSwiU21hcnRGb3JlZ3JvdW5kIjpudWxsLCJCYWNrZ3JvdW5kRmlsbFR5cGUiOjAsIk1hcmdpbiI6eyIkaWQiOiIxMzU2IiwiVG9wIjowLjAsIkxlZnQiOjAuMCwiUmlnaHQiOjAuMCwiQm90dG9tIjowLjB9LCJQYWRkaW5nIjp7IiRpZCI6IjEzNTciLCJUb3AiOjAuMCwiTGVmdCI6MC4wLCJSaWdodCI6MC4wLCJCb3R0b20iOjAuMH0sIkJhY2tncm91bmQiOnsiJGlkIjoiMTM1OCIsIkNvbG9yIjp7IiRpZCI6IjEzNTkiLCJBIjoyNTUsIlIiOjIzNywiRyI6MTI1LCJCIjo0OX19LCJJc1Zpc2libGUiOnRydWUsIldpZHRoIjowLjAsIkhlaWdodCI6MC4wLCJCb3JkZXJTdHlsZSI6eyIkaWQiOiIxMzYwIiwiTGluZUNvbG9yIjpudWxsLCJMaW5lV2VpZ2h0IjowLjAsIkxpbmVUeXBlIjowLCJQYXJlbnRTdHlsZSI6bnVsbH0sIlBhcmVudFN0eWxlIjpudWxsfSwiSG9yaXpvbnRhbENvbm5lY3RvclN0eWxlIjp7IiRpZCI6IjEzNjEiLCJMaW5lQ29sb3IiOnsiJGlkIjoiMTM2MiIsIiR0eXBlIjoiTkxSRS5Db21tb24uRG9tLlNvbGlkQ29sb3JCcnVzaCwgTkxSRS5Db21tb24iLCJDb2xvciI6eyIkaWQiOiIxMzYzIiwiQSI6MjU1LCJSIjowLCJHIjowLCJCIjowfX0sIkxpbmVXZWlnaHQiOjAuMCwiTGluZVR5cGUiOjAsIlBhcmVudFN0eWxlIjpudWxsfSwiVmVydGljYWxDb25uZWN0b3JTdHlsZSI6eyIkaWQiOiIxMzY0IiwiTGluZUNvbG9yIjp7IiRpZCI6IjEzNjUiLCIkdHlwZSI6Ik5MUkUuQ29tbW9uLkRvbS5Tb2xpZENvbG9yQnJ1c2gsIE5MUkUuQ29tbW9uIiwiQ29sb3IiOnsiJGlkIjoiMTM2NiIsIkEiOjI1NSwiUiI6MCwiRyI6MCwiQiI6MH19LCJMaW5lV2VpZ2h0IjowLjAsIkxpbmVUeXBlIjowLCJQYXJlbnRTdHlsZSI6bnVsbH0sIk1hcmdpbiI6bnVsbCwiU3RhcnREYXRlUG9zaXRpb24iOjMsIkVuZERhdGVQb3NpdGlvbiI6MywiRGF0ZUlzVmlzaWJsZSI6dHJ1ZSwiVGl0bGVQb3NpdGlvbiI6NCwiRHVyYXRpb25Qb3NpdGlvbiI6NiwiUGVyY2VudGFnZUNvbXBsZXRlZFBvc2l0aW9uIjoyLCJWYXJpYW5jZVBvc2l0aW9uIjo2LCJTcGFjaW5nIjozLCJJc0JlbG93VGltZWJhbmQiOmZhbHNlLCJQZXJjZW50YWdlQ29tcGxldGVTaGFwZU9wYWNpdHkiOjM1LCJCYXNlbGluZVN0eWxlIjp7IiRpZCI6IjEzNjciLCJTaGFwZVN0eWxlIjp7IiRpZCI6IjEzNjgiLCJNYXJnaW4iOnsiJGlkIjoiMTM2OSIsIlRvcCI6MC4wLCJMZWZ0IjowLjAsIlJpZ2h0IjowLjAsIkJvdHRvbSI6MC4wfSwiUGFkZGluZyI6eyIkaWQiOiIxMzcwIiwiVG9wIjowLjAsIkxlZnQiOjAuMCwiUmlnaHQiOjAuMCwiQm90dG9tIjowLjB9LCJCYWNrZ3JvdW5kIjp7IiRpZCI6IjEzNzEiLCJDb2xvciI6eyIkaWQiOiIxMzcyIiwiQSI6MTUzLCJSIjowLCJHIjowLCJCIjowfX0sIklzVmlzaWJsZSI6dHJ1ZSwiV2lkdGgiOjAuMCwiSGVpZ2h0IjowLjAsIkJvcmRlclN0eWxlIjp7IiRpZCI6IjEzNzMiLCJMaW5lQ29sb3IiOm51bGwsIkxpbmVXZWlnaHQiOjAuMCwiTGluZVR5cGUiOjAsIlBhcmVudFN0eWxlIjpudWxsfSwiUGFyZW50U3R5bGUiOm51bGx9LCJNYXJnaW4iOnsiJGlkIjoiMTM3NCIsIlRvcCI6MC4wLCJMZWZ0IjowLjAsIlJpZ2h0IjowLjAsIkJvdHRvbSI6MC4wfSwiUGFkZGluZyI6eyIkaWQiOiIxMzc1IiwiVG9wIjowLjAsIkxlZnQiOjAuMCwiUmlnaHQiOjAuMCwiQm90dG9tIjowLjB9LCJCYWNrZ3JvdW5kIjpudWxsLCJJc1Zpc2libGUiOnRydWUsIldpZHRoIjowLjAsIkhlaWdodCI6MC4wLCJCb3JkZXJTdHlsZSI6bnVsbCwiUGFyZW50U3R5bGUiOm51bGx9LCJTaGFwZVN0eWxlIjp7IiRpZCI6IjEzNzYiLCJNYXJnaW4iOnsiJGlkIjoiMTM3NyIsIlRvcCI6MC4wLCJMZWZ0Ijo0LjAsIlJpZ2h0Ijo0LjAsIkJvdHRvbSI6MC4wfSwiUGFkZGluZyI6eyIkaWQiOiIxMzc4IiwiVG9wIjowLjAsIkxlZnQiOjAuMCwiUmlnaHQiOjAuMCwiQm90dG9tIjowLjB9LCJCYWNrZ3JvdW5kIjp7IiRpZCI6IjEzNzkiLCJDb2xvciI6eyIkaWQiOiIxMzgwIiwiQSI6MjU1LCJSIjoyNSwiRyI6MTA3LCJCIjozNn19LCJJc1Zpc2libGUiOnRydWUsIldpZHRoIjowLjAsIkhlaWdodCI6MTAuMCwiQm9yZGVyU3R5bGUiOnsiJGlkIjoiMTM4MSIsIkxpbmVDb2xvciI6eyIkaWQiOiIxMzgyIiwiJHR5cGUiOiJOTFJFLkNvbW1vbi5Eb20uU29saWRDb2xvckJydXNoLCBOTFJFLkNvbW1vbiIsIkNvbG9yIjp7IiRpZCI6IjEzODMiLCJBIjoyNTUsIlIiOjIzNCwiRyI6MjIsIkIiOjMwfX0sIkxpbmVXZWlnaHQiOjAuMCwiTGluZVR5cGUiOjAsIlBhcmVudFN0eWxlIjpudWxsfSwiUGFyZW50U3R5bGUiOm51bGx9LCJUaXRsZVN0eWxlIjp7IiRpZCI6IjEzODQiLCJGb250U2V0dGluZ3MiOnsiJGlkIjoiMTM4NSIsIkZvbnRTaXplIjoxMSwiRm9udE5hbWUiOiJDYWxpYnJpIiwiSXNCb2xkIjpmYWxzZSwiSXNJdGFsaWMiOmZhbHNlLCJJc1VuZGVybGluZWQiOmZhbHNlLCJQYXJlbnRTdHlsZSI6bnVsbH0sIkF1dG9TaXplIjowLCJGb3JlZ3JvdW5kIjp7IiRpZCI6IjEzODYiLCJDb2xvciI6eyIkaWQiOiIxMzg3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EzODgiLCJUb3AiOjAuMCwiTGVmdCI6MC4wLCJSaWdodCI6MC4wLCJCb3R0b20iOjAuMH0sIlBhZGRpbmciOnsiJGlkIjoiMTM4OSIsIlRvcCI6MC4wLCJMZWZ0IjowLjAsIlJpZ2h0IjowLjAsIkJvdHRvbSI6MC4wfSwiQmFja2dyb3VuZCI6eyIkaWQiOiIxMzkwIiwiQ29sb3IiOnsiJGlkIjoiMTM5MSIsIkEiOjI1NSwiUiI6MCwiRyI6MCwiQiI6MH19LCJJc1Zpc2libGUiOnRydWUsIldpZHRoIjowLjAsIkhlaWdodCI6MC4wLCJCb3JkZXJTdHlsZSI6eyIkaWQiOiIxMzkyIiwiTGluZUNvbG9yIjpudWxsLCJMaW5lV2VpZ2h0IjowLjAsIkxpbmVUeXBlIjowLCJQYXJlbnRTdHlsZSI6bnVsbH0sIlBhcmVudFN0eWxlIjpudWxsfSwiRGF0ZVN0eWxlIjp7IiRpZCI6IjEzOTMiLCJGb250U2V0dGluZ3MiOnsiJGlkIjoiMTM5NCIsIkZvbnRTaXplIjoxMCwiRm9udE5hbWUiOiJDYWxpYnJpIiwiSXNCb2xkIjpmYWxzZSwiSXNJdGFsaWMiOmZhbHNlLCJJc1VuZGVybGluZWQiOmZhbHNlLCJQYXJlbnRTdHlsZSI6bnVsbH0sIkF1dG9TaXplIjowLCJGb3JlZ3JvdW5kIjp7IiRpZCI6IjEzOTUiLCJDb2xvciI6eyIkaWQiOiIxMzk2IiwiQSI6MjU1LCJSIjoxNCwiRyI6NDAsIkIiOjY1fX0sIk1heFdpZHRoIjoyMDAuMCwiTWF4SGVpZ2h0IjoiSW5maW5pdHkiLCJTbWFydEZvcmVncm91bmRJc0FjdGl2ZSI6ZmFsc2UsIkhvcml6b250YWxBbGlnbm1lbnQiOjIsIlZlcnRpY2FsQWxpZ25tZW50IjoxLCJTbWFydEZvcmVncm91bmQiOm51bGwsIkJhY2tncm91bmRGaWxsVHlwZSI6MCwiTWFyZ2luIjp7IiRpZCI6IjEzOTciLCJUb3AiOjAuMCwiTGVmdCI6MC4wLCJSaWdodCI6MC4wLCJCb3R0b20iOjAuMH0sIlBhZGRpbmciOnsiJGlkIjoiMTM5OCIsIlRvcCI6MC4wLCJMZWZ0IjowLjAsIlJpZ2h0IjowLjAsIkJvdHRvbSI6MC4wfSwiQmFja2dyb3VuZCI6eyIkaWQiOiIxMzk5IiwiQ29sb3IiOnsiJGlkIjoiMTQwMCIsIkEiOjI1NSwiUiI6MTQsIkciOjQwLCJCIjo2NX19LCJJc1Zpc2libGUiOnRydWUsIldpZHRoIjowLjAsIkhlaWdodCI6MC4wLCJCb3JkZXJTdHlsZSI6eyIkaWQiOiIxNDAxIiwiTGluZUNvbG9yIjpudWxsLCJMaW5lV2VpZ2h0IjowLjAsIkxpbmVUeXBlIjowLCJQYXJlbnRTdHlsZSI6bnVsbH0sIlBhcmVudFN0eWxlIjpudWxsfSwiRGF0ZUZvcm1hdCI6eyIkaWQiOiIxNDAy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E0MDMiLCJGb3JtYXQiOjAsIklzVmlzaWJsZSI6ZmFsc2UsIkxhc3RLbm93blZpc2liaWxpdHlTdGF0ZSI6ZmFsc2V9LCJJc1Zpc2libGUiOnRydWUsIlZhcmlhbmNlU3R5bGUiOnsiJGlkIjoiMTQwNCIsIlRleHRTdHlsZSI6eyIkaWQiOiIxNDA1IiwiRm9udFNldHRpbmdzIjp7IiRpZCI6IjE0MDYiLCJGb250U2l6ZSI6MTEsIkZvbnROYW1lIjoiQ2FsaWJyaSIsIklzQm9sZCI6ZmFsc2UsIklzSXRhbGljIjpmYWxzZSwiSXNVbmRlcmxpbmVkIjpmYWxzZSwiUGFyZW50U3R5bGUiOm51bGx9LCJBdXRvU2l6ZSI6MCwiRm9yZWdyb3VuZCI6eyIkaWQiOiIxNDA3IiwiQ29sb3IiOnsiJGlkIjoiMTQwOC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xNDA5IiwiVG9wIjowLjAsIkxlZnQiOjAuMCwiUmlnaHQiOjAuMCwiQm90dG9tIjowLjB9LCJQYWRkaW5nIjp7IiRpZCI6IjE0MTAiLCJUb3AiOjAuMCwiTGVmdCI6MC4wLCJSaWdodCI6MC4wLCJCb3R0b20iOjAuMH0sIkJhY2tncm91bmQiOnsiJGlkIjoiMTQxMSIsIkNvbG9yIjp7IiRpZCI6IjE0MTIiLCJBIjowLCJSIjowLCJHIjowLCJCIjowfX0sIklzVmlzaWJsZSI6dHJ1ZSwiV2lkdGgiOjAuMCwiSGVpZ2h0IjowLjAsIkJvcmRlclN0eWxlIjp7IiRpZCI6IjE0MTMiLCJMaW5lQ29sb3IiOm51bGwsIkxpbmVXZWlnaHQiOjAuMCwiTGluZVR5cGUiOjAsIlBhcmVudFN0eWxlIjpudWxsfSwiUGFyZW50U3R5bGUiOm51bGx9LCJQYXJlbnRTdHlsZSI6bnVsbH0sIlBhcmVudFN0eWxlIjpudWxsLCJfZXhwbGljaXRseVNldCI6eyIkaWQiOiIxNDE0IiwiU2hhcGVTdHlsZSI6ZmFsc2UsIlRpdGxlU3R5bGUiOmZhbHNlLCJEYXRlU3R5bGUiOmZhbHNlLCJWYXJpYW5jZVN0eWxlIjpmYWxzZSwiSG9yaXpvbnRhbENvbm5lY3RvclN0eWxlIjpmYWxzZSwiVmVydGljYWxDb25uZWN0b3JTdHlsZSI6ZmFsc2UsIlBlcmNlbnRhZ2VDb21wbGV0ZVNoYXBlT3BhY2l0eSI6ZmFsc2UsIlNoYXBlIjpmYWxzZSwiU2hhcGVUaGlja25lc3MiOmZhbHNlLCJEdXJhdGlvbkZvcm1hdCI6ZmFsc2UsIkluY2x1ZGVOb25Xb3JraW5nRGF5c0luRHVyYXRpb24iOmZhbHNlLCJNYXJnaW4iOmZhbHNlLCJTdGFydERhdGVQb3NpdGlvbiI6ZmFsc2UsIkVuZERhdGVQb3NpdGlvbiI6ZmFsc2UsIlRpdGxlUG9zaXRpb24iOmZhbHNlLCJEdXJhdGlvblBvc2l0aW9uIjpmYWxzZSwiUGVyY2VudGFnZUNvbXBsZXRlZFBvc2l0aW9uIjpmYWxzZSwiVmFyaWFuY2VQb3NpdGlvbiI6ZmFsc2UsIlNwYWNpbmciOmZhbHNlLCJJc0JlbG93VGltZWJhbmQiOmZhbHNlLCJEYXRlRm9ybWF0IjpmYWxzZSwiV2Vla051bWJlcmluZyI6ZmFsc2UsIklzVmlzaWJsZSI6ZmFsc2V9fSwiRGVmYXVsdFN3aW1sYW5lTW90U3R5bGUiOnsiJGlkIjoiMTQxNSIsIlNoYXBlIjoxLCJDb25uZWN0b3JNYXJnaW4iOnsiJGlkIjoiMTQxNiIsIlRvcCI6MC4wLCJMZWZ0IjoyLjAsIlJpZ2h0IjoyLjAsIkJvdHRvbSI6MC4wfSwiQ29ubmVjdG9yU3R5bGUiOnsiJGlkIjoiMTQxNyIsIkxpbmVDb2xvciI6eyIkaWQiOiIxNDE4IiwiJHR5cGUiOiJOTFJFLkNvbW1vbi5Eb20uU29saWRDb2xvckJydXNoLCBOTFJFLkNvbW1vbiIsIkNvbG9yIjp7IiRpZCI6IjE0MTkiLCJBIjoxMjcsIlIiOjEzLCJHIjo1MywiQiI6MTh9fSwiTGluZVdlaWdodCI6MS4wLCJMaW5lVHlwZSI6MCwiUGFyZW50U3R5bGUiOm51bGx9LCJJc0JlbG93VGltZWJhbmQiOmZhbHNlLCJQb3NpdGlvbk9uVGFzayI6MSwiSGlkZURhdGUiOmZhbHNlLCJTaGFwZVNpemUiOjAsIlNwYWNpbmciOjAuMCwiUGFkZGluZyI6eyIkaWQiOiIxNDIwIiwiVG9wIjo1LjAsIkxlZnQiOjMuMCwiUmlnaHQiOjAuMCwiQm90dG9tIjoyLjB9LCJTaGFwZVN0eWxlIjp7IiRpZCI6IjE0MjEiLCJNYXJnaW4iOnsiJGlkIjoiMTQyMiIsIlRvcCI6MC4wLCJMZWZ0IjowLjAsIlJpZ2h0IjowLjAsIkJvdHRvbSI6MC4wfSwiUGFkZGluZyI6eyIkaWQiOiIxNDIzIiwiVG9wIjowLjAsIkxlZnQiOjAuMCwiUmlnaHQiOjAuMCwiQm90dG9tIjowLjB9LCJCYWNrZ3JvdW5kIjp7IiRpZCI6IjE0MjQiLCJDb2xvciI6eyIkaWQiOiIxNDI1IiwiQSI6MjU1LCJSIjoxMywiRyI6NTMsIkIiOjE4fX0sIklzVmlzaWJsZSI6dHJ1ZSwiV2lkdGgiOjEyLjAsIkhlaWdodCI6MTQuMCwiQm9yZGVyU3R5bGUiOnsiJGlkIjoiMTQyNiIsIkxpbmVDb2xvciI6eyIkaWQiOiIxNDI3IiwiJHR5cGUiOiJOTFJFLkNvbW1vbi5Eb20uU29saWRDb2xvckJydXNoLCBOTFJFLkNvbW1vbiIsIkNvbG9yIjp7IiRpZCI6IjE0MjgiLCJBIjoyNTUsIlIiOjI1NSwiRyI6MjU1LCJCIjoyNTV9fSwiTGluZVdlaWdodCI6MC4wLCJMaW5lVHlwZSI6MCwiUGFyZW50U3R5bGUiOm51bGx9LCJQYXJlbnRTdHlsZSI6bnVsbH0sIlRpdGxlU3R5bGUiOnsiJGlkIjoiMTQyOSIsIkZvbnRTZXR0aW5ncyI6eyIkaWQiOiIxNDMwIiwiRm9udFNpemUiOjExLCJGb250TmFtZSI6IkNhbGlicmkiLCJJc0JvbGQiOmZhbHNlLCJJc0l0YWxpYyI6ZmFsc2UsIklzVW5kZXJsaW5lZCI6ZmFsc2UsIlBhcmVudFN0eWxlIjpudWxsfSwiQXV0b1NpemUiOjAsIkZvcmVncm91bmQiOnsiJGlkIjoiMTQzMSIsIkNvbG9yIjp7IiRpZCI6IjE0MzIiLCJBIjoyNTUsIlIiOjAsIkciOjAsIkIiOjB9fSwiTWF4V2lkdGgiOjIwMC4wLCJNYXhIZWlnaHQiOiJJbmZpbml0eSIsIlNtYXJ0Rm9yZWdyb3VuZElzQWN0aXZlIjpmYWxzZSwiSG9yaXpvbnRhbEFsaWdubWVudCI6MSwiVmVydGljYWxBbGlnbm1lbnQiOjEsIlNtYXJ0Rm9yZWdyb3VuZCI6bnVsbCwiQmFja2dyb3VuZEZpbGxUeXBlIjowLCJNYXJnaW4iOnsiJGlkIjoiMTQzMyIsIlRvcCI6MC4wLCJMZWZ0IjowLjAsIlJpZ2h0IjowLjAsIkJvdHRvbSI6MC4wfSwiUGFkZGluZyI6eyIkaWQiOiIxNDM0IiwiVG9wIjowLjAsIkxlZnQiOjAuMCwiUmlnaHQiOjAuMCwiQm90dG9tIjowLjB9LCJCYWNrZ3JvdW5kIjp7IiRpZCI6IjE0MzUiLCJDb2xvciI6eyIkaWQiOiIxNDM2IiwiQSI6MjU1LCJSIjowLCJHIjowLCJCIjowfX0sIklzVmlzaWJsZSI6dHJ1ZSwiV2lkdGgiOjAuMCwiSGVpZ2h0IjowLjAsIkJvcmRlclN0eWxlIjp7IiRpZCI6IjE0MzciLCJMaW5lQ29sb3IiOm51bGwsIkxpbmVXZWlnaHQiOjAuMCwiTGluZVR5cGUiOjAsIlBhcmVudFN0eWxlIjpudWxsfSwiUGFyZW50U3R5bGUiOm51bGx9LCJEYXRlU3R5bGUiOnsiJGlkIjoiMTQzOCIsIkZvbnRTZXR0aW5ncyI6eyIkaWQiOiIxNDM5IiwiRm9udFNpemUiOjEwLCJGb250TmFtZSI6IkNhbGlicmkiLCJJc0JvbGQiOmZhbHNlLCJJc0l0YWxpYyI6ZmFsc2UsIklzVW5kZXJsaW5lZCI6ZmFsc2UsIlBhcmVudFN0eWxlIjpudWxsfSwiQXV0b1NpemUiOjAsIkZvcmVncm91bmQiOnsiJGlkIjoiMTQ0MCIsIkNvbG9yIjp7IiRpZCI6IjE0NDEiLCJBIjoyNTUsIlIiOjE0LCJHIjo0MCwiQiI6NjV9fSwiTWF4V2lkdGgiOjIwMC4wLCJNYXhIZWlnaHQiOiJJbmZpbml0eSIsIlNtYXJ0Rm9yZWdyb3VuZElzQWN0aXZlIjpmYWxzZSwiSG9yaXpvbnRhbEFsaWdubWVudCI6MSwiVmVydGljYWxBbGlnbm1lbnQiOjEsIlNtYXJ0Rm9yZWdyb3VuZCI6bnVsbCwiQmFja2dyb3VuZEZpbGxUeXBlIjowLCJNYXJnaW4iOnsiJGlkIjoiMTQ0MiIsIlRvcCI6MC4wLCJMZWZ0IjowLjAsIlJpZ2h0IjowLjAsIkJvdHRvbSI6MC4wfSwiUGFkZGluZyI6eyIkaWQiOiIxNDQzIiwiVG9wIjowLjAsIkxlZnQiOjAuMCwiUmlnaHQiOjAuMCwiQm90dG9tIjowLjB9LCJCYWNrZ3JvdW5kIjp7IiRpZCI6IjE0NDQiLCJDb2xvciI6eyIkaWQiOiIxNDQ1IiwiQSI6MjU1LCJSIjoxNCwiRyI6NDAsIkIiOjY1fX0sIklzVmlzaWJsZSI6dHJ1ZSwiV2lkdGgiOjAuMCwiSGVpZ2h0IjowLjAsIkJvcmRlclN0eWxlIjp7IiRpZCI6IjE0NDYiLCJMaW5lQ29sb3IiOm51bGwsIkxpbmVXZWlnaHQiOjAuMCwiTGluZVR5cGUiOjAsIlBhcmVudFN0eWxlIjpudWxsfSwiUGFyZW50U3R5bGUiOm51bGx9LCJEYXRlRm9ybWF0Ijp7IiRpZCI6IjE0NDc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MTQ0OCIsIkZvcm1hdCI6MCwiSXNWaXNpYmxlIjpmYWxzZSwiTGFzdEtub3duVmlzaWJpbGl0eVN0YXRlIjpmYWxzZX0sIklzVmlzaWJsZSI6ZmFsc2UsIlZhcmlhbmNlU3R5bGUiOnsiJGlkIjoiMTQ0OSIsIlRleHRTdHlsZSI6eyIkaWQiOiIxNDUwIiwiRm9udFNldHRpbmdzIjp7IiRpZCI6IjE0NTEiLCJGb250U2l6ZSI6MTEsIkZvbnROYW1lIjoiQ2FsaWJyaSIsIklzQm9sZCI6ZmFsc2UsIklzSXRhbGljIjpmYWxzZSwiSXNVbmRlcmxpbmVkIjpmYWxzZSwiUGFyZW50U3R5bGUiOm51bGx9LCJBdXRvU2l6ZSI6MCwiRm9yZWdyb3VuZCI6eyIkaWQiOiIxNDUyIiwiQ29sb3IiOnsiJGlkIjoiMTQ1My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xNDU0IiwiVG9wIjowLjAsIkxlZnQiOjAuMCwiUmlnaHQiOjAuMCwiQm90dG9tIjowLjB9LCJQYWRkaW5nIjp7IiRpZCI6IjE0NTUiLCJUb3AiOjAuMCwiTGVmdCI6MC4wLCJSaWdodCI6MC4wLCJCb3R0b20iOjAuMH0sIkJhY2tncm91bmQiOnsiJGlkIjoiMTQ1NiIsIkNvbG9yIjp7IiRpZCI6IjE0NTciLCJBIjowLCJSIjowLCJHIjowLCJCIjowfX0sIklzVmlzaWJsZSI6ZmFsc2UsIldpZHRoIjowLjAsIkhlaWdodCI6MC4wLCJCb3JkZXJTdHlsZSI6eyIkaWQiOiIxNDU4IiwiTGluZUNvbG9yIjpudWxsLCJMaW5lV2VpZ2h0IjowLjAsIkxpbmVUeXBlIjowLCJQYXJlbnRTdHlsZSI6bnVsbH0sIlBhcmVudFN0eWxlIjpudWxsfSwiUGFyZW50U3R5bGUiOm51bGx9LCJQYXJlbnRTdHlsZSI6bnVsbH0sIkRlZmF1bHRTd2ltbGFuZU1pbGVzdG9uZVN0eWxlIjp7IiRpZCI6IjE0NTkiLCJUaXRsZVBvc2l0aW9uIjoiTGVmdCIsIkRhdGVQb3NpdGlvbiI6IlJpZ2h0IiwiVmFyaWFuY2VQb3NpdGlvbiI6IlJpZ2h0IiwiU2hhcGVUeXBlIjoxLCJTaGFwZVNpemUiOjAsIlNwYWNpbmciOjUsIlNoYXBlU3R5bGUiOnsiJGlkIjoiMTQ2MCIsIk1hcmdpbiI6eyIkaWQiOiIxNDYxIiwiVG9wIjowLjAsIkxlZnQiOjAuMCwiUmlnaHQiOjAuMCwiQm90dG9tIjowLjB9LCJQYWRkaW5nIjp7IiRpZCI6IjE0NjIiLCJUb3AiOjAuMCwiTGVmdCI6MC4wLCJSaWdodCI6MC4wLCJCb3R0b20iOjAuMH0sIkJhY2tncm91bmQiOnsiJGlkIjoiMTQ2MyIsIkNvbG9yIjp7IiRpZCI6IjE0NjQiLCJBIjoyNTUsIlIiOjI1LCJHIjoxMDcsIkIiOjM2fX0sIklzVmlzaWJsZSI6dHJ1ZSwiV2lkdGgiOjEyLjAsIkhlaWdodCI6MTQuMCwiQm9yZGVyU3R5bGUiOnsiJGlkIjoiMTQ2NSIsIkxpbmVDb2xvciI6eyIkaWQiOiIxNDY2IiwiJHR5cGUiOiJOTFJFLkNvbW1vbi5Eb20uU29saWRDb2xvckJydXNoLCBOTFJFLkNvbW1vbiIsIkNvbG9yIjp7IiRpZCI6IjE0NjciLCJBIjoyNTUsIlIiOjIzNCwiRyI6MjIsIkIiOjMwfX0sIkxpbmVXZWlnaHQiOjAuMCwiTGluZVR5cGUiOjAsIlBhcmVudFN0eWxlIjpudWxsfSwiUGFyZW50U3R5bGUiOm51bGx9LCJUaXRsZVN0eWxlIjp7IiRpZCI6IjE0NjgiLCJGb250U2V0dGluZ3MiOnsiJGlkIjoiMTQ2OSIsIkZvbnRTaXplIjoxMSwiRm9udE5hbWUiOiJDYWxpYnJpIiwiSXNCb2xkIjpmYWxzZSwiSXNJdGFsaWMiOmZhbHNlLCJJc1VuZGVybGluZWQiOmZhbHNlLCJQYXJlbnRTdHlsZSI6bnVsbH0sIkF1dG9TaXplIjowLCJGb3JlZ3JvdW5kIjp7IiRpZCI6IjE0NzAiLCJDb2xvciI6eyIkaWQiOiIxNDcxIiwiQSI6MjU1LCJSIjowLCJHIjowLCJCIjowfX0sIk1heFdpZHRoIjoyMDAuMCwiTWF4SGVpZ2h0IjoiSW5maW5pdHkiLCJTbWFydEZvcmVncm91bmRJc0FjdGl2ZSI6ZmFsc2UsIkhvcml6b250YWxBbGlnbm1lbnQiOjIsIlZlcnRpY2FsQWxpZ25tZW50IjoxLCJTbWFydEZvcmVncm91bmQiOm51bGwsIkJhY2tncm91bmRGaWxsVHlwZSI6MCwiTWFyZ2luIjp7IiRpZCI6IjE0NzIiLCJUb3AiOjAuMCwiTGVmdCI6MC4wLCJSaWdodCI6MC4wLCJCb3R0b20iOjAuMH0sIlBhZGRpbmciOnsiJGlkIjoiMTQ3MyIsIlRvcCI6MC4wLCJMZWZ0IjowLjAsIlJpZ2h0IjowLjAsIkJvdHRvbSI6MC4wfSwiQmFja2dyb3VuZCI6eyIkaWQiOiIxNDc0IiwiQ29sb3IiOnsiJGlkIjoiMTQ3NSIsIkEiOjI1NSwiUiI6MCwiRyI6MCwiQiI6MH19LCJJc1Zpc2libGUiOnRydWUsIldpZHRoIjowLjAsIkhlaWdodCI6MC4wLCJCb3JkZXJTdHlsZSI6eyIkaWQiOiIxNDc2IiwiTGluZUNvbG9yIjpudWxsLCJMaW5lV2VpZ2h0IjowLjAsIkxpbmVUeXBlIjowLCJQYXJlbnRTdHlsZSI6bnVsbH0sIlBhcmVudFN0eWxlIjpudWxsfSwiRGF0ZVN0eWxlIjp7IiRpZCI6IjE0NzciLCJGb250U2V0dGluZ3MiOnsiJGlkIjoiMTQ3OCIsIkZvbnRTaXplIjoxMCwiRm9udE5hbWUiOiJDYWxpYnJpIiwiSXNCb2xkIjpmYWxzZSwiSXNJdGFsaWMiOmZhbHNlLCJJc1VuZGVybGluZWQiOmZhbHNlLCJQYXJlbnRTdHlsZSI6bnVsbH0sIkF1dG9TaXplIjowLCJGb3JlZ3JvdW5kIjp7IiRpZCI6IjE0NzkiLCJDb2xvciI6eyIkaWQiOiIxNDgwIiwiQSI6MjU1LCJSIjoxNCwiRyI6NDAsIkIiOjY1fX0sIk1heFdpZHRoIjoyMDAuMCwiTWF4SGVpZ2h0IjoiSW5maW5pdHkiLCJTbWFydEZvcmVncm91bmRJc0FjdGl2ZSI6ZmFsc2UsIkhvcml6b250YWxBbGlnbm1lbnQiOjAsIlZlcnRpY2FsQWxpZ25tZW50IjoxLCJTbWFydEZvcmVncm91bmQiOm51bGwsIkJhY2tncm91bmRGaWxsVHlwZSI6MCwiTWFyZ2luIjp7IiRpZCI6IjE0ODEiLCJUb3AiOjAuMCwiTGVmdCI6MC4wLCJSaWdodCI6MC4wLCJCb3R0b20iOjAuMH0sIlBhZGRpbmciOnsiJGlkIjoiMTQ4MiIsIlRvcCI6MC4wLCJMZWZ0IjowLjAsIlJpZ2h0IjowLjAsIkJvdHRvbSI6MC4wfSwiQmFja2dyb3VuZCI6eyIkaWQiOiIxNDgzIiwiQ29sb3IiOnsiJGlkIjoiMTQ4NCIsIkEiOjI1NSwiUiI6MTQsIkciOjQwLCJCIjo2NX19LCJJc1Zpc2libGUiOnRydWUsIldpZHRoIjowLjAsIkhlaWdodCI6MC4wLCJCb3JkZXJTdHlsZSI6eyIkaWQiOiIxNDg1IiwiTGluZUNvbG9yIjpudWxsLCJMaW5lV2VpZ2h0IjowLjAsIkxpbmVUeXBlIjowLCJQYXJlbnRTdHlsZSI6bnVsbH0sIlBhcmVudFN0eWxlIjpudWxsfSwiRGF0ZUZvcm1hdCI6eyIkaWQiOiIxNDg2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E0ODciLCJGb3JtYXQiOjAsIklzVmlzaWJsZSI6ZmFsc2UsIkxhc3RLbm93blZpc2liaWxpdHlTdGF0ZSI6ZmFsc2V9LCJJc1Zpc2libGUiOnRydWUsIlZhcmlhbmNlU3R5bGUiOnsiJGlkIjoiMTQ4OCIsIlRleHRTdHlsZSI6eyIkaWQiOiIxNDg5IiwiRm9udFNldHRpbmdzIjp7IiRpZCI6IjE0OTAiLCJGb250U2l6ZSI6MTEsIkZvbnROYW1lIjoiQ2FsaWJyaSIsIklzQm9sZCI6ZmFsc2UsIklzSXRhbGljIjpmYWxzZSwiSXNVbmRlcmxpbmVkIjpmYWxzZSwiUGFyZW50U3R5bGUiOm51bGx9LCJBdXRvU2l6ZSI6MCwiRm9yZWdyb3VuZCI6eyIkaWQiOiIxNDkxIiwiQ29sb3IiOnsiJGlkIjoiMTQ5Mi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xNDkzIiwiVG9wIjowLjAsIkxlZnQiOjAuMCwiUmlnaHQiOjAuMCwiQm90dG9tIjowLjB9LCJQYWRkaW5nIjp7IiRpZCI6IjE0OTQiLCJUb3AiOjAuMCwiTGVmdCI6MC4wLCJSaWdodCI6MC4wLCJCb3R0b20iOjAuMH0sIkJhY2tncm91bmQiOnsiJGlkIjoiMTQ5NSIsIkNvbG9yIjp7IiRpZCI6IjE0OTYiLCJBIjowLCJSIjowLCJHIjowLCJCIjowfX0sIklzVmlzaWJsZSI6dHJ1ZSwiV2lkdGgiOjAuMCwiSGVpZ2h0IjowLjAsIkJvcmRlclN0eWxlIjp7IiRpZCI6IjE0OTciLCJMaW5lQ29sb3IiOm51bGwsIkxpbmVXZWlnaHQiOjAuMCwiTGluZVR5cGUiOjAsIlBhcmVudFN0eWxlIjpudWxsfSwiUGFyZW50U3R5bGUiOm51bGx9LCJQYXJlbnRTdHlsZSI6bnVsbH0sIlBhcmVudFN0eWxlIjpudWxsfSwiRGVmYXVsdFN3aW1sYW5lQWN0aXZpdHlTdHlsZSI6eyIkaWQiOiIxNDk4IiwiSGVhZGVyU3R5bGUiOnsiJGlkIjoiMTQ5OSIsIlRleHRTdHlsZSI6eyIkaWQiOiIxNTAwIiwiRm9udFNldHRpbmdzIjp7IiRpZCI6IjE1MDEiLCJGb250U2l6ZSI6MTEsIkZvbnROYW1lIjoiQ2FsaWJyaSIsIklzQm9sZCI6ZmFsc2UsIklzSXRhbGljIjpmYWxzZSwiSXNVbmRlcmxpbmVkIjpmYWxzZSwiUGFyZW50U3R5bGUiOm51bGx9LCJBdXRvU2l6ZSI6MiwiRm9yZWdyb3VuZCI6eyIkaWQiOiIxNTAyIiwiQ29sb3IiOnsiJGlkIjoiMTUwMyIsIkEiOjI1NSwiUiI6MCwiRyI6MCwiQiI6MH19LCJNYXhXaWR0aCI6IkluZmluaXR5IiwiTWF4SGVpZ2h0IjoiSW5maW5pdHkiLCJTbWFydEZvcmVncm91bmRJc0FjdGl2ZSI6ZmFsc2UsIkhvcml6b250YWxBbGlnbm1lbnQiOjAsIlZlcnRpY2FsQWxpZ25tZW50IjowLCJTbWFydEZvcmVncm91bmQiOm51bGwsIkJhY2tncm91bmRGaWxsVHlwZSI6MCwiTWFyZ2luIjp7IiRpZCI6IjE1MDQiLCJUb3AiOjAuMCwiTGVmdCI6MC4wLCJSaWdodCI6MC4wLCJCb3R0b20iOjAuMH0sIlBhZGRpbmciOnsiJGlkIjoiMTUwNSIsIlRvcCI6MC4wLCJMZWZ0IjowLjAsIlJpZ2h0IjowLjAsIkJvdHRvbSI6MC4wfSwiQmFja2dyb3VuZCI6eyIkaWQiOiIxNTA2IiwiQ29sb3IiOnsiJGlkIjoiMTUwNyIsIkEiOjI1NSwiUiI6MCwiRyI6MCwiQiI6MH19LCJJc1Zpc2libGUiOnRydWUsIldpZHRoIjowLjAsIkhlaWdodCI6MC4wLCJCb3JkZXJTdHlsZSI6bnVsbCwiUGFyZW50U3R5bGUiOm51bGx9LCJSZWN0YW5nbGVTdHlsZSI6eyIkaWQiOiIxNTA4IiwiTWFyZ2luIjp7IiRpZCI6IjE1MDkiLCJUb3AiOjAuMCwiTGVmdCI6MC4wLCJSaWdodCI6MC4wLCJCb3R0b20iOjAuMH0sIlBhZGRpbmciOnsiJGlkIjoiMTUxMCIsIlRvcCI6MC4wLCJMZWZ0IjowLjAsIlJpZ2h0IjowLjAsIkJvdHRvbSI6MC4wfSwiQmFja2dyb3VuZCI6eyIkaWQiOiIxNTExIiwiQ29sb3IiOnsiJGlkIjoiMTUxMiIsIkEiOjYzLCJSIjoyNSwiRyI6MTA3LCJCIjozNn19LCJJc1Zpc2libGUiOnRydWUsIldpZHRoIjowLjAsIkhlaWdodCI6MC4wLCJCb3JkZXJTdHlsZSI6eyIkaWQiOiIxNTEzIiwiTGluZUNvbG9yIjp7IiRpZCI6IjE1MTQiLCIkdHlwZSI6Ik5MUkUuQ29tbW9uLkRvbS5Tb2xpZENvbG9yQnJ1c2gsIE5MUkUuQ29tbW9uIiwiQ29sb3IiOnsiJGlkIjoiMTUxNSIsIkEiOjI1NSwiUiI6MjU1LCJHIjoyNTUsIkIiOjI1NX19LCJMaW5lV2VpZ2h0IjowLjAsIkxpbmVUeXBlIjowLCJQYXJlbnRTdHlsZSI6bnVsbH0sIlBhcmVudFN0eWxlIjpudWxsfSwiTWFyZ2luIjp7IiRpZCI6IjE1MTYiLCJUb3AiOjAuMCwiTGVmdCI6MC4wLCJSaWdodCI6MC4wLCJCb3R0b20iOjAuMH0sIlBhZGRpbmciOnsiJGlkIjoiMTUxNyIsIlRvcCI6MC4wLCJMZWZ0IjowLjAsIlJpZ2h0IjowLjAsIkJvdHRvbSI6MC4wfSwiQmFja2dyb3VuZCI6bnVsbCwiSXNWaXNpYmxlIjp0cnVlLCJXaWR0aCI6MC4wLCJIZWlnaHQiOjAuMCwiQm9yZGVyU3R5bGUiOm51bGwsIlBhcmVudFN0eWxlIjpudWxsfSwiQmFja2dyb3VuZFN0eWxlIjp7IiRpZCI6IjE1MTgiLCJNYXJnaW4iOnsiJGlkIjoiMTUxOSIsIlRvcCI6MC4wLCJMZWZ0IjowLjAsIlJpZ2h0IjowLjAsIkJvdHRvbSI6MC4wfSwiUGFkZGluZyI6eyIkaWQiOiIxNTIwIiwiVG9wIjowLjAsIkxlZnQiOjAuMCwiUmlnaHQiOjAuMCwiQm90dG9tIjowLjB9LCJCYWNrZ3JvdW5kIjp7IiRpZCI6IjE1MjEiLCJDb2xvciI6eyIkaWQiOiIxNTIyIiwiQSI6NTEsIlIiOjIwMCwiRyI6MjAwLCJCIjoyMDB9fSwiSXNWaXNpYmxlIjp0cnVlLCJXaWR0aCI6MC4wLCJIZWlnaHQiOjAuMCwiQm9yZGVyU3R5bGUiOnsiJGlkIjoiMTUyMyIsIkxpbmVDb2xvciI6eyIkaWQiOiIxNTI0IiwiJHR5cGUiOiJOTFJFLkNvbW1vbi5Eb20uU29saWRDb2xvckJydXNoLCBOTFJFLkNvbW1vbiIsIkNvbG9yIjp7IiRpZCI6IjE1MjUiLCJBIjoyNTUsIlIiOjIzNCwiRyI6MjIsIkIiOjMwfX0sIkxpbmVXZWlnaHQiOjAuMCwiTGluZVR5cGUiOjAsIlBhcmVudFN0eWxlIjpudWxsfSwiUGFyZW50U3R5bGUiOm51bGx9LCJNYXJnaW4iOnsiJGlkIjoiMTUyNiIsIlRvcCI6MC4wLCJMZWZ0IjowLjAsIlJpZ2h0IjowLjAsIkJvdHRvbSI6MC4wfSwiUGFkZGluZyI6eyIkaWQiOiIxNTI3IiwiVG9wIjowLjAsIkxlZnQiOjAuMCwiUmlnaHQiOjAuMCwiQm90dG9tIjowLjB9LCJJc1Zpc2libGUiOnRydWUsIldpZHRoIjowLjAsIkhlaWdodCI6MC4wLCJCb3JkZXJTdHlsZSI6eyIkaWQiOiIxNTI4IiwiTGluZUNvbG9yIjpudWxsLCJMaW5lV2VpZ2h0IjowLjAsIkxpbmVUeXBlIjowLCJQYXJlbnRTdHlsZSI6bnVsbH0sIlBhcmVudFN0eWxlIjpudWxsfSwiTWFyZ2luIjp7IiRpZCI6IjE1MjkiLCJUb3AiOjAuMCwiTGVmdCI6MC4wLCJSaWdodCI6MC4wLCJCb3R0b20iOjAuMH0sIlBhZGRpbmciOnsiJGlkIjoiMTUzMCIsIlRvcCI6MC4wLCJMZWZ0IjowLjAsIlJpZ2h0IjowLjAsIkJvdHRvbSI6MC4wfSwiSXNWaXNpYmxlIjpmYWxzZSwiV2lkdGgiOjAuMCwiSGVpZ2h0IjowLjAsIkJvcmRlclN0eWxlIjp7IiRpZCI6IjE1MzEiLCJMaW5lQ29sb3IiOm51bGwsIkxpbmVXZWlnaHQiOjAuMCwiTGluZVR5cGUiOjAsIlBhcmVudFN0eWxlIjpudWxsfSwiUGFyZW50U3R5bGUiOm51bGx9fSx7IiRpZCI6IjE1MzIiLCJfYWN0aXZpdGllcyI6W3siJGlkIjoiMTUzMyIsIl9yb3dzIjpbeyIkaWQiOiIxNTM0IiwiX3Rhc2tzIjpbeyIkaWQiOiIxNTM1IiwiX2F0dGFjaGVkTWlsZXN0b25lcyI6W10sIlRhc2tEZWZpbml0aW9uIjp7IiRpZCI6IjE1MzYiLCJHcm91cE5hbWUiOm51bGwsIlN0YXJ0RGF0ZSI6IjIwMjYtMDMtMDJUMDA6MDA6MDBaIiwiRW5kRGF0ZSI6IjIwMjYtMDQtMzBUMjM6NTk6MDBaIiwiUGVyY2VudGFnZUNvbXBsZXRlIjpudWxsLCJTdHlsZSI6eyIkaWQiOiIxNTM3IiwiU2hhcGUiOjQsIlNoYXBlVGhpY2tuZXNzIjowLCJEdXJhdGlvbkZvcm1hdCI6MCwiSW5jbHVkZU5vbldvcmtpbmdEYXlzSW5EdXJhdGlvbiI6ZmFsc2UsIlBlcmNlbnRhZ2VDb21wbGV0ZVN0eWxlIjp7IiRpZCI6IjE1MzgiLCJGb250U2V0dGluZ3MiOnsiJGlkIjoiMTUzOSIsIkZvbnRTaXplIjoxMCwiRm9udE5hbWUiOiJDYWxpYnJpIiwiSXNCb2xkIjpmYWxzZSwiSXNJdGFsaWMiOmZhbHNlLCJJc1VuZGVybGluZWQiOmZhbHNlLCJQYXJlbnRTdHlsZSI6bnVsbH0sIkF1dG9TaXplIjowLCJGb3JlZ3JvdW5kIjp7IiRpZCI6IjE1NDAiLCJDb2xvciI6eyIkaWQiOiIxNTQxIiwiQSI6MjU1LCJSIjoyMzgsIkciOjIzNiwiQiI6MjI1fX0sIk1heFdpZHRoIjoyMDAuMCwiTWF4SGVpZ2h0IjoiSW5maW5pdHkiLCJTbWFydEZvcmVncm91bmRJc0FjdGl2ZSI6ZmFsc2UsIkhvcml6b250YWxBbGlnbm1lbnQiOjEsIlZlcnRpY2FsQWxpZ25tZW50IjoxLCJTbWFydEZvcmVncm91bmQiOm51bGwsIkJhY2tncm91bmRGaWxsVHlwZSI6MCwiTWFyZ2luIjp7IiRpZCI6IjE1NDIiLCJUb3AiOjAuMCwiTGVmdCI6MC4wLCJSaWdodCI6MC4wLCJCb3R0b20iOjAuMH0sIlBhZGRpbmciOnsiJGlkIjoiMTU0MyIsIlRvcCI6MC4wLCJMZWZ0IjowLjAsIlJpZ2h0IjowLjAsIkJvdHRvbSI6MC4wfSwiQmFja2dyb3VuZCI6eyIkaWQiOiIxNTQ0IiwiQ29sb3IiOnsiJGlkIjoiMTU0NSIsIkEiOjg5LCJSIjowLCJHIjowLCJCIjowfX0sIklzVmlzaWJsZSI6dHJ1ZSwiV2lkdGgiOjAuMCwiSGVpZ2h0IjowLjAsIkJvcmRlclN0eWxlIjp7IiRpZCI6IjE1NDYiLCJMaW5lQ29sb3IiOm51bGwsIkxpbmVXZWlnaHQiOjAuMCwiTGluZVR5cGUiOjAsIlBhcmVudFN0eWxlIjpudWxsfSwiUGFyZW50U3R5bGUiOm51bGx9LCJEdXJhdGlvblN0eWxlIjp7IiRpZCI6IjE1NDciLCJGb250U2V0dGluZ3MiOnsiJGlkIjoiMTU0OCIsIkZvbnRTaXplIjoxMCwiRm9udE5hbWUiOiJDYWxpYnJpIiwiSXNCb2xkIjpmYWxzZSwiSXNJdGFsaWMiOmZhbHNlLCJJc1VuZGVybGluZWQiOmZhbHNlLCJQYXJlbnRTdHlsZSI6bnVsbH0sIkF1dG9TaXplIjowLCJGb3JlZ3JvdW5kIjp7IiRpZCI6IjE1NDkiLCJDb2xvciI6eyIkaWQiOiIxNTUwIiwiQSI6MjU1LCJSIjoyMzcsIkciOjEyNSwiQiI6NDl9fSwiTWF4V2lkdGgiOjIwMC4wLCJNYXhIZWlnaHQiOiJJbmZpbml0eSIsIlNtYXJ0Rm9yZWdyb3VuZElzQWN0aXZlIjpmYWxzZSwiSG9yaXpvbnRhbEFsaWdubWVudCI6MCwiVmVydGljYWxBbGlnbm1lbnQiOjEsIlNtYXJ0Rm9yZWdyb3VuZCI6bnVsbCwiQmFja2dyb3VuZEZpbGxUeXBlIjowLCJNYXJnaW4iOnsiJGlkIjoiMTU1MSIsIlRvcCI6MC4wLCJMZWZ0IjowLjAsIlJpZ2h0IjowLjAsIkJvdHRvbSI6MC4wfSwiUGFkZGluZyI6eyIkaWQiOiIxNTUyIiwiVG9wIjowLjAsIkxlZnQiOjAuMCwiUmlnaHQiOjAuMCwiQm90dG9tIjowLjB9LCJCYWNrZ3JvdW5kIjp7IiRpZCI6IjE1NTMiLCJDb2xvciI6eyIkaWQiOiIxNTU0IiwiQSI6MjU1LCJSIjoyMzcsIkciOjEyNSwiQiI6NDl9fSwiSXNWaXNpYmxlIjp0cnVlLCJXaWR0aCI6MC4wLCJIZWlnaHQiOjAuMCwiQm9yZGVyU3R5bGUiOnsiJGlkIjoiMTU1NSIsIkxpbmVDb2xvciI6bnVsbCwiTGluZVdlaWdodCI6MC4wLCJMaW5lVHlwZSI6MCwiUGFyZW50U3R5bGUiOm51bGx9LCJQYXJlbnRTdHlsZSI6bnVsbH0sIkhvcml6b250YWxDb25uZWN0b3JTdHlsZSI6eyIkaWQiOiIxNTU2IiwiTGluZUNvbG9yIjp7IiRpZCI6IjE1NTciLCIkdHlwZSI6Ik5MUkUuQ29tbW9uLkRvbS5Tb2xpZENvbG9yQnJ1c2gsIE5MUkUuQ29tbW9uIiwiQ29sb3IiOnsiJGlkIjoiMTU1OCIsIkEiOjI1NSwiUiI6MCwiRyI6MCwiQiI6MH19LCJMaW5lV2VpZ2h0IjowLjAsIkxpbmVUeXBlIjowLCJQYXJlbnRTdHlsZSI6bnVsbH0sIlZlcnRpY2FsQ29ubmVjdG9yU3R5bGUiOnsiJGlkIjoiMTU1OSIsIkxpbmVDb2xvciI6eyIkaWQiOiIxNTYwIiwiJHR5cGUiOiJOTFJFLkNvbW1vbi5Eb20uU29saWRDb2xvckJydXNoLCBOTFJFLkNvbW1vbiIsIkNvbG9yIjp7IiRpZCI6IjE1NjEiLCJBIjoyNTUsIlIiOjAsIkciOjAsIkIiOjB9fSwiTGluZVdlaWdodCI6MC4wLCJMaW5lVHlwZSI6MCwiUGFyZW50U3R5bGUiOm51bGx9LCJNYXJnaW4iOm51bGwsIlN0YXJ0RGF0ZVBvc2l0aW9uIjozLCJFbmREYXRlUG9zaXRpb24iOjMsIkRhdGVJc1Zpc2libGUiOnRydWUsIlRpdGxlUG9zaXRpb24iOjQsIkR1cmF0aW9uUG9zaXRpb24iOjYsIlBlcmNlbnRhZ2VDb21wbGV0ZWRQb3NpdGlvbiI6MiwiVmFyaWFuY2VQb3NpdGlvbiI6NiwiU3BhY2luZyI6MywiSXNCZWxvd1RpbWViYW5kIjp0cnVlLCJQZXJjZW50YWdlQ29tcGxldGVTaGFwZU9wYWNpdHkiOjM1LCJCYXNlbGluZVN0eWxlIjp7IiRpZCI6IjE1NjIiLCJTaGFwZVN0eWxlIjp7IiRpZCI6IjE1NjMiLCJNYXJnaW4iOnsiJGlkIjoiMTU2NCIsIlRvcCI6MC4wLCJMZWZ0IjowLjAsIlJpZ2h0IjowLjAsIkJvdHRvbSI6MC4wfSwiUGFkZGluZyI6eyIkaWQiOiIxNTY1IiwiVG9wIjowLjAsIkxlZnQiOjAuMCwiUmlnaHQiOjAuMCwiQm90dG9tIjowLjB9LCJCYWNrZ3JvdW5kIjp7IiRpZCI6IjE1NjYiLCJDb2xvciI6eyIkaWQiOiIxNTY3IiwiQSI6MTUzLCJSIjowLCJHIjowLCJCIjowfX0sIklzVmlzaWJsZSI6dHJ1ZSwiV2lkdGgiOjAuMCwiSGVpZ2h0IjowLjAsIkJvcmRlclN0eWxlIjpudWxsLCJQYXJlbnRTdHlsZSI6bnVsbH0sIk1hcmdpbiI6eyIkaWQiOiIxNTY4IiwiVG9wIjowLjAsIkxlZnQiOjAuMCwiUmlnaHQiOjAuMCwiQm90dG9tIjowLjB9LCJQYWRkaW5nIjp7IiRpZCI6IjE1NjkiLCJUb3AiOjAuMCwiTGVmdCI6MC4wLCJSaWdodCI6MC4wLCJCb3R0b20iOjAuMH0sIkJhY2tncm91bmQiOm51bGwsIklzVmlzaWJsZSI6dHJ1ZSwiV2lkdGgiOjAuMCwiSGVpZ2h0IjowLjAsIkJvcmRlclN0eWxlIjpudWxsLCJQYXJlbnRTdHlsZSI6bnVsbH0sIlNoYXBlU3R5bGUiOnsiJGlkIjoiMTU3MCIsIk1hcmdpbiI6eyIkaWQiOiIxNTcxIiwiVG9wIjowLjAsIkxlZnQiOjQuMCwiUmlnaHQiOjQuMCwiQm90dG9tIjowLjB9LCJQYWRkaW5nIjp7IiRpZCI6IjE1NzIiLCJUb3AiOjAuMCwiTGVmdCI6MC4wLCJSaWdodCI6MC4wLCJCb3R0b20iOjAuMH0sIkJhY2tncm91bmQiOnsiJGlkIjoiMTU3MyIsIkNvbG9yIjp7IiRpZCI6IjE1NzQiLCJBIjoyNTUsIlIiOjI1LCJHIjoxMDcsIkIiOjM2fX0sIklzVmlzaWJsZSI6dHJ1ZSwiV2lkdGgiOjAuMCwiSGVpZ2h0IjoxMC4wLCJCb3JkZXJTdHlsZSI6eyIkaWQiOiIxNTc1IiwiTGluZUNvbG9yIjp7IiRpZCI6IjE1NzYiLCIkdHlwZSI6Ik5MUkUuQ29tbW9uLkRvbS5Tb2xpZENvbG9yQnJ1c2gsIE5MUkUuQ29tbW9uIiwiQ29sb3IiOnsiJGlkIjoiMTU3NyIsIkEiOjI1NSwiUiI6MjM0LCJHIjoyMiwiQiI6MzB9fSwiTGluZVdlaWdodCI6MC4wLCJMaW5lVHlwZSI6MCwiUGFyZW50U3R5bGUiOm51bGx9LCJQYXJlbnRTdHlsZSI6bnVsbH0sIlRpdGxlU3R5bGUiOnsiJGlkIjoiMTU3OCIsIkZvbnRTZXR0aW5ncyI6eyIkaWQiOiIxNTc5IiwiRm9udFNpemUiOjExLCJGb250TmFtZSI6IkNhbGlicmkiLCJJc0JvbGQiOmZhbHNlLCJJc0l0YWxpYyI6ZmFsc2UsIklzVW5kZXJsaW5lZCI6ZmFsc2UsIlBhcmVudFN0eWxlIjpudWxsfSwiQXV0b1NpemUiOjAsIkZvcmVncm91bmQiOnsiJGlkIjoiMTU4MCIsIkNvbG9yIjp7IiRpZCI6IjE1ODEiLCJBIjoyNTUsIlIiOjAsIkciOjAsIkIiOjB9fSwiTWF4V2lkdGgiOjcyMC4wLCJNYXhIZWlnaHQiOiJJbmZpbml0eSIsIlNtYXJ0Rm9yZWdyb3VuZElzQWN0aXZlIjpmYWxzZSwiSG9yaXpvbnRhbEFsaWdubWVudCI6MSwiVmVydGljYWxBbGlnbm1lbnQiOjEsIlNtYXJ0Rm9yZWdyb3VuZCI6bnVsbCwiQmFja2dyb3VuZEZpbGxUeXBlIjowLCJNYXJnaW4iOnsiJGlkIjoiMTU4MiIsIlRvcCI6MC4wLCJMZWZ0IjowLjAsIlJpZ2h0IjowLjAsIkJvdHRvbSI6MC4wfSwiUGFkZGluZyI6eyIkaWQiOiIxNTgzIiwiVG9wIjowLjAsIkxlZnQiOjAuMCwiUmlnaHQiOjAuMCwiQm90dG9tIjowLjB9LCJCYWNrZ3JvdW5kIjp7IiRpZCI6IjE1ODQiLCJDb2xvciI6eyIkaWQiOiIxNTg1IiwiQSI6MCwiUiI6MjU1LCJHIjoyNTUsIkIiOjI1NX19LCJJc1Zpc2libGUiOnRydWUsIldpZHRoIjowLjAsIkhlaWdodCI6MC4wLCJCb3JkZXJTdHlsZSI6eyIkaWQiOiIxNTg2IiwiTGluZUNvbG9yIjpudWxsLCJMaW5lV2VpZ2h0IjowLjAsIkxpbmVUeXBlIjowLCJQYXJlbnRTdHlsZSI6bnVsbH0sIlBhcmVudFN0eWxlIjpudWxsfSwiRGF0ZVN0eWxlIjp7IiRpZCI6IjE1ODciLCJGb250U2V0dGluZ3MiOnsiJGlkIjoiMTU4OCIsIkZvbnRTaXplIjoxMCwiRm9udE5hbWUiOiJDYWxpYnJpIiwiSXNCb2xkIjpmYWxzZSwiSXNJdGFsaWMiOmZhbHNlLCJJc1VuZGVybGluZWQiOmZhbHNlLCJQYXJlbnRTdHlsZSI6bnVsbH0sIkF1dG9TaXplIjowLCJGb3JlZ3JvdW5kIjp7IiRpZCI6IjE1ODkiLCJDb2xvciI6eyIkaWQiOiIxNTkwIiwiQSI6MjU1LCJSIjoxNCwiRyI6NDAsIkIiOjY1fX0sIk1heFdpZHRoIjoyMDAuMCwiTWF4SGVpZ2h0IjoiSW5maW5pdHkiLCJTbWFydEZvcmVncm91bmRJc0FjdGl2ZSI6ZmFsc2UsIkhvcml6b250YWxBbGlnbm1lbnQiOjIsIlZlcnRpY2FsQWxpZ25tZW50IjoxLCJTbWFydEZvcmVncm91bmQiOm51bGwsIkJhY2tncm91bmRGaWxsVHlwZSI6MCwiTWFyZ2luIjp7IiRpZCI6IjE1OTEiLCJUb3AiOjAuMCwiTGVmdCI6MC4wLCJSaWdodCI6MC4wLCJCb3R0b20iOjAuMH0sIlBhZGRpbmciOnsiJGlkIjoiMTU5MiIsIlRvcCI6MC4wLCJMZWZ0IjowLjAsIlJpZ2h0IjowLjAsIkJvdHRvbSI6MC4wfSwiQmFja2dyb3VuZCI6eyIkaWQiOiIxNTkzIiwiQ29sb3IiOnsiJGlkIjoiMTU5NCIsIkEiOjAsIlIiOjI1NSwiRyI6MjU1LCJCIjoyNTV9fSwiSXNWaXNpYmxlIjp0cnVlLCJXaWR0aCI6MC4wLCJIZWlnaHQiOjAuMCwiQm9yZGVyU3R5bGUiOnsiJGlkIjoiMTU5NSIsIkxpbmVDb2xvciI6bnVsbCwiTGluZVdlaWdodCI6MC4wLCJMaW5lVHlwZSI6MCwiUGFyZW50U3R5bGUiOm51bGx9LCJQYXJlbnRTdHlsZSI6bnVsbH0sIkRhdGVGb3JtYXQiOnsiJGlkIjoiMTU5NiIsIkZvcm1hdFN0cmluZyI6Ik1NTSB5eXl5IiwiU2VwYXJhdG9yIjoiLyIsIlVzZUludGVybmF0aW9uYWxEYXRlRm9ybWF0IjpmYWxzZSwiRGF0ZUlzVmlzaWJsZSI6dHJ1ZSwiVGltZUlzVmlzaWJsZSI6ZmFsc2UsIkhvdXJEaWdpdHMiOjEsIkFtUG1EZXNpZ25hdG9yIjoyLCJUcmltMDBNaW51dGVzIjpmYWxzZSwiTGFzdEtub3duVmlzaWJpbGl0eVN0YXRlIjpudWxsfSwiV2Vla051bWJlcmluZyI6eyIkaWQiOiIxNTk3IiwiRm9ybWF0IjowLCJJc1Zpc2libGUiOmZhbHNlLCJMYXN0S25vd25WaXNpYmlsaXR5U3RhdGUiOmZhbHNlfSwiSXNWaXNpYmxlIjp0cnVlLCJWYXJpYW5jZVN0eWxlIjp7IiRpZCI6IjE1OTgiLCJUZXh0U3R5bGUiOnsiJGlkIjoiMTU5OSIsIkZvbnRTZXR0aW5ncyI6eyIkaWQiOiIxNjAwIiwiRm9udFNpemUiOjExLCJGb250TmFtZSI6IkNhbGlicmkiLCJJc0JvbGQiOmZhbHNlLCJJc0l0YWxpYyI6ZmFsc2UsIklzVW5kZXJsaW5lZCI6ZmFsc2UsIlBhcmVudFN0eWxlIjpudWxsfSwiQXV0b1NpemUiOjAsIkZvcmVncm91bmQiOnsiJGlkIjoiMTYwMSIsIkNvbG9yIjp7IiRpZCI6IjE2MDI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MTYwMyIsIlRvcCI6MC4wLCJMZWZ0IjowLjAsIlJpZ2h0IjowLjAsIkJvdHRvbSI6MC4wfSwiUGFkZGluZyI6eyIkaWQiOiIxNjA0IiwiVG9wIjowLjAsIkxlZnQiOjAuMCwiUmlnaHQiOjAuMCwiQm90dG9tIjowLjB9LCJCYWNrZ3JvdW5kIjp7IiRpZCI6IjE2MDUiLCJDb2xvciI6eyIkaWQiOiIxNjA2IiwiQSI6MCwiUiI6MCwiRyI6MCwiQiI6MH19LCJJc1Zpc2libGUiOnRydWUsIldpZHRoIjowLjAsIkhlaWdodCI6MC4wLCJCb3JkZXJTdHlsZSI6eyIkaWQiOiIxNjA3IiwiTGluZUNvbG9yIjpudWxsLCJMaW5lV2VpZ2h0IjowLjAsIkxpbmVUeXBlIjowLCJQYXJlbnRTdHlsZSI6bnVsbH0sIlBhcmVudFN0eWxlIjpudWxsfSwiUGFyZW50U3R5bGUiOm51bGx9LCJQYXJlbnRTdHlsZSI6bnVsbH0sIkluZGV4IjoxOCwiU21hcnREdXJhdGlvbkFjdGl2YXRlZCI6ZmFsc2UsIkRhdGVGb3JtYXQiOnsiJHJlZiI6IjE1OTYifSwiV2Vla051bWJlcmluZyI6eyIkaWQiOiIxNjA4IiwiRm9ybWF0IjowLCJJc1Zpc2libGUiOmZhbHNlLCJMYXN0S25vd25WaXNpYmlsaXR5U3RhdGUiOmZhbHNlfSwiQmFzZWxpbmVEYXRhIjp7IiRpZCI6IjE2MDkiLCJTdGFydERhdGUiOiIyMDI2LTAzLTAyVDAwOjAwOjAwIiwiRW5kRGF0ZSI6IjIwMjYtMDQtMzBUMjM6NTk6MDAifSwiSWQiOiJjYjgxN2E4Mi05NTEyLTQwMTQtOGU3OS03Yzg5MDM1YmY0ZmYiLCJJbXBvcnRJZCI6bnVsbCwiVGl0bGUiOiJQcmltYXJ5IENvbGwgJiBTbGl0cyBEZXNpZ24gcGhhc2UgKENOUikiLCJOb3RlIjpudWxsLCJIeXBlcmxpbmsiOnsiJGlkIjoiMTYxMCIsIkFkZHJlc3MiOiIiLCJTdWJBZGRyZXNzIjoiIn0sIklzQ2hhbmdlZCI6ZmFsc2UsIklzTmV3IjpmYWxzZX19XSwiX21pbGVzdG9uZXMiOltdLCJJZCI6IjAwMDAwMDAwLTAwMDAtMDAwMC0wMDAwLTAwMDAwMDAwMDAwMCIsIklzU2luZ2xlSXRlbVJvdyI6dHJ1ZX0seyIkaWQiOiIxNjExIiwiX3Rhc2tzIjpbeyIkaWQiOiIxNjEyIiwiX2F0dGFjaGVkTWlsZXN0b25lcyI6W10sIlRhc2tEZWZpbml0aW9uIjp7IiRpZCI6IjE2MTMiLCJHcm91cE5hbWUiOm51bGwsIlN0YXJ0RGF0ZSI6IjIwMjYtMDUtMDRUMDA6MDA6MDBaIiwiRW5kRGF0ZSI6IjIwMjctMDItMDNUMjM6NTk6MDBaIiwiUGVyY2VudGFnZUNvbXBsZXRlIjpudWxsLCJTdHlsZSI6eyIkaWQiOiIxNjE0IiwiU2hhcGUiOjEsIlNoYXBlVGhpY2tuZXNzIjowLCJEdXJhdGlvbkZvcm1hdCI6MCwiSW5jbHVkZU5vbldvcmtpbmdEYXlzSW5EdXJhdGlvbiI6ZmFsc2UsIlBlcmNlbnRhZ2VDb21wbGV0ZVN0eWxlIjp7IiRpZCI6IjE2MTUiLCJGb250U2V0dGluZ3MiOnsiJGlkIjoiMTYxNiIsIkZvbnRTaXplIjoxMCwiRm9udE5hbWUiOiJDYWxpYnJpIiwiSXNCb2xkIjpmYWxzZSwiSXNJdGFsaWMiOmZhbHNlLCJJc1VuZGVybGluZWQiOmZhbHNlLCJQYXJlbnRTdHlsZSI6bnVsbH0sIkF1dG9TaXplIjowLCJGb3JlZ3JvdW5kIjp7IiRpZCI6IjE2MTciLCJDb2xvciI6eyIkaWQiOiIxNjE4IiwiQSI6MjU1LCJSIjoyMzIsIkciOjIzMiwiQiI6MjMyfX0sIk1heFdpZHRoIjoyMDAuMCwiTWF4SGVpZ2h0IjoiSW5maW5pdHkiLCJTbWFydEZvcmVncm91bmRJc0FjdGl2ZSI6ZmFsc2UsIkhvcml6b250YWxBbGlnbm1lbnQiOjEsIlZlcnRpY2FsQWxpZ25tZW50IjoxLCJTbWFydEZvcmVncm91bmQiOm51bGwsIkJhY2tncm91bmRGaWxsVHlwZSI6MCwiTWFyZ2luIjp7IiRpZCI6IjE2MTkiLCJUb3AiOjAuMCwiTGVmdCI6MC4wLCJSaWdodCI6MC4wLCJCb3R0b20iOjAuMH0sIlBhZGRpbmciOnsiJGlkIjoiMTYyMCIsIlRvcCI6MC4wLCJMZWZ0IjowLjAsIlJpZ2h0IjowLjAsIkJvdHRvbSI6MC4wfSwiQmFja2dyb3VuZCI6eyIkaWQiOiIxNjIxIiwiQ29sb3IiOnsiJGlkIjoiMTYyMiIsIkEiOjg5LCJSIjowLCJHIjowLCJCIjowfX0sIklzVmlzaWJsZSI6dHJ1ZSwiV2lkdGgiOjAuMCwiSGVpZ2h0IjowLjAsIkJvcmRlclN0eWxlIjp7IiRpZCI6IjE2MjMiLCJMaW5lQ29sb3IiOm51bGwsIkxpbmVXZWlnaHQiOjAuMCwiTGluZVR5cGUiOjAsIlBhcmVudFN0eWxlIjpudWxsfSwiUGFyZW50U3R5bGUiOm51bGx9LCJEdXJhdGlvblN0eWxlIjp7IiRpZCI6IjE2MjQiLCJGb250U2V0dGluZ3MiOnsiJGlkIjoiMTYyNSIsIkZvbnRTaXplIjoxMCwiRm9udE5hbWUiOiJDYWxpYnJpIiwiSXNCb2xkIjpmYWxzZSwiSXNJdGFsaWMiOmZhbHNlLCJJc1VuZGVybGluZWQiOmZhbHNlLCJQYXJlbnRTdHlsZSI6bnVsbH0sIkF1dG9TaXplIjowLCJGb3JlZ3JvdW5kIjp7IiRpZCI6IjE2MjYiLCJDb2xvciI6eyIkaWQiOiIxNjI3IiwiQSI6MjU1LCJSIjoyMzcsIkciOjEyNSwiQiI6NDl9fSwiTWF4V2lkdGgiOjIwMC4wLCJNYXhIZWlnaHQiOiJJbmZpbml0eSIsIlNtYXJ0Rm9yZWdyb3VuZElzQWN0aXZlIjpmYWxzZSwiSG9yaXpvbnRhbEFsaWdubWVudCI6MCwiVmVydGljYWxBbGlnbm1lbnQiOjEsIlNtYXJ0Rm9yZWdyb3VuZCI6bnVsbCwiQmFja2dyb3VuZEZpbGxUeXBlIjowLCJNYXJnaW4iOnsiJGlkIjoiMTYyOCIsIlRvcCI6MC4wLCJMZWZ0IjowLjAsIlJpZ2h0IjowLjAsIkJvdHRvbSI6MC4wfSwiUGFkZGluZyI6eyIkaWQiOiIxNjI5IiwiVG9wIjowLjAsIkxlZnQiOjAuMCwiUmlnaHQiOjAuMCwiQm90dG9tIjowLjB9LCJCYWNrZ3JvdW5kIjp7IiRpZCI6IjE2MzAiLCJDb2xvciI6eyIkaWQiOiIxNjMxIiwiQSI6MjU1LCJSIjoyMzcsIkciOjEyNSwiQiI6NDl9fSwiSXNWaXNpYmxlIjp0cnVlLCJXaWR0aCI6MC4wLCJIZWlnaHQiOjAuMCwiQm9yZGVyU3R5bGUiOnsiJGlkIjoiMTYzMiIsIkxpbmVDb2xvciI6bnVsbCwiTGluZVdlaWdodCI6MC4wLCJMaW5lVHlwZSI6MCwiUGFyZW50U3R5bGUiOm51bGx9LCJQYXJlbnRTdHlsZSI6bnVsbH0sIkhvcml6b250YWxDb25uZWN0b3JTdHlsZSI6eyIkaWQiOiIxNjMzIiwiTGluZUNvbG9yIjp7IiRpZCI6IjE2MzQiLCIkdHlwZSI6Ik5MUkUuQ29tbW9uLkRvbS5Tb2xpZENvbG9yQnJ1c2gsIE5MUkUuQ29tbW9uIiwiQ29sb3IiOnsiJGlkIjoiMTYzNSIsIkEiOjI1NSwiUiI6MCwiRyI6MCwiQiI6MH19LCJMaW5lV2VpZ2h0IjowLjAsIkxpbmVUeXBlIjowLCJQYXJlbnRTdHlsZSI6bnVsbH0sIlZlcnRpY2FsQ29ubmVjdG9yU3R5bGUiOnsiJGlkIjoiMTYzNiIsIkxpbmVDb2xvciI6eyIkaWQiOiIxNjM3IiwiJHR5cGUiOiJOTFJFLkNvbW1vbi5Eb20uU29saWRDb2xvckJydXNoLCBOTFJFLkNvbW1vbiIsIkNvbG9yIjp7IiRpZCI6IjE2MzgiLCJBIjoyNTUsIlIiOjAsIkciOjAsIkIiOjB9fSwiTGluZVdlaWdodCI6MC4wLCJMaW5lVHlwZSI6MCwiUGFyZW50U3R5bGUiOm51bGx9LCJNYXJnaW4iOm51bGwsIlN0YXJ0RGF0ZVBvc2l0aW9uIjozLCJFbmREYXRlUG9zaXRpb24iOjMsIkRhdGVJc1Zpc2libGUiOnRydWUsIlRpdGxlUG9zaXRpb24iOjQsIkR1cmF0aW9uUG9zaXRpb24iOjYsIlBlcmNlbnRhZ2VDb21wbGV0ZWRQb3NpdGlvbiI6MiwiVmFyaWFuY2VQb3NpdGlvbiI6NiwiU3BhY2luZyI6MywiSXNCZWxvd1RpbWViYW5kIjp0cnVlLCJQZXJjZW50YWdlQ29tcGxldGVTaGFwZU9wYWNpdHkiOjM1LCJCYXNlbGluZVN0eWxlIjp7IiRpZCI6IjE2MzkiLCJTaGFwZVN0eWxlIjp7IiRpZCI6IjE2NDAiLCJNYXJnaW4iOnsiJGlkIjoiMTY0MSIsIlRvcCI6MC4wLCJMZWZ0IjowLjAsIlJpZ2h0IjowLjAsIkJvdHRvbSI6MC4wfSwiUGFkZGluZyI6eyIkaWQiOiIxNjQyIiwiVG9wIjowLjAsIkxlZnQiOjAuMCwiUmlnaHQiOjAuMCwiQm90dG9tIjowLjB9LCJCYWNrZ3JvdW5kIjp7IiRpZCI6IjE2NDMiLCJDb2xvciI6eyIkaWQiOiIxNjQ0IiwiQSI6MTUzLCJSIjowLCJHIjowLCJCIjowfX0sIklzVmlzaWJsZSI6dHJ1ZSwiV2lkdGgiOjAuMCwiSGVpZ2h0IjowLjAsIkJvcmRlclN0eWxlIjpudWxsLCJQYXJlbnRTdHlsZSI6bnVsbH0sIk1hcmdpbiI6eyIkaWQiOiIxNjQ1IiwiVG9wIjowLjAsIkxlZnQiOjAuMCwiUmlnaHQiOjAuMCwiQm90dG9tIjowLjB9LCJQYWRkaW5nIjp7IiRpZCI6IjE2NDYiLCJUb3AiOjAuMCwiTGVmdCI6MC4wLCJSaWdodCI6MC4wLCJCb3R0b20iOjAuMH0sIkJhY2tncm91bmQiOm51bGwsIklzVmlzaWJsZSI6dHJ1ZSwiV2lkdGgiOjAuMCwiSGVpZ2h0IjowLjAsIkJvcmRlclN0eWxlIjpudWxsLCJQYXJlbnRTdHlsZSI6bnVsbH0sIlNoYXBlU3R5bGUiOnsiJGlkIjoiMTY0NyIsIk1hcmdpbiI6eyIkaWQiOiIxNjQ4IiwiVG9wIjowLjAsIkxlZnQiOjQuMCwiUmlnaHQiOjQuMCwiQm90dG9tIjowLjB9LCJQYWRkaW5nIjp7IiRpZCI6IjE2NDkiLCJUb3AiOjAuMCwiTGVmdCI6MC4wLCJSaWdodCI6MC4wLCJCb3R0b20iOjAuMH0sIkJhY2tncm91bmQiOnsiJGlkIjoiMTY1MCIsIkNvbG9yIjp7IiRpZCI6IjE2NTEiLCJBIjoyNTUsIlIiOjI1LCJHIjoxMDcsIkIiOjM2fX0sIklzVmlzaWJsZSI6dHJ1ZSwiV2lkdGgiOjAuMCwiSGVpZ2h0IjoxMC4wLCJCb3JkZXJTdHlsZSI6eyIkaWQiOiIxNjUyIiwiTGluZUNvbG9yIjp7IiRpZCI6IjE2NTMiLCIkdHlwZSI6Ik5MUkUuQ29tbW9uLkRvbS5Tb2xpZENvbG9yQnJ1c2gsIE5MUkUuQ29tbW9uIiwiQ29sb3IiOnsiJGlkIjoiMTY1NCIsIkEiOjI1NSwiUiI6MjM0LCJHIjoyMiwiQiI6MzB9fSwiTGluZVdlaWdodCI6MC4wLCJMaW5lVHlwZSI6MCwiUGFyZW50U3R5bGUiOm51bGx9LCJQYXJlbnRTdHlsZSI6bnVsbH0sIlRpdGxlU3R5bGUiOnsiJGlkIjoiMTY1NSIsIkZvbnRTZXR0aW5ncyI6eyIkaWQiOiIxNjU2IiwiRm9udFNpemUiOjExLCJGb250TmFtZSI6IkNhbGlicmkiLCJJc0JvbGQiOmZhbHNlLCJJc0l0YWxpYyI6ZmFsc2UsIklzVW5kZXJsaW5lZCI6ZmFsc2UsIlBhcmVudFN0eWxlIjpudWxsfSwiQXV0b1NpemUiOjAsIkZvcmVncm91bmQiOnsiJGlkIjoiMTY1NyIsIkNvbG9yIjp7IiRpZCI6IjE2NTgiLCJBIjoyNTUsIlIiOjAsIkciOjAsIkIiOjB9fSwiTWF4V2lkdGgiOjcyMC4wLCJNYXhIZWlnaHQiOiJJbmZpbml0eSIsIlNtYXJ0Rm9yZWdyb3VuZElzQWN0aXZlIjpmYWxzZSwiSG9yaXpvbnRhbEFsaWdubWVudCI6MCwiVmVydGljYWxBbGlnbm1lbnQiOjEsIlNtYXJ0Rm9yZWdyb3VuZCI6bnVsbCwiQmFja2dyb3VuZEZpbGxUeXBlIjowLCJNYXJnaW4iOnsiJGlkIjoiMTY1OSIsIlRvcCI6MC4wLCJMZWZ0IjowLjAsIlJpZ2h0IjowLjAsIkJvdHRvbSI6MC4wfSwiUGFkZGluZyI6eyIkaWQiOiIxNjYwIiwiVG9wIjowLjAsIkxlZnQiOjAuMCwiUmlnaHQiOjAuMCwiQm90dG9tIjowLjB9LCJCYWNrZ3JvdW5kIjp7IiRpZCI6IjE2NjEiLCJDb2xvciI6eyIkaWQiOiIxNjYyIiwiQSI6MCwiUiI6MjU1LCJHIjoyNTUsIkIiOjI1NX19LCJJc1Zpc2libGUiOnRydWUsIldpZHRoIjowLjAsIkhlaWdodCI6MC4wLCJCb3JkZXJTdHlsZSI6eyIkaWQiOiIxNjYzIiwiTGluZUNvbG9yIjpudWxsLCJMaW5lV2VpZ2h0IjowLjAsIkxpbmVUeXBlIjowLCJQYXJlbnRTdHlsZSI6bnVsbH0sIlBhcmVudFN0eWxlIjpudWxsfSwiRGF0ZVN0eWxlIjp7IiRpZCI6IjE2NjQiLCJGb250U2V0dGluZ3MiOnsiJGlkIjoiMTY2NSIsIkZvbnRTaXplIjoxMCwiRm9udE5hbWUiOiJDYWxpYnJpIiwiSXNCb2xkIjpmYWxzZSwiSXNJdGFsaWMiOmZhbHNlLCJJc1VuZGVybGluZWQiOmZhbHNlLCJQYXJlbnRTdHlsZSI6bnVsbH0sIkF1dG9TaXplIjowLCJGb3JlZ3JvdW5kIjp7IiRpZCI6IjE2NjYiLCJDb2xvciI6eyIkaWQiOiIxNjY3IiwiQSI6MjU1LCJSIjoxNCwiRyI6NDAsIkIiOjY1fX0sIk1heFdpZHRoIjoyMDAuMCwiTWF4SGVpZ2h0IjoiSW5maW5pdHkiLCJTbWFydEZvcmVncm91bmRJc0FjdGl2ZSI6ZmFsc2UsIkhvcml6b250YWxBbGlnbm1lbnQiOjIsIlZlcnRpY2FsQWxpZ25tZW50IjoxLCJTbWFydEZvcmVncm91bmQiOm51bGwsIkJhY2tncm91bmRGaWxsVHlwZSI6MCwiTWFyZ2luIjp7IiRpZCI6IjE2NjgiLCJUb3AiOjAuMCwiTGVmdCI6MC4wLCJSaWdodCI6MC4wLCJCb3R0b20iOjAuMH0sIlBhZGRpbmciOnsiJGlkIjoiMTY2OSIsIlRvcCI6MC4wLCJMZWZ0IjowLjAsIlJpZ2h0IjowLjAsIkJvdHRvbSI6MC4wfSwiQmFja2dyb3VuZCI6eyIkaWQiOiIxNjcwIiwiQ29sb3IiOnsiJGlkIjoiMTY3MSIsIkEiOjAsIlIiOjI1NSwiRyI6MjU1LCJCIjoyNTV9fSwiSXNWaXNpYmxlIjp0cnVlLCJXaWR0aCI6MC4wLCJIZWlnaHQiOjAuMCwiQm9yZGVyU3R5bGUiOnsiJGlkIjoiMTY3MiIsIkxpbmVDb2xvciI6bnVsbCwiTGluZVdlaWdodCI6MC4wLCJMaW5lVHlwZSI6MCwiUGFyZW50U3R5bGUiOm51bGx9LCJQYXJlbnRTdHlsZSI6bnVsbH0sIkRhdGVGb3JtYXQiOnsiJGlkIjoiMTY3MyIsIkZvcm1hdFN0cmluZyI6Ik1NTSB5eXl5IiwiU2VwYXJhdG9yIjoiLyIsIlVzZUludGVybmF0aW9uYWxEYXRlRm9ybWF0IjpmYWxzZSwiRGF0ZUlzVmlzaWJsZSI6dHJ1ZSwiVGltZUlzVmlzaWJsZSI6ZmFsc2UsIkhvdXJEaWdpdHMiOjEsIkFtUG1EZXNpZ25hdG9yIjoyLCJUcmltMDBNaW51dGVzIjpmYWxzZSwiTGFzdEtub3duVmlzaWJpbGl0eVN0YXRlIjpudWxsfSwiV2Vla051bWJlcmluZyI6eyIkaWQiOiIxNjc0IiwiRm9ybWF0IjowLCJJc1Zpc2libGUiOmZhbHNlLCJMYXN0S25vd25WaXNpYmlsaXR5U3RhdGUiOmZhbHNlfSwiSXNWaXNpYmxlIjp0cnVlLCJWYXJpYW5jZVN0eWxlIjp7IiRpZCI6IjE2NzUiLCJUZXh0U3R5bGUiOnsiJGlkIjoiMTY3NiIsIkZvbnRTZXR0aW5ncyI6eyIkaWQiOiIxNjc3IiwiRm9udFNpemUiOjExLCJGb250TmFtZSI6IkNhbGlicmkiLCJJc0JvbGQiOmZhbHNlLCJJc0l0YWxpYyI6ZmFsc2UsIklzVW5kZXJsaW5lZCI6ZmFsc2UsIlBhcmVudFN0eWxlIjpudWxsfSwiQXV0b1NpemUiOjAsIkZvcmVncm91bmQiOnsiJGlkIjoiMTY3OCIsIkNvbG9yIjp7IiRpZCI6IjE2Nzk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MTY4MCIsIlRvcCI6MC4wLCJMZWZ0IjowLjAsIlJpZ2h0IjowLjAsIkJvdHRvbSI6MC4wfSwiUGFkZGluZyI6eyIkaWQiOiIxNjgxIiwiVG9wIjowLjAsIkxlZnQiOjAuMCwiUmlnaHQiOjAuMCwiQm90dG9tIjowLjB9LCJCYWNrZ3JvdW5kIjp7IiRpZCI6IjE2ODIiLCJDb2xvciI6eyIkaWQiOiIxNjgzIiwiQSI6MCwiUiI6MCwiRyI6MCwiQiI6MH19LCJJc1Zpc2libGUiOnRydWUsIldpZHRoIjowLjAsIkhlaWdodCI6MC4wLCJCb3JkZXJTdHlsZSI6eyIkaWQiOiIxNjg0IiwiTGluZUNvbG9yIjpudWxsLCJMaW5lV2VpZ2h0IjowLjAsIkxpbmVUeXBlIjowLCJQYXJlbnRTdHlsZSI6bnVsbH0sIlBhcmVudFN0eWxlIjpudWxsfSwiUGFyZW50U3R5bGUiOm51bGx9LCJQYXJlbnRTdHlsZSI6bnVsbH0sIkluZGV4IjoxOSwiU21hcnREdXJhdGlvbkFjdGl2YXRlZCI6ZmFsc2UsIkRhdGVGb3JtYXQiOnsiJHJlZiI6IjE2NzMifSwiV2Vla051bWJlcmluZyI6eyIkaWQiOiIxNjg1IiwiRm9ybWF0IjowLCJJc1Zpc2libGUiOmZhbHNlLCJMYXN0S25vd25WaXNpYmlsaXR5U3RhdGUiOmZhbHNlfSwiQmFzZWxpbmVEYXRhIjp7IiRpZCI6IjE2ODYiLCJTdGFydERhdGUiOiIyMDI2LTA1LTA0VDAwOjAwOjAwIiwiRW5kRGF0ZSI6IjIwMjctMDItMDNUMjM6NTk6MDAifSwiSWQiOiIyYWM0ZmY5NS0zZWFmLTRkODUtYWVkYS1mZmI4YmNjMTk4YTUiLCJJbXBvcnRJZCI6bnVsbCwiVGl0bGUiOiJQcmltYXJ5IENvbGwgJiBTbGl0czogUHJvY3VyZW1lbnQgYW5kIE1hbnVmYWN0dXJpbmcgcGhhc2UgKENOUikiLCJOb3RlIjpudWxsLCJIeXBlcmxpbmsiOnsiJGlkIjoiMTY4NyIsIkFkZHJlc3MiOiIiLCJTdWJBZGRyZXNzIjoiIn0sIklzQ2hhbmdlZCI6ZmFsc2UsIklzTmV3IjpmYWxzZX19XSwiX21pbGVzdG9uZXMiOltdLCJJZCI6IjAwMDAwMDAwLTAwMDAtMDAwMC0wMDAwLTAwMDAwMDAwMDAwMCIsIklzU2luZ2xlSXRlbVJvdyI6dHJ1ZX0seyIkaWQiOiIxNjg4IiwiX3Rhc2tzIjpbeyIkaWQiOiIxNjg5IiwiX2F0dGFjaGVkTWlsZXN0b25lcyI6W10sIlRhc2tEZWZpbml0aW9uIjp7IiRpZCI6IjE2OTAiLCJHcm91cE5hbWUiOm51bGwsIlN0YXJ0RGF0ZSI6IjIwMjctMDItMDRUMDA6MDA6MDBaIiwiRW5kRGF0ZSI6IjIwMjctMDQtMTZUMjM6NTk6MDBaIiwiUGVyY2VudGFnZUNvbXBsZXRlIjpudWxsLCJTdHlsZSI6eyIkaWQiOiIxNjkxIiwiU2hhcGUiOjEsIlNoYXBlVGhpY2tuZXNzIjowLCJEdXJhdGlvbkZvcm1hdCI6MCwiSW5jbHVkZU5vbldvcmtpbmdEYXlzSW5EdXJhdGlvbiI6ZmFsc2UsIlBlcmNlbnRhZ2VDb21wbGV0ZVN0eWxlIjp7IiRpZCI6IjE2OTIiLCJGb250U2V0dGluZ3MiOnsiJGlkIjoiMTY5MyIsIkZvbnRTaXplIjoxMCwiRm9udE5hbWUiOiJDYWxpYnJpIiwiSXNCb2xkIjpmYWxzZSwiSXNJdGFsaWMiOmZhbHNlLCJJc1VuZGVybGluZWQiOmZhbHNlLCJQYXJlbnRTdHlsZSI6bnVsbH0sIkF1dG9TaXplIjowLCJGb3JlZ3JvdW5kIjp7IiRpZCI6IjE2OTQiLCJDb2xvciI6eyIkaWQiOiIxNjk1IiwiQSI6MjU1LCJSIjoyMzIsIkciOjIzMiwiQiI6MjMyfX0sIk1heFdpZHRoIjoyMDAuMCwiTWF4SGVpZ2h0IjoiSW5maW5pdHkiLCJTbWFydEZvcmVncm91bmRJc0FjdGl2ZSI6ZmFsc2UsIkhvcml6b250YWxBbGlnbm1lbnQiOjEsIlZlcnRpY2FsQWxpZ25tZW50IjoxLCJTbWFydEZvcmVncm91bmQiOm51bGwsIkJhY2tncm91bmRGaWxsVHlwZSI6MCwiTWFyZ2luIjp7IiRpZCI6IjE2OTYiLCJUb3AiOjAuMCwiTGVmdCI6MC4wLCJSaWdodCI6MC4wLCJCb3R0b20iOjAuMH0sIlBhZGRpbmciOnsiJGlkIjoiMTY5NyIsIlRvcCI6MC4wLCJMZWZ0IjowLjAsIlJpZ2h0IjowLjAsIkJvdHRvbSI6MC4wfSwiQmFja2dyb3VuZCI6eyIkaWQiOiIxNjk4IiwiQ29sb3IiOnsiJGlkIjoiMTY5OSIsIkEiOjg5LCJSIjowLCJHIjowLCJCIjowfX0sIklzVmlzaWJsZSI6dHJ1ZSwiV2lkdGgiOjAuMCwiSGVpZ2h0IjowLjAsIkJvcmRlclN0eWxlIjp7IiRpZCI6IjE3MDAiLCJMaW5lQ29sb3IiOm51bGwsIkxpbmVXZWlnaHQiOjAuMCwiTGluZVR5cGUiOjAsIlBhcmVudFN0eWxlIjpudWxsfSwiUGFyZW50U3R5bGUiOm51bGx9LCJEdXJhdGlvblN0eWxlIjp7IiRpZCI6IjE3MDEiLCJGb250U2V0dGluZ3MiOnsiJGlkIjoiMTcwMiIsIkZvbnRTaXplIjoxMCwiRm9udE5hbWUiOiJDYWxpYnJpIiwiSXNCb2xkIjpmYWxzZSwiSXNJdGFsaWMiOmZhbHNlLCJJc1VuZGVybGluZWQiOmZhbHNlLCJQYXJlbnRTdHlsZSI6bnVsbH0sIkF1dG9TaXplIjowLCJGb3JlZ3JvdW5kIjp7IiRpZCI6IjE3MDMiLCJDb2xvciI6eyIkaWQiOiIxNzA0IiwiQSI6MjU1LCJSIjoyMzcsIkciOjEyNSwiQiI6NDl9fSwiTWF4V2lkdGgiOjIwMC4wLCJNYXhIZWlnaHQiOiJJbmZpbml0eSIsIlNtYXJ0Rm9yZWdyb3VuZElzQWN0aXZlIjpmYWxzZSwiSG9yaXpvbnRhbEFsaWdubWVudCI6MCwiVmVydGljYWxBbGlnbm1lbnQiOjEsIlNtYXJ0Rm9yZWdyb3VuZCI6bnVsbCwiQmFja2dyb3VuZEZpbGxUeXBlIjowLCJNYXJnaW4iOnsiJGlkIjoiMTcwNSIsIlRvcCI6MC4wLCJMZWZ0IjowLjAsIlJpZ2h0IjowLjAsIkJvdHRvbSI6MC4wfSwiUGFkZGluZyI6eyIkaWQiOiIxNzA2IiwiVG9wIjowLjAsIkxlZnQiOjAuMCwiUmlnaHQiOjAuMCwiQm90dG9tIjowLjB9LCJCYWNrZ3JvdW5kIjp7IiRpZCI6IjE3MDciLCJDb2xvciI6eyIkaWQiOiIxNzA4IiwiQSI6MjU1LCJSIjoyMzcsIkciOjEyNSwiQiI6NDl9fSwiSXNWaXNpYmxlIjp0cnVlLCJXaWR0aCI6MC4wLCJIZWlnaHQiOjAuMCwiQm9yZGVyU3R5bGUiOnsiJGlkIjoiMTcwOSIsIkxpbmVDb2xvciI6bnVsbCwiTGluZVdlaWdodCI6MC4wLCJMaW5lVHlwZSI6MCwiUGFyZW50U3R5bGUiOm51bGx9LCJQYXJlbnRTdHlsZSI6bnVsbH0sIkhvcml6b250YWxDb25uZWN0b3JTdHlsZSI6eyIkaWQiOiIxNzEwIiwiTGluZUNvbG9yIjp7IiRpZCI6IjE3MTEiLCIkdHlwZSI6Ik5MUkUuQ29tbW9uLkRvbS5Tb2xpZENvbG9yQnJ1c2gsIE5MUkUuQ29tbW9uIiwiQ29sb3IiOnsiJGlkIjoiMTcxMiIsIkEiOjI1NSwiUiI6MCwiRyI6MCwiQiI6MH19LCJMaW5lV2VpZ2h0IjowLjAsIkxpbmVUeXBlIjowLCJQYXJlbnRTdHlsZSI6bnVsbH0sIlZlcnRpY2FsQ29ubmVjdG9yU3R5bGUiOnsiJGlkIjoiMTcxMyIsIkxpbmVDb2xvciI6eyIkaWQiOiIxNzE0IiwiJHR5cGUiOiJOTFJFLkNvbW1vbi5Eb20uU29saWRDb2xvckJydXNoLCBOTFJFLkNvbW1vbiIsIkNvbG9yIjp7IiRpZCI6IjE3MTUiLCJBIjoyNTUsIlIiOjAsIkciOjAsIkIiOjB9fSwiTGluZVdlaWdodCI6MC4wLCJMaW5lVHlwZSI6MCwiUGFyZW50U3R5bGUiOm51bGx9LCJNYXJnaW4iOm51bGwsIlN0YXJ0RGF0ZVBvc2l0aW9uIjozLCJFbmREYXRlUG9zaXRpb24iOjMsIkRhdGVJc1Zpc2libGUiOnRydWUsIlRpdGxlUG9zaXRpb24iOjQsIkR1cmF0aW9uUG9zaXRpb24iOjYsIlBlcmNlbnRhZ2VDb21wbGV0ZWRQb3NpdGlvbiI6MiwiVmFyaWFuY2VQb3NpdGlvbiI6NiwiU3BhY2luZyI6MywiSXNCZWxvd1RpbWViYW5kIjp0cnVlLCJQZXJjZW50YWdlQ29tcGxldGVTaGFwZU9wYWNpdHkiOjM1LCJCYXNlbGluZVN0eWxlIjp7IiRpZCI6IjE3MTYiLCJTaGFwZVN0eWxlIjp7IiRpZCI6IjE3MTciLCJNYXJnaW4iOnsiJGlkIjoiMTcxOCIsIlRvcCI6MC4wLCJMZWZ0IjowLjAsIlJpZ2h0IjowLjAsIkJvdHRvbSI6MC4wfSwiUGFkZGluZyI6eyIkaWQiOiIxNzE5IiwiVG9wIjowLjAsIkxlZnQiOjAuMCwiUmlnaHQiOjAuMCwiQm90dG9tIjowLjB9LCJCYWNrZ3JvdW5kIjp7IiRpZCI6IjE3MjAiLCJDb2xvciI6eyIkaWQiOiIxNzIxIiwiQSI6MTUzLCJSIjowLCJHIjowLCJCIjowfX0sIklzVmlzaWJsZSI6dHJ1ZSwiV2lkdGgiOjAuMCwiSGVpZ2h0IjowLjAsIkJvcmRlclN0eWxlIjpudWxsLCJQYXJlbnRTdHlsZSI6bnVsbH0sIk1hcmdpbiI6eyIkaWQiOiIxNzIyIiwiVG9wIjowLjAsIkxlZnQiOjAuMCwiUmlnaHQiOjAuMCwiQm90dG9tIjowLjB9LCJQYWRkaW5nIjp7IiRpZCI6IjE3MjMiLCJUb3AiOjAuMCwiTGVmdCI6MC4wLCJSaWdodCI6MC4wLCJCb3R0b20iOjAuMH0sIkJhY2tncm91bmQiOm51bGwsIklzVmlzaWJsZSI6dHJ1ZSwiV2lkdGgiOjAuMCwiSGVpZ2h0IjowLjAsIkJvcmRlclN0eWxlIjpudWxsLCJQYXJlbnRTdHlsZSI6bnVsbH0sIlNoYXBlU3R5bGUiOnsiJGlkIjoiMTcyNCIsIk1hcmdpbiI6eyIkaWQiOiIxNzI1IiwiVG9wIjowLjAsIkxlZnQiOjQuMCwiUmlnaHQiOjQuMCwiQm90dG9tIjowLjB9LCJQYWRkaW5nIjp7IiRpZCI6IjE3MjYiLCJUb3AiOjAuMCwiTGVmdCI6MC4wLCJSaWdodCI6MC4wLCJCb3R0b20iOjAuMH0sIkJhY2tncm91bmQiOnsiJGlkIjoiMTcyNyIsIkNvbG9yIjp7IiRpZCI6IjE3MjgiLCJBIjoyNTUsIlIiOjI1LCJHIjoxMDcsIkIiOjM2fX0sIklzVmlzaWJsZSI6dHJ1ZSwiV2lkdGgiOjAuMCwiSGVpZ2h0IjoxMC4wLCJCb3JkZXJTdHlsZSI6eyIkaWQiOiIxNzI5IiwiTGluZUNvbG9yIjp7IiRpZCI6IjE3MzAiLCIkdHlwZSI6Ik5MUkUuQ29tbW9uLkRvbS5Tb2xpZENvbG9yQnJ1c2gsIE5MUkUuQ29tbW9uIiwiQ29sb3IiOnsiJGlkIjoiMTczMSIsIkEiOjI1NSwiUiI6MjM0LCJHIjoyMiwiQiI6MzB9fSwiTGluZVdlaWdodCI6MC4wLCJMaW5lVHlwZSI6MCwiUGFyZW50U3R5bGUiOm51bGx9LCJQYXJlbnRTdHlsZSI6bnVsbH0sIlRpdGxlU3R5bGUiOnsiJGlkIjoiMTczMiIsIkZvbnRTZXR0aW5ncyI6eyIkaWQiOiIxNzMzIiwiRm9udFNpemUiOjExLCJGb250TmFtZSI6IkNhbGlicmkiLCJJc0JvbGQiOmZhbHNlLCJJc0l0YWxpYyI6ZmFsc2UsIklzVW5kZXJsaW5lZCI6ZmFsc2UsIlBhcmVudFN0eWxlIjpudWxsfSwiQXV0b1NpemUiOjAsIkZvcmVncm91bmQiOnsiJGlkIjoiMTczNCIsIkNvbG9yIjp7IiRpZCI6IjE3MzUiLCJBIjoyNTUsIlIiOjAsIkciOjAsIkIiOjB9fSwiTWF4V2lkdGgiOjcyMC4wLCJNYXhIZWlnaHQiOiJJbmZpbml0eSIsIlNtYXJ0Rm9yZWdyb3VuZElzQWN0aXZlIjpmYWxzZSwiSG9yaXpvbnRhbEFsaWdubWVudCI6MCwiVmVydGljYWxBbGlnbm1lbnQiOjEsIlNtYXJ0Rm9yZWdyb3VuZCI6bnVsbCwiQmFja2dyb3VuZEZpbGxUeXBlIjowLCJNYXJnaW4iOnsiJGlkIjoiMTczNiIsIlRvcCI6MC4wLCJMZWZ0IjowLjAsIlJpZ2h0IjowLjAsIkJvdHRvbSI6MC4wfSwiUGFkZGluZyI6eyIkaWQiOiIxNzM3IiwiVG9wIjowLjAsIkxlZnQiOjAuMCwiUmlnaHQiOjAuMCwiQm90dG9tIjowLjB9LCJCYWNrZ3JvdW5kIjp7IiRpZCI6IjE3MzgiLCJDb2xvciI6eyIkaWQiOiIxNzM5IiwiQSI6MCwiUiI6MjU1LCJHIjoyNTUsIkIiOjI1NX19LCJJc1Zpc2libGUiOnRydWUsIldpZHRoIjowLjAsIkhlaWdodCI6MC4wLCJCb3JkZXJTdHlsZSI6eyIkaWQiOiIxNzQwIiwiTGluZUNvbG9yIjpudWxsLCJMaW5lV2VpZ2h0IjowLjAsIkxpbmVUeXBlIjowLCJQYXJlbnRTdHlsZSI6bnVsbH0sIlBhcmVudFN0eWxlIjpudWxsfSwiRGF0ZVN0eWxlIjp7IiRpZCI6IjE3NDEiLCJGb250U2V0dGluZ3MiOnsiJGlkIjoiMTc0MiIsIkZvbnRTaXplIjoxMCwiRm9udE5hbWUiOiJDYWxpYnJpIiwiSXNCb2xkIjpmYWxzZSwiSXNJdGFsaWMiOmZhbHNlLCJJc1VuZGVybGluZWQiOmZhbHNlLCJQYXJlbnRTdHlsZSI6bnVsbH0sIkF1dG9TaXplIjowLCJGb3JlZ3JvdW5kIjp7IiRpZCI6IjE3NDMiLCJDb2xvciI6eyIkaWQiOiIxNzQ0IiwiQSI6MjU1LCJSIjoxNCwiRyI6NDAsIkIiOjY1fX0sIk1heFdpZHRoIjoyMDAuMCwiTWF4SGVpZ2h0IjoiSW5maW5pdHkiLCJTbWFydEZvcmVncm91bmRJc0FjdGl2ZSI6ZmFsc2UsIkhvcml6b250YWxBbGlnbm1lbnQiOjIsIlZlcnRpY2FsQWxpZ25tZW50IjoxLCJTbWFydEZvcmVncm91bmQiOm51bGwsIkJhY2tncm91bmRGaWxsVHlwZSI6MCwiTWFyZ2luIjp7IiRpZCI6IjE3NDUiLCJUb3AiOjAuMCwiTGVmdCI6MC4wLCJSaWdodCI6MC4wLCJCb3R0b20iOjAuMH0sIlBhZGRpbmciOnsiJGlkIjoiMTc0NiIsIlRvcCI6MC4wLCJMZWZ0IjowLjAsIlJpZ2h0IjowLjAsIkJvdHRvbSI6MC4wfSwiQmFja2dyb3VuZCI6eyIkaWQiOiIxNzQ3IiwiQ29sb3IiOnsiJGlkIjoiMTc0OCIsIkEiOjAsIlIiOjI1NSwiRyI6MjU1LCJCIjoyNTV9fSwiSXNWaXNpYmxlIjp0cnVlLCJXaWR0aCI6MC4wLCJIZWlnaHQiOjAuMCwiQm9yZGVyU3R5bGUiOnsiJGlkIjoiMTc0OSIsIkxpbmVDb2xvciI6bnVsbCwiTGluZVdlaWdodCI6MC4wLCJMaW5lVHlwZSI6MCwiUGFyZW50U3R5bGUiOm51bGx9LCJQYXJlbnRTdHlsZSI6bnVsbH0sIkRhdGVGb3JtYXQiOnsiJGlkIjoiMTc1MCIsIkZvcm1hdFN0cmluZyI6Ik1NTSB5eXl5IiwiU2VwYXJhdG9yIjoiLyIsIlVzZUludGVybmF0aW9uYWxEYXRlRm9ybWF0IjpmYWxzZSwiRGF0ZUlzVmlzaWJsZSI6dHJ1ZSwiVGltZUlzVmlzaWJsZSI6ZmFsc2UsIkhvdXJEaWdpdHMiOjEsIkFtUG1EZXNpZ25hdG9yIjoyLCJUcmltMDBNaW51dGVzIjpmYWxzZSwiTGFzdEtub3duVmlzaWJpbGl0eVN0YXRlIjpudWxsfSwiV2Vla051bWJlcmluZyI6eyIkaWQiOiIxNzUxIiwiRm9ybWF0IjowLCJJc1Zpc2libGUiOmZhbHNlLCJMYXN0S25vd25WaXNpYmlsaXR5U3RhdGUiOmZhbHNlfSwiSXNWaXNpYmxlIjp0cnVlLCJWYXJpYW5jZVN0eWxlIjp7IiRpZCI6IjE3NTIiLCJUZXh0U3R5bGUiOnsiJGlkIjoiMTc1MyIsIkZvbnRTZXR0aW5ncyI6eyIkaWQiOiIxNzU0IiwiRm9udFNpemUiOjExLCJGb250TmFtZSI6IkNhbGlicmkiLCJJc0JvbGQiOmZhbHNlLCJJc0l0YWxpYyI6ZmFsc2UsIklzVW5kZXJsaW5lZCI6ZmFsc2UsIlBhcmVudFN0eWxlIjpudWxsfSwiQXV0b1NpemUiOjAsIkZvcmVncm91bmQiOnsiJGlkIjoiMTc1NSIsIkNvbG9yIjp7IiRpZCI6IjE3NTY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MTc1NyIsIlRvcCI6MC4wLCJMZWZ0IjowLjAsIlJpZ2h0IjowLjAsIkJvdHRvbSI6MC4wfSwiUGFkZGluZyI6eyIkaWQiOiIxNzU4IiwiVG9wIjowLjAsIkxlZnQiOjAuMCwiUmlnaHQiOjAuMCwiQm90dG9tIjowLjB9LCJCYWNrZ3JvdW5kIjp7IiRpZCI6IjE3NTkiLCJDb2xvciI6eyIkaWQiOiIxNzYwIiwiQSI6MCwiUiI6MCwiRyI6MCwiQiI6MH19LCJJc1Zpc2libGUiOnRydWUsIldpZHRoIjowLjAsIkhlaWdodCI6MC4wLCJCb3JkZXJTdHlsZSI6eyIkaWQiOiIxNzYxIiwiTGluZUNvbG9yIjpudWxsLCJMaW5lV2VpZ2h0IjowLjAsIkxpbmVUeXBlIjowLCJQYXJlbnRTdHlsZSI6bnVsbH0sIlBhcmVudFN0eWxlIjpudWxsfSwiUGFyZW50U3R5bGUiOm51bGx9LCJQYXJlbnRTdHlsZSI6bnVsbH0sIkluZGV4IjoyMCwiU21hcnREdXJhdGlvbkFjdGl2YXRlZCI6ZmFsc2UsIkRhdGVGb3JtYXQiOnsiJHJlZiI6IjE3NTAifSwiV2Vla051bWJlcmluZyI6eyIkaWQiOiIxNzYyIiwiRm9ybWF0IjowLCJJc1Zpc2libGUiOmZhbHNlLCJMYXN0S25vd25WaXNpYmlsaXR5U3RhdGUiOmZhbHNlfSwiQmFzZWxpbmVEYXRhIjp7IiRpZCI6IjE3NjMiLCJTdGFydERhdGUiOiIyMDI3LTAyLTA0VDAwOjAwOjAwIiwiRW5kRGF0ZSI6IjIwMjctMDQtMTZUMjM6NTk6MDAifSwiSWQiOiI0MTllM2RmYy0zNDQ3LTRiOGUtYjMyNy1jMjI4ZGQwNjc0NGYiLCJJbXBvcnRJZCI6bnVsbCwiVGl0bGUiOiJQcmltYXJ5IENvbGwgJiBTbGl0czogSW5zdGFsbGF0aW9uIHBoYXNlIChDTlIpIiwiTm90ZSI6bnVsbCwiSHlwZXJsaW5rIjp7IiRpZCI6IjE3NjQiLCJBZGRyZXNzIjoiIiwiU3ViQWRkcmVzcyI6IiJ9LCJJc0NoYW5nZWQiOmZhbHNlLCJJc05ldyI6ZmFsc2V9fV0sIl9taWxlc3RvbmVzIjpbXSwiSWQiOiIwMDAwMDAwMC0wMDAwLTAwMDAtMDAwMC0wMDAwMDAwMDAwMDAiLCJJc1NpbmdsZUl0ZW1Sb3ciOnRydWV9LHsiJGlkIjoiMTc2NSIsIl90YXNrcyI6W3siJGlkIjoiMTc2NiIsIl9hdHRhY2hlZE1pbGVzdG9uZXMiOltdLCJUYXNrRGVmaW5pdGlvbiI6eyIkaWQiOiIxNzY3IiwiR3JvdXBOYW1lIjpudWxsLCJTdGFydERhdGUiOiIyMDI3LTA0LTE5VDAwOjAwOjAwWiIsIkVuZERhdGUiOiIyMDI3LTA2LTA4VDIzOjU5OjAwWiIsIlBlcmNlbnRhZ2VDb21wbGV0ZSI6bnVsbCwiU3R5bGUiOnsiJGlkIjoiMTc2OCIsIlNoYXBlIjoxLCJTaGFwZVRoaWNrbmVzcyI6MCwiRHVyYXRpb25Gb3JtYXQiOjAsIkluY2x1ZGVOb25Xb3JraW5nRGF5c0luRHVyYXRpb24iOmZhbHNlLCJQZXJjZW50YWdlQ29tcGxldGVTdHlsZSI6eyIkaWQiOiIxNzY5IiwiRm9udFNldHRpbmdzIjp7IiRpZCI6IjE3NzAiLCJGb250U2l6ZSI6MTAsIkZvbnROYW1lIjoiQ2FsaWJyaSIsIklzQm9sZCI6ZmFsc2UsIklzSXRhbGljIjpmYWxzZSwiSXNVbmRlcmxpbmVkIjpmYWxzZSwiUGFyZW50U3R5bGUiOm51bGx9LCJBdXRvU2l6ZSI6MCwiRm9yZWdyb3VuZCI6eyIkaWQiOiIxNzcxIiwiQ29sb3IiOnsiJGlkIjoiMTc3MiIsIkEiOjI1NSwiUiI6MjMyLCJHIjoyMzIsIkIiOjIzMn19LCJNYXhXaWR0aCI6MjAwLjAsIk1heEhlaWdodCI6IkluZmluaXR5IiwiU21hcnRGb3JlZ3JvdW5kSXNBY3RpdmUiOmZhbHNlLCJIb3Jpem9udGFsQWxpZ25tZW50IjoxLCJWZXJ0aWNhbEFsaWdubWVudCI6MSwiU21hcnRGb3JlZ3JvdW5kIjpudWxsLCJCYWNrZ3JvdW5kRmlsbFR5cGUiOjAsIk1hcmdpbiI6eyIkaWQiOiIxNzczIiwiVG9wIjowLjAsIkxlZnQiOjAuMCwiUmlnaHQiOjAuMCwiQm90dG9tIjowLjB9LCJQYWRkaW5nIjp7IiRpZCI6IjE3NzQiLCJUb3AiOjAuMCwiTGVmdCI6MC4wLCJSaWdodCI6MC4wLCJCb3R0b20iOjAuMH0sIkJhY2tncm91bmQiOnsiJGlkIjoiMTc3NSIsIkNvbG9yIjp7IiRpZCI6IjE3NzYiLCJBIjo4OSwiUiI6MCwiRyI6MCwiQiI6MH19LCJJc1Zpc2libGUiOnRydWUsIldpZHRoIjowLjAsIkhlaWdodCI6MC4wLCJCb3JkZXJTdHlsZSI6eyIkaWQiOiIxNzc3IiwiTGluZUNvbG9yIjpudWxsLCJMaW5lV2VpZ2h0IjowLjAsIkxpbmVUeXBlIjowLCJQYXJlbnRTdHlsZSI6bnVsbH0sIlBhcmVudFN0eWxlIjpudWxsfSwiRHVyYXRpb25TdHlsZSI6eyIkaWQiOiIxNzc4IiwiRm9udFNldHRpbmdzIjp7IiRpZCI6IjE3NzkiLCJGb250U2l6ZSI6MTAsIkZvbnROYW1lIjoiQ2FsaWJyaSIsIklzQm9sZCI6ZmFsc2UsIklzSXRhbGljIjpmYWxzZSwiSXNVbmRlcmxpbmVkIjpmYWxzZSwiUGFyZW50U3R5bGUiOm51bGx9LCJBdXRvU2l6ZSI6MCwiRm9yZWdyb3VuZCI6eyIkaWQiOiIxNzgwIiwiQ29sb3IiOnsiJGlkIjoiMTc4MSIsIkEiOjI1NSwiUiI6MjM3LCJHIjoxMjUsIkIiOjQ5fX0sIk1heFdpZHRoIjoyMDAuMCwiTWF4SGVpZ2h0IjoiSW5maW5pdHkiLCJTbWFydEZvcmVncm91bmRJc0FjdGl2ZSI6ZmFsc2UsIkhvcml6b250YWxBbGlnbm1lbnQiOjAsIlZlcnRpY2FsQWxpZ25tZW50IjoxLCJTbWFydEZvcmVncm91bmQiOm51bGwsIkJhY2tncm91bmRGaWxsVHlwZSI6MCwiTWFyZ2luIjp7IiRpZCI6IjE3ODIiLCJUb3AiOjAuMCwiTGVmdCI6MC4wLCJSaWdodCI6MC4wLCJCb3R0b20iOjAuMH0sIlBhZGRpbmciOnsiJGlkIjoiMTc4MyIsIlRvcCI6MC4wLCJMZWZ0IjowLjAsIlJpZ2h0IjowLjAsIkJvdHRvbSI6MC4wfSwiQmFja2dyb3VuZCI6eyIkaWQiOiIxNzg0IiwiQ29sb3IiOnsiJGlkIjoiMTc4NSIsIkEiOjI1NSwiUiI6MjM3LCJHIjoxMjUsIkIiOjQ5fX0sIklzVmlzaWJsZSI6dHJ1ZSwiV2lkdGgiOjAuMCwiSGVpZ2h0IjowLjAsIkJvcmRlclN0eWxlIjp7IiRpZCI6IjE3ODYiLCJMaW5lQ29sb3IiOm51bGwsIkxpbmVXZWlnaHQiOjAuMCwiTGluZVR5cGUiOjAsIlBhcmVudFN0eWxlIjpudWxsfSwiUGFyZW50U3R5bGUiOm51bGx9LCJIb3Jpem9udGFsQ29ubmVjdG9yU3R5bGUiOnsiJGlkIjoiMTc4NyIsIkxpbmVDb2xvciI6eyIkaWQiOiIxNzg4IiwiJHR5cGUiOiJOTFJFLkNvbW1vbi5Eb20uU29saWRDb2xvckJydXNoLCBOTFJFLkNvbW1vbiIsIkNvbG9yIjp7IiRpZCI6IjE3ODkiLCJBIjoyNTUsIlIiOjAsIkciOjAsIkIiOjB9fSwiTGluZVdlaWdodCI6MC4wLCJMaW5lVHlwZSI6MCwiUGFyZW50U3R5bGUiOm51bGx9LCJWZXJ0aWNhbENvbm5lY3RvclN0eWxlIjp7IiRpZCI6IjE3OTAiLCJMaW5lQ29sb3IiOnsiJGlkIjoiMTc5MSIsIiR0eXBlIjoiTkxSRS5Db21tb24uRG9tLlNvbGlkQ29sb3JCcnVzaCwgTkxSRS5Db21tb24iLCJDb2xvciI6eyIkaWQiOiIxNzkyIiwiQSI6MjU1LCJSIjowLCJHIjowLCJCIjowfX0sIkxpbmVXZWlnaHQiOjAuMCwiTGluZVR5cGUiOjAsIlBhcmVudFN0eWxlIjpudWxsfSwiTWFyZ2luIjpudWxsLCJTdGFydERhdGVQb3NpdGlvbiI6MywiRW5kRGF0ZVBvc2l0aW9uIjozLCJEYXRlSXNWaXNpYmxlIjp0cnVlLCJUaXRsZVBvc2l0aW9uIjo0LCJEdXJhdGlvblBvc2l0aW9uIjo2LCJQZXJjZW50YWdlQ29tcGxldGVkUG9zaXRpb24iOjIsIlZhcmlhbmNlUG9zaXRpb24iOjYsIlNwYWNpbmciOjMsIklzQmVsb3dUaW1lYmFuZCI6dHJ1ZSwiUGVyY2VudGFnZUNvbXBsZXRlU2hhcGVPcGFjaXR5IjozNSwiQmFzZWxpbmVTdHlsZSI6eyIkaWQiOiIxNzkzIiwiU2hhcGVTdHlsZSI6eyIkaWQiOiIxNzk0IiwiTWFyZ2luIjp7IiRpZCI6IjE3OTUiLCJUb3AiOjAuMCwiTGVmdCI6MC4wLCJSaWdodCI6MC4wLCJCb3R0b20iOjAuMH0sIlBhZGRpbmciOnsiJGlkIjoiMTc5NiIsIlRvcCI6MC4wLCJMZWZ0IjowLjAsIlJpZ2h0IjowLjAsIkJvdHRvbSI6MC4wfSwiQmFja2dyb3VuZCI6eyIkaWQiOiIxNzk3IiwiQ29sb3IiOnsiJGlkIjoiMTc5OCIsIkEiOjE1MywiUiI6MCwiRyI6MCwiQiI6MH19LCJJc1Zpc2libGUiOnRydWUsIldpZHRoIjowLjAsIkhlaWdodCI6MC4wLCJCb3JkZXJTdHlsZSI6bnVsbCwiUGFyZW50U3R5bGUiOm51bGx9LCJNYXJnaW4iOnsiJGlkIjoiMTc5OSIsIlRvcCI6MC4wLCJMZWZ0IjowLjAsIlJpZ2h0IjowLjAsIkJvdHRvbSI6MC4wfSwiUGFkZGluZyI6eyIkaWQiOiIxODAwIiwiVG9wIjowLjAsIkxlZnQiOjAuMCwiUmlnaHQiOjAuMCwiQm90dG9tIjowLjB9LCJCYWNrZ3JvdW5kIjpudWxsLCJJc1Zpc2libGUiOnRydWUsIldpZHRoIjowLjAsIkhlaWdodCI6MC4wLCJCb3JkZXJTdHlsZSI6bnVsbCwiUGFyZW50U3R5bGUiOm51bGx9LCJTaGFwZVN0eWxlIjp7IiRpZCI6IjE4MDEiLCJNYXJnaW4iOnsiJGlkIjoiMTgwMiIsIlRvcCI6MC4wLCJMZWZ0Ijo0LjAsIlJpZ2h0Ijo0LjAsIkJvdHRvbSI6MC4wfSwiUGFkZGluZyI6eyIkaWQiOiIxODAzIiwiVG9wIjowLjAsIkxlZnQiOjAuMCwiUmlnaHQiOjAuMCwiQm90dG9tIjowLjB9LCJCYWNrZ3JvdW5kIjp7IiRpZCI6IjE4MDQiLCJDb2xvciI6eyIkaWQiOiIxODA1IiwiQSI6MjU1LCJSIjoyNSwiRyI6MTA3LCJCIjozNn19LCJJc1Zpc2libGUiOnRydWUsIldpZHRoIjowLjAsIkhlaWdodCI6MTAuMCwiQm9yZGVyU3R5bGUiOnsiJGlkIjoiMTgwNiIsIkxpbmVDb2xvciI6eyIkaWQiOiIxODA3IiwiJHR5cGUiOiJOTFJFLkNvbW1vbi5Eb20uU29saWRDb2xvckJydXNoLCBOTFJFLkNvbW1vbiIsIkNvbG9yIjp7IiRpZCI6IjE4MDgiLCJBIjoyNTUsIlIiOjIzNCwiRyI6MjIsIkIiOjMwfX0sIkxpbmVXZWlnaHQiOjAuMCwiTGluZVR5cGUiOjAsIlBhcmVudFN0eWxlIjpudWxsfSwiUGFyZW50U3R5bGUiOm51bGx9LCJUaXRsZVN0eWxlIjp7IiRpZCI6IjE4MDkiLCJGb250U2V0dGluZ3MiOnsiJGlkIjoiMTgxMCIsIkZvbnRTaXplIjoxMSwiRm9udE5hbWUiOiJDYWxpYnJpIiwiSXNCb2xkIjpmYWxzZSwiSXNJdGFsaWMiOmZhbHNlLCJJc1VuZGVybGluZWQiOmZhbHNlLCJQYXJlbnRTdHlsZSI6bnVsbH0sIkF1dG9TaXplIjowLCJGb3JlZ3JvdW5kIjp7IiRpZCI6IjE4MTEiLCJDb2xvciI6eyIkaWQiOiIxODEyIiwiQSI6MjU1LCJSIjowLCJHIjowLCJCIjowfX0sIk1heFdpZHRoIjo3MjAuMCwiTWF4SGVpZ2h0IjoiSW5maW5pdHkiLCJTbWFydEZvcmVncm91bmRJc0FjdGl2ZSI6ZmFsc2UsIkhvcml6b250YWxBbGlnbm1lbnQiOjAsIlZlcnRpY2FsQWxpZ25tZW50IjoxLCJTbWFydEZvcmVncm91bmQiOm51bGwsIkJhY2tncm91bmRGaWxsVHlwZSI6MCwiTWFyZ2luIjp7IiRpZCI6IjE4MTMiLCJUb3AiOjAuMCwiTGVmdCI6MC4wLCJSaWdodCI6MC4wLCJCb3R0b20iOjAuMH0sIlBhZGRpbmciOnsiJGlkIjoiMTgxNCIsIlRvcCI6MC4wLCJMZWZ0IjowLjAsIlJpZ2h0IjowLjAsIkJvdHRvbSI6MC4wfSwiQmFja2dyb3VuZCI6eyIkaWQiOiIxODE1IiwiQ29sb3IiOnsiJGlkIjoiMTgxNiIsIkEiOjAsIlIiOjI1NSwiRyI6MjU1LCJCIjoyNTV9fSwiSXNWaXNpYmxlIjp0cnVlLCJXaWR0aCI6MC4wLCJIZWlnaHQiOjAuMCwiQm9yZGVyU3R5bGUiOnsiJGlkIjoiMTgxNyIsIkxpbmVDb2xvciI6bnVsbCwiTGluZVdlaWdodCI6MC4wLCJMaW5lVHlwZSI6MCwiUGFyZW50U3R5bGUiOm51bGx9LCJQYXJlbnRTdHlsZSI6bnVsbH0sIkRhdGVTdHlsZSI6eyIkaWQiOiIxODE4IiwiRm9udFNldHRpbmdzIjp7IiRpZCI6IjE4MTkiLCJGb250U2l6ZSI6MTAsIkZvbnROYW1lIjoiQ2FsaWJyaSIsIklzQm9sZCI6ZmFsc2UsIklzSXRhbGljIjpmYWxzZSwiSXNVbmRlcmxpbmVkIjpmYWxzZSwiUGFyZW50U3R5bGUiOm51bGx9LCJBdXRvU2l6ZSI6MCwiRm9yZWdyb3VuZCI6eyIkaWQiOiIxODIwIiwiQ29sb3IiOnsiJGlkIjoiMTgyMSIsIkEiOjI1NSwiUiI6MTQsIkciOjQwLCJCIjo2NX19LCJNYXhXaWR0aCI6MjAwLjAsIk1heEhlaWdodCI6IkluZmluaXR5IiwiU21hcnRGb3JlZ3JvdW5kSXNBY3RpdmUiOmZhbHNlLCJIb3Jpem9udGFsQWxpZ25tZW50IjoyLCJWZXJ0aWNhbEFsaWdubWVudCI6MSwiU21hcnRGb3JlZ3JvdW5kIjpudWxsLCJCYWNrZ3JvdW5kRmlsbFR5cGUiOjAsIk1hcmdpbiI6eyIkaWQiOiIxODIyIiwiVG9wIjowLjAsIkxlZnQiOjAuMCwiUmlnaHQiOjAuMCwiQm90dG9tIjowLjB9LCJQYWRkaW5nIjp7IiRpZCI6IjE4MjMiLCJUb3AiOjAuMCwiTGVmdCI6MC4wLCJSaWdodCI6MC4wLCJCb3R0b20iOjAuMH0sIkJhY2tncm91bmQiOnsiJGlkIjoiMTgyNCIsIkNvbG9yIjp7IiRpZCI6IjE4MjUiLCJBIjowLCJSIjoyNTUsIkciOjI1NSwiQiI6MjU1fX0sIklzVmlzaWJsZSI6dHJ1ZSwiV2lkdGgiOjAuMCwiSGVpZ2h0IjowLjAsIkJvcmRlclN0eWxlIjp7IiRpZCI6IjE4MjYiLCJMaW5lQ29sb3IiOm51bGwsIkxpbmVXZWlnaHQiOjAuMCwiTGluZVR5cGUiOjAsIlBhcmVudFN0eWxlIjpudWxsfSwiUGFyZW50U3R5bGUiOm51bGx9LCJEYXRlRm9ybWF0Ijp7IiRpZCI6IjE4MjciLCJGb3JtYXRTdHJpbmciOiJNTU0geXl5eSIsIlNlcGFyYXRvciI6Ii8iLCJVc2VJbnRlcm5hdGlvbmFsRGF0ZUZvcm1hdCI6ZmFsc2UsIkRhdGVJc1Zpc2libGUiOnRydWUsIlRpbWVJc1Zpc2libGUiOmZhbHNlLCJIb3VyRGlnaXRzIjoxLCJBbVBtRGVzaWduYXRvciI6MiwiVHJpbTAwTWludXRlcyI6ZmFsc2UsIkxhc3RLbm93blZpc2liaWxpdHlTdGF0ZSI6bnVsbH0sIldlZWtOdW1iZXJpbmciOnsiJGlkIjoiMTgyOCIsIkZvcm1hdCI6MCwiSXNWaXNpYmxlIjpmYWxzZSwiTGFzdEtub3duVmlzaWJpbGl0eVN0YXRlIjpmYWxzZX0sIklzVmlzaWJsZSI6dHJ1ZSwiVmFyaWFuY2VTdHlsZSI6eyIkaWQiOiIxODI5IiwiVGV4dFN0eWxlIjp7IiRpZCI6IjE4MzAiLCJGb250U2V0dGluZ3MiOnsiJGlkIjoiMTgzMSIsIkZvbnRTaXplIjoxMSwiRm9udE5hbWUiOiJDYWxpYnJpIiwiSXNCb2xkIjpmYWxzZSwiSXNJdGFsaWMiOmZhbHNlLCJJc1VuZGVybGluZWQiOmZhbHNlLCJQYXJlbnRTdHlsZSI6bnVsbH0sIkF1dG9TaXplIjowLCJGb3JlZ3JvdW5kIjp7IiRpZCI6IjE4MzIiLCJDb2xvciI6eyIkaWQiOiIxODMz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E4MzQiLCJUb3AiOjAuMCwiTGVmdCI6MC4wLCJSaWdodCI6MC4wLCJCb3R0b20iOjAuMH0sIlBhZGRpbmciOnsiJGlkIjoiMTgzNSIsIlRvcCI6MC4wLCJMZWZ0IjowLjAsIlJpZ2h0IjowLjAsIkJvdHRvbSI6MC4wfSwiQmFja2dyb3VuZCI6eyIkaWQiOiIxODM2IiwiQ29sb3IiOnsiJGlkIjoiMTgzNyIsIkEiOjAsIlIiOjAsIkciOjAsIkIiOjB9fSwiSXNWaXNpYmxlIjp0cnVlLCJXaWR0aCI6MC4wLCJIZWlnaHQiOjAuMCwiQm9yZGVyU3R5bGUiOnsiJGlkIjoiMTgzOCIsIkxpbmVDb2xvciI6bnVsbCwiTGluZVdlaWdodCI6MC4wLCJMaW5lVHlwZSI6MCwiUGFyZW50U3R5bGUiOm51bGx9LCJQYXJlbnRTdHlsZSI6bnVsbH0sIlBhcmVudFN0eWxlIjpudWxsfSwiUGFyZW50U3R5bGUiOm51bGx9LCJJbmRleCI6MjEsIlNtYXJ0RHVyYXRpb25BY3RpdmF0ZWQiOmZhbHNlLCJEYXRlRm9ybWF0Ijp7IiRyZWYiOiIxODI3In0sIldlZWtOdW1iZXJpbmciOnsiJGlkIjoiMTgzOSIsIkZvcm1hdCI6MCwiSXNWaXNpYmxlIjpmYWxzZSwiTGFzdEtub3duVmlzaWJpbGl0eVN0YXRlIjpmYWxzZX0sIkJhc2VsaW5lRGF0YSI6eyIkaWQiOiIxODQwIiwiU3RhcnREYXRlIjoiMjAyNy0wNC0xOVQwMDowMDowMCIsIkVuZERhdGUiOiIyMDI3LTA2LTA4VDIzOjU5OjAwIn0sIklkIjoiMGE1YTk3MjktZTQ0OC00N2E3LTg2YzctOTc5YzNlYzI3NmZiIiwiSW1wb3J0SWQiOm51bGwsIlRpdGxlIjoiTUNBLCBUcmFuc2xhdGlvbiBUYWJsZSwgU2Vjb25kYXJ5IFJDLCBQcmltYXJ5IENvbGwgJiBTbGl0cyBDb21taXNzaW9uaW5nIHBoYXNlIiwiTm90ZSI6bnVsbCwiSHlwZXJsaW5rIjp7IiRpZCI6IjE4NDEiLCJBZGRyZXNzIjoiIiwiU3ViQWRkcmVzcyI6IiJ9LCJJc0NoYW5nZWQiOmZhbHNlLCJJc05ldyI6ZmFsc2V9fV0sIl9taWxlc3RvbmVzIjpbXSwiSWQiOiIwMDAwMDAwMC0wMDAwLTAwMDAtMDAwMC0wMDAwMDAwMDAwMDAiLCJJc1NpbmdsZUl0ZW1Sb3ciOnRydWV9LHsiJGlkIjoiMTg0MiIsIl90YXNrcyI6W10sIl9taWxlc3RvbmVzIjpbeyIkaWQiOiIxODQzIiwiSWQiOiJhYjVkNmI0MS0yMzlhLTQ3MjktOTkwYi1lMzJjYWIxZTU2ZmYiLCJJbmRleCI6MjIsIkdyb3VwSWQiOm51bGwsIlRpdGxlIjoiQmFjayBpbnRvIENQMDEgd2l0aCA5IGRheXMgZmxvYXQiLCJEYXRlVGltZSI6IjIwMjctMDYtMDhUMjM6NTk6MDAiLCJQZXJjZW50YWdlQ29tcGxldGUiOm51bGwsIk5vdGUiOm51bGwsIlN0eWxlIjp7IiRpZCI6IjE4NDQiLCJUaXRsZVBvc2l0aW9uIjoiTGVmdCIsIkRhdGVQb3NpdGlvbiI6IlJpZ2h0IiwiVmFyaWFuY2VQb3NpdGlvbiI6IlJpZ2h0IiwiU2hhcGVUeXBlIjoxLCJTaGFwZVNpemUiOjAsIlNwYWNpbmciOjUsIlNoYXBlU3R5bGUiOnsiJGlkIjoiMTg0NSIsIk1hcmdpbiI6eyIkaWQiOiIxODQ2IiwiVG9wIjowLjAsIkxlZnQiOjAuMCwiUmlnaHQiOjAuMCwiQm90dG9tIjowLjB9LCJQYWRkaW5nIjp7IiRpZCI6IjE4NDciLCJUb3AiOjAuMCwiTGVmdCI6MC4wLCJSaWdodCI6MC4wLCJCb3R0b20iOjAuMH0sIkJhY2tncm91bmQiOnsiJGlkIjoiMTg0OCIsIkNvbG9yIjp7IiRpZCI6IjE4NDkiLCJBIjoyNTUsIlIiOjIxLCJHIjo5NiwiQiI6MTMwfX0sIklzVmlzaWJsZSI6dHJ1ZSwiV2lkdGgiOjEyLjAsIkhlaWdodCI6MTQuMCwiQm9yZGVyU3R5bGUiOnsiJGlkIjoiMTg1MCIsIkxpbmVDb2xvciI6eyIkaWQiOiIxODUxIiwiJHR5cGUiOiJOTFJFLkNvbW1vbi5Eb20uU29saWRDb2xvckJydXNoLCBOTFJFLkNvbW1vbiIsIkNvbG9yIjp7IiRpZCI6IjE4NTIiLCJBIjoyNTUsIlIiOjIzNCwiRyI6MjIsIkIiOjMwfX0sIkxpbmVXZWlnaHQiOjAuMCwiTGluZVR5cGUiOjAsIlBhcmVudFN0eWxlIjpudWxsfSwiUGFyZW50U3R5bGUiOm51bGx9LCJUaXRsZVN0eWxlIjp7IiRpZCI6IjE4NTMiLCJGb250U2V0dGluZ3MiOnsiJGlkIjoiMTg1NCIsIkZvbnRTaXplIjoxMSwiRm9udE5hbWUiOiJDYWxpYnJpIiwiSXNCb2xkIjpmYWxzZSwiSXNJdGFsaWMiOmZhbHNlLCJJc1VuZGVybGluZWQiOmZhbHNlLCJQYXJlbnRTdHlsZSI6bnVsbH0sIkF1dG9TaXplIjowLCJGb3JlZ3JvdW5kIjp7IiRpZCI6IjE4NTUiLCJDb2xvciI6eyIkaWQiOiIxODU2IiwiQSI6MjU1LCJSIjowLCJHIjowLCJCIjowfX0sIk1heFdpZHRoIjoyMDAuMCwiTWF4SGVpZ2h0IjoiSW5maW5pdHkiLCJTbWFydEZvcmVncm91bmRJc0FjdGl2ZSI6ZmFsc2UsIkhvcml6b250YWxBbGlnbm1lbnQiOjIsIlZlcnRpY2FsQWxpZ25tZW50IjoxLCJTbWFydEZvcmVncm91bmQiOm51bGwsIkJhY2tncm91bmRGaWxsVHlwZSI6MCwiTWFyZ2luIjp7IiRpZCI6IjE4NTciLCJUb3AiOjAuMCwiTGVmdCI6MC4wLCJSaWdodCI6MC4wLCJCb3R0b20iOjAuMH0sIlBhZGRpbmciOnsiJGlkIjoiMTg1OCIsIlRvcCI6MC4wLCJMZWZ0IjowLjAsIlJpZ2h0IjowLjAsIkJvdHRvbSI6MC4wfSwiQmFja2dyb3VuZCI6eyIkaWQiOiIxODU5IiwiQ29sb3IiOnsiJGlkIjoiMTg2MCIsIkEiOjI1NSwiUiI6MCwiRyI6MCwiQiI6MH19LCJJc1Zpc2libGUiOnRydWUsIldpZHRoIjowLjAsIkhlaWdodCI6MC4wLCJCb3JkZXJTdHlsZSI6eyIkaWQiOiIxODYxIiwiTGluZUNvbG9yIjpudWxsLCJMaW5lV2VpZ2h0IjowLjAsIkxpbmVUeXBlIjowLCJQYXJlbnRTdHlsZSI6bnVsbH0sIlBhcmVudFN0eWxlIjpudWxsfSwiRGF0ZVN0eWxlIjp7IiRpZCI6IjE4NjIiLCJGb250U2V0dGluZ3MiOnsiJGlkIjoiMTg2MyIsIkZvbnRTaXplIjoxMCwiRm9udE5hbWUiOiJDYWxpYnJpIiwiSXNCb2xkIjpmYWxzZSwiSXNJdGFsaWMiOmZhbHNlLCJJc1VuZGVybGluZWQiOmZhbHNlLCJQYXJlbnRTdHlsZSI6bnVsbH0sIkF1dG9TaXplIjowLCJGb3JlZ3JvdW5kIjp7IiRpZCI6IjE4NjQiLCJDb2xvciI6eyIkaWQiOiIxODY1IiwiQSI6MjU1LCJSIjoxNCwiRyI6NDAsIkIiOjY1fX0sIk1heFdpZHRoIjoyMDAuMCwiTWF4SGVpZ2h0IjoiSW5maW5pdHkiLCJTbWFydEZvcmVncm91bmRJc0FjdGl2ZSI6ZmFsc2UsIkhvcml6b250YWxBbGlnbm1lbnQiOjAsIlZlcnRpY2FsQWxpZ25tZW50IjoxLCJTbWFydEZvcmVncm91bmQiOm51bGwsIkJhY2tncm91bmRGaWxsVHlwZSI6MCwiTWFyZ2luIjp7IiRpZCI6IjE4NjYiLCJUb3AiOjAuMCwiTGVmdCI6MC4wLCJSaWdodCI6MC4wLCJCb3R0b20iOjAuMH0sIlBhZGRpbmciOnsiJGlkIjoiMTg2NyIsIlRvcCI6MC4wLCJMZWZ0IjowLjAsIlJpZ2h0IjowLjAsIkJvdHRvbSI6MC4wfSwiQmFja2dyb3VuZCI6eyIkaWQiOiIxODY4IiwiQ29sb3IiOnsiJGlkIjoiMTg2OSIsIkEiOjI1NSwiUiI6MTQsIkciOjQwLCJCIjo2NX19LCJJc1Zpc2libGUiOnRydWUsIldpZHRoIjowLjAsIkhlaWdodCI6MC4wLCJCb3JkZXJTdHlsZSI6eyIkaWQiOiIxODcwIiwiTGluZUNvbG9yIjpudWxsLCJMaW5lV2VpZ2h0IjowLjAsIkxpbmVUeXBlIjowLCJQYXJlbnRTdHlsZSI6bnVsbH0sIlBhcmVudFN0eWxlIjpudWxsfSwiRGF0ZUZvcm1hdCI6eyIkaWQiOiIxODcx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E4NzIiLCJGb3JtYXQiOjAsIklzVmlzaWJsZSI6ZmFsc2UsIkxhc3RLbm93blZpc2liaWxpdHlTdGF0ZSI6ZmFsc2V9LCJJc1Zpc2libGUiOnRydWUsIlZhcmlhbmNlU3R5bGUiOnsiJGlkIjoiMTg3MyIsIlRleHRTdHlsZSI6eyIkaWQiOiIxODc0IiwiRm9udFNldHRpbmdzIjp7IiRpZCI6IjE4NzUiLCJGb250U2l6ZSI6MTEsIkZvbnROYW1lIjoiQ2FsaWJyaSIsIklzQm9sZCI6ZmFsc2UsIklzSXRhbGljIjpmYWxzZSwiSXNVbmRlcmxpbmVkIjpmYWxzZSwiUGFyZW50U3R5bGUiOm51bGx9LCJBdXRvU2l6ZSI6MCwiRm9yZWdyb3VuZCI6eyIkaWQiOiIxODc2IiwiQ29sb3IiOnsiJGlkIjoiMTg3NyIsIkEiOjI1NSwiUiI6MCwiRyI6MCwiQiI6MH19LCJNYXhXaWR0aCI6MjAwLjAsIk1heEhlaWdodCI6IkluZmluaXR5IiwiU21hcnRGb3JlZ3JvdW5kSXNBY3RpdmUiOmZhbHNlLCJIb3Jpem9udGFsQWxpZ25tZW50IjoxLCJWZXJ0aWNhbEFsaWdubWVudCI6MSwiU21hcnRGb3JlZ3JvdW5kIjpudWxsLCJCYWNrZ3JvdW5kRmlsbFR5cGUiOjAsIk1hcmdpbiI6eyIkaWQiOiIxODc4IiwiVG9wIjowLjAsIkxlZnQiOjAuMCwiUmlnaHQiOjAuMCwiQm90dG9tIjowLjB9LCJQYWRkaW5nIjp7IiRpZCI6IjE4NzkiLCJUb3AiOjAuMCwiTGVmdCI6MC4wLCJSaWdodCI6MC4wLCJCb3R0b20iOjAuMH0sIkJhY2tncm91bmQiOnsiJGlkIjoiMTg4MCIsIkNvbG9yIjp7IiRpZCI6IjE4ODEiLCJBIjowLCJSIjowLCJHIjowLCJCIjowfX0sIklzVmlzaWJsZSI6dHJ1ZSwiV2lkdGgiOjAuMCwiSGVpZ2h0IjowLjAsIkJvcmRlclN0eWxlIjp7IiRpZCI6IjE4ODIiLCJMaW5lQ29sb3IiOm51bGwsIkxpbmVXZWlnaHQiOjAuMCwiTGluZVR5cGUiOjAsIlBhcmVudFN0eWxlIjpudWxsfSwiUGFyZW50U3R5bGUiOm51bGx9LCJQYXJlbnRTdHlsZSI6bnVsbH0sIlBhcmVudFN0eWxlIjpudWxsfSwiSHlwZXJsaW5rIjpudWxsLCJCYXNlbGluZURhdGEiOnsiJGlkIjoiMTg4MyIsIkRhdGUiOiIyMDI3LTA2LTA4VDIzOjU5OjAwIn0sIkltcG9ydElkIjoiIn1dLCJJZCI6IjAwMDAwMDAwLTAwMDAtMDAwMC0wMDAwLTAwMDAwMDAwMDAwMCIsIklzU2luZ2xlSXRlbVJvdyI6dHJ1ZX1dLCJJbmRleCI6MTcsIklkIjoiYjhkMWQ4MzUtMThkYS00NWFjLWJlMWYtYmZmMzQwZGVhYTU5IiwiSGVhZGVyVGV4dCI6bnVsbCwiSXNEZWZhdWx0Ijp0cnVlLCJTdHlsZSI6eyIkaWQiOiIxODg0IiwiSGVhZGVyU3R5bGUiOnsiJGlkIjoiMTg4NSIsIlRleHRTdHlsZSI6eyIkaWQiOiIxODg2IiwiRm9udFNldHRpbmdzIjp7IiRpZCI6IjE4ODciLCJGb250U2l6ZSI6MTEsIkZvbnROYW1lIjoiQ2FsaWJyaSIsIklzQm9sZCI6ZmFsc2UsIklzSXRhbGljIjpmYWxzZSwiSXNVbmRlcmxpbmVkIjpmYWxzZSwiUGFyZW50U3R5bGUiOm51bGx9LCJBdXRvU2l6ZSI6MiwiRm9yZWdyb3VuZCI6eyIkaWQiOiIxODg4IiwiQ29sb3IiOnsiJGlkIjoiMTg4OSIsIkEiOjI1NSwiUiI6MCwiRyI6MCwiQiI6MH19LCJNYXhXaWR0aCI6IkluZmluaXR5IiwiTWF4SGVpZ2h0IjoiSW5maW5pdHkiLCJTbWFydEZvcmVncm91bmRJc0FjdGl2ZSI6ZmFsc2UsIkhvcml6b250YWxBbGlnbm1lbnQiOjAsIlZlcnRpY2FsQWxpZ25tZW50IjowLCJTbWFydEZvcmVncm91bmQiOm51bGwsIkJhY2tncm91bmRGaWxsVHlwZSI6MCwiTWFyZ2luIjp7IiRpZCI6IjE4OTAiLCJUb3AiOjAuMCwiTGVmdCI6MC4wLCJSaWdodCI6MC4wLCJCb3R0b20iOjAuMH0sIlBhZGRpbmciOnsiJGlkIjoiMTg5MSIsIlRvcCI6MC4wLCJMZWZ0IjowLjAsIlJpZ2h0IjowLjAsIkJvdHRvbSI6MC4wfSwiQmFja2dyb3VuZCI6eyIkaWQiOiIxODkyIiwiQ29sb3IiOnsiJGlkIjoiMTg5MyIsIkEiOjI1NSwiUiI6MCwiRyI6MCwiQiI6MH19LCJJc1Zpc2libGUiOnRydWUsIldpZHRoIjowLjAsIkhlaWdodCI6MC4wLCJCb3JkZXJTdHlsZSI6bnVsbCwiUGFyZW50U3R5bGUiOm51bGx9LCJSZWN0YW5nbGVTdHlsZSI6eyIkaWQiOiIxODk0IiwiTWFyZ2luIjp7IiRpZCI6IjE4OTUiLCJUb3AiOjAuMCwiTGVmdCI6MC4wLCJSaWdodCI6MC4wLCJCb3R0b20iOjAuMH0sIlBhZGRpbmciOnsiJGlkIjoiMTg5NiIsIlRvcCI6MC4wLCJMZWZ0IjowLjAsIlJpZ2h0IjowLjAsIkJvdHRvbSI6MC4wfSwiQmFja2dyb3VuZCI6eyIkaWQiOiIxODk3IiwiQ29sb3IiOnsiJGlkIjoiMTg5OCIsIkEiOjYzLCJSIjoyMzMsIkciOjExMywiQiI6NTB9fSwiSXNWaXNpYmxlIjp0cnVlLCJXaWR0aCI6MC4wLCJIZWlnaHQiOjAuMCwiQm9yZGVyU3R5bGUiOnsiJGlkIjoiMTg5OSIsIkxpbmVDb2xvciI6eyIkaWQiOiIxOTAwIiwiJHR5cGUiOiJOTFJFLkNvbW1vbi5Eb20uU29saWRDb2xvckJydXNoLCBOTFJFLkNvbW1vbiIsIkNvbG9yIjp7IiRpZCI6IjE5MDEiLCJBIjoyNTUsIlIiOjI1NSwiRyI6MjU1LCJCIjoyNTV9fSwiTGluZVdlaWdodCI6MC4wLCJMaW5lVHlwZSI6MCwiUGFyZW50U3R5bGUiOm51bGx9LCJQYXJlbnRTdHlsZSI6bnVsbH0sIk1hcmdpbiI6eyIkaWQiOiIxOTAyIiwiVG9wIjowLjAsIkxlZnQiOjAuMCwiUmlnaHQiOjAuMCwiQm90dG9tIjowLjB9LCJQYWRkaW5nIjp7IiRpZCI6IjE5MDMiLCJUb3AiOjAuMCwiTGVmdCI6MC4wLCJSaWdodCI6MC4wLCJCb3R0b20iOjAuMH0sIkJhY2tncm91bmQiOm51bGwsIklzVmlzaWJsZSI6dHJ1ZSwiV2lkdGgiOjAuMCwiSGVpZ2h0IjowLjAsIkJvcmRlclN0eWxlIjpudWxsLCJQYXJlbnRTdHlsZSI6bnVsbH0sIkJhY2tncm91bmRTdHlsZSI6eyIkaWQiOiIxOTA0IiwiTWFyZ2luIjp7IiRpZCI6IjE5MDUiLCJUb3AiOjAuMCwiTGVmdCI6MC4wLCJSaWdodCI6MC4wLCJCb3R0b20iOjAuMH0sIlBhZGRpbmciOnsiJGlkIjoiMTkwNiIsIlRvcCI6MC4wLCJMZWZ0IjowLjAsIlJpZ2h0IjowLjAsIkJvdHRvbSI6MC4wfSwiQmFja2dyb3VuZCI6eyIkaWQiOiIxOTA3IiwiQ29sb3IiOnsiJGlkIjoiMTkwOCIsIkEiOjUxLCJSIjoyMDAsIkciOjIwMCwiQiI6MjAwfX0sIklzVmlzaWJsZSI6dHJ1ZSwiV2lkdGgiOjAuMCwiSGVpZ2h0IjowLjAsIkJvcmRlclN0eWxlIjp7IiRpZCI6IjE5MDkiLCJMaW5lQ29sb3IiOnsiJGlkIjoiMTkxMCIsIiR0eXBlIjoiTkxSRS5Db21tb24uRG9tLlNvbGlkQ29sb3JCcnVzaCwgTkxSRS5Db21tb24iLCJDb2xvciI6eyIkaWQiOiIxOTExIiwiQSI6MjU1LCJSIjoyMzQsIkciOjIyLCJCIjozMH19LCJMaW5lV2VpZ2h0IjowLjAsIkxpbmVUeXBlIjowLCJQYXJlbnRTdHlsZSI6bnVsbH0sIlBhcmVudFN0eWxlIjpudWxsfSwiTWFyZ2luIjp7IiRpZCI6IjE5MTIiLCJUb3AiOjAuMCwiTGVmdCI6MC4wLCJSaWdodCI6MC4wLCJCb3R0b20iOjAuMH0sIlBhZGRpbmciOnsiJGlkIjoiMTkxMyIsIlRvcCI6MC4wLCJMZWZ0IjowLjAsIlJpZ2h0IjowLjAsIkJvdHRvbSI6MC4wfSwiSXNWaXNpYmxlIjp0cnVlLCJXaWR0aCI6MC4wLCJIZWlnaHQiOjAuMCwiQm9yZGVyU3R5bGUiOnsiJGlkIjoiMTkxNCIsIkxpbmVDb2xvciI6bnVsbCwiTGluZVdlaWdodCI6MC4wLCJMaW5lVHlwZSI6MCwiUGFyZW50U3R5bGUiOm51bGx9LCJQYXJlbnRTdHlsZSI6bnVsbH19XSwiSWQiOiI1YjUzZjMzNS02ODI3LTQ0YTMtYWNhMC01MTI5ZjNkMTc3ZmUiLCJJbmRleCI6MTcsIkhlYWRlclRleHQiOiJOby4gNCAtIENyaXRpY2FsIFBhdGggUHJpbWFyeSBDb2xsICYgU2xpdHMgXHJcbig5IGRheXMgVEYpIiwiU3R5bGUiOnsiJGlkIjoiMTkxNSIsIlN0eWxlSWQiOiI5ODUxM2UxMC01NTFjLTRmMzAtYWMxMS1hMDY5MGU5MDMxMzQiLCJIZWFkZXJTdHlsZSI6eyIkaWQiOiIxOTE2IiwiVGV4dElzVmVydGljYWwiOmZhbHNlLCJUZXh0U3R5bGUiOnsiJGlkIjoiMTkxNyIsIkZvbnRTZXR0aW5ncyI6eyIkaWQiOiIxOTE4IiwiRm9udFNpemUiOjExLCJGb250TmFtZSI6IkNhbGlicmkiLCJJc0JvbGQiOmZhbHNlLCJJc0l0YWxpYyI6ZmFsc2UsIklzVW5kZXJsaW5lZCI6ZmFsc2UsIlBhcmVudFN0eWxlIjpudWxsfSwiQXV0b1NpemUiOjIsIkZvcmVncm91bmQiOnsiJGlkIjoiMTkxOSIsIkNvbG9yIjp7IiRpZCI6IjE5MjAiLCJBIjoyNTUsIlIiOjI1NSwiRyI6MjU1LCJCIjoyNTV9fSwiTWF4V2lkdGgiOiJJbmZpbml0eSIsIk1heEhlaWdodCI6IkluZmluaXR5IiwiU21hcnRGb3JlZ3JvdW5kSXNBY3RpdmUiOmZhbHNlLCJIb3Jpem9udGFsQWxpZ25tZW50IjowLCJWZXJ0aWNhbEFsaWdubWVudCI6MCwiU21hcnRGb3JlZ3JvdW5kIjpudWxsLCJCYWNrZ3JvdW5kRmlsbFR5cGUiOjAsIk1hcmdpbiI6eyIkaWQiOiIxOTIxIiwiVG9wIjowLjAsIkxlZnQiOjAuMCwiUmlnaHQiOjAuMCwiQm90dG9tIjowLjB9LCJQYWRkaW5nIjp7IiRpZCI6IjE5MjIiLCJUb3AiOjAuMCwiTGVmdCI6MC4wLCJSaWdodCI6MC4wLCJCb3R0b20iOjAuMH0sIkJhY2tncm91bmQiOnsiJGlkIjoiMTkyMyIsIkNvbG9yIjp7IiRpZCI6IjE5MjQiLCJBIjoyNTUsIlIiOjI1NSwiRyI6MjU1LCJCIjoyNTV9fSwiSXNWaXNpYmxlIjp0cnVlLCJXaWR0aCI6MC4wLCJIZWlnaHQiOjAuMCwiQm9yZGVyU3R5bGUiOm51bGwsIlBhcmVudFN0eWxlIjpudWxsfSwiUmVjdGFuZ2xlU3R5bGUiOnsiJGlkIjoiMTkyNSIsIk1hcmdpbiI6eyIkaWQiOiIxOTI2IiwiVG9wIjowLjAsIkxlZnQiOjAuMCwiUmlnaHQiOjAuMCwiQm90dG9tIjowLjB9LCJQYWRkaW5nIjp7IiRpZCI6IjE5MjciLCJUb3AiOjAuMCwiTGVmdCI6MC4wLCJSaWdodCI6MC4wLCJCb3R0b20iOjAuMH0sIkJhY2tncm91bmQiOnsiJGlkIjoiMTkyOCIsIkNvbG9yIjp7IiRpZCI6IjE5MjkiLCJBIjoyNTUsIlIiOjI1LCJHIjoxMDcsIkIiOjM2fX0sIklzVmlzaWJsZSI6dHJ1ZSwiV2lkdGgiOjAuMCwiSGVpZ2h0IjowLjAsIkJvcmRlclN0eWxlIjp7IiRpZCI6IjE5MzAiLCJMaW5lQ29sb3IiOnsiJGlkIjoiMTkzMSIsIiR0eXBlIjoiTkxSRS5Db21tb24uRG9tLlNvbGlkQ29sb3JCcnVzaCwgTkxSRS5Db21tb24iLCJDb2xvciI6eyIkaWQiOiIxOTMyIiwiQSI6MjU1LCJSIjoyNTUsIkciOjI1NSwiQiI6MjU1fX0sIkxpbmVXZWlnaHQiOjAuMCwiTGluZVR5cGUiOjAsIlBhcmVudFN0eWxlIjpudWxsfSwiUGFyZW50U3R5bGUiOm51bGx9LCJNYXJnaW4iOnsiJGlkIjoiMTkzMyIsIlRvcCI6MC4wLCJMZWZ0IjowLjAsIlJpZ2h0IjowLjAsIkJvdHRvbSI6MC4wfSwiUGFkZGluZyI6eyIkaWQiOiIxOTM0IiwiVG9wIjowLjAsIkxlZnQiOjAuMCwiUmlnaHQiOjAuMCwiQm90dG9tIjowLjB9LCJCYWNrZ3JvdW5kIjpudWxsLCJJc1Zpc2libGUiOnRydWUsIldpZHRoIjowLjAsIkhlaWdodCI6MC4wLCJCb3JkZXJTdHlsZSI6bnVsbCwiUGFyZW50U3R5bGUiOm51bGx9LCJCYWNrZ3JvdW5kU3R5bGUiOnsiJGlkIjoiMTkzNSIsIk1hcmdpbiI6eyIkaWQiOiIxOTM2IiwiVG9wIjowLjAsIkxlZnQiOjAuMCwiUmlnaHQiOjAuMCwiQm90dG9tIjowLjB9LCJQYWRkaW5nIjp7IiRpZCI6IjE5MzciLCJUb3AiOjAuMCwiTGVmdCI6MC4wLCJSaWdodCI6MC4wLCJCb3R0b20iOjAuMH0sIkJhY2tncm91bmQiOnsiJGlkIjoiMTkzOCIsIkNvbG9yIjp7IiRpZCI6IjE5MzkiLCJBIjo1MSwiUiI6MjAwLCJHIjoyMDAsIkIiOjIwMH19LCJJc1Zpc2libGUiOnRydWUsIldpZHRoIjowLjAsIkhlaWdodCI6MC4wLCJCb3JkZXJTdHlsZSI6eyIkaWQiOiIxOTQwIiwiTGluZUNvbG9yIjp7IiRpZCI6IjE5NDEiLCIkdHlwZSI6Ik5MUkUuQ29tbW9uLkRvbS5Tb2xpZENvbG9yQnJ1c2gsIE5MUkUuQ29tbW9uIiwiQ29sb3IiOnsiJGlkIjoiMTk0MiIsIkEiOjI1NSwiUiI6MjM0LCJHIjoyMiwiQiI6MzB9fSwiTGluZVdlaWdodCI6MC4wLCJMaW5lVHlwZSI6MCwiUGFyZW50U3R5bGUiOm51bGx9LCJQYXJlbnRTdHlsZSI6bnVsbH0sIklzQWJvdmVUaW1lYmFuZCI6ZmFsc2UsIlNwYWNpbmciOjMsIkRlZmF1bHRTd2ltbGFuZVRhc2tTdHlsZSI6eyIkaWQiOiIxOTQzIiwiJHR5cGUiOiJOTFJFLkNvbW1vbi5Eb20uU3R5bGVzLkV4cGxpY2l0U2V0YWJsZVRhc2tTdHlsZSwgTkxSRS5Db21tb24iLCJTaGFwZSI6MSwiU2hhcGVUaGlja25lc3MiOjAsIkR1cmF0aW9uRm9ybWF0IjowLCJJbmNsdWRlTm9uV29ya2luZ0RheXNJbkR1cmF0aW9uIjpmYWxzZSwiUGVyY2VudGFnZUNvbXBsZXRlU3R5bGUiOnsiJGlkIjoiMTk0NCIsIkZvbnRTZXR0aW5ncyI6eyIkaWQiOiIxOTQ1IiwiRm9udFNpemUiOjEwLCJGb250TmFtZSI6IkNhbGlicmkiLCJJc0JvbGQiOmZhbHNlLCJJc0l0YWxpYyI6ZmFsc2UsIklzVW5kZXJsaW5lZCI6ZmFsc2UsIlBhcmVudFN0eWxlIjpudWxsfSwiQXV0b1NpemUiOjAsIkZvcmVncm91bmQiOnsiJGlkIjoiMTk0NiIsIkNvbG9yIjp7IiRpZCI6IjE5NDciLCJBIjoyNTUsIlIiOjIzMiwiRyI6MjMyLCJCIjoyMzJ9fSwiTWF4V2lkdGgiOjIwMC4wLCJNYXhIZWlnaHQiOiJJbmZpbml0eSIsIlNtYXJ0Rm9yZWdyb3VuZElzQWN0aXZlIjpmYWxzZSwiSG9yaXpvbnRhbEFsaWdubWVudCI6MSwiVmVydGljYWxBbGlnbm1lbnQiOjEsIlNtYXJ0Rm9yZWdyb3VuZCI6bnVsbCwiQmFja2dyb3VuZEZpbGxUeXBlIjowLCJNYXJnaW4iOnsiJGlkIjoiMTk0OCIsIlRvcCI6MC4wLCJMZWZ0IjowLjAsIlJpZ2h0IjowLjAsIkJvdHRvbSI6MC4wfSwiUGFkZGluZyI6eyIkaWQiOiIxOTQ5IiwiVG9wIjowLjAsIkxlZnQiOjAuMCwiUmlnaHQiOjAuMCwiQm90dG9tIjowLjB9LCJCYWNrZ3JvdW5kIjp7IiRpZCI6IjE5NTAiLCJDb2xvciI6eyIkaWQiOiIxOTUxIiwiQSI6ODksIlIiOjAsIkciOjAsIkIiOjB9fSwiSXNWaXNpYmxlIjp0cnVlLCJXaWR0aCI6MC4wLCJIZWlnaHQiOjAuMCwiQm9yZGVyU3R5bGUiOnsiJGlkIjoiMTk1MiIsIkxpbmVDb2xvciI6bnVsbCwiTGluZVdlaWdodCI6MC4wLCJMaW5lVHlwZSI6MCwiUGFyZW50U3R5bGUiOm51bGx9LCJQYXJlbnRTdHlsZSI6bnVsbH0sIkR1cmF0aW9uU3R5bGUiOnsiJGlkIjoiMTk1MyIsIkZvbnRTZXR0aW5ncyI6eyIkaWQiOiIxOTU0IiwiRm9udFNpemUiOjEwLCJGb250TmFtZSI6IkNhbGlicmkiLCJJc0JvbGQiOmZhbHNlLCJJc0l0YWxpYyI6ZmFsc2UsIklzVW5kZXJsaW5lZCI6ZmFsc2UsIlBhcmVudFN0eWxlIjpudWxsfSwiQXV0b1NpemUiOjAsIkZvcmVncm91bmQiOnsiJGlkIjoiMTk1NSIsIkNvbG9yIjp7IiRpZCI6IjE5NTYiLCJBIjoyNTUsIlIiOjIzNywiRyI6MTI1LCJCIjo0OX19LCJNYXhXaWR0aCI6MjAwLjAsIk1heEhlaWdodCI6IkluZmluaXR5IiwiU21hcnRGb3JlZ3JvdW5kSXNBY3RpdmUiOmZhbHNlLCJIb3Jpem9udGFsQWxpZ25tZW50IjowLCJWZXJ0aWNhbEFsaWdubWVudCI6MSwiU21hcnRGb3JlZ3JvdW5kIjpudWxsLCJCYWNrZ3JvdW5kRmlsbFR5cGUiOjAsIk1hcmdpbiI6eyIkaWQiOiIxOTU3IiwiVG9wIjowLjAsIkxlZnQiOjAuMCwiUmlnaHQiOjAuMCwiQm90dG9tIjowLjB9LCJQYWRkaW5nIjp7IiRpZCI6IjE5NTgiLCJUb3AiOjAuMCwiTGVmdCI6MC4wLCJSaWdodCI6MC4wLCJCb3R0b20iOjAuMH0sIkJhY2tncm91bmQiOnsiJGlkIjoiMTk1OSIsIkNvbG9yIjp7IiRpZCI6IjE5NjAiLCJBIjoyNTUsIlIiOjIzNywiRyI6MTI1LCJCIjo0OX19LCJJc1Zpc2libGUiOnRydWUsIldpZHRoIjowLjAsIkhlaWdodCI6MC4wLCJCb3JkZXJTdHlsZSI6eyIkaWQiOiIxOTYxIiwiTGluZUNvbG9yIjpudWxsLCJMaW5lV2VpZ2h0IjowLjAsIkxpbmVUeXBlIjowLCJQYXJlbnRTdHlsZSI6bnVsbH0sIlBhcmVudFN0eWxlIjpudWxsfSwiSG9yaXpvbnRhbENvbm5lY3RvclN0eWxlIjp7IiRpZCI6IjE5NjIiLCJMaW5lQ29sb3IiOnsiJGlkIjoiMTk2MyIsIiR0eXBlIjoiTkxSRS5Db21tb24uRG9tLlNvbGlkQ29sb3JCcnVzaCwgTkxSRS5Db21tb24iLCJDb2xvciI6eyIkaWQiOiIxOTY0IiwiQSI6MjU1LCJSIjowLCJHIjowLCJCIjowfX0sIkxpbmVXZWlnaHQiOjAuMCwiTGluZVR5cGUiOjAsIlBhcmVudFN0eWxlIjpudWxsfSwiVmVydGljYWxDb25uZWN0b3JTdHlsZSI6eyIkaWQiOiIxOTY1IiwiTGluZUNvbG9yIjp7IiRpZCI6IjE5NjYiLCIkdHlwZSI6Ik5MUkUuQ29tbW9uLkRvbS5Tb2xpZENvbG9yQnJ1c2gsIE5MUkUuQ29tbW9uIiwiQ29sb3IiOnsiJGlkIjoiMTk2NyIsIkEiOjI1NSwiUiI6MCwiRyI6MCwiQiI6MH19LCJMaW5lV2VpZ2h0IjowLjAsIkxpbmVUeXBlIjowLCJQYXJlbnRTdHlsZSI6bnVsbH0sIk1hcmdpbiI6bnVsbCwiU3RhcnREYXRlUG9zaXRpb24iOjMsIkVuZERhdGVQb3NpdGlvbiI6MywiRGF0ZUlzVmlzaWJsZSI6dHJ1ZSwiVGl0bGVQb3NpdGlvbiI6NCwiRHVyYXRpb25Qb3NpdGlvbiI6NiwiUGVyY2VudGFnZUNvbXBsZXRlZFBvc2l0aW9uIjoyLCJWYXJpYW5jZVBvc2l0aW9uIjo2LCJTcGFjaW5nIjozLCJJc0JlbG93VGltZWJhbmQiOmZhbHNlLCJQZXJjZW50YWdlQ29tcGxldGVTaGFwZU9wYWNpdHkiOjM1LCJCYXNlbGluZVN0eWxlIjp7IiRpZCI6IjE5NjgiLCJTaGFwZVN0eWxlIjp7IiRpZCI6IjE5NjkiLCJNYXJnaW4iOnsiJGlkIjoiMTk3MCIsIlRvcCI6MC4wLCJMZWZ0IjowLjAsIlJpZ2h0IjowLjAsIkJvdHRvbSI6MC4wfSwiUGFkZGluZyI6eyIkaWQiOiIxOTcxIiwiVG9wIjowLjAsIkxlZnQiOjAuMCwiUmlnaHQiOjAuMCwiQm90dG9tIjowLjB9LCJCYWNrZ3JvdW5kIjp7IiRpZCI6IjE5NzIiLCJDb2xvciI6eyIkaWQiOiIxOTczIiwiQSI6MTUzLCJSIjowLCJHIjowLCJCIjowfX0sIklzVmlzaWJsZSI6dHJ1ZSwiV2lkdGgiOjAuMCwiSGVpZ2h0IjowLjAsIkJvcmRlclN0eWxlIjp7IiRpZCI6IjE5NzQiLCJMaW5lQ29sb3IiOm51bGwsIkxpbmVXZWlnaHQiOjAuMCwiTGluZVR5cGUiOjAsIlBhcmVudFN0eWxlIjpudWxsfSwiUGFyZW50U3R5bGUiOm51bGx9LCJNYXJnaW4iOnsiJGlkIjoiMTk3NSIsIlRvcCI6MC4wLCJMZWZ0IjowLjAsIlJpZ2h0IjowLjAsIkJvdHRvbSI6MC4wfSwiUGFkZGluZyI6eyIkaWQiOiIxOTc2IiwiVG9wIjowLjAsIkxlZnQiOjAuMCwiUmlnaHQiOjAuMCwiQm90dG9tIjowLjB9LCJCYWNrZ3JvdW5kIjpudWxsLCJJc1Zpc2libGUiOnRydWUsIldpZHRoIjowLjAsIkhlaWdodCI6MC4wLCJCb3JkZXJTdHlsZSI6bnVsbCwiUGFyZW50U3R5bGUiOm51bGx9LCJTaGFwZVN0eWxlIjp7IiRpZCI6IjE5NzciLCJNYXJnaW4iOnsiJGlkIjoiMTk3OCIsIlRvcCI6MC4wLCJMZWZ0Ijo0LjAsIlJpZ2h0Ijo0LjAsIkJvdHRvbSI6MC4wfSwiUGFkZGluZyI6eyIkaWQiOiIxOTc5IiwiVG9wIjowLjAsIkxlZnQiOjAuMCwiUmlnaHQiOjAuMCwiQm90dG9tIjowLjB9LCJCYWNrZ3JvdW5kIjp7IiRpZCI6IjE5ODAiLCJDb2xvciI6eyIkaWQiOiIxOTgxIiwiQSI6MjU1LCJSIjoyMzMsIkciOjExMywiQiI6NTB9fSwiSXNWaXNpYmxlIjp0cnVlLCJXaWR0aCI6MC4wLCJIZWlnaHQiOjEwLjAsIkJvcmRlclN0eWxlIjp7IiRpZCI6IjE5ODIiLCJMaW5lQ29sb3IiOnsiJGlkIjoiMTk4MyIsIiR0eXBlIjoiTkxSRS5Db21tb24uRG9tLlNvbGlkQ29sb3JCcnVzaCwgTkxSRS5Db21tb24iLCJDb2xvciI6eyIkaWQiOiIxOTg0IiwiQSI6MjU1LCJSIjoyMzQsIkciOjIyLCJCIjozMH19LCJMaW5lV2VpZ2h0IjowLjAsIkxpbmVUeXBlIjowLCJQYXJlbnRTdHlsZSI6bnVsbH0sIlBhcmVudFN0eWxlIjpudWxsfSwiVGl0bGVTdHlsZSI6eyIkaWQiOiIxOTg1IiwiRm9udFNldHRpbmdzIjp7IiRpZCI6IjE5ODYiLCJGb250U2l6ZSI6MTEsIkZvbnROYW1lIjoiQ2FsaWJyaSIsIklzQm9sZCI6ZmFsc2UsIklzSXRhbGljIjpmYWxzZSwiSXNVbmRlcmxpbmVkIjpmYWxzZSwiUGFyZW50U3R5bGUiOm51bGx9LCJBdXRvU2l6ZSI6MCwiRm9yZWdyb3VuZCI6eyIkaWQiOiIxOTg3IiwiQ29sb3IiOnsiJGlkIjoiMTk4OC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xOTg5IiwiVG9wIjowLjAsIkxlZnQiOjAuMCwiUmlnaHQiOjAuMCwiQm90dG9tIjowLjB9LCJQYWRkaW5nIjp7IiRpZCI6IjE5OTAiLCJUb3AiOjAuMCwiTGVmdCI6MC4wLCJSaWdodCI6MC4wLCJCb3R0b20iOjAuMH0sIkJhY2tncm91bmQiOnsiJGlkIjoiMTk5MSIsIkNvbG9yIjp7IiRpZCI6IjE5OTIiLCJBIjoyNTUsIlIiOjAsIkciOjAsIkIiOjB9fSwiSXNWaXNpYmxlIjp0cnVlLCJXaWR0aCI6MC4wLCJIZWlnaHQiOjAuMCwiQm9yZGVyU3R5bGUiOnsiJGlkIjoiMTk5MyIsIkxpbmVDb2xvciI6bnVsbCwiTGluZVdlaWdodCI6MC4wLCJMaW5lVHlwZSI6MCwiUGFyZW50U3R5bGUiOm51bGx9LCJQYXJlbnRTdHlsZSI6bnVsbH0sIkRhdGVTdHlsZSI6eyIkaWQiOiIxOTk0IiwiRm9udFNldHRpbmdzIjp7IiRpZCI6IjE5OTUiLCJGb250U2l6ZSI6MTAsIkZvbnROYW1lIjoiQ2FsaWJyaSIsIklzQm9sZCI6ZmFsc2UsIklzSXRhbGljIjpmYWxzZSwiSXNVbmRlcmxpbmVkIjpmYWxzZSwiUGFyZW50U3R5bGUiOm51bGx9LCJBdXRvU2l6ZSI6MCwiRm9yZWdyb3VuZCI6eyIkaWQiOiIxOTk2IiwiQ29sb3IiOnsiJGlkIjoiMTk5NyIsIkEiOjI1NSwiUiI6MTQsIkciOjQwLCJCIjo2NX19LCJNYXhXaWR0aCI6MjAwLjAsIk1heEhlaWdodCI6IkluZmluaXR5IiwiU21hcnRGb3JlZ3JvdW5kSXNBY3RpdmUiOmZhbHNlLCJIb3Jpem9udGFsQWxpZ25tZW50IjoyLCJWZXJ0aWNhbEFsaWdubWVudCI6MSwiU21hcnRGb3JlZ3JvdW5kIjpudWxsLCJCYWNrZ3JvdW5kRmlsbFR5cGUiOjAsIk1hcmdpbiI6eyIkaWQiOiIxOTk4IiwiVG9wIjowLjAsIkxlZnQiOjAuMCwiUmlnaHQiOjAuMCwiQm90dG9tIjowLjB9LCJQYWRkaW5nIjp7IiRpZCI6IjE5OTkiLCJUb3AiOjAuMCwiTGVmdCI6MC4wLCJSaWdodCI6MC4wLCJCb3R0b20iOjAuMH0sIkJhY2tncm91bmQiOnsiJGlkIjoiMjAwMCIsIkNvbG9yIjp7IiRpZCI6IjIwMDEiLCJBIjoyNTUsIlIiOjE0LCJHIjo0MCwiQiI6NjV9fSwiSXNWaXNpYmxlIjp0cnVlLCJXaWR0aCI6MC4wLCJIZWlnaHQiOjAuMCwiQm9yZGVyU3R5bGUiOnsiJGlkIjoiMjAwMiIsIkxpbmVDb2xvciI6bnVsbCwiTGluZVdlaWdodCI6MC4wLCJMaW5lVHlwZSI6MCwiUGFyZW50U3R5bGUiOm51bGx9LCJQYXJlbnRTdHlsZSI6bnVsbH0sIkRhdGVGb3JtYXQiOnsiJGlkIjoiMjAwMy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yMDA0IiwiRm9ybWF0IjowLCJJc1Zpc2libGUiOmZhbHNlLCJMYXN0S25vd25WaXNpYmlsaXR5U3RhdGUiOmZhbHNlfSwiSXNWaXNpYmxlIjp0cnVlLCJWYXJpYW5jZVN0eWxlIjp7IiRpZCI6IjIwMDUiLCJUZXh0U3R5bGUiOnsiJGlkIjoiMjAwNiIsIkZvbnRTZXR0aW5ncyI6eyIkaWQiOiIyMDA3IiwiRm9udFNpemUiOjExLCJGb250TmFtZSI6IkNhbGlicmkiLCJJc0JvbGQiOmZhbHNlLCJJc0l0YWxpYyI6ZmFsc2UsIklzVW5kZXJsaW5lZCI6ZmFsc2UsIlBhcmVudFN0eWxlIjpudWxsfSwiQXV0b1NpemUiOjAsIkZvcmVncm91bmQiOnsiJGlkIjoiMjAwOCIsIkNvbG9yIjp7IiRpZCI6IjIwMDk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MjAxMCIsIlRvcCI6MC4wLCJMZWZ0IjowLjAsIlJpZ2h0IjowLjAsIkJvdHRvbSI6MC4wfSwiUGFkZGluZyI6eyIkaWQiOiIyMDExIiwiVG9wIjowLjAsIkxlZnQiOjAuMCwiUmlnaHQiOjAuMCwiQm90dG9tIjowLjB9LCJCYWNrZ3JvdW5kIjp7IiRpZCI6IjIwMTIiLCJDb2xvciI6eyIkaWQiOiIyMDEzIiwiQSI6MCwiUiI6MCwiRyI6MCwiQiI6MH19LCJJc1Zpc2libGUiOnRydWUsIldpZHRoIjowLjAsIkhlaWdodCI6MC4wLCJCb3JkZXJTdHlsZSI6eyIkaWQiOiIyMDE0IiwiTGluZUNvbG9yIjpudWxsLCJMaW5lV2VpZ2h0IjowLjAsIkxpbmVUeXBlIjowLCJQYXJlbnRTdHlsZSI6bnVsbH0sIlBhcmVudFN0eWxlIjpudWxsfSwiUGFyZW50U3R5bGUiOm51bGx9LCJQYXJlbnRTdHlsZSI6bnVsbCwiX2V4cGxpY2l0bHlTZXQiOnsiJGlkIjoiMjAxNSIsIlNoYXBlU3R5bGUiOmZhbHNlLCJUaXRsZVN0eWxlIjpmYWxzZSwiRGF0ZVN0eWxlIjpmYWxzZSwiVmFyaWFuY2VTdHlsZSI6ZmFsc2UsIkhvcml6b250YWxDb25uZWN0b3JTdHlsZSI6ZmFsc2UsIlZlcnRpY2FsQ29ubmVjdG9yU3R5bGUiOmZhbHNlLCJQZXJjZW50YWdlQ29tcGxldGVTaGFwZU9wYWNpdHkiOmZhbHNlLCJTaGFwZSI6ZmFsc2UsIlNoYXBlVGhpY2tuZXNzIjpmYWxzZSwiRHVyYXRpb25Gb3JtYXQiOmZhbHNlLCJJbmNsdWRlTm9uV29ya2luZ0RheXNJbkR1cmF0aW9uIjpmYWxzZSwiTWFyZ2luIjpmYWxzZSwiU3RhcnREYXRlUG9zaXRpb24iOmZhbHNlLCJFbmREYXRlUG9zaXRpb24iOmZhbHNlLCJUaXRsZVBvc2l0aW9uIjpmYWxzZSwiRHVyYXRpb25Qb3NpdGlvbiI6ZmFsc2UsIlBlcmNlbnRhZ2VDb21wbGV0ZWRQb3NpdGlvbiI6ZmFsc2UsIlZhcmlhbmNlUG9zaXRpb24iOmZhbHNlLCJTcGFjaW5nIjpmYWxzZSwiSXNCZWxvd1RpbWViYW5kIjpmYWxzZSwiRGF0ZUZvcm1hdCI6ZmFsc2UsIldlZWtOdW1iZXJpbmciOmZhbHNlLCJJc1Zpc2libGUiOmZhbHNlfX0sIkRlZmF1bHRTd2ltbGFuZU1vdFN0eWxlIjp7IiRpZCI6IjIwMTYiLCJTaGFwZSI6MSwiQ29ubmVjdG9yTWFyZ2luIjp7IiRpZCI6IjIwMTciLCJUb3AiOjAuMCwiTGVmdCI6Mi4wLCJSaWdodCI6Mi4wLCJCb3R0b20iOjAuMH0sIkNvbm5lY3RvclN0eWxlIjp7IiRpZCI6IjIwMTgiLCJMaW5lQ29sb3IiOnsiJGlkIjoiMjAxOSIsIiR0eXBlIjoiTkxSRS5Db21tb24uRG9tLlNvbGlkQ29sb3JCcnVzaCwgTkxSRS5Db21tb24iLCJDb2xvciI6eyIkaWQiOiIyMDIwIiwiQSI6MTI3LCJSIjoxMjgsIkciOjUzLCJCIjoxNH19LCJMaW5lV2VpZ2h0IjoxLjAsIkxpbmVUeXBlIjowLCJQYXJlbnRTdHlsZSI6bnVsbH0sIklzQmVsb3dUaW1lYmFuZCI6ZmFsc2UsIlBvc2l0aW9uT25UYXNrIjoxLCJIaWRlRGF0ZSI6ZmFsc2UsIlNoYXBlU2l6ZSI6MCwiU3BhY2luZyI6MC4wLCJQYWRkaW5nIjp7IiRpZCI6IjIwMjEiLCJUb3AiOjUuMCwiTGVmdCI6My4wLCJSaWdodCI6MC4wLCJCb3R0b20iOjIuMH0sIlNoYXBlU3R5bGUiOnsiJGlkIjoiMjAyMiIsIk1hcmdpbiI6eyIkaWQiOiIyMDIzIiwiVG9wIjowLjAsIkxlZnQiOjAuMCwiUmlnaHQiOjAuMCwiQm90dG9tIjowLjB9LCJQYWRkaW5nIjp7IiRpZCI6IjIwMjQiLCJUb3AiOjAuMCwiTGVmdCI6MC4wLCJSaWdodCI6MC4wLCJCb3R0b20iOjAuMH0sIkJhY2tncm91bmQiOnsiJGlkIjoiMjAyNSIsIkNvbG9yIjp7IiRpZCI6IjIwMjYiLCJBIjoyNTUsIlIiOjEyOCwiRyI6NTMsIkIiOjE0fX0sIklzVmlzaWJsZSI6dHJ1ZSwiV2lkdGgiOjEyLjAsIkhlaWdodCI6MTQuMCwiQm9yZGVyU3R5bGUiOnsiJGlkIjoiMjAyNyIsIkxpbmVDb2xvciI6eyIkaWQiOiIyMDI4IiwiJHR5cGUiOiJOTFJFLkNvbW1vbi5Eb20uU29saWRDb2xvckJydXNoLCBOTFJFLkNvbW1vbiIsIkNvbG9yIjp7IiRpZCI6IjIwMjkiLCJBIjoyNTUsIlIiOjI1NSwiRyI6MjU1LCJCIjoyNTV9fSwiTGluZVdlaWdodCI6MC4wLCJMaW5lVHlwZSI6MCwiUGFyZW50U3R5bGUiOm51bGx9LCJQYXJlbnRTdHlsZSI6bnVsbH0sIlRpdGxlU3R5bGUiOnsiJGlkIjoiMjAzMCIsIkZvbnRTZXR0aW5ncyI6eyIkaWQiOiIyMDMxIiwiRm9udFNpemUiOjExLCJGb250TmFtZSI6IkNhbGlicmkiLCJJc0JvbGQiOmZhbHNlLCJJc0l0YWxpYyI6ZmFsc2UsIklzVW5kZXJsaW5lZCI6ZmFsc2UsIlBhcmVudFN0eWxlIjpudWxsfSwiQXV0b1NpemUiOjAsIkZvcmVncm91bmQiOnsiJGlkIjoiMjAzMiIsIkNvbG9yIjp7IiRpZCI6IjIwMzMiLCJBIjoyNTUsIlIiOjAsIkciOjAsIkIiOjB9fSwiTWF4V2lkdGgiOjIwMC4wLCJNYXhIZWlnaHQiOiJJbmZpbml0eSIsIlNtYXJ0Rm9yZWdyb3VuZElzQWN0aXZlIjpmYWxzZSwiSG9yaXpvbnRhbEFsaWdubWVudCI6MSwiVmVydGljYWxBbGlnbm1lbnQiOjEsIlNtYXJ0Rm9yZWdyb3VuZCI6bnVsbCwiQmFja2dyb3VuZEZpbGxUeXBlIjowLCJNYXJnaW4iOnsiJGlkIjoiMjAzNCIsIlRvcCI6MC4wLCJMZWZ0IjowLjAsIlJpZ2h0IjowLjAsIkJvdHRvbSI6MC4wfSwiUGFkZGluZyI6eyIkaWQiOiIyMDM1IiwiVG9wIjowLjAsIkxlZnQiOjAuMCwiUmlnaHQiOjAuMCwiQm90dG9tIjowLjB9LCJCYWNrZ3JvdW5kIjp7IiRpZCI6IjIwMzYiLCJDb2xvciI6eyIkaWQiOiIyMDM3IiwiQSI6MjU1LCJSIjowLCJHIjowLCJCIjowfX0sIklzVmlzaWJsZSI6dHJ1ZSwiV2lkdGgiOjAuMCwiSGVpZ2h0IjowLjAsIkJvcmRlclN0eWxlIjp7IiRpZCI6IjIwMzgiLCJMaW5lQ29sb3IiOm51bGwsIkxpbmVXZWlnaHQiOjAuMCwiTGluZVR5cGUiOjAsIlBhcmVudFN0eWxlIjpudWxsfSwiUGFyZW50U3R5bGUiOm51bGx9LCJEYXRlU3R5bGUiOnsiJGlkIjoiMjAzOSIsIkZvbnRTZXR0aW5ncyI6eyIkaWQiOiIyMDQwIiwiRm9udFNpemUiOjEwLCJGb250TmFtZSI6IkNhbGlicmkiLCJJc0JvbGQiOmZhbHNlLCJJc0l0YWxpYyI6ZmFsc2UsIklzVW5kZXJsaW5lZCI6ZmFsc2UsIlBhcmVudFN0eWxlIjpudWxsfSwiQXV0b1NpemUiOjAsIkZvcmVncm91bmQiOnsiJGlkIjoiMjA0MSIsIkNvbG9yIjp7IiRpZCI6IjIwNDIiLCJBIjoyNTUsIlIiOjE0LCJHIjo0MCwiQiI6NjV9fSwiTWF4V2lkdGgiOjIwMC4wLCJNYXhIZWlnaHQiOiJJbmZpbml0eSIsIlNtYXJ0Rm9yZWdyb3VuZElzQWN0aXZlIjpmYWxzZSwiSG9yaXpvbnRhbEFsaWdubWVudCI6MSwiVmVydGljYWxBbGlnbm1lbnQiOjEsIlNtYXJ0Rm9yZWdyb3VuZCI6bnVsbCwiQmFja2dyb3VuZEZpbGxUeXBlIjowLCJNYXJnaW4iOnsiJGlkIjoiMjA0MyIsIlRvcCI6MC4wLCJMZWZ0IjowLjAsIlJpZ2h0IjowLjAsIkJvdHRvbSI6MC4wfSwiUGFkZGluZyI6eyIkaWQiOiIyMDQ0IiwiVG9wIjowLjAsIkxlZnQiOjAuMCwiUmlnaHQiOjAuMCwiQm90dG9tIjowLjB9LCJCYWNrZ3JvdW5kIjp7IiRpZCI6IjIwNDUiLCJDb2xvciI6eyIkaWQiOiIyMDQ2IiwiQSI6MjU1LCJSIjoxNCwiRyI6NDAsIkIiOjY1fX0sIklzVmlzaWJsZSI6dHJ1ZSwiV2lkdGgiOjAuMCwiSGVpZ2h0IjowLjAsIkJvcmRlclN0eWxlIjp7IiRpZCI6IjIwNDciLCJMaW5lQ29sb3IiOm51bGwsIkxpbmVXZWlnaHQiOjAuMCwiTGluZVR5cGUiOjAsIlBhcmVudFN0eWxlIjpudWxsfSwiUGFyZW50U3R5bGUiOm51bGx9LCJEYXRlRm9ybWF0Ijp7IiRpZCI6IjIwNDg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MjA0OSIsIkZvcm1hdCI6MCwiSXNWaXNpYmxlIjpmYWxzZSwiTGFzdEtub3duVmlzaWJpbGl0eVN0YXRlIjpmYWxzZX0sIklzVmlzaWJsZSI6ZmFsc2UsIlZhcmlhbmNlU3R5bGUiOnsiJGlkIjoiMjA1MCIsIlRleHRTdHlsZSI6eyIkaWQiOiIyMDUxIiwiRm9udFNldHRpbmdzIjp7IiRpZCI6IjIwNTIiLCJGb250U2l6ZSI6MTEsIkZvbnROYW1lIjoiQ2FsaWJyaSIsIklzQm9sZCI6ZmFsc2UsIklzSXRhbGljIjpmYWxzZSwiSXNVbmRlcmxpbmVkIjpmYWxzZSwiUGFyZW50U3R5bGUiOm51bGx9LCJBdXRvU2l6ZSI6MCwiRm9yZWdyb3VuZCI6eyIkaWQiOiIyMDUzIiwiQ29sb3IiOnsiJGlkIjoiMjA1NC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yMDU1IiwiVG9wIjowLjAsIkxlZnQiOjAuMCwiUmlnaHQiOjAuMCwiQm90dG9tIjowLjB9LCJQYWRkaW5nIjp7IiRpZCI6IjIwNTYiLCJUb3AiOjAuMCwiTGVmdCI6MC4wLCJSaWdodCI6MC4wLCJCb3R0b20iOjAuMH0sIkJhY2tncm91bmQiOnsiJGlkIjoiMjA1NyIsIkNvbG9yIjp7IiRpZCI6IjIwNTgiLCJBIjowLCJSIjowLCJHIjowLCJCIjowfX0sIklzVmlzaWJsZSI6ZmFsc2UsIldpZHRoIjowLjAsIkhlaWdodCI6MC4wLCJCb3JkZXJTdHlsZSI6eyIkaWQiOiIyMDU5IiwiTGluZUNvbG9yIjpudWxsLCJMaW5lV2VpZ2h0IjowLjAsIkxpbmVUeXBlIjowLCJQYXJlbnRTdHlsZSI6bnVsbH0sIlBhcmVudFN0eWxlIjpudWxsfSwiUGFyZW50U3R5bGUiOm51bGx9LCJQYXJlbnRTdHlsZSI6bnVsbH0sIkRlZmF1bHRTd2ltbGFuZU1pbGVzdG9uZVN0eWxlIjp7IiRpZCI6IjIwNjAiLCJUaXRsZVBvc2l0aW9uIjoiTGVmdCIsIkRhdGVQb3NpdGlvbiI6IlJpZ2h0IiwiVmFyaWFuY2VQb3NpdGlvbiI6IlJpZ2h0IiwiU2hhcGVUeXBlIjoxLCJTaGFwZVNpemUiOjAsIlNwYWNpbmciOjUsIlNoYXBlU3R5bGUiOnsiJGlkIjoiMjA2MSIsIk1hcmdpbiI6eyIkaWQiOiIyMDYyIiwiVG9wIjowLjAsIkxlZnQiOjAuMCwiUmlnaHQiOjAuMCwiQm90dG9tIjowLjB9LCJQYWRkaW5nIjp7IiRpZCI6IjIwNjMiLCJUb3AiOjAuMCwiTGVmdCI6MC4wLCJSaWdodCI6MC4wLCJCb3R0b20iOjAuMH0sIkJhY2tncm91bmQiOnsiJGlkIjoiMjA2NCIsIkNvbG9yIjp7IiRpZCI6IjIwNjUiLCJBIjoyNTUsIlIiOjIzMywiRyI6MTEzLCJCIjo1MH19LCJJc1Zpc2libGUiOnRydWUsIldpZHRoIjoxMi4wLCJIZWlnaHQiOjE0LjAsIkJvcmRlclN0eWxlIjp7IiRpZCI6IjIwNjYiLCJMaW5lQ29sb3IiOnsiJGlkIjoiMjA2NyIsIiR0eXBlIjoiTkxSRS5Db21tb24uRG9tLlNvbGlkQ29sb3JCcnVzaCwgTkxSRS5Db21tb24iLCJDb2xvciI6eyIkaWQiOiIyMDY4IiwiQSI6MjU1LCJSIjoyMzQsIkciOjIyLCJCIjozMH19LCJMaW5lV2VpZ2h0IjowLjAsIkxpbmVUeXBlIjowLCJQYXJlbnRTdHlsZSI6bnVsbH0sIlBhcmVudFN0eWxlIjpudWxsfSwiVGl0bGVTdHlsZSI6eyIkaWQiOiIyMDY5IiwiRm9udFNldHRpbmdzIjp7IiRpZCI6IjIwNzAiLCJGb250U2l6ZSI6MTEsIkZvbnROYW1lIjoiQ2FsaWJyaSIsIklzQm9sZCI6ZmFsc2UsIklzSXRhbGljIjpmYWxzZSwiSXNVbmRlcmxpbmVkIjpmYWxzZSwiUGFyZW50U3R5bGUiOm51bGx9LCJBdXRvU2l6ZSI6MCwiRm9yZWdyb3VuZCI6eyIkaWQiOiIyMDcxIiwiQ29sb3IiOnsiJGlkIjoiMjA3MiIsIkEiOjI1NSwiUiI6MCwiRyI6MCwiQiI6MH19LCJNYXhXaWR0aCI6MjAwLjAsIk1heEhlaWdodCI6IkluZmluaXR5IiwiU21hcnRGb3JlZ3JvdW5kSXNBY3RpdmUiOmZhbHNlLCJIb3Jpem9udGFsQWxpZ25tZW50IjoyLCJWZXJ0aWNhbEFsaWdubWVudCI6MSwiU21hcnRGb3JlZ3JvdW5kIjpudWxsLCJCYWNrZ3JvdW5kRmlsbFR5cGUiOjAsIk1hcmdpbiI6eyIkaWQiOiIyMDczIiwiVG9wIjowLjAsIkxlZnQiOjAuMCwiUmlnaHQiOjAuMCwiQm90dG9tIjowLjB9LCJQYWRkaW5nIjp7IiRpZCI6IjIwNzQiLCJUb3AiOjAuMCwiTGVmdCI6MC4wLCJSaWdodCI6MC4wLCJCb3R0b20iOjAuMH0sIkJhY2tncm91bmQiOnsiJGlkIjoiMjA3NSIsIkNvbG9yIjp7IiRpZCI6IjIwNzYiLCJBIjoyNTUsIlIiOjAsIkciOjAsIkIiOjB9fSwiSXNWaXNpYmxlIjp0cnVlLCJXaWR0aCI6MC4wLCJIZWlnaHQiOjAuMCwiQm9yZGVyU3R5bGUiOnsiJGlkIjoiMjA3NyIsIkxpbmVDb2xvciI6bnVsbCwiTGluZVdlaWdodCI6MC4wLCJMaW5lVHlwZSI6MCwiUGFyZW50U3R5bGUiOm51bGx9LCJQYXJlbnRTdHlsZSI6bnVsbH0sIkRhdGVTdHlsZSI6eyIkaWQiOiIyMDc4IiwiRm9udFNldHRpbmdzIjp7IiRpZCI6IjIwNzkiLCJGb250U2l6ZSI6MTAsIkZvbnROYW1lIjoiQ2FsaWJyaSIsIklzQm9sZCI6ZmFsc2UsIklzSXRhbGljIjpmYWxzZSwiSXNVbmRlcmxpbmVkIjpmYWxzZSwiUGFyZW50U3R5bGUiOm51bGx9LCJBdXRvU2l6ZSI6MCwiRm9yZWdyb3VuZCI6eyIkaWQiOiIyMDgwIiwiQ29sb3IiOnsiJGlkIjoiMjA4MSIsIkEiOjI1NSwiUiI6MTQsIkciOjQwLCJCIjo2NX19LCJNYXhXaWR0aCI6MjAwLjAsIk1heEhlaWdodCI6IkluZmluaXR5IiwiU21hcnRGb3JlZ3JvdW5kSXNBY3RpdmUiOmZhbHNlLCJIb3Jpem9udGFsQWxpZ25tZW50IjowLCJWZXJ0aWNhbEFsaWdubWVudCI6MSwiU21hcnRGb3JlZ3JvdW5kIjpudWxsLCJCYWNrZ3JvdW5kRmlsbFR5cGUiOjAsIk1hcmdpbiI6eyIkaWQiOiIyMDgyIiwiVG9wIjowLjAsIkxlZnQiOjAuMCwiUmlnaHQiOjAuMCwiQm90dG9tIjowLjB9LCJQYWRkaW5nIjp7IiRpZCI6IjIwODMiLCJUb3AiOjAuMCwiTGVmdCI6MC4wLCJSaWdodCI6MC4wLCJCb3R0b20iOjAuMH0sIkJhY2tncm91bmQiOnsiJGlkIjoiMjA4NCIsIkNvbG9yIjp7IiRpZCI6IjIwODUiLCJBIjoyNTUsIlIiOjE0LCJHIjo0MCwiQiI6NjV9fSwiSXNWaXNpYmxlIjp0cnVlLCJXaWR0aCI6MC4wLCJIZWlnaHQiOjAuMCwiQm9yZGVyU3R5bGUiOnsiJGlkIjoiMjA4NiIsIkxpbmVDb2xvciI6bnVsbCwiTGluZVdlaWdodCI6MC4wLCJMaW5lVHlwZSI6MCwiUGFyZW50U3R5bGUiOm51bGx9LCJQYXJlbnRTdHlsZSI6bnVsbH0sIkRhdGVGb3JtYXQiOnsiJGlkIjoiMjA4Ny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yMDg4IiwiRm9ybWF0IjowLCJJc1Zpc2libGUiOmZhbHNlLCJMYXN0S25vd25WaXNpYmlsaXR5U3RhdGUiOmZhbHNlfSwiSXNWaXNpYmxlIjp0cnVlLCJWYXJpYW5jZVN0eWxlIjp7IiRpZCI6IjIwODkiLCJUZXh0U3R5bGUiOnsiJGlkIjoiMjA5MCIsIkZvbnRTZXR0aW5ncyI6eyIkaWQiOiIyMDkxIiwiRm9udFNpemUiOjExLCJGb250TmFtZSI6IkNhbGlicmkiLCJJc0JvbGQiOmZhbHNlLCJJc0l0YWxpYyI6ZmFsc2UsIklzVW5kZXJsaW5lZCI6ZmFsc2UsIlBhcmVudFN0eWxlIjpudWxsfSwiQXV0b1NpemUiOjAsIkZvcmVncm91bmQiOnsiJGlkIjoiMjA5MiIsIkNvbG9yIjp7IiRpZCI6IjIwOTM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MjA5NCIsIlRvcCI6MC4wLCJMZWZ0IjowLjAsIlJpZ2h0IjowLjAsIkJvdHRvbSI6MC4wfSwiUGFkZGluZyI6eyIkaWQiOiIyMDk1IiwiVG9wIjowLjAsIkxlZnQiOjAuMCwiUmlnaHQiOjAuMCwiQm90dG9tIjowLjB9LCJCYWNrZ3JvdW5kIjp7IiRpZCI6IjIwOTYiLCJDb2xvciI6eyIkaWQiOiIyMDk3IiwiQSI6MCwiUiI6MCwiRyI6MCwiQiI6MH19LCJJc1Zpc2libGUiOnRydWUsIldpZHRoIjowLjAsIkhlaWdodCI6MC4wLCJCb3JkZXJTdHlsZSI6eyIkaWQiOiIyMDk4IiwiTGluZUNvbG9yIjpudWxsLCJMaW5lV2VpZ2h0IjowLjAsIkxpbmVUeXBlIjowLCJQYXJlbnRTdHlsZSI6bnVsbH0sIlBhcmVudFN0eWxlIjpudWxsfSwiUGFyZW50U3R5bGUiOm51bGx9LCJQYXJlbnRTdHlsZSI6bnVsbH0sIkRlZmF1bHRTd2ltbGFuZUFjdGl2aXR5U3R5bGUiOnsiJGlkIjoiMjA5OSIsIkhlYWRlclN0eWxlIjp7IiRpZCI6IjIxMDAiLCJUZXh0U3R5bGUiOnsiJGlkIjoiMjEwMSIsIkZvbnRTZXR0aW5ncyI6eyIkaWQiOiIyMTAyIiwiRm9udFNpemUiOjExLCJGb250TmFtZSI6IkNhbGlicmkiLCJJc0JvbGQiOmZhbHNlLCJJc0l0YWxpYyI6ZmFsc2UsIklzVW5kZXJsaW5lZCI6ZmFsc2UsIlBhcmVudFN0eWxlIjpudWxsfSwiQXV0b1NpemUiOjIsIkZvcmVncm91bmQiOnsiJGlkIjoiMjEwMyIsIkNvbG9yIjp7IiRpZCI6IjIxMDQiLCJBIjoyNTUsIlIiOjAsIkciOjAsIkIiOjB9fSwiTWF4V2lkdGgiOiJJbmZpbml0eSIsIk1heEhlaWdodCI6IkluZmluaXR5IiwiU21hcnRGb3JlZ3JvdW5kSXNBY3RpdmUiOmZhbHNlLCJIb3Jpem9udGFsQWxpZ25tZW50IjowLCJWZXJ0aWNhbEFsaWdubWVudCI6MCwiU21hcnRGb3JlZ3JvdW5kIjpudWxsLCJCYWNrZ3JvdW5kRmlsbFR5cGUiOjAsIk1hcmdpbiI6eyIkaWQiOiIyMTA1IiwiVG9wIjowLjAsIkxlZnQiOjAuMCwiUmlnaHQiOjAuMCwiQm90dG9tIjowLjB9LCJQYWRkaW5nIjp7IiRpZCI6IjIxMDYiLCJUb3AiOjAuMCwiTGVmdCI6MC4wLCJSaWdodCI6MC4wLCJCb3R0b20iOjAuMH0sIkJhY2tncm91bmQiOnsiJGlkIjoiMjEwNyIsIkNvbG9yIjp7IiRpZCI6IjIxMDgiLCJBIjoyNTUsIlIiOjAsIkciOjAsIkIiOjB9fSwiSXNWaXNpYmxlIjp0cnVlLCJXaWR0aCI6MC4wLCJIZWlnaHQiOjAuMCwiQm9yZGVyU3R5bGUiOm51bGwsIlBhcmVudFN0eWxlIjpudWxsfSwiUmVjdGFuZ2xlU3R5bGUiOnsiJGlkIjoiMjEwOSIsIk1hcmdpbiI6eyIkaWQiOiIyMTEwIiwiVG9wIjowLjAsIkxlZnQiOjAuMCwiUmlnaHQiOjAuMCwiQm90dG9tIjowLjB9LCJQYWRkaW5nIjp7IiRpZCI6IjIxMTEiLCJUb3AiOjAuMCwiTGVmdCI6MC4wLCJSaWdodCI6MC4wLCJCb3R0b20iOjAuMH0sIkJhY2tncm91bmQiOnsiJGlkIjoiMjExMiIsIkNvbG9yIjp7IiRpZCI6IjIxMTMiLCJBIjo2MywiUiI6MjMzLCJHIjoxMTMsIkIiOjUwfX0sIklzVmlzaWJsZSI6dHJ1ZSwiV2lkdGgiOjAuMCwiSGVpZ2h0IjowLjAsIkJvcmRlclN0eWxlIjp7IiRpZCI6IjIxMTQiLCJMaW5lQ29sb3IiOnsiJGlkIjoiMjExNSIsIiR0eXBlIjoiTkxSRS5Db21tb24uRG9tLlNvbGlkQ29sb3JCcnVzaCwgTkxSRS5Db21tb24iLCJDb2xvciI6eyIkaWQiOiIyMTE2IiwiQSI6MjU1LCJSIjoyNTUsIkciOjI1NSwiQiI6MjU1fX0sIkxpbmVXZWlnaHQiOjAuMCwiTGluZVR5cGUiOjAsIlBhcmVudFN0eWxlIjpudWxsfSwiUGFyZW50U3R5bGUiOm51bGx9LCJNYXJnaW4iOnsiJGlkIjoiMjExNyIsIlRvcCI6MC4wLCJMZWZ0IjowLjAsIlJpZ2h0IjowLjAsIkJvdHRvbSI6MC4wfSwiUGFkZGluZyI6eyIkaWQiOiIyMTE4IiwiVG9wIjowLjAsIkxlZnQiOjAuMCwiUmlnaHQiOjAuMCwiQm90dG9tIjowLjB9LCJCYWNrZ3JvdW5kIjpudWxsLCJJc1Zpc2libGUiOnRydWUsIldpZHRoIjowLjAsIkhlaWdodCI6MC4wLCJCb3JkZXJTdHlsZSI6bnVsbCwiUGFyZW50U3R5bGUiOm51bGx9LCJCYWNrZ3JvdW5kU3R5bGUiOnsiJGlkIjoiMjExOSIsIk1hcmdpbiI6eyIkaWQiOiIyMTIwIiwiVG9wIjowLjAsIkxlZnQiOjAuMCwiUmlnaHQiOjAuMCwiQm90dG9tIjowLjB9LCJQYWRkaW5nIjp7IiRpZCI6IjIxMjEiLCJUb3AiOjAuMCwiTGVmdCI6MC4wLCJSaWdodCI6MC4wLCJCb3R0b20iOjAuMH0sIkJhY2tncm91bmQiOnsiJGlkIjoiMjEyMiIsIkNvbG9yIjp7IiRpZCI6IjIxMjMiLCJBIjo1MSwiUiI6MjAwLCJHIjoyMDAsIkIiOjIwMH19LCJJc1Zpc2libGUiOnRydWUsIldpZHRoIjowLjAsIkhlaWdodCI6MC4wLCJCb3JkZXJTdHlsZSI6eyIkaWQiOiIyMTI0IiwiTGluZUNvbG9yIjp7IiRpZCI6IjIxMjUiLCIkdHlwZSI6Ik5MUkUuQ29tbW9uLkRvbS5Tb2xpZENvbG9yQnJ1c2gsIE5MUkUuQ29tbW9uIiwiQ29sb3IiOnsiJGlkIjoiMjEyNiIsIkEiOjI1NSwiUiI6MjM0LCJHIjoyMiwiQiI6MzB9fSwiTGluZVdlaWdodCI6MC4wLCJMaW5lVHlwZSI6MCwiUGFyZW50U3R5bGUiOm51bGx9LCJQYXJlbnRTdHlsZSI6bnVsbH0sIk1hcmdpbiI6eyIkaWQiOiIyMTI3IiwiVG9wIjowLjAsIkxlZnQiOjAuMCwiUmlnaHQiOjAuMCwiQm90dG9tIjowLjB9LCJQYWRkaW5nIjp7IiRpZCI6IjIxMjgiLCJUb3AiOjAuMCwiTGVmdCI6MC4wLCJSaWdodCI6MC4wLCJCb3R0b20iOjAuMH0sIklzVmlzaWJsZSI6dHJ1ZSwiV2lkdGgiOjAuMCwiSGVpZ2h0IjowLjAsIkJvcmRlclN0eWxlIjp7IiRpZCI6IjIxMjkiLCJMaW5lQ29sb3IiOm51bGwsIkxpbmVXZWlnaHQiOjAuMCwiTGluZVR5cGUiOjAsIlBhcmVudFN0eWxlIjpudWxsfSwiUGFyZW50U3R5bGUiOm51bGx9LCJNYXJnaW4iOnsiJGlkIjoiMjEzMCIsIlRvcCI6MC4wLCJMZWZ0IjowLjAsIlJpZ2h0IjowLjAsIkJvdHRvbSI6MC4wfSwiUGFkZGluZyI6eyIkaWQiOiIyMTMxIiwiVG9wIjowLjAsIkxlZnQiOjAuMCwiUmlnaHQiOjAuMCwiQm90dG9tIjowLjB9LCJJc1Zpc2libGUiOmZhbHNlLCJXaWR0aCI6MC4wLCJIZWlnaHQiOjAuMCwiQm9yZGVyU3R5bGUiOnsiJGlkIjoiMjEzMiIsIkxpbmVDb2xvciI6bnVsbCwiTGluZVdlaWdodCI6MC4wLCJMaW5lVHlwZSI6MCwiUGFyZW50U3R5bGUiOm51bGx9LCJQYXJlbnRTdHlsZSI6bnVsbH19LHsiJGlkIjoiMjEzMyIsIl9hY3Rpdml0aWVzIjpbeyIkaWQiOiIyMTM0IiwiX3Jvd3MiOlt7IiRpZCI6IjIxMzUiLCJfdGFza3MiOlt7IiRpZCI6IjIxMzYiLCJfYXR0YWNoZWRNaWxlc3RvbmVzIjpbXSwiVGFza0RlZmluaXRpb24iOnsiJGlkIjoiMjEzNyIsIkdyb3VwTmFtZSI6bnVsbCwiU3RhcnREYXRlIjoiMjAyNi0wMy0wMlQwMDowMDowMFoiLCJFbmREYXRlIjoiMjAyNi0wNy0wNlQyMzo1OTowMFoiLCJQZXJjZW50YWdlQ29tcGxldGUiOm51bGwsIlN0eWxlIjp7IiRpZCI6IjIxMzgiLCJTaGFwZSI6NCwiU2hhcGVUaGlja25lc3MiOjAsIkR1cmF0aW9uRm9ybWF0IjowLCJJbmNsdWRlTm9uV29ya2luZ0RheXNJbkR1cmF0aW9uIjpmYWxzZSwiUGVyY2VudGFnZUNvbXBsZXRlU3R5bGUiOnsiJGlkIjoiMjEzOSIsIkZvbnRTZXR0aW5ncyI6eyIkaWQiOiIyMTQwIiwiRm9udFNpemUiOjEwLCJGb250TmFtZSI6IkNhbGlicmkiLCJJc0JvbGQiOmZhbHNlLCJJc0l0YWxpYyI6ZmFsc2UsIklzVW5kZXJsaW5lZCI6ZmFsc2UsIlBhcmVudFN0eWxlIjpudWxsfSwiQXV0b1NpemUiOjAsIkZvcmVncm91bmQiOnsiJGlkIjoiMjE0MSIsIkNvbG9yIjp7IiRpZCI6IjIxNDIiLCJBIjoyNTUsIlIiOjIzOCwiRyI6MjM2LCJCIjoyMjV9fSwiTWF4V2lkdGgiOjIwMC4wLCJNYXhIZWlnaHQiOiJJbmZpbml0eSIsIlNtYXJ0Rm9yZWdyb3VuZElzQWN0aXZlIjpmYWxzZSwiSG9yaXpvbnRhbEFsaWdubWVudCI6MSwiVmVydGljYWxBbGlnbm1lbnQiOjEsIlNtYXJ0Rm9yZWdyb3VuZCI6bnVsbCwiQmFja2dyb3VuZEZpbGxUeXBlIjowLCJNYXJnaW4iOnsiJGlkIjoiMjE0MyIsIlRvcCI6MC4wLCJMZWZ0IjowLjAsIlJpZ2h0IjowLjAsIkJvdHRvbSI6MC4wfSwiUGFkZGluZyI6eyIkaWQiOiIyMTQ0IiwiVG9wIjowLjAsIkxlZnQiOjAuMCwiUmlnaHQiOjAuMCwiQm90dG9tIjowLjB9LCJCYWNrZ3JvdW5kIjp7IiRpZCI6IjIxNDUiLCJDb2xvciI6eyIkaWQiOiIyMTQ2IiwiQSI6ODksIlIiOjAsIkciOjAsIkIiOjB9fSwiSXNWaXNpYmxlIjp0cnVlLCJXaWR0aCI6MC4wLCJIZWlnaHQiOjAuMCwiQm9yZGVyU3R5bGUiOnsiJGlkIjoiMjE0NyIsIkxpbmVDb2xvciI6bnVsbCwiTGluZVdlaWdodCI6MC4wLCJMaW5lVHlwZSI6MCwiUGFyZW50U3R5bGUiOm51bGx9LCJQYXJlbnRTdHlsZSI6bnVsbH0sIkR1cmF0aW9uU3R5bGUiOnsiJGlkIjoiMjE0OCIsIkZvbnRTZXR0aW5ncyI6eyIkaWQiOiIyMTQ5IiwiRm9udFNpemUiOjEwLCJGb250TmFtZSI6IkNhbGlicmkiLCJJc0JvbGQiOmZhbHNlLCJJc0l0YWxpYyI6ZmFsc2UsIklzVW5kZXJsaW5lZCI6ZmFsc2UsIlBhcmVudFN0eWxlIjpudWxsfSwiQXV0b1NpemUiOjAsIkZvcmVncm91bmQiOnsiJGlkIjoiMjE1MCIsIkNvbG9yIjp7IiRpZCI6IjIxNTEiLCJBIjoyNTUsIlIiOjIzNywiRyI6MTI1LCJCIjo0OX19LCJNYXhXaWR0aCI6MjAwLjAsIk1heEhlaWdodCI6IkluZmluaXR5IiwiU21hcnRGb3JlZ3JvdW5kSXNBY3RpdmUiOmZhbHNlLCJIb3Jpem9udGFsQWxpZ25tZW50IjowLCJWZXJ0aWNhbEFsaWdubWVudCI6MSwiU21hcnRGb3JlZ3JvdW5kIjpudWxsLCJCYWNrZ3JvdW5kRmlsbFR5cGUiOjAsIk1hcmdpbiI6eyIkaWQiOiIyMTUyIiwiVG9wIjowLjAsIkxlZnQiOjAuMCwiUmlnaHQiOjAuMCwiQm90dG9tIjowLjB9LCJQYWRkaW5nIjp7IiRpZCI6IjIxNTMiLCJUb3AiOjAuMCwiTGVmdCI6MC4wLCJSaWdodCI6MC4wLCJCb3R0b20iOjAuMH0sIkJhY2tncm91bmQiOnsiJGlkIjoiMjE1NCIsIkNvbG9yIjp7IiRpZCI6IjIxNTUiLCJBIjoyNTUsIlIiOjIzNywiRyI6MTI1LCJCIjo0OX19LCJJc1Zpc2libGUiOnRydWUsIldpZHRoIjowLjAsIkhlaWdodCI6MC4wLCJCb3JkZXJTdHlsZSI6eyIkaWQiOiIyMTU2IiwiTGluZUNvbG9yIjpudWxsLCJMaW5lV2VpZ2h0IjowLjAsIkxpbmVUeXBlIjowLCJQYXJlbnRTdHlsZSI6bnVsbH0sIlBhcmVudFN0eWxlIjpudWxsfSwiSG9yaXpvbnRhbENvbm5lY3RvclN0eWxlIjp7IiRpZCI6IjIxNTciLCJMaW5lQ29sb3IiOnsiJGlkIjoiMjE1OCIsIiR0eXBlIjoiTkxSRS5Db21tb24uRG9tLlNvbGlkQ29sb3JCcnVzaCwgTkxSRS5Db21tb24iLCJDb2xvciI6eyIkaWQiOiIyMTU5IiwiQSI6MjU1LCJSIjowLCJHIjowLCJCIjowfX0sIkxpbmVXZWlnaHQiOjAuMCwiTGluZVR5cGUiOjAsIlBhcmVudFN0eWxlIjpudWxsfSwiVmVydGljYWxDb25uZWN0b3JTdHlsZSI6eyIkaWQiOiIyMTYwIiwiTGluZUNvbG9yIjp7IiRpZCI6IjIxNjEiLCIkdHlwZSI6Ik5MUkUuQ29tbW9uLkRvbS5Tb2xpZENvbG9yQnJ1c2gsIE5MUkUuQ29tbW9uIiwiQ29sb3IiOnsiJGlkIjoiMjE2MiIsIkEiOjI1NSwiUiI6MCwiRyI6MCwiQiI6MH19LCJMaW5lV2VpZ2h0IjowLjAsIkxpbmVUeXBlIjowLCJQYXJlbnRTdHlsZSI6bnVsbH0sIk1hcmdpbiI6bnVsbCwiU3RhcnREYXRlUG9zaXRpb24iOjMsIkVuZERhdGVQb3NpdGlvbiI6MywiRGF0ZUlzVmlzaWJsZSI6dHJ1ZSwiVGl0bGVQb3NpdGlvbiI6NCwiRHVyYXRpb25Qb3NpdGlvbiI6NiwiUGVyY2VudGFnZUNvbXBsZXRlZFBvc2l0aW9uIjoyLCJWYXJpYW5jZVBvc2l0aW9uIjo2LCJTcGFjaW5nIjozLCJJc0JlbG93VGltZWJhbmQiOnRydWUsIlBlcmNlbnRhZ2VDb21wbGV0ZVNoYXBlT3BhY2l0eSI6MzUsIkJhc2VsaW5lU3R5bGUiOnsiJGlkIjoiMjE2MyIsIlNoYXBlU3R5bGUiOnsiJGlkIjoiMjE2NCIsIk1hcmdpbiI6eyIkaWQiOiIyMTY1IiwiVG9wIjowLjAsIkxlZnQiOjAuMCwiUmlnaHQiOjAuMCwiQm90dG9tIjowLjB9LCJQYWRkaW5nIjp7IiRpZCI6IjIxNjYiLCJUb3AiOjAuMCwiTGVmdCI6MC4wLCJSaWdodCI6MC4wLCJCb3R0b20iOjAuMH0sIkJhY2tncm91bmQiOnsiJGlkIjoiMjE2NyIsIkNvbG9yIjp7IiRpZCI6IjIxNjgiLCJBIjoxNTMsIlIiOjAsIkciOjAsIkIiOjB9fSwiSXNWaXNpYmxlIjp0cnVlLCJXaWR0aCI6MC4wLCJIZWlnaHQiOjAuMCwiQm9yZGVyU3R5bGUiOm51bGwsIlBhcmVudFN0eWxlIjpudWxsfSwiTWFyZ2luIjp7IiRpZCI6IjIxNjkiLCJUb3AiOjAuMCwiTGVmdCI6MC4wLCJSaWdodCI6MC4wLCJCb3R0b20iOjAuMH0sIlBhZGRpbmciOnsiJGlkIjoiMjE3MCIsIlRvcCI6MC4wLCJMZWZ0IjowLjAsIlJpZ2h0IjowLjAsIkJvdHRvbSI6MC4wfSwiQmFja2dyb3VuZCI6bnVsbCwiSXNWaXNpYmxlIjp0cnVlLCJXaWR0aCI6MC4wLCJIZWlnaHQiOjAuMCwiQm9yZGVyU3R5bGUiOm51bGwsIlBhcmVudFN0eWxlIjpudWxsfSwiU2hhcGVTdHlsZSI6eyIkaWQiOiIyMTcxIiwiTWFyZ2luIjp7IiRpZCI6IjIxNzIiLCJUb3AiOjAuMCwiTGVmdCI6NC4wLCJSaWdodCI6NC4wLCJCb3R0b20iOjAuMH0sIlBhZGRpbmciOnsiJGlkIjoiMjE3MyIsIlRvcCI6MC4wLCJMZWZ0IjowLjAsIlJpZ2h0IjowLjAsIkJvdHRvbSI6MC4wfSwiQmFja2dyb3VuZCI6eyIkaWQiOiIyMTc0IiwiQ29sb3IiOnsiJGlkIjoiMjE3NSIsIkEiOjI1NSwiUiI6MTE1LCJHIjoxMTUsIkIiOjExNX19LCJJc1Zpc2libGUiOnRydWUsIldpZHRoIjowLjAsIkhlaWdodCI6MTAuMCwiQm9yZGVyU3R5bGUiOnsiJGlkIjoiMjE3NiIsIkxpbmVDb2xvciI6eyIkaWQiOiIyMTc3IiwiJHR5cGUiOiJOTFJFLkNvbW1vbi5Eb20uU29saWRDb2xvckJydXNoLCBOTFJFLkNvbW1vbiIsIkNvbG9yIjp7IiRpZCI6IjIxNzgiLCJBIjoyNTUsIlIiOjIzNCwiRyI6MjIsIkIiOjMwfX0sIkxpbmVXZWlnaHQiOjAuMCwiTGluZVR5cGUiOjAsIlBhcmVudFN0eWxlIjpudWxsfSwiUGFyZW50U3R5bGUiOm51bGx9LCJUaXRsZVN0eWxlIjp7IiRpZCI6IjIxNzkiLCJGb250U2V0dGluZ3MiOnsiJGlkIjoiMjE4MCIsIkZvbnRTaXplIjoxMSwiRm9udE5hbWUiOiJDYWxpYnJpIiwiSXNCb2xkIjpmYWxzZSwiSXNJdGFsaWMiOmZhbHNlLCJJc1VuZGVybGluZWQiOmZhbHNlLCJQYXJlbnRTdHlsZSI6bnVsbH0sIkF1dG9TaXplIjowLCJGb3JlZ3JvdW5kIjp7IiRpZCI6IjIxODEiLCJDb2xvciI6eyIkaWQiOiIyMTgyIiwiQSI6MjU1LCJSIjowLCJHIjowLCJCIjowfX0sIk1heFdpZHRoIjo3MjAuMCwiTWF4SGVpZ2h0IjoiSW5maW5pdHkiLCJTbWFydEZvcmVncm91bmRJc0FjdGl2ZSI6ZmFsc2UsIkhvcml6b250YWxBbGlnbm1lbnQiOjEsIlZlcnRpY2FsQWxpZ25tZW50IjoxLCJTbWFydEZvcmVncm91bmQiOm51bGwsIkJhY2tncm91bmRGaWxsVHlwZSI6MCwiTWFyZ2luIjp7IiRpZCI6IjIxODMiLCJUb3AiOjAuMCwiTGVmdCI6MC4wLCJSaWdodCI6MC4wLCJCb3R0b20iOjAuMH0sIlBhZGRpbmciOnsiJGlkIjoiMjE4NCIsIlRvcCI6MC4wLCJMZWZ0IjowLjAsIlJpZ2h0IjowLjAsIkJvdHRvbSI6MC4wfSwiQmFja2dyb3VuZCI6eyIkaWQiOiIyMTg1IiwiQ29sb3IiOnsiJGlkIjoiMjE4NiIsIkEiOjAsIlIiOjI1NSwiRyI6MjU1LCJCIjoyNTV9fSwiSXNWaXNpYmxlIjp0cnVlLCJXaWR0aCI6MC4wLCJIZWlnaHQiOjAuMCwiQm9yZGVyU3R5bGUiOnsiJGlkIjoiMjE4NyIsIkxpbmVDb2xvciI6bnVsbCwiTGluZVdlaWdodCI6MC4wLCJMaW5lVHlwZSI6MCwiUGFyZW50U3R5bGUiOm51bGx9LCJQYXJlbnRTdHlsZSI6bnVsbH0sIkRhdGVTdHlsZSI6eyIkaWQiOiIyMTg4IiwiRm9udFNldHRpbmdzIjp7IiRpZCI6IjIxODkiLCJGb250U2l6ZSI6MTAsIkZvbnROYW1lIjoiQ2FsaWJyaSIsIklzQm9sZCI6ZmFsc2UsIklzSXRhbGljIjpmYWxzZSwiSXNVbmRlcmxpbmVkIjpmYWxzZSwiUGFyZW50U3R5bGUiOm51bGx9LCJBdXRvU2l6ZSI6MCwiRm9yZWdyb3VuZCI6eyIkaWQiOiIyMTkwIiwiQ29sb3IiOnsiJGlkIjoiMjE5MSIsIkEiOjI1NSwiUiI6MTQsIkciOjQwLCJCIjo2NX19LCJNYXhXaWR0aCI6MjAwLjAsIk1heEhlaWdodCI6IkluZmluaXR5IiwiU21hcnRGb3JlZ3JvdW5kSXNBY3RpdmUiOmZhbHNlLCJIb3Jpem9udGFsQWxpZ25tZW50IjoyLCJWZXJ0aWNhbEFsaWdubWVudCI6MSwiU21hcnRGb3JlZ3JvdW5kIjpudWxsLCJCYWNrZ3JvdW5kRmlsbFR5cGUiOjAsIk1hcmdpbiI6eyIkaWQiOiIyMTkyIiwiVG9wIjowLjAsIkxlZnQiOjAuMCwiUmlnaHQiOjAuMCwiQm90dG9tIjowLjB9LCJQYWRkaW5nIjp7IiRpZCI6IjIxOTMiLCJUb3AiOjAuMCwiTGVmdCI6MC4wLCJSaWdodCI6MC4wLCJCb3R0b20iOjAuMH0sIkJhY2tncm91bmQiOnsiJGlkIjoiMjE5NCIsIkNvbG9yIjp7IiRpZCI6IjIxOTUiLCJBIjowLCJSIjoyNTUsIkciOjI1NSwiQiI6MjU1fX0sIklzVmlzaWJsZSI6dHJ1ZSwiV2lkdGgiOjAuMCwiSGVpZ2h0IjowLjAsIkJvcmRlclN0eWxlIjp7IiRpZCI6IjIxOTYiLCJMaW5lQ29sb3IiOm51bGwsIkxpbmVXZWlnaHQiOjAuMCwiTGluZVR5cGUiOjAsIlBhcmVudFN0eWxlIjpudWxsfSwiUGFyZW50U3R5bGUiOm51bGx9LCJEYXRlRm9ybWF0Ijp7IiRpZCI6IjIxOTciLCJGb3JtYXRTdHJpbmciOiJNTU0geXl5eSIsIlNlcGFyYXRvciI6Ii8iLCJVc2VJbnRlcm5hdGlvbmFsRGF0ZUZvcm1hdCI6ZmFsc2UsIkRhdGVJc1Zpc2libGUiOnRydWUsIlRpbWVJc1Zpc2libGUiOmZhbHNlLCJIb3VyRGlnaXRzIjoxLCJBbVBtRGVzaWduYXRvciI6MiwiVHJpbTAwTWludXRlcyI6ZmFsc2UsIkxhc3RLbm93blZpc2liaWxpdHlTdGF0ZSI6bnVsbH0sIldlZWtOdW1iZXJpbmciOnsiJGlkIjoiMjE5OCIsIkZvcm1hdCI6MCwiSXNWaXNpYmxlIjpmYWxzZSwiTGFzdEtub3duVmlzaWJpbGl0eVN0YXRlIjpmYWxzZX0sIklzVmlzaWJsZSI6dHJ1ZSwiVmFyaWFuY2VTdHlsZSI6eyIkaWQiOiIyMTk5IiwiVGV4dFN0eWxlIjp7IiRpZCI6IjIyMDAiLCJGb250U2V0dGluZ3MiOnsiJGlkIjoiMjIwMSIsIkZvbnRTaXplIjoxMSwiRm9udE5hbWUiOiJDYWxpYnJpIiwiSXNCb2xkIjpmYWxzZSwiSXNJdGFsaWMiOmZhbHNlLCJJc1VuZGVybGluZWQiOmZhbHNlLCJQYXJlbnRTdHlsZSI6bnVsbH0sIkF1dG9TaXplIjowLCJGb3JlZ3JvdW5kIjp7IiRpZCI6IjIyMDIiLCJDb2xvciI6eyIkaWQiOiIyMjAz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IyMDQiLCJUb3AiOjAuMCwiTGVmdCI6MC4wLCJSaWdodCI6MC4wLCJCb3R0b20iOjAuMH0sIlBhZGRpbmciOnsiJGlkIjoiMjIwNSIsIlRvcCI6MC4wLCJMZWZ0IjowLjAsIlJpZ2h0IjowLjAsIkJvdHRvbSI6MC4wfSwiQmFja2dyb3VuZCI6eyIkaWQiOiIyMjA2IiwiQ29sb3IiOnsiJGlkIjoiMjIwNyIsIkEiOjAsIlIiOjAsIkciOjAsIkIiOjB9fSwiSXNWaXNpYmxlIjp0cnVlLCJXaWR0aCI6MC4wLCJIZWlnaHQiOjAuMCwiQm9yZGVyU3R5bGUiOnsiJGlkIjoiMjIwOCIsIkxpbmVDb2xvciI6bnVsbCwiTGluZVdlaWdodCI6MC4wLCJMaW5lVHlwZSI6MCwiUGFyZW50U3R5bGUiOm51bGx9LCJQYXJlbnRTdHlsZSI6bnVsbH0sIlBhcmVudFN0eWxlIjpudWxsfSwiUGFyZW50U3R5bGUiOm51bGx9LCJJbmRleCI6MjQsIlNtYXJ0RHVyYXRpb25BY3RpdmF0ZWQiOmZhbHNlLCJEYXRlRm9ybWF0Ijp7IiRyZWYiOiIyMTk3In0sIldlZWtOdW1iZXJpbmciOnsiJGlkIjoiMjIwOSIsIkZvcm1hdCI6MCwiSXNWaXNpYmxlIjpmYWxzZSwiTGFzdEtub3duVmlzaWJpbGl0eVN0YXRlIjpmYWxzZX0sIkJhc2VsaW5lRGF0YSI6eyIkaWQiOiIyMjEwIiwiU3RhcnREYXRlIjoiMjAyNi0wMy0wMlQwMDowMDowMCIsIkVuZERhdGUiOiIyMDI2LTA3LTA2VDIzOjU5OjAwIn0sIklkIjoiZDJjNGYzZGMtNmZhYS00NDY5LWE5YzYtNzI2NTBkZmJhY2IyIiwiSW1wb3J0SWQiOm51bGwsIlRpdGxlIjoiUG9sYXJpemF0aW9uIEFuYWx5c2VyOiBEZXNpZ24gcGhhc2UgKEZaSikiLCJOb3RlIjpudWxsLCJIeXBlcmxpbmsiOnsiJGlkIjoiMjIxMSIsIkFkZHJlc3MiOiIiLCJTdWJBZGRyZXNzIjoiIn0sIklzQ2hhbmdlZCI6ZmFsc2UsIklzTmV3IjpmYWxzZX19XSwiX21pbGVzdG9uZXMiOltdLCJJZCI6IjAwMDAwMDAwLTAwMDAtMDAwMC0wMDAwLTAwMDAwMDAwMDAwMCIsIklzU2luZ2xlSXRlbVJvdyI6dHJ1ZX0seyIkaWQiOiIyMjEyIiwiX3Rhc2tzIjpbeyIkaWQiOiIyMjEzIiwiX2F0dGFjaGVkTWlsZXN0b25lcyI6W10sIlRhc2tEZWZpbml0aW9uIjp7IiRpZCI6IjIyMTQiLCJHcm91cE5hbWUiOm51bGwsIlN0YXJ0RGF0ZSI6IjIwMjYtMDctMDdUMDA6MDA6MDBaIiwiRW5kRGF0ZSI6IjIwMjYtMTItMjFUMjM6NTk6MDBaIiwiUGVyY2VudGFnZUNvbXBsZXRlIjpudWxsLCJTdHlsZSI6eyIkaWQiOiIyMjE1IiwiU2hhcGUiOjEsIlNoYXBlVGhpY2tuZXNzIjowLCJEdXJhdGlvbkZvcm1hdCI6MCwiSW5jbHVkZU5vbldvcmtpbmdEYXlzSW5EdXJhdGlvbiI6ZmFsc2UsIlBlcmNlbnRhZ2VDb21wbGV0ZVN0eWxlIjp7IiRpZCI6IjIyMTYiLCJGb250U2V0dGluZ3MiOnsiJGlkIjoiMjIxNyIsIkZvbnRTaXplIjoxMCwiRm9udE5hbWUiOiJDYWxpYnJpIiwiSXNCb2xkIjpmYWxzZSwiSXNJdGFsaWMiOmZhbHNlLCJJc1VuZGVybGluZWQiOmZhbHNlLCJQYXJlbnRTdHlsZSI6bnVsbH0sIkF1dG9TaXplIjowLCJGb3JlZ3JvdW5kIjp7IiRpZCI6IjIyMTgiLCJDb2xvciI6eyIkaWQiOiIyMjE5IiwiQSI6MjU1LCJSIjoyMzgsIkciOjIzNiwiQiI6MjI1fX0sIk1heFdpZHRoIjoyMDAuMCwiTWF4SGVpZ2h0IjoiSW5maW5pdHkiLCJTbWFydEZvcmVncm91bmRJc0FjdGl2ZSI6ZmFsc2UsIkhvcml6b250YWxBbGlnbm1lbnQiOjEsIlZlcnRpY2FsQWxpZ25tZW50IjoxLCJTbWFydEZvcmVncm91bmQiOm51bGwsIkJhY2tncm91bmRGaWxsVHlwZSI6MCwiTWFyZ2luIjp7IiRpZCI6IjIyMjAiLCJUb3AiOjAuMCwiTGVmdCI6MC4wLCJSaWdodCI6MC4wLCJCb3R0b20iOjAuMH0sIlBhZGRpbmciOnsiJGlkIjoiMjIyMSIsIlRvcCI6MC4wLCJMZWZ0IjowLjAsIlJpZ2h0IjowLjAsIkJvdHRvbSI6MC4wfSwiQmFja2dyb3VuZCI6eyIkaWQiOiIyMjIyIiwiQ29sb3IiOnsiJGlkIjoiMjIyMyIsIkEiOjg5LCJSIjowLCJHIjowLCJCIjowfX0sIklzVmlzaWJsZSI6dHJ1ZSwiV2lkdGgiOjAuMCwiSGVpZ2h0IjowLjAsIkJvcmRlclN0eWxlIjp7IiRpZCI6IjIyMjQiLCJMaW5lQ29sb3IiOm51bGwsIkxpbmVXZWlnaHQiOjAuMCwiTGluZVR5cGUiOjAsIlBhcmVudFN0eWxlIjpudWxsfSwiUGFyZW50U3R5bGUiOm51bGx9LCJEdXJhdGlvblN0eWxlIjp7IiRpZCI6IjIyMjUiLCJGb250U2V0dGluZ3MiOnsiJGlkIjoiMjIyNiIsIkZvbnRTaXplIjoxMCwiRm9udE5hbWUiOiJDYWxpYnJpIiwiSXNCb2xkIjpmYWxzZSwiSXNJdGFsaWMiOmZhbHNlLCJJc1VuZGVybGluZWQiOmZhbHNlLCJQYXJlbnRTdHlsZSI6bnVsbH0sIkF1dG9TaXplIjowLCJGb3JlZ3JvdW5kIjp7IiRpZCI6IjIyMjciLCJDb2xvciI6eyIkaWQiOiIyMjI4IiwiQSI6MjU1LCJSIjoyMzcsIkciOjEyNSwiQiI6NDl9fSwiTWF4V2lkdGgiOjIwMC4wLCJNYXhIZWlnaHQiOiJJbmZpbml0eSIsIlNtYXJ0Rm9yZWdyb3VuZElzQWN0aXZlIjpmYWxzZSwiSG9yaXpvbnRhbEFsaWdubWVudCI6MCwiVmVydGljYWxBbGlnbm1lbnQiOjEsIlNtYXJ0Rm9yZWdyb3VuZCI6bnVsbCwiQmFja2dyb3VuZEZpbGxUeXBlIjowLCJNYXJnaW4iOnsiJGlkIjoiMjIyOSIsIlRvcCI6MC4wLCJMZWZ0IjowLjAsIlJpZ2h0IjowLjAsIkJvdHRvbSI6MC4wfSwiUGFkZGluZyI6eyIkaWQiOiIyMjMwIiwiVG9wIjowLjAsIkxlZnQiOjAuMCwiUmlnaHQiOjAuMCwiQm90dG9tIjowLjB9LCJCYWNrZ3JvdW5kIjp7IiRpZCI6IjIyMzEiLCJDb2xvciI6eyIkaWQiOiIyMjMyIiwiQSI6MjU1LCJSIjoyMzcsIkciOjEyNSwiQiI6NDl9fSwiSXNWaXNpYmxlIjp0cnVlLCJXaWR0aCI6MC4wLCJIZWlnaHQiOjAuMCwiQm9yZGVyU3R5bGUiOnsiJGlkIjoiMjIzMyIsIkxpbmVDb2xvciI6bnVsbCwiTGluZVdlaWdodCI6MC4wLCJMaW5lVHlwZSI6MCwiUGFyZW50U3R5bGUiOm51bGx9LCJQYXJlbnRTdHlsZSI6bnVsbH0sIkhvcml6b250YWxDb25uZWN0b3JTdHlsZSI6eyIkaWQiOiIyMjM0IiwiTGluZUNvbG9yIjp7IiRpZCI6IjIyMzUiLCIkdHlwZSI6Ik5MUkUuQ29tbW9uLkRvbS5Tb2xpZENvbG9yQnJ1c2gsIE5MUkUuQ29tbW9uIiwiQ29sb3IiOnsiJGlkIjoiMjIzNiIsIkEiOjI1NSwiUiI6MCwiRyI6MCwiQiI6MH19LCJMaW5lV2VpZ2h0IjowLjAsIkxpbmVUeXBlIjowLCJQYXJlbnRTdHlsZSI6bnVsbH0sIlZlcnRpY2FsQ29ubmVjdG9yU3R5bGUiOnsiJGlkIjoiMjIzNyIsIkxpbmVDb2xvciI6eyIkaWQiOiIyMjM4IiwiJHR5cGUiOiJOTFJFLkNvbW1vbi5Eb20uU29saWRDb2xvckJydXNoLCBOTFJFLkNvbW1vbiIsIkNvbG9yIjp7IiRpZCI6IjIyMzkiLCJBIjoyNTUsIlIiOjAsIkciOjAsIkIiOjB9fSwiTGluZVdlaWdodCI6MC4wLCJMaW5lVHlwZSI6MCwiUGFyZW50U3R5bGUiOm51bGx9LCJNYXJnaW4iOm51bGwsIlN0YXJ0RGF0ZVBvc2l0aW9uIjozLCJFbmREYXRlUG9zaXRpb24iOjMsIkRhdGVJc1Zpc2libGUiOnRydWUsIlRpdGxlUG9zaXRpb24iOjQsIkR1cmF0aW9uUG9zaXRpb24iOjYsIlBlcmNlbnRhZ2VDb21wbGV0ZWRQb3NpdGlvbiI6MiwiVmFyaWFuY2VQb3NpdGlvbiI6NiwiU3BhY2luZyI6MywiSXNCZWxvd1RpbWViYW5kIjp0cnVlLCJQZXJjZW50YWdlQ29tcGxldGVTaGFwZU9wYWNpdHkiOjM1LCJCYXNlbGluZVN0eWxlIjp7IiRpZCI6IjIyNDAiLCJTaGFwZVN0eWxlIjp7IiRpZCI6IjIyNDEiLCJNYXJnaW4iOnsiJGlkIjoiMjI0MiIsIlRvcCI6MC4wLCJMZWZ0IjowLjAsIlJpZ2h0IjowLjAsIkJvdHRvbSI6MC4wfSwiUGFkZGluZyI6eyIkaWQiOiIyMjQzIiwiVG9wIjowLjAsIkxlZnQiOjAuMCwiUmlnaHQiOjAuMCwiQm90dG9tIjowLjB9LCJCYWNrZ3JvdW5kIjp7IiRpZCI6IjIyNDQiLCJDb2xvciI6eyIkaWQiOiIyMjQ1IiwiQSI6MTUzLCJSIjowLCJHIjowLCJCIjowfX0sIklzVmlzaWJsZSI6dHJ1ZSwiV2lkdGgiOjAuMCwiSGVpZ2h0IjowLjAsIkJvcmRlclN0eWxlIjpudWxsLCJQYXJlbnRTdHlsZSI6bnVsbH0sIk1hcmdpbiI6eyIkaWQiOiIyMjQ2IiwiVG9wIjowLjAsIkxlZnQiOjAuMCwiUmlnaHQiOjAuMCwiQm90dG9tIjowLjB9LCJQYWRkaW5nIjp7IiRpZCI6IjIyNDciLCJUb3AiOjAuMCwiTGVmdCI6MC4wLCJSaWdodCI6MC4wLCJCb3R0b20iOjAuMH0sIkJhY2tncm91bmQiOm51bGwsIklzVmlzaWJsZSI6dHJ1ZSwiV2lkdGgiOjAuMCwiSGVpZ2h0IjowLjAsIkJvcmRlclN0eWxlIjpudWxsLCJQYXJlbnRTdHlsZSI6bnVsbH0sIlNoYXBlU3R5bGUiOnsiJGlkIjoiMjI0OCIsIk1hcmdpbiI6eyIkaWQiOiIyMjQ5IiwiVG9wIjowLjAsIkxlZnQiOjQuMCwiUmlnaHQiOjQuMCwiQm90dG9tIjowLjB9LCJQYWRkaW5nIjp7IiRpZCI6IjIyNTAiLCJUb3AiOjAuMCwiTGVmdCI6MC4wLCJSaWdodCI6MC4wLCJCb3R0b20iOjAuMH0sIkJhY2tncm91bmQiOnsiJGlkIjoiMjI1MSIsIkNvbG9yIjp7IiRpZCI6IjIyNTIiLCJBIjoyNTUsIlIiOjExNSwiRyI6MTE1LCJCIjoxMTV9fSwiSXNWaXNpYmxlIjp0cnVlLCJXaWR0aCI6MC4wLCJIZWlnaHQiOjEwLjAsIkJvcmRlclN0eWxlIjp7IiRpZCI6IjIyNTMiLCJMaW5lQ29sb3IiOnsiJGlkIjoiMjI1NCIsIiR0eXBlIjoiTkxSRS5Db21tb24uRG9tLlNvbGlkQ29sb3JCcnVzaCwgTkxSRS5Db21tb24iLCJDb2xvciI6eyIkaWQiOiIyMjU1IiwiQSI6MjU1LCJSIjoyMzQsIkciOjIyLCJCIjozMH19LCJMaW5lV2VpZ2h0IjowLjAsIkxpbmVUeXBlIjowLCJQYXJlbnRTdHlsZSI6bnVsbH0sIlBhcmVudFN0eWxlIjpudWxsfSwiVGl0bGVTdHlsZSI6eyIkaWQiOiIyMjU2IiwiRm9udFNldHRpbmdzIjp7IiRpZCI6IjIyNTciLCJGb250U2l6ZSI6MTEsIkZvbnROYW1lIjoiQ2FsaWJyaSIsIklzQm9sZCI6ZmFsc2UsIklzSXRhbGljIjpmYWxzZSwiSXNVbmRlcmxpbmVkIjpmYWxzZSwiUGFyZW50U3R5bGUiOm51bGx9LCJBdXRvU2l6ZSI6MCwiRm9yZWdyb3VuZCI6eyIkaWQiOiIyMjU4IiwiQ29sb3IiOnsiJGlkIjoiMjI1OSIsIkEiOjI1NSwiUiI6MCwiRyI6MCwiQiI6MH19LCJNYXhXaWR0aCI6NzIwLjAsIk1heEhlaWdodCI6IkluZmluaXR5IiwiU21hcnRGb3JlZ3JvdW5kSXNBY3RpdmUiOmZhbHNlLCJIb3Jpem9udGFsQWxpZ25tZW50IjoxLCJWZXJ0aWNhbEFsaWdubWVudCI6MSwiU21hcnRGb3JlZ3JvdW5kIjpudWxsLCJCYWNrZ3JvdW5kRmlsbFR5cGUiOjAsIk1hcmdpbiI6eyIkaWQiOiIyMjYwIiwiVG9wIjowLjAsIkxlZnQiOjAuMCwiUmlnaHQiOjAuMCwiQm90dG9tIjowLjB9LCJQYWRkaW5nIjp7IiRpZCI6IjIyNjEiLCJUb3AiOjAuMCwiTGVmdCI6MC4wLCJSaWdodCI6MC4wLCJCb3R0b20iOjAuMH0sIkJhY2tncm91bmQiOnsiJGlkIjoiMjI2MiIsIkNvbG9yIjp7IiRpZCI6IjIyNjMiLCJBIjowLCJSIjoyNTUsIkciOjI1NSwiQiI6MjU1fX0sIklzVmlzaWJsZSI6dHJ1ZSwiV2lkdGgiOjAuMCwiSGVpZ2h0IjowLjAsIkJvcmRlclN0eWxlIjp7IiRpZCI6IjIyNjQiLCJMaW5lQ29sb3IiOm51bGwsIkxpbmVXZWlnaHQiOjAuMCwiTGluZVR5cGUiOjAsIlBhcmVudFN0eWxlIjpudWxsfSwiUGFyZW50U3R5bGUiOm51bGx9LCJEYXRlU3R5bGUiOnsiJGlkIjoiMjI2NSIsIkZvbnRTZXR0aW5ncyI6eyIkaWQiOiIyMjY2IiwiRm9udFNpemUiOjEwLCJGb250TmFtZSI6IkNhbGlicmkiLCJJc0JvbGQiOmZhbHNlLCJJc0l0YWxpYyI6ZmFsc2UsIklzVW5kZXJsaW5lZCI6ZmFsc2UsIlBhcmVudFN0eWxlIjpudWxsfSwiQXV0b1NpemUiOjAsIkZvcmVncm91bmQiOnsiJGlkIjoiMjI2NyIsIkNvbG9yIjp7IiRpZCI6IjIyNjgiLCJBIjoyNTUsIlIiOjE0LCJHIjo0MCwiQiI6NjV9fSwiTWF4V2lkdGgiOjIwMC4wLCJNYXhIZWlnaHQiOiJJbmZpbml0eSIsIlNtYXJ0Rm9yZWdyb3VuZElzQWN0aXZlIjpmYWxzZSwiSG9yaXpvbnRhbEFsaWdubWVudCI6MiwiVmVydGljYWxBbGlnbm1lbnQiOjEsIlNtYXJ0Rm9yZWdyb3VuZCI6bnVsbCwiQmFja2dyb3VuZEZpbGxUeXBlIjowLCJNYXJnaW4iOnsiJGlkIjoiMjI2OSIsIlRvcCI6MC4wLCJMZWZ0IjowLjAsIlJpZ2h0IjowLjAsIkJvdHRvbSI6MC4wfSwiUGFkZGluZyI6eyIkaWQiOiIyMjcwIiwiVG9wIjowLjAsIkxlZnQiOjAuMCwiUmlnaHQiOjAuMCwiQm90dG9tIjowLjB9LCJCYWNrZ3JvdW5kIjp7IiRpZCI6IjIyNzEiLCJDb2xvciI6eyIkaWQiOiIyMjcyIiwiQSI6MCwiUiI6MjU1LCJHIjoyNTUsIkIiOjI1NX19LCJJc1Zpc2libGUiOnRydWUsIldpZHRoIjowLjAsIkhlaWdodCI6MC4wLCJCb3JkZXJTdHlsZSI6eyIkaWQiOiIyMjczIiwiTGluZUNvbG9yIjpudWxsLCJMaW5lV2VpZ2h0IjowLjAsIkxpbmVUeXBlIjowLCJQYXJlbnRTdHlsZSI6bnVsbH0sIlBhcmVudFN0eWxlIjpudWxsfSwiRGF0ZUZvcm1hdCI6eyIkaWQiOiIyMjc0IiwiRm9ybWF0U3RyaW5nIjoiTU1NIHl5eXkiLCJTZXBhcmF0b3IiOiIvIiwiVXNlSW50ZXJuYXRpb25hbERhdGVGb3JtYXQiOmZhbHNlLCJEYXRlSXNWaXNpYmxlIjp0cnVlLCJUaW1lSXNWaXNpYmxlIjpmYWxzZSwiSG91ckRpZ2l0cyI6MSwiQW1QbURlc2lnbmF0b3IiOjIsIlRyaW0wME1pbnV0ZXMiOmZhbHNlLCJMYXN0S25vd25WaXNpYmlsaXR5U3RhdGUiOm51bGx9LCJXZWVrTnVtYmVyaW5nIjp7IiRpZCI6IjIyNzUiLCJGb3JtYXQiOjAsIklzVmlzaWJsZSI6ZmFsc2UsIkxhc3RLbm93blZpc2liaWxpdHlTdGF0ZSI6ZmFsc2V9LCJJc1Zpc2libGUiOnRydWUsIlZhcmlhbmNlU3R5bGUiOnsiJGlkIjoiMjI3NiIsIlRleHRTdHlsZSI6eyIkaWQiOiIyMjc3IiwiRm9udFNldHRpbmdzIjp7IiRpZCI6IjIyNzgiLCJGb250U2l6ZSI6MTEsIkZvbnROYW1lIjoiQ2FsaWJyaSIsIklzQm9sZCI6ZmFsc2UsIklzSXRhbGljIjpmYWxzZSwiSXNVbmRlcmxpbmVkIjpmYWxzZSwiUGFyZW50U3R5bGUiOm51bGx9LCJBdXRvU2l6ZSI6MCwiRm9yZWdyb3VuZCI6eyIkaWQiOiIyMjc5IiwiQ29sb3IiOnsiJGlkIjoiMjI4MC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yMjgxIiwiVG9wIjowLjAsIkxlZnQiOjAuMCwiUmlnaHQiOjAuMCwiQm90dG9tIjowLjB9LCJQYWRkaW5nIjp7IiRpZCI6IjIyODIiLCJUb3AiOjAuMCwiTGVmdCI6MC4wLCJSaWdodCI6MC4wLCJCb3R0b20iOjAuMH0sIkJhY2tncm91bmQiOnsiJGlkIjoiMjI4MyIsIkNvbG9yIjp7IiRpZCI6IjIyODQiLCJBIjowLCJSIjowLCJHIjowLCJCIjowfX0sIklzVmlzaWJsZSI6dHJ1ZSwiV2lkdGgiOjAuMCwiSGVpZ2h0IjowLjAsIkJvcmRlclN0eWxlIjp7IiRpZCI6IjIyODUiLCJMaW5lQ29sb3IiOm51bGwsIkxpbmVXZWlnaHQiOjAuMCwiTGluZVR5cGUiOjAsIlBhcmVudFN0eWxlIjpudWxsfSwiUGFyZW50U3R5bGUiOm51bGx9LCJQYXJlbnRTdHlsZSI6bnVsbH0sIlBhcmVudFN0eWxlIjpudWxsfSwiSW5kZXgiOjI1LCJTbWFydER1cmF0aW9uQWN0aXZhdGVkIjpmYWxzZSwiRGF0ZUZvcm1hdCI6eyIkcmVmIjoiMjI3NCJ9LCJXZWVrTnVtYmVyaW5nIjp7IiRpZCI6IjIyODYiLCJGb3JtYXQiOjAsIklzVmlzaWJsZSI6ZmFsc2UsIkxhc3RLbm93blZpc2liaWxpdHlTdGF0ZSI6ZmFsc2V9LCJCYXNlbGluZURhdGEiOnsiJGlkIjoiMjI4NyIsIlN0YXJ0RGF0ZSI6IjIwMjYtMDctMDdUMDA6MDA6MDAiLCJFbmREYXRlIjoiMjAyNi0xMi0yMVQyMzo1OTowMCJ9LCJJZCI6IjFhNjQxODRjLTE3M2YtNGQ0Ny05ZjU4LWNkOTE4YzU3MTI5YiIsIkltcG9ydElkIjpudWxsLCJUaXRsZSI6IlBvbGFyaXphdGlvbiBBbmFseXNlcjogTWFudWZhY3R1cmluZyBwaGFzZSAoRlpKKSIsIk5vdGUiOm51bGwsIkh5cGVybGluayI6eyIkaWQiOiIyMjg4IiwiQWRkcmVzcyI6IiIsIlN1YkFkZHJlc3MiOiIifSwiSXNDaGFuZ2VkIjpmYWxzZSwiSXNOZXciOmZhbHNlfX1dLCJfbWlsZXN0b25lcyI6W10sIklkIjoiMDAwMDAwMDAtMDAwMC0wMDAwLTAwMDAtMDAwMDAwMDAwMDAwIiwiSXNTaW5nbGVJdGVtUm93Ijp0cnVlfSx7IiRpZCI6IjIyODkiLCJfdGFza3MiOlt7IiRpZCI6IjIyOTAiLCJfYXR0YWNoZWRNaWxlc3RvbmVzIjpbXSwiVGFza0RlZmluaXRpb24iOnsiJGlkIjoiMjI5MSIsIkdyb3VwTmFtZSI6bnVsbCwiU3RhcnREYXRlIjoiMjAyNi0xMi0yMlQwMDowMDowMFoiLCJFbmREYXRlIjoiMjAyNy0wNi0wNFQyMzo1OTowMFoiLCJQZXJjZW50YWdlQ29tcGxldGUiOm51bGwsIlN0eWxlIjp7IiRpZCI6IjIyOTIiLCJTaGFwZSI6MSwiU2hhcGVUaGlja25lc3MiOjAsIkR1cmF0aW9uRm9ybWF0IjowLCJJbmNsdWRlTm9uV29ya2luZ0RheXNJbkR1cmF0aW9uIjpmYWxzZSwiUGVyY2VudGFnZUNvbXBsZXRlU3R5bGUiOnsiJGlkIjoiMjI5MyIsIkZvbnRTZXR0aW5ncyI6eyIkaWQiOiIyMjk0IiwiRm9udFNpemUiOjEwLCJGb250TmFtZSI6IkNhbGlicmkiLCJJc0JvbGQiOmZhbHNlLCJJc0l0YWxpYyI6ZmFsc2UsIklzVW5kZXJsaW5lZCI6ZmFsc2UsIlBhcmVudFN0eWxlIjpudWxsfSwiQXV0b1NpemUiOjAsIkZvcmVncm91bmQiOnsiJGlkIjoiMjI5NSIsIkNvbG9yIjp7IiRpZCI6IjIyOTYiLCJBIjoyNTUsIlIiOjIzMiwiRyI6MjMyLCJCIjoyMzJ9fSwiTWF4V2lkdGgiOjIwMC4wLCJNYXhIZWlnaHQiOiJJbmZpbml0eSIsIlNtYXJ0Rm9yZWdyb3VuZElzQWN0aXZlIjpmYWxzZSwiSG9yaXpvbnRhbEFsaWdubWVudCI6MSwiVmVydGljYWxBbGlnbm1lbnQiOjEsIlNtYXJ0Rm9yZWdyb3VuZCI6bnVsbCwiQmFja2dyb3VuZEZpbGxUeXBlIjowLCJNYXJnaW4iOnsiJGlkIjoiMjI5NyIsIlRvcCI6MC4wLCJMZWZ0IjowLjAsIlJpZ2h0IjowLjAsIkJvdHRvbSI6MC4wfSwiUGFkZGluZyI6eyIkaWQiOiIyMjk4IiwiVG9wIjowLjAsIkxlZnQiOjAuMCwiUmlnaHQiOjAuMCwiQm90dG9tIjowLjB9LCJCYWNrZ3JvdW5kIjp7IiRpZCI6IjIyOTkiLCJDb2xvciI6eyIkaWQiOiIyMzAwIiwiQSI6ODksIlIiOjAsIkciOjAsIkIiOjB9fSwiSXNWaXNpYmxlIjp0cnVlLCJXaWR0aCI6MC4wLCJIZWlnaHQiOjAuMCwiQm9yZGVyU3R5bGUiOnsiJGlkIjoiMjMwMSIsIkxpbmVDb2xvciI6bnVsbCwiTGluZVdlaWdodCI6MC4wLCJMaW5lVHlwZSI6MCwiUGFyZW50U3R5bGUiOm51bGx9LCJQYXJlbnRTdHlsZSI6bnVsbH0sIkR1cmF0aW9uU3R5bGUiOnsiJGlkIjoiMjMwMiIsIkZvbnRTZXR0aW5ncyI6eyIkaWQiOiIyMzAzIiwiRm9udFNpemUiOjEwLCJGb250TmFtZSI6IkNhbGlicmkiLCJJc0JvbGQiOmZhbHNlLCJJc0l0YWxpYyI6ZmFsc2UsIklzVW5kZXJsaW5lZCI6ZmFsc2UsIlBhcmVudFN0eWxlIjpudWxsfSwiQXV0b1NpemUiOjAsIkZvcmVncm91bmQiOnsiJGlkIjoiMjMwNCIsIkNvbG9yIjp7IiRpZCI6IjIzMDUiLCJBIjoyNTUsIlIiOjIzNywiRyI6MTI1LCJCIjo0OX19LCJNYXhXaWR0aCI6MjAwLjAsIk1heEhlaWdodCI6IkluZmluaXR5IiwiU21hcnRGb3JlZ3JvdW5kSXNBY3RpdmUiOmZhbHNlLCJIb3Jpem9udGFsQWxpZ25tZW50IjowLCJWZXJ0aWNhbEFsaWdubWVudCI6MSwiU21hcnRGb3JlZ3JvdW5kIjpudWxsLCJCYWNrZ3JvdW5kRmlsbFR5cGUiOjAsIk1hcmdpbiI6eyIkaWQiOiIyMzA2IiwiVG9wIjowLjAsIkxlZnQiOjAuMCwiUmlnaHQiOjAuMCwiQm90dG9tIjowLjB9LCJQYWRkaW5nIjp7IiRpZCI6IjIzMDciLCJUb3AiOjAuMCwiTGVmdCI6MC4wLCJSaWdodCI6MC4wLCJCb3R0b20iOjAuMH0sIkJhY2tncm91bmQiOnsiJGlkIjoiMjMwOCIsIkNvbG9yIjp7IiRpZCI6IjIzMDkiLCJBIjoyNTUsIlIiOjIzNywiRyI6MTI1LCJCIjo0OX19LCJJc1Zpc2libGUiOnRydWUsIldpZHRoIjowLjAsIkhlaWdodCI6MC4wLCJCb3JkZXJTdHlsZSI6eyIkaWQiOiIyMzEwIiwiTGluZUNvbG9yIjpudWxsLCJMaW5lV2VpZ2h0IjowLjAsIkxpbmVUeXBlIjowLCJQYXJlbnRTdHlsZSI6bnVsbH0sIlBhcmVudFN0eWxlIjpudWxsfSwiSG9yaXpvbnRhbENvbm5lY3RvclN0eWxlIjp7IiRpZCI6IjIzMTEiLCJMaW5lQ29sb3IiOnsiJGlkIjoiMjMxMiIsIiR0eXBlIjoiTkxSRS5Db21tb24uRG9tLlNvbGlkQ29sb3JCcnVzaCwgTkxSRS5Db21tb24iLCJDb2xvciI6eyIkaWQiOiIyMzEzIiwiQSI6MjU1LCJSIjowLCJHIjowLCJCIjowfX0sIkxpbmVXZWlnaHQiOjAuMCwiTGluZVR5cGUiOjAsIlBhcmVudFN0eWxlIjpudWxsfSwiVmVydGljYWxDb25uZWN0b3JTdHlsZSI6eyIkaWQiOiIyMzE0IiwiTGluZUNvbG9yIjp7IiRpZCI6IjIzMTUiLCIkdHlwZSI6Ik5MUkUuQ29tbW9uLkRvbS5Tb2xpZENvbG9yQnJ1c2gsIE5MUkUuQ29tbW9uIiwiQ29sb3IiOnsiJGlkIjoiMjMxNiIsIkEiOjI1NSwiUiI6MCwiRyI6MCwiQiI6MH19LCJMaW5lV2VpZ2h0IjowLjAsIkxpbmVUeXBlIjowLCJQYXJlbnRTdHlsZSI6bnVsbH0sIk1hcmdpbiI6bnVsbCwiU3RhcnREYXRlUG9zaXRpb24iOjMsIkVuZERhdGVQb3NpdGlvbiI6MywiRGF0ZUlzVmlzaWJsZSI6dHJ1ZSwiVGl0bGVQb3NpdGlvbiI6NCwiRHVyYXRpb25Qb3NpdGlvbiI6NiwiUGVyY2VudGFnZUNvbXBsZXRlZFBvc2l0aW9uIjoyLCJWYXJpYW5jZVBvc2l0aW9uIjo2LCJTcGFjaW5nIjozLCJJc0JlbG93VGltZWJhbmQiOnRydWUsIlBlcmNlbnRhZ2VDb21wbGV0ZVNoYXBlT3BhY2l0eSI6MzUsIkJhc2VsaW5lU3R5bGUiOnsiJGlkIjoiMjMxNyIsIlNoYXBlU3R5bGUiOnsiJGlkIjoiMjMxOCIsIk1hcmdpbiI6eyIkaWQiOiIyMzE5IiwiVG9wIjowLjAsIkxlZnQiOjAuMCwiUmlnaHQiOjAuMCwiQm90dG9tIjowLjB9LCJQYWRkaW5nIjp7IiRpZCI6IjIzMjAiLCJUb3AiOjAuMCwiTGVmdCI6MC4wLCJSaWdodCI6MC4wLCJCb3R0b20iOjAuMH0sIkJhY2tncm91bmQiOnsiJGlkIjoiMjMyMSIsIkNvbG9yIjp7IiRpZCI6IjIzMjIiLCJBIjoxNTMsIlIiOjAsIkciOjAsIkIiOjB9fSwiSXNWaXNpYmxlIjp0cnVlLCJXaWR0aCI6MC4wLCJIZWlnaHQiOjAuMCwiQm9yZGVyU3R5bGUiOm51bGwsIlBhcmVudFN0eWxlIjpudWxsfSwiTWFyZ2luIjp7IiRpZCI6IjIzMjMiLCJUb3AiOjAuMCwiTGVmdCI6MC4wLCJSaWdodCI6MC4wLCJCb3R0b20iOjAuMH0sIlBhZGRpbmciOnsiJGlkIjoiMjMyNCIsIlRvcCI6MC4wLCJMZWZ0IjowLjAsIlJpZ2h0IjowLjAsIkJvdHRvbSI6MC4wfSwiQmFja2dyb3VuZCI6bnVsbCwiSXNWaXNpYmxlIjp0cnVlLCJXaWR0aCI6MC4wLCJIZWlnaHQiOjAuMCwiQm9yZGVyU3R5bGUiOm51bGwsIlBhcmVudFN0eWxlIjpudWxsfSwiU2hhcGVTdHlsZSI6eyIkaWQiOiIyMzI1IiwiTWFyZ2luIjp7IiRpZCI6IjIzMjYiLCJUb3AiOjAuMCwiTGVmdCI6NC4wLCJSaWdodCI6NC4wLCJCb3R0b20iOjAuMH0sIlBhZGRpbmciOnsiJGlkIjoiMjMyNyIsIlRvcCI6MC4wLCJMZWZ0IjowLjAsIlJpZ2h0IjowLjAsIkJvdHRvbSI6MC4wfSwiQmFja2dyb3VuZCI6eyIkaWQiOiIyMzI4IiwiQ29sb3IiOnsiJGlkIjoiMjMyOSIsIkEiOjI1NSwiUiI6MTE1LCJHIjoxMTUsIkIiOjExNX19LCJJc1Zpc2libGUiOnRydWUsIldpZHRoIjowLjAsIkhlaWdodCI6MTAuMCwiQm9yZGVyU3R5bGUiOnsiJGlkIjoiMjMzMCIsIkxpbmVDb2xvciI6eyIkaWQiOiIyMzMxIiwiJHR5cGUiOiJOTFJFLkNvbW1vbi5Eb20uU29saWRDb2xvckJydXNoLCBOTFJFLkNvbW1vbiIsIkNvbG9yIjp7IiRpZCI6IjIzMzIiLCJBIjoyNTUsIlIiOjIzNCwiRyI6MjIsIkIiOjMwfX0sIkxpbmVXZWlnaHQiOjAuMCwiTGluZVR5cGUiOjAsIlBhcmVudFN0eWxlIjpudWxsfSwiUGFyZW50U3R5bGUiOm51bGx9LCJUaXRsZVN0eWxlIjp7IiRpZCI6IjIzMzMiLCJGb250U2V0dGluZ3MiOnsiJGlkIjoiMjMzNCIsIkZvbnRTaXplIjoxMSwiRm9udE5hbWUiOiJDYWxpYnJpIiwiSXNCb2xkIjpmYWxzZSwiSXNJdGFsaWMiOmZhbHNlLCJJc1VuZGVybGluZWQiOmZhbHNlLCJQYXJlbnRTdHlsZSI6bnVsbH0sIkF1dG9TaXplIjowLCJGb3JlZ3JvdW5kIjp7IiRpZCI6IjIzMzUiLCJDb2xvciI6eyIkaWQiOiIyMzM2IiwiQSI6MjU1LCJSIjowLCJHIjowLCJCIjowfX0sIk1heFdpZHRoIjo3MjAuMCwiTWF4SGVpZ2h0IjoiSW5maW5pdHkiLCJTbWFydEZvcmVncm91bmRJc0FjdGl2ZSI6ZmFsc2UsIkhvcml6b250YWxBbGlnbm1lbnQiOjAsIlZlcnRpY2FsQWxpZ25tZW50IjoxLCJTbWFydEZvcmVncm91bmQiOm51bGwsIkJhY2tncm91bmRGaWxsVHlwZSI6MCwiTWFyZ2luIjp7IiRpZCI6IjIzMzciLCJUb3AiOjAuMCwiTGVmdCI6MC4wLCJSaWdodCI6MC4wLCJCb3R0b20iOjAuMH0sIlBhZGRpbmciOnsiJGlkIjoiMjMzOCIsIlRvcCI6MC4wLCJMZWZ0IjowLjAsIlJpZ2h0IjowLjAsIkJvdHRvbSI6MC4wfSwiQmFja2dyb3VuZCI6eyIkaWQiOiIyMzM5IiwiQ29sb3IiOnsiJGlkIjoiMjM0MCIsIkEiOjAsIlIiOjI1NSwiRyI6MjU1LCJCIjoyNTV9fSwiSXNWaXNpYmxlIjp0cnVlLCJXaWR0aCI6MC4wLCJIZWlnaHQiOjAuMCwiQm9yZGVyU3R5bGUiOnsiJGlkIjoiMjM0MSIsIkxpbmVDb2xvciI6bnVsbCwiTGluZVdlaWdodCI6MC4wLCJMaW5lVHlwZSI6MCwiUGFyZW50U3R5bGUiOm51bGx9LCJQYXJlbnRTdHlsZSI6bnVsbH0sIkRhdGVTdHlsZSI6eyIkaWQiOiIyMzQyIiwiRm9udFNldHRpbmdzIjp7IiRpZCI6IjIzNDMiLCJGb250U2l6ZSI6MTAsIkZvbnROYW1lIjoiQ2FsaWJyaSIsIklzQm9sZCI6ZmFsc2UsIklzSXRhbGljIjpmYWxzZSwiSXNVbmRlcmxpbmVkIjpmYWxzZSwiUGFyZW50U3R5bGUiOm51bGx9LCJBdXRvU2l6ZSI6MCwiRm9yZWdyb3VuZCI6eyIkaWQiOiIyMzQ0IiwiQ29sb3IiOnsiJGlkIjoiMjM0NSIsIkEiOjI1NSwiUiI6MTQsIkciOjQwLCJCIjo2NX19LCJNYXhXaWR0aCI6MjAwLjAsIk1heEhlaWdodCI6IkluZmluaXR5IiwiU21hcnRGb3JlZ3JvdW5kSXNBY3RpdmUiOmZhbHNlLCJIb3Jpem9udGFsQWxpZ25tZW50IjoyLCJWZXJ0aWNhbEFsaWdubWVudCI6MSwiU21hcnRGb3JlZ3JvdW5kIjpudWxsLCJCYWNrZ3JvdW5kRmlsbFR5cGUiOjAsIk1hcmdpbiI6eyIkaWQiOiIyMzQ2IiwiVG9wIjowLjAsIkxlZnQiOjAuMCwiUmlnaHQiOjAuMCwiQm90dG9tIjowLjB9LCJQYWRkaW5nIjp7IiRpZCI6IjIzNDciLCJUb3AiOjAuMCwiTGVmdCI6MC4wLCJSaWdodCI6MC4wLCJCb3R0b20iOjAuMH0sIkJhY2tncm91bmQiOnsiJGlkIjoiMjM0OCIsIkNvbG9yIjp7IiRpZCI6IjIzNDkiLCJBIjowLCJSIjoyNTUsIkciOjI1NSwiQiI6MjU1fX0sIklzVmlzaWJsZSI6dHJ1ZSwiV2lkdGgiOjAuMCwiSGVpZ2h0IjowLjAsIkJvcmRlclN0eWxlIjp7IiRpZCI6IjIzNTAiLCJMaW5lQ29sb3IiOm51bGwsIkxpbmVXZWlnaHQiOjAuMCwiTGluZVR5cGUiOjAsIlBhcmVudFN0eWxlIjpudWxsfSwiUGFyZW50U3R5bGUiOm51bGx9LCJEYXRlRm9ybWF0Ijp7IiRpZCI6IjIzNTEiLCJGb3JtYXRTdHJpbmciOiJNTU0geXl5eSIsIlNlcGFyYXRvciI6Ii8iLCJVc2VJbnRlcm5hdGlvbmFsRGF0ZUZvcm1hdCI6ZmFsc2UsIkRhdGVJc1Zpc2libGUiOnRydWUsIlRpbWVJc1Zpc2libGUiOmZhbHNlLCJIb3VyRGlnaXRzIjoxLCJBbVBtRGVzaWduYXRvciI6MiwiVHJpbTAwTWludXRlcyI6ZmFsc2UsIkxhc3RLbm93blZpc2liaWxpdHlTdGF0ZSI6bnVsbH0sIldlZWtOdW1iZXJpbmciOnsiJGlkIjoiMjM1MiIsIkZvcm1hdCI6MCwiSXNWaXNpYmxlIjpmYWxzZSwiTGFzdEtub3duVmlzaWJpbGl0eVN0YXRlIjpmYWxzZX0sIklzVmlzaWJsZSI6dHJ1ZSwiVmFyaWFuY2VTdHlsZSI6eyIkaWQiOiIyMzUzIiwiVGV4dFN0eWxlIjp7IiRpZCI6IjIzNTQiLCJGb250U2V0dGluZ3MiOnsiJGlkIjoiMjM1NSIsIkZvbnRTaXplIjoxMSwiRm9udE5hbWUiOiJDYWxpYnJpIiwiSXNCb2xkIjpmYWxzZSwiSXNJdGFsaWMiOmZhbHNlLCJJc1VuZGVybGluZWQiOmZhbHNlLCJQYXJlbnRTdHlsZSI6bnVsbH0sIkF1dG9TaXplIjowLCJGb3JlZ3JvdW5kIjp7IiRpZCI6IjIzNTYiLCJDb2xvciI6eyIkaWQiOiIyMzU3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IzNTgiLCJUb3AiOjAuMCwiTGVmdCI6MC4wLCJSaWdodCI6MC4wLCJCb3R0b20iOjAuMH0sIlBhZGRpbmciOnsiJGlkIjoiMjM1OSIsIlRvcCI6MC4wLCJMZWZ0IjowLjAsIlJpZ2h0IjowLjAsIkJvdHRvbSI6MC4wfSwiQmFja2dyb3VuZCI6eyIkaWQiOiIyMzYwIiwiQ29sb3IiOnsiJGlkIjoiMjM2MSIsIkEiOjAsIlIiOjAsIkciOjAsIkIiOjB9fSwiSXNWaXNpYmxlIjp0cnVlLCJXaWR0aCI6MC4wLCJIZWlnaHQiOjAuMCwiQm9yZGVyU3R5bGUiOnsiJGlkIjoiMjM2MiIsIkxpbmVDb2xvciI6bnVsbCwiTGluZVdlaWdodCI6MC4wLCJMaW5lVHlwZSI6MCwiUGFyZW50U3R5bGUiOm51bGx9LCJQYXJlbnRTdHlsZSI6bnVsbH0sIlBhcmVudFN0eWxlIjpudWxsfSwiUGFyZW50U3R5bGUiOm51bGx9LCJJbmRleCI6MjYsIlNtYXJ0RHVyYXRpb25BY3RpdmF0ZWQiOmZhbHNlLCJEYXRlRm9ybWF0Ijp7IiRyZWYiOiIyMzUxIn0sIldlZWtOdW1iZXJpbmciOnsiJGlkIjoiMjM2MyIsIkZvcm1hdCI6MCwiSXNWaXNpYmxlIjpmYWxzZSwiTGFzdEtub3duVmlzaWJpbGl0eVN0YXRlIjpmYWxzZX0sIkJhc2VsaW5lRGF0YSI6eyIkaWQiOiIyMzY0IiwiU3RhcnREYXRlIjoiMjAyNi0xMi0yMlQwMDowMDowMCIsIkVuZERhdGUiOiIyMDI3LTA2LTA0VDIzOjU5OjAwIn0sIklkIjoiOWEyNGQ2MTAtNGVhZi00YzVkLWI1YzEtMTc1MTQ2ZmViNDY0IiwiSW1wb3J0SWQiOm51bGwsIlRpdGxlIjoiUG9sYXJpemF0aW9uIEFuYWx5c2VyOiBJbnN0YWxsYXRpb24gYW5kIENvbW1pc3Npb25pbmcgcGhhc2UgKEZaSikiLCJOb3RlIjpudWxsLCJIeXBlcmxpbmsiOnsiJGlkIjoiMjM2NSIsIkFkZHJlc3MiOiIiLCJTdWJBZGRyZXNzIjoiIn0sIklzQ2hhbmdlZCI6ZmFsc2UsIklzTmV3IjpmYWxzZX19XSwiX21pbGVzdG9uZXMiOltdLCJJZCI6IjAwMDAwMDAwLTAwMDAtMDAwMC0wMDAwLTAwMDAwMDAwMDAwMCIsIklzU2luZ2xlSXRlbVJvdyI6dHJ1ZX0seyIkaWQiOiIyMzY2IiwiX3Rhc2tzIjpbXSwiX21pbGVzdG9uZXMiOlt7IiRpZCI6IjIzNjciLCJJZCI6IjdmMmY1OWY2LTNhN2QtNDM5Ny05MzNhLWEzNDlhMTBmOGE0MyIsIkluZGV4IjoyNywiR3JvdXBJZCI6bnVsbCwiVGl0bGUiOiJCYWNrIGludG8gQ1AwMSB3aXRoIDExIGRheXMgZmxvYXQiLCJEYXRlVGltZSI6IjIwMjctMDYtMDRUMjM6NTk6MDAiLCJQZXJjZW50YWdlQ29tcGxldGUiOm51bGwsIk5vdGUiOm51bGwsIlN0eWxlIjp7IiRpZCI6IjIzNjgiLCJUaXRsZVBvc2l0aW9uIjoiTGVmdCIsIkRhdGVQb3NpdGlvbiI6IlJpZ2h0IiwiVmFyaWFuY2VQb3NpdGlvbiI6IlJpZ2h0IiwiU2hhcGVUeXBlIjoxLCJTaGFwZVNpemUiOjAsIlNwYWNpbmciOjUsIlNoYXBlU3R5bGUiOnsiJGlkIjoiMjM2OSIsIk1hcmdpbiI6eyIkaWQiOiIyMzcwIiwiVG9wIjowLjAsIkxlZnQiOjAuMCwiUmlnaHQiOjAuMCwiQm90dG9tIjowLjB9LCJQYWRkaW5nIjp7IiRpZCI6IjIzNzEiLCJUb3AiOjAuMCwiTGVmdCI6MC4wLCJSaWdodCI6MC4wLCJCb3R0b20iOjAuMH0sIkJhY2tncm91bmQiOnsiJGlkIjoiMjM3MiIsIkNvbG9yIjp7IiRpZCI6IjIzNzMiLCJBIjoyNTUsIlIiOjExNSwiRyI6MTE1LCJCIjoxMTV9fSwiSXNWaXNpYmxlIjp0cnVlLCJXaWR0aCI6MTIuMCwiSGVpZ2h0IjoxNC4wLCJCb3JkZXJTdHlsZSI6eyIkaWQiOiIyMzc0IiwiTGluZUNvbG9yIjp7IiRpZCI6IjIzNzUiLCIkdHlwZSI6Ik5MUkUuQ29tbW9uLkRvbS5Tb2xpZENvbG9yQnJ1c2gsIE5MUkUuQ29tbW9uIiwiQ29sb3IiOnsiJGlkIjoiMjM3NiIsIkEiOjI1NSwiUiI6MjM0LCJHIjoyMiwiQiI6MzB9fSwiTGluZVdlaWdodCI6MC4wLCJMaW5lVHlwZSI6MCwiUGFyZW50U3R5bGUiOm51bGx9LCJQYXJlbnRTdHlsZSI6bnVsbH0sIlRpdGxlU3R5bGUiOnsiJGlkIjoiMjM3NyIsIkZvbnRTZXR0aW5ncyI6eyIkaWQiOiIyMzc4IiwiRm9udFNpemUiOjExLCJGb250TmFtZSI6IkNhbGlicmkiLCJJc0JvbGQiOmZhbHNlLCJJc0l0YWxpYyI6ZmFsc2UsIklzVW5kZXJsaW5lZCI6ZmFsc2UsIlBhcmVudFN0eWxlIjpudWxsfSwiQXV0b1NpemUiOjAsIkZvcmVncm91bmQiOnsiJGlkIjoiMjM3OSIsIkNvbG9yIjp7IiRpZCI6IjIzODAiLCJBIjoyNTUsIlIiOjAsIkciOjAsIkIiOjB9fSwiTWF4V2lkdGgiOjIwMC4wLCJNYXhIZWlnaHQiOiJJbmZpbml0eSIsIlNtYXJ0Rm9yZWdyb3VuZElzQWN0aXZlIjpmYWxzZSwiSG9yaXpvbnRhbEFsaWdubWVudCI6MiwiVmVydGljYWxBbGlnbm1lbnQiOjEsIlNtYXJ0Rm9yZWdyb3VuZCI6bnVsbCwiQmFja2dyb3VuZEZpbGxUeXBlIjowLCJNYXJnaW4iOnsiJGlkIjoiMjM4MSIsIlRvcCI6MC4wLCJMZWZ0IjowLjAsIlJpZ2h0IjowLjAsIkJvdHRvbSI6MC4wfSwiUGFkZGluZyI6eyIkaWQiOiIyMzgyIiwiVG9wIjowLjAsIkxlZnQiOjAuMCwiUmlnaHQiOjAuMCwiQm90dG9tIjowLjB9LCJCYWNrZ3JvdW5kIjp7IiRpZCI6IjIzODMiLCJDb2xvciI6eyIkaWQiOiIyMzg0IiwiQSI6MjU1LCJSIjowLCJHIjowLCJCIjowfX0sIklzVmlzaWJsZSI6dHJ1ZSwiV2lkdGgiOjAuMCwiSGVpZ2h0IjowLjAsIkJvcmRlclN0eWxlIjp7IiRpZCI6IjIzODUiLCJMaW5lQ29sb3IiOm51bGwsIkxpbmVXZWlnaHQiOjAuMCwiTGluZVR5cGUiOjAsIlBhcmVudFN0eWxlIjpudWxsfSwiUGFyZW50U3R5bGUiOm51bGx9LCJEYXRlU3R5bGUiOnsiJGlkIjoiMjM4NiIsIkZvbnRTZXR0aW5ncyI6eyIkaWQiOiIyMzg3IiwiRm9udFNpemUiOjEwLCJGb250TmFtZSI6IkNhbGlicmkiLCJJc0JvbGQiOmZhbHNlLCJJc0l0YWxpYyI6ZmFsc2UsIklzVW5kZXJsaW5lZCI6ZmFsc2UsIlBhcmVudFN0eWxlIjpudWxsfSwiQXV0b1NpemUiOjAsIkZvcmVncm91bmQiOnsiJGlkIjoiMjM4OCIsIkNvbG9yIjp7IiRpZCI6IjIzODkiLCJBIjoyNTUsIlIiOjE0LCJHIjo0MCwiQiI6NjV9fSwiTWF4V2lkdGgiOjIwMC4wLCJNYXhIZWlnaHQiOiJJbmZpbml0eSIsIlNtYXJ0Rm9yZWdyb3VuZElzQWN0aXZlIjpmYWxzZSwiSG9yaXpvbnRhbEFsaWdubWVudCI6MCwiVmVydGljYWxBbGlnbm1lbnQiOjEsIlNtYXJ0Rm9yZWdyb3VuZCI6bnVsbCwiQmFja2dyb3VuZEZpbGxUeXBlIjowLCJNYXJnaW4iOnsiJGlkIjoiMjM5MCIsIlRvcCI6MC4wLCJMZWZ0IjowLjAsIlJpZ2h0IjowLjAsIkJvdHRvbSI6MC4wfSwiUGFkZGluZyI6eyIkaWQiOiIyMzkxIiwiVG9wIjowLjAsIkxlZnQiOjAuMCwiUmlnaHQiOjAuMCwiQm90dG9tIjowLjB9LCJCYWNrZ3JvdW5kIjp7IiRpZCI6IjIzOTIiLCJDb2xvciI6eyIkaWQiOiIyMzkzIiwiQSI6MjU1LCJSIjoxNCwiRyI6NDAsIkIiOjY1fX0sIklzVmlzaWJsZSI6dHJ1ZSwiV2lkdGgiOjAuMCwiSGVpZ2h0IjowLjAsIkJvcmRlclN0eWxlIjp7IiRpZCI6IjIzOTQiLCJMaW5lQ29sb3IiOm51bGwsIkxpbmVXZWlnaHQiOjAuMCwiTGluZVR5cGUiOjAsIlBhcmVudFN0eWxlIjpudWxsfSwiUGFyZW50U3R5bGUiOm51bGx9LCJEYXRlRm9ybWF0Ijp7IiRpZCI6IjIzOTU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MjM5NiIsIkZvcm1hdCI6MCwiSXNWaXNpYmxlIjpmYWxzZSwiTGFzdEtub3duVmlzaWJpbGl0eVN0YXRlIjpmYWxzZX0sIklzVmlzaWJsZSI6dHJ1ZSwiVmFyaWFuY2VTdHlsZSI6eyIkaWQiOiIyMzk3IiwiVGV4dFN0eWxlIjp7IiRpZCI6IjIzOTgiLCJGb250U2V0dGluZ3MiOnsiJGlkIjoiMjM5OSIsIkZvbnRTaXplIjoxMSwiRm9udE5hbWUiOiJDYWxpYnJpIiwiSXNCb2xkIjpmYWxzZSwiSXNJdGFsaWMiOmZhbHNlLCJJc1VuZGVybGluZWQiOmZhbHNlLCJQYXJlbnRTdHlsZSI6bnVsbH0sIkF1dG9TaXplIjowLCJGb3JlZ3JvdW5kIjp7IiRpZCI6IjI0MDAiLCJDb2xvciI6eyIkaWQiOiIyNDAxIiwiQSI6MjU1LCJSIjowLCJHIjowLCJCIjowfX0sIk1heFdpZHRoIjoyMDAuMCwiTWF4SGVpZ2h0IjoiSW5maW5pdHkiLCJTbWFydEZvcmVncm91bmRJc0FjdGl2ZSI6ZmFsc2UsIkhvcml6b250YWxBbGlnbm1lbnQiOjEsIlZlcnRpY2FsQWxpZ25tZW50IjoxLCJTbWFydEZvcmVncm91bmQiOm51bGwsIkJhY2tncm91bmRGaWxsVHlwZSI6MCwiTWFyZ2luIjp7IiRpZCI6IjI0MDIiLCJUb3AiOjAuMCwiTGVmdCI6MC4wLCJSaWdodCI6MC4wLCJCb3R0b20iOjAuMH0sIlBhZGRpbmciOnsiJGlkIjoiMjQwMyIsIlRvcCI6MC4wLCJMZWZ0IjowLjAsIlJpZ2h0IjowLjAsIkJvdHRvbSI6MC4wfSwiQmFja2dyb3VuZCI6eyIkaWQiOiIyNDA0IiwiQ29sb3IiOnsiJGlkIjoiMjQwNSIsIkEiOjAsIlIiOjAsIkciOjAsIkIiOjB9fSwiSXNWaXNpYmxlIjp0cnVlLCJXaWR0aCI6MC4wLCJIZWlnaHQiOjAuMCwiQm9yZGVyU3R5bGUiOnsiJGlkIjoiMjQwNiIsIkxpbmVDb2xvciI6bnVsbCwiTGluZVdlaWdodCI6MC4wLCJMaW5lVHlwZSI6MCwiUGFyZW50U3R5bGUiOm51bGx9LCJQYXJlbnRTdHlsZSI6bnVsbH0sIlBhcmVudFN0eWxlIjpudWxsfSwiUGFyZW50U3R5bGUiOm51bGx9LCJIeXBlcmxpbmsiOm51bGwsIkJhc2VsaW5lRGF0YSI6eyIkaWQiOiIyNDA3IiwiRGF0ZSI6IjIwMjctMDYtMDRUMjM6NTk6MDAifSwiSW1wb3J0SWQiOiIifV0sIklkIjoiMDAwMDAwMDAtMDAwMC0wMDAwLTAwMDAtMDAwMDAwMDAwMDAwIiwiSXNTaW5nbGVJdGVtUm93Ijp0cnVlfV0sIkluZGV4IjoyMywiSWQiOiJjZTZiNmM5Mi1mMWQzLTQyODYtODg2OC04ZmY4MmQ4NjU3NjEiLCJIZWFkZXJUZXh0IjpudWxsLCJJc0RlZmF1bHQiOnRydWUsIlN0eWxlIjp7IiRpZCI6IjI0MDgiLCJIZWFkZXJTdHlsZSI6eyIkaWQiOiIyNDA5IiwiVGV4dFN0eWxlIjp7IiRpZCI6IjI0MTAiLCJGb250U2V0dGluZ3MiOnsiJGlkIjoiMjQxMSIsIkZvbnRTaXplIjoxMSwiRm9udE5hbWUiOiJDYWxpYnJpIiwiSXNCb2xkIjpmYWxzZSwiSXNJdGFsaWMiOmZhbHNlLCJJc1VuZGVybGluZWQiOmZhbHNlLCJQYXJlbnRTdHlsZSI6bnVsbH0sIkF1dG9TaXplIjoyLCJGb3JlZ3JvdW5kIjp7IiRpZCI6IjI0MTIiLCJDb2xvciI6eyIkaWQiOiIyNDEzIiwiQSI6MjU1LCJSIjowLCJHIjowLCJCIjowfX0sIk1heFdpZHRoIjoiSW5maW5pdHkiLCJNYXhIZWlnaHQiOiJJbmZpbml0eSIsIlNtYXJ0Rm9yZWdyb3VuZElzQWN0aXZlIjpmYWxzZSwiSG9yaXpvbnRhbEFsaWdubWVudCI6MCwiVmVydGljYWxBbGlnbm1lbnQiOjAsIlNtYXJ0Rm9yZWdyb3VuZCI6bnVsbCwiQmFja2dyb3VuZEZpbGxUeXBlIjowLCJNYXJnaW4iOnsiJGlkIjoiMjQxNCIsIlRvcCI6MC4wLCJMZWZ0IjowLjAsIlJpZ2h0IjowLjAsIkJvdHRvbSI6MC4wfSwiUGFkZGluZyI6eyIkaWQiOiIyNDE1IiwiVG9wIjowLjAsIkxlZnQiOjAuMCwiUmlnaHQiOjAuMCwiQm90dG9tIjowLjB9LCJCYWNrZ3JvdW5kIjp7IiRpZCI6IjI0MTYiLCJDb2xvciI6eyIkaWQiOiIyNDE3IiwiQSI6MjU1LCJSIjowLCJHIjowLCJCIjowfX0sIklzVmlzaWJsZSI6dHJ1ZSwiV2lkdGgiOjAuMCwiSGVpZ2h0IjowLjAsIkJvcmRlclN0eWxlIjpudWxsLCJQYXJlbnRTdHlsZSI6bnVsbH0sIlJlY3RhbmdsZVN0eWxlIjp7IiRpZCI6IjI0MTgiLCJNYXJnaW4iOnsiJGlkIjoiMjQxOSIsIlRvcCI6MC4wLCJMZWZ0IjowLjAsIlJpZ2h0IjowLjAsIkJvdHRvbSI6MC4wfSwiUGFkZGluZyI6eyIkaWQiOiIyNDIwIiwiVG9wIjowLjAsIkxlZnQiOjAuMCwiUmlnaHQiOjAuMCwiQm90dG9tIjowLjB9LCJCYWNrZ3JvdW5kIjp7IiRpZCI6IjI0MjEiLCJDb2xvciI6eyIkaWQiOiIyNDIyIiwiQSI6NjMsIlIiOjIzMywiRyI6MTEzLCJCIjo1MH19LCJJc1Zpc2libGUiOnRydWUsIldpZHRoIjowLjAsIkhlaWdodCI6MC4wLCJCb3JkZXJTdHlsZSI6eyIkaWQiOiIyNDIzIiwiTGluZUNvbG9yIjp7IiRpZCI6IjI0MjQiLCIkdHlwZSI6Ik5MUkUuQ29tbW9uLkRvbS5Tb2xpZENvbG9yQnJ1c2gsIE5MUkUuQ29tbW9uIiwiQ29sb3IiOnsiJGlkIjoiMjQyNSIsIkEiOjI1NSwiUiI6MjU1LCJHIjoyNTUsIkIiOjI1NX19LCJMaW5lV2VpZ2h0IjowLjAsIkxpbmVUeXBlIjowLCJQYXJlbnRTdHlsZSI6bnVsbH0sIlBhcmVudFN0eWxlIjpudWxsfSwiTWFyZ2luIjp7IiRpZCI6IjI0MjYiLCJUb3AiOjAuMCwiTGVmdCI6MC4wLCJSaWdodCI6MC4wLCJCb3R0b20iOjAuMH0sIlBhZGRpbmciOnsiJGlkIjoiMjQyNyIsIlRvcCI6MC4wLCJMZWZ0IjowLjAsIlJpZ2h0IjowLjAsIkJvdHRvbSI6MC4wfSwiQmFja2dyb3VuZCI6bnVsbCwiSXNWaXNpYmxlIjp0cnVlLCJXaWR0aCI6MC4wLCJIZWlnaHQiOjAuMCwiQm9yZGVyU3R5bGUiOm51bGwsIlBhcmVudFN0eWxlIjpudWxsfSwiQmFja2dyb3VuZFN0eWxlIjp7IiRpZCI6IjI0MjgiLCJNYXJnaW4iOnsiJGlkIjoiMjQyOSIsIlRvcCI6MC4wLCJMZWZ0IjowLjAsIlJpZ2h0IjowLjAsIkJvdHRvbSI6MC4wfSwiUGFkZGluZyI6eyIkaWQiOiIyNDMwIiwiVG9wIjowLjAsIkxlZnQiOjAuMCwiUmlnaHQiOjAuMCwiQm90dG9tIjowLjB9LCJCYWNrZ3JvdW5kIjp7IiRpZCI6IjI0MzEiLCJDb2xvciI6eyIkaWQiOiIyNDMyIiwiQSI6NTEsIlIiOjIwMCwiRyI6MjAwLCJCIjoyMDB9fSwiSXNWaXNpYmxlIjp0cnVlLCJXaWR0aCI6MC4wLCJIZWlnaHQiOjAuMCwiQm9yZGVyU3R5bGUiOnsiJGlkIjoiMjQzMyIsIkxpbmVDb2xvciI6eyIkaWQiOiIyNDM0IiwiJHR5cGUiOiJOTFJFLkNvbW1vbi5Eb20uU29saWRDb2xvckJydXNoLCBOTFJFLkNvbW1vbiIsIkNvbG9yIjp7IiRpZCI6IjI0MzUiLCJBIjoyNTUsIlIiOjIzNCwiRyI6MjIsIkIiOjMwfX0sIkxpbmVXZWlnaHQiOjAuMCwiTGluZVR5cGUiOjAsIlBhcmVudFN0eWxlIjpudWxsfSwiUGFyZW50U3R5bGUiOm51bGx9LCJNYXJnaW4iOnsiJGlkIjoiMjQzNiIsIlRvcCI6MC4wLCJMZWZ0IjowLjAsIlJpZ2h0IjowLjAsIkJvdHRvbSI6MC4wfSwiUGFkZGluZyI6eyIkaWQiOiIyNDM3IiwiVG9wIjowLjAsIkxlZnQiOjAuMCwiUmlnaHQiOjAuMCwiQm90dG9tIjowLjB9LCJJc1Zpc2libGUiOnRydWUsIldpZHRoIjowLjAsIkhlaWdodCI6MC4wLCJCb3JkZXJTdHlsZSI6eyIkaWQiOiIyNDM4IiwiTGluZUNvbG9yIjpudWxsLCJMaW5lV2VpZ2h0IjowLjAsIkxpbmVUeXBlIjowLCJQYXJlbnRTdHlsZSI6bnVsbH0sIlBhcmVudFN0eWxlIjpudWxsfX1dLCJJZCI6IjE2M2RmNWEwLWI3YzUtNDZmMy04YTkxLWZiY2Y2YTA1YTdhMyIsIkluZGV4IjoyMywiSGVhZGVyVGV4dCI6Ik5vLiA1IC0gQ3JpdGljYWwgUGF0aCBQb2wuIEFuYWx5c2VyIFxyXG4oMTEgZGF5cyBURikiLCJTdHlsZSI6eyIkaWQiOiIyNDM5IiwiU3R5bGVJZCI6Ijk4NTEzZTEwLTU1MWMtNGYzMC1hYzExLWEwNjkwZTkwMzEzNCIsIkhlYWRlclN0eWxlIjp7IiRpZCI6IjI0NDAiLCJUZXh0SXNWZXJ0aWNhbCI6ZmFsc2UsIlRleHRTdHlsZSI6eyIkaWQiOiIyNDQxIiwiRm9udFNldHRpbmdzIjp7IiRpZCI6IjI0NDIiLCJGb250U2l6ZSI6MTEsIkZvbnROYW1lIjoiQ2FsaWJyaSIsIklzQm9sZCI6ZmFsc2UsIklzSXRhbGljIjpmYWxzZSwiSXNVbmRlcmxpbmVkIjpmYWxzZSwiUGFyZW50U3R5bGUiOm51bGx9LCJBdXRvU2l6ZSI6MiwiRm9yZWdyb3VuZCI6eyIkaWQiOiIyNDQzIiwiQ29sb3IiOnsiJGlkIjoiMjQ0NCIsIkEiOjI1NSwiUiI6MjU1LCJHIjoyNTUsIkIiOjI1NX19LCJNYXhXaWR0aCI6IkluZmluaXR5IiwiTWF4SGVpZ2h0IjoiSW5maW5pdHkiLCJTbWFydEZvcmVncm91bmRJc0FjdGl2ZSI6ZmFsc2UsIkhvcml6b250YWxBbGlnbm1lbnQiOjAsIlZlcnRpY2FsQWxpZ25tZW50IjowLCJTbWFydEZvcmVncm91bmQiOm51bGwsIkJhY2tncm91bmRGaWxsVHlwZSI6MCwiTWFyZ2luIjp7IiRpZCI6IjI0NDUiLCJUb3AiOjAuMCwiTGVmdCI6MC4wLCJSaWdodCI6MC4wLCJCb3R0b20iOjAuMH0sIlBhZGRpbmciOnsiJGlkIjoiMjQ0NiIsIlRvcCI6MC4wLCJMZWZ0IjowLjAsIlJpZ2h0IjowLjAsIkJvdHRvbSI6MC4wfSwiQmFja2dyb3VuZCI6eyIkaWQiOiIyNDQ3IiwiQ29sb3IiOnsiJGlkIjoiMjQ0OCIsIkEiOjI1NSwiUiI6MjU1LCJHIjoyNTUsIkIiOjI1NX19LCJJc1Zpc2libGUiOnRydWUsIldpZHRoIjowLjAsIkhlaWdodCI6MC4wLCJCb3JkZXJTdHlsZSI6bnVsbCwiUGFyZW50U3R5bGUiOm51bGx9LCJSZWN0YW5nbGVTdHlsZSI6eyIkaWQiOiIyNDQ5IiwiTWFyZ2luIjp7IiRpZCI6IjI0NTAiLCJUb3AiOjAuMCwiTGVmdCI6MC4wLCJSaWdodCI6MC4wLCJCb3R0b20iOjAuMH0sIlBhZGRpbmciOnsiJGlkIjoiMjQ1MSIsIlRvcCI6MC4wLCJMZWZ0IjowLjAsIlJpZ2h0IjowLjAsIkJvdHRvbSI6MC4wfSwiQmFja2dyb3VuZCI6eyIkaWQiOiIyNDUyIiwiQ29sb3IiOnsiJGlkIjoiMjQ1MyIsIkEiOjI1NSwiUiI6MTUzLCJHIjoxNTMsIkIiOjE1M319LCJJc1Zpc2libGUiOnRydWUsIldpZHRoIjowLjAsIkhlaWdodCI6MC4wLCJCb3JkZXJTdHlsZSI6eyIkaWQiOiIyNDU0IiwiTGluZUNvbG9yIjp7IiRpZCI6IjI0NTUiLCIkdHlwZSI6Ik5MUkUuQ29tbW9uLkRvbS5Tb2xpZENvbG9yQnJ1c2gsIE5MUkUuQ29tbW9uIiwiQ29sb3IiOnsiJGlkIjoiMjQ1NiIsIkEiOjI1NSwiUiI6MjU1LCJHIjoyNTUsIkIiOjI1NX19LCJMaW5lV2VpZ2h0IjowLjAsIkxpbmVUeXBlIjowLCJQYXJlbnRTdHlsZSI6bnVsbH0sIlBhcmVudFN0eWxlIjpudWxsfSwiTWFyZ2luIjp7IiRpZCI6IjI0NTciLCJUb3AiOjAuMCwiTGVmdCI6MC4wLCJSaWdodCI6MC4wLCJCb3R0b20iOjAuMH0sIlBhZGRpbmciOnsiJGlkIjoiMjQ1OCIsIlRvcCI6MC4wLCJMZWZ0IjowLjAsIlJpZ2h0IjowLjAsIkJvdHRvbSI6MC4wfSwiQmFja2dyb3VuZCI6bnVsbCwiSXNWaXNpYmxlIjp0cnVlLCJXaWR0aCI6MC4wLCJIZWlnaHQiOjAuMCwiQm9yZGVyU3R5bGUiOm51bGwsIlBhcmVudFN0eWxlIjpudWxsfSwiQmFja2dyb3VuZFN0eWxlIjp7IiRpZCI6IjI0NTkiLCJNYXJnaW4iOnsiJGlkIjoiMjQ2MCIsIlRvcCI6MC4wLCJMZWZ0IjowLjAsIlJpZ2h0IjowLjAsIkJvdHRvbSI6MC4wfSwiUGFkZGluZyI6eyIkaWQiOiIyNDYxIiwiVG9wIjowLjAsIkxlZnQiOjAuMCwiUmlnaHQiOjAuMCwiQm90dG9tIjowLjB9LCJCYWNrZ3JvdW5kIjp7IiRpZCI6IjI0NjIiLCJDb2xvciI6eyIkaWQiOiIyNDYzIiwiQSI6NTEsIlIiOjIwMCwiRyI6MjAwLCJCIjoyMDB9fSwiSXNWaXNpYmxlIjp0cnVlLCJXaWR0aCI6MC4wLCJIZWlnaHQiOjAuMCwiQm9yZGVyU3R5bGUiOnsiJGlkIjoiMjQ2NCIsIkxpbmVDb2xvciI6eyIkaWQiOiIyNDY1IiwiJHR5cGUiOiJOTFJFLkNvbW1vbi5Eb20uU29saWRDb2xvckJydXNoLCBOTFJFLkNvbW1vbiIsIkNvbG9yIjp7IiRpZCI6IjI0NjYiLCJBIjoyNTUsIlIiOjIzNCwiRyI6MjIsIkIiOjMwfX0sIkxpbmVXZWlnaHQiOjAuMCwiTGluZVR5cGUiOjAsIlBhcmVudFN0eWxlIjpudWxsfSwiUGFyZW50U3R5bGUiOm51bGx9LCJJc0Fib3ZlVGltZWJhbmQiOmZhbHNlLCJTcGFjaW5nIjozLCJEZWZhdWx0U3dpbWxhbmVUYXNrU3R5bGUiOnsiJGlkIjoiMjQ2NyIsIiR0eXBlIjoiTkxSRS5Db21tb24uRG9tLlN0eWxlcy5FeHBsaWNpdFNldGFibGVUYXNrU3R5bGUsIE5MUkUuQ29tbW9uIiwiU2hhcGUiOjEsIlNoYXBlVGhpY2tuZXNzIjowLCJEdXJhdGlvbkZvcm1hdCI6MCwiSW5jbHVkZU5vbldvcmtpbmdEYXlzSW5EdXJhdGlvbiI6ZmFsc2UsIlBlcmNlbnRhZ2VDb21wbGV0ZVN0eWxlIjp7IiRpZCI6IjI0NjgiLCJGb250U2V0dGluZ3MiOnsiJGlkIjoiMjQ2OSIsIkZvbnRTaXplIjoxMCwiRm9udE5hbWUiOiJDYWxpYnJpIiwiSXNCb2xkIjpmYWxzZSwiSXNJdGFsaWMiOmZhbHNlLCJJc1VuZGVybGluZWQiOmZhbHNlLCJQYXJlbnRTdHlsZSI6bnVsbH0sIkF1dG9TaXplIjowLCJGb3JlZ3JvdW5kIjp7IiRpZCI6IjI0NzAiLCJDb2xvciI6eyIkaWQiOiIyNDcxIiwiQSI6MjU1LCJSIjoyMzIsIkciOjIzMiwiQiI6MjMyfX0sIk1heFdpZHRoIjoyMDAuMCwiTWF4SGVpZ2h0IjoiSW5maW5pdHkiLCJTbWFydEZvcmVncm91bmRJc0FjdGl2ZSI6ZmFsc2UsIkhvcml6b250YWxBbGlnbm1lbnQiOjEsIlZlcnRpY2FsQWxpZ25tZW50IjoxLCJTbWFydEZvcmVncm91bmQiOm51bGwsIkJhY2tncm91bmRGaWxsVHlwZSI6MCwiTWFyZ2luIjp7IiRpZCI6IjI0NzIiLCJUb3AiOjAuMCwiTGVmdCI6MC4wLCJSaWdodCI6MC4wLCJCb3R0b20iOjAuMH0sIlBhZGRpbmciOnsiJGlkIjoiMjQ3MyIsIlRvcCI6MC4wLCJMZWZ0IjowLjAsIlJpZ2h0IjowLjAsIkJvdHRvbSI6MC4wfSwiQmFja2dyb3VuZCI6eyIkaWQiOiIyNDc0IiwiQ29sb3IiOnsiJGlkIjoiMjQ3NSIsIkEiOjg5LCJSIjowLCJHIjowLCJCIjowfX0sIklzVmlzaWJsZSI6dHJ1ZSwiV2lkdGgiOjAuMCwiSGVpZ2h0IjowLjAsIkJvcmRlclN0eWxlIjp7IiRpZCI6IjI0NzYiLCJMaW5lQ29sb3IiOm51bGwsIkxpbmVXZWlnaHQiOjAuMCwiTGluZVR5cGUiOjAsIlBhcmVudFN0eWxlIjpudWxsfSwiUGFyZW50U3R5bGUiOm51bGx9LCJEdXJhdGlvblN0eWxlIjp7IiRpZCI6IjI0NzciLCJGb250U2V0dGluZ3MiOnsiJGlkIjoiMjQ3OCIsIkZvbnRTaXplIjoxMCwiRm9udE5hbWUiOiJDYWxpYnJpIiwiSXNCb2xkIjpmYWxzZSwiSXNJdGFsaWMiOmZhbHNlLCJJc1VuZGVybGluZWQiOmZhbHNlLCJQYXJlbnRTdHlsZSI6bnVsbH0sIkF1dG9TaXplIjowLCJGb3JlZ3JvdW5kIjp7IiRpZCI6IjI0NzkiLCJDb2xvciI6eyIkaWQiOiIyNDgwIiwiQSI6MjU1LCJSIjoyMzcsIkciOjEyNSwiQiI6NDl9fSwiTWF4V2lkdGgiOjIwMC4wLCJNYXhIZWlnaHQiOiJJbmZpbml0eSIsIlNtYXJ0Rm9yZWdyb3VuZElzQWN0aXZlIjpmYWxzZSwiSG9yaXpvbnRhbEFsaWdubWVudCI6MCwiVmVydGljYWxBbGlnbm1lbnQiOjEsIlNtYXJ0Rm9yZWdyb3VuZCI6bnVsbCwiQmFja2dyb3VuZEZpbGxUeXBlIjowLCJNYXJnaW4iOnsiJGlkIjoiMjQ4MSIsIlRvcCI6MC4wLCJMZWZ0IjowLjAsIlJpZ2h0IjowLjAsIkJvdHRvbSI6MC4wfSwiUGFkZGluZyI6eyIkaWQiOiIyNDgyIiwiVG9wIjowLjAsIkxlZnQiOjAuMCwiUmlnaHQiOjAuMCwiQm90dG9tIjowLjB9LCJCYWNrZ3JvdW5kIjp7IiRpZCI6IjI0ODMiLCJDb2xvciI6eyIkaWQiOiIyNDg0IiwiQSI6MjU1LCJSIjoyMzcsIkciOjEyNSwiQiI6NDl9fSwiSXNWaXNpYmxlIjp0cnVlLCJXaWR0aCI6MC4wLCJIZWlnaHQiOjAuMCwiQm9yZGVyU3R5bGUiOnsiJGlkIjoiMjQ4NSIsIkxpbmVDb2xvciI6bnVsbCwiTGluZVdlaWdodCI6MC4wLCJMaW5lVHlwZSI6MCwiUGFyZW50U3R5bGUiOm51bGx9LCJQYXJlbnRTdHlsZSI6bnVsbH0sIkhvcml6b250YWxDb25uZWN0b3JTdHlsZSI6eyIkaWQiOiIyNDg2IiwiTGluZUNvbG9yIjp7IiRpZCI6IjI0ODciLCIkdHlwZSI6Ik5MUkUuQ29tbW9uLkRvbS5Tb2xpZENvbG9yQnJ1c2gsIE5MUkUuQ29tbW9uIiwiQ29sb3IiOnsiJGlkIjoiMjQ4OCIsIkEiOjI1NSwiUiI6MCwiRyI6MCwiQiI6MH19LCJMaW5lV2VpZ2h0IjowLjAsIkxpbmVUeXBlIjowLCJQYXJlbnRTdHlsZSI6bnVsbH0sIlZlcnRpY2FsQ29ubmVjdG9yU3R5bGUiOnsiJGlkIjoiMjQ4OSIsIkxpbmVDb2xvciI6eyIkaWQiOiIyNDkwIiwiJHR5cGUiOiJOTFJFLkNvbW1vbi5Eb20uU29saWRDb2xvckJydXNoLCBOTFJFLkNvbW1vbiIsIkNvbG9yIjp7IiRpZCI6IjI0OTEiLCJBIjoyNTUsIlIiOjAsIkciOjAsIkIiOjB9fSwiTGluZVdlaWdodCI6MC4wLCJMaW5lVHlwZSI6MCwiUGFyZW50U3R5bGUiOm51bGx9LCJNYXJnaW4iOm51bGwsIlN0YXJ0RGF0ZVBvc2l0aW9uIjozLCJFbmREYXRlUG9zaXRpb24iOjMsIkRhdGVJc1Zpc2libGUiOnRydWUsIlRpdGxlUG9zaXRpb24iOjQsIkR1cmF0aW9uUG9zaXRpb24iOjYsIlBlcmNlbnRhZ2VDb21wbGV0ZWRQb3NpdGlvbiI6MiwiVmFyaWFuY2VQb3NpdGlvbiI6NiwiU3BhY2luZyI6MywiSXNCZWxvd1RpbWViYW5kIjpmYWxzZSwiUGVyY2VudGFnZUNvbXBsZXRlU2hhcGVPcGFjaXR5IjozNSwiQmFzZWxpbmVTdHlsZSI6eyIkaWQiOiIyNDkyIiwiU2hhcGVTdHlsZSI6eyIkaWQiOiIyNDkzIiwiTWFyZ2luIjp7IiRpZCI6IjI0OTQiLCJUb3AiOjAuMCwiTGVmdCI6MC4wLCJSaWdodCI6MC4wLCJCb3R0b20iOjAuMH0sIlBhZGRpbmciOnsiJGlkIjoiMjQ5NSIsIlRvcCI6MC4wLCJMZWZ0IjowLjAsIlJpZ2h0IjowLjAsIkJvdHRvbSI6MC4wfSwiQmFja2dyb3VuZCI6eyIkaWQiOiIyNDk2IiwiQ29sb3IiOnsiJGlkIjoiMjQ5NyIsIkEiOjE1MywiUiI6MCwiRyI6MCwiQiI6MH19LCJJc1Zpc2libGUiOnRydWUsIldpZHRoIjowLjAsIkhlaWdodCI6MC4wLCJCb3JkZXJTdHlsZSI6eyIkaWQiOiIyNDk4IiwiTGluZUNvbG9yIjpudWxsLCJMaW5lV2VpZ2h0IjowLjAsIkxpbmVUeXBlIjowLCJQYXJlbnRTdHlsZSI6bnVsbH0sIlBhcmVudFN0eWxlIjpudWxsfSwiTWFyZ2luIjp7IiRpZCI6IjI0OTkiLCJUb3AiOjAuMCwiTGVmdCI6MC4wLCJSaWdodCI6MC4wLCJCb3R0b20iOjAuMH0sIlBhZGRpbmciOnsiJGlkIjoiMjUwMCIsIlRvcCI6MC4wLCJMZWZ0IjowLjAsIlJpZ2h0IjowLjAsIkJvdHRvbSI6MC4wfSwiQmFja2dyb3VuZCI6bnVsbCwiSXNWaXNpYmxlIjp0cnVlLCJXaWR0aCI6MC4wLCJIZWlnaHQiOjAuMCwiQm9yZGVyU3R5bGUiOm51bGwsIlBhcmVudFN0eWxlIjpudWxsfSwiU2hhcGVTdHlsZSI6eyIkaWQiOiIyNTAxIiwiTWFyZ2luIjp7IiRpZCI6IjI1MDIiLCJUb3AiOjAuMCwiTGVmdCI6NC4wLCJSaWdodCI6NC4wLCJCb3R0b20iOjAuMH0sIlBhZGRpbmciOnsiJGlkIjoiMjUwMyIsIlRvcCI6MC4wLCJMZWZ0IjowLjAsIlJpZ2h0IjowLjAsIkJvdHRvbSI6MC4wfSwiQmFja2dyb3VuZCI6eyIkaWQiOiIyNTA0IiwiQ29sb3IiOnsiJGlkIjoiMjUwNSIsIkEiOjI1NSwiUiI6MjMzLCJHIjoxMTMsIkIiOjUwfX0sIklzVmlzaWJsZSI6dHJ1ZSwiV2lkdGgiOjAuMCwiSGVpZ2h0IjoxMC4wLCJCb3JkZXJTdHlsZSI6eyIkaWQiOiIyNTA2IiwiTGluZUNvbG9yIjp7IiRpZCI6IjI1MDciLCIkdHlwZSI6Ik5MUkUuQ29tbW9uLkRvbS5Tb2xpZENvbG9yQnJ1c2gsIE5MUkUuQ29tbW9uIiwiQ29sb3IiOnsiJGlkIjoiMjUwOCIsIkEiOjI1NSwiUiI6MjM0LCJHIjoyMiwiQiI6MzB9fSwiTGluZVdlaWdodCI6MC4wLCJMaW5lVHlwZSI6MCwiUGFyZW50U3R5bGUiOm51bGx9LCJQYXJlbnRTdHlsZSI6bnVsbH0sIlRpdGxlU3R5bGUiOnsiJGlkIjoiMjUwOSIsIkZvbnRTZXR0aW5ncyI6eyIkaWQiOiIyNTEwIiwiRm9udFNpemUiOjExLCJGb250TmFtZSI6IkNhbGlicmkiLCJJc0JvbGQiOmZhbHNlLCJJc0l0YWxpYyI6ZmFsc2UsIklzVW5kZXJsaW5lZCI6ZmFsc2UsIlBhcmVudFN0eWxlIjpudWxsfSwiQXV0b1NpemUiOjAsIkZvcmVncm91bmQiOnsiJGlkIjoiMjUxMSIsIkNvbG9yIjp7IiRpZCI6IjI1MTI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MjUxMyIsIlRvcCI6MC4wLCJMZWZ0IjowLjAsIlJpZ2h0IjowLjAsIkJvdHRvbSI6MC4wfSwiUGFkZGluZyI6eyIkaWQiOiIyNTE0IiwiVG9wIjowLjAsIkxlZnQiOjAuMCwiUmlnaHQiOjAuMCwiQm90dG9tIjowLjB9LCJCYWNrZ3JvdW5kIjp7IiRpZCI6IjI1MTUiLCJDb2xvciI6eyIkaWQiOiIyNTE2IiwiQSI6MjU1LCJSIjowLCJHIjowLCJCIjowfX0sIklzVmlzaWJsZSI6dHJ1ZSwiV2lkdGgiOjAuMCwiSGVpZ2h0IjowLjAsIkJvcmRlclN0eWxlIjp7IiRpZCI6IjI1MTciLCJMaW5lQ29sb3IiOm51bGwsIkxpbmVXZWlnaHQiOjAuMCwiTGluZVR5cGUiOjAsIlBhcmVudFN0eWxlIjpudWxsfSwiUGFyZW50U3R5bGUiOm51bGx9LCJEYXRlU3R5bGUiOnsiJGlkIjoiMjUxOCIsIkZvbnRTZXR0aW5ncyI6eyIkaWQiOiIyNTE5IiwiRm9udFNpemUiOjEwLCJGb250TmFtZSI6IkNhbGlicmkiLCJJc0JvbGQiOmZhbHNlLCJJc0l0YWxpYyI6ZmFsc2UsIklzVW5kZXJsaW5lZCI6ZmFsc2UsIlBhcmVudFN0eWxlIjpudWxsfSwiQXV0b1NpemUiOjAsIkZvcmVncm91bmQiOnsiJGlkIjoiMjUyMCIsIkNvbG9yIjp7IiRpZCI6IjI1MjEiLCJBIjoyNTUsIlIiOjE0LCJHIjo0MCwiQiI6NjV9fSwiTWF4V2lkdGgiOjIwMC4wLCJNYXhIZWlnaHQiOiJJbmZpbml0eSIsIlNtYXJ0Rm9yZWdyb3VuZElzQWN0aXZlIjpmYWxzZSwiSG9yaXpvbnRhbEFsaWdubWVudCI6MiwiVmVydGljYWxBbGlnbm1lbnQiOjEsIlNtYXJ0Rm9yZWdyb3VuZCI6bnVsbCwiQmFja2dyb3VuZEZpbGxUeXBlIjowLCJNYXJnaW4iOnsiJGlkIjoiMjUyMiIsIlRvcCI6MC4wLCJMZWZ0IjowLjAsIlJpZ2h0IjowLjAsIkJvdHRvbSI6MC4wfSwiUGFkZGluZyI6eyIkaWQiOiIyNTIzIiwiVG9wIjowLjAsIkxlZnQiOjAuMCwiUmlnaHQiOjAuMCwiQm90dG9tIjowLjB9LCJCYWNrZ3JvdW5kIjp7IiRpZCI6IjI1MjQiLCJDb2xvciI6eyIkaWQiOiIyNTI1IiwiQSI6MjU1LCJSIjoxNCwiRyI6NDAsIkIiOjY1fX0sIklzVmlzaWJsZSI6dHJ1ZSwiV2lkdGgiOjAuMCwiSGVpZ2h0IjowLjAsIkJvcmRlclN0eWxlIjp7IiRpZCI6IjI1MjYiLCJMaW5lQ29sb3IiOm51bGwsIkxpbmVXZWlnaHQiOjAuMCwiTGluZVR5cGUiOjAsIlBhcmVudFN0eWxlIjpudWxsfSwiUGFyZW50U3R5bGUiOm51bGx9LCJEYXRlRm9ybWF0Ijp7IiRpZCI6IjI1Mjc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MjUyOCIsIkZvcm1hdCI6MCwiSXNWaXNpYmxlIjpmYWxzZSwiTGFzdEtub3duVmlzaWJpbGl0eVN0YXRlIjpmYWxzZX0sIklzVmlzaWJsZSI6dHJ1ZSwiVmFyaWFuY2VTdHlsZSI6eyIkaWQiOiIyNTI5IiwiVGV4dFN0eWxlIjp7IiRpZCI6IjI1MzAiLCJGb250U2V0dGluZ3MiOnsiJGlkIjoiMjUzMSIsIkZvbnRTaXplIjoxMSwiRm9udE5hbWUiOiJDYWxpYnJpIiwiSXNCb2xkIjpmYWxzZSwiSXNJdGFsaWMiOmZhbHNlLCJJc1VuZGVybGluZWQiOmZhbHNlLCJQYXJlbnRTdHlsZSI6bnVsbH0sIkF1dG9TaXplIjowLCJGb3JlZ3JvdW5kIjp7IiRpZCI6IjI1MzIiLCJDb2xvciI6eyIkaWQiOiIyNTMz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I1MzQiLCJUb3AiOjAuMCwiTGVmdCI6MC4wLCJSaWdodCI6MC4wLCJCb3R0b20iOjAuMH0sIlBhZGRpbmciOnsiJGlkIjoiMjUzNSIsIlRvcCI6MC4wLCJMZWZ0IjowLjAsIlJpZ2h0IjowLjAsIkJvdHRvbSI6MC4wfSwiQmFja2dyb3VuZCI6eyIkaWQiOiIyNTM2IiwiQ29sb3IiOnsiJGlkIjoiMjUzNyIsIkEiOjAsIlIiOjAsIkciOjAsIkIiOjB9fSwiSXNWaXNpYmxlIjp0cnVlLCJXaWR0aCI6MC4wLCJIZWlnaHQiOjAuMCwiQm9yZGVyU3R5bGUiOnsiJGlkIjoiMjUzOCIsIkxpbmVDb2xvciI6bnVsbCwiTGluZVdlaWdodCI6MC4wLCJMaW5lVHlwZSI6MCwiUGFyZW50U3R5bGUiOm51bGx9LCJQYXJlbnRTdHlsZSI6bnVsbH0sIlBhcmVudFN0eWxlIjpudWxsfSwiUGFyZW50U3R5bGUiOm51bGwsIl9leHBsaWNpdGx5U2V0Ijp7IiRpZCI6IjI1MzkiLCJTaGFwZVN0eWxlIjpmYWxzZSwiVGl0bGVTdHlsZSI6ZmFsc2UsIkRhdGVTdHlsZSI6ZmFsc2UsIlZhcmlhbmNlU3R5bGUiOmZhbHNlLCJIb3Jpem9udGFsQ29ubmVjdG9yU3R5bGUiOmZhbHNlLCJWZXJ0aWNhbENvbm5lY3RvclN0eWxlIjpmYWxzZSwiUGVyY2VudGFnZUNvbXBsZXRlU2hhcGVPcGFjaXR5IjpmYWxzZSwiU2hhcGUiOmZhbHNlLCJTaGFwZVRoaWNrbmVzcyI6ZmFsc2UsIkR1cmF0aW9uRm9ybWF0IjpmYWxzZSwiSW5jbHVkZU5vbldvcmtpbmdEYXlzSW5EdXJhdGlvbiI6ZmFsc2UsIk1hcmdpbiI6ZmFsc2UsIlN0YXJ0RGF0ZVBvc2l0aW9uIjpmYWxzZSwiRW5kRGF0ZVBvc2l0aW9uIjpmYWxzZSwiVGl0bGVQb3NpdGlvbiI6ZmFsc2UsIkR1cmF0aW9uUG9zaXRpb24iOmZhbHNlLCJQZXJjZW50YWdlQ29tcGxldGVkUG9zaXRpb24iOmZhbHNlLCJWYXJpYW5jZVBvc2l0aW9uIjpmYWxzZSwiU3BhY2luZyI6ZmFsc2UsIklzQmVsb3dUaW1lYmFuZCI6ZmFsc2UsIkRhdGVGb3JtYXQiOmZhbHNlLCJXZWVrTnVtYmVyaW5nIjpmYWxzZSwiSXNWaXNpYmxlIjpmYWxzZX19LCJEZWZhdWx0U3dpbWxhbmVNb3RTdHlsZSI6eyIkaWQiOiIyNTQwIiwiU2hhcGUiOjEsIkNvbm5lY3Rvck1hcmdpbiI6eyIkaWQiOiIyNTQxIiwiVG9wIjowLjAsIkxlZnQiOjIuMCwiUmlnaHQiOjIuMCwiQm90dG9tIjowLjB9LCJDb25uZWN0b3JTdHlsZSI6eyIkaWQiOiIyNTQyIiwiTGluZUNvbG9yIjp7IiRpZCI6IjI1NDMiLCIkdHlwZSI6Ik5MUkUuQ29tbW9uLkRvbS5Tb2xpZENvbG9yQnJ1c2gsIE5MUkUuQ29tbW9uIiwiQ29sb3IiOnsiJGlkIjoiMjU0NCIsIkEiOjEyNywiUiI6MTI4LCJHIjo1MywiQiI6MTR9fSwiTGluZVdlaWdodCI6MS4wLCJMaW5lVHlwZSI6MCwiUGFyZW50U3R5bGUiOm51bGx9LCJJc0JlbG93VGltZWJhbmQiOmZhbHNlLCJQb3NpdGlvbk9uVGFzayI6MSwiSGlkZURhdGUiOmZhbHNlLCJTaGFwZVNpemUiOjAsIlNwYWNpbmciOjAuMCwiUGFkZGluZyI6eyIkaWQiOiIyNTQ1IiwiVG9wIjo1LjAsIkxlZnQiOjMuMCwiUmlnaHQiOjAuMCwiQm90dG9tIjoyLjB9LCJTaGFwZVN0eWxlIjp7IiRpZCI6IjI1NDYiLCJNYXJnaW4iOnsiJGlkIjoiMjU0NyIsIlRvcCI6MC4wLCJMZWZ0IjowLjAsIlJpZ2h0IjowLjAsIkJvdHRvbSI6MC4wfSwiUGFkZGluZyI6eyIkaWQiOiIyNTQ4IiwiVG9wIjowLjAsIkxlZnQiOjAuMCwiUmlnaHQiOjAuMCwiQm90dG9tIjowLjB9LCJCYWNrZ3JvdW5kIjp7IiRpZCI6IjI1NDkiLCJDb2xvciI6eyIkaWQiOiIyNTUwIiwiQSI6MjU1LCJSIjoxMjgsIkciOjUzLCJCIjoxNH19LCJJc1Zpc2libGUiOnRydWUsIldpZHRoIjoxMi4wLCJIZWlnaHQiOjE0LjAsIkJvcmRlclN0eWxlIjp7IiRpZCI6IjI1NTEiLCJMaW5lQ29sb3IiOnsiJGlkIjoiMjU1MiIsIiR0eXBlIjoiTkxSRS5Db21tb24uRG9tLlNvbGlkQ29sb3JCcnVzaCwgTkxSRS5Db21tb24iLCJDb2xvciI6eyIkaWQiOiIyNTUzIiwiQSI6MjU1LCJSIjoyNTUsIkciOjI1NSwiQiI6MjU1fX0sIkxpbmVXZWlnaHQiOjAuMCwiTGluZVR5cGUiOjAsIlBhcmVudFN0eWxlIjpudWxsfSwiUGFyZW50U3R5bGUiOm51bGx9LCJUaXRsZVN0eWxlIjp7IiRpZCI6IjI1NTQiLCJGb250U2V0dGluZ3MiOnsiJGlkIjoiMjU1NSIsIkZvbnRTaXplIjoxMSwiRm9udE5hbWUiOiJDYWxpYnJpIiwiSXNCb2xkIjpmYWxzZSwiSXNJdGFsaWMiOmZhbHNlLCJJc1VuZGVybGluZWQiOmZhbHNlLCJQYXJlbnRTdHlsZSI6bnVsbH0sIkF1dG9TaXplIjowLCJGb3JlZ3JvdW5kIjp7IiRpZCI6IjI1NTYiLCJDb2xvciI6eyIkaWQiOiIyNTU3IiwiQSI6MjU1LCJSIjowLCJHIjowLCJCIjowfX0sIk1heFdpZHRoIjoyMDAuMCwiTWF4SGVpZ2h0IjoiSW5maW5pdHkiLCJTbWFydEZvcmVncm91bmRJc0FjdGl2ZSI6ZmFsc2UsIkhvcml6b250YWxBbGlnbm1lbnQiOjEsIlZlcnRpY2FsQWxpZ25tZW50IjoxLCJTbWFydEZvcmVncm91bmQiOm51bGwsIkJhY2tncm91bmRGaWxsVHlwZSI6MCwiTWFyZ2luIjp7IiRpZCI6IjI1NTgiLCJUb3AiOjAuMCwiTGVmdCI6MC4wLCJSaWdodCI6MC4wLCJCb3R0b20iOjAuMH0sIlBhZGRpbmciOnsiJGlkIjoiMjU1OSIsIlRvcCI6MC4wLCJMZWZ0IjowLjAsIlJpZ2h0IjowLjAsIkJvdHRvbSI6MC4wfSwiQmFja2dyb3VuZCI6eyIkaWQiOiIyNTYwIiwiQ29sb3IiOnsiJGlkIjoiMjU2MSIsIkEiOjI1NSwiUiI6MCwiRyI6MCwiQiI6MH19LCJJc1Zpc2libGUiOnRydWUsIldpZHRoIjowLjAsIkhlaWdodCI6MC4wLCJCb3JkZXJTdHlsZSI6eyIkaWQiOiIyNTYyIiwiTGluZUNvbG9yIjpudWxsLCJMaW5lV2VpZ2h0IjowLjAsIkxpbmVUeXBlIjowLCJQYXJlbnRTdHlsZSI6bnVsbH0sIlBhcmVudFN0eWxlIjpudWxsfSwiRGF0ZVN0eWxlIjp7IiRpZCI6IjI1NjMiLCJGb250U2V0dGluZ3MiOnsiJGlkIjoiMjU2NCIsIkZvbnRTaXplIjoxMCwiRm9udE5hbWUiOiJDYWxpYnJpIiwiSXNCb2xkIjpmYWxzZSwiSXNJdGFsaWMiOmZhbHNlLCJJc1VuZGVybGluZWQiOmZhbHNlLCJQYXJlbnRTdHlsZSI6bnVsbH0sIkF1dG9TaXplIjowLCJGb3JlZ3JvdW5kIjp7IiRpZCI6IjI1NjUiLCJDb2xvciI6eyIkaWQiOiIyNTY2IiwiQSI6MjU1LCJSIjoxNCwiRyI6NDAsIkIiOjY1fX0sIk1heFdpZHRoIjoyMDAuMCwiTWF4SGVpZ2h0IjoiSW5maW5pdHkiLCJTbWFydEZvcmVncm91bmRJc0FjdGl2ZSI6ZmFsc2UsIkhvcml6b250YWxBbGlnbm1lbnQiOjEsIlZlcnRpY2FsQWxpZ25tZW50IjoxLCJTbWFydEZvcmVncm91bmQiOm51bGwsIkJhY2tncm91bmRGaWxsVHlwZSI6MCwiTWFyZ2luIjp7IiRpZCI6IjI1NjciLCJUb3AiOjAuMCwiTGVmdCI6MC4wLCJSaWdodCI6MC4wLCJCb3R0b20iOjAuMH0sIlBhZGRpbmciOnsiJGlkIjoiMjU2OCIsIlRvcCI6MC4wLCJMZWZ0IjowLjAsIlJpZ2h0IjowLjAsIkJvdHRvbSI6MC4wfSwiQmFja2dyb3VuZCI6eyIkaWQiOiIyNTY5IiwiQ29sb3IiOnsiJGlkIjoiMjU3MCIsIkEiOjI1NSwiUiI6MTQsIkciOjQwLCJCIjo2NX19LCJJc1Zpc2libGUiOnRydWUsIldpZHRoIjowLjAsIkhlaWdodCI6MC4wLCJCb3JkZXJTdHlsZSI6eyIkaWQiOiIyNTcxIiwiTGluZUNvbG9yIjpudWxsLCJMaW5lV2VpZ2h0IjowLjAsIkxpbmVUeXBlIjowLCJQYXJlbnRTdHlsZSI6bnVsbH0sIlBhcmVudFN0eWxlIjpudWxsfSwiRGF0ZUZvcm1hdCI6eyIkaWQiOiIyNTcy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I1NzMiLCJGb3JtYXQiOjAsIklzVmlzaWJsZSI6ZmFsc2UsIkxhc3RLbm93blZpc2liaWxpdHlTdGF0ZSI6ZmFsc2V9LCJJc1Zpc2libGUiOmZhbHNlLCJWYXJpYW5jZVN0eWxlIjp7IiRpZCI6IjI1NzQiLCJUZXh0U3R5bGUiOnsiJGlkIjoiMjU3NSIsIkZvbnRTZXR0aW5ncyI6eyIkaWQiOiIyNTc2IiwiRm9udFNpemUiOjExLCJGb250TmFtZSI6IkNhbGlicmkiLCJJc0JvbGQiOmZhbHNlLCJJc0l0YWxpYyI6ZmFsc2UsIklzVW5kZXJsaW5lZCI6ZmFsc2UsIlBhcmVudFN0eWxlIjpudWxsfSwiQXV0b1NpemUiOjAsIkZvcmVncm91bmQiOnsiJGlkIjoiMjU3NyIsIkNvbG9yIjp7IiRpZCI6IjI1Nzg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MjU3OSIsIlRvcCI6MC4wLCJMZWZ0IjowLjAsIlJpZ2h0IjowLjAsIkJvdHRvbSI6MC4wfSwiUGFkZGluZyI6eyIkaWQiOiIyNTgwIiwiVG9wIjowLjAsIkxlZnQiOjAuMCwiUmlnaHQiOjAuMCwiQm90dG9tIjowLjB9LCJCYWNrZ3JvdW5kIjp7IiRpZCI6IjI1ODEiLCJDb2xvciI6eyIkaWQiOiIyNTgyIiwiQSI6MCwiUiI6MCwiRyI6MCwiQiI6MH19LCJJc1Zpc2libGUiOmZhbHNlLCJXaWR0aCI6MC4wLCJIZWlnaHQiOjAuMCwiQm9yZGVyU3R5bGUiOnsiJGlkIjoiMjU4MyIsIkxpbmVDb2xvciI6bnVsbCwiTGluZVdlaWdodCI6MC4wLCJMaW5lVHlwZSI6MCwiUGFyZW50U3R5bGUiOm51bGx9LCJQYXJlbnRTdHlsZSI6bnVsbH0sIlBhcmVudFN0eWxlIjpudWxsfSwiUGFyZW50U3R5bGUiOm51bGx9LCJEZWZhdWx0U3dpbWxhbmVNaWxlc3RvbmVTdHlsZSI6eyIkaWQiOiIyNTg0IiwiVGl0bGVQb3NpdGlvbiI6IkxlZnQiLCJEYXRlUG9zaXRpb24iOiJSaWdodCIsIlZhcmlhbmNlUG9zaXRpb24iOiJSaWdodCIsIlNoYXBlVHlwZSI6MSwiU2hhcGVTaXplIjowLCJTcGFjaW5nIjo1LCJTaGFwZVN0eWxlIjp7IiRpZCI6IjI1ODUiLCJNYXJnaW4iOnsiJGlkIjoiMjU4NiIsIlRvcCI6MC4wLCJMZWZ0IjowLjAsIlJpZ2h0IjowLjAsIkJvdHRvbSI6MC4wfSwiUGFkZGluZyI6eyIkaWQiOiIyNTg3IiwiVG9wIjowLjAsIkxlZnQiOjAuMCwiUmlnaHQiOjAuMCwiQm90dG9tIjowLjB9LCJCYWNrZ3JvdW5kIjp7IiRpZCI6IjI1ODgiLCJDb2xvciI6eyIkaWQiOiIyNTg5IiwiQSI6MjU1LCJSIjoyMzMsIkciOjExMywiQiI6NTB9fSwiSXNWaXNpYmxlIjp0cnVlLCJXaWR0aCI6MTIuMCwiSGVpZ2h0IjoxNC4wLCJCb3JkZXJTdHlsZSI6eyIkaWQiOiIyNTkwIiwiTGluZUNvbG9yIjp7IiRpZCI6IjI1OTEiLCIkdHlwZSI6Ik5MUkUuQ29tbW9uLkRvbS5Tb2xpZENvbG9yQnJ1c2gsIE5MUkUuQ29tbW9uIiwiQ29sb3IiOnsiJGlkIjoiMjU5MiIsIkEiOjI1NSwiUiI6MjM0LCJHIjoyMiwiQiI6MzB9fSwiTGluZVdlaWdodCI6MC4wLCJMaW5lVHlwZSI6MCwiUGFyZW50U3R5bGUiOm51bGx9LCJQYXJlbnRTdHlsZSI6bnVsbH0sIlRpdGxlU3R5bGUiOnsiJGlkIjoiMjU5MyIsIkZvbnRTZXR0aW5ncyI6eyIkaWQiOiIyNTk0IiwiRm9udFNpemUiOjExLCJGb250TmFtZSI6IkNhbGlicmkiLCJJc0JvbGQiOmZhbHNlLCJJc0l0YWxpYyI6ZmFsc2UsIklzVW5kZXJsaW5lZCI6ZmFsc2UsIlBhcmVudFN0eWxlIjpudWxsfSwiQXV0b1NpemUiOjAsIkZvcmVncm91bmQiOnsiJGlkIjoiMjU5NSIsIkNvbG9yIjp7IiRpZCI6IjI1OTYiLCJBIjoyNTUsIlIiOjAsIkciOjAsIkIiOjB9fSwiTWF4V2lkdGgiOjIwMC4wLCJNYXhIZWlnaHQiOiJJbmZpbml0eSIsIlNtYXJ0Rm9yZWdyb3VuZElzQWN0aXZlIjpmYWxzZSwiSG9yaXpvbnRhbEFsaWdubWVudCI6MiwiVmVydGljYWxBbGlnbm1lbnQiOjEsIlNtYXJ0Rm9yZWdyb3VuZCI6bnVsbCwiQmFja2dyb3VuZEZpbGxUeXBlIjowLCJNYXJnaW4iOnsiJGlkIjoiMjU5NyIsIlRvcCI6MC4wLCJMZWZ0IjowLjAsIlJpZ2h0IjowLjAsIkJvdHRvbSI6MC4wfSwiUGFkZGluZyI6eyIkaWQiOiIyNTk4IiwiVG9wIjowLjAsIkxlZnQiOjAuMCwiUmlnaHQiOjAuMCwiQm90dG9tIjowLjB9LCJCYWNrZ3JvdW5kIjp7IiRpZCI6IjI1OTkiLCJDb2xvciI6eyIkaWQiOiIyNjAwIiwiQSI6MjU1LCJSIjowLCJHIjowLCJCIjowfX0sIklzVmlzaWJsZSI6dHJ1ZSwiV2lkdGgiOjAuMCwiSGVpZ2h0IjowLjAsIkJvcmRlclN0eWxlIjp7IiRpZCI6IjI2MDEiLCJMaW5lQ29sb3IiOm51bGwsIkxpbmVXZWlnaHQiOjAuMCwiTGluZVR5cGUiOjAsIlBhcmVudFN0eWxlIjpudWxsfSwiUGFyZW50U3R5bGUiOm51bGx9LCJEYXRlU3R5bGUiOnsiJGlkIjoiMjYwMiIsIkZvbnRTZXR0aW5ncyI6eyIkaWQiOiIyNjAzIiwiRm9udFNpemUiOjEwLCJGb250TmFtZSI6IkNhbGlicmkiLCJJc0JvbGQiOmZhbHNlLCJJc0l0YWxpYyI6ZmFsc2UsIklzVW5kZXJsaW5lZCI6ZmFsc2UsIlBhcmVudFN0eWxlIjpudWxsfSwiQXV0b1NpemUiOjAsIkZvcmVncm91bmQiOnsiJGlkIjoiMjYwNCIsIkNvbG9yIjp7IiRpZCI6IjI2MDUiLCJBIjoyNTUsIlIiOjE0LCJHIjo0MCwiQiI6NjV9fSwiTWF4V2lkdGgiOjIwMC4wLCJNYXhIZWlnaHQiOiJJbmZpbml0eSIsIlNtYXJ0Rm9yZWdyb3VuZElzQWN0aXZlIjpmYWxzZSwiSG9yaXpvbnRhbEFsaWdubWVudCI6MCwiVmVydGljYWxBbGlnbm1lbnQiOjEsIlNtYXJ0Rm9yZWdyb3VuZCI6bnVsbCwiQmFja2dyb3VuZEZpbGxUeXBlIjowLCJNYXJnaW4iOnsiJGlkIjoiMjYwNiIsIlRvcCI6MC4wLCJMZWZ0IjowLjAsIlJpZ2h0IjowLjAsIkJvdHRvbSI6MC4wfSwiUGFkZGluZyI6eyIkaWQiOiIyNjA3IiwiVG9wIjowLjAsIkxlZnQiOjAuMCwiUmlnaHQiOjAuMCwiQm90dG9tIjowLjB9LCJCYWNrZ3JvdW5kIjp7IiRpZCI6IjI2MDgiLCJDb2xvciI6eyIkaWQiOiIyNjA5IiwiQSI6MjU1LCJSIjoxNCwiRyI6NDAsIkIiOjY1fX0sIklzVmlzaWJsZSI6dHJ1ZSwiV2lkdGgiOjAuMCwiSGVpZ2h0IjowLjAsIkJvcmRlclN0eWxlIjp7IiRpZCI6IjI2MTAiLCJMaW5lQ29sb3IiOm51bGwsIkxpbmVXZWlnaHQiOjAuMCwiTGluZVR5cGUiOjAsIlBhcmVudFN0eWxlIjpudWxsfSwiUGFyZW50U3R5bGUiOm51bGx9LCJEYXRlRm9ybWF0Ijp7IiRpZCI6IjI2MTE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MjYxMiIsIkZvcm1hdCI6MCwiSXNWaXNpYmxlIjpmYWxzZSwiTGFzdEtub3duVmlzaWJpbGl0eVN0YXRlIjpmYWxzZX0sIklzVmlzaWJsZSI6dHJ1ZSwiVmFyaWFuY2VTdHlsZSI6eyIkaWQiOiIyNjEzIiwiVGV4dFN0eWxlIjp7IiRpZCI6IjI2MTQiLCJGb250U2V0dGluZ3MiOnsiJGlkIjoiMjYxNSIsIkZvbnRTaXplIjoxMSwiRm9udE5hbWUiOiJDYWxpYnJpIiwiSXNCb2xkIjpmYWxzZSwiSXNJdGFsaWMiOmZhbHNlLCJJc1VuZGVybGluZWQiOmZhbHNlLCJQYXJlbnRTdHlsZSI6bnVsbH0sIkF1dG9TaXplIjowLCJGb3JlZ3JvdW5kIjp7IiRpZCI6IjI2MTYiLCJDb2xvciI6eyIkaWQiOiIyNjE3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I2MTgiLCJUb3AiOjAuMCwiTGVmdCI6MC4wLCJSaWdodCI6MC4wLCJCb3R0b20iOjAuMH0sIlBhZGRpbmciOnsiJGlkIjoiMjYxOSIsIlRvcCI6MC4wLCJMZWZ0IjowLjAsIlJpZ2h0IjowLjAsIkJvdHRvbSI6MC4wfSwiQmFja2dyb3VuZCI6eyIkaWQiOiIyNjIwIiwiQ29sb3IiOnsiJGlkIjoiMjYyMSIsIkEiOjAsIlIiOjAsIkciOjAsIkIiOjB9fSwiSXNWaXNpYmxlIjp0cnVlLCJXaWR0aCI6MC4wLCJIZWlnaHQiOjAuMCwiQm9yZGVyU3R5bGUiOnsiJGlkIjoiMjYyMiIsIkxpbmVDb2xvciI6bnVsbCwiTGluZVdlaWdodCI6MC4wLCJMaW5lVHlwZSI6MCwiUGFyZW50U3R5bGUiOm51bGx9LCJQYXJlbnRTdHlsZSI6bnVsbH0sIlBhcmVudFN0eWxlIjpudWxsfSwiUGFyZW50U3R5bGUiOm51bGx9LCJEZWZhdWx0U3dpbWxhbmVBY3Rpdml0eVN0eWxlIjp7IiRpZCI6IjI2MjMiLCJIZWFkZXJTdHlsZSI6eyIkaWQiOiIyNjI0IiwiVGV4dFN0eWxlIjp7IiRpZCI6IjI2MjUiLCJGb250U2V0dGluZ3MiOnsiJGlkIjoiMjYyNiIsIkZvbnRTaXplIjoxMSwiRm9udE5hbWUiOiJDYWxpYnJpIiwiSXNCb2xkIjpmYWxzZSwiSXNJdGFsaWMiOmZhbHNlLCJJc1VuZGVybGluZWQiOmZhbHNlLCJQYXJlbnRTdHlsZSI6bnVsbH0sIkF1dG9TaXplIjoyLCJGb3JlZ3JvdW5kIjp7IiRpZCI6IjI2MjciLCJDb2xvciI6eyIkaWQiOiIyNjI4IiwiQSI6MjU1LCJSIjowLCJHIjowLCJCIjowfX0sIk1heFdpZHRoIjoiSW5maW5pdHkiLCJNYXhIZWlnaHQiOiJJbmZpbml0eSIsIlNtYXJ0Rm9yZWdyb3VuZElzQWN0aXZlIjpmYWxzZSwiSG9yaXpvbnRhbEFsaWdubWVudCI6MCwiVmVydGljYWxBbGlnbm1lbnQiOjAsIlNtYXJ0Rm9yZWdyb3VuZCI6bnVsbCwiQmFja2dyb3VuZEZpbGxUeXBlIjowLCJNYXJnaW4iOnsiJGlkIjoiMjYyOSIsIlRvcCI6MC4wLCJMZWZ0IjowLjAsIlJpZ2h0IjowLjAsIkJvdHRvbSI6MC4wfSwiUGFkZGluZyI6eyIkaWQiOiIyNjMwIiwiVG9wIjowLjAsIkxlZnQiOjAuMCwiUmlnaHQiOjAuMCwiQm90dG9tIjowLjB9LCJCYWNrZ3JvdW5kIjp7IiRpZCI6IjI2MzEiLCJDb2xvciI6eyIkaWQiOiIyNjMyIiwiQSI6MjU1LCJSIjowLCJHIjowLCJCIjowfX0sIklzVmlzaWJsZSI6dHJ1ZSwiV2lkdGgiOjAuMCwiSGVpZ2h0IjowLjAsIkJvcmRlclN0eWxlIjpudWxsLCJQYXJlbnRTdHlsZSI6bnVsbH0sIlJlY3RhbmdsZVN0eWxlIjp7IiRpZCI6IjI2MzMiLCJNYXJnaW4iOnsiJGlkIjoiMjYzNCIsIlRvcCI6MC4wLCJMZWZ0IjowLjAsIlJpZ2h0IjowLjAsIkJvdHRvbSI6MC4wfSwiUGFkZGluZyI6eyIkaWQiOiIyNjM1IiwiVG9wIjowLjAsIkxlZnQiOjAuMCwiUmlnaHQiOjAuMCwiQm90dG9tIjowLjB9LCJCYWNrZ3JvdW5kIjp7IiRpZCI6IjI2MzYiLCJDb2xvciI6eyIkaWQiOiIyNjM3IiwiQSI6NjMsIlIiOjIzMywiRyI6MTEzLCJCIjo1MH19LCJJc1Zpc2libGUiOnRydWUsIldpZHRoIjowLjAsIkhlaWdodCI6MC4wLCJCb3JkZXJTdHlsZSI6eyIkaWQiOiIyNjM4IiwiTGluZUNvbG9yIjp7IiRpZCI6IjI2MzkiLCIkdHlwZSI6Ik5MUkUuQ29tbW9uLkRvbS5Tb2xpZENvbG9yQnJ1c2gsIE5MUkUuQ29tbW9uIiwiQ29sb3IiOnsiJGlkIjoiMjY0MCIsIkEiOjI1NSwiUiI6MjU1LCJHIjoyNTUsIkIiOjI1NX19LCJMaW5lV2VpZ2h0IjowLjAsIkxpbmVUeXBlIjowLCJQYXJlbnRTdHlsZSI6bnVsbH0sIlBhcmVudFN0eWxlIjpudWxsfSwiTWFyZ2luIjp7IiRpZCI6IjI2NDEiLCJUb3AiOjAuMCwiTGVmdCI6MC4wLCJSaWdodCI6MC4wLCJCb3R0b20iOjAuMH0sIlBhZGRpbmciOnsiJGlkIjoiMjY0MiIsIlRvcCI6MC4wLCJMZWZ0IjowLjAsIlJpZ2h0IjowLjAsIkJvdHRvbSI6MC4wfSwiQmFja2dyb3VuZCI6bnVsbCwiSXNWaXNpYmxlIjp0cnVlLCJXaWR0aCI6MC4wLCJIZWlnaHQiOjAuMCwiQm9yZGVyU3R5bGUiOm51bGwsIlBhcmVudFN0eWxlIjpudWxsfSwiQmFja2dyb3VuZFN0eWxlIjp7IiRpZCI6IjI2NDMiLCJNYXJnaW4iOnsiJGlkIjoiMjY0NCIsIlRvcCI6MC4wLCJMZWZ0IjowLjAsIlJpZ2h0IjowLjAsIkJvdHRvbSI6MC4wfSwiUGFkZGluZyI6eyIkaWQiOiIyNjQ1IiwiVG9wIjowLjAsIkxlZnQiOjAuMCwiUmlnaHQiOjAuMCwiQm90dG9tIjowLjB9LCJCYWNrZ3JvdW5kIjp7IiRpZCI6IjI2NDYiLCJDb2xvciI6eyIkaWQiOiIyNjQ3IiwiQSI6NTEsIlIiOjIwMCwiRyI6MjAwLCJCIjoyMDB9fSwiSXNWaXNpYmxlIjp0cnVlLCJXaWR0aCI6MC4wLCJIZWlnaHQiOjAuMCwiQm9yZGVyU3R5bGUiOnsiJGlkIjoiMjY0OCIsIkxpbmVDb2xvciI6eyIkaWQiOiIyNjQ5IiwiJHR5cGUiOiJOTFJFLkNvbW1vbi5Eb20uU29saWRDb2xvckJydXNoLCBOTFJFLkNvbW1vbiIsIkNvbG9yIjp7IiRpZCI6IjI2NTAiLCJBIjoyNTUsIlIiOjIzNCwiRyI6MjIsIkIiOjMwfX0sIkxpbmVXZWlnaHQiOjAuMCwiTGluZVR5cGUiOjAsIlBhcmVudFN0eWxlIjpudWxsfSwiUGFyZW50U3R5bGUiOm51bGx9LCJNYXJnaW4iOnsiJGlkIjoiMjY1MSIsIlRvcCI6MC4wLCJMZWZ0IjowLjAsIlJpZ2h0IjowLjAsIkJvdHRvbSI6MC4wfSwiUGFkZGluZyI6eyIkaWQiOiIyNjUyIiwiVG9wIjowLjAsIkxlZnQiOjAuMCwiUmlnaHQiOjAuMCwiQm90dG9tIjowLjB9LCJJc1Zpc2libGUiOnRydWUsIldpZHRoIjowLjAsIkhlaWdodCI6MC4wLCJCb3JkZXJTdHlsZSI6eyIkaWQiOiIyNjUzIiwiTGluZUNvbG9yIjpudWxsLCJMaW5lV2VpZ2h0IjowLjAsIkxpbmVUeXBlIjowLCJQYXJlbnRTdHlsZSI6bnVsbH0sIlBhcmVudFN0eWxlIjpudWxsfSwiTWFyZ2luIjp7IiRpZCI6IjI2NTQiLCJUb3AiOjAuMCwiTGVmdCI6MC4wLCJSaWdodCI6MC4wLCJCb3R0b20iOjAuMH0sIlBhZGRpbmciOnsiJGlkIjoiMjY1NSIsIlRvcCI6MC4wLCJMZWZ0IjowLjAsIlJpZ2h0IjowLjAsIkJvdHRvbSI6MC4wfSwiSXNWaXNpYmxlIjp0cnVlLCJXaWR0aCI6MC4wLCJIZWlnaHQiOjAuMCwiQm9yZGVyU3R5bGUiOnsiJGlkIjoiMjY1NiIsIkxpbmVDb2xvciI6bnVsbCwiTGluZVdlaWdodCI6MC4wLCJMaW5lVHlwZSI6MCwiUGFyZW50U3R5bGUiOm51bGx9LCJQYXJlbnRTdHlsZSI6bnVsbH19LHsiJGlkIjoiMjY1NyIsIl9hY3Rpdml0aWVzIjpbeyIkaWQiOiIyNjU4IiwiX3Jvd3MiOlt7IiRpZCI6IjI2NTkiLCJfdGFza3MiOlt7IiRpZCI6IjI2NjAiLCJfYXR0YWNoZWRNaWxlc3RvbmVzIjpbXSwiVGFza0RlZmluaXRpb24iOnsiJGlkIjoiMjY2MSIsIkdyb3VwTmFtZSI6bnVsbCwiU3RhcnREYXRlIjoiMjAyNi0wMy0wMlQwMDowMDowMFoiLCJFbmREYXRlIjoiMjAyNy0wMS0yMlQyMzo1OTowMFoiLCJQZXJjZW50YWdlQ29tcGxldGUiOm51bGwsIlN0eWxlIjp7IiRpZCI6IjI2NjIiLCJTaGFwZSI6NCwiU2hhcGVUaGlja25lc3MiOjAsIkR1cmF0aW9uRm9ybWF0IjowLCJJbmNsdWRlTm9uV29ya2luZ0RheXNJbkR1cmF0aW9uIjpmYWxzZSwiUGVyY2VudGFnZUNvbXBsZXRlU3R5bGUiOnsiJGlkIjoiMjY2MyIsIkZvbnRTZXR0aW5ncyI6eyIkaWQiOiIyNjY0IiwiRm9udFNpemUiOjEwLCJGb250TmFtZSI6IkNhbGlicmkiLCJJc0JvbGQiOmZhbHNlLCJJc0l0YWxpYyI6ZmFsc2UsIklzVW5kZXJsaW5lZCI6ZmFsc2UsIlBhcmVudFN0eWxlIjpudWxsfSwiQXV0b1NpemUiOjAsIkZvcmVncm91bmQiOnsiJGlkIjoiMjY2NSIsIkNvbG9yIjp7IiRpZCI6IjI2NjYiLCJBIjoyNTUsIlIiOjIzOCwiRyI6MjM2LCJCIjoyMjV9fSwiTWF4V2lkdGgiOjIwMC4wLCJNYXhIZWlnaHQiOiJJbmZpbml0eSIsIlNtYXJ0Rm9yZWdyb3VuZElzQWN0aXZlIjpmYWxzZSwiSG9yaXpvbnRhbEFsaWdubWVudCI6MSwiVmVydGljYWxBbGlnbm1lbnQiOjEsIlNtYXJ0Rm9yZWdyb3VuZCI6bnVsbCwiQmFja2dyb3VuZEZpbGxUeXBlIjowLCJNYXJnaW4iOnsiJGlkIjoiMjY2NyIsIlRvcCI6MC4wLCJMZWZ0IjowLjAsIlJpZ2h0IjowLjAsIkJvdHRvbSI6MC4wfSwiUGFkZGluZyI6eyIkaWQiOiIyNjY4IiwiVG9wIjowLjAsIkxlZnQiOjAuMCwiUmlnaHQiOjAuMCwiQm90dG9tIjowLjB9LCJCYWNrZ3JvdW5kIjp7IiRpZCI6IjI2NjkiLCJDb2xvciI6eyIkaWQiOiIyNjcwIiwiQSI6ODksIlIiOjAsIkciOjAsIkIiOjB9fSwiSXNWaXNpYmxlIjp0cnVlLCJXaWR0aCI6MC4wLCJIZWlnaHQiOjAuMCwiQm9yZGVyU3R5bGUiOnsiJGlkIjoiMjY3MSIsIkxpbmVDb2xvciI6bnVsbCwiTGluZVdlaWdodCI6MC4wLCJMaW5lVHlwZSI6MCwiUGFyZW50U3R5bGUiOm51bGx9LCJQYXJlbnRTdHlsZSI6bnVsbH0sIkR1cmF0aW9uU3R5bGUiOnsiJGlkIjoiMjY3MiIsIkZvbnRTZXR0aW5ncyI6eyIkaWQiOiIyNjczIiwiRm9udFNpemUiOjEwLCJGb250TmFtZSI6IkNhbGlicmkiLCJJc0JvbGQiOmZhbHNlLCJJc0l0YWxpYyI6ZmFsc2UsIklzVW5kZXJsaW5lZCI6ZmFsc2UsIlBhcmVudFN0eWxlIjpudWxsfSwiQXV0b1NpemUiOjAsIkZvcmVncm91bmQiOnsiJGlkIjoiMjY3NCIsIkNvbG9yIjp7IiRpZCI6IjI2NzUiLCJBIjoyNTUsIlIiOjIzNywiRyI6MTI1LCJCIjo0OX19LCJNYXhXaWR0aCI6MjAwLjAsIk1heEhlaWdodCI6IkluZmluaXR5IiwiU21hcnRGb3JlZ3JvdW5kSXNBY3RpdmUiOmZhbHNlLCJIb3Jpem9udGFsQWxpZ25tZW50IjowLCJWZXJ0aWNhbEFsaWdubWVudCI6MSwiU21hcnRGb3JlZ3JvdW5kIjpudWxsLCJCYWNrZ3JvdW5kRmlsbFR5cGUiOjAsIk1hcmdpbiI6eyIkaWQiOiIyNjc2IiwiVG9wIjowLjAsIkxlZnQiOjAuMCwiUmlnaHQiOjAuMCwiQm90dG9tIjowLjB9LCJQYWRkaW5nIjp7IiRpZCI6IjI2NzciLCJUb3AiOjAuMCwiTGVmdCI6MC4wLCJSaWdodCI6MC4wLCJCb3R0b20iOjAuMH0sIkJhY2tncm91bmQiOnsiJGlkIjoiMjY3OCIsIkNvbG9yIjp7IiRpZCI6IjI2NzkiLCJBIjoyNTUsIlIiOjIzNywiRyI6MTI1LCJCIjo0OX19LCJJc1Zpc2libGUiOnRydWUsIldpZHRoIjowLjAsIkhlaWdodCI6MC4wLCJCb3JkZXJTdHlsZSI6eyIkaWQiOiIyNjgwIiwiTGluZUNvbG9yIjpudWxsLCJMaW5lV2VpZ2h0IjowLjAsIkxpbmVUeXBlIjowLCJQYXJlbnRTdHlsZSI6bnVsbH0sIlBhcmVudFN0eWxlIjpudWxsfSwiSG9yaXpvbnRhbENvbm5lY3RvclN0eWxlIjp7IiRpZCI6IjI2ODEiLCJMaW5lQ29sb3IiOnsiJGlkIjoiMjY4MiIsIiR0eXBlIjoiTkxSRS5Db21tb24uRG9tLlNvbGlkQ29sb3JCcnVzaCwgTkxSRS5Db21tb24iLCJDb2xvciI6eyIkaWQiOiIyNjgzIiwiQSI6MjU1LCJSIjowLCJHIjowLCJCIjowfX0sIkxpbmVXZWlnaHQiOjAuMCwiTGluZVR5cGUiOjAsIlBhcmVudFN0eWxlIjpudWxsfSwiVmVydGljYWxDb25uZWN0b3JTdHlsZSI6eyIkaWQiOiIyNjg0IiwiTGluZUNvbG9yIjp7IiRpZCI6IjI2ODUiLCIkdHlwZSI6Ik5MUkUuQ29tbW9uLkRvbS5Tb2xpZENvbG9yQnJ1c2gsIE5MUkUuQ29tbW9uIiwiQ29sb3IiOnsiJGlkIjoiMjY4NiIsIkEiOjI1NSwiUiI6MCwiRyI6MCwiQiI6MH19LCJMaW5lV2VpZ2h0IjowLjAsIkxpbmVUeXBlIjowLCJQYXJlbnRTdHlsZSI6bnVsbH0sIk1hcmdpbiI6bnVsbCwiU3RhcnREYXRlUG9zaXRpb24iOjMsIkVuZERhdGVQb3NpdGlvbiI6MywiRGF0ZUlzVmlzaWJsZSI6dHJ1ZSwiVGl0bGVQb3NpdGlvbiI6NCwiRHVyYXRpb25Qb3NpdGlvbiI6NiwiUGVyY2VudGFnZUNvbXBsZXRlZFBvc2l0aW9uIjoyLCJWYXJpYW5jZVBvc2l0aW9uIjo2LCJTcGFjaW5nIjozLCJJc0JlbG93VGltZWJhbmQiOnRydWUsIlBlcmNlbnRhZ2VDb21wbGV0ZVNoYXBlT3BhY2l0eSI6MzUsIkJhc2VsaW5lU3R5bGUiOnsiJGlkIjoiMjY4NyIsIlNoYXBlU3R5bGUiOnsiJGlkIjoiMjY4OCIsIk1hcmdpbiI6eyIkaWQiOiIyNjg5IiwiVG9wIjowLjAsIkxlZnQiOjAuMCwiUmlnaHQiOjAuMCwiQm90dG9tIjowLjB9LCJQYWRkaW5nIjp7IiRpZCI6IjI2OTAiLCJUb3AiOjAuMCwiTGVmdCI6MC4wLCJSaWdodCI6MC4wLCJCb3R0b20iOjAuMH0sIkJhY2tncm91bmQiOnsiJGlkIjoiMjY5MSIsIkNvbG9yIjp7IiRpZCI6IjI2OTIiLCJBIjoxNTMsIlIiOjAsIkciOjAsIkIiOjB9fSwiSXNWaXNpYmxlIjp0cnVlLCJXaWR0aCI6MC4wLCJIZWlnaHQiOjAuMCwiQm9yZGVyU3R5bGUiOm51bGwsIlBhcmVudFN0eWxlIjpudWxsfSwiTWFyZ2luIjp7IiRpZCI6IjI2OTMiLCJUb3AiOjAuMCwiTGVmdCI6MC4wLCJSaWdodCI6MC4wLCJCb3R0b20iOjAuMH0sIlBhZGRpbmciOnsiJGlkIjoiMjY5NCIsIlRvcCI6MC4wLCJMZWZ0IjowLjAsIlJpZ2h0IjowLjAsIkJvdHRvbSI6MC4wfSwiQmFja2dyb3VuZCI6bnVsbCwiSXNWaXNpYmxlIjp0cnVlLCJXaWR0aCI6MC4wLCJIZWlnaHQiOjAuMCwiQm9yZGVyU3R5bGUiOm51bGwsIlBhcmVudFN0eWxlIjpudWxsfSwiU2hhcGVTdHlsZSI6eyIkaWQiOiIyNjk1IiwiTWFyZ2luIjp7IiRpZCI6IjI2OTYiLCJUb3AiOjAuMCwiTGVmdCI6NC4wLCJSaWdodCI6NC4wLCJCb3R0b20iOjAuMH0sIlBhZGRpbmciOnsiJGlkIjoiMjY5NyIsIlRvcCI6MC4wLCJMZWZ0IjowLjAsIlJpZ2h0IjowLjAsIkJvdHRvbSI6MC4wfSwiQmFja2dyb3VuZCI6eyIkaWQiOiIyNjk4IiwiQ29sb3IiOnsiJGlkIjoiMjY5OSIsIkEiOjI1NSwiUiI6MjU0LCJHIjoxODYsIkIiOjEwfX0sIklzVmlzaWJsZSI6dHJ1ZSwiV2lkdGgiOjAuMCwiSGVpZ2h0IjoxMC4wLCJCb3JkZXJTdHlsZSI6eyIkaWQiOiIyNzAwIiwiTGluZUNvbG9yIjp7IiRpZCI6IjI3MDEiLCIkdHlwZSI6Ik5MUkUuQ29tbW9uLkRvbS5Tb2xpZENvbG9yQnJ1c2gsIE5MUkUuQ29tbW9uIiwiQ29sb3IiOnsiJGlkIjoiMjcwMiIsIkEiOjI1NSwiUiI6MjM0LCJHIjoyMiwiQiI6MzB9fSwiTGluZVdlaWdodCI6MC4wLCJMaW5lVHlwZSI6MCwiUGFyZW50U3R5bGUiOm51bGx9LCJQYXJlbnRTdHlsZSI6bnVsbH0sIlRpdGxlU3R5bGUiOnsiJGlkIjoiMjcwMyIsIkZvbnRTZXR0aW5ncyI6eyIkaWQiOiIyNzA0IiwiRm9udFNpemUiOjExLCJGb250TmFtZSI6IkNhbGlicmkiLCJJc0JvbGQiOmZhbHNlLCJJc0l0YWxpYyI6ZmFsc2UsIklzVW5kZXJsaW5lZCI6ZmFsc2UsIlBhcmVudFN0eWxlIjpudWxsfSwiQXV0b1NpemUiOjAsIkZvcmVncm91bmQiOnsiJGlkIjoiMjcwNSIsIkNvbG9yIjp7IiRpZCI6IjI3MDYiLCJBIjoyNTUsIlIiOjAsIkciOjAsIkIiOjB9fSwiTWF4V2lkdGgiOjcyMC4wLCJNYXhIZWlnaHQiOiJJbmZpbml0eSIsIlNtYXJ0Rm9yZWdyb3VuZElzQWN0aXZlIjpmYWxzZSwiSG9yaXpvbnRhbEFsaWdubWVudCI6MSwiVmVydGljYWxBbGlnbm1lbnQiOjEsIlNtYXJ0Rm9yZWdyb3VuZCI6bnVsbCwiQmFja2dyb3VuZEZpbGxUeXBlIjowLCJNYXJnaW4iOnsiJGlkIjoiMjcwNyIsIlRvcCI6MC4wLCJMZWZ0IjowLjAsIlJpZ2h0IjowLjAsIkJvdHRvbSI6MC4wfSwiUGFkZGluZyI6eyIkaWQiOiIyNzA4IiwiVG9wIjowLjAsIkxlZnQiOjAuMCwiUmlnaHQiOjAuMCwiQm90dG9tIjowLjB9LCJCYWNrZ3JvdW5kIjp7IiRpZCI6IjI3MDkiLCJDb2xvciI6eyIkaWQiOiIyNzEwIiwiQSI6MCwiUiI6MjU1LCJHIjoyNTUsIkIiOjI1NX19LCJJc1Zpc2libGUiOnRydWUsIldpZHRoIjowLjAsIkhlaWdodCI6MC4wLCJCb3JkZXJTdHlsZSI6eyIkaWQiOiIyNzExIiwiTGluZUNvbG9yIjpudWxsLCJMaW5lV2VpZ2h0IjowLjAsIkxpbmVUeXBlIjowLCJQYXJlbnRTdHlsZSI6bnVsbH0sIlBhcmVudFN0eWxlIjpudWxsfSwiRGF0ZVN0eWxlIjp7IiRpZCI6IjI3MTIiLCJGb250U2V0dGluZ3MiOnsiJGlkIjoiMjcxMyIsIkZvbnRTaXplIjoxMCwiRm9udE5hbWUiOiJDYWxpYnJpIiwiSXNCb2xkIjpmYWxzZSwiSXNJdGFsaWMiOmZhbHNlLCJJc1VuZGVybGluZWQiOmZhbHNlLCJQYXJlbnRTdHlsZSI6bnVsbH0sIkF1dG9TaXplIjowLCJGb3JlZ3JvdW5kIjp7IiRpZCI6IjI3MTQiLCJDb2xvciI6eyIkaWQiOiIyNzE1IiwiQSI6MjU1LCJSIjoxNCwiRyI6NDAsIkIiOjY1fX0sIk1heFdpZHRoIjoyMDAuMCwiTWF4SGVpZ2h0IjoiSW5maW5pdHkiLCJTbWFydEZvcmVncm91bmRJc0FjdGl2ZSI6ZmFsc2UsIkhvcml6b250YWxBbGlnbm1lbnQiOjIsIlZlcnRpY2FsQWxpZ25tZW50IjoxLCJTbWFydEZvcmVncm91bmQiOm51bGwsIkJhY2tncm91bmRGaWxsVHlwZSI6MCwiTWFyZ2luIjp7IiRpZCI6IjI3MTYiLCJUb3AiOjAuMCwiTGVmdCI6MC4wLCJSaWdodCI6MC4wLCJCb3R0b20iOjAuMH0sIlBhZGRpbmciOnsiJGlkIjoiMjcxNyIsIlRvcCI6MC4wLCJMZWZ0IjowLjAsIlJpZ2h0IjowLjAsIkJvdHRvbSI6MC4wfSwiQmFja2dyb3VuZCI6eyIkaWQiOiIyNzE4IiwiQ29sb3IiOnsiJGlkIjoiMjcxOSIsIkEiOjAsIlIiOjI1NSwiRyI6MjU1LCJCIjoyNTV9fSwiSXNWaXNpYmxlIjp0cnVlLCJXaWR0aCI6MC4wLCJIZWlnaHQiOjAuMCwiQm9yZGVyU3R5bGUiOnsiJGlkIjoiMjcyMCIsIkxpbmVDb2xvciI6bnVsbCwiTGluZVdlaWdodCI6MC4wLCJMaW5lVHlwZSI6MCwiUGFyZW50U3R5bGUiOm51bGx9LCJQYXJlbnRTdHlsZSI6bnVsbH0sIkRhdGVGb3JtYXQiOnsiJGlkIjoiMjcyMSIsIkZvcm1hdFN0cmluZyI6Ik1NTSB5eXl5IiwiU2VwYXJhdG9yIjoiLyIsIlVzZUludGVybmF0aW9uYWxEYXRlRm9ybWF0IjpmYWxzZSwiRGF0ZUlzVmlzaWJsZSI6dHJ1ZSwiVGltZUlzVmlzaWJsZSI6ZmFsc2UsIkhvdXJEaWdpdHMiOjEsIkFtUG1EZXNpZ25hdG9yIjoyLCJUcmltMDBNaW51dGVzIjpmYWxzZSwiTGFzdEtub3duVmlzaWJpbGl0eVN0YXRlIjpudWxsfSwiV2Vla051bWJlcmluZyI6eyIkaWQiOiIyNzIyIiwiRm9ybWF0IjowLCJJc1Zpc2libGUiOmZhbHNlLCJMYXN0S25vd25WaXNpYmlsaXR5U3RhdGUiOmZhbHNlfSwiSXNWaXNpYmxlIjp0cnVlLCJWYXJpYW5jZVN0eWxlIjp7IiRpZCI6IjI3MjMiLCJUZXh0U3R5bGUiOnsiJGlkIjoiMjcyNCIsIkZvbnRTZXR0aW5ncyI6eyIkaWQiOiIyNzI1IiwiRm9udFNpemUiOjExLCJGb250TmFtZSI6IkNhbGlicmkiLCJJc0JvbGQiOmZhbHNlLCJJc0l0YWxpYyI6ZmFsc2UsIklzVW5kZXJsaW5lZCI6ZmFsc2UsIlBhcmVudFN0eWxlIjpudWxsfSwiQXV0b1NpemUiOjAsIkZvcmVncm91bmQiOnsiJGlkIjoiMjcyNiIsIkNvbG9yIjp7IiRpZCI6IjI3Mjc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MjcyOCIsIlRvcCI6MC4wLCJMZWZ0IjowLjAsIlJpZ2h0IjowLjAsIkJvdHRvbSI6MC4wfSwiUGFkZGluZyI6eyIkaWQiOiIyNzI5IiwiVG9wIjowLjAsIkxlZnQiOjAuMCwiUmlnaHQiOjAuMCwiQm90dG9tIjowLjB9LCJCYWNrZ3JvdW5kIjp7IiRpZCI6IjI3MzAiLCJDb2xvciI6eyIkaWQiOiIyNzMxIiwiQSI6MCwiUiI6MCwiRyI6MCwiQiI6MH19LCJJc1Zpc2libGUiOnRydWUsIldpZHRoIjowLjAsIkhlaWdodCI6MC4wLCJCb3JkZXJTdHlsZSI6eyIkaWQiOiIyNzMyIiwiTGluZUNvbG9yIjpudWxsLCJMaW5lV2VpZ2h0IjowLjAsIkxpbmVUeXBlIjowLCJQYXJlbnRTdHlsZSI6bnVsbH0sIlBhcmVudFN0eWxlIjpudWxsfSwiUGFyZW50U3R5bGUiOm51bGx9LCJQYXJlbnRTdHlsZSI6bnVsbH0sIkluZGV4IjoyOSwiU21hcnREdXJhdGlvbkFjdGl2YXRlZCI6ZmFsc2UsIkRhdGVGb3JtYXQiOnsiJHJlZiI6IjI3MjEifSwiV2Vla051bWJlcmluZyI6eyIkaWQiOiIyNzMzIiwiRm9ybWF0IjowLCJJc1Zpc2libGUiOmZhbHNlLCJMYXN0S25vd25WaXNpYmlsaXR5U3RhdGUiOmZhbHNlfSwiQmFzZWxpbmVEYXRhIjp7IiRpZCI6IjI3MzQiLCJTdGFydERhdGUiOiIyMDI2LTAzLTAyVDAwOjAwOjAwIiwiRW5kRGF0ZSI6IjIwMjctMDEtMjJUMjM6NTk6MDAifSwiSWQiOiJjZThiN2IwMi00MjYwLTQxZTMtYmE3MS05ZDBkZTBkMmJjNmMiLCJJbXBvcnRJZCI6bnVsbCwiVGl0bGUiOiJQIENob3BwZXI6IE1hbnVmYWN0dXJpbmcgcGhhc2UgKEZaSikiLCJOb3RlIjpudWxsLCJIeXBlcmxpbmsiOnsiJGlkIjoiMjczNSIsIkFkZHJlc3MiOiIiLCJTdWJBZGRyZXNzIjoiIn0sIklzQ2hhbmdlZCI6ZmFsc2UsIklzTmV3IjpmYWxzZX19XSwiX21pbGVzdG9uZXMiOltdLCJJZCI6IjAwMDAwMDAwLTAwMDAtMDAwMC0wMDAwLTAwMDAwMDAwMDAwMCIsIklzU2luZ2xlSXRlbVJvdyI6dHJ1ZX0seyIkaWQiOiIyNzM2IiwiX3Rhc2tzIjpbeyIkaWQiOiIyNzM3IiwiX2F0dGFjaGVkTWlsZXN0b25lcyI6W10sIlRhc2tEZWZpbml0aW9uIjp7IiRpZCI6IjI3MzgiLCJHcm91cE5hbWUiOm51bGwsIlN0YXJ0RGF0ZSI6IjIwMjctMDEtMjVUMDA6MDA6MDBaIiwiRW5kRGF0ZSI6IjIwMjctMDYtMDJUMjM6NTk6MDBaIiwiUGVyY2VudGFnZUNvbXBsZXRlIjpudWxsLCJTdHlsZSI6eyIkaWQiOiIyNzM5IiwiU2hhcGUiOjEsIlNoYXBlVGhpY2tuZXNzIjowLCJEdXJhdGlvbkZvcm1hdCI6MCwiSW5jbHVkZU5vbldvcmtpbmdEYXlzSW5EdXJhdGlvbiI6ZmFsc2UsIlBlcmNlbnRhZ2VDb21wbGV0ZVN0eWxlIjp7IiRpZCI6IjI3NDAiLCJGb250U2V0dGluZ3MiOnsiJGlkIjoiMjc0MSIsIkZvbnRTaXplIjoxMCwiRm9udE5hbWUiOiJDYWxpYnJpIiwiSXNCb2xkIjpmYWxzZSwiSXNJdGFsaWMiOmZhbHNlLCJJc1VuZGVybGluZWQiOmZhbHNlLCJQYXJlbnRTdHlsZSI6bnVsbH0sIkF1dG9TaXplIjowLCJGb3JlZ3JvdW5kIjp7IiRpZCI6IjI3NDIiLCJDb2xvciI6eyIkaWQiOiIyNzQzIiwiQSI6MjU1LCJSIjoyMzIsIkciOjIzMiwiQiI6MjMyfX0sIk1heFdpZHRoIjoyMDAuMCwiTWF4SGVpZ2h0IjoiSW5maW5pdHkiLCJTbWFydEZvcmVncm91bmRJc0FjdGl2ZSI6ZmFsc2UsIkhvcml6b250YWxBbGlnbm1lbnQiOjEsIlZlcnRpY2FsQWxpZ25tZW50IjoxLCJTbWFydEZvcmVncm91bmQiOm51bGwsIkJhY2tncm91bmRGaWxsVHlwZSI6MCwiTWFyZ2luIjp7IiRpZCI6IjI3NDQiLCJUb3AiOjAuMCwiTGVmdCI6MC4wLCJSaWdodCI6MC4wLCJCb3R0b20iOjAuMH0sIlBhZGRpbmciOnsiJGlkIjoiMjc0NSIsIlRvcCI6MC4wLCJMZWZ0IjowLjAsIlJpZ2h0IjowLjAsIkJvdHRvbSI6MC4wfSwiQmFja2dyb3VuZCI6eyIkaWQiOiIyNzQ2IiwiQ29sb3IiOnsiJGlkIjoiMjc0NyIsIkEiOjg5LCJSIjowLCJHIjowLCJCIjowfX0sIklzVmlzaWJsZSI6dHJ1ZSwiV2lkdGgiOjAuMCwiSGVpZ2h0IjowLjAsIkJvcmRlclN0eWxlIjp7IiRpZCI6IjI3NDgiLCJMaW5lQ29sb3IiOm51bGwsIkxpbmVXZWlnaHQiOjAuMCwiTGluZVR5cGUiOjAsIlBhcmVudFN0eWxlIjpudWxsfSwiUGFyZW50U3R5bGUiOm51bGx9LCJEdXJhdGlvblN0eWxlIjp7IiRpZCI6IjI3NDkiLCJGb250U2V0dGluZ3MiOnsiJGlkIjoiMjc1MCIsIkZvbnRTaXplIjoxMCwiRm9udE5hbWUiOiJDYWxpYnJpIiwiSXNCb2xkIjpmYWxzZSwiSXNJdGFsaWMiOmZhbHNlLCJJc1VuZGVybGluZWQiOmZhbHNlLCJQYXJlbnRTdHlsZSI6bnVsbH0sIkF1dG9TaXplIjowLCJGb3JlZ3JvdW5kIjp7IiRpZCI6IjI3NTEiLCJDb2xvciI6eyIkaWQiOiIyNzUyIiwiQSI6MjU1LCJSIjoyMzcsIkciOjEyNSwiQiI6NDl9fSwiTWF4V2lkdGgiOjIwMC4wLCJNYXhIZWlnaHQiOiJJbmZpbml0eSIsIlNtYXJ0Rm9yZWdyb3VuZElzQWN0aXZlIjpmYWxzZSwiSG9yaXpvbnRhbEFsaWdubWVudCI6MCwiVmVydGljYWxBbGlnbm1lbnQiOjEsIlNtYXJ0Rm9yZWdyb3VuZCI6bnVsbCwiQmFja2dyb3VuZEZpbGxUeXBlIjowLCJNYXJnaW4iOnsiJGlkIjoiMjc1MyIsIlRvcCI6MC4wLCJMZWZ0IjowLjAsIlJpZ2h0IjowLjAsIkJvdHRvbSI6MC4wfSwiUGFkZGluZyI6eyIkaWQiOiIyNzU0IiwiVG9wIjowLjAsIkxlZnQiOjAuMCwiUmlnaHQiOjAuMCwiQm90dG9tIjowLjB9LCJCYWNrZ3JvdW5kIjp7IiRpZCI6IjI3NTUiLCJDb2xvciI6eyIkaWQiOiIyNzU2IiwiQSI6MjU1LCJSIjoyMzcsIkciOjEyNSwiQiI6NDl9fSwiSXNWaXNpYmxlIjp0cnVlLCJXaWR0aCI6MC4wLCJIZWlnaHQiOjAuMCwiQm9yZGVyU3R5bGUiOnsiJGlkIjoiMjc1NyIsIkxpbmVDb2xvciI6bnVsbCwiTGluZVdlaWdodCI6MC4wLCJMaW5lVHlwZSI6MCwiUGFyZW50U3R5bGUiOm51bGx9LCJQYXJlbnRTdHlsZSI6bnVsbH0sIkhvcml6b250YWxDb25uZWN0b3JTdHlsZSI6eyIkaWQiOiIyNzU4IiwiTGluZUNvbG9yIjp7IiRpZCI6IjI3NTkiLCIkdHlwZSI6Ik5MUkUuQ29tbW9uLkRvbS5Tb2xpZENvbG9yQnJ1c2gsIE5MUkUuQ29tbW9uIiwiQ29sb3IiOnsiJGlkIjoiMjc2MCIsIkEiOjI1NSwiUiI6MCwiRyI6MCwiQiI6MH19LCJMaW5lV2VpZ2h0IjowLjAsIkxpbmVUeXBlIjowLCJQYXJlbnRTdHlsZSI6bnVsbH0sIlZlcnRpY2FsQ29ubmVjdG9yU3R5bGUiOnsiJGlkIjoiMjc2MSIsIkxpbmVDb2xvciI6eyIkaWQiOiIyNzYyIiwiJHR5cGUiOiJOTFJFLkNvbW1vbi5Eb20uU29saWRDb2xvckJydXNoLCBOTFJFLkNvbW1vbiIsIkNvbG9yIjp7IiRpZCI6IjI3NjMiLCJBIjoyNTUsIlIiOjAsIkciOjAsIkIiOjB9fSwiTGluZVdlaWdodCI6MC4wLCJMaW5lVHlwZSI6MCwiUGFyZW50U3R5bGUiOm51bGx9LCJNYXJnaW4iOm51bGwsIlN0YXJ0RGF0ZVBvc2l0aW9uIjozLCJFbmREYXRlUG9zaXRpb24iOjMsIkRhdGVJc1Zpc2libGUiOnRydWUsIlRpdGxlUG9zaXRpb24iOjQsIkR1cmF0aW9uUG9zaXRpb24iOjYsIlBlcmNlbnRhZ2VDb21wbGV0ZWRQb3NpdGlvbiI6MiwiVmFyaWFuY2VQb3NpdGlvbiI6NiwiU3BhY2luZyI6MywiSXNCZWxvd1RpbWViYW5kIjp0cnVlLCJQZXJjZW50YWdlQ29tcGxldGVTaGFwZU9wYWNpdHkiOjM1LCJCYXNlbGluZVN0eWxlIjp7IiRpZCI6IjI3NjQiLCJTaGFwZVN0eWxlIjp7IiRpZCI6IjI3NjUiLCJNYXJnaW4iOnsiJGlkIjoiMjc2NiIsIlRvcCI6MC4wLCJMZWZ0IjowLjAsIlJpZ2h0IjowLjAsIkJvdHRvbSI6MC4wfSwiUGFkZGluZyI6eyIkaWQiOiIyNzY3IiwiVG9wIjowLjAsIkxlZnQiOjAuMCwiUmlnaHQiOjAuMCwiQm90dG9tIjowLjB9LCJCYWNrZ3JvdW5kIjp7IiRpZCI6IjI3NjgiLCJDb2xvciI6eyIkaWQiOiIyNzY5IiwiQSI6MTUzLCJSIjowLCJHIjowLCJCIjowfX0sIklzVmlzaWJsZSI6dHJ1ZSwiV2lkdGgiOjAuMCwiSGVpZ2h0IjowLjAsIkJvcmRlclN0eWxlIjpudWxsLCJQYXJlbnRTdHlsZSI6bnVsbH0sIk1hcmdpbiI6eyIkaWQiOiIyNzcwIiwiVG9wIjowLjAsIkxlZnQiOjAuMCwiUmlnaHQiOjAuMCwiQm90dG9tIjowLjB9LCJQYWRkaW5nIjp7IiRpZCI6IjI3NzEiLCJUb3AiOjAuMCwiTGVmdCI6MC4wLCJSaWdodCI6MC4wLCJCb3R0b20iOjAuMH0sIkJhY2tncm91bmQiOm51bGwsIklzVmlzaWJsZSI6dHJ1ZSwiV2lkdGgiOjAuMCwiSGVpZ2h0IjowLjAsIkJvcmRlclN0eWxlIjpudWxsLCJQYXJlbnRTdHlsZSI6bnVsbH0sIlNoYXBlU3R5bGUiOnsiJGlkIjoiMjc3MiIsIk1hcmdpbiI6eyIkaWQiOiIyNzczIiwiVG9wIjowLjAsIkxlZnQiOjQuMCwiUmlnaHQiOjQuMCwiQm90dG9tIjowLjB9LCJQYWRkaW5nIjp7IiRpZCI6IjI3NzQiLCJUb3AiOjAuMCwiTGVmdCI6MC4wLCJSaWdodCI6MC4wLCJCb3R0b20iOjAuMH0sIkJhY2tncm91bmQiOnsiJGlkIjoiMjc3NSIsIkNvbG9yIjp7IiRpZCI6IjI3NzYiLCJBIjoyNTUsIlIiOjI1NCwiRyI6MTg2LCJCIjoxMH19LCJJc1Zpc2libGUiOnRydWUsIldpZHRoIjowLjAsIkhlaWdodCI6MTAuMCwiQm9yZGVyU3R5bGUiOnsiJGlkIjoiMjc3NyIsIkxpbmVDb2xvciI6eyIkaWQiOiIyNzc4IiwiJHR5cGUiOiJOTFJFLkNvbW1vbi5Eb20uU29saWRDb2xvckJydXNoLCBOTFJFLkNvbW1vbiIsIkNvbG9yIjp7IiRpZCI6IjI3NzkiLCJBIjoyNTUsIlIiOjIzNCwiRyI6MjIsIkIiOjMwfX0sIkxpbmVXZWlnaHQiOjAuMCwiTGluZVR5cGUiOjAsIlBhcmVudFN0eWxlIjpudWxsfSwiUGFyZW50U3R5bGUiOm51bGx9LCJUaXRsZVN0eWxlIjp7IiRpZCI6IjI3ODAiLCJGb250U2V0dGluZ3MiOnsiJGlkIjoiMjc4MSIsIkZvbnRTaXplIjoxMSwiRm9udE5hbWUiOiJDYWxpYnJpIiwiSXNCb2xkIjpmYWxzZSwiSXNJdGFsaWMiOmZhbHNlLCJJc1VuZGVybGluZWQiOmZhbHNlLCJQYXJlbnRTdHlsZSI6bnVsbH0sIkF1dG9TaXplIjowLCJGb3JlZ3JvdW5kIjp7IiRpZCI6IjI3ODIiLCJDb2xvciI6eyIkaWQiOiIyNzgzIiwiQSI6MjU1LCJSIjowLCJHIjowLCJCIjowfX0sIk1heFdpZHRoIjo3MjAuMCwiTWF4SGVpZ2h0IjoiSW5maW5pdHkiLCJTbWFydEZvcmVncm91bmRJc0FjdGl2ZSI6ZmFsc2UsIkhvcml6b250YWxBbGlnbm1lbnQiOjAsIlZlcnRpY2FsQWxpZ25tZW50IjoxLCJTbWFydEZvcmVncm91bmQiOm51bGwsIkJhY2tncm91bmRGaWxsVHlwZSI6MCwiTWFyZ2luIjp7IiRpZCI6IjI3ODQiLCJUb3AiOjAuMCwiTGVmdCI6MC4wLCJSaWdodCI6MC4wLCJCb3R0b20iOjAuMH0sIlBhZGRpbmciOnsiJGlkIjoiMjc4NSIsIlRvcCI6MC4wLCJMZWZ0IjowLjAsIlJpZ2h0IjowLjAsIkJvdHRvbSI6MC4wfSwiQmFja2dyb3VuZCI6eyIkaWQiOiIyNzg2IiwiQ29sb3IiOnsiJGlkIjoiMjc4NyIsIkEiOjAsIlIiOjI1NSwiRyI6MjU1LCJCIjoyNTV9fSwiSXNWaXNpYmxlIjp0cnVlLCJXaWR0aCI6MC4wLCJIZWlnaHQiOjAuMCwiQm9yZGVyU3R5bGUiOnsiJGlkIjoiMjc4OCIsIkxpbmVDb2xvciI6bnVsbCwiTGluZVdlaWdodCI6MC4wLCJMaW5lVHlwZSI6MCwiUGFyZW50U3R5bGUiOm51bGx9LCJQYXJlbnRTdHlsZSI6bnVsbH0sIkRhdGVTdHlsZSI6eyIkaWQiOiIyNzg5IiwiRm9udFNldHRpbmdzIjp7IiRpZCI6IjI3OTAiLCJGb250U2l6ZSI6MTAsIkZvbnROYW1lIjoiQ2FsaWJyaSIsIklzQm9sZCI6ZmFsc2UsIklzSXRhbGljIjpmYWxzZSwiSXNVbmRlcmxpbmVkIjpmYWxzZSwiUGFyZW50U3R5bGUiOm51bGx9LCJBdXRvU2l6ZSI6MCwiRm9yZWdyb3VuZCI6eyIkaWQiOiIyNzkxIiwiQ29sb3IiOnsiJGlkIjoiMjc5MiIsIkEiOjI1NSwiUiI6MTQsIkciOjQwLCJCIjo2NX19LCJNYXhXaWR0aCI6MjAwLjAsIk1heEhlaWdodCI6IkluZmluaXR5IiwiU21hcnRGb3JlZ3JvdW5kSXNBY3RpdmUiOmZhbHNlLCJIb3Jpem9udGFsQWxpZ25tZW50IjoyLCJWZXJ0aWNhbEFsaWdubWVudCI6MSwiU21hcnRGb3JlZ3JvdW5kIjpudWxsLCJCYWNrZ3JvdW5kRmlsbFR5cGUiOjAsIk1hcmdpbiI6eyIkaWQiOiIyNzkzIiwiVG9wIjowLjAsIkxlZnQiOjAuMCwiUmlnaHQiOjAuMCwiQm90dG9tIjowLjB9LCJQYWRkaW5nIjp7IiRpZCI6IjI3OTQiLCJUb3AiOjAuMCwiTGVmdCI6MC4wLCJSaWdodCI6MC4wLCJCb3R0b20iOjAuMH0sIkJhY2tncm91bmQiOnsiJGlkIjoiMjc5NSIsIkNvbG9yIjp7IiRpZCI6IjI3OTYiLCJBIjowLCJSIjoyNTUsIkciOjI1NSwiQiI6MjU1fX0sIklzVmlzaWJsZSI6dHJ1ZSwiV2lkdGgiOjAuMCwiSGVpZ2h0IjowLjAsIkJvcmRlclN0eWxlIjp7IiRpZCI6IjI3OTciLCJMaW5lQ29sb3IiOm51bGwsIkxpbmVXZWlnaHQiOjAuMCwiTGluZVR5cGUiOjAsIlBhcmVudFN0eWxlIjpudWxsfSwiUGFyZW50U3R5bGUiOm51bGx9LCJEYXRlRm9ybWF0Ijp7IiRpZCI6IjI3OTgiLCJGb3JtYXRTdHJpbmciOiJNTU0geXl5eSIsIlNlcGFyYXRvciI6Ii8iLCJVc2VJbnRlcm5hdGlvbmFsRGF0ZUZvcm1hdCI6ZmFsc2UsIkRhdGVJc1Zpc2libGUiOnRydWUsIlRpbWVJc1Zpc2libGUiOmZhbHNlLCJIb3VyRGlnaXRzIjoxLCJBbVBtRGVzaWduYXRvciI6MiwiVHJpbTAwTWludXRlcyI6ZmFsc2UsIkxhc3RLbm93blZpc2liaWxpdHlTdGF0ZSI6bnVsbH0sIldlZWtOdW1iZXJpbmciOnsiJGlkIjoiMjc5OSIsIkZvcm1hdCI6MCwiSXNWaXNpYmxlIjpmYWxzZSwiTGFzdEtub3duVmlzaWJpbGl0eVN0YXRlIjpmYWxzZX0sIklzVmlzaWJsZSI6dHJ1ZSwiVmFyaWFuY2VTdHlsZSI6eyIkaWQiOiIyODAwIiwiVGV4dFN0eWxlIjp7IiRpZCI6IjI4MDEiLCJGb250U2V0dGluZ3MiOnsiJGlkIjoiMjgwMiIsIkZvbnRTaXplIjoxMSwiRm9udE5hbWUiOiJDYWxpYnJpIiwiSXNCb2xkIjpmYWxzZSwiSXNJdGFsaWMiOmZhbHNlLCJJc1VuZGVybGluZWQiOmZhbHNlLCJQYXJlbnRTdHlsZSI6bnVsbH0sIkF1dG9TaXplIjowLCJGb3JlZ3JvdW5kIjp7IiRpZCI6IjI4MDMiLCJDb2xvciI6eyIkaWQiOiIyODA0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I4MDUiLCJUb3AiOjAuMCwiTGVmdCI6MC4wLCJSaWdodCI6MC4wLCJCb3R0b20iOjAuMH0sIlBhZGRpbmciOnsiJGlkIjoiMjgwNiIsIlRvcCI6MC4wLCJMZWZ0IjowLjAsIlJpZ2h0IjowLjAsIkJvdHRvbSI6MC4wfSwiQmFja2dyb3VuZCI6eyIkaWQiOiIyODA3IiwiQ29sb3IiOnsiJGlkIjoiMjgwOCIsIkEiOjAsIlIiOjAsIkciOjAsIkIiOjB9fSwiSXNWaXNpYmxlIjp0cnVlLCJXaWR0aCI6MC4wLCJIZWlnaHQiOjAuMCwiQm9yZGVyU3R5bGUiOnsiJGlkIjoiMjgwOSIsIkxpbmVDb2xvciI6bnVsbCwiTGluZVdlaWdodCI6MC4wLCJMaW5lVHlwZSI6MCwiUGFyZW50U3R5bGUiOm51bGx9LCJQYXJlbnRTdHlsZSI6bnVsbH0sIlBhcmVudFN0eWxlIjpudWxsfSwiUGFyZW50U3R5bGUiOm51bGx9LCJJbmRleCI6MzAsIlNtYXJ0RHVyYXRpb25BY3RpdmF0ZWQiOmZhbHNlLCJEYXRlRm9ybWF0Ijp7IiRyZWYiOiIyNzk4In0sIldlZWtOdW1iZXJpbmciOnsiJGlkIjoiMjgxMCIsIkZvcm1hdCI6MCwiSXNWaXNpYmxlIjpmYWxzZSwiTGFzdEtub3duVmlzaWJpbGl0eVN0YXRlIjpmYWxzZX0sIkJhc2VsaW5lRGF0YSI6eyIkaWQiOiIyODExIiwiU3RhcnREYXRlIjoiMjAyNy0wMS0yNVQwMDowMDowMCIsIkVuZERhdGUiOiIyMDI3LTA2LTAyVDIzOjU5OjAwWiJ9LCJJZCI6IjE4ZjEwNWUxLTQ0ZWQtNDBlNi05NTZmLTYyYWJlYjMzNjY4NCIsIkltcG9ydElkIjpudWxsLCJUaXRsZSI6IlAgQ2hvcHBlciA6IEluc3RhbGxhdGlvbiBhbmQgQ29tbWlzc2lvbmluZyBwaGFzZSAoRlpKKSIsIk5vdGUiOm51bGwsIkh5cGVybGluayI6eyIkaWQiOiIyODEyIiwiQWRkcmVzcyI6IiIsIlN1YkFkZHJlc3MiOiIifSwiSXNDaGFuZ2VkIjpmYWxzZSwiSXNOZXciOmZhbHNlfX1dLCJfbWlsZXN0b25lcyI6W10sIklkIjoiMDAwMDAwMDAtMDAwMC0wMDAwLTAwMDAtMDAwMDAwMDAwMDAwIiwiSXNTaW5nbGVJdGVtUm93Ijp0cnVlfSx7IiRpZCI6IjI4MTMiLCJfdGFza3MiOltdLCJfbWlsZXN0b25lcyI6W3siJGlkIjoiMjgxNCIsIklkIjoiNzM5NzcxNzUtNjI2MS00NjVjLTgyODEtZjk4NWY4NzM0Yzk5IiwiSW5kZXgiOjMxLCJHcm91cElkIjpudWxsLCJUaXRsZSI6IkJhY2sgaW50byBDUDAxIHdpdGggMTMgZGF5cyBmbG9hdCIsIkRhdGVUaW1lIjoiMjAyNy0wNi0wNFQyMzo1OTowMCIsIlBlcmNlbnRhZ2VDb21wbGV0ZSI6bnVsbCwiTm90ZSI6bnVsbCwiU3R5bGUiOnsiJGlkIjoiMjgxNSIsIlRpdGxlUG9zaXRpb24iOiJMZWZ0IiwiRGF0ZVBvc2l0aW9uIjoiUmlnaHQiLCJWYXJpYW5jZVBvc2l0aW9uIjoiUmlnaHQiLCJTaGFwZVR5cGUiOjEsIlNoYXBlU2l6ZSI6MCwiU3BhY2luZyI6NSwiU2hhcGVTdHlsZSI6eyIkaWQiOiIyODE2IiwiTWFyZ2luIjp7IiRpZCI6IjI4MTciLCJUb3AiOjAuMCwiTGVmdCI6MC4wLCJSaWdodCI6MC4wLCJCb3R0b20iOjAuMH0sIlBhZGRpbmciOnsiJGlkIjoiMjgxOCIsIlRvcCI6MC4wLCJMZWZ0IjowLjAsIlJpZ2h0IjowLjAsIkJvdHRvbSI6MC4wfSwiQmFja2dyb3VuZCI6eyIkaWQiOiIyODE5IiwiQ29sb3IiOnsiJGlkIjoiMjgyMCIsIkEiOjI1NSwiUiI6MjU0LCJHIjoxODYsIkIiOjEwfX0sIklzVmlzaWJsZSI6dHJ1ZSwiV2lkdGgiOjEyLjAsIkhlaWdodCI6MTQuMCwiQm9yZGVyU3R5bGUiOnsiJGlkIjoiMjgyMSIsIkxpbmVDb2xvciI6eyIkaWQiOiIyODIyIiwiJHR5cGUiOiJOTFJFLkNvbW1vbi5Eb20uU29saWRDb2xvckJydXNoLCBOTFJFLkNvbW1vbiIsIkNvbG9yIjp7IiRpZCI6IjI4MjMiLCJBIjoyNTUsIlIiOjIzNCwiRyI6MjIsIkIiOjMwfX0sIkxpbmVXZWlnaHQiOjAuMCwiTGluZVR5cGUiOjAsIlBhcmVudFN0eWxlIjpudWxsfSwiUGFyZW50U3R5bGUiOm51bGx9LCJUaXRsZVN0eWxlIjp7IiRpZCI6IjI4MjQiLCJGb250U2V0dGluZ3MiOnsiJGlkIjoiMjgyNSIsIkZvbnRTaXplIjoxMSwiRm9udE5hbWUiOiJDYWxpYnJpIiwiSXNCb2xkIjpmYWxzZSwiSXNJdGFsaWMiOmZhbHNlLCJJc1VuZGVybGluZWQiOmZhbHNlLCJQYXJlbnRTdHlsZSI6bnVsbH0sIkF1dG9TaXplIjowLCJGb3JlZ3JvdW5kIjp7IiRpZCI6IjI4MjYiLCJDb2xvciI6eyIkaWQiOiIyODI3IiwiQSI6MjU1LCJSIjowLCJHIjowLCJCIjowfX0sIk1heFdpZHRoIjoyMDAuMCwiTWF4SGVpZ2h0IjoiSW5maW5pdHkiLCJTbWFydEZvcmVncm91bmRJc0FjdGl2ZSI6ZmFsc2UsIkhvcml6b250YWxBbGlnbm1lbnQiOjIsIlZlcnRpY2FsQWxpZ25tZW50IjoxLCJTbWFydEZvcmVncm91bmQiOm51bGwsIkJhY2tncm91bmRGaWxsVHlwZSI6MCwiTWFyZ2luIjp7IiRpZCI6IjI4MjgiLCJUb3AiOjAuMCwiTGVmdCI6MC4wLCJSaWdodCI6MC4wLCJCb3R0b20iOjAuMH0sIlBhZGRpbmciOnsiJGlkIjoiMjgyOSIsIlRvcCI6MC4wLCJMZWZ0IjowLjAsIlJpZ2h0IjowLjAsIkJvdHRvbSI6MC4wfSwiQmFja2dyb3VuZCI6eyIkaWQiOiIyODMwIiwiQ29sb3IiOnsiJGlkIjoiMjgzMSIsIkEiOjI1NSwiUiI6MCwiRyI6MCwiQiI6MH19LCJJc1Zpc2libGUiOnRydWUsIldpZHRoIjowLjAsIkhlaWdodCI6MC4wLCJCb3JkZXJTdHlsZSI6eyIkaWQiOiIyODMyIiwiTGluZUNvbG9yIjpudWxsLCJMaW5lV2VpZ2h0IjowLjAsIkxpbmVUeXBlIjowLCJQYXJlbnRTdHlsZSI6bnVsbH0sIlBhcmVudFN0eWxlIjpudWxsfSwiRGF0ZVN0eWxlIjp7IiRpZCI6IjI4MzMiLCJGb250U2V0dGluZ3MiOnsiJGlkIjoiMjgzNCIsIkZvbnRTaXplIjoxMCwiRm9udE5hbWUiOiJDYWxpYnJpIiwiSXNCb2xkIjpmYWxzZSwiSXNJdGFsaWMiOmZhbHNlLCJJc1VuZGVybGluZWQiOmZhbHNlLCJQYXJlbnRTdHlsZSI6bnVsbH0sIkF1dG9TaXplIjowLCJGb3JlZ3JvdW5kIjp7IiRpZCI6IjI4MzUiLCJDb2xvciI6eyIkaWQiOiIyODM2IiwiQSI6MjU1LCJSIjoxNCwiRyI6NDAsIkIiOjY1fX0sIk1heFdpZHRoIjoyMDAuMCwiTWF4SGVpZ2h0IjoiSW5maW5pdHkiLCJTbWFydEZvcmVncm91bmRJc0FjdGl2ZSI6ZmFsc2UsIkhvcml6b250YWxBbGlnbm1lbnQiOjAsIlZlcnRpY2FsQWxpZ25tZW50IjoxLCJTbWFydEZvcmVncm91bmQiOm51bGwsIkJhY2tncm91bmRGaWxsVHlwZSI6MCwiTWFyZ2luIjp7IiRpZCI6IjI4MzciLCJUb3AiOjAuMCwiTGVmdCI6MC4wLCJSaWdodCI6MC4wLCJCb3R0b20iOjAuMH0sIlBhZGRpbmciOnsiJGlkIjoiMjgzOCIsIlRvcCI6MC4wLCJMZWZ0IjowLjAsIlJpZ2h0IjowLjAsIkJvdHRvbSI6MC4wfSwiQmFja2dyb3VuZCI6eyIkaWQiOiIyODM5IiwiQ29sb3IiOnsiJGlkIjoiMjg0MCIsIkEiOjI1NSwiUiI6MTQsIkciOjQwLCJCIjo2NX19LCJJc1Zpc2libGUiOnRydWUsIldpZHRoIjowLjAsIkhlaWdodCI6MC4wLCJCb3JkZXJTdHlsZSI6eyIkaWQiOiIyODQxIiwiTGluZUNvbG9yIjpudWxsLCJMaW5lV2VpZ2h0IjowLjAsIkxpbmVUeXBlIjowLCJQYXJlbnRTdHlsZSI6bnVsbH0sIlBhcmVudFN0eWxlIjpudWxsfSwiRGF0ZUZvcm1hdCI6eyIkaWQiOiIyODQy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I4NDMiLCJGb3JtYXQiOjAsIklzVmlzaWJsZSI6ZmFsc2UsIkxhc3RLbm93blZpc2liaWxpdHlTdGF0ZSI6ZmFsc2V9LCJJc1Zpc2libGUiOnRydWUsIlZhcmlhbmNlU3R5bGUiOnsiJGlkIjoiMjg0NCIsIlRleHRTdHlsZSI6eyIkaWQiOiIyODQ1IiwiRm9udFNldHRpbmdzIjp7IiRpZCI6IjI4NDYiLCJGb250U2l6ZSI6MTEsIkZvbnROYW1lIjoiQ2FsaWJyaSIsIklzQm9sZCI6ZmFsc2UsIklzSXRhbGljIjpmYWxzZSwiSXNVbmRlcmxpbmVkIjpmYWxzZSwiUGFyZW50U3R5bGUiOm51bGx9LCJBdXRvU2l6ZSI6MCwiRm9yZWdyb3VuZCI6eyIkaWQiOiIyODQ3IiwiQ29sb3IiOnsiJGlkIjoiMjg0OCIsIkEiOjI1NSwiUiI6MCwiRyI6MCwiQiI6MH19LCJNYXhXaWR0aCI6MjAwLjAsIk1heEhlaWdodCI6IkluZmluaXR5IiwiU21hcnRGb3JlZ3JvdW5kSXNBY3RpdmUiOmZhbHNlLCJIb3Jpem9udGFsQWxpZ25tZW50IjoxLCJWZXJ0aWNhbEFsaWdubWVudCI6MSwiU21hcnRGb3JlZ3JvdW5kIjpudWxsLCJCYWNrZ3JvdW5kRmlsbFR5cGUiOjAsIk1hcmdpbiI6eyIkaWQiOiIyODQ5IiwiVG9wIjowLjAsIkxlZnQiOjAuMCwiUmlnaHQiOjAuMCwiQm90dG9tIjowLjB9LCJQYWRkaW5nIjp7IiRpZCI6IjI4NTAiLCJUb3AiOjAuMCwiTGVmdCI6MC4wLCJSaWdodCI6MC4wLCJCb3R0b20iOjAuMH0sIkJhY2tncm91bmQiOnsiJGlkIjoiMjg1MSIsIkNvbG9yIjp7IiRpZCI6IjI4NTIiLCJBIjowLCJSIjowLCJHIjowLCJCIjowfX0sIklzVmlzaWJsZSI6dHJ1ZSwiV2lkdGgiOjAuMCwiSGVpZ2h0IjowLjAsIkJvcmRlclN0eWxlIjp7IiRpZCI6IjI4NTMiLCJMaW5lQ29sb3IiOm51bGwsIkxpbmVXZWlnaHQiOjAuMCwiTGluZVR5cGUiOjAsIlBhcmVudFN0eWxlIjpudWxsfSwiUGFyZW50U3R5bGUiOm51bGx9LCJQYXJlbnRTdHlsZSI6bnVsbH0sIlBhcmVudFN0eWxlIjpudWxsfSwiSHlwZXJsaW5rIjpudWxsLCJCYXNlbGluZURhdGEiOnsiJGlkIjoiMjg1NCIsIkRhdGUiOiIyMDI3LTA2LTA0VDIzOjU5OjAwIn0sIkltcG9ydElkIjoiIn1dLCJJZCI6IjAwMDAwMDAwLTAwMDAtMDAwMC0wMDAwLTAwMDAwMDAwMDAwMCIsIklzU2luZ2xlSXRlbVJvdyI6dHJ1ZX1dLCJJbmRleCI6MjgsIklkIjoiODQzMzk0YWMtNTNmYy00MzA5LWEyYjctODBjN2QzNDYwOTY3IiwiSGVhZGVyVGV4dCI6bnVsbCwiSXNEZWZhdWx0Ijp0cnVlLCJTdHlsZSI6eyIkaWQiOiIyODU1IiwiSGVhZGVyU3R5bGUiOnsiJGlkIjoiMjg1NiIsIlRleHRTdHlsZSI6eyIkaWQiOiIyODU3IiwiRm9udFNldHRpbmdzIjp7IiRpZCI6IjI4NTgiLCJGb250U2l6ZSI6MTEsIkZvbnROYW1lIjoiQ2FsaWJyaSIsIklzQm9sZCI6ZmFsc2UsIklzSXRhbGljIjpmYWxzZSwiSXNVbmRlcmxpbmVkIjpmYWxzZSwiUGFyZW50U3R5bGUiOm51bGx9LCJBdXRvU2l6ZSI6MiwiRm9yZWdyb3VuZCI6eyIkaWQiOiIyODU5IiwiQ29sb3IiOnsiJGlkIjoiMjg2MCIsIkEiOjI1NSwiUiI6MCwiRyI6MCwiQiI6MH19LCJNYXhXaWR0aCI6IkluZmluaXR5IiwiTWF4SGVpZ2h0IjoiSW5maW5pdHkiLCJTbWFydEZvcmVncm91bmRJc0FjdGl2ZSI6ZmFsc2UsIkhvcml6b250YWxBbGlnbm1lbnQiOjAsIlZlcnRpY2FsQWxpZ25tZW50IjowLCJTbWFydEZvcmVncm91bmQiOm51bGwsIkJhY2tncm91bmRGaWxsVHlwZSI6MCwiTWFyZ2luIjp7IiRpZCI6IjI4NjEiLCJUb3AiOjAuMCwiTGVmdCI6MC4wLCJSaWdodCI6MC4wLCJCb3R0b20iOjAuMH0sIlBhZGRpbmciOnsiJGlkIjoiMjg2MiIsIlRvcCI6MC4wLCJMZWZ0IjowLjAsIlJpZ2h0IjowLjAsIkJvdHRvbSI6MC4wfSwiQmFja2dyb3VuZCI6eyIkaWQiOiIyODYzIiwiQ29sb3IiOnsiJGlkIjoiMjg2NCIsIkEiOjI1NSwiUiI6MCwiRyI6MCwiQiI6MH19LCJJc1Zpc2libGUiOnRydWUsIldpZHRoIjowLjAsIkhlaWdodCI6MC4wLCJCb3JkZXJTdHlsZSI6bnVsbCwiUGFyZW50U3R5bGUiOm51bGx9LCJSZWN0YW5nbGVTdHlsZSI6eyIkaWQiOiIyODY1IiwiTWFyZ2luIjp7IiRpZCI6IjI4NjYiLCJUb3AiOjAuMCwiTGVmdCI6MC4wLCJSaWdodCI6MC4wLCJCb3R0b20iOjAuMH0sIlBhZGRpbmciOnsiJGlkIjoiMjg2NyIsIlRvcCI6MC4wLCJMZWZ0IjowLjAsIlJpZ2h0IjowLjAsIkJvdHRvbSI6MC4wfSwiQmFja2dyb3VuZCI6eyIkaWQiOiIyODY4IiwiQ29sb3IiOnsiJGlkIjoiMjg2OSIsIkEiOjYzLCJSIjoyMzMsIkciOjExMywiQiI6NTB9fSwiSXNWaXNpYmxlIjp0cnVlLCJXaWR0aCI6MC4wLCJIZWlnaHQiOjAuMCwiQm9yZGVyU3R5bGUiOnsiJGlkIjoiMjg3MCIsIkxpbmVDb2xvciI6eyIkaWQiOiIyODcxIiwiJHR5cGUiOiJOTFJFLkNvbW1vbi5Eb20uU29saWRDb2xvckJydXNoLCBOTFJFLkNvbW1vbiIsIkNvbG9yIjp7IiRpZCI6IjI4NzIiLCJBIjoyNTUsIlIiOjI1NSwiRyI6MjU1LCJCIjoyNTV9fSwiTGluZVdlaWdodCI6MC4wLCJMaW5lVHlwZSI6MCwiUGFyZW50U3R5bGUiOm51bGx9LCJQYXJlbnRTdHlsZSI6bnVsbH0sIk1hcmdpbiI6eyIkaWQiOiIyODczIiwiVG9wIjowLjAsIkxlZnQiOjAuMCwiUmlnaHQiOjAuMCwiQm90dG9tIjowLjB9LCJQYWRkaW5nIjp7IiRpZCI6IjI4NzQiLCJUb3AiOjAuMCwiTGVmdCI6MC4wLCJSaWdodCI6MC4wLCJCb3R0b20iOjAuMH0sIkJhY2tncm91bmQiOm51bGwsIklzVmlzaWJsZSI6dHJ1ZSwiV2lkdGgiOjAuMCwiSGVpZ2h0IjowLjAsIkJvcmRlclN0eWxlIjpudWxsLCJQYXJlbnRTdHlsZSI6bnVsbH0sIkJhY2tncm91bmRTdHlsZSI6eyIkaWQiOiIyODc1IiwiTWFyZ2luIjp7IiRpZCI6IjI4NzYiLCJUb3AiOjAuMCwiTGVmdCI6MC4wLCJSaWdodCI6MC4wLCJCb3R0b20iOjAuMH0sIlBhZGRpbmciOnsiJGlkIjoiMjg3NyIsIlRvcCI6MC4wLCJMZWZ0IjowLjAsIlJpZ2h0IjowLjAsIkJvdHRvbSI6MC4wfSwiQmFja2dyb3VuZCI6eyIkaWQiOiIyODc4IiwiQ29sb3IiOnsiJGlkIjoiMjg3OSIsIkEiOjUxLCJSIjoyMDAsIkciOjIwMCwiQiI6MjAwfX0sIklzVmlzaWJsZSI6dHJ1ZSwiV2lkdGgiOjAuMCwiSGVpZ2h0IjowLjAsIkJvcmRlclN0eWxlIjp7IiRpZCI6IjI4ODAiLCJMaW5lQ29sb3IiOnsiJGlkIjoiMjg4MSIsIiR0eXBlIjoiTkxSRS5Db21tb24uRG9tLlNvbGlkQ29sb3JCcnVzaCwgTkxSRS5Db21tb24iLCJDb2xvciI6eyIkaWQiOiIyODgyIiwiQSI6MjU1LCJSIjoyMzQsIkciOjIyLCJCIjozMH19LCJMaW5lV2VpZ2h0IjowLjAsIkxpbmVUeXBlIjowLCJQYXJlbnRTdHlsZSI6bnVsbH0sIlBhcmVudFN0eWxlIjpudWxsfSwiTWFyZ2luIjp7IiRpZCI6IjI4ODMiLCJUb3AiOjAuMCwiTGVmdCI6MC4wLCJSaWdodCI6MC4wLCJCb3R0b20iOjAuMH0sIlBhZGRpbmciOnsiJGlkIjoiMjg4NCIsIlRvcCI6MC4wLCJMZWZ0IjowLjAsIlJpZ2h0IjowLjAsIkJvdHRvbSI6MC4wfSwiSXNWaXNpYmxlIjp0cnVlLCJXaWR0aCI6MC4wLCJIZWlnaHQiOjAuMCwiQm9yZGVyU3R5bGUiOnsiJGlkIjoiMjg4NSIsIkxpbmVDb2xvciI6bnVsbCwiTGluZVdlaWdodCI6MC4wLCJMaW5lVHlwZSI6MCwiUGFyZW50U3R5bGUiOm51bGx9LCJQYXJlbnRTdHlsZSI6bnVsbH19XSwiSWQiOiJmNTI5NWNmMC1hMzllLTRjNTAtODFjZi1jOTI2ZjkyNzk1ZDQiLCJJbmRleCI6MjgsIkhlYWRlclRleHQiOiJOby4gNiAtIENyaXRpY2FsIFBhdGggUCBDaG9wcGVyIFxyXG4oMTMgZGF5cyBURikiLCJTdHlsZSI6eyIkaWQiOiIyODg2IiwiU3R5bGVJZCI6Ijk4NTEzZTEwLTU1MWMtNGYzMC1hYzExLWEwNjkwZTkwMzEzNCIsIkhlYWRlclN0eWxlIjp7IiRpZCI6IjI4ODciLCJUZXh0SXNWZXJ0aWNhbCI6ZmFsc2UsIlRleHRTdHlsZSI6eyIkaWQiOiIyODg4IiwiRm9udFNldHRpbmdzIjp7IiRpZCI6IjI4ODkiLCJGb250U2l6ZSI6MTEsIkZvbnROYW1lIjoiQ2FsaWJyaSIsIklzQm9sZCI6ZmFsc2UsIklzSXRhbGljIjpmYWxzZSwiSXNVbmRlcmxpbmVkIjpmYWxzZSwiUGFyZW50U3R5bGUiOm51bGx9LCJBdXRvU2l6ZSI6MiwiRm9yZWdyb3VuZCI6eyIkaWQiOiIyODkwIiwiQ29sb3IiOnsiJGlkIjoiMjg5MSIsIkEiOjI1NSwiUiI6MjU1LCJHIjoyNTUsIkIiOjI1NX19LCJNYXhXaWR0aCI6IkluZmluaXR5IiwiTWF4SGVpZ2h0IjoiSW5maW5pdHkiLCJTbWFydEZvcmVncm91bmRJc0FjdGl2ZSI6ZmFsc2UsIkhvcml6b250YWxBbGlnbm1lbnQiOjAsIlZlcnRpY2FsQWxpZ25tZW50IjowLCJTbWFydEZvcmVncm91bmQiOm51bGwsIkJhY2tncm91bmRGaWxsVHlwZSI6MCwiTWFyZ2luIjp7IiRpZCI6IjI4OTIiLCJUb3AiOjAuMCwiTGVmdCI6MC4wLCJSaWdodCI6MC4wLCJCb3R0b20iOjAuMH0sIlBhZGRpbmciOnsiJGlkIjoiMjg5MyIsIlRvcCI6MC4wLCJMZWZ0IjowLjAsIlJpZ2h0IjowLjAsIkJvdHRvbSI6MC4wfSwiQmFja2dyb3VuZCI6eyIkaWQiOiIyODk0IiwiQ29sb3IiOnsiJGlkIjoiMjg5NSIsIkEiOjI1NSwiUiI6MjU1LCJHIjoyNTUsIkIiOjI1NX19LCJJc1Zpc2libGUiOnRydWUsIldpZHRoIjowLjAsIkhlaWdodCI6MC4wLCJCb3JkZXJTdHlsZSI6bnVsbCwiUGFyZW50U3R5bGUiOm51bGx9LCJSZWN0YW5nbGVTdHlsZSI6eyIkaWQiOiIyODk2IiwiTWFyZ2luIjp7IiRpZCI6IjI4OTciLCJUb3AiOjAuMCwiTGVmdCI6MC4wLCJSaWdodCI6MC4wLCJCb3R0b20iOjAuMH0sIlBhZGRpbmciOnsiJGlkIjoiMjg5OCIsIlRvcCI6MC4wLCJMZWZ0IjowLjAsIlJpZ2h0IjowLjAsIkJvdHRvbSI6MC4wfSwiQmFja2dyb3VuZCI6eyIkaWQiOiIyODk5IiwiQ29sb3IiOnsiJGlkIjoiMjkwMCIsIkEiOjI1NSwiUiI6MjU1LCJHIjoxODMsIkIiOjh9fSwiSXNWaXNpYmxlIjp0cnVlLCJXaWR0aCI6MC4wLCJIZWlnaHQiOjAuMCwiQm9yZGVyU3R5bGUiOnsiJGlkIjoiMjkwMSIsIkxpbmVDb2xvciI6eyIkaWQiOiIyOTAyIiwiJHR5cGUiOiJOTFJFLkNvbW1vbi5Eb20uU29saWRDb2xvckJydXNoLCBOTFJFLkNvbW1vbiIsIkNvbG9yIjp7IiRpZCI6IjI5MDMiLCJBIjoyNTUsIlIiOjI1NSwiRyI6MjU1LCJCIjoyNTV9fSwiTGluZVdlaWdodCI6MC4wLCJMaW5lVHlwZSI6MCwiUGFyZW50U3R5bGUiOm51bGx9LCJQYXJlbnRTdHlsZSI6bnVsbH0sIk1hcmdpbiI6eyIkaWQiOiIyOTA0IiwiVG9wIjowLjAsIkxlZnQiOjAuMCwiUmlnaHQiOjAuMCwiQm90dG9tIjowLjB9LCJQYWRkaW5nIjp7IiRpZCI6IjI5MDUiLCJUb3AiOjAuMCwiTGVmdCI6MC4wLCJSaWdodCI6MC4wLCJCb3R0b20iOjAuMH0sIkJhY2tncm91bmQiOm51bGwsIklzVmlzaWJsZSI6dHJ1ZSwiV2lkdGgiOjAuMCwiSGVpZ2h0IjowLjAsIkJvcmRlclN0eWxlIjpudWxsLCJQYXJlbnRTdHlsZSI6bnVsbH0sIkJhY2tncm91bmRTdHlsZSI6eyIkaWQiOiIyOTA2IiwiTWFyZ2luIjp7IiRpZCI6IjI5MDciLCJUb3AiOjAuMCwiTGVmdCI6MC4wLCJSaWdodCI6MC4wLCJCb3R0b20iOjAuMH0sIlBhZGRpbmciOnsiJGlkIjoiMjkwOCIsIlRvcCI6MC4wLCJMZWZ0IjowLjAsIlJpZ2h0IjowLjAsIkJvdHRvbSI6MC4wfSwiQmFja2dyb3VuZCI6eyIkaWQiOiIyOTA5IiwiQ29sb3IiOnsiJGlkIjoiMjkxMCIsIkEiOjUxLCJSIjoyMDAsIkciOjIwMCwiQiI6MjAwfX0sIklzVmlzaWJsZSI6dHJ1ZSwiV2lkdGgiOjAuMCwiSGVpZ2h0IjowLjAsIkJvcmRlclN0eWxlIjp7IiRpZCI6IjI5MTEiLCJMaW5lQ29sb3IiOnsiJGlkIjoiMjkxMiIsIiR0eXBlIjoiTkxSRS5Db21tb24uRG9tLlNvbGlkQ29sb3JCcnVzaCwgTkxSRS5Db21tb24iLCJDb2xvciI6eyIkaWQiOiIyOTEzIiwiQSI6MjU1LCJSIjoyMzQsIkciOjIyLCJCIjozMH19LCJMaW5lV2VpZ2h0IjowLjAsIkxpbmVUeXBlIjowLCJQYXJlbnRTdHlsZSI6bnVsbH0sIlBhcmVudFN0eWxlIjpudWxsfSwiSXNBYm92ZVRpbWViYW5kIjpmYWxzZSwiU3BhY2luZyI6MywiRGVmYXVsdFN3aW1sYW5lVGFza1N0eWxlIjp7IiRpZCI6IjI5MTQiLCIkdHlwZSI6Ik5MUkUuQ29tbW9uLkRvbS5TdHlsZXMuRXhwbGljaXRTZXRhYmxlVGFza1N0eWxlLCBOTFJFLkNvbW1vbiIsIlNoYXBlIjoxLCJTaGFwZVRoaWNrbmVzcyI6MCwiRHVyYXRpb25Gb3JtYXQiOjAsIkluY2x1ZGVOb25Xb3JraW5nRGF5c0luRHVyYXRpb24iOmZhbHNlLCJQZXJjZW50YWdlQ29tcGxldGVTdHlsZSI6eyIkaWQiOiIyOTE1IiwiRm9udFNldHRpbmdzIjp7IiRpZCI6IjI5MTYiLCJGb250U2l6ZSI6MTAsIkZvbnROYW1lIjoiQ2FsaWJyaSIsIklzQm9sZCI6ZmFsc2UsIklzSXRhbGljIjpmYWxzZSwiSXNVbmRlcmxpbmVkIjpmYWxzZSwiUGFyZW50U3R5bGUiOm51bGx9LCJBdXRvU2l6ZSI6MCwiRm9yZWdyb3VuZCI6eyIkaWQiOiIyOTE3IiwiQ29sb3IiOnsiJGlkIjoiMjkxOCIsIkEiOjI1NSwiUiI6MjMyLCJHIjoyMzIsIkIiOjIzMn19LCJNYXhXaWR0aCI6MjAwLjAsIk1heEhlaWdodCI6IkluZmluaXR5IiwiU21hcnRGb3JlZ3JvdW5kSXNBY3RpdmUiOmZhbHNlLCJIb3Jpem9udGFsQWxpZ25tZW50IjoxLCJWZXJ0aWNhbEFsaWdubWVudCI6MSwiU21hcnRGb3JlZ3JvdW5kIjpudWxsLCJCYWNrZ3JvdW5kRmlsbFR5cGUiOjAsIk1hcmdpbiI6eyIkaWQiOiIyOTE5IiwiVG9wIjowLjAsIkxlZnQiOjAuMCwiUmlnaHQiOjAuMCwiQm90dG9tIjowLjB9LCJQYWRkaW5nIjp7IiRpZCI6IjI5MjAiLCJUb3AiOjAuMCwiTGVmdCI6MC4wLCJSaWdodCI6MC4wLCJCb3R0b20iOjAuMH0sIkJhY2tncm91bmQiOnsiJGlkIjoiMjkyMSIsIkNvbG9yIjp7IiRpZCI6IjI5MjIiLCJBIjo4OSwiUiI6MCwiRyI6MCwiQiI6MH19LCJJc1Zpc2libGUiOnRydWUsIldpZHRoIjowLjAsIkhlaWdodCI6MC4wLCJCb3JkZXJTdHlsZSI6eyIkaWQiOiIyOTIzIiwiTGluZUNvbG9yIjpudWxsLCJMaW5lV2VpZ2h0IjowLjAsIkxpbmVUeXBlIjowLCJQYXJlbnRTdHlsZSI6bnVsbH0sIlBhcmVudFN0eWxlIjpudWxsfSwiRHVyYXRpb25TdHlsZSI6eyIkaWQiOiIyOTI0IiwiRm9udFNldHRpbmdzIjp7IiRpZCI6IjI5MjUiLCJGb250U2l6ZSI6MTAsIkZvbnROYW1lIjoiQ2FsaWJyaSIsIklzQm9sZCI6ZmFsc2UsIklzSXRhbGljIjpmYWxzZSwiSXNVbmRlcmxpbmVkIjpmYWxzZSwiUGFyZW50U3R5bGUiOm51bGx9LCJBdXRvU2l6ZSI6MCwiRm9yZWdyb3VuZCI6eyIkaWQiOiIyOTI2IiwiQ29sb3IiOnsiJGlkIjoiMjkyNyIsIkEiOjI1NSwiUiI6MjM3LCJHIjoxMjUsIkIiOjQ5fX0sIk1heFdpZHRoIjoyMDAuMCwiTWF4SGVpZ2h0IjoiSW5maW5pdHkiLCJTbWFydEZvcmVncm91bmRJc0FjdGl2ZSI6ZmFsc2UsIkhvcml6b250YWxBbGlnbm1lbnQiOjAsIlZlcnRpY2FsQWxpZ25tZW50IjoxLCJTbWFydEZvcmVncm91bmQiOm51bGwsIkJhY2tncm91bmRGaWxsVHlwZSI6MCwiTWFyZ2luIjp7IiRpZCI6IjI5MjgiLCJUb3AiOjAuMCwiTGVmdCI6MC4wLCJSaWdodCI6MC4wLCJCb3R0b20iOjAuMH0sIlBhZGRpbmciOnsiJGlkIjoiMjkyOSIsIlRvcCI6MC4wLCJMZWZ0IjowLjAsIlJpZ2h0IjowLjAsIkJvdHRvbSI6MC4wfSwiQmFja2dyb3VuZCI6eyIkaWQiOiIyOTMwIiwiQ29sb3IiOnsiJGlkIjoiMjkzMSIsIkEiOjI1NSwiUiI6MjM3LCJHIjoxMjUsIkIiOjQ5fX0sIklzVmlzaWJsZSI6dHJ1ZSwiV2lkdGgiOjAuMCwiSGVpZ2h0IjowLjAsIkJvcmRlclN0eWxlIjp7IiRpZCI6IjI5MzIiLCJMaW5lQ29sb3IiOm51bGwsIkxpbmVXZWlnaHQiOjAuMCwiTGluZVR5cGUiOjAsIlBhcmVudFN0eWxlIjpudWxsfSwiUGFyZW50U3R5bGUiOm51bGx9LCJIb3Jpem9udGFsQ29ubmVjdG9yU3R5bGUiOnsiJGlkIjoiMjkzMyIsIkxpbmVDb2xvciI6eyIkaWQiOiIyOTM0IiwiJHR5cGUiOiJOTFJFLkNvbW1vbi5Eb20uU29saWRDb2xvckJydXNoLCBOTFJFLkNvbW1vbiIsIkNvbG9yIjp7IiRpZCI6IjI5MzUiLCJBIjoyNTUsIlIiOjAsIkciOjAsIkIiOjB9fSwiTGluZVdlaWdodCI6MC4wLCJMaW5lVHlwZSI6MCwiUGFyZW50U3R5bGUiOm51bGx9LCJWZXJ0aWNhbENvbm5lY3RvclN0eWxlIjp7IiRpZCI6IjI5MzYiLCJMaW5lQ29sb3IiOnsiJGlkIjoiMjkzNyIsIiR0eXBlIjoiTkxSRS5Db21tb24uRG9tLlNvbGlkQ29sb3JCcnVzaCwgTkxSRS5Db21tb24iLCJDb2xvciI6eyIkaWQiOiIyOTM4IiwiQSI6MjU1LCJSIjowLCJHIjowLCJCIjowfX0sIkxpbmVXZWlnaHQiOjAuMCwiTGluZVR5cGUiOjAsIlBhcmVudFN0eWxlIjpudWxsfSwiTWFyZ2luIjpudWxsLCJTdGFydERhdGVQb3NpdGlvbiI6MywiRW5kRGF0ZVBvc2l0aW9uIjozLCJEYXRlSXNWaXNpYmxlIjp0cnVlLCJUaXRsZVBvc2l0aW9uIjo0LCJEdXJhdGlvblBvc2l0aW9uIjo2LCJQZXJjZW50YWdlQ29tcGxldGVkUG9zaXRpb24iOjIsIlZhcmlhbmNlUG9zaXRpb24iOjYsIlNwYWNpbmciOjMsIklzQmVsb3dUaW1lYmFuZCI6ZmFsc2UsIlBlcmNlbnRhZ2VDb21wbGV0ZVNoYXBlT3BhY2l0eSI6MzUsIkJhc2VsaW5lU3R5bGUiOnsiJGlkIjoiMjkzOSIsIlNoYXBlU3R5bGUiOnsiJGlkIjoiMjk0MCIsIk1hcmdpbiI6eyIkaWQiOiIyOTQxIiwiVG9wIjowLjAsIkxlZnQiOjAuMCwiUmlnaHQiOjAuMCwiQm90dG9tIjowLjB9LCJQYWRkaW5nIjp7IiRpZCI6IjI5NDIiLCJUb3AiOjAuMCwiTGVmdCI6MC4wLCJSaWdodCI6MC4wLCJCb3R0b20iOjAuMH0sIkJhY2tncm91bmQiOnsiJGlkIjoiMjk0MyIsIkNvbG9yIjp7IiRpZCI6IjI5NDQiLCJBIjoxNTMsIlIiOjAsIkciOjAsIkIiOjB9fSwiSXNWaXNpYmxlIjp0cnVlLCJXaWR0aCI6MC4wLCJIZWlnaHQiOjAuMCwiQm9yZGVyU3R5bGUiOnsiJGlkIjoiMjk0NSIsIkxpbmVDb2xvciI6bnVsbCwiTGluZVdlaWdodCI6MC4wLCJMaW5lVHlwZSI6MCwiUGFyZW50U3R5bGUiOm51bGx9LCJQYXJlbnRTdHlsZSI6bnVsbH0sIk1hcmdpbiI6eyIkaWQiOiIyOTQ2IiwiVG9wIjowLjAsIkxlZnQiOjAuMCwiUmlnaHQiOjAuMCwiQm90dG9tIjowLjB9LCJQYWRkaW5nIjp7IiRpZCI6IjI5NDciLCJUb3AiOjAuMCwiTGVmdCI6MC4wLCJSaWdodCI6MC4wLCJCb3R0b20iOjAuMH0sIkJhY2tncm91bmQiOm51bGwsIklzVmlzaWJsZSI6dHJ1ZSwiV2lkdGgiOjAuMCwiSGVpZ2h0IjowLjAsIkJvcmRlclN0eWxlIjpudWxsLCJQYXJlbnRTdHlsZSI6bnVsbH0sIlNoYXBlU3R5bGUiOnsiJGlkIjoiMjk0OCIsIk1hcmdpbiI6eyIkaWQiOiIyOTQ5IiwiVG9wIjowLjAsIkxlZnQiOjQuMCwiUmlnaHQiOjQuMCwiQm90dG9tIjowLjB9LCJQYWRkaW5nIjp7IiRpZCI6IjI5NTAiLCJUb3AiOjAuMCwiTGVmdCI6MC4wLCJSaWdodCI6MC4wLCJCb3R0b20iOjAuMH0sIkJhY2tncm91bmQiOnsiJGlkIjoiMjk1MSIsIkNvbG9yIjp7IiRpZCI6IjI5NTIiLCJBIjoyNTUsIlIiOjIzMywiRyI6MTEzLCJCIjo1MH19LCJJc1Zpc2libGUiOnRydWUsIldpZHRoIjowLjAsIkhlaWdodCI6MTAuMCwiQm9yZGVyU3R5bGUiOnsiJGlkIjoiMjk1MyIsIkxpbmVDb2xvciI6eyIkaWQiOiIyOTU0IiwiJHR5cGUiOiJOTFJFLkNvbW1vbi5Eb20uU29saWRDb2xvckJydXNoLCBOTFJFLkNvbW1vbiIsIkNvbG9yIjp7IiRpZCI6IjI5NTUiLCJBIjoyNTUsIlIiOjIzNCwiRyI6MjIsIkIiOjMwfX0sIkxpbmVXZWlnaHQiOjAuMCwiTGluZVR5cGUiOjAsIlBhcmVudFN0eWxlIjpudWxsfSwiUGFyZW50U3R5bGUiOm51bGx9LCJUaXRsZVN0eWxlIjp7IiRpZCI6IjI5NTYiLCJGb250U2V0dGluZ3MiOnsiJGlkIjoiMjk1NyIsIkZvbnRTaXplIjoxMSwiRm9udE5hbWUiOiJDYWxpYnJpIiwiSXNCb2xkIjpmYWxzZSwiSXNJdGFsaWMiOmZhbHNlLCJJc1VuZGVybGluZWQiOmZhbHNlLCJQYXJlbnRTdHlsZSI6bnVsbH0sIkF1dG9TaXplIjowLCJGb3JlZ3JvdW5kIjp7IiRpZCI6IjI5NTgiLCJDb2xvciI6eyIkaWQiOiIyOTU5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I5NjAiLCJUb3AiOjAuMCwiTGVmdCI6MC4wLCJSaWdodCI6MC4wLCJCb3R0b20iOjAuMH0sIlBhZGRpbmciOnsiJGlkIjoiMjk2MSIsIlRvcCI6MC4wLCJMZWZ0IjowLjAsIlJpZ2h0IjowLjAsIkJvdHRvbSI6MC4wfSwiQmFja2dyb3VuZCI6eyIkaWQiOiIyOTYyIiwiQ29sb3IiOnsiJGlkIjoiMjk2MyIsIkEiOjI1NSwiUiI6MCwiRyI6MCwiQiI6MH19LCJJc1Zpc2libGUiOnRydWUsIldpZHRoIjowLjAsIkhlaWdodCI6MC4wLCJCb3JkZXJTdHlsZSI6eyIkaWQiOiIyOTY0IiwiTGluZUNvbG9yIjpudWxsLCJMaW5lV2VpZ2h0IjowLjAsIkxpbmVUeXBlIjowLCJQYXJlbnRTdHlsZSI6bnVsbH0sIlBhcmVudFN0eWxlIjpudWxsfSwiRGF0ZVN0eWxlIjp7IiRpZCI6IjI5NjUiLCJGb250U2V0dGluZ3MiOnsiJGlkIjoiMjk2NiIsIkZvbnRTaXplIjoxMCwiRm9udE5hbWUiOiJDYWxpYnJpIiwiSXNCb2xkIjpmYWxzZSwiSXNJdGFsaWMiOmZhbHNlLCJJc1VuZGVybGluZWQiOmZhbHNlLCJQYXJlbnRTdHlsZSI6bnVsbH0sIkF1dG9TaXplIjowLCJGb3JlZ3JvdW5kIjp7IiRpZCI6IjI5NjciLCJDb2xvciI6eyIkaWQiOiIyOTY4IiwiQSI6MjU1LCJSIjoxNCwiRyI6NDAsIkIiOjY1fX0sIk1heFdpZHRoIjoyMDAuMCwiTWF4SGVpZ2h0IjoiSW5maW5pdHkiLCJTbWFydEZvcmVncm91bmRJc0FjdGl2ZSI6ZmFsc2UsIkhvcml6b250YWxBbGlnbm1lbnQiOjIsIlZlcnRpY2FsQWxpZ25tZW50IjoxLCJTbWFydEZvcmVncm91bmQiOm51bGwsIkJhY2tncm91bmRGaWxsVHlwZSI6MCwiTWFyZ2luIjp7IiRpZCI6IjI5NjkiLCJUb3AiOjAuMCwiTGVmdCI6MC4wLCJSaWdodCI6MC4wLCJCb3R0b20iOjAuMH0sIlBhZGRpbmciOnsiJGlkIjoiMjk3MCIsIlRvcCI6MC4wLCJMZWZ0IjowLjAsIlJpZ2h0IjowLjAsIkJvdHRvbSI6MC4wfSwiQmFja2dyb3VuZCI6eyIkaWQiOiIyOTcxIiwiQ29sb3IiOnsiJGlkIjoiMjk3MiIsIkEiOjI1NSwiUiI6MTQsIkciOjQwLCJCIjo2NX19LCJJc1Zpc2libGUiOnRydWUsIldpZHRoIjowLjAsIkhlaWdodCI6MC4wLCJCb3JkZXJTdHlsZSI6eyIkaWQiOiIyOTczIiwiTGluZUNvbG9yIjpudWxsLCJMaW5lV2VpZ2h0IjowLjAsIkxpbmVUeXBlIjowLCJQYXJlbnRTdHlsZSI6bnVsbH0sIlBhcmVudFN0eWxlIjpudWxsfSwiRGF0ZUZvcm1hdCI6eyIkaWQiOiIyOTc0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I5NzUiLCJGb3JtYXQiOjAsIklzVmlzaWJsZSI6ZmFsc2UsIkxhc3RLbm93blZpc2liaWxpdHlTdGF0ZSI6ZmFsc2V9LCJJc1Zpc2libGUiOnRydWUsIlZhcmlhbmNlU3R5bGUiOnsiJGlkIjoiMjk3NiIsIlRleHRTdHlsZSI6eyIkaWQiOiIyOTc3IiwiRm9udFNldHRpbmdzIjp7IiRpZCI6IjI5NzgiLCJGb250U2l6ZSI6MTEsIkZvbnROYW1lIjoiQ2FsaWJyaSIsIklzQm9sZCI6ZmFsc2UsIklzSXRhbGljIjpmYWxzZSwiSXNVbmRlcmxpbmVkIjpmYWxzZSwiUGFyZW50U3R5bGUiOm51bGx9LCJBdXRvU2l6ZSI6MCwiRm9yZWdyb3VuZCI6eyIkaWQiOiIyOTc5IiwiQ29sb3IiOnsiJGlkIjoiMjk4MC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yOTgxIiwiVG9wIjowLjAsIkxlZnQiOjAuMCwiUmlnaHQiOjAuMCwiQm90dG9tIjowLjB9LCJQYWRkaW5nIjp7IiRpZCI6IjI5ODIiLCJUb3AiOjAuMCwiTGVmdCI6MC4wLCJSaWdodCI6MC4wLCJCb3R0b20iOjAuMH0sIkJhY2tncm91bmQiOnsiJGlkIjoiMjk4MyIsIkNvbG9yIjp7IiRpZCI6IjI5ODQiLCJBIjowLCJSIjowLCJHIjowLCJCIjowfX0sIklzVmlzaWJsZSI6dHJ1ZSwiV2lkdGgiOjAuMCwiSGVpZ2h0IjowLjAsIkJvcmRlclN0eWxlIjp7IiRpZCI6IjI5ODUiLCJMaW5lQ29sb3IiOm51bGwsIkxpbmVXZWlnaHQiOjAuMCwiTGluZVR5cGUiOjAsIlBhcmVudFN0eWxlIjpudWxsfSwiUGFyZW50U3R5bGUiOm51bGx9LCJQYXJlbnRTdHlsZSI6bnVsbH0sIlBhcmVudFN0eWxlIjpudWxsLCJfZXhwbGljaXRseVNldCI6eyIkaWQiOiIyOTg2IiwiU2hhcGVTdHlsZSI6ZmFsc2UsIlRpdGxlU3R5bGUiOmZhbHNlLCJEYXRlU3R5bGUiOmZhbHNlLCJWYXJpYW5jZVN0eWxlIjpmYWxzZSwiSG9yaXpvbnRhbENvbm5lY3RvclN0eWxlIjpmYWxzZSwiVmVydGljYWxDb25uZWN0b3JTdHlsZSI6ZmFsc2UsIlBlcmNlbnRhZ2VDb21wbGV0ZVNoYXBlT3BhY2l0eSI6ZmFsc2UsIlNoYXBlIjpmYWxzZSwiU2hhcGVUaGlja25lc3MiOmZhbHNlLCJEdXJhdGlvbkZvcm1hdCI6ZmFsc2UsIkluY2x1ZGVOb25Xb3JraW5nRGF5c0luRHVyYXRpb24iOmZhbHNlLCJNYXJnaW4iOmZhbHNlLCJTdGFydERhdGVQb3NpdGlvbiI6ZmFsc2UsIkVuZERhdGVQb3NpdGlvbiI6ZmFsc2UsIlRpdGxlUG9zaXRpb24iOmZhbHNlLCJEdXJhdGlvblBvc2l0aW9uIjpmYWxzZSwiUGVyY2VudGFnZUNvbXBsZXRlZFBvc2l0aW9uIjpmYWxzZSwiVmFyaWFuY2VQb3NpdGlvbiI6ZmFsc2UsIlNwYWNpbmciOmZhbHNlLCJJc0JlbG93VGltZWJhbmQiOmZhbHNlLCJEYXRlRm9ybWF0IjpmYWxzZSwiV2Vla051bWJlcmluZyI6ZmFsc2UsIklzVmlzaWJsZSI6ZmFsc2V9fSwiRGVmYXVsdFN3aW1sYW5lTW90U3R5bGUiOnsiJGlkIjoiMjk4NyIsIlNoYXBlIjoxLCJDb25uZWN0b3JNYXJnaW4iOnsiJGlkIjoiMjk4OCIsIlRvcCI6MC4wLCJMZWZ0IjoyLjAsIlJpZ2h0IjoyLjAsIkJvdHRvbSI6MC4wfSwiQ29ubmVjdG9yU3R5bGUiOnsiJGlkIjoiMjk4OSIsIkxpbmVDb2xvciI6eyIkaWQiOiIyOTkwIiwiJHR5cGUiOiJOTFJFLkNvbW1vbi5Eb20uU29saWRDb2xvckJydXNoLCBOTFJFLkNvbW1vbiIsIkNvbG9yIjp7IiRpZCI6IjI5OTEiLCJBIjoxMjcsIlIiOjEyOCwiRyI6NTMsIkIiOjE0fX0sIkxpbmVXZWlnaHQiOjEuMCwiTGluZVR5cGUiOjAsIlBhcmVudFN0eWxlIjpudWxsfSwiSXNCZWxvd1RpbWViYW5kIjpmYWxzZSwiUG9zaXRpb25PblRhc2siOjEsIkhpZGVEYXRlIjpmYWxzZSwiU2hhcGVTaXplIjowLCJTcGFjaW5nIjowLjAsIlBhZGRpbmciOnsiJGlkIjoiMjk5MiIsIlRvcCI6NS4wLCJMZWZ0IjozLjAsIlJpZ2h0IjowLjAsIkJvdHRvbSI6Mi4wfSwiU2hhcGVTdHlsZSI6eyIkaWQiOiIyOTkzIiwiTWFyZ2luIjp7IiRpZCI6IjI5OTQiLCJUb3AiOjAuMCwiTGVmdCI6MC4wLCJSaWdodCI6MC4wLCJCb3R0b20iOjAuMH0sIlBhZGRpbmciOnsiJGlkIjoiMjk5NSIsIlRvcCI6MC4wLCJMZWZ0IjowLjAsIlJpZ2h0IjowLjAsIkJvdHRvbSI6MC4wfSwiQmFja2dyb3VuZCI6eyIkaWQiOiIyOTk2IiwiQ29sb3IiOnsiJGlkIjoiMjk5NyIsIkEiOjI1NSwiUiI6MTI4LCJHIjo1MywiQiI6MTR9fSwiSXNWaXNpYmxlIjp0cnVlLCJXaWR0aCI6MTIuMCwiSGVpZ2h0IjoxNC4wLCJCb3JkZXJTdHlsZSI6eyIkaWQiOiIyOTk4IiwiTGluZUNvbG9yIjp7IiRpZCI6IjI5OTkiLCIkdHlwZSI6Ik5MUkUuQ29tbW9uLkRvbS5Tb2xpZENvbG9yQnJ1c2gsIE5MUkUuQ29tbW9uIiwiQ29sb3IiOnsiJGlkIjoiMzAwMCIsIkEiOjI1NSwiUiI6MjU1LCJHIjoyNTUsIkIiOjI1NX19LCJMaW5lV2VpZ2h0IjowLjAsIkxpbmVUeXBlIjowLCJQYXJlbnRTdHlsZSI6bnVsbH0sIlBhcmVudFN0eWxlIjpudWxsfSwiVGl0bGVTdHlsZSI6eyIkaWQiOiIzMDAxIiwiRm9udFNldHRpbmdzIjp7IiRpZCI6IjMwMDIiLCJGb250U2l6ZSI6MTEsIkZvbnROYW1lIjoiQ2FsaWJyaSIsIklzQm9sZCI6ZmFsc2UsIklzSXRhbGljIjpmYWxzZSwiSXNVbmRlcmxpbmVkIjpmYWxzZSwiUGFyZW50U3R5bGUiOm51bGx9LCJBdXRvU2l6ZSI6MCwiRm9yZWdyb3VuZCI6eyIkaWQiOiIzMDAzIiwiQ29sb3IiOnsiJGlkIjoiMzAwNCIsIkEiOjI1NSwiUiI6MCwiRyI6MCwiQiI6MH19LCJNYXhXaWR0aCI6MjAwLjAsIk1heEhlaWdodCI6IkluZmluaXR5IiwiU21hcnRGb3JlZ3JvdW5kSXNBY3RpdmUiOmZhbHNlLCJIb3Jpem9udGFsQWxpZ25tZW50IjoxLCJWZXJ0aWNhbEFsaWdubWVudCI6MSwiU21hcnRGb3JlZ3JvdW5kIjpudWxsLCJCYWNrZ3JvdW5kRmlsbFR5cGUiOjAsIk1hcmdpbiI6eyIkaWQiOiIzMDA1IiwiVG9wIjowLjAsIkxlZnQiOjAuMCwiUmlnaHQiOjAuMCwiQm90dG9tIjowLjB9LCJQYWRkaW5nIjp7IiRpZCI6IjMwMDYiLCJUb3AiOjAuMCwiTGVmdCI6MC4wLCJSaWdodCI6MC4wLCJCb3R0b20iOjAuMH0sIkJhY2tncm91bmQiOnsiJGlkIjoiMzAwNyIsIkNvbG9yIjp7IiRpZCI6IjMwMDgiLCJBIjoyNTUsIlIiOjAsIkciOjAsIkIiOjB9fSwiSXNWaXNpYmxlIjp0cnVlLCJXaWR0aCI6MC4wLCJIZWlnaHQiOjAuMCwiQm9yZGVyU3R5bGUiOnsiJGlkIjoiMzAwOSIsIkxpbmVDb2xvciI6bnVsbCwiTGluZVdlaWdodCI6MC4wLCJMaW5lVHlwZSI6MCwiUGFyZW50U3R5bGUiOm51bGx9LCJQYXJlbnRTdHlsZSI6bnVsbH0sIkRhdGVTdHlsZSI6eyIkaWQiOiIzMDEwIiwiRm9udFNldHRpbmdzIjp7IiRpZCI6IjMwMTEiLCJGb250U2l6ZSI6MTAsIkZvbnROYW1lIjoiQ2FsaWJyaSIsIklzQm9sZCI6ZmFsc2UsIklzSXRhbGljIjpmYWxzZSwiSXNVbmRlcmxpbmVkIjpmYWxzZSwiUGFyZW50U3R5bGUiOm51bGx9LCJBdXRvU2l6ZSI6MCwiRm9yZWdyb3VuZCI6eyIkaWQiOiIzMDEyIiwiQ29sb3IiOnsiJGlkIjoiMzAxMyIsIkEiOjI1NSwiUiI6MTQsIkciOjQwLCJCIjo2NX19LCJNYXhXaWR0aCI6MjAwLjAsIk1heEhlaWdodCI6IkluZmluaXR5IiwiU21hcnRGb3JlZ3JvdW5kSXNBY3RpdmUiOmZhbHNlLCJIb3Jpem9udGFsQWxpZ25tZW50IjoxLCJWZXJ0aWNhbEFsaWdubWVudCI6MSwiU21hcnRGb3JlZ3JvdW5kIjpudWxsLCJCYWNrZ3JvdW5kRmlsbFR5cGUiOjAsIk1hcmdpbiI6eyIkaWQiOiIzMDE0IiwiVG9wIjowLjAsIkxlZnQiOjAuMCwiUmlnaHQiOjAuMCwiQm90dG9tIjowLjB9LCJQYWRkaW5nIjp7IiRpZCI6IjMwMTUiLCJUb3AiOjAuMCwiTGVmdCI6MC4wLCJSaWdodCI6MC4wLCJCb3R0b20iOjAuMH0sIkJhY2tncm91bmQiOnsiJGlkIjoiMzAxNiIsIkNvbG9yIjp7IiRpZCI6IjMwMTciLCJBIjoyNTUsIlIiOjE0LCJHIjo0MCwiQiI6NjV9fSwiSXNWaXNpYmxlIjp0cnVlLCJXaWR0aCI6MC4wLCJIZWlnaHQiOjAuMCwiQm9yZGVyU3R5bGUiOnsiJGlkIjoiMzAxOCIsIkxpbmVDb2xvciI6bnVsbCwiTGluZVdlaWdodCI6MC4wLCJMaW5lVHlwZSI6MCwiUGFyZW50U3R5bGUiOm51bGx9LCJQYXJlbnRTdHlsZSI6bnVsbH0sIkRhdGVGb3JtYXQiOnsiJGlkIjoiMzAxOS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zMDIwIiwiRm9ybWF0IjowLCJJc1Zpc2libGUiOmZhbHNlLCJMYXN0S25vd25WaXNpYmlsaXR5U3RhdGUiOmZhbHNlfSwiSXNWaXNpYmxlIjpmYWxzZSwiVmFyaWFuY2VTdHlsZSI6eyIkaWQiOiIzMDIxIiwiVGV4dFN0eWxlIjp7IiRpZCI6IjMwMjIiLCJGb250U2V0dGluZ3MiOnsiJGlkIjoiMzAyMyIsIkZvbnRTaXplIjoxMSwiRm9udE5hbWUiOiJDYWxpYnJpIiwiSXNCb2xkIjpmYWxzZSwiSXNJdGFsaWMiOmZhbHNlLCJJc1VuZGVybGluZWQiOmZhbHNlLCJQYXJlbnRTdHlsZSI6bnVsbH0sIkF1dG9TaXplIjowLCJGb3JlZ3JvdW5kIjp7IiRpZCI6IjMwMjQiLCJDb2xvciI6eyIkaWQiOiIzMDI1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MwMjYiLCJUb3AiOjAuMCwiTGVmdCI6MC4wLCJSaWdodCI6MC4wLCJCb3R0b20iOjAuMH0sIlBhZGRpbmciOnsiJGlkIjoiMzAyNyIsIlRvcCI6MC4wLCJMZWZ0IjowLjAsIlJpZ2h0IjowLjAsIkJvdHRvbSI6MC4wfSwiQmFja2dyb3VuZCI6eyIkaWQiOiIzMDI4IiwiQ29sb3IiOnsiJGlkIjoiMzAyOSIsIkEiOjAsIlIiOjAsIkciOjAsIkIiOjB9fSwiSXNWaXNpYmxlIjpmYWxzZSwiV2lkdGgiOjAuMCwiSGVpZ2h0IjowLjAsIkJvcmRlclN0eWxlIjp7IiRpZCI6IjMwMzAiLCJMaW5lQ29sb3IiOm51bGwsIkxpbmVXZWlnaHQiOjAuMCwiTGluZVR5cGUiOjAsIlBhcmVudFN0eWxlIjpudWxsfSwiUGFyZW50U3R5bGUiOm51bGx9LCJQYXJlbnRTdHlsZSI6bnVsbH0sIlBhcmVudFN0eWxlIjpudWxsfSwiRGVmYXVsdFN3aW1sYW5lTWlsZXN0b25lU3R5bGUiOnsiJGlkIjoiMzAzMSIsIlRpdGxlUG9zaXRpb24iOiJMZWZ0IiwiRGF0ZVBvc2l0aW9uIjoiUmlnaHQiLCJWYXJpYW5jZVBvc2l0aW9uIjoiUmlnaHQiLCJTaGFwZVR5cGUiOjEsIlNoYXBlU2l6ZSI6MCwiU3BhY2luZyI6NSwiU2hhcGVTdHlsZSI6eyIkaWQiOiIzMDMyIiwiTWFyZ2luIjp7IiRpZCI6IjMwMzMiLCJUb3AiOjAuMCwiTGVmdCI6MC4wLCJSaWdodCI6MC4wLCJCb3R0b20iOjAuMH0sIlBhZGRpbmciOnsiJGlkIjoiMzAzNCIsIlRvcCI6MC4wLCJMZWZ0IjowLjAsIlJpZ2h0IjowLjAsIkJvdHRvbSI6MC4wfSwiQmFja2dyb3VuZCI6eyIkaWQiOiIzMDM1IiwiQ29sb3IiOnsiJGlkIjoiMzAzNiIsIkEiOjI1NSwiUiI6MjMzLCJHIjoxMTMsIkIiOjUwfX0sIklzVmlzaWJsZSI6dHJ1ZSwiV2lkdGgiOjEyLjAsIkhlaWdodCI6MTQuMCwiQm9yZGVyU3R5bGUiOnsiJGlkIjoiMzAzNyIsIkxpbmVDb2xvciI6eyIkaWQiOiIzMDM4IiwiJHR5cGUiOiJOTFJFLkNvbW1vbi5Eb20uU29saWRDb2xvckJydXNoLCBOTFJFLkNvbW1vbiIsIkNvbG9yIjp7IiRpZCI6IjMwMzkiLCJBIjoyNTUsIlIiOjIzNCwiRyI6MjIsIkIiOjMwfX0sIkxpbmVXZWlnaHQiOjAuMCwiTGluZVR5cGUiOjAsIlBhcmVudFN0eWxlIjpudWxsfSwiUGFyZW50U3R5bGUiOm51bGx9LCJUaXRsZVN0eWxlIjp7IiRpZCI6IjMwNDAiLCJGb250U2V0dGluZ3MiOnsiJGlkIjoiMzA0MSIsIkZvbnRTaXplIjoxMSwiRm9udE5hbWUiOiJDYWxpYnJpIiwiSXNCb2xkIjpmYWxzZSwiSXNJdGFsaWMiOmZhbHNlLCJJc1VuZGVybGluZWQiOmZhbHNlLCJQYXJlbnRTdHlsZSI6bnVsbH0sIkF1dG9TaXplIjowLCJGb3JlZ3JvdW5kIjp7IiRpZCI6IjMwNDIiLCJDb2xvciI6eyIkaWQiOiIzMDQzIiwiQSI6MjU1LCJSIjowLCJHIjowLCJCIjowfX0sIk1heFdpZHRoIjoyMDAuMCwiTWF4SGVpZ2h0IjoiSW5maW5pdHkiLCJTbWFydEZvcmVncm91bmRJc0FjdGl2ZSI6ZmFsc2UsIkhvcml6b250YWxBbGlnbm1lbnQiOjIsIlZlcnRpY2FsQWxpZ25tZW50IjoxLCJTbWFydEZvcmVncm91bmQiOm51bGwsIkJhY2tncm91bmRGaWxsVHlwZSI6MCwiTWFyZ2luIjp7IiRpZCI6IjMwNDQiLCJUb3AiOjAuMCwiTGVmdCI6MC4wLCJSaWdodCI6MC4wLCJCb3R0b20iOjAuMH0sIlBhZGRpbmciOnsiJGlkIjoiMzA0NSIsIlRvcCI6MC4wLCJMZWZ0IjowLjAsIlJpZ2h0IjowLjAsIkJvdHRvbSI6MC4wfSwiQmFja2dyb3VuZCI6eyIkaWQiOiIzMDQ2IiwiQ29sb3IiOnsiJGlkIjoiMzA0NyIsIkEiOjI1NSwiUiI6MCwiRyI6MCwiQiI6MH19LCJJc1Zpc2libGUiOnRydWUsIldpZHRoIjowLjAsIkhlaWdodCI6MC4wLCJCb3JkZXJTdHlsZSI6eyIkaWQiOiIzMDQ4IiwiTGluZUNvbG9yIjpudWxsLCJMaW5lV2VpZ2h0IjowLjAsIkxpbmVUeXBlIjowLCJQYXJlbnRTdHlsZSI6bnVsbH0sIlBhcmVudFN0eWxlIjpudWxsfSwiRGF0ZVN0eWxlIjp7IiRpZCI6IjMwNDkiLCJGb250U2V0dGluZ3MiOnsiJGlkIjoiMzA1MCIsIkZvbnRTaXplIjoxMCwiRm9udE5hbWUiOiJDYWxpYnJpIiwiSXNCb2xkIjpmYWxzZSwiSXNJdGFsaWMiOmZhbHNlLCJJc1VuZGVybGluZWQiOmZhbHNlLCJQYXJlbnRTdHlsZSI6bnVsbH0sIkF1dG9TaXplIjowLCJGb3JlZ3JvdW5kIjp7IiRpZCI6IjMwNTEiLCJDb2xvciI6eyIkaWQiOiIzMDUyIiwiQSI6MjU1LCJSIjoxNCwiRyI6NDAsIkIiOjY1fX0sIk1heFdpZHRoIjoyMDAuMCwiTWF4SGVpZ2h0IjoiSW5maW5pdHkiLCJTbWFydEZvcmVncm91bmRJc0FjdGl2ZSI6ZmFsc2UsIkhvcml6b250YWxBbGlnbm1lbnQiOjAsIlZlcnRpY2FsQWxpZ25tZW50IjoxLCJTbWFydEZvcmVncm91bmQiOm51bGwsIkJhY2tncm91bmRGaWxsVHlwZSI6MCwiTWFyZ2luIjp7IiRpZCI6IjMwNTMiLCJUb3AiOjAuMCwiTGVmdCI6MC4wLCJSaWdodCI6MC4wLCJCb3R0b20iOjAuMH0sIlBhZGRpbmciOnsiJGlkIjoiMzA1NCIsIlRvcCI6MC4wLCJMZWZ0IjowLjAsIlJpZ2h0IjowLjAsIkJvdHRvbSI6MC4wfSwiQmFja2dyb3VuZCI6eyIkaWQiOiIzMDU1IiwiQ29sb3IiOnsiJGlkIjoiMzA1NiIsIkEiOjI1NSwiUiI6MTQsIkciOjQwLCJCIjo2NX19LCJJc1Zpc2libGUiOnRydWUsIldpZHRoIjowLjAsIkhlaWdodCI6MC4wLCJCb3JkZXJTdHlsZSI6eyIkaWQiOiIzMDU3IiwiTGluZUNvbG9yIjpudWxsLCJMaW5lV2VpZ2h0IjowLjAsIkxpbmVUeXBlIjowLCJQYXJlbnRTdHlsZSI6bnVsbH0sIlBhcmVudFN0eWxlIjpudWxsfSwiRGF0ZUZvcm1hdCI6eyIkaWQiOiIzMDU4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MwNTkiLCJGb3JtYXQiOjAsIklzVmlzaWJsZSI6ZmFsc2UsIkxhc3RLbm93blZpc2liaWxpdHlTdGF0ZSI6ZmFsc2V9LCJJc1Zpc2libGUiOnRydWUsIlZhcmlhbmNlU3R5bGUiOnsiJGlkIjoiMzA2MCIsIlRleHRTdHlsZSI6eyIkaWQiOiIzMDYxIiwiRm9udFNldHRpbmdzIjp7IiRpZCI6IjMwNjIiLCJGb250U2l6ZSI6MTEsIkZvbnROYW1lIjoiQ2FsaWJyaSIsIklzQm9sZCI6ZmFsc2UsIklzSXRhbGljIjpmYWxzZSwiSXNVbmRlcmxpbmVkIjpmYWxzZSwiUGFyZW50U3R5bGUiOm51bGx9LCJBdXRvU2l6ZSI6MCwiRm9yZWdyb3VuZCI6eyIkaWQiOiIzMDYzIiwiQ29sb3IiOnsiJGlkIjoiMzA2NC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zMDY1IiwiVG9wIjowLjAsIkxlZnQiOjAuMCwiUmlnaHQiOjAuMCwiQm90dG9tIjowLjB9LCJQYWRkaW5nIjp7IiRpZCI6IjMwNjYiLCJUb3AiOjAuMCwiTGVmdCI6MC4wLCJSaWdodCI6MC4wLCJCb3R0b20iOjAuMH0sIkJhY2tncm91bmQiOnsiJGlkIjoiMzA2NyIsIkNvbG9yIjp7IiRpZCI6IjMwNjgiLCJBIjowLCJSIjowLCJHIjowLCJCIjowfX0sIklzVmlzaWJsZSI6dHJ1ZSwiV2lkdGgiOjAuMCwiSGVpZ2h0IjowLjAsIkJvcmRlclN0eWxlIjp7IiRpZCI6IjMwNjkiLCJMaW5lQ29sb3IiOm51bGwsIkxpbmVXZWlnaHQiOjAuMCwiTGluZVR5cGUiOjAsIlBhcmVudFN0eWxlIjpudWxsfSwiUGFyZW50U3R5bGUiOm51bGx9LCJQYXJlbnRTdHlsZSI6bnVsbH0sIlBhcmVudFN0eWxlIjpudWxsfSwiRGVmYXVsdFN3aW1sYW5lQWN0aXZpdHlTdHlsZSI6eyIkaWQiOiIzMDcwIiwiSGVhZGVyU3R5bGUiOnsiJGlkIjoiMzA3MSIsIlRleHRTdHlsZSI6eyIkaWQiOiIzMDcyIiwiRm9udFNldHRpbmdzIjp7IiRpZCI6IjMwNzMiLCJGb250U2l6ZSI6MTEsIkZvbnROYW1lIjoiQ2FsaWJyaSIsIklzQm9sZCI6ZmFsc2UsIklzSXRhbGljIjpmYWxzZSwiSXNVbmRlcmxpbmVkIjpmYWxzZSwiUGFyZW50U3R5bGUiOm51bGx9LCJBdXRvU2l6ZSI6MiwiRm9yZWdyb3VuZCI6eyIkaWQiOiIzMDc0IiwiQ29sb3IiOnsiJGlkIjoiMzA3NSIsIkEiOjI1NSwiUiI6MCwiRyI6MCwiQiI6MH19LCJNYXhXaWR0aCI6IkluZmluaXR5IiwiTWF4SGVpZ2h0IjoiSW5maW5pdHkiLCJTbWFydEZvcmVncm91bmRJc0FjdGl2ZSI6ZmFsc2UsIkhvcml6b250YWxBbGlnbm1lbnQiOjAsIlZlcnRpY2FsQWxpZ25tZW50IjowLCJTbWFydEZvcmVncm91bmQiOm51bGwsIkJhY2tncm91bmRGaWxsVHlwZSI6MCwiTWFyZ2luIjp7IiRpZCI6IjMwNzYiLCJUb3AiOjAuMCwiTGVmdCI6MC4wLCJSaWdodCI6MC4wLCJCb3R0b20iOjAuMH0sIlBhZGRpbmciOnsiJGlkIjoiMzA3NyIsIlRvcCI6MC4wLCJMZWZ0IjowLjAsIlJpZ2h0IjowLjAsIkJvdHRvbSI6MC4wfSwiQmFja2dyb3VuZCI6eyIkaWQiOiIzMDc4IiwiQ29sb3IiOnsiJGlkIjoiMzA3OSIsIkEiOjI1NSwiUiI6MCwiRyI6MCwiQiI6MH19LCJJc1Zpc2libGUiOnRydWUsIldpZHRoIjowLjAsIkhlaWdodCI6MC4wLCJCb3JkZXJTdHlsZSI6bnVsbCwiUGFyZW50U3R5bGUiOm51bGx9LCJSZWN0YW5nbGVTdHlsZSI6eyIkaWQiOiIzMDgwIiwiTWFyZ2luIjp7IiRpZCI6IjMwODEiLCJUb3AiOjAuMCwiTGVmdCI6MC4wLCJSaWdodCI6MC4wLCJCb3R0b20iOjAuMH0sIlBhZGRpbmciOnsiJGlkIjoiMzA4MiIsIlRvcCI6MC4wLCJMZWZ0IjowLjAsIlJpZ2h0IjowLjAsIkJvdHRvbSI6MC4wfSwiQmFja2dyb3VuZCI6eyIkaWQiOiIzMDgzIiwiQ29sb3IiOnsiJGlkIjoiMzA4NCIsIkEiOjYzLCJSIjoyMzMsIkciOjExMywiQiI6NTB9fSwiSXNWaXNpYmxlIjp0cnVlLCJXaWR0aCI6MC4wLCJIZWlnaHQiOjAuMCwiQm9yZGVyU3R5bGUiOnsiJGlkIjoiMzA4NSIsIkxpbmVDb2xvciI6eyIkaWQiOiIzMDg2IiwiJHR5cGUiOiJOTFJFLkNvbW1vbi5Eb20uU29saWRDb2xvckJydXNoLCBOTFJFLkNvbW1vbiIsIkNvbG9yIjp7IiRpZCI6IjMwODciLCJBIjoyNTUsIlIiOjI1NSwiRyI6MjU1LCJCIjoyNTV9fSwiTGluZVdlaWdodCI6MC4wLCJMaW5lVHlwZSI6MCwiUGFyZW50U3R5bGUiOm51bGx9LCJQYXJlbnRTdHlsZSI6bnVsbH0sIk1hcmdpbiI6eyIkaWQiOiIzMDg4IiwiVG9wIjowLjAsIkxlZnQiOjAuMCwiUmlnaHQiOjAuMCwiQm90dG9tIjowLjB9LCJQYWRkaW5nIjp7IiRpZCI6IjMwODkiLCJUb3AiOjAuMCwiTGVmdCI6MC4wLCJSaWdodCI6MC4wLCJCb3R0b20iOjAuMH0sIkJhY2tncm91bmQiOm51bGwsIklzVmlzaWJsZSI6dHJ1ZSwiV2lkdGgiOjAuMCwiSGVpZ2h0IjowLjAsIkJvcmRlclN0eWxlIjpudWxsLCJQYXJlbnRTdHlsZSI6bnVsbH0sIkJhY2tncm91bmRTdHlsZSI6eyIkaWQiOiIzMDkwIiwiTWFyZ2luIjp7IiRpZCI6IjMwOTEiLCJUb3AiOjAuMCwiTGVmdCI6MC4wLCJSaWdodCI6MC4wLCJCb3R0b20iOjAuMH0sIlBhZGRpbmciOnsiJGlkIjoiMzA5MiIsIlRvcCI6MC4wLCJMZWZ0IjowLjAsIlJpZ2h0IjowLjAsIkJvdHRvbSI6MC4wfSwiQmFja2dyb3VuZCI6eyIkaWQiOiIzMDkzIiwiQ29sb3IiOnsiJGlkIjoiMzA5NCIsIkEiOjUxLCJSIjoyMDAsIkciOjIwMCwiQiI6MjAwfX0sIklzVmlzaWJsZSI6dHJ1ZSwiV2lkdGgiOjAuMCwiSGVpZ2h0IjowLjAsIkJvcmRlclN0eWxlIjp7IiRpZCI6IjMwOTUiLCJMaW5lQ29sb3IiOnsiJGlkIjoiMzA5NiIsIiR0eXBlIjoiTkxSRS5Db21tb24uRG9tLlNvbGlkQ29sb3JCcnVzaCwgTkxSRS5Db21tb24iLCJDb2xvciI6eyIkaWQiOiIzMDk3IiwiQSI6MjU1LCJSIjoyMzQsIkciOjIyLCJCIjozMH19LCJMaW5lV2VpZ2h0IjowLjAsIkxpbmVUeXBlIjowLCJQYXJlbnRTdHlsZSI6bnVsbH0sIlBhcmVudFN0eWxlIjpudWxsfSwiTWFyZ2luIjp7IiRpZCI6IjMwOTgiLCJUb3AiOjAuMCwiTGVmdCI6MC4wLCJSaWdodCI6MC4wLCJCb3R0b20iOjAuMH0sIlBhZGRpbmciOnsiJGlkIjoiMzA5OSIsIlRvcCI6MC4wLCJMZWZ0IjowLjAsIlJpZ2h0IjowLjAsIkJvdHRvbSI6MC4wfSwiSXNWaXNpYmxlIjp0cnVlLCJXaWR0aCI6MC4wLCJIZWlnaHQiOjAuMCwiQm9yZGVyU3R5bGUiOnsiJGlkIjoiMzEwMCIsIkxpbmVDb2xvciI6bnVsbCwiTGluZVdlaWdodCI6MC4wLCJMaW5lVHlwZSI6MCwiUGFyZW50U3R5bGUiOm51bGx9LCJQYXJlbnRTdHlsZSI6bnVsbH0sIk1hcmdpbiI6eyIkaWQiOiIzMTAxIiwiVG9wIjowLjAsIkxlZnQiOjAuMCwiUmlnaHQiOjAuMCwiQm90dG9tIjowLjB9LCJQYWRkaW5nIjp7IiRpZCI6IjMxMDIiLCJUb3AiOjAuMCwiTGVmdCI6MC4wLCJSaWdodCI6MC4wLCJCb3R0b20iOjAuMH0sIklzVmlzaWJsZSI6dHJ1ZSwiV2lkdGgiOjAuMCwiSGVpZ2h0IjowLjAsIkJvcmRlclN0eWxlIjp7IiRpZCI6IjMxMDMiLCJMaW5lQ29sb3IiOm51bGwsIkxpbmVXZWlnaHQiOjAuMCwiTGluZVR5cGUiOjAsIlBhcmVudFN0eWxlIjpudWxsfSwiUGFyZW50U3R5bGUiOm51bGx9fSx7IiRpZCI6IjMxMDQiLCJfYWN0aXZpdGllcyI6W3siJGlkIjoiMzEwNSIsIl9yb3dzIjpbeyIkaWQiOiIzMTA2IiwiX3Rhc2tzIjpbeyIkaWQiOiIzMTA3IiwiX2F0dGFjaGVkTWlsZXN0b25lcyI6W10sIlRhc2tEZWZpbml0aW9uIjp7IiRpZCI6IjMxMDgiLCJHcm91cE5hbWUiOm51bGwsIlN0YXJ0RGF0ZSI6IjIwMjYtMDMtMDJUMDA6MDA6MDBaIiwiRW5kRGF0ZSI6IjIwMjYtMDgtMjFUMjM6NTk6MDBaIiwiUGVyY2VudGFnZUNvbXBsZXRlIjpudWxsLCJTdHlsZSI6eyIkaWQiOiIzMTA5IiwiU2hhcGUiOjQsIlNoYXBlVGhpY2tuZXNzIjowLCJEdXJhdGlvbkZvcm1hdCI6MCwiSW5jbHVkZU5vbldvcmtpbmdEYXlzSW5EdXJhdGlvbiI6ZmFsc2UsIlBlcmNlbnRhZ2VDb21wbGV0ZVN0eWxlIjp7IiRpZCI6IjMxMTAiLCJGb250U2V0dGluZ3MiOnsiJGlkIjoiMzExMSIsIkZvbnRTaXplIjoxMCwiRm9udE5hbWUiOiJDYWxpYnJpIiwiSXNCb2xkIjpmYWxzZSwiSXNJdGFsaWMiOmZhbHNlLCJJc1VuZGVybGluZWQiOmZhbHNlLCJQYXJlbnRTdHlsZSI6bnVsbH0sIkF1dG9TaXplIjowLCJGb3JlZ3JvdW5kIjp7IiRpZCI6IjMxMTIiLCJDb2xvciI6eyIkaWQiOiIzMTEzIiwiQSI6MjU1LCJSIjoyMzgsIkciOjIzNiwiQiI6MjI1fX0sIk1heFdpZHRoIjoyMDAuMCwiTWF4SGVpZ2h0IjoiSW5maW5pdHkiLCJTbWFydEZvcmVncm91bmRJc0FjdGl2ZSI6ZmFsc2UsIkhvcml6b250YWxBbGlnbm1lbnQiOjEsIlZlcnRpY2FsQWxpZ25tZW50IjoxLCJTbWFydEZvcmVncm91bmQiOm51bGwsIkJhY2tncm91bmRGaWxsVHlwZSI6MCwiTWFyZ2luIjp7IiRpZCI6IjMxMTQiLCJUb3AiOjAuMCwiTGVmdCI6MC4wLCJSaWdodCI6MC4wLCJCb3R0b20iOjAuMH0sIlBhZGRpbmciOnsiJGlkIjoiMzExNSIsIlRvcCI6MC4wLCJMZWZ0IjowLjAsIlJpZ2h0IjowLjAsIkJvdHRvbSI6MC4wfSwiQmFja2dyb3VuZCI6eyIkaWQiOiIzMTE2IiwiQ29sb3IiOnsiJGlkIjoiMzExNyIsIkEiOjg5LCJSIjowLCJHIjowLCJCIjowfX0sIklzVmlzaWJsZSI6dHJ1ZSwiV2lkdGgiOjAuMCwiSGVpZ2h0IjowLjAsIkJvcmRlclN0eWxlIjp7IiRpZCI6IjMxMTgiLCJMaW5lQ29sb3IiOm51bGwsIkxpbmVXZWlnaHQiOjAuMCwiTGluZVR5cGUiOjAsIlBhcmVudFN0eWxlIjpudWxsfSwiUGFyZW50U3R5bGUiOm51bGx9LCJEdXJhdGlvblN0eWxlIjp7IiRpZCI6IjMxMTkiLCJGb250U2V0dGluZ3MiOnsiJGlkIjoiMzEyMCIsIkZvbnRTaXplIjoxMCwiRm9udE5hbWUiOiJDYWxpYnJpIiwiSXNCb2xkIjpmYWxzZSwiSXNJdGFsaWMiOmZhbHNlLCJJc1VuZGVybGluZWQiOmZhbHNlLCJQYXJlbnRTdHlsZSI6bnVsbH0sIkF1dG9TaXplIjowLCJGb3JlZ3JvdW5kIjp7IiRpZCI6IjMxMjEiLCJDb2xvciI6eyIkaWQiOiIzMTIyIiwiQSI6MjU1LCJSIjoyMzcsIkciOjEyNSwiQiI6NDl9fSwiTWF4V2lkdGgiOjIwMC4wLCJNYXhIZWlnaHQiOiJJbmZpbml0eSIsIlNtYXJ0Rm9yZWdyb3VuZElzQWN0aXZlIjpmYWxzZSwiSG9yaXpvbnRhbEFsaWdubWVudCI6MCwiVmVydGljYWxBbGlnbm1lbnQiOjEsIlNtYXJ0Rm9yZWdyb3VuZCI6bnVsbCwiQmFja2dyb3VuZEZpbGxUeXBlIjowLCJNYXJnaW4iOnsiJGlkIjoiMzEyMyIsIlRvcCI6MC4wLCJMZWZ0IjowLjAsIlJpZ2h0IjowLjAsIkJvdHRvbSI6MC4wfSwiUGFkZGluZyI6eyIkaWQiOiIzMTI0IiwiVG9wIjowLjAsIkxlZnQiOjAuMCwiUmlnaHQiOjAuMCwiQm90dG9tIjowLjB9LCJCYWNrZ3JvdW5kIjp7IiRpZCI6IjMxMjUiLCJDb2xvciI6eyIkaWQiOiIzMTI2IiwiQSI6MjU1LCJSIjoyMzcsIkciOjEyNSwiQiI6NDl9fSwiSXNWaXNpYmxlIjp0cnVlLCJXaWR0aCI6MC4wLCJIZWlnaHQiOjAuMCwiQm9yZGVyU3R5bGUiOnsiJGlkIjoiMzEyNyIsIkxpbmVDb2xvciI6bnVsbCwiTGluZVdlaWdodCI6MC4wLCJMaW5lVHlwZSI6MCwiUGFyZW50U3R5bGUiOm51bGx9LCJQYXJlbnRTdHlsZSI6bnVsbH0sIkhvcml6b250YWxDb25uZWN0b3JTdHlsZSI6eyIkaWQiOiIzMTI4IiwiTGluZUNvbG9yIjp7IiRpZCI6IjMxMjkiLCIkdHlwZSI6Ik5MUkUuQ29tbW9uLkRvbS5Tb2xpZENvbG9yQnJ1c2gsIE5MUkUuQ29tbW9uIiwiQ29sb3IiOnsiJGlkIjoiMzEzMCIsIkEiOjI1NSwiUiI6MCwiRyI6MCwiQiI6MH19LCJMaW5lV2VpZ2h0IjowLjAsIkxpbmVUeXBlIjowLCJQYXJlbnRTdHlsZSI6bnVsbH0sIlZlcnRpY2FsQ29ubmVjdG9yU3R5bGUiOnsiJGlkIjoiMzEzMSIsIkxpbmVDb2xvciI6eyIkaWQiOiIzMTMyIiwiJHR5cGUiOiJOTFJFLkNvbW1vbi5Eb20uU29saWRDb2xvckJydXNoLCBOTFJFLkNvbW1vbiIsIkNvbG9yIjp7IiRpZCI6IjMxMzMiLCJBIjoyNTUsIlIiOjAsIkciOjAsIkIiOjB9fSwiTGluZVdlaWdodCI6MC4wLCJMaW5lVHlwZSI6MCwiUGFyZW50U3R5bGUiOm51bGx9LCJNYXJnaW4iOm51bGwsIlN0YXJ0RGF0ZVBvc2l0aW9uIjozLCJFbmREYXRlUG9zaXRpb24iOjMsIkRhdGVJc1Zpc2libGUiOnRydWUsIlRpdGxlUG9zaXRpb24iOjQsIkR1cmF0aW9uUG9zaXRpb24iOjYsIlBlcmNlbnRhZ2VDb21wbGV0ZWRQb3NpdGlvbiI6MiwiVmFyaWFuY2VQb3NpdGlvbiI6NiwiU3BhY2luZyI6MywiSXNCZWxvd1RpbWViYW5kIjp0cnVlLCJQZXJjZW50YWdlQ29tcGxldGVTaGFwZU9wYWNpdHkiOjM1LCJCYXNlbGluZVN0eWxlIjp7IiRpZCI6IjMxMzQiLCJTaGFwZVN0eWxlIjp7IiRpZCI6IjMxMzUiLCJNYXJnaW4iOnsiJGlkIjoiMzEzNiIsIlRvcCI6MC4wLCJMZWZ0IjowLjAsIlJpZ2h0IjowLjAsIkJvdHRvbSI6MC4wfSwiUGFkZGluZyI6eyIkaWQiOiIzMTM3IiwiVG9wIjowLjAsIkxlZnQiOjAuMCwiUmlnaHQiOjAuMCwiQm90dG9tIjowLjB9LCJCYWNrZ3JvdW5kIjp7IiRpZCI6IjMxMzgiLCJDb2xvciI6eyIkaWQiOiIzMTM5IiwiQSI6MTUzLCJSIjowLCJHIjowLCJCIjowfX0sIklzVmlzaWJsZSI6dHJ1ZSwiV2lkdGgiOjAuMCwiSGVpZ2h0IjowLjAsIkJvcmRlclN0eWxlIjpudWxsLCJQYXJlbnRTdHlsZSI6bnVsbH0sIk1hcmdpbiI6eyIkaWQiOiIzMTQwIiwiVG9wIjowLjAsIkxlZnQiOjAuMCwiUmlnaHQiOjAuMCwiQm90dG9tIjowLjB9LCJQYWRkaW5nIjp7IiRpZCI6IjMxNDEiLCJUb3AiOjAuMCwiTGVmdCI6MC4wLCJSaWdodCI6MC4wLCJCb3R0b20iOjAuMH0sIkJhY2tncm91bmQiOm51bGwsIklzVmlzaWJsZSI6dHJ1ZSwiV2lkdGgiOjAuMCwiSGVpZ2h0IjowLjAsIkJvcmRlclN0eWxlIjpudWxsLCJQYXJlbnRTdHlsZSI6bnVsbH0sIlNoYXBlU3R5bGUiOnsiJGlkIjoiMzE0MiIsIk1hcmdpbiI6eyIkaWQiOiIzMTQzIiwiVG9wIjowLjAsIkxlZnQiOjQuMCwiUmlnaHQiOjQuMCwiQm90dG9tIjowLjB9LCJQYWRkaW5nIjp7IiRpZCI6IjMxNDQiLCJUb3AiOjAuMCwiTGVmdCI6MC4wLCJSaWdodCI6MC4wLCJCb3R0b20iOjAuMH0sIkJhY2tncm91bmQiOnsiJGlkIjoiMzE0NSIsIkNvbG9yIjp7IiRpZCI6IjMxNDYiLCJBIjoyNTUsIlIiOjIsIkciOjE3OCwiQiI6MjM4fX0sIklzVmlzaWJsZSI6dHJ1ZSwiV2lkdGgiOjAuMCwiSGVpZ2h0IjoxMC4wLCJCb3JkZXJTdHlsZSI6eyIkaWQiOiIzMTQ3IiwiTGluZUNvbG9yIjp7IiRpZCI6IjMxNDgiLCIkdHlwZSI6Ik5MUkUuQ29tbW9uLkRvbS5Tb2xpZENvbG9yQnJ1c2gsIE5MUkUuQ29tbW9uIiwiQ29sb3IiOnsiJGlkIjoiMzE0OSIsIkEiOjI1NSwiUiI6MjM0LCJHIjoyMiwiQiI6MzB9fSwiTGluZVdlaWdodCI6MC4wLCJMaW5lVHlwZSI6MCwiUGFyZW50U3R5bGUiOm51bGx9LCJQYXJlbnRTdHlsZSI6bnVsbH0sIlRpdGxlU3R5bGUiOnsiJGlkIjoiMzE1MCIsIkZvbnRTZXR0aW5ncyI6eyIkaWQiOiIzMTUxIiwiRm9udFNpemUiOjExLCJGb250TmFtZSI6IkNhbGlicmkiLCJJc0JvbGQiOmZhbHNlLCJJc0l0YWxpYyI6ZmFsc2UsIklzVW5kZXJsaW5lZCI6ZmFsc2UsIlBhcmVudFN0eWxlIjpudWxsfSwiQXV0b1NpemUiOjAsIkZvcmVncm91bmQiOnsiJGlkIjoiMzE1MiIsIkNvbG9yIjp7IiRpZCI6IjMxNTMiLCJBIjoyNTUsIlIiOjAsIkciOjAsIkIiOjB9fSwiTWF4V2lkdGgiOjcyMC4wLCJNYXhIZWlnaHQiOiJJbmZpbml0eSIsIlNtYXJ0Rm9yZWdyb3VuZElzQWN0aXZlIjpmYWxzZSwiSG9yaXpvbnRhbEFsaWdubWVudCI6MSwiVmVydGljYWxBbGlnbm1lbnQiOjEsIlNtYXJ0Rm9yZWdyb3VuZCI6bnVsbCwiQmFja2dyb3VuZEZpbGxUeXBlIjowLCJNYXJnaW4iOnsiJGlkIjoiMzE1NCIsIlRvcCI6MC4wLCJMZWZ0IjowLjAsIlJpZ2h0IjowLjAsIkJvdHRvbSI6MC4wfSwiUGFkZGluZyI6eyIkaWQiOiIzMTU1IiwiVG9wIjowLjAsIkxlZnQiOjAuMCwiUmlnaHQiOjAuMCwiQm90dG9tIjowLjB9LCJCYWNrZ3JvdW5kIjp7IiRpZCI6IjMxNTYiLCJDb2xvciI6eyIkaWQiOiIzMTU3IiwiQSI6MCwiUiI6MjU1LCJHIjoyNTUsIkIiOjI1NX19LCJJc1Zpc2libGUiOnRydWUsIldpZHRoIjowLjAsIkhlaWdodCI6MC4wLCJCb3JkZXJTdHlsZSI6eyIkaWQiOiIzMTU4IiwiTGluZUNvbG9yIjpudWxsLCJMaW5lV2VpZ2h0IjowLjAsIkxpbmVUeXBlIjowLCJQYXJlbnRTdHlsZSI6bnVsbH0sIlBhcmVudFN0eWxlIjpudWxsfSwiRGF0ZVN0eWxlIjp7IiRpZCI6IjMxNTkiLCJGb250U2V0dGluZ3MiOnsiJGlkIjoiMzE2MCIsIkZvbnRTaXplIjoxMCwiRm9udE5hbWUiOiJDYWxpYnJpIiwiSXNCb2xkIjpmYWxzZSwiSXNJdGFsaWMiOmZhbHNlLCJJc1VuZGVybGluZWQiOmZhbHNlLCJQYXJlbnRTdHlsZSI6bnVsbH0sIkF1dG9TaXplIjowLCJGb3JlZ3JvdW5kIjp7IiRpZCI6IjMxNjEiLCJDb2xvciI6eyIkaWQiOiIzMTYyIiwiQSI6MjU1LCJSIjoxNCwiRyI6NDAsIkIiOjY1fX0sIk1heFdpZHRoIjoyMDAuMCwiTWF4SGVpZ2h0IjoiSW5maW5pdHkiLCJTbWFydEZvcmVncm91bmRJc0FjdGl2ZSI6ZmFsc2UsIkhvcml6b250YWxBbGlnbm1lbnQiOjIsIlZlcnRpY2FsQWxpZ25tZW50IjoxLCJTbWFydEZvcmVncm91bmQiOm51bGwsIkJhY2tncm91bmRGaWxsVHlwZSI6MCwiTWFyZ2luIjp7IiRpZCI6IjMxNjMiLCJUb3AiOjAuMCwiTGVmdCI6MC4wLCJSaWdodCI6MC4wLCJCb3R0b20iOjAuMH0sIlBhZGRpbmciOnsiJGlkIjoiMzE2NCIsIlRvcCI6MC4wLCJMZWZ0IjowLjAsIlJpZ2h0IjowLjAsIkJvdHRvbSI6MC4wfSwiQmFja2dyb3VuZCI6eyIkaWQiOiIzMTY1IiwiQ29sb3IiOnsiJGlkIjoiMzE2NiIsIkEiOjAsIlIiOjI1NSwiRyI6MjU1LCJCIjoyNTV9fSwiSXNWaXNpYmxlIjp0cnVlLCJXaWR0aCI6MC4wLCJIZWlnaHQiOjAuMCwiQm9yZGVyU3R5bGUiOnsiJGlkIjoiMzE2NyIsIkxpbmVDb2xvciI6bnVsbCwiTGluZVdlaWdodCI6MC4wLCJMaW5lVHlwZSI6MCwiUGFyZW50U3R5bGUiOm51bGx9LCJQYXJlbnRTdHlsZSI6bnVsbH0sIkRhdGVGb3JtYXQiOnsiJGlkIjoiMzE2OCIsIkZvcm1hdFN0cmluZyI6Ik1NTSB5eXl5IiwiU2VwYXJhdG9yIjoiLyIsIlVzZUludGVybmF0aW9uYWxEYXRlRm9ybWF0IjpmYWxzZSwiRGF0ZUlzVmlzaWJsZSI6dHJ1ZSwiVGltZUlzVmlzaWJsZSI6ZmFsc2UsIkhvdXJEaWdpdHMiOjEsIkFtUG1EZXNpZ25hdG9yIjoyLCJUcmltMDBNaW51dGVzIjpmYWxzZSwiTGFzdEtub3duVmlzaWJpbGl0eVN0YXRlIjpudWxsfSwiV2Vla051bWJlcmluZyI6eyIkaWQiOiIzMTY5IiwiRm9ybWF0IjowLCJJc1Zpc2libGUiOmZhbHNlLCJMYXN0S25vd25WaXNpYmlsaXR5U3RhdGUiOmZhbHNlfSwiSXNWaXNpYmxlIjp0cnVlLCJWYXJpYW5jZVN0eWxlIjp7IiRpZCI6IjMxNzAiLCJUZXh0U3R5bGUiOnsiJGlkIjoiMzE3MSIsIkZvbnRTZXR0aW5ncyI6eyIkaWQiOiIzMTcyIiwiRm9udFNpemUiOjExLCJGb250TmFtZSI6IkNhbGlicmkiLCJJc0JvbGQiOmZhbHNlLCJJc0l0YWxpYyI6ZmFsc2UsIklzVW5kZXJsaW5lZCI6ZmFsc2UsIlBhcmVudFN0eWxlIjpudWxsfSwiQXV0b1NpemUiOjAsIkZvcmVncm91bmQiOnsiJGlkIjoiMzE3MyIsIkNvbG9yIjp7IiRpZCI6IjMxNzQ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MzE3NSIsIlRvcCI6MC4wLCJMZWZ0IjowLjAsIlJpZ2h0IjowLjAsIkJvdHRvbSI6MC4wfSwiUGFkZGluZyI6eyIkaWQiOiIzMTc2IiwiVG9wIjowLjAsIkxlZnQiOjAuMCwiUmlnaHQiOjAuMCwiQm90dG9tIjowLjB9LCJCYWNrZ3JvdW5kIjp7IiRpZCI6IjMxNzciLCJDb2xvciI6eyIkaWQiOiIzMTc4IiwiQSI6MCwiUiI6MCwiRyI6MCwiQiI6MH19LCJJc1Zpc2libGUiOnRydWUsIldpZHRoIjowLjAsIkhlaWdodCI6MC4wLCJCb3JkZXJTdHlsZSI6eyIkaWQiOiIzMTc5IiwiTGluZUNvbG9yIjpudWxsLCJMaW5lV2VpZ2h0IjowLjAsIkxpbmVUeXBlIjowLCJQYXJlbnRTdHlsZSI6bnVsbH0sIlBhcmVudFN0eWxlIjpudWxsfSwiUGFyZW50U3R5bGUiOm51bGx9LCJQYXJlbnRTdHlsZSI6bnVsbH0sIkluZGV4IjozMywiU21hcnREdXJhdGlvbkFjdGl2YXRlZCI6ZmFsc2UsIkRhdGVGb3JtYXQiOnsiJHJlZiI6IjMxNjgifSwiV2Vla051bWJlcmluZyI6eyIkaWQiOiIzMTgwIiwiRm9ybWF0IjowLCJJc1Zpc2libGUiOmZhbHNlLCJMYXN0S25vd25WaXNpYmlsaXR5U3RhdGUiOmZhbHNlfSwiQmFzZWxpbmVEYXRhIjp7IiRpZCI6IjMxODEiLCJTdGFydERhdGUiOiIyMDI2LTAzLTAyVDAwOjAwOjAwIiwiRW5kRGF0ZSI6IjIwMjYtMDgtMjFUMjM6NTk6MDAifSwiSWQiOiJmODVkMTBjZC1jN2RlLTRjZDctOTBkNS0zYWE0M2ExYThhNzAiLCJJbXBvcnRJZCI6bnVsbCwiVGl0bGUiOiJPb0IgZ3VpZGVzOiBEZXNpZ24gcGhhc2UgKEZaSikiLCJOb3RlIjpudWxsLCJIeXBlcmxpbmsiOnsiJGlkIjoiMzE4MiIsIkFkZHJlc3MiOiIiLCJTdWJBZGRyZXNzIjoiIn0sIklzQ2hhbmdlZCI6ZmFsc2UsIklzTmV3IjpmYWxzZX19XSwiX21pbGVzdG9uZXMiOltdLCJJZCI6IjAwMDAwMDAwLTAwMDAtMDAwMC0wMDAwLTAwMDAwMDAwMDAwMCIsIklzU2luZ2xlSXRlbVJvdyI6dHJ1ZX0seyIkaWQiOiIzMTgzIiwiX3Rhc2tzIjpbeyIkaWQiOiIzMTg0IiwiX2F0dGFjaGVkTWlsZXN0b25lcyI6W10sIlRhc2tEZWZpbml0aW9uIjp7IiRpZCI6IjMxODUiLCJHcm91cE5hbWUiOm51bGwsIlN0YXJ0RGF0ZSI6IjIwMjYtMDgtMjRUMDA6MDA6MDBaIiwiRW5kRGF0ZSI6IjIwMjYtMTItMjJUMjM6NTk6MDBaIiwiUGVyY2VudGFnZUNvbXBsZXRlIjpudWxsLCJTdHlsZSI6eyIkaWQiOiIzMTg2IiwiU2hhcGUiOjEsIlNoYXBlVGhpY2tuZXNzIjowLCJEdXJhdGlvbkZvcm1hdCI6MCwiSW5jbHVkZU5vbldvcmtpbmdEYXlzSW5EdXJhdGlvbiI6ZmFsc2UsIlBlcmNlbnRhZ2VDb21wbGV0ZVN0eWxlIjp7IiRpZCI6IjMxODciLCJGb250U2V0dGluZ3MiOnsiJGlkIjoiMzE4OCIsIkZvbnRTaXplIjoxMCwiRm9udE5hbWUiOiJDYWxpYnJpIiwiSXNCb2xkIjpmYWxzZSwiSXNJdGFsaWMiOmZhbHNlLCJJc1VuZGVybGluZWQiOmZhbHNlLCJQYXJlbnRTdHlsZSI6bnVsbH0sIkF1dG9TaXplIjowLCJGb3JlZ3JvdW5kIjp7IiRpZCI6IjMxODkiLCJDb2xvciI6eyIkaWQiOiIzMTkwIiwiQSI6MjU1LCJSIjoyMzgsIkciOjIzNiwiQiI6MjI1fX0sIk1heFdpZHRoIjoyMDAuMCwiTWF4SGVpZ2h0IjoiSW5maW5pdHkiLCJTbWFydEZvcmVncm91bmRJc0FjdGl2ZSI6ZmFsc2UsIkhvcml6b250YWxBbGlnbm1lbnQiOjEsIlZlcnRpY2FsQWxpZ25tZW50IjoxLCJTbWFydEZvcmVncm91bmQiOm51bGwsIkJhY2tncm91bmRGaWxsVHlwZSI6MCwiTWFyZ2luIjp7IiRpZCI6IjMxOTEiLCJUb3AiOjAuMCwiTGVmdCI6MC4wLCJSaWdodCI6MC4wLCJCb3R0b20iOjAuMH0sIlBhZGRpbmciOnsiJGlkIjoiMzE5MiIsIlRvcCI6MC4wLCJMZWZ0IjowLjAsIlJpZ2h0IjowLjAsIkJvdHRvbSI6MC4wfSwiQmFja2dyb3VuZCI6eyIkaWQiOiIzMTkzIiwiQ29sb3IiOnsiJGlkIjoiMzE5NCIsIkEiOjg5LCJSIjowLCJHIjowLCJCIjowfX0sIklzVmlzaWJsZSI6dHJ1ZSwiV2lkdGgiOjAuMCwiSGVpZ2h0IjowLjAsIkJvcmRlclN0eWxlIjp7IiRpZCI6IjMxOTUiLCJMaW5lQ29sb3IiOm51bGwsIkxpbmVXZWlnaHQiOjAuMCwiTGluZVR5cGUiOjAsIlBhcmVudFN0eWxlIjpudWxsfSwiUGFyZW50U3R5bGUiOm51bGx9LCJEdXJhdGlvblN0eWxlIjp7IiRpZCI6IjMxOTYiLCJGb250U2V0dGluZ3MiOnsiJGlkIjoiMzE5NyIsIkZvbnRTaXplIjoxMCwiRm9udE5hbWUiOiJDYWxpYnJpIiwiSXNCb2xkIjpmYWxzZSwiSXNJdGFsaWMiOmZhbHNlLCJJc1VuZGVybGluZWQiOmZhbHNlLCJQYXJlbnRTdHlsZSI6bnVsbH0sIkF1dG9TaXplIjowLCJGb3JlZ3JvdW5kIjp7IiRpZCI6IjMxOTgiLCJDb2xvciI6eyIkaWQiOiIzMTk5IiwiQSI6MjU1LCJSIjoyMzcsIkciOjEyNSwiQiI6NDl9fSwiTWF4V2lkdGgiOjIwMC4wLCJNYXhIZWlnaHQiOiJJbmZpbml0eSIsIlNtYXJ0Rm9yZWdyb3VuZElzQWN0aXZlIjpmYWxzZSwiSG9yaXpvbnRhbEFsaWdubWVudCI6MCwiVmVydGljYWxBbGlnbm1lbnQiOjEsIlNtYXJ0Rm9yZWdyb3VuZCI6bnVsbCwiQmFja2dyb3VuZEZpbGxUeXBlIjowLCJNYXJnaW4iOnsiJGlkIjoiMzIwMCIsIlRvcCI6MC4wLCJMZWZ0IjowLjAsIlJpZ2h0IjowLjAsIkJvdHRvbSI6MC4wfSwiUGFkZGluZyI6eyIkaWQiOiIzMjAxIiwiVG9wIjowLjAsIkxlZnQiOjAuMCwiUmlnaHQiOjAuMCwiQm90dG9tIjowLjB9LCJCYWNrZ3JvdW5kIjp7IiRpZCI6IjMyMDIiLCJDb2xvciI6eyIkaWQiOiIzMjAzIiwiQSI6MjU1LCJSIjoyMzcsIkciOjEyNSwiQiI6NDl9fSwiSXNWaXNpYmxlIjp0cnVlLCJXaWR0aCI6MC4wLCJIZWlnaHQiOjAuMCwiQm9yZGVyU3R5bGUiOnsiJGlkIjoiMzIwNCIsIkxpbmVDb2xvciI6bnVsbCwiTGluZVdlaWdodCI6MC4wLCJMaW5lVHlwZSI6MCwiUGFyZW50U3R5bGUiOm51bGx9LCJQYXJlbnRTdHlsZSI6bnVsbH0sIkhvcml6b250YWxDb25uZWN0b3JTdHlsZSI6eyIkaWQiOiIzMjA1IiwiTGluZUNvbG9yIjp7IiRpZCI6IjMyMDYiLCIkdHlwZSI6Ik5MUkUuQ29tbW9uLkRvbS5Tb2xpZENvbG9yQnJ1c2gsIE5MUkUuQ29tbW9uIiwiQ29sb3IiOnsiJGlkIjoiMzIwNyIsIkEiOjI1NSwiUiI6MCwiRyI6MCwiQiI6MH19LCJMaW5lV2VpZ2h0IjowLjAsIkxpbmVUeXBlIjowLCJQYXJlbnRTdHlsZSI6bnVsbH0sIlZlcnRpY2FsQ29ubmVjdG9yU3R5bGUiOnsiJGlkIjoiMzIwOCIsIkxpbmVDb2xvciI6eyIkaWQiOiIzMjA5IiwiJHR5cGUiOiJOTFJFLkNvbW1vbi5Eb20uU29saWRDb2xvckJydXNoLCBOTFJFLkNvbW1vbiIsIkNvbG9yIjp7IiRpZCI6IjMyMTAiLCJBIjoyNTUsIlIiOjAsIkciOjAsIkIiOjB9fSwiTGluZVdlaWdodCI6MC4wLCJMaW5lVHlwZSI6MCwiUGFyZW50U3R5bGUiOm51bGx9LCJNYXJnaW4iOm51bGwsIlN0YXJ0RGF0ZVBvc2l0aW9uIjozLCJFbmREYXRlUG9zaXRpb24iOjMsIkRhdGVJc1Zpc2libGUiOnRydWUsIlRpdGxlUG9zaXRpb24iOjQsIkR1cmF0aW9uUG9zaXRpb24iOjYsIlBlcmNlbnRhZ2VDb21wbGV0ZWRQb3NpdGlvbiI6MiwiVmFyaWFuY2VQb3NpdGlvbiI6NiwiU3BhY2luZyI6MywiSXNCZWxvd1RpbWViYW5kIjp0cnVlLCJQZXJjZW50YWdlQ29tcGxldGVTaGFwZU9wYWNpdHkiOjM1LCJCYXNlbGluZVN0eWxlIjp7IiRpZCI6IjMyMTEiLCJTaGFwZVN0eWxlIjp7IiRpZCI6IjMyMTIiLCJNYXJnaW4iOnsiJGlkIjoiMzIxMyIsIlRvcCI6MC4wLCJMZWZ0IjowLjAsIlJpZ2h0IjowLjAsIkJvdHRvbSI6MC4wfSwiUGFkZGluZyI6eyIkaWQiOiIzMjE0IiwiVG9wIjowLjAsIkxlZnQiOjAuMCwiUmlnaHQiOjAuMCwiQm90dG9tIjowLjB9LCJCYWNrZ3JvdW5kIjp7IiRpZCI6IjMyMTUiLCJDb2xvciI6eyIkaWQiOiIzMjE2IiwiQSI6MTUzLCJSIjowLCJHIjowLCJCIjowfX0sIklzVmlzaWJsZSI6dHJ1ZSwiV2lkdGgiOjAuMCwiSGVpZ2h0IjowLjAsIkJvcmRlclN0eWxlIjpudWxsLCJQYXJlbnRTdHlsZSI6bnVsbH0sIk1hcmdpbiI6eyIkaWQiOiIzMjE3IiwiVG9wIjowLjAsIkxlZnQiOjAuMCwiUmlnaHQiOjAuMCwiQm90dG9tIjowLjB9LCJQYWRkaW5nIjp7IiRpZCI6IjMyMTgiLCJUb3AiOjAuMCwiTGVmdCI6MC4wLCJSaWdodCI6MC4wLCJCb3R0b20iOjAuMH0sIkJhY2tncm91bmQiOm51bGwsIklzVmlzaWJsZSI6dHJ1ZSwiV2lkdGgiOjAuMCwiSGVpZ2h0IjowLjAsIkJvcmRlclN0eWxlIjpudWxsLCJQYXJlbnRTdHlsZSI6bnVsbH0sIlNoYXBlU3R5bGUiOnsiJGlkIjoiMzIxOSIsIk1hcmdpbiI6eyIkaWQiOiIzMjIwIiwiVG9wIjowLjAsIkxlZnQiOjQuMCwiUmlnaHQiOjQuMCwiQm90dG9tIjowLjB9LCJQYWRkaW5nIjp7IiRpZCI6IjMyMjEiLCJUb3AiOjAuMCwiTGVmdCI6MC4wLCJSaWdodCI6MC4wLCJCb3R0b20iOjAuMH0sIkJhY2tncm91bmQiOnsiJGlkIjoiMzIyMiIsIkNvbG9yIjp7IiRpZCI6IjMyMjMiLCJBIjoyNTUsIlIiOjIsIkciOjE3OCwiQiI6MjM4fX0sIklzVmlzaWJsZSI6dHJ1ZSwiV2lkdGgiOjAuMCwiSGVpZ2h0IjoxMC4wLCJCb3JkZXJTdHlsZSI6eyIkaWQiOiIzMjI0IiwiTGluZUNvbG9yIjp7IiRpZCI6IjMyMjUiLCIkdHlwZSI6Ik5MUkUuQ29tbW9uLkRvbS5Tb2xpZENvbG9yQnJ1c2gsIE5MUkUuQ29tbW9uIiwiQ29sb3IiOnsiJGlkIjoiMzIyNiIsIkEiOjI1NSwiUiI6MjM0LCJHIjoyMiwiQiI6MzB9fSwiTGluZVdlaWdodCI6MC4wLCJMaW5lVHlwZSI6MCwiUGFyZW50U3R5bGUiOm51bGx9LCJQYXJlbnRTdHlsZSI6bnVsbH0sIlRpdGxlU3R5bGUiOnsiJGlkIjoiMzIyNyIsIkZvbnRTZXR0aW5ncyI6eyIkaWQiOiIzMjI4IiwiRm9udFNpemUiOjExLCJGb250TmFtZSI6IkNhbGlicmkiLCJJc0JvbGQiOmZhbHNlLCJJc0l0YWxpYyI6ZmFsc2UsIklzVW5kZXJsaW5lZCI6ZmFsc2UsIlBhcmVudFN0eWxlIjpudWxsfSwiQXV0b1NpemUiOjAsIkZvcmVncm91bmQiOnsiJGlkIjoiMzIyOSIsIkNvbG9yIjp7IiRpZCI6IjMyMzAiLCJBIjoyNTUsIlIiOjAsIkciOjAsIkIiOjB9fSwiTWF4V2lkdGgiOjcyMC4wLCJNYXhIZWlnaHQiOiJJbmZpbml0eSIsIlNtYXJ0Rm9yZWdyb3VuZElzQWN0aXZlIjpmYWxzZSwiSG9yaXpvbnRhbEFsaWdubWVudCI6MSwiVmVydGljYWxBbGlnbm1lbnQiOjEsIlNtYXJ0Rm9yZWdyb3VuZCI6bnVsbCwiQmFja2dyb3VuZEZpbGxUeXBlIjowLCJNYXJnaW4iOnsiJGlkIjoiMzIzMSIsIlRvcCI6MC4wLCJMZWZ0IjowLjAsIlJpZ2h0IjowLjAsIkJvdHRvbSI6MC4wfSwiUGFkZGluZyI6eyIkaWQiOiIzMjMyIiwiVG9wIjowLjAsIkxlZnQiOjAuMCwiUmlnaHQiOjAuMCwiQm90dG9tIjowLjB9LCJCYWNrZ3JvdW5kIjp7IiRpZCI6IjMyMzMiLCJDb2xvciI6eyIkaWQiOiIzMjM0IiwiQSI6MCwiUiI6MjU1LCJHIjoyNTUsIkIiOjI1NX19LCJJc1Zpc2libGUiOnRydWUsIldpZHRoIjowLjAsIkhlaWdodCI6MC4wLCJCb3JkZXJTdHlsZSI6eyIkaWQiOiIzMjM1IiwiTGluZUNvbG9yIjpudWxsLCJMaW5lV2VpZ2h0IjowLjAsIkxpbmVUeXBlIjowLCJQYXJlbnRTdHlsZSI6bnVsbH0sIlBhcmVudFN0eWxlIjpudWxsfSwiRGF0ZVN0eWxlIjp7IiRpZCI6IjMyMzYiLCJGb250U2V0dGluZ3MiOnsiJGlkIjoiMzIzNyIsIkZvbnRTaXplIjoxMCwiRm9udE5hbWUiOiJDYWxpYnJpIiwiSXNCb2xkIjpmYWxzZSwiSXNJdGFsaWMiOmZhbHNlLCJJc1VuZGVybGluZWQiOmZhbHNlLCJQYXJlbnRTdHlsZSI6bnVsbH0sIkF1dG9TaXplIjowLCJGb3JlZ3JvdW5kIjp7IiRpZCI6IjMyMzgiLCJDb2xvciI6eyIkaWQiOiIzMjM5IiwiQSI6MjU1LCJSIjoxNCwiRyI6NDAsIkIiOjY1fX0sIk1heFdpZHRoIjoyMDAuMCwiTWF4SGVpZ2h0IjoiSW5maW5pdHkiLCJTbWFydEZvcmVncm91bmRJc0FjdGl2ZSI6ZmFsc2UsIkhvcml6b250YWxBbGlnbm1lbnQiOjIsIlZlcnRpY2FsQWxpZ25tZW50IjoxLCJTbWFydEZvcmVncm91bmQiOm51bGwsIkJhY2tncm91bmRGaWxsVHlwZSI6MCwiTWFyZ2luIjp7IiRpZCI6IjMyNDAiLCJUb3AiOjAuMCwiTGVmdCI6MC4wLCJSaWdodCI6MC4wLCJCb3R0b20iOjAuMH0sIlBhZGRpbmciOnsiJGlkIjoiMzI0MSIsIlRvcCI6MC4wLCJMZWZ0IjowLjAsIlJpZ2h0IjowLjAsIkJvdHRvbSI6MC4wfSwiQmFja2dyb3VuZCI6eyIkaWQiOiIzMjQyIiwiQ29sb3IiOnsiJGlkIjoiMzI0MyIsIkEiOjAsIlIiOjI1NSwiRyI6MjU1LCJCIjoyNTV9fSwiSXNWaXNpYmxlIjp0cnVlLCJXaWR0aCI6MC4wLCJIZWlnaHQiOjAuMCwiQm9yZGVyU3R5bGUiOnsiJGlkIjoiMzI0NCIsIkxpbmVDb2xvciI6bnVsbCwiTGluZVdlaWdodCI6MC4wLCJMaW5lVHlwZSI6MCwiUGFyZW50U3R5bGUiOm51bGx9LCJQYXJlbnRTdHlsZSI6bnVsbH0sIkRhdGVGb3JtYXQiOnsiJGlkIjoiMzI0NSIsIkZvcm1hdFN0cmluZyI6Ik1NTSB5eXl5IiwiU2VwYXJhdG9yIjoiLyIsIlVzZUludGVybmF0aW9uYWxEYXRlRm9ybWF0IjpmYWxzZSwiRGF0ZUlzVmlzaWJsZSI6dHJ1ZSwiVGltZUlzVmlzaWJsZSI6ZmFsc2UsIkhvdXJEaWdpdHMiOjEsIkFtUG1EZXNpZ25hdG9yIjoyLCJUcmltMDBNaW51dGVzIjpmYWxzZSwiTGFzdEtub3duVmlzaWJpbGl0eVN0YXRlIjpudWxsfSwiV2Vla051bWJlcmluZyI6eyIkaWQiOiIzMjQ2IiwiRm9ybWF0IjowLCJJc1Zpc2libGUiOmZhbHNlLCJMYXN0S25vd25WaXNpYmlsaXR5U3RhdGUiOmZhbHNlfSwiSXNWaXNpYmxlIjp0cnVlLCJWYXJpYW5jZVN0eWxlIjp7IiRpZCI6IjMyNDciLCJUZXh0U3R5bGUiOnsiJGlkIjoiMzI0OCIsIkZvbnRTZXR0aW5ncyI6eyIkaWQiOiIzMjQ5IiwiRm9udFNpemUiOjExLCJGb250TmFtZSI6IkNhbGlicmkiLCJJc0JvbGQiOmZhbHNlLCJJc0l0YWxpYyI6ZmFsc2UsIklzVW5kZXJsaW5lZCI6ZmFsc2UsIlBhcmVudFN0eWxlIjpudWxsfSwiQXV0b1NpemUiOjAsIkZvcmVncm91bmQiOnsiJGlkIjoiMzI1MCIsIkNvbG9yIjp7IiRpZCI6IjMyNTE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MzI1MiIsIlRvcCI6MC4wLCJMZWZ0IjowLjAsIlJpZ2h0IjowLjAsIkJvdHRvbSI6MC4wfSwiUGFkZGluZyI6eyIkaWQiOiIzMjUzIiwiVG9wIjowLjAsIkxlZnQiOjAuMCwiUmlnaHQiOjAuMCwiQm90dG9tIjowLjB9LCJCYWNrZ3JvdW5kIjp7IiRpZCI6IjMyNTQiLCJDb2xvciI6eyIkaWQiOiIzMjU1IiwiQSI6MCwiUiI6MCwiRyI6MCwiQiI6MH19LCJJc1Zpc2libGUiOnRydWUsIldpZHRoIjowLjAsIkhlaWdodCI6MC4wLCJCb3JkZXJTdHlsZSI6eyIkaWQiOiIzMjU2IiwiTGluZUNvbG9yIjpudWxsLCJMaW5lV2VpZ2h0IjowLjAsIkxpbmVUeXBlIjowLCJQYXJlbnRTdHlsZSI6bnVsbH0sIlBhcmVudFN0eWxlIjpudWxsfSwiUGFyZW50U3R5bGUiOm51bGx9LCJQYXJlbnRTdHlsZSI6bnVsbH0sIkluZGV4IjozNCwiU21hcnREdXJhdGlvbkFjdGl2YXRlZCI6ZmFsc2UsIkRhdGVGb3JtYXQiOnsiJHJlZiI6IjMyNDUifSwiV2Vla051bWJlcmluZyI6eyIkaWQiOiIzMjU3IiwiRm9ybWF0IjowLCJJc1Zpc2libGUiOmZhbHNlLCJMYXN0S25vd25WaXNpYmlsaXR5U3RhdGUiOmZhbHNlfSwiQmFzZWxpbmVEYXRhIjp7IiRpZCI6IjMyNTgiLCJTdGFydERhdGUiOiIyMDI2LTA4LTI0VDAwOjAwOjAwIiwiRW5kRGF0ZSI6IjIwMjYtMTItMjJUMjM6NTk6MDAifSwiSWQiOiI1NjNhMTNkNi1hNzFlLTQxZDMtYjM4Mi1lNjM0MzI2YTFiZDYiLCJJbXBvcnRJZCI6bnVsbCwiVGl0bGUiOiJPb0IgZ3VpZGVzOiBNYW51ZmFjdHVyaW5nIHBoYXNlIChGWkopIiwiTm90ZSI6bnVsbCwiSHlwZXJsaW5rIjp7IiRpZCI6IjMyNTkiLCJBZGRyZXNzIjoiIiwiU3ViQWRkcmVzcyI6IiJ9LCJJc0NoYW5nZWQiOmZhbHNlLCJJc05ldyI6ZmFsc2V9fV0sIl9taWxlc3RvbmVzIjpbXSwiSWQiOiIwMDAwMDAwMC0wMDAwLTAwMDAtMDAwMC0wMDAwMDAwMDAwMDAiLCJJc1NpbmdsZUl0ZW1Sb3ciOnRydWV9LHsiJGlkIjoiMzI2MCIsIl90YXNrcyI6W3siJGlkIjoiMzI2MSIsIl9hdHRhY2hlZE1pbGVzdG9uZXMiOltdLCJUYXNrRGVmaW5pdGlvbiI6eyIkaWQiOiIzMjYyIiwiR3JvdXBOYW1lIjpudWxsLCJTdGFydERhdGUiOiIyMDI2LTEyLTIzVDAwOjAwOjAwWiIsIkVuZERhdGUiOiIyMDI3LTAzLTIzVDIzOjU5OjAwWiIsIlBlcmNlbnRhZ2VDb21wbGV0ZSI6bnVsbCwiU3R5bGUiOnsiJGlkIjoiMzI2MyIsIlNoYXBlIjoxLCJTaGFwZVRoaWNrbmVzcyI6MCwiRHVyYXRpb25Gb3JtYXQiOjAsIkluY2x1ZGVOb25Xb3JraW5nRGF5c0luRHVyYXRpb24iOmZhbHNlLCJQZXJjZW50YWdlQ29tcGxldGVTdHlsZSI6eyIkaWQiOiIzMjY0IiwiRm9udFNldHRpbmdzIjp7IiRpZCI6IjMyNjUiLCJGb250U2l6ZSI6MTAsIkZvbnROYW1lIjoiQ2FsaWJyaSIsIklzQm9sZCI6ZmFsc2UsIklzSXRhbGljIjpmYWxzZSwiSXNVbmRlcmxpbmVkIjpmYWxzZSwiUGFyZW50U3R5bGUiOm51bGx9LCJBdXRvU2l6ZSI6MCwiRm9yZWdyb3VuZCI6eyIkaWQiOiIzMjY2IiwiQ29sb3IiOnsiJGlkIjoiMzI2NyIsIkEiOjI1NSwiUiI6MjMyLCJHIjoyMzIsIkIiOjIzMn19LCJNYXhXaWR0aCI6MjAwLjAsIk1heEhlaWdodCI6IkluZmluaXR5IiwiU21hcnRGb3JlZ3JvdW5kSXNBY3RpdmUiOmZhbHNlLCJIb3Jpem9udGFsQWxpZ25tZW50IjoxLCJWZXJ0aWNhbEFsaWdubWVudCI6MSwiU21hcnRGb3JlZ3JvdW5kIjpudWxsLCJCYWNrZ3JvdW5kRmlsbFR5cGUiOjAsIk1hcmdpbiI6eyIkaWQiOiIzMjY4IiwiVG9wIjowLjAsIkxlZnQiOjAuMCwiUmlnaHQiOjAuMCwiQm90dG9tIjowLjB9LCJQYWRkaW5nIjp7IiRpZCI6IjMyNjkiLCJUb3AiOjAuMCwiTGVmdCI6MC4wLCJSaWdodCI6MC4wLCJCb3R0b20iOjAuMH0sIkJhY2tncm91bmQiOnsiJGlkIjoiMzI3MCIsIkNvbG9yIjp7IiRpZCI6IjMyNzEiLCJBIjo4OSwiUiI6MCwiRyI6MCwiQiI6MH19LCJJc1Zpc2libGUiOnRydWUsIldpZHRoIjowLjAsIkhlaWdodCI6MC4wLCJCb3JkZXJTdHlsZSI6eyIkaWQiOiIzMjcyIiwiTGluZUNvbG9yIjpudWxsLCJMaW5lV2VpZ2h0IjowLjAsIkxpbmVUeXBlIjowLCJQYXJlbnRTdHlsZSI6bnVsbH0sIlBhcmVudFN0eWxlIjpudWxsfSwiRHVyYXRpb25TdHlsZSI6eyIkaWQiOiIzMjczIiwiRm9udFNldHRpbmdzIjp7IiRpZCI6IjMyNzQiLCJGb250U2l6ZSI6MTAsIkZvbnROYW1lIjoiQ2FsaWJyaSIsIklzQm9sZCI6ZmFsc2UsIklzSXRhbGljIjpmYWxzZSwiSXNVbmRlcmxpbmVkIjpmYWxzZSwiUGFyZW50U3R5bGUiOm51bGx9LCJBdXRvU2l6ZSI6MCwiRm9yZWdyb3VuZCI6eyIkaWQiOiIzMjc1IiwiQ29sb3IiOnsiJGlkIjoiMzI3NiIsIkEiOjI1NSwiUiI6MjM3LCJHIjoxMjUsIkIiOjQ5fX0sIk1heFdpZHRoIjoyMDAuMCwiTWF4SGVpZ2h0IjoiSW5maW5pdHkiLCJTbWFydEZvcmVncm91bmRJc0FjdGl2ZSI6ZmFsc2UsIkhvcml6b250YWxBbGlnbm1lbnQiOjAsIlZlcnRpY2FsQWxpZ25tZW50IjoxLCJTbWFydEZvcmVncm91bmQiOm51bGwsIkJhY2tncm91bmRGaWxsVHlwZSI6MCwiTWFyZ2luIjp7IiRpZCI6IjMyNzciLCJUb3AiOjAuMCwiTGVmdCI6MC4wLCJSaWdodCI6MC4wLCJCb3R0b20iOjAuMH0sIlBhZGRpbmciOnsiJGlkIjoiMzI3OCIsIlRvcCI6MC4wLCJMZWZ0IjowLjAsIlJpZ2h0IjowLjAsIkJvdHRvbSI6MC4wfSwiQmFja2dyb3VuZCI6eyIkaWQiOiIzMjc5IiwiQ29sb3IiOnsiJGlkIjoiMzI4MCIsIkEiOjI1NSwiUiI6MjM3LCJHIjoxMjUsIkIiOjQ5fX0sIklzVmlzaWJsZSI6dHJ1ZSwiV2lkdGgiOjAuMCwiSGVpZ2h0IjowLjAsIkJvcmRlclN0eWxlIjp7IiRpZCI6IjMyODEiLCJMaW5lQ29sb3IiOm51bGwsIkxpbmVXZWlnaHQiOjAuMCwiTGluZVR5cGUiOjAsIlBhcmVudFN0eWxlIjpudWxsfSwiUGFyZW50U3R5bGUiOm51bGx9LCJIb3Jpem9udGFsQ29ubmVjdG9yU3R5bGUiOnsiJGlkIjoiMzI4MiIsIkxpbmVDb2xvciI6eyIkaWQiOiIzMjgzIiwiJHR5cGUiOiJOTFJFLkNvbW1vbi5Eb20uU29saWRDb2xvckJydXNoLCBOTFJFLkNvbW1vbiIsIkNvbG9yIjp7IiRpZCI6IjMyODQiLCJBIjoyNTUsIlIiOjAsIkciOjAsIkIiOjB9fSwiTGluZVdlaWdodCI6MC4wLCJMaW5lVHlwZSI6MCwiUGFyZW50U3R5bGUiOm51bGx9LCJWZXJ0aWNhbENvbm5lY3RvclN0eWxlIjp7IiRpZCI6IjMyODUiLCJMaW5lQ29sb3IiOnsiJGlkIjoiMzI4NiIsIiR0eXBlIjoiTkxSRS5Db21tb24uRG9tLlNvbGlkQ29sb3JCcnVzaCwgTkxSRS5Db21tb24iLCJDb2xvciI6eyIkaWQiOiIzMjg3IiwiQSI6MjU1LCJSIjowLCJHIjowLCJCIjowfX0sIkxpbmVXZWlnaHQiOjAuMCwiTGluZVR5cGUiOjAsIlBhcmVudFN0eWxlIjpudWxsfSwiTWFyZ2luIjpudWxsLCJTdGFydERhdGVQb3NpdGlvbiI6MywiRW5kRGF0ZVBvc2l0aW9uIjozLCJEYXRlSXNWaXNpYmxlIjp0cnVlLCJUaXRsZVBvc2l0aW9uIjo0LCJEdXJhdGlvblBvc2l0aW9uIjo2LCJQZXJjZW50YWdlQ29tcGxldGVkUG9zaXRpb24iOjIsIlZhcmlhbmNlUG9zaXRpb24iOjYsIlNwYWNpbmciOjMsIklzQmVsb3dUaW1lYmFuZCI6dHJ1ZSwiUGVyY2VudGFnZUNvbXBsZXRlU2hhcGVPcGFjaXR5IjozNSwiQmFzZWxpbmVTdHlsZSI6eyIkaWQiOiIzMjg4IiwiU2hhcGVTdHlsZSI6eyIkaWQiOiIzMjg5IiwiTWFyZ2luIjp7IiRpZCI6IjMyOTAiLCJUb3AiOjAuMCwiTGVmdCI6MC4wLCJSaWdodCI6MC4wLCJCb3R0b20iOjAuMH0sIlBhZGRpbmciOnsiJGlkIjoiMzI5MSIsIlRvcCI6MC4wLCJMZWZ0IjowLjAsIlJpZ2h0IjowLjAsIkJvdHRvbSI6MC4wfSwiQmFja2dyb3VuZCI6eyIkaWQiOiIzMjkyIiwiQ29sb3IiOnsiJGlkIjoiMzI5MyIsIkEiOjE1MywiUiI6MCwiRyI6MCwiQiI6MH19LCJJc1Zpc2libGUiOnRydWUsIldpZHRoIjowLjAsIkhlaWdodCI6MC4wLCJCb3JkZXJTdHlsZSI6bnVsbCwiUGFyZW50U3R5bGUiOm51bGx9LCJNYXJnaW4iOnsiJGlkIjoiMzI5NCIsIlRvcCI6MC4wLCJMZWZ0IjowLjAsIlJpZ2h0IjowLjAsIkJvdHRvbSI6MC4wfSwiUGFkZGluZyI6eyIkaWQiOiIzMjk1IiwiVG9wIjowLjAsIkxlZnQiOjAuMCwiUmlnaHQiOjAuMCwiQm90dG9tIjowLjB9LCJCYWNrZ3JvdW5kIjpudWxsLCJJc1Zpc2libGUiOnRydWUsIldpZHRoIjowLjAsIkhlaWdodCI6MC4wLCJCb3JkZXJTdHlsZSI6bnVsbCwiUGFyZW50U3R5bGUiOm51bGx9LCJTaGFwZVN0eWxlIjp7IiRpZCI6IjMyOTYiLCJNYXJnaW4iOnsiJGlkIjoiMzI5NyIsIlRvcCI6MC4wLCJMZWZ0Ijo0LjAsIlJpZ2h0Ijo0LjAsIkJvdHRvbSI6MC4wfSwiUGFkZGluZyI6eyIkaWQiOiIzMjk4IiwiVG9wIjowLjAsIkxlZnQiOjAuMCwiUmlnaHQiOjAuMCwiQm90dG9tIjowLjB9LCJCYWNrZ3JvdW5kIjp7IiRpZCI6IjMyOTkiLCJDb2xvciI6eyIkaWQiOiIzMzAwIiwiQSI6MjU1LCJSIjoyLCJHIjoxNzgsIkIiOjIzOH19LCJJc1Zpc2libGUiOnRydWUsIldpZHRoIjowLjAsIkhlaWdodCI6MTAuMCwiQm9yZGVyU3R5bGUiOnsiJGlkIjoiMzMwMSIsIkxpbmVDb2xvciI6eyIkaWQiOiIzMzAyIiwiJHR5cGUiOiJOTFJFLkNvbW1vbi5Eb20uU29saWRDb2xvckJydXNoLCBOTFJFLkNvbW1vbiIsIkNvbG9yIjp7IiRpZCI6IjMzMDMiLCJBIjoyNTUsIlIiOjIzNCwiRyI6MjIsIkIiOjMwfX0sIkxpbmVXZWlnaHQiOjAuMCwiTGluZVR5cGUiOjAsIlBhcmVudFN0eWxlIjpudWxsfSwiUGFyZW50U3R5bGUiOm51bGx9LCJUaXRsZVN0eWxlIjp7IiRpZCI6IjMzMDQiLCJGb250U2V0dGluZ3MiOnsiJGlkIjoiMzMwNSIsIkZvbnRTaXplIjoxMSwiRm9udE5hbWUiOiJDYWxpYnJpIiwiSXNCb2xkIjpmYWxzZSwiSXNJdGFsaWMiOmZhbHNlLCJJc1VuZGVybGluZWQiOmZhbHNlLCJQYXJlbnRTdHlsZSI6bnVsbH0sIkF1dG9TaXplIjowLCJGb3JlZ3JvdW5kIjp7IiRpZCI6IjMzMDYiLCJDb2xvciI6eyIkaWQiOiIzMzA3IiwiQSI6MjU1LCJSIjowLCJHIjowLCJCIjowfX0sIk1heFdpZHRoIjo3MjAuMCwiTWF4SGVpZ2h0IjoiSW5maW5pdHkiLCJTbWFydEZvcmVncm91bmRJc0FjdGl2ZSI6ZmFsc2UsIkhvcml6b250YWxBbGlnbm1lbnQiOjAsIlZlcnRpY2FsQWxpZ25tZW50IjoxLCJTbWFydEZvcmVncm91bmQiOm51bGwsIkJhY2tncm91bmRGaWxsVHlwZSI6MCwiTWFyZ2luIjp7IiRpZCI6IjMzMDgiLCJUb3AiOjAuMCwiTGVmdCI6MC4wLCJSaWdodCI6MC4wLCJCb3R0b20iOjAuMH0sIlBhZGRpbmciOnsiJGlkIjoiMzMwOSIsIlRvcCI6MC4wLCJMZWZ0IjowLjAsIlJpZ2h0IjowLjAsIkJvdHRvbSI6MC4wfSwiQmFja2dyb3VuZCI6eyIkaWQiOiIzMzEwIiwiQ29sb3IiOnsiJGlkIjoiMzMxMSIsIkEiOjAsIlIiOjI1NSwiRyI6MjU1LCJCIjoyNTV9fSwiSXNWaXNpYmxlIjp0cnVlLCJXaWR0aCI6MC4wLCJIZWlnaHQiOjAuMCwiQm9yZGVyU3R5bGUiOnsiJGlkIjoiMzMxMiIsIkxpbmVDb2xvciI6bnVsbCwiTGluZVdlaWdodCI6MC4wLCJMaW5lVHlwZSI6MCwiUGFyZW50U3R5bGUiOm51bGx9LCJQYXJlbnRTdHlsZSI6bnVsbH0sIkRhdGVTdHlsZSI6eyIkaWQiOiIzMzEzIiwiRm9udFNldHRpbmdzIjp7IiRpZCI6IjMzMTQiLCJGb250U2l6ZSI6MTAsIkZvbnROYW1lIjoiQ2FsaWJyaSIsIklzQm9sZCI6ZmFsc2UsIklzSXRhbGljIjpmYWxzZSwiSXNVbmRlcmxpbmVkIjpmYWxzZSwiUGFyZW50U3R5bGUiOm51bGx9LCJBdXRvU2l6ZSI6MCwiRm9yZWdyb3VuZCI6eyIkaWQiOiIzMzE1IiwiQ29sb3IiOnsiJGlkIjoiMzMxNiIsIkEiOjI1NSwiUiI6MTQsIkciOjQwLCJCIjo2NX19LCJNYXhXaWR0aCI6MjAwLjAsIk1heEhlaWdodCI6IkluZmluaXR5IiwiU21hcnRGb3JlZ3JvdW5kSXNBY3RpdmUiOmZhbHNlLCJIb3Jpem9udGFsQWxpZ25tZW50IjoyLCJWZXJ0aWNhbEFsaWdubWVudCI6MSwiU21hcnRGb3JlZ3JvdW5kIjpudWxsLCJCYWNrZ3JvdW5kRmlsbFR5cGUiOjAsIk1hcmdpbiI6eyIkaWQiOiIzMzE3IiwiVG9wIjowLjAsIkxlZnQiOjAuMCwiUmlnaHQiOjAuMCwiQm90dG9tIjowLjB9LCJQYWRkaW5nIjp7IiRpZCI6IjMzMTgiLCJUb3AiOjAuMCwiTGVmdCI6MC4wLCJSaWdodCI6MC4wLCJCb3R0b20iOjAuMH0sIkJhY2tncm91bmQiOnsiJGlkIjoiMzMxOSIsIkNvbG9yIjp7IiRpZCI6IjMzMjAiLCJBIjowLCJSIjoyNTUsIkciOjI1NSwiQiI6MjU1fX0sIklzVmlzaWJsZSI6dHJ1ZSwiV2lkdGgiOjAuMCwiSGVpZ2h0IjowLjAsIkJvcmRlclN0eWxlIjp7IiRpZCI6IjMzMjEiLCJMaW5lQ29sb3IiOm51bGwsIkxpbmVXZWlnaHQiOjAuMCwiTGluZVR5cGUiOjAsIlBhcmVudFN0eWxlIjpudWxsfSwiUGFyZW50U3R5bGUiOm51bGx9LCJEYXRlRm9ybWF0Ijp7IiRpZCI6IjMzMjIiLCJGb3JtYXRTdHJpbmciOiJNTU0geXl5eSIsIlNlcGFyYXRvciI6Ii8iLCJVc2VJbnRlcm5hdGlvbmFsRGF0ZUZvcm1hdCI6ZmFsc2UsIkRhdGVJc1Zpc2libGUiOnRydWUsIlRpbWVJc1Zpc2libGUiOmZhbHNlLCJIb3VyRGlnaXRzIjoxLCJBbVBtRGVzaWduYXRvciI6MiwiVHJpbTAwTWludXRlcyI6ZmFsc2UsIkxhc3RLbm93blZpc2liaWxpdHlTdGF0ZSI6bnVsbH0sIldlZWtOdW1iZXJpbmciOnsiJGlkIjoiMzMyMyIsIkZvcm1hdCI6MCwiSXNWaXNpYmxlIjpmYWxzZSwiTGFzdEtub3duVmlzaWJpbGl0eVN0YXRlIjpmYWxzZX0sIklzVmlzaWJsZSI6dHJ1ZSwiVmFyaWFuY2VTdHlsZSI6eyIkaWQiOiIzMzI0IiwiVGV4dFN0eWxlIjp7IiRpZCI6IjMzMjUiLCJGb250U2V0dGluZ3MiOnsiJGlkIjoiMzMyNiIsIkZvbnRTaXplIjoxMSwiRm9udE5hbWUiOiJDYWxpYnJpIiwiSXNCb2xkIjpmYWxzZSwiSXNJdGFsaWMiOmZhbHNlLCJJc1VuZGVybGluZWQiOmZhbHNlLCJQYXJlbnRTdHlsZSI6bnVsbH0sIkF1dG9TaXplIjowLCJGb3JlZ3JvdW5kIjp7IiRpZCI6IjMzMjciLCJDb2xvciI6eyIkaWQiOiIzMzI4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MzMjkiLCJUb3AiOjAuMCwiTGVmdCI6MC4wLCJSaWdodCI6MC4wLCJCb3R0b20iOjAuMH0sIlBhZGRpbmciOnsiJGlkIjoiMzMzMCIsIlRvcCI6MC4wLCJMZWZ0IjowLjAsIlJpZ2h0IjowLjAsIkJvdHRvbSI6MC4wfSwiQmFja2dyb3VuZCI6eyIkaWQiOiIzMzMxIiwiQ29sb3IiOnsiJGlkIjoiMzMzMiIsIkEiOjAsIlIiOjAsIkciOjAsIkIiOjB9fSwiSXNWaXNpYmxlIjp0cnVlLCJXaWR0aCI6MC4wLCJIZWlnaHQiOjAuMCwiQm9yZGVyU3R5bGUiOnsiJGlkIjoiMzMzMyIsIkxpbmVDb2xvciI6bnVsbCwiTGluZVdlaWdodCI6MC4wLCJMaW5lVHlwZSI6MCwiUGFyZW50U3R5bGUiOm51bGx9LCJQYXJlbnRTdHlsZSI6bnVsbH0sIlBhcmVudFN0eWxlIjpudWxsfSwiUGFyZW50U3R5bGUiOm51bGx9LCJJbmRleCI6MzUsIlNtYXJ0RHVyYXRpb25BY3RpdmF0ZWQiOmZhbHNlLCJEYXRlRm9ybWF0Ijp7IiRyZWYiOiIzMzIyIn0sIldlZWtOdW1iZXJpbmciOnsiJGlkIjoiMzMzNCIsIkZvcm1hdCI6MCwiSXNWaXNpYmxlIjpmYWxzZSwiTGFzdEtub3duVmlzaWJpbGl0eVN0YXRlIjpmYWxzZX0sIkJhc2VsaW5lRGF0YSI6eyIkaWQiOiIzMzM1IiwiU3RhcnREYXRlIjoiMjAyNi0xMi0yM1QwMDowMDowMCIsIkVuZERhdGUiOiIyMDI3LTAzLTIzVDIzOjU5OjAwIn0sIklkIjoiYzRjMTAyZmItOGQzNC00ZGYyLWEwY2YtNmMxMDZmZjI3NjEzIiwiSW1wb3J0SWQiOm51bGwsIlRpdGxlIjoiT29CIGd1aWRlcyA6IEluc3RhbGxhdGlvbiBwcmVwYXJhdGlvbiBwaGFzZSAoRlpKKSIsIk5vdGUiOm51bGwsIkh5cGVybGluayI6eyIkaWQiOiIzMzM2IiwiQWRkcmVzcyI6IiIsIlN1YkFkZHJlc3MiOiIifSwiSXNDaGFuZ2VkIjpmYWxzZSwiSXNOZXciOmZhbHNlfX1dLCJfbWlsZXN0b25lcyI6W10sIklkIjoiMDAwMDAwMDAtMDAwMC0wMDAwLTAwMDAtMDAwMDAwMDAwMDAwIiwiSXNTaW5nbGVJdGVtUm93Ijp0cnVlfSx7IiRpZCI6IjMzMzciLCJfdGFza3MiOltdLCJfbWlsZXN0b25lcyI6W3siJGlkIjoiMzMzOCIsIklkIjoiYzIwNDlhNTItMDE0Mi00YWYwLThjYTEtZjg1NWZjMTAwYWFiIiwiSW5kZXgiOjM2LCJHcm91cElkIjpudWxsLCJUaXRsZSI6IkJhY2sgaW50byBDUDEgd2l0aCAzMCBkYXlzIG9mIGZsb2F0IiwiRGF0ZVRpbWUiOiIyMDI3LTAzLTIzVDIzOjU5OjAwIiwiUGVyY2VudGFnZUNvbXBsZXRlIjpudWxsLCJOb3RlIjpudWxsLCJTdHlsZSI6eyIkaWQiOiIzMzM5IiwiVGl0bGVQb3NpdGlvbiI6IkxlZnQiLCJEYXRlUG9zaXRpb24iOiJSaWdodCIsIlZhcmlhbmNlUG9zaXRpb24iOiJSaWdodCIsIlNoYXBlVHlwZSI6MSwiU2hhcGVTaXplIjowLCJTcGFjaW5nIjo1LCJTaGFwZVN0eWxlIjp7IiRpZCI6IjMzNDAiLCJNYXJnaW4iOnsiJGlkIjoiMzM0MSIsIlRvcCI6MC4wLCJMZWZ0IjowLjAsIlJpZ2h0IjowLjAsIkJvdHRvbSI6MC4wfSwiUGFkZGluZyI6eyIkaWQiOiIzMzQyIiwiVG9wIjowLjAsIkxlZnQiOjAuMCwiUmlnaHQiOjAuMCwiQm90dG9tIjowLjB9LCJCYWNrZ3JvdW5kIjp7IiRpZCI6IjMzNDMiLCJDb2xvciI6eyIkaWQiOiIzMzQ0IiwiQSI6MjU1LCJSIjoyLCJHIjoxNzgsIkIiOjIzOH19LCJJc1Zpc2libGUiOnRydWUsIldpZHRoIjoxMi4wLCJIZWlnaHQiOjE0LjAsIkJvcmRlclN0eWxlIjp7IiRpZCI6IjMzNDUiLCJMaW5lQ29sb3IiOnsiJGlkIjoiMzM0NiIsIiR0eXBlIjoiTkxSRS5Db21tb24uRG9tLlNvbGlkQ29sb3JCcnVzaCwgTkxSRS5Db21tb24iLCJDb2xvciI6eyIkaWQiOiIzMzQ3IiwiQSI6MjU1LCJSIjoyMzQsIkciOjIyLCJCIjozMH19LCJMaW5lV2VpZ2h0IjowLjAsIkxpbmVUeXBlIjowLCJQYXJlbnRTdHlsZSI6bnVsbH0sIlBhcmVudFN0eWxlIjpudWxsfSwiVGl0bGVTdHlsZSI6eyIkaWQiOiIzMzQ4IiwiRm9udFNldHRpbmdzIjp7IiRpZCI6IjMzNDkiLCJGb250U2l6ZSI6MTEsIkZvbnROYW1lIjoiQ2FsaWJyaSIsIklzQm9sZCI6ZmFsc2UsIklzSXRhbGljIjpmYWxzZSwiSXNVbmRlcmxpbmVkIjpmYWxzZSwiUGFyZW50U3R5bGUiOm51bGx9LCJBdXRvU2l6ZSI6MCwiRm9yZWdyb3VuZCI6eyIkaWQiOiIzMzUwIiwiQ29sb3IiOnsiJGlkIjoiMzM1MSIsIkEiOjI1NSwiUiI6MCwiRyI6MCwiQiI6MH19LCJNYXhXaWR0aCI6MjAwLjAsIk1heEhlaWdodCI6IkluZmluaXR5IiwiU21hcnRGb3JlZ3JvdW5kSXNBY3RpdmUiOmZhbHNlLCJIb3Jpem9udGFsQWxpZ25tZW50IjoyLCJWZXJ0aWNhbEFsaWdubWVudCI6MSwiU21hcnRGb3JlZ3JvdW5kIjpudWxsLCJCYWNrZ3JvdW5kRmlsbFR5cGUiOjAsIk1hcmdpbiI6eyIkaWQiOiIzMzUyIiwiVG9wIjowLjAsIkxlZnQiOjAuMCwiUmlnaHQiOjAuMCwiQm90dG9tIjowLjB9LCJQYWRkaW5nIjp7IiRpZCI6IjMzNTMiLCJUb3AiOjAuMCwiTGVmdCI6MC4wLCJSaWdodCI6MC4wLCJCb3R0b20iOjAuMH0sIkJhY2tncm91bmQiOnsiJGlkIjoiMzM1NCIsIkNvbG9yIjp7IiRpZCI6IjMzNTUiLCJBIjoyNTUsIlIiOjAsIkciOjAsIkIiOjB9fSwiSXNWaXNpYmxlIjp0cnVlLCJXaWR0aCI6MC4wLCJIZWlnaHQiOjAuMCwiQm9yZGVyU3R5bGUiOnsiJGlkIjoiMzM1NiIsIkxpbmVDb2xvciI6bnVsbCwiTGluZVdlaWdodCI6MC4wLCJMaW5lVHlwZSI6MCwiUGFyZW50U3R5bGUiOm51bGx9LCJQYXJlbnRTdHlsZSI6bnVsbH0sIkRhdGVTdHlsZSI6eyIkaWQiOiIzMzU3IiwiRm9udFNldHRpbmdzIjp7IiRpZCI6IjMzNTgiLCJGb250U2l6ZSI6MTAsIkZvbnROYW1lIjoiQ2FsaWJyaSIsIklzQm9sZCI6ZmFsc2UsIklzSXRhbGljIjpmYWxzZSwiSXNVbmRlcmxpbmVkIjpmYWxzZSwiUGFyZW50U3R5bGUiOm51bGx9LCJBdXRvU2l6ZSI6MCwiRm9yZWdyb3VuZCI6eyIkaWQiOiIzMzU5IiwiQ29sb3IiOnsiJGlkIjoiMzM2MCIsIkEiOjI1NSwiUiI6MTQsIkciOjQwLCJCIjo2NX19LCJNYXhXaWR0aCI6MjAwLjAsIk1heEhlaWdodCI6IkluZmluaXR5IiwiU21hcnRGb3JlZ3JvdW5kSXNBY3RpdmUiOmZhbHNlLCJIb3Jpem9udGFsQWxpZ25tZW50IjowLCJWZXJ0aWNhbEFsaWdubWVudCI6MSwiU21hcnRGb3JlZ3JvdW5kIjpudWxsLCJCYWNrZ3JvdW5kRmlsbFR5cGUiOjAsIk1hcmdpbiI6eyIkaWQiOiIzMzYxIiwiVG9wIjowLjAsIkxlZnQiOjAuMCwiUmlnaHQiOjAuMCwiQm90dG9tIjowLjB9LCJQYWRkaW5nIjp7IiRpZCI6IjMzNjIiLCJUb3AiOjAuMCwiTGVmdCI6MC4wLCJSaWdodCI6MC4wLCJCb3R0b20iOjAuMH0sIkJhY2tncm91bmQiOnsiJGlkIjoiMzM2MyIsIkNvbG9yIjp7IiRpZCI6IjMzNjQiLCJBIjoyNTUsIlIiOjE0LCJHIjo0MCwiQiI6NjV9fSwiSXNWaXNpYmxlIjpmYWxzZSwiV2lkdGgiOjAuMCwiSGVpZ2h0IjowLjAsIkJvcmRlclN0eWxlIjp7IiRpZCI6IjMzNjUiLCJMaW5lQ29sb3IiOm51bGwsIkxpbmVXZWlnaHQiOjAuMCwiTGluZVR5cGUiOjAsIlBhcmVudFN0eWxlIjpudWxsfSwiUGFyZW50U3R5bGUiOm51bGx9LCJEYXRlRm9ybWF0Ijp7IiRpZCI6IjMzNjY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MzM2NyIsIkZvcm1hdCI6MCwiSXNWaXNpYmxlIjpmYWxzZSwiTGFzdEtub3duVmlzaWJpbGl0eVN0YXRlIjpmYWxzZX0sIklzVmlzaWJsZSI6dHJ1ZSwiVmFyaWFuY2VTdHlsZSI6eyIkaWQiOiIzMzY4IiwiVGV4dFN0eWxlIjp7IiRpZCI6IjMzNjkiLCJGb250U2V0dGluZ3MiOnsiJGlkIjoiMzM3MCIsIkZvbnRTaXplIjoxMSwiRm9udE5hbWUiOiJDYWxpYnJpIiwiSXNCb2xkIjpmYWxzZSwiSXNJdGFsaWMiOmZhbHNlLCJJc1VuZGVybGluZWQiOmZhbHNlLCJQYXJlbnRTdHlsZSI6bnVsbH0sIkF1dG9TaXplIjowLCJGb3JlZ3JvdW5kIjp7IiRpZCI6IjMzNzEiLCJDb2xvciI6eyIkaWQiOiIzMzcyIiwiQSI6MjU1LCJSIjowLCJHIjowLCJCIjowfX0sIk1heFdpZHRoIjoyMDAuMCwiTWF4SGVpZ2h0IjoiSW5maW5pdHkiLCJTbWFydEZvcmVncm91bmRJc0FjdGl2ZSI6ZmFsc2UsIkhvcml6b250YWxBbGlnbm1lbnQiOjEsIlZlcnRpY2FsQWxpZ25tZW50IjoxLCJTbWFydEZvcmVncm91bmQiOm51bGwsIkJhY2tncm91bmRGaWxsVHlwZSI6MCwiTWFyZ2luIjp7IiRpZCI6IjMzNzMiLCJUb3AiOjAuMCwiTGVmdCI6MC4wLCJSaWdodCI6MC4wLCJCb3R0b20iOjAuMH0sIlBhZGRpbmciOnsiJGlkIjoiMzM3NCIsIlRvcCI6MC4wLCJMZWZ0IjowLjAsIlJpZ2h0IjowLjAsIkJvdHRvbSI6MC4wfSwiQmFja2dyb3VuZCI6eyIkaWQiOiIzMzc1IiwiQ29sb3IiOnsiJGlkIjoiMzM3NiIsIkEiOjAsIlIiOjAsIkciOjAsIkIiOjB9fSwiSXNWaXNpYmxlIjp0cnVlLCJXaWR0aCI6MC4wLCJIZWlnaHQiOjAuMCwiQm9yZGVyU3R5bGUiOnsiJGlkIjoiMzM3NyIsIkxpbmVDb2xvciI6bnVsbCwiTGluZVdlaWdodCI6MC4wLCJMaW5lVHlwZSI6MCwiUGFyZW50U3R5bGUiOm51bGx9LCJQYXJlbnRTdHlsZSI6bnVsbH0sIlBhcmVudFN0eWxlIjpudWxsfSwiUGFyZW50U3R5bGUiOm51bGx9LCJIeXBlcmxpbmsiOm51bGwsIkJhc2VsaW5lRGF0YSI6eyIkaWQiOiIzMzc4IiwiRGF0ZSI6IjIwMjctMDMtMjNUMjM6NTk6MDAifSwiSW1wb3J0SWQiOm51bGx9XSwiSWQiOiIwMDAwMDAwMC0wMDAwLTAwMDAtMDAwMC0wMDAwMDAwMDAwMDAiLCJJc1NpbmdsZUl0ZW1Sb3ciOnRydWV9XSwiSW5kZXgiOjMyLCJJZCI6IjY2YTRmNjhmLTI0NmQtNDBlMS1hOTZmLTQ5ZGIzMGRmZmQ3MSIsIkhlYWRlclRleHQiOm51bGwsIklzRGVmYXVsdCI6dHJ1ZSwiU3R5bGUiOnsiJGlkIjoiMzM3OSIsIkhlYWRlclN0eWxlIjp7IiRpZCI6IjMzODAiLCJUZXh0U3R5bGUiOnsiJGlkIjoiMzM4MSIsIkZvbnRTZXR0aW5ncyI6eyIkaWQiOiIzMzgyIiwiRm9udFNpemUiOjExLCJGb250TmFtZSI6IkNhbGlicmkiLCJJc0JvbGQiOmZhbHNlLCJJc0l0YWxpYyI6ZmFsc2UsIklzVW5kZXJsaW5lZCI6ZmFsc2UsIlBhcmVudFN0eWxlIjpudWxsfSwiQXV0b1NpemUiOjIsIkZvcmVncm91bmQiOnsiJGlkIjoiMzM4MyIsIkNvbG9yIjp7IiRpZCI6IjMzODQiLCJBIjoyNTUsIlIiOjAsIkciOjAsIkIiOjB9fSwiTWF4V2lkdGgiOiJJbmZpbml0eSIsIk1heEhlaWdodCI6IkluZmluaXR5IiwiU21hcnRGb3JlZ3JvdW5kSXNBY3RpdmUiOmZhbHNlLCJIb3Jpem9udGFsQWxpZ25tZW50IjowLCJWZXJ0aWNhbEFsaWdubWVudCI6MCwiU21hcnRGb3JlZ3JvdW5kIjpudWxsLCJCYWNrZ3JvdW5kRmlsbFR5cGUiOjAsIk1hcmdpbiI6eyIkaWQiOiIzMzg1IiwiVG9wIjowLjAsIkxlZnQiOjAuMCwiUmlnaHQiOjAuMCwiQm90dG9tIjowLjB9LCJQYWRkaW5nIjp7IiRpZCI6IjMzODYiLCJUb3AiOjAuMCwiTGVmdCI6MC4wLCJSaWdodCI6MC4wLCJCb3R0b20iOjAuMH0sIkJhY2tncm91bmQiOnsiJGlkIjoiMzM4NyIsIkNvbG9yIjp7IiRpZCI6IjMzODgiLCJBIjoyNTUsIlIiOjAsIkciOjAsIkIiOjB9fSwiSXNWaXNpYmxlIjp0cnVlLCJXaWR0aCI6MC4wLCJIZWlnaHQiOjAuMCwiQm9yZGVyU3R5bGUiOm51bGwsIlBhcmVudFN0eWxlIjpudWxsfSwiUmVjdGFuZ2xlU3R5bGUiOnsiJGlkIjoiMzM4OSIsIk1hcmdpbiI6eyIkaWQiOiIzMzkwIiwiVG9wIjowLjAsIkxlZnQiOjAuMCwiUmlnaHQiOjAuMCwiQm90dG9tIjowLjB9LCJQYWRkaW5nIjp7IiRpZCI6IjMzOTEiLCJUb3AiOjAuMCwiTGVmdCI6MC4wLCJSaWdodCI6MC4wLCJCb3R0b20iOjAuMH0sIkJhY2tncm91bmQiOnsiJGlkIjoiMzM5MiIsIkNvbG9yIjp7IiRpZCI6IjMzOTMiLCJBIjo2MywiUiI6MjMzLCJHIjoxMTMsIkIiOjUwfX0sIklzVmlzaWJsZSI6dHJ1ZSwiV2lkdGgiOjAuMCwiSGVpZ2h0IjowLjAsIkJvcmRlclN0eWxlIjp7IiRpZCI6IjMzOTQiLCJMaW5lQ29sb3IiOnsiJGlkIjoiMzM5NSIsIiR0eXBlIjoiTkxSRS5Db21tb24uRG9tLlNvbGlkQ29sb3JCcnVzaCwgTkxSRS5Db21tb24iLCJDb2xvciI6eyIkaWQiOiIzMzk2IiwiQSI6MjU1LCJSIjoyNTUsIkciOjI1NSwiQiI6MjU1fX0sIkxpbmVXZWlnaHQiOjAuMCwiTGluZVR5cGUiOjAsIlBhcmVudFN0eWxlIjpudWxsfSwiUGFyZW50U3R5bGUiOm51bGx9LCJNYXJnaW4iOnsiJGlkIjoiMzM5NyIsIlRvcCI6MC4wLCJMZWZ0IjowLjAsIlJpZ2h0IjowLjAsIkJvdHRvbSI6MC4wfSwiUGFkZGluZyI6eyIkaWQiOiIzMzk4IiwiVG9wIjowLjAsIkxlZnQiOjAuMCwiUmlnaHQiOjAuMCwiQm90dG9tIjowLjB9LCJCYWNrZ3JvdW5kIjpudWxsLCJJc1Zpc2libGUiOnRydWUsIldpZHRoIjowLjAsIkhlaWdodCI6MC4wLCJCb3JkZXJTdHlsZSI6bnVsbCwiUGFyZW50U3R5bGUiOm51bGx9LCJCYWNrZ3JvdW5kU3R5bGUiOnsiJGlkIjoiMzM5OSIsIk1hcmdpbiI6eyIkaWQiOiIzNDAwIiwiVG9wIjowLjAsIkxlZnQiOjAuMCwiUmlnaHQiOjAuMCwiQm90dG9tIjowLjB9LCJQYWRkaW5nIjp7IiRpZCI6IjM0MDEiLCJUb3AiOjAuMCwiTGVmdCI6MC4wLCJSaWdodCI6MC4wLCJCb3R0b20iOjAuMH0sIkJhY2tncm91bmQiOnsiJGlkIjoiMzQwMiIsIkNvbG9yIjp7IiRpZCI6IjM0MDMiLCJBIjo1MSwiUiI6MjAwLCJHIjoyMDAsIkIiOjIwMH19LCJJc1Zpc2libGUiOnRydWUsIldpZHRoIjowLjAsIkhlaWdodCI6MC4wLCJCb3JkZXJTdHlsZSI6eyIkaWQiOiIzNDA0IiwiTGluZUNvbG9yIjp7IiRpZCI6IjM0MDUiLCIkdHlwZSI6Ik5MUkUuQ29tbW9uLkRvbS5Tb2xpZENvbG9yQnJ1c2gsIE5MUkUuQ29tbW9uIiwiQ29sb3IiOnsiJGlkIjoiMzQwNiIsIkEiOjI1NSwiUiI6MjM0LCJHIjoyMiwiQiI6MzB9fSwiTGluZVdlaWdodCI6MC4wLCJMaW5lVHlwZSI6MCwiUGFyZW50U3R5bGUiOm51bGx9LCJQYXJlbnRTdHlsZSI6bnVsbH0sIk1hcmdpbiI6eyIkaWQiOiIzNDA3IiwiVG9wIjowLjAsIkxlZnQiOjAuMCwiUmlnaHQiOjAuMCwiQm90dG9tIjowLjB9LCJQYWRkaW5nIjp7IiRpZCI6IjM0MDgiLCJUb3AiOjAuMCwiTGVmdCI6MC4wLCJSaWdodCI6MC4wLCJCb3R0b20iOjAuMH0sIklzVmlzaWJsZSI6dHJ1ZSwiV2lkdGgiOjAuMCwiSGVpZ2h0IjowLjAsIkJvcmRlclN0eWxlIjp7IiRpZCI6IjM0MDkiLCJMaW5lQ29sb3IiOm51bGwsIkxpbmVXZWlnaHQiOjAuMCwiTGluZVR5cGUiOjAsIlBhcmVudFN0eWxlIjpudWxsfSwiUGFyZW50U3R5bGUiOm51bGx9fV0sIklkIjoiM2QzZGFjNDYtZWY5Yy00MDAwLWE2ZmYtMzFhZThiOWY1YmJjIiwiSW5kZXgiOjMyLCJIZWFkZXJUZXh0IjoiTm8uIDcgLSBDcml0aWNhbCBQYXRoIE9vQiBndWlkZXMgXHJcbigzMCBkYXlzIFRGKSIsIlN0eWxlIjp7IiRpZCI6IjM0MTAiLCJTdHlsZUlkIjoiOTg1MTNlMTAtNTUxYy00ZjMwLWFjMTEtYTA2OTBlOTAzMTM0IiwiSGVhZGVyU3R5bGUiOnsiJGlkIjoiMzQxMSIsIlRleHRJc1ZlcnRpY2FsIjpmYWxzZSwiVGV4dFN0eWxlIjp7IiRpZCI6IjM0MTIiLCJGb250U2V0dGluZ3MiOnsiJGlkIjoiMzQxMyIsIkZvbnRTaXplIjoxMSwiRm9udE5hbWUiOiJDYWxpYnJpIiwiSXNCb2xkIjpmYWxzZSwiSXNJdGFsaWMiOmZhbHNlLCJJc1VuZGVybGluZWQiOmZhbHNlLCJQYXJlbnRTdHlsZSI6bnVsbH0sIkF1dG9TaXplIjoyLCJGb3JlZ3JvdW5kIjp7IiRpZCI6IjM0MTQiLCJDb2xvciI6eyIkaWQiOiIzNDE1IiwiQSI6MjU1LCJSIjoyNTUsIkciOjI1NSwiQiI6MjU1fX0sIk1heFdpZHRoIjoiSW5maW5pdHkiLCJNYXhIZWlnaHQiOiJJbmZpbml0eSIsIlNtYXJ0Rm9yZWdyb3VuZElzQWN0aXZlIjpmYWxzZSwiSG9yaXpvbnRhbEFsaWdubWVudCI6MCwiVmVydGljYWxBbGlnbm1lbnQiOjAsIlNtYXJ0Rm9yZWdyb3VuZCI6bnVsbCwiQmFja2dyb3VuZEZpbGxUeXBlIjowLCJNYXJnaW4iOnsiJGlkIjoiMzQxNiIsIlRvcCI6MC4wLCJMZWZ0IjowLjAsIlJpZ2h0IjowLjAsIkJvdHRvbSI6MC4wfSwiUGFkZGluZyI6eyIkaWQiOiIzNDE3IiwiVG9wIjowLjAsIkxlZnQiOjAuMCwiUmlnaHQiOjAuMCwiQm90dG9tIjowLjB9LCJCYWNrZ3JvdW5kIjp7IiRpZCI6IjM0MTgiLCJDb2xvciI6eyIkaWQiOiIzNDE5IiwiQSI6MjU1LCJSIjoyNTUsIkciOjI1NSwiQiI6MjU1fX0sIklzVmlzaWJsZSI6dHJ1ZSwiV2lkdGgiOjAuMCwiSGVpZ2h0IjowLjAsIkJvcmRlclN0eWxlIjpudWxsLCJQYXJlbnRTdHlsZSI6bnVsbH0sIlJlY3RhbmdsZVN0eWxlIjp7IiRpZCI6IjM0MjAiLCJNYXJnaW4iOnsiJGlkIjoiMzQyMSIsIlRvcCI6MC4wLCJMZWZ0IjowLjAsIlJpZ2h0IjowLjAsIkJvdHRvbSI6MC4wfSwiUGFkZGluZyI6eyIkaWQiOiIzNDIyIiwiVG9wIjowLjAsIkxlZnQiOjAuMCwiUmlnaHQiOjAuMCwiQm90dG9tIjowLjB9LCJCYWNrZ3JvdW5kIjp7IiRpZCI6IjM0MjMiLCJDb2xvciI6eyIkaWQiOiIzNDI0IiwiQSI6MjU1LCJSIjoxMCwiRyI6MTY3LCJCIjoyMzh9fSwiSXNWaXNpYmxlIjp0cnVlLCJXaWR0aCI6MC4wLCJIZWlnaHQiOjAuMCwiQm9yZGVyU3R5bGUiOnsiJGlkIjoiMzQyNSIsIkxpbmVDb2xvciI6eyIkaWQiOiIzNDI2IiwiJHR5cGUiOiJOTFJFLkNvbW1vbi5Eb20uU29saWRDb2xvckJydXNoLCBOTFJFLkNvbW1vbiIsIkNvbG9yIjp7IiRpZCI6IjM0MjciLCJBIjoyNTUsIlIiOjI1NSwiRyI6MjU1LCJCIjoyNTV9fSwiTGluZVdlaWdodCI6MC4wLCJMaW5lVHlwZSI6MCwiUGFyZW50U3R5bGUiOm51bGx9LCJQYXJlbnRTdHlsZSI6bnVsbH0sIk1hcmdpbiI6eyIkaWQiOiIzNDI4IiwiVG9wIjowLjAsIkxlZnQiOjAuMCwiUmlnaHQiOjAuMCwiQm90dG9tIjowLjB9LCJQYWRkaW5nIjp7IiRpZCI6IjM0MjkiLCJUb3AiOjAuMCwiTGVmdCI6MC4wLCJSaWdodCI6MC4wLCJCb3R0b20iOjAuMH0sIkJhY2tncm91bmQiOm51bGwsIklzVmlzaWJsZSI6dHJ1ZSwiV2lkdGgiOjAuMCwiSGVpZ2h0IjowLjAsIkJvcmRlclN0eWxlIjpudWxsLCJQYXJlbnRTdHlsZSI6bnVsbH0sIkJhY2tncm91bmRTdHlsZSI6eyIkaWQiOiIzNDMwIiwiTWFyZ2luIjp7IiRpZCI6IjM0MzEiLCJUb3AiOjAuMCwiTGVmdCI6MC4wLCJSaWdodCI6MC4wLCJCb3R0b20iOjAuMH0sIlBhZGRpbmciOnsiJGlkIjoiMzQzMiIsIlRvcCI6MC4wLCJMZWZ0IjowLjAsIlJpZ2h0IjowLjAsIkJvdHRvbSI6MC4wfSwiQmFja2dyb3VuZCI6eyIkaWQiOiIzNDMzIiwiQ29sb3IiOnsiJGlkIjoiMzQzNCIsIkEiOjUxLCJSIjoyMDAsIkciOjIwMCwiQiI6MjAwfX0sIklzVmlzaWJsZSI6dHJ1ZSwiV2lkdGgiOjAuMCwiSGVpZ2h0IjowLjAsIkJvcmRlclN0eWxlIjp7IiRpZCI6IjM0MzUiLCJMaW5lQ29sb3IiOnsiJGlkIjoiMzQzNiIsIiR0eXBlIjoiTkxSRS5Db21tb24uRG9tLlNvbGlkQ29sb3JCcnVzaCwgTkxSRS5Db21tb24iLCJDb2xvciI6eyIkaWQiOiIzNDM3IiwiQSI6MjU1LCJSIjoyMzQsIkciOjIyLCJCIjozMH19LCJMaW5lV2VpZ2h0IjowLjAsIkxpbmVUeXBlIjowLCJQYXJlbnRTdHlsZSI6bnVsbH0sIlBhcmVudFN0eWxlIjpudWxsfSwiSXNBYm92ZVRpbWViYW5kIjpmYWxzZSwiU3BhY2luZyI6MywiRGVmYXVsdFN3aW1sYW5lVGFza1N0eWxlIjp7IiRpZCI6IjM0MzgiLCIkdHlwZSI6Ik5MUkUuQ29tbW9uLkRvbS5TdHlsZXMuRXhwbGljaXRTZXRhYmxlVGFza1N0eWxlLCBOTFJFLkNvbW1vbiIsIlNoYXBlIjoxLCJTaGFwZVRoaWNrbmVzcyI6MCwiRHVyYXRpb25Gb3JtYXQiOjAsIkluY2x1ZGVOb25Xb3JraW5nRGF5c0luRHVyYXRpb24iOmZhbHNlLCJQZXJjZW50YWdlQ29tcGxldGVTdHlsZSI6eyIkaWQiOiIzNDM5IiwiRm9udFNldHRpbmdzIjp7IiRpZCI6IjM0NDAiLCJGb250U2l6ZSI6MTAsIkZvbnROYW1lIjoiQ2FsaWJyaSIsIklzQm9sZCI6ZmFsc2UsIklzSXRhbGljIjpmYWxzZSwiSXNVbmRlcmxpbmVkIjpmYWxzZSwiUGFyZW50U3R5bGUiOm51bGx9LCJBdXRvU2l6ZSI6MCwiRm9yZWdyb3VuZCI6eyIkaWQiOiIzNDQxIiwiQ29sb3IiOnsiJGlkIjoiMzQ0MiIsIkEiOjI1NSwiUiI6MjMyLCJHIjoyMzIsIkIiOjIzMn19LCJNYXhXaWR0aCI6MjAwLjAsIk1heEhlaWdodCI6IkluZmluaXR5IiwiU21hcnRGb3JlZ3JvdW5kSXNBY3RpdmUiOmZhbHNlLCJIb3Jpem9udGFsQWxpZ25tZW50IjoxLCJWZXJ0aWNhbEFsaWdubWVudCI6MSwiU21hcnRGb3JlZ3JvdW5kIjpudWxsLCJCYWNrZ3JvdW5kRmlsbFR5cGUiOjAsIk1hcmdpbiI6eyIkaWQiOiIzNDQzIiwiVG9wIjowLjAsIkxlZnQiOjAuMCwiUmlnaHQiOjAuMCwiQm90dG9tIjowLjB9LCJQYWRkaW5nIjp7IiRpZCI6IjM0NDQiLCJUb3AiOjAuMCwiTGVmdCI6MC4wLCJSaWdodCI6MC4wLCJCb3R0b20iOjAuMH0sIkJhY2tncm91bmQiOnsiJGlkIjoiMzQ0NSIsIkNvbG9yIjp7IiRpZCI6IjM0NDYiLCJBIjo4OSwiUiI6MCwiRyI6MCwiQiI6MH19LCJJc1Zpc2libGUiOnRydWUsIldpZHRoIjowLjAsIkhlaWdodCI6MC4wLCJCb3JkZXJTdHlsZSI6eyIkaWQiOiIzNDQ3IiwiTGluZUNvbG9yIjpudWxsLCJMaW5lV2VpZ2h0IjowLjAsIkxpbmVUeXBlIjowLCJQYXJlbnRTdHlsZSI6bnVsbH0sIlBhcmVudFN0eWxlIjpudWxsfSwiRHVyYXRpb25TdHlsZSI6eyIkaWQiOiIzNDQ4IiwiRm9udFNldHRpbmdzIjp7IiRpZCI6IjM0NDkiLCJGb250U2l6ZSI6MTAsIkZvbnROYW1lIjoiQ2FsaWJyaSIsIklzQm9sZCI6ZmFsc2UsIklzSXRhbGljIjpmYWxzZSwiSXNVbmRlcmxpbmVkIjpmYWxzZSwiUGFyZW50U3R5bGUiOm51bGx9LCJBdXRvU2l6ZSI6MCwiRm9yZWdyb3VuZCI6eyIkaWQiOiIzNDUwIiwiQ29sb3IiOnsiJGlkIjoiMzQ1MSIsIkEiOjI1NSwiUiI6MjM3LCJHIjoxMjUsIkIiOjQ5fX0sIk1heFdpZHRoIjoyMDAuMCwiTWF4SGVpZ2h0IjoiSW5maW5pdHkiLCJTbWFydEZvcmVncm91bmRJc0FjdGl2ZSI6ZmFsc2UsIkhvcml6b250YWxBbGlnbm1lbnQiOjAsIlZlcnRpY2FsQWxpZ25tZW50IjoxLCJTbWFydEZvcmVncm91bmQiOm51bGwsIkJhY2tncm91bmRGaWxsVHlwZSI6MCwiTWFyZ2luIjp7IiRpZCI6IjM0NTIiLCJUb3AiOjAuMCwiTGVmdCI6MC4wLCJSaWdodCI6MC4wLCJCb3R0b20iOjAuMH0sIlBhZGRpbmciOnsiJGlkIjoiMzQ1MyIsIlRvcCI6MC4wLCJMZWZ0IjowLjAsIlJpZ2h0IjowLjAsIkJvdHRvbSI6MC4wfSwiQmFja2dyb3VuZCI6eyIkaWQiOiIzNDU0IiwiQ29sb3IiOnsiJGlkIjoiMzQ1NSIsIkEiOjI1NSwiUiI6MjM3LCJHIjoxMjUsIkIiOjQ5fX0sIklzVmlzaWJsZSI6dHJ1ZSwiV2lkdGgiOjAuMCwiSGVpZ2h0IjowLjAsIkJvcmRlclN0eWxlIjp7IiRpZCI6IjM0NTYiLCJMaW5lQ29sb3IiOm51bGwsIkxpbmVXZWlnaHQiOjAuMCwiTGluZVR5cGUiOjAsIlBhcmVudFN0eWxlIjpudWxsfSwiUGFyZW50U3R5bGUiOm51bGx9LCJIb3Jpem9udGFsQ29ubmVjdG9yU3R5bGUiOnsiJGlkIjoiMzQ1NyIsIkxpbmVDb2xvciI6eyIkaWQiOiIzNDU4IiwiJHR5cGUiOiJOTFJFLkNvbW1vbi5Eb20uU29saWRDb2xvckJydXNoLCBOTFJFLkNvbW1vbiIsIkNvbG9yIjp7IiRpZCI6IjM0NTkiLCJBIjoyNTUsIlIiOjAsIkciOjAsIkIiOjB9fSwiTGluZVdlaWdodCI6MC4wLCJMaW5lVHlwZSI6MCwiUGFyZW50U3R5bGUiOm51bGx9LCJWZXJ0aWNhbENvbm5lY3RvclN0eWxlIjp7IiRpZCI6IjM0NjAiLCJMaW5lQ29sb3IiOnsiJGlkIjoiMzQ2MSIsIiR0eXBlIjoiTkxSRS5Db21tb24uRG9tLlNvbGlkQ29sb3JCcnVzaCwgTkxSRS5Db21tb24iLCJDb2xvciI6eyIkaWQiOiIzNDYyIiwiQSI6MjU1LCJSIjowLCJHIjowLCJCIjowfX0sIkxpbmVXZWlnaHQiOjAuMCwiTGluZVR5cGUiOjAsIlBhcmVudFN0eWxlIjpudWxsfSwiTWFyZ2luIjpudWxsLCJTdGFydERhdGVQb3NpdGlvbiI6MywiRW5kRGF0ZVBvc2l0aW9uIjozLCJEYXRlSXNWaXNpYmxlIjp0cnVlLCJUaXRsZVBvc2l0aW9uIjo0LCJEdXJhdGlvblBvc2l0aW9uIjo2LCJQZXJjZW50YWdlQ29tcGxldGVkUG9zaXRpb24iOjIsIlZhcmlhbmNlUG9zaXRpb24iOjYsIlNwYWNpbmciOjMsIklzQmVsb3dUaW1lYmFuZCI6ZmFsc2UsIlBlcmNlbnRhZ2VDb21wbGV0ZVNoYXBlT3BhY2l0eSI6MzUsIkJhc2VsaW5lU3R5bGUiOnsiJGlkIjoiMzQ2MyIsIlNoYXBlU3R5bGUiOnsiJGlkIjoiMzQ2NCIsIk1hcmdpbiI6eyIkaWQiOiIzNDY1IiwiVG9wIjowLjAsIkxlZnQiOjAuMCwiUmlnaHQiOjAuMCwiQm90dG9tIjowLjB9LCJQYWRkaW5nIjp7IiRpZCI6IjM0NjYiLCJUb3AiOjAuMCwiTGVmdCI6MC4wLCJSaWdodCI6MC4wLCJCb3R0b20iOjAuMH0sIkJhY2tncm91bmQiOnsiJGlkIjoiMzQ2NyIsIkNvbG9yIjp7IiRpZCI6IjM0NjgiLCJBIjoxNTMsIlIiOjAsIkciOjAsIkIiOjB9fSwiSXNWaXNpYmxlIjp0cnVlLCJXaWR0aCI6MC4wLCJIZWlnaHQiOjAuMCwiQm9yZGVyU3R5bGUiOnsiJGlkIjoiMzQ2OSIsIkxpbmVDb2xvciI6bnVsbCwiTGluZVdlaWdodCI6MC4wLCJMaW5lVHlwZSI6MCwiUGFyZW50U3R5bGUiOm51bGx9LCJQYXJlbnRTdHlsZSI6bnVsbH0sIk1hcmdpbiI6eyIkaWQiOiIzNDcwIiwiVG9wIjowLjAsIkxlZnQiOjAuMCwiUmlnaHQiOjAuMCwiQm90dG9tIjowLjB9LCJQYWRkaW5nIjp7IiRpZCI6IjM0NzEiLCJUb3AiOjAuMCwiTGVmdCI6MC4wLCJSaWdodCI6MC4wLCJCb3R0b20iOjAuMH0sIkJhY2tncm91bmQiOm51bGwsIklzVmlzaWJsZSI6dHJ1ZSwiV2lkdGgiOjAuMCwiSGVpZ2h0IjowLjAsIkJvcmRlclN0eWxlIjpudWxsLCJQYXJlbnRTdHlsZSI6bnVsbH0sIlNoYXBlU3R5bGUiOnsiJGlkIjoiMzQ3MiIsIk1hcmdpbiI6eyIkaWQiOiIzNDczIiwiVG9wIjowLjAsIkxlZnQiOjQuMCwiUmlnaHQiOjQuMCwiQm90dG9tIjowLjB9LCJQYWRkaW5nIjp7IiRpZCI6IjM0NzQiLCJUb3AiOjAuMCwiTGVmdCI6MC4wLCJSaWdodCI6MC4wLCJCb3R0b20iOjAuMH0sIkJhY2tncm91bmQiOnsiJGlkIjoiMzQ3NSIsIkNvbG9yIjp7IiRpZCI6IjM0NzYiLCJBIjoyNTUsIlIiOjIzMywiRyI6MTEzLCJCIjo1MH19LCJJc1Zpc2libGUiOnRydWUsIldpZHRoIjowLjAsIkhlaWdodCI6MTAuMCwiQm9yZGVyU3R5bGUiOnsiJGlkIjoiMzQ3NyIsIkxpbmVDb2xvciI6eyIkaWQiOiIzNDc4IiwiJHR5cGUiOiJOTFJFLkNvbW1vbi5Eb20uU29saWRDb2xvckJydXNoLCBOTFJFLkNvbW1vbiIsIkNvbG9yIjp7IiRpZCI6IjM0NzkiLCJBIjoyNTUsIlIiOjIzNCwiRyI6MjIsIkIiOjMwfX0sIkxpbmVXZWlnaHQiOjAuMCwiTGluZVR5cGUiOjAsIlBhcmVudFN0eWxlIjpudWxsfSwiUGFyZW50U3R5bGUiOm51bGx9LCJUaXRsZVN0eWxlIjp7IiRpZCI6IjM0ODAiLCJGb250U2V0dGluZ3MiOnsiJGlkIjoiMzQ4MSIsIkZvbnRTaXplIjoxMSwiRm9udE5hbWUiOiJDYWxpYnJpIiwiSXNCb2xkIjpmYWxzZSwiSXNJdGFsaWMiOmZhbHNlLCJJc1VuZGVybGluZWQiOmZhbHNlLCJQYXJlbnRTdHlsZSI6bnVsbH0sIkF1dG9TaXplIjowLCJGb3JlZ3JvdW5kIjp7IiRpZCI6IjM0ODIiLCJDb2xvciI6eyIkaWQiOiIzNDgz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M0ODQiLCJUb3AiOjAuMCwiTGVmdCI6MC4wLCJSaWdodCI6MC4wLCJCb3R0b20iOjAuMH0sIlBhZGRpbmciOnsiJGlkIjoiMzQ4NSIsIlRvcCI6MC4wLCJMZWZ0IjowLjAsIlJpZ2h0IjowLjAsIkJvdHRvbSI6MC4wfSwiQmFja2dyb3VuZCI6eyIkaWQiOiIzNDg2IiwiQ29sb3IiOnsiJGlkIjoiMzQ4NyIsIkEiOjI1NSwiUiI6MCwiRyI6MCwiQiI6MH19LCJJc1Zpc2libGUiOnRydWUsIldpZHRoIjowLjAsIkhlaWdodCI6MC4wLCJCb3JkZXJTdHlsZSI6eyIkaWQiOiIzNDg4IiwiTGluZUNvbG9yIjpudWxsLCJMaW5lV2VpZ2h0IjowLjAsIkxpbmVUeXBlIjowLCJQYXJlbnRTdHlsZSI6bnVsbH0sIlBhcmVudFN0eWxlIjpudWxsfSwiRGF0ZVN0eWxlIjp7IiRpZCI6IjM0ODkiLCJGb250U2V0dGluZ3MiOnsiJGlkIjoiMzQ5MCIsIkZvbnRTaXplIjoxMCwiRm9udE5hbWUiOiJDYWxpYnJpIiwiSXNCb2xkIjpmYWxzZSwiSXNJdGFsaWMiOmZhbHNlLCJJc1VuZGVybGluZWQiOmZhbHNlLCJQYXJlbnRTdHlsZSI6bnVsbH0sIkF1dG9TaXplIjowLCJGb3JlZ3JvdW5kIjp7IiRpZCI6IjM0OTEiLCJDb2xvciI6eyIkaWQiOiIzNDkyIiwiQSI6MjU1LCJSIjoxNCwiRyI6NDAsIkIiOjY1fX0sIk1heFdpZHRoIjoyMDAuMCwiTWF4SGVpZ2h0IjoiSW5maW5pdHkiLCJTbWFydEZvcmVncm91bmRJc0FjdGl2ZSI6ZmFsc2UsIkhvcml6b250YWxBbGlnbm1lbnQiOjIsIlZlcnRpY2FsQWxpZ25tZW50IjoxLCJTbWFydEZvcmVncm91bmQiOm51bGwsIkJhY2tncm91bmRGaWxsVHlwZSI6MCwiTWFyZ2luIjp7IiRpZCI6IjM0OTMiLCJUb3AiOjAuMCwiTGVmdCI6MC4wLCJSaWdodCI6MC4wLCJCb3R0b20iOjAuMH0sIlBhZGRpbmciOnsiJGlkIjoiMzQ5NCIsIlRvcCI6MC4wLCJMZWZ0IjowLjAsIlJpZ2h0IjowLjAsIkJvdHRvbSI6MC4wfSwiQmFja2dyb3VuZCI6eyIkaWQiOiIzNDk1IiwiQ29sb3IiOnsiJGlkIjoiMzQ5NiIsIkEiOjI1NSwiUiI6MTQsIkciOjQwLCJCIjo2NX19LCJJc1Zpc2libGUiOnRydWUsIldpZHRoIjowLjAsIkhlaWdodCI6MC4wLCJCb3JkZXJTdHlsZSI6eyIkaWQiOiIzNDk3IiwiTGluZUNvbG9yIjpudWxsLCJMaW5lV2VpZ2h0IjowLjAsIkxpbmVUeXBlIjowLCJQYXJlbnRTdHlsZSI6bnVsbH0sIlBhcmVudFN0eWxlIjpudWxsfSwiRGF0ZUZvcm1hdCI6eyIkaWQiOiIzNDk4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M0OTkiLCJGb3JtYXQiOjAsIklzVmlzaWJsZSI6ZmFsc2UsIkxhc3RLbm93blZpc2liaWxpdHlTdGF0ZSI6ZmFsc2V9LCJJc1Zpc2libGUiOnRydWUsIlZhcmlhbmNlU3R5bGUiOnsiJGlkIjoiMzUwMCIsIlRleHRTdHlsZSI6eyIkaWQiOiIzNTAxIiwiRm9udFNldHRpbmdzIjp7IiRpZCI6IjM1MDIiLCJGb250U2l6ZSI6MTEsIkZvbnROYW1lIjoiQ2FsaWJyaSIsIklzQm9sZCI6ZmFsc2UsIklzSXRhbGljIjpmYWxzZSwiSXNVbmRlcmxpbmVkIjpmYWxzZSwiUGFyZW50U3R5bGUiOm51bGx9LCJBdXRvU2l6ZSI6MCwiRm9yZWdyb3VuZCI6eyIkaWQiOiIzNTAzIiwiQ29sb3IiOnsiJGlkIjoiMzUwNC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zNTA1IiwiVG9wIjowLjAsIkxlZnQiOjAuMCwiUmlnaHQiOjAuMCwiQm90dG9tIjowLjB9LCJQYWRkaW5nIjp7IiRpZCI6IjM1MDYiLCJUb3AiOjAuMCwiTGVmdCI6MC4wLCJSaWdodCI6MC4wLCJCb3R0b20iOjAuMH0sIkJhY2tncm91bmQiOnsiJGlkIjoiMzUwNyIsIkNvbG9yIjp7IiRpZCI6IjM1MDgiLCJBIjowLCJSIjowLCJHIjowLCJCIjowfX0sIklzVmlzaWJsZSI6dHJ1ZSwiV2lkdGgiOjAuMCwiSGVpZ2h0IjowLjAsIkJvcmRlclN0eWxlIjp7IiRpZCI6IjM1MDkiLCJMaW5lQ29sb3IiOm51bGwsIkxpbmVXZWlnaHQiOjAuMCwiTGluZVR5cGUiOjAsIlBhcmVudFN0eWxlIjpudWxsfSwiUGFyZW50U3R5bGUiOm51bGx9LCJQYXJlbnRTdHlsZSI6bnVsbH0sIlBhcmVudFN0eWxlIjpudWxsLCJfZXhwbGljaXRseVNldCI6eyIkaWQiOiIzNTEwIiwiU2hhcGVTdHlsZSI6ZmFsc2UsIlRpdGxlU3R5bGUiOmZhbHNlLCJEYXRlU3R5bGUiOmZhbHNlLCJWYXJpYW5jZVN0eWxlIjpmYWxzZSwiSG9yaXpvbnRhbENvbm5lY3RvclN0eWxlIjpmYWxzZSwiVmVydGljYWxDb25uZWN0b3JTdHlsZSI6ZmFsc2UsIlBlcmNlbnRhZ2VDb21wbGV0ZVNoYXBlT3BhY2l0eSI6ZmFsc2UsIlNoYXBlIjpmYWxzZSwiU2hhcGVUaGlja25lc3MiOmZhbHNlLCJEdXJhdGlvbkZvcm1hdCI6ZmFsc2UsIkluY2x1ZGVOb25Xb3JraW5nRGF5c0luRHVyYXRpb24iOmZhbHNlLCJNYXJnaW4iOmZhbHNlLCJTdGFydERhdGVQb3NpdGlvbiI6ZmFsc2UsIkVuZERhdGVQb3NpdGlvbiI6ZmFsc2UsIlRpdGxlUG9zaXRpb24iOmZhbHNlLCJEdXJhdGlvblBvc2l0aW9uIjpmYWxzZSwiUGVyY2VudGFnZUNvbXBsZXRlZFBvc2l0aW9uIjpmYWxzZSwiVmFyaWFuY2VQb3NpdGlvbiI6ZmFsc2UsIlNwYWNpbmciOmZhbHNlLCJJc0JlbG93VGltZWJhbmQiOmZhbHNlLCJEYXRlRm9ybWF0IjpmYWxzZSwiV2Vla051bWJlcmluZyI6ZmFsc2UsIklzVmlzaWJsZSI6ZmFsc2V9fSwiRGVmYXVsdFN3aW1sYW5lTW90U3R5bGUiOnsiJGlkIjoiMzUxMSIsIlNoYXBlIjoxLCJDb25uZWN0b3JNYXJnaW4iOnsiJGlkIjoiMzUxMiIsIlRvcCI6MC4wLCJMZWZ0IjoyLjAsIlJpZ2h0IjoyLjAsIkJvdHRvbSI6MC4wfSwiQ29ubmVjdG9yU3R5bGUiOnsiJGlkIjoiMzUxMyIsIkxpbmVDb2xvciI6eyIkaWQiOiIzNTE0IiwiJHR5cGUiOiJOTFJFLkNvbW1vbi5Eb20uU29saWRDb2xvckJydXNoLCBOTFJFLkNvbW1vbiIsIkNvbG9yIjp7IiRpZCI6IjM1MTUiLCJBIjoxMjcsIlIiOjEyOCwiRyI6NTMsIkIiOjE0fX0sIkxpbmVXZWlnaHQiOjEuMCwiTGluZVR5cGUiOjAsIlBhcmVudFN0eWxlIjpudWxsfSwiSXNCZWxvd1RpbWViYW5kIjpmYWxzZSwiUG9zaXRpb25PblRhc2siOjEsIkhpZGVEYXRlIjpmYWxzZSwiU2hhcGVTaXplIjowLCJTcGFjaW5nIjowLjAsIlBhZGRpbmciOnsiJGlkIjoiMzUxNiIsIlRvcCI6NS4wLCJMZWZ0IjozLjAsIlJpZ2h0IjowLjAsIkJvdHRvbSI6Mi4wfSwiU2hhcGVTdHlsZSI6eyIkaWQiOiIzNTE3IiwiTWFyZ2luIjp7IiRpZCI6IjM1MTgiLCJUb3AiOjAuMCwiTGVmdCI6MC4wLCJSaWdodCI6MC4wLCJCb3R0b20iOjAuMH0sIlBhZGRpbmciOnsiJGlkIjoiMzUxOSIsIlRvcCI6MC4wLCJMZWZ0IjowLjAsIlJpZ2h0IjowLjAsIkJvdHRvbSI6MC4wfSwiQmFja2dyb3VuZCI6eyIkaWQiOiIzNTIwIiwiQ29sb3IiOnsiJGlkIjoiMzUyMSIsIkEiOjI1NSwiUiI6MTI4LCJHIjo1MywiQiI6MTR9fSwiSXNWaXNpYmxlIjp0cnVlLCJXaWR0aCI6MTIuMCwiSGVpZ2h0IjoxNC4wLCJCb3JkZXJTdHlsZSI6eyIkaWQiOiIzNTIyIiwiTGluZUNvbG9yIjp7IiRpZCI6IjM1MjMiLCIkdHlwZSI6Ik5MUkUuQ29tbW9uLkRvbS5Tb2xpZENvbG9yQnJ1c2gsIE5MUkUuQ29tbW9uIiwiQ29sb3IiOnsiJGlkIjoiMzUyNCIsIkEiOjI1NSwiUiI6MjU1LCJHIjoyNTUsIkIiOjI1NX19LCJMaW5lV2VpZ2h0IjowLjAsIkxpbmVUeXBlIjowLCJQYXJlbnRTdHlsZSI6bnVsbH0sIlBhcmVudFN0eWxlIjpudWxsfSwiVGl0bGVTdHlsZSI6eyIkaWQiOiIzNTI1IiwiRm9udFNldHRpbmdzIjp7IiRpZCI6IjM1MjYiLCJGb250U2l6ZSI6MTEsIkZvbnROYW1lIjoiQ2FsaWJyaSIsIklzQm9sZCI6ZmFsc2UsIklzSXRhbGljIjpmYWxzZSwiSXNVbmRlcmxpbmVkIjpmYWxzZSwiUGFyZW50U3R5bGUiOm51bGx9LCJBdXRvU2l6ZSI6MCwiRm9yZWdyb3VuZCI6eyIkaWQiOiIzNTI3IiwiQ29sb3IiOnsiJGlkIjoiMzUyOCIsIkEiOjI1NSwiUiI6MCwiRyI6MCwiQiI6MH19LCJNYXhXaWR0aCI6MjAwLjAsIk1heEhlaWdodCI6IkluZmluaXR5IiwiU21hcnRGb3JlZ3JvdW5kSXNBY3RpdmUiOmZhbHNlLCJIb3Jpem9udGFsQWxpZ25tZW50IjoxLCJWZXJ0aWNhbEFsaWdubWVudCI6MSwiU21hcnRGb3JlZ3JvdW5kIjpudWxsLCJCYWNrZ3JvdW5kRmlsbFR5cGUiOjAsIk1hcmdpbiI6eyIkaWQiOiIzNTI5IiwiVG9wIjowLjAsIkxlZnQiOjAuMCwiUmlnaHQiOjAuMCwiQm90dG9tIjowLjB9LCJQYWRkaW5nIjp7IiRpZCI6IjM1MzAiLCJUb3AiOjAuMCwiTGVmdCI6MC4wLCJSaWdodCI6MC4wLCJCb3R0b20iOjAuMH0sIkJhY2tncm91bmQiOnsiJGlkIjoiMzUzMSIsIkNvbG9yIjp7IiRpZCI6IjM1MzIiLCJBIjoyNTUsIlIiOjAsIkciOjAsIkIiOjB9fSwiSXNWaXNpYmxlIjp0cnVlLCJXaWR0aCI6MC4wLCJIZWlnaHQiOjAuMCwiQm9yZGVyU3R5bGUiOnsiJGlkIjoiMzUzMyIsIkxpbmVDb2xvciI6bnVsbCwiTGluZVdlaWdodCI6MC4wLCJMaW5lVHlwZSI6MCwiUGFyZW50U3R5bGUiOm51bGx9LCJQYXJlbnRTdHlsZSI6bnVsbH0sIkRhdGVTdHlsZSI6eyIkaWQiOiIzNTM0IiwiRm9udFNldHRpbmdzIjp7IiRpZCI6IjM1MzUiLCJGb250U2l6ZSI6MTAsIkZvbnROYW1lIjoiQ2FsaWJyaSIsIklzQm9sZCI6ZmFsc2UsIklzSXRhbGljIjpmYWxzZSwiSXNVbmRlcmxpbmVkIjpmYWxzZSwiUGFyZW50U3R5bGUiOm51bGx9LCJBdXRvU2l6ZSI6MCwiRm9yZWdyb3VuZCI6eyIkaWQiOiIzNTM2IiwiQ29sb3IiOnsiJGlkIjoiMzUzNyIsIkEiOjI1NSwiUiI6MTQsIkciOjQwLCJCIjo2NX19LCJNYXhXaWR0aCI6MjAwLjAsIk1heEhlaWdodCI6IkluZmluaXR5IiwiU21hcnRGb3JlZ3JvdW5kSXNBY3RpdmUiOmZhbHNlLCJIb3Jpem9udGFsQWxpZ25tZW50IjoxLCJWZXJ0aWNhbEFsaWdubWVudCI6MSwiU21hcnRGb3JlZ3JvdW5kIjpudWxsLCJCYWNrZ3JvdW5kRmlsbFR5cGUiOjAsIk1hcmdpbiI6eyIkaWQiOiIzNTM4IiwiVG9wIjowLjAsIkxlZnQiOjAuMCwiUmlnaHQiOjAuMCwiQm90dG9tIjowLjB9LCJQYWRkaW5nIjp7IiRpZCI6IjM1MzkiLCJUb3AiOjAuMCwiTGVmdCI6MC4wLCJSaWdodCI6MC4wLCJCb3R0b20iOjAuMH0sIkJhY2tncm91bmQiOnsiJGlkIjoiMzU0MCIsIkNvbG9yIjp7IiRpZCI6IjM1NDEiLCJBIjoyNTUsIlIiOjE0LCJHIjo0MCwiQiI6NjV9fSwiSXNWaXNpYmxlIjp0cnVlLCJXaWR0aCI6MC4wLCJIZWlnaHQiOjAuMCwiQm9yZGVyU3R5bGUiOnsiJGlkIjoiMzU0MiIsIkxpbmVDb2xvciI6bnVsbCwiTGluZVdlaWdodCI6MC4wLCJMaW5lVHlwZSI6MCwiUGFyZW50U3R5bGUiOm51bGx9LCJQYXJlbnRTdHlsZSI6bnVsbH0sIkRhdGVGb3JtYXQiOnsiJGlkIjoiMzU0My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zNTQ0IiwiRm9ybWF0IjowLCJJc1Zpc2libGUiOmZhbHNlLCJMYXN0S25vd25WaXNpYmlsaXR5U3RhdGUiOmZhbHNlfSwiSXNWaXNpYmxlIjpmYWxzZSwiVmFyaWFuY2VTdHlsZSI6eyIkaWQiOiIzNTQ1IiwiVGV4dFN0eWxlIjp7IiRpZCI6IjM1NDYiLCJGb250U2V0dGluZ3MiOnsiJGlkIjoiMzU0NyIsIkZvbnRTaXplIjoxMSwiRm9udE5hbWUiOiJDYWxpYnJpIiwiSXNCb2xkIjpmYWxzZSwiSXNJdGFsaWMiOmZhbHNlLCJJc1VuZGVybGluZWQiOmZhbHNlLCJQYXJlbnRTdHlsZSI6bnVsbH0sIkF1dG9TaXplIjowLCJGb3JlZ3JvdW5kIjp7IiRpZCI6IjM1NDgiLCJDb2xvciI6eyIkaWQiOiIzNTQ5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M1NTAiLCJUb3AiOjAuMCwiTGVmdCI6MC4wLCJSaWdodCI6MC4wLCJCb3R0b20iOjAuMH0sIlBhZGRpbmciOnsiJGlkIjoiMzU1MSIsIlRvcCI6MC4wLCJMZWZ0IjowLjAsIlJpZ2h0IjowLjAsIkJvdHRvbSI6MC4wfSwiQmFja2dyb3VuZCI6eyIkaWQiOiIzNTUyIiwiQ29sb3IiOnsiJGlkIjoiMzU1MyIsIkEiOjAsIlIiOjAsIkciOjAsIkIiOjB9fSwiSXNWaXNpYmxlIjpmYWxzZSwiV2lkdGgiOjAuMCwiSGVpZ2h0IjowLjAsIkJvcmRlclN0eWxlIjp7IiRpZCI6IjM1NTQiLCJMaW5lQ29sb3IiOm51bGwsIkxpbmVXZWlnaHQiOjAuMCwiTGluZVR5cGUiOjAsIlBhcmVudFN0eWxlIjpudWxsfSwiUGFyZW50U3R5bGUiOm51bGx9LCJQYXJlbnRTdHlsZSI6bnVsbH0sIlBhcmVudFN0eWxlIjpudWxsfSwiRGVmYXVsdFN3aW1sYW5lTWlsZXN0b25lU3R5bGUiOnsiJGlkIjoiMzU1NSIsIlRpdGxlUG9zaXRpb24iOiJMZWZ0IiwiRGF0ZVBvc2l0aW9uIjoiUmlnaHQiLCJWYXJpYW5jZVBvc2l0aW9uIjoiUmlnaHQiLCJTaGFwZVR5cGUiOjEsIlNoYXBlU2l6ZSI6MCwiU3BhY2luZyI6NSwiU2hhcGVTdHlsZSI6eyIkaWQiOiIzNTU2IiwiTWFyZ2luIjp7IiRpZCI6IjM1NTciLCJUb3AiOjAuMCwiTGVmdCI6MC4wLCJSaWdodCI6MC4wLCJCb3R0b20iOjAuMH0sIlBhZGRpbmciOnsiJGlkIjoiMzU1OCIsIlRvcCI6MC4wLCJMZWZ0IjowLjAsIlJpZ2h0IjowLjAsIkJvdHRvbSI6MC4wfSwiQmFja2dyb3VuZCI6eyIkaWQiOiIzNTU5IiwiQ29sb3IiOnsiJGlkIjoiMzU2MCIsIkEiOjI1NSwiUiI6MjMzLCJHIjoxMTMsIkIiOjUwfX0sIklzVmlzaWJsZSI6dHJ1ZSwiV2lkdGgiOjEyLjAsIkhlaWdodCI6MTQuMCwiQm9yZGVyU3R5bGUiOnsiJGlkIjoiMzU2MSIsIkxpbmVDb2xvciI6eyIkaWQiOiIzNTYyIiwiJHR5cGUiOiJOTFJFLkNvbW1vbi5Eb20uU29saWRDb2xvckJydXNoLCBOTFJFLkNvbW1vbiIsIkNvbG9yIjp7IiRpZCI6IjM1NjMiLCJBIjoyNTUsIlIiOjIzNCwiRyI6MjIsIkIiOjMwfX0sIkxpbmVXZWlnaHQiOjAuMCwiTGluZVR5cGUiOjAsIlBhcmVudFN0eWxlIjpudWxsfSwiUGFyZW50U3R5bGUiOm51bGx9LCJUaXRsZVN0eWxlIjp7IiRpZCI6IjM1NjQiLCJGb250U2V0dGluZ3MiOnsiJGlkIjoiMzU2NSIsIkZvbnRTaXplIjoxMSwiRm9udE5hbWUiOiJDYWxpYnJpIiwiSXNCb2xkIjpmYWxzZSwiSXNJdGFsaWMiOmZhbHNlLCJJc1VuZGVybGluZWQiOmZhbHNlLCJQYXJlbnRTdHlsZSI6bnVsbH0sIkF1dG9TaXplIjowLCJGb3JlZ3JvdW5kIjp7IiRpZCI6IjM1NjYiLCJDb2xvciI6eyIkaWQiOiIzNTY3IiwiQSI6MjU1LCJSIjowLCJHIjowLCJCIjowfX0sIk1heFdpZHRoIjoyMDAuMCwiTWF4SGVpZ2h0IjoiSW5maW5pdHkiLCJTbWFydEZvcmVncm91bmRJc0FjdGl2ZSI6ZmFsc2UsIkhvcml6b250YWxBbGlnbm1lbnQiOjIsIlZlcnRpY2FsQWxpZ25tZW50IjoxLCJTbWFydEZvcmVncm91bmQiOm51bGwsIkJhY2tncm91bmRGaWxsVHlwZSI6MCwiTWFyZ2luIjp7IiRpZCI6IjM1NjgiLCJUb3AiOjAuMCwiTGVmdCI6MC4wLCJSaWdodCI6MC4wLCJCb3R0b20iOjAuMH0sIlBhZGRpbmciOnsiJGlkIjoiMzU2OSIsIlRvcCI6MC4wLCJMZWZ0IjowLjAsIlJpZ2h0IjowLjAsIkJvdHRvbSI6MC4wfSwiQmFja2dyb3VuZCI6eyIkaWQiOiIzNTcwIiwiQ29sb3IiOnsiJGlkIjoiMzU3MSIsIkEiOjI1NSwiUiI6MCwiRyI6MCwiQiI6MH19LCJJc1Zpc2libGUiOnRydWUsIldpZHRoIjowLjAsIkhlaWdodCI6MC4wLCJCb3JkZXJTdHlsZSI6eyIkaWQiOiIzNTcyIiwiTGluZUNvbG9yIjpudWxsLCJMaW5lV2VpZ2h0IjowLjAsIkxpbmVUeXBlIjowLCJQYXJlbnRTdHlsZSI6bnVsbH0sIlBhcmVudFN0eWxlIjpudWxsfSwiRGF0ZVN0eWxlIjp7IiRpZCI6IjM1NzMiLCJGb250U2V0dGluZ3MiOnsiJGlkIjoiMzU3NCIsIkZvbnRTaXplIjoxMCwiRm9udE5hbWUiOiJDYWxpYnJpIiwiSXNCb2xkIjpmYWxzZSwiSXNJdGFsaWMiOmZhbHNlLCJJc1VuZGVybGluZWQiOmZhbHNlLCJQYXJlbnRTdHlsZSI6bnVsbH0sIkF1dG9TaXplIjowLCJGb3JlZ3JvdW5kIjp7IiRpZCI6IjM1NzUiLCJDb2xvciI6eyIkaWQiOiIzNTc2IiwiQSI6MjU1LCJSIjoxNCwiRyI6NDAsIkIiOjY1fX0sIk1heFdpZHRoIjoyMDAuMCwiTWF4SGVpZ2h0IjoiSW5maW5pdHkiLCJTbWFydEZvcmVncm91bmRJc0FjdGl2ZSI6ZmFsc2UsIkhvcml6b250YWxBbGlnbm1lbnQiOjAsIlZlcnRpY2FsQWxpZ25tZW50IjoxLCJTbWFydEZvcmVncm91bmQiOm51bGwsIkJhY2tncm91bmRGaWxsVHlwZSI6MCwiTWFyZ2luIjp7IiRpZCI6IjM1NzciLCJUb3AiOjAuMCwiTGVmdCI6MC4wLCJSaWdodCI6MC4wLCJCb3R0b20iOjAuMH0sIlBhZGRpbmciOnsiJGlkIjoiMzU3OCIsIlRvcCI6MC4wLCJMZWZ0IjowLjAsIlJpZ2h0IjowLjAsIkJvdHRvbSI6MC4wfSwiQmFja2dyb3VuZCI6eyIkaWQiOiIzNTc5IiwiQ29sb3IiOnsiJGlkIjoiMzU4MCIsIkEiOjI1NSwiUiI6MTQsIkciOjQwLCJCIjo2NX19LCJJc1Zpc2libGUiOnRydWUsIldpZHRoIjowLjAsIkhlaWdodCI6MC4wLCJCb3JkZXJTdHlsZSI6eyIkaWQiOiIzNTgxIiwiTGluZUNvbG9yIjpudWxsLCJMaW5lV2VpZ2h0IjowLjAsIkxpbmVUeXBlIjowLCJQYXJlbnRTdHlsZSI6bnVsbH0sIlBhcmVudFN0eWxlIjpudWxsfSwiRGF0ZUZvcm1hdCI6eyIkaWQiOiIzNTgy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M1ODMiLCJGb3JtYXQiOjAsIklzVmlzaWJsZSI6ZmFsc2UsIkxhc3RLbm93blZpc2liaWxpdHlTdGF0ZSI6ZmFsc2V9LCJJc1Zpc2libGUiOnRydWUsIlZhcmlhbmNlU3R5bGUiOnsiJGlkIjoiMzU4NCIsIlRleHRTdHlsZSI6eyIkaWQiOiIzNTg1IiwiRm9udFNldHRpbmdzIjp7IiRpZCI6IjM1ODYiLCJGb250U2l6ZSI6MTEsIkZvbnROYW1lIjoiQ2FsaWJyaSIsIklzQm9sZCI6ZmFsc2UsIklzSXRhbGljIjpmYWxzZSwiSXNVbmRlcmxpbmVkIjpmYWxzZSwiUGFyZW50U3R5bGUiOm51bGx9LCJBdXRvU2l6ZSI6MCwiRm9yZWdyb3VuZCI6eyIkaWQiOiIzNTg3IiwiQ29sb3IiOnsiJGlkIjoiMzU4OC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zNTg5IiwiVG9wIjowLjAsIkxlZnQiOjAuMCwiUmlnaHQiOjAuMCwiQm90dG9tIjowLjB9LCJQYWRkaW5nIjp7IiRpZCI6IjM1OTAiLCJUb3AiOjAuMCwiTGVmdCI6MC4wLCJSaWdodCI6MC4wLCJCb3R0b20iOjAuMH0sIkJhY2tncm91bmQiOnsiJGlkIjoiMzU5MSIsIkNvbG9yIjp7IiRpZCI6IjM1OTIiLCJBIjowLCJSIjowLCJHIjowLCJCIjowfX0sIklzVmlzaWJsZSI6dHJ1ZSwiV2lkdGgiOjAuMCwiSGVpZ2h0IjowLjAsIkJvcmRlclN0eWxlIjp7IiRpZCI6IjM1OTMiLCJMaW5lQ29sb3IiOm51bGwsIkxpbmVXZWlnaHQiOjAuMCwiTGluZVR5cGUiOjAsIlBhcmVudFN0eWxlIjpudWxsfSwiUGFyZW50U3R5bGUiOm51bGx9LCJQYXJlbnRTdHlsZSI6bnVsbH0sIlBhcmVudFN0eWxlIjpudWxsfSwiRGVmYXVsdFN3aW1sYW5lQWN0aXZpdHlTdHlsZSI6eyIkaWQiOiIzNTk0IiwiSGVhZGVyU3R5bGUiOnsiJGlkIjoiMzU5NSIsIlRleHRTdHlsZSI6eyIkaWQiOiIzNTk2IiwiRm9udFNldHRpbmdzIjp7IiRpZCI6IjM1OTciLCJGb250U2l6ZSI6MTEsIkZvbnROYW1lIjoiQ2FsaWJyaSIsIklzQm9sZCI6ZmFsc2UsIklzSXRhbGljIjpmYWxzZSwiSXNVbmRlcmxpbmVkIjpmYWxzZSwiUGFyZW50U3R5bGUiOm51bGx9LCJBdXRvU2l6ZSI6MiwiRm9yZWdyb3VuZCI6eyIkaWQiOiIzNTk4IiwiQ29sb3IiOnsiJGlkIjoiMzU5OSIsIkEiOjI1NSwiUiI6MCwiRyI6MCwiQiI6MH19LCJNYXhXaWR0aCI6IkluZmluaXR5IiwiTWF4SGVpZ2h0IjoiSW5maW5pdHkiLCJTbWFydEZvcmVncm91bmRJc0FjdGl2ZSI6ZmFsc2UsIkhvcml6b250YWxBbGlnbm1lbnQiOjAsIlZlcnRpY2FsQWxpZ25tZW50IjowLCJTbWFydEZvcmVncm91bmQiOm51bGwsIkJhY2tncm91bmRGaWxsVHlwZSI6MCwiTWFyZ2luIjp7IiRpZCI6IjM2MDAiLCJUb3AiOjAuMCwiTGVmdCI6MC4wLCJSaWdodCI6MC4wLCJCb3R0b20iOjAuMH0sIlBhZGRpbmciOnsiJGlkIjoiMzYwMSIsIlRvcCI6MC4wLCJMZWZ0IjowLjAsIlJpZ2h0IjowLjAsIkJvdHRvbSI6MC4wfSwiQmFja2dyb3VuZCI6eyIkaWQiOiIzNjAyIiwiQ29sb3IiOnsiJGlkIjoiMzYwMyIsIkEiOjI1NSwiUiI6MCwiRyI6MCwiQiI6MH19LCJJc1Zpc2libGUiOnRydWUsIldpZHRoIjowLjAsIkhlaWdodCI6MC4wLCJCb3JkZXJTdHlsZSI6bnVsbCwiUGFyZW50U3R5bGUiOm51bGx9LCJSZWN0YW5nbGVTdHlsZSI6eyIkaWQiOiIzNjA0IiwiTWFyZ2luIjp7IiRpZCI6IjM2MDUiLCJUb3AiOjAuMCwiTGVmdCI6MC4wLCJSaWdodCI6MC4wLCJCb3R0b20iOjAuMH0sIlBhZGRpbmciOnsiJGlkIjoiMzYwNiIsIlRvcCI6MC4wLCJMZWZ0IjowLjAsIlJpZ2h0IjowLjAsIkJvdHRvbSI6MC4wfSwiQmFja2dyb3VuZCI6eyIkaWQiOiIzNjA3IiwiQ29sb3IiOnsiJGlkIjoiMzYwOCIsIkEiOjYzLCJSIjoyMzMsIkciOjExMywiQiI6NTB9fSwiSXNWaXNpYmxlIjp0cnVlLCJXaWR0aCI6MC4wLCJIZWlnaHQiOjAuMCwiQm9yZGVyU3R5bGUiOnsiJGlkIjoiMzYwOSIsIkxpbmVDb2xvciI6eyIkaWQiOiIzNjEwIiwiJHR5cGUiOiJOTFJFLkNvbW1vbi5Eb20uU29saWRDb2xvckJydXNoLCBOTFJFLkNvbW1vbiIsIkNvbG9yIjp7IiRpZCI6IjM2MTEiLCJBIjoyNTUsIlIiOjI1NSwiRyI6MjU1LCJCIjoyNTV9fSwiTGluZVdlaWdodCI6MC4wLCJMaW5lVHlwZSI6MCwiUGFyZW50U3R5bGUiOm51bGx9LCJQYXJlbnRTdHlsZSI6bnVsbH0sIk1hcmdpbiI6eyIkaWQiOiIzNjEyIiwiVG9wIjowLjAsIkxlZnQiOjAuMCwiUmlnaHQiOjAuMCwiQm90dG9tIjowLjB9LCJQYWRkaW5nIjp7IiRpZCI6IjM2MTMiLCJUb3AiOjAuMCwiTGVmdCI6MC4wLCJSaWdodCI6MC4wLCJCb3R0b20iOjAuMH0sIkJhY2tncm91bmQiOm51bGwsIklzVmlzaWJsZSI6dHJ1ZSwiV2lkdGgiOjAuMCwiSGVpZ2h0IjowLjAsIkJvcmRlclN0eWxlIjpudWxsLCJQYXJlbnRTdHlsZSI6bnVsbH0sIkJhY2tncm91bmRTdHlsZSI6eyIkaWQiOiIzNjE0IiwiTWFyZ2luIjp7IiRpZCI6IjM2MTUiLCJUb3AiOjAuMCwiTGVmdCI6MC4wLCJSaWdodCI6MC4wLCJCb3R0b20iOjAuMH0sIlBhZGRpbmciOnsiJGlkIjoiMzYxNiIsIlRvcCI6MC4wLCJMZWZ0IjowLjAsIlJpZ2h0IjowLjAsIkJvdHRvbSI6MC4wfSwiQmFja2dyb3VuZCI6eyIkaWQiOiIzNjE3IiwiQ29sb3IiOnsiJGlkIjoiMzYxOCIsIkEiOjUxLCJSIjoyMDAsIkciOjIwMCwiQiI6MjAwfX0sIklzVmlzaWJsZSI6dHJ1ZSwiV2lkdGgiOjAuMCwiSGVpZ2h0IjowLjAsIkJvcmRlclN0eWxlIjp7IiRpZCI6IjM2MTkiLCJMaW5lQ29sb3IiOnsiJGlkIjoiMzYyMCIsIiR0eXBlIjoiTkxSRS5Db21tb24uRG9tLlNvbGlkQ29sb3JCcnVzaCwgTkxSRS5Db21tb24iLCJDb2xvciI6eyIkaWQiOiIzNjIxIiwiQSI6MjU1LCJSIjoyMzQsIkciOjIyLCJCIjozMH19LCJMaW5lV2VpZ2h0IjowLjAsIkxpbmVUeXBlIjowLCJQYXJlbnRTdHlsZSI6bnVsbH0sIlBhcmVudFN0eWxlIjpudWxsfSwiTWFyZ2luIjp7IiRpZCI6IjM2MjIiLCJUb3AiOjAuMCwiTGVmdCI6MC4wLCJSaWdodCI6MC4wLCJCb3R0b20iOjAuMH0sIlBhZGRpbmciOnsiJGlkIjoiMzYyMyIsIlRvcCI6MC4wLCJMZWZ0IjowLjAsIlJpZ2h0IjowLjAsIkJvdHRvbSI6MC4wfSwiSXNWaXNpYmxlIjp0cnVlLCJXaWR0aCI6MC4wLCJIZWlnaHQiOjAuMCwiQm9yZGVyU3R5bGUiOnsiJGlkIjoiMzYyNCIsIkxpbmVDb2xvciI6bnVsbCwiTGluZVdlaWdodCI6MC4wLCJMaW5lVHlwZSI6MCwiUGFyZW50U3R5bGUiOm51bGx9LCJQYXJlbnRTdHlsZSI6bnVsbH0sIk1hcmdpbiI6eyIkaWQiOiIzNjI1IiwiVG9wIjowLjAsIkxlZnQiOjAuMCwiUmlnaHQiOjAuMCwiQm90dG9tIjowLjB9LCJQYWRkaW5nIjp7IiRpZCI6IjM2MjYiLCJUb3AiOjAuMCwiTGVmdCI6MC4wLCJSaWdodCI6MC4wLCJCb3R0b20iOjAuMH0sIklzVmlzaWJsZSI6dHJ1ZSwiV2lkdGgiOjAuMCwiSGVpZ2h0IjowLjAsIkJvcmRlclN0eWxlIjp7IiRpZCI6IjM2MjciLCJMaW5lQ29sb3IiOm51bGwsIkxpbmVXZWlnaHQiOjAuMCwiTGluZVR5cGUiOjAsIlBhcmVudFN0eWxlIjpudWxsfSwiUGFyZW50U3R5bGUiOm51bGx9fSx7IiRpZCI6IjM2MjgiLCJfYWN0aXZpdGllcyI6W3siJGlkIjoiMzYyOSIsIl9yb3dzIjpbeyIkaWQiOiIzNjMwIiwiX3Rhc2tzIjpbeyIkaWQiOiIzNjMxIiwiX2F0dGFjaGVkTWlsZXN0b25lcyI6W10sIlRhc2tEZWZpbml0aW9uIjp7IiRpZCI6IjM2MzIiLCJHcm91cE5hbWUiOm51bGwsIlN0YXJ0RGF0ZSI6IjIwMjYtMDMtMDJUMDA6MDA6MDBaIiwiRW5kRGF0ZSI6IjIwMjYtMDYtMTZUMjM6NTk6MDBaIiwiUGVyY2VudGFnZUNvbXBsZXRlIjpudWxsLCJTdHlsZSI6eyIkaWQiOiIzNjMzIiwiU2hhcGUiOjQsIlNoYXBlVGhpY2tuZXNzIjowLCJEdXJhdGlvbkZvcm1hdCI6MCwiSW5jbHVkZU5vbldvcmtpbmdEYXlzSW5EdXJhdGlvbiI6ZmFsc2UsIlBlcmNlbnRhZ2VDb21wbGV0ZVN0eWxlIjp7IiRpZCI6IjM2MzQiLCJGb250U2V0dGluZ3MiOnsiJGlkIjoiMzYzNSIsIkZvbnRTaXplIjoxMCwiRm9udE5hbWUiOiJDYWxpYnJpIiwiSXNCb2xkIjpmYWxzZSwiSXNJdGFsaWMiOmZhbHNlLCJJc1VuZGVybGluZWQiOmZhbHNlLCJQYXJlbnRTdHlsZSI6bnVsbH0sIkF1dG9TaXplIjowLCJGb3JlZ3JvdW5kIjp7IiRpZCI6IjM2MzYiLCJDb2xvciI6eyIkaWQiOiIzNjM3IiwiQSI6MjU1LCJSIjoyMzgsIkciOjIzNiwiQiI6MjI1fX0sIk1heFdpZHRoIjoyMDAuMCwiTWF4SGVpZ2h0IjoiSW5maW5pdHkiLCJTbWFydEZvcmVncm91bmRJc0FjdGl2ZSI6ZmFsc2UsIkhvcml6b250YWxBbGlnbm1lbnQiOjEsIlZlcnRpY2FsQWxpZ25tZW50IjoxLCJTbWFydEZvcmVncm91bmQiOm51bGwsIkJhY2tncm91bmRGaWxsVHlwZSI6MCwiTWFyZ2luIjp7IiRpZCI6IjM2MzgiLCJUb3AiOjAuMCwiTGVmdCI6MC4wLCJSaWdodCI6MC4wLCJCb3R0b20iOjAuMH0sIlBhZGRpbmciOnsiJGlkIjoiMzYzOSIsIlRvcCI6MC4wLCJMZWZ0IjowLjAsIlJpZ2h0IjowLjAsIkJvdHRvbSI6MC4wfSwiQmFja2dyb3VuZCI6eyIkaWQiOiIzNjQwIiwiQ29sb3IiOnsiJGlkIjoiMzY0MSIsIkEiOjg5LCJSIjowLCJHIjowLCJCIjowfX0sIklzVmlzaWJsZSI6dHJ1ZSwiV2lkdGgiOjAuMCwiSGVpZ2h0IjowLjAsIkJvcmRlclN0eWxlIjp7IiRpZCI6IjM2NDIiLCJMaW5lQ29sb3IiOm51bGwsIkxpbmVXZWlnaHQiOjAuMCwiTGluZVR5cGUiOjAsIlBhcmVudFN0eWxlIjpudWxsfSwiUGFyZW50U3R5bGUiOm51bGx9LCJEdXJhdGlvblN0eWxlIjp7IiRpZCI6IjM2NDMiLCJGb250U2V0dGluZ3MiOnsiJGlkIjoiMzY0NCIsIkZvbnRTaXplIjoxMCwiRm9udE5hbWUiOiJDYWxpYnJpIiwiSXNCb2xkIjpmYWxzZSwiSXNJdGFsaWMiOmZhbHNlLCJJc1VuZGVybGluZWQiOmZhbHNlLCJQYXJlbnRTdHlsZSI6bnVsbH0sIkF1dG9TaXplIjowLCJGb3JlZ3JvdW5kIjp7IiRpZCI6IjM2NDUiLCJDb2xvciI6eyIkaWQiOiIzNjQ2IiwiQSI6MjU1LCJSIjoyMzcsIkciOjEyNSwiQiI6NDl9fSwiTWF4V2lkdGgiOjIwMC4wLCJNYXhIZWlnaHQiOiJJbmZpbml0eSIsIlNtYXJ0Rm9yZWdyb3VuZElzQWN0aXZlIjpmYWxzZSwiSG9yaXpvbnRhbEFsaWdubWVudCI6MCwiVmVydGljYWxBbGlnbm1lbnQiOjEsIlNtYXJ0Rm9yZWdyb3VuZCI6bnVsbCwiQmFja2dyb3VuZEZpbGxUeXBlIjowLCJNYXJnaW4iOnsiJGlkIjoiMzY0NyIsIlRvcCI6MC4wLCJMZWZ0IjowLjAsIlJpZ2h0IjowLjAsIkJvdHRvbSI6MC4wfSwiUGFkZGluZyI6eyIkaWQiOiIzNjQ4IiwiVG9wIjowLjAsIkxlZnQiOjAuMCwiUmlnaHQiOjAuMCwiQm90dG9tIjowLjB9LCJCYWNrZ3JvdW5kIjp7IiRpZCI6IjM2NDkiLCJDb2xvciI6eyIkaWQiOiIzNjUwIiwiQSI6MjU1LCJSIjoyMzcsIkciOjEyNSwiQiI6NDl9fSwiSXNWaXNpYmxlIjp0cnVlLCJXaWR0aCI6MC4wLCJIZWlnaHQiOjAuMCwiQm9yZGVyU3R5bGUiOnsiJGlkIjoiMzY1MSIsIkxpbmVDb2xvciI6bnVsbCwiTGluZVdlaWdodCI6MC4wLCJMaW5lVHlwZSI6MCwiUGFyZW50U3R5bGUiOm51bGx9LCJQYXJlbnRTdHlsZSI6bnVsbH0sIkhvcml6b250YWxDb25uZWN0b3JTdHlsZSI6eyIkaWQiOiIzNjUyIiwiTGluZUNvbG9yIjp7IiRpZCI6IjM2NTMiLCIkdHlwZSI6Ik5MUkUuQ29tbW9uLkRvbS5Tb2xpZENvbG9yQnJ1c2gsIE5MUkUuQ29tbW9uIiwiQ29sb3IiOnsiJGlkIjoiMzY1NCIsIkEiOjI1NSwiUiI6MCwiRyI6MCwiQiI6MH19LCJMaW5lV2VpZ2h0IjowLjAsIkxpbmVUeXBlIjowLCJQYXJlbnRTdHlsZSI6bnVsbH0sIlZlcnRpY2FsQ29ubmVjdG9yU3R5bGUiOnsiJGlkIjoiMzY1NSIsIkxpbmVDb2xvciI6eyIkaWQiOiIzNjU2IiwiJHR5cGUiOiJOTFJFLkNvbW1vbi5Eb20uU29saWRDb2xvckJydXNoLCBOTFJFLkNvbW1vbiIsIkNvbG9yIjp7IiRpZCI6IjM2NTciLCJBIjoyNTUsIlIiOjAsIkciOjAsIkIiOjB9fSwiTGluZVdlaWdodCI6MC4wLCJMaW5lVHlwZSI6MCwiUGFyZW50U3R5bGUiOm51bGx9LCJNYXJnaW4iOm51bGwsIlN0YXJ0RGF0ZVBvc2l0aW9uIjozLCJFbmREYXRlUG9zaXRpb24iOjMsIkRhdGVJc1Zpc2libGUiOnRydWUsIlRpdGxlUG9zaXRpb24iOjQsIkR1cmF0aW9uUG9zaXRpb24iOjYsIlBlcmNlbnRhZ2VDb21wbGV0ZWRQb3NpdGlvbiI6MiwiVmFyaWFuY2VQb3NpdGlvbiI6NiwiU3BhY2luZyI6MywiSXNCZWxvd1RpbWViYW5kIjp0cnVlLCJQZXJjZW50YWdlQ29tcGxldGVTaGFwZU9wYWNpdHkiOjM1LCJCYXNlbGluZVN0eWxlIjp7IiRpZCI6IjM2NTgiLCJTaGFwZVN0eWxlIjp7IiRpZCI6IjM2NTkiLCJNYXJnaW4iOnsiJGlkIjoiMzY2MCIsIlRvcCI6MC4wLCJMZWZ0IjowLjAsIlJpZ2h0IjowLjAsIkJvdHRvbSI6MC4wfSwiUGFkZGluZyI6eyIkaWQiOiIzNjYxIiwiVG9wIjowLjAsIkxlZnQiOjAuMCwiUmlnaHQiOjAuMCwiQm90dG9tIjowLjB9LCJCYWNrZ3JvdW5kIjp7IiRpZCI6IjM2NjIiLCJDb2xvciI6eyIkaWQiOiIzNjYzIiwiQSI6MTUzLCJSIjowLCJHIjowLCJCIjowfX0sIklzVmlzaWJsZSI6dHJ1ZSwiV2lkdGgiOjAuMCwiSGVpZ2h0IjowLjAsIkJvcmRlclN0eWxlIjpudWxsLCJQYXJlbnRTdHlsZSI6bnVsbH0sIk1hcmdpbiI6eyIkaWQiOiIzNjY0IiwiVG9wIjowLjAsIkxlZnQiOjAuMCwiUmlnaHQiOjAuMCwiQm90dG9tIjowLjB9LCJQYWRkaW5nIjp7IiRpZCI6IjM2NjUiLCJUb3AiOjAuMCwiTGVmdCI6MC4wLCJSaWdodCI6MC4wLCJCb3R0b20iOjAuMH0sIkJhY2tncm91bmQiOm51bGwsIklzVmlzaWJsZSI6dHJ1ZSwiV2lkdGgiOjAuMCwiSGVpZ2h0IjowLjAsIkJvcmRlclN0eWxlIjpudWxsLCJQYXJlbnRTdHlsZSI6bnVsbH0sIlNoYXBlU3R5bGUiOnsiJGlkIjoiMzY2NiIsIk1hcmdpbiI6eyIkaWQiOiIzNjY3IiwiVG9wIjowLjAsIkxlZnQiOjQuMCwiUmlnaHQiOjQuMCwiQm90dG9tIjowLjB9LCJQYWRkaW5nIjp7IiRpZCI6IjM2NjgiLCJUb3AiOjAuMCwiTGVmdCI6MC4wLCJSaWdodCI6MC4wLCJCb3R0b20iOjAuMH0sIkJhY2tncm91bmQiOnsiJGlkIjoiMzY2OSIsIkNvbG9yIjp7IiRpZCI6IjM2NzAiLCJBIjoyNTUsIlIiOjE1MCwiRyI6MjE0LCJCIjo2Nn19LCJJc1Zpc2libGUiOnRydWUsIldpZHRoIjowLjAsIkhlaWdodCI6MTAuMCwiQm9yZGVyU3R5bGUiOnsiJGlkIjoiMzY3MSIsIkxpbmVDb2xvciI6eyIkaWQiOiIzNjcyIiwiJHR5cGUiOiJOTFJFLkNvbW1vbi5Eb20uU29saWRDb2xvckJydXNoLCBOTFJFLkNvbW1vbiIsIkNvbG9yIjp7IiRpZCI6IjM2NzMiLCJBIjoyNTUsIlIiOjIzNCwiRyI6MjIsIkIiOjMwfX0sIkxpbmVXZWlnaHQiOjAuMCwiTGluZVR5cGUiOjAsIlBhcmVudFN0eWxlIjpudWxsfSwiUGFyZW50U3R5bGUiOm51bGx9LCJUaXRsZVN0eWxlIjp7IiRpZCI6IjM2NzQiLCJGb250U2V0dGluZ3MiOnsiJGlkIjoiMzY3NSIsIkZvbnRTaXplIjoxMSwiRm9udE5hbWUiOiJDYWxpYnJpIiwiSXNCb2xkIjpmYWxzZSwiSXNJdGFsaWMiOmZhbHNlLCJJc1VuZGVybGluZWQiOmZhbHNlLCJQYXJlbnRTdHlsZSI6bnVsbH0sIkF1dG9TaXplIjowLCJGb3JlZ3JvdW5kIjp7IiRpZCI6IjM2NzYiLCJDb2xvciI6eyIkaWQiOiIzNjc3IiwiQSI6MjU1LCJSIjowLCJHIjowLCJCIjowfX0sIk1heFdpZHRoIjo3MjAuMCwiTWF4SGVpZ2h0IjoiSW5maW5pdHkiLCJTbWFydEZvcmVncm91bmRJc0FjdGl2ZSI6ZmFsc2UsIkhvcml6b250YWxBbGlnbm1lbnQiOjEsIlZlcnRpY2FsQWxpZ25tZW50IjoxLCJTbWFydEZvcmVncm91bmQiOm51bGwsIkJhY2tncm91bmRGaWxsVHlwZSI6MCwiTWFyZ2luIjp7IiRpZCI6IjM2NzgiLCJUb3AiOjAuMCwiTGVmdCI6MC4wLCJSaWdodCI6MC4wLCJCb3R0b20iOjAuMH0sIlBhZGRpbmciOnsiJGlkIjoiMzY3OSIsIlRvcCI6MC4wLCJMZWZ0IjowLjAsIlJpZ2h0IjowLjAsIkJvdHRvbSI6MC4wfSwiQmFja2dyb3VuZCI6eyIkaWQiOiIzNjgwIiwiQ29sb3IiOnsiJGlkIjoiMzY4MSIsIkEiOjAsIlIiOjI1NSwiRyI6MjU1LCJCIjoyNTV9fSwiSXNWaXNpYmxlIjp0cnVlLCJXaWR0aCI6MC4wLCJIZWlnaHQiOjAuMCwiQm9yZGVyU3R5bGUiOnsiJGlkIjoiMzY4MiIsIkxpbmVDb2xvciI6bnVsbCwiTGluZVdlaWdodCI6MC4wLCJMaW5lVHlwZSI6MCwiUGFyZW50U3R5bGUiOm51bGx9LCJQYXJlbnRTdHlsZSI6bnVsbH0sIkRhdGVTdHlsZSI6eyIkaWQiOiIzNjgzIiwiRm9udFNldHRpbmdzIjp7IiRpZCI6IjM2ODQiLCJGb250U2l6ZSI6MTAsIkZvbnROYW1lIjoiQ2FsaWJyaSIsIklzQm9sZCI6ZmFsc2UsIklzSXRhbGljIjpmYWxzZSwiSXNVbmRlcmxpbmVkIjpmYWxzZSwiUGFyZW50U3R5bGUiOm51bGx9LCJBdXRvU2l6ZSI6MCwiRm9yZWdyb3VuZCI6eyIkaWQiOiIzNjg1IiwiQ29sb3IiOnsiJGlkIjoiMzY4NiIsIkEiOjI1NSwiUiI6MTQsIkciOjQwLCJCIjo2NX19LCJNYXhXaWR0aCI6MjAwLjAsIk1heEhlaWdodCI6IkluZmluaXR5IiwiU21hcnRGb3JlZ3JvdW5kSXNBY3RpdmUiOmZhbHNlLCJIb3Jpem9udGFsQWxpZ25tZW50IjoyLCJWZXJ0aWNhbEFsaWdubWVudCI6MSwiU21hcnRGb3JlZ3JvdW5kIjpudWxsLCJCYWNrZ3JvdW5kRmlsbFR5cGUiOjAsIk1hcmdpbiI6eyIkaWQiOiIzNjg3IiwiVG9wIjowLjAsIkxlZnQiOjAuMCwiUmlnaHQiOjAuMCwiQm90dG9tIjowLjB9LCJQYWRkaW5nIjp7IiRpZCI6IjM2ODgiLCJUb3AiOjAuMCwiTGVmdCI6MC4wLCJSaWdodCI6MC4wLCJCb3R0b20iOjAuMH0sIkJhY2tncm91bmQiOnsiJGlkIjoiMzY4OSIsIkNvbG9yIjp7IiRpZCI6IjM2OTAiLCJBIjowLCJSIjoyNTUsIkciOjI1NSwiQiI6MjU1fX0sIklzVmlzaWJsZSI6dHJ1ZSwiV2lkdGgiOjAuMCwiSGVpZ2h0IjowLjAsIkJvcmRlclN0eWxlIjp7IiRpZCI6IjM2OTEiLCJMaW5lQ29sb3IiOm51bGwsIkxpbmVXZWlnaHQiOjAuMCwiTGluZVR5cGUiOjAsIlBhcmVudFN0eWxlIjpudWxsfSwiUGFyZW50U3R5bGUiOm51bGx9LCJEYXRlRm9ybWF0Ijp7IiRpZCI6IjM2OTIiLCJGb3JtYXRTdHJpbmciOiJNTU0geXl5eSIsIlNlcGFyYXRvciI6Ii8iLCJVc2VJbnRlcm5hdGlvbmFsRGF0ZUZvcm1hdCI6ZmFsc2UsIkRhdGVJc1Zpc2libGUiOnRydWUsIlRpbWVJc1Zpc2libGUiOmZhbHNlLCJIb3VyRGlnaXRzIjoxLCJBbVBtRGVzaWduYXRvciI6MiwiVHJpbTAwTWludXRlcyI6ZmFsc2UsIkxhc3RLbm93blZpc2liaWxpdHlTdGF0ZSI6bnVsbH0sIldlZWtOdW1iZXJpbmciOnsiJGlkIjoiMzY5MyIsIkZvcm1hdCI6MCwiSXNWaXNpYmxlIjpmYWxzZSwiTGFzdEtub3duVmlzaWJpbGl0eVN0YXRlIjpmYWxzZX0sIklzVmlzaWJsZSI6dHJ1ZSwiVmFyaWFuY2VTdHlsZSI6eyIkaWQiOiIzNjk0IiwiVGV4dFN0eWxlIjp7IiRpZCI6IjM2OTUiLCJGb250U2V0dGluZ3MiOnsiJGlkIjoiMzY5NiIsIkZvbnRTaXplIjoxMSwiRm9udE5hbWUiOiJDYWxpYnJpIiwiSXNCb2xkIjpmYWxzZSwiSXNJdGFsaWMiOmZhbHNlLCJJc1VuZGVybGluZWQiOmZhbHNlLCJQYXJlbnRTdHlsZSI6bnVsbH0sIkF1dG9TaXplIjowLCJGb3JlZ3JvdW5kIjp7IiRpZCI6IjM2OTciLCJDb2xvciI6eyIkaWQiOiIzNjk4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M2OTkiLCJUb3AiOjAuMCwiTGVmdCI6MC4wLCJSaWdodCI6MC4wLCJCb3R0b20iOjAuMH0sIlBhZGRpbmciOnsiJGlkIjoiMzcwMCIsIlRvcCI6MC4wLCJMZWZ0IjowLjAsIlJpZ2h0IjowLjAsIkJvdHRvbSI6MC4wfSwiQmFja2dyb3VuZCI6eyIkaWQiOiIzNzAxIiwiQ29sb3IiOnsiJGlkIjoiMzcwMiIsIkEiOjAsIlIiOjAsIkciOjAsIkIiOjB9fSwiSXNWaXNpYmxlIjp0cnVlLCJXaWR0aCI6MC4wLCJIZWlnaHQiOjAuMCwiQm9yZGVyU3R5bGUiOnsiJGlkIjoiMzcwMyIsIkxpbmVDb2xvciI6bnVsbCwiTGluZVdlaWdodCI6MC4wLCJMaW5lVHlwZSI6MCwiUGFyZW50U3R5bGUiOm51bGx9LCJQYXJlbnRTdHlsZSI6bnVsbH0sIlBhcmVudFN0eWxlIjpudWxsfSwiUGFyZW50U3R5bGUiOm51bGx9LCJJbmRleCI6MzgsIlNtYXJ0RHVyYXRpb25BY3RpdmF0ZWQiOmZhbHNlLCJEYXRlRm9ybWF0Ijp7IiRyZWYiOiIzNjkyIn0sIldlZWtOdW1iZXJpbmciOnsiJGlkIjoiMzcwNCIsIkZvcm1hdCI6MCwiSXNWaXNpYmxlIjpmYWxzZSwiTGFzdEtub3duVmlzaWJpbGl0eVN0YXRlIjpmYWxzZX0sIkJhc2VsaW5lRGF0YSI6eyIkaWQiOiIzNzA1IiwiU3RhcnREYXRlIjoiMjAyNi0wMy0wMlQwMDowMDowMCIsIkVuZERhdGUiOiIyMDI2LTA2LTE2VDIzOjU5OjAwIn0sIklkIjoiOWUxZTdjMDItYmVlZC00NmQzLWFhMGUtOTBiYTkwZjdiZWVmIiwiSW1wb3J0SWQiOm51bGwsIlRpdGxlIjoiU2Vjb25kYXJ5IFJDOiBNYW51ZmFjdHVyaW5nIGFuZCBJbnRlZ3JhdGlvbiBwaGFzZSAoRlpKKSIsIk5vdGUiOm51bGwsIkh5cGVybGluayI6eyIkaWQiOiIzNzA2IiwiQWRkcmVzcyI6IiIsIlN1YkFkZHJlc3MiOiIifSwiSXNDaGFuZ2VkIjpmYWxzZSwiSXNOZXciOmZhbHNlfX1dLCJfbWlsZXN0b25lcyI6W10sIklkIjoiMDAwMDAwMDAtMDAwMC0wMDAwLTAwMDAtMDAwMDAwMDAwMDAwIiwiSXNTaW5nbGVJdGVtUm93Ijp0cnVlfSx7IiRpZCI6IjM3MDciLCJfdGFza3MiOlt7IiRpZCI6IjM3MDgiLCJfYXR0YWNoZWRNaWxlc3RvbmVzIjpbXSwiVGFza0RlZmluaXRpb24iOnsiJGlkIjoiMzcwOSIsIkdyb3VwTmFtZSI6bnVsbCwiU3RhcnREYXRlIjoiMjAyNi0wNi0xN1QwMDowMDowMFoiLCJFbmREYXRlIjoiMjAyNi0xMC0wMVQyMzo1OTowMFoiLCJQZXJjZW50YWdlQ29tcGxldGUiOm51bGwsIlN0eWxlIjp7IiRpZCI6IjM3MTAiLCJTaGFwZSI6NCwiU2hhcGVUaGlja25lc3MiOjAsIkR1cmF0aW9uRm9ybWF0IjowLCJJbmNsdWRlTm9uV29ya2luZ0RheXNJbkR1cmF0aW9uIjpmYWxzZSwiUGVyY2VudGFnZUNvbXBsZXRlU3R5bGUiOnsiJGlkIjoiMzcxMSIsIkZvbnRTZXR0aW5ncyI6eyIkaWQiOiIzNzEyIiwiRm9udFNpemUiOjEwLCJGb250TmFtZSI6IkNhbGlicmkiLCJJc0JvbGQiOmZhbHNlLCJJc0l0YWxpYyI6ZmFsc2UsIklzVW5kZXJsaW5lZCI6ZmFsc2UsIlBhcmVudFN0eWxlIjpudWxsfSwiQXV0b1NpemUiOjAsIkZvcmVncm91bmQiOnsiJGlkIjoiMzcxMyIsIkNvbG9yIjp7IiRpZCI6IjM3MTQiLCJBIjoyNTUsIlIiOjIzOCwiRyI6MjM2LCJCIjoyMjV9fSwiTWF4V2lkdGgiOjIwMC4wLCJNYXhIZWlnaHQiOiJJbmZpbml0eSIsIlNtYXJ0Rm9yZWdyb3VuZElzQWN0aXZlIjpmYWxzZSwiSG9yaXpvbnRhbEFsaWdubWVudCI6MSwiVmVydGljYWxBbGlnbm1lbnQiOjEsIlNtYXJ0Rm9yZWdyb3VuZCI6bnVsbCwiQmFja2dyb3VuZEZpbGxUeXBlIjowLCJNYXJnaW4iOnsiJGlkIjoiMzcxNSIsIlRvcCI6MC4wLCJMZWZ0IjowLjAsIlJpZ2h0IjowLjAsIkJvdHRvbSI6MC4wfSwiUGFkZGluZyI6eyIkaWQiOiIzNzE2IiwiVG9wIjowLjAsIkxlZnQiOjAuMCwiUmlnaHQiOjAuMCwiQm90dG9tIjowLjB9LCJCYWNrZ3JvdW5kIjp7IiRpZCI6IjM3MTciLCJDb2xvciI6eyIkaWQiOiIzNzE4IiwiQSI6ODksIlIiOjAsIkciOjAsIkIiOjB9fSwiSXNWaXNpYmxlIjp0cnVlLCJXaWR0aCI6MC4wLCJIZWlnaHQiOjAuMCwiQm9yZGVyU3R5bGUiOnsiJGlkIjoiMzcxOSIsIkxpbmVDb2xvciI6bnVsbCwiTGluZVdlaWdodCI6MC4wLCJMaW5lVHlwZSI6MCwiUGFyZW50U3R5bGUiOm51bGx9LCJQYXJlbnRTdHlsZSI6bnVsbH0sIkR1cmF0aW9uU3R5bGUiOnsiJGlkIjoiMzcyMCIsIkZvbnRTZXR0aW5ncyI6eyIkaWQiOiIzNzIxIiwiRm9udFNpemUiOjEwLCJGb250TmFtZSI6IkNhbGlicmkiLCJJc0JvbGQiOmZhbHNlLCJJc0l0YWxpYyI6ZmFsc2UsIklzVW5kZXJsaW5lZCI6ZmFsc2UsIlBhcmVudFN0eWxlIjpudWxsfSwiQXV0b1NpemUiOjAsIkZvcmVncm91bmQiOnsiJGlkIjoiMzcyMiIsIkNvbG9yIjp7IiRpZCI6IjM3MjMiLCJBIjoyNTUsIlIiOjIzNywiRyI6MTI1LCJCIjo0OX19LCJNYXhXaWR0aCI6MjAwLjAsIk1heEhlaWdodCI6IkluZmluaXR5IiwiU21hcnRGb3JlZ3JvdW5kSXNBY3RpdmUiOmZhbHNlLCJIb3Jpem9udGFsQWxpZ25tZW50IjowLCJWZXJ0aWNhbEFsaWdubWVudCI6MSwiU21hcnRGb3JlZ3JvdW5kIjpudWxsLCJCYWNrZ3JvdW5kRmlsbFR5cGUiOjAsIk1hcmdpbiI6eyIkaWQiOiIzNzI0IiwiVG9wIjowLjAsIkxlZnQiOjAuMCwiUmlnaHQiOjAuMCwiQm90dG9tIjowLjB9LCJQYWRkaW5nIjp7IiRpZCI6IjM3MjUiLCJUb3AiOjAuMCwiTGVmdCI6MC4wLCJSaWdodCI6MC4wLCJCb3R0b20iOjAuMH0sIkJhY2tncm91bmQiOnsiJGlkIjoiMzcyNiIsIkNvbG9yIjp7IiRpZCI6IjM3MjciLCJBIjoyNTUsIlIiOjIzNywiRyI6MTI1LCJCIjo0OX19LCJJc1Zpc2libGUiOnRydWUsIldpZHRoIjowLjAsIkhlaWdodCI6MC4wLCJCb3JkZXJTdHlsZSI6eyIkaWQiOiIzNzI4IiwiTGluZUNvbG9yIjpudWxsLCJMaW5lV2VpZ2h0IjowLjAsIkxpbmVUeXBlIjowLCJQYXJlbnRTdHlsZSI6bnVsbH0sIlBhcmVudFN0eWxlIjpudWxsfSwiSG9yaXpvbnRhbENvbm5lY3RvclN0eWxlIjp7IiRpZCI6IjM3MjkiLCJMaW5lQ29sb3IiOnsiJGlkIjoiMzczMCIsIiR0eXBlIjoiTkxSRS5Db21tb24uRG9tLlNvbGlkQ29sb3JCcnVzaCwgTkxSRS5Db21tb24iLCJDb2xvciI6eyIkaWQiOiIzNzMxIiwiQSI6MjU1LCJSIjowLCJHIjowLCJCIjowfX0sIkxpbmVXZWlnaHQiOjAuMCwiTGluZVR5cGUiOjAsIlBhcmVudFN0eWxlIjpudWxsfSwiVmVydGljYWxDb25uZWN0b3JTdHlsZSI6eyIkaWQiOiIzNzMyIiwiTGluZUNvbG9yIjp7IiRpZCI6IjM3MzMiLCIkdHlwZSI6Ik5MUkUuQ29tbW9uLkRvbS5Tb2xpZENvbG9yQnJ1c2gsIE5MUkUuQ29tbW9uIiwiQ29sb3IiOnsiJGlkIjoiMzczNCIsIkEiOjI1NSwiUiI6MCwiRyI6MCwiQiI6MH19LCJMaW5lV2VpZ2h0IjowLjAsIkxpbmVUeXBlIjowLCJQYXJlbnRTdHlsZSI6bnVsbH0sIk1hcmdpbiI6bnVsbCwiU3RhcnREYXRlUG9zaXRpb24iOjMsIkVuZERhdGVQb3NpdGlvbiI6MywiRGF0ZUlzVmlzaWJsZSI6dHJ1ZSwiVGl0bGVQb3NpdGlvbiI6NCwiRHVyYXRpb25Qb3NpdGlvbiI6NiwiUGVyY2VudGFnZUNvbXBsZXRlZFBvc2l0aW9uIjoyLCJWYXJpYW5jZVBvc2l0aW9uIjo2LCJTcGFjaW5nIjozLCJJc0JlbG93VGltZWJhbmQiOnRydWUsIlBlcmNlbnRhZ2VDb21wbGV0ZVNoYXBlT3BhY2l0eSI6MzUsIkJhc2VsaW5lU3R5bGUiOnsiJGlkIjoiMzczNSIsIlNoYXBlU3R5bGUiOnsiJGlkIjoiMzczNiIsIk1hcmdpbiI6eyIkaWQiOiIzNzM3IiwiVG9wIjowLjAsIkxlZnQiOjAuMCwiUmlnaHQiOjAuMCwiQm90dG9tIjowLjB9LCJQYWRkaW5nIjp7IiRpZCI6IjM3MzgiLCJUb3AiOjAuMCwiTGVmdCI6MC4wLCJSaWdodCI6MC4wLCJCb3R0b20iOjAuMH0sIkJhY2tncm91bmQiOnsiJGlkIjoiMzczOSIsIkNvbG9yIjp7IiRpZCI6IjM3NDAiLCJBIjoxNTMsIlIiOjAsIkciOjAsIkIiOjB9fSwiSXNWaXNpYmxlIjp0cnVlLCJXaWR0aCI6MC4wLCJIZWlnaHQiOjAuMCwiQm9yZGVyU3R5bGUiOm51bGwsIlBhcmVudFN0eWxlIjpudWxsfSwiTWFyZ2luIjp7IiRpZCI6IjM3NDEiLCJUb3AiOjAuMCwiTGVmdCI6MC4wLCJSaWdodCI6MC4wLCJCb3R0b20iOjAuMH0sIlBhZGRpbmciOnsiJGlkIjoiMzc0MiIsIlRvcCI6MC4wLCJMZWZ0IjowLjAsIlJpZ2h0IjowLjAsIkJvdHRvbSI6MC4wfSwiQmFja2dyb3VuZCI6bnVsbCwiSXNWaXNpYmxlIjp0cnVlLCJXaWR0aCI6MC4wLCJIZWlnaHQiOjAuMCwiQm9yZGVyU3R5bGUiOm51bGwsIlBhcmVudFN0eWxlIjpudWxsfSwiU2hhcGVTdHlsZSI6eyIkaWQiOiIzNzQzIiwiTWFyZ2luIjp7IiRpZCI6IjM3NDQiLCJUb3AiOjAuMCwiTGVmdCI6NC4wLCJSaWdodCI6NC4wLCJCb3R0b20iOjAuMH0sIlBhZGRpbmciOnsiJGlkIjoiMzc0NSIsIlRvcCI6MC4wLCJMZWZ0IjowLjAsIlJpZ2h0IjowLjAsIkJvdHRvbSI6MC4wfSwiQmFja2dyb3VuZCI6eyIkaWQiOiIzNzQ2IiwiQ29sb3IiOnsiJGlkIjoiMzc0NyIsIkEiOjI1NSwiUiI6MTUwLCJHIjoyMTQsIkIiOjY2fX0sIklzVmlzaWJsZSI6dHJ1ZSwiV2lkdGgiOjAuMCwiSGVpZ2h0IjoxMC4wLCJCb3JkZXJTdHlsZSI6eyIkaWQiOiIzNzQ4IiwiTGluZUNvbG9yIjp7IiRpZCI6IjM3NDkiLCIkdHlwZSI6Ik5MUkUuQ29tbW9uLkRvbS5Tb2xpZENvbG9yQnJ1c2gsIE5MUkUuQ29tbW9uIiwiQ29sb3IiOnsiJGlkIjoiMzc1MCIsIkEiOjI1NSwiUiI6MjM0LCJHIjoyMiwiQiI6MzB9fSwiTGluZVdlaWdodCI6MC4wLCJMaW5lVHlwZSI6MCwiUGFyZW50U3R5bGUiOm51bGx9LCJQYXJlbnRTdHlsZSI6bnVsbH0sIlRpdGxlU3R5bGUiOnsiJGlkIjoiMzc1MSIsIkZvbnRTZXR0aW5ncyI6eyIkaWQiOiIzNzUyIiwiRm9udFNpemUiOjExLCJGb250TmFtZSI6IkNhbGlicmkiLCJJc0JvbGQiOmZhbHNlLCJJc0l0YWxpYyI6ZmFsc2UsIklzVW5kZXJsaW5lZCI6ZmFsc2UsIlBhcmVudFN0eWxlIjpudWxsfSwiQXV0b1NpemUiOjAsIkZvcmVncm91bmQiOnsiJGlkIjoiMzc1MyIsIkNvbG9yIjp7IiRpZCI6IjM3NTQiLCJBIjoyNTUsIlIiOjAsIkciOjAsIkIiOjB9fSwiTWF4V2lkdGgiOjcyMC4wLCJNYXhIZWlnaHQiOiJJbmZpbml0eSIsIlNtYXJ0Rm9yZWdyb3VuZElzQWN0aXZlIjpmYWxzZSwiSG9yaXpvbnRhbEFsaWdubWVudCI6MSwiVmVydGljYWxBbGlnbm1lbnQiOjEsIlNtYXJ0Rm9yZWdyb3VuZCI6bnVsbCwiQmFja2dyb3VuZEZpbGxUeXBlIjowLCJNYXJnaW4iOnsiJGlkIjoiMzc1NSIsIlRvcCI6MC4wLCJMZWZ0IjowLjAsIlJpZ2h0IjowLjAsIkJvdHRvbSI6MC4wfSwiUGFkZGluZyI6eyIkaWQiOiIzNzU2IiwiVG9wIjowLjAsIkxlZnQiOjAuMCwiUmlnaHQiOjAuMCwiQm90dG9tIjowLjB9LCJCYWNrZ3JvdW5kIjp7IiRpZCI6IjM3NTciLCJDb2xvciI6eyIkaWQiOiIzNzU4IiwiQSI6MCwiUiI6MjU1LCJHIjoyNTUsIkIiOjI1NX19LCJJc1Zpc2libGUiOnRydWUsIldpZHRoIjowLjAsIkhlaWdodCI6MC4wLCJCb3JkZXJTdHlsZSI6eyIkaWQiOiIzNzU5IiwiTGluZUNvbG9yIjpudWxsLCJMaW5lV2VpZ2h0IjowLjAsIkxpbmVUeXBlIjowLCJQYXJlbnRTdHlsZSI6bnVsbH0sIlBhcmVudFN0eWxlIjpudWxsfSwiRGF0ZVN0eWxlIjp7IiRpZCI6IjM3NjAiLCJGb250U2V0dGluZ3MiOnsiJGlkIjoiMzc2MSIsIkZvbnRTaXplIjoxMCwiRm9udE5hbWUiOiJDYWxpYnJpIiwiSXNCb2xkIjpmYWxzZSwiSXNJdGFsaWMiOmZhbHNlLCJJc1VuZGVybGluZWQiOmZhbHNlLCJQYXJlbnRTdHlsZSI6bnVsbH0sIkF1dG9TaXplIjowLCJGb3JlZ3JvdW5kIjp7IiRpZCI6IjM3NjIiLCJDb2xvciI6eyIkaWQiOiIzNzYzIiwiQSI6MjU1LCJSIjoxNCwiRyI6NDAsIkIiOjY1fX0sIk1heFdpZHRoIjoyMDAuMCwiTWF4SGVpZ2h0IjoiSW5maW5pdHkiLCJTbWFydEZvcmVncm91bmRJc0FjdGl2ZSI6ZmFsc2UsIkhvcml6b250YWxBbGlnbm1lbnQiOjIsIlZlcnRpY2FsQWxpZ25tZW50IjoxLCJTbWFydEZvcmVncm91bmQiOm51bGwsIkJhY2tncm91bmRGaWxsVHlwZSI6MCwiTWFyZ2luIjp7IiRpZCI6IjM3NjQiLCJUb3AiOjAuMCwiTGVmdCI6MC4wLCJSaWdodCI6MC4wLCJCb3R0b20iOjAuMH0sIlBhZGRpbmciOnsiJGlkIjoiMzc2NSIsIlRvcCI6MC4wLCJMZWZ0IjowLjAsIlJpZ2h0IjowLjAsIkJvdHRvbSI6MC4wfSwiQmFja2dyb3VuZCI6eyIkaWQiOiIzNzY2IiwiQ29sb3IiOnsiJGlkIjoiMzc2NyIsIkEiOjAsIlIiOjI1NSwiRyI6MjU1LCJCIjoyNTV9fSwiSXNWaXNpYmxlIjp0cnVlLCJXaWR0aCI6MC4wLCJIZWlnaHQiOjAuMCwiQm9yZGVyU3R5bGUiOnsiJGlkIjoiMzc2OCIsIkxpbmVDb2xvciI6bnVsbCwiTGluZVdlaWdodCI6MC4wLCJMaW5lVHlwZSI6MCwiUGFyZW50U3R5bGUiOm51bGx9LCJQYXJlbnRTdHlsZSI6bnVsbH0sIkRhdGVGb3JtYXQiOnsiJGlkIjoiMzc2OSIsIkZvcm1hdFN0cmluZyI6Ik1NTSB5eXl5IiwiU2VwYXJhdG9yIjoiLyIsIlVzZUludGVybmF0aW9uYWxEYXRlRm9ybWF0IjpmYWxzZSwiRGF0ZUlzVmlzaWJsZSI6dHJ1ZSwiVGltZUlzVmlzaWJsZSI6ZmFsc2UsIkhvdXJEaWdpdHMiOjEsIkFtUG1EZXNpZ25hdG9yIjoyLCJUcmltMDBNaW51dGVzIjpmYWxzZSwiTGFzdEtub3duVmlzaWJpbGl0eVN0YXRlIjpudWxsfSwiV2Vla051bWJlcmluZyI6eyIkaWQiOiIzNzcwIiwiRm9ybWF0IjowLCJJc1Zpc2libGUiOmZhbHNlLCJMYXN0S25vd25WaXNpYmlsaXR5U3RhdGUiOmZhbHNlfSwiSXNWaXNpYmxlIjp0cnVlLCJWYXJpYW5jZVN0eWxlIjp7IiRpZCI6IjM3NzEiLCJUZXh0U3R5bGUiOnsiJGlkIjoiMzc3MiIsIkZvbnRTZXR0aW5ncyI6eyIkaWQiOiIzNzczIiwiRm9udFNpemUiOjExLCJGb250TmFtZSI6IkNhbGlicmkiLCJJc0JvbGQiOmZhbHNlLCJJc0l0YWxpYyI6ZmFsc2UsIklzVW5kZXJsaW5lZCI6ZmFsc2UsIlBhcmVudFN0eWxlIjpudWxsfSwiQXV0b1NpemUiOjAsIkZvcmVncm91bmQiOnsiJGlkIjoiMzc3NCIsIkNvbG9yIjp7IiRpZCI6IjM3NzU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Mzc3NiIsIlRvcCI6MC4wLCJMZWZ0IjowLjAsIlJpZ2h0IjowLjAsIkJvdHRvbSI6MC4wfSwiUGFkZGluZyI6eyIkaWQiOiIzNzc3IiwiVG9wIjowLjAsIkxlZnQiOjAuMCwiUmlnaHQiOjAuMCwiQm90dG9tIjowLjB9LCJCYWNrZ3JvdW5kIjp7IiRpZCI6IjM3NzgiLCJDb2xvciI6eyIkaWQiOiIzNzc5IiwiQSI6MCwiUiI6MCwiRyI6MCwiQiI6MH19LCJJc1Zpc2libGUiOnRydWUsIldpZHRoIjowLjAsIkhlaWdodCI6MC4wLCJCb3JkZXJTdHlsZSI6eyIkaWQiOiIzNzgwIiwiTGluZUNvbG9yIjpudWxsLCJMaW5lV2VpZ2h0IjowLjAsIkxpbmVUeXBlIjowLCJQYXJlbnRTdHlsZSI6bnVsbH0sIlBhcmVudFN0eWxlIjpudWxsfSwiUGFyZW50U3R5bGUiOm51bGx9LCJQYXJlbnRTdHlsZSI6bnVsbH0sIkluZGV4IjozOSwiU21hcnREdXJhdGlvbkFjdGl2YXRlZCI6ZmFsc2UsIkRhdGVGb3JtYXQiOnsiJHJlZiI6IjM3NjkifSwiV2Vla051bWJlcmluZyI6eyIkaWQiOiIzNzgxIiwiRm9ybWF0IjowLCJJc1Zpc2libGUiOmZhbHNlLCJMYXN0S25vd25WaXNpYmlsaXR5U3RhdGUiOmZhbHNlfSwiQmFzZWxpbmVEYXRhIjp7IiRpZCI6IjM3ODIiLCJTdGFydERhdGUiOiIyMDI2LTA2LTE3VDAwOjAwOjAwIiwiRW5kRGF0ZSI6IjIwMjYtMTAtMDFUMjM6NTk6MDAifSwiSWQiOiI2MDc1YmEwMi1hYjU0LTRiNGYtOWJhNi1kOTcxZDE1MTU1MGEiLCJJbXBvcnRJZCI6bnVsbCwiVGl0bGUiOiJEZXRlY3RvciBWZXNzZWw6IFJld29yaywgdGVzdGluZyBhbmQgc2hpcHBpbmcgcGhhc2UgKEZaSikiLCJOb3RlIjpudWxsLCJIeXBlcmxpbmsiOnsiJGlkIjoiMzc4MyIsIkFkZHJlc3MiOiIiLCJTdWJBZGRyZXNzIjoiIn0sIklzQ2hhbmdlZCI6ZmFsc2UsIklzTmV3IjpmYWxzZX19XSwiX21pbGVzdG9uZXMiOltdLCJJZCI6IjAwMDAwMDAwLTAwMDAtMDAwMC0wMDAwLTAwMDAwMDAwMDAwMCIsIklzU2luZ2xlSXRlbVJvdyI6dHJ1ZX0seyIkaWQiOiIzNzg0IiwiX3Rhc2tzIjpbeyIkaWQiOiIzNzg1IiwiX2F0dGFjaGVkTWlsZXN0b25lcyI6W10sIlRhc2tEZWZpbml0aW9uIjp7IiRpZCI6IjM3ODYiLCJHcm91cE5hbWUiOm51bGwsIlN0YXJ0RGF0ZSI6IjIwMjYtMTAtMDJUMDA6MDA6MDBaIiwiRW5kRGF0ZSI6IjIwMjYtMTAtMTVUMjM6NTk6MDBaIiwiUGVyY2VudGFnZUNvbXBsZXRlIjpudWxsLCJTdHlsZSI6eyIkaWQiOiIzNzg3IiwiU2hhcGUiOjQsIlNoYXBlVGhpY2tuZXNzIjowLCJEdXJhdGlvbkZvcm1hdCI6MCwiSW5jbHVkZU5vbldvcmtpbmdEYXlzSW5EdXJhdGlvbiI6ZmFsc2UsIlBlcmNlbnRhZ2VDb21wbGV0ZVN0eWxlIjp7IiRpZCI6IjM3ODgiLCJGb250U2V0dGluZ3MiOnsiJGlkIjoiMzc4OSIsIkZvbnRTaXplIjoxMCwiRm9udE5hbWUiOiJDYWxpYnJpIiwiSXNCb2xkIjpmYWxzZSwiSXNJdGFsaWMiOmZhbHNlLCJJc1VuZGVybGluZWQiOmZhbHNlLCJQYXJlbnRTdHlsZSI6bnVsbH0sIkF1dG9TaXplIjowLCJGb3JlZ3JvdW5kIjp7IiRpZCI6IjM3OTAiLCJDb2xvciI6eyIkaWQiOiIzNzkxIiwiQSI6MjU1LCJSIjoyMzgsIkciOjIzNiwiQiI6MjI1fX0sIk1heFdpZHRoIjoyMDAuMCwiTWF4SGVpZ2h0IjoiSW5maW5pdHkiLCJTbWFydEZvcmVncm91bmRJc0FjdGl2ZSI6ZmFsc2UsIkhvcml6b250YWxBbGlnbm1lbnQiOjEsIlZlcnRpY2FsQWxpZ25tZW50IjoxLCJTbWFydEZvcmVncm91bmQiOm51bGwsIkJhY2tncm91bmRGaWxsVHlwZSI6MCwiTWFyZ2luIjp7IiRpZCI6IjM3OTIiLCJUb3AiOjAuMCwiTGVmdCI6MC4wLCJSaWdodCI6MC4wLCJCb3R0b20iOjAuMH0sIlBhZGRpbmciOnsiJGlkIjoiMzc5MyIsIlRvcCI6MC4wLCJMZWZ0IjowLjAsIlJpZ2h0IjowLjAsIkJvdHRvbSI6MC4wfSwiQmFja2dyb3VuZCI6eyIkaWQiOiIzNzk0IiwiQ29sb3IiOnsiJGlkIjoiMzc5NSIsIkEiOjg5LCJSIjowLCJHIjowLCJCIjowfX0sIklzVmlzaWJsZSI6dHJ1ZSwiV2lkdGgiOjAuMCwiSGVpZ2h0IjowLjAsIkJvcmRlclN0eWxlIjp7IiRpZCI6IjM3OTYiLCJMaW5lQ29sb3IiOm51bGwsIkxpbmVXZWlnaHQiOjAuMCwiTGluZVR5cGUiOjAsIlBhcmVudFN0eWxlIjpudWxsfSwiUGFyZW50U3R5bGUiOm51bGx9LCJEdXJhdGlvblN0eWxlIjp7IiRpZCI6IjM3OTciLCJGb250U2V0dGluZ3MiOnsiJGlkIjoiMzc5OCIsIkZvbnRTaXplIjoxMCwiRm9udE5hbWUiOiJDYWxpYnJpIiwiSXNCb2xkIjpmYWxzZSwiSXNJdGFsaWMiOmZhbHNlLCJJc1VuZGVybGluZWQiOmZhbHNlLCJQYXJlbnRTdHlsZSI6bnVsbH0sIkF1dG9TaXplIjowLCJGb3JlZ3JvdW5kIjp7IiRpZCI6IjM3OTkiLCJDb2xvciI6eyIkaWQiOiIzODAwIiwiQSI6MjU1LCJSIjoyMzcsIkciOjEyNSwiQiI6NDl9fSwiTWF4V2lkdGgiOjIwMC4wLCJNYXhIZWlnaHQiOiJJbmZpbml0eSIsIlNtYXJ0Rm9yZWdyb3VuZElzQWN0aXZlIjpmYWxzZSwiSG9yaXpvbnRhbEFsaWdubWVudCI6MCwiVmVydGljYWxBbGlnbm1lbnQiOjEsIlNtYXJ0Rm9yZWdyb3VuZCI6bnVsbCwiQmFja2dyb3VuZEZpbGxUeXBlIjowLCJNYXJnaW4iOnsiJGlkIjoiMzgwMSIsIlRvcCI6MC4wLCJMZWZ0IjowLjAsIlJpZ2h0IjowLjAsIkJvdHRvbSI6MC4wfSwiUGFkZGluZyI6eyIkaWQiOiIzODAyIiwiVG9wIjowLjAsIkxlZnQiOjAuMCwiUmlnaHQiOjAuMCwiQm90dG9tIjowLjB9LCJCYWNrZ3JvdW5kIjp7IiRpZCI6IjM4MDMiLCJDb2xvciI6eyIkaWQiOiIzODA0IiwiQSI6MjU1LCJSIjoyMzcsIkciOjEyNSwiQiI6NDl9fSwiSXNWaXNpYmxlIjp0cnVlLCJXaWR0aCI6MC4wLCJIZWlnaHQiOjAuMCwiQm9yZGVyU3R5bGUiOnsiJGlkIjoiMzgwNSIsIkxpbmVDb2xvciI6bnVsbCwiTGluZVdlaWdodCI6MC4wLCJMaW5lVHlwZSI6MCwiUGFyZW50U3R5bGUiOm51bGx9LCJQYXJlbnRTdHlsZSI6bnVsbH0sIkhvcml6b250YWxDb25uZWN0b3JTdHlsZSI6eyIkaWQiOiIzODA2IiwiTGluZUNvbG9yIjp7IiRpZCI6IjM4MDciLCIkdHlwZSI6Ik5MUkUuQ29tbW9uLkRvbS5Tb2xpZENvbG9yQnJ1c2gsIE5MUkUuQ29tbW9uIiwiQ29sb3IiOnsiJGlkIjoiMzgwOCIsIkEiOjI1NSwiUiI6MCwiRyI6MCwiQiI6MH19LCJMaW5lV2VpZ2h0IjowLjAsIkxpbmVUeXBlIjowLCJQYXJlbnRTdHlsZSI6bnVsbH0sIlZlcnRpY2FsQ29ubmVjdG9yU3R5bGUiOnsiJGlkIjoiMzgwOSIsIkxpbmVDb2xvciI6eyIkaWQiOiIzODEwIiwiJHR5cGUiOiJOTFJFLkNvbW1vbi5Eb20uU29saWRDb2xvckJydXNoLCBOTFJFLkNvbW1vbiIsIkNvbG9yIjp7IiRpZCI6IjM4MTEiLCJBIjoyNTUsIlIiOjAsIkciOjAsIkIiOjB9fSwiTGluZVdlaWdodCI6MC4wLCJMaW5lVHlwZSI6MCwiUGFyZW50U3R5bGUiOm51bGx9LCJNYXJnaW4iOm51bGwsIlN0YXJ0RGF0ZVBvc2l0aW9uIjozLCJFbmREYXRlUG9zaXRpb24iOjMsIkRhdGVJc1Zpc2libGUiOnRydWUsIlRpdGxlUG9zaXRpb24iOjQsIkR1cmF0aW9uUG9zaXRpb24iOjYsIlBlcmNlbnRhZ2VDb21wbGV0ZWRQb3NpdGlvbiI6MiwiVmFyaWFuY2VQb3NpdGlvbiI6NiwiU3BhY2luZyI6MywiSXNCZWxvd1RpbWViYW5kIjp0cnVlLCJQZXJjZW50YWdlQ29tcGxldGVTaGFwZU9wYWNpdHkiOjM1LCJCYXNlbGluZVN0eWxlIjp7IiRpZCI6IjM4MTIiLCJTaGFwZVN0eWxlIjp7IiRpZCI6IjM4MTMiLCJNYXJnaW4iOnsiJGlkIjoiMzgxNCIsIlRvcCI6MC4wLCJMZWZ0IjowLjAsIlJpZ2h0IjowLjAsIkJvdHRvbSI6MC4wfSwiUGFkZGluZyI6eyIkaWQiOiIzODE1IiwiVG9wIjowLjAsIkxlZnQiOjAuMCwiUmlnaHQiOjAuMCwiQm90dG9tIjowLjB9LCJCYWNrZ3JvdW5kIjp7IiRpZCI6IjM4MTYiLCJDb2xvciI6eyIkaWQiOiIzODE3IiwiQSI6MTUzLCJSIjowLCJHIjowLCJCIjowfX0sIklzVmlzaWJsZSI6dHJ1ZSwiV2lkdGgiOjAuMCwiSGVpZ2h0IjowLjAsIkJvcmRlclN0eWxlIjpudWxsLCJQYXJlbnRTdHlsZSI6bnVsbH0sIk1hcmdpbiI6eyIkaWQiOiIzODE4IiwiVG9wIjowLjAsIkxlZnQiOjAuMCwiUmlnaHQiOjAuMCwiQm90dG9tIjowLjB9LCJQYWRkaW5nIjp7IiRpZCI6IjM4MTkiLCJUb3AiOjAuMCwiTGVmdCI6MC4wLCJSaWdodCI6MC4wLCJCb3R0b20iOjAuMH0sIkJhY2tncm91bmQiOm51bGwsIklzVmlzaWJsZSI6dHJ1ZSwiV2lkdGgiOjAuMCwiSGVpZ2h0IjowLjAsIkJvcmRlclN0eWxlIjpudWxsLCJQYXJlbnRTdHlsZSI6bnVsbH0sIlNoYXBlU3R5bGUiOnsiJGlkIjoiMzgyMCIsIk1hcmdpbiI6eyIkaWQiOiIzODIxIiwiVG9wIjowLjAsIkxlZnQiOjQuMCwiUmlnaHQiOjQuMCwiQm90dG9tIjowLjB9LCJQYWRkaW5nIjp7IiRpZCI6IjM4MjIiLCJUb3AiOjAuMCwiTGVmdCI6MC4wLCJSaWdodCI6MC4wLCJCb3R0b20iOjAuMH0sIkJhY2tncm91bmQiOnsiJGlkIjoiMzgyMyIsIkNvbG9yIjp7IiRpZCI6IjM4MjQiLCJBIjoyNTUsIlIiOjE1MCwiRyI6MjE0LCJCIjo2Nn19LCJJc1Zpc2libGUiOnRydWUsIldpZHRoIjowLjAsIkhlaWdodCI6MTAuMCwiQm9yZGVyU3R5bGUiOnsiJGlkIjoiMzgyNSIsIkxpbmVDb2xvciI6eyIkaWQiOiIzODI2IiwiJHR5cGUiOiJOTFJFLkNvbW1vbi5Eb20uU29saWRDb2xvckJydXNoLCBOTFJFLkNvbW1vbiIsIkNvbG9yIjp7IiRpZCI6IjM4MjciLCJBIjoyNTUsIlIiOjIzNCwiRyI6MjIsIkIiOjMwfX0sIkxpbmVXZWlnaHQiOjAuMCwiTGluZVR5cGUiOjAsIlBhcmVudFN0eWxlIjpudWxsfSwiUGFyZW50U3R5bGUiOm51bGx9LCJUaXRsZVN0eWxlIjp7IiRpZCI6IjM4MjgiLCJGb250U2V0dGluZ3MiOnsiJGlkIjoiMzgyOSIsIkZvbnRTaXplIjoxMSwiRm9udE5hbWUiOiJDYWxpYnJpIiwiSXNCb2xkIjpmYWxzZSwiSXNJdGFsaWMiOmZhbHNlLCJJc1VuZGVybGluZWQiOmZhbHNlLCJQYXJlbnRTdHlsZSI6bnVsbH0sIkF1dG9TaXplIjowLCJGb3JlZ3JvdW5kIjp7IiRpZCI6IjM4MzAiLCJDb2xvciI6eyIkaWQiOiIzODMxIiwiQSI6MjU1LCJSIjowLCJHIjowLCJCIjowfX0sIk1heFdpZHRoIjo3MjAuMCwiTWF4SGVpZ2h0IjoiSW5maW5pdHkiLCJTbWFydEZvcmVncm91bmRJc0FjdGl2ZSI6ZmFsc2UsIkhvcml6b250YWxBbGlnbm1lbnQiOjEsIlZlcnRpY2FsQWxpZ25tZW50IjoxLCJTbWFydEZvcmVncm91bmQiOm51bGwsIkJhY2tncm91bmRGaWxsVHlwZSI6MCwiTWFyZ2luIjp7IiRpZCI6IjM4MzIiLCJUb3AiOjAuMCwiTGVmdCI6MC4wLCJSaWdodCI6MC4wLCJCb3R0b20iOjAuMH0sIlBhZGRpbmciOnsiJGlkIjoiMzgzMyIsIlRvcCI6MC4wLCJMZWZ0IjowLjAsIlJpZ2h0IjowLjAsIkJvdHRvbSI6MC4wfSwiQmFja2dyb3VuZCI6eyIkaWQiOiIzODM0IiwiQ29sb3IiOnsiJGlkIjoiMzgzNSIsIkEiOjAsIlIiOjI1NSwiRyI6MjU1LCJCIjoyNTV9fSwiSXNWaXNpYmxlIjp0cnVlLCJXaWR0aCI6MC4wLCJIZWlnaHQiOjAuMCwiQm9yZGVyU3R5bGUiOnsiJGlkIjoiMzgzNiIsIkxpbmVDb2xvciI6bnVsbCwiTGluZVdlaWdodCI6MC4wLCJMaW5lVHlwZSI6MCwiUGFyZW50U3R5bGUiOm51bGx9LCJQYXJlbnRTdHlsZSI6bnVsbH0sIkRhdGVTdHlsZSI6eyIkaWQiOiIzODM3IiwiRm9udFNldHRpbmdzIjp7IiRpZCI6IjM4MzgiLCJGb250U2l6ZSI6MTAsIkZvbnROYW1lIjoiQ2FsaWJyaSIsIklzQm9sZCI6ZmFsc2UsIklzSXRhbGljIjpmYWxzZSwiSXNVbmRlcmxpbmVkIjpmYWxzZSwiUGFyZW50U3R5bGUiOm51bGx9LCJBdXRvU2l6ZSI6MCwiRm9yZWdyb3VuZCI6eyIkaWQiOiIzODM5IiwiQ29sb3IiOnsiJGlkIjoiMzg0MCIsIkEiOjI1NSwiUiI6MTQsIkciOjQwLCJCIjo2NX19LCJNYXhXaWR0aCI6MjAwLjAsIk1heEhlaWdodCI6IkluZmluaXR5IiwiU21hcnRGb3JlZ3JvdW5kSXNBY3RpdmUiOmZhbHNlLCJIb3Jpem9udGFsQWxpZ25tZW50IjoyLCJWZXJ0aWNhbEFsaWdubWVudCI6MSwiU21hcnRGb3JlZ3JvdW5kIjpudWxsLCJCYWNrZ3JvdW5kRmlsbFR5cGUiOjAsIk1hcmdpbiI6eyIkaWQiOiIzODQxIiwiVG9wIjowLjAsIkxlZnQiOjAuMCwiUmlnaHQiOjAuMCwiQm90dG9tIjowLjB9LCJQYWRkaW5nIjp7IiRpZCI6IjM4NDIiLCJUb3AiOjAuMCwiTGVmdCI6MC4wLCJSaWdodCI6MC4wLCJCb3R0b20iOjAuMH0sIkJhY2tncm91bmQiOnsiJGlkIjoiMzg0MyIsIkNvbG9yIjp7IiRpZCI6IjM4NDQiLCJBIjowLCJSIjoyNTUsIkciOjI1NSwiQiI6MjU1fX0sIklzVmlzaWJsZSI6dHJ1ZSwiV2lkdGgiOjAuMCwiSGVpZ2h0IjowLjAsIkJvcmRlclN0eWxlIjp7IiRpZCI6IjM4NDUiLCJMaW5lQ29sb3IiOm51bGwsIkxpbmVXZWlnaHQiOjAuMCwiTGluZVR5cGUiOjAsIlBhcmVudFN0eWxlIjpudWxsfSwiUGFyZW50U3R5bGUiOm51bGx9LCJEYXRlRm9ybWF0Ijp7IiRpZCI6IjM4NDYiLCJGb3JtYXRTdHJpbmciOiJNTU0geXl5eSIsIlNlcGFyYXRvciI6Ii8iLCJVc2VJbnRlcm5hdGlvbmFsRGF0ZUZvcm1hdCI6ZmFsc2UsIkRhdGVJc1Zpc2libGUiOnRydWUsIlRpbWVJc1Zpc2libGUiOmZhbHNlLCJIb3VyRGlnaXRzIjoxLCJBbVBtRGVzaWduYXRvciI6MiwiVHJpbTAwTWludXRlcyI6ZmFsc2UsIkxhc3RLbm93blZpc2liaWxpdHlTdGF0ZSI6bnVsbH0sIldlZWtOdW1iZXJpbmciOnsiJGlkIjoiMzg0NyIsIkZvcm1hdCI6MCwiSXNWaXNpYmxlIjpmYWxzZSwiTGFzdEtub3duVmlzaWJpbGl0eVN0YXRlIjpmYWxzZX0sIklzVmlzaWJsZSI6dHJ1ZSwiVmFyaWFuY2VTdHlsZSI6eyIkaWQiOiIzODQ4IiwiVGV4dFN0eWxlIjp7IiRpZCI6IjM4NDkiLCJGb250U2V0dGluZ3MiOnsiJGlkIjoiMzg1MCIsIkZvbnRTaXplIjoxMSwiRm9udE5hbWUiOiJDYWxpYnJpIiwiSXNCb2xkIjpmYWxzZSwiSXNJdGFsaWMiOmZhbHNlLCJJc1VuZGVybGluZWQiOmZhbHNlLCJQYXJlbnRTdHlsZSI6bnVsbH0sIkF1dG9TaXplIjowLCJGb3JlZ3JvdW5kIjp7IiRpZCI6IjM4NTEiLCJDb2xvciI6eyIkaWQiOiIzODUy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M4NTMiLCJUb3AiOjAuMCwiTGVmdCI6MC4wLCJSaWdodCI6MC4wLCJCb3R0b20iOjAuMH0sIlBhZGRpbmciOnsiJGlkIjoiMzg1NCIsIlRvcCI6MC4wLCJMZWZ0IjowLjAsIlJpZ2h0IjowLjAsIkJvdHRvbSI6MC4wfSwiQmFja2dyb3VuZCI6eyIkaWQiOiIzODU1IiwiQ29sb3IiOnsiJGlkIjoiMzg1NiIsIkEiOjAsIlIiOjAsIkciOjAsIkIiOjB9fSwiSXNWaXNpYmxlIjp0cnVlLCJXaWR0aCI6MC4wLCJIZWlnaHQiOjAuMCwiQm9yZGVyU3R5bGUiOnsiJGlkIjoiMzg1NyIsIkxpbmVDb2xvciI6bnVsbCwiTGluZVdlaWdodCI6MC4wLCJMaW5lVHlwZSI6MCwiUGFyZW50U3R5bGUiOm51bGx9LCJQYXJlbnRTdHlsZSI6bnVsbH0sIlBhcmVudFN0eWxlIjpudWxsfSwiUGFyZW50U3R5bGUiOm51bGx9LCJJbmRleCI6NDAsIlNtYXJ0RHVyYXRpb25BY3RpdmF0ZWQiOmZhbHNlLCJEYXRlRm9ybWF0Ijp7IiRyZWYiOiIzODQ2In0sIldlZWtOdW1iZXJpbmciOnsiJGlkIjoiMzg1OCIsIkZvcm1hdCI6MCwiSXNWaXNpYmxlIjpmYWxzZSwiTGFzdEtub3duVmlzaWJpbGl0eVN0YXRlIjpmYWxzZX0sIkJhc2VsaW5lRGF0YSI6eyIkaWQiOiIzODU5IiwiU3RhcnREYXRlIjoiMjAyNi0xMC0wMlQwMDowMDowMCIsIkVuZERhdGUiOiIyMDI2LTEwLTE1VDIzOjU5OjAwIn0sIklkIjoiNDcyZjU5NTQtZWEyOS00ZDY2LWEyZjctOTViYTc2ZGE5NWExIiwiSW1wb3J0SWQiOm51bGwsIlRpdGxlIjoiRGV0ZWN0b3IgVmVzc2VsOiBJbnN0YWxsYXRpb24gcGhhc2UgKEZaSikiLCJOb3RlIjpudWxsLCJIeXBlcmxpbmsiOnsiJGlkIjoiMzg2MCIsIkFkZHJlc3MiOiIiLCJTdWJBZGRyZXNzIjoiIn0sIklzQ2hhbmdlZCI6ZmFsc2UsIklzTmV3IjpmYWxzZX19XSwiX21pbGVzdG9uZXMiOltdLCJJZCI6IjAwMDAwMDAwLTAwMDAtMDAwMC0wMDAwLTAwMDAwMDAwMDAwMCIsIklzU2luZ2xlSXRlbVJvdyI6dHJ1ZX0seyIkaWQiOiIzODYxIiwiX3Rhc2tzIjpbeyIkaWQiOiIzODYyIiwiX2F0dGFjaGVkTWlsZXN0b25lcyI6W10sIlRhc2tEZWZpbml0aW9uIjp7IiRpZCI6IjM4NjMiLCJHcm91cE5hbWUiOm51bGwsIlN0YXJ0RGF0ZSI6IjIwMjYtMTAtMTZUMDA6MDA6MDBaIiwiRW5kRGF0ZSI6IjIwMjYtMTEtMTJUMjM6NTk6MDBaIiwiUGVyY2VudGFnZUNvbXBsZXRlIjpudWxsLCJTdHlsZSI6eyIkaWQiOiIzODY0IiwiU2hhcGUiOjQsIlNoYXBlVGhpY2tuZXNzIjowLCJEdXJhdGlvbkZvcm1hdCI6MCwiSW5jbHVkZU5vbldvcmtpbmdEYXlzSW5EdXJhdGlvbiI6ZmFsc2UsIlBlcmNlbnRhZ2VDb21wbGV0ZVN0eWxlIjp7IiRpZCI6IjM4NjUiLCJGb250U2V0dGluZ3MiOnsiJGlkIjoiMzg2NiIsIkZvbnRTaXplIjoxMCwiRm9udE5hbWUiOiJDYWxpYnJpIiwiSXNCb2xkIjpmYWxzZSwiSXNJdGFsaWMiOmZhbHNlLCJJc1VuZGVybGluZWQiOmZhbHNlLCJQYXJlbnRTdHlsZSI6bnVsbH0sIkF1dG9TaXplIjowLCJGb3JlZ3JvdW5kIjp7IiRpZCI6IjM4NjciLCJDb2xvciI6eyIkaWQiOiIzODY4IiwiQSI6MjU1LCJSIjoyMzgsIkciOjIzNiwiQiI6MjI1fX0sIk1heFdpZHRoIjoyMDAuMCwiTWF4SGVpZ2h0IjoiSW5maW5pdHkiLCJTbWFydEZvcmVncm91bmRJc0FjdGl2ZSI6ZmFsc2UsIkhvcml6b250YWxBbGlnbm1lbnQiOjEsIlZlcnRpY2FsQWxpZ25tZW50IjoxLCJTbWFydEZvcmVncm91bmQiOm51bGwsIkJhY2tncm91bmRGaWxsVHlwZSI6MCwiTWFyZ2luIjp7IiRpZCI6IjM4NjkiLCJUb3AiOjAuMCwiTGVmdCI6MC4wLCJSaWdodCI6MC4wLCJCb3R0b20iOjAuMH0sIlBhZGRpbmciOnsiJGlkIjoiMzg3MCIsIlRvcCI6MC4wLCJMZWZ0IjowLjAsIlJpZ2h0IjowLjAsIkJvdHRvbSI6MC4wfSwiQmFja2dyb3VuZCI6eyIkaWQiOiIzODcxIiwiQ29sb3IiOnsiJGlkIjoiMzg3MiIsIkEiOjg5LCJSIjowLCJHIjowLCJCIjowfX0sIklzVmlzaWJsZSI6dHJ1ZSwiV2lkdGgiOjAuMCwiSGVpZ2h0IjowLjAsIkJvcmRlclN0eWxlIjp7IiRpZCI6IjM4NzMiLCJMaW5lQ29sb3IiOm51bGwsIkxpbmVXZWlnaHQiOjAuMCwiTGluZVR5cGUiOjAsIlBhcmVudFN0eWxlIjpudWxsfSwiUGFyZW50U3R5bGUiOm51bGx9LCJEdXJhdGlvblN0eWxlIjp7IiRpZCI6IjM4NzQiLCJGb250U2V0dGluZ3MiOnsiJGlkIjoiMzg3NSIsIkZvbnRTaXplIjoxMCwiRm9udE5hbWUiOiJDYWxpYnJpIiwiSXNCb2xkIjpmYWxzZSwiSXNJdGFsaWMiOmZhbHNlLCJJc1VuZGVybGluZWQiOmZhbHNlLCJQYXJlbnRTdHlsZSI6bnVsbH0sIkF1dG9TaXplIjowLCJGb3JlZ3JvdW5kIjp7IiRpZCI6IjM4NzYiLCJDb2xvciI6eyIkaWQiOiIzODc3IiwiQSI6MjU1LCJSIjoyMzcsIkciOjEyNSwiQiI6NDl9fSwiTWF4V2lkdGgiOjIwMC4wLCJNYXhIZWlnaHQiOiJJbmZpbml0eSIsIlNtYXJ0Rm9yZWdyb3VuZElzQWN0aXZlIjpmYWxzZSwiSG9yaXpvbnRhbEFsaWdubWVudCI6MCwiVmVydGljYWxBbGlnbm1lbnQiOjEsIlNtYXJ0Rm9yZWdyb3VuZCI6bnVsbCwiQmFja2dyb3VuZEZpbGxUeXBlIjowLCJNYXJnaW4iOnsiJGlkIjoiMzg3OCIsIlRvcCI6MC4wLCJMZWZ0IjowLjAsIlJpZ2h0IjowLjAsIkJvdHRvbSI6MC4wfSwiUGFkZGluZyI6eyIkaWQiOiIzODc5IiwiVG9wIjowLjAsIkxlZnQiOjAuMCwiUmlnaHQiOjAuMCwiQm90dG9tIjowLjB9LCJCYWNrZ3JvdW5kIjp7IiRpZCI6IjM4ODAiLCJDb2xvciI6eyIkaWQiOiIzODgxIiwiQSI6MjU1LCJSIjoyMzcsIkciOjEyNSwiQiI6NDl9fSwiSXNWaXNpYmxlIjp0cnVlLCJXaWR0aCI6MC4wLCJIZWlnaHQiOjAuMCwiQm9yZGVyU3R5bGUiOnsiJGlkIjoiMzg4MiIsIkxpbmVDb2xvciI6bnVsbCwiTGluZVdlaWdodCI6MC4wLCJMaW5lVHlwZSI6MCwiUGFyZW50U3R5bGUiOm51bGx9LCJQYXJlbnRTdHlsZSI6bnVsbH0sIkhvcml6b250YWxDb25uZWN0b3JTdHlsZSI6eyIkaWQiOiIzODgzIiwiTGluZUNvbG9yIjp7IiRpZCI6IjM4ODQiLCIkdHlwZSI6Ik5MUkUuQ29tbW9uLkRvbS5Tb2xpZENvbG9yQnJ1c2gsIE5MUkUuQ29tbW9uIiwiQ29sb3IiOnsiJGlkIjoiMzg4NSIsIkEiOjI1NSwiUiI6MCwiRyI6MCwiQiI6MH19LCJMaW5lV2VpZ2h0IjowLjAsIkxpbmVUeXBlIjowLCJQYXJlbnRTdHlsZSI6bnVsbH0sIlZlcnRpY2FsQ29ubmVjdG9yU3R5bGUiOnsiJGlkIjoiMzg4NiIsIkxpbmVDb2xvciI6eyIkaWQiOiIzODg3IiwiJHR5cGUiOiJOTFJFLkNvbW1vbi5Eb20uU29saWRDb2xvckJydXNoLCBOTFJFLkNvbW1vbiIsIkNvbG9yIjp7IiRpZCI6IjM4ODgiLCJBIjoyNTUsIlIiOjAsIkciOjAsIkIiOjB9fSwiTGluZVdlaWdodCI6MC4wLCJMaW5lVHlwZSI6MCwiUGFyZW50U3R5bGUiOm51bGx9LCJNYXJnaW4iOm51bGwsIlN0YXJ0RGF0ZVBvc2l0aW9uIjozLCJFbmREYXRlUG9zaXRpb24iOjMsIkRhdGVJc1Zpc2libGUiOnRydWUsIlRpdGxlUG9zaXRpb24iOjQsIkR1cmF0aW9uUG9zaXRpb24iOjYsIlBlcmNlbnRhZ2VDb21wbGV0ZWRQb3NpdGlvbiI6MiwiVmFyaWFuY2VQb3NpdGlvbiI6NiwiU3BhY2luZyI6MywiSXNCZWxvd1RpbWViYW5kIjp0cnVlLCJQZXJjZW50YWdlQ29tcGxldGVTaGFwZU9wYWNpdHkiOjM1LCJCYXNlbGluZVN0eWxlIjp7IiRpZCI6IjM4ODkiLCJTaGFwZVN0eWxlIjp7IiRpZCI6IjM4OTAiLCJNYXJnaW4iOnsiJGlkIjoiMzg5MSIsIlRvcCI6MC4wLCJMZWZ0IjowLjAsIlJpZ2h0IjowLjAsIkJvdHRvbSI6MC4wfSwiUGFkZGluZyI6eyIkaWQiOiIzODkyIiwiVG9wIjowLjAsIkxlZnQiOjAuMCwiUmlnaHQiOjAuMCwiQm90dG9tIjowLjB9LCJCYWNrZ3JvdW5kIjp7IiRpZCI6IjM4OTMiLCJDb2xvciI6eyIkaWQiOiIzODk0IiwiQSI6MTUzLCJSIjowLCJHIjowLCJCIjowfX0sIklzVmlzaWJsZSI6dHJ1ZSwiV2lkdGgiOjAuMCwiSGVpZ2h0IjowLjAsIkJvcmRlclN0eWxlIjpudWxsLCJQYXJlbnRTdHlsZSI6bnVsbH0sIk1hcmdpbiI6eyIkaWQiOiIzODk1IiwiVG9wIjowLjAsIkxlZnQiOjAuMCwiUmlnaHQiOjAuMCwiQm90dG9tIjowLjB9LCJQYWRkaW5nIjp7IiRpZCI6IjM4OTYiLCJUb3AiOjAuMCwiTGVmdCI6MC4wLCJSaWdodCI6MC4wLCJCb3R0b20iOjAuMH0sIkJhY2tncm91bmQiOm51bGwsIklzVmlzaWJsZSI6dHJ1ZSwiV2lkdGgiOjAuMCwiSGVpZ2h0IjowLjAsIkJvcmRlclN0eWxlIjpudWxsLCJQYXJlbnRTdHlsZSI6bnVsbH0sIlNoYXBlU3R5bGUiOnsiJGlkIjoiMzg5NyIsIk1hcmdpbiI6eyIkaWQiOiIzODk4IiwiVG9wIjowLjAsIkxlZnQiOjQuMCwiUmlnaHQiOjQuMCwiQm90dG9tIjowLjB9LCJQYWRkaW5nIjp7IiRpZCI6IjM4OTkiLCJUb3AiOjAuMCwiTGVmdCI6MC4wLCJSaWdodCI6MC4wLCJCb3R0b20iOjAuMH0sIkJhY2tncm91bmQiOnsiJGlkIjoiMzkwMCIsIkNvbG9yIjp7IiRpZCI6IjM5MDEiLCJBIjoyNTUsIlIiOjE1MCwiRyI6MjE0LCJCIjo2Nn19LCJJc1Zpc2libGUiOnRydWUsIldpZHRoIjowLjAsIkhlaWdodCI6MTAuMCwiQm9yZGVyU3R5bGUiOnsiJGlkIjoiMzkwMiIsIkxpbmVDb2xvciI6eyIkaWQiOiIzOTAzIiwiJHR5cGUiOiJOTFJFLkNvbW1vbi5Eb20uU29saWRDb2xvckJydXNoLCBOTFJFLkNvbW1vbiIsIkNvbG9yIjp7IiRpZCI6IjM5MDQiLCJBIjoyNTUsIlIiOjIzNCwiRyI6MjIsIkIiOjMwfX0sIkxpbmVXZWlnaHQiOjAuMCwiTGluZVR5cGUiOjAsIlBhcmVudFN0eWxlIjpudWxsfSwiUGFyZW50U3R5bGUiOm51bGx9LCJUaXRsZVN0eWxlIjp7IiRpZCI6IjM5MDUiLCJGb250U2V0dGluZ3MiOnsiJGlkIjoiMzkwNiIsIkZvbnRTaXplIjoxMSwiRm9udE5hbWUiOiJDYWxpYnJpIiwiSXNCb2xkIjpmYWxzZSwiSXNJdGFsaWMiOmZhbHNlLCJJc1VuZGVybGluZWQiOmZhbHNlLCJQYXJlbnRTdHlsZSI6bnVsbH0sIkF1dG9TaXplIjowLCJGb3JlZ3JvdW5kIjp7IiRpZCI6IjM5MDciLCJDb2xvciI6eyIkaWQiOiIzOTA4IiwiQSI6MjU1LCJSIjowLCJHIjowLCJCIjowfX0sIk1heFdpZHRoIjo3MjAuMCwiTWF4SGVpZ2h0IjoiSW5maW5pdHkiLCJTbWFydEZvcmVncm91bmRJc0FjdGl2ZSI6ZmFsc2UsIkhvcml6b250YWxBbGlnbm1lbnQiOjEsIlZlcnRpY2FsQWxpZ25tZW50IjoxLCJTbWFydEZvcmVncm91bmQiOm51bGwsIkJhY2tncm91bmRGaWxsVHlwZSI6MCwiTWFyZ2luIjp7IiRpZCI6IjM5MDkiLCJUb3AiOjAuMCwiTGVmdCI6MC4wLCJSaWdodCI6MC4wLCJCb3R0b20iOjAuMH0sIlBhZGRpbmciOnsiJGlkIjoiMzkxMCIsIlRvcCI6MC4wLCJMZWZ0IjowLjAsIlJpZ2h0IjowLjAsIkJvdHRvbSI6MC4wfSwiQmFja2dyb3VuZCI6eyIkaWQiOiIzOTExIiwiQ29sb3IiOnsiJGlkIjoiMzkxMiIsIkEiOjAsIlIiOjI1NSwiRyI6MjU1LCJCIjoyNTV9fSwiSXNWaXNpYmxlIjp0cnVlLCJXaWR0aCI6MC4wLCJIZWlnaHQiOjAuMCwiQm9yZGVyU3R5bGUiOnsiJGlkIjoiMzkxMyIsIkxpbmVDb2xvciI6bnVsbCwiTGluZVdlaWdodCI6MC4wLCJMaW5lVHlwZSI6MCwiUGFyZW50U3R5bGUiOm51bGx9LCJQYXJlbnRTdHlsZSI6bnVsbH0sIkRhdGVTdHlsZSI6eyIkaWQiOiIzOTE0IiwiRm9udFNldHRpbmdzIjp7IiRpZCI6IjM5MTUiLCJGb250U2l6ZSI6MTAsIkZvbnROYW1lIjoiQ2FsaWJyaSIsIklzQm9sZCI6ZmFsc2UsIklzSXRhbGljIjpmYWxzZSwiSXNVbmRlcmxpbmVkIjpmYWxzZSwiUGFyZW50U3R5bGUiOm51bGx9LCJBdXRvU2l6ZSI6MCwiRm9yZWdyb3VuZCI6eyIkaWQiOiIzOTE2IiwiQ29sb3IiOnsiJGlkIjoiMzkxNyIsIkEiOjI1NSwiUiI6MTQsIkciOjQwLCJCIjo2NX19LCJNYXhXaWR0aCI6MjAwLjAsIk1heEhlaWdodCI6IkluZmluaXR5IiwiU21hcnRGb3JlZ3JvdW5kSXNBY3RpdmUiOmZhbHNlLCJIb3Jpem9udGFsQWxpZ25tZW50IjoyLCJWZXJ0aWNhbEFsaWdubWVudCI6MSwiU21hcnRGb3JlZ3JvdW5kIjpudWxsLCJCYWNrZ3JvdW5kRmlsbFR5cGUiOjAsIk1hcmdpbiI6eyIkaWQiOiIzOTE4IiwiVG9wIjowLjAsIkxlZnQiOjAuMCwiUmlnaHQiOjAuMCwiQm90dG9tIjowLjB9LCJQYWRkaW5nIjp7IiRpZCI6IjM5MTkiLCJUb3AiOjAuMCwiTGVmdCI6MC4wLCJSaWdodCI6MC4wLCJCb3R0b20iOjAuMH0sIkJhY2tncm91bmQiOnsiJGlkIjoiMzkyMCIsIkNvbG9yIjp7IiRpZCI6IjM5MjEiLCJBIjowLCJSIjoyNTUsIkciOjI1NSwiQiI6MjU1fX0sIklzVmlzaWJsZSI6dHJ1ZSwiV2lkdGgiOjAuMCwiSGVpZ2h0IjowLjAsIkJvcmRlclN0eWxlIjp7IiRpZCI6IjM5MjIiLCJMaW5lQ29sb3IiOm51bGwsIkxpbmVXZWlnaHQiOjAuMCwiTGluZVR5cGUiOjAsIlBhcmVudFN0eWxlIjpudWxsfSwiUGFyZW50U3R5bGUiOm51bGx9LCJEYXRlRm9ybWF0Ijp7IiRpZCI6IjM5MjMiLCJGb3JtYXRTdHJpbmciOiJNTU0geXl5eSIsIlNlcGFyYXRvciI6Ii8iLCJVc2VJbnRlcm5hdGlvbmFsRGF0ZUZvcm1hdCI6ZmFsc2UsIkRhdGVJc1Zpc2libGUiOnRydWUsIlRpbWVJc1Zpc2libGUiOmZhbHNlLCJIb3VyRGlnaXRzIjoxLCJBbVBtRGVzaWduYXRvciI6MiwiVHJpbTAwTWludXRlcyI6ZmFsc2UsIkxhc3RLbm93blZpc2liaWxpdHlTdGF0ZSI6bnVsbH0sIldlZWtOdW1iZXJpbmciOnsiJGlkIjoiMzkyNCIsIkZvcm1hdCI6MCwiSXNWaXNpYmxlIjpmYWxzZSwiTGFzdEtub3duVmlzaWJpbGl0eVN0YXRlIjpmYWxzZX0sIklzVmlzaWJsZSI6dHJ1ZSwiVmFyaWFuY2VTdHlsZSI6eyIkaWQiOiIzOTI1IiwiVGV4dFN0eWxlIjp7IiRpZCI6IjM5MjYiLCJGb250U2V0dGluZ3MiOnsiJGlkIjoiMzkyNyIsIkZvbnRTaXplIjoxMSwiRm9udE5hbWUiOiJDYWxpYnJpIiwiSXNCb2xkIjpmYWxzZSwiSXNJdGFsaWMiOmZhbHNlLCJJc1VuZGVybGluZWQiOmZhbHNlLCJQYXJlbnRTdHlsZSI6bnVsbH0sIkF1dG9TaXplIjowLCJGb3JlZ3JvdW5kIjp7IiRpZCI6IjM5MjgiLCJDb2xvciI6eyIkaWQiOiIzOTI5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M5MzAiLCJUb3AiOjAuMCwiTGVmdCI6MC4wLCJSaWdodCI6MC4wLCJCb3R0b20iOjAuMH0sIlBhZGRpbmciOnsiJGlkIjoiMzkzMSIsIlRvcCI6MC4wLCJMZWZ0IjowLjAsIlJpZ2h0IjowLjAsIkJvdHRvbSI6MC4wfSwiQmFja2dyb3VuZCI6eyIkaWQiOiIzOTMyIiwiQ29sb3IiOnsiJGlkIjoiMzkzMyIsIkEiOjAsIlIiOjAsIkciOjAsIkIiOjB9fSwiSXNWaXNpYmxlIjp0cnVlLCJXaWR0aCI6MC4wLCJIZWlnaHQiOjAuMCwiQm9yZGVyU3R5bGUiOnsiJGlkIjoiMzkzNCIsIkxpbmVDb2xvciI6bnVsbCwiTGluZVdlaWdodCI6MC4wLCJMaW5lVHlwZSI6MCwiUGFyZW50U3R5bGUiOm51bGx9LCJQYXJlbnRTdHlsZSI6bnVsbH0sIlBhcmVudFN0eWxlIjpudWxsfSwiUGFyZW50U3R5bGUiOm51bGx9LCJJbmRleCI6NDEsIlNtYXJ0RHVyYXRpb25BY3RpdmF0ZWQiOmZhbHNlLCJEYXRlRm9ybWF0Ijp7IiRyZWYiOiIzOTIzIn0sIldlZWtOdW1iZXJpbmciOnsiJGlkIjoiMzkzNSIsIkZvcm1hdCI6MCwiSXNWaXNpYmxlIjpmYWxzZSwiTGFzdEtub3duVmlzaWJpbGl0eVN0YXRlIjpmYWxzZX0sIkJhc2VsaW5lRGF0YSI6eyIkaWQiOiIzOTM2IiwiU3RhcnREYXRlIjoiMjAyNi0xMC0xNlQwMDowMDowMCIsIkVuZERhdGUiOiIyMDI2LTExLTEyVDIzOjU5OjAwIn0sIklkIjoiOGVjODgyODMtOGRhOS00YTE4LThiYTQtYzY1NjhiMTg3MzcxIiwiSW1wb3J0SWQiOm51bGwsIlRpdGxlIjoiQ2F2ZTogSW5zdGFsbGF0aW9uIChsYXN0IHdhbGwpIHBoYXNlIChDTlIpIiwiTm90ZSI6bnVsbCwiSHlwZXJsaW5rIjp7IiRpZCI6IjM5MzciLCJBZGRyZXNzIjoiIiwiU3ViQWRkcmVzcyI6IiJ9LCJJc0NoYW5nZWQiOmZhbHNlLCJJc05ldyI6ZmFsc2V9fV0sIl9taWxlc3RvbmVzIjpbXSwiSWQiOiIwMDAwMDAwMC0wMDAwLTAwMDAtMDAwMC0wMDAwMDAwMDAwMDAiLCJJc1NpbmdsZUl0ZW1Sb3ciOnRydWV9LHsiJGlkIjoiMzkzOCIsIl90YXNrcyI6W10sIl9taWxlc3RvbmVzIjpbeyIkaWQiOiIzOTM5IiwiSWQiOiI0M2YwODA1Yy1hNTgwLTQyMDctYjIxYy04NjllYTZlNDM5ZTIiLCJJbmRleCI6NDIsIkdyb3VwSWQiOm51bGwsIlRpdGxlIjoiQmFjayBpbnRvIENQMDIgd2l0aCAzMCBkYXlzIGZsb2F0IiwiRGF0ZVRpbWUiOiIyMDI2LTExLTEyVDIzOjU5OjAwIiwiUGVyY2VudGFnZUNvbXBsZXRlIjpudWxsLCJOb3RlIjpudWxsLCJTdHlsZSI6eyIkaWQiOiIzOTQwIiwiVGl0bGVQb3NpdGlvbiI6IkxlZnQiLCJEYXRlUG9zaXRpb24iOiJSaWdodCIsIlZhcmlhbmNlUG9zaXRpb24iOiJSaWdodCIsIlNoYXBlVHlwZSI6MSwiU2hhcGVTaXplIjowLCJTcGFjaW5nIjo1LCJTaGFwZVN0eWxlIjp7IiRpZCI6IjM5NDEiLCJNYXJnaW4iOnsiJGlkIjoiMzk0MiIsIlRvcCI6MC4wLCJMZWZ0IjowLjAsIlJpZ2h0IjowLjAsIkJvdHRvbSI6MC4wfSwiUGFkZGluZyI6eyIkaWQiOiIzOTQzIiwiVG9wIjowLjAsIkxlZnQiOjAuMCwiUmlnaHQiOjAuMCwiQm90dG9tIjowLjB9LCJCYWNrZ3JvdW5kIjp7IiRpZCI6IjM5NDQiLCJDb2xvciI6eyIkaWQiOiIzOTQ1IiwiQSI6MjU1LCJSIjoxNTAsIkciOjIxNCwiQiI6NjZ9fSwiSXNWaXNpYmxlIjp0cnVlLCJXaWR0aCI6MTIuMCwiSGVpZ2h0IjoxNC4wLCJCb3JkZXJTdHlsZSI6eyIkaWQiOiIzOTQ2IiwiTGluZUNvbG9yIjp7IiRpZCI6IjM5NDciLCIkdHlwZSI6Ik5MUkUuQ29tbW9uLkRvbS5Tb2xpZENvbG9yQnJ1c2gsIE5MUkUuQ29tbW9uIiwiQ29sb3IiOnsiJGlkIjoiMzk0OCIsIkEiOjI1NSwiUiI6MjM0LCJHIjoyMiwiQiI6MzB9fSwiTGluZVdlaWdodCI6MC4wLCJMaW5lVHlwZSI6MCwiUGFyZW50U3R5bGUiOm51bGx9LCJQYXJlbnRTdHlsZSI6bnVsbH0sIlRpdGxlU3R5bGUiOnsiJGlkIjoiMzk0OSIsIkZvbnRTZXR0aW5ncyI6eyIkaWQiOiIzOTUwIiwiRm9udFNpemUiOjExLCJGb250TmFtZSI6IkNhbGlicmkiLCJJc0JvbGQiOmZhbHNlLCJJc0l0YWxpYyI6ZmFsc2UsIklzVW5kZXJsaW5lZCI6ZmFsc2UsIlBhcmVudFN0eWxlIjpudWxsfSwiQXV0b1NpemUiOjAsIkZvcmVncm91bmQiOnsiJGlkIjoiMzk1MSIsIkNvbG9yIjp7IiRpZCI6IjM5NTIiLCJBIjoyNTUsIlIiOjAsIkciOjAsIkIiOjB9fSwiTWF4V2lkdGgiOjIwMC4wLCJNYXhIZWlnaHQiOiJJbmZpbml0eSIsIlNtYXJ0Rm9yZWdyb3VuZElzQWN0aXZlIjpmYWxzZSwiSG9yaXpvbnRhbEFsaWdubWVudCI6MiwiVmVydGljYWxBbGlnbm1lbnQiOjEsIlNtYXJ0Rm9yZWdyb3VuZCI6bnVsbCwiQmFja2dyb3VuZEZpbGxUeXBlIjowLCJNYXJnaW4iOnsiJGlkIjoiMzk1MyIsIlRvcCI6MC4wLCJMZWZ0IjowLjAsIlJpZ2h0IjowLjAsIkJvdHRvbSI6MC4wfSwiUGFkZGluZyI6eyIkaWQiOiIzOTU0IiwiVG9wIjowLjAsIkxlZnQiOjAuMCwiUmlnaHQiOjAuMCwiQm90dG9tIjowLjB9LCJCYWNrZ3JvdW5kIjp7IiRpZCI6IjM5NTUiLCJDb2xvciI6eyIkaWQiOiIzOTU2IiwiQSI6MjU1LCJSIjowLCJHIjowLCJCIjowfX0sIklzVmlzaWJsZSI6dHJ1ZSwiV2lkdGgiOjAuMCwiSGVpZ2h0IjowLjAsIkJvcmRlclN0eWxlIjp7IiRpZCI6IjM5NTciLCJMaW5lQ29sb3IiOm51bGwsIkxpbmVXZWlnaHQiOjAuMCwiTGluZVR5cGUiOjAsIlBhcmVudFN0eWxlIjpudWxsfSwiUGFyZW50U3R5bGUiOm51bGx9LCJEYXRlU3R5bGUiOnsiJGlkIjoiMzk1OCIsIkZvbnRTZXR0aW5ncyI6eyIkaWQiOiIzOTU5IiwiRm9udFNpemUiOjEwLCJGb250TmFtZSI6IkNhbGlicmkiLCJJc0JvbGQiOmZhbHNlLCJJc0l0YWxpYyI6ZmFsc2UsIklzVW5kZXJsaW5lZCI6ZmFsc2UsIlBhcmVudFN0eWxlIjpudWxsfSwiQXV0b1NpemUiOjAsIkZvcmVncm91bmQiOnsiJGlkIjoiMzk2MCIsIkNvbG9yIjp7IiRpZCI6IjM5NjEiLCJBIjoyNTUsIlIiOjE0LCJHIjo0MCwiQiI6NjV9fSwiTWF4V2lkdGgiOjIwMC4wLCJNYXhIZWlnaHQiOiJJbmZpbml0eSIsIlNtYXJ0Rm9yZWdyb3VuZElzQWN0aXZlIjpmYWxzZSwiSG9yaXpvbnRhbEFsaWdubWVudCI6MCwiVmVydGljYWxBbGlnbm1lbnQiOjEsIlNtYXJ0Rm9yZWdyb3VuZCI6bnVsbCwiQmFja2dyb3VuZEZpbGxUeXBlIjowLCJNYXJnaW4iOnsiJGlkIjoiMzk2MiIsIlRvcCI6MC4wLCJMZWZ0IjowLjAsIlJpZ2h0IjowLjAsIkJvdHRvbSI6MC4wfSwiUGFkZGluZyI6eyIkaWQiOiIzOTYzIiwiVG9wIjowLjAsIkxlZnQiOjAuMCwiUmlnaHQiOjAuMCwiQm90dG9tIjowLjB9LCJCYWNrZ3JvdW5kIjp7IiRpZCI6IjM5NjQiLCJDb2xvciI6eyIkaWQiOiIzOTY1IiwiQSI6MjU1LCJSIjoxNCwiRyI6NDAsIkIiOjY1fX0sIklzVmlzaWJsZSI6dHJ1ZSwiV2lkdGgiOjAuMCwiSGVpZ2h0IjowLjAsIkJvcmRlclN0eWxlIjp7IiRpZCI6IjM5NjYiLCJMaW5lQ29sb3IiOm51bGwsIkxpbmVXZWlnaHQiOjAuMCwiTGluZVR5cGUiOjAsIlBhcmVudFN0eWxlIjpudWxsfSwiUGFyZW50U3R5bGUiOm51bGx9LCJEYXRlRm9ybWF0Ijp7IiRpZCI6IjM5Njc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Mzk2OCIsIkZvcm1hdCI6MCwiSXNWaXNpYmxlIjpmYWxzZSwiTGFzdEtub3duVmlzaWJpbGl0eVN0YXRlIjpmYWxzZX0sIklzVmlzaWJsZSI6dHJ1ZSwiVmFyaWFuY2VTdHlsZSI6eyIkaWQiOiIzOTY5IiwiVGV4dFN0eWxlIjp7IiRpZCI6IjM5NzAiLCJGb250U2V0dGluZ3MiOnsiJGlkIjoiMzk3MSIsIkZvbnRTaXplIjoxMSwiRm9udE5hbWUiOiJDYWxpYnJpIiwiSXNCb2xkIjpmYWxzZSwiSXNJdGFsaWMiOmZhbHNlLCJJc1VuZGVybGluZWQiOmZhbHNlLCJQYXJlbnRTdHlsZSI6bnVsbH0sIkF1dG9TaXplIjowLCJGb3JlZ3JvdW5kIjp7IiRpZCI6IjM5NzIiLCJDb2xvciI6eyIkaWQiOiIzOTczIiwiQSI6MjU1LCJSIjowLCJHIjowLCJCIjowfX0sIk1heFdpZHRoIjoyMDAuMCwiTWF4SGVpZ2h0IjoiSW5maW5pdHkiLCJTbWFydEZvcmVncm91bmRJc0FjdGl2ZSI6ZmFsc2UsIkhvcml6b250YWxBbGlnbm1lbnQiOjEsIlZlcnRpY2FsQWxpZ25tZW50IjoxLCJTbWFydEZvcmVncm91bmQiOm51bGwsIkJhY2tncm91bmRGaWxsVHlwZSI6MCwiTWFyZ2luIjp7IiRpZCI6IjM5NzQiLCJUb3AiOjAuMCwiTGVmdCI6MC4wLCJSaWdodCI6MC4wLCJCb3R0b20iOjAuMH0sIlBhZGRpbmciOnsiJGlkIjoiMzk3NSIsIlRvcCI6MC4wLCJMZWZ0IjowLjAsIlJpZ2h0IjowLjAsIkJvdHRvbSI6MC4wfSwiQmFja2dyb3VuZCI6eyIkaWQiOiIzOTc2IiwiQ29sb3IiOnsiJGlkIjoiMzk3NyIsIkEiOjAsIlIiOjAsIkciOjAsIkIiOjB9fSwiSXNWaXNpYmxlIjp0cnVlLCJXaWR0aCI6MC4wLCJIZWlnaHQiOjAuMCwiQm9yZGVyU3R5bGUiOnsiJGlkIjoiMzk3OCIsIkxpbmVDb2xvciI6bnVsbCwiTGluZVdlaWdodCI6MC4wLCJMaW5lVHlwZSI6MCwiUGFyZW50U3R5bGUiOm51bGx9LCJQYXJlbnRTdHlsZSI6bnVsbH0sIlBhcmVudFN0eWxlIjpudWxsfSwiUGFyZW50U3R5bGUiOm51bGx9LCJIeXBlcmxpbmsiOm51bGwsIkJhc2VsaW5lRGF0YSI6eyIkaWQiOiIzOTc5IiwiRGF0ZSI6IjIwMjYtMTEtMTJUMjM6NTk6MDAifSwiSW1wb3J0SWQiOiIifV0sIklkIjoiMDAwMDAwMDAtMDAwMC0wMDAwLTAwMDAtMDAwMDAwMDAwMDAwIiwiSXNTaW5nbGVJdGVtUm93Ijp0cnVlfV0sIkluZGV4IjozNywiSWQiOiJiNDk1Njg5OC0xOWVmLTRiMjMtYTgzZi1kNjRmMDQwNTU0MzQiLCJIZWFkZXJUZXh0IjpudWxsLCJJc0RlZmF1bHQiOnRydWUsIlN0eWxlIjp7IiRpZCI6IjM5ODAiLCJIZWFkZXJTdHlsZSI6eyIkaWQiOiIzOTgxIiwiVGV4dFN0eWxlIjp7IiRpZCI6IjM5ODIiLCJGb250U2V0dGluZ3MiOnsiJGlkIjoiMzk4MyIsIkZvbnRTaXplIjoxMSwiRm9udE5hbWUiOiJDYWxpYnJpIiwiSXNCb2xkIjpmYWxzZSwiSXNJdGFsaWMiOmZhbHNlLCJJc1VuZGVybGluZWQiOmZhbHNlLCJQYXJlbnRTdHlsZSI6bnVsbH0sIkF1dG9TaXplIjoyLCJGb3JlZ3JvdW5kIjp7IiRpZCI6IjM5ODQiLCJDb2xvciI6eyIkaWQiOiIzOTg1IiwiQSI6MjU1LCJSIjowLCJHIjowLCJCIjowfX0sIk1heFdpZHRoIjoiSW5maW5pdHkiLCJNYXhIZWlnaHQiOiJJbmZpbml0eSIsIlNtYXJ0Rm9yZWdyb3VuZElzQWN0aXZlIjpmYWxzZSwiSG9yaXpvbnRhbEFsaWdubWVudCI6MCwiVmVydGljYWxBbGlnbm1lbnQiOjAsIlNtYXJ0Rm9yZWdyb3VuZCI6bnVsbCwiQmFja2dyb3VuZEZpbGxUeXBlIjowLCJNYXJnaW4iOnsiJGlkIjoiMzk4NiIsIlRvcCI6MC4wLCJMZWZ0IjowLjAsIlJpZ2h0IjowLjAsIkJvdHRvbSI6MC4wfSwiUGFkZGluZyI6eyIkaWQiOiIzOTg3IiwiVG9wIjowLjAsIkxlZnQiOjAuMCwiUmlnaHQiOjAuMCwiQm90dG9tIjowLjB9LCJCYWNrZ3JvdW5kIjp7IiRpZCI6IjM5ODgiLCJDb2xvciI6eyIkaWQiOiIzOTg5IiwiQSI6MjU1LCJSIjowLCJHIjowLCJCIjowfX0sIklzVmlzaWJsZSI6dHJ1ZSwiV2lkdGgiOjAuMCwiSGVpZ2h0IjowLjAsIkJvcmRlclN0eWxlIjpudWxsLCJQYXJlbnRTdHlsZSI6bnVsbH0sIlJlY3RhbmdsZVN0eWxlIjp7IiRpZCI6IjM5OTAiLCJNYXJnaW4iOnsiJGlkIjoiMzk5MSIsIlRvcCI6MC4wLCJMZWZ0IjowLjAsIlJpZ2h0IjowLjAsIkJvdHRvbSI6MC4wfSwiUGFkZGluZyI6eyIkaWQiOiIzOTkyIiwiVG9wIjowLjAsIkxlZnQiOjAuMCwiUmlnaHQiOjAuMCwiQm90dG9tIjowLjB9LCJCYWNrZ3JvdW5kIjp7IiRpZCI6IjM5OTMiLCJDb2xvciI6eyIkaWQiOiIzOTk0IiwiQSI6NjMsIlIiOjIzMywiRyI6MTEzLCJCIjo1MH19LCJJc1Zpc2libGUiOnRydWUsIldpZHRoIjowLjAsIkhlaWdodCI6MC4wLCJCb3JkZXJTdHlsZSI6eyIkaWQiOiIzOTk1IiwiTGluZUNvbG9yIjp7IiRpZCI6IjM5OTYiLCIkdHlwZSI6Ik5MUkUuQ29tbW9uLkRvbS5Tb2xpZENvbG9yQnJ1c2gsIE5MUkUuQ29tbW9uIiwiQ29sb3IiOnsiJGlkIjoiMzk5NyIsIkEiOjI1NSwiUiI6MjU1LCJHIjoyNTUsIkIiOjI1NX19LCJMaW5lV2VpZ2h0IjowLjAsIkxpbmVUeXBlIjowLCJQYXJlbnRTdHlsZSI6bnVsbH0sIlBhcmVudFN0eWxlIjpudWxsfSwiTWFyZ2luIjp7IiRpZCI6IjM5OTgiLCJUb3AiOjAuMCwiTGVmdCI6MC4wLCJSaWdodCI6MC4wLCJCb3R0b20iOjAuMH0sIlBhZGRpbmciOnsiJGlkIjoiMzk5OSIsIlRvcCI6MC4wLCJMZWZ0IjowLjAsIlJpZ2h0IjowLjAsIkJvdHRvbSI6MC4wfSwiQmFja2dyb3VuZCI6bnVsbCwiSXNWaXNpYmxlIjp0cnVlLCJXaWR0aCI6MC4wLCJIZWlnaHQiOjAuMCwiQm9yZGVyU3R5bGUiOm51bGwsIlBhcmVudFN0eWxlIjpudWxsfSwiQmFja2dyb3VuZFN0eWxlIjp7IiRpZCI6IjQwMDAiLCJNYXJnaW4iOnsiJGlkIjoiNDAwMSIsIlRvcCI6MC4wLCJMZWZ0IjowLjAsIlJpZ2h0IjowLjAsIkJvdHRvbSI6MC4wfSwiUGFkZGluZyI6eyIkaWQiOiI0MDAyIiwiVG9wIjowLjAsIkxlZnQiOjAuMCwiUmlnaHQiOjAuMCwiQm90dG9tIjowLjB9LCJCYWNrZ3JvdW5kIjp7IiRpZCI6IjQwMDMiLCJDb2xvciI6eyIkaWQiOiI0MDA0IiwiQSI6NTEsIlIiOjIwMCwiRyI6MjAwLCJCIjoyMDB9fSwiSXNWaXNpYmxlIjp0cnVlLCJXaWR0aCI6MC4wLCJIZWlnaHQiOjAuMCwiQm9yZGVyU3R5bGUiOnsiJGlkIjoiNDAwNSIsIkxpbmVDb2xvciI6eyIkaWQiOiI0MDA2IiwiJHR5cGUiOiJOTFJFLkNvbW1vbi5Eb20uU29saWRDb2xvckJydXNoLCBOTFJFLkNvbW1vbiIsIkNvbG9yIjp7IiRpZCI6IjQwMDciLCJBIjoyNTUsIlIiOjIzNCwiRyI6MjIsIkIiOjMwfX0sIkxpbmVXZWlnaHQiOjAuMCwiTGluZVR5cGUiOjAsIlBhcmVudFN0eWxlIjpudWxsfSwiUGFyZW50U3R5bGUiOm51bGx9LCJNYXJnaW4iOnsiJGlkIjoiNDAwOCIsIlRvcCI6MC4wLCJMZWZ0IjowLjAsIlJpZ2h0IjowLjAsIkJvdHRvbSI6MC4wfSwiUGFkZGluZyI6eyIkaWQiOiI0MDA5IiwiVG9wIjowLjAsIkxlZnQiOjAuMCwiUmlnaHQiOjAuMCwiQm90dG9tIjowLjB9LCJJc1Zpc2libGUiOnRydWUsIldpZHRoIjowLjAsIkhlaWdodCI6MC4wLCJCb3JkZXJTdHlsZSI6eyIkaWQiOiI0MDEwIiwiTGluZUNvbG9yIjpudWxsLCJMaW5lV2VpZ2h0IjowLjAsIkxpbmVUeXBlIjowLCJQYXJlbnRTdHlsZSI6bnVsbH0sIlBhcmVudFN0eWxlIjpudWxsfX1dLCJJZCI6IjlhODQ3M2ZiLTk0ZTItNGIxZC04OTdkLTlkYWQ2ZmQzZGU4NiIsIkluZGV4IjozNywiSGVhZGVyVGV4dCI6Ik5vLiA4IC0gQ3JpdGljYWwgUGF0aCBWZXNzZWwgYW5kIGNhdmVccigzMCBkYXlzIFRGKSIsIlN0eWxlIjp7IiRpZCI6IjQwMTEiLCJTdHlsZUlkIjoiOTg1MTNlMTAtNTUxYy00ZjMwLWFjMTEtYTA2OTBlOTAzMTM0IiwiSGVhZGVyU3R5bGUiOnsiJGlkIjoiNDAxMiIsIlRleHRJc1ZlcnRpY2FsIjpmYWxzZSwiVGV4dFN0eWxlIjp7IiRpZCI6IjQwMTMiLCJGb250U2V0dGluZ3MiOnsiJGlkIjoiNDAxNCIsIkZvbnRTaXplIjoxMSwiRm9udE5hbWUiOiJDYWxpYnJpIiwiSXNCb2xkIjpmYWxzZSwiSXNJdGFsaWMiOmZhbHNlLCJJc1VuZGVybGluZWQiOmZhbHNlLCJQYXJlbnRTdHlsZSI6bnVsbH0sIkF1dG9TaXplIjoyLCJGb3JlZ3JvdW5kIjp7IiRpZCI6IjQwMTUiLCJDb2xvciI6eyIkaWQiOiI0MDE2IiwiQSI6MjU1LCJSIjoyNTUsIkciOjI1NSwiQiI6MjU1fX0sIk1heFdpZHRoIjoiSW5maW5pdHkiLCJNYXhIZWlnaHQiOiJJbmZpbml0eSIsIlNtYXJ0Rm9yZWdyb3VuZElzQWN0aXZlIjpmYWxzZSwiSG9yaXpvbnRhbEFsaWdubWVudCI6MCwiVmVydGljYWxBbGlnbm1lbnQiOjAsIlNtYXJ0Rm9yZWdyb3VuZCI6bnVsbCwiQmFja2dyb3VuZEZpbGxUeXBlIjowLCJNYXJnaW4iOnsiJGlkIjoiNDAxNyIsIlRvcCI6MC4wLCJMZWZ0IjowLjAsIlJpZ2h0IjowLjAsIkJvdHRvbSI6MC4wfSwiUGFkZGluZyI6eyIkaWQiOiI0MDE4IiwiVG9wIjowLjAsIkxlZnQiOjAuMCwiUmlnaHQiOjAuMCwiQm90dG9tIjowLjB9LCJCYWNrZ3JvdW5kIjp7IiRpZCI6IjQwMTkiLCJDb2xvciI6eyIkaWQiOiI0MDIwIiwiQSI6MjU1LCJSIjoyNTUsIkciOjI1NSwiQiI6MjU1fX0sIklzVmlzaWJsZSI6dHJ1ZSwiV2lkdGgiOjAuMCwiSGVpZ2h0IjowLjAsIkJvcmRlclN0eWxlIjpudWxsLCJQYXJlbnRTdHlsZSI6bnVsbH0sIlJlY3RhbmdsZVN0eWxlIjp7IiRpZCI6IjQwMjEiLCJNYXJnaW4iOnsiJGlkIjoiNDAyMiIsIlRvcCI6MC4wLCJMZWZ0IjowLjAsIlJpZ2h0IjowLjAsIkJvdHRvbSI6MC4wfSwiUGFkZGluZyI6eyIkaWQiOiI0MDIzIiwiVG9wIjowLjAsIkxlZnQiOjAuMCwiUmlnaHQiOjAuMCwiQm90dG9tIjowLjB9LCJCYWNrZ3JvdW5kIjp7IiRpZCI6IjQwMjQiLCJDb2xvciI6eyIkaWQiOiI0MDI1IiwiQSI6MjU1LCJSIjoxMzUsIkciOjIwMiwiQiI6NzF9fSwiSXNWaXNpYmxlIjp0cnVlLCJXaWR0aCI6MC4wLCJIZWlnaHQiOjAuMCwiQm9yZGVyU3R5bGUiOnsiJGlkIjoiNDAyNiIsIkxpbmVDb2xvciI6eyIkaWQiOiI0MDI3IiwiJHR5cGUiOiJOTFJFLkNvbW1vbi5Eb20uU29saWRDb2xvckJydXNoLCBOTFJFLkNvbW1vbiIsIkNvbG9yIjp7IiRpZCI6IjQwMjgiLCJBIjoyNTUsIlIiOjI1NSwiRyI6MjU1LCJCIjoyNTV9fSwiTGluZVdlaWdodCI6MC4wLCJMaW5lVHlwZSI6MCwiUGFyZW50U3R5bGUiOm51bGx9LCJQYXJlbnRTdHlsZSI6bnVsbH0sIk1hcmdpbiI6eyIkaWQiOiI0MDI5IiwiVG9wIjowLjAsIkxlZnQiOjAuMCwiUmlnaHQiOjAuMCwiQm90dG9tIjowLjB9LCJQYWRkaW5nIjp7IiRpZCI6IjQwMzAiLCJUb3AiOjAuMCwiTGVmdCI6MC4wLCJSaWdodCI6MC4wLCJCb3R0b20iOjAuMH0sIkJhY2tncm91bmQiOm51bGwsIklzVmlzaWJsZSI6dHJ1ZSwiV2lkdGgiOjAuMCwiSGVpZ2h0IjowLjAsIkJvcmRlclN0eWxlIjpudWxsLCJQYXJlbnRTdHlsZSI6bnVsbH0sIkJhY2tncm91bmRTdHlsZSI6eyIkaWQiOiI0MDMxIiwiTWFyZ2luIjp7IiRpZCI6IjQwMzIiLCJUb3AiOjAuMCwiTGVmdCI6MC4wLCJSaWdodCI6MC4wLCJCb3R0b20iOjAuMH0sIlBhZGRpbmciOnsiJGlkIjoiNDAzMyIsIlRvcCI6MC4wLCJMZWZ0IjowLjAsIlJpZ2h0IjowLjAsIkJvdHRvbSI6MC4wfSwiQmFja2dyb3VuZCI6eyIkaWQiOiI0MDM0IiwiQ29sb3IiOnsiJGlkIjoiNDAzNSIsIkEiOjUxLCJSIjoyMDAsIkciOjIwMCwiQiI6MjAwfX0sIklzVmlzaWJsZSI6dHJ1ZSwiV2lkdGgiOjAuMCwiSGVpZ2h0IjowLjAsIkJvcmRlclN0eWxlIjp7IiRpZCI6IjQwMzYiLCJMaW5lQ29sb3IiOnsiJGlkIjoiNDAzNyIsIiR0eXBlIjoiTkxSRS5Db21tb24uRG9tLlNvbGlkQ29sb3JCcnVzaCwgTkxSRS5Db21tb24iLCJDb2xvciI6eyIkaWQiOiI0MDM4IiwiQSI6MjU1LCJSIjoyMzQsIkciOjIyLCJCIjozMH19LCJMaW5lV2VpZ2h0IjowLjAsIkxpbmVUeXBlIjowLCJQYXJlbnRTdHlsZSI6bnVsbH0sIlBhcmVudFN0eWxlIjpudWxsfSwiSXNBYm92ZVRpbWViYW5kIjpmYWxzZSwiU3BhY2luZyI6MywiRGVmYXVsdFN3aW1sYW5lVGFza1N0eWxlIjp7IiRpZCI6IjQwMzkiLCIkdHlwZSI6Ik5MUkUuQ29tbW9uLkRvbS5TdHlsZXMuRXhwbGljaXRTZXRhYmxlVGFza1N0eWxlLCBOTFJFLkNvbW1vbiIsIlNoYXBlIjoxLCJTaGFwZVRoaWNrbmVzcyI6MCwiRHVyYXRpb25Gb3JtYXQiOjAsIkluY2x1ZGVOb25Xb3JraW5nRGF5c0luRHVyYXRpb24iOmZhbHNlLCJQZXJjZW50YWdlQ29tcGxldGVTdHlsZSI6eyIkaWQiOiI0MDQwIiwiRm9udFNldHRpbmdzIjp7IiRpZCI6IjQwNDEiLCJGb250U2l6ZSI6MTAsIkZvbnROYW1lIjoiQ2FsaWJyaSIsIklzQm9sZCI6ZmFsc2UsIklzSXRhbGljIjpmYWxzZSwiSXNVbmRlcmxpbmVkIjpmYWxzZSwiUGFyZW50U3R5bGUiOm51bGx9LCJBdXRvU2l6ZSI6MCwiRm9yZWdyb3VuZCI6eyIkaWQiOiI0MDQyIiwiQ29sb3IiOnsiJGlkIjoiNDA0MyIsIkEiOjI1NSwiUiI6MjMyLCJHIjoyMzIsIkIiOjIzMn19LCJNYXhXaWR0aCI6MjAwLjAsIk1heEhlaWdodCI6IkluZmluaXR5IiwiU21hcnRGb3JlZ3JvdW5kSXNBY3RpdmUiOmZhbHNlLCJIb3Jpem9udGFsQWxpZ25tZW50IjoxLCJWZXJ0aWNhbEFsaWdubWVudCI6MSwiU21hcnRGb3JlZ3JvdW5kIjpudWxsLCJCYWNrZ3JvdW5kRmlsbFR5cGUiOjAsIk1hcmdpbiI6eyIkaWQiOiI0MDQ0IiwiVG9wIjowLjAsIkxlZnQiOjAuMCwiUmlnaHQiOjAuMCwiQm90dG9tIjowLjB9LCJQYWRkaW5nIjp7IiRpZCI6IjQwNDUiLCJUb3AiOjAuMCwiTGVmdCI6MC4wLCJSaWdodCI6MC4wLCJCb3R0b20iOjAuMH0sIkJhY2tncm91bmQiOnsiJGlkIjoiNDA0NiIsIkNvbG9yIjp7IiRpZCI6IjQwNDciLCJBIjo4OSwiUiI6MCwiRyI6MCwiQiI6MH19LCJJc1Zpc2libGUiOnRydWUsIldpZHRoIjowLjAsIkhlaWdodCI6MC4wLCJCb3JkZXJTdHlsZSI6eyIkaWQiOiI0MDQ4IiwiTGluZUNvbG9yIjpudWxsLCJMaW5lV2VpZ2h0IjowLjAsIkxpbmVUeXBlIjowLCJQYXJlbnRTdHlsZSI6bnVsbH0sIlBhcmVudFN0eWxlIjpudWxsfSwiRHVyYXRpb25TdHlsZSI6eyIkaWQiOiI0MDQ5IiwiRm9udFNldHRpbmdzIjp7IiRpZCI6IjQwNTAiLCJGb250U2l6ZSI6MTAsIkZvbnROYW1lIjoiQ2FsaWJyaSIsIklzQm9sZCI6ZmFsc2UsIklzSXRhbGljIjpmYWxzZSwiSXNVbmRlcmxpbmVkIjpmYWxzZSwiUGFyZW50U3R5bGUiOm51bGx9LCJBdXRvU2l6ZSI6MCwiRm9yZWdyb3VuZCI6eyIkaWQiOiI0MDUxIiwiQ29sb3IiOnsiJGlkIjoiNDA1MiIsIkEiOjI1NSwiUiI6MjM3LCJHIjoxMjUsIkIiOjQ5fX0sIk1heFdpZHRoIjoyMDAuMCwiTWF4SGVpZ2h0IjoiSW5maW5pdHkiLCJTbWFydEZvcmVncm91bmRJc0FjdGl2ZSI6ZmFsc2UsIkhvcml6b250YWxBbGlnbm1lbnQiOjAsIlZlcnRpY2FsQWxpZ25tZW50IjoxLCJTbWFydEZvcmVncm91bmQiOm51bGwsIkJhY2tncm91bmRGaWxsVHlwZSI6MCwiTWFyZ2luIjp7IiRpZCI6IjQwNTMiLCJUb3AiOjAuMCwiTGVmdCI6MC4wLCJSaWdodCI6MC4wLCJCb3R0b20iOjAuMH0sIlBhZGRpbmciOnsiJGlkIjoiNDA1NCIsIlRvcCI6MC4wLCJMZWZ0IjowLjAsIlJpZ2h0IjowLjAsIkJvdHRvbSI6MC4wfSwiQmFja2dyb3VuZCI6eyIkaWQiOiI0MDU1IiwiQ29sb3IiOnsiJGlkIjoiNDA1NiIsIkEiOjI1NSwiUiI6MjM3LCJHIjoxMjUsIkIiOjQ5fX0sIklzVmlzaWJsZSI6dHJ1ZSwiV2lkdGgiOjAuMCwiSGVpZ2h0IjowLjAsIkJvcmRlclN0eWxlIjp7IiRpZCI6IjQwNTciLCJMaW5lQ29sb3IiOm51bGwsIkxpbmVXZWlnaHQiOjAuMCwiTGluZVR5cGUiOjAsIlBhcmVudFN0eWxlIjpudWxsfSwiUGFyZW50U3R5bGUiOm51bGx9LCJIb3Jpem9udGFsQ29ubmVjdG9yU3R5bGUiOnsiJGlkIjoiNDA1OCIsIkxpbmVDb2xvciI6eyIkaWQiOiI0MDU5IiwiJHR5cGUiOiJOTFJFLkNvbW1vbi5Eb20uU29saWRDb2xvckJydXNoLCBOTFJFLkNvbW1vbiIsIkNvbG9yIjp7IiRpZCI6IjQwNjAiLCJBIjoyNTUsIlIiOjAsIkciOjAsIkIiOjB9fSwiTGluZVdlaWdodCI6MC4wLCJMaW5lVHlwZSI6MCwiUGFyZW50U3R5bGUiOm51bGx9LCJWZXJ0aWNhbENvbm5lY3RvclN0eWxlIjp7IiRpZCI6IjQwNjEiLCJMaW5lQ29sb3IiOnsiJGlkIjoiNDA2MiIsIiR0eXBlIjoiTkxSRS5Db21tb24uRG9tLlNvbGlkQ29sb3JCcnVzaCwgTkxSRS5Db21tb24iLCJDb2xvciI6eyIkaWQiOiI0MDYzIiwiQSI6MjU1LCJSIjowLCJHIjowLCJCIjowfX0sIkxpbmVXZWlnaHQiOjAuMCwiTGluZVR5cGUiOjAsIlBhcmVudFN0eWxlIjpudWxsfSwiTWFyZ2luIjpudWxsLCJTdGFydERhdGVQb3NpdGlvbiI6MywiRW5kRGF0ZVBvc2l0aW9uIjozLCJEYXRlSXNWaXNpYmxlIjp0cnVlLCJUaXRsZVBvc2l0aW9uIjo0LCJEdXJhdGlvblBvc2l0aW9uIjo2LCJQZXJjZW50YWdlQ29tcGxldGVkUG9zaXRpb24iOjIsIlZhcmlhbmNlUG9zaXRpb24iOjYsIlNwYWNpbmciOjMsIklzQmVsb3dUaW1lYmFuZCI6ZmFsc2UsIlBlcmNlbnRhZ2VDb21wbGV0ZVNoYXBlT3BhY2l0eSI6MzUsIkJhc2VsaW5lU3R5bGUiOnsiJGlkIjoiNDA2NCIsIlNoYXBlU3R5bGUiOnsiJGlkIjoiNDA2NSIsIk1hcmdpbiI6eyIkaWQiOiI0MDY2IiwiVG9wIjowLjAsIkxlZnQiOjAuMCwiUmlnaHQiOjAuMCwiQm90dG9tIjowLjB9LCJQYWRkaW5nIjp7IiRpZCI6IjQwNjciLCJUb3AiOjAuMCwiTGVmdCI6MC4wLCJSaWdodCI6MC4wLCJCb3R0b20iOjAuMH0sIkJhY2tncm91bmQiOnsiJGlkIjoiNDA2OCIsIkNvbG9yIjp7IiRpZCI6IjQwNjkiLCJBIjoxNTMsIlIiOjAsIkciOjAsIkIiOjB9fSwiSXNWaXNpYmxlIjp0cnVlLCJXaWR0aCI6MC4wLCJIZWlnaHQiOjAuMCwiQm9yZGVyU3R5bGUiOnsiJGlkIjoiNDA3MCIsIkxpbmVDb2xvciI6bnVsbCwiTGluZVdlaWdodCI6MC4wLCJMaW5lVHlwZSI6MCwiUGFyZW50U3R5bGUiOm51bGx9LCJQYXJlbnRTdHlsZSI6bnVsbH0sIk1hcmdpbiI6eyIkaWQiOiI0MDcxIiwiVG9wIjowLjAsIkxlZnQiOjAuMCwiUmlnaHQiOjAuMCwiQm90dG9tIjowLjB9LCJQYWRkaW5nIjp7IiRpZCI6IjQwNzIiLCJUb3AiOjAuMCwiTGVmdCI6MC4wLCJSaWdodCI6MC4wLCJCb3R0b20iOjAuMH0sIkJhY2tncm91bmQiOm51bGwsIklzVmlzaWJsZSI6dHJ1ZSwiV2lkdGgiOjAuMCwiSGVpZ2h0IjowLjAsIkJvcmRlclN0eWxlIjpudWxsLCJQYXJlbnRTdHlsZSI6bnVsbH0sIlNoYXBlU3R5bGUiOnsiJGlkIjoiNDA3MyIsIk1hcmdpbiI6eyIkaWQiOiI0MDc0IiwiVG9wIjowLjAsIkxlZnQiOjQuMCwiUmlnaHQiOjQuMCwiQm90dG9tIjowLjB9LCJQYWRkaW5nIjp7IiRpZCI6IjQwNzUiLCJUb3AiOjAuMCwiTGVmdCI6MC4wLCJSaWdodCI6MC4wLCJCb3R0b20iOjAuMH0sIkJhY2tncm91bmQiOnsiJGlkIjoiNDA3NiIsIkNvbG9yIjp7IiRpZCI6IjQwNzciLCJBIjoyNTUsIlIiOjIzMywiRyI6MTEzLCJCIjo1MH19LCJJc1Zpc2libGUiOnRydWUsIldpZHRoIjowLjAsIkhlaWdodCI6MTAuMCwiQm9yZGVyU3R5bGUiOnsiJGlkIjoiNDA3OCIsIkxpbmVDb2xvciI6eyIkaWQiOiI0MDc5IiwiJHR5cGUiOiJOTFJFLkNvbW1vbi5Eb20uU29saWRDb2xvckJydXNoLCBOTFJFLkNvbW1vbiIsIkNvbG9yIjp7IiRpZCI6IjQwODAiLCJBIjoyNTUsIlIiOjIzNCwiRyI6MjIsIkIiOjMwfX0sIkxpbmVXZWlnaHQiOjAuMCwiTGluZVR5cGUiOjAsIlBhcmVudFN0eWxlIjpudWxsfSwiUGFyZW50U3R5bGUiOm51bGx9LCJUaXRsZVN0eWxlIjp7IiRpZCI6IjQwODEiLCJGb250U2V0dGluZ3MiOnsiJGlkIjoiNDA4MiIsIkZvbnRTaXplIjoxMSwiRm9udE5hbWUiOiJDYWxpYnJpIiwiSXNCb2xkIjpmYWxzZSwiSXNJdGFsaWMiOmZhbHNlLCJJc1VuZGVybGluZWQiOmZhbHNlLCJQYXJlbnRTdHlsZSI6bnVsbH0sIkF1dG9TaXplIjowLCJGb3JlZ3JvdW5kIjp7IiRpZCI6IjQwODMiLCJDb2xvciI6eyIkaWQiOiI0MDg0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QwODUiLCJUb3AiOjAuMCwiTGVmdCI6MC4wLCJSaWdodCI6MC4wLCJCb3R0b20iOjAuMH0sIlBhZGRpbmciOnsiJGlkIjoiNDA4NiIsIlRvcCI6MC4wLCJMZWZ0IjowLjAsIlJpZ2h0IjowLjAsIkJvdHRvbSI6MC4wfSwiQmFja2dyb3VuZCI6eyIkaWQiOiI0MDg3IiwiQ29sb3IiOnsiJGlkIjoiNDA4OCIsIkEiOjI1NSwiUiI6MCwiRyI6MCwiQiI6MH19LCJJc1Zpc2libGUiOnRydWUsIldpZHRoIjowLjAsIkhlaWdodCI6MC4wLCJCb3JkZXJTdHlsZSI6eyIkaWQiOiI0MDg5IiwiTGluZUNvbG9yIjpudWxsLCJMaW5lV2VpZ2h0IjowLjAsIkxpbmVUeXBlIjowLCJQYXJlbnRTdHlsZSI6bnVsbH0sIlBhcmVudFN0eWxlIjpudWxsfSwiRGF0ZVN0eWxlIjp7IiRpZCI6IjQwOTAiLCJGb250U2V0dGluZ3MiOnsiJGlkIjoiNDA5MSIsIkZvbnRTaXplIjoxMCwiRm9udE5hbWUiOiJDYWxpYnJpIiwiSXNCb2xkIjpmYWxzZSwiSXNJdGFsaWMiOmZhbHNlLCJJc1VuZGVybGluZWQiOmZhbHNlLCJQYXJlbnRTdHlsZSI6bnVsbH0sIkF1dG9TaXplIjowLCJGb3JlZ3JvdW5kIjp7IiRpZCI6IjQwOTIiLCJDb2xvciI6eyIkaWQiOiI0MDkzIiwiQSI6MjU1LCJSIjoxNCwiRyI6NDAsIkIiOjY1fX0sIk1heFdpZHRoIjoyMDAuMCwiTWF4SGVpZ2h0IjoiSW5maW5pdHkiLCJTbWFydEZvcmVncm91bmRJc0FjdGl2ZSI6ZmFsc2UsIkhvcml6b250YWxBbGlnbm1lbnQiOjIsIlZlcnRpY2FsQWxpZ25tZW50IjoxLCJTbWFydEZvcmVncm91bmQiOm51bGwsIkJhY2tncm91bmRGaWxsVHlwZSI6MCwiTWFyZ2luIjp7IiRpZCI6IjQwOTQiLCJUb3AiOjAuMCwiTGVmdCI6MC4wLCJSaWdodCI6MC4wLCJCb3R0b20iOjAuMH0sIlBhZGRpbmciOnsiJGlkIjoiNDA5NSIsIlRvcCI6MC4wLCJMZWZ0IjowLjAsIlJpZ2h0IjowLjAsIkJvdHRvbSI6MC4wfSwiQmFja2dyb3VuZCI6eyIkaWQiOiI0MDk2IiwiQ29sb3IiOnsiJGlkIjoiNDA5NyIsIkEiOjI1NSwiUiI6MTQsIkciOjQwLCJCIjo2NX19LCJJc1Zpc2libGUiOnRydWUsIldpZHRoIjowLjAsIkhlaWdodCI6MC4wLCJCb3JkZXJTdHlsZSI6eyIkaWQiOiI0MDk4IiwiTGluZUNvbG9yIjpudWxsLCJMaW5lV2VpZ2h0IjowLjAsIkxpbmVUeXBlIjowLCJQYXJlbnRTdHlsZSI6bnVsbH0sIlBhcmVudFN0eWxlIjpudWxsfSwiRGF0ZUZvcm1hdCI6eyIkaWQiOiI0MDk5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QxMDAiLCJGb3JtYXQiOjAsIklzVmlzaWJsZSI6ZmFsc2UsIkxhc3RLbm93blZpc2liaWxpdHlTdGF0ZSI6ZmFsc2V9LCJJc1Zpc2libGUiOnRydWUsIlZhcmlhbmNlU3R5bGUiOnsiJGlkIjoiNDEwMSIsIlRleHRTdHlsZSI6eyIkaWQiOiI0MTAyIiwiRm9udFNldHRpbmdzIjp7IiRpZCI6IjQxMDMiLCJGb250U2l6ZSI6MTEsIkZvbnROYW1lIjoiQ2FsaWJyaSIsIklzQm9sZCI6ZmFsc2UsIklzSXRhbGljIjpmYWxzZSwiSXNVbmRlcmxpbmVkIjpmYWxzZSwiUGFyZW50U3R5bGUiOm51bGx9LCJBdXRvU2l6ZSI6MCwiRm9yZWdyb3VuZCI6eyIkaWQiOiI0MTA0IiwiQ29sb3IiOnsiJGlkIjoiNDEwNS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0MTA2IiwiVG9wIjowLjAsIkxlZnQiOjAuMCwiUmlnaHQiOjAuMCwiQm90dG9tIjowLjB9LCJQYWRkaW5nIjp7IiRpZCI6IjQxMDciLCJUb3AiOjAuMCwiTGVmdCI6MC4wLCJSaWdodCI6MC4wLCJCb3R0b20iOjAuMH0sIkJhY2tncm91bmQiOnsiJGlkIjoiNDEwOCIsIkNvbG9yIjp7IiRpZCI6IjQxMDkiLCJBIjowLCJSIjowLCJHIjowLCJCIjowfX0sIklzVmlzaWJsZSI6dHJ1ZSwiV2lkdGgiOjAuMCwiSGVpZ2h0IjowLjAsIkJvcmRlclN0eWxlIjp7IiRpZCI6IjQxMTAiLCJMaW5lQ29sb3IiOm51bGwsIkxpbmVXZWlnaHQiOjAuMCwiTGluZVR5cGUiOjAsIlBhcmVudFN0eWxlIjpudWxsfSwiUGFyZW50U3R5bGUiOm51bGx9LCJQYXJlbnRTdHlsZSI6bnVsbH0sIlBhcmVudFN0eWxlIjpudWxsLCJfZXhwbGljaXRseVNldCI6eyIkaWQiOiI0MTExIiwiU2hhcGVTdHlsZSI6ZmFsc2UsIlRpdGxlU3R5bGUiOmZhbHNlLCJEYXRlU3R5bGUiOmZhbHNlLCJWYXJpYW5jZVN0eWxlIjpmYWxzZSwiSG9yaXpvbnRhbENvbm5lY3RvclN0eWxlIjpmYWxzZSwiVmVydGljYWxDb25uZWN0b3JTdHlsZSI6ZmFsc2UsIlBlcmNlbnRhZ2VDb21wbGV0ZVNoYXBlT3BhY2l0eSI6ZmFsc2UsIlNoYXBlIjpmYWxzZSwiU2hhcGVUaGlja25lc3MiOmZhbHNlLCJEdXJhdGlvbkZvcm1hdCI6ZmFsc2UsIkluY2x1ZGVOb25Xb3JraW5nRGF5c0luRHVyYXRpb24iOmZhbHNlLCJNYXJnaW4iOmZhbHNlLCJTdGFydERhdGVQb3NpdGlvbiI6ZmFsc2UsIkVuZERhdGVQb3NpdGlvbiI6ZmFsc2UsIlRpdGxlUG9zaXRpb24iOmZhbHNlLCJEdXJhdGlvblBvc2l0aW9uIjpmYWxzZSwiUGVyY2VudGFnZUNvbXBsZXRlZFBvc2l0aW9uIjpmYWxzZSwiVmFyaWFuY2VQb3NpdGlvbiI6ZmFsc2UsIlNwYWNpbmciOmZhbHNlLCJJc0JlbG93VGltZWJhbmQiOmZhbHNlLCJEYXRlRm9ybWF0IjpmYWxzZSwiV2Vla051bWJlcmluZyI6ZmFsc2UsIklzVmlzaWJsZSI6ZmFsc2V9fSwiRGVmYXVsdFN3aW1sYW5lTW90U3R5bGUiOnsiJGlkIjoiNDExMiIsIlNoYXBlIjoxLCJDb25uZWN0b3JNYXJnaW4iOnsiJGlkIjoiNDExMyIsIlRvcCI6MC4wLCJMZWZ0IjoyLjAsIlJpZ2h0IjoyLjAsIkJvdHRvbSI6MC4wfSwiQ29ubmVjdG9yU3R5bGUiOnsiJGlkIjoiNDExNCIsIkxpbmVDb2xvciI6eyIkaWQiOiI0MTE1IiwiJHR5cGUiOiJOTFJFLkNvbW1vbi5Eb20uU29saWRDb2xvckJydXNoLCBOTFJFLkNvbW1vbiIsIkNvbG9yIjp7IiRpZCI6IjQxMTYiLCJBIjoxMjcsIlIiOjEyOCwiRyI6NTMsIkIiOjE0fX0sIkxpbmVXZWlnaHQiOjEuMCwiTGluZVR5cGUiOjAsIlBhcmVudFN0eWxlIjpudWxsfSwiSXNCZWxvd1RpbWViYW5kIjpmYWxzZSwiUG9zaXRpb25PblRhc2siOjEsIkhpZGVEYXRlIjpmYWxzZSwiU2hhcGVTaXplIjowLCJTcGFjaW5nIjowLjAsIlBhZGRpbmciOnsiJGlkIjoiNDExNyIsIlRvcCI6NS4wLCJMZWZ0IjozLjAsIlJpZ2h0IjowLjAsIkJvdHRvbSI6Mi4wfSwiU2hhcGVTdHlsZSI6eyIkaWQiOiI0MTE4IiwiTWFyZ2luIjp7IiRpZCI6IjQxMTkiLCJUb3AiOjAuMCwiTGVmdCI6MC4wLCJSaWdodCI6MC4wLCJCb3R0b20iOjAuMH0sIlBhZGRpbmciOnsiJGlkIjoiNDEyMCIsIlRvcCI6MC4wLCJMZWZ0IjowLjAsIlJpZ2h0IjowLjAsIkJvdHRvbSI6MC4wfSwiQmFja2dyb3VuZCI6eyIkaWQiOiI0MTIxIiwiQ29sb3IiOnsiJGlkIjoiNDEyMiIsIkEiOjI1NSwiUiI6MTI4LCJHIjo1MywiQiI6MTR9fSwiSXNWaXNpYmxlIjp0cnVlLCJXaWR0aCI6MTIuMCwiSGVpZ2h0IjoxNC4wLCJCb3JkZXJTdHlsZSI6eyIkaWQiOiI0MTIzIiwiTGluZUNvbG9yIjp7IiRpZCI6IjQxMjQiLCIkdHlwZSI6Ik5MUkUuQ29tbW9uLkRvbS5Tb2xpZENvbG9yQnJ1c2gsIE5MUkUuQ29tbW9uIiwiQ29sb3IiOnsiJGlkIjoiNDEyNSIsIkEiOjI1NSwiUiI6MjU1LCJHIjoyNTUsIkIiOjI1NX19LCJMaW5lV2VpZ2h0IjowLjAsIkxpbmVUeXBlIjowLCJQYXJlbnRTdHlsZSI6bnVsbH0sIlBhcmVudFN0eWxlIjpudWxsfSwiVGl0bGVTdHlsZSI6eyIkaWQiOiI0MTI2IiwiRm9udFNldHRpbmdzIjp7IiRpZCI6IjQxMjciLCJGb250U2l6ZSI6MTEsIkZvbnROYW1lIjoiQ2FsaWJyaSIsIklzQm9sZCI6ZmFsc2UsIklzSXRhbGljIjpmYWxzZSwiSXNVbmRlcmxpbmVkIjpmYWxzZSwiUGFyZW50U3R5bGUiOm51bGx9LCJBdXRvU2l6ZSI6MCwiRm9yZWdyb3VuZCI6eyIkaWQiOiI0MTI4IiwiQ29sb3IiOnsiJGlkIjoiNDEyOSIsIkEiOjI1NSwiUiI6MCwiRyI6MCwiQiI6MH19LCJNYXhXaWR0aCI6MjAwLjAsIk1heEhlaWdodCI6IkluZmluaXR5IiwiU21hcnRGb3JlZ3JvdW5kSXNBY3RpdmUiOmZhbHNlLCJIb3Jpem9udGFsQWxpZ25tZW50IjoxLCJWZXJ0aWNhbEFsaWdubWVudCI6MSwiU21hcnRGb3JlZ3JvdW5kIjpudWxsLCJCYWNrZ3JvdW5kRmlsbFR5cGUiOjAsIk1hcmdpbiI6eyIkaWQiOiI0MTMwIiwiVG9wIjowLjAsIkxlZnQiOjAuMCwiUmlnaHQiOjAuMCwiQm90dG9tIjowLjB9LCJQYWRkaW5nIjp7IiRpZCI6IjQxMzEiLCJUb3AiOjAuMCwiTGVmdCI6MC4wLCJSaWdodCI6MC4wLCJCb3R0b20iOjAuMH0sIkJhY2tncm91bmQiOnsiJGlkIjoiNDEzMiIsIkNvbG9yIjp7IiRpZCI6IjQxMzMiLCJBIjoyNTUsIlIiOjAsIkciOjAsIkIiOjB9fSwiSXNWaXNpYmxlIjp0cnVlLCJXaWR0aCI6MC4wLCJIZWlnaHQiOjAuMCwiQm9yZGVyU3R5bGUiOnsiJGlkIjoiNDEzNCIsIkxpbmVDb2xvciI6bnVsbCwiTGluZVdlaWdodCI6MC4wLCJMaW5lVHlwZSI6MCwiUGFyZW50U3R5bGUiOm51bGx9LCJQYXJlbnRTdHlsZSI6bnVsbH0sIkRhdGVTdHlsZSI6eyIkaWQiOiI0MTM1IiwiRm9udFNldHRpbmdzIjp7IiRpZCI6IjQxMzYiLCJGb250U2l6ZSI6MTAsIkZvbnROYW1lIjoiQ2FsaWJyaSIsIklzQm9sZCI6ZmFsc2UsIklzSXRhbGljIjpmYWxzZSwiSXNVbmRlcmxpbmVkIjpmYWxzZSwiUGFyZW50U3R5bGUiOm51bGx9LCJBdXRvU2l6ZSI6MCwiRm9yZWdyb3VuZCI6eyIkaWQiOiI0MTM3IiwiQ29sb3IiOnsiJGlkIjoiNDEzOCIsIkEiOjI1NSwiUiI6MTQsIkciOjQwLCJCIjo2NX19LCJNYXhXaWR0aCI6MjAwLjAsIk1heEhlaWdodCI6IkluZmluaXR5IiwiU21hcnRGb3JlZ3JvdW5kSXNBY3RpdmUiOmZhbHNlLCJIb3Jpem9udGFsQWxpZ25tZW50IjoxLCJWZXJ0aWNhbEFsaWdubWVudCI6MSwiU21hcnRGb3JlZ3JvdW5kIjpudWxsLCJCYWNrZ3JvdW5kRmlsbFR5cGUiOjAsIk1hcmdpbiI6eyIkaWQiOiI0MTM5IiwiVG9wIjowLjAsIkxlZnQiOjAuMCwiUmlnaHQiOjAuMCwiQm90dG9tIjowLjB9LCJQYWRkaW5nIjp7IiRpZCI6IjQxNDAiLCJUb3AiOjAuMCwiTGVmdCI6MC4wLCJSaWdodCI6MC4wLCJCb3R0b20iOjAuMH0sIkJhY2tncm91bmQiOnsiJGlkIjoiNDE0MSIsIkNvbG9yIjp7IiRpZCI6IjQxNDIiLCJBIjoyNTUsIlIiOjE0LCJHIjo0MCwiQiI6NjV9fSwiSXNWaXNpYmxlIjp0cnVlLCJXaWR0aCI6MC4wLCJIZWlnaHQiOjAuMCwiQm9yZGVyU3R5bGUiOnsiJGlkIjoiNDE0MyIsIkxpbmVDb2xvciI6bnVsbCwiTGluZVdlaWdodCI6MC4wLCJMaW5lVHlwZSI6MCwiUGFyZW50U3R5bGUiOm51bGx9LCJQYXJlbnRTdHlsZSI6bnVsbH0sIkRhdGVGb3JtYXQiOnsiJGlkIjoiNDE0NC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0MTQ1IiwiRm9ybWF0IjowLCJJc1Zpc2libGUiOmZhbHNlLCJMYXN0S25vd25WaXNpYmlsaXR5U3RhdGUiOmZhbHNlfSwiSXNWaXNpYmxlIjpmYWxzZSwiVmFyaWFuY2VTdHlsZSI6eyIkaWQiOiI0MTQ2IiwiVGV4dFN0eWxlIjp7IiRpZCI6IjQxNDciLCJGb250U2V0dGluZ3MiOnsiJGlkIjoiNDE0OCIsIkZvbnRTaXplIjoxMSwiRm9udE5hbWUiOiJDYWxpYnJpIiwiSXNCb2xkIjpmYWxzZSwiSXNJdGFsaWMiOmZhbHNlLCJJc1VuZGVybGluZWQiOmZhbHNlLCJQYXJlbnRTdHlsZSI6bnVsbH0sIkF1dG9TaXplIjowLCJGb3JlZ3JvdW5kIjp7IiRpZCI6IjQxNDkiLCJDb2xvciI6eyIkaWQiOiI0MTUw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QxNTEiLCJUb3AiOjAuMCwiTGVmdCI6MC4wLCJSaWdodCI6MC4wLCJCb3R0b20iOjAuMH0sIlBhZGRpbmciOnsiJGlkIjoiNDE1MiIsIlRvcCI6MC4wLCJMZWZ0IjowLjAsIlJpZ2h0IjowLjAsIkJvdHRvbSI6MC4wfSwiQmFja2dyb3VuZCI6eyIkaWQiOiI0MTUzIiwiQ29sb3IiOnsiJGlkIjoiNDE1NCIsIkEiOjAsIlIiOjAsIkciOjAsIkIiOjB9fSwiSXNWaXNpYmxlIjpmYWxzZSwiV2lkdGgiOjAuMCwiSGVpZ2h0IjowLjAsIkJvcmRlclN0eWxlIjp7IiRpZCI6IjQxNTUiLCJMaW5lQ29sb3IiOm51bGwsIkxpbmVXZWlnaHQiOjAuMCwiTGluZVR5cGUiOjAsIlBhcmVudFN0eWxlIjpudWxsfSwiUGFyZW50U3R5bGUiOm51bGx9LCJQYXJlbnRTdHlsZSI6bnVsbH0sIlBhcmVudFN0eWxlIjpudWxsfSwiRGVmYXVsdFN3aW1sYW5lTWlsZXN0b25lU3R5bGUiOnsiJGlkIjoiNDE1NiIsIlRpdGxlUG9zaXRpb24iOiJMZWZ0IiwiRGF0ZVBvc2l0aW9uIjoiUmlnaHQiLCJWYXJpYW5jZVBvc2l0aW9uIjoiUmlnaHQiLCJTaGFwZVR5cGUiOjEsIlNoYXBlU2l6ZSI6MCwiU3BhY2luZyI6NSwiU2hhcGVTdHlsZSI6eyIkaWQiOiI0MTU3IiwiTWFyZ2luIjp7IiRpZCI6IjQxNTgiLCJUb3AiOjAuMCwiTGVmdCI6MC4wLCJSaWdodCI6MC4wLCJCb3R0b20iOjAuMH0sIlBhZGRpbmciOnsiJGlkIjoiNDE1OSIsIlRvcCI6MC4wLCJMZWZ0IjowLjAsIlJpZ2h0IjowLjAsIkJvdHRvbSI6MC4wfSwiQmFja2dyb3VuZCI6eyIkaWQiOiI0MTYwIiwiQ29sb3IiOnsiJGlkIjoiNDE2MSIsIkEiOjI1NSwiUiI6MjMzLCJHIjoxMTMsIkIiOjUwfX0sIklzVmlzaWJsZSI6dHJ1ZSwiV2lkdGgiOjEyLjAsIkhlaWdodCI6MTQuMCwiQm9yZGVyU3R5bGUiOnsiJGlkIjoiNDE2MiIsIkxpbmVDb2xvciI6eyIkaWQiOiI0MTYzIiwiJHR5cGUiOiJOTFJFLkNvbW1vbi5Eb20uU29saWRDb2xvckJydXNoLCBOTFJFLkNvbW1vbiIsIkNvbG9yIjp7IiRpZCI6IjQxNjQiLCJBIjoyNTUsIlIiOjIzNCwiRyI6MjIsIkIiOjMwfX0sIkxpbmVXZWlnaHQiOjAuMCwiTGluZVR5cGUiOjAsIlBhcmVudFN0eWxlIjpudWxsfSwiUGFyZW50U3R5bGUiOm51bGx9LCJUaXRsZVN0eWxlIjp7IiRpZCI6IjQxNjUiLCJGb250U2V0dGluZ3MiOnsiJGlkIjoiNDE2NiIsIkZvbnRTaXplIjoxMSwiRm9udE5hbWUiOiJDYWxpYnJpIiwiSXNCb2xkIjpmYWxzZSwiSXNJdGFsaWMiOmZhbHNlLCJJc1VuZGVybGluZWQiOmZhbHNlLCJQYXJlbnRTdHlsZSI6bnVsbH0sIkF1dG9TaXplIjowLCJGb3JlZ3JvdW5kIjp7IiRpZCI6IjQxNjciLCJDb2xvciI6eyIkaWQiOiI0MTY4IiwiQSI6MjU1LCJSIjowLCJHIjowLCJCIjowfX0sIk1heFdpZHRoIjoyMDAuMCwiTWF4SGVpZ2h0IjoiSW5maW5pdHkiLCJTbWFydEZvcmVncm91bmRJc0FjdGl2ZSI6ZmFsc2UsIkhvcml6b250YWxBbGlnbm1lbnQiOjIsIlZlcnRpY2FsQWxpZ25tZW50IjoxLCJTbWFydEZvcmVncm91bmQiOm51bGwsIkJhY2tncm91bmRGaWxsVHlwZSI6MCwiTWFyZ2luIjp7IiRpZCI6IjQxNjkiLCJUb3AiOjAuMCwiTGVmdCI6MC4wLCJSaWdodCI6MC4wLCJCb3R0b20iOjAuMH0sIlBhZGRpbmciOnsiJGlkIjoiNDE3MCIsIlRvcCI6MC4wLCJMZWZ0IjowLjAsIlJpZ2h0IjowLjAsIkJvdHRvbSI6MC4wfSwiQmFja2dyb3VuZCI6eyIkaWQiOiI0MTcxIiwiQ29sb3IiOnsiJGlkIjoiNDE3MiIsIkEiOjI1NSwiUiI6MCwiRyI6MCwiQiI6MH19LCJJc1Zpc2libGUiOnRydWUsIldpZHRoIjowLjAsIkhlaWdodCI6MC4wLCJCb3JkZXJTdHlsZSI6eyIkaWQiOiI0MTczIiwiTGluZUNvbG9yIjpudWxsLCJMaW5lV2VpZ2h0IjowLjAsIkxpbmVUeXBlIjowLCJQYXJlbnRTdHlsZSI6bnVsbH0sIlBhcmVudFN0eWxlIjpudWxsfSwiRGF0ZVN0eWxlIjp7IiRpZCI6IjQxNzQiLCJGb250U2V0dGluZ3MiOnsiJGlkIjoiNDE3NSIsIkZvbnRTaXplIjoxMCwiRm9udE5hbWUiOiJDYWxpYnJpIiwiSXNCb2xkIjpmYWxzZSwiSXNJdGFsaWMiOmZhbHNlLCJJc1VuZGVybGluZWQiOmZhbHNlLCJQYXJlbnRTdHlsZSI6bnVsbH0sIkF1dG9TaXplIjowLCJGb3JlZ3JvdW5kIjp7IiRpZCI6IjQxNzYiLCJDb2xvciI6eyIkaWQiOiI0MTc3IiwiQSI6MjU1LCJSIjoxNCwiRyI6NDAsIkIiOjY1fX0sIk1heFdpZHRoIjoyMDAuMCwiTWF4SGVpZ2h0IjoiSW5maW5pdHkiLCJTbWFydEZvcmVncm91bmRJc0FjdGl2ZSI6ZmFsc2UsIkhvcml6b250YWxBbGlnbm1lbnQiOjAsIlZlcnRpY2FsQWxpZ25tZW50IjoxLCJTbWFydEZvcmVncm91bmQiOm51bGwsIkJhY2tncm91bmRGaWxsVHlwZSI6MCwiTWFyZ2luIjp7IiRpZCI6IjQxNzgiLCJUb3AiOjAuMCwiTGVmdCI6MC4wLCJSaWdodCI6MC4wLCJCb3R0b20iOjAuMH0sIlBhZGRpbmciOnsiJGlkIjoiNDE3OSIsIlRvcCI6MC4wLCJMZWZ0IjowLjAsIlJpZ2h0IjowLjAsIkJvdHRvbSI6MC4wfSwiQmFja2dyb3VuZCI6eyIkaWQiOiI0MTgwIiwiQ29sb3IiOnsiJGlkIjoiNDE4MSIsIkEiOjI1NSwiUiI6MTQsIkciOjQwLCJCIjo2NX19LCJJc1Zpc2libGUiOnRydWUsIldpZHRoIjowLjAsIkhlaWdodCI6MC4wLCJCb3JkZXJTdHlsZSI6eyIkaWQiOiI0MTgyIiwiTGluZUNvbG9yIjpudWxsLCJMaW5lV2VpZ2h0IjowLjAsIkxpbmVUeXBlIjowLCJQYXJlbnRTdHlsZSI6bnVsbH0sIlBhcmVudFN0eWxlIjpudWxsfSwiRGF0ZUZvcm1hdCI6eyIkaWQiOiI0MTgz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QxODQiLCJGb3JtYXQiOjAsIklzVmlzaWJsZSI6ZmFsc2UsIkxhc3RLbm93blZpc2liaWxpdHlTdGF0ZSI6ZmFsc2V9LCJJc1Zpc2libGUiOnRydWUsIlZhcmlhbmNlU3R5bGUiOnsiJGlkIjoiNDE4NSIsIlRleHRTdHlsZSI6eyIkaWQiOiI0MTg2IiwiRm9udFNldHRpbmdzIjp7IiRpZCI6IjQxODciLCJGb250U2l6ZSI6MTEsIkZvbnROYW1lIjoiQ2FsaWJyaSIsIklzQm9sZCI6ZmFsc2UsIklzSXRhbGljIjpmYWxzZSwiSXNVbmRlcmxpbmVkIjpmYWxzZSwiUGFyZW50U3R5bGUiOm51bGx9LCJBdXRvU2l6ZSI6MCwiRm9yZWdyb3VuZCI6eyIkaWQiOiI0MTg4IiwiQ29sb3IiOnsiJGlkIjoiNDE4OS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0MTkwIiwiVG9wIjowLjAsIkxlZnQiOjAuMCwiUmlnaHQiOjAuMCwiQm90dG9tIjowLjB9LCJQYWRkaW5nIjp7IiRpZCI6IjQxOTEiLCJUb3AiOjAuMCwiTGVmdCI6MC4wLCJSaWdodCI6MC4wLCJCb3R0b20iOjAuMH0sIkJhY2tncm91bmQiOnsiJGlkIjoiNDE5MiIsIkNvbG9yIjp7IiRpZCI6IjQxOTMiLCJBIjowLCJSIjowLCJHIjowLCJCIjowfX0sIklzVmlzaWJsZSI6dHJ1ZSwiV2lkdGgiOjAuMCwiSGVpZ2h0IjowLjAsIkJvcmRlclN0eWxlIjp7IiRpZCI6IjQxOTQiLCJMaW5lQ29sb3IiOm51bGwsIkxpbmVXZWlnaHQiOjAuMCwiTGluZVR5cGUiOjAsIlBhcmVudFN0eWxlIjpudWxsfSwiUGFyZW50U3R5bGUiOm51bGx9LCJQYXJlbnRTdHlsZSI6bnVsbH0sIlBhcmVudFN0eWxlIjpudWxsfSwiRGVmYXVsdFN3aW1sYW5lQWN0aXZpdHlTdHlsZSI6eyIkaWQiOiI0MTk1IiwiSGVhZGVyU3R5bGUiOnsiJGlkIjoiNDE5NiIsIlRleHRTdHlsZSI6eyIkaWQiOiI0MTk3IiwiRm9udFNldHRpbmdzIjp7IiRpZCI6IjQxOTgiLCJGb250U2l6ZSI6MTEsIkZvbnROYW1lIjoiQ2FsaWJyaSIsIklzQm9sZCI6ZmFsc2UsIklzSXRhbGljIjpmYWxzZSwiSXNVbmRlcmxpbmVkIjpmYWxzZSwiUGFyZW50U3R5bGUiOm51bGx9LCJBdXRvU2l6ZSI6MiwiRm9yZWdyb3VuZCI6eyIkaWQiOiI0MTk5IiwiQ29sb3IiOnsiJGlkIjoiNDIwMCIsIkEiOjI1NSwiUiI6MCwiRyI6MCwiQiI6MH19LCJNYXhXaWR0aCI6IkluZmluaXR5IiwiTWF4SGVpZ2h0IjoiSW5maW5pdHkiLCJTbWFydEZvcmVncm91bmRJc0FjdGl2ZSI6ZmFsc2UsIkhvcml6b250YWxBbGlnbm1lbnQiOjAsIlZlcnRpY2FsQWxpZ25tZW50IjowLCJTbWFydEZvcmVncm91bmQiOm51bGwsIkJhY2tncm91bmRGaWxsVHlwZSI6MCwiTWFyZ2luIjp7IiRpZCI6IjQyMDEiLCJUb3AiOjAuMCwiTGVmdCI6MC4wLCJSaWdodCI6MC4wLCJCb3R0b20iOjAuMH0sIlBhZGRpbmciOnsiJGlkIjoiNDIwMiIsIlRvcCI6MC4wLCJMZWZ0IjowLjAsIlJpZ2h0IjowLjAsIkJvdHRvbSI6MC4wfSwiQmFja2dyb3VuZCI6eyIkaWQiOiI0MjAzIiwiQ29sb3IiOnsiJGlkIjoiNDIwNCIsIkEiOjI1NSwiUiI6MCwiRyI6MCwiQiI6MH19LCJJc1Zpc2libGUiOnRydWUsIldpZHRoIjowLjAsIkhlaWdodCI6MC4wLCJCb3JkZXJTdHlsZSI6bnVsbCwiUGFyZW50U3R5bGUiOm51bGx9LCJSZWN0YW5nbGVTdHlsZSI6eyIkaWQiOiI0MjA1IiwiTWFyZ2luIjp7IiRpZCI6IjQyMDYiLCJUb3AiOjAuMCwiTGVmdCI6MC4wLCJSaWdodCI6MC4wLCJCb3R0b20iOjAuMH0sIlBhZGRpbmciOnsiJGlkIjoiNDIwNyIsIlRvcCI6MC4wLCJMZWZ0IjowLjAsIlJpZ2h0IjowLjAsIkJvdHRvbSI6MC4wfSwiQmFja2dyb3VuZCI6eyIkaWQiOiI0MjA4IiwiQ29sb3IiOnsiJGlkIjoiNDIwOSIsIkEiOjYzLCJSIjoyMzMsIkciOjExMywiQiI6NTB9fSwiSXNWaXNpYmxlIjp0cnVlLCJXaWR0aCI6MC4wLCJIZWlnaHQiOjAuMCwiQm9yZGVyU3R5bGUiOnsiJGlkIjoiNDIxMCIsIkxpbmVDb2xvciI6eyIkaWQiOiI0MjExIiwiJHR5cGUiOiJOTFJFLkNvbW1vbi5Eb20uU29saWRDb2xvckJydXNoLCBOTFJFLkNvbW1vbiIsIkNvbG9yIjp7IiRpZCI6IjQyMTIiLCJBIjoyNTUsIlIiOjI1NSwiRyI6MjU1LCJCIjoyNTV9fSwiTGluZVdlaWdodCI6MC4wLCJMaW5lVHlwZSI6MCwiUGFyZW50U3R5bGUiOm51bGx9LCJQYXJlbnRTdHlsZSI6bnVsbH0sIk1hcmdpbiI6eyIkaWQiOiI0MjEzIiwiVG9wIjowLjAsIkxlZnQiOjAuMCwiUmlnaHQiOjAuMCwiQm90dG9tIjowLjB9LCJQYWRkaW5nIjp7IiRpZCI6IjQyMTQiLCJUb3AiOjAuMCwiTGVmdCI6MC4wLCJSaWdodCI6MC4wLCJCb3R0b20iOjAuMH0sIkJhY2tncm91bmQiOm51bGwsIklzVmlzaWJsZSI6dHJ1ZSwiV2lkdGgiOjAuMCwiSGVpZ2h0IjowLjAsIkJvcmRlclN0eWxlIjpudWxsLCJQYXJlbnRTdHlsZSI6bnVsbH0sIkJhY2tncm91bmRTdHlsZSI6eyIkaWQiOiI0MjE1IiwiTWFyZ2luIjp7IiRpZCI6IjQyMTYiLCJUb3AiOjAuMCwiTGVmdCI6MC4wLCJSaWdodCI6MC4wLCJCb3R0b20iOjAuMH0sIlBhZGRpbmciOnsiJGlkIjoiNDIxNyIsIlRvcCI6MC4wLCJMZWZ0IjowLjAsIlJpZ2h0IjowLjAsIkJvdHRvbSI6MC4wfSwiQmFja2dyb3VuZCI6eyIkaWQiOiI0MjE4IiwiQ29sb3IiOnsiJGlkIjoiNDIxOSIsIkEiOjUxLCJSIjoyMDAsIkciOjIwMCwiQiI6MjAwfX0sIklzVmlzaWJsZSI6dHJ1ZSwiV2lkdGgiOjAuMCwiSGVpZ2h0IjowLjAsIkJvcmRlclN0eWxlIjp7IiRpZCI6IjQyMjAiLCJMaW5lQ29sb3IiOnsiJGlkIjoiNDIyMSIsIiR0eXBlIjoiTkxSRS5Db21tb24uRG9tLlNvbGlkQ29sb3JCcnVzaCwgTkxSRS5Db21tb24iLCJDb2xvciI6eyIkaWQiOiI0MjIyIiwiQSI6MjU1LCJSIjoyMzQsIkciOjIyLCJCIjozMH19LCJMaW5lV2VpZ2h0IjowLjAsIkxpbmVUeXBlIjowLCJQYXJlbnRTdHlsZSI6bnVsbH0sIlBhcmVudFN0eWxlIjpudWxsfSwiTWFyZ2luIjp7IiRpZCI6IjQyMjMiLCJUb3AiOjAuMCwiTGVmdCI6MC4wLCJSaWdodCI6MC4wLCJCb3R0b20iOjAuMH0sIlBhZGRpbmciOnsiJGlkIjoiNDIyNCIsIlRvcCI6MC4wLCJMZWZ0IjowLjAsIlJpZ2h0IjowLjAsIkJvdHRvbSI6MC4wfSwiSXNWaXNpYmxlIjp0cnVlLCJXaWR0aCI6MC4wLCJIZWlnaHQiOjAuMCwiQm9yZGVyU3R5bGUiOnsiJGlkIjoiNDIyNSIsIkxpbmVDb2xvciI6bnVsbCwiTGluZVdlaWdodCI6MC4wLCJMaW5lVHlwZSI6MCwiUGFyZW50U3R5bGUiOm51bGx9LCJQYXJlbnRTdHlsZSI6bnVsbH0sIk1hcmdpbiI6eyIkaWQiOiI0MjI2IiwiVG9wIjowLjAsIkxlZnQiOjAuMCwiUmlnaHQiOjAuMCwiQm90dG9tIjowLjB9LCJQYWRkaW5nIjp7IiRpZCI6IjQyMjciLCJUb3AiOjAuMCwiTGVmdCI6MC4wLCJSaWdodCI6MC4wLCJCb3R0b20iOjAuMH0sIklzVmlzaWJsZSI6dHJ1ZSwiV2lkdGgiOjAuMCwiSGVpZ2h0IjowLjAsIkJvcmRlclN0eWxlIjp7IiRpZCI6IjQyMjgiLCJMaW5lQ29sb3IiOm51bGwsIkxpbmVXZWlnaHQiOjAuMCwiTGluZVR5cGUiOjAsIlBhcmVudFN0eWxlIjpudWxsfSwiUGFyZW50U3R5bGUiOm51bGx9fSx7IiRpZCI6IjQyMjkiLCJfYWN0aXZpdGllcyI6W3siJGlkIjoiNDIzMCIsIl9yb3dzIjpbeyIkaWQiOiI0MjMxIiwiX3Rhc2tzIjpbeyIkaWQiOiI0MjMyIiwiX2F0dGFjaGVkTWlsZXN0b25lcyI6W10sIlRhc2tEZWZpbml0aW9uIjp7IiRpZCI6IjQyMzMiLCJHcm91cE5hbWUiOm51bGwsIlN0YXJ0RGF0ZSI6IjIwMjYtMDEtMDFUMDA6MDA6MDBaIiwiRW5kRGF0ZSI6IjIwMjYtMDItMTNUMjM6NTk6MDBaIiwiUGVyY2VudGFnZUNvbXBsZXRlIjpudWxsLCJTdHlsZSI6eyIkaWQiOiI0MjM0IiwiU2hhcGUiOjQsIlNoYXBlVGhpY2tuZXNzIjowLCJEdXJhdGlvbkZvcm1hdCI6MCwiSW5jbHVkZU5vbldvcmtpbmdEYXlzSW5EdXJhdGlvbiI6ZmFsc2UsIlBlcmNlbnRhZ2VDb21wbGV0ZVN0eWxlIjp7IiRpZCI6IjQyMzUiLCJGb250U2V0dGluZ3MiOnsiJGlkIjoiNDIzNiIsIkZvbnRTaXplIjoxMCwiRm9udE5hbWUiOiJDYWxpYnJpIiwiSXNCb2xkIjpmYWxzZSwiSXNJdGFsaWMiOmZhbHNlLCJJc1VuZGVybGluZWQiOmZhbHNlLCJQYXJlbnRTdHlsZSI6bnVsbH0sIkF1dG9TaXplIjowLCJGb3JlZ3JvdW5kIjp7IiRpZCI6IjQyMzciLCJDb2xvciI6eyIkaWQiOiI0MjM4IiwiQSI6MjU1LCJSIjoyMzIsIkciOjIzMiwiQiI6MjMyfX0sIk1heFdpZHRoIjoyMDAuMCwiTWF4SGVpZ2h0IjoiSW5maW5pdHkiLCJTbWFydEZvcmVncm91bmRJc0FjdGl2ZSI6ZmFsc2UsIkhvcml6b250YWxBbGlnbm1lbnQiOjEsIlZlcnRpY2FsQWxpZ25tZW50IjoxLCJTbWFydEZvcmVncm91bmQiOm51bGwsIkJhY2tncm91bmRGaWxsVHlwZSI6MCwiTWFyZ2luIjp7IiRpZCI6IjQyMzkiLCJUb3AiOjAuMCwiTGVmdCI6MC4wLCJSaWdodCI6MC4wLCJCb3R0b20iOjAuMH0sIlBhZGRpbmciOnsiJGlkIjoiNDI0MCIsIlRvcCI6MC4wLCJMZWZ0IjowLjAsIlJpZ2h0IjowLjAsIkJvdHRvbSI6MC4wfSwiQmFja2dyb3VuZCI6eyIkaWQiOiI0MjQxIiwiQ29sb3IiOnsiJGlkIjoiNDI0MiIsIkEiOjg5LCJSIjowLCJHIjowLCJCIjowfX0sIklzVmlzaWJsZSI6dHJ1ZSwiV2lkdGgiOjAuMCwiSGVpZ2h0IjowLjAsIkJvcmRlclN0eWxlIjp7IiRpZCI6IjQyNDMiLCJMaW5lQ29sb3IiOm51bGwsIkxpbmVXZWlnaHQiOjAuMCwiTGluZVR5cGUiOjAsIlBhcmVudFN0eWxlIjpudWxsfSwiUGFyZW50U3R5bGUiOm51bGx9LCJEdXJhdGlvblN0eWxlIjp7IiRpZCI6IjQyNDQiLCJGb250U2V0dGluZ3MiOnsiJGlkIjoiNDI0NSIsIkZvbnRTaXplIjoxMCwiRm9udE5hbWUiOiJDYWxpYnJpIiwiSXNCb2xkIjpmYWxzZSwiSXNJdGFsaWMiOmZhbHNlLCJJc1VuZGVybGluZWQiOmZhbHNlLCJQYXJlbnRTdHlsZSI6bnVsbH0sIkF1dG9TaXplIjowLCJGb3JlZ3JvdW5kIjp7IiRpZCI6IjQyNDYiLCJDb2xvciI6eyIkaWQiOiI0MjQ3IiwiQSI6MjU1LCJSIjoyMzcsIkciOjEyNSwiQiI6NDl9fSwiTWF4V2lkdGgiOjIwMC4wLCJNYXhIZWlnaHQiOiJJbmZpbml0eSIsIlNtYXJ0Rm9yZWdyb3VuZElzQWN0aXZlIjpmYWxzZSwiSG9yaXpvbnRhbEFsaWdubWVudCI6MCwiVmVydGljYWxBbGlnbm1lbnQiOjEsIlNtYXJ0Rm9yZWdyb3VuZCI6bnVsbCwiQmFja2dyb3VuZEZpbGxUeXBlIjowLCJNYXJnaW4iOnsiJGlkIjoiNDI0OCIsIlRvcCI6MC4wLCJMZWZ0IjowLjAsIlJpZ2h0IjowLjAsIkJvdHRvbSI6MC4wfSwiUGFkZGluZyI6eyIkaWQiOiI0MjQ5IiwiVG9wIjowLjAsIkxlZnQiOjAuMCwiUmlnaHQiOjAuMCwiQm90dG9tIjowLjB9LCJCYWNrZ3JvdW5kIjp7IiRpZCI6IjQyNTAiLCJDb2xvciI6eyIkaWQiOiI0MjUxIiwiQSI6MjU1LCJSIjoyMzcsIkciOjEyNSwiQiI6NDl9fSwiSXNWaXNpYmxlIjp0cnVlLCJXaWR0aCI6MC4wLCJIZWlnaHQiOjAuMCwiQm9yZGVyU3R5bGUiOnsiJGlkIjoiNDI1MiIsIkxpbmVDb2xvciI6bnVsbCwiTGluZVdlaWdodCI6MC4wLCJMaW5lVHlwZSI6MCwiUGFyZW50U3R5bGUiOm51bGx9LCJQYXJlbnRTdHlsZSI6bnVsbH0sIkhvcml6b250YWxDb25uZWN0b3JTdHlsZSI6eyIkaWQiOiI0MjUzIiwiTGluZUNvbG9yIjp7IiRpZCI6IjQyNTQiLCIkdHlwZSI6Ik5MUkUuQ29tbW9uLkRvbS5Tb2xpZENvbG9yQnJ1c2gsIE5MUkUuQ29tbW9uIiwiQ29sb3IiOnsiJGlkIjoiNDI1NSIsIkEiOjI1NSwiUiI6MCwiRyI6MCwiQiI6MH19LCJMaW5lV2VpZ2h0IjowLjAsIkxpbmVUeXBlIjowLCJQYXJlbnRTdHlsZSI6bnVsbH0sIlZlcnRpY2FsQ29ubmVjdG9yU3R5bGUiOnsiJGlkIjoiNDI1NiIsIkxpbmVDb2xvciI6eyIkaWQiOiI0MjU3IiwiJHR5cGUiOiJOTFJFLkNvbW1vbi5Eb20uU29saWRDb2xvckJydXNoLCBOTFJFLkNvbW1vbiIsIkNvbG9yIjp7IiRpZCI6IjQyNTgiLCJBIjoyNTUsIlIiOjAsIkciOjAsIkIiOjB9fSwiTGluZVdlaWdodCI6MC4wLCJMaW5lVHlwZSI6MCwiUGFyZW50U3R5bGUiOm51bGx9LCJNYXJnaW4iOm51bGwsIlN0YXJ0RGF0ZVBvc2l0aW9uIjozLCJFbmREYXRlUG9zaXRpb24iOjMsIkRhdGVJc1Zpc2libGUiOnRydWUsIlRpdGxlUG9zaXRpb24iOjQsIkR1cmF0aW9uUG9zaXRpb24iOjYsIlBlcmNlbnRhZ2VDb21wbGV0ZWRQb3NpdGlvbiI6MiwiVmFyaWFuY2VQb3NpdGlvbiI6NiwiU3BhY2luZyI6MywiSXNCZWxvd1RpbWViYW5kIjp0cnVlLCJQZXJjZW50YWdlQ29tcGxldGVTaGFwZU9wYWNpdHkiOjM1LCJCYXNlbGluZVN0eWxlIjp7IiRpZCI6IjQyNTkiLCJTaGFwZVN0eWxlIjp7IiRpZCI6IjQyNjAiLCJNYXJnaW4iOnsiJGlkIjoiNDI2MSIsIlRvcCI6MC4wLCJMZWZ0IjowLjAsIlJpZ2h0IjowLjAsIkJvdHRvbSI6MC4wfSwiUGFkZGluZyI6eyIkaWQiOiI0MjYyIiwiVG9wIjowLjAsIkxlZnQiOjAuMCwiUmlnaHQiOjAuMCwiQm90dG9tIjowLjB9LCJCYWNrZ3JvdW5kIjp7IiRpZCI6IjQyNjMiLCJDb2xvciI6eyIkaWQiOiI0MjY0IiwiQSI6MTUzLCJSIjowLCJHIjowLCJCIjowfX0sIklzVmlzaWJsZSI6dHJ1ZSwiV2lkdGgiOjAuMCwiSGVpZ2h0IjowLjAsIkJvcmRlclN0eWxlIjpudWxsLCJQYXJlbnRTdHlsZSI6bnVsbH0sIk1hcmdpbiI6eyIkaWQiOiI0MjY1IiwiVG9wIjowLjAsIkxlZnQiOjAuMCwiUmlnaHQiOjAuMCwiQm90dG9tIjowLjB9LCJQYWRkaW5nIjp7IiRpZCI6IjQyNjYiLCJUb3AiOjAuMCwiTGVmdCI6MC4wLCJSaWdodCI6MC4wLCJCb3R0b20iOjAuMH0sIkJhY2tncm91bmQiOm51bGwsIklzVmlzaWJsZSI6dHJ1ZSwiV2lkdGgiOjAuMCwiSGVpZ2h0IjowLjAsIkJvcmRlclN0eWxlIjpudWxsLCJQYXJlbnRTdHlsZSI6bnVsbH0sIlNoYXBlU3R5bGUiOnsiJGlkIjoiNDI2NyIsIk1hcmdpbiI6eyIkaWQiOiI0MjY4IiwiVG9wIjowLjAsIkxlZnQiOjQuMCwiUmlnaHQiOjQuMCwiQm90dG9tIjowLjB9LCJQYWRkaW5nIjp7IiRpZCI6IjQyNjkiLCJUb3AiOjAuMCwiTGVmdCI6MC4wLCJSaWdodCI6MC4wLCJCb3R0b20iOjAuMH0sIkJhY2tncm91bmQiOnsiJGlkIjoiNDI3MCIsIkNvbG9yIjp7IiRpZCI6IjQyNzEiLCJBIjoyNTUsIlIiOjExNSwiRyI6MTE1LCJCIjoxMTV9fSwiSXNWaXNpYmxlIjp0cnVlLCJXaWR0aCI6MC4wLCJIZWlnaHQiOjEwLjAsIkJvcmRlclN0eWxlIjp7IiRpZCI6IjQyNzIiLCJMaW5lQ29sb3IiOnsiJGlkIjoiNDI3MyIsIiR0eXBlIjoiTkxSRS5Db21tb24uRG9tLlNvbGlkQ29sb3JCcnVzaCwgTkxSRS5Db21tb24iLCJDb2xvciI6eyIkaWQiOiI0Mjc0IiwiQSI6MjU1LCJSIjoyMzQsIkciOjIyLCJCIjozMH19LCJMaW5lV2VpZ2h0IjowLjAsIkxpbmVUeXBlIjowLCJQYXJlbnRTdHlsZSI6bnVsbH0sIlBhcmVudFN0eWxlIjpudWxsfSwiVGl0bGVTdHlsZSI6eyIkaWQiOiI0Mjc1IiwiRm9udFNldHRpbmdzIjp7IiRpZCI6IjQyNzYiLCJGb250U2l6ZSI6MTEsIkZvbnROYW1lIjoiQ2FsaWJyaSIsIklzQm9sZCI6ZmFsc2UsIklzSXRhbGljIjpmYWxzZSwiSXNVbmRlcmxpbmVkIjpmYWxzZSwiUGFyZW50U3R5bGUiOm51bGx9LCJBdXRvU2l6ZSI6MCwiRm9yZWdyb3VuZCI6eyIkaWQiOiI0Mjc3IiwiQ29sb3IiOnsiJGlkIjoiNDI3OCIsIkEiOjI1NSwiUiI6MCwiRyI6MCwiQiI6MH19LCJNYXhXaWR0aCI6NzIwLjAsIk1heEhlaWdodCI6IkluZmluaXR5IiwiU21hcnRGb3JlZ3JvdW5kSXNBY3RpdmUiOmZhbHNlLCJIb3Jpem9udGFsQWxpZ25tZW50IjowLCJWZXJ0aWNhbEFsaWdubWVudCI6MSwiU21hcnRGb3JlZ3JvdW5kIjpudWxsLCJCYWNrZ3JvdW5kRmlsbFR5cGUiOjAsIk1hcmdpbiI6eyIkaWQiOiI0Mjc5IiwiVG9wIjowLjAsIkxlZnQiOjAuMCwiUmlnaHQiOjAuMCwiQm90dG9tIjowLjB9LCJQYWRkaW5nIjp7IiRpZCI6IjQyODAiLCJUb3AiOjAuMCwiTGVmdCI6MC4wLCJSaWdodCI6MC4wLCJCb3R0b20iOjAuMH0sIkJhY2tncm91bmQiOnsiJGlkIjoiNDI4MSIsIkNvbG9yIjp7IiRpZCI6IjQyODIiLCJBIjowLCJSIjoyNTUsIkciOjI1NSwiQiI6MjU1fX0sIklzVmlzaWJsZSI6dHJ1ZSwiV2lkdGgiOjAuMCwiSGVpZ2h0IjowLjAsIkJvcmRlclN0eWxlIjp7IiRpZCI6IjQyODMiLCJMaW5lQ29sb3IiOm51bGwsIkxpbmVXZWlnaHQiOjAuMCwiTGluZVR5cGUiOjAsIlBhcmVudFN0eWxlIjpudWxsfSwiUGFyZW50U3R5bGUiOm51bGx9LCJEYXRlU3R5bGUiOnsiJGlkIjoiNDI4NCIsIkZvbnRTZXR0aW5ncyI6eyIkaWQiOiI0Mjg1IiwiRm9udFNpemUiOjEwLCJGb250TmFtZSI6IkNhbGlicmkiLCJJc0JvbGQiOmZhbHNlLCJJc0l0YWxpYyI6ZmFsc2UsIklzVW5kZXJsaW5lZCI6ZmFsc2UsIlBhcmVudFN0eWxlIjpudWxsfSwiQXV0b1NpemUiOjAsIkZvcmVncm91bmQiOnsiJGlkIjoiNDI4NiIsIkNvbG9yIjp7IiRpZCI6IjQyODciLCJBIjoyNTUsIlIiOjE0LCJHIjo0MCwiQiI6NjV9fSwiTWF4V2lkdGgiOjIwMC4wLCJNYXhIZWlnaHQiOiJJbmZpbml0eSIsIlNtYXJ0Rm9yZWdyb3VuZElzQWN0aXZlIjpmYWxzZSwiSG9yaXpvbnRhbEFsaWdubWVudCI6MiwiVmVydGljYWxBbGlnbm1lbnQiOjEsIlNtYXJ0Rm9yZWdyb3VuZCI6bnVsbCwiQmFja2dyb3VuZEZpbGxUeXBlIjowLCJNYXJnaW4iOnsiJGlkIjoiNDI4OCIsIlRvcCI6MC4wLCJMZWZ0IjowLjAsIlJpZ2h0IjowLjAsIkJvdHRvbSI6MC4wfSwiUGFkZGluZyI6eyIkaWQiOiI0Mjg5IiwiVG9wIjowLjAsIkxlZnQiOjAuMCwiUmlnaHQiOjAuMCwiQm90dG9tIjowLjB9LCJCYWNrZ3JvdW5kIjp7IiRpZCI6IjQyOTAiLCJDb2xvciI6eyIkaWQiOiI0MjkxIiwiQSI6MjU1LCJSIjoxNCwiRyI6NDAsIkIiOjY1fX0sIklzVmlzaWJsZSI6dHJ1ZSwiV2lkdGgiOjAuMCwiSGVpZ2h0IjowLjAsIkJvcmRlclN0eWxlIjp7IiRpZCI6IjQyOTIiLCJMaW5lQ29sb3IiOm51bGwsIkxpbmVXZWlnaHQiOjAuMCwiTGluZVR5cGUiOjAsIlBhcmVudFN0eWxlIjpudWxsfSwiUGFyZW50U3R5bGUiOm51bGx9LCJEYXRlRm9ybWF0Ijp7IiRpZCI6IjQyOTMiLCJGb3JtYXRTdHJpbmciOiJNTU0geXl5eSIsIlNlcGFyYXRvciI6Ii8iLCJVc2VJbnRlcm5hdGlvbmFsRGF0ZUZvcm1hdCI6ZmFsc2UsIkRhdGVJc1Zpc2libGUiOnRydWUsIlRpbWVJc1Zpc2libGUiOmZhbHNlLCJIb3VyRGlnaXRzIjoxLCJBbVBtRGVzaWduYXRvciI6MiwiVHJpbTAwTWludXRlcyI6ZmFsc2UsIkxhc3RLbm93blZpc2liaWxpdHlTdGF0ZSI6bnVsbH0sIldlZWtOdW1iZXJpbmciOnsiJGlkIjoiNDI5NCIsIkZvcm1hdCI6MCwiSXNWaXNpYmxlIjpmYWxzZSwiTGFzdEtub3duVmlzaWJpbGl0eVN0YXRlIjpmYWxzZX0sIklzVmlzaWJsZSI6dHJ1ZSwiVmFyaWFuY2VTdHlsZSI6eyIkaWQiOiI0Mjk1IiwiVGV4dFN0eWxlIjp7IiRpZCI6IjQyOTYiLCJGb250U2V0dGluZ3MiOnsiJGlkIjoiNDI5NyIsIkZvbnRTaXplIjoxMSwiRm9udE5hbWUiOiJDYWxpYnJpIiwiSXNCb2xkIjpmYWxzZSwiSXNJdGFsaWMiOmZhbHNlLCJJc1VuZGVybGluZWQiOmZhbHNlLCJQYXJlbnRTdHlsZSI6bnVsbH0sIkF1dG9TaXplIjowLCJGb3JlZ3JvdW5kIjp7IiRpZCI6IjQyOTgiLCJDb2xvciI6eyIkaWQiOiI0Mjk5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QzMDAiLCJUb3AiOjAuMCwiTGVmdCI6MC4wLCJSaWdodCI6MC4wLCJCb3R0b20iOjAuMH0sIlBhZGRpbmciOnsiJGlkIjoiNDMwMSIsIlRvcCI6MC4wLCJMZWZ0IjowLjAsIlJpZ2h0IjowLjAsIkJvdHRvbSI6MC4wfSwiQmFja2dyb3VuZCI6eyIkaWQiOiI0MzAyIiwiQ29sb3IiOnsiJGlkIjoiNDMwMyIsIkEiOjAsIlIiOjAsIkciOjAsIkIiOjB9fSwiSXNWaXNpYmxlIjp0cnVlLCJXaWR0aCI6MC4wLCJIZWlnaHQiOjAuMCwiQm9yZGVyU3R5bGUiOnsiJGlkIjoiNDMwNCIsIkxpbmVDb2xvciI6bnVsbCwiTGluZVdlaWdodCI6MC4wLCJMaW5lVHlwZSI6MCwiUGFyZW50U3R5bGUiOm51bGx9LCJQYXJlbnRTdHlsZSI6bnVsbH0sIlBhcmVudFN0eWxlIjpudWxsfSwiUGFyZW50U3R5bGUiOm51bGx9LCJJbmRleCI6NDQsIlNtYXJ0RHVyYXRpb25BY3RpdmF0ZWQiOmZhbHNlLCJEYXRlRm9ybWF0Ijp7IiRyZWYiOiI0MjkzIn0sIldlZWtOdW1iZXJpbmciOnsiJGlkIjoiNDMwNSIsIkZvcm1hdCI6MCwiSXNWaXNpYmxlIjpmYWxzZSwiTGFzdEtub3duVmlzaWJpbGl0eVN0YXRlIjpmYWxzZX0sIkJhc2VsaW5lRGF0YSI6eyIkaWQiOiI0MzA2IiwiU3RhcnREYXRlIjoiMjAyNi0wMS0wMVQwMDowMDowMCIsIkVuZERhdGUiOiIyMDI2LTAyLTEzVDIzOjU5OjAwWiJ9LCJJZCI6IjFkY2Y1NjY2LTBlZjktNDM0Zi04MWU1LTg4NzRjMjE3YTMwZiIsIkltcG9ydElkIjpudWxsLCJUaXRsZSI6IkZhbiBDaG9wcGVyOiBEZXNpZ24gcGhhc2UgKEZaSikiLCJOb3RlIjpudWxsLCJIeXBlcmxpbmsiOnsiJGlkIjoiNDMwNyIsIkFkZHJlc3MiOiIiLCJTdWJBZGRyZXNzIjoiIn0sIklzQ2hhbmdlZCI6ZmFsc2UsIklzTmV3IjpmYWxzZX19XSwiX21pbGVzdG9uZXMiOltdLCJJZCI6IjAwMDAwMDAwLTAwMDAtMDAwMC0wMDAwLTAwMDAwMDAwMDAwMCIsIklzU2luZ2xlSXRlbVJvdyI6dHJ1ZX0seyIkaWQiOiI0MzA4IiwiX3Rhc2tzIjpbeyIkaWQiOiI0MzA5IiwiX2F0dGFjaGVkTWlsZXN0b25lcyI6W10sIlRhc2tEZWZpbml0aW9uIjp7IiRpZCI6IjQzMTAiLCJHcm91cE5hbWUiOm51bGwsIlN0YXJ0RGF0ZSI6IjIwMjYtMDItMTZUMDA6MDA6MDBaIiwiRW5kRGF0ZSI6IjIwMjYtMTEtMjBUMjM6NTk6MDBaIiwiUGVyY2VudGFnZUNvbXBsZXRlIjpudWxsLCJTdHlsZSI6eyIkaWQiOiI0MzExIiwiU2hhcGUiOjEsIlNoYXBlVGhpY2tuZXNzIjowLCJEdXJhdGlvbkZvcm1hdCI6MCwiSW5jbHVkZU5vbldvcmtpbmdEYXlzSW5EdXJhdGlvbiI6ZmFsc2UsIlBlcmNlbnRhZ2VDb21wbGV0ZVN0eWxlIjp7IiRpZCI6IjQzMTIiLCJGb250U2V0dGluZ3MiOnsiJGlkIjoiNDMxMyIsIkZvbnRTaXplIjoxMCwiRm9udE5hbWUiOiJDYWxpYnJpIiwiSXNCb2xkIjpmYWxzZSwiSXNJdGFsaWMiOmZhbHNlLCJJc1VuZGVybGluZWQiOmZhbHNlLCJQYXJlbnRTdHlsZSI6bnVsbH0sIkF1dG9TaXplIjowLCJGb3JlZ3JvdW5kIjp7IiRpZCI6IjQzMTQiLCJDb2xvciI6eyIkaWQiOiI0MzE1IiwiQSI6MjU1LCJSIjoyMzIsIkciOjIzMiwiQiI6MjMyfX0sIk1heFdpZHRoIjoyMDAuMCwiTWF4SGVpZ2h0IjoiSW5maW5pdHkiLCJTbWFydEZvcmVncm91bmRJc0FjdGl2ZSI6ZmFsc2UsIkhvcml6b250YWxBbGlnbm1lbnQiOjEsIlZlcnRpY2FsQWxpZ25tZW50IjoxLCJTbWFydEZvcmVncm91bmQiOm51bGwsIkJhY2tncm91bmRGaWxsVHlwZSI6MCwiTWFyZ2luIjp7IiRpZCI6IjQzMTYiLCJUb3AiOjAuMCwiTGVmdCI6MC4wLCJSaWdodCI6MC4wLCJCb3R0b20iOjAuMH0sIlBhZGRpbmciOnsiJGlkIjoiNDMxNyIsIlRvcCI6MC4wLCJMZWZ0IjowLjAsIlJpZ2h0IjowLjAsIkJvdHRvbSI6MC4wfSwiQmFja2dyb3VuZCI6eyIkaWQiOiI0MzE4IiwiQ29sb3IiOnsiJGlkIjoiNDMxOSIsIkEiOjg5LCJSIjowLCJHIjowLCJCIjowfX0sIklzVmlzaWJsZSI6dHJ1ZSwiV2lkdGgiOjAuMCwiSGVpZ2h0IjowLjAsIkJvcmRlclN0eWxlIjp7IiRpZCI6IjQzMjAiLCJMaW5lQ29sb3IiOm51bGwsIkxpbmVXZWlnaHQiOjAuMCwiTGluZVR5cGUiOjAsIlBhcmVudFN0eWxlIjpudWxsfSwiUGFyZW50U3R5bGUiOm51bGx9LCJEdXJhdGlvblN0eWxlIjp7IiRpZCI6IjQzMjEiLCJGb250U2V0dGluZ3MiOnsiJGlkIjoiNDMyMiIsIkZvbnRTaXplIjoxMCwiRm9udE5hbWUiOiJDYWxpYnJpIiwiSXNCb2xkIjpmYWxzZSwiSXNJdGFsaWMiOmZhbHNlLCJJc1VuZGVybGluZWQiOmZhbHNlLCJQYXJlbnRTdHlsZSI6bnVsbH0sIkF1dG9TaXplIjowLCJGb3JlZ3JvdW5kIjp7IiRpZCI6IjQzMjMiLCJDb2xvciI6eyIkaWQiOiI0MzI0IiwiQSI6MjU1LCJSIjoyMzcsIkciOjEyNSwiQiI6NDl9fSwiTWF4V2lkdGgiOjIwMC4wLCJNYXhIZWlnaHQiOiJJbmZpbml0eSIsIlNtYXJ0Rm9yZWdyb3VuZElzQWN0aXZlIjpmYWxzZSwiSG9yaXpvbnRhbEFsaWdubWVudCI6MCwiVmVydGljYWxBbGlnbm1lbnQiOjEsIlNtYXJ0Rm9yZWdyb3VuZCI6bnVsbCwiQmFja2dyb3VuZEZpbGxUeXBlIjowLCJNYXJnaW4iOnsiJGlkIjoiNDMyNSIsIlRvcCI6MC4wLCJMZWZ0IjowLjAsIlJpZ2h0IjowLjAsIkJvdHRvbSI6MC4wfSwiUGFkZGluZyI6eyIkaWQiOiI0MzI2IiwiVG9wIjowLjAsIkxlZnQiOjAuMCwiUmlnaHQiOjAuMCwiQm90dG9tIjowLjB9LCJCYWNrZ3JvdW5kIjp7IiRpZCI6IjQzMjciLCJDb2xvciI6eyIkaWQiOiI0MzI4IiwiQSI6MjU1LCJSIjoyMzcsIkciOjEyNSwiQiI6NDl9fSwiSXNWaXNpYmxlIjp0cnVlLCJXaWR0aCI6MC4wLCJIZWlnaHQiOjAuMCwiQm9yZGVyU3R5bGUiOnsiJGlkIjoiNDMyOSIsIkxpbmVDb2xvciI6bnVsbCwiTGluZVdlaWdodCI6MC4wLCJMaW5lVHlwZSI6MCwiUGFyZW50U3R5bGUiOm51bGx9LCJQYXJlbnRTdHlsZSI6bnVsbH0sIkhvcml6b250YWxDb25uZWN0b3JTdHlsZSI6eyIkaWQiOiI0MzMwIiwiTGluZUNvbG9yIjp7IiRpZCI6IjQzMzEiLCIkdHlwZSI6Ik5MUkUuQ29tbW9uLkRvbS5Tb2xpZENvbG9yQnJ1c2gsIE5MUkUuQ29tbW9uIiwiQ29sb3IiOnsiJGlkIjoiNDMzMiIsIkEiOjI1NSwiUiI6MCwiRyI6MCwiQiI6MH19LCJMaW5lV2VpZ2h0IjowLjAsIkxpbmVUeXBlIjowLCJQYXJlbnRTdHlsZSI6bnVsbH0sIlZlcnRpY2FsQ29ubmVjdG9yU3R5bGUiOnsiJGlkIjoiNDMzMyIsIkxpbmVDb2xvciI6eyIkaWQiOiI0MzM0IiwiJHR5cGUiOiJOTFJFLkNvbW1vbi5Eb20uU29saWRDb2xvckJydXNoLCBOTFJFLkNvbW1vbiIsIkNvbG9yIjp7IiRpZCI6IjQzMzUiLCJBIjoyNTUsIlIiOjAsIkciOjAsIkIiOjB9fSwiTGluZVdlaWdodCI6MC4wLCJMaW5lVHlwZSI6MCwiUGFyZW50U3R5bGUiOm51bGx9LCJNYXJnaW4iOm51bGwsIlN0YXJ0RGF0ZVBvc2l0aW9uIjozLCJFbmREYXRlUG9zaXRpb24iOjMsIkRhdGVJc1Zpc2libGUiOnRydWUsIlRpdGxlUG9zaXRpb24iOjQsIkR1cmF0aW9uUG9zaXRpb24iOjYsIlBlcmNlbnRhZ2VDb21wbGV0ZWRQb3NpdGlvbiI6MiwiVmFyaWFuY2VQb3NpdGlvbiI6NiwiU3BhY2luZyI6MywiSXNCZWxvd1RpbWViYW5kIjp0cnVlLCJQZXJjZW50YWdlQ29tcGxldGVTaGFwZU9wYWNpdHkiOjM1LCJCYXNlbGluZVN0eWxlIjp7IiRpZCI6IjQzMzYiLCJTaGFwZVN0eWxlIjp7IiRpZCI6IjQzMzciLCJNYXJnaW4iOnsiJGlkIjoiNDMzOCIsIlRvcCI6MC4wLCJMZWZ0IjowLjAsIlJpZ2h0IjowLjAsIkJvdHRvbSI6MC4wfSwiUGFkZGluZyI6eyIkaWQiOiI0MzM5IiwiVG9wIjowLjAsIkxlZnQiOjAuMCwiUmlnaHQiOjAuMCwiQm90dG9tIjowLjB9LCJCYWNrZ3JvdW5kIjp7IiRpZCI6IjQzNDAiLCJDb2xvciI6eyIkaWQiOiI0MzQxIiwiQSI6MTUzLCJSIjowLCJHIjowLCJCIjowfX0sIklzVmlzaWJsZSI6dHJ1ZSwiV2lkdGgiOjAuMCwiSGVpZ2h0IjowLjAsIkJvcmRlclN0eWxlIjpudWxsLCJQYXJlbnRTdHlsZSI6bnVsbH0sIk1hcmdpbiI6eyIkaWQiOiI0MzQyIiwiVG9wIjowLjAsIkxlZnQiOjAuMCwiUmlnaHQiOjAuMCwiQm90dG9tIjowLjB9LCJQYWRkaW5nIjp7IiRpZCI6IjQzNDMiLCJUb3AiOjAuMCwiTGVmdCI6MC4wLCJSaWdodCI6MC4wLCJCb3R0b20iOjAuMH0sIkJhY2tncm91bmQiOm51bGwsIklzVmlzaWJsZSI6dHJ1ZSwiV2lkdGgiOjAuMCwiSGVpZ2h0IjowLjAsIkJvcmRlclN0eWxlIjpudWxsLCJQYXJlbnRTdHlsZSI6bnVsbH0sIlNoYXBlU3R5bGUiOnsiJGlkIjoiNDM0NCIsIk1hcmdpbiI6eyIkaWQiOiI0MzQ1IiwiVG9wIjowLjAsIkxlZnQiOjQuMCwiUmlnaHQiOjQuMCwiQm90dG9tIjowLjB9LCJQYWRkaW5nIjp7IiRpZCI6IjQzNDYiLCJUb3AiOjAuMCwiTGVmdCI6MC4wLCJSaWdodCI6MC4wLCJCb3R0b20iOjAuMH0sIkJhY2tncm91bmQiOnsiJGlkIjoiNDM0NyIsIkNvbG9yIjp7IiRpZCI6IjQzNDgiLCJBIjoyNTUsIlIiOjExNSwiRyI6MTE1LCJCIjoxMTV9fSwiSXNWaXNpYmxlIjp0cnVlLCJXaWR0aCI6MC4wLCJIZWlnaHQiOjEwLjAsIkJvcmRlclN0eWxlIjp7IiRpZCI6IjQzNDkiLCJMaW5lQ29sb3IiOnsiJGlkIjoiNDM1MCIsIiR0eXBlIjoiTkxSRS5Db21tb24uRG9tLlNvbGlkQ29sb3JCcnVzaCwgTkxSRS5Db21tb24iLCJDb2xvciI6eyIkaWQiOiI0MzUxIiwiQSI6MjU1LCJSIjoyMzQsIkciOjIyLCJCIjozMH19LCJMaW5lV2VpZ2h0IjowLjAsIkxpbmVUeXBlIjowLCJQYXJlbnRTdHlsZSI6bnVsbH0sIlBhcmVudFN0eWxlIjpudWxsfSwiVGl0bGVTdHlsZSI6eyIkaWQiOiI0MzUyIiwiRm9udFNldHRpbmdzIjp7IiRpZCI6IjQzNTMiLCJGb250U2l6ZSI6MTEsIkZvbnROYW1lIjoiQ2FsaWJyaSIsIklzQm9sZCI6ZmFsc2UsIklzSXRhbGljIjpmYWxzZSwiSXNVbmRlcmxpbmVkIjpmYWxzZSwiUGFyZW50U3R5bGUiOm51bGx9LCJBdXRvU2l6ZSI6MCwiRm9yZWdyb3VuZCI6eyIkaWQiOiI0MzU0IiwiQ29sb3IiOnsiJGlkIjoiNDM1NSIsIkEiOjI1NSwiUiI6MCwiRyI6MCwiQiI6MH19LCJNYXhXaWR0aCI6NzIwLjAsIk1heEhlaWdodCI6IkluZmluaXR5IiwiU21hcnRGb3JlZ3JvdW5kSXNBY3RpdmUiOmZhbHNlLCJIb3Jpem9udGFsQWxpZ25tZW50IjowLCJWZXJ0aWNhbEFsaWdubWVudCI6MSwiU21hcnRGb3JlZ3JvdW5kIjpudWxsLCJCYWNrZ3JvdW5kRmlsbFR5cGUiOjAsIk1hcmdpbiI6eyIkaWQiOiI0MzU2IiwiVG9wIjowLjAsIkxlZnQiOjAuMCwiUmlnaHQiOjAuMCwiQm90dG9tIjowLjB9LCJQYWRkaW5nIjp7IiRpZCI6IjQzNTciLCJUb3AiOjAuMCwiTGVmdCI6MC4wLCJSaWdodCI6MC4wLCJCb3R0b20iOjAuMH0sIkJhY2tncm91bmQiOnsiJGlkIjoiNDM1OCIsIkNvbG9yIjp7IiRpZCI6IjQzNTkiLCJBIjowLCJSIjoyNTUsIkciOjI1NSwiQiI6MjU1fX0sIklzVmlzaWJsZSI6dHJ1ZSwiV2lkdGgiOjAuMCwiSGVpZ2h0IjowLjAsIkJvcmRlclN0eWxlIjp7IiRpZCI6IjQzNjAiLCJMaW5lQ29sb3IiOm51bGwsIkxpbmVXZWlnaHQiOjAuMCwiTGluZVR5cGUiOjAsIlBhcmVudFN0eWxlIjpudWxsfSwiUGFyZW50U3R5bGUiOm51bGx9LCJEYXRlU3R5bGUiOnsiJGlkIjoiNDM2MSIsIkZvbnRTZXR0aW5ncyI6eyIkaWQiOiI0MzYyIiwiRm9udFNpemUiOjEwLCJGb250TmFtZSI6IkNhbGlicmkiLCJJc0JvbGQiOmZhbHNlLCJJc0l0YWxpYyI6ZmFsc2UsIklzVW5kZXJsaW5lZCI6ZmFsc2UsIlBhcmVudFN0eWxlIjpudWxsfSwiQXV0b1NpemUiOjAsIkZvcmVncm91bmQiOnsiJGlkIjoiNDM2MyIsIkNvbG9yIjp7IiRpZCI6IjQzNjQiLCJBIjoyNTUsIlIiOjE0LCJHIjo0MCwiQiI6NjV9fSwiTWF4V2lkdGgiOjIwMC4wLCJNYXhIZWlnaHQiOiJJbmZpbml0eSIsIlNtYXJ0Rm9yZWdyb3VuZElzQWN0aXZlIjpmYWxzZSwiSG9yaXpvbnRhbEFsaWdubWVudCI6MiwiVmVydGljYWxBbGlnbm1lbnQiOjEsIlNtYXJ0Rm9yZWdyb3VuZCI6bnVsbCwiQmFja2dyb3VuZEZpbGxUeXBlIjowLCJNYXJnaW4iOnsiJGlkIjoiNDM2NSIsIlRvcCI6MC4wLCJMZWZ0IjowLjAsIlJpZ2h0IjowLjAsIkJvdHRvbSI6MC4wfSwiUGFkZGluZyI6eyIkaWQiOiI0MzY2IiwiVG9wIjowLjAsIkxlZnQiOjAuMCwiUmlnaHQiOjAuMCwiQm90dG9tIjowLjB9LCJCYWNrZ3JvdW5kIjp7IiRpZCI6IjQzNjciLCJDb2xvciI6eyIkaWQiOiI0MzY4IiwiQSI6MjU1LCJSIjoxNCwiRyI6NDAsIkIiOjY1fX0sIklzVmlzaWJsZSI6dHJ1ZSwiV2lkdGgiOjAuMCwiSGVpZ2h0IjowLjAsIkJvcmRlclN0eWxlIjp7IiRpZCI6IjQzNjkiLCJMaW5lQ29sb3IiOm51bGwsIkxpbmVXZWlnaHQiOjAuMCwiTGluZVR5cGUiOjAsIlBhcmVudFN0eWxlIjpudWxsfSwiUGFyZW50U3R5bGUiOm51bGx9LCJEYXRlRm9ybWF0Ijp7IiRpZCI6IjQzNzAiLCJGb3JtYXRTdHJpbmciOiJNTU0geXl5eSIsIlNlcGFyYXRvciI6Ii8iLCJVc2VJbnRlcm5hdGlvbmFsRGF0ZUZvcm1hdCI6ZmFsc2UsIkRhdGVJc1Zpc2libGUiOnRydWUsIlRpbWVJc1Zpc2libGUiOmZhbHNlLCJIb3VyRGlnaXRzIjoxLCJBbVBtRGVzaWduYXRvciI6MiwiVHJpbTAwTWludXRlcyI6ZmFsc2UsIkxhc3RLbm93blZpc2liaWxpdHlTdGF0ZSI6bnVsbH0sIldlZWtOdW1iZXJpbmciOnsiJGlkIjoiNDM3MSIsIkZvcm1hdCI6MCwiSXNWaXNpYmxlIjpmYWxzZSwiTGFzdEtub3duVmlzaWJpbGl0eVN0YXRlIjpmYWxzZX0sIklzVmlzaWJsZSI6dHJ1ZSwiVmFyaWFuY2VTdHlsZSI6eyIkaWQiOiI0MzcyIiwiVGV4dFN0eWxlIjp7IiRpZCI6IjQzNzMiLCJGb250U2V0dGluZ3MiOnsiJGlkIjoiNDM3NCIsIkZvbnRTaXplIjoxMSwiRm9udE5hbWUiOiJDYWxpYnJpIiwiSXNCb2xkIjpmYWxzZSwiSXNJdGFsaWMiOmZhbHNlLCJJc1VuZGVybGluZWQiOmZhbHNlLCJQYXJlbnRTdHlsZSI6bnVsbH0sIkF1dG9TaXplIjowLCJGb3JlZ3JvdW5kIjp7IiRpZCI6IjQzNzUiLCJDb2xvciI6eyIkaWQiOiI0Mzc2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QzNzciLCJUb3AiOjAuMCwiTGVmdCI6MC4wLCJSaWdodCI6MC4wLCJCb3R0b20iOjAuMH0sIlBhZGRpbmciOnsiJGlkIjoiNDM3OCIsIlRvcCI6MC4wLCJMZWZ0IjowLjAsIlJpZ2h0IjowLjAsIkJvdHRvbSI6MC4wfSwiQmFja2dyb3VuZCI6eyIkaWQiOiI0Mzc5IiwiQ29sb3IiOnsiJGlkIjoiNDM4MCIsIkEiOjAsIlIiOjAsIkciOjAsIkIiOjB9fSwiSXNWaXNpYmxlIjp0cnVlLCJXaWR0aCI6MC4wLCJIZWlnaHQiOjAuMCwiQm9yZGVyU3R5bGUiOnsiJGlkIjoiNDM4MSIsIkxpbmVDb2xvciI6bnVsbCwiTGluZVdlaWdodCI6MC4wLCJMaW5lVHlwZSI6MCwiUGFyZW50U3R5bGUiOm51bGx9LCJQYXJlbnRTdHlsZSI6bnVsbH0sIlBhcmVudFN0eWxlIjpudWxsfSwiUGFyZW50U3R5bGUiOm51bGx9LCJJbmRleCI6NDUsIlNtYXJ0RHVyYXRpb25BY3RpdmF0ZWQiOmZhbHNlLCJEYXRlRm9ybWF0Ijp7IiRyZWYiOiI0MzcwIn0sIldlZWtOdW1iZXJpbmciOnsiJGlkIjoiNDM4MiIsIkZvcm1hdCI6MCwiSXNWaXNpYmxlIjpmYWxzZSwiTGFzdEtub3duVmlzaWJpbGl0eVN0YXRlIjpmYWxzZX0sIkJhc2VsaW5lRGF0YSI6eyIkaWQiOiI0MzgzIiwiU3RhcnREYXRlIjoiMjAyNi0wMi0xNlQwMDowMDowMFoiLCJFbmREYXRlIjoiMjAyNi0xMS0yMFQyMzo1OTowMFoifSwiSWQiOiJjYTllMDRmMS00ZmVlLTRkZjYtYmU4Zi01YzU3YTBhYWVkNmMiLCJJbXBvcnRJZCI6bnVsbCwiVGl0bGUiOiJGYW4gQ2hvcHBlcjogUHJvY3VyZW1lbnQgYW5kIE1hbnVmYWN0dXJpbmcgcGhhc2UgKEZaSikiLCJOb3RlIjpudWxsLCJIeXBlcmxpbmsiOnsiJGlkIjoiNDM4NCIsIkFkZHJlc3MiOiIiLCJTdWJBZGRyZXNzIjoiIn0sIklzQ2hhbmdlZCI6ZmFsc2UsIklzTmV3IjpmYWxzZX19XSwiX21pbGVzdG9uZXMiOltdLCJJZCI6IjAwMDAwMDAwLTAwMDAtMDAwMC0wMDAwLTAwMDAwMDAwMDAwMCIsIklzU2luZ2xlSXRlbVJvdyI6dHJ1ZX0seyIkaWQiOiI0Mzg1IiwiX3Rhc2tzIjpbeyIkaWQiOiI0Mzg2IiwiX2F0dGFjaGVkTWlsZXN0b25lcyI6W10sIlRhc2tEZWZpbml0aW9uIjp7IiRpZCI6IjQzODciLCJHcm91cE5hbWUiOm51bGwsIlN0YXJ0RGF0ZSI6IjIwMjYtMTEtMTZUMDA6MDA6MDBaIiwiRW5kRGF0ZSI6IjIwMjctMDEtMjJUMjM6NTk6MDBaIiwiUGVyY2VudGFnZUNvbXBsZXRlIjpudWxsLCJTdHlsZSI6eyIkaWQiOiI0Mzg4IiwiU2hhcGUiOjEsIlNoYXBlVGhpY2tuZXNzIjowLCJEdXJhdGlvbkZvcm1hdCI6MCwiSW5jbHVkZU5vbldvcmtpbmdEYXlzSW5EdXJhdGlvbiI6ZmFsc2UsIlBlcmNlbnRhZ2VDb21wbGV0ZVN0eWxlIjp7IiRpZCI6IjQzODkiLCJGb250U2V0dGluZ3MiOnsiJGlkIjoiNDM5MCIsIkZvbnRTaXplIjoxMCwiRm9udE5hbWUiOiJDYWxpYnJpIiwiSXNCb2xkIjpmYWxzZSwiSXNJdGFsaWMiOmZhbHNlLCJJc1VuZGVybGluZWQiOmZhbHNlLCJQYXJlbnRTdHlsZSI6bnVsbH0sIkF1dG9TaXplIjowLCJGb3JlZ3JvdW5kIjp7IiRpZCI6IjQzOTEiLCJDb2xvciI6eyIkaWQiOiI0MzkyIiwiQSI6MjU1LCJSIjoyMzIsIkciOjIzMiwiQiI6MjMyfX0sIk1heFdpZHRoIjoyMDAuMCwiTWF4SGVpZ2h0IjoiSW5maW5pdHkiLCJTbWFydEZvcmVncm91bmRJc0FjdGl2ZSI6ZmFsc2UsIkhvcml6b250YWxBbGlnbm1lbnQiOjEsIlZlcnRpY2FsQWxpZ25tZW50IjoxLCJTbWFydEZvcmVncm91bmQiOm51bGwsIkJhY2tncm91bmRGaWxsVHlwZSI6MCwiTWFyZ2luIjp7IiRpZCI6IjQzOTMiLCJUb3AiOjAuMCwiTGVmdCI6MC4wLCJSaWdodCI6MC4wLCJCb3R0b20iOjAuMH0sIlBhZGRpbmciOnsiJGlkIjoiNDM5NCIsIlRvcCI6MC4wLCJMZWZ0IjowLjAsIlJpZ2h0IjowLjAsIkJvdHRvbSI6MC4wfSwiQmFja2dyb3VuZCI6eyIkaWQiOiI0Mzk1IiwiQ29sb3IiOnsiJGlkIjoiNDM5NiIsIkEiOjg5LCJSIjowLCJHIjowLCJCIjowfX0sIklzVmlzaWJsZSI6dHJ1ZSwiV2lkdGgiOjAuMCwiSGVpZ2h0IjowLjAsIkJvcmRlclN0eWxlIjp7IiRpZCI6IjQzOTciLCJMaW5lQ29sb3IiOm51bGwsIkxpbmVXZWlnaHQiOjAuMCwiTGluZVR5cGUiOjAsIlBhcmVudFN0eWxlIjpudWxsfSwiUGFyZW50U3R5bGUiOm51bGx9LCJEdXJhdGlvblN0eWxlIjp7IiRpZCI6IjQzOTgiLCJGb250U2V0dGluZ3MiOnsiJGlkIjoiNDM5OSIsIkZvbnRTaXplIjoxMCwiRm9udE5hbWUiOiJDYWxpYnJpIiwiSXNCb2xkIjpmYWxzZSwiSXNJdGFsaWMiOmZhbHNlLCJJc1VuZGVybGluZWQiOmZhbHNlLCJQYXJlbnRTdHlsZSI6bnVsbH0sIkF1dG9TaXplIjowLCJGb3JlZ3JvdW5kIjp7IiRpZCI6IjQ0MDAiLCJDb2xvciI6eyIkaWQiOiI0NDAxIiwiQSI6MjU1LCJSIjoyMzcsIkciOjEyNSwiQiI6NDl9fSwiTWF4V2lkdGgiOjIwMC4wLCJNYXhIZWlnaHQiOiJJbmZpbml0eSIsIlNtYXJ0Rm9yZWdyb3VuZElzQWN0aXZlIjpmYWxzZSwiSG9yaXpvbnRhbEFsaWdubWVudCI6MCwiVmVydGljYWxBbGlnbm1lbnQiOjEsIlNtYXJ0Rm9yZWdyb3VuZCI6bnVsbCwiQmFja2dyb3VuZEZpbGxUeXBlIjowLCJNYXJnaW4iOnsiJGlkIjoiNDQwMiIsIlRvcCI6MC4wLCJMZWZ0IjowLjAsIlJpZ2h0IjowLjAsIkJvdHRvbSI6MC4wfSwiUGFkZGluZyI6eyIkaWQiOiI0NDAzIiwiVG9wIjowLjAsIkxlZnQiOjAuMCwiUmlnaHQiOjAuMCwiQm90dG9tIjowLjB9LCJCYWNrZ3JvdW5kIjp7IiRpZCI6IjQ0MDQiLCJDb2xvciI6eyIkaWQiOiI0NDA1IiwiQSI6MjU1LCJSIjoyMzcsIkciOjEyNSwiQiI6NDl9fSwiSXNWaXNpYmxlIjp0cnVlLCJXaWR0aCI6MC4wLCJIZWlnaHQiOjAuMCwiQm9yZGVyU3R5bGUiOnsiJGlkIjoiNDQwNiIsIkxpbmVDb2xvciI6bnVsbCwiTGluZVdlaWdodCI6MC4wLCJMaW5lVHlwZSI6MCwiUGFyZW50U3R5bGUiOm51bGx9LCJQYXJlbnRTdHlsZSI6bnVsbH0sIkhvcml6b250YWxDb25uZWN0b3JTdHlsZSI6eyIkaWQiOiI0NDA3IiwiTGluZUNvbG9yIjp7IiRpZCI6IjQ0MDgiLCIkdHlwZSI6Ik5MUkUuQ29tbW9uLkRvbS5Tb2xpZENvbG9yQnJ1c2gsIE5MUkUuQ29tbW9uIiwiQ29sb3IiOnsiJGlkIjoiNDQwOSIsIkEiOjI1NSwiUiI6MCwiRyI6MCwiQiI6MH19LCJMaW5lV2VpZ2h0IjowLjAsIkxpbmVUeXBlIjowLCJQYXJlbnRTdHlsZSI6bnVsbH0sIlZlcnRpY2FsQ29ubmVjdG9yU3R5bGUiOnsiJGlkIjoiNDQxMCIsIkxpbmVDb2xvciI6eyIkaWQiOiI0NDExIiwiJHR5cGUiOiJOTFJFLkNvbW1vbi5Eb20uU29saWRDb2xvckJydXNoLCBOTFJFLkNvbW1vbiIsIkNvbG9yIjp7IiRpZCI6IjQ0MTIiLCJBIjoyNTUsIlIiOjAsIkciOjAsIkIiOjB9fSwiTGluZVdlaWdodCI6MC4wLCJMaW5lVHlwZSI6MCwiUGFyZW50U3R5bGUiOm51bGx9LCJNYXJnaW4iOm51bGwsIlN0YXJ0RGF0ZVBvc2l0aW9uIjozLCJFbmREYXRlUG9zaXRpb24iOjMsIkRhdGVJc1Zpc2libGUiOnRydWUsIlRpdGxlUG9zaXRpb24iOjQsIkR1cmF0aW9uUG9zaXRpb24iOjYsIlBlcmNlbnRhZ2VDb21wbGV0ZWRQb3NpdGlvbiI6MiwiVmFyaWFuY2VQb3NpdGlvbiI6NiwiU3BhY2luZyI6MywiSXNCZWxvd1RpbWViYW5kIjp0cnVlLCJQZXJjZW50YWdlQ29tcGxldGVTaGFwZU9wYWNpdHkiOjM1LCJCYXNlbGluZVN0eWxlIjp7IiRpZCI6IjQ0MTMiLCJTaGFwZVN0eWxlIjp7IiRpZCI6IjQ0MTQiLCJNYXJnaW4iOnsiJGlkIjoiNDQxNSIsIlRvcCI6MC4wLCJMZWZ0IjowLjAsIlJpZ2h0IjowLjAsIkJvdHRvbSI6MC4wfSwiUGFkZGluZyI6eyIkaWQiOiI0NDE2IiwiVG9wIjowLjAsIkxlZnQiOjAuMCwiUmlnaHQiOjAuMCwiQm90dG9tIjowLjB9LCJCYWNrZ3JvdW5kIjp7IiRpZCI6IjQ0MTciLCJDb2xvciI6eyIkaWQiOiI0NDE4IiwiQSI6MTUzLCJSIjowLCJHIjowLCJCIjowfX0sIklzVmlzaWJsZSI6dHJ1ZSwiV2lkdGgiOjAuMCwiSGVpZ2h0IjowLjAsIkJvcmRlclN0eWxlIjpudWxsLCJQYXJlbnRTdHlsZSI6bnVsbH0sIk1hcmdpbiI6eyIkaWQiOiI0NDE5IiwiVG9wIjowLjAsIkxlZnQiOjAuMCwiUmlnaHQiOjAuMCwiQm90dG9tIjowLjB9LCJQYWRkaW5nIjp7IiRpZCI6IjQ0MjAiLCJUb3AiOjAuMCwiTGVmdCI6MC4wLCJSaWdodCI6MC4wLCJCb3R0b20iOjAuMH0sIkJhY2tncm91bmQiOm51bGwsIklzVmlzaWJsZSI6dHJ1ZSwiV2lkdGgiOjAuMCwiSGVpZ2h0IjowLjAsIkJvcmRlclN0eWxlIjpudWxsLCJQYXJlbnRTdHlsZSI6bnVsbH0sIlNoYXBlU3R5bGUiOnsiJGlkIjoiNDQyMSIsIk1hcmdpbiI6eyIkaWQiOiI0NDIyIiwiVG9wIjowLjAsIkxlZnQiOjQuMCwiUmlnaHQiOjQuMCwiQm90dG9tIjowLjB9LCJQYWRkaW5nIjp7IiRpZCI6IjQ0MjMiLCJUb3AiOjAuMCwiTGVmdCI6MC4wLCJSaWdodCI6MC4wLCJCb3R0b20iOjAuMH0sIkJhY2tncm91bmQiOnsiJGlkIjoiNDQyNCIsIkNvbG9yIjp7IiRpZCI6IjQ0MjUiLCJBIjoyNTUsIlIiOjExNSwiRyI6MTE1LCJCIjoxMTV9fSwiSXNWaXNpYmxlIjp0cnVlLCJXaWR0aCI6MC4wLCJIZWlnaHQiOjEwLjAsIkJvcmRlclN0eWxlIjp7IiRpZCI6IjQ0MjYiLCJMaW5lQ29sb3IiOnsiJGlkIjoiNDQyNyIsIiR0eXBlIjoiTkxSRS5Db21tb24uRG9tLlNvbGlkQ29sb3JCcnVzaCwgTkxSRS5Db21tb24iLCJDb2xvciI6eyIkaWQiOiI0NDI4IiwiQSI6MjU1LCJSIjoyMzQsIkciOjIyLCJCIjozMH19LCJMaW5lV2VpZ2h0IjowLjAsIkxpbmVUeXBlIjowLCJQYXJlbnRTdHlsZSI6bnVsbH0sIlBhcmVudFN0eWxlIjpudWxsfSwiVGl0bGVTdHlsZSI6eyIkaWQiOiI0NDI5IiwiRm9udFNldHRpbmdzIjp7IiRpZCI6IjQ0MzAiLCJGb250U2l6ZSI6MTEsIkZvbnROYW1lIjoiQ2FsaWJyaSIsIklzQm9sZCI6ZmFsc2UsIklzSXRhbGljIjpmYWxzZSwiSXNVbmRlcmxpbmVkIjpmYWxzZSwiUGFyZW50U3R5bGUiOm51bGx9LCJBdXRvU2l6ZSI6MCwiRm9yZWdyb3VuZCI6eyIkaWQiOiI0NDMxIiwiQ29sb3IiOnsiJGlkIjoiNDQzMiIsIkEiOjI1NSwiUiI6MCwiRyI6MCwiQiI6MH19LCJNYXhXaWR0aCI6NzIwLjAsIk1heEhlaWdodCI6IkluZmluaXR5IiwiU21hcnRGb3JlZ3JvdW5kSXNBY3RpdmUiOmZhbHNlLCJIb3Jpem9udGFsQWxpZ25tZW50IjowLCJWZXJ0aWNhbEFsaWdubWVudCI6MSwiU21hcnRGb3JlZ3JvdW5kIjpudWxsLCJCYWNrZ3JvdW5kRmlsbFR5cGUiOjAsIk1hcmdpbiI6eyIkaWQiOiI0NDMzIiwiVG9wIjowLjAsIkxlZnQiOjAuMCwiUmlnaHQiOjAuMCwiQm90dG9tIjowLjB9LCJQYWRkaW5nIjp7IiRpZCI6IjQ0MzQiLCJUb3AiOjAuMCwiTGVmdCI6MC4wLCJSaWdodCI6MC4wLCJCb3R0b20iOjAuMH0sIkJhY2tncm91bmQiOnsiJGlkIjoiNDQzNSIsIkNvbG9yIjp7IiRpZCI6IjQ0MzYiLCJBIjowLCJSIjoyNTUsIkciOjI1NSwiQiI6MjU1fX0sIklzVmlzaWJsZSI6dHJ1ZSwiV2lkdGgiOjAuMCwiSGVpZ2h0IjowLjAsIkJvcmRlclN0eWxlIjp7IiRpZCI6IjQ0MzciLCJMaW5lQ29sb3IiOm51bGwsIkxpbmVXZWlnaHQiOjAuMCwiTGluZVR5cGUiOjAsIlBhcmVudFN0eWxlIjpudWxsfSwiUGFyZW50U3R5bGUiOm51bGx9LCJEYXRlU3R5bGUiOnsiJGlkIjoiNDQzOCIsIkZvbnRTZXR0aW5ncyI6eyIkaWQiOiI0NDM5IiwiRm9udFNpemUiOjEwLCJGb250TmFtZSI6IkNhbGlicmkiLCJJc0JvbGQiOmZhbHNlLCJJc0l0YWxpYyI6ZmFsc2UsIklzVW5kZXJsaW5lZCI6ZmFsc2UsIlBhcmVudFN0eWxlIjpudWxsfSwiQXV0b1NpemUiOjAsIkZvcmVncm91bmQiOnsiJGlkIjoiNDQ0MCIsIkNvbG9yIjp7IiRpZCI6IjQ0NDEiLCJBIjoyNTUsIlIiOjE0LCJHIjo0MCwiQiI6NjV9fSwiTWF4V2lkdGgiOjIwMC4wLCJNYXhIZWlnaHQiOiJJbmZpbml0eSIsIlNtYXJ0Rm9yZWdyb3VuZElzQWN0aXZlIjpmYWxzZSwiSG9yaXpvbnRhbEFsaWdubWVudCI6MiwiVmVydGljYWxBbGlnbm1lbnQiOjEsIlNtYXJ0Rm9yZWdyb3VuZCI6bnVsbCwiQmFja2dyb3VuZEZpbGxUeXBlIjowLCJNYXJnaW4iOnsiJGlkIjoiNDQ0MiIsIlRvcCI6MC4wLCJMZWZ0IjowLjAsIlJpZ2h0IjowLjAsIkJvdHRvbSI6MC4wfSwiUGFkZGluZyI6eyIkaWQiOiI0NDQzIiwiVG9wIjowLjAsIkxlZnQiOjAuMCwiUmlnaHQiOjAuMCwiQm90dG9tIjowLjB9LCJCYWNrZ3JvdW5kIjp7IiRpZCI6IjQ0NDQiLCJDb2xvciI6eyIkaWQiOiI0NDQ1IiwiQSI6MjU1LCJSIjoxNCwiRyI6NDAsIkIiOjY1fX0sIklzVmlzaWJsZSI6dHJ1ZSwiV2lkdGgiOjAuMCwiSGVpZ2h0IjowLjAsIkJvcmRlclN0eWxlIjp7IiRpZCI6IjQ0NDYiLCJMaW5lQ29sb3IiOm51bGwsIkxpbmVXZWlnaHQiOjAuMCwiTGluZVR5cGUiOjAsIlBhcmVudFN0eWxlIjpudWxsfSwiUGFyZW50U3R5bGUiOm51bGx9LCJEYXRlRm9ybWF0Ijp7IiRpZCI6IjQ0NDciLCJGb3JtYXRTdHJpbmciOiJNTU0geXl5eSIsIlNlcGFyYXRvciI6Ii8iLCJVc2VJbnRlcm5hdGlvbmFsRGF0ZUZvcm1hdCI6ZmFsc2UsIkRhdGVJc1Zpc2libGUiOnRydWUsIlRpbWVJc1Zpc2libGUiOmZhbHNlLCJIb3VyRGlnaXRzIjoxLCJBbVBtRGVzaWduYXRvciI6MiwiVHJpbTAwTWludXRlcyI6ZmFsc2UsIkxhc3RLbm93blZpc2liaWxpdHlTdGF0ZSI6bnVsbH0sIldlZWtOdW1iZXJpbmciOnsiJGlkIjoiNDQ0OCIsIkZvcm1hdCI6MCwiSXNWaXNpYmxlIjpmYWxzZSwiTGFzdEtub3duVmlzaWJpbGl0eVN0YXRlIjpmYWxzZX0sIklzVmlzaWJsZSI6dHJ1ZSwiVmFyaWFuY2VTdHlsZSI6eyIkaWQiOiI0NDQ5IiwiVGV4dFN0eWxlIjp7IiRpZCI6IjQ0NTAiLCJGb250U2V0dGluZ3MiOnsiJGlkIjoiNDQ1MSIsIkZvbnRTaXplIjoxMSwiRm9udE5hbWUiOiJDYWxpYnJpIiwiSXNCb2xkIjpmYWxzZSwiSXNJdGFsaWMiOmZhbHNlLCJJc1VuZGVybGluZWQiOmZhbHNlLCJQYXJlbnRTdHlsZSI6bnVsbH0sIkF1dG9TaXplIjowLCJGb3JlZ3JvdW5kIjp7IiRpZCI6IjQ0NTIiLCJDb2xvciI6eyIkaWQiOiI0NDUz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Q0NTQiLCJUb3AiOjAuMCwiTGVmdCI6MC4wLCJSaWdodCI6MC4wLCJCb3R0b20iOjAuMH0sIlBhZGRpbmciOnsiJGlkIjoiNDQ1NSIsIlRvcCI6MC4wLCJMZWZ0IjowLjAsIlJpZ2h0IjowLjAsIkJvdHRvbSI6MC4wfSwiQmFja2dyb3VuZCI6eyIkaWQiOiI0NDU2IiwiQ29sb3IiOnsiJGlkIjoiNDQ1NyIsIkEiOjAsIlIiOjAsIkciOjAsIkIiOjB9fSwiSXNWaXNpYmxlIjp0cnVlLCJXaWR0aCI6MC4wLCJIZWlnaHQiOjAuMCwiQm9yZGVyU3R5bGUiOnsiJGlkIjoiNDQ1OCIsIkxpbmVDb2xvciI6bnVsbCwiTGluZVdlaWdodCI6MC4wLCJMaW5lVHlwZSI6MCwiUGFyZW50U3R5bGUiOm51bGx9LCJQYXJlbnRTdHlsZSI6bnVsbH0sIlBhcmVudFN0eWxlIjpudWxsfSwiUGFyZW50U3R5bGUiOm51bGx9LCJJbmRleCI6NDYsIlNtYXJ0RHVyYXRpb25BY3RpdmF0ZWQiOmZhbHNlLCJEYXRlRm9ybWF0Ijp7IiRyZWYiOiI0NDQ3In0sIldlZWtOdW1iZXJpbmciOnsiJGlkIjoiNDQ1OSIsIkZvcm1hdCI6MCwiSXNWaXNpYmxlIjpmYWxzZSwiTGFzdEtub3duVmlzaWJpbGl0eVN0YXRlIjpmYWxzZX0sIkJhc2VsaW5lRGF0YSI6eyIkaWQiOiI0NDYwIiwiU3RhcnREYXRlIjoiMjAyNi0xMS0xNlQwMDowMDowMFoiLCJFbmREYXRlIjoiMjAyNy0wMS0yMlQyMzo1OTowMFoifSwiSWQiOiJlMzAxNTkyYy0xOGM1LTRmNDgtYjkzYS00MDg4YTNkMDY1Y2MiLCJJbXBvcnRJZCI6bnVsbCwiVGl0bGUiOiJGYW4gY2hvcHBlcjogUWdhdGUgc3VibWlzc2lvbiB0byBhcHByb3ZhbCIsIk5vdGUiOm51bGwsIkh5cGVybGluayI6eyIkaWQiOiI0NDYxIiwiQWRkcmVzcyI6IiIsIlN1YkFkZHJlc3MiOiIifSwiSXNDaGFuZ2VkIjpmYWxzZSwiSXNOZXciOmZhbHNlfX1dLCJfbWlsZXN0b25lcyI6W10sIklkIjoiMDAwMDAwMDAtMDAwMC0wMDAwLTAwMDAtMDAwMDAwMDAwMDAwIiwiSXNTaW5nbGVJdGVtUm93Ijp0cnVlfSx7IiRpZCI6IjQ0NjIiLCJfdGFza3MiOlt7IiRpZCI6IjQ0NjMiLCJfYXR0YWNoZWRNaWxlc3RvbmVzIjpbXSwiVGFza0RlZmluaXRpb24iOnsiJGlkIjoiNDQ2NCIsIkdyb3VwTmFtZSI6bnVsbCwiU3RhcnREYXRlIjoiMjAyNy0wMS0yNVQwMDowMDowMFoiLCJFbmREYXRlIjoiMjAyNy0wNC0wNlQyMzo1OTowMFoiLCJQZXJjZW50YWdlQ29tcGxldGUiOm51bGwsIlN0eWxlIjp7IiRpZCI6IjQ0NjUiLCJTaGFwZSI6MSwiU2hhcGVUaGlja25lc3MiOjAsIkR1cmF0aW9uRm9ybWF0IjowLCJJbmNsdWRlTm9uV29ya2luZ0RheXNJbkR1cmF0aW9uIjpmYWxzZSwiUGVyY2VudGFnZUNvbXBsZXRlU3R5bGUiOnsiJGlkIjoiNDQ2NiIsIkZvbnRTZXR0aW5ncyI6eyIkaWQiOiI0NDY3IiwiRm9udFNpemUiOjEwLCJGb250TmFtZSI6IkNhbGlicmkiLCJJc0JvbGQiOmZhbHNlLCJJc0l0YWxpYyI6ZmFsc2UsIklzVW5kZXJsaW5lZCI6ZmFsc2UsIlBhcmVudFN0eWxlIjpudWxsfSwiQXV0b1NpemUiOjAsIkZvcmVncm91bmQiOnsiJGlkIjoiNDQ2OCIsIkNvbG9yIjp7IiRpZCI6IjQ0NjkiLCJBIjoyNTUsIlIiOjIzMiwiRyI6MjMyLCJCIjoyMzJ9fSwiTWF4V2lkdGgiOjIwMC4wLCJNYXhIZWlnaHQiOiJJbmZpbml0eSIsIlNtYXJ0Rm9yZWdyb3VuZElzQWN0aXZlIjpmYWxzZSwiSG9yaXpvbnRhbEFsaWdubWVudCI6MSwiVmVydGljYWxBbGlnbm1lbnQiOjEsIlNtYXJ0Rm9yZWdyb3VuZCI6bnVsbCwiQmFja2dyb3VuZEZpbGxUeXBlIjowLCJNYXJnaW4iOnsiJGlkIjoiNDQ3MCIsIlRvcCI6MC4wLCJMZWZ0IjowLjAsIlJpZ2h0IjowLjAsIkJvdHRvbSI6MC4wfSwiUGFkZGluZyI6eyIkaWQiOiI0NDcxIiwiVG9wIjowLjAsIkxlZnQiOjAuMCwiUmlnaHQiOjAuMCwiQm90dG9tIjowLjB9LCJCYWNrZ3JvdW5kIjp7IiRpZCI6IjQ0NzIiLCJDb2xvciI6eyIkaWQiOiI0NDczIiwiQSI6ODksIlIiOjAsIkciOjAsIkIiOjB9fSwiSXNWaXNpYmxlIjp0cnVlLCJXaWR0aCI6MC4wLCJIZWlnaHQiOjAuMCwiQm9yZGVyU3R5bGUiOnsiJGlkIjoiNDQ3NCIsIkxpbmVDb2xvciI6bnVsbCwiTGluZVdlaWdodCI6MC4wLCJMaW5lVHlwZSI6MCwiUGFyZW50U3R5bGUiOm51bGx9LCJQYXJlbnRTdHlsZSI6bnVsbH0sIkR1cmF0aW9uU3R5bGUiOnsiJGlkIjoiNDQ3NSIsIkZvbnRTZXR0aW5ncyI6eyIkaWQiOiI0NDc2IiwiRm9udFNpemUiOjEwLCJGb250TmFtZSI6IkNhbGlicmkiLCJJc0JvbGQiOmZhbHNlLCJJc0l0YWxpYyI6ZmFsc2UsIklzVW5kZXJsaW5lZCI6ZmFsc2UsIlBhcmVudFN0eWxlIjpudWxsfSwiQXV0b1NpemUiOjAsIkZvcmVncm91bmQiOnsiJGlkIjoiNDQ3NyIsIkNvbG9yIjp7IiRpZCI6IjQ0NzgiLCJBIjoyNTUsIlIiOjIzNywiRyI6MTI1LCJCIjo0OX19LCJNYXhXaWR0aCI6MjAwLjAsIk1heEhlaWdodCI6IkluZmluaXR5IiwiU21hcnRGb3JlZ3JvdW5kSXNBY3RpdmUiOmZhbHNlLCJIb3Jpem9udGFsQWxpZ25tZW50IjowLCJWZXJ0aWNhbEFsaWdubWVudCI6MSwiU21hcnRGb3JlZ3JvdW5kIjpudWxsLCJCYWNrZ3JvdW5kRmlsbFR5cGUiOjAsIk1hcmdpbiI6eyIkaWQiOiI0NDc5IiwiVG9wIjowLjAsIkxlZnQiOjAuMCwiUmlnaHQiOjAuMCwiQm90dG9tIjowLjB9LCJQYWRkaW5nIjp7IiRpZCI6IjQ0ODAiLCJUb3AiOjAuMCwiTGVmdCI6MC4wLCJSaWdodCI6MC4wLCJCb3R0b20iOjAuMH0sIkJhY2tncm91bmQiOnsiJGlkIjoiNDQ4MSIsIkNvbG9yIjp7IiRpZCI6IjQ0ODIiLCJBIjoyNTUsIlIiOjIzNywiRyI6MTI1LCJCIjo0OX19LCJJc1Zpc2libGUiOnRydWUsIldpZHRoIjowLjAsIkhlaWdodCI6MC4wLCJCb3JkZXJTdHlsZSI6eyIkaWQiOiI0NDgzIiwiTGluZUNvbG9yIjpudWxsLCJMaW5lV2VpZ2h0IjowLjAsIkxpbmVUeXBlIjowLCJQYXJlbnRTdHlsZSI6bnVsbH0sIlBhcmVudFN0eWxlIjpudWxsfSwiSG9yaXpvbnRhbENvbm5lY3RvclN0eWxlIjp7IiRpZCI6IjQ0ODQiLCJMaW5lQ29sb3IiOnsiJGlkIjoiNDQ4NSIsIiR0eXBlIjoiTkxSRS5Db21tb24uRG9tLlNvbGlkQ29sb3JCcnVzaCwgTkxSRS5Db21tb24iLCJDb2xvciI6eyIkaWQiOiI0NDg2IiwiQSI6MjU1LCJSIjowLCJHIjowLCJCIjowfX0sIkxpbmVXZWlnaHQiOjAuMCwiTGluZVR5cGUiOjAsIlBhcmVudFN0eWxlIjpudWxsfSwiVmVydGljYWxDb25uZWN0b3JTdHlsZSI6eyIkaWQiOiI0NDg3IiwiTGluZUNvbG9yIjp7IiRpZCI6IjQ0ODgiLCIkdHlwZSI6Ik5MUkUuQ29tbW9uLkRvbS5Tb2xpZENvbG9yQnJ1c2gsIE5MUkUuQ29tbW9uIiwiQ29sb3IiOnsiJGlkIjoiNDQ4OSIsIkEiOjI1NSwiUiI6MCwiRyI6MCwiQiI6MH19LCJMaW5lV2VpZ2h0IjowLjAsIkxpbmVUeXBlIjowLCJQYXJlbnRTdHlsZSI6bnVsbH0sIk1hcmdpbiI6bnVsbCwiU3RhcnREYXRlUG9zaXRpb24iOjMsIkVuZERhdGVQb3NpdGlvbiI6MywiRGF0ZUlzVmlzaWJsZSI6dHJ1ZSwiVGl0bGVQb3NpdGlvbiI6NCwiRHVyYXRpb25Qb3NpdGlvbiI6NiwiUGVyY2VudGFnZUNvbXBsZXRlZFBvc2l0aW9uIjoyLCJWYXJpYW5jZVBvc2l0aW9uIjo2LCJTcGFjaW5nIjozLCJJc0JlbG93VGltZWJhbmQiOnRydWUsIlBlcmNlbnRhZ2VDb21wbGV0ZVNoYXBlT3BhY2l0eSI6MzUsIkJhc2VsaW5lU3R5bGUiOnsiJGlkIjoiNDQ5MCIsIlNoYXBlU3R5bGUiOnsiJGlkIjoiNDQ5MSIsIk1hcmdpbiI6eyIkaWQiOiI0NDkyIiwiVG9wIjowLjAsIkxlZnQiOjAuMCwiUmlnaHQiOjAuMCwiQm90dG9tIjowLjB9LCJQYWRkaW5nIjp7IiRpZCI6IjQ0OTMiLCJUb3AiOjAuMCwiTGVmdCI6MC4wLCJSaWdodCI6MC4wLCJCb3R0b20iOjAuMH0sIkJhY2tncm91bmQiOnsiJGlkIjoiNDQ5NCIsIkNvbG9yIjp7IiRpZCI6IjQ0OTUiLCJBIjoxNTMsIlIiOjAsIkciOjAsIkIiOjB9fSwiSXNWaXNpYmxlIjp0cnVlLCJXaWR0aCI6MC4wLCJIZWlnaHQiOjAuMCwiQm9yZGVyU3R5bGUiOm51bGwsIlBhcmVudFN0eWxlIjpudWxsfSwiTWFyZ2luIjp7IiRpZCI6IjQ0OTYiLCJUb3AiOjAuMCwiTGVmdCI6MC4wLCJSaWdodCI6MC4wLCJCb3R0b20iOjAuMH0sIlBhZGRpbmciOnsiJGlkIjoiNDQ5NyIsIlRvcCI6MC4wLCJMZWZ0IjowLjAsIlJpZ2h0IjowLjAsIkJvdHRvbSI6MC4wfSwiQmFja2dyb3VuZCI6bnVsbCwiSXNWaXNpYmxlIjp0cnVlLCJXaWR0aCI6MC4wLCJIZWlnaHQiOjAuMCwiQm9yZGVyU3R5bGUiOm51bGwsIlBhcmVudFN0eWxlIjpudWxsfSwiU2hhcGVTdHlsZSI6eyIkaWQiOiI0NDk4IiwiTWFyZ2luIjp7IiRpZCI6IjQ0OTkiLCJUb3AiOjAuMCwiTGVmdCI6NC4wLCJSaWdodCI6NC4wLCJCb3R0b20iOjAuMH0sIlBhZGRpbmciOnsiJGlkIjoiNDUwMCIsIlRvcCI6MC4wLCJMZWZ0IjowLjAsIlJpZ2h0IjowLjAsIkJvdHRvbSI6MC4wfSwiQmFja2dyb3VuZCI6eyIkaWQiOiI0NTAxIiwiQ29sb3IiOnsiJGlkIjoiNDUwMiIsIkEiOjI1NSwiUiI6MTE1LCJHIjoxMTUsIkIiOjExNX19LCJJc1Zpc2libGUiOnRydWUsIldpZHRoIjowLjAsIkhlaWdodCI6MTAuMCwiQm9yZGVyU3R5bGUiOnsiJGlkIjoiNDUwMyIsIkxpbmVDb2xvciI6eyIkaWQiOiI0NTA0IiwiJHR5cGUiOiJOTFJFLkNvbW1vbi5Eb20uU29saWRDb2xvckJydXNoLCBOTFJFLkNvbW1vbiIsIkNvbG9yIjp7IiRpZCI6IjQ1MDUiLCJBIjoyNTUsIlIiOjIzNCwiRyI6MjIsIkIiOjMwfX0sIkxpbmVXZWlnaHQiOjAuMCwiTGluZVR5cGUiOjAsIlBhcmVudFN0eWxlIjpudWxsfSwiUGFyZW50U3R5bGUiOm51bGx9LCJUaXRsZVN0eWxlIjp7IiRpZCI6IjQ1MDYiLCJGb250U2V0dGluZ3MiOnsiJGlkIjoiNDUwNyIsIkZvbnRTaXplIjoxMSwiRm9udE5hbWUiOiJDYWxpYnJpIiwiSXNCb2xkIjpmYWxzZSwiSXNJdGFsaWMiOmZhbHNlLCJJc1VuZGVybGluZWQiOmZhbHNlLCJQYXJlbnRTdHlsZSI6bnVsbH0sIkF1dG9TaXplIjowLCJGb3JlZ3JvdW5kIjp7IiRpZCI6IjQ1MDgiLCJDb2xvciI6eyIkaWQiOiI0NTA5IiwiQSI6MjU1LCJSIjowLCJHIjowLCJCIjowfX0sIk1heFdpZHRoIjo3MjAuMCwiTWF4SGVpZ2h0IjoiSW5maW5pdHkiLCJTbWFydEZvcmVncm91bmRJc0FjdGl2ZSI6ZmFsc2UsIkhvcml6b250YWxBbGlnbm1lbnQiOjAsIlZlcnRpY2FsQWxpZ25tZW50IjoxLCJTbWFydEZvcmVncm91bmQiOm51bGwsIkJhY2tncm91bmRGaWxsVHlwZSI6MCwiTWFyZ2luIjp7IiRpZCI6IjQ1MTAiLCJUb3AiOjAuMCwiTGVmdCI6MC4wLCJSaWdodCI6MC4wLCJCb3R0b20iOjAuMH0sIlBhZGRpbmciOnsiJGlkIjoiNDUxMSIsIlRvcCI6MC4wLCJMZWZ0IjowLjAsIlJpZ2h0IjowLjAsIkJvdHRvbSI6MC4wfSwiQmFja2dyb3VuZCI6eyIkaWQiOiI0NTEyIiwiQ29sb3IiOnsiJGlkIjoiNDUxMyIsIkEiOjAsIlIiOjI1NSwiRyI6MjU1LCJCIjoyNTV9fSwiSXNWaXNpYmxlIjp0cnVlLCJXaWR0aCI6MC4wLCJIZWlnaHQiOjAuMCwiQm9yZGVyU3R5bGUiOnsiJGlkIjoiNDUxNCIsIkxpbmVDb2xvciI6bnVsbCwiTGluZVdlaWdodCI6MC4wLCJMaW5lVHlwZSI6MCwiUGFyZW50U3R5bGUiOm51bGx9LCJQYXJlbnRTdHlsZSI6bnVsbH0sIkRhdGVTdHlsZSI6eyIkaWQiOiI0NTE1IiwiRm9udFNldHRpbmdzIjp7IiRpZCI6IjQ1MTYiLCJGb250U2l6ZSI6MTAsIkZvbnROYW1lIjoiQ2FsaWJyaSIsIklzQm9sZCI6ZmFsc2UsIklzSXRhbGljIjpmYWxzZSwiSXNVbmRlcmxpbmVkIjpmYWxzZSwiUGFyZW50U3R5bGUiOm51bGx9LCJBdXRvU2l6ZSI6MCwiRm9yZWdyb3VuZCI6eyIkaWQiOiI0NTE3IiwiQ29sb3IiOnsiJGlkIjoiNDUxOCIsIkEiOjI1NSwiUiI6MTQsIkciOjQwLCJCIjo2NX19LCJNYXhXaWR0aCI6MjAwLjAsIk1heEhlaWdodCI6IkluZmluaXR5IiwiU21hcnRGb3JlZ3JvdW5kSXNBY3RpdmUiOmZhbHNlLCJIb3Jpem9udGFsQWxpZ25tZW50IjoyLCJWZXJ0aWNhbEFsaWdubWVudCI6MSwiU21hcnRGb3JlZ3JvdW5kIjpudWxsLCJCYWNrZ3JvdW5kRmlsbFR5cGUiOjAsIk1hcmdpbiI6eyIkaWQiOiI0NTE5IiwiVG9wIjowLjAsIkxlZnQiOjAuMCwiUmlnaHQiOjAuMCwiQm90dG9tIjowLjB9LCJQYWRkaW5nIjp7IiRpZCI6IjQ1MjAiLCJUb3AiOjAuMCwiTGVmdCI6MC4wLCJSaWdodCI6MC4wLCJCb3R0b20iOjAuMH0sIkJhY2tncm91bmQiOnsiJGlkIjoiNDUyMSIsIkNvbG9yIjp7IiRpZCI6IjQ1MjIiLCJBIjoyNTUsIlIiOjE0LCJHIjo0MCwiQiI6NjV9fSwiSXNWaXNpYmxlIjp0cnVlLCJXaWR0aCI6MC4wLCJIZWlnaHQiOjAuMCwiQm9yZGVyU3R5bGUiOnsiJGlkIjoiNDUyMyIsIkxpbmVDb2xvciI6bnVsbCwiTGluZVdlaWdodCI6MC4wLCJMaW5lVHlwZSI6MCwiUGFyZW50U3R5bGUiOm51bGx9LCJQYXJlbnRTdHlsZSI6bnVsbH0sIkRhdGVGb3JtYXQiOnsiJGlkIjoiNDUyNCIsIkZvcm1hdFN0cmluZyI6Ik1NTSB5eXl5IiwiU2VwYXJhdG9yIjoiLyIsIlVzZUludGVybmF0aW9uYWxEYXRlRm9ybWF0IjpmYWxzZSwiRGF0ZUlzVmlzaWJsZSI6dHJ1ZSwiVGltZUlzVmlzaWJsZSI6ZmFsc2UsIkhvdXJEaWdpdHMiOjEsIkFtUG1EZXNpZ25hdG9yIjoyLCJUcmltMDBNaW51dGVzIjpmYWxzZSwiTGFzdEtub3duVmlzaWJpbGl0eVN0YXRlIjpudWxsfSwiV2Vla051bWJlcmluZyI6eyIkaWQiOiI0NTI1IiwiRm9ybWF0IjowLCJJc1Zpc2libGUiOmZhbHNlLCJMYXN0S25vd25WaXNpYmlsaXR5U3RhdGUiOmZhbHNlfSwiSXNWaXNpYmxlIjp0cnVlLCJWYXJpYW5jZVN0eWxlIjp7IiRpZCI6IjQ1MjYiLCJUZXh0U3R5bGUiOnsiJGlkIjoiNDUyNyIsIkZvbnRTZXR0aW5ncyI6eyIkaWQiOiI0NTI4IiwiRm9udFNpemUiOjExLCJGb250TmFtZSI6IkNhbGlicmkiLCJJc0JvbGQiOmZhbHNlLCJJc0l0YWxpYyI6ZmFsc2UsIklzVW5kZXJsaW5lZCI6ZmFsc2UsIlBhcmVudFN0eWxlIjpudWxsfSwiQXV0b1NpemUiOjAsIkZvcmVncm91bmQiOnsiJGlkIjoiNDUyOSIsIkNvbG9yIjp7IiRpZCI6IjQ1MzA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NDUzMSIsIlRvcCI6MC4wLCJMZWZ0IjowLjAsIlJpZ2h0IjowLjAsIkJvdHRvbSI6MC4wfSwiUGFkZGluZyI6eyIkaWQiOiI0NTMyIiwiVG9wIjowLjAsIkxlZnQiOjAuMCwiUmlnaHQiOjAuMCwiQm90dG9tIjowLjB9LCJCYWNrZ3JvdW5kIjp7IiRpZCI6IjQ1MzMiLCJDb2xvciI6eyIkaWQiOiI0NTM0IiwiQSI6MCwiUiI6MCwiRyI6MCwiQiI6MH19LCJJc1Zpc2libGUiOnRydWUsIldpZHRoIjowLjAsIkhlaWdodCI6MC4wLCJCb3JkZXJTdHlsZSI6eyIkaWQiOiI0NTM1IiwiTGluZUNvbG9yIjpudWxsLCJMaW5lV2VpZ2h0IjowLjAsIkxpbmVUeXBlIjowLCJQYXJlbnRTdHlsZSI6bnVsbH0sIlBhcmVudFN0eWxlIjpudWxsfSwiUGFyZW50U3R5bGUiOm51bGx9LCJQYXJlbnRTdHlsZSI6bnVsbH0sIkluZGV4Ijo0NywiU21hcnREdXJhdGlvbkFjdGl2YXRlZCI6ZmFsc2UsIkRhdGVGb3JtYXQiOnsiJHJlZiI6IjQ1MjQifSwiV2Vla051bWJlcmluZyI6eyIkaWQiOiI0NTM2IiwiRm9ybWF0IjowLCJJc1Zpc2libGUiOmZhbHNlLCJMYXN0S25vd25WaXNpYmlsaXR5U3RhdGUiOmZhbHNlfSwiQmFzZWxpbmVEYXRhIjp7IiRpZCI6IjQ1MzciLCJTdGFydERhdGUiOiIyMDI3LTAxLTI1VDAwOjAwOjAwWiIsIkVuZERhdGUiOiIyMDI3LTA0LTA2VDIzOjU5OjAwWiJ9LCJJZCI6IjM0NjFhZDYwLWU5ZjMtNDlhYS1iYjZhLTY0MjhlODgyNmVhNiIsIkltcG9ydElkIjpudWxsLCJUaXRsZSI6IkZhbiBjaG9wcGVyOiBJbnN0YWxsYXRpb24gYW5kIENvbW1pc3Npb25pbmcgcGhhc2UgIiwiTm90ZSI6bnVsbCwiSHlwZXJsaW5rIjp7IiRpZCI6IjQ1MzgiLCJBZGRyZXNzIjoiIiwiU3ViQWRkcmVzcyI6IiJ9LCJJc0NoYW5nZWQiOmZhbHNlLCJJc05ldyI6ZmFsc2V9fV0sIl9taWxlc3RvbmVzIjpbXSwiSWQiOiIwMDAwMDAwMC0wMDAwLTAwMDAtMDAwMC0wMDAwMDAwMDAwMDAiLCJJc1NpbmdsZUl0ZW1Sb3ciOnRydWV9XSwiSW5kZXgiOjQzLCJJZCI6ImIyNmVmZTZkLTJhMTYtNDQ3ZS1hYjNkLWQ1MjA0ZmQzMjE5YyIsIkhlYWRlclRleHQiOm51bGwsIklzRGVmYXVsdCI6dHJ1ZSwiU3R5bGUiOnsiJGlkIjoiNDUzOSIsIkhlYWRlclN0eWxlIjp7IiRpZCI6IjQ1NDAiLCJUZXh0U3R5bGUiOnsiJGlkIjoiNDU0MSIsIkZvbnRTZXR0aW5ncyI6eyIkaWQiOiI0NTQyIiwiRm9udFNpemUiOjExLCJGb250TmFtZSI6IkNhbGlicmkiLCJJc0JvbGQiOmZhbHNlLCJJc0l0YWxpYyI6ZmFsc2UsIklzVW5kZXJsaW5lZCI6ZmFsc2UsIlBhcmVudFN0eWxlIjpudWxsfSwiQXV0b1NpemUiOjIsIkZvcmVncm91bmQiOnsiJGlkIjoiNDU0MyIsIkNvbG9yIjp7IiRpZCI6IjQ1NDQiLCJBIjoyNTUsIlIiOjAsIkciOjAsIkIiOjB9fSwiTWF4V2lkdGgiOiJJbmZpbml0eSIsIk1heEhlaWdodCI6IkluZmluaXR5IiwiU21hcnRGb3JlZ3JvdW5kSXNBY3RpdmUiOmZhbHNlLCJIb3Jpem9udGFsQWxpZ25tZW50IjowLCJWZXJ0aWNhbEFsaWdubWVudCI6MCwiU21hcnRGb3JlZ3JvdW5kIjpudWxsLCJCYWNrZ3JvdW5kRmlsbFR5cGUiOjAsIk1hcmdpbiI6eyIkaWQiOiI0NTQ1IiwiVG9wIjowLjAsIkxlZnQiOjAuMCwiUmlnaHQiOjAuMCwiQm90dG9tIjowLjB9LCJQYWRkaW5nIjp7IiRpZCI6IjQ1NDYiLCJUb3AiOjAuMCwiTGVmdCI6MC4wLCJSaWdodCI6MC4wLCJCb3R0b20iOjAuMH0sIkJhY2tncm91bmQiOnsiJGlkIjoiNDU0NyIsIkNvbG9yIjp7IiRpZCI6IjQ1NDgiLCJBIjoyNTUsIlIiOjAsIkciOjAsIkIiOjB9fSwiSXNWaXNpYmxlIjp0cnVlLCJXaWR0aCI6MC4wLCJIZWlnaHQiOjAuMCwiQm9yZGVyU3R5bGUiOm51bGwsIlBhcmVudFN0eWxlIjpudWxsfSwiUmVjdGFuZ2xlU3R5bGUiOnsiJGlkIjoiNDU0OSIsIk1hcmdpbiI6eyIkaWQiOiI0NTUwIiwiVG9wIjowLjAsIkxlZnQiOjAuMCwiUmlnaHQiOjAuMCwiQm90dG9tIjowLjB9LCJQYWRkaW5nIjp7IiRpZCI6IjQ1NTEiLCJUb3AiOjAuMCwiTGVmdCI6MC4wLCJSaWdodCI6MC4wLCJCb3R0b20iOjAuMH0sIkJhY2tncm91bmQiOnsiJGlkIjoiNDU1MiIsIkNvbG9yIjp7IiRpZCI6IjQ1NTMiLCJBIjo2MywiUiI6MjUsIkciOjEwNywiQiI6MzZ9fSwiSXNWaXNpYmxlIjp0cnVlLCJXaWR0aCI6MC4wLCJIZWlnaHQiOjAuMCwiQm9yZGVyU3R5bGUiOnsiJGlkIjoiNDU1NCIsIkxpbmVDb2xvciI6eyIkaWQiOiI0NTU1IiwiJHR5cGUiOiJOTFJFLkNvbW1vbi5Eb20uU29saWRDb2xvckJydXNoLCBOTFJFLkNvbW1vbiIsIkNvbG9yIjp7IiRpZCI6IjQ1NTYiLCJBIjoyNTUsIlIiOjI1NSwiRyI6MjU1LCJCIjoyNTV9fSwiTGluZVdlaWdodCI6MC4wLCJMaW5lVHlwZSI6MCwiUGFyZW50U3R5bGUiOm51bGx9LCJQYXJlbnRTdHlsZSI6bnVsbH0sIk1hcmdpbiI6eyIkaWQiOiI0NTU3IiwiVG9wIjowLjAsIkxlZnQiOjAuMCwiUmlnaHQiOjAuMCwiQm90dG9tIjowLjB9LCJQYWRkaW5nIjp7IiRpZCI6IjQ1NTgiLCJUb3AiOjAuMCwiTGVmdCI6MC4wLCJSaWdodCI6MC4wLCJCb3R0b20iOjAuMH0sIkJhY2tncm91bmQiOm51bGwsIklzVmlzaWJsZSI6dHJ1ZSwiV2lkdGgiOjAuMCwiSGVpZ2h0IjowLjAsIkJvcmRlclN0eWxlIjpudWxsLCJQYXJlbnRTdHlsZSI6bnVsbH0sIkJhY2tncm91bmRTdHlsZSI6eyIkaWQiOiI0NTU5IiwiTWFyZ2luIjp7IiRpZCI6IjQ1NjAiLCJUb3AiOjAuMCwiTGVmdCI6MC4wLCJSaWdodCI6MC4wLCJCb3R0b20iOjAuMH0sIlBhZGRpbmciOnsiJGlkIjoiNDU2MSIsIlRvcCI6MC4wLCJMZWZ0IjowLjAsIlJpZ2h0IjowLjAsIkJvdHRvbSI6MC4wfSwiQmFja2dyb3VuZCI6eyIkaWQiOiI0NTYyIiwiQ29sb3IiOnsiJGlkIjoiNDU2MyIsIkEiOjUxLCJSIjoyMDAsIkciOjIwMCwiQiI6MjAwfX0sIklzVmlzaWJsZSI6dHJ1ZSwiV2lkdGgiOjAuMCwiSGVpZ2h0IjowLjAsIkJvcmRlclN0eWxlIjp7IiRpZCI6IjQ1NjQiLCJMaW5lQ29sb3IiOnsiJGlkIjoiNDU2NSIsIiR0eXBlIjoiTkxSRS5Db21tb24uRG9tLlNvbGlkQ29sb3JCcnVzaCwgTkxSRS5Db21tb24iLCJDb2xvciI6eyIkaWQiOiI0NTY2IiwiQSI6MjU1LCJSIjoyMzQsIkciOjIyLCJCIjozMH19LCJMaW5lV2VpZ2h0IjowLjAsIkxpbmVUeXBlIjowLCJQYXJlbnRTdHlsZSI6bnVsbH0sIlBhcmVudFN0eWxlIjpudWxsfSwiTWFyZ2luIjp7IiRpZCI6IjQ1NjciLCJUb3AiOjAuMCwiTGVmdCI6MC4wLCJSaWdodCI6MC4wLCJCb3R0b20iOjAuMH0sIlBhZGRpbmciOnsiJGlkIjoiNDU2OCIsIlRvcCI6MC4wLCJMZWZ0IjowLjAsIlJpZ2h0IjowLjAsIkJvdHRvbSI6MC4wfSwiSXNWaXNpYmxlIjp0cnVlLCJXaWR0aCI6MC4wLCJIZWlnaHQiOjAuMCwiQm9yZGVyU3R5bGUiOnsiJGlkIjoiNDU2OSIsIkxpbmVDb2xvciI6bnVsbCwiTGluZVdlaWdodCI6MC4wLCJMaW5lVHlwZSI6MCwiUGFyZW50U3R5bGUiOm51bGx9LCJQYXJlbnRTdHlsZSI6bnVsbH19XSwiSWQiOiIyYzgzZmQyMS1iOGNkLTQ1ODgtYjQyZi05N2ZlZTMxOTU1NWEiLCJJbmRleCI6NDMsIkhlYWRlclRleHQiOiJOby4gNSAtIE91dCBvZiBidW5rZXIgb3B0aWNzXHJcbig1NCBkYXlzIFRGKSIsIlN0eWxlIjp7IiRpZCI6IjQ1NzAiLCJTdHlsZUlkIjoiYjI0ZjgwNDUtZjY5Yi00YTQzLTgyOWYtYTU2NTAzZmRjZDY5IiwiSGVhZGVyU3R5bGUiOnsiJGlkIjoiNDU3MSIsIlRleHRJc1ZlcnRpY2FsIjpmYWxzZSwiVGV4dFN0eWxlIjp7IiRpZCI6IjQ1NzIiLCJGb250U2V0dGluZ3MiOnsiJGlkIjoiNDU3MyIsIkZvbnRTaXplIjoxMSwiRm9udE5hbWUiOiJDYWxpYnJpIiwiSXNCb2xkIjpmYWxzZSwiSXNJdGFsaWMiOmZhbHNlLCJJc1VuZGVybGluZWQiOmZhbHNlLCJQYXJlbnRTdHlsZSI6bnVsbH0sIkF1dG9TaXplIjoyLCJGb3JlZ3JvdW5kIjp7IiRpZCI6IjQ1NzQiLCJDb2xvciI6eyIkaWQiOiI0NTc1IiwiQSI6MjU1LCJSIjoyNTUsIkciOjI1NSwiQiI6MjU1fX0sIk1heFdpZHRoIjoiSW5maW5pdHkiLCJNYXhIZWlnaHQiOiJJbmZpbml0eSIsIlNtYXJ0Rm9yZWdyb3VuZElzQWN0aXZlIjpmYWxzZSwiSG9yaXpvbnRhbEFsaWdubWVudCI6MCwiVmVydGljYWxBbGlnbm1lbnQiOjAsIlNtYXJ0Rm9yZWdyb3VuZCI6bnVsbCwiQmFja2dyb3VuZEZpbGxUeXBlIjowLCJNYXJnaW4iOnsiJGlkIjoiNDU3NiIsIlRvcCI6MC4wLCJMZWZ0IjowLjAsIlJpZ2h0IjowLjAsIkJvdHRvbSI6MC4wfSwiUGFkZGluZyI6eyIkaWQiOiI0NTc3IiwiVG9wIjowLjAsIkxlZnQiOjAuMCwiUmlnaHQiOjAuMCwiQm90dG9tIjowLjB9LCJCYWNrZ3JvdW5kIjp7IiRpZCI6IjQ1NzgiLCJDb2xvciI6eyIkaWQiOiI0NTc5IiwiQSI6MjU1LCJSIjoyNTUsIkciOjI1NSwiQiI6MjU1fX0sIklzVmlzaWJsZSI6dHJ1ZSwiV2lkdGgiOjAuMCwiSGVpZ2h0IjowLjAsIkJvcmRlclN0eWxlIjpudWxsLCJQYXJlbnRTdHlsZSI6bnVsbH0sIlJlY3RhbmdsZVN0eWxlIjp7IiRpZCI6IjQ1ODAiLCJNYXJnaW4iOnsiJGlkIjoiNDU4MSIsIlRvcCI6MC4wLCJMZWZ0IjowLjAsIlJpZ2h0IjowLjAsIkJvdHRvbSI6MC4wfSwiUGFkZGluZyI6eyIkaWQiOiI0NTgyIiwiVG9wIjowLjAsIkxlZnQiOjAuMCwiUmlnaHQiOjAuMCwiQm90dG9tIjowLjB9LCJCYWNrZ3JvdW5kIjp7IiRpZCI6IjQ1ODMiLCJDb2xvciI6eyIkaWQiOiI0NTg0IiwiQSI6MjU1LCJSIjoxMTUsIkciOjExNSwiQiI6MTE1fX0sIklzVmlzaWJsZSI6dHJ1ZSwiV2lkdGgiOjAuMCwiSGVpZ2h0IjowLjAsIkJvcmRlclN0eWxlIjp7IiRpZCI6IjQ1ODUiLCJMaW5lQ29sb3IiOnsiJGlkIjoiNDU4NiIsIiR0eXBlIjoiTkxSRS5Db21tb24uRG9tLlNvbGlkQ29sb3JCcnVzaCwgTkxSRS5Db21tb24iLCJDb2xvciI6eyIkaWQiOiI0NTg3IiwiQSI6MjU1LCJSIjoyNTUsIkciOjI1NSwiQiI6MjU1fX0sIkxpbmVXZWlnaHQiOjAuMCwiTGluZVR5cGUiOjAsIlBhcmVudFN0eWxlIjpudWxsfSwiUGFyZW50U3R5bGUiOm51bGx9LCJNYXJnaW4iOnsiJGlkIjoiNDU4OCIsIlRvcCI6MC4wLCJMZWZ0IjowLjAsIlJpZ2h0IjowLjAsIkJvdHRvbSI6MC4wfSwiUGFkZGluZyI6eyIkaWQiOiI0NTg5IiwiVG9wIjowLjAsIkxlZnQiOjAuMCwiUmlnaHQiOjAuMCwiQm90dG9tIjowLjB9LCJCYWNrZ3JvdW5kIjpudWxsLCJJc1Zpc2libGUiOnRydWUsIldpZHRoIjowLjAsIkhlaWdodCI6MC4wLCJCb3JkZXJTdHlsZSI6bnVsbCwiUGFyZW50U3R5bGUiOm51bGx9LCJCYWNrZ3JvdW5kU3R5bGUiOnsiJGlkIjoiNDU5MCIsIk1hcmdpbiI6eyIkaWQiOiI0NTkxIiwiVG9wIjowLjAsIkxlZnQiOjAuMCwiUmlnaHQiOjAuMCwiQm90dG9tIjowLjB9LCJQYWRkaW5nIjp7IiRpZCI6IjQ1OTIiLCJUb3AiOjAuMCwiTGVmdCI6MC4wLCJSaWdodCI6MC4wLCJCb3R0b20iOjAuMH0sIkJhY2tncm91bmQiOnsiJGlkIjoiNDU5MyIsIkNvbG9yIjp7IiRpZCI6IjQ1OTQiLCJBIjo1MSwiUiI6MjAwLCJHIjoyMDAsIkIiOjIwMH19LCJJc1Zpc2libGUiOnRydWUsIldpZHRoIjowLjAsIkhlaWdodCI6MC4wLCJCb3JkZXJTdHlsZSI6eyIkaWQiOiI0NTk1IiwiTGluZUNvbG9yIjp7IiRpZCI6IjQ1OTYiLCIkdHlwZSI6Ik5MUkUuQ29tbW9uLkRvbS5Tb2xpZENvbG9yQnJ1c2gsIE5MUkUuQ29tbW9uIiwiQ29sb3IiOnsiJGlkIjoiNDU5NyIsIkEiOjI1NSwiUiI6MjM0LCJHIjoyMiwiQiI6MzB9fSwiTGluZVdlaWdodCI6MC4wLCJMaW5lVHlwZSI6MCwiUGFyZW50U3R5bGUiOm51bGx9LCJQYXJlbnRTdHlsZSI6bnVsbH0sIklzQWJvdmVUaW1lYmFuZCI6ZmFsc2UsIlNwYWNpbmciOjMsIkRlZmF1bHRTd2ltbGFuZVRhc2tTdHlsZSI6eyIkaWQiOiI0NTk4IiwiJHR5cGUiOiJOTFJFLkNvbW1vbi5Eb20uU3R5bGVzLkV4cGxpY2l0U2V0YWJsZVRhc2tTdHlsZSwgTkxSRS5Db21tb24iLCJTaGFwZSI6MSwiU2hhcGVUaGlja25lc3MiOjAsIkR1cmF0aW9uRm9ybWF0IjowLCJJbmNsdWRlTm9uV29ya2luZ0RheXNJbkR1cmF0aW9uIjpmYWxzZSwiUGVyY2VudGFnZUNvbXBsZXRlU3R5bGUiOnsiJGlkIjoiNDU5OSIsIkZvbnRTZXR0aW5ncyI6eyIkaWQiOiI0NjAwIiwiRm9udFNpemUiOjEwLCJGb250TmFtZSI6IkNhbGlicmkiLCJJc0JvbGQiOmZhbHNlLCJJc0l0YWxpYyI6ZmFsc2UsIklzVW5kZXJsaW5lZCI6ZmFsc2UsIlBhcmVudFN0eWxlIjpudWxsfSwiQXV0b1NpemUiOjAsIkZvcmVncm91bmQiOnsiJGlkIjoiNDYwMSIsIkNvbG9yIjp7IiRpZCI6IjQ2MDIiLCJBIjoyNTUsIlIiOjIzMiwiRyI6MjMyLCJCIjoyMzJ9fSwiTWF4V2lkdGgiOjIwMC4wLCJNYXhIZWlnaHQiOiJJbmZpbml0eSIsIlNtYXJ0Rm9yZWdyb3VuZElzQWN0aXZlIjpmYWxzZSwiSG9yaXpvbnRhbEFsaWdubWVudCI6MSwiVmVydGljYWxBbGlnbm1lbnQiOjEsIlNtYXJ0Rm9yZWdyb3VuZCI6bnVsbCwiQmFja2dyb3VuZEZpbGxUeXBlIjowLCJNYXJnaW4iOnsiJGlkIjoiNDYwMyIsIlRvcCI6MC4wLCJMZWZ0IjowLjAsIlJpZ2h0IjowLjAsIkJvdHRvbSI6MC4wfSwiUGFkZGluZyI6eyIkaWQiOiI0NjA0IiwiVG9wIjowLjAsIkxlZnQiOjAuMCwiUmlnaHQiOjAuMCwiQm90dG9tIjowLjB9LCJCYWNrZ3JvdW5kIjp7IiRpZCI6IjQ2MDUiLCJDb2xvciI6eyIkaWQiOiI0NjA2IiwiQSI6ODksIlIiOjAsIkciOjAsIkIiOjB9fSwiSXNWaXNpYmxlIjp0cnVlLCJXaWR0aCI6MC4wLCJIZWlnaHQiOjAuMCwiQm9yZGVyU3R5bGUiOnsiJGlkIjoiNDYwNyIsIkxpbmVDb2xvciI6bnVsbCwiTGluZVdlaWdodCI6MC4wLCJMaW5lVHlwZSI6MCwiUGFyZW50U3R5bGUiOm51bGx9LCJQYXJlbnRTdHlsZSI6bnVsbH0sIkR1cmF0aW9uU3R5bGUiOnsiJGlkIjoiNDYwOCIsIkZvbnRTZXR0aW5ncyI6eyIkaWQiOiI0NjA5IiwiRm9udFNpemUiOjEwLCJGb250TmFtZSI6IkNhbGlicmkiLCJJc0JvbGQiOmZhbHNlLCJJc0l0YWxpYyI6ZmFsc2UsIklzVW5kZXJsaW5lZCI6ZmFsc2UsIlBhcmVudFN0eWxlIjpudWxsfSwiQXV0b1NpemUiOjAsIkZvcmVncm91bmQiOnsiJGlkIjoiNDYxMCIsIkNvbG9yIjp7IiRpZCI6IjQ2MTEiLCJBIjoyNTUsIlIiOjIzNywiRyI6MTI1LCJCIjo0OX19LCJNYXhXaWR0aCI6MjAwLjAsIk1heEhlaWdodCI6IkluZmluaXR5IiwiU21hcnRGb3JlZ3JvdW5kSXNBY3RpdmUiOmZhbHNlLCJIb3Jpem9udGFsQWxpZ25tZW50IjowLCJWZXJ0aWNhbEFsaWdubWVudCI6MSwiU21hcnRGb3JlZ3JvdW5kIjpudWxsLCJCYWNrZ3JvdW5kRmlsbFR5cGUiOjAsIk1hcmdpbiI6eyIkaWQiOiI0NjEyIiwiVG9wIjowLjAsIkxlZnQiOjAuMCwiUmlnaHQiOjAuMCwiQm90dG9tIjowLjB9LCJQYWRkaW5nIjp7IiRpZCI6IjQ2MTMiLCJUb3AiOjAuMCwiTGVmdCI6MC4wLCJSaWdodCI6MC4wLCJCb3R0b20iOjAuMH0sIkJhY2tncm91bmQiOnsiJGlkIjoiNDYxNCIsIkNvbG9yIjp7IiRpZCI6IjQ2MTUiLCJBIjoyNTUsIlIiOjIzNywiRyI6MTI1LCJCIjo0OX19LCJJc1Zpc2libGUiOnRydWUsIldpZHRoIjowLjAsIkhlaWdodCI6MC4wLCJCb3JkZXJTdHlsZSI6eyIkaWQiOiI0NjE2IiwiTGluZUNvbG9yIjpudWxsLCJMaW5lV2VpZ2h0IjowLjAsIkxpbmVUeXBlIjowLCJQYXJlbnRTdHlsZSI6bnVsbH0sIlBhcmVudFN0eWxlIjpudWxsfSwiSG9yaXpvbnRhbENvbm5lY3RvclN0eWxlIjp7IiRpZCI6IjQ2MTciLCJMaW5lQ29sb3IiOnsiJGlkIjoiNDYxOCIsIiR0eXBlIjoiTkxSRS5Db21tb24uRG9tLlNvbGlkQ29sb3JCcnVzaCwgTkxSRS5Db21tb24iLCJDb2xvciI6eyIkaWQiOiI0NjE5IiwiQSI6MjU1LCJSIjowLCJHIjowLCJCIjowfX0sIkxpbmVXZWlnaHQiOjAuMCwiTGluZVR5cGUiOjAsIlBhcmVudFN0eWxlIjpudWxsfSwiVmVydGljYWxDb25uZWN0b3JTdHlsZSI6eyIkaWQiOiI0NjIwIiwiTGluZUNvbG9yIjp7IiRpZCI6IjQ2MjEiLCIkdHlwZSI6Ik5MUkUuQ29tbW9uLkRvbS5Tb2xpZENvbG9yQnJ1c2gsIE5MUkUuQ29tbW9uIiwiQ29sb3IiOnsiJGlkIjoiNDYyMiIsIkEiOjI1NSwiUiI6MCwiRyI6MCwiQiI6MH19LCJMaW5lV2VpZ2h0IjowLjAsIkxpbmVUeXBlIjowLCJQYXJlbnRTdHlsZSI6bnVsbH0sIk1hcmdpbiI6bnVsbCwiU3RhcnREYXRlUG9zaXRpb24iOjMsIkVuZERhdGVQb3NpdGlvbiI6MywiRGF0ZUlzVmlzaWJsZSI6dHJ1ZSwiVGl0bGVQb3NpdGlvbiI6NCwiRHVyYXRpb25Qb3NpdGlvbiI6NiwiUGVyY2VudGFnZUNvbXBsZXRlZFBvc2l0aW9uIjoyLCJWYXJpYW5jZVBvc2l0aW9uIjo2LCJTcGFjaW5nIjozLCJJc0JlbG93VGltZWJhbmQiOmZhbHNlLCJQZXJjZW50YWdlQ29tcGxldGVTaGFwZU9wYWNpdHkiOjM1LCJCYXNlbGluZVN0eWxlIjp7IiRpZCI6IjQ2MjMiLCJTaGFwZVN0eWxlIjp7IiRpZCI6IjQ2MjQiLCJNYXJnaW4iOnsiJGlkIjoiNDYyNSIsIlRvcCI6MC4wLCJMZWZ0IjowLjAsIlJpZ2h0IjowLjAsIkJvdHRvbSI6MC4wfSwiUGFkZGluZyI6eyIkaWQiOiI0NjI2IiwiVG9wIjowLjAsIkxlZnQiOjAuMCwiUmlnaHQiOjAuMCwiQm90dG9tIjowLjB9LCJCYWNrZ3JvdW5kIjp7IiRpZCI6IjQ2MjciLCJDb2xvciI6eyIkaWQiOiI0NjI4IiwiQSI6MTUzLCJSIjowLCJHIjowLCJCIjowfX0sIklzVmlzaWJsZSI6dHJ1ZSwiV2lkdGgiOjAuMCwiSGVpZ2h0IjowLjAsIkJvcmRlclN0eWxlIjp7IiRpZCI6IjQ2MjkiLCJMaW5lQ29sb3IiOm51bGwsIkxpbmVXZWlnaHQiOjAuMCwiTGluZVR5cGUiOjAsIlBhcmVudFN0eWxlIjpudWxsfSwiUGFyZW50U3R5bGUiOm51bGx9LCJNYXJnaW4iOnsiJGlkIjoiNDYzMCIsIlRvcCI6MC4wLCJMZWZ0IjowLjAsIlJpZ2h0IjowLjAsIkJvdHRvbSI6MC4wfSwiUGFkZGluZyI6eyIkaWQiOiI0NjMxIiwiVG9wIjowLjAsIkxlZnQiOjAuMCwiUmlnaHQiOjAuMCwiQm90dG9tIjowLjB9LCJCYWNrZ3JvdW5kIjpudWxsLCJJc1Zpc2libGUiOnRydWUsIldpZHRoIjowLjAsIkhlaWdodCI6MC4wLCJCb3JkZXJTdHlsZSI6bnVsbCwiUGFyZW50U3R5bGUiOm51bGx9LCJTaGFwZVN0eWxlIjp7IiRpZCI6IjQ2MzIiLCJNYXJnaW4iOnsiJGlkIjoiNDYzMyIsIlRvcCI6MC4wLCJMZWZ0Ijo0LjAsIlJpZ2h0Ijo0LjAsIkJvdHRvbSI6MC4wfSwiUGFkZGluZyI6eyIkaWQiOiI0NjM0IiwiVG9wIjowLjAsIkxlZnQiOjAuMCwiUmlnaHQiOjAuMCwiQm90dG9tIjowLjB9LCJCYWNrZ3JvdW5kIjp7IiRpZCI6IjQ2MzUiLCJDb2xvciI6eyIkaWQiOiI0NjM2IiwiQSI6MjU1LCJSIjoyNSwiRyI6MTA3LCJCIjozNn19LCJJc1Zpc2libGUiOnRydWUsIldpZHRoIjowLjAsIkhlaWdodCI6MTAuMCwiQm9yZGVyU3R5bGUiOnsiJGlkIjoiNDYzNyIsIkxpbmVDb2xvciI6eyIkaWQiOiI0NjM4IiwiJHR5cGUiOiJOTFJFLkNvbW1vbi5Eb20uU29saWRDb2xvckJydXNoLCBOTFJFLkNvbW1vbiIsIkNvbG9yIjp7IiRpZCI6IjQ2MzkiLCJBIjoyNTUsIlIiOjIzNCwiRyI6MjIsIkIiOjMwfX0sIkxpbmVXZWlnaHQiOjAuMCwiTGluZVR5cGUiOjAsIlBhcmVudFN0eWxlIjpudWxsfSwiUGFyZW50U3R5bGUiOm51bGx9LCJUaXRsZVN0eWxlIjp7IiRpZCI6IjQ2NDAiLCJGb250U2V0dGluZ3MiOnsiJGlkIjoiNDY0MSIsIkZvbnRTaXplIjoxMSwiRm9udE5hbWUiOiJDYWxpYnJpIiwiSXNCb2xkIjpmYWxzZSwiSXNJdGFsaWMiOmZhbHNlLCJJc1VuZGVybGluZWQiOmZhbHNlLCJQYXJlbnRTdHlsZSI6bnVsbH0sIkF1dG9TaXplIjowLCJGb3JlZ3JvdW5kIjp7IiRpZCI6IjQ2NDIiLCJDb2xvciI6eyIkaWQiOiI0NjQz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Q2NDQiLCJUb3AiOjAuMCwiTGVmdCI6MC4wLCJSaWdodCI6MC4wLCJCb3R0b20iOjAuMH0sIlBhZGRpbmciOnsiJGlkIjoiNDY0NSIsIlRvcCI6MC4wLCJMZWZ0IjowLjAsIlJpZ2h0IjowLjAsIkJvdHRvbSI6MC4wfSwiQmFja2dyb3VuZCI6eyIkaWQiOiI0NjQ2IiwiQ29sb3IiOnsiJGlkIjoiNDY0NyIsIkEiOjI1NSwiUiI6MCwiRyI6MCwiQiI6MH19LCJJc1Zpc2libGUiOnRydWUsIldpZHRoIjowLjAsIkhlaWdodCI6MC4wLCJCb3JkZXJTdHlsZSI6eyIkaWQiOiI0NjQ4IiwiTGluZUNvbG9yIjpudWxsLCJMaW5lV2VpZ2h0IjowLjAsIkxpbmVUeXBlIjowLCJQYXJlbnRTdHlsZSI6bnVsbH0sIlBhcmVudFN0eWxlIjpudWxsfSwiRGF0ZVN0eWxlIjp7IiRpZCI6IjQ2NDkiLCJGb250U2V0dGluZ3MiOnsiJGlkIjoiNDY1MCIsIkZvbnRTaXplIjoxMCwiRm9udE5hbWUiOiJDYWxpYnJpIiwiSXNCb2xkIjpmYWxzZSwiSXNJdGFsaWMiOmZhbHNlLCJJc1VuZGVybGluZWQiOmZhbHNlLCJQYXJlbnRTdHlsZSI6bnVsbH0sIkF1dG9TaXplIjowLCJGb3JlZ3JvdW5kIjp7IiRpZCI6IjQ2NTEiLCJDb2xvciI6eyIkaWQiOiI0NjUyIiwiQSI6MjU1LCJSIjoxNCwiRyI6NDAsIkIiOjY1fX0sIk1heFdpZHRoIjoyMDAuMCwiTWF4SGVpZ2h0IjoiSW5maW5pdHkiLCJTbWFydEZvcmVncm91bmRJc0FjdGl2ZSI6ZmFsc2UsIkhvcml6b250YWxBbGlnbm1lbnQiOjIsIlZlcnRpY2FsQWxpZ25tZW50IjoxLCJTbWFydEZvcmVncm91bmQiOm51bGwsIkJhY2tncm91bmRGaWxsVHlwZSI6MCwiTWFyZ2luIjp7IiRpZCI6IjQ2NTMiLCJUb3AiOjAuMCwiTGVmdCI6MC4wLCJSaWdodCI6MC4wLCJCb3R0b20iOjAuMH0sIlBhZGRpbmciOnsiJGlkIjoiNDY1NCIsIlRvcCI6MC4wLCJMZWZ0IjowLjAsIlJpZ2h0IjowLjAsIkJvdHRvbSI6MC4wfSwiQmFja2dyb3VuZCI6eyIkaWQiOiI0NjU1IiwiQ29sb3IiOnsiJGlkIjoiNDY1NiIsIkEiOjI1NSwiUiI6MTQsIkciOjQwLCJCIjo2NX19LCJJc1Zpc2libGUiOnRydWUsIldpZHRoIjowLjAsIkhlaWdodCI6MC4wLCJCb3JkZXJTdHlsZSI6eyIkaWQiOiI0NjU3IiwiTGluZUNvbG9yIjpudWxsLCJMaW5lV2VpZ2h0IjowLjAsIkxpbmVUeXBlIjowLCJQYXJlbnRTdHlsZSI6bnVsbH0sIlBhcmVudFN0eWxlIjpudWxsfSwiRGF0ZUZvcm1hdCI6eyIkaWQiOiI0NjU4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Q2NTkiLCJGb3JtYXQiOjAsIklzVmlzaWJsZSI6ZmFsc2UsIkxhc3RLbm93blZpc2liaWxpdHlTdGF0ZSI6ZmFsc2V9LCJJc1Zpc2libGUiOnRydWUsIlZhcmlhbmNlU3R5bGUiOnsiJGlkIjoiNDY2MCIsIlRleHRTdHlsZSI6eyIkaWQiOiI0NjYxIiwiRm9udFNldHRpbmdzIjp7IiRpZCI6IjQ2NjIiLCJGb250U2l6ZSI6MTEsIkZvbnROYW1lIjoiQ2FsaWJyaSIsIklzQm9sZCI6ZmFsc2UsIklzSXRhbGljIjpmYWxzZSwiSXNVbmRlcmxpbmVkIjpmYWxzZSwiUGFyZW50U3R5bGUiOm51bGx9LCJBdXRvU2l6ZSI6MCwiRm9yZWdyb3VuZCI6eyIkaWQiOiI0NjYzIiwiQ29sb3IiOnsiJGlkIjoiNDY2NC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0NjY1IiwiVG9wIjowLjAsIkxlZnQiOjAuMCwiUmlnaHQiOjAuMCwiQm90dG9tIjowLjB9LCJQYWRkaW5nIjp7IiRpZCI6IjQ2NjYiLCJUb3AiOjAuMCwiTGVmdCI6MC4wLCJSaWdodCI6MC4wLCJCb3R0b20iOjAuMH0sIkJhY2tncm91bmQiOnsiJGlkIjoiNDY2NyIsIkNvbG9yIjp7IiRpZCI6IjQ2NjgiLCJBIjowLCJSIjowLCJHIjowLCJCIjowfX0sIklzVmlzaWJsZSI6dHJ1ZSwiV2lkdGgiOjAuMCwiSGVpZ2h0IjowLjAsIkJvcmRlclN0eWxlIjp7IiRpZCI6IjQ2NjkiLCJMaW5lQ29sb3IiOm51bGwsIkxpbmVXZWlnaHQiOjAuMCwiTGluZVR5cGUiOjAsIlBhcmVudFN0eWxlIjpudWxsfSwiUGFyZW50U3R5bGUiOm51bGx9LCJQYXJlbnRTdHlsZSI6bnVsbH0sIlBhcmVudFN0eWxlIjpudWxsLCJfZXhwbGljaXRseVNldCI6eyIkaWQiOiI0NjcwIiwiU2hhcGVTdHlsZSI6ZmFsc2UsIlRpdGxlU3R5bGUiOmZhbHNlLCJEYXRlU3R5bGUiOmZhbHNlLCJWYXJpYW5jZVN0eWxlIjpmYWxzZSwiSG9yaXpvbnRhbENvbm5lY3RvclN0eWxlIjpmYWxzZSwiVmVydGljYWxDb25uZWN0b3JTdHlsZSI6ZmFsc2UsIlBlcmNlbnRhZ2VDb21wbGV0ZVNoYXBlT3BhY2l0eSI6ZmFsc2UsIlNoYXBlIjpmYWxzZSwiU2hhcGVUaGlja25lc3MiOmZhbHNlLCJEdXJhdGlvbkZvcm1hdCI6ZmFsc2UsIkluY2x1ZGVOb25Xb3JraW5nRGF5c0luRHVyYXRpb24iOmZhbHNlLCJNYXJnaW4iOmZhbHNlLCJTdGFydERhdGVQb3NpdGlvbiI6ZmFsc2UsIkVuZERhdGVQb3NpdGlvbiI6ZmFsc2UsIlRpdGxlUG9zaXRpb24iOmZhbHNlLCJEdXJhdGlvblBvc2l0aW9uIjpmYWxzZSwiUGVyY2VudGFnZUNvbXBsZXRlZFBvc2l0aW9uIjpmYWxzZSwiVmFyaWFuY2VQb3NpdGlvbiI6ZmFsc2UsIlNwYWNpbmciOmZhbHNlLCJJc0JlbG93VGltZWJhbmQiOmZhbHNlLCJEYXRlRm9ybWF0IjpmYWxzZSwiV2Vla051bWJlcmluZyI6ZmFsc2UsIklzVmlzaWJsZSI6ZmFsc2V9fSwiRGVmYXVsdFN3aW1sYW5lTW90U3R5bGUiOnsiJGlkIjoiNDY3MSIsIlNoYXBlIjoxLCJDb25uZWN0b3JNYXJnaW4iOnsiJGlkIjoiNDY3MiIsIlRvcCI6MC4wLCJMZWZ0IjoyLjAsIlJpZ2h0IjoyLjAsIkJvdHRvbSI6MC4wfSwiQ29ubmVjdG9yU3R5bGUiOnsiJGlkIjoiNDY3MyIsIkxpbmVDb2xvciI6eyIkaWQiOiI0Njc0IiwiJHR5cGUiOiJOTFJFLkNvbW1vbi5Eb20uU29saWRDb2xvckJydXNoLCBOTFJFLkNvbW1vbiIsIkNvbG9yIjp7IiRpZCI6IjQ2NzUiLCJBIjoxMjcsIlIiOjEzLCJHIjo1MywiQiI6MTh9fSwiTGluZVdlaWdodCI6MS4wLCJMaW5lVHlwZSI6MCwiUGFyZW50U3R5bGUiOm51bGx9LCJJc0JlbG93VGltZWJhbmQiOmZhbHNlLCJQb3NpdGlvbk9uVGFzayI6MSwiSGlkZURhdGUiOmZhbHNlLCJTaGFwZVNpemUiOjAsIlNwYWNpbmciOjAuMCwiUGFkZGluZyI6eyIkaWQiOiI0Njc2IiwiVG9wIjo1LjAsIkxlZnQiOjMuMCwiUmlnaHQiOjAuMCwiQm90dG9tIjoyLjB9LCJTaGFwZVN0eWxlIjp7IiRpZCI6IjQ2NzciLCJNYXJnaW4iOnsiJGlkIjoiNDY3OCIsIlRvcCI6MC4wLCJMZWZ0IjowLjAsIlJpZ2h0IjowLjAsIkJvdHRvbSI6MC4wfSwiUGFkZGluZyI6eyIkaWQiOiI0Njc5IiwiVG9wIjowLjAsIkxlZnQiOjAuMCwiUmlnaHQiOjAuMCwiQm90dG9tIjowLjB9LCJCYWNrZ3JvdW5kIjp7IiRpZCI6IjQ2ODAiLCJDb2xvciI6eyIkaWQiOiI0NjgxIiwiQSI6MjU1LCJSIjoxMywiRyI6NTMsIkIiOjE4fX0sIklzVmlzaWJsZSI6dHJ1ZSwiV2lkdGgiOjEyLjAsIkhlaWdodCI6MTQuMCwiQm9yZGVyU3R5bGUiOnsiJGlkIjoiNDY4MiIsIkxpbmVDb2xvciI6eyIkaWQiOiI0NjgzIiwiJHR5cGUiOiJOTFJFLkNvbW1vbi5Eb20uU29saWRDb2xvckJydXNoLCBOTFJFLkNvbW1vbiIsIkNvbG9yIjp7IiRpZCI6IjQ2ODQiLCJBIjoyNTUsIlIiOjI1NSwiRyI6MjU1LCJCIjoyNTV9fSwiTGluZVdlaWdodCI6MC4wLCJMaW5lVHlwZSI6MCwiUGFyZW50U3R5bGUiOm51bGx9LCJQYXJlbnRTdHlsZSI6bnVsbH0sIlRpdGxlU3R5bGUiOnsiJGlkIjoiNDY4NSIsIkZvbnRTZXR0aW5ncyI6eyIkaWQiOiI0Njg2IiwiRm9udFNpemUiOjExLCJGb250TmFtZSI6IkNhbGlicmkiLCJJc0JvbGQiOmZhbHNlLCJJc0l0YWxpYyI6ZmFsc2UsIklzVW5kZXJsaW5lZCI6ZmFsc2UsIlBhcmVudFN0eWxlIjpudWxsfSwiQXV0b1NpemUiOjAsIkZvcmVncm91bmQiOnsiJGlkIjoiNDY4NyIsIkNvbG9yIjp7IiRpZCI6IjQ2ODgiLCJBIjoyNTUsIlIiOjAsIkciOjAsIkIiOjB9fSwiTWF4V2lkdGgiOjIwMC4wLCJNYXhIZWlnaHQiOiJJbmZpbml0eSIsIlNtYXJ0Rm9yZWdyb3VuZElzQWN0aXZlIjpmYWxzZSwiSG9yaXpvbnRhbEFsaWdubWVudCI6MSwiVmVydGljYWxBbGlnbm1lbnQiOjEsIlNtYXJ0Rm9yZWdyb3VuZCI6bnVsbCwiQmFja2dyb3VuZEZpbGxUeXBlIjowLCJNYXJnaW4iOnsiJGlkIjoiNDY4OSIsIlRvcCI6MC4wLCJMZWZ0IjowLjAsIlJpZ2h0IjowLjAsIkJvdHRvbSI6MC4wfSwiUGFkZGluZyI6eyIkaWQiOiI0NjkwIiwiVG9wIjowLjAsIkxlZnQiOjAuMCwiUmlnaHQiOjAuMCwiQm90dG9tIjowLjB9LCJCYWNrZ3JvdW5kIjp7IiRpZCI6IjQ2OTEiLCJDb2xvciI6eyIkaWQiOiI0NjkyIiwiQSI6MjU1LCJSIjowLCJHIjowLCJCIjowfX0sIklzVmlzaWJsZSI6dHJ1ZSwiV2lkdGgiOjAuMCwiSGVpZ2h0IjowLjAsIkJvcmRlclN0eWxlIjp7IiRpZCI6IjQ2OTMiLCJMaW5lQ29sb3IiOm51bGwsIkxpbmVXZWlnaHQiOjAuMCwiTGluZVR5cGUiOjAsIlBhcmVudFN0eWxlIjpudWxsfSwiUGFyZW50U3R5bGUiOm51bGx9LCJEYXRlU3R5bGUiOnsiJGlkIjoiNDY5NCIsIkZvbnRTZXR0aW5ncyI6eyIkaWQiOiI0Njk1IiwiRm9udFNpemUiOjEwLCJGb250TmFtZSI6IkNhbGlicmkiLCJJc0JvbGQiOmZhbHNlLCJJc0l0YWxpYyI6ZmFsc2UsIklzVW5kZXJsaW5lZCI6ZmFsc2UsIlBhcmVudFN0eWxlIjpudWxsfSwiQXV0b1NpemUiOjAsIkZvcmVncm91bmQiOnsiJGlkIjoiNDY5NiIsIkNvbG9yIjp7IiRpZCI6IjQ2OTciLCJBIjoyNTUsIlIiOjE0LCJHIjo0MCwiQiI6NjV9fSwiTWF4V2lkdGgiOjIwMC4wLCJNYXhIZWlnaHQiOiJJbmZpbml0eSIsIlNtYXJ0Rm9yZWdyb3VuZElzQWN0aXZlIjpmYWxzZSwiSG9yaXpvbnRhbEFsaWdubWVudCI6MSwiVmVydGljYWxBbGlnbm1lbnQiOjEsIlNtYXJ0Rm9yZWdyb3VuZCI6bnVsbCwiQmFja2dyb3VuZEZpbGxUeXBlIjowLCJNYXJnaW4iOnsiJGlkIjoiNDY5OCIsIlRvcCI6MC4wLCJMZWZ0IjowLjAsIlJpZ2h0IjowLjAsIkJvdHRvbSI6MC4wfSwiUGFkZGluZyI6eyIkaWQiOiI0Njk5IiwiVG9wIjowLjAsIkxlZnQiOjAuMCwiUmlnaHQiOjAuMCwiQm90dG9tIjowLjB9LCJCYWNrZ3JvdW5kIjp7IiRpZCI6IjQ3MDAiLCJDb2xvciI6eyIkaWQiOiI0NzAxIiwiQSI6MjU1LCJSIjoxNCwiRyI6NDAsIkIiOjY1fX0sIklzVmlzaWJsZSI6dHJ1ZSwiV2lkdGgiOjAuMCwiSGVpZ2h0IjowLjAsIkJvcmRlclN0eWxlIjp7IiRpZCI6IjQ3MDIiLCJMaW5lQ29sb3IiOm51bGwsIkxpbmVXZWlnaHQiOjAuMCwiTGluZVR5cGUiOjAsIlBhcmVudFN0eWxlIjpudWxsfSwiUGFyZW50U3R5bGUiOm51bGx9LCJEYXRlRm9ybWF0Ijp7IiRpZCI6IjQ3MDM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NDcwNCIsIkZvcm1hdCI6MCwiSXNWaXNpYmxlIjpmYWxzZSwiTGFzdEtub3duVmlzaWJpbGl0eVN0YXRlIjpmYWxzZX0sIklzVmlzaWJsZSI6ZmFsc2UsIlZhcmlhbmNlU3R5bGUiOnsiJGlkIjoiNDcwNSIsIlRleHRTdHlsZSI6eyIkaWQiOiI0NzA2IiwiRm9udFNldHRpbmdzIjp7IiRpZCI6IjQ3MDciLCJGb250U2l6ZSI6MTEsIkZvbnROYW1lIjoiQ2FsaWJyaSIsIklzQm9sZCI6ZmFsc2UsIklzSXRhbGljIjpmYWxzZSwiSXNVbmRlcmxpbmVkIjpmYWxzZSwiUGFyZW50U3R5bGUiOm51bGx9LCJBdXRvU2l6ZSI6MCwiRm9yZWdyb3VuZCI6eyIkaWQiOiI0NzA4IiwiQ29sb3IiOnsiJGlkIjoiNDcwOS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0NzEwIiwiVG9wIjowLjAsIkxlZnQiOjAuMCwiUmlnaHQiOjAuMCwiQm90dG9tIjowLjB9LCJQYWRkaW5nIjp7IiRpZCI6IjQ3MTEiLCJUb3AiOjAuMCwiTGVmdCI6MC4wLCJSaWdodCI6MC4wLCJCb3R0b20iOjAuMH0sIkJhY2tncm91bmQiOnsiJGlkIjoiNDcxMiIsIkNvbG9yIjp7IiRpZCI6IjQ3MTMiLCJBIjowLCJSIjowLCJHIjowLCJCIjowfX0sIklzVmlzaWJsZSI6ZmFsc2UsIldpZHRoIjowLjAsIkhlaWdodCI6MC4wLCJCb3JkZXJTdHlsZSI6eyIkaWQiOiI0NzE0IiwiTGluZUNvbG9yIjpudWxsLCJMaW5lV2VpZ2h0IjowLjAsIkxpbmVUeXBlIjowLCJQYXJlbnRTdHlsZSI6bnVsbH0sIlBhcmVudFN0eWxlIjpudWxsfSwiUGFyZW50U3R5bGUiOm51bGx9LCJQYXJlbnRTdHlsZSI6bnVsbH0sIkRlZmF1bHRTd2ltbGFuZU1pbGVzdG9uZVN0eWxlIjp7IiRpZCI6IjQ3MTUiLCJUaXRsZVBvc2l0aW9uIjoiTGVmdCIsIkRhdGVQb3NpdGlvbiI6IlJpZ2h0IiwiVmFyaWFuY2VQb3NpdGlvbiI6IlJpZ2h0IiwiU2hhcGVUeXBlIjoxLCJTaGFwZVNpemUiOjAsIlNwYWNpbmciOjUsIlNoYXBlU3R5bGUiOnsiJGlkIjoiNDcxNiIsIk1hcmdpbiI6eyIkaWQiOiI0NzE3IiwiVG9wIjowLjAsIkxlZnQiOjAuMCwiUmlnaHQiOjAuMCwiQm90dG9tIjowLjB9LCJQYWRkaW5nIjp7IiRpZCI6IjQ3MTgiLCJUb3AiOjAuMCwiTGVmdCI6MC4wLCJSaWdodCI6MC4wLCJCb3R0b20iOjAuMH0sIkJhY2tncm91bmQiOnsiJGlkIjoiNDcxOSIsIkNvbG9yIjp7IiRpZCI6IjQ3MjAiLCJBIjoyNTUsIlIiOjI1LCJHIjoxMDcsIkIiOjM2fX0sIklzVmlzaWJsZSI6dHJ1ZSwiV2lkdGgiOjEyLjAsIkhlaWdodCI6MTQuMCwiQm9yZGVyU3R5bGUiOnsiJGlkIjoiNDcyMSIsIkxpbmVDb2xvciI6eyIkaWQiOiI0NzIyIiwiJHR5cGUiOiJOTFJFLkNvbW1vbi5Eb20uU29saWRDb2xvckJydXNoLCBOTFJFLkNvbW1vbiIsIkNvbG9yIjp7IiRpZCI6IjQ3MjMiLCJBIjoyNTUsIlIiOjIzNCwiRyI6MjIsIkIiOjMwfX0sIkxpbmVXZWlnaHQiOjAuMCwiTGluZVR5cGUiOjAsIlBhcmVudFN0eWxlIjpudWxsfSwiUGFyZW50U3R5bGUiOm51bGx9LCJUaXRsZVN0eWxlIjp7IiRpZCI6IjQ3MjQiLCJGb250U2V0dGluZ3MiOnsiJGlkIjoiNDcyNSIsIkZvbnRTaXplIjoxMSwiRm9udE5hbWUiOiJDYWxpYnJpIiwiSXNCb2xkIjpmYWxzZSwiSXNJdGFsaWMiOmZhbHNlLCJJc1VuZGVybGluZWQiOmZhbHNlLCJQYXJlbnRTdHlsZSI6bnVsbH0sIkF1dG9TaXplIjowLCJGb3JlZ3JvdW5kIjp7IiRpZCI6IjQ3MjYiLCJDb2xvciI6eyIkaWQiOiI0NzI3IiwiQSI6MjU1LCJSIjowLCJHIjowLCJCIjowfX0sIk1heFdpZHRoIjoyMDAuMCwiTWF4SGVpZ2h0IjoiSW5maW5pdHkiLCJTbWFydEZvcmVncm91bmRJc0FjdGl2ZSI6ZmFsc2UsIkhvcml6b250YWxBbGlnbm1lbnQiOjIsIlZlcnRpY2FsQWxpZ25tZW50IjoxLCJTbWFydEZvcmVncm91bmQiOm51bGwsIkJhY2tncm91bmRGaWxsVHlwZSI6MCwiTWFyZ2luIjp7IiRpZCI6IjQ3MjgiLCJUb3AiOjAuMCwiTGVmdCI6MC4wLCJSaWdodCI6MC4wLCJCb3R0b20iOjAuMH0sIlBhZGRpbmciOnsiJGlkIjoiNDcyOSIsIlRvcCI6MC4wLCJMZWZ0IjowLjAsIlJpZ2h0IjowLjAsIkJvdHRvbSI6MC4wfSwiQmFja2dyb3VuZCI6eyIkaWQiOiI0NzMwIiwiQ29sb3IiOnsiJGlkIjoiNDczMSIsIkEiOjI1NSwiUiI6MCwiRyI6MCwiQiI6MH19LCJJc1Zpc2libGUiOnRydWUsIldpZHRoIjowLjAsIkhlaWdodCI6MC4wLCJCb3JkZXJTdHlsZSI6eyIkaWQiOiI0NzMyIiwiTGluZUNvbG9yIjpudWxsLCJMaW5lV2VpZ2h0IjowLjAsIkxpbmVUeXBlIjowLCJQYXJlbnRTdHlsZSI6bnVsbH0sIlBhcmVudFN0eWxlIjpudWxsfSwiRGF0ZVN0eWxlIjp7IiRpZCI6IjQ3MzMiLCJGb250U2V0dGluZ3MiOnsiJGlkIjoiNDczNCIsIkZvbnRTaXplIjoxMCwiRm9udE5hbWUiOiJDYWxpYnJpIiwiSXNCb2xkIjpmYWxzZSwiSXNJdGFsaWMiOmZhbHNlLCJJc1VuZGVybGluZWQiOmZhbHNlLCJQYXJlbnRTdHlsZSI6bnVsbH0sIkF1dG9TaXplIjowLCJGb3JlZ3JvdW5kIjp7IiRpZCI6IjQ3MzUiLCJDb2xvciI6eyIkaWQiOiI0NzM2IiwiQSI6MjU1LCJSIjoxNCwiRyI6NDAsIkIiOjY1fX0sIk1heFdpZHRoIjoyMDAuMCwiTWF4SGVpZ2h0IjoiSW5maW5pdHkiLCJTbWFydEZvcmVncm91bmRJc0FjdGl2ZSI6ZmFsc2UsIkhvcml6b250YWxBbGlnbm1lbnQiOjAsIlZlcnRpY2FsQWxpZ25tZW50IjoxLCJTbWFydEZvcmVncm91bmQiOm51bGwsIkJhY2tncm91bmRGaWxsVHlwZSI6MCwiTWFyZ2luIjp7IiRpZCI6IjQ3MzciLCJUb3AiOjAuMCwiTGVmdCI6MC4wLCJSaWdodCI6MC4wLCJCb3R0b20iOjAuMH0sIlBhZGRpbmciOnsiJGlkIjoiNDczOCIsIlRvcCI6MC4wLCJMZWZ0IjowLjAsIlJpZ2h0IjowLjAsIkJvdHRvbSI6MC4wfSwiQmFja2dyb3VuZCI6eyIkaWQiOiI0NzM5IiwiQ29sb3IiOnsiJGlkIjoiNDc0MCIsIkEiOjI1NSwiUiI6MTQsIkciOjQwLCJCIjo2NX19LCJJc1Zpc2libGUiOnRydWUsIldpZHRoIjowLjAsIkhlaWdodCI6MC4wLCJCb3JkZXJTdHlsZSI6eyIkaWQiOiI0NzQxIiwiTGluZUNvbG9yIjpudWxsLCJMaW5lV2VpZ2h0IjowLjAsIkxpbmVUeXBlIjowLCJQYXJlbnRTdHlsZSI6bnVsbH0sIlBhcmVudFN0eWxlIjpudWxsfSwiRGF0ZUZvcm1hdCI6eyIkaWQiOiI0NzQy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Q3NDMiLCJGb3JtYXQiOjAsIklzVmlzaWJsZSI6ZmFsc2UsIkxhc3RLbm93blZpc2liaWxpdHlTdGF0ZSI6ZmFsc2V9LCJJc1Zpc2libGUiOnRydWUsIlZhcmlhbmNlU3R5bGUiOnsiJGlkIjoiNDc0NCIsIlRleHRTdHlsZSI6eyIkaWQiOiI0NzQ1IiwiRm9udFNldHRpbmdzIjp7IiRpZCI6IjQ3NDYiLCJGb250U2l6ZSI6MTEsIkZvbnROYW1lIjoiQ2FsaWJyaSIsIklzQm9sZCI6ZmFsc2UsIklzSXRhbGljIjpmYWxzZSwiSXNVbmRlcmxpbmVkIjpmYWxzZSwiUGFyZW50U3R5bGUiOm51bGx9LCJBdXRvU2l6ZSI6MCwiRm9yZWdyb3VuZCI6eyIkaWQiOiI0NzQ3IiwiQ29sb3IiOnsiJGlkIjoiNDc0OC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0NzQ5IiwiVG9wIjowLjAsIkxlZnQiOjAuMCwiUmlnaHQiOjAuMCwiQm90dG9tIjowLjB9LCJQYWRkaW5nIjp7IiRpZCI6IjQ3NTAiLCJUb3AiOjAuMCwiTGVmdCI6MC4wLCJSaWdodCI6MC4wLCJCb3R0b20iOjAuMH0sIkJhY2tncm91bmQiOnsiJGlkIjoiNDc1MSIsIkNvbG9yIjp7IiRpZCI6IjQ3NTIiLCJBIjowLCJSIjowLCJHIjowLCJCIjowfX0sIklzVmlzaWJsZSI6dHJ1ZSwiV2lkdGgiOjAuMCwiSGVpZ2h0IjowLjAsIkJvcmRlclN0eWxlIjp7IiRpZCI6IjQ3NTMiLCJMaW5lQ29sb3IiOm51bGwsIkxpbmVXZWlnaHQiOjAuMCwiTGluZVR5cGUiOjAsIlBhcmVudFN0eWxlIjpudWxsfSwiUGFyZW50U3R5bGUiOm51bGx9LCJQYXJlbnRTdHlsZSI6bnVsbH0sIlBhcmVudFN0eWxlIjpudWxsfSwiRGVmYXVsdFN3aW1sYW5lQWN0aXZpdHlTdHlsZSI6eyIkaWQiOiI0NzU0IiwiSGVhZGVyU3R5bGUiOnsiJGlkIjoiNDc1NSIsIlRleHRTdHlsZSI6eyIkaWQiOiI0NzU2IiwiRm9udFNldHRpbmdzIjp7IiRpZCI6IjQ3NTciLCJGb250U2l6ZSI6MTEsIkZvbnROYW1lIjoiQ2FsaWJyaSIsIklzQm9sZCI6ZmFsc2UsIklzSXRhbGljIjpmYWxzZSwiSXNVbmRlcmxpbmVkIjpmYWxzZSwiUGFyZW50U3R5bGUiOm51bGx9LCJBdXRvU2l6ZSI6MiwiRm9yZWdyb3VuZCI6eyIkaWQiOiI0NzU4IiwiQ29sb3IiOnsiJGlkIjoiNDc1OSIsIkEiOjI1NSwiUiI6MCwiRyI6MCwiQiI6MH19LCJNYXhXaWR0aCI6IkluZmluaXR5IiwiTWF4SGVpZ2h0IjoiSW5maW5pdHkiLCJTbWFydEZvcmVncm91bmRJc0FjdGl2ZSI6ZmFsc2UsIkhvcml6b250YWxBbGlnbm1lbnQiOjAsIlZlcnRpY2FsQWxpZ25tZW50IjowLCJTbWFydEZvcmVncm91bmQiOm51bGwsIkJhY2tncm91bmRGaWxsVHlwZSI6MCwiTWFyZ2luIjp7IiRpZCI6IjQ3NjAiLCJUb3AiOjAuMCwiTGVmdCI6MC4wLCJSaWdodCI6MC4wLCJCb3R0b20iOjAuMH0sIlBhZGRpbmciOnsiJGlkIjoiNDc2MSIsIlRvcCI6MC4wLCJMZWZ0IjowLjAsIlJpZ2h0IjowLjAsIkJvdHRvbSI6MC4wfSwiQmFja2dyb3VuZCI6eyIkaWQiOiI0NzYyIiwiQ29sb3IiOnsiJGlkIjoiNDc2MyIsIkEiOjI1NSwiUiI6MCwiRyI6MCwiQiI6MH19LCJJc1Zpc2libGUiOnRydWUsIldpZHRoIjowLjAsIkhlaWdodCI6MC4wLCJCb3JkZXJTdHlsZSI6bnVsbCwiUGFyZW50U3R5bGUiOm51bGx9LCJSZWN0YW5nbGVTdHlsZSI6eyIkaWQiOiI0NzY0IiwiTWFyZ2luIjp7IiRpZCI6IjQ3NjUiLCJUb3AiOjAuMCwiTGVmdCI6MC4wLCJSaWdodCI6MC4wLCJCb3R0b20iOjAuMH0sIlBhZGRpbmciOnsiJGlkIjoiNDc2NiIsIlRvcCI6MC4wLCJMZWZ0IjowLjAsIlJpZ2h0IjowLjAsIkJvdHRvbSI6MC4wfSwiQmFja2dyb3VuZCI6eyIkaWQiOiI0NzY3IiwiQ29sb3IiOnsiJGlkIjoiNDc2OCIsIkEiOjYzLCJSIjoyNSwiRyI6MTA3LCJCIjozNn19LCJJc1Zpc2libGUiOnRydWUsIldpZHRoIjowLjAsIkhlaWdodCI6MC4wLCJCb3JkZXJTdHlsZSI6eyIkaWQiOiI0NzY5IiwiTGluZUNvbG9yIjp7IiRpZCI6IjQ3NzAiLCIkdHlwZSI6Ik5MUkUuQ29tbW9uLkRvbS5Tb2xpZENvbG9yQnJ1c2gsIE5MUkUuQ29tbW9uIiwiQ29sb3IiOnsiJGlkIjoiNDc3MSIsIkEiOjI1NSwiUiI6MjU1LCJHIjoyNTUsIkIiOjI1NX19LCJMaW5lV2VpZ2h0IjowLjAsIkxpbmVUeXBlIjowLCJQYXJlbnRTdHlsZSI6bnVsbH0sIlBhcmVudFN0eWxlIjpudWxsfSwiTWFyZ2luIjp7IiRpZCI6IjQ3NzIiLCJUb3AiOjAuMCwiTGVmdCI6MC4wLCJSaWdodCI6MC4wLCJCb3R0b20iOjAuMH0sIlBhZGRpbmciOnsiJGlkIjoiNDc3MyIsIlRvcCI6MC4wLCJMZWZ0IjowLjAsIlJpZ2h0IjowLjAsIkJvdHRvbSI6MC4wfSwiQmFja2dyb3VuZCI6bnVsbCwiSXNWaXNpYmxlIjp0cnVlLCJXaWR0aCI6MC4wLCJIZWlnaHQiOjAuMCwiQm9yZGVyU3R5bGUiOm51bGwsIlBhcmVudFN0eWxlIjpudWxsfSwiQmFja2dyb3VuZFN0eWxlIjp7IiRpZCI6IjQ3NzQiLCJNYXJnaW4iOnsiJGlkIjoiNDc3NSIsIlRvcCI6MC4wLCJMZWZ0IjowLjAsIlJpZ2h0IjowLjAsIkJvdHRvbSI6MC4wfSwiUGFkZGluZyI6eyIkaWQiOiI0Nzc2IiwiVG9wIjowLjAsIkxlZnQiOjAuMCwiUmlnaHQiOjAuMCwiQm90dG9tIjowLjB9LCJCYWNrZ3JvdW5kIjp7IiRpZCI6IjQ3NzciLCJDb2xvciI6eyIkaWQiOiI0Nzc4IiwiQSI6NTEsIlIiOjIwMCwiRyI6MjAwLCJCIjoyMDB9fSwiSXNWaXNpYmxlIjp0cnVlLCJXaWR0aCI6MC4wLCJIZWlnaHQiOjAuMCwiQm9yZGVyU3R5bGUiOnsiJGlkIjoiNDc3OSIsIkxpbmVDb2xvciI6eyIkaWQiOiI0NzgwIiwiJHR5cGUiOiJOTFJFLkNvbW1vbi5Eb20uU29saWRDb2xvckJydXNoLCBOTFJFLkNvbW1vbiIsIkNvbG9yIjp7IiRpZCI6IjQ3ODEiLCJBIjoyNTUsIlIiOjIzNCwiRyI6MjIsIkIiOjMwfX0sIkxpbmVXZWlnaHQiOjAuMCwiTGluZVR5cGUiOjAsIlBhcmVudFN0eWxlIjpudWxsfSwiUGFyZW50U3R5bGUiOm51bGx9LCJNYXJnaW4iOnsiJGlkIjoiNDc4MiIsIlRvcCI6MC4wLCJMZWZ0IjowLjAsIlJpZ2h0IjowLjAsIkJvdHRvbSI6MC4wfSwiUGFkZGluZyI6eyIkaWQiOiI0NzgzIiwiVG9wIjowLjAsIkxlZnQiOjAuMCwiUmlnaHQiOjAuMCwiQm90dG9tIjowLjB9LCJJc1Zpc2libGUiOnRydWUsIldpZHRoIjowLjAsIkhlaWdodCI6MC4wLCJCb3JkZXJTdHlsZSI6eyIkaWQiOiI0Nzg0IiwiTGluZUNvbG9yIjpudWxsLCJMaW5lV2VpZ2h0IjowLjAsIkxpbmVUeXBlIjowLCJQYXJlbnRTdHlsZSI6bnVsbH0sIlBhcmVudFN0eWxlIjpudWxsfSwiTWFyZ2luIjp7IiRpZCI6IjQ3ODUiLCJUb3AiOjAuMCwiTGVmdCI6MC4wLCJSaWdodCI6MC4wLCJCb3R0b20iOjAuMH0sIlBhZGRpbmciOnsiJGlkIjoiNDc4NiIsIlRvcCI6MC4wLCJMZWZ0IjowLjAsIlJpZ2h0IjowLjAsIkJvdHRvbSI6MC4wfSwiSXNWaXNpYmxlIjpmYWxzZSwiV2lkdGgiOjAuMCwiSGVpZ2h0IjowLjAsIkJvcmRlclN0eWxlIjp7IiRpZCI6IjQ3ODciLCJMaW5lQ29sb3IiOm51bGwsIkxpbmVXZWlnaHQiOjAuMCwiTGluZVR5cGUiOjAsIlBhcmVudFN0eWxlIjpudWxsfSwiUGFyZW50U3R5bGUiOm51bGx9fSx7IiRpZCI6IjQ3ODgiLCJfYWN0aXZpdGllcyI6W3siJGlkIjoiNDc4OSIsIl9yb3dzIjpbeyIkaWQiOiI0NzkwIiwiX3Rhc2tzIjpbeyIkaWQiOiI0NzkxIiwiX2F0dGFjaGVkTWlsZXN0b25lcyI6W10sIlRhc2tEZWZpbml0aW9uIjp7IiRpZCI6IjQ3OTIiLCJHcm91cE5hbWUiOm51bGwsIlN0YXJ0RGF0ZSI6IjIwMjUtMDktMDFUMDA6MDA6MDBaIiwiRW5kRGF0ZSI6IjIwMjYtMDEtMTlUMjM6NTk6MDBaIiwiUGVyY2VudGFnZUNvbXBsZXRlIjpudWxsLCJTdHlsZSI6eyIkaWQiOiI0NzkzIiwiU2hhcGUiOjQsIlNoYXBlVGhpY2tuZXNzIjowLCJEdXJhdGlvbkZvcm1hdCI6MCwiSW5jbHVkZU5vbldvcmtpbmdEYXlzSW5EdXJhdGlvbiI6ZmFsc2UsIlBlcmNlbnRhZ2VDb21wbGV0ZVN0eWxlIjp7IiRpZCI6IjQ3OTQiLCJGb250U2V0dGluZ3MiOnsiJGlkIjoiNDc5NSIsIkZvbnRTaXplIjoxMCwiRm9udE5hbWUiOiJDYWxpYnJpIiwiSXNCb2xkIjpmYWxzZSwiSXNJdGFsaWMiOmZhbHNlLCJJc1VuZGVybGluZWQiOmZhbHNlLCJQYXJlbnRTdHlsZSI6bnVsbH0sIkF1dG9TaXplIjowLCJGb3JlZ3JvdW5kIjp7IiRpZCI6IjQ3OTYiLCJDb2xvciI6eyIkaWQiOiI0Nzk3IiwiQSI6MjU1LCJSIjoyMzgsIkciOjIzNiwiQiI6MjI1fX0sIk1heFdpZHRoIjoyMDAuMCwiTWF4SGVpZ2h0IjoiSW5maW5pdHkiLCJTbWFydEZvcmVncm91bmRJc0FjdGl2ZSI6ZmFsc2UsIkhvcml6b250YWxBbGlnbm1lbnQiOjEsIlZlcnRpY2FsQWxpZ25tZW50IjoxLCJTbWFydEZvcmVncm91bmQiOm51bGwsIkJhY2tncm91bmRGaWxsVHlwZSI6MCwiTWFyZ2luIjp7IiRpZCI6IjQ3OTgiLCJUb3AiOjAuMCwiTGVmdCI6MC4wLCJSaWdodCI6MC4wLCJCb3R0b20iOjAuMH0sIlBhZGRpbmciOnsiJGlkIjoiNDc5OSIsIlRvcCI6MC4wLCJMZWZ0IjowLjAsIlJpZ2h0IjowLjAsIkJvdHRvbSI6MC4wfSwiQmFja2dyb3VuZCI6eyIkaWQiOiI0ODAwIiwiQ29sb3IiOnsiJGlkIjoiNDgwMSIsIkEiOjg5LCJSIjowLCJHIjowLCJCIjowfX0sIklzVmlzaWJsZSI6dHJ1ZSwiV2lkdGgiOjAuMCwiSGVpZ2h0IjowLjAsIkJvcmRlclN0eWxlIjp7IiRpZCI6IjQ4MDIiLCJMaW5lQ29sb3IiOm51bGwsIkxpbmVXZWlnaHQiOjAuMCwiTGluZVR5cGUiOjAsIlBhcmVudFN0eWxlIjpudWxsfSwiUGFyZW50U3R5bGUiOm51bGx9LCJEdXJhdGlvblN0eWxlIjp7IiRpZCI6IjQ4MDMiLCJGb250U2V0dGluZ3MiOnsiJGlkIjoiNDgwNCIsIkZvbnRTaXplIjoxMCwiRm9udE5hbWUiOiJDYWxpYnJpIiwiSXNCb2xkIjpmYWxzZSwiSXNJdGFsaWMiOmZhbHNlLCJJc1VuZGVybGluZWQiOmZhbHNlLCJQYXJlbnRTdHlsZSI6bnVsbH0sIkF1dG9TaXplIjowLCJGb3JlZ3JvdW5kIjp7IiRpZCI6IjQ4MDUiLCJDb2xvciI6eyIkaWQiOiI0ODA2IiwiQSI6MjU1LCJSIjoyMzcsIkciOjEyNSwiQiI6NDl9fSwiTWF4V2lkdGgiOjIwMC4wLCJNYXhIZWlnaHQiOiJJbmZpbml0eSIsIlNtYXJ0Rm9yZWdyb3VuZElzQWN0aXZlIjpmYWxzZSwiSG9yaXpvbnRhbEFsaWdubWVudCI6MCwiVmVydGljYWxBbGlnbm1lbnQiOjEsIlNtYXJ0Rm9yZWdyb3VuZCI6bnVsbCwiQmFja2dyb3VuZEZpbGxUeXBlIjowLCJNYXJnaW4iOnsiJGlkIjoiNDgwNyIsIlRvcCI6MC4wLCJMZWZ0IjowLjAsIlJpZ2h0IjowLjAsIkJvdHRvbSI6MC4wfSwiUGFkZGluZyI6eyIkaWQiOiI0ODA4IiwiVG9wIjowLjAsIkxlZnQiOjAuMCwiUmlnaHQiOjAuMCwiQm90dG9tIjowLjB9LCJCYWNrZ3JvdW5kIjp7IiRpZCI6IjQ4MDkiLCJDb2xvciI6eyIkaWQiOiI0ODEwIiwiQSI6MjU1LCJSIjoyMzcsIkciOjEyNSwiQiI6NDl9fSwiSXNWaXNpYmxlIjp0cnVlLCJXaWR0aCI6MC4wLCJIZWlnaHQiOjAuMCwiQm9yZGVyU3R5bGUiOnsiJGlkIjoiNDgxMSIsIkxpbmVDb2xvciI6bnVsbCwiTGluZVdlaWdodCI6MC4wLCJMaW5lVHlwZSI6MCwiUGFyZW50U3R5bGUiOm51bGx9LCJQYXJlbnRTdHlsZSI6bnVsbH0sIkhvcml6b250YWxDb25uZWN0b3JTdHlsZSI6eyIkaWQiOiI0ODEyIiwiTGluZUNvbG9yIjp7IiRpZCI6IjQ4MTMiLCIkdHlwZSI6Ik5MUkUuQ29tbW9uLkRvbS5Tb2xpZENvbG9yQnJ1c2gsIE5MUkUuQ29tbW9uIiwiQ29sb3IiOnsiJGlkIjoiNDgxNCIsIkEiOjI1NSwiUiI6MCwiRyI6MCwiQiI6MH19LCJMaW5lV2VpZ2h0IjowLjAsIkxpbmVUeXBlIjowLCJQYXJlbnRTdHlsZSI6bnVsbH0sIlZlcnRpY2FsQ29ubmVjdG9yU3R5bGUiOnsiJGlkIjoiNDgxNSIsIkxpbmVDb2xvciI6eyIkaWQiOiI0ODE2IiwiJHR5cGUiOiJOTFJFLkNvbW1vbi5Eb20uU29saWRDb2xvckJydXNoLCBOTFJFLkNvbW1vbiIsIkNvbG9yIjp7IiRpZCI6IjQ4MTciLCJBIjoyNTUsIlIiOjAsIkciOjAsIkIiOjB9fSwiTGluZVdlaWdodCI6MC4wLCJMaW5lVHlwZSI6MCwiUGFyZW50U3R5bGUiOm51bGx9LCJNYXJnaW4iOm51bGwsIlN0YXJ0RGF0ZVBvc2l0aW9uIjozLCJFbmREYXRlUG9zaXRpb24iOjMsIkRhdGVJc1Zpc2libGUiOnRydWUsIlRpdGxlUG9zaXRpb24iOjQsIkR1cmF0aW9uUG9zaXRpb24iOjYsIlBlcmNlbnRhZ2VDb21wbGV0ZWRQb3NpdGlvbiI6MiwiVmFyaWFuY2VQb3NpdGlvbiI6NiwiU3BhY2luZyI6MywiSXNCZWxvd1RpbWViYW5kIjp0cnVlLCJQZXJjZW50YWdlQ29tcGxldGVTaGFwZU9wYWNpdHkiOjM1LCJCYXNlbGluZVN0eWxlIjp7IiRpZCI6IjQ4MTgiLCJTaGFwZVN0eWxlIjp7IiRpZCI6IjQ4MTkiLCJNYXJnaW4iOnsiJGlkIjoiNDgyMCIsIlRvcCI6MC4wLCJMZWZ0IjowLjAsIlJpZ2h0IjowLjAsIkJvdHRvbSI6MC4wfSwiUGFkZGluZyI6eyIkaWQiOiI0ODIxIiwiVG9wIjowLjAsIkxlZnQiOjAuMCwiUmlnaHQiOjAuMCwiQm90dG9tIjowLjB9LCJCYWNrZ3JvdW5kIjp7IiRpZCI6IjQ4MjIiLCJDb2xvciI6eyIkaWQiOiI0ODIzIiwiQSI6MTUzLCJSIjowLCJHIjowLCJCIjowfX0sIklzVmlzaWJsZSI6dHJ1ZSwiV2lkdGgiOjAuMCwiSGVpZ2h0IjowLjAsIkJvcmRlclN0eWxlIjpudWxsLCJQYXJlbnRTdHlsZSI6bnVsbH0sIk1hcmdpbiI6eyIkaWQiOiI0ODI0IiwiVG9wIjowLjAsIkxlZnQiOjAuMCwiUmlnaHQiOjAuMCwiQm90dG9tIjowLjB9LCJQYWRkaW5nIjp7IiRpZCI6IjQ4MjUiLCJUb3AiOjAuMCwiTGVmdCI6MC4wLCJSaWdodCI6MC4wLCJCb3R0b20iOjAuMH0sIkJhY2tncm91bmQiOm51bGwsIklzVmlzaWJsZSI6dHJ1ZSwiV2lkdGgiOjAuMCwiSGVpZ2h0IjowLjAsIkJvcmRlclN0eWxlIjpudWxsLCJQYXJlbnRTdHlsZSI6bnVsbH0sIlNoYXBlU3R5bGUiOnsiJGlkIjoiNDgyNiIsIk1hcmdpbiI6eyIkaWQiOiI0ODI3IiwiVG9wIjowLjAsIkxlZnQiOjQuMCwiUmlnaHQiOjQuMCwiQm90dG9tIjowLjB9LCJQYWRkaW5nIjp7IiRpZCI6IjQ4MjgiLCJUb3AiOjAuMCwiTGVmdCI6MC4wLCJSaWdodCI6MC4wLCJCb3R0b20iOjAuMH0sIkJhY2tncm91bmQiOnsiJGlkIjoiNDgyOSIsIkNvbG9yIjp7IiRpZCI6IjQ4MzAiLCJBIjoyNTUsIlIiOjIxLCJHIjo5NiwiQiI6MTMwfX0sIklzVmlzaWJsZSI6dHJ1ZSwiV2lkdGgiOjAuMCwiSGVpZ2h0IjoxMC4wLCJCb3JkZXJTdHlsZSI6eyIkaWQiOiI0ODMxIiwiTGluZUNvbG9yIjp7IiRpZCI6IjQ4MzIiLCIkdHlwZSI6Ik5MUkUuQ29tbW9uLkRvbS5Tb2xpZENvbG9yQnJ1c2gsIE5MUkUuQ29tbW9uIiwiQ29sb3IiOnsiJGlkIjoiNDgzMyIsIkEiOjI1NSwiUiI6MjM0LCJHIjoyMiwiQiI6MzB9fSwiTGluZVdlaWdodCI6MC4wLCJMaW5lVHlwZSI6MCwiUGFyZW50U3R5bGUiOm51bGx9LCJQYXJlbnRTdHlsZSI6bnVsbH0sIlRpdGxlU3R5bGUiOnsiJGlkIjoiNDgzNCIsIkZvbnRTZXR0aW5ncyI6eyIkaWQiOiI0ODM1IiwiRm9udFNpemUiOjExLCJGb250TmFtZSI6IkNhbGlicmkiLCJJc0JvbGQiOmZhbHNlLCJJc0l0YWxpYyI6ZmFsc2UsIklzVW5kZXJsaW5lZCI6ZmFsc2UsIlBhcmVudFN0eWxlIjpudWxsfSwiQXV0b1NpemUiOjAsIkZvcmVncm91bmQiOnsiJGlkIjoiNDgzNiIsIkNvbG9yIjp7IiRpZCI6IjQ4MzciLCJBIjoyNTUsIlIiOjAsIkciOjAsIkIiOjB9fSwiTWF4V2lkdGgiOjcyMC4wLCJNYXhIZWlnaHQiOiJJbmZpbml0eSIsIlNtYXJ0Rm9yZWdyb3VuZElzQWN0aXZlIjpmYWxzZSwiSG9yaXpvbnRhbEFsaWdubWVudCI6MSwiVmVydGljYWxBbGlnbm1lbnQiOjEsIlNtYXJ0Rm9yZWdyb3VuZCI6bnVsbCwiQmFja2dyb3VuZEZpbGxUeXBlIjowLCJNYXJnaW4iOnsiJGlkIjoiNDgzOCIsIlRvcCI6MC4wLCJMZWZ0IjowLjAsIlJpZ2h0IjowLjAsIkJvdHRvbSI6MC4wfSwiUGFkZGluZyI6eyIkaWQiOiI0ODM5IiwiVG9wIjowLjAsIkxlZnQiOjAuMCwiUmlnaHQiOjAuMCwiQm90dG9tIjowLjB9LCJCYWNrZ3JvdW5kIjp7IiRpZCI6IjQ4NDAiLCJDb2xvciI6eyIkaWQiOiI0ODQxIiwiQSI6MCwiUiI6MjU1LCJHIjoyNTUsIkIiOjI1NX19LCJJc1Zpc2libGUiOnRydWUsIldpZHRoIjowLjAsIkhlaWdodCI6MC4wLCJCb3JkZXJTdHlsZSI6eyIkaWQiOiI0ODQyIiwiTGluZUNvbG9yIjpudWxsLCJMaW5lV2VpZ2h0IjowLjAsIkxpbmVUeXBlIjowLCJQYXJlbnRTdHlsZSI6bnVsbH0sIlBhcmVudFN0eWxlIjpudWxsfSwiRGF0ZVN0eWxlIjp7IiRpZCI6IjQ4NDMiLCJGb250U2V0dGluZ3MiOnsiJGlkIjoiNDg0NCIsIkZvbnRTaXplIjoxMCwiRm9udE5hbWUiOiJDYWxpYnJpIiwiSXNCb2xkIjpmYWxzZSwiSXNJdGFsaWMiOmZhbHNlLCJJc1VuZGVybGluZWQiOmZhbHNlLCJQYXJlbnRTdHlsZSI6bnVsbH0sIkF1dG9TaXplIjowLCJGb3JlZ3JvdW5kIjp7IiRpZCI6IjQ4NDUiLCJDb2xvciI6eyIkaWQiOiI0ODQ2IiwiQSI6MjU1LCJSIjoxNCwiRyI6NDAsIkIiOjY1fX0sIk1heFdpZHRoIjoyMDAuMCwiTWF4SGVpZ2h0IjoiSW5maW5pdHkiLCJTbWFydEZvcmVncm91bmRJc0FjdGl2ZSI6ZmFsc2UsIkhvcml6b250YWxBbGlnbm1lbnQiOjIsIlZlcnRpY2FsQWxpZ25tZW50IjoxLCJTbWFydEZvcmVncm91bmQiOm51bGwsIkJhY2tncm91bmRGaWxsVHlwZSI6MCwiTWFyZ2luIjp7IiRpZCI6IjQ4NDciLCJUb3AiOjAuMCwiTGVmdCI6MC4wLCJSaWdodCI6MC4wLCJCb3R0b20iOjAuMH0sIlBhZGRpbmciOnsiJGlkIjoiNDg0OCIsIlRvcCI6MC4wLCJMZWZ0IjowLjAsIlJpZ2h0IjowLjAsIkJvdHRvbSI6MC4wfSwiQmFja2dyb3VuZCI6eyIkaWQiOiI0ODQ5IiwiQ29sb3IiOnsiJGlkIjoiNDg1MCIsIkEiOjAsIlIiOjI1NSwiRyI6MjU1LCJCIjoyNTV9fSwiSXNWaXNpYmxlIjp0cnVlLCJXaWR0aCI6MC4wLCJIZWlnaHQiOjAuMCwiQm9yZGVyU3R5bGUiOnsiJGlkIjoiNDg1MSIsIkxpbmVDb2xvciI6bnVsbCwiTGluZVdlaWdodCI6MC4wLCJMaW5lVHlwZSI6MCwiUGFyZW50U3R5bGUiOm51bGx9LCJQYXJlbnRTdHlsZSI6bnVsbH0sIkRhdGVGb3JtYXQiOnsiJGlkIjoiNDg1MiIsIkZvcm1hdFN0cmluZyI6Ik1NTSB5eXl5IiwiU2VwYXJhdG9yIjoiLyIsIlVzZUludGVybmF0aW9uYWxEYXRlRm9ybWF0IjpmYWxzZSwiRGF0ZUlzVmlzaWJsZSI6dHJ1ZSwiVGltZUlzVmlzaWJsZSI6ZmFsc2UsIkhvdXJEaWdpdHMiOjEsIkFtUG1EZXNpZ25hdG9yIjoyLCJUcmltMDBNaW51dGVzIjpmYWxzZSwiTGFzdEtub3duVmlzaWJpbGl0eVN0YXRlIjpudWxsfSwiV2Vla051bWJlcmluZyI6eyIkaWQiOiI0ODUzIiwiRm9ybWF0IjowLCJJc1Zpc2libGUiOmZhbHNlLCJMYXN0S25vd25WaXNpYmlsaXR5U3RhdGUiOmZhbHNlfSwiSXNWaXNpYmxlIjp0cnVlLCJWYXJpYW5jZVN0eWxlIjp7IiRpZCI6IjQ4NTQiLCJUZXh0U3R5bGUiOnsiJGlkIjoiNDg1NSIsIkZvbnRTZXR0aW5ncyI6eyIkaWQiOiI0ODU2IiwiRm9udFNpemUiOjExLCJGb250TmFtZSI6IkNhbGlicmkiLCJJc0JvbGQiOmZhbHNlLCJJc0l0YWxpYyI6ZmFsc2UsIklzVW5kZXJsaW5lZCI6ZmFsc2UsIlBhcmVudFN0eWxlIjpudWxsfSwiQXV0b1NpemUiOjAsIkZvcmVncm91bmQiOnsiJGlkIjoiNDg1NyIsIkNvbG9yIjp7IiRpZCI6IjQ4NTg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NDg1OSIsIlRvcCI6MC4wLCJMZWZ0IjowLjAsIlJpZ2h0IjowLjAsIkJvdHRvbSI6MC4wfSwiUGFkZGluZyI6eyIkaWQiOiI0ODYwIiwiVG9wIjowLjAsIkxlZnQiOjAuMCwiUmlnaHQiOjAuMCwiQm90dG9tIjowLjB9LCJCYWNrZ3JvdW5kIjp7IiRpZCI6IjQ4NjEiLCJDb2xvciI6eyIkaWQiOiI0ODYyIiwiQSI6MCwiUiI6MCwiRyI6MCwiQiI6MH19LCJJc1Zpc2libGUiOnRydWUsIldpZHRoIjowLjAsIkhlaWdodCI6MC4wLCJCb3JkZXJTdHlsZSI6eyIkaWQiOiI0ODYzIiwiTGluZUNvbG9yIjpudWxsLCJMaW5lV2VpZ2h0IjowLjAsIkxpbmVUeXBlIjowLCJQYXJlbnRTdHlsZSI6bnVsbH0sIlBhcmVudFN0eWxlIjpudWxsfSwiUGFyZW50U3R5bGUiOm51bGx9LCJQYXJlbnRTdHlsZSI6bnVsbH0sIkluZGV4Ijo0OSwiU21hcnREdXJhdGlvbkFjdGl2YXRlZCI6ZmFsc2UsIkRhdGVGb3JtYXQiOnsiJHJlZiI6IjQ4NTIifSwiV2Vla051bWJlcmluZyI6eyIkaWQiOiI0ODY0IiwiRm9ybWF0IjowLCJJc1Zpc2libGUiOmZhbHNlLCJMYXN0S25vd25WaXNpYmlsaXR5U3RhdGUiOmZhbHNlfSwiQmFzZWxpbmVEYXRhIjp7IiRpZCI6IjQ4NjUiLCJTdGFydERhdGUiOiIyMDI1LTA5LTAxVDAwOjAwOjAwWiIsIkVuZERhdGUiOiIyMDI2LTAxLTE5VDIzOjU5OjAwWiJ9LCJJZCI6Ijk5NzM4ZjYyLWJlMDYtNDQ5NS1hY2FiLTk4M2UyNTg2ZTEyNCIsIkltcG9ydElkIjpudWxsLCJUaXRsZSI6IkZhbiBDaG9wcGVyOiBEZXNpZ24gcGhhc2UgKEZaSikiLCJOb3RlIjpudWxsLCJIeXBlcmxpbmsiOnsiJGlkIjoiNDg2NiIsIkFkZHJlc3MiOiIiLCJTdWJBZGRyZXNzIjoiIn0sIklzQ2hhbmdlZCI6ZmFsc2UsIklzTmV3IjpmYWxzZX19XSwiX21pbGVzdG9uZXMiOltdLCJJZCI6IjAwMDAwMDAwLTAwMDAtMDAwMC0wMDAwLTAwMDAwMDAwMDAwMCIsIklzU2luZ2xlSXRlbVJvdyI6dHJ1ZX0seyIkaWQiOiI0ODY3IiwiX3Rhc2tzIjpbeyIkaWQiOiI0ODY4IiwiX2F0dGFjaGVkTWlsZXN0b25lcyI6W10sIlRhc2tEZWZpbml0aW9uIjp7IiRpZCI6IjQ4NjkiLCJHcm91cE5hbWUiOm51bGwsIlN0YXJ0RGF0ZSI6IjIwMjYtMDEtMjBUMDA6MDA6MDBaIiwiRW5kRGF0ZSI6IjIwMjYtMTAtMTlUMjM6NTk6MDBaIiwiUGVyY2VudGFnZUNvbXBsZXRlIjpudWxsLCJTdHlsZSI6eyIkaWQiOiI0ODcwIiwiU2hhcGUiOjEsIlNoYXBlVGhpY2tuZXNzIjowLCJEdXJhdGlvbkZvcm1hdCI6MCwiSW5jbHVkZU5vbldvcmtpbmdEYXlzSW5EdXJhdGlvbiI6ZmFsc2UsIlBlcmNlbnRhZ2VDb21wbGV0ZVN0eWxlIjp7IiRpZCI6IjQ4NzEiLCJGb250U2V0dGluZ3MiOnsiJGlkIjoiNDg3MiIsIkZvbnRTaXplIjoxMCwiRm9udE5hbWUiOiJDYWxpYnJpIiwiSXNCb2xkIjpmYWxzZSwiSXNJdGFsaWMiOmZhbHNlLCJJc1VuZGVybGluZWQiOmZhbHNlLCJQYXJlbnRTdHlsZSI6bnVsbH0sIkF1dG9TaXplIjowLCJGb3JlZ3JvdW5kIjp7IiRpZCI6IjQ4NzMiLCJDb2xvciI6eyIkaWQiOiI0ODc0IiwiQSI6MjU1LCJSIjoyMzgsIkciOjIzNiwiQiI6MjI1fX0sIk1heFdpZHRoIjoyMDAuMCwiTWF4SGVpZ2h0IjoiSW5maW5pdHkiLCJTbWFydEZvcmVncm91bmRJc0FjdGl2ZSI6ZmFsc2UsIkhvcml6b250YWxBbGlnbm1lbnQiOjEsIlZlcnRpY2FsQWxpZ25tZW50IjoxLCJTbWFydEZvcmVncm91bmQiOm51bGwsIkJhY2tncm91bmRGaWxsVHlwZSI6MCwiTWFyZ2luIjp7IiRpZCI6IjQ4NzUiLCJUb3AiOjAuMCwiTGVmdCI6MC4wLCJSaWdodCI6MC4wLCJCb3R0b20iOjAuMH0sIlBhZGRpbmciOnsiJGlkIjoiNDg3NiIsIlRvcCI6MC4wLCJMZWZ0IjowLjAsIlJpZ2h0IjowLjAsIkJvdHRvbSI6MC4wfSwiQmFja2dyb3VuZCI6eyIkaWQiOiI0ODc3IiwiQ29sb3IiOnsiJGlkIjoiNDg3OCIsIkEiOjg5LCJSIjowLCJHIjowLCJCIjowfX0sIklzVmlzaWJsZSI6dHJ1ZSwiV2lkdGgiOjAuMCwiSGVpZ2h0IjowLjAsIkJvcmRlclN0eWxlIjp7IiRpZCI6IjQ4NzkiLCJMaW5lQ29sb3IiOm51bGwsIkxpbmVXZWlnaHQiOjAuMCwiTGluZVR5cGUiOjAsIlBhcmVudFN0eWxlIjpudWxsfSwiUGFyZW50U3R5bGUiOm51bGx9LCJEdXJhdGlvblN0eWxlIjp7IiRpZCI6IjQ4ODAiLCJGb250U2V0dGluZ3MiOnsiJGlkIjoiNDg4MSIsIkZvbnRTaXplIjoxMCwiRm9udE5hbWUiOiJDYWxpYnJpIiwiSXNCb2xkIjpmYWxzZSwiSXNJdGFsaWMiOmZhbHNlLCJJc1VuZGVybGluZWQiOmZhbHNlLCJQYXJlbnRTdHlsZSI6bnVsbH0sIkF1dG9TaXplIjowLCJGb3JlZ3JvdW5kIjp7IiRpZCI6IjQ4ODIiLCJDb2xvciI6eyIkaWQiOiI0ODgzIiwiQSI6MjU1LCJSIjoyMzcsIkciOjEyNSwiQiI6NDl9fSwiTWF4V2lkdGgiOjIwMC4wLCJNYXhIZWlnaHQiOiJJbmZpbml0eSIsIlNtYXJ0Rm9yZWdyb3VuZElzQWN0aXZlIjpmYWxzZSwiSG9yaXpvbnRhbEFsaWdubWVudCI6MCwiVmVydGljYWxBbGlnbm1lbnQiOjEsIlNtYXJ0Rm9yZWdyb3VuZCI6bnVsbCwiQmFja2dyb3VuZEZpbGxUeXBlIjowLCJNYXJnaW4iOnsiJGlkIjoiNDg4NCIsIlRvcCI6MC4wLCJMZWZ0IjowLjAsIlJpZ2h0IjowLjAsIkJvdHRvbSI6MC4wfSwiUGFkZGluZyI6eyIkaWQiOiI0ODg1IiwiVG9wIjowLjAsIkxlZnQiOjAuMCwiUmlnaHQiOjAuMCwiQm90dG9tIjowLjB9LCJCYWNrZ3JvdW5kIjp7IiRpZCI6IjQ4ODYiLCJDb2xvciI6eyIkaWQiOiI0ODg3IiwiQSI6MjU1LCJSIjoyMzcsIkciOjEyNSwiQiI6NDl9fSwiSXNWaXNpYmxlIjp0cnVlLCJXaWR0aCI6MC4wLCJIZWlnaHQiOjAuMCwiQm9yZGVyU3R5bGUiOnsiJGlkIjoiNDg4OCIsIkxpbmVDb2xvciI6bnVsbCwiTGluZVdlaWdodCI6MC4wLCJMaW5lVHlwZSI6MCwiUGFyZW50U3R5bGUiOm51bGx9LCJQYXJlbnRTdHlsZSI6bnVsbH0sIkhvcml6b250YWxDb25uZWN0b3JTdHlsZSI6eyIkaWQiOiI0ODg5IiwiTGluZUNvbG9yIjp7IiRpZCI6IjQ4OTAiLCIkdHlwZSI6Ik5MUkUuQ29tbW9uLkRvbS5Tb2xpZENvbG9yQnJ1c2gsIE5MUkUuQ29tbW9uIiwiQ29sb3IiOnsiJGlkIjoiNDg5MSIsIkEiOjI1NSwiUiI6MCwiRyI6MCwiQiI6MH19LCJMaW5lV2VpZ2h0IjowLjAsIkxpbmVUeXBlIjowLCJQYXJlbnRTdHlsZSI6bnVsbH0sIlZlcnRpY2FsQ29ubmVjdG9yU3R5bGUiOnsiJGlkIjoiNDg5MiIsIkxpbmVDb2xvciI6eyIkaWQiOiI0ODkzIiwiJHR5cGUiOiJOTFJFLkNvbW1vbi5Eb20uU29saWRDb2xvckJydXNoLCBOTFJFLkNvbW1vbiIsIkNvbG9yIjp7IiRpZCI6IjQ4OTQiLCJBIjoyNTUsIlIiOjAsIkciOjAsIkIiOjB9fSwiTGluZVdlaWdodCI6MC4wLCJMaW5lVHlwZSI6MCwiUGFyZW50U3R5bGUiOm51bGx9LCJNYXJnaW4iOm51bGwsIlN0YXJ0RGF0ZVBvc2l0aW9uIjozLCJFbmREYXRlUG9zaXRpb24iOjMsIkRhdGVJc1Zpc2libGUiOnRydWUsIlRpdGxlUG9zaXRpb24iOjQsIkR1cmF0aW9uUG9zaXRpb24iOjYsIlBlcmNlbnRhZ2VDb21wbGV0ZWRQb3NpdGlvbiI6MiwiVmFyaWFuY2VQb3NpdGlvbiI6NiwiU3BhY2luZyI6MywiSXNCZWxvd1RpbWViYW5kIjp0cnVlLCJQZXJjZW50YWdlQ29tcGxldGVTaGFwZU9wYWNpdHkiOjM1LCJCYXNlbGluZVN0eWxlIjp7IiRpZCI6IjQ4OTUiLCJTaGFwZVN0eWxlIjp7IiRpZCI6IjQ4OTYiLCJNYXJnaW4iOnsiJGlkIjoiNDg5NyIsIlRvcCI6MC4wLCJMZWZ0IjowLjAsIlJpZ2h0IjowLjAsIkJvdHRvbSI6MC4wfSwiUGFkZGluZyI6eyIkaWQiOiI0ODk4IiwiVG9wIjowLjAsIkxlZnQiOjAuMCwiUmlnaHQiOjAuMCwiQm90dG9tIjowLjB9LCJCYWNrZ3JvdW5kIjp7IiRpZCI6IjQ4OTkiLCJDb2xvciI6eyIkaWQiOiI0OTAwIiwiQSI6MTUzLCJSIjowLCJHIjowLCJCIjowfX0sIklzVmlzaWJsZSI6dHJ1ZSwiV2lkdGgiOjAuMCwiSGVpZ2h0IjowLjAsIkJvcmRlclN0eWxlIjpudWxsLCJQYXJlbnRTdHlsZSI6bnVsbH0sIk1hcmdpbiI6eyIkaWQiOiI0OTAxIiwiVG9wIjowLjAsIkxlZnQiOjAuMCwiUmlnaHQiOjAuMCwiQm90dG9tIjowLjB9LCJQYWRkaW5nIjp7IiRpZCI6IjQ5MDIiLCJUb3AiOjAuMCwiTGVmdCI6MC4wLCJSaWdodCI6MC4wLCJCb3R0b20iOjAuMH0sIkJhY2tncm91bmQiOm51bGwsIklzVmlzaWJsZSI6dHJ1ZSwiV2lkdGgiOjAuMCwiSGVpZ2h0IjowLjAsIkJvcmRlclN0eWxlIjpudWxsLCJQYXJlbnRTdHlsZSI6bnVsbH0sIlNoYXBlU3R5bGUiOnsiJGlkIjoiNDkwMyIsIk1hcmdpbiI6eyIkaWQiOiI0OTA0IiwiVG9wIjowLjAsIkxlZnQiOjQuMCwiUmlnaHQiOjQuMCwiQm90dG9tIjowLjB9LCJQYWRkaW5nIjp7IiRpZCI6IjQ5MDUiLCJUb3AiOjAuMCwiTGVmdCI6MC4wLCJSaWdodCI6MC4wLCJCb3R0b20iOjAuMH0sIkJhY2tncm91bmQiOnsiJGlkIjoiNDkwNiIsIkNvbG9yIjp7IiRpZCI6IjQ5MDciLCJBIjoyNTUsIlIiOjIxLCJHIjo5NiwiQiI6MTMwfX0sIklzVmlzaWJsZSI6dHJ1ZSwiV2lkdGgiOjAuMCwiSGVpZ2h0IjoxMC4wLCJCb3JkZXJTdHlsZSI6eyIkaWQiOiI0OTA4IiwiTGluZUNvbG9yIjp7IiRpZCI6IjQ5MDkiLCIkdHlwZSI6Ik5MUkUuQ29tbW9uLkRvbS5Tb2xpZENvbG9yQnJ1c2gsIE5MUkUuQ29tbW9uIiwiQ29sb3IiOnsiJGlkIjoiNDkxMCIsIkEiOjI1NSwiUiI6MjM0LCJHIjoyMiwiQiI6MzB9fSwiTGluZVdlaWdodCI6MC4wLCJMaW5lVHlwZSI6MCwiUGFyZW50U3R5bGUiOm51bGx9LCJQYXJlbnRTdHlsZSI6bnVsbH0sIlRpdGxlU3R5bGUiOnsiJGlkIjoiNDkxMSIsIkZvbnRTZXR0aW5ncyI6eyIkaWQiOiI0OTEyIiwiRm9udFNpemUiOjExLCJGb250TmFtZSI6IkNhbGlicmkiLCJJc0JvbGQiOmZhbHNlLCJJc0l0YWxpYyI6ZmFsc2UsIklzVW5kZXJsaW5lZCI6ZmFsc2UsIlBhcmVudFN0eWxlIjpudWxsfSwiQXV0b1NpemUiOjAsIkZvcmVncm91bmQiOnsiJGlkIjoiNDkxMyIsIkNvbG9yIjp7IiRpZCI6IjQ5MTQiLCJBIjoyNTUsIlIiOjAsIkciOjAsIkIiOjB9fSwiTWF4V2lkdGgiOjcyMC4wLCJNYXhIZWlnaHQiOiJJbmZpbml0eSIsIlNtYXJ0Rm9yZWdyb3VuZElzQWN0aXZlIjpmYWxzZSwiSG9yaXpvbnRhbEFsaWdubWVudCI6MSwiVmVydGljYWxBbGlnbm1lbnQiOjEsIlNtYXJ0Rm9yZWdyb3VuZCI6bnVsbCwiQmFja2dyb3VuZEZpbGxUeXBlIjowLCJNYXJnaW4iOnsiJGlkIjoiNDkxNSIsIlRvcCI6MC4wLCJMZWZ0IjowLjAsIlJpZ2h0IjowLjAsIkJvdHRvbSI6MC4wfSwiUGFkZGluZyI6eyIkaWQiOiI0OTE2IiwiVG9wIjowLjAsIkxlZnQiOjAuMCwiUmlnaHQiOjAuMCwiQm90dG9tIjowLjB9LCJCYWNrZ3JvdW5kIjp7IiRpZCI6IjQ5MTciLCJDb2xvciI6eyIkaWQiOiI0OTE4IiwiQSI6MCwiUiI6MjU1LCJHIjoyNTUsIkIiOjI1NX19LCJJc1Zpc2libGUiOnRydWUsIldpZHRoIjowLjAsIkhlaWdodCI6MC4wLCJCb3JkZXJTdHlsZSI6eyIkaWQiOiI0OTE5IiwiTGluZUNvbG9yIjpudWxsLCJMaW5lV2VpZ2h0IjowLjAsIkxpbmVUeXBlIjowLCJQYXJlbnRTdHlsZSI6bnVsbH0sIlBhcmVudFN0eWxlIjpudWxsfSwiRGF0ZVN0eWxlIjp7IiRpZCI6IjQ5MjAiLCJGb250U2V0dGluZ3MiOnsiJGlkIjoiNDkyMSIsIkZvbnRTaXplIjoxMCwiRm9udE5hbWUiOiJDYWxpYnJpIiwiSXNCb2xkIjpmYWxzZSwiSXNJdGFsaWMiOmZhbHNlLCJJc1VuZGVybGluZWQiOmZhbHNlLCJQYXJlbnRTdHlsZSI6bnVsbH0sIkF1dG9TaXplIjowLCJGb3JlZ3JvdW5kIjp7IiRpZCI6IjQ5MjIiLCJDb2xvciI6eyIkaWQiOiI0OTIzIiwiQSI6MjU1LCJSIjoxNCwiRyI6NDAsIkIiOjY1fX0sIk1heFdpZHRoIjoyMDAuMCwiTWF4SGVpZ2h0IjoiSW5maW5pdHkiLCJTbWFydEZvcmVncm91bmRJc0FjdGl2ZSI6ZmFsc2UsIkhvcml6b250YWxBbGlnbm1lbnQiOjIsIlZlcnRpY2FsQWxpZ25tZW50IjoxLCJTbWFydEZvcmVncm91bmQiOm51bGwsIkJhY2tncm91bmRGaWxsVHlwZSI6MCwiTWFyZ2luIjp7IiRpZCI6IjQ5MjQiLCJUb3AiOjAuMCwiTGVmdCI6MC4wLCJSaWdodCI6MC4wLCJCb3R0b20iOjAuMH0sIlBhZGRpbmciOnsiJGlkIjoiNDkyNSIsIlRvcCI6MC4wLCJMZWZ0IjowLjAsIlJpZ2h0IjowLjAsIkJvdHRvbSI6MC4wfSwiQmFja2dyb3VuZCI6eyIkaWQiOiI0OTI2IiwiQ29sb3IiOnsiJGlkIjoiNDkyNyIsIkEiOjAsIlIiOjI1NSwiRyI6MjU1LCJCIjoyNTV9fSwiSXNWaXNpYmxlIjp0cnVlLCJXaWR0aCI6MC4wLCJIZWlnaHQiOjAuMCwiQm9yZGVyU3R5bGUiOnsiJGlkIjoiNDkyOCIsIkxpbmVDb2xvciI6bnVsbCwiTGluZVdlaWdodCI6MC4wLCJMaW5lVHlwZSI6MCwiUGFyZW50U3R5bGUiOm51bGx9LCJQYXJlbnRTdHlsZSI6bnVsbH0sIkRhdGVGb3JtYXQiOnsiJGlkIjoiNDkyOSIsIkZvcm1hdFN0cmluZyI6Ik1NTSB5eXl5IiwiU2VwYXJhdG9yIjoiLyIsIlVzZUludGVybmF0aW9uYWxEYXRlRm9ybWF0IjpmYWxzZSwiRGF0ZUlzVmlzaWJsZSI6dHJ1ZSwiVGltZUlzVmlzaWJsZSI6ZmFsc2UsIkhvdXJEaWdpdHMiOjEsIkFtUG1EZXNpZ25hdG9yIjoyLCJUcmltMDBNaW51dGVzIjpmYWxzZSwiTGFzdEtub3duVmlzaWJpbGl0eVN0YXRlIjpudWxsfSwiV2Vla051bWJlcmluZyI6eyIkaWQiOiI0OTMwIiwiRm9ybWF0IjowLCJJc1Zpc2libGUiOmZhbHNlLCJMYXN0S25vd25WaXNpYmlsaXR5U3RhdGUiOmZhbHNlfSwiSXNWaXNpYmxlIjp0cnVlLCJWYXJpYW5jZVN0eWxlIjp7IiRpZCI6IjQ5MzEiLCJUZXh0U3R5bGUiOnsiJGlkIjoiNDkzMiIsIkZvbnRTZXR0aW5ncyI6eyIkaWQiOiI0OTMzIiwiRm9udFNpemUiOjExLCJGb250TmFtZSI6IkNhbGlicmkiLCJJc0JvbGQiOmZhbHNlLCJJc0l0YWxpYyI6ZmFsc2UsIklzVW5kZXJsaW5lZCI6ZmFsc2UsIlBhcmVudFN0eWxlIjpudWxsfSwiQXV0b1NpemUiOjAsIkZvcmVncm91bmQiOnsiJGlkIjoiNDkzNCIsIkNvbG9yIjp7IiRpZCI6IjQ5MzU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NDkzNiIsIlRvcCI6MC4wLCJMZWZ0IjowLjAsIlJpZ2h0IjowLjAsIkJvdHRvbSI6MC4wfSwiUGFkZGluZyI6eyIkaWQiOiI0OTM3IiwiVG9wIjowLjAsIkxlZnQiOjAuMCwiUmlnaHQiOjAuMCwiQm90dG9tIjowLjB9LCJCYWNrZ3JvdW5kIjp7IiRpZCI6IjQ5MzgiLCJDb2xvciI6eyIkaWQiOiI0OTM5IiwiQSI6MCwiUiI6MCwiRyI6MCwiQiI6MH19LCJJc1Zpc2libGUiOnRydWUsIldpZHRoIjowLjAsIkhlaWdodCI6MC4wLCJCb3JkZXJTdHlsZSI6eyIkaWQiOiI0OTQwIiwiTGluZUNvbG9yIjpudWxsLCJMaW5lV2VpZ2h0IjowLjAsIkxpbmVUeXBlIjowLCJQYXJlbnRTdHlsZSI6bnVsbH0sIlBhcmVudFN0eWxlIjpudWxsfSwiUGFyZW50U3R5bGUiOm51bGx9LCJQYXJlbnRTdHlsZSI6bnVsbH0sIkluZGV4Ijo1MCwiU21hcnREdXJhdGlvbkFjdGl2YXRlZCI6ZmFsc2UsIkRhdGVGb3JtYXQiOnsiJHJlZiI6IjQ5MjkifSwiV2Vla051bWJlcmluZyI6eyIkaWQiOiI0OTQxIiwiRm9ybWF0IjowLCJJc1Zpc2libGUiOmZhbHNlLCJMYXN0S25vd25WaXNpYmlsaXR5U3RhdGUiOmZhbHNlfSwiQmFzZWxpbmVEYXRhIjp7IiRpZCI6IjQ5NDIiLCJTdGFydERhdGUiOiIyMDI2LTAxLTIwVDAwOjAwOjAwWiIsIkVuZERhdGUiOiIyMDI2LTEwLTE5VDIzOjU5OjAwWiJ9LCJJZCI6IjE2OWYwNDNkLWRlMmMtNDMxMy1hODNkLTE1YjcyYjRlMDU2NCIsIkltcG9ydElkIjpudWxsLCJUaXRsZSI6IkZhbiBDaG9wcGVyOiBQcm9jdXJlbWVudCBhbmQgTWFudWZhY3R1cmluZyBwaGFzZSAoRlpKKSIsIk5vdGUiOm51bGwsIkh5cGVybGluayI6eyIkaWQiOiI0OTQzIiwiQWRkcmVzcyI6IiIsIlN1YkFkZHJlc3MiOiIifSwiSXNDaGFuZ2VkIjpmYWxzZSwiSXNOZXciOmZhbHNlfX1dLCJfbWlsZXN0b25lcyI6W10sIklkIjoiMDAwMDAwMDAtMDAwMC0wMDAwLTAwMDAtMDAwMDAwMDAwMDAwIiwiSXNTaW5nbGVJdGVtUm93Ijp0cnVlfSx7IiRpZCI6IjQ5NDQiLCJfdGFza3MiOlt7IiRpZCI6IjQ5NDUiLCJfYXR0YWNoZWRNaWxlc3RvbmVzIjpbXSwiVGFza0RlZmluaXRpb24iOnsiJGlkIjoiNDk0NiIsIkdyb3VwTmFtZSI6bnVsbCwiU3RhcnREYXRlIjoiMjAyNi0xMC0yMFQwMDowMDowMFoiLCJFbmREYXRlIjoiMjAyNy0wNC0yOVQyMzo1OTowMFoiLCJQZXJjZW50YWdlQ29tcGxldGUiOm51bGwsIlN0eWxlIjp7IiRpZCI6IjQ5NDciLCJTaGFwZSI6MSwiU2hhcGVUaGlja25lc3MiOjAsIkR1cmF0aW9uRm9ybWF0IjowLCJJbmNsdWRlTm9uV29ya2luZ0RheXNJbkR1cmF0aW9uIjpmYWxzZSwiUGVyY2VudGFnZUNvbXBsZXRlU3R5bGUiOnsiJGlkIjoiNDk0OCIsIkZvbnRTZXR0aW5ncyI6eyIkaWQiOiI0OTQ5IiwiRm9udFNpemUiOjEwLCJGb250TmFtZSI6IkNhbGlicmkiLCJJc0JvbGQiOmZhbHNlLCJJc0l0YWxpYyI6ZmFsc2UsIklzVW5kZXJsaW5lZCI6ZmFsc2UsIlBhcmVudFN0eWxlIjpudWxsfSwiQXV0b1NpemUiOjAsIkZvcmVncm91bmQiOnsiJGlkIjoiNDk1MCIsIkNvbG9yIjp7IiRpZCI6IjQ5NTEiLCJBIjoyNTUsIlIiOjIzMiwiRyI6MjMyLCJCIjoyMzJ9fSwiTWF4V2lkdGgiOjIwMC4wLCJNYXhIZWlnaHQiOiJJbmZpbml0eSIsIlNtYXJ0Rm9yZWdyb3VuZElzQWN0aXZlIjpmYWxzZSwiSG9yaXpvbnRhbEFsaWdubWVudCI6MSwiVmVydGljYWxBbGlnbm1lbnQiOjEsIlNtYXJ0Rm9yZWdyb3VuZCI6bnVsbCwiQmFja2dyb3VuZEZpbGxUeXBlIjowLCJNYXJnaW4iOnsiJGlkIjoiNDk1MiIsIlRvcCI6MC4wLCJMZWZ0IjowLjAsIlJpZ2h0IjowLjAsIkJvdHRvbSI6MC4wfSwiUGFkZGluZyI6eyIkaWQiOiI0OTUzIiwiVG9wIjowLjAsIkxlZnQiOjAuMCwiUmlnaHQiOjAuMCwiQm90dG9tIjowLjB9LCJCYWNrZ3JvdW5kIjp7IiRpZCI6IjQ5NTQiLCJDb2xvciI6eyIkaWQiOiI0OTU1IiwiQSI6ODksIlIiOjAsIkciOjAsIkIiOjB9fSwiSXNWaXNpYmxlIjp0cnVlLCJXaWR0aCI6MC4wLCJIZWlnaHQiOjAuMCwiQm9yZGVyU3R5bGUiOnsiJGlkIjoiNDk1NiIsIkxpbmVDb2xvciI6bnVsbCwiTGluZVdlaWdodCI6MC4wLCJMaW5lVHlwZSI6MCwiUGFyZW50U3R5bGUiOm51bGx9LCJQYXJlbnRTdHlsZSI6bnVsbH0sIkR1cmF0aW9uU3R5bGUiOnsiJGlkIjoiNDk1NyIsIkZvbnRTZXR0aW5ncyI6eyIkaWQiOiI0OTU4IiwiRm9udFNpemUiOjEwLCJGb250TmFtZSI6IkNhbGlicmkiLCJJc0JvbGQiOmZhbHNlLCJJc0l0YWxpYyI6ZmFsc2UsIklzVW5kZXJsaW5lZCI6ZmFsc2UsIlBhcmVudFN0eWxlIjpudWxsfSwiQXV0b1NpemUiOjAsIkZvcmVncm91bmQiOnsiJGlkIjoiNDk1OSIsIkNvbG9yIjp7IiRpZCI6IjQ5NjAiLCJBIjoyNTUsIlIiOjIzNywiRyI6MTI1LCJCIjo0OX19LCJNYXhXaWR0aCI6MjAwLjAsIk1heEhlaWdodCI6IkluZmluaXR5IiwiU21hcnRGb3JlZ3JvdW5kSXNBY3RpdmUiOmZhbHNlLCJIb3Jpem9udGFsQWxpZ25tZW50IjowLCJWZXJ0aWNhbEFsaWdubWVudCI6MSwiU21hcnRGb3JlZ3JvdW5kIjpudWxsLCJCYWNrZ3JvdW5kRmlsbFR5cGUiOjAsIk1hcmdpbiI6eyIkaWQiOiI0OTYxIiwiVG9wIjowLjAsIkxlZnQiOjAuMCwiUmlnaHQiOjAuMCwiQm90dG9tIjowLjB9LCJQYWRkaW5nIjp7IiRpZCI6IjQ5NjIiLCJUb3AiOjAuMCwiTGVmdCI6MC4wLCJSaWdodCI6MC4wLCJCb3R0b20iOjAuMH0sIkJhY2tncm91bmQiOnsiJGlkIjoiNDk2MyIsIkNvbG9yIjp7IiRpZCI6IjQ5NjQiLCJBIjoyNTUsIlIiOjIzNywiRyI6MTI1LCJCIjo0OX19LCJJc1Zpc2libGUiOnRydWUsIldpZHRoIjowLjAsIkhlaWdodCI6MC4wLCJCb3JkZXJTdHlsZSI6eyIkaWQiOiI0OTY1IiwiTGluZUNvbG9yIjpudWxsLCJMaW5lV2VpZ2h0IjowLjAsIkxpbmVUeXBlIjowLCJQYXJlbnRTdHlsZSI6bnVsbH0sIlBhcmVudFN0eWxlIjpudWxsfSwiSG9yaXpvbnRhbENvbm5lY3RvclN0eWxlIjp7IiRpZCI6IjQ5NjYiLCJMaW5lQ29sb3IiOnsiJGlkIjoiNDk2NyIsIiR0eXBlIjoiTkxSRS5Db21tb24uRG9tLlNvbGlkQ29sb3JCcnVzaCwgTkxSRS5Db21tb24iLCJDb2xvciI6eyIkaWQiOiI0OTY4IiwiQSI6MjU1LCJSIjowLCJHIjowLCJCIjowfX0sIkxpbmVXZWlnaHQiOjAuMCwiTGluZVR5cGUiOjAsIlBhcmVudFN0eWxlIjpudWxsfSwiVmVydGljYWxDb25uZWN0b3JTdHlsZSI6eyIkaWQiOiI0OTY5IiwiTGluZUNvbG9yIjp7IiRpZCI6IjQ5NzAiLCIkdHlwZSI6Ik5MUkUuQ29tbW9uLkRvbS5Tb2xpZENvbG9yQnJ1c2gsIE5MUkUuQ29tbW9uIiwiQ29sb3IiOnsiJGlkIjoiNDk3MSIsIkEiOjI1NSwiUiI6MCwiRyI6MCwiQiI6MH19LCJMaW5lV2VpZ2h0IjowLjAsIkxpbmVUeXBlIjowLCJQYXJlbnRTdHlsZSI6bnVsbH0sIk1hcmdpbiI6bnVsbCwiU3RhcnREYXRlUG9zaXRpb24iOjMsIkVuZERhdGVQb3NpdGlvbiI6MywiRGF0ZUlzVmlzaWJsZSI6dHJ1ZSwiVGl0bGVQb3NpdGlvbiI6NCwiRHVyYXRpb25Qb3NpdGlvbiI6NiwiUGVyY2VudGFnZUNvbXBsZXRlZFBvc2l0aW9uIjoyLCJWYXJpYW5jZVBvc2l0aW9uIjo2LCJTcGFjaW5nIjozLCJJc0JlbG93VGltZWJhbmQiOnRydWUsIlBlcmNlbnRhZ2VDb21wbGV0ZVNoYXBlT3BhY2l0eSI6MzUsIkJhc2VsaW5lU3R5bGUiOnsiJGlkIjoiNDk3MiIsIlNoYXBlU3R5bGUiOnsiJGlkIjoiNDk3MyIsIk1hcmdpbiI6eyIkaWQiOiI0OTc0IiwiVG9wIjowLjAsIkxlZnQiOjAuMCwiUmlnaHQiOjAuMCwiQm90dG9tIjowLjB9LCJQYWRkaW5nIjp7IiRpZCI6IjQ5NzUiLCJUb3AiOjAuMCwiTGVmdCI6MC4wLCJSaWdodCI6MC4wLCJCb3R0b20iOjAuMH0sIkJhY2tncm91bmQiOnsiJGlkIjoiNDk3NiIsIkNvbG9yIjp7IiRpZCI6IjQ5NzciLCJBIjoxNTMsIlIiOjAsIkciOjAsIkIiOjB9fSwiSXNWaXNpYmxlIjp0cnVlLCJXaWR0aCI6MC4wLCJIZWlnaHQiOjAuMCwiQm9yZGVyU3R5bGUiOm51bGwsIlBhcmVudFN0eWxlIjpudWxsfSwiTWFyZ2luIjp7IiRpZCI6IjQ5NzgiLCJUb3AiOjAuMCwiTGVmdCI6MC4wLCJSaWdodCI6MC4wLCJCb3R0b20iOjAuMH0sIlBhZGRpbmciOnsiJGlkIjoiNDk3OSIsIlRvcCI6MC4wLCJMZWZ0IjowLjAsIlJpZ2h0IjowLjAsIkJvdHRvbSI6MC4wfSwiQmFja2dyb3VuZCI6bnVsbCwiSXNWaXNpYmxlIjp0cnVlLCJXaWR0aCI6MC4wLCJIZWlnaHQiOjAuMCwiQm9yZGVyU3R5bGUiOm51bGwsIlBhcmVudFN0eWxlIjpudWxsfSwiU2hhcGVTdHlsZSI6eyIkaWQiOiI0OTgwIiwiTWFyZ2luIjp7IiRpZCI6IjQ5ODEiLCJUb3AiOjAuMCwiTGVmdCI6NC4wLCJSaWdodCI6NC4wLCJCb3R0b20iOjAuMH0sIlBhZGRpbmciOnsiJGlkIjoiNDk4MiIsIlRvcCI6MC4wLCJMZWZ0IjowLjAsIlJpZ2h0IjowLjAsIkJvdHRvbSI6MC4wfSwiQmFja2dyb3VuZCI6eyIkaWQiOiI0OTgzIiwiQ29sb3IiOnsiJGlkIjoiNDk4NCIsIkEiOjI1NSwiUiI6MjEsIkciOjk2LCJCIjoxMzB9fSwiSXNWaXNpYmxlIjp0cnVlLCJXaWR0aCI6MC4wLCJIZWlnaHQiOjEwLjAsIkJvcmRlclN0eWxlIjp7IiRpZCI6IjQ5ODUiLCJMaW5lQ29sb3IiOnsiJGlkIjoiNDk4NiIsIiR0eXBlIjoiTkxSRS5Db21tb24uRG9tLlNvbGlkQ29sb3JCcnVzaCwgTkxSRS5Db21tb24iLCJDb2xvciI6eyIkaWQiOiI0OTg3IiwiQSI6MjU1LCJSIjoyMzQsIkciOjIyLCJCIjozMH19LCJMaW5lV2VpZ2h0IjowLjAsIkxpbmVUeXBlIjowLCJQYXJlbnRTdHlsZSI6bnVsbH0sIlBhcmVudFN0eWxlIjpudWxsfSwiVGl0bGVTdHlsZSI6eyIkaWQiOiI0OTg4IiwiRm9udFNldHRpbmdzIjp7IiRpZCI6IjQ5ODkiLCJGb250U2l6ZSI6MTEsIkZvbnROYW1lIjoiQ2FsaWJyaSIsIklzQm9sZCI6ZmFsc2UsIklzSXRhbGljIjpmYWxzZSwiSXNVbmRlcmxpbmVkIjpmYWxzZSwiUGFyZW50U3R5bGUiOm51bGx9LCJBdXRvU2l6ZSI6MCwiRm9yZWdyb3VuZCI6eyIkaWQiOiI0OTkwIiwiQ29sb3IiOnsiJGlkIjoiNDk5MSIsIkEiOjI1NSwiUiI6MCwiRyI6MCwiQiI6MH19LCJNYXhXaWR0aCI6NzIwLjAsIk1heEhlaWdodCI6IkluZmluaXR5IiwiU21hcnRGb3JlZ3JvdW5kSXNBY3RpdmUiOmZhbHNlLCJIb3Jpem9udGFsQWxpZ25tZW50IjowLCJWZXJ0aWNhbEFsaWdubWVudCI6MSwiU21hcnRGb3JlZ3JvdW5kIjpudWxsLCJCYWNrZ3JvdW5kRmlsbFR5cGUiOjAsIk1hcmdpbiI6eyIkaWQiOiI0OTkyIiwiVG9wIjowLjAsIkxlZnQiOjAuMCwiUmlnaHQiOjAuMCwiQm90dG9tIjowLjB9LCJQYWRkaW5nIjp7IiRpZCI6IjQ5OTMiLCJUb3AiOjAuMCwiTGVmdCI6MC4wLCJSaWdodCI6MC4wLCJCb3R0b20iOjAuMH0sIkJhY2tncm91bmQiOnsiJGlkIjoiNDk5NCIsIkNvbG9yIjp7IiRpZCI6IjQ5OTUiLCJBIjowLCJSIjoyNTUsIkciOjI1NSwiQiI6MjU1fX0sIklzVmlzaWJsZSI6dHJ1ZSwiV2lkdGgiOjAuMCwiSGVpZ2h0IjowLjAsIkJvcmRlclN0eWxlIjp7IiRpZCI6IjQ5OTYiLCJMaW5lQ29sb3IiOm51bGwsIkxpbmVXZWlnaHQiOjAuMCwiTGluZVR5cGUiOjAsIlBhcmVudFN0eWxlIjpudWxsfSwiUGFyZW50U3R5bGUiOm51bGx9LCJEYXRlU3R5bGUiOnsiJGlkIjoiNDk5NyIsIkZvbnRTZXR0aW5ncyI6eyIkaWQiOiI0OTk4IiwiRm9udFNpemUiOjEwLCJGb250TmFtZSI6IkNhbGlicmkiLCJJc0JvbGQiOmZhbHNlLCJJc0l0YWxpYyI6ZmFsc2UsIklzVW5kZXJsaW5lZCI6ZmFsc2UsIlBhcmVudFN0eWxlIjpudWxsfSwiQXV0b1NpemUiOjAsIkZvcmVncm91bmQiOnsiJGlkIjoiNDk5OSIsIkNvbG9yIjp7IiRpZCI6IjUwMDAiLCJBIjoyNTUsIlIiOjE0LCJHIjo0MCwiQiI6NjV9fSwiTWF4V2lkdGgiOjIwMC4wLCJNYXhIZWlnaHQiOiJJbmZpbml0eSIsIlNtYXJ0Rm9yZWdyb3VuZElzQWN0aXZlIjpmYWxzZSwiSG9yaXpvbnRhbEFsaWdubWVudCI6MiwiVmVydGljYWxBbGlnbm1lbnQiOjEsIlNtYXJ0Rm9yZWdyb3VuZCI6bnVsbCwiQmFja2dyb3VuZEZpbGxUeXBlIjowLCJNYXJnaW4iOnsiJGlkIjoiNTAwMSIsIlRvcCI6MC4wLCJMZWZ0IjowLjAsIlJpZ2h0IjowLjAsIkJvdHRvbSI6MC4wfSwiUGFkZGluZyI6eyIkaWQiOiI1MDAyIiwiVG9wIjowLjAsIkxlZnQiOjAuMCwiUmlnaHQiOjAuMCwiQm90dG9tIjowLjB9LCJCYWNrZ3JvdW5kIjp7IiRpZCI6IjUwMDMiLCJDb2xvciI6eyIkaWQiOiI1MDA0IiwiQSI6MCwiUiI6MjU1LCJHIjoyNTUsIkIiOjI1NX19LCJJc1Zpc2libGUiOnRydWUsIldpZHRoIjowLjAsIkhlaWdodCI6MC4wLCJCb3JkZXJTdHlsZSI6eyIkaWQiOiI1MDA1IiwiTGluZUNvbG9yIjpudWxsLCJMaW5lV2VpZ2h0IjowLjAsIkxpbmVUeXBlIjowLCJQYXJlbnRTdHlsZSI6bnVsbH0sIlBhcmVudFN0eWxlIjpudWxsfSwiRGF0ZUZvcm1hdCI6eyIkaWQiOiI1MDA2IiwiRm9ybWF0U3RyaW5nIjoiTU1NIHl5eXkiLCJTZXBhcmF0b3IiOiIvIiwiVXNlSW50ZXJuYXRpb25hbERhdGVGb3JtYXQiOmZhbHNlLCJEYXRlSXNWaXNpYmxlIjp0cnVlLCJUaW1lSXNWaXNpYmxlIjpmYWxzZSwiSG91ckRpZ2l0cyI6MSwiQW1QbURlc2lnbmF0b3IiOjIsIlRyaW0wME1pbnV0ZXMiOmZhbHNlLCJMYXN0S25vd25WaXNpYmlsaXR5U3RhdGUiOm51bGx9LCJXZWVrTnVtYmVyaW5nIjp7IiRpZCI6IjUwMDciLCJGb3JtYXQiOjAsIklzVmlzaWJsZSI6ZmFsc2UsIkxhc3RLbm93blZpc2liaWxpdHlTdGF0ZSI6ZmFsc2V9LCJJc1Zpc2libGUiOnRydWUsIlZhcmlhbmNlU3R5bGUiOnsiJGlkIjoiNTAwOCIsIlRleHRTdHlsZSI6eyIkaWQiOiI1MDA5IiwiRm9udFNldHRpbmdzIjp7IiRpZCI6IjUwMTAiLCJGb250U2l6ZSI6MTEsIkZvbnROYW1lIjoiQ2FsaWJyaSIsIklzQm9sZCI6ZmFsc2UsIklzSXRhbGljIjpmYWxzZSwiSXNVbmRlcmxpbmVkIjpmYWxzZSwiUGFyZW50U3R5bGUiOm51bGx9LCJBdXRvU2l6ZSI6MCwiRm9yZWdyb3VuZCI6eyIkaWQiOiI1MDExIiwiQ29sb3IiOnsiJGlkIjoiNTAxMi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1MDEzIiwiVG9wIjowLjAsIkxlZnQiOjAuMCwiUmlnaHQiOjAuMCwiQm90dG9tIjowLjB9LCJQYWRkaW5nIjp7IiRpZCI6IjUwMTQiLCJUb3AiOjAuMCwiTGVmdCI6MC4wLCJSaWdodCI6MC4wLCJCb3R0b20iOjAuMH0sIkJhY2tncm91bmQiOnsiJGlkIjoiNTAxNSIsIkNvbG9yIjp7IiRpZCI6IjUwMTYiLCJBIjowLCJSIjowLCJHIjowLCJCIjowfX0sIklzVmlzaWJsZSI6dHJ1ZSwiV2lkdGgiOjAuMCwiSGVpZ2h0IjowLjAsIkJvcmRlclN0eWxlIjp7IiRpZCI6IjUwMTciLCJMaW5lQ29sb3IiOm51bGwsIkxpbmVXZWlnaHQiOjAuMCwiTGluZVR5cGUiOjAsIlBhcmVudFN0eWxlIjpudWxsfSwiUGFyZW50U3R5bGUiOm51bGx9LCJQYXJlbnRTdHlsZSI6bnVsbH0sIlBhcmVudFN0eWxlIjpudWxsfSwiSW5kZXgiOjUxLCJTbWFydER1cmF0aW9uQWN0aXZhdGVkIjpmYWxzZSwiRGF0ZUZvcm1hdCI6eyIkcmVmIjoiNTAwNiJ9LCJXZWVrTnVtYmVyaW5nIjp7IiRpZCI6IjUwMTgiLCJGb3JtYXQiOjAsIklzVmlzaWJsZSI6ZmFsc2UsIkxhc3RLbm93blZpc2liaWxpdHlTdGF0ZSI6ZmFsc2V9LCJCYXNlbGluZURhdGEiOnsiJGlkIjoiNTAxOSIsIlN0YXJ0RGF0ZSI6IjIwMjYtMTAtMjBUMDA6MDA6MDBaIiwiRW5kRGF0ZSI6IjIwMjctMDQtMjlUMjM6NTk6MDBaIn0sIklkIjoiMDVlYWYzOTUtOTU5OC00NzBmLTlkZDMtMDUyZjRlMzhjMThmIiwiSW1wb3J0SWQiOm51bGwsIlRpdGxlIjoiRmFuIENob3BwZXIgOiBJbnN0YWxsYXRpb24gYW5kIENvbW1pc3Npb25pbmcgcGhhc2UgKEZaSikiLCJOb3RlIjpudWxsLCJIeXBlcmxpbmsiOnsiJGlkIjoiNTAyMCIsIkFkZHJlc3MiOiIiLCJTdWJBZGRyZXNzIjoiIn0sIklzQ2hhbmdlZCI6ZmFsc2UsIklzTmV3IjpmYWxzZX19XSwiX21pbGVzdG9uZXMiOltdLCJJZCI6IjAwMDAwMDAwLTAwMDAtMDAwMC0wMDAwLTAwMDAwMDAwMDAwMCIsIklzU2luZ2xlSXRlbVJvdyI6dHJ1ZX1dLCJJbmRleCI6NDgsIklkIjoiYTk4ZDExODctYTY0My00NDY3LTg2ZTItOWQ4MDk2ZjVmMzE4IiwiSGVhZGVyVGV4dCI6bnVsbCwiSXNEZWZhdWx0Ijp0cnVlLCJTdHlsZSI6eyIkaWQiOiI1MDIxIiwiSGVhZGVyU3R5bGUiOnsiJGlkIjoiNTAyMiIsIlRleHRTdHlsZSI6eyIkaWQiOiI1MDIzIiwiRm9udFNldHRpbmdzIjp7IiRpZCI6IjUwMjQiLCJGb250U2l6ZSI6MTEsIkZvbnROYW1lIjoiQ2FsaWJyaSIsIklzQm9sZCI6ZmFsc2UsIklzSXRhbGljIjpmYWxzZSwiSXNVbmRlcmxpbmVkIjpmYWxzZSwiUGFyZW50U3R5bGUiOm51bGx9LCJBdXRvU2l6ZSI6MiwiRm9yZWdyb3VuZCI6eyIkaWQiOiI1MDI1IiwiQ29sb3IiOnsiJGlkIjoiNTAyNiIsIkEiOjI1NSwiUiI6MCwiRyI6MCwiQiI6MH19LCJNYXhXaWR0aCI6IkluZmluaXR5IiwiTWF4SGVpZ2h0IjoiSW5maW5pdHkiLCJTbWFydEZvcmVncm91bmRJc0FjdGl2ZSI6ZmFsc2UsIkhvcml6b250YWxBbGlnbm1lbnQiOjAsIlZlcnRpY2FsQWxpZ25tZW50IjowLCJTbWFydEZvcmVncm91bmQiOm51bGwsIkJhY2tncm91bmRGaWxsVHlwZSI6MCwiTWFyZ2luIjp7IiRpZCI6IjUwMjciLCJUb3AiOjAuMCwiTGVmdCI6MC4wLCJSaWdodCI6MC4wLCJCb3R0b20iOjAuMH0sIlBhZGRpbmciOnsiJGlkIjoiNTAyOCIsIlRvcCI6MC4wLCJMZWZ0IjowLjAsIlJpZ2h0IjowLjAsIkJvdHRvbSI6MC4wfSwiQmFja2dyb3VuZCI6eyIkaWQiOiI1MDI5IiwiQ29sb3IiOnsiJGlkIjoiNTAzMCIsIkEiOjI1NSwiUiI6MCwiRyI6MCwiQiI6MH19LCJJc1Zpc2libGUiOnRydWUsIldpZHRoIjowLjAsIkhlaWdodCI6MC4wLCJCb3JkZXJTdHlsZSI6bnVsbCwiUGFyZW50U3R5bGUiOm51bGx9LCJSZWN0YW5nbGVTdHlsZSI6eyIkaWQiOiI1MDMxIiwiTWFyZ2luIjp7IiRpZCI6IjUwMzIiLCJUb3AiOjAuMCwiTGVmdCI6MC4wLCJSaWdodCI6MC4wLCJCb3R0b20iOjAuMH0sIlBhZGRpbmciOnsiJGlkIjoiNTAzMyIsIlRvcCI6MC4wLCJMZWZ0IjowLjAsIlJpZ2h0IjowLjAsIkJvdHRvbSI6MC4wfSwiQmFja2dyb3VuZCI6eyIkaWQiOiI1MDM0IiwiQ29sb3IiOnsiJGlkIjoiNTAzNSIsIkEiOjYzLCJSIjoyMzMsIkciOjExMywiQiI6NTB9fSwiSXNWaXNpYmxlIjp0cnVlLCJXaWR0aCI6MC4wLCJIZWlnaHQiOjAuMCwiQm9yZGVyU3R5bGUiOnsiJGlkIjoiNTAzNiIsIkxpbmVDb2xvciI6eyIkaWQiOiI1MDM3IiwiJHR5cGUiOiJOTFJFLkNvbW1vbi5Eb20uU29saWRDb2xvckJydXNoLCBOTFJFLkNvbW1vbiIsIkNvbG9yIjp7IiRpZCI6IjUwMzgiLCJBIjoyNTUsIlIiOjI1NSwiRyI6MjU1LCJCIjoyNTV9fSwiTGluZVdlaWdodCI6MC4wLCJMaW5lVHlwZSI6MCwiUGFyZW50U3R5bGUiOm51bGx9LCJQYXJlbnRTdHlsZSI6bnVsbH0sIk1hcmdpbiI6eyIkaWQiOiI1MDM5IiwiVG9wIjowLjAsIkxlZnQiOjAuMCwiUmlnaHQiOjAuMCwiQm90dG9tIjowLjB9LCJQYWRkaW5nIjp7IiRpZCI6IjUwNDAiLCJUb3AiOjAuMCwiTGVmdCI6MC4wLCJSaWdodCI6MC4wLCJCb3R0b20iOjAuMH0sIkJhY2tncm91bmQiOm51bGwsIklzVmlzaWJsZSI6dHJ1ZSwiV2lkdGgiOjAuMCwiSGVpZ2h0IjowLjAsIkJvcmRlclN0eWxlIjpudWxsLCJQYXJlbnRTdHlsZSI6bnVsbH0sIkJhY2tncm91bmRTdHlsZSI6eyIkaWQiOiI1MDQxIiwiTWFyZ2luIjp7IiRpZCI6IjUwNDIiLCJUb3AiOjAuMCwiTGVmdCI6MC4wLCJSaWdodCI6MC4wLCJCb3R0b20iOjAuMH0sIlBhZGRpbmciOnsiJGlkIjoiNTA0MyIsIlRvcCI6MC4wLCJMZWZ0IjowLjAsIlJpZ2h0IjowLjAsIkJvdHRvbSI6MC4wfSwiQmFja2dyb3VuZCI6eyIkaWQiOiI1MDQ0IiwiQ29sb3IiOnsiJGlkIjoiNTA0NSIsIkEiOjUxLCJSIjoyMDAsIkciOjIwMCwiQiI6MjAwfX0sIklzVmlzaWJsZSI6dHJ1ZSwiV2lkdGgiOjAuMCwiSGVpZ2h0IjowLjAsIkJvcmRlclN0eWxlIjp7IiRpZCI6IjUwNDYiLCJMaW5lQ29sb3IiOnsiJGlkIjoiNTA0NyIsIiR0eXBlIjoiTkxSRS5Db21tb24uRG9tLlNvbGlkQ29sb3JCcnVzaCwgTkxSRS5Db21tb24iLCJDb2xvciI6eyIkaWQiOiI1MDQ4IiwiQSI6MjU1LCJSIjoyMzQsIkciOjIyLCJCIjozMH19LCJMaW5lV2VpZ2h0IjowLjAsIkxpbmVUeXBlIjowLCJQYXJlbnRTdHlsZSI6bnVsbH0sIlBhcmVudFN0eWxlIjpudWxsfSwiTWFyZ2luIjp7IiRpZCI6IjUwNDkiLCJUb3AiOjAuMCwiTGVmdCI6MC4wLCJSaWdodCI6MC4wLCJCb3R0b20iOjAuMH0sIlBhZGRpbmciOnsiJGlkIjoiNTA1MCIsIlRvcCI6MC4wLCJMZWZ0IjowLjAsIlJpZ2h0IjowLjAsIkJvdHRvbSI6MC4wfSwiSXNWaXNpYmxlIjp0cnVlLCJXaWR0aCI6MC4wLCJIZWlnaHQiOjAuMCwiQm9yZGVyU3R5bGUiOnsiJGlkIjoiNTA1MSIsIkxpbmVDb2xvciI6bnVsbCwiTGluZVdlaWdodCI6MC4wLCJMaW5lVHlwZSI6MCwiUGFyZW50U3R5bGUiOm51bGx9LCJQYXJlbnRTdHlsZSI6bnVsbH19XSwiSWQiOiI5NmJjNzFiYy00NTNmLTRjMDktYjM2MS1lYzkxMDgwNzY0ZTAiLCJJbmRleCI6NDgsIkhlYWRlclRleHQiOiJOby4gMyAtIENyaXRpY2FsIFBhdGggRmFuIENob3BwZXIgXHJcbigxNSBkYXlzIFRGKSIsIlN0eWxlIjp7IiRpZCI6IjUwNTIiLCJTdHlsZUlkIjoiOTg1MTNlMTAtNTUxYy00ZjMwLWFjMTEtYTA2OTBlOTAzMTM0IiwiSGVhZGVyU3R5bGUiOnsiJGlkIjoiNTA1MyIsIlRleHRJc1ZlcnRpY2FsIjpmYWxzZSwiVGV4dFN0eWxlIjp7IiRpZCI6IjUwNTQiLCJGb250U2V0dGluZ3MiOnsiJGlkIjoiNTA1NSIsIkZvbnRTaXplIjoxMSwiRm9udE5hbWUiOiJDYWxpYnJpIiwiSXNCb2xkIjpmYWxzZSwiSXNJdGFsaWMiOmZhbHNlLCJJc1VuZGVybGluZWQiOmZhbHNlLCJQYXJlbnRTdHlsZSI6bnVsbH0sIkF1dG9TaXplIjoyLCJGb3JlZ3JvdW5kIjp7IiRpZCI6IjUwNTYiLCJDb2xvciI6eyIkaWQiOiI1MDU3IiwiQSI6MjU1LCJSIjoyNTUsIkciOjI1NSwiQiI6MjU1fX0sIk1heFdpZHRoIjoiSW5maW5pdHkiLCJNYXhIZWlnaHQiOiJJbmZpbml0eSIsIlNtYXJ0Rm9yZWdyb3VuZElzQWN0aXZlIjpmYWxzZSwiSG9yaXpvbnRhbEFsaWdubWVudCI6MCwiVmVydGljYWxBbGlnbm1lbnQiOjAsIlNtYXJ0Rm9yZWdyb3VuZCI6bnVsbCwiQmFja2dyb3VuZEZpbGxUeXBlIjowLCJNYXJnaW4iOnsiJGlkIjoiNTA1OCIsIlRvcCI6MC4wLCJMZWZ0IjowLjAsIlJpZ2h0IjowLjAsIkJvdHRvbSI6MC4wfSwiUGFkZGluZyI6eyIkaWQiOiI1MDU5IiwiVG9wIjowLjAsIkxlZnQiOjAuMCwiUmlnaHQiOjAuMCwiQm90dG9tIjowLjB9LCJCYWNrZ3JvdW5kIjp7IiRpZCI6IjUwNjAiLCJDb2xvciI6eyIkaWQiOiI1MDYxIiwiQSI6MjU1LCJSIjoyNTUsIkciOjI1NSwiQiI6MjU1fX0sIklzVmlzaWJsZSI6dHJ1ZSwiV2lkdGgiOjAuMCwiSGVpZ2h0IjowLjAsIkJvcmRlclN0eWxlIjpudWxsLCJQYXJlbnRTdHlsZSI6bnVsbH0sIlJlY3RhbmdsZVN0eWxlIjp7IiRpZCI6IjUwNjIiLCJNYXJnaW4iOnsiJGlkIjoiNTA2MyIsIlRvcCI6MC4wLCJMZWZ0IjowLjAsIlJpZ2h0IjowLjAsIkJvdHRvbSI6MC4wfSwiUGFkZGluZyI6eyIkaWQiOiI1MDY0IiwiVG9wIjowLjAsIkxlZnQiOjAuMCwiUmlnaHQiOjAuMCwiQm90dG9tIjowLjB9LCJCYWNrZ3JvdW5kIjp7IiRpZCI6IjUwNjUiLCJDb2xvciI6eyIkaWQiOiI1MDY2IiwiQSI6MjU1LCJSIjoyMSwiRyI6OTYsIkIiOjEzMH19LCJJc1Zpc2libGUiOnRydWUsIldpZHRoIjowLjAsIkhlaWdodCI6MC4wLCJCb3JkZXJTdHlsZSI6eyIkaWQiOiI1MDY3IiwiTGluZUNvbG9yIjp7IiRpZCI6IjUwNjgiLCIkdHlwZSI6Ik5MUkUuQ29tbW9uLkRvbS5Tb2xpZENvbG9yQnJ1c2gsIE5MUkUuQ29tbW9uIiwiQ29sb3IiOnsiJGlkIjoiNTA2OSIsIkEiOjI1NSwiUiI6MjU1LCJHIjoyNTUsIkIiOjI1NX19LCJMaW5lV2VpZ2h0IjowLjAsIkxpbmVUeXBlIjowLCJQYXJlbnRTdHlsZSI6bnVsbH0sIlBhcmVudFN0eWxlIjpudWxsfSwiTWFyZ2luIjp7IiRpZCI6IjUwNzAiLCJUb3AiOjAuMCwiTGVmdCI6MC4wLCJSaWdodCI6MC4wLCJCb3R0b20iOjAuMH0sIlBhZGRpbmciOnsiJGlkIjoiNTA3MSIsIlRvcCI6MC4wLCJMZWZ0IjowLjAsIlJpZ2h0IjowLjAsIkJvdHRvbSI6MC4wfSwiQmFja2dyb3VuZCI6bnVsbCwiSXNWaXNpYmxlIjp0cnVlLCJXaWR0aCI6MC4wLCJIZWlnaHQiOjAuMCwiQm9yZGVyU3R5bGUiOm51bGwsIlBhcmVudFN0eWxlIjpudWxsfSwiQmFja2dyb3VuZFN0eWxlIjp7IiRpZCI6IjUwNzIiLCJNYXJnaW4iOnsiJGlkIjoiNTA3MyIsIlRvcCI6MC4wLCJMZWZ0IjowLjAsIlJpZ2h0IjowLjAsIkJvdHRvbSI6MC4wfSwiUGFkZGluZyI6eyIkaWQiOiI1MDc0IiwiVG9wIjowLjAsIkxlZnQiOjAuMCwiUmlnaHQiOjAuMCwiQm90dG9tIjowLjB9LCJCYWNrZ3JvdW5kIjp7IiRpZCI6IjUwNzUiLCJDb2xvciI6eyIkaWQiOiI1MDc2IiwiQSI6NTEsIlIiOjIwMCwiRyI6MjAwLCJCIjoyMDB9fSwiSXNWaXNpYmxlIjp0cnVlLCJXaWR0aCI6MC4wLCJIZWlnaHQiOjAuMCwiQm9yZGVyU3R5bGUiOnsiJGlkIjoiNTA3NyIsIkxpbmVDb2xvciI6eyIkaWQiOiI1MDc4IiwiJHR5cGUiOiJOTFJFLkNvbW1vbi5Eb20uU29saWRDb2xvckJydXNoLCBOTFJFLkNvbW1vbiIsIkNvbG9yIjp7IiRpZCI6IjUwNzkiLCJBIjoyNTUsIlIiOjIzNCwiRyI6MjIsIkIiOjMwfX0sIkxpbmVXZWlnaHQiOjAuMCwiTGluZVR5cGUiOjAsIlBhcmVudFN0eWxlIjpudWxsfSwiUGFyZW50U3R5bGUiOm51bGx9LCJJc0Fib3ZlVGltZWJhbmQiOmZhbHNlLCJTcGFjaW5nIjozLCJEZWZhdWx0U3dpbWxhbmVUYXNrU3R5bGUiOnsiJGlkIjoiNTA4MCIsIiR0eXBlIjoiTkxSRS5Db21tb24uRG9tLlN0eWxlcy5FeHBsaWNpdFNldGFibGVUYXNrU3R5bGUsIE5MUkUuQ29tbW9uIiwiU2hhcGUiOjEsIlNoYXBlVGhpY2tuZXNzIjowLCJEdXJhdGlvbkZvcm1hdCI6MCwiSW5jbHVkZU5vbldvcmtpbmdEYXlzSW5EdXJhdGlvbiI6ZmFsc2UsIlBlcmNlbnRhZ2VDb21wbGV0ZVN0eWxlIjp7IiRpZCI6IjUwODEiLCJGb250U2V0dGluZ3MiOnsiJGlkIjoiNTA4MiIsIkZvbnRTaXplIjoxMCwiRm9udE5hbWUiOiJDYWxpYnJpIiwiSXNCb2xkIjpmYWxzZSwiSXNJdGFsaWMiOmZhbHNlLCJJc1VuZGVybGluZWQiOmZhbHNlLCJQYXJlbnRTdHlsZSI6bnVsbH0sIkF1dG9TaXplIjowLCJGb3JlZ3JvdW5kIjp7IiRpZCI6IjUwODMiLCJDb2xvciI6eyIkaWQiOiI1MDg0IiwiQSI6MjU1LCJSIjoyMzIsIkciOjIzMiwiQiI6MjMyfX0sIk1heFdpZHRoIjoyMDAuMCwiTWF4SGVpZ2h0IjoiSW5maW5pdHkiLCJTbWFydEZvcmVncm91bmRJc0FjdGl2ZSI6ZmFsc2UsIkhvcml6b250YWxBbGlnbm1lbnQiOjEsIlZlcnRpY2FsQWxpZ25tZW50IjoxLCJTbWFydEZvcmVncm91bmQiOm51bGwsIkJhY2tncm91bmRGaWxsVHlwZSI6MCwiTWFyZ2luIjp7IiRpZCI6IjUwODUiLCJUb3AiOjAuMCwiTGVmdCI6MC4wLCJSaWdodCI6MC4wLCJCb3R0b20iOjAuMH0sIlBhZGRpbmciOnsiJGlkIjoiNTA4NiIsIlRvcCI6MC4wLCJMZWZ0IjowLjAsIlJpZ2h0IjowLjAsIkJvdHRvbSI6MC4wfSwiQmFja2dyb3VuZCI6eyIkaWQiOiI1MDg3IiwiQ29sb3IiOnsiJGlkIjoiNTA4OCIsIkEiOjg5LCJSIjowLCJHIjowLCJCIjowfX0sIklzVmlzaWJsZSI6dHJ1ZSwiV2lkdGgiOjAuMCwiSGVpZ2h0IjowLjAsIkJvcmRlclN0eWxlIjp7IiRpZCI6IjUwODkiLCJMaW5lQ29sb3IiOm51bGwsIkxpbmVXZWlnaHQiOjAuMCwiTGluZVR5cGUiOjAsIlBhcmVudFN0eWxlIjpudWxsfSwiUGFyZW50U3R5bGUiOm51bGx9LCJEdXJhdGlvblN0eWxlIjp7IiRpZCI6IjUwOTAiLCJGb250U2V0dGluZ3MiOnsiJGlkIjoiNTA5MSIsIkZvbnRTaXplIjoxMCwiRm9udE5hbWUiOiJDYWxpYnJpIiwiSXNCb2xkIjpmYWxzZSwiSXNJdGFsaWMiOmZhbHNlLCJJc1VuZGVybGluZWQiOmZhbHNlLCJQYXJlbnRTdHlsZSI6bnVsbH0sIkF1dG9TaXplIjowLCJGb3JlZ3JvdW5kIjp7IiRpZCI6IjUwOTIiLCJDb2xvciI6eyIkaWQiOiI1MDkzIiwiQSI6MjU1LCJSIjoyMzcsIkciOjEyNSwiQiI6NDl9fSwiTWF4V2lkdGgiOjIwMC4wLCJNYXhIZWlnaHQiOiJJbmZpbml0eSIsIlNtYXJ0Rm9yZWdyb3VuZElzQWN0aXZlIjpmYWxzZSwiSG9yaXpvbnRhbEFsaWdubWVudCI6MCwiVmVydGljYWxBbGlnbm1lbnQiOjEsIlNtYXJ0Rm9yZWdyb3VuZCI6bnVsbCwiQmFja2dyb3VuZEZpbGxUeXBlIjowLCJNYXJnaW4iOnsiJGlkIjoiNTA5NCIsIlRvcCI6MC4wLCJMZWZ0IjowLjAsIlJpZ2h0IjowLjAsIkJvdHRvbSI6MC4wfSwiUGFkZGluZyI6eyIkaWQiOiI1MDk1IiwiVG9wIjowLjAsIkxlZnQiOjAuMCwiUmlnaHQiOjAuMCwiQm90dG9tIjowLjB9LCJCYWNrZ3JvdW5kIjp7IiRpZCI6IjUwOTYiLCJDb2xvciI6eyIkaWQiOiI1MDk3IiwiQSI6MjU1LCJSIjoyMzcsIkciOjEyNSwiQiI6NDl9fSwiSXNWaXNpYmxlIjp0cnVlLCJXaWR0aCI6MC4wLCJIZWlnaHQiOjAuMCwiQm9yZGVyU3R5bGUiOnsiJGlkIjoiNTA5OCIsIkxpbmVDb2xvciI6bnVsbCwiTGluZVdlaWdodCI6MC4wLCJMaW5lVHlwZSI6MCwiUGFyZW50U3R5bGUiOm51bGx9LCJQYXJlbnRTdHlsZSI6bnVsbH0sIkhvcml6b250YWxDb25uZWN0b3JTdHlsZSI6eyIkaWQiOiI1MDk5IiwiTGluZUNvbG9yIjp7IiRpZCI6IjUxMDAiLCIkdHlwZSI6Ik5MUkUuQ29tbW9uLkRvbS5Tb2xpZENvbG9yQnJ1c2gsIE5MUkUuQ29tbW9uIiwiQ29sb3IiOnsiJGlkIjoiNTEwMSIsIkEiOjI1NSwiUiI6MCwiRyI6MCwiQiI6MH19LCJMaW5lV2VpZ2h0IjowLjAsIkxpbmVUeXBlIjowLCJQYXJlbnRTdHlsZSI6bnVsbH0sIlZlcnRpY2FsQ29ubmVjdG9yU3R5bGUiOnsiJGlkIjoiNTEwMiIsIkxpbmVDb2xvciI6eyIkaWQiOiI1MTAzIiwiJHR5cGUiOiJOTFJFLkNvbW1vbi5Eb20uU29saWRDb2xvckJydXNoLCBOTFJFLkNvbW1vbiIsIkNvbG9yIjp7IiRpZCI6IjUxMDQiLCJBIjoyNTUsIlIiOjAsIkciOjAsIkIiOjB9fSwiTGluZVdlaWdodCI6MC4wLCJMaW5lVHlwZSI6MCwiUGFyZW50U3R5bGUiOm51bGx9LCJNYXJnaW4iOm51bGwsIlN0YXJ0RGF0ZVBvc2l0aW9uIjozLCJFbmREYXRlUG9zaXRpb24iOjMsIkRhdGVJc1Zpc2libGUiOnRydWUsIlRpdGxlUG9zaXRpb24iOjQsIkR1cmF0aW9uUG9zaXRpb24iOjYsIlBlcmNlbnRhZ2VDb21wbGV0ZWRQb3NpdGlvbiI6MiwiVmFyaWFuY2VQb3NpdGlvbiI6NiwiU3BhY2luZyI6MywiSXNCZWxvd1RpbWViYW5kIjpmYWxzZSwiUGVyY2VudGFnZUNvbXBsZXRlU2hhcGVPcGFjaXR5IjozNSwiQmFzZWxpbmVTdHlsZSI6eyIkaWQiOiI1MTA1IiwiU2hhcGVTdHlsZSI6eyIkaWQiOiI1MTA2IiwiTWFyZ2luIjp7IiRpZCI6IjUxMDciLCJUb3AiOjAuMCwiTGVmdCI6MC4wLCJSaWdodCI6MC4wLCJCb3R0b20iOjAuMH0sIlBhZGRpbmciOnsiJGlkIjoiNTEwOCIsIlRvcCI6MC4wLCJMZWZ0IjowLjAsIlJpZ2h0IjowLjAsIkJvdHRvbSI6MC4wfSwiQmFja2dyb3VuZCI6eyIkaWQiOiI1MTA5IiwiQ29sb3IiOnsiJGlkIjoiNTExMCIsIkEiOjE1MywiUiI6MCwiRyI6MCwiQiI6MH19LCJJc1Zpc2libGUiOnRydWUsIldpZHRoIjowLjAsIkhlaWdodCI6MC4wLCJCb3JkZXJTdHlsZSI6eyIkaWQiOiI1MTExIiwiTGluZUNvbG9yIjpudWxsLCJMaW5lV2VpZ2h0IjowLjAsIkxpbmVUeXBlIjowLCJQYXJlbnRTdHlsZSI6bnVsbH0sIlBhcmVudFN0eWxlIjpudWxsfSwiTWFyZ2luIjp7IiRpZCI6IjUxMTIiLCJUb3AiOjAuMCwiTGVmdCI6MC4wLCJSaWdodCI6MC4wLCJCb3R0b20iOjAuMH0sIlBhZGRpbmciOnsiJGlkIjoiNTExMyIsIlRvcCI6MC4wLCJMZWZ0IjowLjAsIlJpZ2h0IjowLjAsIkJvdHRvbSI6MC4wfSwiQmFja2dyb3VuZCI6bnVsbCwiSXNWaXNpYmxlIjp0cnVlLCJXaWR0aCI6MC4wLCJIZWlnaHQiOjAuMCwiQm9yZGVyU3R5bGUiOm51bGwsIlBhcmVudFN0eWxlIjpudWxsfSwiU2hhcGVTdHlsZSI6eyIkaWQiOiI1MTE0IiwiTWFyZ2luIjp7IiRpZCI6IjUxMTUiLCJUb3AiOjAuMCwiTGVmdCI6NC4wLCJSaWdodCI6NC4wLCJCb3R0b20iOjAuMH0sIlBhZGRpbmciOnsiJGlkIjoiNTExNiIsIlRvcCI6MC4wLCJMZWZ0IjowLjAsIlJpZ2h0IjowLjAsIkJvdHRvbSI6MC4wfSwiQmFja2dyb3VuZCI6eyIkaWQiOiI1MTE3IiwiQ29sb3IiOnsiJGlkIjoiNTExOCIsIkEiOjI1NSwiUiI6MjMzLCJHIjoxMTMsIkIiOjUwfX0sIklzVmlzaWJsZSI6dHJ1ZSwiV2lkdGgiOjAuMCwiSGVpZ2h0IjoxMC4wLCJCb3JkZXJTdHlsZSI6eyIkaWQiOiI1MTE5IiwiTGluZUNvbG9yIjp7IiRpZCI6IjUxMjAiLCIkdHlwZSI6Ik5MUkUuQ29tbW9uLkRvbS5Tb2xpZENvbG9yQnJ1c2gsIE5MUkUuQ29tbW9uIiwiQ29sb3IiOnsiJGlkIjoiNTEyMSIsIkEiOjI1NSwiUiI6MjM0LCJHIjoyMiwiQiI6MzB9fSwiTGluZVdlaWdodCI6MC4wLCJMaW5lVHlwZSI6MCwiUGFyZW50U3R5bGUiOm51bGx9LCJQYXJlbnRTdHlsZSI6bnVsbH0sIlRpdGxlU3R5bGUiOnsiJGlkIjoiNTEyMiIsIkZvbnRTZXR0aW5ncyI6eyIkaWQiOiI1MTIzIiwiRm9udFNpemUiOjExLCJGb250TmFtZSI6IkNhbGlicmkiLCJJc0JvbGQiOmZhbHNlLCJJc0l0YWxpYyI6ZmFsc2UsIklzVW5kZXJsaW5lZCI6ZmFsc2UsIlBhcmVudFN0eWxlIjpudWxsfSwiQXV0b1NpemUiOjAsIkZvcmVncm91bmQiOnsiJGlkIjoiNTEyNCIsIkNvbG9yIjp7IiRpZCI6IjUxMjU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NTEyNiIsIlRvcCI6MC4wLCJMZWZ0IjowLjAsIlJpZ2h0IjowLjAsIkJvdHRvbSI6MC4wfSwiUGFkZGluZyI6eyIkaWQiOiI1MTI3IiwiVG9wIjowLjAsIkxlZnQiOjAuMCwiUmlnaHQiOjAuMCwiQm90dG9tIjowLjB9LCJCYWNrZ3JvdW5kIjp7IiRpZCI6IjUxMjgiLCJDb2xvciI6eyIkaWQiOiI1MTI5IiwiQSI6MjU1LCJSIjowLCJHIjowLCJCIjowfX0sIklzVmlzaWJsZSI6dHJ1ZSwiV2lkdGgiOjAuMCwiSGVpZ2h0IjowLjAsIkJvcmRlclN0eWxlIjp7IiRpZCI6IjUxMzAiLCJMaW5lQ29sb3IiOm51bGwsIkxpbmVXZWlnaHQiOjAuMCwiTGluZVR5cGUiOjAsIlBhcmVudFN0eWxlIjpudWxsfSwiUGFyZW50U3R5bGUiOm51bGx9LCJEYXRlU3R5bGUiOnsiJGlkIjoiNTEzMSIsIkZvbnRTZXR0aW5ncyI6eyIkaWQiOiI1MTMyIiwiRm9udFNpemUiOjEwLCJGb250TmFtZSI6IkNhbGlicmkiLCJJc0JvbGQiOmZhbHNlLCJJc0l0YWxpYyI6ZmFsc2UsIklzVW5kZXJsaW5lZCI6ZmFsc2UsIlBhcmVudFN0eWxlIjpudWxsfSwiQXV0b1NpemUiOjAsIkZvcmVncm91bmQiOnsiJGlkIjoiNTEzMyIsIkNvbG9yIjp7IiRpZCI6IjUxMzQiLCJBIjoyNTUsIlIiOjE0LCJHIjo0MCwiQiI6NjV9fSwiTWF4V2lkdGgiOjIwMC4wLCJNYXhIZWlnaHQiOiJJbmZpbml0eSIsIlNtYXJ0Rm9yZWdyb3VuZElzQWN0aXZlIjpmYWxzZSwiSG9yaXpvbnRhbEFsaWdubWVudCI6MiwiVmVydGljYWxBbGlnbm1lbnQiOjEsIlNtYXJ0Rm9yZWdyb3VuZCI6bnVsbCwiQmFja2dyb3VuZEZpbGxUeXBlIjowLCJNYXJnaW4iOnsiJGlkIjoiNTEzNSIsIlRvcCI6MC4wLCJMZWZ0IjowLjAsIlJpZ2h0IjowLjAsIkJvdHRvbSI6MC4wfSwiUGFkZGluZyI6eyIkaWQiOiI1MTM2IiwiVG9wIjowLjAsIkxlZnQiOjAuMCwiUmlnaHQiOjAuMCwiQm90dG9tIjowLjB9LCJCYWNrZ3JvdW5kIjp7IiRpZCI6IjUxMzciLCJDb2xvciI6eyIkaWQiOiI1MTM4IiwiQSI6MjU1LCJSIjoxNCwiRyI6NDAsIkIiOjY1fX0sIklzVmlzaWJsZSI6dHJ1ZSwiV2lkdGgiOjAuMCwiSGVpZ2h0IjowLjAsIkJvcmRlclN0eWxlIjp7IiRpZCI6IjUxMzkiLCJMaW5lQ29sb3IiOm51bGwsIkxpbmVXZWlnaHQiOjAuMCwiTGluZVR5cGUiOjAsIlBhcmVudFN0eWxlIjpudWxsfSwiUGFyZW50U3R5bGUiOm51bGx9LCJEYXRlRm9ybWF0Ijp7IiRpZCI6IjUxNDA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NTE0MSIsIkZvcm1hdCI6MCwiSXNWaXNpYmxlIjpmYWxzZSwiTGFzdEtub3duVmlzaWJpbGl0eVN0YXRlIjpmYWxzZX0sIklzVmlzaWJsZSI6dHJ1ZSwiVmFyaWFuY2VTdHlsZSI6eyIkaWQiOiI1MTQyIiwiVGV4dFN0eWxlIjp7IiRpZCI6IjUxNDMiLCJGb250U2V0dGluZ3MiOnsiJGlkIjoiNTE0NCIsIkZvbnRTaXplIjoxMSwiRm9udE5hbWUiOiJDYWxpYnJpIiwiSXNCb2xkIjpmYWxzZSwiSXNJdGFsaWMiOmZhbHNlLCJJc1VuZGVybGluZWQiOmZhbHNlLCJQYXJlbnRTdHlsZSI6bnVsbH0sIkF1dG9TaXplIjowLCJGb3JlZ3JvdW5kIjp7IiRpZCI6IjUxNDUiLCJDb2xvciI6eyIkaWQiOiI1MTQ2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UxNDciLCJUb3AiOjAuMCwiTGVmdCI6MC4wLCJSaWdodCI6MC4wLCJCb3R0b20iOjAuMH0sIlBhZGRpbmciOnsiJGlkIjoiNTE0OCIsIlRvcCI6MC4wLCJMZWZ0IjowLjAsIlJpZ2h0IjowLjAsIkJvdHRvbSI6MC4wfSwiQmFja2dyb3VuZCI6eyIkaWQiOiI1MTQ5IiwiQ29sb3IiOnsiJGlkIjoiNTE1MCIsIkEiOjAsIlIiOjAsIkciOjAsIkIiOjB9fSwiSXNWaXNpYmxlIjp0cnVlLCJXaWR0aCI6MC4wLCJIZWlnaHQiOjAuMCwiQm9yZGVyU3R5bGUiOnsiJGlkIjoiNTE1MSIsIkxpbmVDb2xvciI6bnVsbCwiTGluZVdlaWdodCI6MC4wLCJMaW5lVHlwZSI6MCwiUGFyZW50U3R5bGUiOm51bGx9LCJQYXJlbnRTdHlsZSI6bnVsbH0sIlBhcmVudFN0eWxlIjpudWxsfSwiUGFyZW50U3R5bGUiOm51bGwsIl9leHBsaWNpdGx5U2V0Ijp7IiRpZCI6IjUxNTIiLCJTaGFwZVN0eWxlIjpmYWxzZSwiVGl0bGVTdHlsZSI6ZmFsc2UsIkRhdGVTdHlsZSI6ZmFsc2UsIlZhcmlhbmNlU3R5bGUiOmZhbHNlLCJIb3Jpem9udGFsQ29ubmVjdG9yU3R5bGUiOmZhbHNlLCJWZXJ0aWNhbENvbm5lY3RvclN0eWxlIjpmYWxzZSwiUGVyY2VudGFnZUNvbXBsZXRlU2hhcGVPcGFjaXR5IjpmYWxzZSwiU2hhcGUiOmZhbHNlLCJTaGFwZVRoaWNrbmVzcyI6ZmFsc2UsIkR1cmF0aW9uRm9ybWF0IjpmYWxzZSwiSW5jbHVkZU5vbldvcmtpbmdEYXlzSW5EdXJhdGlvbiI6ZmFsc2UsIk1hcmdpbiI6ZmFsc2UsIlN0YXJ0RGF0ZVBvc2l0aW9uIjpmYWxzZSwiRW5kRGF0ZVBvc2l0aW9uIjpmYWxzZSwiVGl0bGVQb3NpdGlvbiI6ZmFsc2UsIkR1cmF0aW9uUG9zaXRpb24iOmZhbHNlLCJQZXJjZW50YWdlQ29tcGxldGVkUG9zaXRpb24iOmZhbHNlLCJWYXJpYW5jZVBvc2l0aW9uIjpmYWxzZSwiU3BhY2luZyI6ZmFsc2UsIklzQmVsb3dUaW1lYmFuZCI6ZmFsc2UsIkRhdGVGb3JtYXQiOmZhbHNlLCJXZWVrTnVtYmVyaW5nIjpmYWxzZSwiSXNWaXNpYmxlIjpmYWxzZX19LCJEZWZhdWx0U3dpbWxhbmVNb3RTdHlsZSI6eyIkaWQiOiI1MTUzIiwiU2hhcGUiOjEsIkNvbm5lY3Rvck1hcmdpbiI6eyIkaWQiOiI1MTU0IiwiVG9wIjowLjAsIkxlZnQiOjIuMCwiUmlnaHQiOjIuMCwiQm90dG9tIjowLjB9LCJDb25uZWN0b3JTdHlsZSI6eyIkaWQiOiI1MTU1IiwiTGluZUNvbG9yIjp7IiRpZCI6IjUxNTYiLCIkdHlwZSI6Ik5MUkUuQ29tbW9uLkRvbS5Tb2xpZENvbG9yQnJ1c2gsIE5MUkUuQ29tbW9uIiwiQ29sb3IiOnsiJGlkIjoiNTE1NyIsIkEiOjEyNywiUiI6MTI4LCJHIjo1MywiQiI6MTR9fSwiTGluZVdlaWdodCI6MS4wLCJMaW5lVHlwZSI6MCwiUGFyZW50U3R5bGUiOm51bGx9LCJJc0JlbG93VGltZWJhbmQiOmZhbHNlLCJQb3NpdGlvbk9uVGFzayI6MSwiSGlkZURhdGUiOmZhbHNlLCJTaGFwZVNpemUiOjAsIlNwYWNpbmciOjAuMCwiUGFkZGluZyI6eyIkaWQiOiI1MTU4IiwiVG9wIjo1LjAsIkxlZnQiOjMuMCwiUmlnaHQiOjAuMCwiQm90dG9tIjoyLjB9LCJTaGFwZVN0eWxlIjp7IiRpZCI6IjUxNTkiLCJNYXJnaW4iOnsiJGlkIjoiNTE2MCIsIlRvcCI6MC4wLCJMZWZ0IjowLjAsIlJpZ2h0IjowLjAsIkJvdHRvbSI6MC4wfSwiUGFkZGluZyI6eyIkaWQiOiI1MTYxIiwiVG9wIjowLjAsIkxlZnQiOjAuMCwiUmlnaHQiOjAuMCwiQm90dG9tIjowLjB9LCJCYWNrZ3JvdW5kIjp7IiRpZCI6IjUxNjIiLCJDb2xvciI6eyIkaWQiOiI1MTYzIiwiQSI6MjU1LCJSIjoxMjgsIkciOjUzLCJCIjoxNH19LCJJc1Zpc2libGUiOnRydWUsIldpZHRoIjoxMi4wLCJIZWlnaHQiOjE0LjAsIkJvcmRlclN0eWxlIjp7IiRpZCI6IjUxNjQiLCJMaW5lQ29sb3IiOnsiJGlkIjoiNTE2NSIsIiR0eXBlIjoiTkxSRS5Db21tb24uRG9tLlNvbGlkQ29sb3JCcnVzaCwgTkxSRS5Db21tb24iLCJDb2xvciI6eyIkaWQiOiI1MTY2IiwiQSI6MjU1LCJSIjoyNTUsIkciOjI1NSwiQiI6MjU1fX0sIkxpbmVXZWlnaHQiOjAuMCwiTGluZVR5cGUiOjAsIlBhcmVudFN0eWxlIjpudWxsfSwiUGFyZW50U3R5bGUiOm51bGx9LCJUaXRsZVN0eWxlIjp7IiRpZCI6IjUxNjciLCJGb250U2V0dGluZ3MiOnsiJGlkIjoiNTE2OCIsIkZvbnRTaXplIjoxMSwiRm9udE5hbWUiOiJDYWxpYnJpIiwiSXNCb2xkIjpmYWxzZSwiSXNJdGFsaWMiOmZhbHNlLCJJc1VuZGVybGluZWQiOmZhbHNlLCJQYXJlbnRTdHlsZSI6bnVsbH0sIkF1dG9TaXplIjowLCJGb3JlZ3JvdW5kIjp7IiRpZCI6IjUxNjkiLCJDb2xvciI6eyIkaWQiOiI1MTcwIiwiQSI6MjU1LCJSIjowLCJHIjowLCJCIjowfX0sIk1heFdpZHRoIjoyMDAuMCwiTWF4SGVpZ2h0IjoiSW5maW5pdHkiLCJTbWFydEZvcmVncm91bmRJc0FjdGl2ZSI6ZmFsc2UsIkhvcml6b250YWxBbGlnbm1lbnQiOjEsIlZlcnRpY2FsQWxpZ25tZW50IjoxLCJTbWFydEZvcmVncm91bmQiOm51bGwsIkJhY2tncm91bmRGaWxsVHlwZSI6MCwiTWFyZ2luIjp7IiRpZCI6IjUxNzEiLCJUb3AiOjAuMCwiTGVmdCI6MC4wLCJSaWdodCI6MC4wLCJCb3R0b20iOjAuMH0sIlBhZGRpbmciOnsiJGlkIjoiNTE3MiIsIlRvcCI6MC4wLCJMZWZ0IjowLjAsIlJpZ2h0IjowLjAsIkJvdHRvbSI6MC4wfSwiQmFja2dyb3VuZCI6eyIkaWQiOiI1MTczIiwiQ29sb3IiOnsiJGlkIjoiNTE3NCIsIkEiOjI1NSwiUiI6MCwiRyI6MCwiQiI6MH19LCJJc1Zpc2libGUiOnRydWUsIldpZHRoIjowLjAsIkhlaWdodCI6MC4wLCJCb3JkZXJTdHlsZSI6eyIkaWQiOiI1MTc1IiwiTGluZUNvbG9yIjpudWxsLCJMaW5lV2VpZ2h0IjowLjAsIkxpbmVUeXBlIjowLCJQYXJlbnRTdHlsZSI6bnVsbH0sIlBhcmVudFN0eWxlIjpudWxsfSwiRGF0ZVN0eWxlIjp7IiRpZCI6IjUxNzYiLCJGb250U2V0dGluZ3MiOnsiJGlkIjoiNTE3NyIsIkZvbnRTaXplIjoxMCwiRm9udE5hbWUiOiJDYWxpYnJpIiwiSXNCb2xkIjpmYWxzZSwiSXNJdGFsaWMiOmZhbHNlLCJJc1VuZGVybGluZWQiOmZhbHNlLCJQYXJlbnRTdHlsZSI6bnVsbH0sIkF1dG9TaXplIjowLCJGb3JlZ3JvdW5kIjp7IiRpZCI6IjUxNzgiLCJDb2xvciI6eyIkaWQiOiI1MTc5IiwiQSI6MjU1LCJSIjoxNCwiRyI6NDAsIkIiOjY1fX0sIk1heFdpZHRoIjoyMDAuMCwiTWF4SGVpZ2h0IjoiSW5maW5pdHkiLCJTbWFydEZvcmVncm91bmRJc0FjdGl2ZSI6ZmFsc2UsIkhvcml6b250YWxBbGlnbm1lbnQiOjEsIlZlcnRpY2FsQWxpZ25tZW50IjoxLCJTbWFydEZvcmVncm91bmQiOm51bGwsIkJhY2tncm91bmRGaWxsVHlwZSI6MCwiTWFyZ2luIjp7IiRpZCI6IjUxODAiLCJUb3AiOjAuMCwiTGVmdCI6MC4wLCJSaWdodCI6MC4wLCJCb3R0b20iOjAuMH0sIlBhZGRpbmciOnsiJGlkIjoiNTE4MSIsIlRvcCI6MC4wLCJMZWZ0IjowLjAsIlJpZ2h0IjowLjAsIkJvdHRvbSI6MC4wfSwiQmFja2dyb3VuZCI6eyIkaWQiOiI1MTgyIiwiQ29sb3IiOnsiJGlkIjoiNTE4MyIsIkEiOjI1NSwiUiI6MTQsIkciOjQwLCJCIjo2NX19LCJJc1Zpc2libGUiOnRydWUsIldpZHRoIjowLjAsIkhlaWdodCI6MC4wLCJCb3JkZXJTdHlsZSI6eyIkaWQiOiI1MTg0IiwiTGluZUNvbG9yIjpudWxsLCJMaW5lV2VpZ2h0IjowLjAsIkxpbmVUeXBlIjowLCJQYXJlbnRTdHlsZSI6bnVsbH0sIlBhcmVudFN0eWxlIjpudWxsfSwiRGF0ZUZvcm1hdCI6eyIkaWQiOiI1MTg1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UxODYiLCJGb3JtYXQiOjAsIklzVmlzaWJsZSI6ZmFsc2UsIkxhc3RLbm93blZpc2liaWxpdHlTdGF0ZSI6ZmFsc2V9LCJJc1Zpc2libGUiOmZhbHNlLCJWYXJpYW5jZVN0eWxlIjp7IiRpZCI6IjUxODciLCJUZXh0U3R5bGUiOnsiJGlkIjoiNTE4OCIsIkZvbnRTZXR0aW5ncyI6eyIkaWQiOiI1MTg5IiwiRm9udFNpemUiOjExLCJGb250TmFtZSI6IkNhbGlicmkiLCJJc0JvbGQiOmZhbHNlLCJJc0l0YWxpYyI6ZmFsc2UsIklzVW5kZXJsaW5lZCI6ZmFsc2UsIlBhcmVudFN0eWxlIjpudWxsfSwiQXV0b1NpemUiOjAsIkZvcmVncm91bmQiOnsiJGlkIjoiNTE5MCIsIkNvbG9yIjp7IiRpZCI6IjUxOTE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NTE5MiIsIlRvcCI6MC4wLCJMZWZ0IjowLjAsIlJpZ2h0IjowLjAsIkJvdHRvbSI6MC4wfSwiUGFkZGluZyI6eyIkaWQiOiI1MTkzIiwiVG9wIjowLjAsIkxlZnQiOjAuMCwiUmlnaHQiOjAuMCwiQm90dG9tIjowLjB9LCJCYWNrZ3JvdW5kIjp7IiRpZCI6IjUxOTQiLCJDb2xvciI6eyIkaWQiOiI1MTk1IiwiQSI6MCwiUiI6MCwiRyI6MCwiQiI6MH19LCJJc1Zpc2libGUiOmZhbHNlLCJXaWR0aCI6MC4wLCJIZWlnaHQiOjAuMCwiQm9yZGVyU3R5bGUiOnsiJGlkIjoiNTE5NiIsIkxpbmVDb2xvciI6bnVsbCwiTGluZVdlaWdodCI6MC4wLCJMaW5lVHlwZSI6MCwiUGFyZW50U3R5bGUiOm51bGx9LCJQYXJlbnRTdHlsZSI6bnVsbH0sIlBhcmVudFN0eWxlIjpudWxsfSwiUGFyZW50U3R5bGUiOm51bGx9LCJEZWZhdWx0U3dpbWxhbmVNaWxlc3RvbmVTdHlsZSI6eyIkaWQiOiI1MTk3IiwiVGl0bGVQb3NpdGlvbiI6IkxlZnQiLCJEYXRlUG9zaXRpb24iOiJSaWdodCIsIlZhcmlhbmNlUG9zaXRpb24iOiJSaWdodCIsIlNoYXBlVHlwZSI6MSwiU2hhcGVTaXplIjowLCJTcGFjaW5nIjo1LCJTaGFwZVN0eWxlIjp7IiRpZCI6IjUxOTgiLCJNYXJnaW4iOnsiJGlkIjoiNTE5OSIsIlRvcCI6MC4wLCJMZWZ0IjowLjAsIlJpZ2h0IjowLjAsIkJvdHRvbSI6MC4wfSwiUGFkZGluZyI6eyIkaWQiOiI1MjAwIiwiVG9wIjowLjAsIkxlZnQiOjAuMCwiUmlnaHQiOjAuMCwiQm90dG9tIjowLjB9LCJCYWNrZ3JvdW5kIjp7IiRpZCI6IjUyMDEiLCJDb2xvciI6eyIkaWQiOiI1MjAyIiwiQSI6MjU1LCJSIjoyMzMsIkciOjExMywiQiI6NTB9fSwiSXNWaXNpYmxlIjp0cnVlLCJXaWR0aCI6MTIuMCwiSGVpZ2h0IjoxNC4wLCJCb3JkZXJTdHlsZSI6eyIkaWQiOiI1MjAzIiwiTGluZUNvbG9yIjp7IiRpZCI6IjUyMDQiLCIkdHlwZSI6Ik5MUkUuQ29tbW9uLkRvbS5Tb2xpZENvbG9yQnJ1c2gsIE5MUkUuQ29tbW9uIiwiQ29sb3IiOnsiJGlkIjoiNTIwNSIsIkEiOjI1NSwiUiI6MjM0LCJHIjoyMiwiQiI6MzB9fSwiTGluZVdlaWdodCI6MC4wLCJMaW5lVHlwZSI6MCwiUGFyZW50U3R5bGUiOm51bGx9LCJQYXJlbnRTdHlsZSI6bnVsbH0sIlRpdGxlU3R5bGUiOnsiJGlkIjoiNTIwNiIsIkZvbnRTZXR0aW5ncyI6eyIkaWQiOiI1MjA3IiwiRm9udFNpemUiOjExLCJGb250TmFtZSI6IkNhbGlicmkiLCJJc0JvbGQiOmZhbHNlLCJJc0l0YWxpYyI6ZmFsc2UsIklzVW5kZXJsaW5lZCI6ZmFsc2UsIlBhcmVudFN0eWxlIjpudWxsfSwiQXV0b1NpemUiOjAsIkZvcmVncm91bmQiOnsiJGlkIjoiNTIwOCIsIkNvbG9yIjp7IiRpZCI6IjUyMDkiLCJBIjoyNTUsIlIiOjAsIkciOjAsIkIiOjB9fSwiTWF4V2lkdGgiOjIwMC4wLCJNYXhIZWlnaHQiOiJJbmZpbml0eSIsIlNtYXJ0Rm9yZWdyb3VuZElzQWN0aXZlIjpmYWxzZSwiSG9yaXpvbnRhbEFsaWdubWVudCI6MiwiVmVydGljYWxBbGlnbm1lbnQiOjEsIlNtYXJ0Rm9yZWdyb3VuZCI6bnVsbCwiQmFja2dyb3VuZEZpbGxUeXBlIjowLCJNYXJnaW4iOnsiJGlkIjoiNTIxMCIsIlRvcCI6MC4wLCJMZWZ0IjowLjAsIlJpZ2h0IjowLjAsIkJvdHRvbSI6MC4wfSwiUGFkZGluZyI6eyIkaWQiOiI1MjExIiwiVG9wIjowLjAsIkxlZnQiOjAuMCwiUmlnaHQiOjAuMCwiQm90dG9tIjowLjB9LCJCYWNrZ3JvdW5kIjp7IiRpZCI6IjUyMTIiLCJDb2xvciI6eyIkaWQiOiI1MjEzIiwiQSI6MjU1LCJSIjowLCJHIjowLCJCIjowfX0sIklzVmlzaWJsZSI6dHJ1ZSwiV2lkdGgiOjAuMCwiSGVpZ2h0IjowLjAsIkJvcmRlclN0eWxlIjp7IiRpZCI6IjUyMTQiLCJMaW5lQ29sb3IiOm51bGwsIkxpbmVXZWlnaHQiOjAuMCwiTGluZVR5cGUiOjAsIlBhcmVudFN0eWxlIjpudWxsfSwiUGFyZW50U3R5bGUiOm51bGx9LCJEYXRlU3R5bGUiOnsiJGlkIjoiNTIxNSIsIkZvbnRTZXR0aW5ncyI6eyIkaWQiOiI1MjE2IiwiRm9udFNpemUiOjEwLCJGb250TmFtZSI6IkNhbGlicmkiLCJJc0JvbGQiOmZhbHNlLCJJc0l0YWxpYyI6ZmFsc2UsIklzVW5kZXJsaW5lZCI6ZmFsc2UsIlBhcmVudFN0eWxlIjpudWxsfSwiQXV0b1NpemUiOjAsIkZvcmVncm91bmQiOnsiJGlkIjoiNTIxNyIsIkNvbG9yIjp7IiRpZCI6IjUyMTgiLCJBIjoyNTUsIlIiOjE0LCJHIjo0MCwiQiI6NjV9fSwiTWF4V2lkdGgiOjIwMC4wLCJNYXhIZWlnaHQiOiJJbmZpbml0eSIsIlNtYXJ0Rm9yZWdyb3VuZElzQWN0aXZlIjpmYWxzZSwiSG9yaXpvbnRhbEFsaWdubWVudCI6MCwiVmVydGljYWxBbGlnbm1lbnQiOjEsIlNtYXJ0Rm9yZWdyb3VuZCI6bnVsbCwiQmFja2dyb3VuZEZpbGxUeXBlIjowLCJNYXJnaW4iOnsiJGlkIjoiNTIxOSIsIlRvcCI6MC4wLCJMZWZ0IjowLjAsIlJpZ2h0IjowLjAsIkJvdHRvbSI6MC4wfSwiUGFkZGluZyI6eyIkaWQiOiI1MjIwIiwiVG9wIjowLjAsIkxlZnQiOjAuMCwiUmlnaHQiOjAuMCwiQm90dG9tIjowLjB9LCJCYWNrZ3JvdW5kIjp7IiRpZCI6IjUyMjEiLCJDb2xvciI6eyIkaWQiOiI1MjIyIiwiQSI6MjU1LCJSIjoxNCwiRyI6NDAsIkIiOjY1fX0sIklzVmlzaWJsZSI6dHJ1ZSwiV2lkdGgiOjAuMCwiSGVpZ2h0IjowLjAsIkJvcmRlclN0eWxlIjp7IiRpZCI6IjUyMjMiLCJMaW5lQ29sb3IiOm51bGwsIkxpbmVXZWlnaHQiOjAuMCwiTGluZVR5cGUiOjAsIlBhcmVudFN0eWxlIjpudWxsfSwiUGFyZW50U3R5bGUiOm51bGx9LCJEYXRlRm9ybWF0Ijp7IiRpZCI6IjUyMjQ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NTIyNSIsIkZvcm1hdCI6MCwiSXNWaXNpYmxlIjpmYWxzZSwiTGFzdEtub3duVmlzaWJpbGl0eVN0YXRlIjpmYWxzZX0sIklzVmlzaWJsZSI6dHJ1ZSwiVmFyaWFuY2VTdHlsZSI6eyIkaWQiOiI1MjI2IiwiVGV4dFN0eWxlIjp7IiRpZCI6IjUyMjciLCJGb250U2V0dGluZ3MiOnsiJGlkIjoiNTIyOCIsIkZvbnRTaXplIjoxMSwiRm9udE5hbWUiOiJDYWxpYnJpIiwiSXNCb2xkIjpmYWxzZSwiSXNJdGFsaWMiOmZhbHNlLCJJc1VuZGVybGluZWQiOmZhbHNlLCJQYXJlbnRTdHlsZSI6bnVsbH0sIkF1dG9TaXplIjowLCJGb3JlZ3JvdW5kIjp7IiRpZCI6IjUyMjkiLCJDb2xvciI6eyIkaWQiOiI1MjMw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UyMzEiLCJUb3AiOjAuMCwiTGVmdCI6MC4wLCJSaWdodCI6MC4wLCJCb3R0b20iOjAuMH0sIlBhZGRpbmciOnsiJGlkIjoiNTIzMiIsIlRvcCI6MC4wLCJMZWZ0IjowLjAsIlJpZ2h0IjowLjAsIkJvdHRvbSI6MC4wfSwiQmFja2dyb3VuZCI6eyIkaWQiOiI1MjMzIiwiQ29sb3IiOnsiJGlkIjoiNTIzNCIsIkEiOjAsIlIiOjAsIkciOjAsIkIiOjB9fSwiSXNWaXNpYmxlIjp0cnVlLCJXaWR0aCI6MC4wLCJIZWlnaHQiOjAuMCwiQm9yZGVyU3R5bGUiOnsiJGlkIjoiNTIzNSIsIkxpbmVDb2xvciI6bnVsbCwiTGluZVdlaWdodCI6MC4wLCJMaW5lVHlwZSI6MCwiUGFyZW50U3R5bGUiOm51bGx9LCJQYXJlbnRTdHlsZSI6bnVsbH0sIlBhcmVudFN0eWxlIjpudWxsfSwiUGFyZW50U3R5bGUiOm51bGx9LCJEZWZhdWx0U3dpbWxhbmVBY3Rpdml0eVN0eWxlIjp7IiRpZCI6IjUyMzYiLCJIZWFkZXJTdHlsZSI6eyIkaWQiOiI1MjM3IiwiVGV4dFN0eWxlIjp7IiRpZCI6IjUyMzgiLCJGb250U2V0dGluZ3MiOnsiJGlkIjoiNTIzOSIsIkZvbnRTaXplIjoxMSwiRm9udE5hbWUiOiJDYWxpYnJpIiwiSXNCb2xkIjpmYWxzZSwiSXNJdGFsaWMiOmZhbHNlLCJJc1VuZGVybGluZWQiOmZhbHNlLCJQYXJlbnRTdHlsZSI6bnVsbH0sIkF1dG9TaXplIjoyLCJGb3JlZ3JvdW5kIjp7IiRpZCI6IjUyNDAiLCJDb2xvciI6eyIkaWQiOiI1MjQxIiwiQSI6MjU1LCJSIjowLCJHIjowLCJCIjowfX0sIk1heFdpZHRoIjoiSW5maW5pdHkiLCJNYXhIZWlnaHQiOiJJbmZpbml0eSIsIlNtYXJ0Rm9yZWdyb3VuZElzQWN0aXZlIjpmYWxzZSwiSG9yaXpvbnRhbEFsaWdubWVudCI6MCwiVmVydGljYWxBbGlnbm1lbnQiOjAsIlNtYXJ0Rm9yZWdyb3VuZCI6bnVsbCwiQmFja2dyb3VuZEZpbGxUeXBlIjowLCJNYXJnaW4iOnsiJGlkIjoiNTI0MiIsIlRvcCI6MC4wLCJMZWZ0IjowLjAsIlJpZ2h0IjowLjAsIkJvdHRvbSI6MC4wfSwiUGFkZGluZyI6eyIkaWQiOiI1MjQzIiwiVG9wIjowLjAsIkxlZnQiOjAuMCwiUmlnaHQiOjAuMCwiQm90dG9tIjowLjB9LCJCYWNrZ3JvdW5kIjp7IiRpZCI6IjUyNDQiLCJDb2xvciI6eyIkaWQiOiI1MjQ1IiwiQSI6MjU1LCJSIjowLCJHIjowLCJCIjowfX0sIklzVmlzaWJsZSI6dHJ1ZSwiV2lkdGgiOjAuMCwiSGVpZ2h0IjowLjAsIkJvcmRlclN0eWxlIjpudWxsLCJQYXJlbnRTdHlsZSI6bnVsbH0sIlJlY3RhbmdsZVN0eWxlIjp7IiRpZCI6IjUyNDYiLCJNYXJnaW4iOnsiJGlkIjoiNTI0NyIsIlRvcCI6MC4wLCJMZWZ0IjowLjAsIlJpZ2h0IjowLjAsIkJvdHRvbSI6MC4wfSwiUGFkZGluZyI6eyIkaWQiOiI1MjQ4IiwiVG9wIjowLjAsIkxlZnQiOjAuMCwiUmlnaHQiOjAuMCwiQm90dG9tIjowLjB9LCJCYWNrZ3JvdW5kIjp7IiRpZCI6IjUyNDkiLCJDb2xvciI6eyIkaWQiOiI1MjUwIiwiQSI6NjMsIlIiOjIzMywiRyI6MTEzLCJCIjo1MH19LCJJc1Zpc2libGUiOnRydWUsIldpZHRoIjowLjAsIkhlaWdodCI6MC4wLCJCb3JkZXJTdHlsZSI6eyIkaWQiOiI1MjUxIiwiTGluZUNvbG9yIjp7IiRpZCI6IjUyNTIiLCIkdHlwZSI6Ik5MUkUuQ29tbW9uLkRvbS5Tb2xpZENvbG9yQnJ1c2gsIE5MUkUuQ29tbW9uIiwiQ29sb3IiOnsiJGlkIjoiNTI1MyIsIkEiOjI1NSwiUiI6MjU1LCJHIjoyNTUsIkIiOjI1NX19LCJMaW5lV2VpZ2h0IjowLjAsIkxpbmVUeXBlIjowLCJQYXJlbnRTdHlsZSI6bnVsbH0sIlBhcmVudFN0eWxlIjpudWxsfSwiTWFyZ2luIjp7IiRpZCI6IjUyNTQiLCJUb3AiOjAuMCwiTGVmdCI6MC4wLCJSaWdodCI6MC4wLCJCb3R0b20iOjAuMH0sIlBhZGRpbmciOnsiJGlkIjoiNTI1NSIsIlRvcCI6MC4wLCJMZWZ0IjowLjAsIlJpZ2h0IjowLjAsIkJvdHRvbSI6MC4wfSwiQmFja2dyb3VuZCI6bnVsbCwiSXNWaXNpYmxlIjp0cnVlLCJXaWR0aCI6MC4wLCJIZWlnaHQiOjAuMCwiQm9yZGVyU3R5bGUiOm51bGwsIlBhcmVudFN0eWxlIjpudWxsfSwiQmFja2dyb3VuZFN0eWxlIjp7IiRpZCI6IjUyNTYiLCJNYXJnaW4iOnsiJGlkIjoiNTI1NyIsIlRvcCI6MC4wLCJMZWZ0IjowLjAsIlJpZ2h0IjowLjAsIkJvdHRvbSI6MC4wfSwiUGFkZGluZyI6eyIkaWQiOiI1MjU4IiwiVG9wIjowLjAsIkxlZnQiOjAuMCwiUmlnaHQiOjAuMCwiQm90dG9tIjowLjB9LCJCYWNrZ3JvdW5kIjp7IiRpZCI6IjUyNTkiLCJDb2xvciI6eyIkaWQiOiI1MjYwIiwiQSI6NTEsIlIiOjIwMCwiRyI6MjAwLCJCIjoyMDB9fSwiSXNWaXNpYmxlIjp0cnVlLCJXaWR0aCI6MC4wLCJIZWlnaHQiOjAuMCwiQm9yZGVyU3R5bGUiOnsiJGlkIjoiNTI2MSIsIkxpbmVDb2xvciI6eyIkaWQiOiI1MjYyIiwiJHR5cGUiOiJOTFJFLkNvbW1vbi5Eb20uU29saWRDb2xvckJydXNoLCBOTFJFLkNvbW1vbiIsIkNvbG9yIjp7IiRpZCI6IjUyNjMiLCJBIjoyNTUsIlIiOjIzNCwiRyI6MjIsIkIiOjMwfX0sIkxpbmVXZWlnaHQiOjAuMCwiTGluZVR5cGUiOjAsIlBhcmVudFN0eWxlIjpudWxsfSwiUGFyZW50U3R5bGUiOm51bGx9LCJNYXJnaW4iOnsiJGlkIjoiNTI2NCIsIlRvcCI6MC4wLCJMZWZ0IjowLjAsIlJpZ2h0IjowLjAsIkJvdHRvbSI6MC4wfSwiUGFkZGluZyI6eyIkaWQiOiI1MjY1IiwiVG9wIjowLjAsIkxlZnQiOjAuMCwiUmlnaHQiOjAuMCwiQm90dG9tIjowLjB9LCJJc1Zpc2libGUiOnRydWUsIldpZHRoIjowLjAsIkhlaWdodCI6MC4wLCJCb3JkZXJTdHlsZSI6eyIkaWQiOiI1MjY2IiwiTGluZUNvbG9yIjpudWxsLCJMaW5lV2VpZ2h0IjowLjAsIkxpbmVUeXBlIjowLCJQYXJlbnRTdHlsZSI6bnVsbH0sIlBhcmVudFN0eWxlIjpudWxsfSwiTWFyZ2luIjp7IiRpZCI6IjUyNjciLCJUb3AiOjAuMCwiTGVmdCI6MC4wLCJSaWdodCI6MC4wLCJCb3R0b20iOjAuMH0sIlBhZGRpbmciOnsiJGlkIjoiNTI2OCIsIlRvcCI6MC4wLCJMZWZ0IjowLjAsIlJpZ2h0IjowLjAsIkJvdHRvbSI6MC4wfSwiSXNWaXNpYmxlIjpmYWxzZSwiV2lkdGgiOjAuMCwiSGVpZ2h0IjowLjAsIkJvcmRlclN0eWxlIjp7IiRpZCI6IjUyNjkiLCJMaW5lQ29sb3IiOm51bGwsIkxpbmVXZWlnaHQiOjAuMCwiTGluZVR5cGUiOjAsIlBhcmVudFN0eWxlIjpudWxsfSwiUGFyZW50U3R5bGUiOm51bGx9fSx7IiRpZCI6IjUyNzAiLCJfYWN0aXZpdGllcyI6W3siJGlkIjoiNTI3MSIsIl9yb3dzIjpbeyIkaWQiOiI1MjcyIiwiX3Rhc2tzIjpbeyIkaWQiOiI1MjczIiwiX2F0dGFjaGVkTWlsZXN0b25lcyI6W10sIlRhc2tEZWZpbml0aW9uIjp7IiRpZCI6IjUyNzQiLCJHcm91cE5hbWUiOm51bGwsIlN0YXJ0RGF0ZSI6IjIwMjUtMDQtMDFUMDA6MDA6MDBaIiwiRW5kRGF0ZSI6IjIwMjUtMTEtMjRUMjM6NTk6MDBaIiwiUGVyY2VudGFnZUNvbXBsZXRlIjpudWxsLCJTdHlsZSI6eyIkaWQiOiI1Mjc1IiwiU2hhcGUiOjEsIlNoYXBlVGhpY2tuZXNzIjowLCJEdXJhdGlvbkZvcm1hdCI6MCwiSW5jbHVkZU5vbldvcmtpbmdEYXlzSW5EdXJhdGlvbiI6ZmFsc2UsIlBlcmNlbnRhZ2VDb21wbGV0ZVN0eWxlIjp7IiRpZCI6IjUyNzYiLCJGb250U2V0dGluZ3MiOnsiJGlkIjoiNTI3NyIsIkZvbnRTaXplIjoxMCwiRm9udE5hbWUiOiJDYWxpYnJpIiwiSXNCb2xkIjpmYWxzZSwiSXNJdGFsaWMiOmZhbHNlLCJJc1VuZGVybGluZWQiOmZhbHNlLCJQYXJlbnRTdHlsZSI6bnVsbH0sIkF1dG9TaXplIjowLCJGb3JlZ3JvdW5kIjp7IiRpZCI6IjUyNzgiLCJDb2xvciI6eyIkaWQiOiI1Mjc5IiwiQSI6MjU1LCJSIjoyMzgsIkciOjIzNiwiQiI6MjI1fX0sIk1heFdpZHRoIjoyMDAuMCwiTWF4SGVpZ2h0IjoiSW5maW5pdHkiLCJTbWFydEZvcmVncm91bmRJc0FjdGl2ZSI6ZmFsc2UsIkhvcml6b250YWxBbGlnbm1lbnQiOjEsIlZlcnRpY2FsQWxpZ25tZW50IjoxLCJTbWFydEZvcmVncm91bmQiOm51bGwsIkJhY2tncm91bmRGaWxsVHlwZSI6MCwiTWFyZ2luIjp7IiRpZCI6IjUyODAiLCJUb3AiOjAuMCwiTGVmdCI6MC4wLCJSaWdodCI6MC4wLCJCb3R0b20iOjAuMH0sIlBhZGRpbmciOnsiJGlkIjoiNTI4MSIsIlRvcCI6MC4wLCJMZWZ0IjowLjAsIlJpZ2h0IjowLjAsIkJvdHRvbSI6MC4wfSwiQmFja2dyb3VuZCI6eyIkaWQiOiI1MjgyIiwiQ29sb3IiOnsiJGlkIjoiNTI4MyIsIkEiOjg5LCJSIjowLCJHIjowLCJCIjowfX0sIklzVmlzaWJsZSI6dHJ1ZSwiV2lkdGgiOjAuMCwiSGVpZ2h0IjowLjAsIkJvcmRlclN0eWxlIjp7IiRpZCI6IjUyODQiLCJMaW5lQ29sb3IiOm51bGwsIkxpbmVXZWlnaHQiOjAuMCwiTGluZVR5cGUiOjAsIlBhcmVudFN0eWxlIjpudWxsfSwiUGFyZW50U3R5bGUiOm51bGx9LCJEdXJhdGlvblN0eWxlIjp7IiRpZCI6IjUyODUiLCJGb250U2V0dGluZ3MiOnsiJGlkIjoiNTI4NiIsIkZvbnRTaXplIjoxMCwiRm9udE5hbWUiOiJDYWxpYnJpIiwiSXNCb2xkIjpmYWxzZSwiSXNJdGFsaWMiOmZhbHNlLCJJc1VuZGVybGluZWQiOmZhbHNlLCJQYXJlbnRTdHlsZSI6bnVsbH0sIkF1dG9TaXplIjowLCJGb3JlZ3JvdW5kIjp7IiRpZCI6IjUyODciLCJDb2xvciI6eyIkaWQiOiI1Mjg4IiwiQSI6MjU1LCJSIjoyMzcsIkciOjEyNSwiQiI6NDl9fSwiTWF4V2lkdGgiOjIwMC4wLCJNYXhIZWlnaHQiOiJJbmZpbml0eSIsIlNtYXJ0Rm9yZWdyb3VuZElzQWN0aXZlIjpmYWxzZSwiSG9yaXpvbnRhbEFsaWdubWVudCI6MCwiVmVydGljYWxBbGlnbm1lbnQiOjEsIlNtYXJ0Rm9yZWdyb3VuZCI6bnVsbCwiQmFja2dyb3VuZEZpbGxUeXBlIjowLCJNYXJnaW4iOnsiJGlkIjoiNTI4OSIsIlRvcCI6MC4wLCJMZWZ0IjowLjAsIlJpZ2h0IjowLjAsIkJvdHRvbSI6MC4wfSwiUGFkZGluZyI6eyIkaWQiOiI1MjkwIiwiVG9wIjowLjAsIkxlZnQiOjAuMCwiUmlnaHQiOjAuMCwiQm90dG9tIjowLjB9LCJCYWNrZ3JvdW5kIjp7IiRpZCI6IjUyOTEiLCJDb2xvciI6eyIkaWQiOiI1MjkyIiwiQSI6MjU1LCJSIjoyMzcsIkciOjEyNSwiQiI6NDl9fSwiSXNWaXNpYmxlIjp0cnVlLCJXaWR0aCI6MC4wLCJIZWlnaHQiOjAuMCwiQm9yZGVyU3R5bGUiOnsiJGlkIjoiNTI5MyIsIkxpbmVDb2xvciI6bnVsbCwiTGluZVdlaWdodCI6MC4wLCJMaW5lVHlwZSI6MCwiUGFyZW50U3R5bGUiOm51bGx9LCJQYXJlbnRTdHlsZSI6bnVsbH0sIkhvcml6b250YWxDb25uZWN0b3JTdHlsZSI6eyIkaWQiOiI1Mjk0IiwiTGluZUNvbG9yIjp7IiRpZCI6IjUyOTUiLCIkdHlwZSI6Ik5MUkUuQ29tbW9uLkRvbS5Tb2xpZENvbG9yQnJ1c2gsIE5MUkUuQ29tbW9uIiwiQ29sb3IiOnsiJGlkIjoiNTI5NiIsIkEiOjI1NSwiUiI6MCwiRyI6MCwiQiI6MH19LCJMaW5lV2VpZ2h0IjowLjAsIkxpbmVUeXBlIjowLCJQYXJlbnRTdHlsZSI6bnVsbH0sIlZlcnRpY2FsQ29ubmVjdG9yU3R5bGUiOnsiJGlkIjoiNTI5NyIsIkxpbmVDb2xvciI6eyIkaWQiOiI1Mjk4IiwiJHR5cGUiOiJOTFJFLkNvbW1vbi5Eb20uU29saWRDb2xvckJydXNoLCBOTFJFLkNvbW1vbiIsIkNvbG9yIjp7IiRpZCI6IjUyOTkiLCJBIjoyNTUsIlIiOjAsIkciOjAsIkIiOjB9fSwiTGluZVdlaWdodCI6MC4wLCJMaW5lVHlwZSI6MCwiUGFyZW50U3R5bGUiOm51bGx9LCJNYXJnaW4iOm51bGwsIlN0YXJ0RGF0ZVBvc2l0aW9uIjozLCJFbmREYXRlUG9zaXRpb24iOjMsIkRhdGVJc1Zpc2libGUiOnRydWUsIlRpdGxlUG9zaXRpb24iOjQsIkR1cmF0aW9uUG9zaXRpb24iOjYsIlBlcmNlbnRhZ2VDb21wbGV0ZWRQb3NpdGlvbiI6MiwiVmFyaWFuY2VQb3NpdGlvbiI6NiwiU3BhY2luZyI6MywiSXNCZWxvd1RpbWViYW5kIjp0cnVlLCJQZXJjZW50YWdlQ29tcGxldGVTaGFwZU9wYWNpdHkiOjM1LCJCYXNlbGluZVN0eWxlIjp7IiRpZCI6IjUzMDAiLCJTaGFwZVN0eWxlIjp7IiRpZCI6IjUzMDEiLCJNYXJnaW4iOnsiJGlkIjoiNTMwMiIsIlRvcCI6MC4wLCJMZWZ0IjowLjAsIlJpZ2h0IjowLjAsIkJvdHRvbSI6MC4wfSwiUGFkZGluZyI6eyIkaWQiOiI1MzAzIiwiVG9wIjowLjAsIkxlZnQiOjAuMCwiUmlnaHQiOjAuMCwiQm90dG9tIjowLjB9LCJCYWNrZ3JvdW5kIjp7IiRpZCI6IjUzMDQiLCJDb2xvciI6eyIkaWQiOiI1MzA1IiwiQSI6MTUzLCJSIjowLCJHIjowLCJCIjowfX0sIklzVmlzaWJsZSI6dHJ1ZSwiV2lkdGgiOjAuMCwiSGVpZ2h0IjowLjAsIkJvcmRlclN0eWxlIjpudWxsLCJQYXJlbnRTdHlsZSI6bnVsbH0sIk1hcmdpbiI6eyIkaWQiOiI1MzA2IiwiVG9wIjowLjAsIkxlZnQiOjAuMCwiUmlnaHQiOjAuMCwiQm90dG9tIjowLjB9LCJQYWRkaW5nIjp7IiRpZCI6IjUzMDciLCJUb3AiOjAuMCwiTGVmdCI6MC4wLCJSaWdodCI6MC4wLCJCb3R0b20iOjAuMH0sIkJhY2tncm91bmQiOm51bGwsIklzVmlzaWJsZSI6dHJ1ZSwiV2lkdGgiOjAuMCwiSGVpZ2h0IjowLjAsIkJvcmRlclN0eWxlIjpudWxsLCJQYXJlbnRTdHlsZSI6bnVsbH0sIlNoYXBlU3R5bGUiOnsiJGlkIjoiNTMwOCIsIk1hcmdpbiI6eyIkaWQiOiI1MzA5IiwiVG9wIjowLjAsIkxlZnQiOjQuMCwiUmlnaHQiOjQuMCwiQm90dG9tIjowLjB9LCJQYWRkaW5nIjp7IiRpZCI6IjUzMTAiLCJUb3AiOjAuMCwiTGVmdCI6MC4wLCJSaWdodCI6MC4wLCJCb3R0b20iOjAuMH0sIkJhY2tncm91bmQiOnsiJGlkIjoiNTMxMSIsIkNvbG9yIjp7IiRpZCI6IjUzMTIiLCJBIjoyNTUsIlIiOjI1LCJHIjoxMDcsIkIiOjM2fX0sIklzVmlzaWJsZSI6dHJ1ZSwiV2lkdGgiOjAuMCwiSGVpZ2h0IjoxMC4wLCJCb3JkZXJTdHlsZSI6eyIkaWQiOiI1MzEzIiwiTGluZUNvbG9yIjp7IiRpZCI6IjUzMTQiLCIkdHlwZSI6Ik5MUkUuQ29tbW9uLkRvbS5Tb2xpZENvbG9yQnJ1c2gsIE5MUkUuQ29tbW9uIiwiQ29sb3IiOnsiJGlkIjoiNTMxNSIsIkEiOjI1NSwiUiI6MjM0LCJHIjoyMiwiQiI6MzB9fSwiTGluZVdlaWdodCI6MC4wLCJMaW5lVHlwZSI6MCwiUGFyZW50U3R5bGUiOm51bGx9LCJQYXJlbnRTdHlsZSI6bnVsbH0sIlRpdGxlU3R5bGUiOnsiJGlkIjoiNTMxNiIsIkZvbnRTZXR0aW5ncyI6eyIkaWQiOiI1MzE3IiwiRm9udFNpemUiOjExLCJGb250TmFtZSI6IkNhbGlicmkiLCJJc0JvbGQiOmZhbHNlLCJJc0l0YWxpYyI6ZmFsc2UsIklzVW5kZXJsaW5lZCI6ZmFsc2UsIlBhcmVudFN0eWxlIjpudWxsfSwiQXV0b1NpemUiOjAsIkZvcmVncm91bmQiOnsiJGlkIjoiNTMxOCIsIkNvbG9yIjp7IiRpZCI6IjUzMTkiLCJBIjoyNTUsIlIiOjAsIkciOjAsIkIiOjB9fSwiTWF4V2lkdGgiOjcyMC4wLCJNYXhIZWlnaHQiOiJJbmZpbml0eSIsIlNtYXJ0Rm9yZWdyb3VuZElzQWN0aXZlIjpmYWxzZSwiSG9yaXpvbnRhbEFsaWdubWVudCI6MCwiVmVydGljYWxBbGlnbm1lbnQiOjEsIlNtYXJ0Rm9yZWdyb3VuZCI6bnVsbCwiQmFja2dyb3VuZEZpbGxUeXBlIjowLCJNYXJnaW4iOnsiJGlkIjoiNTMyMCIsIlRvcCI6MC4wLCJMZWZ0IjowLjAsIlJpZ2h0IjowLjAsIkJvdHRvbSI6MC4wfSwiUGFkZGluZyI6eyIkaWQiOiI1MzIxIiwiVG9wIjowLjAsIkxlZnQiOjAuMCwiUmlnaHQiOjAuMCwiQm90dG9tIjowLjB9LCJCYWNrZ3JvdW5kIjp7IiRpZCI6IjUzMjIiLCJDb2xvciI6eyIkaWQiOiI1MzIzIiwiQSI6MCwiUiI6MjU1LCJHIjoyNTUsIkIiOjI1NX19LCJJc1Zpc2libGUiOnRydWUsIldpZHRoIjowLjAsIkhlaWdodCI6MC4wLCJCb3JkZXJTdHlsZSI6eyIkaWQiOiI1MzI0IiwiTGluZUNvbG9yIjpudWxsLCJMaW5lV2VpZ2h0IjowLjAsIkxpbmVUeXBlIjowLCJQYXJlbnRTdHlsZSI6bnVsbH0sIlBhcmVudFN0eWxlIjpudWxsfSwiRGF0ZVN0eWxlIjp7IiRpZCI6IjUzMjUiLCJGb250U2V0dGluZ3MiOnsiJGlkIjoiNTMyNiIsIkZvbnRTaXplIjoxMCwiRm9udE5hbWUiOiJDYWxpYnJpIiwiSXNCb2xkIjpmYWxzZSwiSXNJdGFsaWMiOmZhbHNlLCJJc1VuZGVybGluZWQiOmZhbHNlLCJQYXJlbnRTdHlsZSI6bnVsbH0sIkF1dG9TaXplIjowLCJGb3JlZ3JvdW5kIjp7IiRpZCI6IjUzMjciLCJDb2xvciI6eyIkaWQiOiI1MzI4IiwiQSI6MjU1LCJSIjoxNCwiRyI6NDAsIkIiOjY1fX0sIk1heFdpZHRoIjoyMDAuMCwiTWF4SGVpZ2h0IjoiSW5maW5pdHkiLCJTbWFydEZvcmVncm91bmRJc0FjdGl2ZSI6ZmFsc2UsIkhvcml6b250YWxBbGlnbm1lbnQiOjIsIlZlcnRpY2FsQWxpZ25tZW50IjoxLCJTbWFydEZvcmVncm91bmQiOm51bGwsIkJhY2tncm91bmRGaWxsVHlwZSI6MCwiTWFyZ2luIjp7IiRpZCI6IjUzMjkiLCJUb3AiOjAuMCwiTGVmdCI6MC4wLCJSaWdodCI6MC4wLCJCb3R0b20iOjAuMH0sIlBhZGRpbmciOnsiJGlkIjoiNTMzMCIsIlRvcCI6MC4wLCJMZWZ0IjowLjAsIlJpZ2h0IjowLjAsIkJvdHRvbSI6MC4wfSwiQmFja2dyb3VuZCI6eyIkaWQiOiI1MzMxIiwiQ29sb3IiOnsiJGlkIjoiNTMzMiIsIkEiOjAsIlIiOjI1NSwiRyI6MjU1LCJCIjoyNTV9fSwiSXNWaXNpYmxlIjp0cnVlLCJXaWR0aCI6MC4wLCJIZWlnaHQiOjAuMCwiQm9yZGVyU3R5bGUiOnsiJGlkIjoiNTMzMyIsIkxpbmVDb2xvciI6bnVsbCwiTGluZVdlaWdodCI6MC4wLCJMaW5lVHlwZSI6MCwiUGFyZW50U3R5bGUiOm51bGx9LCJQYXJlbnRTdHlsZSI6bnVsbH0sIkRhdGVGb3JtYXQiOnsiJGlkIjoiNTMzNCIsIkZvcm1hdFN0cmluZyI6Ik1NTSB5eXl5IiwiU2VwYXJhdG9yIjoiLyIsIlVzZUludGVybmF0aW9uYWxEYXRlRm9ybWF0IjpmYWxzZSwiRGF0ZUlzVmlzaWJsZSI6dHJ1ZSwiVGltZUlzVmlzaWJsZSI6ZmFsc2UsIkhvdXJEaWdpdHMiOjEsIkFtUG1EZXNpZ25hdG9yIjoyLCJUcmltMDBNaW51dGVzIjpmYWxzZSwiTGFzdEtub3duVmlzaWJpbGl0eVN0YXRlIjpudWxsfSwiV2Vla051bWJlcmluZyI6eyIkaWQiOiI1MzM1IiwiRm9ybWF0IjowLCJJc1Zpc2libGUiOmZhbHNlLCJMYXN0S25vd25WaXNpYmlsaXR5U3RhdGUiOmZhbHNlfSwiSXNWaXNpYmxlIjp0cnVlLCJWYXJpYW5jZVN0eWxlIjp7IiRpZCI6IjUzMzYiLCJUZXh0U3R5bGUiOnsiJGlkIjoiNTMzNyIsIkZvbnRTZXR0aW5ncyI6eyIkaWQiOiI1MzM4IiwiRm9udFNpemUiOjExLCJGb250TmFtZSI6IkNhbGlicmkiLCJJc0JvbGQiOmZhbHNlLCJJc0l0YWxpYyI6ZmFsc2UsIklzVW5kZXJsaW5lZCI6ZmFsc2UsIlBhcmVudFN0eWxlIjpudWxsfSwiQXV0b1NpemUiOjAsIkZvcmVncm91bmQiOnsiJGlkIjoiNTMzOSIsIkNvbG9yIjp7IiRpZCI6IjUzNDA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NTM0MSIsIlRvcCI6MC4wLCJMZWZ0IjowLjAsIlJpZ2h0IjowLjAsIkJvdHRvbSI6MC4wfSwiUGFkZGluZyI6eyIkaWQiOiI1MzQyIiwiVG9wIjowLjAsIkxlZnQiOjAuMCwiUmlnaHQiOjAuMCwiQm90dG9tIjowLjB9LCJCYWNrZ3JvdW5kIjp7IiRpZCI6IjUzNDMiLCJDb2xvciI6eyIkaWQiOiI1MzQ0IiwiQSI6MCwiUiI6MCwiRyI6MCwiQiI6MH19LCJJc1Zpc2libGUiOnRydWUsIldpZHRoIjowLjAsIkhlaWdodCI6MC4wLCJCb3JkZXJTdHlsZSI6eyIkaWQiOiI1MzQ1IiwiTGluZUNvbG9yIjpudWxsLCJMaW5lV2VpZ2h0IjowLjAsIkxpbmVUeXBlIjowLCJQYXJlbnRTdHlsZSI6bnVsbH0sIlBhcmVudFN0eWxlIjpudWxsfSwiUGFyZW50U3R5bGUiOm51bGx9LCJQYXJlbnRTdHlsZSI6bnVsbH0sIkluZGV4Ijo1MywiU21hcnREdXJhdGlvbkFjdGl2YXRlZCI6ZmFsc2UsIkRhdGVGb3JtYXQiOnsiJHJlZiI6IjUzMzQifSwiV2Vla051bWJlcmluZyI6eyIkaWQiOiI1MzQ2IiwiRm9ybWF0IjowLCJJc1Zpc2libGUiOmZhbHNlLCJMYXN0S25vd25WaXNpYmlsaXR5U3RhdGUiOmZhbHNlfSwiQmFzZWxpbmVEYXRhIjp7IiRpZCI6IjUzNDciLCJTdGFydERhdGUiOiIyMDI1LTA0LTAxVDAwOjAwOjAwWiIsIkVuZERhdGUiOiIyMDI1LTExLTI0VDIzOjU5OjAwWiJ9LCJJZCI6ImI2MmRjMTdiLTZiNDUtNGU2Zi1iM2QzLWY5NGJkNDhiOWYzOSIsIkltcG9ydElkIjpudWxsLCJUaXRsZSI6IkRldGVjdG9yOiBEZXNpZ24gcGhhc2UgKEVTUykiLCJOb3RlIjpudWxsLCJIeXBlcmxpbmsiOnsiJGlkIjoiNTM0OCIsIkFkZHJlc3MiOiIiLCJTdWJBZGRyZXNzIjoiIn0sIklzQ2hhbmdlZCI6ZmFsc2UsIklzTmV3IjpmYWxzZX19XSwiX21pbGVzdG9uZXMiOltdLCJJZCI6IjAwMDAwMDAwLTAwMDAtMDAwMC0wMDAwLTAwMDAwMDAwMDAwMCIsIklzU2luZ2xlSXRlbVJvdyI6dHJ1ZX0seyIkaWQiOiI1MzQ5IiwiX3Rhc2tzIjpbeyIkaWQiOiI1MzUwIiwiX2F0dGFjaGVkTWlsZXN0b25lcyI6W10sIlRhc2tEZWZpbml0aW9uIjp7IiRpZCI6IjUzNTEiLCJHcm91cE5hbWUiOm51bGwsIlN0YXJ0RGF0ZSI6IjIwMjUtMDYtMDJUMDA6MDA6MDBaIiwiRW5kRGF0ZSI6IjIwMjYtMDYtMDhUMjM6NTk6MDBaIiwiUGVyY2VudGFnZUNvbXBsZXRlIjpudWxsLCJTdHlsZSI6eyIkaWQiOiI1MzUyIiwiU2hhcGUiOjEsIlNoYXBlVGhpY2tuZXNzIjowLCJEdXJhdGlvbkZvcm1hdCI6MCwiSW5jbHVkZU5vbldvcmtpbmdEYXlzSW5EdXJhdGlvbiI6ZmFsc2UsIlBlcmNlbnRhZ2VDb21wbGV0ZVN0eWxlIjp7IiRpZCI6IjUzNTMiLCJGb250U2V0dGluZ3MiOnsiJGlkIjoiNTM1NCIsIkZvbnRTaXplIjoxMCwiRm9udE5hbWUiOiJDYWxpYnJpIiwiSXNCb2xkIjpmYWxzZSwiSXNJdGFsaWMiOmZhbHNlLCJJc1VuZGVybGluZWQiOmZhbHNlLCJQYXJlbnRTdHlsZSI6bnVsbH0sIkF1dG9TaXplIjowLCJGb3JlZ3JvdW5kIjp7IiRpZCI6IjUzNTUiLCJDb2xvciI6eyIkaWQiOiI1MzU2IiwiQSI6MjU1LCJSIjoyMzIsIkciOjIzMiwiQiI6MjMyfX0sIk1heFdpZHRoIjoyMDAuMCwiTWF4SGVpZ2h0IjoiSW5maW5pdHkiLCJTbWFydEZvcmVncm91bmRJc0FjdGl2ZSI6ZmFsc2UsIkhvcml6b250YWxBbGlnbm1lbnQiOjEsIlZlcnRpY2FsQWxpZ25tZW50IjoxLCJTbWFydEZvcmVncm91bmQiOm51bGwsIkJhY2tncm91bmRGaWxsVHlwZSI6MCwiTWFyZ2luIjp7IiRpZCI6IjUzNTciLCJUb3AiOjAuMCwiTGVmdCI6MC4wLCJSaWdodCI6MC4wLCJCb3R0b20iOjAuMH0sIlBhZGRpbmciOnsiJGlkIjoiNTM1OCIsIlRvcCI6MC4wLCJMZWZ0IjowLjAsIlJpZ2h0IjowLjAsIkJvdHRvbSI6MC4wfSwiQmFja2dyb3VuZCI6eyIkaWQiOiI1MzU5IiwiQ29sb3IiOnsiJGlkIjoiNTM2MCIsIkEiOjg5LCJSIjowLCJHIjowLCJCIjowfX0sIklzVmlzaWJsZSI6dHJ1ZSwiV2lkdGgiOjAuMCwiSGVpZ2h0IjowLjAsIkJvcmRlclN0eWxlIjp7IiRpZCI6IjUzNjEiLCJMaW5lQ29sb3IiOm51bGwsIkxpbmVXZWlnaHQiOjAuMCwiTGluZVR5cGUiOjAsIlBhcmVudFN0eWxlIjpudWxsfSwiUGFyZW50U3R5bGUiOm51bGx9LCJEdXJhdGlvblN0eWxlIjp7IiRpZCI6IjUzNjIiLCJGb250U2V0dGluZ3MiOnsiJGlkIjoiNTM2MyIsIkZvbnRTaXplIjoxMCwiRm9udE5hbWUiOiJDYWxpYnJpIiwiSXNCb2xkIjpmYWxzZSwiSXNJdGFsaWMiOmZhbHNlLCJJc1VuZGVybGluZWQiOmZhbHNlLCJQYXJlbnRTdHlsZSI6bnVsbH0sIkF1dG9TaXplIjowLCJGb3JlZ3JvdW5kIjp7IiRpZCI6IjUzNjQiLCJDb2xvciI6eyIkaWQiOiI1MzY1IiwiQSI6MjU1LCJSIjoyMzcsIkciOjEyNSwiQiI6NDl9fSwiTWF4V2lkdGgiOjIwMC4wLCJNYXhIZWlnaHQiOiJJbmZpbml0eSIsIlNtYXJ0Rm9yZWdyb3VuZElzQWN0aXZlIjpmYWxzZSwiSG9yaXpvbnRhbEFsaWdubWVudCI6MCwiVmVydGljYWxBbGlnbm1lbnQiOjEsIlNtYXJ0Rm9yZWdyb3VuZCI6bnVsbCwiQmFja2dyb3VuZEZpbGxUeXBlIjowLCJNYXJnaW4iOnsiJGlkIjoiNTM2NiIsIlRvcCI6MC4wLCJMZWZ0IjowLjAsIlJpZ2h0IjowLjAsIkJvdHRvbSI6MC4wfSwiUGFkZGluZyI6eyIkaWQiOiI1MzY3IiwiVG9wIjowLjAsIkxlZnQiOjAuMCwiUmlnaHQiOjAuMCwiQm90dG9tIjowLjB9LCJCYWNrZ3JvdW5kIjp7IiRpZCI6IjUzNjgiLCJDb2xvciI6eyIkaWQiOiI1MzY5IiwiQSI6MjU1LCJSIjoyMzcsIkciOjEyNSwiQiI6NDl9fSwiSXNWaXNpYmxlIjp0cnVlLCJXaWR0aCI6MC4wLCJIZWlnaHQiOjAuMCwiQm9yZGVyU3R5bGUiOnsiJGlkIjoiNTM3MCIsIkxpbmVDb2xvciI6bnVsbCwiTGluZVdlaWdodCI6MC4wLCJMaW5lVHlwZSI6MCwiUGFyZW50U3R5bGUiOm51bGx9LCJQYXJlbnRTdHlsZSI6bnVsbH0sIkhvcml6b250YWxDb25uZWN0b3JTdHlsZSI6eyIkaWQiOiI1MzcxIiwiTGluZUNvbG9yIjp7IiRpZCI6IjUzNzIiLCIkdHlwZSI6Ik5MUkUuQ29tbW9uLkRvbS5Tb2xpZENvbG9yQnJ1c2gsIE5MUkUuQ29tbW9uIiwiQ29sb3IiOnsiJGlkIjoiNTM3MyIsIkEiOjI1NSwiUiI6MCwiRyI6MCwiQiI6MH19LCJMaW5lV2VpZ2h0IjowLjAsIkxpbmVUeXBlIjowLCJQYXJlbnRTdHlsZSI6bnVsbH0sIlZlcnRpY2FsQ29ubmVjdG9yU3R5bGUiOnsiJGlkIjoiNTM3NCIsIkxpbmVDb2xvciI6eyIkaWQiOiI1Mzc1IiwiJHR5cGUiOiJOTFJFLkNvbW1vbi5Eb20uU29saWRDb2xvckJydXNoLCBOTFJFLkNvbW1vbiIsIkNvbG9yIjp7IiRpZCI6IjUzNzYiLCJBIjoyNTUsIlIiOjAsIkciOjAsIkIiOjB9fSwiTGluZVdlaWdodCI6MC4wLCJMaW5lVHlwZSI6MCwiUGFyZW50U3R5bGUiOm51bGx9LCJNYXJnaW4iOm51bGwsIlN0YXJ0RGF0ZVBvc2l0aW9uIjozLCJFbmREYXRlUG9zaXRpb24iOjMsIkRhdGVJc1Zpc2libGUiOnRydWUsIlRpdGxlUG9zaXRpb24iOjQsIkR1cmF0aW9uUG9zaXRpb24iOjYsIlBlcmNlbnRhZ2VDb21wbGV0ZWRQb3NpdGlvbiI6MiwiVmFyaWFuY2VQb3NpdGlvbiI6NiwiU3BhY2luZyI6MywiSXNCZWxvd1RpbWViYW5kIjp0cnVlLCJQZXJjZW50YWdlQ29tcGxldGVTaGFwZU9wYWNpdHkiOjM1LCJCYXNlbGluZVN0eWxlIjp7IiRpZCI6IjUzNzciLCJTaGFwZVN0eWxlIjp7IiRpZCI6IjUzNzgiLCJNYXJnaW4iOnsiJGlkIjoiNTM3OSIsIlRvcCI6MC4wLCJMZWZ0IjowLjAsIlJpZ2h0IjowLjAsIkJvdHRvbSI6MC4wfSwiUGFkZGluZyI6eyIkaWQiOiI1MzgwIiwiVG9wIjowLjAsIkxlZnQiOjAuMCwiUmlnaHQiOjAuMCwiQm90dG9tIjowLjB9LCJCYWNrZ3JvdW5kIjp7IiRpZCI6IjUzODEiLCJDb2xvciI6eyIkaWQiOiI1MzgyIiwiQSI6MTUzLCJSIjowLCJHIjowLCJCIjowfX0sIklzVmlzaWJsZSI6dHJ1ZSwiV2lkdGgiOjAuMCwiSGVpZ2h0IjowLjAsIkJvcmRlclN0eWxlIjpudWxsLCJQYXJlbnRTdHlsZSI6bnVsbH0sIk1hcmdpbiI6eyIkaWQiOiI1MzgzIiwiVG9wIjowLjAsIkxlZnQiOjAuMCwiUmlnaHQiOjAuMCwiQm90dG9tIjowLjB9LCJQYWRkaW5nIjp7IiRpZCI6IjUzODQiLCJUb3AiOjAuMCwiTGVmdCI6MC4wLCJSaWdodCI6MC4wLCJCb3R0b20iOjAuMH0sIkJhY2tncm91bmQiOm51bGwsIklzVmlzaWJsZSI6dHJ1ZSwiV2lkdGgiOjAuMCwiSGVpZ2h0IjowLjAsIkJvcmRlclN0eWxlIjpudWxsLCJQYXJlbnRTdHlsZSI6bnVsbH0sIlNoYXBlU3R5bGUiOnsiJGlkIjoiNTM4NSIsIk1hcmdpbiI6eyIkaWQiOiI1Mzg2IiwiVG9wIjowLjAsIkxlZnQiOjQuMCwiUmlnaHQiOjQuMCwiQm90dG9tIjowLjB9LCJQYWRkaW5nIjp7IiRpZCI6IjUzODciLCJUb3AiOjAuMCwiTGVmdCI6MC4wLCJSaWdodCI6MC4wLCJCb3R0b20iOjAuMH0sIkJhY2tncm91bmQiOnsiJGlkIjoiNTM4OCIsIkNvbG9yIjp7IiRpZCI6IjUzODkiLCJBIjoyNTUsIlIiOjI1LCJHIjoxMDcsIkIiOjM2fX0sIklzVmlzaWJsZSI6dHJ1ZSwiV2lkdGgiOjAuMCwiSGVpZ2h0IjoxMC4wLCJCb3JkZXJTdHlsZSI6eyIkaWQiOiI1MzkwIiwiTGluZUNvbG9yIjp7IiRpZCI6IjUzOTEiLCIkdHlwZSI6Ik5MUkUuQ29tbW9uLkRvbS5Tb2xpZENvbG9yQnJ1c2gsIE5MUkUuQ29tbW9uIiwiQ29sb3IiOnsiJGlkIjoiNTM5MiIsIkEiOjI1NSwiUiI6MjM0LCJHIjoyMiwiQiI6MzB9fSwiTGluZVdlaWdodCI6MC4wLCJMaW5lVHlwZSI6MCwiUGFyZW50U3R5bGUiOm51bGx9LCJQYXJlbnRTdHlsZSI6bnVsbH0sIlRpdGxlU3R5bGUiOnsiJGlkIjoiNTM5MyIsIkZvbnRTZXR0aW5ncyI6eyIkaWQiOiI1Mzk0IiwiRm9udFNpemUiOjExLCJGb250TmFtZSI6IkNhbGlicmkiLCJJc0JvbGQiOmZhbHNlLCJJc0l0YWxpYyI6ZmFsc2UsIklzVW5kZXJsaW5lZCI6ZmFsc2UsIlBhcmVudFN0eWxlIjpudWxsfSwiQXV0b1NpemUiOjAsIkZvcmVncm91bmQiOnsiJGlkIjoiNTM5NSIsIkNvbG9yIjp7IiRpZCI6IjUzOTYiLCJBIjoyNTUsIlIiOjAsIkciOjAsIkIiOjB9fSwiTWF4V2lkdGgiOjcyMC4wLCJNYXhIZWlnaHQiOiJJbmZpbml0eSIsIlNtYXJ0Rm9yZWdyb3VuZElzQWN0aXZlIjpmYWxzZSwiSG9yaXpvbnRhbEFsaWdubWVudCI6MCwiVmVydGljYWxBbGlnbm1lbnQiOjEsIlNtYXJ0Rm9yZWdyb3VuZCI6bnVsbCwiQmFja2dyb3VuZEZpbGxUeXBlIjowLCJNYXJnaW4iOnsiJGlkIjoiNTM5NyIsIlRvcCI6MC4wLCJMZWZ0IjowLjAsIlJpZ2h0IjowLjAsIkJvdHRvbSI6MC4wfSwiUGFkZGluZyI6eyIkaWQiOiI1Mzk4IiwiVG9wIjowLjAsIkxlZnQiOjAuMCwiUmlnaHQiOjAuMCwiQm90dG9tIjowLjB9LCJCYWNrZ3JvdW5kIjp7IiRpZCI6IjUzOTkiLCJDb2xvciI6eyIkaWQiOiI1NDAwIiwiQSI6MCwiUiI6MjU1LCJHIjoyNTUsIkIiOjI1NX19LCJJc1Zpc2libGUiOnRydWUsIldpZHRoIjowLjAsIkhlaWdodCI6MC4wLCJCb3JkZXJTdHlsZSI6eyIkaWQiOiI1NDAxIiwiTGluZUNvbG9yIjpudWxsLCJMaW5lV2VpZ2h0IjowLjAsIkxpbmVUeXBlIjowLCJQYXJlbnRTdHlsZSI6bnVsbH0sIlBhcmVudFN0eWxlIjpudWxsfSwiRGF0ZVN0eWxlIjp7IiRpZCI6IjU0MDIiLCJGb250U2V0dGluZ3MiOnsiJGlkIjoiNTQwMyIsIkZvbnRTaXplIjoxMCwiRm9udE5hbWUiOiJDYWxpYnJpIiwiSXNCb2xkIjpmYWxzZSwiSXNJdGFsaWMiOmZhbHNlLCJJc1VuZGVybGluZWQiOmZhbHNlLCJQYXJlbnRTdHlsZSI6bnVsbH0sIkF1dG9TaXplIjowLCJGb3JlZ3JvdW5kIjp7IiRpZCI6IjU0MDQiLCJDb2xvciI6eyIkaWQiOiI1NDA1IiwiQSI6MjU1LCJSIjoxNCwiRyI6NDAsIkIiOjY1fX0sIk1heFdpZHRoIjoyMDAuMCwiTWF4SGVpZ2h0IjoiSW5maW5pdHkiLCJTbWFydEZvcmVncm91bmRJc0FjdGl2ZSI6ZmFsc2UsIkhvcml6b250YWxBbGlnbm1lbnQiOjIsIlZlcnRpY2FsQWxpZ25tZW50IjoxLCJTbWFydEZvcmVncm91bmQiOm51bGwsIkJhY2tncm91bmRGaWxsVHlwZSI6MCwiTWFyZ2luIjp7IiRpZCI6IjU0MDYiLCJUb3AiOjAuMCwiTGVmdCI6MC4wLCJSaWdodCI6MC4wLCJCb3R0b20iOjAuMH0sIlBhZGRpbmciOnsiJGlkIjoiNTQwNyIsIlRvcCI6MC4wLCJMZWZ0IjowLjAsIlJpZ2h0IjowLjAsIkJvdHRvbSI6MC4wfSwiQmFja2dyb3VuZCI6eyIkaWQiOiI1NDA4IiwiQ29sb3IiOnsiJGlkIjoiNTQwOSIsIkEiOjAsIlIiOjI1NSwiRyI6MjU1LCJCIjoyNTV9fSwiSXNWaXNpYmxlIjp0cnVlLCJXaWR0aCI6MC4wLCJIZWlnaHQiOjAuMCwiQm9yZGVyU3R5bGUiOnsiJGlkIjoiNTQxMCIsIkxpbmVDb2xvciI6bnVsbCwiTGluZVdlaWdodCI6MC4wLCJMaW5lVHlwZSI6MCwiUGFyZW50U3R5bGUiOm51bGx9LCJQYXJlbnRTdHlsZSI6bnVsbH0sIkRhdGVGb3JtYXQiOnsiJGlkIjoiNTQxMSIsIkZvcm1hdFN0cmluZyI6Ik1NTSB5eXl5IiwiU2VwYXJhdG9yIjoiLyIsIlVzZUludGVybmF0aW9uYWxEYXRlRm9ybWF0IjpmYWxzZSwiRGF0ZUlzVmlzaWJsZSI6dHJ1ZSwiVGltZUlzVmlzaWJsZSI6ZmFsc2UsIkhvdXJEaWdpdHMiOjEsIkFtUG1EZXNpZ25hdG9yIjoyLCJUcmltMDBNaW51dGVzIjpmYWxzZSwiTGFzdEtub3duVmlzaWJpbGl0eVN0YXRlIjpudWxsfSwiV2Vla051bWJlcmluZyI6eyIkaWQiOiI1NDEyIiwiRm9ybWF0IjowLCJJc1Zpc2libGUiOmZhbHNlLCJMYXN0S25vd25WaXNpYmlsaXR5U3RhdGUiOmZhbHNlfSwiSXNWaXNpYmxlIjp0cnVlLCJWYXJpYW5jZVN0eWxlIjp7IiRpZCI6IjU0MTMiLCJUZXh0U3R5bGUiOnsiJGlkIjoiNTQxNCIsIkZvbnRTZXR0aW5ncyI6eyIkaWQiOiI1NDE1IiwiRm9udFNpemUiOjExLCJGb250TmFtZSI6IkNhbGlicmkiLCJJc0JvbGQiOmZhbHNlLCJJc0l0YWxpYyI6ZmFsc2UsIklzVW5kZXJsaW5lZCI6ZmFsc2UsIlBhcmVudFN0eWxlIjpudWxsfSwiQXV0b1NpemUiOjAsIkZvcmVncm91bmQiOnsiJGlkIjoiNTQxNiIsIkNvbG9yIjp7IiRpZCI6IjU0MTc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NTQxOCIsIlRvcCI6MC4wLCJMZWZ0IjowLjAsIlJpZ2h0IjowLjAsIkJvdHRvbSI6MC4wfSwiUGFkZGluZyI6eyIkaWQiOiI1NDE5IiwiVG9wIjowLjAsIkxlZnQiOjAuMCwiUmlnaHQiOjAuMCwiQm90dG9tIjowLjB9LCJCYWNrZ3JvdW5kIjp7IiRpZCI6IjU0MjAiLCJDb2xvciI6eyIkaWQiOiI1NDIxIiwiQSI6MCwiUiI6MCwiRyI6MCwiQiI6MH19LCJJc1Zpc2libGUiOnRydWUsIldpZHRoIjowLjAsIkhlaWdodCI6MC4wLCJCb3JkZXJTdHlsZSI6eyIkaWQiOiI1NDIyIiwiTGluZUNvbG9yIjpudWxsLCJMaW5lV2VpZ2h0IjowLjAsIkxpbmVUeXBlIjowLCJQYXJlbnRTdHlsZSI6bnVsbH0sIlBhcmVudFN0eWxlIjpudWxsfSwiUGFyZW50U3R5bGUiOm51bGx9LCJQYXJlbnRTdHlsZSI6bnVsbH0sIkluZGV4Ijo1NCwiU21hcnREdXJhdGlvbkFjdGl2YXRlZCI6ZmFsc2UsIkRhdGVGb3JtYXQiOnsiJHJlZiI6IjU0MTEifSwiV2Vla051bWJlcmluZyI6eyIkaWQiOiI1NDIzIiwiRm9ybWF0IjowLCJJc1Zpc2libGUiOmZhbHNlLCJMYXN0S25vd25WaXNpYmlsaXR5U3RhdGUiOmZhbHNlfSwiQmFzZWxpbmVEYXRhIjp7IiRpZCI6IjU0MjQiLCJTdGFydERhdGUiOiIyMDI1LTA2LTAyVDAwOjAwOjAwWiIsIkVuZERhdGUiOiIyMDI2LTA2LTA4VDIzOjU5OjAwWiJ9LCJJZCI6IjAwNzAzZmQ1LWZhMDQtNDgxZC1iYmM0LTMzZjllMTA2ZDAwZCIsIkltcG9ydElkIjpudWxsLCJUaXRsZSI6IkRldGVjdG9yOiBQcm9jdXJlbWVudCBhbmQgTWFudWZhY3R1cmluZyBwaGFzZSAxIEJveCAoRVNTKSIsIk5vdGUiOm51bGwsIkh5cGVybGluayI6eyIkaWQiOiI1NDI1IiwiQWRkcmVzcyI6IiIsIlN1YkFkZHJlc3MiOiIifSwiSXNDaGFuZ2VkIjpmYWxzZSwiSXNOZXciOmZhbHNlfX1dLCJfbWlsZXN0b25lcyI6W10sIklkIjoiMDAwMDAwMDAtMDAwMC0wMDAwLTAwMDAtMDAwMDAwMDAwMDAwIiwiSXNTaW5nbGVJdGVtUm93Ijp0cnVlfSx7IiRpZCI6IjU0MjYiLCJfdGFza3MiOlt7IiRpZCI6IjU0MjciLCJfYXR0YWNoZWRNaWxlc3RvbmVzIjpbXSwiVGFza0RlZmluaXRpb24iOnsiJGlkIjoiNTQyOCIsIkdyb3VwTmFtZSI6bnVsbCwiU3RhcnREYXRlIjoiMjAyNi0wNi0wOVQwMDowMDowMFoiLCJFbmREYXRlIjoiMjAyNi0xMC0xNlQyMzo1OTowMFoiLCJQZXJjZW50YWdlQ29tcGxldGUiOm51bGwsIlN0eWxlIjp7IiRpZCI6IjU0MjkiLCJTaGFwZSI6MSwiU2hhcGVUaGlja25lc3MiOjAsIkR1cmF0aW9uRm9ybWF0IjowLCJJbmNsdWRlTm9uV29ya2luZ0RheXNJbkR1cmF0aW9uIjpmYWxzZSwiUGVyY2VudGFnZUNvbXBsZXRlU3R5bGUiOnsiJGlkIjoiNTQzMCIsIkZvbnRTZXR0aW5ncyI6eyIkaWQiOiI1NDMxIiwiRm9udFNpemUiOjEwLCJGb250TmFtZSI6IkNhbGlicmkiLCJJc0JvbGQiOmZhbHNlLCJJc0l0YWxpYyI6ZmFsc2UsIklzVW5kZXJsaW5lZCI6ZmFsc2UsIlBhcmVudFN0eWxlIjpudWxsfSwiQXV0b1NpemUiOjAsIkZvcmVncm91bmQiOnsiJGlkIjoiNTQzMiIsIkNvbG9yIjp7IiRpZCI6IjU0MzMiLCJBIjoyNTUsIlIiOjIzOCwiRyI6MjM2LCJCIjoyMjV9fSwiTWF4V2lkdGgiOjIwMC4wLCJNYXhIZWlnaHQiOiJJbmZpbml0eSIsIlNtYXJ0Rm9yZWdyb3VuZElzQWN0aXZlIjpmYWxzZSwiSG9yaXpvbnRhbEFsaWdubWVudCI6MSwiVmVydGljYWxBbGlnbm1lbnQiOjEsIlNtYXJ0Rm9yZWdyb3VuZCI6bnVsbCwiQmFja2dyb3VuZEZpbGxUeXBlIjowLCJNYXJnaW4iOnsiJGlkIjoiNTQzNCIsIlRvcCI6MC4wLCJMZWZ0IjowLjAsIlJpZ2h0IjowLjAsIkJvdHRvbSI6MC4wfSwiUGFkZGluZyI6eyIkaWQiOiI1NDM1IiwiVG9wIjowLjAsIkxlZnQiOjAuMCwiUmlnaHQiOjAuMCwiQm90dG9tIjowLjB9LCJCYWNrZ3JvdW5kIjp7IiRpZCI6IjU0MzYiLCJDb2xvciI6eyIkaWQiOiI1NDM3IiwiQSI6ODksIlIiOjAsIkciOjAsIkIiOjB9fSwiSXNWaXNpYmxlIjp0cnVlLCJXaWR0aCI6MC4wLCJIZWlnaHQiOjAuMCwiQm9yZGVyU3R5bGUiOnsiJGlkIjoiNTQzOCIsIkxpbmVDb2xvciI6bnVsbCwiTGluZVdlaWdodCI6MC4wLCJMaW5lVHlwZSI6MCwiUGFyZW50U3R5bGUiOm51bGx9LCJQYXJlbnRTdHlsZSI6bnVsbH0sIkR1cmF0aW9uU3R5bGUiOnsiJGlkIjoiNTQzOSIsIkZvbnRTZXR0aW5ncyI6eyIkaWQiOiI1NDQwIiwiRm9udFNpemUiOjEwLCJGb250TmFtZSI6IkNhbGlicmkiLCJJc0JvbGQiOmZhbHNlLCJJc0l0YWxpYyI6ZmFsc2UsIklzVW5kZXJsaW5lZCI6ZmFsc2UsIlBhcmVudFN0eWxlIjpudWxsfSwiQXV0b1NpemUiOjAsIkZvcmVncm91bmQiOnsiJGlkIjoiNTQ0MSIsIkNvbG9yIjp7IiRpZCI6IjU0NDIiLCJBIjoyNTUsIlIiOjIzNywiRyI6MTI1LCJCIjo0OX19LCJNYXhXaWR0aCI6MjAwLjAsIk1heEhlaWdodCI6IkluZmluaXR5IiwiU21hcnRGb3JlZ3JvdW5kSXNBY3RpdmUiOmZhbHNlLCJIb3Jpem9udGFsQWxpZ25tZW50IjowLCJWZXJ0aWNhbEFsaWdubWVudCI6MSwiU21hcnRGb3JlZ3JvdW5kIjpudWxsLCJCYWNrZ3JvdW5kRmlsbFR5cGUiOjAsIk1hcmdpbiI6eyIkaWQiOiI1NDQzIiwiVG9wIjowLjAsIkxlZnQiOjAuMCwiUmlnaHQiOjAuMCwiQm90dG9tIjowLjB9LCJQYWRkaW5nIjp7IiRpZCI6IjU0NDQiLCJUb3AiOjAuMCwiTGVmdCI6MC4wLCJSaWdodCI6MC4wLCJCb3R0b20iOjAuMH0sIkJhY2tncm91bmQiOnsiJGlkIjoiNTQ0NSIsIkNvbG9yIjp7IiRpZCI6IjU0NDYiLCJBIjoyNTUsIlIiOjIzNywiRyI6MTI1LCJCIjo0OX19LCJJc1Zpc2libGUiOnRydWUsIldpZHRoIjowLjAsIkhlaWdodCI6MC4wLCJCb3JkZXJTdHlsZSI6eyIkaWQiOiI1NDQ3IiwiTGluZUNvbG9yIjpudWxsLCJMaW5lV2VpZ2h0IjowLjAsIkxpbmVUeXBlIjowLCJQYXJlbnRTdHlsZSI6bnVsbH0sIlBhcmVudFN0eWxlIjpudWxsfSwiSG9yaXpvbnRhbENvbm5lY3RvclN0eWxlIjp7IiRpZCI6IjU0NDgiLCJMaW5lQ29sb3IiOnsiJGlkIjoiNTQ0OSIsIiR0eXBlIjoiTkxSRS5Db21tb24uRG9tLlNvbGlkQ29sb3JCcnVzaCwgTkxSRS5Db21tb24iLCJDb2xvciI6eyIkaWQiOiI1NDUwIiwiQSI6MjU1LCJSIjowLCJHIjowLCJCIjowfX0sIkxpbmVXZWlnaHQiOjAuMCwiTGluZVR5cGUiOjAsIlBhcmVudFN0eWxlIjpudWxsfSwiVmVydGljYWxDb25uZWN0b3JTdHlsZSI6eyIkaWQiOiI1NDUxIiwiTGluZUNvbG9yIjp7IiRpZCI6IjU0NTIiLCIkdHlwZSI6Ik5MUkUuQ29tbW9uLkRvbS5Tb2xpZENvbG9yQnJ1c2gsIE5MUkUuQ29tbW9uIiwiQ29sb3IiOnsiJGlkIjoiNTQ1MyIsIkEiOjI1NSwiUiI6MCwiRyI6MCwiQiI6MH19LCJMaW5lV2VpZ2h0IjowLjAsIkxpbmVUeXBlIjowLCJQYXJlbnRTdHlsZSI6bnVsbH0sIk1hcmdpbiI6bnVsbCwiU3RhcnREYXRlUG9zaXRpb24iOjMsIkVuZERhdGVQb3NpdGlvbiI6MywiRGF0ZUlzVmlzaWJsZSI6dHJ1ZSwiVGl0bGVQb3NpdGlvbiI6NCwiRHVyYXRpb25Qb3NpdGlvbiI6NiwiUGVyY2VudGFnZUNvbXBsZXRlZFBvc2l0aW9uIjoyLCJWYXJpYW5jZVBvc2l0aW9uIjo2LCJTcGFjaW5nIjozLCJJc0JlbG93VGltZWJhbmQiOnRydWUsIlBlcmNlbnRhZ2VDb21wbGV0ZVNoYXBlT3BhY2l0eSI6MzUsIkJhc2VsaW5lU3R5bGUiOnsiJGlkIjoiNTQ1NCIsIlNoYXBlU3R5bGUiOnsiJGlkIjoiNTQ1NSIsIk1hcmdpbiI6eyIkaWQiOiI1NDU2IiwiVG9wIjowLjAsIkxlZnQiOjAuMCwiUmlnaHQiOjAuMCwiQm90dG9tIjowLjB9LCJQYWRkaW5nIjp7IiRpZCI6IjU0NTciLCJUb3AiOjAuMCwiTGVmdCI6MC4wLCJSaWdodCI6MC4wLCJCb3R0b20iOjAuMH0sIkJhY2tncm91bmQiOnsiJGlkIjoiNTQ1OCIsIkNvbG9yIjp7IiRpZCI6IjU0NTkiLCJBIjoxNTMsIlIiOjAsIkciOjAsIkIiOjB9fSwiSXNWaXNpYmxlIjp0cnVlLCJXaWR0aCI6MC4wLCJIZWlnaHQiOjAuMCwiQm9yZGVyU3R5bGUiOm51bGwsIlBhcmVudFN0eWxlIjpudWxsfSwiTWFyZ2luIjp7IiRpZCI6IjU0NjAiLCJUb3AiOjAuMCwiTGVmdCI6MC4wLCJSaWdodCI6MC4wLCJCb3R0b20iOjAuMH0sIlBhZGRpbmciOnsiJGlkIjoiNTQ2MSIsIlRvcCI6MC4wLCJMZWZ0IjowLjAsIlJpZ2h0IjowLjAsIkJvdHRvbSI6MC4wfSwiQmFja2dyb3VuZCI6bnVsbCwiSXNWaXNpYmxlIjp0cnVlLCJXaWR0aCI6MC4wLCJIZWlnaHQiOjAuMCwiQm9yZGVyU3R5bGUiOm51bGwsIlBhcmVudFN0eWxlIjpudWxsfSwiU2hhcGVTdHlsZSI6eyIkaWQiOiI1NDYyIiwiTWFyZ2luIjp7IiRpZCI6IjU0NjMiLCJUb3AiOjAuMCwiTGVmdCI6NC4wLCJSaWdodCI6NC4wLCJCb3R0b20iOjAuMH0sIlBhZGRpbmciOnsiJGlkIjoiNTQ2NCIsIlRvcCI6MC4wLCJMZWZ0IjowLjAsIlJpZ2h0IjowLjAsIkJvdHRvbSI6MC4wfSwiQmFja2dyb3VuZCI6eyIkaWQiOiI1NDY1IiwiQ29sb3IiOnsiJGlkIjoiNTQ2NiIsIkEiOjI1NSwiUiI6MjUsIkciOjEwNywiQiI6MzZ9fSwiSXNWaXNpYmxlIjp0cnVlLCJXaWR0aCI6MC4wLCJIZWlnaHQiOjEwLjAsIkJvcmRlclN0eWxlIjp7IiRpZCI6IjU0NjciLCJMaW5lQ29sb3IiOnsiJGlkIjoiNTQ2OCIsIiR0eXBlIjoiTkxSRS5Db21tb24uRG9tLlNvbGlkQ29sb3JCcnVzaCwgTkxSRS5Db21tb24iLCJDb2xvciI6eyIkaWQiOiI1NDY5IiwiQSI6MjU1LCJSIjoyMzQsIkciOjIyLCJCIjozMH19LCJMaW5lV2VpZ2h0IjowLjAsIkxpbmVUeXBlIjowLCJQYXJlbnRTdHlsZSI6bnVsbH0sIlBhcmVudFN0eWxlIjpudWxsfSwiVGl0bGVTdHlsZSI6eyIkaWQiOiI1NDcwIiwiRm9udFNldHRpbmdzIjp7IiRpZCI6IjU0NzEiLCJGb250U2l6ZSI6MTEsIkZvbnROYW1lIjoiQ2FsaWJyaSIsIklzQm9sZCI6ZmFsc2UsIklzSXRhbGljIjpmYWxzZSwiSXNVbmRlcmxpbmVkIjpmYWxzZSwiUGFyZW50U3R5bGUiOm51bGx9LCJBdXRvU2l6ZSI6MCwiRm9yZWdyb3VuZCI6eyIkaWQiOiI1NDcyIiwiQ29sb3IiOnsiJGlkIjoiNTQ3MyIsIkEiOjI1NSwiUiI6MCwiRyI6MCwiQiI6MH19LCJNYXhXaWR0aCI6NzIwLjAsIk1heEhlaWdodCI6IkluZmluaXR5IiwiU21hcnRGb3JlZ3JvdW5kSXNBY3RpdmUiOmZhbHNlLCJIb3Jpem9udGFsQWxpZ25tZW50IjoxLCJWZXJ0aWNhbEFsaWdubWVudCI6MSwiU21hcnRGb3JlZ3JvdW5kIjpudWxsLCJCYWNrZ3JvdW5kRmlsbFR5cGUiOjAsIk1hcmdpbiI6eyIkaWQiOiI1NDc0IiwiVG9wIjowLjAsIkxlZnQiOjAuMCwiUmlnaHQiOjAuMCwiQm90dG9tIjowLjB9LCJQYWRkaW5nIjp7IiRpZCI6IjU0NzUiLCJUb3AiOjAuMCwiTGVmdCI6MC4wLCJSaWdodCI6MC4wLCJCb3R0b20iOjAuMH0sIkJhY2tncm91bmQiOnsiJGlkIjoiNTQ3NiIsIkNvbG9yIjp7IiRpZCI6IjU0NzciLCJBIjowLCJSIjoyNTUsIkciOjI1NSwiQiI6MjU1fX0sIklzVmlzaWJsZSI6dHJ1ZSwiV2lkdGgiOjAuMCwiSGVpZ2h0IjowLjAsIkJvcmRlclN0eWxlIjp7IiRpZCI6IjU0NzgiLCJMaW5lQ29sb3IiOm51bGwsIkxpbmVXZWlnaHQiOjAuMCwiTGluZVR5cGUiOjAsIlBhcmVudFN0eWxlIjpudWxsfSwiUGFyZW50U3R5bGUiOm51bGx9LCJEYXRlU3R5bGUiOnsiJGlkIjoiNTQ3OSIsIkZvbnRTZXR0aW5ncyI6eyIkaWQiOiI1NDgwIiwiRm9udFNpemUiOjEwLCJGb250TmFtZSI6IkNhbGlicmkiLCJJc0JvbGQiOmZhbHNlLCJJc0l0YWxpYyI6ZmFsc2UsIklzVW5kZXJsaW5lZCI6ZmFsc2UsIlBhcmVudFN0eWxlIjpudWxsfSwiQXV0b1NpemUiOjAsIkZvcmVncm91bmQiOnsiJGlkIjoiNTQ4MSIsIkNvbG9yIjp7IiRpZCI6IjU0ODIiLCJBIjoyNTUsIlIiOjE0LCJHIjo0MCwiQiI6NjV9fSwiTWF4V2lkdGgiOjIwMC4wLCJNYXhIZWlnaHQiOiJJbmZpbml0eSIsIlNtYXJ0Rm9yZWdyb3VuZElzQWN0aXZlIjpmYWxzZSwiSG9yaXpvbnRhbEFsaWdubWVudCI6MiwiVmVydGljYWxBbGlnbm1lbnQiOjEsIlNtYXJ0Rm9yZWdyb3VuZCI6bnVsbCwiQmFja2dyb3VuZEZpbGxUeXBlIjowLCJNYXJnaW4iOnsiJGlkIjoiNTQ4MyIsIlRvcCI6MC4wLCJMZWZ0IjowLjAsIlJpZ2h0IjowLjAsIkJvdHRvbSI6MC4wfSwiUGFkZGluZyI6eyIkaWQiOiI1NDg0IiwiVG9wIjowLjAsIkxlZnQiOjAuMCwiUmlnaHQiOjAuMCwiQm90dG9tIjowLjB9LCJCYWNrZ3JvdW5kIjp7IiRpZCI6IjU0ODUiLCJDb2xvciI6eyIkaWQiOiI1NDg2IiwiQSI6MCwiUiI6MjU1LCJHIjoyNTUsIkIiOjI1NX19LCJJc1Zpc2libGUiOnRydWUsIldpZHRoIjowLjAsIkhlaWdodCI6MC4wLCJCb3JkZXJTdHlsZSI6eyIkaWQiOiI1NDg3IiwiTGluZUNvbG9yIjpudWxsLCJMaW5lV2VpZ2h0IjowLjAsIkxpbmVUeXBlIjowLCJQYXJlbnRTdHlsZSI6bnVsbH0sIlBhcmVudFN0eWxlIjpudWxsfSwiRGF0ZUZvcm1hdCI6eyIkaWQiOiI1NDg4IiwiRm9ybWF0U3RyaW5nIjoiTU1NIHl5eXkiLCJTZXBhcmF0b3IiOiIvIiwiVXNlSW50ZXJuYXRpb25hbERhdGVGb3JtYXQiOmZhbHNlLCJEYXRlSXNWaXNpYmxlIjp0cnVlLCJUaW1lSXNWaXNpYmxlIjpmYWxzZSwiSG91ckRpZ2l0cyI6MSwiQW1QbURlc2lnbmF0b3IiOjIsIlRyaW0wME1pbnV0ZXMiOmZhbHNlLCJMYXN0S25vd25WaXNpYmlsaXR5U3RhdGUiOm51bGx9LCJXZWVrTnVtYmVyaW5nIjp7IiRpZCI6IjU0ODkiLCJGb3JtYXQiOjAsIklzVmlzaWJsZSI6ZmFsc2UsIkxhc3RLbm93blZpc2liaWxpdHlTdGF0ZSI6ZmFsc2V9LCJJc1Zpc2libGUiOnRydWUsIlZhcmlhbmNlU3R5bGUiOnsiJGlkIjoiNTQ5MCIsIlRleHRTdHlsZSI6eyIkaWQiOiI1NDkxIiwiRm9udFNldHRpbmdzIjp7IiRpZCI6IjU0OTIiLCJGb250U2l6ZSI6MTEsIkZvbnROYW1lIjoiQ2FsaWJyaSIsIklzQm9sZCI6ZmFsc2UsIklzSXRhbGljIjpmYWxzZSwiSXNVbmRlcmxpbmVkIjpmYWxzZSwiUGFyZW50U3R5bGUiOm51bGx9LCJBdXRvU2l6ZSI6MCwiRm9yZWdyb3VuZCI6eyIkaWQiOiI1NDkzIiwiQ29sb3IiOnsiJGlkIjoiNTQ5NC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1NDk1IiwiVG9wIjowLjAsIkxlZnQiOjAuMCwiUmlnaHQiOjAuMCwiQm90dG9tIjowLjB9LCJQYWRkaW5nIjp7IiRpZCI6IjU0OTYiLCJUb3AiOjAuMCwiTGVmdCI6MC4wLCJSaWdodCI6MC4wLCJCb3R0b20iOjAuMH0sIkJhY2tncm91bmQiOnsiJGlkIjoiNTQ5NyIsIkNvbG9yIjp7IiRpZCI6IjU0OTgiLCJBIjowLCJSIjowLCJHIjowLCJCIjowfX0sIklzVmlzaWJsZSI6dHJ1ZSwiV2lkdGgiOjAuMCwiSGVpZ2h0IjowLjAsIkJvcmRlclN0eWxlIjp7IiRpZCI6IjU0OTkiLCJMaW5lQ29sb3IiOm51bGwsIkxpbmVXZWlnaHQiOjAuMCwiTGluZVR5cGUiOjAsIlBhcmVudFN0eWxlIjpudWxsfSwiUGFyZW50U3R5bGUiOm51bGx9LCJQYXJlbnRTdHlsZSI6bnVsbH0sIlBhcmVudFN0eWxlIjpudWxsfSwiSW5kZXgiOjU1LCJTbWFydER1cmF0aW9uQWN0aXZhdGVkIjpmYWxzZSwiRGF0ZUZvcm1hdCI6eyIkcmVmIjoiNTQ4OCJ9LCJXZWVrTnVtYmVyaW5nIjp7IiRpZCI6IjU1MDAiLCJGb3JtYXQiOjAsIklzVmlzaWJsZSI6ZmFsc2UsIkxhc3RLbm93blZpc2liaWxpdHlTdGF0ZSI6ZmFsc2V9LCJCYXNlbGluZURhdGEiOnsiJGlkIjoiNTUwMSIsIlN0YXJ0RGF0ZSI6IjIwMjYtMDYtMDlUMDA6MDA6MDBaIiwiRW5kRGF0ZSI6IjIwMjYtMTAtMTZUMjM6NTk6MDBaIn0sIklkIjoiMWIyMDkxNDItMWM1ZC00OTc1LTgyMWMtNmI2YTlmMDNlMDE4IiwiSW1wb3J0SWQiOm51bGwsIlRpdGxlIjoiRGV0ZWN0b3I6IEluc3RhbGxhdGlvbiBhbmQgQ29tbWlzc2lvbmluZyBwaGFzZTEgQm94IChFU1MpIiwiTm90ZSI6bnVsbCwiSHlwZXJsaW5rIjp7IiRpZCI6IjU1MDIiLCJBZGRyZXNzIjoiIiwiU3ViQWRkcmVzcyI6IiJ9LCJJc0NoYW5nZWQiOmZhbHNlLCJJc05ldyI6ZmFsc2V9fV0sIl9taWxlc3RvbmVzIjpbXSwiSWQiOiIwMDAwMDAwMC0wMDAwLTAwMDAtMDAwMC0wMDAwMDAwMDAwMDAiLCJJc1NpbmdsZUl0ZW1Sb3ciOnRydWV9XSwiSW5kZXgiOjUyLCJJZCI6ImRjNDZjOGMyLTg5OGQtNGQ1OC04MWZmLWRiMGRkZDBjNmVkYiIsIkhlYWRlclRleHQiOm51bGwsIklzRGVmYXVsdCI6dHJ1ZSwiU3R5bGUiOnsiJGlkIjoiNTUwMyIsIkhlYWRlclN0eWxlIjp7IiRpZCI6IjU1MDQiLCJUZXh0U3R5bGUiOnsiJGlkIjoiNTUwNSIsIkZvbnRTZXR0aW5ncyI6eyIkaWQiOiI1NTA2IiwiRm9udFNpemUiOjExLCJGb250TmFtZSI6IkNhbGlicmkiLCJJc0JvbGQiOmZhbHNlLCJJc0l0YWxpYyI6ZmFsc2UsIklzVW5kZXJsaW5lZCI6ZmFsc2UsIlBhcmVudFN0eWxlIjpudWxsfSwiQXV0b1NpemUiOjIsIkZvcmVncm91bmQiOnsiJGlkIjoiNTUwNyIsIkNvbG9yIjp7IiRpZCI6IjU1MDgiLCJBIjoyNTUsIlIiOjAsIkciOjAsIkIiOjB9fSwiTWF4V2lkdGgiOiJJbmZpbml0eSIsIk1heEhlaWdodCI6IkluZmluaXR5IiwiU21hcnRGb3JlZ3JvdW5kSXNBY3RpdmUiOmZhbHNlLCJIb3Jpem9udGFsQWxpZ25tZW50IjowLCJWZXJ0aWNhbEFsaWdubWVudCI6MCwiU21hcnRGb3JlZ3JvdW5kIjpudWxsLCJCYWNrZ3JvdW5kRmlsbFR5cGUiOjAsIk1hcmdpbiI6eyIkaWQiOiI1NTA5IiwiVG9wIjowLjAsIkxlZnQiOjAuMCwiUmlnaHQiOjAuMCwiQm90dG9tIjowLjB9LCJQYWRkaW5nIjp7IiRpZCI6IjU1MTAiLCJUb3AiOjAuMCwiTGVmdCI6MC4wLCJSaWdodCI6MC4wLCJCb3R0b20iOjAuMH0sIkJhY2tncm91bmQiOnsiJGlkIjoiNTUxMSIsIkNvbG9yIjp7IiRpZCI6IjU1MTIiLCJBIjoyNTUsIlIiOjAsIkciOjAsIkIiOjB9fSwiSXNWaXNpYmxlIjp0cnVlLCJXaWR0aCI6MC4wLCJIZWlnaHQiOjAuMCwiQm9yZGVyU3R5bGUiOm51bGwsIlBhcmVudFN0eWxlIjpudWxsfSwiUmVjdGFuZ2xlU3R5bGUiOnsiJGlkIjoiNTUxMyIsIk1hcmdpbiI6eyIkaWQiOiI1NTE0IiwiVG9wIjowLjAsIkxlZnQiOjAuMCwiUmlnaHQiOjAuMCwiQm90dG9tIjowLjB9LCJQYWRkaW5nIjp7IiRpZCI6IjU1MTUiLCJUb3AiOjAuMCwiTGVmdCI6MC4wLCJSaWdodCI6MC4wLCJCb3R0b20iOjAuMH0sIkJhY2tncm91bmQiOnsiJGlkIjoiNTUxNiIsIkNvbG9yIjp7IiRpZCI6IjU1MTciLCJBIjo2MywiUiI6MjEsIkciOjk2LCJCIjoxMzB9fSwiSXNWaXNpYmxlIjp0cnVlLCJXaWR0aCI6MC4wLCJIZWlnaHQiOjAuMCwiQm9yZGVyU3R5bGUiOnsiJGlkIjoiNTUxOCIsIkxpbmVDb2xvciI6eyIkaWQiOiI1NTE5IiwiJHR5cGUiOiJOTFJFLkNvbW1vbi5Eb20uU29saWRDb2xvckJydXNoLCBOTFJFLkNvbW1vbiIsIkNvbG9yIjp7IiRpZCI6IjU1MjAiLCJBIjoyNTUsIlIiOjI1NSwiRyI6MCwiQiI6MH19LCJMaW5lV2VpZ2h0IjowLjAsIkxpbmVUeXBlIjowLCJQYXJlbnRTdHlsZSI6bnVsbH0sIlBhcmVudFN0eWxlIjpudWxsfSwiTWFyZ2luIjp7IiRpZCI6IjU1MjEiLCJUb3AiOjAuMCwiTGVmdCI6MC4wLCJSaWdodCI6MC4wLCJCb3R0b20iOjAuMH0sIlBhZGRpbmciOnsiJGlkIjoiNTUyMiIsIlRvcCI6MC4wLCJMZWZ0IjowLjAsIlJpZ2h0IjowLjAsIkJvdHRvbSI6MC4wfSwiQmFja2dyb3VuZCI6bnVsbCwiSXNWaXNpYmxlIjp0cnVlLCJXaWR0aCI6MC4wLCJIZWlnaHQiOjAuMCwiQm9yZGVyU3R5bGUiOm51bGwsIlBhcmVudFN0eWxlIjpudWxsfSwiQmFja2dyb3VuZFN0eWxlIjp7IiRpZCI6IjU1MjMiLCJNYXJnaW4iOnsiJGlkIjoiNTUyNCIsIlRvcCI6MC4wLCJMZWZ0IjowLjAsIlJpZ2h0IjowLjAsIkJvdHRvbSI6MC4wfSwiUGFkZGluZyI6eyIkaWQiOiI1NTI1IiwiVG9wIjowLjAsIkxlZnQiOjAuMCwiUmlnaHQiOjAuMCwiQm90dG9tIjowLjB9LCJCYWNrZ3JvdW5kIjp7IiRpZCI6IjU1MjYiLCJDb2xvciI6eyIkaWQiOiI1NTI3IiwiQSI6NTEsIlIiOjIwMCwiRyI6MjAwLCJCIjoyMDB9fSwiSXNWaXNpYmxlIjp0cnVlLCJXaWR0aCI6MC4wLCJIZWlnaHQiOjAuMCwiQm9yZGVyU3R5bGUiOnsiJGlkIjoiNTUyOCIsIkxpbmVDb2xvciI6eyIkaWQiOiI1NTI5IiwiJHR5cGUiOiJOTFJFLkNvbW1vbi5Eb20uU29saWRDb2xvckJydXNoLCBOTFJFLkNvbW1vbiIsIkNvbG9yIjp7IiRpZCI6IjU1MzAiLCJBIjoyNTUsIlIiOjIzNCwiRyI6MjIsIkIiOjMwfX0sIkxpbmVXZWlnaHQiOjAuMCwiTGluZVR5cGUiOjAsIlBhcmVudFN0eWxlIjpudWxsfSwiUGFyZW50U3R5bGUiOm51bGx9LCJNYXJnaW4iOnsiJGlkIjoiNTUzMSIsIlRvcCI6MC4wLCJMZWZ0IjowLjAsIlJpZ2h0IjowLjAsIkJvdHRvbSI6MC4wfSwiUGFkZGluZyI6eyIkaWQiOiI1NTMyIiwiVG9wIjowLjAsIkxlZnQiOjAuMCwiUmlnaHQiOjAuMCwiQm90dG9tIjowLjB9LCJJc1Zpc2libGUiOnRydWUsIldpZHRoIjowLjAsIkhlaWdodCI6MC4wLCJCb3JkZXJTdHlsZSI6eyIkaWQiOiI1NTMzIiwiTGluZUNvbG9yIjpudWxsLCJMaW5lV2VpZ2h0IjowLjAsIkxpbmVUeXBlIjowLCJQYXJlbnRTdHlsZSI6bnVsbH0sIlBhcmVudFN0eWxlIjpudWxsfX1dLCJJZCI6Ijk5NTQ3ZmZlLTVmMjAtNDExNy1hM2JmLWQwZGI5OWM2YWNkZCIsIkluZGV4Ijo1MiwiSGVhZGVyVGV4dCI6Ik5vLiA0IC0gQ3JpdGljYWwgUGF0aCBEZXRlY3RvclxyXG4oODIgZGF5cyBURikiLCJTdHlsZSI6eyIkaWQiOiI1NTM0IiwiU3R5bGVJZCI6IjMzMmNmYjEzLWI0MDEtNGVjMy1iNjU1LTczOTY4ZDA0ZDc0OSIsIkhlYWRlclN0eWxlIjp7IiRpZCI6IjU1MzUiLCJUZXh0SXNWZXJ0aWNhbCI6ZmFsc2UsIlRleHRTdHlsZSI6eyIkaWQiOiI1NTM2IiwiRm9udFNldHRpbmdzIjp7IiRpZCI6IjU1MzciLCJGb250U2l6ZSI6MTEsIkZvbnROYW1lIjoiQ2FsaWJyaSIsIklzQm9sZCI6ZmFsc2UsIklzSXRhbGljIjpmYWxzZSwiSXNVbmRlcmxpbmVkIjpmYWxzZSwiUGFyZW50U3R5bGUiOm51bGx9LCJBdXRvU2l6ZSI6MiwiRm9yZWdyb3VuZCI6eyIkaWQiOiI1NTM4IiwiQ29sb3IiOnsiJGlkIjoiNTUzOSIsIkEiOjI1NSwiUiI6MjU1LCJHIjoyNTUsIkIiOjI1NX19LCJNYXhXaWR0aCI6IkluZmluaXR5IiwiTWF4SGVpZ2h0IjoiSW5maW5pdHkiLCJTbWFydEZvcmVncm91bmRJc0FjdGl2ZSI6ZmFsc2UsIkhvcml6b250YWxBbGlnbm1lbnQiOjAsIlZlcnRpY2FsQWxpZ25tZW50IjowLCJTbWFydEZvcmVncm91bmQiOm51bGwsIkJhY2tncm91bmRGaWxsVHlwZSI6MCwiTWFyZ2luIjp7IiRpZCI6IjU1NDAiLCJUb3AiOjAuMCwiTGVmdCI6MC4wLCJSaWdodCI6MC4wLCJCb3R0b20iOjAuMH0sIlBhZGRpbmciOnsiJGlkIjoiNTU0MSIsIlRvcCI6MC4wLCJMZWZ0IjowLjAsIlJpZ2h0IjowLjAsIkJvdHRvbSI6MC4wfSwiQmFja2dyb3VuZCI6eyIkaWQiOiI1NTQyIiwiQ29sb3IiOnsiJGlkIjoiNTU0MyIsIkEiOjI1NSwiUiI6MjU1LCJHIjoyNTUsIkIiOjI1NX19LCJJc1Zpc2libGUiOnRydWUsIldpZHRoIjowLjAsIkhlaWdodCI6MC4wLCJCb3JkZXJTdHlsZSI6bnVsbCwiUGFyZW50U3R5bGUiOm51bGx9LCJSZWN0YW5nbGVTdHlsZSI6eyIkaWQiOiI1NTQ0IiwiTWFyZ2luIjp7IiRpZCI6IjU1NDUiLCJUb3AiOjAuMCwiTGVmdCI6MC4wLCJSaWdodCI6MC4wLCJCb3R0b20iOjAuMH0sIlBhZGRpbmciOnsiJGlkIjoiNTU0NiIsIlRvcCI6MC4wLCJMZWZ0IjowLjAsIlJpZ2h0IjowLjAsIkJvdHRvbSI6MC4wfSwiQmFja2dyb3VuZCI6eyIkaWQiOiI1NTQ3IiwiQ29sb3IiOnsiJGlkIjoiNTU0OCIsIkEiOjI1NSwiUiI6MjUsIkciOjEwNywiQiI6MzZ9fSwiSXNWaXNpYmxlIjp0cnVlLCJXaWR0aCI6MC4wLCJIZWlnaHQiOjAuMCwiQm9yZGVyU3R5bGUiOnsiJGlkIjoiNTU0OSIsIkxpbmVDb2xvciI6eyIkaWQiOiI1NTUwIiwiJHR5cGUiOiJOTFJFLkNvbW1vbi5Eb20uU29saWRDb2xvckJydXNoLCBOTFJFLkNvbW1vbiIsIkNvbG9yIjp7IiRpZCI6IjU1NTEiLCJBIjoyNTUsIlIiOjI1NSwiRyI6MjU1LCJCIjoyNTV9fSwiTGluZVdlaWdodCI6MC4wLCJMaW5lVHlwZSI6MCwiUGFyZW50U3R5bGUiOm51bGx9LCJQYXJlbnRTdHlsZSI6bnVsbH0sIk1hcmdpbiI6eyIkaWQiOiI1NTUyIiwiVG9wIjowLjAsIkxlZnQiOjAuMCwiUmlnaHQiOjAuMCwiQm90dG9tIjowLjB9LCJQYWRkaW5nIjp7IiRpZCI6IjU1NTMiLCJUb3AiOjAuMCwiTGVmdCI6MC4wLCJSaWdodCI6MC4wLCJCb3R0b20iOjAuMH0sIkJhY2tncm91bmQiOm51bGwsIklzVmlzaWJsZSI6dHJ1ZSwiV2lkdGgiOjAuMCwiSGVpZ2h0IjowLjAsIkJvcmRlclN0eWxlIjpudWxsLCJQYXJlbnRTdHlsZSI6bnVsbH0sIkJhY2tncm91bmRTdHlsZSI6eyIkaWQiOiI1NTU0IiwiTWFyZ2luIjp7IiRpZCI6IjU1NTUiLCJUb3AiOjAuMCwiTGVmdCI6MC4wLCJSaWdodCI6MC4wLCJCb3R0b20iOjAuMH0sIlBhZGRpbmciOnsiJGlkIjoiNTU1NiIsIlRvcCI6MC4wLCJMZWZ0IjowLjAsIlJpZ2h0IjowLjAsIkJvdHRvbSI6MC4wfSwiQmFja2dyb3VuZCI6eyIkaWQiOiI1NTU3IiwiQ29sb3IiOnsiJGlkIjoiNTU1OCIsIkEiOjUxLCJSIjoyMDAsIkciOjIwMCwiQiI6MjAwfX0sIklzVmlzaWJsZSI6dHJ1ZSwiV2lkdGgiOjAuMCwiSGVpZ2h0IjowLjAsIkJvcmRlclN0eWxlIjp7IiRpZCI6IjU1NTkiLCJMaW5lQ29sb3IiOnsiJGlkIjoiNTU2MCIsIiR0eXBlIjoiTkxSRS5Db21tb24uRG9tLlNvbGlkQ29sb3JCcnVzaCwgTkxSRS5Db21tb24iLCJDb2xvciI6eyIkaWQiOiI1NTYxIiwiQSI6MjU1LCJSIjoyMzQsIkciOjIyLCJCIjozMH19LCJMaW5lV2VpZ2h0IjowLjAsIkxpbmVUeXBlIjowLCJQYXJlbnRTdHlsZSI6bnVsbH0sIlBhcmVudFN0eWxlIjpudWxsfSwiSXNBYm92ZVRpbWViYW5kIjpmYWxzZSwiU3BhY2luZyI6NCwiRGVmYXVsdFN3aW1sYW5lVGFza1N0eWxlIjp7IiRpZCI6IjU1NjIiLCIkdHlwZSI6Ik5MUkUuQ29tbW9uLkRvbS5TdHlsZXMuRXhwbGljaXRTZXRhYmxlVGFza1N0eWxlLCBOTFJFLkNvbW1vbiIsIlNoYXBlIjoxLCJTaGFwZVRoaWNrbmVzcyI6MCwiRHVyYXRpb25Gb3JtYXQiOjAsIkluY2x1ZGVOb25Xb3JraW5nRGF5c0luRHVyYXRpb24iOmZhbHNlLCJQZXJjZW50YWdlQ29tcGxldGVTdHlsZSI6eyIkaWQiOiI1NTYzIiwiRm9udFNldHRpbmdzIjp7IiRpZCI6IjU1NjQiLCJGb250U2l6ZSI6MTAsIkZvbnROYW1lIjoiQ2FsaWJyaSIsIklzQm9sZCI6ZmFsc2UsIklzSXRhbGljIjpmYWxzZSwiSXNVbmRlcmxpbmVkIjpmYWxzZSwiUGFyZW50U3R5bGUiOm51bGx9LCJBdXRvU2l6ZSI6MCwiRm9yZWdyb3VuZCI6eyIkaWQiOiI1NTY1IiwiQ29sb3IiOnsiJGlkIjoiNTU2NiIsIkEiOjI1NSwiUiI6MjMyLCJHIjoyMzIsIkIiOjIzMn19LCJNYXhXaWR0aCI6MjAwLjAsIk1heEhlaWdodCI6IkluZmluaXR5IiwiU21hcnRGb3JlZ3JvdW5kSXNBY3RpdmUiOmZhbHNlLCJIb3Jpem9udGFsQWxpZ25tZW50IjoxLCJWZXJ0aWNhbEFsaWdubWVudCI6MSwiU21hcnRGb3JlZ3JvdW5kIjpudWxsLCJCYWNrZ3JvdW5kRmlsbFR5cGUiOjAsIk1hcmdpbiI6eyIkaWQiOiI1NTY3IiwiVG9wIjowLjAsIkxlZnQiOjAuMCwiUmlnaHQiOjAuMCwiQm90dG9tIjowLjB9LCJQYWRkaW5nIjp7IiRpZCI6IjU1NjgiLCJUb3AiOjAuMCwiTGVmdCI6MC4wLCJSaWdodCI6MC4wLCJCb3R0b20iOjAuMH0sIkJhY2tncm91bmQiOnsiJGlkIjoiNTU2OSIsIkNvbG9yIjp7IiRpZCI6IjU1NzAiLCJBIjo4OSwiUiI6MCwiRyI6MCwiQiI6MH19LCJJc1Zpc2libGUiOnRydWUsIldpZHRoIjowLjAsIkhlaWdodCI6MC4wLCJCb3JkZXJTdHlsZSI6eyIkaWQiOiI1NTcxIiwiTGluZUNvbG9yIjpudWxsLCJMaW5lV2VpZ2h0IjowLjAsIkxpbmVUeXBlIjowLCJQYXJlbnRTdHlsZSI6bnVsbH0sIlBhcmVudFN0eWxlIjpudWxsfSwiRHVyYXRpb25TdHlsZSI6eyIkaWQiOiI1NTcyIiwiRm9udFNldHRpbmdzIjp7IiRpZCI6IjU1NzMiLCJGb250U2l6ZSI6MTAsIkZvbnROYW1lIjoiQ2FsaWJyaSIsIklzQm9sZCI6ZmFsc2UsIklzSXRhbGljIjpmYWxzZSwiSXNVbmRlcmxpbmVkIjpmYWxzZSwiUGFyZW50U3R5bGUiOm51bGx9LCJBdXRvU2l6ZSI6MCwiRm9yZWdyb3VuZCI6eyIkaWQiOiI1NTc0IiwiQ29sb3IiOnsiJGlkIjoiNTU3NSIsIkEiOjI1NSwiUiI6MjM3LCJHIjoxMjUsIkIiOjQ5fX0sIk1heFdpZHRoIjoyMDAuMCwiTWF4SGVpZ2h0IjoiSW5maW5pdHkiLCJTbWFydEZvcmVncm91bmRJc0FjdGl2ZSI6ZmFsc2UsIkhvcml6b250YWxBbGlnbm1lbnQiOjAsIlZlcnRpY2FsQWxpZ25tZW50IjoxLCJTbWFydEZvcmVncm91bmQiOm51bGwsIkJhY2tncm91bmRGaWxsVHlwZSI6MCwiTWFyZ2luIjp7IiRpZCI6IjU1NzYiLCJUb3AiOjAuMCwiTGVmdCI6MC4wLCJSaWdodCI6MC4wLCJCb3R0b20iOjAuMH0sIlBhZGRpbmciOnsiJGlkIjoiNTU3NyIsIlRvcCI6MC4wLCJMZWZ0IjowLjAsIlJpZ2h0IjowLjAsIkJvdHRvbSI6MC4wfSwiQmFja2dyb3VuZCI6eyIkaWQiOiI1NTc4IiwiQ29sb3IiOnsiJGlkIjoiNTU3OSIsIkEiOjI1NSwiUiI6MjM3LCJHIjoxMjUsIkIiOjQ5fX0sIklzVmlzaWJsZSI6dHJ1ZSwiV2lkdGgiOjAuMCwiSGVpZ2h0IjowLjAsIkJvcmRlclN0eWxlIjp7IiRpZCI6IjU1ODAiLCJMaW5lQ29sb3IiOm51bGwsIkxpbmVXZWlnaHQiOjAuMCwiTGluZVR5cGUiOjAsIlBhcmVudFN0eWxlIjpudWxsfSwiUGFyZW50U3R5bGUiOm51bGx9LCJIb3Jpem9udGFsQ29ubmVjdG9yU3R5bGUiOnsiJGlkIjoiNTU4MSIsIkxpbmVDb2xvciI6eyIkaWQiOiI1NTgyIiwiJHR5cGUiOiJOTFJFLkNvbW1vbi5Eb20uU29saWRDb2xvckJydXNoLCBOTFJFLkNvbW1vbiIsIkNvbG9yIjp7IiRpZCI6IjU1ODMiLCJBIjoyNTUsIlIiOjAsIkciOjAsIkIiOjB9fSwiTGluZVdlaWdodCI6MC4wLCJMaW5lVHlwZSI6MCwiUGFyZW50U3R5bGUiOm51bGx9LCJWZXJ0aWNhbENvbm5lY3RvclN0eWxlIjp7IiRpZCI6IjU1ODQiLCJMaW5lQ29sb3IiOnsiJGlkIjoiNTU4NSIsIiR0eXBlIjoiTkxSRS5Db21tb24uRG9tLlNvbGlkQ29sb3JCcnVzaCwgTkxSRS5Db21tb24iLCJDb2xvciI6eyIkaWQiOiI1NTg2IiwiQSI6MjU1LCJSIjowLCJHIjowLCJCIjowfX0sIkxpbmVXZWlnaHQiOjAuMCwiTGluZVR5cGUiOjAsIlBhcmVudFN0eWxlIjpudWxsfSwiTWFyZ2luIjpudWxsLCJTdGFydERhdGVQb3NpdGlvbiI6MywiRW5kRGF0ZVBvc2l0aW9uIjozLCJEYXRlSXNWaXNpYmxlIjp0cnVlLCJUaXRsZVBvc2l0aW9uIjo0LCJEdXJhdGlvblBvc2l0aW9uIjo2LCJQZXJjZW50YWdlQ29tcGxldGVkUG9zaXRpb24iOjIsIlZhcmlhbmNlUG9zaXRpb24iOjYsIlNwYWNpbmciOjMsIklzQmVsb3dUaW1lYmFuZCI6ZmFsc2UsIlBlcmNlbnRhZ2VDb21wbGV0ZVNoYXBlT3BhY2l0eSI6MzUsIkJhc2VsaW5lU3R5bGUiOnsiJGlkIjoiNTU4NyIsIlNoYXBlU3R5bGUiOnsiJGlkIjoiNTU4OCIsIk1hcmdpbiI6eyIkaWQiOiI1NTg5IiwiVG9wIjowLjAsIkxlZnQiOjAuMCwiUmlnaHQiOjAuMCwiQm90dG9tIjowLjB9LCJQYWRkaW5nIjp7IiRpZCI6IjU1OTAiLCJUb3AiOjAuMCwiTGVmdCI6MC4wLCJSaWdodCI6MC4wLCJCb3R0b20iOjAuMH0sIkJhY2tncm91bmQiOnsiJGlkIjoiNTU5MSIsIkNvbG9yIjp7IiRpZCI6IjU1OTIiLCJBIjoxNTMsIlIiOjAsIkciOjAsIkIiOjB9fSwiSXNWaXNpYmxlIjp0cnVlLCJXaWR0aCI6MC4wLCJIZWlnaHQiOjAuMCwiQm9yZGVyU3R5bGUiOnsiJGlkIjoiNTU5MyIsIkxpbmVDb2xvciI6bnVsbCwiTGluZVdlaWdodCI6MC4wLCJMaW5lVHlwZSI6MCwiUGFyZW50U3R5bGUiOm51bGx9LCJQYXJlbnRTdHlsZSI6bnVsbH0sIk1hcmdpbiI6eyIkaWQiOiI1NTk0IiwiVG9wIjowLjAsIkxlZnQiOjAuMCwiUmlnaHQiOjAuMCwiQm90dG9tIjowLjB9LCJQYWRkaW5nIjp7IiRpZCI6IjU1OTUiLCJUb3AiOjAuMCwiTGVmdCI6MC4wLCJSaWdodCI6MC4wLCJCb3R0b20iOjAuMH0sIkJhY2tncm91bmQiOm51bGwsIklzVmlzaWJsZSI6dHJ1ZSwiV2lkdGgiOjAuMCwiSGVpZ2h0IjowLjAsIkJvcmRlclN0eWxlIjpudWxsLCJQYXJlbnRTdHlsZSI6bnVsbH0sIlNoYXBlU3R5bGUiOnsiJGlkIjoiNTU5NiIsIk1hcmdpbiI6eyIkaWQiOiI1NTk3IiwiVG9wIjowLjAsIkxlZnQiOjQuMCwiUmlnaHQiOjQuMCwiQm90dG9tIjowLjB9LCJQYWRkaW5nIjp7IiRpZCI6IjU1OTgiLCJUb3AiOjAuMCwiTGVmdCI6MC4wLCJSaWdodCI6MC4wLCJCb3R0b20iOjAuMH0sIkJhY2tncm91bmQiOnsiJGlkIjoiNTU5OSIsIkNvbG9yIjp7IiRpZCI6IjU2MDAiLCJBIjoyNTUsIlIiOjIxLCJHIjo5NiwiQiI6MTMwfX0sIklzVmlzaWJsZSI6dHJ1ZSwiV2lkdGgiOjAuMCwiSGVpZ2h0IjoxMC4wLCJCb3JkZXJTdHlsZSI6eyIkaWQiOiI1NjAxIiwiTGluZUNvbG9yIjp7IiRpZCI6IjU2MDIiLCIkdHlwZSI6Ik5MUkUuQ29tbW9uLkRvbS5Tb2xpZENvbG9yQnJ1c2gsIE5MUkUuQ29tbW9uIiwiQ29sb3IiOnsiJGlkIjoiNTYwMyIsIkEiOjI1NSwiUiI6MjM0LCJHIjoyMiwiQiI6MzB9fSwiTGluZVdlaWdodCI6MC4wLCJMaW5lVHlwZSI6MCwiUGFyZW50U3R5bGUiOm51bGx9LCJQYXJlbnRTdHlsZSI6bnVsbH0sIlRpdGxlU3R5bGUiOnsiJGlkIjoiNTYwNCIsIkZvbnRTZXR0aW5ncyI6eyIkaWQiOiI1NjA1IiwiRm9udFNpemUiOjExLCJGb250TmFtZSI6IkNhbGlicmkiLCJJc0JvbGQiOmZhbHNlLCJJc0l0YWxpYyI6ZmFsc2UsIklzVW5kZXJsaW5lZCI6ZmFsc2UsIlBhcmVudFN0eWxlIjpudWxsfSwiQXV0b1NpemUiOjAsIkZvcmVncm91bmQiOnsiJGlkIjoiNTYwNiIsIkNvbG9yIjp7IiRpZCI6IjU2MDc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NTYwOCIsIlRvcCI6MC4wLCJMZWZ0IjowLjAsIlJpZ2h0IjowLjAsIkJvdHRvbSI6MC4wfSwiUGFkZGluZyI6eyIkaWQiOiI1NjA5IiwiVG9wIjowLjAsIkxlZnQiOjAuMCwiUmlnaHQiOjAuMCwiQm90dG9tIjowLjB9LCJCYWNrZ3JvdW5kIjp7IiRpZCI6IjU2MTAiLCJDb2xvciI6eyIkaWQiOiI1NjExIiwiQSI6MjU1LCJSIjowLCJHIjowLCJCIjowfX0sIklzVmlzaWJsZSI6dHJ1ZSwiV2lkdGgiOjAuMCwiSGVpZ2h0IjowLjAsIkJvcmRlclN0eWxlIjp7IiRpZCI6IjU2MTIiLCJMaW5lQ29sb3IiOm51bGwsIkxpbmVXZWlnaHQiOjAuMCwiTGluZVR5cGUiOjAsIlBhcmVudFN0eWxlIjpudWxsfSwiUGFyZW50U3R5bGUiOm51bGx9LCJEYXRlU3R5bGUiOnsiJGlkIjoiNTYxMyIsIkZvbnRTZXR0aW5ncyI6eyIkaWQiOiI1NjE0IiwiRm9udFNpemUiOjEwLCJGb250TmFtZSI6IkNhbGlicmkiLCJJc0JvbGQiOmZhbHNlLCJJc0l0YWxpYyI6ZmFsc2UsIklzVW5kZXJsaW5lZCI6ZmFsc2UsIlBhcmVudFN0eWxlIjpudWxsfSwiQXV0b1NpemUiOjAsIkZvcmVncm91bmQiOnsiJGlkIjoiNTYxNSIsIkNvbG9yIjp7IiRpZCI6IjU2MTYiLCJBIjoyNTUsIlIiOjE0LCJHIjo0MCwiQiI6NjV9fSwiTWF4V2lkdGgiOjIwMC4wLCJNYXhIZWlnaHQiOiJJbmZpbml0eSIsIlNtYXJ0Rm9yZWdyb3VuZElzQWN0aXZlIjpmYWxzZSwiSG9yaXpvbnRhbEFsaWdubWVudCI6MiwiVmVydGljYWxBbGlnbm1lbnQiOjEsIlNtYXJ0Rm9yZWdyb3VuZCI6bnVsbCwiQmFja2dyb3VuZEZpbGxUeXBlIjowLCJNYXJnaW4iOnsiJGlkIjoiNTYxNyIsIlRvcCI6MC4wLCJMZWZ0IjowLjAsIlJpZ2h0IjowLjAsIkJvdHRvbSI6MC4wfSwiUGFkZGluZyI6eyIkaWQiOiI1NjE4IiwiVG9wIjowLjAsIkxlZnQiOjAuMCwiUmlnaHQiOjAuMCwiQm90dG9tIjowLjB9LCJCYWNrZ3JvdW5kIjp7IiRpZCI6IjU2MTkiLCJDb2xvciI6eyIkaWQiOiI1NjIwIiwiQSI6MjU1LCJSIjoxNCwiRyI6NDAsIkIiOjY1fX0sIklzVmlzaWJsZSI6dHJ1ZSwiV2lkdGgiOjAuMCwiSGVpZ2h0IjowLjAsIkJvcmRlclN0eWxlIjp7IiRpZCI6IjU2MjEiLCJMaW5lQ29sb3IiOm51bGwsIkxpbmVXZWlnaHQiOjAuMCwiTGluZVR5cGUiOjAsIlBhcmVudFN0eWxlIjpudWxsfSwiUGFyZW50U3R5bGUiOm51bGx9LCJEYXRlRm9ybWF0Ijp7IiRpZCI6IjU2MjI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NTYyMyIsIkZvcm1hdCI6MCwiSXNWaXNpYmxlIjpmYWxzZSwiTGFzdEtub3duVmlzaWJpbGl0eVN0YXRlIjpmYWxzZX0sIklzVmlzaWJsZSI6dHJ1ZSwiVmFyaWFuY2VTdHlsZSI6eyIkaWQiOiI1NjI0IiwiVGV4dFN0eWxlIjp7IiRpZCI6IjU2MjUiLCJGb250U2V0dGluZ3MiOnsiJGlkIjoiNTYyNiIsIkZvbnRTaXplIjoxMSwiRm9udE5hbWUiOiJDYWxpYnJpIiwiSXNCb2xkIjpmYWxzZSwiSXNJdGFsaWMiOmZhbHNlLCJJc1VuZGVybGluZWQiOmZhbHNlLCJQYXJlbnRTdHlsZSI6bnVsbH0sIkF1dG9TaXplIjowLCJGb3JlZ3JvdW5kIjp7IiRpZCI6IjU2MjciLCJDb2xvciI6eyIkaWQiOiI1NjI4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U2MjkiLCJUb3AiOjAuMCwiTGVmdCI6MC4wLCJSaWdodCI6MC4wLCJCb3R0b20iOjAuMH0sIlBhZGRpbmciOnsiJGlkIjoiNTYzMCIsIlRvcCI6MC4wLCJMZWZ0IjowLjAsIlJpZ2h0IjowLjAsIkJvdHRvbSI6MC4wfSwiQmFja2dyb3VuZCI6eyIkaWQiOiI1NjMxIiwiQ29sb3IiOnsiJGlkIjoiNTYzMiIsIkEiOjAsIlIiOjAsIkciOjAsIkIiOjB9fSwiSXNWaXNpYmxlIjp0cnVlLCJXaWR0aCI6MC4wLCJIZWlnaHQiOjAuMCwiQm9yZGVyU3R5bGUiOnsiJGlkIjoiNTYzMyIsIkxpbmVDb2xvciI6bnVsbCwiTGluZVdlaWdodCI6MC4wLCJMaW5lVHlwZSI6MCwiUGFyZW50U3R5bGUiOm51bGx9LCJQYXJlbnRTdHlsZSI6bnVsbH0sIlBhcmVudFN0eWxlIjpudWxsfSwiUGFyZW50U3R5bGUiOm51bGwsIl9leHBsaWNpdGx5U2V0Ijp7IiRpZCI6IjU2MzQiLCJTaGFwZVN0eWxlIjpmYWxzZSwiVGl0bGVTdHlsZSI6ZmFsc2UsIkRhdGVTdHlsZSI6ZmFsc2UsIlZhcmlhbmNlU3R5bGUiOmZhbHNlLCJIb3Jpem9udGFsQ29ubmVjdG9yU3R5bGUiOmZhbHNlLCJWZXJ0aWNhbENvbm5lY3RvclN0eWxlIjpmYWxzZSwiUGVyY2VudGFnZUNvbXBsZXRlU2hhcGVPcGFjaXR5IjpmYWxzZSwiU2hhcGUiOmZhbHNlLCJTaGFwZVRoaWNrbmVzcyI6ZmFsc2UsIkR1cmF0aW9uRm9ybWF0IjpmYWxzZSwiSW5jbHVkZU5vbldvcmtpbmdEYXlzSW5EdXJhdGlvbiI6ZmFsc2UsIk1hcmdpbiI6ZmFsc2UsIlN0YXJ0RGF0ZVBvc2l0aW9uIjpmYWxzZSwiRW5kRGF0ZVBvc2l0aW9uIjpmYWxzZSwiVGl0bGVQb3NpdGlvbiI6ZmFsc2UsIkR1cmF0aW9uUG9zaXRpb24iOmZhbHNlLCJQZXJjZW50YWdlQ29tcGxldGVkUG9zaXRpb24iOmZhbHNlLCJWYXJpYW5jZVBvc2l0aW9uIjpmYWxzZSwiU3BhY2luZyI6ZmFsc2UsIklzQmVsb3dUaW1lYmFuZCI6ZmFsc2UsIkRhdGVGb3JtYXQiOmZhbHNlLCJXZWVrTnVtYmVyaW5nIjpmYWxzZSwiSXNWaXNpYmxlIjpmYWxzZX19LCJEZWZhdWx0U3dpbWxhbmVNb3RTdHlsZSI6eyIkaWQiOiI1NjM1IiwiU2hhcGUiOjEsIkNvbm5lY3Rvck1hcmdpbiI6eyIkaWQiOiI1NjM2IiwiVG9wIjowLjAsIkxlZnQiOjIuMCwiUmlnaHQiOjIuMCwiQm90dG9tIjowLjB9LCJDb25uZWN0b3JTdHlsZSI6eyIkaWQiOiI1NjM3IiwiTGluZUNvbG9yIjp7IiRpZCI6IjU2MzgiLCIkdHlwZSI6Ik5MUkUuQ29tbW9uLkRvbS5Tb2xpZENvbG9yQnJ1c2gsIE5MUkUuQ29tbW9uIiwiQ29sb3IiOnsiJGlkIjoiNTYzOSIsIkEiOjEyNywiUiI6MTEsIkciOjQ4LCJCIjo2NX19LCJMaW5lV2VpZ2h0IjoxLjAsIkxpbmVUeXBlIjowLCJQYXJlbnRTdHlsZSI6bnVsbH0sIklzQmVsb3dUaW1lYmFuZCI6ZmFsc2UsIlBvc2l0aW9uT25UYXNrIjoxLCJIaWRlRGF0ZSI6ZmFsc2UsIlNoYXBlU2l6ZSI6MCwiU3BhY2luZyI6MC4wLCJQYWRkaW5nIjp7IiRpZCI6IjU2NDAiLCJUb3AiOjUuMCwiTGVmdCI6My4wLCJSaWdodCI6MC4wLCJCb3R0b20iOjIuMH0sIlNoYXBlU3R5bGUiOnsiJGlkIjoiNTY0MSIsIk1hcmdpbiI6eyIkaWQiOiI1NjQyIiwiVG9wIjowLjAsIkxlZnQiOjAuMCwiUmlnaHQiOjAuMCwiQm90dG9tIjowLjB9LCJQYWRkaW5nIjp7IiRpZCI6IjU2NDMiLCJUb3AiOjAuMCwiTGVmdCI6MC4wLCJSaWdodCI6MC4wLCJCb3R0b20iOjAuMH0sIkJhY2tncm91bmQiOnsiJGlkIjoiNTY0NCIsIkNvbG9yIjp7IiRpZCI6IjU2NDUiLCJBIjoyNTUsIlIiOjExLCJHIjo0OCwiQiI6NjV9fSwiSXNWaXNpYmxlIjp0cnVlLCJXaWR0aCI6MTIuMCwiSGVpZ2h0IjoxNC4wLCJCb3JkZXJTdHlsZSI6eyIkaWQiOiI1NjQ2IiwiTGluZUNvbG9yIjp7IiRpZCI6IjU2NDciLCIkdHlwZSI6Ik5MUkUuQ29tbW9uLkRvbS5Tb2xpZENvbG9yQnJ1c2gsIE5MUkUuQ29tbW9uIiwiQ29sb3IiOnsiJGlkIjoiNTY0OCIsIkEiOjI1NSwiUiI6MjU1LCJHIjowLCJCIjowfX0sIkxpbmVXZWlnaHQiOjAuMCwiTGluZVR5cGUiOjAsIlBhcmVudFN0eWxlIjpudWxsfSwiUGFyZW50U3R5bGUiOm51bGx9LCJUaXRsZVN0eWxlIjp7IiRpZCI6IjU2NDkiLCJGb250U2V0dGluZ3MiOnsiJGlkIjoiNTY1MCIsIkZvbnRTaXplIjoxMSwiRm9udE5hbWUiOiJDYWxpYnJpIiwiSXNCb2xkIjpmYWxzZSwiSXNJdGFsaWMiOmZhbHNlLCJJc1VuZGVybGluZWQiOmZhbHNlLCJQYXJlbnRTdHlsZSI6bnVsbH0sIkF1dG9TaXplIjowLCJGb3JlZ3JvdW5kIjp7IiRpZCI6IjU2NTEiLCJDb2xvciI6eyIkaWQiOiI1NjUyIiwiQSI6MjU1LCJSIjowLCJHIjowLCJCIjowfX0sIk1heFdpZHRoIjoyMDAuMCwiTWF4SGVpZ2h0IjoiSW5maW5pdHkiLCJTbWFydEZvcmVncm91bmRJc0FjdGl2ZSI6ZmFsc2UsIkhvcml6b250YWxBbGlnbm1lbnQiOjEsIlZlcnRpY2FsQWxpZ25tZW50IjoxLCJTbWFydEZvcmVncm91bmQiOm51bGwsIkJhY2tncm91bmRGaWxsVHlwZSI6MCwiTWFyZ2luIjp7IiRpZCI6IjU2NTMiLCJUb3AiOjAuMCwiTGVmdCI6MC4wLCJSaWdodCI6MC4wLCJCb3R0b20iOjAuMH0sIlBhZGRpbmciOnsiJGlkIjoiNTY1NCIsIlRvcCI6MC4wLCJMZWZ0IjowLjAsIlJpZ2h0IjowLjAsIkJvdHRvbSI6MC4wfSwiQmFja2dyb3VuZCI6eyIkaWQiOiI1NjU1IiwiQ29sb3IiOnsiJGlkIjoiNTY1NiIsIkEiOjI1NSwiUiI6MCwiRyI6MCwiQiI6MH19LCJJc1Zpc2libGUiOnRydWUsIldpZHRoIjowLjAsIkhlaWdodCI6MC4wLCJCb3JkZXJTdHlsZSI6eyIkaWQiOiI1NjU3IiwiTGluZUNvbG9yIjpudWxsLCJMaW5lV2VpZ2h0IjowLjAsIkxpbmVUeXBlIjowLCJQYXJlbnRTdHlsZSI6bnVsbH0sIlBhcmVudFN0eWxlIjpudWxsfSwiRGF0ZVN0eWxlIjp7IiRpZCI6IjU2NTgiLCJGb250U2V0dGluZ3MiOnsiJGlkIjoiNTY1OSIsIkZvbnRTaXplIjoxMCwiRm9udE5hbWUiOiJDYWxpYnJpIiwiSXNCb2xkIjpmYWxzZSwiSXNJdGFsaWMiOmZhbHNlLCJJc1VuZGVybGluZWQiOmZhbHNlLCJQYXJlbnRTdHlsZSI6bnVsbH0sIkF1dG9TaXplIjowLCJGb3JlZ3JvdW5kIjp7IiRpZCI6IjU2NjAiLCJDb2xvciI6eyIkaWQiOiI1NjYxIiwiQSI6MjU1LCJSIjoxNCwiRyI6NDAsIkIiOjY1fX0sIk1heFdpZHRoIjoyMDAuMCwiTWF4SGVpZ2h0IjoiSW5maW5pdHkiLCJTbWFydEZvcmVncm91bmRJc0FjdGl2ZSI6ZmFsc2UsIkhvcml6b250YWxBbGlnbm1lbnQiOjEsIlZlcnRpY2FsQWxpZ25tZW50IjoxLCJTbWFydEZvcmVncm91bmQiOm51bGwsIkJhY2tncm91bmRGaWxsVHlwZSI6MCwiTWFyZ2luIjp7IiRpZCI6IjU2NjIiLCJUb3AiOjAuMCwiTGVmdCI6MC4wLCJSaWdodCI6MC4wLCJCb3R0b20iOjAuMH0sIlBhZGRpbmciOnsiJGlkIjoiNTY2MyIsIlRvcCI6MC4wLCJMZWZ0IjowLjAsIlJpZ2h0IjowLjAsIkJvdHRvbSI6MC4wfSwiQmFja2dyb3VuZCI6eyIkaWQiOiI1NjY0IiwiQ29sb3IiOnsiJGlkIjoiNTY2NSIsIkEiOjI1NSwiUiI6MTQsIkciOjQwLCJCIjo2NX19LCJJc1Zpc2libGUiOnRydWUsIldpZHRoIjowLjAsIkhlaWdodCI6MC4wLCJCb3JkZXJTdHlsZSI6eyIkaWQiOiI1NjY2IiwiTGluZUNvbG9yIjpudWxsLCJMaW5lV2VpZ2h0IjowLjAsIkxpbmVUeXBlIjowLCJQYXJlbnRTdHlsZSI6bnVsbH0sIlBhcmVudFN0eWxlIjpudWxsfSwiRGF0ZUZvcm1hdCI6eyIkaWQiOiI1NjY3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U2NjgiLCJGb3JtYXQiOjAsIklzVmlzaWJsZSI6ZmFsc2UsIkxhc3RLbm93blZpc2liaWxpdHlTdGF0ZSI6ZmFsc2V9LCJJc1Zpc2libGUiOnRydWUsIlZhcmlhbmNlU3R5bGUiOnsiJGlkIjoiNTY2OSIsIlRleHRTdHlsZSI6eyIkaWQiOiI1NjcwIiwiRm9udFNldHRpbmdzIjp7IiRpZCI6IjU2NzEiLCJGb250U2l6ZSI6MTEsIkZvbnROYW1lIjoiQ2FsaWJyaSIsIklzQm9sZCI6ZmFsc2UsIklzSXRhbGljIjpmYWxzZSwiSXNVbmRlcmxpbmVkIjpmYWxzZSwiUGFyZW50U3R5bGUiOm51bGx9LCJBdXRvU2l6ZSI6MCwiRm9yZWdyb3VuZCI6eyIkaWQiOiI1NjcyIiwiQ29sb3IiOnsiJGlkIjoiNTY3My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1Njc0IiwiVG9wIjowLjAsIkxlZnQiOjAuMCwiUmlnaHQiOjAuMCwiQm90dG9tIjowLjB9LCJQYWRkaW5nIjp7IiRpZCI6IjU2NzUiLCJUb3AiOjAuMCwiTGVmdCI6MC4wLCJSaWdodCI6MC4wLCJCb3R0b20iOjAuMH0sIkJhY2tncm91bmQiOnsiJGlkIjoiNTY3NiIsIkNvbG9yIjp7IiRpZCI6IjU2NzciLCJBIjowLCJSIjowLCJHIjowLCJCIjowfX0sIklzVmlzaWJsZSI6ZmFsc2UsIldpZHRoIjowLjAsIkhlaWdodCI6MC4wLCJCb3JkZXJTdHlsZSI6eyIkaWQiOiI1Njc4IiwiTGluZUNvbG9yIjpudWxsLCJMaW5lV2VpZ2h0IjowLjAsIkxpbmVUeXBlIjowLCJQYXJlbnRTdHlsZSI6bnVsbH0sIlBhcmVudFN0eWxlIjpudWxsfSwiUGFyZW50U3R5bGUiOm51bGx9LCJQYXJlbnRTdHlsZSI6bnVsbH0sIkRlZmF1bHRTd2ltbGFuZU1pbGVzdG9uZVN0eWxlIjp7IiRpZCI6IjU2NzkiLCJUaXRsZVBvc2l0aW9uIjoiTGVmdCIsIkRhdGVQb3NpdGlvbiI6IlJpZ2h0IiwiVmFyaWFuY2VQb3NpdGlvbiI6IlJpZ2h0IiwiU2hhcGVUeXBlIjoxLCJTaGFwZVNpemUiOjAsIlNwYWNpbmciOjUsIlNoYXBlU3R5bGUiOnsiJGlkIjoiNTY4MCIsIk1hcmdpbiI6eyIkaWQiOiI1NjgxIiwiVG9wIjowLjAsIkxlZnQiOjAuMCwiUmlnaHQiOjAuMCwiQm90dG9tIjowLjB9LCJQYWRkaW5nIjp7IiRpZCI6IjU2ODIiLCJUb3AiOjAuMCwiTGVmdCI6MC4wLCJSaWdodCI6MC4wLCJCb3R0b20iOjAuMH0sIkJhY2tncm91bmQiOnsiJGlkIjoiNTY4MyIsIkNvbG9yIjp7IiRpZCI6IjU2ODQiLCJBIjoyNTUsIlIiOjIxLCJHIjo5NiwiQiI6MTMwfX0sIklzVmlzaWJsZSI6dHJ1ZSwiV2lkdGgiOjEyLjAsIkhlaWdodCI6MTQuMCwiQm9yZGVyU3R5bGUiOnsiJGlkIjoiNTY4NSIsIkxpbmVDb2xvciI6eyIkaWQiOiI1Njg2IiwiJHR5cGUiOiJOTFJFLkNvbW1vbi5Eb20uU29saWRDb2xvckJydXNoLCBOTFJFLkNvbW1vbiIsIkNvbG9yIjp7IiRpZCI6IjU2ODciLCJBIjoyNTUsIlIiOjIzNCwiRyI6MjIsIkIiOjMwfX0sIkxpbmVXZWlnaHQiOjAuMCwiTGluZVR5cGUiOjAsIlBhcmVudFN0eWxlIjpudWxsfSwiUGFyZW50U3R5bGUiOm51bGx9LCJUaXRsZVN0eWxlIjp7IiRpZCI6IjU2ODgiLCJGb250U2V0dGluZ3MiOnsiJGlkIjoiNTY4OSIsIkZvbnRTaXplIjoxMSwiRm9udE5hbWUiOiJDYWxpYnJpIiwiSXNCb2xkIjpmYWxzZSwiSXNJdGFsaWMiOmZhbHNlLCJJc1VuZGVybGluZWQiOmZhbHNlLCJQYXJlbnRTdHlsZSI6bnVsbH0sIkF1dG9TaXplIjowLCJGb3JlZ3JvdW5kIjp7IiRpZCI6IjU2OTAiLCJDb2xvciI6eyIkaWQiOiI1NjkxIiwiQSI6MjU1LCJSIjowLCJHIjowLCJCIjowfX0sIk1heFdpZHRoIjoyMDAuMCwiTWF4SGVpZ2h0IjoiSW5maW5pdHkiLCJTbWFydEZvcmVncm91bmRJc0FjdGl2ZSI6ZmFsc2UsIkhvcml6b250YWxBbGlnbm1lbnQiOjIsIlZlcnRpY2FsQWxpZ25tZW50IjoxLCJTbWFydEZvcmVncm91bmQiOm51bGwsIkJhY2tncm91bmRGaWxsVHlwZSI6MCwiTWFyZ2luIjp7IiRpZCI6IjU2OTIiLCJUb3AiOjAuMCwiTGVmdCI6MC4wLCJSaWdodCI6MC4wLCJCb3R0b20iOjAuMH0sIlBhZGRpbmciOnsiJGlkIjoiNTY5MyIsIlRvcCI6MC4wLCJMZWZ0IjowLjAsIlJpZ2h0IjowLjAsIkJvdHRvbSI6MC4wfSwiQmFja2dyb3VuZCI6eyIkaWQiOiI1Njk0IiwiQ29sb3IiOnsiJGlkIjoiNTY5NSIsIkEiOjI1NSwiUiI6MCwiRyI6MCwiQiI6MH19LCJJc1Zpc2libGUiOnRydWUsIldpZHRoIjowLjAsIkhlaWdodCI6MC4wLCJCb3JkZXJTdHlsZSI6eyIkaWQiOiI1Njk2IiwiTGluZUNvbG9yIjpudWxsLCJMaW5lV2VpZ2h0IjowLjAsIkxpbmVUeXBlIjowLCJQYXJlbnRTdHlsZSI6bnVsbH0sIlBhcmVudFN0eWxlIjpudWxsfSwiRGF0ZVN0eWxlIjp7IiRpZCI6IjU2OTciLCJGb250U2V0dGluZ3MiOnsiJGlkIjoiNTY5OCIsIkZvbnRTaXplIjoxMCwiRm9udE5hbWUiOiJDYWxpYnJpIiwiSXNCb2xkIjpmYWxzZSwiSXNJdGFsaWMiOmZhbHNlLCJJc1VuZGVybGluZWQiOmZhbHNlLCJQYXJlbnRTdHlsZSI6bnVsbH0sIkF1dG9TaXplIjowLCJGb3JlZ3JvdW5kIjp7IiRpZCI6IjU2OTkiLCJDb2xvciI6eyIkaWQiOiI1NzAwIiwiQSI6MjU1LCJSIjoxNCwiRyI6NDAsIkIiOjY1fX0sIk1heFdpZHRoIjoyMDAuMCwiTWF4SGVpZ2h0IjoiSW5maW5pdHkiLCJTbWFydEZvcmVncm91bmRJc0FjdGl2ZSI6ZmFsc2UsIkhvcml6b250YWxBbGlnbm1lbnQiOjAsIlZlcnRpY2FsQWxpZ25tZW50IjoxLCJTbWFydEZvcmVncm91bmQiOm51bGwsIkJhY2tncm91bmRGaWxsVHlwZSI6MCwiTWFyZ2luIjp7IiRpZCI6IjU3MDEiLCJUb3AiOjAuMCwiTGVmdCI6MC4wLCJSaWdodCI6MC4wLCJCb3R0b20iOjAuMH0sIlBhZGRpbmciOnsiJGlkIjoiNTcwMiIsIlRvcCI6MC4wLCJMZWZ0IjowLjAsIlJpZ2h0IjowLjAsIkJvdHRvbSI6MC4wfSwiQmFja2dyb3VuZCI6eyIkaWQiOiI1NzAzIiwiQ29sb3IiOnsiJGlkIjoiNTcwNCIsIkEiOjI1NSwiUiI6MTQsIkciOjQwLCJCIjo2NX19LCJJc1Zpc2libGUiOnRydWUsIldpZHRoIjowLjAsIkhlaWdodCI6MC4wLCJCb3JkZXJTdHlsZSI6eyIkaWQiOiI1NzA1IiwiTGluZUNvbG9yIjpudWxsLCJMaW5lV2VpZ2h0IjowLjAsIkxpbmVUeXBlIjowLCJQYXJlbnRTdHlsZSI6bnVsbH0sIlBhcmVudFN0eWxlIjpudWxsfSwiRGF0ZUZvcm1hdCI6eyIkaWQiOiI1NzA2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U3MDciLCJGb3JtYXQiOjAsIklzVmlzaWJsZSI6ZmFsc2UsIkxhc3RLbm93blZpc2liaWxpdHlTdGF0ZSI6ZmFsc2V9LCJJc1Zpc2libGUiOnRydWUsIlZhcmlhbmNlU3R5bGUiOnsiJGlkIjoiNTcwOCIsIlRleHRTdHlsZSI6eyIkaWQiOiI1NzA5IiwiRm9udFNldHRpbmdzIjp7IiRpZCI6IjU3MTAiLCJGb250U2l6ZSI6MTEsIkZvbnROYW1lIjoiQ2FsaWJyaSIsIklzQm9sZCI6ZmFsc2UsIklzSXRhbGljIjpmYWxzZSwiSXNVbmRlcmxpbmVkIjpmYWxzZSwiUGFyZW50U3R5bGUiOm51bGx9LCJBdXRvU2l6ZSI6MCwiRm9yZWdyb3VuZCI6eyIkaWQiOiI1NzExIiwiQ29sb3IiOnsiJGlkIjoiNTcxMi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1NzEzIiwiVG9wIjowLjAsIkxlZnQiOjAuMCwiUmlnaHQiOjAuMCwiQm90dG9tIjowLjB9LCJQYWRkaW5nIjp7IiRpZCI6IjU3MTQiLCJUb3AiOjAuMCwiTGVmdCI6MC4wLCJSaWdodCI6MC4wLCJCb3R0b20iOjAuMH0sIkJhY2tncm91bmQiOnsiJGlkIjoiNTcxNSIsIkNvbG9yIjp7IiRpZCI6IjU3MTYiLCJBIjowLCJSIjowLCJHIjowLCJCIjowfX0sIklzVmlzaWJsZSI6dHJ1ZSwiV2lkdGgiOjAuMCwiSGVpZ2h0IjowLjAsIkJvcmRlclN0eWxlIjp7IiRpZCI6IjU3MTciLCJMaW5lQ29sb3IiOm51bGwsIkxpbmVXZWlnaHQiOjAuMCwiTGluZVR5cGUiOjAsIlBhcmVudFN0eWxlIjpudWxsfSwiUGFyZW50U3R5bGUiOm51bGx9LCJQYXJlbnRTdHlsZSI6bnVsbH0sIlBhcmVudFN0eWxlIjpudWxsfSwiRGVmYXVsdFN3aW1sYW5lQWN0aXZpdHlTdHlsZSI6eyIkaWQiOiI1NzE4IiwiSGVhZGVyU3R5bGUiOnsiJGlkIjoiNTcxOSIsIlRleHRTdHlsZSI6eyIkaWQiOiI1NzIwIiwiRm9udFNldHRpbmdzIjp7IiRpZCI6IjU3MjEiLCJGb250U2l6ZSI6MTEsIkZvbnROYW1lIjoiQ2FsaWJyaSIsIklzQm9sZCI6ZmFsc2UsIklzSXRhbGljIjpmYWxzZSwiSXNVbmRlcmxpbmVkIjpmYWxzZSwiUGFyZW50U3R5bGUiOm51bGx9LCJBdXRvU2l6ZSI6MiwiRm9yZWdyb3VuZCI6eyIkaWQiOiI1NzIyIiwiQ29sb3IiOnsiJGlkIjoiNTcyMyIsIkEiOjI1NSwiUiI6MCwiRyI6MCwiQiI6MH19LCJNYXhXaWR0aCI6IkluZmluaXR5IiwiTWF4SGVpZ2h0IjoiSW5maW5pdHkiLCJTbWFydEZvcmVncm91bmRJc0FjdGl2ZSI6ZmFsc2UsIkhvcml6b250YWxBbGlnbm1lbnQiOjAsIlZlcnRpY2FsQWxpZ25tZW50IjowLCJTbWFydEZvcmVncm91bmQiOm51bGwsIkJhY2tncm91bmRGaWxsVHlwZSI6MCwiTWFyZ2luIjp7IiRpZCI6IjU3MjQiLCJUb3AiOjAuMCwiTGVmdCI6MC4wLCJSaWdodCI6MC4wLCJCb3R0b20iOjAuMH0sIlBhZGRpbmciOnsiJGlkIjoiNTcyNSIsIlRvcCI6MC4wLCJMZWZ0IjowLjAsIlJpZ2h0IjowLjAsIkJvdHRvbSI6MC4wfSwiQmFja2dyb3VuZCI6eyIkaWQiOiI1NzI2IiwiQ29sb3IiOnsiJGlkIjoiNTcyNyIsIkEiOjI1NSwiUiI6MCwiRyI6MCwiQiI6MH19LCJJc1Zpc2libGUiOnRydWUsIldpZHRoIjowLjAsIkhlaWdodCI6MC4wLCJCb3JkZXJTdHlsZSI6bnVsbCwiUGFyZW50U3R5bGUiOm51bGx9LCJSZWN0YW5nbGVTdHlsZSI6eyIkaWQiOiI1NzI4IiwiTWFyZ2luIjp7IiRpZCI6IjU3MjkiLCJUb3AiOjAuMCwiTGVmdCI6MC4wLCJSaWdodCI6MC4wLCJCb3R0b20iOjAuMH0sIlBhZGRpbmciOnsiJGlkIjoiNTczMCIsIlRvcCI6MC4wLCJMZWZ0IjowLjAsIlJpZ2h0IjowLjAsIkJvdHRvbSI6MC4wfSwiQmFja2dyb3VuZCI6eyIkaWQiOiI1NzMxIiwiQ29sb3IiOnsiJGlkIjoiNTczMiIsIkEiOjYzLCJSIjoyMSwiRyI6OTYsIkIiOjEzMH19LCJJc1Zpc2libGUiOnRydWUsIldpZHRoIjowLjAsIkhlaWdodCI6MC4wLCJCb3JkZXJTdHlsZSI6eyIkaWQiOiI1NzMzIiwiTGluZUNvbG9yIjp7IiRpZCI6IjU3MzQiLCIkdHlwZSI6Ik5MUkUuQ29tbW9uLkRvbS5Tb2xpZENvbG9yQnJ1c2gsIE5MUkUuQ29tbW9uIiwiQ29sb3IiOnsiJGlkIjoiNTczNSIsIkEiOjI1NSwiUiI6MjU1LCJHIjowLCJCIjowfX0sIkxpbmVXZWlnaHQiOjAuMCwiTGluZVR5cGUiOjAsIlBhcmVudFN0eWxlIjpudWxsfSwiUGFyZW50U3R5bGUiOm51bGx9LCJNYXJnaW4iOnsiJGlkIjoiNTczNiIsIlRvcCI6MC4wLCJMZWZ0IjowLjAsIlJpZ2h0IjowLjAsIkJvdHRvbSI6MC4wfSwiUGFkZGluZyI6eyIkaWQiOiI1NzM3IiwiVG9wIjowLjAsIkxlZnQiOjAuMCwiUmlnaHQiOjAuMCwiQm90dG9tIjowLjB9LCJCYWNrZ3JvdW5kIjpudWxsLCJJc1Zpc2libGUiOnRydWUsIldpZHRoIjowLjAsIkhlaWdodCI6MC4wLCJCb3JkZXJTdHlsZSI6bnVsbCwiUGFyZW50U3R5bGUiOm51bGx9LCJCYWNrZ3JvdW5kU3R5bGUiOnsiJGlkIjoiNTczOCIsIk1hcmdpbiI6eyIkaWQiOiI1NzM5IiwiVG9wIjowLjAsIkxlZnQiOjAuMCwiUmlnaHQiOjAuMCwiQm90dG9tIjowLjB9LCJQYWRkaW5nIjp7IiRpZCI6IjU3NDAiLCJUb3AiOjAuMCwiTGVmdCI6MC4wLCJSaWdodCI6MC4wLCJCb3R0b20iOjAuMH0sIkJhY2tncm91bmQiOnsiJGlkIjoiNTc0MSIsIkNvbG9yIjp7IiRpZCI6IjU3NDIiLCJBIjo1MSwiUiI6MjAwLCJHIjoyMDAsIkIiOjIwMH19LCJJc1Zpc2libGUiOnRydWUsIldpZHRoIjowLjAsIkhlaWdodCI6MC4wLCJCb3JkZXJTdHlsZSI6eyIkaWQiOiI1NzQzIiwiTGluZUNvbG9yIjp7IiRpZCI6IjU3NDQiLCIkdHlwZSI6Ik5MUkUuQ29tbW9uLkRvbS5Tb2xpZENvbG9yQnJ1c2gsIE5MUkUuQ29tbW9uIiwiQ29sb3IiOnsiJGlkIjoiNTc0NSIsIkEiOjI1NSwiUiI6MjM0LCJHIjoyMiwiQiI6MzB9fSwiTGluZVdlaWdodCI6MC4wLCJMaW5lVHlwZSI6MCwiUGFyZW50U3R5bGUiOm51bGx9LCJQYXJlbnRTdHlsZSI6bnVsbH0sIk1hcmdpbiI6eyIkaWQiOiI1NzQ2IiwiVG9wIjowLjAsIkxlZnQiOjAuMCwiUmlnaHQiOjAuMCwiQm90dG9tIjowLjB9LCJQYWRkaW5nIjp7IiRpZCI6IjU3NDciLCJUb3AiOjAuMCwiTGVmdCI6MC4wLCJSaWdodCI6MC4wLCJCb3R0b20iOjAuMH0sIklzVmlzaWJsZSI6dHJ1ZSwiV2lkdGgiOjAuMCwiSGVpZ2h0IjowLjAsIkJvcmRlclN0eWxlIjp7IiRpZCI6IjU3NDgiLCJMaW5lQ29sb3IiOm51bGwsIkxpbmVXZWlnaHQiOjAuMCwiTGluZVR5cGUiOjAsIlBhcmVudFN0eWxlIjpudWxsfSwiUGFyZW50U3R5bGUiOm51bGx9LCJNYXJnaW4iOnsiJGlkIjoiNTc0OSIsIlRvcCI6MC4wLCJMZWZ0IjowLjAsIlJpZ2h0IjowLjAsIkJvdHRvbSI6MC4wfSwiUGFkZGluZyI6eyIkaWQiOiI1NzUwIiwiVG9wIjowLjAsIkxlZnQiOjAuMCwiUmlnaHQiOjAuMCwiQm90dG9tIjowLjB9LCJJc1Zpc2libGUiOmZhbHNlLCJXaWR0aCI6MC4wLCJIZWlnaHQiOjAuMCwiQm9yZGVyU3R5bGUiOnsiJGlkIjoiNTc1MSIsIkxpbmVDb2xvciI6bnVsbCwiTGluZVdlaWdodCI6MC4wLCJMaW5lVHlwZSI6MCwiUGFyZW50U3R5bGUiOm51bGx9LCJQYXJlbnRTdHlsZSI6bnVsbH19XSwiSGFzQmFzZWxpbmVzIjpmYWxzZSwiQ3VsdHVyZUluZm9OYW1lIjoiZW4tVVMiLCJTdHlsZU5hbWUiOm51bGwsIlZlcnNpb24iOnsiJGlkIjoiNTc1MiIsIlZlcnNpb24iOiI1LjYuMCIsIk9yaWdpbmFsQXNzZW1ibHlWZXJzaW9uIjpudWxsLCJFZGl0aW9uIjpudWxsLCJMYXN0U2F2ZWRFZGl0aW9uIjozLCJJc1BsdXNFZGl0aW9uIjpmYWxzZSwiSXNQcm9FZGl0aW9uIjpmYWxzZX0sIkVmZmVjdCI6MCwiU3R5bGUiOnsiJGlkIjoiNTc1MyIsIkRlZmF1bHREZXBlbmRlbmN5U3R5bGUiOnsiJGlkIjoiNTc1NCIsIkxpbmVTdHlsZSI6eyIkaWQiOiI1NzU1IiwiTGluZUNvbG9yIjp7IiRpZCI6IjU3NTYiLCIkdHlwZSI6Ik5MUkUuQ29tbW9uLkRvbS5Tb2xpZENvbG9yQnJ1c2gsIE5MUkUuQ29tbW9uIiwiQ29sb3IiOnsiJGlkIjoiNTc1NyIsIkEiOjI1NSwiUiI6MCwiRyI6MCwiQiI6MH19LCJMaW5lV2VpZ2h0IjoxLjAsIkxpbmVUeXBlIjowLCJQYXJlbnRTdHlsZSI6bnVsbH0sIkVuZEFycm93aGVhZExpbmVTdHlsZSI6eyIkaWQiOiI1NzU4IiwiS2luZCI6MSwiV2lkdGgiOjEsIkxlbmd0aCI6MCwiUGFyZW50U3R5bGUiOm51bGx9LCJCcmluZ1RvRnJvbnQiOmZhbHNlLCJFbGJvd1JhZGl1cyI6My4wLCJNYXJnaW4iOnsiJGlkIjoiNTc1OSIsIlRvcCI6MC4wLCJMZWZ0IjowLjAsIlJpZ2h0IjowLjAsIkJvdHRvbSI6MC4wfSwiUGFkZGluZyI6eyIkaWQiOiI1NzYwIiwiVG9wIjowLjAsIkxlZnQiOjAuMCwiUmlnaHQiOjAuMCwiQm90dG9tIjowLjB9LCJCYWNrZ3JvdW5kIjpudWxsLCJJc1Zpc2libGUiOnRydWUsIldpZHRoIjowLjAsIkhlaWdodCI6MC4wLCJCb3JkZXJTdHlsZSI6bnVsbCwiUGFyZW50U3R5bGUiOm51bGx9LCJDcml0aWNhbFBhdGhTdHlsZSI6eyIkaWQiOiI1NzYxIiwiQ3JpdGljYWxQYXRoU3R5bGVPcHRpb25zIjozMCwiTGluZVN0eWxlIjp7IiRpZCI6IjU3NjIiLCJMaW5lQ29sb3IiOnsiJGlkIjoiNTc2MyIsIiR0eXBlIjoiTkxSRS5Db21tb24uRG9tLlNvbGlkQ29sb3JCcnVzaCwgTkxSRS5Db21tb24iLCJDb2xvciI6eyIkaWQiOiI1NzY0IiwiQSI6MjU1LCJSIjoyMjIsIkciOjUwLCJCIjo1MH19LCJMaW5lV2VpZ2h0IjoxLjAsIkxpbmVUeXBlIjowLCJQYXJlbnRTdHlsZSI6bnVsbH0sIlRpdGxlRm9yZWdyb3VuZCI6eyIkaWQiOiI1NzY1IiwiQ29sb3IiOnsiJGlkIjoiNTc2NiIsIkEiOjI1NSwiUiI6MTc2LCJHIjoxOSwiQiI6MjV9fSwiU2hhcGVzQmFja2dyb3VuZCI6eyIkaWQiOiI1NzY3IiwiQ29sb3IiOnsiJGlkIjoiNTc2OCIsIkEiOjI1NSwiUiI6MjUzLCJHIjoyMDMsIkIiOjIwOH19LCJTaGFwZXNCb3JkZXJTdHlsZSI6eyIkaWQiOiI1NzY5IiwiTGluZUNvbG9yIjp7IiRpZCI6IjU3NzAiLCIkdHlwZSI6Ik5MUkUuQ29tbW9uLkRvbS5Tb2xpZENvbG9yQnJ1c2gsIE5MUkUuQ29tbW9uIiwiQ29sb3IiOnsiJGlkIjoiNTc3MSIsIkEiOjI1NSwiUiI6MjM0LCJHIjoyMiwiQiI6MzB9fSwiTGluZVdlaWdodCI6Mi4wLCJMaW5lVHlwZSI6MCwiUGFyZW50U3R5bGUiOm51bGx9LCJNYXJnaW4iOnsiJGlkIjoiNTc3MiIsIlRvcCI6MC4wLCJMZWZ0IjowLjAsIlJpZ2h0IjowLjAsIkJvdHRvbSI6MC4wfSwiUGFkZGluZyI6eyIkaWQiOiI1NzczIiwiVG9wIjowLjAsIkxlZnQiOjAuMCwiUmlnaHQiOjAuMCwiQm90dG9tIjowLjB9LCJCYWNrZ3JvdW5kIjpudWxsLCJJc1Zpc2libGUiOmZhbHNlLCJXaWR0aCI6MC4wLCJIZWlnaHQiOjAuMCwiQm9yZGVyU3R5bGUiOnsiJGlkIjoiNTc3NCIsIkxpbmVDb2xvciI6bnVsbCwiTGluZVdlaWdodCI6MC4wLCJMaW5lVHlwZSI6MCwiUGFyZW50U3R5bGUiOm51bGx9LCJQYXJlbnRTdHlsZSI6bnVsbH0sIlBhbmVsc1NwYWNpbmdEZWZpbml0aW9uIjp7IiRpZCI6IjU3NzUiLCJTcGFjaW5nQWJvdmVUaW1lYmFuZCI6MywiU3BhY2luZ0JlbG93VGltZWJhbmQiOjMsIlNwYWNpbmdBYm92ZUJldHdlZW5Td2ltbGFuZXNBbmRUYXNrcyI6NSwiU3BhY2luZ0JlbG93QmV0d2VlblN3aW1sYW5lc0FuZFRhc2tzIjo1fSwiVGltZWJhbmRTdHlsZSI6eyIkaWQiOiI1Nzc2IiwiU2NhbGVNYXJraW5nIjowLCJTaGFwZSI6MCwiU2hhcGVTdHlsZSI6eyIkaWQiOiI1Nzc3IiwiTWFyZ2luIjp7IiRpZCI6IjU3NzgiLCJUb3AiOjAuMCwiTGVmdCI6MTAuMCwiUmlnaHQiOjEwLjAsIkJvdHRvbSI6MC4wfSwiUGFkZGluZyI6eyIkaWQiOiI1Nzc5IiwiVG9wIjowLjAsIkxlZnQiOjAuMCwiUmlnaHQiOjAuMCwiQm90dG9tIjowLjB9LCJCYWNrZ3JvdW5kIjp7IiRpZCI6IjU3ODAiLCJDb2xvciI6eyIkaWQiOiI1NzgxIiwiQSI6MjU1LCJSIjoxNCwiRyI6NDAsIkIiOjY1fX0sIklzVmlzaWJsZSI6dHJ1ZSwiV2lkdGgiOjAuMCwiSGVpZ2h0IjoxNC4zOTk5OTk2MTg1MzAyNzMsIkJvcmRlclN0eWxlIjp7IiRpZCI6IjU3ODIiLCJMaW5lQ29sb3IiOnsiJGlkIjoiNTc4MyIsIiR0eXBlIjoiTkxSRS5Db21tb24uRG9tLlNvbGlkQ29sb3JCcnVzaCwgTkxSRS5Db21tb24iLCJDb2xvciI6eyIkaWQiOiI1Nzg0IiwiQSI6MjU1LCJSIjoyNTUsIkciOjAsIkIiOjB9fSwiTGluZVdlaWdodCI6MC4wLCJMaW5lVHlwZSI6MCwiUGFyZW50U3R5bGUiOm51bGx9LCJQYXJlbnRTdHlsZSI6bnVsbH0sIk1pZGRsZVRpZXJTaGFwZVN0eWxlIjp7IiRpZCI6IjU3ODUiLCJNYXJnaW4iOnsiJGlkIjoiNTc4NiIsIlRvcCI6MC4wLCJMZWZ0IjoxMC4wLCJSaWdodCI6MTAuMCwiQm90dG9tIjowLjB9LCJQYWRkaW5nIjp7IiRpZCI6IjU3ODciLCJUb3AiOjAuMCwiTGVmdCI6MC4wLCJSaWdodCI6MC4wLCJCb3R0b20iOjAuMH0sIkJhY2tncm91bmQiOnsiJGlkIjoiNTc4OCIsIkNvbG9yIjp7IiRpZCI6IjU3ODkiLCJBIjoyNTUsIlIiOjExNSwiRyI6MTE1LCJCIjoxMTV9fSwiSXNWaXNpYmxlIjp0cnVlLCJXaWR0aCI6MC4wLCJIZWlnaHQiOjE0LjM5OTk5OTYxODUzMDI3MywiQm9yZGVyU3R5bGUiOnsiJGlkIjoiNTc5MCIsIkxpbmVDb2xvciI6eyIkcmVmIjoiNTc4MyJ9LCJMaW5lV2VpZ2h0IjowLjAsIkxpbmVUeXBlIjowLCJQYXJlbnRTdHlsZSI6bnVsbH0sIlBhcmVudFN0eWxlIjpudWxsfSwiQm90dG9tVGllclNoYXBlU3R5bGUiOnsiJGlkIjoiNTc5MSIsIk1hcmdpbiI6eyIkaWQiOiI1NzkyIiwiVG9wIjowLjAsIkxlZnQiOjEwLjAsIlJpZ2h0IjoxMC4wLCJCb3R0b20iOjAuMH0sIlBhZGRpbmciOnsiJGlkIjoiNTc5MyIsIlRvcCI6MC4wLCJMZWZ0IjowLjAsIlJpZ2h0IjowLjAsIkJvdHRvbSI6MC4wfSwiQmFja2dyb3VuZCI6eyIkaWQiOiI1Nzk0IiwiQ29sb3IiOnsiJGlkIjoiNTc5NSIsIkEiOjI1NSwiUiI6MTQsIkciOjQwLCJCIjo2NX19LCJJc1Zpc2libGUiOnRydWUsIldpZHRoIjowLjAsIkhlaWdodCI6MTQuMzk5OTk5NjE4NTMwMjczLCJCb3JkZXJTdHlsZSI6eyIkaWQiOiI1Nzk2IiwiTGluZUNvbG9yIjp7IiRyZWYiOiI1NzgzIn0sIkxpbmVXZWlnaHQiOjAuMCwiTGluZVR5cGUiOjAsIlBhcmVudFN0eWxlIjpudWxsfSwiUGFyZW50U3R5bGUiOm51bGx9LCJSaWdodEVuZENhcHNTdHlsZSI6eyIkaWQiOiI1Nzk3IiwiRm9udFNldHRpbmdzIjp7IiRpZCI6IjU3OTgiLCJGb250U2l6ZSI6MTgsIkZvbnROYW1lIjoiQ2FsaWJyaSIsIklzQm9sZCI6dHJ1ZSwiSXNJdGFsaWMiOmZhbHNlLCJJc1VuZGVybGluZWQiOmZhbHNlLCJQYXJlbnRTdHlsZSI6bnVsbH0sIkF1dG9TaXplIjowLCJGb3JlZ3JvdW5kIjp7IiRpZCI6IjU3OTkiLCJDb2xvciI6eyIkaWQiOiI1ODAwIiwiQSI6MjU1LCJSIjoyMzMsIkciOjExMywiQiI6NTB9fSwiTWF4V2lkdGgiOjIwMC4wLCJNYXhIZWlnaHQiOiJJbmZpbml0eSIsIlNtYXJ0Rm9yZWdyb3VuZElzQWN0aXZlIjpmYWxzZSwiSG9yaXpvbnRhbEFsaWdubWVudCI6MCwiVmVydGljYWxBbGlnbm1lbnQiOjEsIlNtYXJ0Rm9yZWdyb3VuZCI6bnVsbCwiQmFja2dyb3VuZEZpbGxUeXBlIjowLCJNYXJnaW4iOnsiJGlkIjoiNTgwMSIsIlRvcCI6MC4wLCJMZWZ0IjowLjAsIlJpZ2h0IjoyMC4wLCJCb3R0b20iOjAuMH0sIlBhZGRpbmciOnsiJGlkIjoiNTgwMiIsIlRvcCI6MC4wLCJMZWZ0IjowLjAsIlJpZ2h0IjowLjAsIkJvdHRvbSI6MC4wfSwiQmFja2dyb3VuZCI6eyIkaWQiOiI1ODAzIiwiQ29sb3IiOnsiJGlkIjoiNTgwNCIsIkEiOjI1NSwiUiI6MjMzLCJHIjoxMTMsIkIiOjUwfX0sIklzVmlzaWJsZSI6dHJ1ZSwiV2lkdGgiOjAuMCwiSGVpZ2h0IjowLjAsIkJvcmRlclN0eWxlIjp7IiRpZCI6IjU4MDUiLCJMaW5lQ29sb3IiOm51bGwsIkxpbmVXZWlnaHQiOjAuMCwiTGluZVR5cGUiOjAsIlBhcmVudFN0eWxlIjpudWxsfSwiUGFyZW50U3R5bGUiOm51bGx9LCJMZWZ0RW5kQ2Fwc1N0eWxlIjp7IiRpZCI6IjU4MDYiLCJGb250U2V0dGluZ3MiOnsiJGlkIjoiNTgwNyIsIkZvbnRTaXplIjoxOCwiRm9udE5hbWUiOiJDYWxpYnJpIiwiSXNCb2xkIjp0cnVlLCJJc0l0YWxpYyI6ZmFsc2UsIklzVW5kZXJsaW5lZCI6ZmFsc2UsIlBhcmVudFN0eWxlIjpudWxsfSwiQXV0b1NpemUiOjAsIkZvcmVncm91bmQiOnsiJGlkIjoiNTgwOCIsIkNvbG9yIjp7IiRpZCI6IjU4MDkiLCJBIjoyNTUsIlIiOjIzNywiRyI6MTI1LCJCIjo0OX19LCJNYXhXaWR0aCI6MjAwLjAsIk1heEhlaWdodCI6IkluZmluaXR5IiwiU21hcnRGb3JlZ3JvdW5kSXNBY3RpdmUiOmZhbHNlLCJIb3Jpem9udGFsQWxpZ25tZW50IjowLCJWZXJ0aWNhbEFsaWdubWVudCI6MSwiU21hcnRGb3JlZ3JvdW5kIjpudWxsLCJCYWNrZ3JvdW5kRmlsbFR5cGUiOjAsIk1hcmdpbiI6eyIkaWQiOiI1ODEwIiwiVG9wIjowLjAsIkxlZnQiOjM5LjUwNjY2NjY2NjY2NjY3NSwiUmlnaHQiOjAuMCwiQm90dG9tIjowLjB9LCJQYWRkaW5nIjp7IiRpZCI6IjU4MTEiLCJUb3AiOjAuMCwiTGVmdCI6MC4wLCJSaWdodCI6MC4wLCJCb3R0b20iOjAuMH0sIkJhY2tncm91bmQiOnsiJGlkIjoiNTgxMiIsIkNvbG9yIjp7IiRpZCI6IjU4MTMiLCJBIjoyNTUsIlIiOjIzNywiRyI6MTI1LCJCIjo0OX19LCJJc1Zpc2libGUiOmZhbHNlLCJXaWR0aCI6MC4wLCJIZWlnaHQiOjAuMCwiQm9yZGVyU3R5bGUiOnsiJGlkIjoiNTgxNCIsIkxpbmVDb2xvciI6bnVsbCwiTGluZVdlaWdodCI6MC4wLCJMaW5lVHlwZSI6MCwiUGFyZW50U3R5bGUiOm51bGx9LCJQYXJlbnRTdHlsZSI6bnVsbH0sIlRvZGF5VGV4dFN0eWxlIjp7IiRpZCI6IjU4MTUiLCJGb250U2V0dGluZ3MiOnsiJGlkIjoiNTgxNiIsIkZvbnRTaXplIjoxMiwiRm9udE5hbWUiOiJDYWxpYnJpIiwiSXNCb2xkIjpmYWxzZSwiSXNJdGFsaWMiOmZhbHNlLCJJc1VuZGVybGluZWQiOmZhbHNlLCJQYXJlbnRTdHlsZSI6bnVsbH0sIkF1dG9TaXplIjowLCJGb3JlZ3JvdW5kIjp7IiRpZCI6IjU4MTciLCJDb2xvciI6eyIkaWQiOiI1ODE4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U4MTkiLCJUb3AiOjAuMCwiTGVmdCI6MC4wLCJSaWdodCI6MC4wLCJCb3R0b20iOjAuMH0sIlBhZGRpbmciOnsiJGlkIjoiNTgyMCIsIlRvcCI6MC4wLCJMZWZ0IjowLjAsIlJpZ2h0IjowLjAsIkJvdHRvbSI6MC4wfSwiQmFja2dyb3VuZCI6eyIkaWQiOiI1ODIxIiwiQ29sb3IiOnsiJGlkIjoiNTgyMiIsIkEiOjI1NSwiUiI6MCwiRyI6MCwiQiI6MH19LCJJc1Zpc2libGUiOnRydWUsIldpZHRoIjowLjAsIkhlaWdodCI6MC4wLCJCb3JkZXJTdHlsZSI6eyIkaWQiOiI1ODIzIiwiTGluZUNvbG9yIjpudWxsLCJMaW5lV2VpZ2h0IjowLjAsIkxpbmVUeXBlIjowLCJQYXJlbnRTdHlsZSI6bnVsbH0sIlBhcmVudFN0eWxlIjpudWxsfSwiVG9kYXlNYXJrZXJTdHlsZSI6eyIkaWQiOiI1ODI0IiwiTWFyZ2luIjp7IiRpZCI6IjU4MjUiLCJUb3AiOjAuMCwiTGVmdCI6MC4wLCJSaWdodCI6MC4wLCJCb3R0b20iOjAuMH0sIlBhZGRpbmciOnsiJGlkIjoiNTgyNiIsIlRvcCI6MC4wLCJMZWZ0IjowLjAsIlJpZ2h0IjowLjAsIkJvdHRvbSI6MC4wfSwiQmFja2dyb3VuZCI6eyIkaWQiOiI1ODI3IiwiQ29sb3IiOnsiJGlkIjoiNTgyOCIsIkEiOjI1NSwiUiI6MjU1LCJHIjowLCJCIjowfX0sIklzVmlzaWJsZSI6dHJ1ZSwiV2lkdGgiOjAuMCwiSGVpZ2h0IjowLjAsIkJvcmRlclN0eWxlIjpudWxsLCJQYXJlbnRTdHlsZSI6bnVsbH0sIlNjYWxlU3R5bGUiOnsiJGlkIjoiNTgyOSIsIlNoYXBlIjowLCJTaG93U2VnbWVudFNlcGFyYXRvcnMiOnRydWUsIlNlZ21lbnRTZXBhcmF0b3JPcGFjaXR5IjozMCwiSGFzQmVlblZpc2libGVCZWZvcmUiOmZhbHNlLCJGb250U2V0dGluZ3MiOnsiJGlkIjoiNTgzMCIsIkZvbnRTaXplIjoxMiwiRm9udE5hbWUiOiJDYWxpYnJpIiwiSXNCb2xkIjpmYWxzZSwiSXNJdGFsaWMiOmZhbHNlLCJJc1VuZGVybGluZWQiOmZhbHNlLCJQYXJlbnRTdHlsZSI6bnVsbH0sIkF1dG9TaXplIjowLCJGb3JlZ3JvdW5kIjp7IiRpZCI6IjU4MzEiLCJDb2xvciI6eyIkaWQiOiI1ODMyIiwiQSI6MjU1LCJSIjoyMzIsIkciOjIzMiwiQiI6MjMyfX0sIk1heFdpZHRoIjoyMDAuMCwiTWF4SGVpZ2h0IjoiSW5maW5pdHkiLCJTbWFydEZvcmVncm91bmRJc0FjdGl2ZSI6ZmFsc2UsIkhvcml6b250YWxBbGlnbm1lbnQiOjAsIlZlcnRpY2FsQWxpZ25tZW50IjoxLCJTbWFydEZvcmVncm91bmQiOm51bGwsIkJhY2tncm91bmRGaWxsVHlwZSI6MCwiTWFyZ2luIjp7IiRpZCI6IjU4MzMiLCJUb3AiOjAuMCwiTGVmdCI6NC4wLCJSaWdodCI6NC4wLCJCb3R0b20iOjAuMH0sIlBhZGRpbmciOnsiJGlkIjoiNTgzNCIsIlRvcCI6MC4wLCJMZWZ0IjowLjAsIlJpZ2h0IjowLjAsIkJvdHRvbSI6MC4wfSwiQmFja2dyb3VuZCI6eyIkaWQiOiI1ODM1IiwiQ29sb3IiOnsiJGlkIjoiNTgzNiIsIkEiOjI1NSwiUiI6MTQsIkciOjQwLCJCIjo2NX19LCJJc1Zpc2libGUiOnRydWUsIldpZHRoIjowLjAsIkhlaWdodCI6MC4wLCJCb3JkZXJTdHlsZSI6eyIkaWQiOiI1ODM3IiwiTGluZUNvbG9yIjpudWxsLCJMaW5lV2VpZ2h0IjowLjAsIkxpbmVUeXBlIjowLCJQYXJlbnRTdHlsZSI6bnVsbH0sIlBhcmVudFN0eWxlIjpudWxsfSwiU2luZ2xlU2NhbGVTaGFwZVN0eWxlIjp7IiRpZCI6IjU4MzgiLCJTaGFwZSI6MywiSGVpZ2h0IjoyMC4wfSwiTWlkZGxlVGllclNjYWxlU3R5bGUiOnsiJGlkIjoiNTgzOSIsIlNoYXBlIjowLCJTaG93U2VnbWVudFNlcGFyYXRvcnMiOnRydWUsIlNlZ21lbnRTZXBhcmF0b3JPcGFjaXR5IjozMCwiSGFzQmVlblZpc2libGVCZWZvcmUiOnRydWUsIkZvbnRTZXR0aW5ncyI6eyIkaWQiOiI1ODQwIiwiRm9udFNpemUiOjEyLCJGb250TmFtZSI6IkNhbGlicmkiLCJJc0JvbGQiOmZhbHNlLCJJc0l0YWxpYyI6ZmFsc2UsIklzVW5kZXJsaW5lZCI6ZmFsc2UsIlBhcmVudFN0eWxlIjpudWxsfSwiQXV0b1NpemUiOjAsIkZvcmVncm91bmQiOnsiJHJlZiI6IjU4MzEifSwiTWF4V2lkdGgiOjIwMC4wLCJNYXhIZWlnaHQiOiJJbmZpbml0eSIsIlNtYXJ0Rm9yZWdyb3VuZElzQWN0aXZlIjpmYWxzZSwiSG9yaXpvbnRhbEFsaWdubWVudCI6MCwiVmVydGljYWxBbGlnbm1lbnQiOjEsIlNtYXJ0Rm9yZWdyb3VuZCI6bnVsbCwiQmFja2dyb3VuZEZpbGxUeXBlIjowLCJNYXJnaW4iOnsiJGlkIjoiNTg0MSIsIlRvcCI6MC4wLCJMZWZ0Ijo0LjAsIlJpZ2h0Ijo0LjAsIkJvdHRvbSI6MC4wfSwiUGFkZGluZyI6eyIkaWQiOiI1ODQyIiwiVG9wIjowLjAsIkxlZnQiOjAuMCwiUmlnaHQiOjAuMCwiQm90dG9tIjowLjB9LCJCYWNrZ3JvdW5kIjp7IiRpZCI6IjU4NDMiLCJDb2xvciI6eyIkaWQiOiI1ODQ0IiwiQSI6MjU1LCJSIjoxNCwiRyI6NDAsIkIiOjY1fX0sIklzVmlzaWJsZSI6dHJ1ZSwiV2lkdGgiOjAuMCwiSGVpZ2h0IjowLjAsIkJvcmRlclN0eWxlIjp7IiRpZCI6IjU4NDUiLCJMaW5lQ29sb3IiOm51bGwsIkxpbmVXZWlnaHQiOjAuMCwiTGluZVR5cGUiOjAsIlBhcmVudFN0eWxlIjpudWxsfSwiUGFyZW50U3R5bGUiOm51bGx9LCJCb3R0b21UaWVyU2NhbGVTdHlsZSI6eyIkaWQiOiI1ODQ2IiwiU2hhcGUiOjAsIlNob3dTZWdtZW50U2VwYXJhdG9ycyI6dHJ1ZSwiU2VnbWVudFNlcGFyYXRvck9wYWNpdHkiOjMwLCJIYXNCZWVuVmlzaWJsZUJlZm9yZSI6ZmFsc2UsIkZvbnRTZXR0aW5ncyI6eyIkaWQiOiI1ODQ3IiwiRm9udFNpemUiOjEyLCJGb250TmFtZSI6IkNhbGlicmkiLCJJc0JvbGQiOmZhbHNlLCJJc0l0YWxpYyI6ZmFsc2UsIklzVW5kZXJsaW5lZCI6ZmFsc2UsIlBhcmVudFN0eWxlIjpudWxsfSwiQXV0b1NpemUiOjAsIkZvcmVncm91bmQiOnsiJGlkIjoiNTg0OCIsIkNvbG9yIjp7IiRpZCI6IjU4NDkiLCJBIjoyNTUsIlIiOjIzMiwiRyI6MjMyLCJCIjoyMzJ9fSwiTWF4V2lkdGgiOjIwMC4wLCJNYXhIZWlnaHQiOiJJbmZpbml0eSIsIlNtYXJ0Rm9yZWdyb3VuZElzQWN0aXZlIjpmYWxzZSwiSG9yaXpvbnRhbEFsaWdubWVudCI6MCwiVmVydGljYWxBbGlnbm1lbnQiOjEsIlNtYXJ0Rm9yZWdyb3VuZCI6bnVsbCwiQmFja2dyb3VuZEZpbGxUeXBlIjowLCJNYXJnaW4iOnsiJGlkIjoiNTg1MCIsIlRvcCI6MC4wLCJMZWZ0Ijo0LjAsIlJpZ2h0Ijo0LjAsIkJvdHRvbSI6MC4wfSwiUGFkZGluZyI6eyIkaWQiOiI1ODUxIiwiVG9wIjowLjAsIkxlZnQiOjAuMCwiUmlnaHQiOjAuMCwiQm90dG9tIjowLjB9LCJCYWNrZ3JvdW5kIjp7IiRpZCI6IjU4NTIiLCJDb2xvciI6eyIkaWQiOiI1ODUzIiwiQSI6MjU1LCJSIjoxNCwiRyI6NDAsIkIiOjY1fX0sIklzVmlzaWJsZSI6ZmFsc2UsIldpZHRoIjowLjAsIkhlaWdodCI6MC4wLCJCb3JkZXJTdHlsZSI6eyIkaWQiOiI1ODU0IiwiTGluZUNvbG9yIjpudWxsLCJMaW5lV2VpZ2h0IjowLjAsIkxpbmVUeXBlIjowLCJQYXJlbnRTdHlsZSI6bnVsbH0sIlBhcmVudFN0eWxlIjpudWxsfSwiRWxhcHNlZFRpbWVCYWNrZ3JvdW5kIjp7IiRpZCI6IjU4NTUiLCJDb2xvciI6eyIkaWQiOiI1ODU2IiwiQSI6MTkxLCJSIjoyNTUsIkciOjAsIkIiOjB9fSwiQXBwZW5kWWVhck9uWWVhckNoYW5nZSI6ZmFsc2UsIkVsYXBzZWRUaW1lRm9ybWF0IjoyLCJUb2RheU1hcmtlclBvc2l0aW9uIjoxLCJRdWlja1Bvc2l0aW9uIjozLCJBYnNvbHV0ZVBvc2l0aW9uIjo5Ni4xMjE2NiwiTWFyZ2luIjp7IiRpZCI6IjU4NTciLCJUb3AiOjAuMCwiTGVmdCI6MTAuMCwiUmlnaHQiOjEwLjAsIkJvdHRvbSI6MC4wfSwiUGFkZGluZyI6eyIkaWQiOiI1ODU4IiwiVG9wIjowLjAsIkxlZnQiOjAuMCwiUmlnaHQiOjAuMCwiQm90dG9tIjowLjB9LCJCYWNrZ3JvdW5kIjp7IiRpZCI6IjU4NTkiLCJDb2xvciI6eyIkaWQiOiI1ODYwIiwiQSI6MjU1LCJSIjo0NywiRyI6NTQsIkIiOjE1M319LCJJc1Zpc2libGUiOmZhbHNlLCJXaWR0aCI6MC4wLCJIZWlnaHQiOjAuMCwiQm9yZGVyU3R5bGUiOm51bGwsIlBhcmVudFN0eWxlIjpudWxsfSwiRGVmYXVsdE1pbGVzdG9uZVN0eWxlIjp7IiRpZCI6IjU4NjEiLCJTaGFwZSI6MiwiQ29ubmVjdG9yTWFyZ2luIjp7IiRpZCI6IjU4NjIiLCJUb3AiOjAuMCwiTGVmdCI6Mi4wLCJSaWdodCI6Mi4wLCJCb3R0b20iOjAuMH0sIkNvbm5lY3RvclN0eWxlIjp7IiRpZCI6IjU4NjMiLCJMaW5lQ29sb3IiOnsiJGlkIjoiNTg2NCIsIiR0eXBlIjoiTkxSRS5Db21tb24uRG9tLlNvbGlkQ29sb3JCcnVzaCwgTkxSRS5Db21tb24iLCJDb2xvciI6eyIkaWQiOiI1ODY1IiwiQSI6MTI3LCJSIjoyMzMsIkciOjExMywiQiI6NTB9fSwiTGluZVdlaWdodCI6MS4wLCJMaW5lVHlwZSI6MCwiUGFyZW50U3R5bGUiOm51bGx9LCJJc0JlbG93VGltZWJhbmQiOmZhbHNlLCJQb3NpdGlvbk9uVGFzayI6MCwiSGlkZURhdGUiOmZhbHNlLCJTaGFwZVNpemUiOjEsIlNwYWNpbmciOjAuMCwiUGFkZGluZyI6eyIkaWQiOiI1ODY2IiwiVG9wIjo1LjAsIkxlZnQiOjMuMCwiUmlnaHQiOjAuMCwiQm90dG9tIjoyLjB9LCJTaGFwZVN0eWxlIjp7IiRpZCI6IjU4NjciLCJNYXJnaW4iOnsiJGlkIjoiNTg2OCIsIlRvcCI6MC4wLCJMZWZ0IjowLjAsIlJpZ2h0IjowLjAsIkJvdHRvbSI6MC4wfSwiUGFkZGluZyI6eyIkaWQiOiI1ODY5IiwiVG9wIjowLjAsIkxlZnQiOjAuMCwiUmlnaHQiOjAuMCwiQm90dG9tIjowLjB9LCJCYWNrZ3JvdW5kIjp7IiRpZCI6IjU4NzAiLCJDb2xvciI6eyIkaWQiOiI1ODcxIiwiQSI6MjU1LCJSIjoyMzMsIkciOjExMywiQiI6NTB9fSwiSXNWaXNpYmxlIjp0cnVlLCJXaWR0aCI6MTguMCwiSGVpZ2h0IjoyMC4wLCJCb3JkZXJTdHlsZSI6eyIkaWQiOiI1ODcyIiwiTGluZUNvbG9yIjp7IiRpZCI6IjU4NzMiLCIkdHlwZSI6Ik5MUkUuQ29tbW9uLkRvbS5Tb2xpZENvbG9yQnJ1c2gsIE5MUkUuQ29tbW9uIiwiQ29sb3IiOnsiJGlkIjoiNTg3NCIsIkEiOjI1NSwiUiI6MjM0LCJHIjoyMiwiQiI6MzB9fSwiTGluZVdlaWdodCI6MC4wLCJMaW5lVHlwZSI6MCwiUGFyZW50U3R5bGUiOm51bGx9LCJQYXJlbnRTdHlsZSI6bnVsbH0sIlRpdGxlU3R5bGUiOnsiJGlkIjoiNTg3NSIsIkZvbnRTZXR0aW5ncyI6eyIkaWQiOiI1ODc2IiwiRm9udFNpemUiOjExLCJGb250TmFtZSI6IkNhbGlicmkiLCJJc0JvbGQiOnRydWUsIklzSXRhbGljIjpmYWxzZSwiSXNVbmRlcmxpbmVkIjpmYWxzZSwiUGFyZW50U3R5bGUiOm51bGx9LCJBdXRvU2l6ZSI6MCwiRm9yZWdyb3VuZCI6eyIkaWQiOiI1ODc3IiwiQ29sb3IiOnsiJGlkIjoiNTg3OC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1ODc5IiwiVG9wIjowLjAsIkxlZnQiOjAuMCwiUmlnaHQiOjAuMCwiQm90dG9tIjowLjB9LCJQYWRkaW5nIjp7IiRpZCI6IjU4ODAiLCJUb3AiOjAuMCwiTGVmdCI6MC4wLCJSaWdodCI6MC4wLCJCb3R0b20iOjAuMH0sIkJhY2tncm91bmQiOnsiJGlkIjoiNTg4MSIsIkNvbG9yIjp7IiRpZCI6IjU4ODIiLCJBIjoyNTUsIlIiOjAsIkciOjAsIkIiOjB9fSwiSXNWaXNpYmxlIjp0cnVlLCJXaWR0aCI6MC4wLCJIZWlnaHQiOjAuMCwiQm9yZGVyU3R5bGUiOnsiJGlkIjoiNTg4MyIsIkxpbmVDb2xvciI6bnVsbCwiTGluZVdlaWdodCI6MC4wLCJMaW5lVHlwZSI6MCwiUGFyZW50U3R5bGUiOm51bGx9LCJQYXJlbnRTdHlsZSI6bnVsbH0sIkRhdGVTdHlsZSI6eyIkaWQiOiI1ODg0IiwiRm9udFNldHRpbmdzIjp7IiRpZCI6IjU4ODUiLCJGb250U2l6ZSI6MTAsIkZvbnROYW1lIjoiQ2FsaWJyaSIsIklzQm9sZCI6ZmFsc2UsIklzSXRhbGljIjpmYWxzZSwiSXNVbmRlcmxpbmVkIjpmYWxzZSwiUGFyZW50U3R5bGUiOm51bGx9LCJBdXRvU2l6ZSI6MCwiRm9yZWdyb3VuZCI6eyIkaWQiOiI1ODg2IiwiQ29sb3IiOnsiJGlkIjoiNTg4NyIsIkEiOjI1NSwiUiI6MTQsIkciOjQwLCJCIjo2NX19LCJNYXhXaWR0aCI6MjAwLjAsIk1heEhlaWdodCI6IkluZmluaXR5IiwiU21hcnRGb3JlZ3JvdW5kSXNBY3RpdmUiOmZhbHNlLCJIb3Jpem9udGFsQWxpZ25tZW50IjowLCJWZXJ0aWNhbEFsaWdubWVudCI6MSwiU21hcnRGb3JlZ3JvdW5kIjpudWxsLCJCYWNrZ3JvdW5kRmlsbFR5cGUiOjAsIk1hcmdpbiI6eyIkaWQiOiI1ODg4IiwiVG9wIjowLjAsIkxlZnQiOjAuMCwiUmlnaHQiOjAuMCwiQm90dG9tIjowLjB9LCJQYWRkaW5nIjp7IiRpZCI6IjU4ODkiLCJUb3AiOjAuMCwiTGVmdCI6MC4wLCJSaWdodCI6MC4wLCJCb3R0b20iOjAuMH0sIkJhY2tncm91bmQiOnsiJGlkIjoiNTg5MCIsIkNvbG9yIjp7IiRpZCI6IjU4OTEiLCJBIjoyNTUsIlIiOjE0LCJHIjo0MCwiQiI6NjV9fSwiSXNWaXNpYmxlIjp0cnVlLCJXaWR0aCI6MC4wLCJIZWlnaHQiOjAuMCwiQm9yZGVyU3R5bGUiOnsiJGlkIjoiNTg5MiIsIkxpbmVDb2xvciI6bnVsbCwiTGluZVdlaWdodCI6MC4wLCJMaW5lVHlwZSI6MCwiUGFyZW50U3R5bGUiOm51bGx9LCJQYXJlbnRTdHlsZSI6bnVsbH0sIkRhdGVGb3JtYXQiOnsiJGlkIjoiNTg5MyIsIkZvcm1hdFN0cmluZyI6Ik1NTSBkLCB5eXl5IiwiU2VwYXJhdG9yIjoiLyIsIlVzZUludGVybmF0aW9uYWxEYXRlRm9ybWF0IjpmYWxzZSwiRGF0ZUlzVmlzaWJsZSI6dHJ1ZSwiVGltZUlzVmlzaWJsZSI6ZmFsc2UsIkhvdXJEaWdpdHMiOjEsIkFtUG1EZXNpZ25hdG9yIjoyLCJUcmltMDBNaW51dGVzIjpmYWxzZSwiTGFzdEtub3duVmlzaWJpbGl0eVN0YXRlIjpudWxsfSwiV2Vla051bWJlcmluZyI6eyIkaWQiOiI1ODk0IiwiRm9ybWF0IjowLCJJc1Zpc2libGUiOmZhbHNlLCJMYXN0S25vd25WaXNpYmlsaXR5U3RhdGUiOmZhbHNlfSwiSXNWaXNpYmxlIjp0cnVlLCJWYXJpYW5jZVN0eWxlIjp7IiRpZCI6IjU4OTUiLCJUZXh0U3R5bGUiOnsiJGlkIjoiNTg5NiIsIkZvbnRTZXR0aW5ncyI6eyIkaWQiOiI1ODk3IiwiRm9udFNpemUiOjExLCJGb250TmFtZSI6IkNhbGlicmkiLCJJc0JvbGQiOmZhbHNlLCJJc0l0YWxpYyI6ZmFsc2UsIklzVW5kZXJsaW5lZCI6ZmFsc2UsIlBhcmVudFN0eWxlIjpudWxsfSwiQXV0b1NpemUiOjAsIkZvcmVncm91bmQiOnsiJGlkIjoiNTg5OCIsIkNvbG9yIjp7IiRpZCI6IjU4OTk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NTkwMCIsIlRvcCI6MC4wLCJMZWZ0IjowLjAsIlJpZ2h0IjowLjAsIkJvdHRvbSI6MC4wfSwiUGFkZGluZyI6eyIkaWQiOiI1OTAxIiwiVG9wIjowLjAsIkxlZnQiOjAuMCwiUmlnaHQiOjAuMCwiQm90dG9tIjowLjB9LCJCYWNrZ3JvdW5kIjp7IiRpZCI6IjU5MDIiLCJDb2xvciI6eyIkaWQiOiI1OTAzIiwiQSI6MCwiUiI6MCwiRyI6MCwiQiI6MH19LCJJc1Zpc2libGUiOmZhbHNlLCJXaWR0aCI6MC4wLCJIZWlnaHQiOjAuMCwiQm9yZGVyU3R5bGUiOnsiJGlkIjoiNTkwNCIsIkxpbmVDb2xvciI6bnVsbCwiTGluZVdlaWdodCI6MC4wLCJMaW5lVHlwZSI6MCwiUGFyZW50U3R5bGUiOm51bGx9LCJQYXJlbnRTdHlsZSI6bnVsbH0sIlBhcmVudFN0eWxlIjpudWxsfSwiUGFyZW50U3R5bGUiOm51bGx9LCJEZWZhdWx0TW90U3R5bGUiOnsiJGlkIjoiNTkwNSIsIlNoYXBlIjoyLCJDb25uZWN0b3JNYXJnaW4iOnsiJGlkIjoiNTkwNiIsIlRvcCI6MC4wLCJMZWZ0IjoyLjAsIlJpZ2h0IjoyLjAsIkJvdHRvbSI6MC4wfSwiQ29ubmVjdG9yU3R5bGUiOnsiJGlkIjoiNTkwNyIsIkxpbmVDb2xvciI6eyIkaWQiOiI1OTA4IiwiJHR5cGUiOiJOTFJFLkNvbW1vbi5Eb20uU29saWRDb2xvckJydXNoLCBOTFJFLkNvbW1vbiIsIkNvbG9yIjp7IiRpZCI6IjU5MDkiLCJBIjoxMjcsIlIiOjIzMywiRyI6MTEzLCJCIjo1MH19LCJMaW5lV2VpZ2h0IjoxLjAsIkxpbmVUeXBlIjowLCJQYXJlbnRTdHlsZSI6bnVsbH0sIklzQmVsb3dUaW1lYmFuZCI6ZmFsc2UsIlBvc2l0aW9uT25UYXNrIjoxLCJIaWRlRGF0ZSI6ZmFsc2UsIlNoYXBlU2l6ZSI6MSwiU3BhY2luZyI6MC4wLCJQYWRkaW5nIjp7IiRpZCI6IjU5MTAiLCJUb3AiOjUuMCwiTGVmdCI6My4wLCJSaWdodCI6MC4wLCJCb3R0b20iOjIuMH0sIlNoYXBlU3R5bGUiOnsiJGlkIjoiNTkxMSIsIk1hcmdpbiI6eyIkaWQiOiI1OTEyIiwiVG9wIjowLjAsIkxlZnQiOjAuMCwiUmlnaHQiOjAuMCwiQm90dG9tIjowLjB9LCJQYWRkaW5nIjp7IiRpZCI6IjU5MTMiLCJUb3AiOjAuMCwiTGVmdCI6MC4wLCJSaWdodCI6MC4wLCJCb3R0b20iOjAuMH0sIkJhY2tncm91bmQiOnsiJGlkIjoiNTkxNCIsIkNvbG9yIjp7IiRpZCI6IjU5MTUiLCJBIjoyNTUsIlIiOjIzMywiRyI6MTEzLCJCIjo1MH19LCJJc1Zpc2libGUiOnRydWUsIldpZHRoIjoxMy4wLCJIZWlnaHQiOjEzLjAsIkJvcmRlclN0eWxlIjp7IiRpZCI6IjU5MTYiLCJMaW5lQ29sb3IiOnsiJGlkIjoiNTkxNyIsIiR0eXBlIjoiTkxSRS5Db21tb24uRG9tLlNvbGlkQ29sb3JCcnVzaCwgTkxSRS5Db21tb24iLCJDb2xvciI6eyIkaWQiOiI1OTE4IiwiQSI6MjU1LCJSIjoyMzQsIkciOjIyLCJCIjozMH19LCJMaW5lV2VpZ2h0IjowLjAsIkxpbmVUeXBlIjowLCJQYXJlbnRTdHlsZSI6bnVsbH0sIlBhcmVudFN0eWxlIjpudWxsfSwiVGl0bGVTdHlsZSI6eyIkaWQiOiI1OTE5IiwiRm9udFNldHRpbmdzIjp7IiRpZCI6IjU5MjAiLCJGb250U2l6ZSI6MTEsIkZvbnROYW1lIjoiQ2FsaWJyaSIsIklzQm9sZCI6dHJ1ZSwiSXNJdGFsaWMiOmZhbHNlLCJJc1VuZGVybGluZWQiOmZhbHNlLCJQYXJlbnRTdHlsZSI6bnVsbH0sIkF1dG9TaXplIjowLCJGb3JlZ3JvdW5kIjp7IiRpZCI6IjU5MjEiLCJDb2xvciI6eyIkaWQiOiI1OTIy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U5MjMiLCJUb3AiOjAuMCwiTGVmdCI6MC4wLCJSaWdodCI6MC4wLCJCb3R0b20iOjAuMH0sIlBhZGRpbmciOnsiJGlkIjoiNTkyNCIsIlRvcCI6MC4wLCJMZWZ0IjowLjAsIlJpZ2h0IjowLjAsIkJvdHRvbSI6MC4wfSwiQmFja2dyb3VuZCI6eyIkaWQiOiI1OTI1IiwiQ29sb3IiOnsiJGlkIjoiNTkyNiIsIkEiOjI1NSwiUiI6MCwiRyI6MCwiQiI6MH19LCJJc1Zpc2libGUiOnRydWUsIldpZHRoIjowLjAsIkhlaWdodCI6MC4wLCJCb3JkZXJTdHlsZSI6eyIkaWQiOiI1OTI3IiwiTGluZUNvbG9yIjpudWxsLCJMaW5lV2VpZ2h0IjowLjAsIkxpbmVUeXBlIjowLCJQYXJlbnRTdHlsZSI6bnVsbH0sIlBhcmVudFN0eWxlIjpudWxsfSwiRGF0ZVN0eWxlIjp7IiRpZCI6IjU5MjgiLCJGb250U2V0dGluZ3MiOnsiJGlkIjoiNTkyOSIsIkZvbnRTaXplIjoxMCwiRm9udE5hbWUiOiJDYWxpYnJpIiwiSXNCb2xkIjpmYWxzZSwiSXNJdGFsaWMiOmZhbHNlLCJJc1VuZGVybGluZWQiOmZhbHNlLCJQYXJlbnRTdHlsZSI6bnVsbH0sIkF1dG9TaXplIjowLCJGb3JlZ3JvdW5kIjp7IiRpZCI6IjU5MzAiLCJDb2xvciI6eyIkaWQiOiI1OTMxIiwiQSI6MjU1LCJSIjoxNCwiRyI6NDAsIkIiOjY1fX0sIk1heFdpZHRoIjoyMDAuMCwiTWF4SGVpZ2h0IjoiSW5maW5pdHkiLCJTbWFydEZvcmVncm91bmRJc0FjdGl2ZSI6ZmFsc2UsIkhvcml6b250YWxBbGlnbm1lbnQiOjAsIlZlcnRpY2FsQWxpZ25tZW50IjoxLCJTbWFydEZvcmVncm91bmQiOm51bGwsIkJhY2tncm91bmRGaWxsVHlwZSI6MCwiTWFyZ2luIjp7IiRpZCI6IjU5MzIiLCJUb3AiOjAuMCwiTGVmdCI6MC4wLCJSaWdodCI6MC4wLCJCb3R0b20iOjAuMH0sIlBhZGRpbmciOnsiJGlkIjoiNTkzMyIsIlRvcCI6MC4wLCJMZWZ0IjowLjAsIlJpZ2h0IjowLjAsIkJvdHRvbSI6MC4wfSwiQmFja2dyb3VuZCI6eyIkaWQiOiI1OTM0IiwiQ29sb3IiOnsiJGlkIjoiNTkzNSIsIkEiOjI1NSwiUiI6MTQsIkciOjQwLCJCIjo2NX19LCJJc1Zpc2libGUiOnRydWUsIldpZHRoIjowLjAsIkhlaWdodCI6MC4wLCJCb3JkZXJTdHlsZSI6eyIkaWQiOiI1OTM2IiwiTGluZUNvbG9yIjpudWxsLCJMaW5lV2VpZ2h0IjowLjAsIkxpbmVUeXBlIjowLCJQYXJlbnRTdHlsZSI6bnVsbH0sIlBhcmVudFN0eWxlIjpudWxsfSwiRGF0ZUZvcm1hdCI6eyIkaWQiOiI1OTM3IiwiRm9ybWF0U3RyaW5nIjoiTU1NIGQsIHl5eXkiLCJTZXBhcmF0b3IiOiIvIiwiVXNlSW50ZXJuYXRpb25hbERhdGVGb3JtYXQiOmZhbHNlLCJEYXRlSXNWaXNpYmxlIjp0cnVlLCJUaW1lSXNWaXNpYmxlIjpmYWxzZSwiSG91ckRpZ2l0cyI6MSwiQW1QbURlc2lnbmF0b3IiOjIsIlRyaW0wME1pbnV0ZXMiOmZhbHNlLCJMYXN0S25vd25WaXNpYmlsaXR5U3RhdGUiOm51bGx9LCJXZWVrTnVtYmVyaW5nIjp7IiRpZCI6IjU5MzgiLCJGb3JtYXQiOjAsIklzVmlzaWJsZSI6ZmFsc2UsIkxhc3RLbm93blZpc2liaWxpdHlTdGF0ZSI6ZmFsc2V9LCJJc1Zpc2libGUiOnRydWUsIlZhcmlhbmNlU3R5bGUiOnsiJGlkIjoiNTkzOSIsIlRleHRTdHlsZSI6eyIkaWQiOiI1OTQwIiwiRm9udFNldHRpbmdzIjp7IiRpZCI6IjU5NDEiLCJGb250U2l6ZSI6MTEsIkZvbnROYW1lIjoiQ2FsaWJyaSIsIklzQm9sZCI6ZmFsc2UsIklzSXRhbGljIjpmYWxzZSwiSXNVbmRlcmxpbmVkIjpmYWxzZSwiUGFyZW50U3R5bGUiOm51bGx9LCJBdXRvU2l6ZSI6MCwiRm9yZWdyb3VuZCI6eyIkaWQiOiI1OTQyIiwiQ29sb3IiOnsiJGlkIjoiNTk0My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1OTQ0IiwiVG9wIjowLjAsIkxlZnQiOjAuMCwiUmlnaHQiOjAuMCwiQm90dG9tIjowLjB9LCJQYWRkaW5nIjp7IiRpZCI6IjU5NDUiLCJUb3AiOjAuMCwiTGVmdCI6MC4wLCJSaWdodCI6MC4wLCJCb3R0b20iOjAuMH0sIkJhY2tncm91bmQiOnsiJGlkIjoiNTk0NiIsIkNvbG9yIjp7IiRpZCI6IjU5NDciLCJBIjowLCJSIjowLCJHIjowLCJCIjowfX0sIklzVmlzaWJsZSI6ZmFsc2UsIldpZHRoIjowLjAsIkhlaWdodCI6MC4wLCJCb3JkZXJTdHlsZSI6eyIkaWQiOiI1OTQ4IiwiTGluZUNvbG9yIjpudWxsLCJMaW5lV2VpZ2h0IjowLjAsIkxpbmVUeXBlIjowLCJQYXJlbnRTdHlsZSI6bnVsbH0sIlBhcmVudFN0eWxlIjpudWxsfSwiUGFyZW50U3R5bGUiOm51bGx9LCJQYXJlbnRTdHlsZSI6bnVsbH0sIkRlZmF1bHRUYXNrU3R5bGUiOnsiJGlkIjoiNTk0OSIsIlNoYXBlIjozLCJTaGFwZVRoaWNrbmVzcyI6MCwiRHVyYXRpb25Gb3JtYXQiOjAsIkluY2x1ZGVOb25Xb3JraW5nRGF5c0luRHVyYXRpb24iOmZhbHNlLCJQZXJjZW50YWdlQ29tcGxldGVTdHlsZSI6eyIkaWQiOiI1OTUwIiwiRm9udFNldHRpbmdzIjp7IiRpZCI6IjU5NTEiLCJGb250U2l6ZSI6MTAsIkZvbnROYW1lIjoiQ2FsaWJyaSIsIklzQm9sZCI6ZmFsc2UsIklzSXRhbGljIjpmYWxzZSwiSXNVbmRlcmxpbmVkIjpmYWxzZSwiUGFyZW50U3R5bGUiOm51bGx9LCJBdXRvU2l6ZSI6MCwiRm9yZWdyb3VuZCI6eyIkaWQiOiI1OTUyIiwiQ29sb3IiOnsiJGlkIjoiNTk1MyIsIkEiOjI1NSwiUiI6MjMyLCJHIjoyMzIsIkIiOjIzMn19LCJNYXhXaWR0aCI6MjAwLjAsIk1heEhlaWdodCI6IkluZmluaXR5IiwiU21hcnRGb3JlZ3JvdW5kSXNBY3RpdmUiOmZhbHNlLCJIb3Jpem9udGFsQWxpZ25tZW50IjoxLCJWZXJ0aWNhbEFsaWdubWVudCI6MSwiU21hcnRGb3JlZ3JvdW5kIjpudWxsLCJCYWNrZ3JvdW5kRmlsbFR5cGUiOjAsIk1hcmdpbiI6eyIkaWQiOiI1OTU0IiwiVG9wIjowLjAsIkxlZnQiOjAuMCwiUmlnaHQiOjAuMCwiQm90dG9tIjowLjB9LCJQYWRkaW5nIjp7IiRpZCI6IjU5NTUiLCJUb3AiOjAuMCwiTGVmdCI6MC4wLCJSaWdodCI6MC4wLCJCb3R0b20iOjAuMH0sIkJhY2tncm91bmQiOnsiJGlkIjoiNTk1NiIsIkNvbG9yIjp7IiRpZCI6IjU5NTciLCJBIjo4OSwiUiI6MCwiRyI6MCwiQiI6MH19LCJJc1Zpc2libGUiOnRydWUsIldpZHRoIjowLjAsIkhlaWdodCI6MC4wLCJCb3JkZXJTdHlsZSI6eyIkaWQiOiI1OTU4IiwiTGluZUNvbG9yIjpudWxsLCJMaW5lV2VpZ2h0IjowLjAsIkxpbmVUeXBlIjowLCJQYXJlbnRTdHlsZSI6bnVsbH0sIlBhcmVudFN0eWxlIjpudWxsfSwiRHVyYXRpb25TdHlsZSI6eyIkaWQiOiI1OTU5IiwiRm9udFNldHRpbmdzIjp7IiRpZCI6IjU5NjAiLCJGb250U2l6ZSI6MTAsIkZvbnROYW1lIjoiQ2FsaWJyaSIsIklzQm9sZCI6ZmFsc2UsIklzSXRhbGljIjpmYWxzZSwiSXNVbmRlcmxpbmVkIjpmYWxzZSwiUGFyZW50U3R5bGUiOm51bGx9LCJBdXRvU2l6ZSI6MCwiRm9yZWdyb3VuZCI6eyIkaWQiOiI1OTYxIiwiQ29sb3IiOnsiJGlkIjoiNTk2MiIsIkEiOjI1NSwiUiI6MjM3LCJHIjoxMjUsIkIiOjQ5fX0sIk1heFdpZHRoIjoyMDAuMCwiTWF4SGVpZ2h0IjoiSW5maW5pdHkiLCJTbWFydEZvcmVncm91bmRJc0FjdGl2ZSI6ZmFsc2UsIkhvcml6b250YWxBbGlnbm1lbnQiOjAsIlZlcnRpY2FsQWxpZ25tZW50IjoxLCJTbWFydEZvcmVncm91bmQiOm51bGwsIkJhY2tncm91bmRGaWxsVHlwZSI6MCwiTWFyZ2luIjp7IiRpZCI6IjU5NjMiLCJUb3AiOjAuMCwiTGVmdCI6MC4wLCJSaWdodCI6MC4wLCJCb3R0b20iOjAuMH0sIlBhZGRpbmciOnsiJGlkIjoiNTk2NCIsIlRvcCI6MC4wLCJMZWZ0IjowLjAsIlJpZ2h0IjowLjAsIkJvdHRvbSI6MC4wfSwiQmFja2dyb3VuZCI6eyIkaWQiOiI1OTY1IiwiQ29sb3IiOnsiJGlkIjoiNTk2NiIsIkEiOjI1NSwiUiI6MjM3LCJHIjoxMjUsIkIiOjQ5fX0sIklzVmlzaWJsZSI6dHJ1ZSwiV2lkdGgiOjAuMCwiSGVpZ2h0IjowLjAsIkJvcmRlclN0eWxlIjp7IiRpZCI6IjU5NjciLCJMaW5lQ29sb3IiOm51bGwsIkxpbmVXZWlnaHQiOjAuMCwiTGluZVR5cGUiOjAsIlBhcmVudFN0eWxlIjpudWxsfSwiUGFyZW50U3R5bGUiOm51bGx9LCJIb3Jpem9udGFsQ29ubmVjdG9yU3R5bGUiOnsiJGlkIjoiNTk2OCIsIkxpbmVDb2xvciI6eyIkaWQiOiI1OTY5IiwiJHR5cGUiOiJOTFJFLkNvbW1vbi5Eb20uU29saWRDb2xvckJydXNoLCBOTFJFLkNvbW1vbiIsIkNvbG9yIjp7IiRpZCI6IjU5NzAiLCJBIjo1MSwiUiI6MjEsIkciOjk2LCJCIjoxMzB9fSwiTGluZVdlaWdodCI6MS4wLCJMaW5lVHlwZSI6MCwiUGFyZW50U3R5bGUiOm51bGx9LCJWZXJ0aWNhbENvbm5lY3RvclN0eWxlIjp7IiRpZCI6IjU5NzEiLCJMaW5lQ29sb3IiOnsiJGlkIjoiNTk3MiIsIiR0eXBlIjoiTkxSRS5Db21tb24uRG9tLlNvbGlkQ29sb3JCcnVzaCwgTkxSRS5Db21tb24iLCJDb2xvciI6eyIkaWQiOiI1OTczIiwiQSI6NTEsIlIiOjIxLCJHIjo5NiwiQiI6MTMwfX0sIkxpbmVXZWlnaHQiOjAuMCwiTGluZVR5cGUiOjAsIlBhcmVudFN0eWxlIjpudWxsfSwiTWFyZ2luIjpudWxsLCJTdGFydERhdGVQb3NpdGlvbiI6NCwiRW5kRGF0ZVBvc2l0aW9uIjo0LCJEYXRlSXNWaXNpYmxlIjp0cnVlLCJUaXRsZVBvc2l0aW9uIjozLCJEdXJhdGlvblBvc2l0aW9uIjo2LCJQZXJjZW50YWdlQ29tcGxldGVkUG9zaXRpb24iOjIsIlZhcmlhbmNlUG9zaXRpb24iOjYsIlNwYWNpbmciOjMsIklzQmVsb3dUaW1lYmFuZCI6ZmFsc2UsIlBlcmNlbnRhZ2VDb21wbGV0ZVNoYXBlT3BhY2l0eSI6MzUsIkJhc2VsaW5lU3R5bGUiOnsiJGlkIjoiNTk3NCIsIlNoYXBlU3R5bGUiOnsiJGlkIjoiNTk3NSIsIk1hcmdpbiI6eyIkaWQiOiI1OTc2IiwiVG9wIjowLjAsIkxlZnQiOjAuMCwiUmlnaHQiOjAuMCwiQm90dG9tIjowLjB9LCJQYWRkaW5nIjp7IiRpZCI6IjU5NzciLCJUb3AiOjAuMCwiTGVmdCI6MC4wLCJSaWdodCI6MC4wLCJCb3R0b20iOjAuMH0sIkJhY2tncm91bmQiOnsiJGlkIjoiNTk3OCIsIkNvbG9yIjp7IiRpZCI6IjU5NzkiLCJBIjoxNTMsIlIiOjAsIkciOjAsIkIiOjB9fSwiSXNWaXNpYmxlIjp0cnVlLCJXaWR0aCI6MC4wLCJIZWlnaHQiOjAuMCwiQm9yZGVyU3R5bGUiOnsiJGlkIjoiNTk4MCIsIkxpbmVDb2xvciI6bnVsbCwiTGluZVdlaWdodCI6MC4wLCJMaW5lVHlwZSI6MCwiUGFyZW50U3R5bGUiOm51bGx9LCJQYXJlbnRTdHlsZSI6bnVsbH0sIk1hcmdpbiI6eyIkaWQiOiI1OTgxIiwiVG9wIjowLjAsIkxlZnQiOjAuMCwiUmlnaHQiOjAuMCwiQm90dG9tIjowLjB9LCJQYWRkaW5nIjp7IiRpZCI6IjU5ODIiLCJUb3AiOjAuMCwiTGVmdCI6MC4wLCJSaWdodCI6MC4wLCJCb3R0b20iOjAuMH0sIkJhY2tncm91bmQiOm51bGwsIklzVmlzaWJsZSI6dHJ1ZSwiV2lkdGgiOjAuMCwiSGVpZ2h0IjowLjAsIkJvcmRlclN0eWxlIjpudWxsLCJQYXJlbnRTdHlsZSI6bnVsbH0sIlNoYXBlU3R5bGUiOnsiJGlkIjoiNTk4MyIsIk1hcmdpbiI6eyIkaWQiOiI1OTg0IiwiVG9wIjowLjAsIkxlZnQiOjQuMCwiUmlnaHQiOjQuMCwiQm90dG9tIjowLjB9LCJQYWRkaW5nIjp7IiRpZCI6IjU5ODUiLCJUb3AiOjAuMCwiTGVmdCI6MC4wLCJSaWdodCI6MC4wLCJCb3R0b20iOjAuMH0sIkJhY2tncm91bmQiOnsiJGlkIjoiNTk4NiIsIkNvbG9yIjp7IiRpZCI6IjU5ODciLCJBIjoyNTUsIlIiOjIxLCJHIjo5NiwiQiI6MTMwfX0sIklzVmlzaWJsZSI6dHJ1ZSwiV2lkdGgiOjAuMCwiSGVpZ2h0IjoxMC4wLCJCb3JkZXJTdHlsZSI6eyIkaWQiOiI1OTg4IiwiTGluZUNvbG9yIjp7IiRpZCI6IjU5ODkiLCIkdHlwZSI6Ik5MUkUuQ29tbW9uLkRvbS5Tb2xpZENvbG9yQnJ1c2gsIE5MUkUuQ29tbW9uIiwiQ29sb3IiOnsiJGlkIjoiNTk5MCIsIkEiOjI1NSwiUiI6MjM0LCJHIjoyMiwiQiI6MzB9fSwiTGluZVdlaWdodCI6MC4wLCJMaW5lVHlwZSI6MCwiUGFyZW50U3R5bGUiOm51bGx9LCJQYXJlbnRTdHlsZSI6bnVsbH0sIlRpdGxlU3R5bGUiOnsiJGlkIjoiNTk5MSIsIkZvbnRTZXR0aW5ncyI6eyIkaWQiOiI1OTkyIiwiRm9udFNpemUiOjExLCJGb250TmFtZSI6IkNhbGlicmkiLCJJc0JvbGQiOmZhbHNlLCJJc0l0YWxpYyI6ZmFsc2UsIklzVW5kZXJsaW5lZCI6ZmFsc2UsIlBhcmVudFN0eWxlIjpudWxsfSwiQXV0b1NpemUiOjAsIkZvcmVncm91bmQiOnsiJGlkIjoiNTk5MyIsIkNvbG9yIjp7IiRpZCI6IjU5OTQiLCJBIjoyNTUsIlIiOjAsIkciOjAsIkIiOjB9fSwiTWF4V2lkdGgiOjIwMC4wLCJNYXhIZWlnaHQiOiJJbmZpbml0eSIsIlNtYXJ0Rm9yZWdyb3VuZElzQWN0aXZlIjpmYWxzZSwiSG9yaXpvbnRhbEFsaWdubWVudCI6MiwiVmVydGljYWxBbGlnbm1lbnQiOjEsIlNtYXJ0Rm9yZWdyb3VuZCI6bnVsbCwiQmFja2dyb3VuZEZpbGxUeXBlIjowLCJNYXJnaW4iOnsiJGlkIjoiNTk5NSIsIlRvcCI6MC4wLCJMZWZ0IjowLjAsIlJpZ2h0IjowLjAsIkJvdHRvbSI6MC4wfSwiUGFkZGluZyI6eyIkaWQiOiI1OTk2IiwiVG9wIjowLjAsIkxlZnQiOjAuMCwiUmlnaHQiOjAuMCwiQm90dG9tIjowLjB9LCJCYWNrZ3JvdW5kIjp7IiRpZCI6IjU5OTciLCJDb2xvciI6eyIkaWQiOiI1OTk4IiwiQSI6MjU1LCJSIjowLCJHIjowLCJCIjowfX0sIklzVmlzaWJsZSI6dHJ1ZSwiV2lkdGgiOjAuMCwiSGVpZ2h0IjowLjAsIkJvcmRlclN0eWxlIjp7IiRpZCI6IjU5OTkiLCJMaW5lQ29sb3IiOm51bGwsIkxpbmVXZWlnaHQiOjAuMCwiTGluZVR5cGUiOjAsIlBhcmVudFN0eWxlIjpudWxsfSwiUGFyZW50U3R5bGUiOm51bGx9LCJEYXRlU3R5bGUiOnsiJGlkIjoiNjAwMCIsIkZvbnRTZXR0aW5ncyI6eyIkaWQiOiI2MDAxIiwiRm9udFNpemUiOjEwLCJGb250TmFtZSI6IkNhbGlicmkiLCJJc0JvbGQiOmZhbHNlLCJJc0l0YWxpYyI6ZmFsc2UsIklzVW5kZXJsaW5lZCI6ZmFsc2UsIlBhcmVudFN0eWxlIjpudWxsfSwiQXV0b1NpemUiOjAsIkZvcmVncm91bmQiOnsiJGlkIjoiNjAwMiIsIkNvbG9yIjp7IiRpZCI6IjYwMDMiLCJBIjoyNTUsIlIiOjE0LCJHIjo0MCwiQiI6NjV9fSwiTWF4V2lkdGgiOjIwMC4wLCJNYXhIZWlnaHQiOiJJbmZpbml0eSIsIlNtYXJ0Rm9yZWdyb3VuZElzQWN0aXZlIjpmYWxzZSwiSG9yaXpvbnRhbEFsaWdubWVudCI6MCwiVmVydGljYWxBbGlnbm1lbnQiOjEsIlNtYXJ0Rm9yZWdyb3VuZCI6bnVsbCwiQmFja2dyb3VuZEZpbGxUeXBlIjowLCJNYXJnaW4iOnsiJGlkIjoiNjAwNCIsIlRvcCI6MC4wLCJMZWZ0IjowLjAsIlJpZ2h0IjowLjAsIkJvdHRvbSI6MC4wfSwiUGFkZGluZyI6eyIkaWQiOiI2MDA1IiwiVG9wIjowLjAsIkxlZnQiOjAuMCwiUmlnaHQiOjAuMCwiQm90dG9tIjowLjB9LCJCYWNrZ3JvdW5kIjp7IiRpZCI6IjYwMDYiLCJDb2xvciI6eyIkaWQiOiI2MDA3IiwiQSI6MjU1LCJSIjoxNCwiRyI6NDAsIkIiOjY1fX0sIklzVmlzaWJsZSI6dHJ1ZSwiV2lkdGgiOjAuMCwiSGVpZ2h0IjowLjAsIkJvcmRlclN0eWxlIjp7IiRpZCI6IjYwMDgiLCJMaW5lQ29sb3IiOm51bGwsIkxpbmVXZWlnaHQiOjAuMCwiTGluZVR5cGUiOjAsIlBhcmVudFN0eWxlIjpudWxsfSwiUGFyZW50U3R5bGUiOm51bGx9LCJEYXRlRm9ybWF0Ijp7IiRpZCI6IjYwMDk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NjAxMCIsIkZvcm1hdCI6MCwiSXNWaXNpYmxlIjpmYWxzZSwiTGFzdEtub3duVmlzaWJpbGl0eVN0YXRlIjpmYWxzZX0sIklzVmlzaWJsZSI6dHJ1ZSwiVmFyaWFuY2VTdHlsZSI6eyIkaWQiOiI2MDExIiwiVGV4dFN0eWxlIjp7IiRpZCI6IjYwMTIiLCJGb250U2V0dGluZ3MiOnsiJGlkIjoiNjAxMyIsIkZvbnRTaXplIjoxMSwiRm9udE5hbWUiOiJDYWxpYnJpIiwiSXNCb2xkIjpmYWxzZSwiSXNJdGFsaWMiOmZhbHNlLCJJc1VuZGVybGluZWQiOmZhbHNlLCJQYXJlbnRTdHlsZSI6bnVsbH0sIkF1dG9TaXplIjowLCJGb3JlZ3JvdW5kIjp7IiRpZCI6IjYwMTQiLCJDb2xvciI6eyIkaWQiOiI2MDE1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YwMTYiLCJUb3AiOjAuMCwiTGVmdCI6MC4wLCJSaWdodCI6MC4wLCJCb3R0b20iOjAuMH0sIlBhZGRpbmciOnsiJGlkIjoiNjAxNyIsIlRvcCI6MC4wLCJMZWZ0IjowLjAsIlJpZ2h0IjowLjAsIkJvdHRvbSI6MC4wfSwiQmFja2dyb3VuZCI6eyIkaWQiOiI2MDE4IiwiQ29sb3IiOnsiJGlkIjoiNjAxOSIsIkEiOjAsIlIiOjAsIkciOjAsIkIiOjB9fSwiSXNWaXNpYmxlIjp0cnVlLCJXaWR0aCI6MC4wLCJIZWlnaHQiOjAuMCwiQm9yZGVyU3R5bGUiOnsiJGlkIjoiNjAyMCIsIkxpbmVDb2xvciI6bnVsbCwiTGluZVdlaWdodCI6MC4wLCJMaW5lVHlwZSI6MCwiUGFyZW50U3R5bGUiOm51bGx9LCJQYXJlbnRTdHlsZSI6bnVsbH0sIlBhcmVudFN0eWxlIjpudWxsfSwiUGFyZW50U3R5bGUiOm51bGwsIl9leHBsaWNpdGx5U2V0Ijp7IiRpZCI6IjYwMjEiLCJTaGFwZVN0eWxlIjpmYWxzZSwiVGl0bGVTdHlsZSI6ZmFsc2UsIkRhdGVTdHlsZSI6ZmFsc2UsIlZhcmlhbmNlU3R5bGUiOmZhbHNlLCJIb3Jpem9udGFsQ29ubmVjdG9yU3R5bGUiOmZhbHNlLCJWZXJ0aWNhbENvbm5lY3RvclN0eWxlIjpmYWxzZSwiUGVyY2VudGFnZUNvbXBsZXRlU2hhcGVPcGFjaXR5IjpmYWxzZSwiU2hhcGUiOmZhbHNlLCJTaGFwZVRoaWNrbmVzcyI6ZmFsc2UsIkR1cmF0aW9uRm9ybWF0IjpmYWxzZSwiSW5jbHVkZU5vbldvcmtpbmdEYXlzSW5EdXJhdGlvbiI6ZmFsc2UsIk1hcmdpbiI6ZmFsc2UsIlN0YXJ0RGF0ZVBvc2l0aW9uIjpmYWxzZSwiRW5kRGF0ZVBvc2l0aW9uIjpmYWxzZSwiVGl0bGVQb3NpdGlvbiI6ZmFsc2UsIkR1cmF0aW9uUG9zaXRpb24iOmZhbHNlLCJQZXJjZW50YWdlQ29tcGxldGVkUG9zaXRpb24iOmZhbHNlLCJWYXJpYW5jZVBvc2l0aW9uIjpmYWxzZSwiU3BhY2luZyI6ZmFsc2UsIklzQmVsb3dUaW1lYmFuZCI6ZmFsc2UsIkRhdGVGb3JtYXQiOmZhbHNlLCJXZWVrTnVtYmVyaW5nIjpmYWxzZSwiSXNWaXNpYmxlIjpmYWxzZX19LCJEZWZhdWx0U3dpbWxhbmVNaWxlc3RvbmVTdHlsZSI6bnVsbCwiR3JpZGxpbmVQYW5lbFN0eWxlIjp7IiRpZCI6IjYwMjIiLCJHcmlkbGluZVN0eWxlIjp7IiRpZCI6IjYwMjMiLCJMaW5lQ29sb3IiOnsiJGlkIjoiNjAyNCIsIiR0eXBlIjoiTkxSRS5Db21tb24uRG9tLlNvbGlkQ29sb3JCcnVzaCwgTkxSRS5Db21tb24iLCJDb2xvciI6eyIkaWQiOiI2MDI1IiwiQSI6MzgsIlIiOjkxLCJHIjoxNTUsIkIiOjIxM319LCJMaW5lV2VpZ2h0IjoxLjAsIkxpbmVUeXBlIjowLCJQYXJlbnRTdHlsZSI6bnVsbH0sIk1hcmdpbiI6eyIkaWQiOiI2MDI2IiwiVG9wIjowLjAsIkxlZnQiOjAuMCwiUmlnaHQiOjAuMCwiQm90dG9tIjowLjB9LCJQYWRkaW5nIjp7IiRpZCI6IjYwMjciLCJUb3AiOjAuMCwiTGVmdCI6MC4wLCJSaWdodCI6MC4wLCJCb3R0b20iOjAuMH0sIkJhY2tncm91bmQiOm51bGwsIklzVmlzaWJsZSI6dHJ1ZSwiV2lkdGgiOjAuMCwiSGVpZ2h0IjowLjAsIkJvcmRlclN0eWxlIjp7IiRpZCI6IjYwMjgiLCJMaW5lQ29sb3IiOm51bGwsIkxpbmVXZWlnaHQiOjAuMCwiTGluZVR5cGUiOjAsIlBhcmVudFN0eWxlIjpudWxsfSwiUGFyZW50U3R5bGUiOm51bGx9LCJBY3Rpdml0eUxpbmVQYW5lbFN0eWxlIjp7IiRpZCI6IjYwMjkiLCJBY3Rpdml0eUxpbmVTdHlsZSI6eyIkaWQiOiI2MDMwIiwiTGluZUNvbG9yIjp7IiRpZCI6IjYwMzEiLCIkdHlwZSI6Ik5MUkUuQ29tbW9uLkRvbS5Tb2xpZENvbG9yQnJ1c2gsIE5MUkUuQ29tbW9uIiwiQ29sb3IiOnsiJGlkIjoiNjAzMiIsIkEiOjM4LCJSIjo2OCwiRyI6MTE0LCJCIjoxOTZ9fSwiTGluZVdlaWdodCI6MS4wLCJMaW5lVHlwZSI6MCwiUGFyZW50U3R5bGUiOm51bGx9LCJNYXJnaW4iOnsiJGlkIjoiNjAzMyIsIlRvcCI6MC4wLCJMZWZ0IjowLjAsIlJpZ2h0IjowLjAsIkJvdHRvbSI6MC4wfSwiUGFkZGluZyI6eyIkaWQiOiI2MDM0IiwiVG9wIjowLjAsIkxlZnQiOjAuMCwiUmlnaHQiOjAuMCwiQm90dG9tIjowLjB9LCJCYWNrZ3JvdW5kIjpudWxsLCJJc1Zpc2libGUiOnRydWUsIldpZHRoIjowLjAsIkhlaWdodCI6MC4wLCJCb3JkZXJTdHlsZSI6eyIkaWQiOiI2MDM1IiwiTGluZUNvbG9yIjpudWxsLCJMaW5lV2VpZ2h0IjowLjAsIkxpbmVUeXBlIjowLCJQYXJlbnRTdHlsZSI6bnVsbH0sIlBhcmVudFN0eWxlIjpudWxsfSwiX3NlbGVjdGVkVGhlbWVQcmVzZXRDb2xvcnMiOnsiJGlkIjoiNjAzNiIsIlRleHRMaWdodCI6eyIkaWQiOiI2MDM3IiwiQSI6MjU1LCJSIjoyNTUsIkciOjI1NSwiQiI6MjU1fSwiVGV4dERhcmsiOnsiJGlkIjoiNjAzOCIsIkEiOjI1NSwiUiI6MCwiRyI6MCwiQiI6MH0sIkFjY2VudDEiOnsiJGlkIjoiNjAzOSIsIkEiOjI1NSwiUiI6MjMyLCJHIjoyMzIsIkIiOjIzMn0sIkFjY2VudDIiOnsiJGlkIjoiNjA0MCIsIkEiOjI1NSwiUiI6MTQsIkciOjQwLCJCIjo2NX0sIkFjY2VudDMiOnsiJGlkIjoiNjA0MSIsIkEiOjI1NSwiUiI6MjEsIkciOjk2LCJCIjoxMzB9LCJBY2NlbnQ0Ijp7IiRpZCI6IjYwNDIiLCJBIjoyNTUsIlIiOjIzMywiRyI6MTEzLCJCIjo1MH0sIkFjY2VudDUiOnsiJGlkIjoiNjA0MyIsIkEiOjI1NSwiUiI6MjUsIkciOjEwNywiQiI6MzZ9LCJBY2NlbnQ2Ijp7IiRpZCI6IjYwNDQiLCJBIjoyNTUsIlIiOjE1LCJHIjoxNTgsIkIiOjIxM30sIkFjY2VudDciOnsiJGlkIjoiNjA0NSIsIkEiOjI1NSwiUiI6MTYwLCJHIjo0MywiQiI6MTQ3fSwiQWNjZW50OCI6eyIkaWQiOiI2MDQ2IiwiQSI6MjU1LCJSIjo3OCwiRyI6MTY3LCJCIjo0Nn19LCJTaG93RWxhcHNlZFRpbWVHcmFkaWVudFN0eWxlIjpmYWxzZSwiVGltZWJhbmRSZXNlcnZlZExlZnRBcmVhU3R5bGUiOnsiJGlkIjoiNjA0NyIsIkFjdGl2aXR5SGVhZGVyV2lkdGgiOjAuMCwiSXNTZXQiOmZhbHNlfSwiRGVmYXVsdFN3aW1sYW5lU3R5bGUiOm51bGwsIkRlZmF1bHRTd2ltbGFuZVYyU3R5bGUiOnsiJGlkIjoiNjA0OCIsIlN0eWxlSWQiOiIzMzJjZmIxMy1iNDAxLTRlYzMtYjY1NS03Mzk2OGQwNGQ3NDkiLCJIZWFkZXJTdHlsZSI6eyIkaWQiOiI2MDQ5IiwiVGV4dElzVmVydGljYWwiOmZhbHNlLCJUZXh0U3R5bGUiOnsiJGlkIjoiNjA1MCIsIkZvbnRTZXR0aW5ncyI6eyIkaWQiOiI2MDUxIiwiRm9udFNpemUiOjExLCJGb250TmFtZSI6IkNhbGlicmkiLCJJc0JvbGQiOmZhbHNlLCJJc0l0YWxpYyI6ZmFsc2UsIklzVW5kZXJsaW5lZCI6ZmFsc2UsIlBhcmVudFN0eWxlIjpudWxsfSwiQXV0b1NpemUiOjIsIkZvcmVncm91bmQiOnsiJGlkIjoiNjA1MiIsIkNvbG9yIjp7IiRpZCI6IjYwNTMiLCJBIjoyNTUsIlIiOjI1NSwiRyI6MjU1LCJCIjoyNTV9fSwiTWF4V2lkdGgiOiJJbmZpbml0eSIsIk1heEhlaWdodCI6IkluZmluaXR5IiwiU21hcnRGb3JlZ3JvdW5kSXNBY3RpdmUiOmZhbHNlLCJIb3Jpem9udGFsQWxpZ25tZW50IjowLCJWZXJ0aWNhbEFsaWdubWVudCI6MCwiU21hcnRGb3JlZ3JvdW5kIjpudWxsLCJCYWNrZ3JvdW5kRmlsbFR5cGUiOjAsIk1hcmdpbiI6eyIkaWQiOiI2MDU0IiwiVG9wIjowLjAsIkxlZnQiOjAuMCwiUmlnaHQiOjAuMCwiQm90dG9tIjowLjB9LCJQYWRkaW5nIjp7IiRpZCI6IjYwNTUiLCJUb3AiOjAuMCwiTGVmdCI6MC4wLCJSaWdodCI6MC4wLCJCb3R0b20iOjAuMH0sIkJhY2tncm91bmQiOnsiJGlkIjoiNjA1NiIsIkNvbG9yIjp7IiRpZCI6IjYwNTciLCJBIjoyNTUsIlIiOjI1NSwiRyI6MjU1LCJCIjoyNTV9fSwiSXNWaXNpYmxlIjp0cnVlLCJXaWR0aCI6MC4wLCJIZWlnaHQiOjAuMCwiQm9yZGVyU3R5bGUiOm51bGwsIlBhcmVudFN0eWxlIjpudWxsfSwiUmVjdGFuZ2xlU3R5bGUiOnsiJGlkIjoiNjA1OCIsIk1hcmdpbiI6eyIkaWQiOiI2MDU5IiwiVG9wIjowLjAsIkxlZnQiOjAuMCwiUmlnaHQiOjAuMCwiQm90dG9tIjowLjB9LCJQYWRkaW5nIjp7IiRpZCI6IjYwNjAiLCJUb3AiOjAuMCwiTGVmdCI6MC4wLCJSaWdodCI6MC4wLCJCb3R0b20iOjAuMH0sIkJhY2tncm91bmQiOnsiJGlkIjoiNjA2MSIsIkNvbG9yIjp7IiRpZCI6IjYwNjIiLCJBIjoyNTUsIlIiOjIxLCJHIjo5NiwiQiI6MTMwfX0sIklzVmlzaWJsZSI6dHJ1ZSwiV2lkdGgiOjAuMCwiSGVpZ2h0IjowLjAsIkJvcmRlclN0eWxlIjp7IiRpZCI6IjYwNjMiLCJMaW5lQ29sb3IiOnsiJGlkIjoiNjA2NCIsIiR0eXBlIjoiTkxSRS5Db21tb24uRG9tLlNvbGlkQ29sb3JCcnVzaCwgTkxSRS5Db21tb24iLCJDb2xvciI6eyIkaWQiOiI2MDY1IiwiQSI6MjU1LCJSIjoyNTUsIkciOjI1NSwiQiI6MjU1fX0sIkxpbmVXZWlnaHQiOjAuMCwiTGluZVR5cGUiOjAsIlBhcmVudFN0eWxlIjpudWxsfSwiUGFyZW50U3R5bGUiOm51bGx9LCJNYXJnaW4iOnsiJGlkIjoiNjA2NiIsIlRvcCI6MC4wLCJMZWZ0IjowLjAsIlJpZ2h0IjowLjAsIkJvdHRvbSI6MC4wfSwiUGFkZGluZyI6eyIkaWQiOiI2MDY3IiwiVG9wIjowLjAsIkxlZnQiOjAuMCwiUmlnaHQiOjAuMCwiQm90dG9tIjowLjB9LCJCYWNrZ3JvdW5kIjpudWxsLCJJc1Zpc2libGUiOnRydWUsIldpZHRoIjowLjAsIkhlaWdodCI6MC4wLCJCb3JkZXJTdHlsZSI6bnVsbCwiUGFyZW50U3R5bGUiOm51bGx9LCJCYWNrZ3JvdW5kU3R5bGUiOnsiJGlkIjoiNjA2OCIsIk1hcmdpbiI6eyIkaWQiOiI2MDY5IiwiVG9wIjowLjAsIkxlZnQiOjAuMCwiUmlnaHQiOjAuMCwiQm90dG9tIjowLjB9LCJQYWRkaW5nIjp7IiRpZCI6IjYwNzAiLCJUb3AiOjAuMCwiTGVmdCI6MC4wLCJSaWdodCI6MC4wLCJCb3R0b20iOjAuMH0sIkJhY2tncm91bmQiOnsiJGlkIjoiNjA3MSIsIkNvbG9yIjp7IiRpZCI6IjYwNzIiLCJBIjo1MSwiUiI6MjAwLCJHIjoyMDAsIkIiOjIwMH19LCJJc1Zpc2libGUiOnRydWUsIldpZHRoIjowLjAsIkhlaWdodCI6MC4wLCJCb3JkZXJTdHlsZSI6eyIkaWQiOiI2MDczIiwiTGluZUNvbG9yIjp7IiRpZCI6IjYwNzQiLCIkdHlwZSI6Ik5MUkUuQ29tbW9uLkRvbS5Tb2xpZENvbG9yQnJ1c2gsIE5MUkUuQ29tbW9uIiwiQ29sb3IiOnsiJGlkIjoiNjA3NSIsIkEiOjI1NSwiUiI6MjM0LCJHIjoyMiwiQiI6MzB9fSwiTGluZVdlaWdodCI6MC4wLCJMaW5lVHlwZSI6MCwiUGFyZW50U3R5bGUiOm51bGx9LCJQYXJlbnRTdHlsZSI6bnVsbH0sIklzQWJvdmVUaW1lYmFuZCI6ZmFsc2UsIlNwYWNpbmciOjMsIkRlZmF1bHRTd2ltbGFuZVRhc2tTdHlsZSI6eyIkaWQiOiI2MDc2IiwiJHR5cGUiOiJOTFJFLkNvbW1vbi5Eb20uU3R5bGVzLkV4cGxpY2l0U2V0YWJsZVRhc2tTdHlsZSwgTkxSRS5Db21tb24iLCJTaGFwZSI6MSwiU2hhcGVUaGlja25lc3MiOjAsIkR1cmF0aW9uRm9ybWF0IjowLCJJbmNsdWRlTm9uV29ya2luZ0RheXNJbkR1cmF0aW9uIjpmYWxzZSwiUGVyY2VudGFnZUNvbXBsZXRlU3R5bGUiOnsiJGlkIjoiNjA3NyIsIkZvbnRTZXR0aW5ncyI6eyIkaWQiOiI2MDc4IiwiRm9udFNpemUiOjEwLCJGb250TmFtZSI6IkNhbGlicmkiLCJJc0JvbGQiOmZhbHNlLCJJc0l0YWxpYyI6ZmFsc2UsIklzVW5kZXJsaW5lZCI6ZmFsc2UsIlBhcmVudFN0eWxlIjpudWxsfSwiQXV0b1NpemUiOjAsIkZvcmVncm91bmQiOnsiJGlkIjoiNjA3OSIsIkNvbG9yIjp7IiRpZCI6IjYwODAiLCJBIjoyNTUsIlIiOjIzMiwiRyI6MjMyLCJCIjoyMzJ9fSwiTWF4V2lkdGgiOjIwMC4wLCJNYXhIZWlnaHQiOiJJbmZpbml0eSIsIlNtYXJ0Rm9yZWdyb3VuZElzQWN0aXZlIjpmYWxzZSwiSG9yaXpvbnRhbEFsaWdubWVudCI6MSwiVmVydGljYWxBbGlnbm1lbnQiOjEsIlNtYXJ0Rm9yZWdyb3VuZCI6bnVsbCwiQmFja2dyb3VuZEZpbGxUeXBlIjowLCJNYXJnaW4iOnsiJGlkIjoiNjA4MSIsIlRvcCI6MC4wLCJMZWZ0IjowLjAsIlJpZ2h0IjowLjAsIkJvdHRvbSI6MC4wfSwiUGFkZGluZyI6eyIkaWQiOiI2MDgyIiwiVG9wIjowLjAsIkxlZnQiOjAuMCwiUmlnaHQiOjAuMCwiQm90dG9tIjowLjB9LCJCYWNrZ3JvdW5kIjp7IiRpZCI6IjYwODMiLCJDb2xvciI6eyIkaWQiOiI2MDg0IiwiQSI6ODksIlIiOjAsIkciOjAsIkIiOjB9fSwiSXNWaXNpYmxlIjp0cnVlLCJXaWR0aCI6MC4wLCJIZWlnaHQiOjAuMCwiQm9yZGVyU3R5bGUiOnsiJGlkIjoiNjA4NSIsIkxpbmVDb2xvciI6bnVsbCwiTGluZVdlaWdodCI6MC4wLCJMaW5lVHlwZSI6MCwiUGFyZW50U3R5bGUiOm51bGx9LCJQYXJlbnRTdHlsZSI6bnVsbH0sIkR1cmF0aW9uU3R5bGUiOnsiJGlkIjoiNjA4NiIsIkZvbnRTZXR0aW5ncyI6eyIkaWQiOiI2MDg3IiwiRm9udFNpemUiOjEwLCJGb250TmFtZSI6IkNhbGlicmkiLCJJc0JvbGQiOmZhbHNlLCJJc0l0YWxpYyI6ZmFsc2UsIklzVW5kZXJsaW5lZCI6ZmFsc2UsIlBhcmVudFN0eWxlIjpudWxsfSwiQXV0b1NpemUiOjAsIkZvcmVncm91bmQiOnsiJGlkIjoiNjA4OCIsIkNvbG9yIjp7IiRpZCI6IjYwODkiLCJBIjoyNTUsIlIiOjIzNywiRyI6MTI1LCJCIjo0OX19LCJNYXhXaWR0aCI6MjAwLjAsIk1heEhlaWdodCI6IkluZmluaXR5IiwiU21hcnRGb3JlZ3JvdW5kSXNBY3RpdmUiOmZhbHNlLCJIb3Jpem9udGFsQWxpZ25tZW50IjowLCJWZXJ0aWNhbEFsaWdubWVudCI6MSwiU21hcnRGb3JlZ3JvdW5kIjpudWxsLCJCYWNrZ3JvdW5kRmlsbFR5cGUiOjAsIk1hcmdpbiI6eyIkaWQiOiI2MDkwIiwiVG9wIjowLjAsIkxlZnQiOjAuMCwiUmlnaHQiOjAuMCwiQm90dG9tIjowLjB9LCJQYWRkaW5nIjp7IiRpZCI6IjYwOTEiLCJUb3AiOjAuMCwiTGVmdCI6MC4wLCJSaWdodCI6MC4wLCJCb3R0b20iOjAuMH0sIkJhY2tncm91bmQiOnsiJGlkIjoiNjA5MiIsIkNvbG9yIjp7IiRpZCI6IjYwOTMiLCJBIjoyNTUsIlIiOjIzNywiRyI6MTI1LCJCIjo0OX19LCJJc1Zpc2libGUiOnRydWUsIldpZHRoIjowLjAsIkhlaWdodCI6MC4wLCJCb3JkZXJTdHlsZSI6eyIkaWQiOiI2MDk0IiwiTGluZUNvbG9yIjpudWxsLCJMaW5lV2VpZ2h0IjowLjAsIkxpbmVUeXBlIjowLCJQYXJlbnRTdHlsZSI6bnVsbH0sIlBhcmVudFN0eWxlIjpudWxsfSwiSG9yaXpvbnRhbENvbm5lY3RvclN0eWxlIjp7IiRpZCI6IjYwOTUiLCJMaW5lQ29sb3IiOnsiJGlkIjoiNjA5NiIsIiR0eXBlIjoiTkxSRS5Db21tb24uRG9tLlNvbGlkQ29sb3JCcnVzaCwgTkxSRS5Db21tb24iLCJDb2xvciI6eyIkaWQiOiI2MDk3IiwiQSI6MjU1LCJSIjowLCJHIjowLCJCIjowfX0sIkxpbmVXZWlnaHQiOjAuMCwiTGluZVR5cGUiOjAsIlBhcmVudFN0eWxlIjpudWxsfSwiVmVydGljYWxDb25uZWN0b3JTdHlsZSI6eyIkaWQiOiI2MDk4IiwiTGluZUNvbG9yIjp7IiRpZCI6IjYwOTkiLCIkdHlwZSI6Ik5MUkUuQ29tbW9uLkRvbS5Tb2xpZENvbG9yQnJ1c2gsIE5MUkUuQ29tbW9uIiwiQ29sb3IiOnsiJGlkIjoiNjEwMCIsIkEiOjI1NSwiUiI6MCwiRyI6MCwiQiI6MH19LCJMaW5lV2VpZ2h0IjowLjAsIkxpbmVUeXBlIjowLCJQYXJlbnRTdHlsZSI6bnVsbH0sIk1hcmdpbiI6bnVsbCwiU3RhcnREYXRlUG9zaXRpb24iOjMsIkVuZERhdGVQb3NpdGlvbiI6MywiRGF0ZUlzVmlzaWJsZSI6dHJ1ZSwiVGl0bGVQb3NpdGlvbiI6NCwiRHVyYXRpb25Qb3NpdGlvbiI6NiwiUGVyY2VudGFnZUNvbXBsZXRlZFBvc2l0aW9uIjoyLCJWYXJpYW5jZVBvc2l0aW9uIjo2LCJTcGFjaW5nIjozLCJJc0JlbG93VGltZWJhbmQiOmZhbHNlLCJQZXJjZW50YWdlQ29tcGxldGVTaGFwZU9wYWNpdHkiOjM1LCJCYXNlbGluZVN0eWxlIjp7IiRpZCI6IjYxMDEiLCJTaGFwZVN0eWxlIjp7IiRpZCI6IjYxMDIiLCJNYXJnaW4iOnsiJGlkIjoiNjEwMyIsIlRvcCI6MC4wLCJMZWZ0IjowLjAsIlJpZ2h0IjowLjAsIkJvdHRvbSI6MC4wfSwiUGFkZGluZyI6eyIkaWQiOiI2MTA0IiwiVG9wIjowLjAsIkxlZnQiOjAuMCwiUmlnaHQiOjAuMCwiQm90dG9tIjowLjB9LCJCYWNrZ3JvdW5kIjp7IiRpZCI6IjYxMDUiLCJDb2xvciI6eyIkaWQiOiI2MTA2IiwiQSI6MTUzLCJSIjowLCJHIjowLCJCIjowfX0sIklzVmlzaWJsZSI6dHJ1ZSwiV2lkdGgiOjAuMCwiSGVpZ2h0IjowLjAsIkJvcmRlclN0eWxlIjp7IiRpZCI6IjYxMDciLCJMaW5lQ29sb3IiOm51bGwsIkxpbmVXZWlnaHQiOjAuMCwiTGluZVR5cGUiOjAsIlBhcmVudFN0eWxlIjpudWxsfSwiUGFyZW50U3R5bGUiOm51bGx9LCJNYXJnaW4iOnsiJGlkIjoiNjEwOCIsIlRvcCI6MC4wLCJMZWZ0IjowLjAsIlJpZ2h0IjowLjAsIkJvdHRvbSI6MC4wfSwiUGFkZGluZyI6eyIkaWQiOiI2MTA5IiwiVG9wIjowLjAsIkxlZnQiOjAuMCwiUmlnaHQiOjAuMCwiQm90dG9tIjowLjB9LCJCYWNrZ3JvdW5kIjpudWxsLCJJc1Zpc2libGUiOnRydWUsIldpZHRoIjowLjAsIkhlaWdodCI6MC4wLCJCb3JkZXJTdHlsZSI6bnVsbCwiUGFyZW50U3R5bGUiOm51bGx9LCJTaGFwZVN0eWxlIjp7IiRpZCI6IjYxMTAiLCJNYXJnaW4iOnsiJGlkIjoiNjExMSIsIlRvcCI6MC4wLCJMZWZ0Ijo0LjAsIlJpZ2h0Ijo0LjAsIkJvdHRvbSI6MC4wfSwiUGFkZGluZyI6eyIkaWQiOiI2MTEyIiwiVG9wIjowLjAsIkxlZnQiOjAuMCwiUmlnaHQiOjAuMCwiQm90dG9tIjowLjB9LCJCYWNrZ3JvdW5kIjp7IiRpZCI6IjYxMTMiLCJDb2xvciI6eyIkaWQiOiI2MTE0IiwiQSI6MjU1LCJSIjoyMSwiRyI6OTYsIkIiOjEzMH19LCJJc1Zpc2libGUiOnRydWUsIldpZHRoIjowLjAsIkhlaWdodCI6MTAuMCwiQm9yZGVyU3R5bGUiOnsiJGlkIjoiNjExNSIsIkxpbmVDb2xvciI6eyIkaWQiOiI2MTE2IiwiJHR5cGUiOiJOTFJFLkNvbW1vbi5Eb20uU29saWRDb2xvckJydXNoLCBOTFJFLkNvbW1vbiIsIkNvbG9yIjp7IiRpZCI6IjYxMTciLCJBIjoyNTUsIlIiOjIzNCwiRyI6MjIsIkIiOjMwfX0sIkxpbmVXZWlnaHQiOjAuMCwiTGluZVR5cGUiOjAsIlBhcmVudFN0eWxlIjpudWxsfSwiUGFyZW50U3R5bGUiOm51bGx9LCJUaXRsZVN0eWxlIjp7IiRpZCI6IjYxMTgiLCJGb250U2V0dGluZ3MiOnsiJGlkIjoiNjExOSIsIkZvbnRTaXplIjoxMSwiRm9udE5hbWUiOiJDYWxpYnJpIiwiSXNCb2xkIjpmYWxzZSwiSXNJdGFsaWMiOmZhbHNlLCJJc1VuZGVybGluZWQiOmZhbHNlLCJQYXJlbnRTdHlsZSI6bnVsbH0sIkF1dG9TaXplIjowLCJGb3JlZ3JvdW5kIjp7IiRpZCI6IjYxMjAiLCJDb2xvciI6eyIkaWQiOiI2MTIx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YxMjIiLCJUb3AiOjAuMCwiTGVmdCI6MC4wLCJSaWdodCI6MC4wLCJCb3R0b20iOjAuMH0sIlBhZGRpbmciOnsiJGlkIjoiNjEyMyIsIlRvcCI6MC4wLCJMZWZ0IjowLjAsIlJpZ2h0IjowLjAsIkJvdHRvbSI6MC4wfSwiQmFja2dyb3VuZCI6eyIkaWQiOiI2MTI0IiwiQ29sb3IiOnsiJGlkIjoiNjEyNSIsIkEiOjI1NSwiUiI6MCwiRyI6MCwiQiI6MH19LCJJc1Zpc2libGUiOnRydWUsIldpZHRoIjowLjAsIkhlaWdodCI6MC4wLCJCb3JkZXJTdHlsZSI6eyIkaWQiOiI2MTI2IiwiTGluZUNvbG9yIjpudWxsLCJMaW5lV2VpZ2h0IjowLjAsIkxpbmVUeXBlIjowLCJQYXJlbnRTdHlsZSI6bnVsbH0sIlBhcmVudFN0eWxlIjpudWxsfSwiRGF0ZVN0eWxlIjp7IiRpZCI6IjYxMjciLCJGb250U2V0dGluZ3MiOnsiJGlkIjoiNjEyOCIsIkZvbnRTaXplIjoxMCwiRm9udE5hbWUiOiJDYWxpYnJpIiwiSXNCb2xkIjpmYWxzZSwiSXNJdGFsaWMiOmZhbHNlLCJJc1VuZGVybGluZWQiOmZhbHNlLCJQYXJlbnRTdHlsZSI6bnVsbH0sIkF1dG9TaXplIjowLCJGb3JlZ3JvdW5kIjp7IiRpZCI6IjYxMjkiLCJDb2xvciI6eyIkaWQiOiI2MTMwIiwiQSI6MjU1LCJSIjoxNCwiRyI6NDAsIkIiOjY1fX0sIk1heFdpZHRoIjoyMDAuMCwiTWF4SGVpZ2h0IjoiSW5maW5pdHkiLCJTbWFydEZvcmVncm91bmRJc0FjdGl2ZSI6ZmFsc2UsIkhvcml6b250YWxBbGlnbm1lbnQiOjIsIlZlcnRpY2FsQWxpZ25tZW50IjoxLCJTbWFydEZvcmVncm91bmQiOm51bGwsIkJhY2tncm91bmRGaWxsVHlwZSI6MCwiTWFyZ2luIjp7IiRpZCI6IjYxMzEiLCJUb3AiOjAuMCwiTGVmdCI6MC4wLCJSaWdodCI6MC4wLCJCb3R0b20iOjAuMH0sIlBhZGRpbmciOnsiJGlkIjoiNjEzMiIsIlRvcCI6MC4wLCJMZWZ0IjowLjAsIlJpZ2h0IjowLjAsIkJvdHRvbSI6MC4wfSwiQmFja2dyb3VuZCI6eyIkaWQiOiI2MTMzIiwiQ29sb3IiOnsiJGlkIjoiNjEzNCIsIkEiOjI1NSwiUiI6MTQsIkciOjQwLCJCIjo2NX19LCJJc1Zpc2libGUiOnRydWUsIldpZHRoIjowLjAsIkhlaWdodCI6MC4wLCJCb3JkZXJTdHlsZSI6eyIkaWQiOiI2MTM1IiwiTGluZUNvbG9yIjpudWxsLCJMaW5lV2VpZ2h0IjowLjAsIkxpbmVUeXBlIjowLCJQYXJlbnRTdHlsZSI6bnVsbH0sIlBhcmVudFN0eWxlIjpudWxsfSwiRGF0ZUZvcm1hdCI6eyIkaWQiOiI2MTM2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YxMzciLCJGb3JtYXQiOjAsIklzVmlzaWJsZSI6ZmFsc2UsIkxhc3RLbm93blZpc2liaWxpdHlTdGF0ZSI6ZmFsc2V9LCJJc1Zpc2libGUiOnRydWUsIlZhcmlhbmNlU3R5bGUiOnsiJGlkIjoiNjEzOCIsIlRleHRTdHlsZSI6eyIkaWQiOiI2MTM5IiwiRm9udFNldHRpbmdzIjp7IiRpZCI6IjYxNDAiLCJGb250U2l6ZSI6MTEsIkZvbnROYW1lIjoiQ2FsaWJyaSIsIklzQm9sZCI6ZmFsc2UsIklzSXRhbGljIjpmYWxzZSwiSXNVbmRlcmxpbmVkIjpmYWxzZSwiUGFyZW50U3R5bGUiOm51bGx9LCJBdXRvU2l6ZSI6MCwiRm9yZWdyb3VuZCI6eyIkaWQiOiI2MTQxIiwiQ29sb3IiOnsiJGlkIjoiNjE0Mi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2MTQzIiwiVG9wIjowLjAsIkxlZnQiOjAuMCwiUmlnaHQiOjAuMCwiQm90dG9tIjowLjB9LCJQYWRkaW5nIjp7IiRpZCI6IjYxNDQiLCJUb3AiOjAuMCwiTGVmdCI6MC4wLCJSaWdodCI6MC4wLCJCb3R0b20iOjAuMH0sIkJhY2tncm91bmQiOnsiJGlkIjoiNjE0NSIsIkNvbG9yIjp7IiRpZCI6IjYxNDYiLCJBIjowLCJSIjowLCJHIjowLCJCIjowfX0sIklzVmlzaWJsZSI6dHJ1ZSwiV2lkdGgiOjAuMCwiSGVpZ2h0IjowLjAsIkJvcmRlclN0eWxlIjp7IiRpZCI6IjYxNDciLCJMaW5lQ29sb3IiOm51bGwsIkxpbmVXZWlnaHQiOjAuMCwiTGluZVR5cGUiOjAsIlBhcmVudFN0eWxlIjpudWxsfSwiUGFyZW50U3R5bGUiOm51bGx9LCJQYXJlbnRTdHlsZSI6bnVsbH0sIlBhcmVudFN0eWxlIjpudWxsLCJfZXhwbGljaXRseVNldCI6eyIkaWQiOiI2MTQ4IiwiU2hhcGVTdHlsZSI6ZmFsc2UsIlRpdGxlU3R5bGUiOmZhbHNlLCJEYXRlU3R5bGUiOmZhbHNlLCJWYXJpYW5jZVN0eWxlIjpmYWxzZSwiSG9yaXpvbnRhbENvbm5lY3RvclN0eWxlIjpmYWxzZSwiVmVydGljYWxDb25uZWN0b3JTdHlsZSI6ZmFsc2UsIlBlcmNlbnRhZ2VDb21wbGV0ZVNoYXBlT3BhY2l0eSI6ZmFsc2UsIlNoYXBlIjpmYWxzZSwiU2hhcGVUaGlja25lc3MiOmZhbHNlLCJEdXJhdGlvbkZvcm1hdCI6ZmFsc2UsIkluY2x1ZGVOb25Xb3JraW5nRGF5c0luRHVyYXRpb24iOmZhbHNlLCJNYXJnaW4iOmZhbHNlLCJTdGFydERhdGVQb3NpdGlvbiI6ZmFsc2UsIkVuZERhdGVQb3NpdGlvbiI6ZmFsc2UsIlRpdGxlUG9zaXRpb24iOmZhbHNlLCJEdXJhdGlvblBvc2l0aW9uIjpmYWxzZSwiUGVyY2VudGFnZUNvbXBsZXRlZFBvc2l0aW9uIjpmYWxzZSwiVmFyaWFuY2VQb3NpdGlvbiI6ZmFsc2UsIlNwYWNpbmciOmZhbHNlLCJJc0JlbG93VGltZWJhbmQiOmZhbHNlLCJEYXRlRm9ybWF0IjpmYWxzZSwiV2Vla051bWJlcmluZyI6ZmFsc2UsIklzVmlzaWJsZSI6ZmFsc2V9fSwiRGVmYXVsdFN3aW1sYW5lTW90U3R5bGUiOnsiJGlkIjoiNjE0OSIsIlNoYXBlIjoxLCJDb25uZWN0b3JNYXJnaW4iOnsiJGlkIjoiNjE1MCIsIlRvcCI6MC4wLCJMZWZ0IjoyLjAsIlJpZ2h0IjoyLjAsIkJvdHRvbSI6MC4wfSwiQ29ubmVjdG9yU3R5bGUiOnsiJGlkIjoiNjE1MSIsIkxpbmVDb2xvciI6eyIkaWQiOiI2MTUyIiwiJHR5cGUiOiJOTFJFLkNvbW1vbi5Eb20uU29saWRDb2xvckJydXNoLCBOTFJFLkNvbW1vbiIsIkNvbG9yIjp7IiRpZCI6IjYxNTMiLCJBIjoxMjcsIlIiOjExLCJHIjo0OCwiQiI6NjV9fSwiTGluZVdlaWdodCI6MS4wLCJMaW5lVHlwZSI6MCwiUGFyZW50U3R5bGUiOm51bGx9LCJJc0JlbG93VGltZWJhbmQiOmZhbHNlLCJQb3NpdGlvbk9uVGFzayI6MSwiSGlkZURhdGUiOmZhbHNlLCJTaGFwZVNpemUiOjAsIlNwYWNpbmciOjAuMCwiUGFkZGluZyI6eyIkaWQiOiI2MTU0IiwiVG9wIjo1LjAsIkxlZnQiOjMuMCwiUmlnaHQiOjAuMCwiQm90dG9tIjoyLjB9LCJTaGFwZVN0eWxlIjp7IiRpZCI6IjYxNTUiLCJNYXJnaW4iOnsiJGlkIjoiNjE1NiIsIlRvcCI6MC4wLCJMZWZ0IjowLjAsIlJpZ2h0IjowLjAsIkJvdHRvbSI6MC4wfSwiUGFkZGluZyI6eyIkaWQiOiI2MTU3IiwiVG9wIjowLjAsIkxlZnQiOjAuMCwiUmlnaHQiOjAuMCwiQm90dG9tIjowLjB9LCJCYWNrZ3JvdW5kIjp7IiRpZCI6IjYxNTgiLCJDb2xvciI6eyIkaWQiOiI2MTU5IiwiQSI6MjU1LCJSIjoxMSwiRyI6NDgsIkIiOjY1fX0sIklzVmlzaWJsZSI6dHJ1ZSwiV2lkdGgiOjEyLjAsIkhlaWdodCI6MTQuMCwiQm9yZGVyU3R5bGUiOnsiJGlkIjoiNjE2MCIsIkxpbmVDb2xvciI6eyIkaWQiOiI2MTYxIiwiJHR5cGUiOiJOTFJFLkNvbW1vbi5Eb20uU29saWRDb2xvckJydXNoLCBOTFJFLkNvbW1vbiIsIkNvbG9yIjp7IiRpZCI6IjYxNjIiLCJBIjoyNTUsIlIiOjI1NSwiRyI6MCwiQiI6MH19LCJMaW5lV2VpZ2h0IjowLjAsIkxpbmVUeXBlIjowLCJQYXJlbnRTdHlsZSI6bnVsbH0sIlBhcmVudFN0eWxlIjpudWxsfSwiVGl0bGVTdHlsZSI6eyIkaWQiOiI2MTYzIiwiRm9udFNldHRpbmdzIjp7IiRpZCI6IjYxNjQiLCJGb250U2l6ZSI6MTEsIkZvbnROYW1lIjoiQ2FsaWJyaSIsIklzQm9sZCI6ZmFsc2UsIklzSXRhbGljIjpmYWxzZSwiSXNVbmRlcmxpbmVkIjpmYWxzZSwiUGFyZW50U3R5bGUiOm51bGx9LCJBdXRvU2l6ZSI6MCwiRm9yZWdyb3VuZCI6eyIkaWQiOiI2MTY1IiwiQ29sb3IiOnsiJGlkIjoiNjE2NiIsIkEiOjI1NSwiUiI6MCwiRyI6MCwiQiI6MH19LCJNYXhXaWR0aCI6MjAwLjAsIk1heEhlaWdodCI6IkluZmluaXR5IiwiU21hcnRGb3JlZ3JvdW5kSXNBY3RpdmUiOmZhbHNlLCJIb3Jpem9udGFsQWxpZ25tZW50IjoxLCJWZXJ0aWNhbEFsaWdubWVudCI6MSwiU21hcnRGb3JlZ3JvdW5kIjpudWxsLCJCYWNrZ3JvdW5kRmlsbFR5cGUiOjAsIk1hcmdpbiI6eyIkaWQiOiI2MTY3IiwiVG9wIjowLjAsIkxlZnQiOjAuMCwiUmlnaHQiOjAuMCwiQm90dG9tIjowLjB9LCJQYWRkaW5nIjp7IiRpZCI6IjYxNjgiLCJUb3AiOjAuMCwiTGVmdCI6MC4wLCJSaWdodCI6MC4wLCJCb3R0b20iOjAuMH0sIkJhY2tncm91bmQiOnsiJGlkIjoiNjE2OSIsIkNvbG9yIjp7IiRpZCI6IjYxNzAiLCJBIjoyNTUsIlIiOjAsIkciOjAsIkIiOjB9fSwiSXNWaXNpYmxlIjp0cnVlLCJXaWR0aCI6MC4wLCJIZWlnaHQiOjAuMCwiQm9yZGVyU3R5bGUiOnsiJGlkIjoiNjE3MSIsIkxpbmVDb2xvciI6bnVsbCwiTGluZVdlaWdodCI6MC4wLCJMaW5lVHlwZSI6MCwiUGFyZW50U3R5bGUiOm51bGx9LCJQYXJlbnRTdHlsZSI6bnVsbH0sIkRhdGVTdHlsZSI6eyIkaWQiOiI2MTcyIiwiRm9udFNldHRpbmdzIjp7IiRpZCI6IjYxNzMiLCJGb250U2l6ZSI6MTAsIkZvbnROYW1lIjoiQ2FsaWJyaSIsIklzQm9sZCI6ZmFsc2UsIklzSXRhbGljIjpmYWxzZSwiSXNVbmRlcmxpbmVkIjpmYWxzZSwiUGFyZW50U3R5bGUiOm51bGx9LCJBdXRvU2l6ZSI6MCwiRm9yZWdyb3VuZCI6eyIkaWQiOiI2MTc0IiwiQ29sb3IiOnsiJGlkIjoiNjE3NSIsIkEiOjI1NSwiUiI6MTQsIkciOjQwLCJCIjo2NX19LCJNYXhXaWR0aCI6MjAwLjAsIk1heEhlaWdodCI6IkluZmluaXR5IiwiU21hcnRGb3JlZ3JvdW5kSXNBY3RpdmUiOmZhbHNlLCJIb3Jpem9udGFsQWxpZ25tZW50IjoxLCJWZXJ0aWNhbEFsaWdubWVudCI6MSwiU21hcnRGb3JlZ3JvdW5kIjpudWxsLCJCYWNrZ3JvdW5kRmlsbFR5cGUiOjAsIk1hcmdpbiI6eyIkaWQiOiI2MTc2IiwiVG9wIjowLjAsIkxlZnQiOjAuMCwiUmlnaHQiOjAuMCwiQm90dG9tIjowLjB9LCJQYWRkaW5nIjp7IiRpZCI6IjYxNzciLCJUb3AiOjAuMCwiTGVmdCI6MC4wLCJSaWdodCI6MC4wLCJCb3R0b20iOjAuMH0sIkJhY2tncm91bmQiOnsiJGlkIjoiNjE3OCIsIkNvbG9yIjp7IiRpZCI6IjYxNzkiLCJBIjoyNTUsIlIiOjE0LCJHIjo0MCwiQiI6NjV9fSwiSXNWaXNpYmxlIjp0cnVlLCJXaWR0aCI6MC4wLCJIZWlnaHQiOjAuMCwiQm9yZGVyU3R5bGUiOnsiJGlkIjoiNjE4MCIsIkxpbmVDb2xvciI6bnVsbCwiTGluZVdlaWdodCI6MC4wLCJMaW5lVHlwZSI6MCwiUGFyZW50U3R5bGUiOm51bGx9LCJQYXJlbnRTdHlsZSI6bnVsbH0sIkRhdGVGb3JtYXQiOnsiJGlkIjoiNjE4MS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2MTgyIiwiRm9ybWF0IjowLCJJc1Zpc2libGUiOmZhbHNlLCJMYXN0S25vd25WaXNpYmlsaXR5U3RhdGUiOmZhbHNlfSwiSXNWaXNpYmxlIjp0cnVlLCJWYXJpYW5jZVN0eWxlIjp7IiRpZCI6IjYxODMiLCJUZXh0U3R5bGUiOnsiJGlkIjoiNjE4NCIsIkZvbnRTZXR0aW5ncyI6eyIkaWQiOiI2MTg1IiwiRm9udFNpemUiOjExLCJGb250TmFtZSI6IkNhbGlicmkiLCJJc0JvbGQiOmZhbHNlLCJJc0l0YWxpYyI6ZmFsc2UsIklzVW5kZXJsaW5lZCI6ZmFsc2UsIlBhcmVudFN0eWxlIjpudWxsfSwiQXV0b1NpemUiOjAsIkZvcmVncm91bmQiOnsiJGlkIjoiNjE4NiIsIkNvbG9yIjp7IiRpZCI6IjYxODc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NjE4OCIsIlRvcCI6MC4wLCJMZWZ0IjowLjAsIlJpZ2h0IjowLjAsIkJvdHRvbSI6MC4wfSwiUGFkZGluZyI6eyIkaWQiOiI2MTg5IiwiVG9wIjowLjAsIkxlZnQiOjAuMCwiUmlnaHQiOjAuMCwiQm90dG9tIjowLjB9LCJCYWNrZ3JvdW5kIjp7IiRpZCI6IjYxOTAiLCJDb2xvciI6eyIkaWQiOiI2MTkxIiwiQSI6MCwiUiI6MCwiRyI6MCwiQiI6MH19LCJJc1Zpc2libGUiOmZhbHNlLCJXaWR0aCI6MC4wLCJIZWlnaHQiOjAuMCwiQm9yZGVyU3R5bGUiOnsiJGlkIjoiNjE5MiIsIkxpbmVDb2xvciI6bnVsbCwiTGluZVdlaWdodCI6MC4wLCJMaW5lVHlwZSI6MCwiUGFyZW50U3R5bGUiOm51bGx9LCJQYXJlbnRTdHlsZSI6bnVsbH0sIlBhcmVudFN0eWxlIjpudWxsfSwiUGFyZW50U3R5bGUiOm51bGx9LCJEZWZhdWx0U3dpbWxhbmVNaWxlc3RvbmVTdHlsZSI6eyIkaWQiOiI2MTkzIiwiVGl0bGVQb3NpdGlvbiI6IkxlZnQiLCJEYXRlUG9zaXRpb24iOiJSaWdodCIsIlZhcmlhbmNlUG9zaXRpb24iOiJSaWdodCIsIlNoYXBlVHlwZSI6MSwiU2hhcGVTaXplIjowLCJTcGFjaW5nIjo1LCJTaGFwZVN0eWxlIjp7IiRpZCI6IjYxOTQiLCJNYXJnaW4iOnsiJGlkIjoiNjE5NSIsIlRvcCI6MC4wLCJMZWZ0IjowLjAsIlJpZ2h0IjowLjAsIkJvdHRvbSI6MC4wfSwiUGFkZGluZyI6eyIkaWQiOiI2MTk2IiwiVG9wIjowLjAsIkxlZnQiOjAuMCwiUmlnaHQiOjAuMCwiQm90dG9tIjowLjB9LCJCYWNrZ3JvdW5kIjp7IiRpZCI6IjYxOTciLCJDb2xvciI6eyIkaWQiOiI2MTk4IiwiQSI6MjU1LCJSIjoyMSwiRyI6OTYsIkIiOjEzMH19LCJJc1Zpc2libGUiOnRydWUsIldpZHRoIjoxMi4wLCJIZWlnaHQiOjE0LjAsIkJvcmRlclN0eWxlIjp7IiRpZCI6IjYxOTkiLCJMaW5lQ29sb3IiOnsiJGlkIjoiNjIwMCIsIiR0eXBlIjoiTkxSRS5Db21tb24uRG9tLlNvbGlkQ29sb3JCcnVzaCwgTkxSRS5Db21tb24iLCJDb2xvciI6eyIkaWQiOiI2MjAxIiwiQSI6MjU1LCJSIjoyMzQsIkciOjIyLCJCIjozMH19LCJMaW5lV2VpZ2h0IjowLjAsIkxpbmVUeXBlIjowLCJQYXJlbnRTdHlsZSI6bnVsbH0sIlBhcmVudFN0eWxlIjpudWxsfSwiVGl0bGVTdHlsZSI6eyIkaWQiOiI2MjAyIiwiRm9udFNldHRpbmdzIjp7IiRpZCI6IjYyMDMiLCJGb250U2l6ZSI6MTEsIkZvbnROYW1lIjoiQ2FsaWJyaSIsIklzQm9sZCI6ZmFsc2UsIklzSXRhbGljIjpmYWxzZSwiSXNVbmRlcmxpbmVkIjpmYWxzZSwiUGFyZW50U3R5bGUiOm51bGx9LCJBdXRvU2l6ZSI6MCwiRm9yZWdyb3VuZCI6eyIkaWQiOiI2MjA0IiwiQ29sb3IiOnsiJGlkIjoiNjIwNSIsIkEiOjI1NSwiUiI6MCwiRyI6MCwiQiI6MH19LCJNYXhXaWR0aCI6MjAwLjAsIk1heEhlaWdodCI6IkluZmluaXR5IiwiU21hcnRGb3JlZ3JvdW5kSXNBY3RpdmUiOmZhbHNlLCJIb3Jpem9udGFsQWxpZ25tZW50IjoyLCJWZXJ0aWNhbEFsaWdubWVudCI6MSwiU21hcnRGb3JlZ3JvdW5kIjpudWxsLCJCYWNrZ3JvdW5kRmlsbFR5cGUiOjAsIk1hcmdpbiI6eyIkaWQiOiI2MjA2IiwiVG9wIjowLjAsIkxlZnQiOjAuMCwiUmlnaHQiOjAuMCwiQm90dG9tIjowLjB9LCJQYWRkaW5nIjp7IiRpZCI6IjYyMDciLCJUb3AiOjAuMCwiTGVmdCI6MC4wLCJSaWdodCI6MC4wLCJCb3R0b20iOjAuMH0sIkJhY2tncm91bmQiOnsiJGlkIjoiNjIwOCIsIkNvbG9yIjp7IiRpZCI6IjYyMDkiLCJBIjoyNTUsIlIiOjAsIkciOjAsIkIiOjB9fSwiSXNWaXNpYmxlIjp0cnVlLCJXaWR0aCI6MC4wLCJIZWlnaHQiOjAuMCwiQm9yZGVyU3R5bGUiOnsiJGlkIjoiNjIxMCIsIkxpbmVDb2xvciI6bnVsbCwiTGluZVdlaWdodCI6MC4wLCJMaW5lVHlwZSI6MCwiUGFyZW50U3R5bGUiOm51bGx9LCJQYXJlbnRTdHlsZSI6bnVsbH0sIkRhdGVTdHlsZSI6eyIkaWQiOiI2MjExIiwiRm9udFNldHRpbmdzIjp7IiRpZCI6IjYyMTIiLCJGb250U2l6ZSI6MTAsIkZvbnROYW1lIjoiQ2FsaWJyaSIsIklzQm9sZCI6ZmFsc2UsIklzSXRhbGljIjpmYWxzZSwiSXNVbmRlcmxpbmVkIjpmYWxzZSwiUGFyZW50U3R5bGUiOm51bGx9LCJBdXRvU2l6ZSI6MCwiRm9yZWdyb3VuZCI6eyIkaWQiOiI2MjEzIiwiQ29sb3IiOnsiJGlkIjoiNjIxNCIsIkEiOjI1NSwiUiI6MTQsIkciOjQwLCJCIjo2NX19LCJNYXhXaWR0aCI6MjAwLjAsIk1heEhlaWdodCI6IkluZmluaXR5IiwiU21hcnRGb3JlZ3JvdW5kSXNBY3RpdmUiOmZhbHNlLCJIb3Jpem9udGFsQWxpZ25tZW50IjowLCJWZXJ0aWNhbEFsaWdubWVudCI6MSwiU21hcnRGb3JlZ3JvdW5kIjpudWxsLCJCYWNrZ3JvdW5kRmlsbFR5cGUiOjAsIk1hcmdpbiI6eyIkaWQiOiI2MjE1IiwiVG9wIjowLjAsIkxlZnQiOjAuMCwiUmlnaHQiOjAuMCwiQm90dG9tIjowLjB9LCJQYWRkaW5nIjp7IiRpZCI6IjYyMTYiLCJUb3AiOjAuMCwiTGVmdCI6MC4wLCJSaWdodCI6MC4wLCJCb3R0b20iOjAuMH0sIkJhY2tncm91bmQiOnsiJGlkIjoiNjIxNyIsIkNvbG9yIjp7IiRpZCI6IjYyMTgiLCJBIjoyNTUsIlIiOjE0LCJHIjo0MCwiQiI6NjV9fSwiSXNWaXNpYmxlIjp0cnVlLCJXaWR0aCI6MC4wLCJIZWlnaHQiOjAuMCwiQm9yZGVyU3R5bGUiOnsiJGlkIjoiNjIxOSIsIkxpbmVDb2xvciI6bnVsbCwiTGluZVdlaWdodCI6MC4wLCJMaW5lVHlwZSI6MCwiUGFyZW50U3R5bGUiOm51bGx9LCJQYXJlbnRTdHlsZSI6bnVsbH0sIkRhdGVGb3JtYXQiOnsiJGlkIjoiNjIyMC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2MjIxIiwiRm9ybWF0IjowLCJJc1Zpc2libGUiOmZhbHNlLCJMYXN0S25vd25WaXNpYmlsaXR5U3RhdGUiOmZhbHNlfSwiSXNWaXNpYmxlIjp0cnVlLCJWYXJpYW5jZVN0eWxlIjp7IiRpZCI6IjYyMjIiLCJUZXh0U3R5bGUiOnsiJGlkIjoiNjIyMyIsIkZvbnRTZXR0aW5ncyI6eyIkaWQiOiI2MjI0IiwiRm9udFNpemUiOjExLCJGb250TmFtZSI6IkNhbGlicmkiLCJJc0JvbGQiOmZhbHNlLCJJc0l0YWxpYyI6ZmFsc2UsIklzVW5kZXJsaW5lZCI6ZmFsc2UsIlBhcmVudFN0eWxlIjpudWxsfSwiQXV0b1NpemUiOjAsIkZvcmVncm91bmQiOnsiJGlkIjoiNjIyNSIsIkNvbG9yIjp7IiRpZCI6IjYyMjY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NjIyNyIsIlRvcCI6MC4wLCJMZWZ0IjowLjAsIlJpZ2h0IjowLjAsIkJvdHRvbSI6MC4wfSwiUGFkZGluZyI6eyIkaWQiOiI2MjI4IiwiVG9wIjowLjAsIkxlZnQiOjAuMCwiUmlnaHQiOjAuMCwiQm90dG9tIjowLjB9LCJCYWNrZ3JvdW5kIjp7IiRpZCI6IjYyMjkiLCJDb2xvciI6eyIkaWQiOiI2MjMwIiwiQSI6MCwiUiI6MCwiRyI6MCwiQiI6MH19LCJJc1Zpc2libGUiOnRydWUsIldpZHRoIjowLjAsIkhlaWdodCI6MC4wLCJCb3JkZXJTdHlsZSI6eyIkaWQiOiI2MjMxIiwiTGluZUNvbG9yIjpudWxsLCJMaW5lV2VpZ2h0IjowLjAsIkxpbmVUeXBlIjowLCJQYXJlbnRTdHlsZSI6bnVsbH0sIlBhcmVudFN0eWxlIjpudWxsfSwiUGFyZW50U3R5bGUiOm51bGx9LCJQYXJlbnRTdHlsZSI6bnVsbH0sIkRlZmF1bHRTd2ltbGFuZUFjdGl2aXR5U3R5bGUiOnsiJGlkIjoiNjIzMiIsIkhlYWRlclN0eWxlIjp7IiRpZCI6IjYyMzMiLCJUZXh0U3R5bGUiOnsiJGlkIjoiNjIzNCIsIkZvbnRTZXR0aW5ncyI6eyIkaWQiOiI2MjM1IiwiRm9udFNpemUiOjExLCJGb250TmFtZSI6IkNhbGlicmkiLCJJc0JvbGQiOmZhbHNlLCJJc0l0YWxpYyI6ZmFsc2UsIklzVW5kZXJsaW5lZCI6ZmFsc2UsIlBhcmVudFN0eWxlIjpudWxsfSwiQXV0b1NpemUiOjIsIkZvcmVncm91bmQiOnsiJGlkIjoiNjIzNiIsIkNvbG9yIjp7IiRpZCI6IjYyMzciLCJBIjoyNTUsIlIiOjAsIkciOjAsIkIiOjB9fSwiTWF4V2lkdGgiOiJJbmZpbml0eSIsIk1heEhlaWdodCI6IkluZmluaXR5IiwiU21hcnRGb3JlZ3JvdW5kSXNBY3RpdmUiOmZhbHNlLCJIb3Jpem9udGFsQWxpZ25tZW50IjowLCJWZXJ0aWNhbEFsaWdubWVudCI6MCwiU21hcnRGb3JlZ3JvdW5kIjpudWxsLCJCYWNrZ3JvdW5kRmlsbFR5cGUiOjAsIk1hcmdpbiI6eyIkaWQiOiI2MjM4IiwiVG9wIjowLjAsIkxlZnQiOjAuMCwiUmlnaHQiOjAuMCwiQm90dG9tIjowLjB9LCJQYWRkaW5nIjp7IiRpZCI6IjYyMzkiLCJUb3AiOjAuMCwiTGVmdCI6MC4wLCJSaWdodCI6MC4wLCJCb3R0b20iOjAuMH0sIkJhY2tncm91bmQiOnsiJGlkIjoiNjI0MCIsIkNvbG9yIjp7IiRpZCI6IjYyNDEiLCJBIjoyNTUsIlIiOjAsIkciOjAsIkIiOjB9fSwiSXNWaXNpYmxlIjp0cnVlLCJXaWR0aCI6MC4wLCJIZWlnaHQiOjAuMCwiQm9yZGVyU3R5bGUiOm51bGwsIlBhcmVudFN0eWxlIjpudWxsfSwiUmVjdGFuZ2xlU3R5bGUiOnsiJGlkIjoiNjI0MiIsIk1hcmdpbiI6eyIkaWQiOiI2MjQzIiwiVG9wIjowLjAsIkxlZnQiOjAuMCwiUmlnaHQiOjAuMCwiQm90dG9tIjowLjB9LCJQYWRkaW5nIjp7IiRpZCI6IjYyNDQiLCJUb3AiOjAuMCwiTGVmdCI6MC4wLCJSaWdodCI6MC4wLCJCb3R0b20iOjAuMH0sIkJhY2tncm91bmQiOnsiJGlkIjoiNjI0NSIsIkNvbG9yIjp7IiRpZCI6IjYyNDYiLCJBIjo2MywiUiI6MjEsIkciOjk2LCJCIjoxMzB9fSwiSXNWaXNpYmxlIjp0cnVlLCJXaWR0aCI6MC4wLCJIZWlnaHQiOjAuMCwiQm9yZGVyU3R5bGUiOnsiJGlkIjoiNjI0NyIsIkxpbmVDb2xvciI6eyIkaWQiOiI2MjQ4IiwiJHR5cGUiOiJOTFJFLkNvbW1vbi5Eb20uU29saWRDb2xvckJydXNoLCBOTFJFLkNvbW1vbiIsIkNvbG9yIjp7IiRpZCI6IjYyNDkiLCJBIjoyNTUsIlIiOjI1NSwiRyI6MCwiQiI6MH19LCJMaW5lV2VpZ2h0IjowLjAsIkxpbmVUeXBlIjowLCJQYXJlbnRTdHlsZSI6bnVsbH0sIlBhcmVudFN0eWxlIjpudWxsfSwiTWFyZ2luIjp7IiRpZCI6IjYyNTAiLCJUb3AiOjAuMCwiTGVmdCI6MC4wLCJSaWdodCI6MC4wLCJCb3R0b20iOjAuMH0sIlBhZGRpbmciOnsiJGlkIjoiNjI1MSIsIlRvcCI6MC4wLCJMZWZ0IjowLjAsIlJpZ2h0IjowLjAsIkJvdHRvbSI6MC4wfSwiQmFja2dyb3VuZCI6bnVsbCwiSXNWaXNpYmxlIjp0cnVlLCJXaWR0aCI6MC4wLCJIZWlnaHQiOjAuMCwiQm9yZGVyU3R5bGUiOm51bGwsIlBhcmVudFN0eWxlIjpudWxsfSwiQmFja2dyb3VuZFN0eWxlIjp7IiRpZCI6IjYyNTIiLCJNYXJnaW4iOnsiJGlkIjoiNjI1MyIsIlRvcCI6MC4wLCJMZWZ0IjowLjAsIlJpZ2h0IjowLjAsIkJvdHRvbSI6MC4wfSwiUGFkZGluZyI6eyIkaWQiOiI2MjU0IiwiVG9wIjowLjAsIkxlZnQiOjAuMCwiUmlnaHQiOjAuMCwiQm90dG9tIjowLjB9LCJCYWNrZ3JvdW5kIjp7IiRpZCI6IjYyNTUiLCJDb2xvciI6eyIkaWQiOiI2MjU2IiwiQSI6NTEsIlIiOjIwMCwiRyI6MjAwLCJCIjoyMDB9fSwiSXNWaXNpYmxlIjp0cnVlLCJXaWR0aCI6MC4wLCJIZWlnaHQiOjAuMCwiQm9yZGVyU3R5bGUiOnsiJGlkIjoiNjI1NyIsIkxpbmVDb2xvciI6eyIkaWQiOiI2MjU4IiwiJHR5cGUiOiJOTFJFLkNvbW1vbi5Eb20uU29saWRDb2xvckJydXNoLCBOTFJFLkNvbW1vbiIsIkNvbG9yIjp7IiRpZCI6IjYyNTkiLCJBIjoyNTUsIlIiOjIzNCwiRyI6MjIsIkIiOjMwfX0sIkxpbmVXZWlnaHQiOjAuMCwiTGluZVR5cGUiOjAsIlBhcmVudFN0eWxlIjpudWxsfSwiUGFyZW50U3R5bGUiOm51bGx9LCJNYXJnaW4iOnsiJGlkIjoiNjI2MCIsIlRvcCI6MC4wLCJMZWZ0IjowLjAsIlJpZ2h0IjowLjAsIkJvdHRvbSI6MC4wfSwiUGFkZGluZyI6eyIkaWQiOiI2MjYxIiwiVG9wIjowLjAsIkxlZnQiOjAuMCwiUmlnaHQiOjAuMCwiQm90dG9tIjowLjB9LCJJc1Zpc2libGUiOnRydWUsIldpZHRoIjowLjAsIkhlaWdodCI6MC4wLCJCb3JkZXJTdHlsZSI6eyIkaWQiOiI2MjYyIiwiTGluZUNvbG9yIjpudWxsLCJMaW5lV2VpZ2h0IjowLjAsIkxpbmVUeXBlIjowLCJQYXJlbnRTdHlsZSI6bnVsbH0sIlBhcmVudFN0eWxlIjpudWxsfSwiTWFyZ2luIjp7IiRpZCI6IjYyNjMiLCJUb3AiOjAuMCwiTGVmdCI6MC4wLCJSaWdodCI6MC4wLCJCb3R0b20iOjAuMH0sIlBhZGRpbmciOnsiJGlkIjoiNjI2NCIsIlRvcCI6MC4wLCJMZWZ0IjowLjAsIlJpZ2h0IjowLjAsIkJvdHRvbSI6MC4wfSwiSXNWaXNpYmxlIjp0cnVlLCJXaWR0aCI6MC4wLCJIZWlnaHQiOjAuMCwiQm9yZGVyU3R5bGUiOnsiJGlkIjoiNjI2NSIsIkxpbmVDb2xvciI6bnVsbCwiTGluZVdlaWdodCI6MC4wLCJMaW5lVHlwZSI6MCwiUGFyZW50U3R5bGUiOm51bGx9LCJQYXJlbnRTdHlsZSI6bnVsbH0sIl9hZGRpdGlvbmFsU3dpbWxhbmVWMlN0eWxlcyI6W3siJGlkIjoiNjI2NiIsIlN0eWxlSWQiOiI5ODUxM2UxMC01NTFjLTRmMzAtYWMxMS1hMDY5MGU5MDMxMzQiLCJIZWFkZXJTdHlsZSI6eyIkaWQiOiI2MjY3IiwiVGV4dElzVmVydGljYWwiOmZhbHNlLCJUZXh0U3R5bGUiOnsiJGlkIjoiNjI2OCIsIkZvbnRTZXR0aW5ncyI6eyIkaWQiOiI2MjY5IiwiRm9udFNpemUiOjExLCJGb250TmFtZSI6IkNhbGlicmkiLCJJc0JvbGQiOmZhbHNlLCJJc0l0YWxpYyI6ZmFsc2UsIklzVW5kZXJsaW5lZCI6ZmFsc2UsIlBhcmVudFN0eWxlIjpudWxsfSwiQXV0b1NpemUiOjIsIkZvcmVncm91bmQiOnsiJGlkIjoiNjI3MCIsIkNvbG9yIjp7IiRpZCI6IjYyNzEiLCJBIjoyNTUsIlIiOjI1NSwiRyI6MjU1LCJCIjoyNTV9fSwiTWF4V2lkdGgiOiJJbmZpbml0eSIsIk1heEhlaWdodCI6IkluZmluaXR5IiwiU21hcnRGb3JlZ3JvdW5kSXNBY3RpdmUiOmZhbHNlLCJIb3Jpem9udGFsQWxpZ25tZW50IjoxLCJWZXJ0aWNhbEFsaWdubWVudCI6MCwiU21hcnRGb3JlZ3JvdW5kIjpudWxsLCJCYWNrZ3JvdW5kRmlsbFR5cGUiOjAsIk1hcmdpbiI6eyIkaWQiOiI2MjcyIiwiVG9wIjowLjAsIkxlZnQiOjAuMCwiUmlnaHQiOjAuMCwiQm90dG9tIjowLjB9LCJQYWRkaW5nIjp7IiRpZCI6IjYyNzMiLCJUb3AiOjAuMCwiTGVmdCI6MC4wLCJSaWdodCI6MC4wLCJCb3R0b20iOjAuMH0sIkJhY2tncm91bmQiOnsiJGlkIjoiNjI3NCIsIkNvbG9yIjp7IiRpZCI6IjYyNzUiLCJBIjoyNTUsIlIiOjI1NSwiRyI6MjU1LCJCIjoyNTV9fSwiSXNWaXNpYmxlIjp0cnVlLCJXaWR0aCI6MC4wLCJIZWlnaHQiOjAuMCwiQm9yZGVyU3R5bGUiOm51bGwsIlBhcmVudFN0eWxlIjpudWxsfSwiUmVjdGFuZ2xlU3R5bGUiOnsiJGlkIjoiNjI3NiIsIk1hcmdpbiI6eyIkaWQiOiI2Mjc3IiwiVG9wIjowLjAsIkxlZnQiOjAuMCwiUmlnaHQiOjAuMCwiQm90dG9tIjowLjB9LCJQYWRkaW5nIjp7IiRpZCI6IjYyNzgiLCJUb3AiOjAuMCwiTGVmdCI6MC4wLCJSaWdodCI6MC4wLCJCb3R0b20iOjAuMH0sIkJhY2tncm91bmQiOnsiJGlkIjoiNjI3OSIsIkNvbG9yIjp7IiRpZCI6IjYyODAiLCJBIjoyNTUsIlIiOjIzMywiRyI6MTEzLCJCIjo1MH19LCJJc1Zpc2libGUiOnRydWUsIldpZHRoIjowLjAsIkhlaWdodCI6MC4wLCJCb3JkZXJTdHlsZSI6eyIkaWQiOiI2MjgxIiwiTGluZUNvbG9yIjp7IiRpZCI6IjYyODIiLCIkdHlwZSI6Ik5MUkUuQ29tbW9uLkRvbS5Tb2xpZENvbG9yQnJ1c2gsIE5MUkUuQ29tbW9uIiwiQ29sb3IiOnsiJGlkIjoiNjI4MyIsIkEiOjI1NSwiUiI6MjU1LCJHIjoyNTUsIkIiOjI1NX19LCJMaW5lV2VpZ2h0IjowLjAsIkxpbmVUeXBlIjowLCJQYXJlbnRTdHlsZSI6bnVsbH0sIlBhcmVudFN0eWxlIjpudWxsfSwiTWFyZ2luIjp7IiRpZCI6IjYyODQiLCJUb3AiOjAuMCwiTGVmdCI6MC4wLCJSaWdodCI6MC4wLCJCb3R0b20iOjAuMH0sIlBhZGRpbmciOnsiJGlkIjoiNjI4NSIsIlRvcCI6MC4wLCJMZWZ0IjowLjAsIlJpZ2h0IjowLjAsIkJvdHRvbSI6MC4wfSwiQmFja2dyb3VuZCI6bnVsbCwiSXNWaXNpYmxlIjp0cnVlLCJXaWR0aCI6MC4wLCJIZWlnaHQiOjAuMCwiQm9yZGVyU3R5bGUiOm51bGwsIlBhcmVudFN0eWxlIjpudWxsfSwiQmFja2dyb3VuZFN0eWxlIjp7IiRpZCI6IjYyODYiLCJNYXJnaW4iOnsiJGlkIjoiNjI4NyIsIlRvcCI6MC4wLCJMZWZ0IjowLjAsIlJpZ2h0IjowLjAsIkJvdHRvbSI6MC4wfSwiUGFkZGluZyI6eyIkaWQiOiI2Mjg4IiwiVG9wIjowLjAsIkxlZnQiOjAuMCwiUmlnaHQiOjAuMCwiQm90dG9tIjowLjB9LCJCYWNrZ3JvdW5kIjp7IiRpZCI6IjYyODkiLCJDb2xvciI6eyIkaWQiOiI2MjkwIiwiQSI6NTEsIlIiOjIwMCwiRyI6MjAwLCJCIjoyMDB9fSwiSXNWaXNpYmxlIjp0cnVlLCJXaWR0aCI6MC4wLCJIZWlnaHQiOjAuMCwiQm9yZGVyU3R5bGUiOnsiJGlkIjoiNjI5MSIsIkxpbmVDb2xvciI6eyIkaWQiOiI2MjkyIiwiJHR5cGUiOiJOTFJFLkNvbW1vbi5Eb20uU29saWRDb2xvckJydXNoLCBOTFJFLkNvbW1vbiIsIkNvbG9yIjp7IiRpZCI6IjYyOTMiLCJBIjoyNTUsIlIiOjIzNCwiRyI6MjIsIkIiOjMwfX0sIkxpbmVXZWlnaHQiOjAuMCwiTGluZVR5cGUiOjAsIlBhcmVudFN0eWxlIjpudWxsfSwiUGFyZW50U3R5bGUiOm51bGx9LCJJc0Fib3ZlVGltZWJhbmQiOmZhbHNlLCJTcGFjaW5nIjozLCJEZWZhdWx0U3dpbWxhbmVUYXNrU3R5bGUiOnsiJGlkIjoiNjI5NCIsIiR0eXBlIjoiTkxSRS5Db21tb24uRG9tLlN0eWxlcy5FeHBsaWNpdFNldGFibGVUYXNrU3R5bGUsIE5MUkUuQ29tbW9uIiwiU2hhcGUiOjEsIlNoYXBlVGhpY2tuZXNzIjowLCJEdXJhdGlvbkZvcm1hdCI6MCwiSW5jbHVkZU5vbldvcmtpbmdEYXlzSW5EdXJhdGlvbiI6ZmFsc2UsIlBlcmNlbnRhZ2VDb21wbGV0ZVN0eWxlIjp7IiRpZCI6IjYyOTUiLCJGb250U2V0dGluZ3MiOnsiJGlkIjoiNjI5NiIsIkZvbnRTaXplIjoxMCwiRm9udE5hbWUiOiJDYWxpYnJpIiwiSXNCb2xkIjpmYWxzZSwiSXNJdGFsaWMiOmZhbHNlLCJJc1VuZGVybGluZWQiOmZhbHNlLCJQYXJlbnRTdHlsZSI6bnVsbH0sIkF1dG9TaXplIjowLCJGb3JlZ3JvdW5kIjp7IiRpZCI6IjYyOTciLCJDb2xvciI6eyIkaWQiOiI2Mjk4IiwiQSI6MjU1LCJSIjoyMzIsIkciOjIzMiwiQiI6MjMyfX0sIk1heFdpZHRoIjoyMDAuMCwiTWF4SGVpZ2h0IjoiSW5maW5pdHkiLCJTbWFydEZvcmVncm91bmRJc0FjdGl2ZSI6ZmFsc2UsIkhvcml6b250YWxBbGlnbm1lbnQiOjEsIlZlcnRpY2FsQWxpZ25tZW50IjoxLCJTbWFydEZvcmVncm91bmQiOm51bGwsIkJhY2tncm91bmRGaWxsVHlwZSI6MCwiTWFyZ2luIjp7IiRpZCI6IjYyOTkiLCJUb3AiOjAuMCwiTGVmdCI6MC4wLCJSaWdodCI6MC4wLCJCb3R0b20iOjAuMH0sIlBhZGRpbmciOnsiJGlkIjoiNjMwMCIsIlRvcCI6MC4wLCJMZWZ0IjowLjAsIlJpZ2h0IjowLjAsIkJvdHRvbSI6MC4wfSwiQmFja2dyb3VuZCI6eyIkaWQiOiI2MzAxIiwiQ29sb3IiOnsiJGlkIjoiNjMwMiIsIkEiOjg5LCJSIjowLCJHIjowLCJCIjowfX0sIklzVmlzaWJsZSI6dHJ1ZSwiV2lkdGgiOjAuMCwiSGVpZ2h0IjowLjAsIkJvcmRlclN0eWxlIjp7IiRpZCI6IjYzMDMiLCJMaW5lQ29sb3IiOm51bGwsIkxpbmVXZWlnaHQiOjAuMCwiTGluZVR5cGUiOjAsIlBhcmVudFN0eWxlIjpudWxsfSwiUGFyZW50U3R5bGUiOm51bGx9LCJEdXJhdGlvblN0eWxlIjp7IiRpZCI6IjYzMDQiLCJGb250U2V0dGluZ3MiOnsiJGlkIjoiNjMwNSIsIkZvbnRTaXplIjoxMCwiRm9udE5hbWUiOiJDYWxpYnJpIiwiSXNCb2xkIjpmYWxzZSwiSXNJdGFsaWMiOmZhbHNlLCJJc1VuZGVybGluZWQiOmZhbHNlLCJQYXJlbnRTdHlsZSI6bnVsbH0sIkF1dG9TaXplIjowLCJGb3JlZ3JvdW5kIjp7IiRpZCI6IjYzMDYiLCJDb2xvciI6eyIkaWQiOiI2MzA3IiwiQSI6MjU1LCJSIjoyMzcsIkciOjEyNSwiQiI6NDl9fSwiTWF4V2lkdGgiOjIwMC4wLCJNYXhIZWlnaHQiOiJJbmZpbml0eSIsIlNtYXJ0Rm9yZWdyb3VuZElzQWN0aXZlIjpmYWxzZSwiSG9yaXpvbnRhbEFsaWdubWVudCI6MCwiVmVydGljYWxBbGlnbm1lbnQiOjEsIlNtYXJ0Rm9yZWdyb3VuZCI6bnVsbCwiQmFja2dyb3VuZEZpbGxUeXBlIjowLCJNYXJnaW4iOnsiJGlkIjoiNjMwOCIsIlRvcCI6MC4wLCJMZWZ0IjowLjAsIlJpZ2h0IjowLjAsIkJvdHRvbSI6MC4wfSwiUGFkZGluZyI6eyIkaWQiOiI2MzA5IiwiVG9wIjowLjAsIkxlZnQiOjAuMCwiUmlnaHQiOjAuMCwiQm90dG9tIjowLjB9LCJCYWNrZ3JvdW5kIjp7IiRpZCI6IjYzMTAiLCJDb2xvciI6eyIkaWQiOiI2MzExIiwiQSI6MjU1LCJSIjoyMzcsIkciOjEyNSwiQiI6NDl9fSwiSXNWaXNpYmxlIjp0cnVlLCJXaWR0aCI6MC4wLCJIZWlnaHQiOjAuMCwiQm9yZGVyU3R5bGUiOnsiJGlkIjoiNjMxMiIsIkxpbmVDb2xvciI6bnVsbCwiTGluZVdlaWdodCI6MC4wLCJMaW5lVHlwZSI6MCwiUGFyZW50U3R5bGUiOm51bGx9LCJQYXJlbnRTdHlsZSI6bnVsbH0sIkhvcml6b250YWxDb25uZWN0b3JTdHlsZSI6eyIkaWQiOiI2MzEzIiwiTGluZUNvbG9yIjp7IiRpZCI6IjYzMTQiLCIkdHlwZSI6Ik5MUkUuQ29tbW9uLkRvbS5Tb2xpZENvbG9yQnJ1c2gsIE5MUkUuQ29tbW9uIiwiQ29sb3IiOnsiJGlkIjoiNjMxNSIsIkEiOjI1NSwiUiI6MCwiRyI6MCwiQiI6MH19LCJMaW5lV2VpZ2h0IjowLjAsIkxpbmVUeXBlIjowLCJQYXJlbnRTdHlsZSI6bnVsbH0sIlZlcnRpY2FsQ29ubmVjdG9yU3R5bGUiOnsiJGlkIjoiNjMxNiIsIkxpbmVDb2xvciI6eyIkaWQiOiI2MzE3IiwiJHR5cGUiOiJOTFJFLkNvbW1vbi5Eb20uU29saWRDb2xvckJydXNoLCBOTFJFLkNvbW1vbiIsIkNvbG9yIjp7IiRpZCI6IjYzMTgiLCJBIjoyNTUsIlIiOjAsIkciOjAsIkIiOjB9fSwiTGluZVdlaWdodCI6MC4wLCJMaW5lVHlwZSI6MCwiUGFyZW50U3R5bGUiOm51bGx9LCJNYXJnaW4iOm51bGwsIlN0YXJ0RGF0ZVBvc2l0aW9uIjozLCJFbmREYXRlUG9zaXRpb24iOjMsIkRhdGVJc1Zpc2libGUiOnRydWUsIlRpdGxlUG9zaXRpb24iOjQsIkR1cmF0aW9uUG9zaXRpb24iOjYsIlBlcmNlbnRhZ2VDb21wbGV0ZWRQb3NpdGlvbiI6MiwiVmFyaWFuY2VQb3NpdGlvbiI6NiwiU3BhY2luZyI6MywiSXNCZWxvd1RpbWViYW5kIjpmYWxzZSwiUGVyY2VudGFnZUNvbXBsZXRlU2hhcGVPcGFjaXR5IjozNSwiQmFzZWxpbmVTdHlsZSI6eyIkaWQiOiI2MzE5IiwiU2hhcGVTdHlsZSI6eyIkaWQiOiI2MzIwIiwiTWFyZ2luIjp7IiRpZCI6IjYzMjEiLCJUb3AiOjAuMCwiTGVmdCI6MC4wLCJSaWdodCI6MC4wLCJCb3R0b20iOjAuMH0sIlBhZGRpbmciOnsiJGlkIjoiNjMyMiIsIlRvcCI6MC4wLCJMZWZ0IjowLjAsIlJpZ2h0IjowLjAsIkJvdHRvbSI6MC4wfSwiQmFja2dyb3VuZCI6eyIkaWQiOiI2MzIzIiwiQ29sb3IiOnsiJGlkIjoiNjMyNCIsIkEiOjE1MywiUiI6MCwiRyI6MCwiQiI6MH19LCJJc1Zpc2libGUiOnRydWUsIldpZHRoIjowLjAsIkhlaWdodCI6MC4wLCJCb3JkZXJTdHlsZSI6eyIkaWQiOiI2MzI1IiwiTGluZUNvbG9yIjpudWxsLCJMaW5lV2VpZ2h0IjowLjAsIkxpbmVUeXBlIjowLCJQYXJlbnRTdHlsZSI6bnVsbH0sIlBhcmVudFN0eWxlIjpudWxsfSwiTWFyZ2luIjp7IiRpZCI6IjYzMjYiLCJUb3AiOjAuMCwiTGVmdCI6MC4wLCJSaWdodCI6MC4wLCJCb3R0b20iOjAuMH0sIlBhZGRpbmciOnsiJGlkIjoiNjMyNyIsIlRvcCI6MC4wLCJMZWZ0IjowLjAsIlJpZ2h0IjowLjAsIkJvdHRvbSI6MC4wfSwiQmFja2dyb3VuZCI6bnVsbCwiSXNWaXNpYmxlIjp0cnVlLCJXaWR0aCI6MC4wLCJIZWlnaHQiOjAuMCwiQm9yZGVyU3R5bGUiOm51bGwsIlBhcmVudFN0eWxlIjpudWxsfSwiU2hhcGVTdHlsZSI6eyIkaWQiOiI2MzI4IiwiTWFyZ2luIjp7IiRpZCI6IjYzMjkiLCJUb3AiOjAuMCwiTGVmdCI6NC4wLCJSaWdodCI6NC4wLCJCb3R0b20iOjAuMH0sIlBhZGRpbmciOnsiJGlkIjoiNjMzMCIsIlRvcCI6MC4wLCJMZWZ0IjowLjAsIlJpZ2h0IjowLjAsIkJvdHRvbSI6MC4wfSwiQmFja2dyb3VuZCI6eyIkaWQiOiI2MzMxIiwiQ29sb3IiOnsiJGlkIjoiNjMzMiIsIkEiOjI1NSwiUiI6MjMzLCJHIjoxMTMsIkIiOjUwfX0sIklzVmlzaWJsZSI6dHJ1ZSwiV2lkdGgiOjAuMCwiSGVpZ2h0IjoxMC4wLCJCb3JkZXJTdHlsZSI6eyIkaWQiOiI2MzMzIiwiTGluZUNvbG9yIjp7IiRpZCI6IjYzMzQiLCIkdHlwZSI6Ik5MUkUuQ29tbW9uLkRvbS5Tb2xpZENvbG9yQnJ1c2gsIE5MUkUuQ29tbW9uIiwiQ29sb3IiOnsiJGlkIjoiNjMzNSIsIkEiOjI1NSwiUiI6MjM0LCJHIjoyMiwiQiI6MzB9fSwiTGluZVdlaWdodCI6MC4wLCJMaW5lVHlwZSI6MCwiUGFyZW50U3R5bGUiOm51bGx9LCJQYXJlbnRTdHlsZSI6bnVsbH0sIlRpdGxlU3R5bGUiOnsiJGlkIjoiNjMzNiIsIkZvbnRTZXR0aW5ncyI6eyIkaWQiOiI2MzM3IiwiRm9udFNpemUiOjExLCJGb250TmFtZSI6IkNhbGlicmkiLCJJc0JvbGQiOmZhbHNlLCJJc0l0YWxpYyI6ZmFsc2UsIklzVW5kZXJsaW5lZCI6ZmFsc2UsIlBhcmVudFN0eWxlIjpudWxsfSwiQXV0b1NpemUiOjAsIkZvcmVncm91bmQiOnsiJGlkIjoiNjMzOCIsIkNvbG9yIjp7IiRpZCI6IjYzMzk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NjM0MCIsIlRvcCI6MC4wLCJMZWZ0IjowLjAsIlJpZ2h0IjowLjAsIkJvdHRvbSI6MC4wfSwiUGFkZGluZyI6eyIkaWQiOiI2MzQxIiwiVG9wIjowLjAsIkxlZnQiOjAuMCwiUmlnaHQiOjAuMCwiQm90dG9tIjowLjB9LCJCYWNrZ3JvdW5kIjp7IiRpZCI6IjYzNDIiLCJDb2xvciI6eyIkaWQiOiI2MzQzIiwiQSI6MjU1LCJSIjowLCJHIjowLCJCIjowfX0sIklzVmlzaWJsZSI6dHJ1ZSwiV2lkdGgiOjAuMCwiSGVpZ2h0IjowLjAsIkJvcmRlclN0eWxlIjp7IiRpZCI6IjYzNDQiLCJMaW5lQ29sb3IiOm51bGwsIkxpbmVXZWlnaHQiOjAuMCwiTGluZVR5cGUiOjAsIlBhcmVudFN0eWxlIjpudWxsfSwiUGFyZW50U3R5bGUiOm51bGx9LCJEYXRlU3R5bGUiOnsiJGlkIjoiNjM0NSIsIkZvbnRTZXR0aW5ncyI6eyIkaWQiOiI2MzQ2IiwiRm9udFNpemUiOjEwLCJGb250TmFtZSI6IkNhbGlicmkiLCJJc0JvbGQiOmZhbHNlLCJJc0l0YWxpYyI6ZmFsc2UsIklzVW5kZXJsaW5lZCI6ZmFsc2UsIlBhcmVudFN0eWxlIjpudWxsfSwiQXV0b1NpemUiOjAsIkZvcmVncm91bmQiOnsiJGlkIjoiNjM0NyIsIkNvbG9yIjp7IiRpZCI6IjYzNDgiLCJBIjoyNTUsIlIiOjE0LCJHIjo0MCwiQiI6NjV9fSwiTWF4V2lkdGgiOjIwMC4wLCJNYXhIZWlnaHQiOiJJbmZpbml0eSIsIlNtYXJ0Rm9yZWdyb3VuZElzQWN0aXZlIjpmYWxzZSwiSG9yaXpvbnRhbEFsaWdubWVudCI6MiwiVmVydGljYWxBbGlnbm1lbnQiOjEsIlNtYXJ0Rm9yZWdyb3VuZCI6bnVsbCwiQmFja2dyb3VuZEZpbGxUeXBlIjowLCJNYXJnaW4iOnsiJGlkIjoiNjM0OSIsIlRvcCI6MC4wLCJMZWZ0IjowLjAsIlJpZ2h0IjowLjAsIkJvdHRvbSI6MC4wfSwiUGFkZGluZyI6eyIkaWQiOiI2MzUwIiwiVG9wIjowLjAsIkxlZnQiOjAuMCwiUmlnaHQiOjAuMCwiQm90dG9tIjowLjB9LCJCYWNrZ3JvdW5kIjp7IiRpZCI6IjYzNTEiLCJDb2xvciI6eyIkaWQiOiI2MzUyIiwiQSI6MjU1LCJSIjoxNCwiRyI6NDAsIkIiOjY1fX0sIklzVmlzaWJsZSI6dHJ1ZSwiV2lkdGgiOjAuMCwiSGVpZ2h0IjowLjAsIkJvcmRlclN0eWxlIjp7IiRpZCI6IjYzNTMiLCJMaW5lQ29sb3IiOm51bGwsIkxpbmVXZWlnaHQiOjAuMCwiTGluZVR5cGUiOjAsIlBhcmVudFN0eWxlIjpudWxsfSwiUGFyZW50U3R5bGUiOm51bGx9LCJEYXRlRm9ybWF0Ijp7IiRpZCI6IjYzNTQ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NjM1NSIsIkZvcm1hdCI6MCwiSXNWaXNpYmxlIjpmYWxzZSwiTGFzdEtub3duVmlzaWJpbGl0eVN0YXRlIjpmYWxzZX0sIklzVmlzaWJsZSI6dHJ1ZSwiVmFyaWFuY2VTdHlsZSI6eyIkaWQiOiI2MzU2IiwiVGV4dFN0eWxlIjp7IiRpZCI6IjYzNTciLCJGb250U2V0dGluZ3MiOnsiJGlkIjoiNjM1OCIsIkZvbnRTaXplIjoxMSwiRm9udE5hbWUiOiJDYWxpYnJpIiwiSXNCb2xkIjpmYWxzZSwiSXNJdGFsaWMiOmZhbHNlLCJJc1VuZGVybGluZWQiOmZhbHNlLCJQYXJlbnRTdHlsZSI6bnVsbH0sIkF1dG9TaXplIjowLCJGb3JlZ3JvdW5kIjp7IiRpZCI6IjYzNTkiLCJDb2xvciI6eyIkaWQiOiI2MzYw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YzNjEiLCJUb3AiOjAuMCwiTGVmdCI6MC4wLCJSaWdodCI6MC4wLCJCb3R0b20iOjAuMH0sIlBhZGRpbmciOnsiJGlkIjoiNjM2MiIsIlRvcCI6MC4wLCJMZWZ0IjowLjAsIlJpZ2h0IjowLjAsIkJvdHRvbSI6MC4wfSwiQmFja2dyb3VuZCI6eyIkaWQiOiI2MzYzIiwiQ29sb3IiOnsiJGlkIjoiNjM2NCIsIkEiOjAsIlIiOjAsIkciOjAsIkIiOjB9fSwiSXNWaXNpYmxlIjp0cnVlLCJXaWR0aCI6MC4wLCJIZWlnaHQiOjAuMCwiQm9yZGVyU3R5bGUiOnsiJGlkIjoiNjM2NSIsIkxpbmVDb2xvciI6bnVsbCwiTGluZVdlaWdodCI6MC4wLCJMaW5lVHlwZSI6MCwiUGFyZW50U3R5bGUiOm51bGx9LCJQYXJlbnRTdHlsZSI6bnVsbH0sIlBhcmVudFN0eWxlIjpudWxsfSwiUGFyZW50U3R5bGUiOm51bGwsIl9leHBsaWNpdGx5U2V0Ijp7IiRpZCI6IjYzNjYiLCJTaGFwZVN0eWxlIjpmYWxzZSwiVGl0bGVTdHlsZSI6ZmFsc2UsIkRhdGVTdHlsZSI6ZmFsc2UsIlZhcmlhbmNlU3R5bGUiOmZhbHNlLCJIb3Jpem9udGFsQ29ubmVjdG9yU3R5bGUiOmZhbHNlLCJWZXJ0aWNhbENvbm5lY3RvclN0eWxlIjpmYWxzZSwiUGVyY2VudGFnZUNvbXBsZXRlU2hhcGVPcGFjaXR5IjpmYWxzZSwiU2hhcGUiOmZhbHNlLCJTaGFwZVRoaWNrbmVzcyI6ZmFsc2UsIkR1cmF0aW9uRm9ybWF0IjpmYWxzZSwiSW5jbHVkZU5vbldvcmtpbmdEYXlzSW5EdXJhdGlvbiI6ZmFsc2UsIk1hcmdpbiI6ZmFsc2UsIlN0YXJ0RGF0ZVBvc2l0aW9uIjpmYWxzZSwiRW5kRGF0ZVBvc2l0aW9uIjpmYWxzZSwiVGl0bGVQb3NpdGlvbiI6ZmFsc2UsIkR1cmF0aW9uUG9zaXRpb24iOmZhbHNlLCJQZXJjZW50YWdlQ29tcGxldGVkUG9zaXRpb24iOmZhbHNlLCJWYXJpYW5jZVBvc2l0aW9uIjpmYWxzZSwiU3BhY2luZyI6ZmFsc2UsIklzQmVsb3dUaW1lYmFuZCI6ZmFsc2UsIkRhdGVGb3JtYXQiOmZhbHNlLCJXZWVrTnVtYmVyaW5nIjpmYWxzZSwiSXNWaXNpYmxlIjpmYWxzZX19LCJEZWZhdWx0U3dpbWxhbmVNb3RTdHlsZSI6eyIkaWQiOiI2MzY3IiwiU2hhcGUiOjEsIkNvbm5lY3Rvck1hcmdpbiI6eyIkaWQiOiI2MzY4IiwiVG9wIjowLjAsIkxlZnQiOjIuMCwiUmlnaHQiOjIuMCwiQm90dG9tIjowLjB9LCJDb25uZWN0b3JTdHlsZSI6eyIkaWQiOiI2MzY5IiwiTGluZUNvbG9yIjp7IiRpZCI6IjYzNzAiLCIkdHlwZSI6Ik5MUkUuQ29tbW9uLkRvbS5Tb2xpZENvbG9yQnJ1c2gsIE5MUkUuQ29tbW9uIiwiQ29sb3IiOnsiJGlkIjoiNjM3MSIsIkEiOjEyNywiUiI6MTI4LCJHIjo1MywiQiI6MTR9fSwiTGluZVdlaWdodCI6MS4wLCJMaW5lVHlwZSI6MCwiUGFyZW50U3R5bGUiOm51bGx9LCJJc0JlbG93VGltZWJhbmQiOmZhbHNlLCJQb3NpdGlvbk9uVGFzayI6MSwiSGlkZURhdGUiOmZhbHNlLCJTaGFwZVNpemUiOjAsIlNwYWNpbmciOjAuMCwiUGFkZGluZyI6eyIkaWQiOiI2MzcyIiwiVG9wIjo1LjAsIkxlZnQiOjMuMCwiUmlnaHQiOjAuMCwiQm90dG9tIjoyLjB9LCJTaGFwZVN0eWxlIjp7IiRpZCI6IjYzNzMiLCJNYXJnaW4iOnsiJGlkIjoiNjM3NCIsIlRvcCI6MC4wLCJMZWZ0IjowLjAsIlJpZ2h0IjowLjAsIkJvdHRvbSI6MC4wfSwiUGFkZGluZyI6eyIkaWQiOiI2Mzc1IiwiVG9wIjowLjAsIkxlZnQiOjAuMCwiUmlnaHQiOjAuMCwiQm90dG9tIjowLjB9LCJCYWNrZ3JvdW5kIjp7IiRpZCI6IjYzNzYiLCJDb2xvciI6eyIkaWQiOiI2Mzc3IiwiQSI6MjU1LCJSIjoxMjgsIkciOjUzLCJCIjoxNH19LCJJc1Zpc2libGUiOnRydWUsIldpZHRoIjoxMi4wLCJIZWlnaHQiOjE0LjAsIkJvcmRlclN0eWxlIjp7IiRpZCI6IjYzNzgiLCJMaW5lQ29sb3IiOnsiJGlkIjoiNjM3OSIsIiR0eXBlIjoiTkxSRS5Db21tb24uRG9tLlNvbGlkQ29sb3JCcnVzaCwgTkxSRS5Db21tb24iLCJDb2xvciI6eyIkaWQiOiI2MzgwIiwiQSI6MjU1LCJSIjoyNTUsIkciOjI1NSwiQiI6MjU1fX0sIkxpbmVXZWlnaHQiOjAuMCwiTGluZVR5cGUiOjAsIlBhcmVudFN0eWxlIjpudWxsfSwiUGFyZW50U3R5bGUiOm51bGx9LCJUaXRsZVN0eWxlIjp7IiRpZCI6IjYzODEiLCJGb250U2V0dGluZ3MiOnsiJGlkIjoiNjM4MiIsIkZvbnRTaXplIjoxMSwiRm9udE5hbWUiOiJDYWxpYnJpIiwiSXNCb2xkIjpmYWxzZSwiSXNJdGFsaWMiOmZhbHNlLCJJc1VuZGVybGluZWQiOmZhbHNlLCJQYXJlbnRTdHlsZSI6bnVsbH0sIkF1dG9TaXplIjowLCJGb3JlZ3JvdW5kIjp7IiRpZCI6IjYzODMiLCJDb2xvciI6eyIkaWQiOiI2Mzg0IiwiQSI6MjU1LCJSIjowLCJHIjowLCJCIjowfX0sIk1heFdpZHRoIjoyMDAuMCwiTWF4SGVpZ2h0IjoiSW5maW5pdHkiLCJTbWFydEZvcmVncm91bmRJc0FjdGl2ZSI6ZmFsc2UsIkhvcml6b250YWxBbGlnbm1lbnQiOjEsIlZlcnRpY2FsQWxpZ25tZW50IjoxLCJTbWFydEZvcmVncm91bmQiOm51bGwsIkJhY2tncm91bmRGaWxsVHlwZSI6MCwiTWFyZ2luIjp7IiRpZCI6IjYzODUiLCJUb3AiOjAuMCwiTGVmdCI6MC4wLCJSaWdodCI6MC4wLCJCb3R0b20iOjAuMH0sIlBhZGRpbmciOnsiJGlkIjoiNjM4NiIsIlRvcCI6MC4wLCJMZWZ0IjowLjAsIlJpZ2h0IjowLjAsIkJvdHRvbSI6MC4wfSwiQmFja2dyb3VuZCI6eyIkaWQiOiI2Mzg3IiwiQ29sb3IiOnsiJGlkIjoiNjM4OCIsIkEiOjI1NSwiUiI6MCwiRyI6MCwiQiI6MH19LCJJc1Zpc2libGUiOnRydWUsIldpZHRoIjowLjAsIkhlaWdodCI6MC4wLCJCb3JkZXJTdHlsZSI6eyIkaWQiOiI2Mzg5IiwiTGluZUNvbG9yIjpudWxsLCJMaW5lV2VpZ2h0IjowLjAsIkxpbmVUeXBlIjowLCJQYXJlbnRTdHlsZSI6bnVsbH0sIlBhcmVudFN0eWxlIjpudWxsfSwiRGF0ZVN0eWxlIjp7IiRpZCI6IjYzOTAiLCJGb250U2V0dGluZ3MiOnsiJGlkIjoiNjM5MSIsIkZvbnRTaXplIjoxMCwiRm9udE5hbWUiOiJDYWxpYnJpIiwiSXNCb2xkIjpmYWxzZSwiSXNJdGFsaWMiOmZhbHNlLCJJc1VuZGVybGluZWQiOmZhbHNlLCJQYXJlbnRTdHlsZSI6bnVsbH0sIkF1dG9TaXplIjowLCJGb3JlZ3JvdW5kIjp7IiRpZCI6IjYzOTIiLCJDb2xvciI6eyIkaWQiOiI2MzkzIiwiQSI6MjU1LCJSIjoxNCwiRyI6NDAsIkIiOjY1fX0sIk1heFdpZHRoIjoyMDAuMCwiTWF4SGVpZ2h0IjoiSW5maW5pdHkiLCJTbWFydEZvcmVncm91bmRJc0FjdGl2ZSI6ZmFsc2UsIkhvcml6b250YWxBbGlnbm1lbnQiOjEsIlZlcnRpY2FsQWxpZ25tZW50IjoxLCJTbWFydEZvcmVncm91bmQiOm51bGwsIkJhY2tncm91bmRGaWxsVHlwZSI6MCwiTWFyZ2luIjp7IiRpZCI6IjYzOTQiLCJUb3AiOjAuMCwiTGVmdCI6MC4wLCJSaWdodCI6MC4wLCJCb3R0b20iOjAuMH0sIlBhZGRpbmciOnsiJGlkIjoiNjM5NSIsIlRvcCI6MC4wLCJMZWZ0IjowLjAsIlJpZ2h0IjowLjAsIkJvdHRvbSI6MC4wfSwiQmFja2dyb3VuZCI6eyIkaWQiOiI2Mzk2IiwiQ29sb3IiOnsiJGlkIjoiNjM5NyIsIkEiOjI1NSwiUiI6MTQsIkciOjQwLCJCIjo2NX19LCJJc1Zpc2libGUiOnRydWUsIldpZHRoIjowLjAsIkhlaWdodCI6MC4wLCJCb3JkZXJTdHlsZSI6eyIkaWQiOiI2Mzk4IiwiTGluZUNvbG9yIjpudWxsLCJMaW5lV2VpZ2h0IjowLjAsIkxpbmVUeXBlIjowLCJQYXJlbnRTdHlsZSI6bnVsbH0sIlBhcmVudFN0eWxlIjpudWxsfSwiRGF0ZUZvcm1hdCI6eyIkaWQiOiI2Mzk5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Y0MDAiLCJGb3JtYXQiOjAsIklzVmlzaWJsZSI6ZmFsc2UsIkxhc3RLbm93blZpc2liaWxpdHlTdGF0ZSI6ZmFsc2V9LCJJc1Zpc2libGUiOmZhbHNlLCJWYXJpYW5jZVN0eWxlIjp7IiRpZCI6IjY0MDEiLCJUZXh0U3R5bGUiOnsiJGlkIjoiNjQwMiIsIkZvbnRTZXR0aW5ncyI6eyIkaWQiOiI2NDAzIiwiRm9udFNpemUiOjExLCJGb250TmFtZSI6IkNhbGlicmkiLCJJc0JvbGQiOmZhbHNlLCJJc0l0YWxpYyI6ZmFsc2UsIklzVW5kZXJsaW5lZCI6ZmFsc2UsIlBhcmVudFN0eWxlIjpudWxsfSwiQXV0b1NpemUiOjAsIkZvcmVncm91bmQiOnsiJGlkIjoiNjQwNCIsIkNvbG9yIjp7IiRpZCI6IjY0MDU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NjQwNiIsIlRvcCI6MC4wLCJMZWZ0IjowLjAsIlJpZ2h0IjowLjAsIkJvdHRvbSI6MC4wfSwiUGFkZGluZyI6eyIkaWQiOiI2NDA3IiwiVG9wIjowLjAsIkxlZnQiOjAuMCwiUmlnaHQiOjAuMCwiQm90dG9tIjowLjB9LCJCYWNrZ3JvdW5kIjp7IiRpZCI6IjY0MDgiLCJDb2xvciI6eyIkaWQiOiI2NDA5IiwiQSI6MCwiUiI6MCwiRyI6MCwiQiI6MH19LCJJc1Zpc2libGUiOmZhbHNlLCJXaWR0aCI6MC4wLCJIZWlnaHQiOjAuMCwiQm9yZGVyU3R5bGUiOnsiJGlkIjoiNjQxMCIsIkxpbmVDb2xvciI6bnVsbCwiTGluZVdlaWdodCI6MC4wLCJMaW5lVHlwZSI6MCwiUGFyZW50U3R5bGUiOm51bGx9LCJQYXJlbnRTdHlsZSI6bnVsbH0sIlBhcmVudFN0eWxlIjpudWxsfSwiUGFyZW50U3R5bGUiOm51bGx9LCJEZWZhdWx0U3dpbWxhbmVNaWxlc3RvbmVTdHlsZSI6eyIkaWQiOiI2NDExIiwiVGl0bGVQb3NpdGlvbiI6IkxlZnQiLCJEYXRlUG9zaXRpb24iOiJSaWdodCIsIlZhcmlhbmNlUG9zaXRpb24iOiJSaWdodCIsIlNoYXBlVHlwZSI6MSwiU2hhcGVTaXplIjowLCJTcGFjaW5nIjo1LCJTaGFwZVN0eWxlIjp7IiRpZCI6IjY0MTIiLCJNYXJnaW4iOnsiJGlkIjoiNjQxMyIsIlRvcCI6MC4wLCJMZWZ0IjowLjAsIlJpZ2h0IjowLjAsIkJvdHRvbSI6MC4wfSwiUGFkZGluZyI6eyIkaWQiOiI2NDE0IiwiVG9wIjowLjAsIkxlZnQiOjAuMCwiUmlnaHQiOjAuMCwiQm90dG9tIjowLjB9LCJCYWNrZ3JvdW5kIjp7IiRpZCI6IjY0MTUiLCJDb2xvciI6eyIkaWQiOiI2NDE2IiwiQSI6MjU1LCJSIjoyMzMsIkciOjExMywiQiI6NTB9fSwiSXNWaXNpYmxlIjp0cnVlLCJXaWR0aCI6MTIuMCwiSGVpZ2h0IjoxNC4wLCJCb3JkZXJTdHlsZSI6eyIkaWQiOiI2NDE3IiwiTGluZUNvbG9yIjp7IiRpZCI6IjY0MTgiLCIkdHlwZSI6Ik5MUkUuQ29tbW9uLkRvbS5Tb2xpZENvbG9yQnJ1c2gsIE5MUkUuQ29tbW9uIiwiQ29sb3IiOnsiJGlkIjoiNjQxOSIsIkEiOjI1NSwiUiI6MjM0LCJHIjoyMiwiQiI6MzB9fSwiTGluZVdlaWdodCI6MC4wLCJMaW5lVHlwZSI6MCwiUGFyZW50U3R5bGUiOm51bGx9LCJQYXJlbnRTdHlsZSI6bnVsbH0sIlRpdGxlU3R5bGUiOnsiJGlkIjoiNjQyMCIsIkZvbnRTZXR0aW5ncyI6eyIkaWQiOiI2NDIxIiwiRm9udFNpemUiOjExLCJGb250TmFtZSI6IkNhbGlicmkiLCJJc0JvbGQiOmZhbHNlLCJJc0l0YWxpYyI6ZmFsc2UsIklzVW5kZXJsaW5lZCI6ZmFsc2UsIlBhcmVudFN0eWxlIjpudWxsfSwiQXV0b1NpemUiOjAsIkZvcmVncm91bmQiOnsiJGlkIjoiNjQyMiIsIkNvbG9yIjp7IiRpZCI6IjY0MjMiLCJBIjoyNTUsIlIiOjAsIkciOjAsIkIiOjB9fSwiTWF4V2lkdGgiOjIwMC4wLCJNYXhIZWlnaHQiOiJJbmZpbml0eSIsIlNtYXJ0Rm9yZWdyb3VuZElzQWN0aXZlIjpmYWxzZSwiSG9yaXpvbnRhbEFsaWdubWVudCI6MiwiVmVydGljYWxBbGlnbm1lbnQiOjEsIlNtYXJ0Rm9yZWdyb3VuZCI6bnVsbCwiQmFja2dyb3VuZEZpbGxUeXBlIjowLCJNYXJnaW4iOnsiJGlkIjoiNjQyNCIsIlRvcCI6MC4wLCJMZWZ0IjowLjAsIlJpZ2h0IjowLjAsIkJvdHRvbSI6MC4wfSwiUGFkZGluZyI6eyIkaWQiOiI2NDI1IiwiVG9wIjowLjAsIkxlZnQiOjAuMCwiUmlnaHQiOjAuMCwiQm90dG9tIjowLjB9LCJCYWNrZ3JvdW5kIjp7IiRpZCI6IjY0MjYiLCJDb2xvciI6eyIkaWQiOiI2NDI3IiwiQSI6MjU1LCJSIjowLCJHIjowLCJCIjowfX0sIklzVmlzaWJsZSI6dHJ1ZSwiV2lkdGgiOjAuMCwiSGVpZ2h0IjowLjAsIkJvcmRlclN0eWxlIjp7IiRpZCI6IjY0MjgiLCJMaW5lQ29sb3IiOm51bGwsIkxpbmVXZWlnaHQiOjAuMCwiTGluZVR5cGUiOjAsIlBhcmVudFN0eWxlIjpudWxsfSwiUGFyZW50U3R5bGUiOm51bGx9LCJEYXRlU3R5bGUiOnsiJGlkIjoiNjQyOSIsIkZvbnRTZXR0aW5ncyI6eyIkaWQiOiI2NDMwIiwiRm9udFNpemUiOjEwLCJGb250TmFtZSI6IkNhbGlicmkiLCJJc0JvbGQiOmZhbHNlLCJJc0l0YWxpYyI6ZmFsc2UsIklzVW5kZXJsaW5lZCI6ZmFsc2UsIlBhcmVudFN0eWxlIjpudWxsfSwiQXV0b1NpemUiOjAsIkZvcmVncm91bmQiOnsiJGlkIjoiNjQzMSIsIkNvbG9yIjp7IiRpZCI6IjY0MzIiLCJBIjoyNTUsIlIiOjE0LCJHIjo0MCwiQiI6NjV9fSwiTWF4V2lkdGgiOjIwMC4wLCJNYXhIZWlnaHQiOiJJbmZpbml0eSIsIlNtYXJ0Rm9yZWdyb3VuZElzQWN0aXZlIjpmYWxzZSwiSG9yaXpvbnRhbEFsaWdubWVudCI6MCwiVmVydGljYWxBbGlnbm1lbnQiOjEsIlNtYXJ0Rm9yZWdyb3VuZCI6bnVsbCwiQmFja2dyb3VuZEZpbGxUeXBlIjowLCJNYXJnaW4iOnsiJGlkIjoiNjQzMyIsIlRvcCI6MC4wLCJMZWZ0IjowLjAsIlJpZ2h0IjowLjAsIkJvdHRvbSI6MC4wfSwiUGFkZGluZyI6eyIkaWQiOiI2NDM0IiwiVG9wIjowLjAsIkxlZnQiOjAuMCwiUmlnaHQiOjAuMCwiQm90dG9tIjowLjB9LCJCYWNrZ3JvdW5kIjp7IiRpZCI6IjY0MzUiLCJDb2xvciI6eyIkaWQiOiI2NDM2IiwiQSI6MjU1LCJSIjoxNCwiRyI6NDAsIkIiOjY1fX0sIklzVmlzaWJsZSI6dHJ1ZSwiV2lkdGgiOjAuMCwiSGVpZ2h0IjowLjAsIkJvcmRlclN0eWxlIjp7IiRpZCI6IjY0MzciLCJMaW5lQ29sb3IiOm51bGwsIkxpbmVXZWlnaHQiOjAuMCwiTGluZVR5cGUiOjAsIlBhcmVudFN0eWxlIjpudWxsfSwiUGFyZW50U3R5bGUiOm51bGx9LCJEYXRlRm9ybWF0Ijp7IiRpZCI6IjY0Mzg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NjQzOSIsIkZvcm1hdCI6MCwiSXNWaXNpYmxlIjpmYWxzZSwiTGFzdEtub3duVmlzaWJpbGl0eVN0YXRlIjpmYWxzZX0sIklzVmlzaWJsZSI6dHJ1ZSwiVmFyaWFuY2VTdHlsZSI6eyIkaWQiOiI2NDQwIiwiVGV4dFN0eWxlIjp7IiRpZCI6IjY0NDEiLCJGb250U2V0dGluZ3MiOnsiJGlkIjoiNjQ0MiIsIkZvbnRTaXplIjoxMSwiRm9udE5hbWUiOiJDYWxpYnJpIiwiSXNCb2xkIjpmYWxzZSwiSXNJdGFsaWMiOmZhbHNlLCJJc1VuZGVybGluZWQiOmZhbHNlLCJQYXJlbnRTdHlsZSI6bnVsbH0sIkF1dG9TaXplIjowLCJGb3JlZ3JvdW5kIjp7IiRpZCI6IjY0NDMiLCJDb2xvciI6eyIkaWQiOiI2NDQ0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Y0NDUiLCJUb3AiOjAuMCwiTGVmdCI6MC4wLCJSaWdodCI6MC4wLCJCb3R0b20iOjAuMH0sIlBhZGRpbmciOnsiJGlkIjoiNjQ0NiIsIlRvcCI6MC4wLCJMZWZ0IjowLjAsIlJpZ2h0IjowLjAsIkJvdHRvbSI6MC4wfSwiQmFja2dyb3VuZCI6eyIkaWQiOiI2NDQ3IiwiQ29sb3IiOnsiJGlkIjoiNjQ0OCIsIkEiOjAsIlIiOjAsIkciOjAsIkIiOjB9fSwiSXNWaXNpYmxlIjp0cnVlLCJXaWR0aCI6MC4wLCJIZWlnaHQiOjAuMCwiQm9yZGVyU3R5bGUiOnsiJGlkIjoiNjQ0OSIsIkxpbmVDb2xvciI6bnVsbCwiTGluZVdlaWdodCI6MC4wLCJMaW5lVHlwZSI6MCwiUGFyZW50U3R5bGUiOm51bGx9LCJQYXJlbnRTdHlsZSI6bnVsbH0sIlBhcmVudFN0eWxlIjpudWxsfSwiUGFyZW50U3R5bGUiOm51bGx9LCJEZWZhdWx0U3dpbWxhbmVBY3Rpdml0eVN0eWxlIjp7IiRpZCI6IjY0NTAiLCJIZWFkZXJTdHlsZSI6eyIkaWQiOiI2NDUxIiwiVGV4dFN0eWxlIjp7IiRpZCI6IjY0NTIiLCJGb250U2V0dGluZ3MiOnsiJGlkIjoiNjQ1MyIsIkZvbnRTaXplIjoxMSwiRm9udE5hbWUiOiJDYWxpYnJpIiwiSXNCb2xkIjpmYWxzZSwiSXNJdGFsaWMiOmZhbHNlLCJJc1VuZGVybGluZWQiOmZhbHNlLCJQYXJlbnRTdHlsZSI6bnVsbH0sIkF1dG9TaXplIjoyLCJGb3JlZ3JvdW5kIjp7IiRpZCI6IjY0NTQiLCJDb2xvciI6eyIkaWQiOiI2NDU1IiwiQSI6MjU1LCJSIjowLCJHIjowLCJCIjowfX0sIk1heFdpZHRoIjoiSW5maW5pdHkiLCJNYXhIZWlnaHQiOiJJbmZpbml0eSIsIlNtYXJ0Rm9yZWdyb3VuZElzQWN0aXZlIjpmYWxzZSwiSG9yaXpvbnRhbEFsaWdubWVudCI6MCwiVmVydGljYWxBbGlnbm1lbnQiOjAsIlNtYXJ0Rm9yZWdyb3VuZCI6bnVsbCwiQmFja2dyb3VuZEZpbGxUeXBlIjowLCJNYXJnaW4iOnsiJGlkIjoiNjQ1NiIsIlRvcCI6MC4wLCJMZWZ0IjowLjAsIlJpZ2h0IjowLjAsIkJvdHRvbSI6MC4wfSwiUGFkZGluZyI6eyIkaWQiOiI2NDU3IiwiVG9wIjowLjAsIkxlZnQiOjAuMCwiUmlnaHQiOjAuMCwiQm90dG9tIjowLjB9LCJCYWNrZ3JvdW5kIjp7IiRpZCI6IjY0NTgiLCJDb2xvciI6eyIkaWQiOiI2NDU5IiwiQSI6MjU1LCJSIjowLCJHIjowLCJCIjowfX0sIklzVmlzaWJsZSI6dHJ1ZSwiV2lkdGgiOjAuMCwiSGVpZ2h0IjowLjAsIkJvcmRlclN0eWxlIjpudWxsLCJQYXJlbnRTdHlsZSI6bnVsbH0sIlJlY3RhbmdsZVN0eWxlIjp7IiRpZCI6IjY0NjAiLCJNYXJnaW4iOnsiJGlkIjoiNjQ2MSIsIlRvcCI6MC4wLCJMZWZ0IjowLjAsIlJpZ2h0IjowLjAsIkJvdHRvbSI6MC4wfSwiUGFkZGluZyI6eyIkaWQiOiI2NDYyIiwiVG9wIjowLjAsIkxlZnQiOjAuMCwiUmlnaHQiOjAuMCwiQm90dG9tIjowLjB9LCJCYWNrZ3JvdW5kIjp7IiRpZCI6IjY0NjMiLCJDb2xvciI6eyIkaWQiOiI2NDY0IiwiQSI6NjMsIlIiOjIzMywiRyI6MTEzLCJCIjo1MH19LCJJc1Zpc2libGUiOnRydWUsIldpZHRoIjowLjAsIkhlaWdodCI6MC4wLCJCb3JkZXJTdHlsZSI6eyIkaWQiOiI2NDY1IiwiTGluZUNvbG9yIjp7IiRpZCI6IjY0NjYiLCIkdHlwZSI6Ik5MUkUuQ29tbW9uLkRvbS5Tb2xpZENvbG9yQnJ1c2gsIE5MUkUuQ29tbW9uIiwiQ29sb3IiOnsiJGlkIjoiNjQ2NyIsIkEiOjI1NSwiUiI6MjU1LCJHIjoyNTUsIkIiOjI1NX19LCJMaW5lV2VpZ2h0IjowLjAsIkxpbmVUeXBlIjowLCJQYXJlbnRTdHlsZSI6bnVsbH0sIlBhcmVudFN0eWxlIjpudWxsfSwiTWFyZ2luIjp7IiRpZCI6IjY0NjgiLCJUb3AiOjAuMCwiTGVmdCI6MC4wLCJSaWdodCI6MC4wLCJCb3R0b20iOjAuMH0sIlBhZGRpbmciOnsiJGlkIjoiNjQ2OSIsIlRvcCI6MC4wLCJMZWZ0IjowLjAsIlJpZ2h0IjowLjAsIkJvdHRvbSI6MC4wfSwiQmFja2dyb3VuZCI6bnVsbCwiSXNWaXNpYmxlIjp0cnVlLCJXaWR0aCI6MC4wLCJIZWlnaHQiOjAuMCwiQm9yZGVyU3R5bGUiOm51bGwsIlBhcmVudFN0eWxlIjpudWxsfSwiQmFja2dyb3VuZFN0eWxlIjp7IiRpZCI6IjY0NzAiLCJNYXJnaW4iOnsiJGlkIjoiNjQ3MSIsIlRvcCI6MC4wLCJMZWZ0IjowLjAsIlJpZ2h0IjowLjAsIkJvdHRvbSI6MC4wfSwiUGFkZGluZyI6eyIkaWQiOiI2NDcyIiwiVG9wIjowLjAsIkxlZnQiOjAuMCwiUmlnaHQiOjAuMCwiQm90dG9tIjowLjB9LCJCYWNrZ3JvdW5kIjp7IiRpZCI6IjY0NzMiLCJDb2xvciI6eyIkaWQiOiI2NDc0IiwiQSI6NTEsIlIiOjIwMCwiRyI6MjAwLCJCIjoyMDB9fSwiSXNWaXNpYmxlIjp0cnVlLCJXaWR0aCI6MC4wLCJIZWlnaHQiOjAuMCwiQm9yZGVyU3R5bGUiOnsiJGlkIjoiNjQ3NSIsIkxpbmVDb2xvciI6eyIkaWQiOiI2NDc2IiwiJHR5cGUiOiJOTFJFLkNvbW1vbi5Eb20uU29saWRDb2xvckJydXNoLCBOTFJFLkNvbW1vbiIsIkNvbG9yIjp7IiRpZCI6IjY0NzciLCJBIjoyNTUsIlIiOjIzNCwiRyI6MjIsIkIiOjMwfX0sIkxpbmVXZWlnaHQiOjAuMCwiTGluZVR5cGUiOjAsIlBhcmVudFN0eWxlIjpudWxsfSwiUGFyZW50U3R5bGUiOm51bGx9LCJNYXJnaW4iOnsiJGlkIjoiNjQ3OCIsIlRvcCI6MC4wLCJMZWZ0IjowLjAsIlJpZ2h0IjowLjAsIkJvdHRvbSI6MC4wfSwiUGFkZGluZyI6eyIkaWQiOiI2NDc5IiwiVG9wIjowLjAsIkxlZnQiOjAuMCwiUmlnaHQiOjAuMCwiQm90dG9tIjowLjB9LCJJc1Zpc2libGUiOnRydWUsIldpZHRoIjowLjAsIkhlaWdodCI6MC4wLCJCb3JkZXJTdHlsZSI6eyIkaWQiOiI2NDgwIiwiTGluZUNvbG9yIjpudWxsLCJMaW5lV2VpZ2h0IjowLjAsIkxpbmVUeXBlIjowLCJQYXJlbnRTdHlsZSI6bnVsbH0sIlBhcmVudFN0eWxlIjpudWxsfSwiTWFyZ2luIjp7IiRpZCI6IjY0ODEiLCJUb3AiOjAuMCwiTGVmdCI6MC4wLCJSaWdodCI6MC4wLCJCb3R0b20iOjAuMH0sIlBhZGRpbmciOnsiJGlkIjoiNjQ4MiIsIlRvcCI6MC4wLCJMZWZ0IjowLjAsIlJpZ2h0IjowLjAsIkJvdHRvbSI6MC4wfSwiSXNWaXNpYmxlIjp0cnVlLCJXaWR0aCI6MC4wLCJIZWlnaHQiOjAuMCwiQm9yZGVyU3R5bGUiOnsiJGlkIjoiNjQ4MyIsIkxpbmVDb2xvciI6bnVsbCwiTGluZVdlaWdodCI6MC4wLCJMaW5lVHlwZSI6MCwiUGFyZW50U3R5bGUiOm51bGx9LCJQYXJlbnRTdHlsZSI6bnVsbH0seyIkaWQiOiI2NDg0IiwiU3R5bGVJZCI6ImIyNGY4MDQ1LWY2OWItNGE0My04MjlmLWE1NjUwM2ZkY2Q2OSIsIkhlYWRlclN0eWxlIjp7IiRpZCI6IjY0ODUiLCJUZXh0SXNWZXJ0aWNhbCI6ZmFsc2UsIlRleHRTdHlsZSI6eyIkaWQiOiI2NDg2IiwiRm9udFNldHRpbmdzIjp7IiRpZCI6IjY0ODciLCJGb250U2l6ZSI6MTEsIkZvbnROYW1lIjoiQ2FsaWJyaSIsIklzQm9sZCI6ZmFsc2UsIklzSXRhbGljIjpmYWxzZSwiSXNVbmRlcmxpbmVkIjpmYWxzZSwiUGFyZW50U3R5bGUiOm51bGx9LCJBdXRvU2l6ZSI6MiwiRm9yZWdyb3VuZCI6eyIkaWQiOiI2NDg4IiwiQ29sb3IiOnsiJGlkIjoiNjQ4OSIsIkEiOjI1NSwiUiI6MjU1LCJHIjoyNTUsIkIiOjI1NX19LCJNYXhXaWR0aCI6IkluZmluaXR5IiwiTWF4SGVpZ2h0IjoiSW5maW5pdHkiLCJTbWFydEZvcmVncm91bmRJc0FjdGl2ZSI6ZmFsc2UsIkhvcml6b250YWxBbGlnbm1lbnQiOjEsIlZlcnRpY2FsQWxpZ25tZW50IjowLCJTbWFydEZvcmVncm91bmQiOm51bGwsIkJhY2tncm91bmRGaWxsVHlwZSI6MCwiTWFyZ2luIjp7IiRpZCI6IjY0OTAiLCJUb3AiOjAuMCwiTGVmdCI6MC4wLCJSaWdodCI6MC4wLCJCb3R0b20iOjAuMH0sIlBhZGRpbmciOnsiJGlkIjoiNjQ5MSIsIlRvcCI6MC4wLCJMZWZ0IjowLjAsIlJpZ2h0IjowLjAsIkJvdHRvbSI6MC4wfSwiQmFja2dyb3VuZCI6eyIkaWQiOiI2NDkyIiwiQ29sb3IiOnsiJGlkIjoiNjQ5MyIsIkEiOjI1NSwiUiI6MjU1LCJHIjoyNTUsIkIiOjI1NX19LCJJc1Zpc2libGUiOnRydWUsIldpZHRoIjowLjAsIkhlaWdodCI6MC4wLCJCb3JkZXJTdHlsZSI6bnVsbCwiUGFyZW50U3R5bGUiOm51bGx9LCJSZWN0YW5nbGVTdHlsZSI6eyIkaWQiOiI2NDk0IiwiTWFyZ2luIjp7IiRpZCI6IjY0OTUiLCJUb3AiOjAuMCwiTGVmdCI6MC4wLCJSaWdodCI6MC4wLCJCb3R0b20iOjAuMH0sIlBhZGRpbmciOnsiJGlkIjoiNjQ5NiIsIlRvcCI6MC4wLCJMZWZ0IjowLjAsIlJpZ2h0IjowLjAsIkJvdHRvbSI6MC4wfSwiQmFja2dyb3VuZCI6eyIkaWQiOiI2NDk3IiwiQ29sb3IiOnsiJGlkIjoiNjQ5OCIsIkEiOjI1NSwiUiI6MjUsIkciOjEwNywiQiI6MzZ9fSwiSXNWaXNpYmxlIjp0cnVlLCJXaWR0aCI6MC4wLCJIZWlnaHQiOjAuMCwiQm9yZGVyU3R5bGUiOnsiJGlkIjoiNjQ5OSIsIkxpbmVDb2xvciI6eyIkaWQiOiI2NTAwIiwiJHR5cGUiOiJOTFJFLkNvbW1vbi5Eb20uU29saWRDb2xvckJydXNoLCBOTFJFLkNvbW1vbiIsIkNvbG9yIjp7IiRpZCI6IjY1MDEiLCJBIjoyNTUsIlIiOjI1NSwiRyI6MjU1LCJCIjoyNTV9fSwiTGluZVdlaWdodCI6MC4wLCJMaW5lVHlwZSI6MCwiUGFyZW50U3R5bGUiOm51bGx9LCJQYXJlbnRTdHlsZSI6bnVsbH0sIk1hcmdpbiI6eyIkaWQiOiI2NTAyIiwiVG9wIjowLjAsIkxlZnQiOjAuMCwiUmlnaHQiOjAuMCwiQm90dG9tIjowLjB9LCJQYWRkaW5nIjp7IiRpZCI6IjY1MDMiLCJUb3AiOjAuMCwiTGVmdCI6MC4wLCJSaWdodCI6MC4wLCJCb3R0b20iOjAuMH0sIkJhY2tncm91bmQiOm51bGwsIklzVmlzaWJsZSI6dHJ1ZSwiV2lkdGgiOjAuMCwiSGVpZ2h0IjowLjAsIkJvcmRlclN0eWxlIjpudWxsLCJQYXJlbnRTdHlsZSI6bnVsbH0sIkJhY2tncm91bmRTdHlsZSI6eyIkaWQiOiI2NTA0IiwiTWFyZ2luIjp7IiRpZCI6IjY1MDUiLCJUb3AiOjAuMCwiTGVmdCI6MC4wLCJSaWdodCI6MC4wLCJCb3R0b20iOjAuMH0sIlBhZGRpbmciOnsiJGlkIjoiNjUwNiIsIlRvcCI6MC4wLCJMZWZ0IjowLjAsIlJpZ2h0IjowLjAsIkJvdHRvbSI6MC4wfSwiQmFja2dyb3VuZCI6eyIkaWQiOiI2NTA3IiwiQ29sb3IiOnsiJGlkIjoiNjUwOCIsIkEiOjUxLCJSIjoyMDAsIkciOjIwMCwiQiI6MjAwfX0sIklzVmlzaWJsZSI6dHJ1ZSwiV2lkdGgiOjAuMCwiSGVpZ2h0IjowLjAsIkJvcmRlclN0eWxlIjp7IiRpZCI6IjY1MDkiLCJMaW5lQ29sb3IiOnsiJGlkIjoiNjUxMCIsIiR0eXBlIjoiTkxSRS5Db21tb24uRG9tLlNvbGlkQ29sb3JCcnVzaCwgTkxSRS5Db21tb24iLCJDb2xvciI6eyIkaWQiOiI2NTExIiwiQSI6MjU1LCJSIjoyMzQsIkciOjIyLCJCIjozMH19LCJMaW5lV2VpZ2h0IjowLjAsIkxpbmVUeXBlIjowLCJQYXJlbnRTdHlsZSI6bnVsbH0sIlBhcmVudFN0eWxlIjpudWxsfSwiSXNBYm92ZVRpbWViYW5kIjpmYWxzZSwiU3BhY2luZyI6MywiRGVmYXVsdFN3aW1sYW5lVGFza1N0eWxlIjp7IiRpZCI6IjY1MTIiLCIkdHlwZSI6Ik5MUkUuQ29tbW9uLkRvbS5TdHlsZXMuRXhwbGljaXRTZXRhYmxlVGFza1N0eWxlLCBOTFJFLkNvbW1vbiIsIlNoYXBlIjoxLCJTaGFwZVRoaWNrbmVzcyI6MCwiRHVyYXRpb25Gb3JtYXQiOjAsIkluY2x1ZGVOb25Xb3JraW5nRGF5c0luRHVyYXRpb24iOmZhbHNlLCJQZXJjZW50YWdlQ29tcGxldGVTdHlsZSI6eyIkaWQiOiI2NTEzIiwiRm9udFNldHRpbmdzIjp7IiRpZCI6IjY1MTQiLCJGb250U2l6ZSI6MTAsIkZvbnROYW1lIjoiQ2FsaWJyaSIsIklzQm9sZCI6ZmFsc2UsIklzSXRhbGljIjpmYWxzZSwiSXNVbmRlcmxpbmVkIjpmYWxzZSwiUGFyZW50U3R5bGUiOm51bGx9LCJBdXRvU2l6ZSI6MCwiRm9yZWdyb3VuZCI6eyIkaWQiOiI2NTE1IiwiQ29sb3IiOnsiJGlkIjoiNjUxNiIsIkEiOjI1NSwiUiI6MjMyLCJHIjoyMzIsIkIiOjIzMn19LCJNYXhXaWR0aCI6MjAwLjAsIk1heEhlaWdodCI6IkluZmluaXR5IiwiU21hcnRGb3JlZ3JvdW5kSXNBY3RpdmUiOmZhbHNlLCJIb3Jpem9udGFsQWxpZ25tZW50IjoxLCJWZXJ0aWNhbEFsaWdubWVudCI6MSwiU21hcnRGb3JlZ3JvdW5kIjpudWxsLCJCYWNrZ3JvdW5kRmlsbFR5cGUiOjAsIk1hcmdpbiI6eyIkaWQiOiI2NTE3IiwiVG9wIjowLjAsIkxlZnQiOjAuMCwiUmlnaHQiOjAuMCwiQm90dG9tIjowLjB9LCJQYWRkaW5nIjp7IiRpZCI6IjY1MTgiLCJUb3AiOjAuMCwiTGVmdCI6MC4wLCJSaWdodCI6MC4wLCJCb3R0b20iOjAuMH0sIkJhY2tncm91bmQiOnsiJGlkIjoiNjUxOSIsIkNvbG9yIjp7IiRpZCI6IjY1MjAiLCJBIjo4OSwiUiI6MCwiRyI6MCwiQiI6MH19LCJJc1Zpc2libGUiOnRydWUsIldpZHRoIjowLjAsIkhlaWdodCI6MC4wLCJCb3JkZXJTdHlsZSI6eyIkaWQiOiI2NTIxIiwiTGluZUNvbG9yIjpudWxsLCJMaW5lV2VpZ2h0IjowLjAsIkxpbmVUeXBlIjowLCJQYXJlbnRTdHlsZSI6bnVsbH0sIlBhcmVudFN0eWxlIjpudWxsfSwiRHVyYXRpb25TdHlsZSI6eyIkaWQiOiI2NTIyIiwiRm9udFNldHRpbmdzIjp7IiRpZCI6IjY1MjMiLCJGb250U2l6ZSI6MTAsIkZvbnROYW1lIjoiQ2FsaWJyaSIsIklzQm9sZCI6ZmFsc2UsIklzSXRhbGljIjpmYWxzZSwiSXNVbmRlcmxpbmVkIjpmYWxzZSwiUGFyZW50U3R5bGUiOm51bGx9LCJBdXRvU2l6ZSI6MCwiRm9yZWdyb3VuZCI6eyIkaWQiOiI2NTI0IiwiQ29sb3IiOnsiJGlkIjoiNjUyNSIsIkEiOjI1NSwiUiI6MjM3LCJHIjoxMjUsIkIiOjQ5fX0sIk1heFdpZHRoIjoyMDAuMCwiTWF4SGVpZ2h0IjoiSW5maW5pdHkiLCJTbWFydEZvcmVncm91bmRJc0FjdGl2ZSI6ZmFsc2UsIkhvcml6b250YWxBbGlnbm1lbnQiOjAsIlZlcnRpY2FsQWxpZ25tZW50IjoxLCJTbWFydEZvcmVncm91bmQiOm51bGwsIkJhY2tncm91bmRGaWxsVHlwZSI6MCwiTWFyZ2luIjp7IiRpZCI6IjY1MjYiLCJUb3AiOjAuMCwiTGVmdCI6MC4wLCJSaWdodCI6MC4wLCJCb3R0b20iOjAuMH0sIlBhZGRpbmciOnsiJGlkIjoiNjUyNyIsIlRvcCI6MC4wLCJMZWZ0IjowLjAsIlJpZ2h0IjowLjAsIkJvdHRvbSI6MC4wfSwiQmFja2dyb3VuZCI6eyIkaWQiOiI2NTI4IiwiQ29sb3IiOnsiJGlkIjoiNjUyOSIsIkEiOjI1NSwiUiI6MjM3LCJHIjoxMjUsIkIiOjQ5fX0sIklzVmlzaWJsZSI6dHJ1ZSwiV2lkdGgiOjAuMCwiSGVpZ2h0IjowLjAsIkJvcmRlclN0eWxlIjp7IiRpZCI6IjY1MzAiLCJMaW5lQ29sb3IiOm51bGwsIkxpbmVXZWlnaHQiOjAuMCwiTGluZVR5cGUiOjAsIlBhcmVudFN0eWxlIjpudWxsfSwiUGFyZW50U3R5bGUiOm51bGx9LCJIb3Jpem9udGFsQ29ubmVjdG9yU3R5bGUiOnsiJGlkIjoiNjUzMSIsIkxpbmVDb2xvciI6eyIkaWQiOiI2NTMyIiwiJHR5cGUiOiJOTFJFLkNvbW1vbi5Eb20uU29saWRDb2xvckJydXNoLCBOTFJFLkNvbW1vbiIsIkNvbG9yIjp7IiRpZCI6IjY1MzMiLCJBIjoyNTUsIlIiOjAsIkciOjAsIkIiOjB9fSwiTGluZVdlaWdodCI6MC4wLCJMaW5lVHlwZSI6MCwiUGFyZW50U3R5bGUiOm51bGx9LCJWZXJ0aWNhbENvbm5lY3RvclN0eWxlIjp7IiRpZCI6IjY1MzQiLCJMaW5lQ29sb3IiOnsiJGlkIjoiNjUzNSIsIiR0eXBlIjoiTkxSRS5Db21tb24uRG9tLlNvbGlkQ29sb3JCcnVzaCwgTkxSRS5Db21tb24iLCJDb2xvciI6eyIkaWQiOiI2NTM2IiwiQSI6MjU1LCJSIjowLCJHIjowLCJCIjowfX0sIkxpbmVXZWlnaHQiOjAuMCwiTGluZVR5cGUiOjAsIlBhcmVudFN0eWxlIjpudWxsfSwiTWFyZ2luIjpudWxsLCJTdGFydERhdGVQb3NpdGlvbiI6MywiRW5kRGF0ZVBvc2l0aW9uIjozLCJEYXRlSXNWaXNpYmxlIjp0cnVlLCJUaXRsZVBvc2l0aW9uIjo0LCJEdXJhdGlvblBvc2l0aW9uIjo2LCJQZXJjZW50YWdlQ29tcGxldGVkUG9zaXRpb24iOjIsIlZhcmlhbmNlUG9zaXRpb24iOjYsIlNwYWNpbmciOjMsIklzQmVsb3dUaW1lYmFuZCI6ZmFsc2UsIlBlcmNlbnRhZ2VDb21wbGV0ZVNoYXBlT3BhY2l0eSI6MzUsIkJhc2VsaW5lU3R5bGUiOnsiJGlkIjoiNjUzNyIsIlNoYXBlU3R5bGUiOnsiJGlkIjoiNjUzOCIsIk1hcmdpbiI6eyIkaWQiOiI2NTM5IiwiVG9wIjowLjAsIkxlZnQiOjAuMCwiUmlnaHQiOjAuMCwiQm90dG9tIjowLjB9LCJQYWRkaW5nIjp7IiRpZCI6IjY1NDAiLCJUb3AiOjAuMCwiTGVmdCI6MC4wLCJSaWdodCI6MC4wLCJCb3R0b20iOjAuMH0sIkJhY2tncm91bmQiOnsiJGlkIjoiNjU0MSIsIkNvbG9yIjp7IiRpZCI6IjY1NDIiLCJBIjoxNTMsIlIiOjAsIkciOjAsIkIiOjB9fSwiSXNWaXNpYmxlIjp0cnVlLCJXaWR0aCI6MC4wLCJIZWlnaHQiOjAuMCwiQm9yZGVyU3R5bGUiOnsiJGlkIjoiNjU0MyIsIkxpbmVDb2xvciI6bnVsbCwiTGluZVdlaWdodCI6MC4wLCJMaW5lVHlwZSI6MCwiUGFyZW50U3R5bGUiOm51bGx9LCJQYXJlbnRTdHlsZSI6bnVsbH0sIk1hcmdpbiI6eyIkaWQiOiI2NTQ0IiwiVG9wIjowLjAsIkxlZnQiOjAuMCwiUmlnaHQiOjAuMCwiQm90dG9tIjowLjB9LCJQYWRkaW5nIjp7IiRpZCI6IjY1NDUiLCJUb3AiOjAuMCwiTGVmdCI6MC4wLCJSaWdodCI6MC4wLCJCb3R0b20iOjAuMH0sIkJhY2tncm91bmQiOm51bGwsIklzVmlzaWJsZSI6dHJ1ZSwiV2lkdGgiOjAuMCwiSGVpZ2h0IjowLjAsIkJvcmRlclN0eWxlIjpudWxsLCJQYXJlbnRTdHlsZSI6bnVsbH0sIlNoYXBlU3R5bGUiOnsiJGlkIjoiNjU0NiIsIk1hcmdpbiI6eyIkaWQiOiI2NTQ3IiwiVG9wIjowLjAsIkxlZnQiOjQuMCwiUmlnaHQiOjQuMCwiQm90dG9tIjowLjB9LCJQYWRkaW5nIjp7IiRpZCI6IjY1NDgiLCJUb3AiOjAuMCwiTGVmdCI6MC4wLCJSaWdodCI6MC4wLCJCb3R0b20iOjAuMH0sIkJhY2tncm91bmQiOnsiJGlkIjoiNjU0OSIsIkNvbG9yIjp7IiRpZCI6IjY1NTAiLCJBIjoyNTUsIlIiOjI1LCJHIjoxMDcsIkIiOjM2fX0sIklzVmlzaWJsZSI6dHJ1ZSwiV2lkdGgiOjAuMCwiSGVpZ2h0IjoxMC4wLCJCb3JkZXJTdHlsZSI6eyIkaWQiOiI2NTUxIiwiTGluZUNvbG9yIjp7IiRpZCI6IjY1NTIiLCIkdHlwZSI6Ik5MUkUuQ29tbW9uLkRvbS5Tb2xpZENvbG9yQnJ1c2gsIE5MUkUuQ29tbW9uIiwiQ29sb3IiOnsiJGlkIjoiNjU1MyIsIkEiOjI1NSwiUiI6MjM0LCJHIjoyMiwiQiI6MzB9fSwiTGluZVdlaWdodCI6MC4wLCJMaW5lVHlwZSI6MCwiUGFyZW50U3R5bGUiOm51bGx9LCJQYXJlbnRTdHlsZSI6bnVsbH0sIlRpdGxlU3R5bGUiOnsiJGlkIjoiNjU1NCIsIkZvbnRTZXR0aW5ncyI6eyIkaWQiOiI2NTU1IiwiRm9udFNpemUiOjExLCJGb250TmFtZSI6IkNhbGlicmkiLCJJc0JvbGQiOmZhbHNlLCJJc0l0YWxpYyI6ZmFsc2UsIklzVW5kZXJsaW5lZCI6ZmFsc2UsIlBhcmVudFN0eWxlIjpudWxsfSwiQXV0b1NpemUiOjAsIkZvcmVncm91bmQiOnsiJGlkIjoiNjU1NiIsIkNvbG9yIjp7IiRpZCI6IjY1NTc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NjU1OCIsIlRvcCI6MC4wLCJMZWZ0IjowLjAsIlJpZ2h0IjowLjAsIkJvdHRvbSI6MC4wfSwiUGFkZGluZyI6eyIkaWQiOiI2NTU5IiwiVG9wIjowLjAsIkxlZnQiOjAuMCwiUmlnaHQiOjAuMCwiQm90dG9tIjowLjB9LCJCYWNrZ3JvdW5kIjp7IiRpZCI6IjY1NjAiLCJDb2xvciI6eyIkaWQiOiI2NTYxIiwiQSI6MjU1LCJSIjowLCJHIjowLCJCIjowfX0sIklzVmlzaWJsZSI6dHJ1ZSwiV2lkdGgiOjAuMCwiSGVpZ2h0IjowLjAsIkJvcmRlclN0eWxlIjp7IiRpZCI6IjY1NjIiLCJMaW5lQ29sb3IiOm51bGwsIkxpbmVXZWlnaHQiOjAuMCwiTGluZVR5cGUiOjAsIlBhcmVudFN0eWxlIjpudWxsfSwiUGFyZW50U3R5bGUiOm51bGx9LCJEYXRlU3R5bGUiOnsiJGlkIjoiNjU2MyIsIkZvbnRTZXR0aW5ncyI6eyIkaWQiOiI2NTY0IiwiRm9udFNpemUiOjEwLCJGb250TmFtZSI6IkNhbGlicmkiLCJJc0JvbGQiOmZhbHNlLCJJc0l0YWxpYyI6ZmFsc2UsIklzVW5kZXJsaW5lZCI6ZmFsc2UsIlBhcmVudFN0eWxlIjpudWxsfSwiQXV0b1NpemUiOjAsIkZvcmVncm91bmQiOnsiJGlkIjoiNjU2NSIsIkNvbG9yIjp7IiRpZCI6IjY1NjYiLCJBIjoyNTUsIlIiOjE0LCJHIjo0MCwiQiI6NjV9fSwiTWF4V2lkdGgiOjIwMC4wLCJNYXhIZWlnaHQiOiJJbmZpbml0eSIsIlNtYXJ0Rm9yZWdyb3VuZElzQWN0aXZlIjpmYWxzZSwiSG9yaXpvbnRhbEFsaWdubWVudCI6MiwiVmVydGljYWxBbGlnbm1lbnQiOjEsIlNtYXJ0Rm9yZWdyb3VuZCI6bnVsbCwiQmFja2dyb3VuZEZpbGxUeXBlIjowLCJNYXJnaW4iOnsiJGlkIjoiNjU2NyIsIlRvcCI6MC4wLCJMZWZ0IjowLjAsIlJpZ2h0IjowLjAsIkJvdHRvbSI6MC4wfSwiUGFkZGluZyI6eyIkaWQiOiI2NTY4IiwiVG9wIjowLjAsIkxlZnQiOjAuMCwiUmlnaHQiOjAuMCwiQm90dG9tIjowLjB9LCJCYWNrZ3JvdW5kIjp7IiRpZCI6IjY1NjkiLCJDb2xvciI6eyIkaWQiOiI2NTcwIiwiQSI6MjU1LCJSIjoxNCwiRyI6NDAsIkIiOjY1fX0sIklzVmlzaWJsZSI6dHJ1ZSwiV2lkdGgiOjAuMCwiSGVpZ2h0IjowLjAsIkJvcmRlclN0eWxlIjp7IiRpZCI6IjY1NzEiLCJMaW5lQ29sb3IiOm51bGwsIkxpbmVXZWlnaHQiOjAuMCwiTGluZVR5cGUiOjAsIlBhcmVudFN0eWxlIjpudWxsfSwiUGFyZW50U3R5bGUiOm51bGx9LCJEYXRlRm9ybWF0Ijp7IiRpZCI6IjY1NzI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NjU3MyIsIkZvcm1hdCI6MCwiSXNWaXNpYmxlIjpmYWxzZSwiTGFzdEtub3duVmlzaWJpbGl0eVN0YXRlIjpmYWxzZX0sIklzVmlzaWJsZSI6dHJ1ZSwiVmFyaWFuY2VTdHlsZSI6eyIkaWQiOiI2NTc0IiwiVGV4dFN0eWxlIjp7IiRpZCI6IjY1NzUiLCJGb250U2V0dGluZ3MiOnsiJGlkIjoiNjU3NiIsIkZvbnRTaXplIjoxMSwiRm9udE5hbWUiOiJDYWxpYnJpIiwiSXNCb2xkIjpmYWxzZSwiSXNJdGFsaWMiOmZhbHNlLCJJc1VuZGVybGluZWQiOmZhbHNlLCJQYXJlbnRTdHlsZSI6bnVsbH0sIkF1dG9TaXplIjowLCJGb3JlZ3JvdW5kIjp7IiRpZCI6IjY1NzciLCJDb2xvciI6eyIkaWQiOiI2NTc4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Y1NzkiLCJUb3AiOjAuMCwiTGVmdCI6MC4wLCJSaWdodCI6MC4wLCJCb3R0b20iOjAuMH0sIlBhZGRpbmciOnsiJGlkIjoiNjU4MCIsIlRvcCI6MC4wLCJMZWZ0IjowLjAsIlJpZ2h0IjowLjAsIkJvdHRvbSI6MC4wfSwiQmFja2dyb3VuZCI6eyIkaWQiOiI2NTgxIiwiQ29sb3IiOnsiJGlkIjoiNjU4MiIsIkEiOjAsIlIiOjAsIkciOjAsIkIiOjB9fSwiSXNWaXNpYmxlIjp0cnVlLCJXaWR0aCI6MC4wLCJIZWlnaHQiOjAuMCwiQm9yZGVyU3R5bGUiOnsiJGlkIjoiNjU4MyIsIkxpbmVDb2xvciI6bnVsbCwiTGluZVdlaWdodCI6MC4wLCJMaW5lVHlwZSI6MCwiUGFyZW50U3R5bGUiOm51bGx9LCJQYXJlbnRTdHlsZSI6bnVsbH0sIlBhcmVudFN0eWxlIjpudWxsfSwiUGFyZW50U3R5bGUiOm51bGwsIl9leHBsaWNpdGx5U2V0Ijp7IiRpZCI6IjY1ODQiLCJTaGFwZVN0eWxlIjpmYWxzZSwiVGl0bGVTdHlsZSI6ZmFsc2UsIkRhdGVTdHlsZSI6ZmFsc2UsIlZhcmlhbmNlU3R5bGUiOmZhbHNlLCJIb3Jpem9udGFsQ29ubmVjdG9yU3R5bGUiOmZhbHNlLCJWZXJ0aWNhbENvbm5lY3RvclN0eWxlIjpmYWxzZSwiUGVyY2VudGFnZUNvbXBsZXRlU2hhcGVPcGFjaXR5IjpmYWxzZSwiU2hhcGUiOmZhbHNlLCJTaGFwZVRoaWNrbmVzcyI6ZmFsc2UsIkR1cmF0aW9uRm9ybWF0IjpmYWxzZSwiSW5jbHVkZU5vbldvcmtpbmdEYXlzSW5EdXJhdGlvbiI6ZmFsc2UsIk1hcmdpbiI6ZmFsc2UsIlN0YXJ0RGF0ZVBvc2l0aW9uIjpmYWxzZSwiRW5kRGF0ZVBvc2l0aW9uIjpmYWxzZSwiVGl0bGVQb3NpdGlvbiI6ZmFsc2UsIkR1cmF0aW9uUG9zaXRpb24iOmZhbHNlLCJQZXJjZW50YWdlQ29tcGxldGVkUG9zaXRpb24iOmZhbHNlLCJWYXJpYW5jZVBvc2l0aW9uIjpmYWxzZSwiU3BhY2luZyI6ZmFsc2UsIklzQmVsb3dUaW1lYmFuZCI6ZmFsc2UsIkRhdGVGb3JtYXQiOmZhbHNlLCJXZWVrTnVtYmVyaW5nIjpmYWxzZSwiSXNWaXNpYmxlIjpmYWxzZX19LCJEZWZhdWx0U3dpbWxhbmVNb3RTdHlsZSI6eyIkaWQiOiI2NTg1IiwiU2hhcGUiOjEsIkNvbm5lY3Rvck1hcmdpbiI6eyIkaWQiOiI2NTg2IiwiVG9wIjowLjAsIkxlZnQiOjIuMCwiUmlnaHQiOjIuMCwiQm90dG9tIjowLjB9LCJDb25uZWN0b3JTdHlsZSI6eyIkaWQiOiI2NTg3IiwiTGluZUNvbG9yIjp7IiRpZCI6IjY1ODgiLCIkdHlwZSI6Ik5MUkUuQ29tbW9uLkRvbS5Tb2xpZENvbG9yQnJ1c2gsIE5MUkUuQ29tbW9uIiwiQ29sb3IiOnsiJGlkIjoiNjU4OSIsIkEiOjEyNywiUiI6MTMsIkciOjUzLCJCIjoxOH19LCJMaW5lV2VpZ2h0IjoxLjAsIkxpbmVUeXBlIjowLCJQYXJlbnRTdHlsZSI6bnVsbH0sIklzQmVsb3dUaW1lYmFuZCI6ZmFsc2UsIlBvc2l0aW9uT25UYXNrIjoxLCJIaWRlRGF0ZSI6ZmFsc2UsIlNoYXBlU2l6ZSI6MCwiU3BhY2luZyI6MC4wLCJQYWRkaW5nIjp7IiRpZCI6IjY1OTAiLCJUb3AiOjUuMCwiTGVmdCI6My4wLCJSaWdodCI6MC4wLCJCb3R0b20iOjIuMH0sIlNoYXBlU3R5bGUiOnsiJGlkIjoiNjU5MSIsIk1hcmdpbiI6eyIkaWQiOiI2NTkyIiwiVG9wIjowLjAsIkxlZnQiOjAuMCwiUmlnaHQiOjAuMCwiQm90dG9tIjowLjB9LCJQYWRkaW5nIjp7IiRpZCI6IjY1OTMiLCJUb3AiOjAuMCwiTGVmdCI6MC4wLCJSaWdodCI6MC4wLCJCb3R0b20iOjAuMH0sIkJhY2tncm91bmQiOnsiJGlkIjoiNjU5NCIsIkNvbG9yIjp7IiRpZCI6IjY1OTUiLCJBIjoyNTUsIlIiOjEzLCJHIjo1MywiQiI6MTh9fSwiSXNWaXNpYmxlIjp0cnVlLCJXaWR0aCI6MTIuMCwiSGVpZ2h0IjoxNC4wLCJCb3JkZXJTdHlsZSI6eyIkaWQiOiI2NTk2IiwiTGluZUNvbG9yIjp7IiRpZCI6IjY1OTciLCIkdHlwZSI6Ik5MUkUuQ29tbW9uLkRvbS5Tb2xpZENvbG9yQnJ1c2gsIE5MUkUuQ29tbW9uIiwiQ29sb3IiOnsiJGlkIjoiNjU5OCIsIkEiOjI1NSwiUiI6MjU1LCJHIjoyNTUsIkIiOjI1NX19LCJMaW5lV2VpZ2h0IjowLjAsIkxpbmVUeXBlIjowLCJQYXJlbnRTdHlsZSI6bnVsbH0sIlBhcmVudFN0eWxlIjpudWxsfSwiVGl0bGVTdHlsZSI6eyIkaWQiOiI2NTk5IiwiRm9udFNldHRpbmdzIjp7IiRpZCI6IjY2MDAiLCJGb250U2l6ZSI6MTEsIkZvbnROYW1lIjoiQ2FsaWJyaSIsIklzQm9sZCI6ZmFsc2UsIklzSXRhbGljIjpmYWxzZSwiSXNVbmRlcmxpbmVkIjpmYWxzZSwiUGFyZW50U3R5bGUiOm51bGx9LCJBdXRvU2l6ZSI6MCwiRm9yZWdyb3VuZCI6eyIkaWQiOiI2NjAxIiwiQ29sb3IiOnsiJGlkIjoiNjYwMiIsIkEiOjI1NSwiUiI6MCwiRyI6MCwiQiI6MH19LCJNYXhXaWR0aCI6MjAwLjAsIk1heEhlaWdodCI6IkluZmluaXR5IiwiU21hcnRGb3JlZ3JvdW5kSXNBY3RpdmUiOmZhbHNlLCJIb3Jpem9udGFsQWxpZ25tZW50IjoxLCJWZXJ0aWNhbEFsaWdubWVudCI6MSwiU21hcnRGb3JlZ3JvdW5kIjpudWxsLCJCYWNrZ3JvdW5kRmlsbFR5cGUiOjAsIk1hcmdpbiI6eyIkaWQiOiI2NjAzIiwiVG9wIjowLjAsIkxlZnQiOjAuMCwiUmlnaHQiOjAuMCwiQm90dG9tIjowLjB9LCJQYWRkaW5nIjp7IiRpZCI6IjY2MDQiLCJUb3AiOjAuMCwiTGVmdCI6MC4wLCJSaWdodCI6MC4wLCJCb3R0b20iOjAuMH0sIkJhY2tncm91bmQiOnsiJGlkIjoiNjYwNSIsIkNvbG9yIjp7IiRpZCI6IjY2MDYiLCJBIjoyNTUsIlIiOjAsIkciOjAsIkIiOjB9fSwiSXNWaXNpYmxlIjp0cnVlLCJXaWR0aCI6MC4wLCJIZWlnaHQiOjAuMCwiQm9yZGVyU3R5bGUiOnsiJGlkIjoiNjYwNyIsIkxpbmVDb2xvciI6bnVsbCwiTGluZVdlaWdodCI6MC4wLCJMaW5lVHlwZSI6MCwiUGFyZW50U3R5bGUiOm51bGx9LCJQYXJlbnRTdHlsZSI6bnVsbH0sIkRhdGVTdHlsZSI6eyIkaWQiOiI2NjA4IiwiRm9udFNldHRpbmdzIjp7IiRpZCI6IjY2MDkiLCJGb250U2l6ZSI6MTAsIkZvbnROYW1lIjoiQ2FsaWJyaSIsIklzQm9sZCI6ZmFsc2UsIklzSXRhbGljIjpmYWxzZSwiSXNVbmRlcmxpbmVkIjpmYWxzZSwiUGFyZW50U3R5bGUiOm51bGx9LCJBdXRvU2l6ZSI6MCwiRm9yZWdyb3VuZCI6eyIkaWQiOiI2NjEwIiwiQ29sb3IiOnsiJGlkIjoiNjYxMSIsIkEiOjI1NSwiUiI6MTQsIkciOjQwLCJCIjo2NX19LCJNYXhXaWR0aCI6MjAwLjAsIk1heEhlaWdodCI6IkluZmluaXR5IiwiU21hcnRGb3JlZ3JvdW5kSXNBY3RpdmUiOmZhbHNlLCJIb3Jpem9udGFsQWxpZ25tZW50IjoxLCJWZXJ0aWNhbEFsaWdubWVudCI6MSwiU21hcnRGb3JlZ3JvdW5kIjpudWxsLCJCYWNrZ3JvdW5kRmlsbFR5cGUiOjAsIk1hcmdpbiI6eyIkaWQiOiI2NjEyIiwiVG9wIjowLjAsIkxlZnQiOjAuMCwiUmlnaHQiOjAuMCwiQm90dG9tIjowLjB9LCJQYWRkaW5nIjp7IiRpZCI6IjY2MTMiLCJUb3AiOjAuMCwiTGVmdCI6MC4wLCJSaWdodCI6MC4wLCJCb3R0b20iOjAuMH0sIkJhY2tncm91bmQiOnsiJGlkIjoiNjYxNCIsIkNvbG9yIjp7IiRpZCI6IjY2MTUiLCJBIjoyNTUsIlIiOjE0LCJHIjo0MCwiQiI6NjV9fSwiSXNWaXNpYmxlIjp0cnVlLCJXaWR0aCI6MC4wLCJIZWlnaHQiOjAuMCwiQm9yZGVyU3R5bGUiOnsiJGlkIjoiNjYxNiIsIkxpbmVDb2xvciI6bnVsbCwiTGluZVdlaWdodCI6MC4wLCJMaW5lVHlwZSI6MCwiUGFyZW50U3R5bGUiOm51bGx9LCJQYXJlbnRTdHlsZSI6bnVsbH0sIkRhdGVGb3JtYXQiOnsiJGlkIjoiNjYxNy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2NjE4IiwiRm9ybWF0IjowLCJJc1Zpc2libGUiOmZhbHNlLCJMYXN0S25vd25WaXNpYmlsaXR5U3RhdGUiOmZhbHNlfSwiSXNWaXNpYmxlIjpmYWxzZSwiVmFyaWFuY2VTdHlsZSI6eyIkaWQiOiI2NjE5IiwiVGV4dFN0eWxlIjp7IiRpZCI6IjY2MjAiLCJGb250U2V0dGluZ3MiOnsiJGlkIjoiNjYyMSIsIkZvbnRTaXplIjoxMSwiRm9udE5hbWUiOiJDYWxpYnJpIiwiSXNCb2xkIjpmYWxzZSwiSXNJdGFsaWMiOmZhbHNlLCJJc1VuZGVybGluZWQiOmZhbHNlLCJQYXJlbnRTdHlsZSI6bnVsbH0sIkF1dG9TaXplIjowLCJGb3JlZ3JvdW5kIjp7IiRpZCI6IjY2MjIiLCJDb2xvciI6eyIkaWQiOiI2NjIz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Y2MjQiLCJUb3AiOjAuMCwiTGVmdCI6MC4wLCJSaWdodCI6MC4wLCJCb3R0b20iOjAuMH0sIlBhZGRpbmciOnsiJGlkIjoiNjYyNSIsIlRvcCI6MC4wLCJMZWZ0IjowLjAsIlJpZ2h0IjowLjAsIkJvdHRvbSI6MC4wfSwiQmFja2dyb3VuZCI6eyIkaWQiOiI2NjI2IiwiQ29sb3IiOnsiJGlkIjoiNjYyNyIsIkEiOjAsIlIiOjAsIkciOjAsIkIiOjB9fSwiSXNWaXNpYmxlIjpmYWxzZSwiV2lkdGgiOjAuMCwiSGVpZ2h0IjowLjAsIkJvcmRlclN0eWxlIjp7IiRpZCI6IjY2MjgiLCJMaW5lQ29sb3IiOm51bGwsIkxpbmVXZWlnaHQiOjAuMCwiTGluZVR5cGUiOjAsIlBhcmVudFN0eWxlIjpudWxsfSwiUGFyZW50U3R5bGUiOm51bGx9LCJQYXJlbnRTdHlsZSI6bnVsbH0sIlBhcmVudFN0eWxlIjpudWxsfSwiRGVmYXVsdFN3aW1sYW5lTWlsZXN0b25lU3R5bGUiOnsiJGlkIjoiNjYyOSIsIlRpdGxlUG9zaXRpb24iOiJMZWZ0IiwiRGF0ZVBvc2l0aW9uIjoiUmlnaHQiLCJWYXJpYW5jZVBvc2l0aW9uIjoiUmlnaHQiLCJTaGFwZVR5cGUiOjEsIlNoYXBlU2l6ZSI6MCwiU3BhY2luZyI6NSwiU2hhcGVTdHlsZSI6eyIkaWQiOiI2NjMwIiwiTWFyZ2luIjp7IiRpZCI6IjY2MzEiLCJUb3AiOjAuMCwiTGVmdCI6MC4wLCJSaWdodCI6MC4wLCJCb3R0b20iOjAuMH0sIlBhZGRpbmciOnsiJGlkIjoiNjYzMiIsIlRvcCI6MC4wLCJMZWZ0IjowLjAsIlJpZ2h0IjowLjAsIkJvdHRvbSI6MC4wfSwiQmFja2dyb3VuZCI6eyIkaWQiOiI2NjMzIiwiQ29sb3IiOnsiJGlkIjoiNjYzNCIsIkEiOjI1NSwiUiI6MjUsIkciOjEwNywiQiI6MzZ9fSwiSXNWaXNpYmxlIjp0cnVlLCJXaWR0aCI6MTIuMCwiSGVpZ2h0IjoxNC4wLCJCb3JkZXJTdHlsZSI6eyIkaWQiOiI2NjM1IiwiTGluZUNvbG9yIjp7IiRpZCI6IjY2MzYiLCIkdHlwZSI6Ik5MUkUuQ29tbW9uLkRvbS5Tb2xpZENvbG9yQnJ1c2gsIE5MUkUuQ29tbW9uIiwiQ29sb3IiOnsiJGlkIjoiNjYzNyIsIkEiOjI1NSwiUiI6MjM0LCJHIjoyMiwiQiI6MzB9fSwiTGluZVdlaWdodCI6MC4wLCJMaW5lVHlwZSI6MCwiUGFyZW50U3R5bGUiOm51bGx9LCJQYXJlbnRTdHlsZSI6bnVsbH0sIlRpdGxlU3R5bGUiOnsiJGlkIjoiNjYzOCIsIkZvbnRTZXR0aW5ncyI6eyIkaWQiOiI2NjM5IiwiRm9udFNpemUiOjExLCJGb250TmFtZSI6IkNhbGlicmkiLCJJc0JvbGQiOmZhbHNlLCJJc0l0YWxpYyI6ZmFsc2UsIklzVW5kZXJsaW5lZCI6ZmFsc2UsIlBhcmVudFN0eWxlIjpudWxsfSwiQXV0b1NpemUiOjAsIkZvcmVncm91bmQiOnsiJGlkIjoiNjY0MCIsIkNvbG9yIjp7IiRpZCI6IjY2NDEiLCJBIjoyNTUsIlIiOjAsIkciOjAsIkIiOjB9fSwiTWF4V2lkdGgiOjIwMC4wLCJNYXhIZWlnaHQiOiJJbmZpbml0eSIsIlNtYXJ0Rm9yZWdyb3VuZElzQWN0aXZlIjpmYWxzZSwiSG9yaXpvbnRhbEFsaWdubWVudCI6MiwiVmVydGljYWxBbGlnbm1lbnQiOjEsIlNtYXJ0Rm9yZWdyb3VuZCI6bnVsbCwiQmFja2dyb3VuZEZpbGxUeXBlIjowLCJNYXJnaW4iOnsiJGlkIjoiNjY0MiIsIlRvcCI6MC4wLCJMZWZ0IjowLjAsIlJpZ2h0IjowLjAsIkJvdHRvbSI6MC4wfSwiUGFkZGluZyI6eyIkaWQiOiI2NjQzIiwiVG9wIjowLjAsIkxlZnQiOjAuMCwiUmlnaHQiOjAuMCwiQm90dG9tIjowLjB9LCJCYWNrZ3JvdW5kIjp7IiRpZCI6IjY2NDQiLCJDb2xvciI6eyIkaWQiOiI2NjQ1IiwiQSI6MjU1LCJSIjowLCJHIjowLCJCIjowfX0sIklzVmlzaWJsZSI6dHJ1ZSwiV2lkdGgiOjAuMCwiSGVpZ2h0IjowLjAsIkJvcmRlclN0eWxlIjp7IiRpZCI6IjY2NDYiLCJMaW5lQ29sb3IiOm51bGwsIkxpbmVXZWlnaHQiOjAuMCwiTGluZVR5cGUiOjAsIlBhcmVudFN0eWxlIjpudWxsfSwiUGFyZW50U3R5bGUiOm51bGx9LCJEYXRlU3R5bGUiOnsiJGlkIjoiNjY0NyIsIkZvbnRTZXR0aW5ncyI6eyIkaWQiOiI2NjQ4IiwiRm9udFNpemUiOjEwLCJGb250TmFtZSI6IkNhbGlicmkiLCJJc0JvbGQiOmZhbHNlLCJJc0l0YWxpYyI6ZmFsc2UsIklzVW5kZXJsaW5lZCI6ZmFsc2UsIlBhcmVudFN0eWxlIjpudWxsfSwiQXV0b1NpemUiOjAsIkZvcmVncm91bmQiOnsiJGlkIjoiNjY0OSIsIkNvbG9yIjp7IiRpZCI6IjY2NTAiLCJBIjoyNTUsIlIiOjE0LCJHIjo0MCwiQiI6NjV9fSwiTWF4V2lkdGgiOjIwMC4wLCJNYXhIZWlnaHQiOiJJbmZpbml0eSIsIlNtYXJ0Rm9yZWdyb3VuZElzQWN0aXZlIjpmYWxzZSwiSG9yaXpvbnRhbEFsaWdubWVudCI6MCwiVmVydGljYWxBbGlnbm1lbnQiOjEsIlNtYXJ0Rm9yZWdyb3VuZCI6bnVsbCwiQmFja2dyb3VuZEZpbGxUeXBlIjowLCJNYXJnaW4iOnsiJGlkIjoiNjY1MSIsIlRvcCI6MC4wLCJMZWZ0IjowLjAsIlJpZ2h0IjowLjAsIkJvdHRvbSI6MC4wfSwiUGFkZGluZyI6eyIkaWQiOiI2NjUyIiwiVG9wIjowLjAsIkxlZnQiOjAuMCwiUmlnaHQiOjAuMCwiQm90dG9tIjowLjB9LCJCYWNrZ3JvdW5kIjp7IiRpZCI6IjY2NTMiLCJDb2xvciI6eyIkaWQiOiI2NjU0IiwiQSI6MjU1LCJSIjoxNCwiRyI6NDAsIkIiOjY1fX0sIklzVmlzaWJsZSI6dHJ1ZSwiV2lkdGgiOjAuMCwiSGVpZ2h0IjowLjAsIkJvcmRlclN0eWxlIjp7IiRpZCI6IjY2NTUiLCJMaW5lQ29sb3IiOm51bGwsIkxpbmVXZWlnaHQiOjAuMCwiTGluZVR5cGUiOjAsIlBhcmVudFN0eWxlIjpudWxsfSwiUGFyZW50U3R5bGUiOm51bGx9LCJEYXRlRm9ybWF0Ijp7IiRpZCI6IjY2NTY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NjY1NyIsIkZvcm1hdCI6MCwiSXNWaXNpYmxlIjpmYWxzZSwiTGFzdEtub3duVmlzaWJpbGl0eVN0YXRlIjpmYWxzZX0sIklzVmlzaWJsZSI6dHJ1ZSwiVmFyaWFuY2VTdHlsZSI6eyIkaWQiOiI2NjU4IiwiVGV4dFN0eWxlIjp7IiRpZCI6IjY2NTkiLCJGb250U2V0dGluZ3MiOnsiJGlkIjoiNjY2MCIsIkZvbnRTaXplIjoxMSwiRm9udE5hbWUiOiJDYWxpYnJpIiwiSXNCb2xkIjpmYWxzZSwiSXNJdGFsaWMiOmZhbHNlLCJJc1VuZGVybGluZWQiOmZhbHNlLCJQYXJlbnRTdHlsZSI6bnVsbH0sIkF1dG9TaXplIjowLCJGb3JlZ3JvdW5kIjp7IiRpZCI6IjY2NjEiLCJDb2xvciI6eyIkaWQiOiI2NjYy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Y2NjMiLCJUb3AiOjAuMCwiTGVmdCI6MC4wLCJSaWdodCI6MC4wLCJCb3R0b20iOjAuMH0sIlBhZGRpbmciOnsiJGlkIjoiNjY2NCIsIlRvcCI6MC4wLCJMZWZ0IjowLjAsIlJpZ2h0IjowLjAsIkJvdHRvbSI6MC4wfSwiQmFja2dyb3VuZCI6eyIkaWQiOiI2NjY1IiwiQ29sb3IiOnsiJGlkIjoiNjY2NiIsIkEiOjAsIlIiOjAsIkciOjAsIkIiOjB9fSwiSXNWaXNpYmxlIjp0cnVlLCJXaWR0aCI6MC4wLCJIZWlnaHQiOjAuMCwiQm9yZGVyU3R5bGUiOnsiJGlkIjoiNjY2NyIsIkxpbmVDb2xvciI6bnVsbCwiTGluZVdlaWdodCI6MC4wLCJMaW5lVHlwZSI6MCwiUGFyZW50U3R5bGUiOm51bGx9LCJQYXJlbnRTdHlsZSI6bnVsbH0sIlBhcmVudFN0eWxlIjpudWxsfSwiUGFyZW50U3R5bGUiOm51bGx9LCJEZWZhdWx0U3dpbWxhbmVBY3Rpdml0eVN0eWxlIjp7IiRpZCI6IjY2NjgiLCJIZWFkZXJTdHlsZSI6eyIkaWQiOiI2NjY5IiwiVGV4dFN0eWxlIjp7IiRpZCI6IjY2NzAiLCJGb250U2V0dGluZ3MiOnsiJGlkIjoiNjY3MSIsIkZvbnRTaXplIjoxMSwiRm9udE5hbWUiOiJDYWxpYnJpIiwiSXNCb2xkIjpmYWxzZSwiSXNJdGFsaWMiOmZhbHNlLCJJc1VuZGVybGluZWQiOmZhbHNlLCJQYXJlbnRTdHlsZSI6bnVsbH0sIkF1dG9TaXplIjoyLCJGb3JlZ3JvdW5kIjp7IiRpZCI6IjY2NzIiLCJDb2xvciI6eyIkaWQiOiI2NjczIiwiQSI6MjU1LCJSIjowLCJHIjowLCJCIjowfX0sIk1heFdpZHRoIjoiSW5maW5pdHkiLCJNYXhIZWlnaHQiOiJJbmZpbml0eSIsIlNtYXJ0Rm9yZWdyb3VuZElzQWN0aXZlIjpmYWxzZSwiSG9yaXpvbnRhbEFsaWdubWVudCI6MCwiVmVydGljYWxBbGlnbm1lbnQiOjAsIlNtYXJ0Rm9yZWdyb3VuZCI6bnVsbCwiQmFja2dyb3VuZEZpbGxUeXBlIjowLCJNYXJnaW4iOnsiJGlkIjoiNjY3NCIsIlRvcCI6MC4wLCJMZWZ0IjowLjAsIlJpZ2h0IjowLjAsIkJvdHRvbSI6MC4wfSwiUGFkZGluZyI6eyIkaWQiOiI2Njc1IiwiVG9wIjowLjAsIkxlZnQiOjAuMCwiUmlnaHQiOjAuMCwiQm90dG9tIjowLjB9LCJCYWNrZ3JvdW5kIjp7IiRpZCI6IjY2NzYiLCJDb2xvciI6eyIkaWQiOiI2Njc3IiwiQSI6MjU1LCJSIjowLCJHIjowLCJCIjowfX0sIklzVmlzaWJsZSI6dHJ1ZSwiV2lkdGgiOjAuMCwiSGVpZ2h0IjowLjAsIkJvcmRlclN0eWxlIjpudWxsLCJQYXJlbnRTdHlsZSI6bnVsbH0sIlJlY3RhbmdsZVN0eWxlIjp7IiRpZCI6IjY2NzgiLCJNYXJnaW4iOnsiJGlkIjoiNjY3OSIsIlRvcCI6MC4wLCJMZWZ0IjowLjAsIlJpZ2h0IjowLjAsIkJvdHRvbSI6MC4wfSwiUGFkZGluZyI6eyIkaWQiOiI2NjgwIiwiVG9wIjowLjAsIkxlZnQiOjAuMCwiUmlnaHQiOjAuMCwiQm90dG9tIjowLjB9LCJCYWNrZ3JvdW5kIjp7IiRpZCI6IjY2ODEiLCJDb2xvciI6eyIkaWQiOiI2NjgyIiwiQSI6NjMsIlIiOjI1LCJHIjoxMDcsIkIiOjM2fX0sIklzVmlzaWJsZSI6dHJ1ZSwiV2lkdGgiOjAuMCwiSGVpZ2h0IjowLjAsIkJvcmRlclN0eWxlIjp7IiRpZCI6IjY2ODMiLCJMaW5lQ29sb3IiOnsiJGlkIjoiNjY4NCIsIiR0eXBlIjoiTkxSRS5Db21tb24uRG9tLlNvbGlkQ29sb3JCcnVzaCwgTkxSRS5Db21tb24iLCJDb2xvciI6eyIkaWQiOiI2Njg1IiwiQSI6MjU1LCJSIjoyNTUsIkciOjI1NSwiQiI6MjU1fX0sIkxpbmVXZWlnaHQiOjAuMCwiTGluZVR5cGUiOjAsIlBhcmVudFN0eWxlIjpudWxsfSwiUGFyZW50U3R5bGUiOm51bGx9LCJNYXJnaW4iOnsiJGlkIjoiNjY4NiIsIlRvcCI6MC4wLCJMZWZ0IjowLjAsIlJpZ2h0IjowLjAsIkJvdHRvbSI6MC4wfSwiUGFkZGluZyI6eyIkaWQiOiI2Njg3IiwiVG9wIjowLjAsIkxlZnQiOjAuMCwiUmlnaHQiOjAuMCwiQm90dG9tIjowLjB9LCJCYWNrZ3JvdW5kIjpudWxsLCJJc1Zpc2libGUiOnRydWUsIldpZHRoIjowLjAsIkhlaWdodCI6MC4wLCJCb3JkZXJTdHlsZSI6bnVsbCwiUGFyZW50U3R5bGUiOm51bGx9LCJCYWNrZ3JvdW5kU3R5bGUiOnsiJGlkIjoiNjY4OCIsIk1hcmdpbiI6eyIkaWQiOiI2Njg5IiwiVG9wIjowLjAsIkxlZnQiOjAuMCwiUmlnaHQiOjAuMCwiQm90dG9tIjowLjB9LCJQYWRkaW5nIjp7IiRpZCI6IjY2OTAiLCJUb3AiOjAuMCwiTGVmdCI6MC4wLCJSaWdodCI6MC4wLCJCb3R0b20iOjAuMH0sIkJhY2tncm91bmQiOnsiJGlkIjoiNjY5MSIsIkNvbG9yIjp7IiRpZCI6IjY2OTIiLCJBIjo1MSwiUiI6MjAwLCJHIjoyMDAsIkIiOjIwMH19LCJJc1Zpc2libGUiOnRydWUsIldpZHRoIjowLjAsIkhlaWdodCI6MC4wLCJCb3JkZXJTdHlsZSI6eyIkaWQiOiI2NjkzIiwiTGluZUNvbG9yIjp7IiRpZCI6IjY2OTQiLCIkdHlwZSI6Ik5MUkUuQ29tbW9uLkRvbS5Tb2xpZENvbG9yQnJ1c2gsIE5MUkUuQ29tbW9uIiwiQ29sb3IiOnsiJGlkIjoiNjY5NSIsIkEiOjI1NSwiUiI6MjM0LCJHIjoyMiwiQiI6MzB9fSwiTGluZVdlaWdodCI6MC4wLCJMaW5lVHlwZSI6MCwiUGFyZW50U3R5bGUiOm51bGx9LCJQYXJlbnRTdHlsZSI6bnVsbH0sIk1hcmdpbiI6eyIkaWQiOiI2Njk2IiwiVG9wIjowLjAsIkxlZnQiOjAuMCwiUmlnaHQiOjAuMCwiQm90dG9tIjowLjB9LCJQYWRkaW5nIjp7IiRpZCI6IjY2OTciLCJUb3AiOjAuMCwiTGVmdCI6MC4wLCJSaWdodCI6MC4wLCJCb3R0b20iOjAuMH0sIklzVmlzaWJsZSI6dHJ1ZSwiV2lkdGgiOjAuMCwiSGVpZ2h0IjowLjAsIkJvcmRlclN0eWxlIjp7IiRpZCI6IjY2OTgiLCJMaW5lQ29sb3IiOm51bGwsIkxpbmVXZWlnaHQiOjAuMCwiTGluZVR5cGUiOjAsIlBhcmVudFN0eWxlIjpudWxsfSwiUGFyZW50U3R5bGUiOm51bGx9LCJNYXJnaW4iOnsiJGlkIjoiNjY5OSIsIlRvcCI6MC4wLCJMZWZ0IjowLjAsIlJpZ2h0IjowLjAsIkJvdHRvbSI6MC4wfSwiUGFkZGluZyI6eyIkaWQiOiI2NzAwIiwiVG9wIjowLjAsIkxlZnQiOjAuMCwiUmlnaHQiOjAuMCwiQm90dG9tIjowLjB9LCJJc1Zpc2libGUiOnRydWUsIldpZHRoIjowLjAsIkhlaWdodCI6MC4wLCJCb3JkZXJTdHlsZSI6eyIkaWQiOiI2NzAxIiwiTGluZUNvbG9yIjpudWxsLCJMaW5lV2VpZ2h0IjowLjAsIkxpbmVUeXBlIjowLCJQYXJlbnRTdHlsZSI6bnVsbH0sIlBhcmVudFN0eWxlIjpudWxsfSx7IiRpZCI6IjY3MDIiLCJTdHlsZUlkIjoiMDcwMmRlYTgtYzExNC00ZDcxLWJlNDAtY2QzMDYyYzQ2OTcwIiwiSGVhZGVyU3R5bGUiOnsiJGlkIjoiNjcwMyIsIlRleHRJc1ZlcnRpY2FsIjpmYWxzZSwiVGV4dFN0eWxlIjp7IiRpZCI6IjY3MDQiLCJGb250U2V0dGluZ3MiOnsiJGlkIjoiNjcwNSIsIkZvbnRTaXplIjoxMSwiRm9udE5hbWUiOiJDYWxpYnJpIiwiSXNCb2xkIjpmYWxzZSwiSXNJdGFsaWMiOmZhbHNlLCJJc1VuZGVybGluZWQiOmZhbHNlLCJQYXJlbnRTdHlsZSI6bnVsbH0sIkF1dG9TaXplIjoyLCJGb3JlZ3JvdW5kIjp7IiRpZCI6IjY3MDYiLCJDb2xvciI6eyIkaWQiOiI2NzA3IiwiQSI6MjU1LCJSIjoyNTUsIkciOjI1NSwiQiI6MjU1fX0sIk1heFdpZHRoIjoiSW5maW5pdHkiLCJNYXhIZWlnaHQiOiJJbmZpbml0eSIsIlNtYXJ0Rm9yZWdyb3VuZElzQWN0aXZlIjpmYWxzZSwiSG9yaXpvbnRhbEFsaWdubWVudCI6MCwiVmVydGljYWxBbGlnbm1lbnQiOjAsIlNtYXJ0Rm9yZWdyb3VuZCI6bnVsbCwiQmFja2dyb3VuZEZpbGxUeXBlIjowLCJNYXJnaW4iOnsiJGlkIjoiNjcwOCIsIlRvcCI6MC4wLCJMZWZ0IjowLjAsIlJpZ2h0IjowLjAsIkJvdHRvbSI6MC4wfSwiUGFkZGluZyI6eyIkaWQiOiI2NzA5IiwiVG9wIjowLjAsIkxlZnQiOjAuMCwiUmlnaHQiOjAuMCwiQm90dG9tIjowLjB9LCJCYWNrZ3JvdW5kIjp7IiRpZCI6IjY3MTAiLCJDb2xvciI6eyIkaWQiOiI2NzExIiwiQSI6MjU1LCJSIjoyNTUsIkciOjI1NSwiQiI6MjU1fX0sIklzVmlzaWJsZSI6dHJ1ZSwiV2lkdGgiOjAuMCwiSGVpZ2h0IjowLjAsIkJvcmRlclN0eWxlIjpudWxsLCJQYXJlbnRTdHlsZSI6bnVsbH0sIlJlY3RhbmdsZVN0eWxlIjp7IiRpZCI6IjY3MTIiLCJNYXJnaW4iOnsiJGlkIjoiNjcxMyIsIlRvcCI6MC4wLCJMZWZ0IjowLjAsIlJpZ2h0IjowLjAsIkJvdHRvbSI6MC4wfSwiUGFkZGluZyI6eyIkaWQiOiI2NzE0IiwiVG9wIjowLjAsIkxlZnQiOjAuMCwiUmlnaHQiOjAuMCwiQm90dG9tIjowLjB9LCJCYWNrZ3JvdW5kIjp7IiRpZCI6IjY3MTUiLCJDb2xvciI6eyIkaWQiOiI2NzE2IiwiQSI6MjU1LCJSIjoxNSwiRyI6MTU4LCJCIjoyMTN9fSwiSXNWaXNpYmxlIjp0cnVlLCJXaWR0aCI6MC4wLCJIZWlnaHQiOjAuMCwiQm9yZGVyU3R5bGUiOnsiJGlkIjoiNjcxNyIsIkxpbmVDb2xvciI6eyIkaWQiOiI2NzE4IiwiJHR5cGUiOiJOTFJFLkNvbW1vbi5Eb20uU29saWRDb2xvckJydXNoLCBOTFJFLkNvbW1vbiIsIkNvbG9yIjp7IiRpZCI6IjY3MTkiLCJBIjoyNTUsIlIiOjI1NSwiRyI6MjU1LCJCIjoyNTV9fSwiTGluZVdlaWdodCI6MC4wLCJMaW5lVHlwZSI6MCwiUGFyZW50U3R5bGUiOm51bGx9LCJQYXJlbnRTdHlsZSI6bnVsbH0sIk1hcmdpbiI6eyIkaWQiOiI2NzIwIiwiVG9wIjowLjAsIkxlZnQiOjAuMCwiUmlnaHQiOjAuMCwiQm90dG9tIjowLjB9LCJQYWRkaW5nIjp7IiRpZCI6IjY3MjEiLCJUb3AiOjAuMCwiTGVmdCI6MC4wLCJSaWdodCI6MC4wLCJCb3R0b20iOjAuMH0sIkJhY2tncm91bmQiOm51bGwsIklzVmlzaWJsZSI6dHJ1ZSwiV2lkdGgiOjAuMCwiSGVpZ2h0IjowLjAsIkJvcmRlclN0eWxlIjpudWxsLCJQYXJlbnRTdHlsZSI6bnVsbH0sIkJhY2tncm91bmRTdHlsZSI6eyIkaWQiOiI2NzIyIiwiTWFyZ2luIjp7IiRpZCI6IjY3MjMiLCJUb3AiOjAuMCwiTGVmdCI6MC4wLCJSaWdodCI6MC4wLCJCb3R0b20iOjAuMH0sIlBhZGRpbmciOnsiJGlkIjoiNjcyNCIsIlRvcCI6MC4wLCJMZWZ0IjowLjAsIlJpZ2h0IjowLjAsIkJvdHRvbSI6MC4wfSwiQmFja2dyb3VuZCI6eyIkaWQiOiI2NzI1IiwiQ29sb3IiOnsiJGlkIjoiNjcyNiIsIkEiOjUxLCJSIjoyMDAsIkciOjIwMCwiQiI6MjAwfX0sIklzVmlzaWJsZSI6dHJ1ZSwiV2lkdGgiOjAuMCwiSGVpZ2h0IjowLjAsIkJvcmRlclN0eWxlIjp7IiRpZCI6IjY3MjciLCJMaW5lQ29sb3IiOnsiJGlkIjoiNjcyOCIsIiR0eXBlIjoiTkxSRS5Db21tb24uRG9tLlNvbGlkQ29sb3JCcnVzaCwgTkxSRS5Db21tb24iLCJDb2xvciI6eyIkaWQiOiI2NzI5IiwiQSI6MjU1LCJSIjoyMzQsIkciOjIyLCJCIjozMH19LCJMaW5lV2VpZ2h0IjowLjAsIkxpbmVUeXBlIjowLCJQYXJlbnRTdHlsZSI6bnVsbH0sIlBhcmVudFN0eWxlIjpudWxsfSwiSXNBYm92ZVRpbWViYW5kIjpmYWxzZSwiU3BhY2luZyI6MywiRGVmYXVsdFN3aW1sYW5lVGFza1N0eWxlIjp7IiRpZCI6IjY3MzAiLCIkdHlwZSI6Ik5MUkUuQ29tbW9uLkRvbS5TdHlsZXMuRXhwbGljaXRTZXRhYmxlVGFza1N0eWxlLCBOTFJFLkNvbW1vbiIsIlNoYXBlIjoxLCJTaGFwZVRoaWNrbmVzcyI6MCwiRHVyYXRpb25Gb3JtYXQiOjAsIkluY2x1ZGVOb25Xb3JraW5nRGF5c0luRHVyYXRpb24iOmZhbHNlLCJQZXJjZW50YWdlQ29tcGxldGVTdHlsZSI6eyIkaWQiOiI2NzMxIiwiRm9udFNldHRpbmdzIjp7IiRpZCI6IjY3MzIiLCJGb250U2l6ZSI6MTAsIkZvbnROYW1lIjoiQ2FsaWJyaSIsIklzQm9sZCI6ZmFsc2UsIklzSXRhbGljIjpmYWxzZSwiSXNVbmRlcmxpbmVkIjpmYWxzZSwiUGFyZW50U3R5bGUiOm51bGx9LCJBdXRvU2l6ZSI6MCwiRm9yZWdyb3VuZCI6eyIkaWQiOiI2NzMzIiwiQ29sb3IiOnsiJGlkIjoiNjczNCIsIkEiOjI1NSwiUiI6MjMyLCJHIjoyMzIsIkIiOjIzMn19LCJNYXhXaWR0aCI6MjAwLjAsIk1heEhlaWdodCI6IkluZmluaXR5IiwiU21hcnRGb3JlZ3JvdW5kSXNBY3RpdmUiOmZhbHNlLCJIb3Jpem9udGFsQWxpZ25tZW50IjoxLCJWZXJ0aWNhbEFsaWdubWVudCI6MSwiU21hcnRGb3JlZ3JvdW5kIjpudWxsLCJCYWNrZ3JvdW5kRmlsbFR5cGUiOjAsIk1hcmdpbiI6eyIkaWQiOiI2NzM1IiwiVG9wIjowLjAsIkxlZnQiOjAuMCwiUmlnaHQiOjAuMCwiQm90dG9tIjowLjB9LCJQYWRkaW5nIjp7IiRpZCI6IjY3MzYiLCJUb3AiOjAuMCwiTGVmdCI6MC4wLCJSaWdodCI6MC4wLCJCb3R0b20iOjAuMH0sIkJhY2tncm91bmQiOnsiJGlkIjoiNjczNyIsIkNvbG9yIjp7IiRpZCI6IjY3MzgiLCJBIjo4OSwiUiI6MCwiRyI6MCwiQiI6MH19LCJJc1Zpc2libGUiOnRydWUsIldpZHRoIjowLjAsIkhlaWdodCI6MC4wLCJCb3JkZXJTdHlsZSI6eyIkaWQiOiI2NzM5IiwiTGluZUNvbG9yIjpudWxsLCJMaW5lV2VpZ2h0IjowLjAsIkxpbmVUeXBlIjowLCJQYXJlbnRTdHlsZSI6bnVsbH0sIlBhcmVudFN0eWxlIjpudWxsfSwiRHVyYXRpb25TdHlsZSI6eyIkaWQiOiI2NzQwIiwiRm9udFNldHRpbmdzIjp7IiRpZCI6IjY3NDEiLCJGb250U2l6ZSI6MTAsIkZvbnROYW1lIjoiQ2FsaWJyaSIsIklzQm9sZCI6ZmFsc2UsIklzSXRhbGljIjpmYWxzZSwiSXNVbmRlcmxpbmVkIjpmYWxzZSwiUGFyZW50U3R5bGUiOm51bGx9LCJBdXRvU2l6ZSI6MCwiRm9yZWdyb3VuZCI6eyIkaWQiOiI2NzQyIiwiQ29sb3IiOnsiJGlkIjoiNjc0MyIsIkEiOjI1NSwiUiI6MjM3LCJHIjoxMjUsIkIiOjQ5fX0sIk1heFdpZHRoIjoyMDAuMCwiTWF4SGVpZ2h0IjoiSW5maW5pdHkiLCJTbWFydEZvcmVncm91bmRJc0FjdGl2ZSI6ZmFsc2UsIkhvcml6b250YWxBbGlnbm1lbnQiOjAsIlZlcnRpY2FsQWxpZ25tZW50IjoxLCJTbWFydEZvcmVncm91bmQiOm51bGwsIkJhY2tncm91bmRGaWxsVHlwZSI6MCwiTWFyZ2luIjp7IiRpZCI6IjY3NDQiLCJUb3AiOjAuMCwiTGVmdCI6MC4wLCJSaWdodCI6MC4wLCJCb3R0b20iOjAuMH0sIlBhZGRpbmciOnsiJGlkIjoiNjc0NSIsIlRvcCI6MC4wLCJMZWZ0IjowLjAsIlJpZ2h0IjowLjAsIkJvdHRvbSI6MC4wfSwiQmFja2dyb3VuZCI6eyIkaWQiOiI2NzQ2IiwiQ29sb3IiOnsiJGlkIjoiNjc0NyIsIkEiOjI1NSwiUiI6MjM3LCJHIjoxMjUsIkIiOjQ5fX0sIklzVmlzaWJsZSI6dHJ1ZSwiV2lkdGgiOjAuMCwiSGVpZ2h0IjowLjAsIkJvcmRlclN0eWxlIjp7IiRpZCI6IjY3NDgiLCJMaW5lQ29sb3IiOm51bGwsIkxpbmVXZWlnaHQiOjAuMCwiTGluZVR5cGUiOjAsIlBhcmVudFN0eWxlIjpudWxsfSwiUGFyZW50U3R5bGUiOm51bGx9LCJIb3Jpem9udGFsQ29ubmVjdG9yU3R5bGUiOnsiJGlkIjoiNjc0OSIsIkxpbmVDb2xvciI6eyIkaWQiOiI2NzUwIiwiJHR5cGUiOiJOTFJFLkNvbW1vbi5Eb20uU29saWRDb2xvckJydXNoLCBOTFJFLkNvbW1vbiIsIkNvbG9yIjp7IiRpZCI6IjY3NTEiLCJBIjoyNTUsIlIiOjAsIkciOjAsIkIiOjB9fSwiTGluZVdlaWdodCI6MC4wLCJMaW5lVHlwZSI6MCwiUGFyZW50U3R5bGUiOm51bGx9LCJWZXJ0aWNhbENvbm5lY3RvclN0eWxlIjp7IiRpZCI6IjY3NTIiLCJMaW5lQ29sb3IiOnsiJGlkIjoiNjc1MyIsIiR0eXBlIjoiTkxSRS5Db21tb24uRG9tLlNvbGlkQ29sb3JCcnVzaCwgTkxSRS5Db21tb24iLCJDb2xvciI6eyIkaWQiOiI2NzU0IiwiQSI6MjU1LCJSIjowLCJHIjowLCJCIjowfX0sIkxpbmVXZWlnaHQiOjAuMCwiTGluZVR5cGUiOjAsIlBhcmVudFN0eWxlIjpudWxsfSwiTWFyZ2luIjpudWxsLCJTdGFydERhdGVQb3NpdGlvbiI6MywiRW5kRGF0ZVBvc2l0aW9uIjozLCJEYXRlSXNWaXNpYmxlIjp0cnVlLCJUaXRsZVBvc2l0aW9uIjo0LCJEdXJhdGlvblBvc2l0aW9uIjo2LCJQZXJjZW50YWdlQ29tcGxldGVkUG9zaXRpb24iOjIsIlZhcmlhbmNlUG9zaXRpb24iOjYsIlNwYWNpbmciOjMsIklzQmVsb3dUaW1lYmFuZCI6ZmFsc2UsIlBlcmNlbnRhZ2VDb21wbGV0ZVNoYXBlT3BhY2l0eSI6MzUsIkJhc2VsaW5lU3R5bGUiOnsiJGlkIjoiNjc1NSIsIlNoYXBlU3R5bGUiOnsiJGlkIjoiNjc1NiIsIk1hcmdpbiI6eyIkaWQiOiI2NzU3IiwiVG9wIjowLjAsIkxlZnQiOjAuMCwiUmlnaHQiOjAuMCwiQm90dG9tIjowLjB9LCJQYWRkaW5nIjp7IiRpZCI6IjY3NTgiLCJUb3AiOjAuMCwiTGVmdCI6MC4wLCJSaWdodCI6MC4wLCJCb3R0b20iOjAuMH0sIkJhY2tncm91bmQiOnsiJGlkIjoiNjc1OSIsIkNvbG9yIjp7IiRpZCI6IjY3NjAiLCJBIjoxNTMsIlIiOjAsIkciOjAsIkIiOjB9fSwiSXNWaXNpYmxlIjp0cnVlLCJXaWR0aCI6MC4wLCJIZWlnaHQiOjAuMCwiQm9yZGVyU3R5bGUiOnsiJGlkIjoiNjc2MSIsIkxpbmVDb2xvciI6bnVsbCwiTGluZVdlaWdodCI6MC4wLCJMaW5lVHlwZSI6MCwiUGFyZW50U3R5bGUiOm51bGx9LCJQYXJlbnRTdHlsZSI6bnVsbH0sIk1hcmdpbiI6eyIkaWQiOiI2NzYyIiwiVG9wIjowLjAsIkxlZnQiOjAuMCwiUmlnaHQiOjAuMCwiQm90dG9tIjowLjB9LCJQYWRkaW5nIjp7IiRpZCI6IjY3NjMiLCJUb3AiOjAuMCwiTGVmdCI6MC4wLCJSaWdodCI6MC4wLCJCb3R0b20iOjAuMH0sIkJhY2tncm91bmQiOm51bGwsIklzVmlzaWJsZSI6dHJ1ZSwiV2lkdGgiOjAuMCwiSGVpZ2h0IjowLjAsIkJvcmRlclN0eWxlIjpudWxsLCJQYXJlbnRTdHlsZSI6bnVsbH0sIlNoYXBlU3R5bGUiOnsiJGlkIjoiNjc2NCIsIk1hcmdpbiI6eyIkaWQiOiI2NzY1IiwiVG9wIjowLjAsIkxlZnQiOjQuMCwiUmlnaHQiOjQuMCwiQm90dG9tIjowLjB9LCJQYWRkaW5nIjp7IiRpZCI6IjY3NjYiLCJUb3AiOjAuMCwiTGVmdCI6MC4wLCJSaWdodCI6MC4wLCJCb3R0b20iOjAuMH0sIkJhY2tncm91bmQiOnsiJGlkIjoiNjc2NyIsIkNvbG9yIjp7IiRpZCI6IjY3NjgiLCJBIjoyNTUsIlIiOjE1LCJHIjoxNTgsIkIiOjIxM319LCJJc1Zpc2libGUiOnRydWUsIldpZHRoIjowLjAsIkhlaWdodCI6MTAuMCwiQm9yZGVyU3R5bGUiOnsiJGlkIjoiNjc2OSIsIkxpbmVDb2xvciI6eyIkaWQiOiI2NzcwIiwiJHR5cGUiOiJOTFJFLkNvbW1vbi5Eb20uU29saWRDb2xvckJydXNoLCBOTFJFLkNvbW1vbiIsIkNvbG9yIjp7IiRpZCI6IjY3NzEiLCJBIjoyNTUsIlIiOjIzNCwiRyI6MjIsIkIiOjMwfX0sIkxpbmVXZWlnaHQiOjAuMCwiTGluZVR5cGUiOjAsIlBhcmVudFN0eWxlIjpudWxsfSwiUGFyZW50U3R5bGUiOm51bGx9LCJUaXRsZVN0eWxlIjp7IiRpZCI6IjY3NzIiLCJGb250U2V0dGluZ3MiOnsiJGlkIjoiNjc3MyIsIkZvbnRTaXplIjoxMSwiRm9udE5hbWUiOiJDYWxpYnJpIiwiSXNCb2xkIjpmYWxzZSwiSXNJdGFsaWMiOmZhbHNlLCJJc1VuZGVybGluZWQiOmZhbHNlLCJQYXJlbnRTdHlsZSI6bnVsbH0sIkF1dG9TaXplIjowLCJGb3JlZ3JvdW5kIjp7IiRpZCI6IjY3NzQiLCJDb2xvciI6eyIkaWQiOiI2Nzc1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Y3NzYiLCJUb3AiOjAuMCwiTGVmdCI6MC4wLCJSaWdodCI6MC4wLCJCb3R0b20iOjAuMH0sIlBhZGRpbmciOnsiJGlkIjoiNjc3NyIsIlRvcCI6MC4wLCJMZWZ0IjowLjAsIlJpZ2h0IjowLjAsIkJvdHRvbSI6MC4wfSwiQmFja2dyb3VuZCI6eyIkaWQiOiI2Nzc4IiwiQ29sb3IiOnsiJGlkIjoiNjc3OSIsIkEiOjI1NSwiUiI6MCwiRyI6MCwiQiI6MH19LCJJc1Zpc2libGUiOnRydWUsIldpZHRoIjowLjAsIkhlaWdodCI6MC4wLCJCb3JkZXJTdHlsZSI6eyIkaWQiOiI2NzgwIiwiTGluZUNvbG9yIjpudWxsLCJMaW5lV2VpZ2h0IjowLjAsIkxpbmVUeXBlIjowLCJQYXJlbnRTdHlsZSI6bnVsbH0sIlBhcmVudFN0eWxlIjpudWxsfSwiRGF0ZVN0eWxlIjp7IiRpZCI6IjY3ODEiLCJGb250U2V0dGluZ3MiOnsiJGlkIjoiNjc4MiIsIkZvbnRTaXplIjoxMCwiRm9udE5hbWUiOiJDYWxpYnJpIiwiSXNCb2xkIjpmYWxzZSwiSXNJdGFsaWMiOmZhbHNlLCJJc1VuZGVybGluZWQiOmZhbHNlLCJQYXJlbnRTdHlsZSI6bnVsbH0sIkF1dG9TaXplIjowLCJGb3JlZ3JvdW5kIjp7IiRpZCI6IjY3ODMiLCJDb2xvciI6eyIkaWQiOiI2Nzg0IiwiQSI6MjU1LCJSIjoxNCwiRyI6NDAsIkIiOjY1fX0sIk1heFdpZHRoIjoyMDAuMCwiTWF4SGVpZ2h0IjoiSW5maW5pdHkiLCJTbWFydEZvcmVncm91bmRJc0FjdGl2ZSI6ZmFsc2UsIkhvcml6b250YWxBbGlnbm1lbnQiOjIsIlZlcnRpY2FsQWxpZ25tZW50IjoxLCJTbWFydEZvcmVncm91bmQiOm51bGwsIkJhY2tncm91bmRGaWxsVHlwZSI6MCwiTWFyZ2luIjp7IiRpZCI6IjY3ODUiLCJUb3AiOjAuMCwiTGVmdCI6MC4wLCJSaWdodCI6MC4wLCJCb3R0b20iOjAuMH0sIlBhZGRpbmciOnsiJGlkIjoiNjc4NiIsIlRvcCI6MC4wLCJMZWZ0IjowLjAsIlJpZ2h0IjowLjAsIkJvdHRvbSI6MC4wfSwiQmFja2dyb3VuZCI6eyIkaWQiOiI2Nzg3IiwiQ29sb3IiOnsiJGlkIjoiNjc4OCIsIkEiOjI1NSwiUiI6MTQsIkciOjQwLCJCIjo2NX19LCJJc1Zpc2libGUiOnRydWUsIldpZHRoIjowLjAsIkhlaWdodCI6MC4wLCJCb3JkZXJTdHlsZSI6eyIkaWQiOiI2Nzg5IiwiTGluZUNvbG9yIjpudWxsLCJMaW5lV2VpZ2h0IjowLjAsIkxpbmVUeXBlIjowLCJQYXJlbnRTdHlsZSI6bnVsbH0sIlBhcmVudFN0eWxlIjpudWxsfSwiRGF0ZUZvcm1hdCI6eyIkaWQiOiI2Nzkw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Y3OTEiLCJGb3JtYXQiOjAsIklzVmlzaWJsZSI6ZmFsc2UsIkxhc3RLbm93blZpc2liaWxpdHlTdGF0ZSI6ZmFsc2V9LCJJc1Zpc2libGUiOnRydWUsIlZhcmlhbmNlU3R5bGUiOnsiJGlkIjoiNjc5MiIsIlRleHRTdHlsZSI6eyIkaWQiOiI2NzkzIiwiRm9udFNldHRpbmdzIjp7IiRpZCI6IjY3OTQiLCJGb250U2l6ZSI6MTEsIkZvbnROYW1lIjoiQ2FsaWJyaSIsIklzQm9sZCI6ZmFsc2UsIklzSXRhbGljIjpmYWxzZSwiSXNVbmRlcmxpbmVkIjpmYWxzZSwiUGFyZW50U3R5bGUiOm51bGx9LCJBdXRvU2l6ZSI6MCwiRm9yZWdyb3VuZCI6eyIkaWQiOiI2Nzk1IiwiQ29sb3IiOnsiJGlkIjoiNjc5Ni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2Nzk3IiwiVG9wIjowLjAsIkxlZnQiOjAuMCwiUmlnaHQiOjAuMCwiQm90dG9tIjowLjB9LCJQYWRkaW5nIjp7IiRpZCI6IjY3OTgiLCJUb3AiOjAuMCwiTGVmdCI6MC4wLCJSaWdodCI6MC4wLCJCb3R0b20iOjAuMH0sIkJhY2tncm91bmQiOnsiJGlkIjoiNjc5OSIsIkNvbG9yIjp7IiRpZCI6IjY4MDAiLCJBIjowLCJSIjowLCJHIjowLCJCIjowfX0sIklzVmlzaWJsZSI6dHJ1ZSwiV2lkdGgiOjAuMCwiSGVpZ2h0IjowLjAsIkJvcmRlclN0eWxlIjp7IiRpZCI6IjY4MDEiLCJMaW5lQ29sb3IiOm51bGwsIkxpbmVXZWlnaHQiOjAuMCwiTGluZVR5cGUiOjAsIlBhcmVudFN0eWxlIjpudWxsfSwiUGFyZW50U3R5bGUiOm51bGx9LCJQYXJlbnRTdHlsZSI6bnVsbH0sIlBhcmVudFN0eWxlIjpudWxsLCJfZXhwbGljaXRseVNldCI6eyIkaWQiOiI2ODAyIiwiU2hhcGVTdHlsZSI6ZmFsc2UsIlRpdGxlU3R5bGUiOmZhbHNlLCJEYXRlU3R5bGUiOmZhbHNlLCJWYXJpYW5jZVN0eWxlIjpmYWxzZSwiSG9yaXpvbnRhbENvbm5lY3RvclN0eWxlIjpmYWxzZSwiVmVydGljYWxDb25uZWN0b3JTdHlsZSI6ZmFsc2UsIlBlcmNlbnRhZ2VDb21wbGV0ZVNoYXBlT3BhY2l0eSI6ZmFsc2UsIlNoYXBlIjpmYWxzZSwiU2hhcGVUaGlja25lc3MiOmZhbHNlLCJEdXJhdGlvbkZvcm1hdCI6ZmFsc2UsIkluY2x1ZGVOb25Xb3JraW5nRGF5c0luRHVyYXRpb24iOmZhbHNlLCJNYXJnaW4iOmZhbHNlLCJTdGFydERhdGVQb3NpdGlvbiI6ZmFsc2UsIkVuZERhdGVQb3NpdGlvbiI6ZmFsc2UsIlRpdGxlUG9zaXRpb24iOmZhbHNlLCJEdXJhdGlvblBvc2l0aW9uIjpmYWxzZSwiUGVyY2VudGFnZUNvbXBsZXRlZFBvc2l0aW9uIjpmYWxzZSwiVmFyaWFuY2VQb3NpdGlvbiI6ZmFsc2UsIlNwYWNpbmciOmZhbHNlLCJJc0JlbG93VGltZWJhbmQiOmZhbHNlLCJEYXRlRm9ybWF0IjpmYWxzZSwiV2Vla051bWJlcmluZyI6ZmFsc2UsIklzVmlzaWJsZSI6ZmFsc2V9fSwiRGVmYXVsdFN3aW1sYW5lTW90U3R5bGUiOnsiJGlkIjoiNjgwMyIsIlNoYXBlIjoxLCJDb25uZWN0b3JNYXJnaW4iOnsiJGlkIjoiNjgwNCIsIlRvcCI6MC4wLCJMZWZ0IjoyLjAsIlJpZ2h0IjoyLjAsIkJvdHRvbSI6MC4wfSwiQ29ubmVjdG9yU3R5bGUiOnsiJGlkIjoiNjgwNSIsIkxpbmVDb2xvciI6eyIkaWQiOiI2ODA2IiwiJHR5cGUiOiJOTFJFLkNvbW1vbi5Eb20uU29saWRDb2xvckJydXNoLCBOTFJFLkNvbW1vbiIsIkNvbG9yIjp7IiRpZCI6IjY4MDciLCJBIjoxMjcsIlIiOjExLCJHIjoxMTgsIkIiOjE1OX19LCJMaW5lV2VpZ2h0IjoxLjAsIkxpbmVUeXBlIjowLCJQYXJlbnRTdHlsZSI6bnVsbH0sIklzQmVsb3dUaW1lYmFuZCI6ZmFsc2UsIlBvc2l0aW9uT25UYXNrIjoxLCJIaWRlRGF0ZSI6ZmFsc2UsIlNoYXBlU2l6ZSI6MCwiU3BhY2luZyI6MC4wLCJQYWRkaW5nIjp7IiRpZCI6IjY4MDgiLCJUb3AiOjUuMCwiTGVmdCI6My4wLCJSaWdodCI6MC4wLCJCb3R0b20iOjIuMH0sIlNoYXBlU3R5bGUiOnsiJGlkIjoiNjgwOSIsIk1hcmdpbiI6eyIkaWQiOiI2ODEwIiwiVG9wIjowLjAsIkxlZnQiOjAuMCwiUmlnaHQiOjAuMCwiQm90dG9tIjowLjB9LCJQYWRkaW5nIjp7IiRpZCI6IjY4MTEiLCJUb3AiOjAuMCwiTGVmdCI6MC4wLCJSaWdodCI6MC4wLCJCb3R0b20iOjAuMH0sIkJhY2tncm91bmQiOnsiJGlkIjoiNjgxMiIsIkNvbG9yIjp7IiRpZCI6IjY4MTMiLCJBIjoyNTUsIlIiOjExLCJHIjoxMTgsIkIiOjE1OX19LCJJc1Zpc2libGUiOnRydWUsIldpZHRoIjoxMi4wLCJIZWlnaHQiOjE0LjAsIkJvcmRlclN0eWxlIjp7IiRpZCI6IjY4MTQiLCJMaW5lQ29sb3IiOnsiJGlkIjoiNjgxNSIsIiR0eXBlIjoiTkxSRS5Db21tb24uRG9tLlNvbGlkQ29sb3JCcnVzaCwgTkxSRS5Db21tb24iLCJDb2xvciI6eyIkaWQiOiI2ODE2IiwiQSI6MjU1LCJSIjoyNTUsIkciOjAsIkIiOjB9fSwiTGluZVdlaWdodCI6MC4wLCJMaW5lVHlwZSI6MCwiUGFyZW50U3R5bGUiOm51bGx9LCJQYXJlbnRTdHlsZSI6bnVsbH0sIlRpdGxlU3R5bGUiOnsiJGlkIjoiNjgxNyIsIkZvbnRTZXR0aW5ncyI6eyIkaWQiOiI2ODE4IiwiRm9udFNpemUiOjExLCJGb250TmFtZSI6IkNhbGlicmkiLCJJc0JvbGQiOmZhbHNlLCJJc0l0YWxpYyI6ZmFsc2UsIklzVW5kZXJsaW5lZCI6ZmFsc2UsIlBhcmVudFN0eWxlIjpudWxsfSwiQXV0b1NpemUiOjAsIkZvcmVncm91bmQiOnsiJGlkIjoiNjgxOSIsIkNvbG9yIjp7IiRpZCI6IjY4MjAiLCJBIjoyNTUsIlIiOjAsIkciOjAsIkIiOjB9fSwiTWF4V2lkdGgiOjIwMC4wLCJNYXhIZWlnaHQiOiJJbmZpbml0eSIsIlNtYXJ0Rm9yZWdyb3VuZElzQWN0aXZlIjpmYWxzZSwiSG9yaXpvbnRhbEFsaWdubWVudCI6MSwiVmVydGljYWxBbGlnbm1lbnQiOjEsIlNtYXJ0Rm9yZWdyb3VuZCI6bnVsbCwiQmFja2dyb3VuZEZpbGxUeXBlIjowLCJNYXJnaW4iOnsiJGlkIjoiNjgyMSIsIlRvcCI6MC4wLCJMZWZ0IjowLjAsIlJpZ2h0IjowLjAsIkJvdHRvbSI6MC4wfSwiUGFkZGluZyI6eyIkaWQiOiI2ODIyIiwiVG9wIjowLjAsIkxlZnQiOjAuMCwiUmlnaHQiOjAuMCwiQm90dG9tIjowLjB9LCJCYWNrZ3JvdW5kIjp7IiRpZCI6IjY4MjMiLCJDb2xvciI6eyIkaWQiOiI2ODI0IiwiQSI6MjU1LCJSIjowLCJHIjowLCJCIjowfX0sIklzVmlzaWJsZSI6dHJ1ZSwiV2lkdGgiOjAuMCwiSGVpZ2h0IjowLjAsIkJvcmRlclN0eWxlIjp7IiRpZCI6IjY4MjUiLCJMaW5lQ29sb3IiOm51bGwsIkxpbmVXZWlnaHQiOjAuMCwiTGluZVR5cGUiOjAsIlBhcmVudFN0eWxlIjpudWxsfSwiUGFyZW50U3R5bGUiOm51bGx9LCJEYXRlU3R5bGUiOnsiJGlkIjoiNjgyNiIsIkZvbnRTZXR0aW5ncyI6eyIkaWQiOiI2ODI3IiwiRm9udFNpemUiOjEwLCJGb250TmFtZSI6IkNhbGlicmkiLCJJc0JvbGQiOmZhbHNlLCJJc0l0YWxpYyI6ZmFsc2UsIklzVW5kZXJsaW5lZCI6ZmFsc2UsIlBhcmVudFN0eWxlIjpudWxsfSwiQXV0b1NpemUiOjAsIkZvcmVncm91bmQiOnsiJGlkIjoiNjgyOCIsIkNvbG9yIjp7IiRpZCI6IjY4MjkiLCJBIjoyNTUsIlIiOjE0LCJHIjo0MCwiQiI6NjV9fSwiTWF4V2lkdGgiOjIwMC4wLCJNYXhIZWlnaHQiOiJJbmZpbml0eSIsIlNtYXJ0Rm9yZWdyb3VuZElzQWN0aXZlIjpmYWxzZSwiSG9yaXpvbnRhbEFsaWdubWVudCI6MSwiVmVydGljYWxBbGlnbm1lbnQiOjEsIlNtYXJ0Rm9yZWdyb3VuZCI6bnVsbCwiQmFja2dyb3VuZEZpbGxUeXBlIjowLCJNYXJnaW4iOnsiJGlkIjoiNjgzMCIsIlRvcCI6MC4wLCJMZWZ0IjowLjAsIlJpZ2h0IjowLjAsIkJvdHRvbSI6MC4wfSwiUGFkZGluZyI6eyIkaWQiOiI2ODMxIiwiVG9wIjowLjAsIkxlZnQiOjAuMCwiUmlnaHQiOjAuMCwiQm90dG9tIjowLjB9LCJCYWNrZ3JvdW5kIjp7IiRpZCI6IjY4MzIiLCJDb2xvciI6eyIkaWQiOiI2ODMzIiwiQSI6MjU1LCJSIjoxNCwiRyI6NDAsIkIiOjY1fX0sIklzVmlzaWJsZSI6dHJ1ZSwiV2lkdGgiOjAuMCwiSGVpZ2h0IjowLjAsIkJvcmRlclN0eWxlIjp7IiRpZCI6IjY4MzQiLCJMaW5lQ29sb3IiOm51bGwsIkxpbmVXZWlnaHQiOjAuMCwiTGluZVR5cGUiOjAsIlBhcmVudFN0eWxlIjpudWxsfSwiUGFyZW50U3R5bGUiOm51bGx9LCJEYXRlRm9ybWF0Ijp7IiRpZCI6IjY4MzU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NjgzNiIsIkZvcm1hdCI6MCwiSXNWaXNpYmxlIjpmYWxzZSwiTGFzdEtub3duVmlzaWJpbGl0eVN0YXRlIjpmYWxzZX0sIklzVmlzaWJsZSI6ZmFsc2UsIlZhcmlhbmNlU3R5bGUiOnsiJGlkIjoiNjgzNyIsIlRleHRTdHlsZSI6eyIkaWQiOiI2ODM4IiwiRm9udFNldHRpbmdzIjp7IiRpZCI6IjY4MzkiLCJGb250U2l6ZSI6MTEsIkZvbnROYW1lIjoiQ2FsaWJyaSIsIklzQm9sZCI6ZmFsc2UsIklzSXRhbGljIjpmYWxzZSwiSXNVbmRlcmxpbmVkIjpmYWxzZSwiUGFyZW50U3R5bGUiOm51bGx9LCJBdXRvU2l6ZSI6MCwiRm9yZWdyb3VuZCI6eyIkaWQiOiI2ODQwIiwiQ29sb3IiOnsiJGlkIjoiNjg0MS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2ODQyIiwiVG9wIjowLjAsIkxlZnQiOjAuMCwiUmlnaHQiOjAuMCwiQm90dG9tIjowLjB9LCJQYWRkaW5nIjp7IiRpZCI6IjY4NDMiLCJUb3AiOjAuMCwiTGVmdCI6MC4wLCJSaWdodCI6MC4wLCJCb3R0b20iOjAuMH0sIkJhY2tncm91bmQiOnsiJGlkIjoiNjg0NCIsIkNvbG9yIjp7IiRpZCI6IjY4NDUiLCJBIjowLCJSIjowLCJHIjowLCJCIjowfX0sIklzVmlzaWJsZSI6ZmFsc2UsIldpZHRoIjowLjAsIkhlaWdodCI6MC4wLCJCb3JkZXJTdHlsZSI6eyIkaWQiOiI2ODQ2IiwiTGluZUNvbG9yIjpudWxsLCJMaW5lV2VpZ2h0IjowLjAsIkxpbmVUeXBlIjowLCJQYXJlbnRTdHlsZSI6bnVsbH0sIlBhcmVudFN0eWxlIjpudWxsfSwiUGFyZW50U3R5bGUiOm51bGx9LCJQYXJlbnRTdHlsZSI6bnVsbH0sIkRlZmF1bHRTd2ltbGFuZU1pbGVzdG9uZVN0eWxlIjp7IiRpZCI6IjY4NDciLCJUaXRsZVBvc2l0aW9uIjoiTGVmdCIsIkRhdGVQb3NpdGlvbiI6IlJpZ2h0IiwiVmFyaWFuY2VQb3NpdGlvbiI6IlJpZ2h0IiwiU2hhcGVUeXBlIjoxLCJTaGFwZVNpemUiOjAsIlNwYWNpbmciOjUsIlNoYXBlU3R5bGUiOnsiJGlkIjoiNjg0OCIsIk1hcmdpbiI6eyIkaWQiOiI2ODQ5IiwiVG9wIjowLjAsIkxlZnQiOjAuMCwiUmlnaHQiOjAuMCwiQm90dG9tIjowLjB9LCJQYWRkaW5nIjp7IiRpZCI6IjY4NTAiLCJUb3AiOjAuMCwiTGVmdCI6MC4wLCJSaWdodCI6MC4wLCJCb3R0b20iOjAuMH0sIkJhY2tncm91bmQiOnsiJGlkIjoiNjg1MSIsIkNvbG9yIjp7IiRpZCI6IjY4NTIiLCJBIjoyNTUsIlIiOjE1LCJHIjoxNTgsIkIiOjIxM319LCJJc1Zpc2libGUiOnRydWUsIldpZHRoIjoxMi4wLCJIZWlnaHQiOjE0LjAsIkJvcmRlclN0eWxlIjp7IiRpZCI6IjY4NTMiLCJMaW5lQ29sb3IiOnsiJGlkIjoiNjg1NCIsIiR0eXBlIjoiTkxSRS5Db21tb24uRG9tLlNvbGlkQ29sb3JCcnVzaCwgTkxSRS5Db21tb24iLCJDb2xvciI6eyIkaWQiOiI2ODU1IiwiQSI6MjU1LCJSIjoyMzQsIkciOjIyLCJCIjozMH19LCJMaW5lV2VpZ2h0IjowLjAsIkxpbmVUeXBlIjowLCJQYXJlbnRTdHlsZSI6bnVsbH0sIlBhcmVudFN0eWxlIjpudWxsfSwiVGl0bGVTdHlsZSI6eyIkaWQiOiI2ODU2IiwiRm9udFNldHRpbmdzIjp7IiRpZCI6IjY4NTciLCJGb250U2l6ZSI6MTEsIkZvbnROYW1lIjoiQ2FsaWJyaSIsIklzQm9sZCI6ZmFsc2UsIklzSXRhbGljIjpmYWxzZSwiSXNVbmRlcmxpbmVkIjpmYWxzZSwiUGFyZW50U3R5bGUiOm51bGx9LCJBdXRvU2l6ZSI6MCwiRm9yZWdyb3VuZCI6eyIkaWQiOiI2ODU4IiwiQ29sb3IiOnsiJGlkIjoiNjg1OSIsIkEiOjI1NSwiUiI6MCwiRyI6MCwiQiI6MH19LCJNYXhXaWR0aCI6MjAwLjAsIk1heEhlaWdodCI6IkluZmluaXR5IiwiU21hcnRGb3JlZ3JvdW5kSXNBY3RpdmUiOmZhbHNlLCJIb3Jpem9udGFsQWxpZ25tZW50IjoyLCJWZXJ0aWNhbEFsaWdubWVudCI6MSwiU21hcnRGb3JlZ3JvdW5kIjpudWxsLCJCYWNrZ3JvdW5kRmlsbFR5cGUiOjAsIk1hcmdpbiI6eyIkaWQiOiI2ODYwIiwiVG9wIjowLjAsIkxlZnQiOjAuMCwiUmlnaHQiOjAuMCwiQm90dG9tIjowLjB9LCJQYWRkaW5nIjp7IiRpZCI6IjY4NjEiLCJUb3AiOjAuMCwiTGVmdCI6MC4wLCJSaWdodCI6MC4wLCJCb3R0b20iOjAuMH0sIkJhY2tncm91bmQiOnsiJGlkIjoiNjg2MiIsIkNvbG9yIjp7IiRpZCI6IjY4NjMiLCJBIjoyNTUsIlIiOjAsIkciOjAsIkIiOjB9fSwiSXNWaXNpYmxlIjp0cnVlLCJXaWR0aCI6MC4wLCJIZWlnaHQiOjAuMCwiQm9yZGVyU3R5bGUiOnsiJGlkIjoiNjg2NCIsIkxpbmVDb2xvciI6bnVsbCwiTGluZVdlaWdodCI6MC4wLCJMaW5lVHlwZSI6MCwiUGFyZW50U3R5bGUiOm51bGx9LCJQYXJlbnRTdHlsZSI6bnVsbH0sIkRhdGVTdHlsZSI6eyIkaWQiOiI2ODY1IiwiRm9udFNldHRpbmdzIjp7IiRpZCI6IjY4NjYiLCJGb250U2l6ZSI6MTAsIkZvbnROYW1lIjoiQ2FsaWJyaSIsIklzQm9sZCI6ZmFsc2UsIklzSXRhbGljIjpmYWxzZSwiSXNVbmRlcmxpbmVkIjpmYWxzZSwiUGFyZW50U3R5bGUiOm51bGx9LCJBdXRvU2l6ZSI6MCwiRm9yZWdyb3VuZCI6eyIkaWQiOiI2ODY3IiwiQ29sb3IiOnsiJGlkIjoiNjg2OCIsIkEiOjI1NSwiUiI6MTQsIkciOjQwLCJCIjo2NX19LCJNYXhXaWR0aCI6MjAwLjAsIk1heEhlaWdodCI6IkluZmluaXR5IiwiU21hcnRGb3JlZ3JvdW5kSXNBY3RpdmUiOmZhbHNlLCJIb3Jpem9udGFsQWxpZ25tZW50IjowLCJWZXJ0aWNhbEFsaWdubWVudCI6MSwiU21hcnRGb3JlZ3JvdW5kIjpudWxsLCJCYWNrZ3JvdW5kRmlsbFR5cGUiOjAsIk1hcmdpbiI6eyIkaWQiOiI2ODY5IiwiVG9wIjowLjAsIkxlZnQiOjAuMCwiUmlnaHQiOjAuMCwiQm90dG9tIjowLjB9LCJQYWRkaW5nIjp7IiRpZCI6IjY4NzAiLCJUb3AiOjAuMCwiTGVmdCI6MC4wLCJSaWdodCI6MC4wLCJCb3R0b20iOjAuMH0sIkJhY2tncm91bmQiOnsiJGlkIjoiNjg3MSIsIkNvbG9yIjp7IiRpZCI6IjY4NzIiLCJBIjoyNTUsIlIiOjE0LCJHIjo0MCwiQiI6NjV9fSwiSXNWaXNpYmxlIjp0cnVlLCJXaWR0aCI6MC4wLCJIZWlnaHQiOjAuMCwiQm9yZGVyU3R5bGUiOnsiJGlkIjoiNjg3MyIsIkxpbmVDb2xvciI6bnVsbCwiTGluZVdlaWdodCI6MC4wLCJMaW5lVHlwZSI6MCwiUGFyZW50U3R5bGUiOm51bGx9LCJQYXJlbnRTdHlsZSI6bnVsbH0sIkRhdGVGb3JtYXQiOnsiJGlkIjoiNjg3NC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2ODc1IiwiRm9ybWF0IjowLCJJc1Zpc2libGUiOmZhbHNlLCJMYXN0S25vd25WaXNpYmlsaXR5U3RhdGUiOmZhbHNlfSwiSXNWaXNpYmxlIjp0cnVlLCJWYXJpYW5jZVN0eWxlIjp7IiRpZCI6IjY4NzYiLCJUZXh0U3R5bGUiOnsiJGlkIjoiNjg3NyIsIkZvbnRTZXR0aW5ncyI6eyIkaWQiOiI2ODc4IiwiRm9udFNpemUiOjExLCJGb250TmFtZSI6IkNhbGlicmkiLCJJc0JvbGQiOmZhbHNlLCJJc0l0YWxpYyI6ZmFsc2UsIklzVW5kZXJsaW5lZCI6ZmFsc2UsIlBhcmVudFN0eWxlIjpudWxsfSwiQXV0b1NpemUiOjAsIkZvcmVncm91bmQiOnsiJGlkIjoiNjg3OSIsIkNvbG9yIjp7IiRpZCI6IjY4ODA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Njg4MSIsIlRvcCI6MC4wLCJMZWZ0IjowLjAsIlJpZ2h0IjowLjAsIkJvdHRvbSI6MC4wfSwiUGFkZGluZyI6eyIkaWQiOiI2ODgyIiwiVG9wIjowLjAsIkxlZnQiOjAuMCwiUmlnaHQiOjAuMCwiQm90dG9tIjowLjB9LCJCYWNrZ3JvdW5kIjp7IiRpZCI6IjY4ODMiLCJDb2xvciI6eyIkaWQiOiI2ODg0IiwiQSI6MCwiUiI6MCwiRyI6MCwiQiI6MH19LCJJc1Zpc2libGUiOnRydWUsIldpZHRoIjowLjAsIkhlaWdodCI6MC4wLCJCb3JkZXJTdHlsZSI6eyIkaWQiOiI2ODg1IiwiTGluZUNvbG9yIjpudWxsLCJMaW5lV2VpZ2h0IjowLjAsIkxpbmVUeXBlIjowLCJQYXJlbnRTdHlsZSI6bnVsbH0sIlBhcmVudFN0eWxlIjpudWxsfSwiUGFyZW50U3R5bGUiOm51bGx9LCJQYXJlbnRTdHlsZSI6bnVsbH0sIkRlZmF1bHRTd2ltbGFuZUFjdGl2aXR5U3R5bGUiOnsiJGlkIjoiNjg4NiIsIkhlYWRlclN0eWxlIjp7IiRpZCI6IjY4ODciLCJUZXh0U3R5bGUiOnsiJGlkIjoiNjg4OCIsIkZvbnRTZXR0aW5ncyI6eyIkaWQiOiI2ODg5IiwiRm9udFNpemUiOjExLCJGb250TmFtZSI6IkNhbGlicmkiLCJJc0JvbGQiOmZhbHNlLCJJc0l0YWxpYyI6ZmFsc2UsIklzVW5kZXJsaW5lZCI6ZmFsc2UsIlBhcmVudFN0eWxlIjpudWxsfSwiQXV0b1NpemUiOjIsIkZvcmVncm91bmQiOnsiJGlkIjoiNjg5MCIsIkNvbG9yIjp7IiRpZCI6IjY4OTEiLCJBIjoyNTUsIlIiOjAsIkciOjAsIkIiOjB9fSwiTWF4V2lkdGgiOiJJbmZpbml0eSIsIk1heEhlaWdodCI6IkluZmluaXR5IiwiU21hcnRGb3JlZ3JvdW5kSXNBY3RpdmUiOmZhbHNlLCJIb3Jpem9udGFsQWxpZ25tZW50IjowLCJWZXJ0aWNhbEFsaWdubWVudCI6MCwiU21hcnRGb3JlZ3JvdW5kIjpudWxsLCJCYWNrZ3JvdW5kRmlsbFR5cGUiOjAsIk1hcmdpbiI6eyIkaWQiOiI2ODkyIiwiVG9wIjowLjAsIkxlZnQiOjAuMCwiUmlnaHQiOjAuMCwiQm90dG9tIjowLjB9LCJQYWRkaW5nIjp7IiRpZCI6IjY4OTMiLCJUb3AiOjAuMCwiTGVmdCI6MC4wLCJSaWdodCI6MC4wLCJCb3R0b20iOjAuMH0sIkJhY2tncm91bmQiOnsiJGlkIjoiNjg5NCIsIkNvbG9yIjp7IiRpZCI6IjY4OTUiLCJBIjoyNTUsIlIiOjAsIkciOjAsIkIiOjB9fSwiSXNWaXNpYmxlIjp0cnVlLCJXaWR0aCI6MC4wLCJIZWlnaHQiOjAuMCwiQm9yZGVyU3R5bGUiOm51bGwsIlBhcmVudFN0eWxlIjpudWxsfSwiUmVjdGFuZ2xlU3R5bGUiOnsiJGlkIjoiNjg5NiIsIk1hcmdpbiI6eyIkaWQiOiI2ODk3IiwiVG9wIjowLjAsIkxlZnQiOjAuMCwiUmlnaHQiOjAuMCwiQm90dG9tIjowLjB9LCJQYWRkaW5nIjp7IiRpZCI6IjY4OTgiLCJUb3AiOjAuMCwiTGVmdCI6MC4wLCJSaWdodCI6MC4wLCJCb3R0b20iOjAuMH0sIkJhY2tncm91bmQiOnsiJGlkIjoiNjg5OSIsIkNvbG9yIjp7IiRpZCI6IjY5MDAiLCJBIjoxMjcsIlIiOjE1LCJHIjoxNTgsIkIiOjIxM319LCJJc1Zpc2libGUiOnRydWUsIldpZHRoIjowLjAsIkhlaWdodCI6MC4wLCJCb3JkZXJTdHlsZSI6eyIkaWQiOiI2OTAxIiwiTGluZUNvbG9yIjp7IiRpZCI6IjY5MDIiLCIkdHlwZSI6Ik5MUkUuQ29tbW9uLkRvbS5Tb2xpZENvbG9yQnJ1c2gsIE5MUkUuQ29tbW9uIiwiQ29sb3IiOnsiJGlkIjoiNjkwMyIsIkEiOjI1NSwiUiI6MjU1LCJHIjowLCJCIjowfX0sIkxpbmVXZWlnaHQiOjAuMCwiTGluZVR5cGUiOjAsIlBhcmVudFN0eWxlIjpudWxsfSwiUGFyZW50U3R5bGUiOm51bGx9LCJNYXJnaW4iOnsiJGlkIjoiNjkwNCIsIlRvcCI6MC4wLCJMZWZ0IjowLjAsIlJpZ2h0IjowLjAsIkJvdHRvbSI6MC4wfSwiUGFkZGluZyI6eyIkaWQiOiI2OTA1IiwiVG9wIjowLjAsIkxlZnQiOjAuMCwiUmlnaHQiOjAuMCwiQm90dG9tIjowLjB9LCJCYWNrZ3JvdW5kIjpudWxsLCJJc1Zpc2libGUiOnRydWUsIldpZHRoIjowLjAsIkhlaWdodCI6MC4wLCJCb3JkZXJTdHlsZSI6bnVsbCwiUGFyZW50U3R5bGUiOm51bGx9LCJCYWNrZ3JvdW5kU3R5bGUiOnsiJGlkIjoiNjkwNiIsIk1hcmdpbiI6eyIkaWQiOiI2OTA3IiwiVG9wIjowLjAsIkxlZnQiOjAuMCwiUmlnaHQiOjAuMCwiQm90dG9tIjowLjB9LCJQYWRkaW5nIjp7IiRpZCI6IjY5MDgiLCJUb3AiOjAuMCwiTGVmdCI6MC4wLCJSaWdodCI6MC4wLCJCb3R0b20iOjAuMH0sIkJhY2tncm91bmQiOnsiJGlkIjoiNjkwOSIsIkNvbG9yIjp7IiRpZCI6IjY5MTAiLCJBIjo1MSwiUiI6MjAwLCJHIjoyMDAsIkIiOjIwMH19LCJJc1Zpc2libGUiOnRydWUsIldpZHRoIjowLjAsIkhlaWdodCI6MC4wLCJCb3JkZXJTdHlsZSI6eyIkaWQiOiI2OTExIiwiTGluZUNvbG9yIjp7IiRpZCI6IjY5MTIiLCIkdHlwZSI6Ik5MUkUuQ29tbW9uLkRvbS5Tb2xpZENvbG9yQnJ1c2gsIE5MUkUuQ29tbW9uIiwiQ29sb3IiOnsiJGlkIjoiNjkxMyIsIkEiOjI1NSwiUiI6MjM0LCJHIjoyMiwiQiI6MzB9fSwiTGluZVdlaWdodCI6MC4wLCJMaW5lVHlwZSI6MCwiUGFyZW50U3R5bGUiOm51bGx9LCJQYXJlbnRTdHlsZSI6bnVsbH0sIk1hcmdpbiI6eyIkaWQiOiI2OTE0IiwiVG9wIjowLjAsIkxlZnQiOjAuMCwiUmlnaHQiOjAuMCwiQm90dG9tIjowLjB9LCJQYWRkaW5nIjp7IiRpZCI6IjY5MTUiLCJUb3AiOjAuMCwiTGVmdCI6MC4wLCJSaWdodCI6MC4wLCJCb3R0b20iOjAuMH0sIklzVmlzaWJsZSI6dHJ1ZSwiV2lkdGgiOjAuMCwiSGVpZ2h0IjowLjAsIkJvcmRlclN0eWxlIjp7IiRpZCI6IjY5MTYiLCJMaW5lQ29sb3IiOm51bGwsIkxpbmVXZWlnaHQiOjAuMCwiTGluZVR5cGUiOjAsIlBhcmVudFN0eWxlIjpudWxsfSwiUGFyZW50U3R5bGUiOm51bGx9LCJNYXJnaW4iOnsiJGlkIjoiNjkxNyIsIlRvcCI6MC4wLCJMZWZ0IjowLjAsIlJpZ2h0IjowLjAsIkJvdHRvbSI6MC4wfSwiUGFkZGluZyI6eyIkaWQiOiI2OTE4IiwiVG9wIjowLjAsIkxlZnQiOjAuMCwiUmlnaHQiOjAuMCwiQm90dG9tIjowLjB9LCJJc1Zpc2libGUiOnRydWUsIldpZHRoIjowLjAsIkhlaWdodCI6MC4wLCJCb3JkZXJTdHlsZSI6eyIkaWQiOiI2OTE5IiwiTGluZUNvbG9yIjpudWxsLCJMaW5lV2VpZ2h0IjowLjAsIkxpbmVUeXBlIjowLCJQYXJlbnRTdHlsZSI6bnVsbH0sIlBhcmVudFN0eWxlIjpudWxsfV0sIkNvbmRpdGlvbmFsRm9ybWF0dGluZyI6eyIkaWQiOiI2OTIwIiwiUHZBRm9ybWF0dGluZyI6eyIkaWQiOiI2OTIxIiwiRGVsYXlUYXNrU3R5bGUiOnsiJGlkIjoiNjkyMiIsIlN0eWxlT3B0aW9ucyI6MjQsIlRpdGxlRm9yZWdyb3VuZCI6eyIkaWQiOiI2OTIzIiwiQ29sb3IiOnsiJGlkIjoiNjkyNCIsIkEiOjI1NSwiUiI6MTc1LCJHIjowLCJCIjowfX0sIkFjdHVhbFNoYXBlc0JhY2tncm91bmQiOnsiJGlkIjoiNjkyNSIsIkNvbG9yIjp7IiRpZCI6IjY5MjYiLCJBIjo2MiwiUiI6MjU1LCJHIjowLCJCIjowfX0sIkFjdHVhbFNoYXBlc0JvcmRlclN0eWxlIjp7IiRpZCI6IjY5MjciLCJMaW5lQ29sb3IiOnsiJGlkIjoiNjkyOCIsIiR0eXBlIjoiTkxSRS5Db21tb24uRG9tLlNvbGlkQ29sb3JCcnVzaCwgTkxSRS5Db21tb24iLCJDb2xvciI6eyIkaWQiOiI2OTI5IiwiQSI6MTYzLCJSIjoyNTUsIkciOjAsIkIiOjB9fSwiTGluZVdlaWdodCI6My4wLCJMaW5lVHlwZSI6MCwiUGFyZW50U3R5bGUiOm51bGx9LCJCYXNlbGluZVNoYXBlc0JhY2tncm91bmQiOnsiJGlkIjoiNjkzMCIsIkNvbG9yIjp7IiRpZCI6IjY5MzEiLCJBIjoxODQsIlIiOjI1NSwiRyI6MCwiQiI6MH19LCJWYXJpYW5jZUZvcmVncm91bmQiOnsiJGlkIjoiNjkzMiIsIkNvbG9yIjp7IiRpZCI6IjY5MzMiLCJBIjoyNTUsIlIiOjE3NSwiRyI6MCwiQiI6MH19LCJJc1Zpc2libGUiOnRydWV9LCJEZWxheU1pbGVzdG9uZVN0eWxlIjp7IiRpZCI6IjY5MzQiLCJTdHlsZU9wdGlvbnMiOjE4LCJUaXRsZUZvcmVncm91bmQiOnsiJGlkIjoiNjkzNSIsIkNvbG9yIjp7IiRpZCI6IjY5MzYiLCJBIjoyNTUsIlIiOjE3NSwiRyI6MCwiQiI6MH19LCJBY3R1YWxTaGFwZXNCYWNrZ3JvdW5kIjp7IiRpZCI6IjY5MzciLCJDb2xvciI6eyIkaWQiOiI2OTM4IiwiQSI6MjU1LCJSIjoyMjIsIkciOjgwLCJCIjo1MH19LCJBY3R1YWxTaGFwZXNCb3JkZXJTdHlsZSI6eyIkaWQiOiI2OTM5IiwiTGluZUNvbG9yIjp7IiRpZCI6IjY5NDAiLCIkdHlwZSI6Ik5MUkUuQ29tbW9uLkRvbS5Tb2xpZENvbG9yQnJ1c2gsIE5MUkUuQ29tbW9uIiwiQ29sb3IiOnsiJGlkIjoiNjk0MSIsIkEiOjE2MywiUiI6MjU1LCJHIjowLCJCIjowfX0sIkxpbmVXZWlnaHQiOjMuMCwiTGluZVR5cGUiOjAsIlBhcmVudFN0eWxlIjpudWxsfSwiQmFzZWxpbmVTaGFwZXNCYWNrZ3JvdW5kIjp7IiRpZCI6IjY5NDIiLCJDb2xvciI6eyIkaWQiOiI2OTQzIiwiQSI6MTg0LCJSIjoyNTUsIkciOjAsIkIiOjB9fSwiVmFyaWFuY2VGb3JlZ3JvdW5kIjp7IiRpZCI6IjY5NDQiLCJDb2xvciI6eyIkaWQiOiI2OTQ1IiwiQSI6MjU1LCJSIjoxNzUsIkciOjAsIkIiOjB9fSwiSXNWaXNpYmxlIjp0cnVlfSwiQWR2YW5jZVRhc2tTdHlsZSI6eyIkaWQiOiI2OTQ2IiwiU3R5bGVPcHRpb25zIjoyNCwiVGl0bGVGb3JlZ3JvdW5kIjp7IiRpZCI6IjY5NDciLCJDb2xvciI6eyIkaWQiOiI2OTQ4IiwiQSI6MjU1LCJSIjowLCJHIjoxMTAsIkIiOjB9fSwiQWN0dWFsU2hhcGVzQmFja2dyb3VuZCI6eyIkaWQiOiI2OTQ5IiwiQ29sb3IiOnsiJGlkIjoiNjk1MCIsIkEiOjYxLCJSIjowLCJHIjoxMjgsIkIiOjB9fSwiQWN0dWFsU2hhcGVzQm9yZGVyU3R5bGUiOnsiJGlkIjoiNjk1MSIsIkxpbmVDb2xvciI6eyIkaWQiOiI2OTUyIiwiJHR5cGUiOiJOTFJFLkNvbW1vbi5Eb20uU29saWRDb2xvckJydXNoLCBOTFJFLkNvbW1vbiIsIkNvbG9yIjp7IiRpZCI6IjY5NTMiLCJBIjoxNjMsIlIiOjAsIkciOjEyOCwiQiI6MH19LCJMaW5lV2VpZ2h0IjozLjAsIkxpbmVUeXBlIjowLCJQYXJlbnRTdHlsZSI6bnVsbH0sIkJhc2VsaW5lU2hhcGVzQmFja2dyb3VuZCI6eyIkaWQiOiI2OTU0IiwiQ29sb3IiOnsiJGlkIjoiNjk1NSIsIkEiOjE4NCwiUiI6MCwiRyI6MTI4LCJCIjowfX0sIlZhcmlhbmNlRm9yZWdyb3VuZCI6eyIkaWQiOiI2OTU2IiwiQ29sb3IiOnsiJGlkIjoiNjk1NyIsIkEiOjI1NSwiUiI6MCwiRyI6MTEwLCJCIjowfX0sIklzVmlzaWJsZSI6dHJ1ZX0sIkFkdmFuY2VNaWxlc3RvbmVTdHlsZSI6eyIkaWQiOiI2OTU4IiwiU3R5bGVPcHRpb25zIjoxOCwiVGl0bGVGb3JlZ3JvdW5kIjp7IiRpZCI6IjY5NTkiLCJDb2xvciI6eyIkaWQiOiI2OTYwIiwiQSI6MjU1LCJSIjowLCJHIjoxMTAsIkIiOjB9fSwiQWN0dWFsU2hhcGVzQmFja2dyb3VuZCI6eyIkaWQiOiI2OTYxIiwiQ29sb3IiOnsiJGlkIjoiNjk2MiIsIkEiOjI1NSwiUiI6MjAsIkciOjEwMCwiQiI6MH19LCJBY3R1YWxTaGFwZXNCb3JkZXJTdHlsZSI6eyIkaWQiOiI2OTYzIiwiTGluZUNvbG9yIjp7IiRpZCI6IjY5NjQiLCIkdHlwZSI6Ik5MUkUuQ29tbW9uLkRvbS5Tb2xpZENvbG9yQnJ1c2gsIE5MUkUuQ29tbW9uIiwiQ29sb3IiOnsiJGlkIjoiNjk2NSIsIkEiOjE2MywiUiI6MCwiRyI6MTI4LCJCIjowfX0sIkxpbmVXZWlnaHQiOjMuMCwiTGluZVR5cGUiOjAsIlBhcmVudFN0eWxlIjpudWxsfSwiQmFzZWxpbmVTaGFwZXNCYWNrZ3JvdW5kIjp7IiRpZCI6IjY5NjYiLCJDb2xvciI6eyIkaWQiOiI2OTY3IiwiQSI6MTg0LCJSIjowLCJHIjoxMjgsIkIiOjB9fSwiVmFyaWFuY2VGb3JlZ3JvdW5kIjp7IiRpZCI6IjY5NjgiLCJDb2xvciI6eyIkaWQiOiI2OTY5IiwiQSI6MjU1LCJSIjowLCJHIjoxMTAsIkIiOjB9fSwiSXNWaXNpYmxlIjp0cnVlfX0sIlZhcmlhbmNlRGlzcGxheVNldHRpbmdzIjp7IiRpZCI6IjY5NzAiLCJUYXNrVmFyaWFuY2VEaXNwbGF5T3B0aW9ucyI6eyIkaWQiOiI2OTcxIiwiU2hvd0RlbGF5VmFyaWFuY2UiOnRydWUsIlNob3dBZHZhbmNlVmFyaWFuY2UiOnRydWUsIlNob3dfMF9WYXJpYW5jZSI6dHJ1ZX0sIk1pbGVzdG9uZVZhcmlhbmNlRGlzcGxheU9wdGlvbnMiOnsiJGlkIjoiNjk3MiIsIlNob3dEZWxheVZhcmlhbmNlIjp0cnVlLCJTaG93QWR2YW5jZVZhcmlhbmNlIjp0cnVlLCJTaG93XzBfVmFyaWFuY2UiOnRydWV9fX19LCJTY2FsZSI6bnVsbCwiU2NhbGVWMiI6eyIkaWQiOiI2OTczIiwiU3RhcnREYXRlIjoiMDAwMS0wMS0wMVQwMDowMDowMCIsIkVuZERhdGUiOiIyMDI3LTEyLTA3VDIzOjU5OjAwIiwiQXV0b0RhdGVSYW5nZSI6dHJ1ZSwiV29ya2luZ0RheXMiOjMxLCJGaXNjYWxZZWFyIjp7IiRpZCI6IjY5NzQiLCJTdGFydE1vbnRoIjoxLCJVc2VTdGFydGluZ1llYXJGb3JOdW1iZXJpbmciOnRydWUsIlNob3dGaXNjYWxZZWFyTGFiZWwiOnRydWV9LCJUb2RheU1hcmtlclRleHQiOiJUb2RheSIsIkF1dG9TY2FsZVR5cGUiOmZhbHNlLCJUaW1lYmFuZFNjYWxlcyI6eyIkaWQiOiI2OTc1IiwiVG9wU2NhbGVMYXllciI6eyIkaWQiOiI2OTc2IiwiRm9ybWF0IjoiTU1NIiwiVHlwZSI6NCwiR3JvdXBpbmdJbnRlcnZhbHMiOnsiJGlkIjoiNjk3NyIsIklzU2V0IjpmYWxzZSwiR3JvdXBpbmdTdGVwQ291bnQiOjF9fSwiTWlkZGxlU2NhbGVMYXllciI6eyIkaWQiOiI2OTc4IiwiRm9ybWF0IjoiTU1NIiwiVHlwZSI6MywiR3JvdXBpbmdJbnRlcnZhbHMiOnsiJGlkIjoiNjk3OSIsIklzU2V0IjpmYWxzZSwiR3JvdXBpbmdTdGVwQ291bnQiOjF9fSwiQm90dG9tU2NhbGVMYXllciI6eyIkaWQiOiI2OTgwIiwiRm9ybWF0IjpudWxsLCJUeXBlIjowLCJHcm91cGluZ0ludGVydmFscyI6eyIkaWQiOiI2OTgxIiwiSXNTZXQiOmZhbHNlLCJHcm91cGluZ1N0ZXBDb3VudCI6MX19fX0sIk1pbGVzdG9uZXMiOlt7IiRpZCI6IjY5ODIiLCJEYXRlIjoiMjAyNy0wOC0xN1QyMzo1OTowMCIsIlN0eWxlIjp7IiRpZCI6IjY5ODMiLCJTaGFwZSI6MiwiQ29ubmVjdG9yTWFyZ2luIjp7IiRpZCI6IjY5ODQiLCJUb3AiOjAuMCwiTGVmdCI6Mi4wLCJSaWdodCI6Mi4wLCJCb3R0b20iOjAuMH0sIkNvbm5lY3RvclN0eWxlIjp7IiRpZCI6IjY5ODUiLCJMaW5lQ29sb3IiOnsiJGlkIjoiNjk4NiIsIiR0eXBlIjoiTkxSRS5Db21tb24uRG9tLlNvbGlkQ29sb3JCcnVzaCwgTkxSRS5Db21tb24iLCJDb2xvciI6eyIkaWQiOiI2OTg3IiwiQSI6MTI3LCJSIjoyMSwiRyI6OTYsIkIiOjEzMH19LCJMaW5lV2VpZ2h0IjoxLjAsIkxpbmVUeXBlIjowLCJQYXJlbnRTdHlsZSI6bnVsbH0sIklzQmVsb3dUaW1lYmFuZCI6ZmFsc2UsIlBvc2l0aW9uT25UYXNrIjowLCJIaWRlRGF0ZSI6ZmFsc2UsIlNoYXBlU2l6ZSI6MSwiU3BhY2luZyI6MC4wLCJQYWRkaW5nIjp7IiRpZCI6IjY5ODgiLCJUb3AiOjUuMCwiTGVmdCI6My4wLCJSaWdodCI6MC4wLCJCb3R0b20iOjIuMH0sIlNoYXBlU3R5bGUiOnsiJGlkIjoiNjk4OSIsIk1hcmdpbiI6eyIkaWQiOiI2OTkwIiwiVG9wIjowLjAsIkxlZnQiOjAuMCwiUmlnaHQiOjAuMCwiQm90dG9tIjowLjB9LCJQYWRkaW5nIjp7IiRpZCI6IjY5OTEiLCJUb3AiOjAuMCwiTGVmdCI6MC4wLCJSaWdodCI6MC4wLCJCb3R0b20iOjAuMH0sIkJhY2tncm91bmQiOnsiJGlkIjoiNjk5MiIsIkNvbG9yIjp7IiRpZCI6IjY5OTMiLCJBIjoyNTUsIlIiOjIxLCJHIjo5NiwiQiI6MTMwfX0sIklzVmlzaWJsZSI6dHJ1ZSwiV2lkdGgiOjEzLjAsIkhlaWdodCI6MTMuMCwiQm9yZGVyU3R5bGUiOnsiJGlkIjoiNjk5NCIsIkxpbmVDb2xvciI6eyIkaWQiOiI2OTk1IiwiJHR5cGUiOiJOTFJFLkNvbW1vbi5Eb20uU29saWRDb2xvckJydXNoLCBOTFJFLkNvbW1vbiIsIkNvbG9yIjp7IiRpZCI6IjY5OTYiLCJBIjoyNTUsIlIiOjIzNCwiRyI6MjIsIkIiOjMwfX0sIkxpbmVXZWlnaHQiOjAuMCwiTGluZVR5cGUiOjAsIlBhcmVudFN0eWxlIjpudWxsfSwiUGFyZW50U3R5bGUiOm51bGx9LCJUaXRsZVN0eWxlIjp7IiRpZCI6IjY5OTciLCJGb250U2V0dGluZ3MiOnsiJGlkIjoiNjk5OCIsIkZvbnRTaXplIjoxMSwiRm9udE5hbWUiOiJDYWxpYnJpIiwiSXNCb2xkIjp0cnVlLCJJc0l0YWxpYyI6ZmFsc2UsIklzVW5kZXJsaW5lZCI6ZmFsc2UsIlBhcmVudFN0eWxlIjpudWxsfSwiQXV0b1NpemUiOjAsIkZvcmVncm91bmQiOnsiJGlkIjoiNjk5OSIsIkNvbG9yIjp7IiRpZCI6IjcwMDA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NzAwMSIsIlRvcCI6MC4wLCJMZWZ0IjowLjAsIlJpZ2h0IjowLjAsIkJvdHRvbSI6MC4wfSwiUGFkZGluZyI6eyIkaWQiOiI3MDAyIiwiVG9wIjowLjAsIkxlZnQiOjAuMCwiUmlnaHQiOjAuMCwiQm90dG9tIjowLjB9LCJCYWNrZ3JvdW5kIjp7IiRpZCI6IjcwMDMiLCJDb2xvciI6eyIkaWQiOiI3MDA0IiwiQSI6MCwiUiI6MjU1LCJHIjoyNTUsIkIiOjI1NX19LCJJc1Zpc2libGUiOnRydWUsIldpZHRoIjowLjAsIkhlaWdodCI6MC4wLCJCb3JkZXJTdHlsZSI6eyIkaWQiOiI3MDA1IiwiTGluZUNvbG9yIjpudWxsLCJMaW5lV2VpZ2h0IjowLjAsIkxpbmVUeXBlIjowLCJQYXJlbnRTdHlsZSI6bnVsbH0sIlBhcmVudFN0eWxlIjpudWxsfSwiRGF0ZVN0eWxlIjp7IiRpZCI6IjcwMDYiLCJGb250U2V0dGluZ3MiOnsiJGlkIjoiNzAwNyIsIkZvbnRTaXplIjoxMCwiRm9udE5hbWUiOiJDYWxpYnJpIiwiSXNCb2xkIjpmYWxzZSwiSXNJdGFsaWMiOmZhbHNlLCJJc1VuZGVybGluZWQiOmZhbHNlLCJQYXJlbnRTdHlsZSI6bnVsbH0sIkF1dG9TaXplIjowLCJGb3JlZ3JvdW5kIjp7IiRpZCI6IjcwMDgiLCJDb2xvciI6eyIkaWQiOiI3MDA5IiwiQSI6MjU1LCJSIjoxNCwiRyI6NDAsIkIiOjY1fX0sIk1heFdpZHRoIjoyMDAuMCwiTWF4SGVpZ2h0IjoiSW5maW5pdHkiLCJTbWFydEZvcmVncm91bmRJc0FjdGl2ZSI6ZmFsc2UsIkhvcml6b250YWxBbGlnbm1lbnQiOjAsIlZlcnRpY2FsQWxpZ25tZW50IjoxLCJTbWFydEZvcmVncm91bmQiOm51bGwsIkJhY2tncm91bmRGaWxsVHlwZSI6MCwiTWFyZ2luIjp7IiRpZCI6IjcwMTAiLCJUb3AiOjAuMCwiTGVmdCI6MC4wLCJSaWdodCI6MC4wLCJCb3R0b20iOjAuMH0sIlBhZGRpbmciOnsiJGlkIjoiNzAxMSIsIlRvcCI6MC4wLCJMZWZ0IjowLjAsIlJpZ2h0IjowLjAsIkJvdHRvbSI6MC4wfSwiQmFja2dyb3VuZCI6eyIkaWQiOiI3MDEyIiwiQ29sb3IiOnsiJGlkIjoiNzAxMyIsIkEiOjAsIlIiOjI1NSwiRyI6MjU1LCJCIjoyNTV9fSwiSXNWaXNpYmxlIjp0cnVlLCJXaWR0aCI6MC4wLCJIZWlnaHQiOjAuMCwiQm9yZGVyU3R5bGUiOnsiJGlkIjoiNzAxNCIsIkxpbmVDb2xvciI6bnVsbCwiTGluZVdlaWdodCI6MC4wLCJMaW5lVHlwZSI6MCwiUGFyZW50U3R5bGUiOm51bGx9LCJQYXJlbnRTdHlsZSI6bnVsbH0sIkRhdGVGb3JtYXQiOnsiJGlkIjoiNzAxNSIsIkZvcm1hdFN0cmluZyI6Ik1NTSBkLCB5eXl5IiwiU2VwYXJhdG9yIjoiLyIsIlVzZUludGVybmF0aW9uYWxEYXRlRm9ybWF0IjpmYWxzZSwiRGF0ZUlzVmlzaWJsZSI6dHJ1ZSwiVGltZUlzVmlzaWJsZSI6ZmFsc2UsIkhvdXJEaWdpdHMiOjEsIkFtUG1EZXNpZ25hdG9yIjoyLCJUcmltMDBNaW51dGVzIjpmYWxzZSwiTGFzdEtub3duVmlzaWJpbGl0eVN0YXRlIjpudWxsfSwiV2Vla051bWJlcmluZyI6eyIkaWQiOiI3MDE2IiwiRm9ybWF0IjowLCJJc1Zpc2libGUiOmZhbHNlLCJMYXN0S25vd25WaXNpYmlsaXR5U3RhdGUiOmZhbHNlfSwiSXNWaXNpYmxlIjp0cnVlLCJWYXJpYW5jZVN0eWxlIjp7IiRpZCI6IjcwMTciLCJUZXh0U3R5bGUiOnsiJGlkIjoiNzAxOCIsIkZvbnRTZXR0aW5ncyI6eyIkaWQiOiI3MDE5IiwiRm9udFNpemUiOjExLCJGb250TmFtZSI6IkNhbGlicmkiLCJJc0JvbGQiOmZhbHNlLCJJc0l0YWxpYyI6ZmFsc2UsIklzVW5kZXJsaW5lZCI6ZmFsc2UsIlBhcmVudFN0eWxlIjpudWxsfSwiQXV0b1NpemUiOjAsIkZvcmVncm91bmQiOnsiJGlkIjoiNzAyMCIsIkNvbG9yIjp7IiRpZCI6IjcwMjE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NzAyMiIsIlRvcCI6MC4wLCJMZWZ0IjowLjAsIlJpZ2h0IjowLjAsIkJvdHRvbSI6MC4wfSwiUGFkZGluZyI6eyIkaWQiOiI3MDIzIiwiVG9wIjowLjAsIkxlZnQiOjAuMCwiUmlnaHQiOjAuMCwiQm90dG9tIjowLjB9LCJCYWNrZ3JvdW5kIjp7IiRpZCI6IjcwMjQiLCJDb2xvciI6eyIkaWQiOiI3MDI1IiwiQSI6MCwiUiI6MCwiRyI6MCwiQiI6MH19LCJJc1Zpc2libGUiOmZhbHNlLCJXaWR0aCI6MC4wLCJIZWlnaHQiOjAuMCwiQm9yZGVyU3R5bGUiOnsiJGlkIjoiNzAyNiIsIkxpbmVDb2xvciI6bnVsbCwiTGluZVdlaWdodCI6MC4wLCJMaW5lVHlwZSI6MCwiUGFyZW50U3R5bGUiOm51bGx9LCJQYXJlbnRTdHlsZSI6bnVsbH0sIlBhcmVudFN0eWxlIjpudWxsfSwiUGFyZW50U3R5bGUiOm51bGx9LCJJbmRleCI6MCwiUGVyY2VudGFnZUNvbXBsZXRlIjpudWxsLCJQb3NpdGlvbiI6eyJSYXRpbyI6MC4wLCJJc0N1c3RvbSI6ZmFsc2V9LCJEYXRlRm9ybWF0Ijp7IiRyZWYiOiI3MDE1In0sIldlZWtOdW1iZXJpbmciOnsiJGlkIjoiNzAyNyIsIkZvcm1hdCI6MCwiSXNWaXNpYmxlIjpmYWxzZSwiTGFzdEtub3duVmlzaWJpbGl0eVN0YXRlIjpmYWxzZX0sIkJhc2VsaW5lRGF0YSI6eyIkaWQiOiI3MDI4IiwiRGF0ZSI6IjIwMjctMDgtMTdUMjM6NTk6MDAifSwiUmVsYXRlZFRhc2tJZCI6IjAwMDAwMDAwLTAwMDAtMDAwMC0wMDAwLTAwMDAwMDAwMDAwMCIsIklkIjoiOTUxYjYwZDEtY2E3Yi00N2FjLWFhZjItZDcxZGYyODFhNzU1IiwiSW1wb3J0SWQiOm51bGwsIlRpdGxlIjoiQ29sZCBDb21taXNzaW9uaW5nIFRHNSBzY29wZSBjb21wbGV0ZSIsIk5vdGUiOm51bGwsIkh5cGVybGluayI6eyIkaWQiOiI3MDI5IiwiQWRkcmVzcyI6IiIsIlN1YkFkZHJlc3MiOiIifSwiSXNDaGFuZ2VkIjpmYWxzZSwiSXNOZXciOmZhbHNlfSx7IiRpZCI6IjcwMzAiLCJEYXRlIjoiMjAyNy0xMi0wN1QyMzo1OTowMCIsIlN0eWxlIjp7IiRpZCI6IjcwMzEiLCJTaGFwZSI6MiwiQ29ubmVjdG9yTWFyZ2luIjp7IiRpZCI6IjcwMzIiLCJUb3AiOjAuMCwiTGVmdCI6Mi4wLCJSaWdodCI6Mi4wLCJCb3R0b20iOjAuMH0sIkNvbm5lY3RvclN0eWxlIjp7IiRpZCI6IjcwMzMiLCJMaW5lQ29sb3IiOnsiJGlkIjoiNzAzNCIsIiR0eXBlIjoiTkxSRS5Db21tb24uRG9tLlNvbGlkQ29sb3JCcnVzaCwgTkxSRS5Db21tb24iLCJDb2xvciI6eyIkaWQiOiI3MDM1IiwiQSI6MTI3LCJSIjoyMzMsIkciOjExMywiQiI6NTB9fSwiTGluZVdlaWdodCI6MS4wLCJMaW5lVHlwZSI6MCwiUGFyZW50U3R5bGUiOm51bGx9LCJJc0JlbG93VGltZWJhbmQiOmZhbHNlLCJQb3NpdGlvbk9uVGFzayI6MCwiSGlkZURhdGUiOmZhbHNlLCJTaGFwZVNpemUiOjEsIlNwYWNpbmciOjAuMCwiUGFkZGluZyI6eyIkaWQiOiI3MDM2IiwiVG9wIjo1LjAsIkxlZnQiOjMuMCwiUmlnaHQiOjAuMCwiQm90dG9tIjoyLjB9LCJTaGFwZVN0eWxlIjp7IiRpZCI6IjcwMzciLCJNYXJnaW4iOnsiJGlkIjoiNzAzOCIsIlRvcCI6MC4wLCJMZWZ0IjowLjAsIlJpZ2h0IjowLjAsIkJvdHRvbSI6MC4wfSwiUGFkZGluZyI6eyIkaWQiOiI3MDM5IiwiVG9wIjowLjAsIkxlZnQiOjAuMCwiUmlnaHQiOjAuMCwiQm90dG9tIjowLjB9LCJCYWNrZ3JvdW5kIjp7IiRpZCI6IjcwNDAiLCJDb2xvciI6eyIkaWQiOiI3MDQxIiwiQSI6MjU1LCJSIjoyMzMsIkciOjExMywiQiI6NTB9fSwiSXNWaXNpYmxlIjp0cnVlLCJXaWR0aCI6MTMuMCwiSGVpZ2h0IjoxMy4wLCJCb3JkZXJTdHlsZSI6eyIkaWQiOiI3MDQyIiwiTGluZUNvbG9yIjp7IiRpZCI6IjcwNDMiLCIkdHlwZSI6Ik5MUkUuQ29tbW9uLkRvbS5Tb2xpZENvbG9yQnJ1c2gsIE5MUkUuQ29tbW9uIiwiQ29sb3IiOnsiJGlkIjoiNzA0NCIsIkEiOjI1NSwiUiI6MjM0LCJHIjoyMiwiQiI6MzB9fSwiTGluZVdlaWdodCI6MC4wLCJMaW5lVHlwZSI6MCwiUGFyZW50U3R5bGUiOm51bGx9LCJQYXJlbnRTdHlsZSI6bnVsbH0sIlRpdGxlU3R5bGUiOnsiJGlkIjoiNzA0NSIsIkZvbnRTZXR0aW5ncyI6eyIkaWQiOiI3MDQ2IiwiRm9udFNpemUiOjExLCJGb250TmFtZSI6IkNhbGlicmkiLCJJc0JvbGQiOnRydWUsIklzSXRhbGljIjpmYWxzZSwiSXNVbmRlcmxpbmVkIjpmYWxzZSwiUGFyZW50U3R5bGUiOm51bGx9LCJBdXRvU2l6ZSI6MiwiRm9yZWdyb3VuZCI6eyIkaWQiOiI3MDQ3IiwiQ29sb3IiOnsiJGlkIjoiNzA0OCIsIkEiOjI1NSwiUiI6MCwiRyI6MCwiQiI6MH19LCJNYXhXaWR0aCI6OTguMTQ1Mjc4OTMwNjY0MDYzLCJNYXhIZWlnaHQiOiJJbmZpbml0eSIsIlNtYXJ0Rm9yZWdyb3VuZElzQWN0aXZlIjpmYWxzZSwiSG9yaXpvbnRhbEFsaWdubWVudCI6MCwiVmVydGljYWxBbGlnbm1lbnQiOjEsIlNtYXJ0Rm9yZWdyb3VuZCI6bnVsbCwiQmFja2dyb3VuZEZpbGxUeXBlIjowLCJNYXJnaW4iOnsiJGlkIjoiNzA0OSIsIlRvcCI6MC4wLCJMZWZ0IjowLjAsIlJpZ2h0IjowLjAsIkJvdHRvbSI6MC4wfSwiUGFkZGluZyI6eyIkaWQiOiI3MDUwIiwiVG9wIjowLjAsIkxlZnQiOjAuMCwiUmlnaHQiOjAuMCwiQm90dG9tIjowLjB9LCJCYWNrZ3JvdW5kIjp7IiRpZCI6IjcwNTEiLCJDb2xvciI6eyIkaWQiOiI3MDUyIiwiQSI6MCwiUiI6MjU1LCJHIjoyNTUsIkIiOjI1NX19LCJJc1Zpc2libGUiOnRydWUsIldpZHRoIjowLjAsIkhlaWdodCI6MC4wLCJCb3JkZXJTdHlsZSI6eyIkaWQiOiI3MDUzIiwiTGluZUNvbG9yIjpudWxsLCJMaW5lV2VpZ2h0IjowLjAsIkxpbmVUeXBlIjowLCJQYXJlbnRTdHlsZSI6bnVsbH0sIlBhcmVudFN0eWxlIjpudWxsfSwiRGF0ZVN0eWxlIjp7IiRpZCI6IjcwNTQiLCJGb250U2V0dGluZ3MiOnsiJGlkIjoiNzA1NSIsIkZvbnRTaXplIjoxMCwiRm9udE5hbWUiOiJDYWxpYnJpIiwiSXNCb2xkIjpmYWxzZSwiSXNJdGFsaWMiOmZhbHNlLCJJc1VuZGVybGluZWQiOmZhbHNlLCJQYXJlbnRTdHlsZSI6bnVsbH0sIkF1dG9TaXplIjowLCJGb3JlZ3JvdW5kIjp7IiRpZCI6IjcwNTYiLCJDb2xvciI6eyIkaWQiOiI3MDU3IiwiQSI6MjU1LCJSIjoxNCwiRyI6NDAsIkIiOjY1fX0sIk1heFdpZHRoIjoyMDAuMCwiTWF4SGVpZ2h0IjoiSW5maW5pdHkiLCJTbWFydEZvcmVncm91bmRJc0FjdGl2ZSI6ZmFsc2UsIkhvcml6b250YWxBbGlnbm1lbnQiOjAsIlZlcnRpY2FsQWxpZ25tZW50IjoxLCJTbWFydEZvcmVncm91bmQiOm51bGwsIkJhY2tncm91bmRGaWxsVHlwZSI6MCwiTWFyZ2luIjp7IiRpZCI6IjcwNTgiLCJUb3AiOjAuMCwiTGVmdCI6MC4wLCJSaWdodCI6MC4wLCJCb3R0b20iOjAuMH0sIlBhZGRpbmciOnsiJGlkIjoiNzA1OSIsIlRvcCI6MC4wLCJMZWZ0IjowLjAsIlJpZ2h0IjowLjAsIkJvdHRvbSI6MC4wfSwiQmFja2dyb3VuZCI6eyIkaWQiOiI3MDYwIiwiQ29sb3IiOnsiJGlkIjoiNzA2MSIsIkEiOjAsIlIiOjI1NSwiRyI6MjU1LCJCIjoyNTV9fSwiSXNWaXNpYmxlIjp0cnVlLCJXaWR0aCI6MC4wLCJIZWlnaHQiOjAuMCwiQm9yZGVyU3R5bGUiOnsiJGlkIjoiNzA2MiIsIkxpbmVDb2xvciI6bnVsbCwiTGluZVdlaWdodCI6MC4wLCJMaW5lVHlwZSI6MCwiUGFyZW50U3R5bGUiOm51bGx9LCJQYXJlbnRTdHlsZSI6bnVsbH0sIkRhdGVGb3JtYXQiOnsiJGlkIjoiNzA2MyIsIkZvcm1hdFN0cmluZyI6Ik1NTSBkLCB5eXl5IiwiU2VwYXJhdG9yIjoiLyIsIlVzZUludGVybmF0aW9uYWxEYXRlRm9ybWF0IjpmYWxzZSwiRGF0ZUlzVmlzaWJsZSI6dHJ1ZSwiVGltZUlzVmlzaWJsZSI6ZmFsc2UsIkhvdXJEaWdpdHMiOjEsIkFtUG1EZXNpZ25hdG9yIjoyLCJUcmltMDBNaW51dGVzIjpmYWxzZSwiTGFzdEtub3duVmlzaWJpbGl0eVN0YXRlIjpudWxsfSwiV2Vla051bWJlcmluZyI6eyIkaWQiOiI3MDY0IiwiRm9ybWF0IjowLCJJc1Zpc2libGUiOmZhbHNlLCJMYXN0S25vd25WaXNpYmlsaXR5U3RhdGUiOmZhbHNlfSwiSXNWaXNpYmxlIjp0cnVlLCJWYXJpYW5jZVN0eWxlIjp7IiRpZCI6IjcwNjUiLCJUZXh0U3R5bGUiOnsiJGlkIjoiNzA2NiIsIkZvbnRTZXR0aW5ncyI6eyIkaWQiOiI3MDY3IiwiRm9udFNpemUiOjExLCJGb250TmFtZSI6IkNhbGlicmkiLCJJc0JvbGQiOmZhbHNlLCJJc0l0YWxpYyI6ZmFsc2UsIklzVW5kZXJsaW5lZCI6ZmFsc2UsIlBhcmVudFN0eWxlIjpudWxsfSwiQXV0b1NpemUiOjAsIkZvcmVncm91bmQiOnsiJGlkIjoiNzA2OCIsIkNvbG9yIjp7IiRpZCI6IjcwNjk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NzA3MCIsIlRvcCI6MC4wLCJMZWZ0IjowLjAsIlJpZ2h0IjowLjAsIkJvdHRvbSI6MC4wfSwiUGFkZGluZyI6eyIkaWQiOiI3MDcxIiwiVG9wIjowLjAsIkxlZnQiOjAuMCwiUmlnaHQiOjAuMCwiQm90dG9tIjowLjB9LCJCYWNrZ3JvdW5kIjp7IiRpZCI6IjcwNzIiLCJDb2xvciI6eyIkaWQiOiI3MDczIiwiQSI6MCwiUiI6MCwiRyI6MCwiQiI6MH19LCJJc1Zpc2libGUiOmZhbHNlLCJXaWR0aCI6MC4wLCJIZWlnaHQiOjAuMCwiQm9yZGVyU3R5bGUiOnsiJGlkIjoiNzA3NCIsIkxpbmVDb2xvciI6bnVsbCwiTGluZVdlaWdodCI6MC4wLCJMaW5lVHlwZSI6MCwiUGFyZW50U3R5bGUiOm51bGx9LCJQYXJlbnRTdHlsZSI6bnVsbH0sIlBhcmVudFN0eWxlIjpudWxsfSwiUGFyZW50U3R5bGUiOm51bGx9LCJJbmRleCI6MSwiUGVyY2VudGFnZUNvbXBsZXRlIjpudWxsLCJQb3NpdGlvbiI6eyJSYXRpbyI6MC4wLCJJc0N1c3RvbSI6ZmFsc2V9LCJEYXRlRm9ybWF0Ijp7IiRyZWYiOiI3MDYzIn0sIldlZWtOdW1iZXJpbmciOnsiJGlkIjoiNzA3NSIsIkZvcm1hdCI6MCwiSXNWaXNpYmxlIjpmYWxzZSwiTGFzdEtub3duVmlzaWJpbGl0eVN0YXRlIjpmYWxzZX0sIkJhc2VsaW5lRGF0YSI6eyIkaWQiOiI3MDc2IiwiRGF0ZSI6IjIwMjctMTItMDdUMjM6NTk6MDAifSwiUmVsYXRlZFRhc2tJZCI6IjAwMDAwMDAwLTAwMDAtMDAwMC0wMDAwLTAwMDAwMDAwMDAwMCIsIklkIjoiYWVmMzJjMzAtMTI2Yy00NTcyLTkwYjktYTY5ODgwYzE4NTJkIiwiSW1wb3J0SWQiOm51bGwsIlRpdGxlIjoiVEc1L1NBUiBhcHByb3ZhbCIsIk5vdGUiOm51bGwsIkh5cGVybGluayI6eyIkaWQiOiI3MDc3IiwiQWRkcmVzcyI6IiIsIlN1YkFkZHJlc3MiOiIifSwiSXNDaGFuZ2VkIjpmYWxzZSwiSXNOZXciOmZhbHNlfSx7IiRpZCI6IjcwNzgiLCJEYXRlIjoiMjAyNi0xMS0wMlQyMzo1OTowMCIsIlN0eWxlIjp7IiRpZCI6IjcwNzkiLCJTaGFwZSI6MiwiQ29ubmVjdG9yTWFyZ2luIjp7IiRpZCI6IjcwODAiLCJUb3AiOjAuMCwiTGVmdCI6Mi4wLCJSaWdodCI6Mi4wLCJCb3R0b20iOjAuMH0sIkNvbm5lY3RvclN0eWxlIjp7IiRpZCI6IjcwODEiLCJMaW5lQ29sb3IiOnsiJGlkIjoiNzA4MiIsIiR0eXBlIjoiTkxSRS5Db21tb24uRG9tLlNvbGlkQ29sb3JCcnVzaCwgTkxSRS5Db21tb24iLCJDb2xvciI6eyIkaWQiOiI3MDgzIiwiQSI6MTI3LCJSIjoyMzMsIkciOjExMywiQiI6NTB9fSwiTGluZVdlaWdodCI6MS4wLCJMaW5lVHlwZSI6MCwiUGFyZW50U3R5bGUiOm51bGx9LCJJc0JlbG93VGltZWJhbmQiOmZhbHNlLCJQb3NpdGlvbk9uVGFzayI6MCwiSGlkZURhdGUiOmZhbHNlLCJTaGFwZVNpemUiOjEsIlNwYWNpbmciOjAuMCwiUGFkZGluZyI6eyIkaWQiOiI3MDg0IiwiVG9wIjo1LjAsIkxlZnQiOjMuMCwiUmlnaHQiOjAuMCwiQm90dG9tIjoyLjB9LCJTaGFwZVN0eWxlIjp7IiRpZCI6IjcwODUiLCJNYXJnaW4iOnsiJGlkIjoiNzA4NiIsIlRvcCI6MC4wLCJMZWZ0IjowLjAsIlJpZ2h0IjowLjAsIkJvdHRvbSI6MC4wfSwiUGFkZGluZyI6eyIkaWQiOiI3MDg3IiwiVG9wIjowLjAsIkxlZnQiOjAuMCwiUmlnaHQiOjAuMCwiQm90dG9tIjowLjB9LCJCYWNrZ3JvdW5kIjp7IiRpZCI6IjcwODgiLCJDb2xvciI6eyIkaWQiOiI3MDg5IiwiQSI6MjU1LCJSIjoyMzMsIkciOjExMywiQiI6NTB9fSwiSXNWaXNpYmxlIjp0cnVlLCJXaWR0aCI6MTMuMCwiSGVpZ2h0IjoxMy4wLCJCb3JkZXJTdHlsZSI6eyIkaWQiOiI3MDkwIiwiTGluZUNvbG9yIjp7IiRpZCI6IjcwOTEiLCIkdHlwZSI6Ik5MUkUuQ29tbW9uLkRvbS5Tb2xpZENvbG9yQnJ1c2gsIE5MUkUuQ29tbW9uIiwiQ29sb3IiOnsiJGlkIjoiNzA5MiIsIkEiOjI1NSwiUiI6MjM0LCJHIjoyMiwiQiI6MzB9fSwiTGluZVdlaWdodCI6MC4wLCJMaW5lVHlwZSI6MCwiUGFyZW50U3R5bGUiOm51bGx9LCJQYXJlbnRTdHlsZSI6bnVsbH0sIlRpdGxlU3R5bGUiOnsiJGlkIjoiNzA5MyIsIkZvbnRTZXR0aW5ncyI6eyIkaWQiOiI3MDk0IiwiRm9udFNpemUiOjExLCJGb250TmFtZSI6IkNhbGlicmkiLCJJc0JvbGQiOnRydWUsIklzSXRhbGljIjpmYWxzZSwiSXNVbmRlcmxpbmVkIjpmYWxzZSwiUGFyZW50U3R5bGUiOm51bGx9LCJBdXRvU2l6ZSI6MCwiRm9yZWdyb3VuZCI6eyIkaWQiOiI3MDk1IiwiQ29sb3IiOnsiJGlkIjoiNzA5Ni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3MDk3IiwiVG9wIjowLjAsIkxlZnQiOjAuMCwiUmlnaHQiOjAuMCwiQm90dG9tIjowLjB9LCJQYWRkaW5nIjp7IiRpZCI6IjcwOTgiLCJUb3AiOjAuMCwiTGVmdCI6MC4wLCJSaWdodCI6MC4wLCJCb3R0b20iOjAuMH0sIkJhY2tncm91bmQiOnsiJGlkIjoiNzA5OSIsIkNvbG9yIjp7IiRpZCI6IjcxMDAiLCJBIjowLCJSIjoyNTUsIkciOjI1NSwiQiI6MjU1fX0sIklzVmlzaWJsZSI6dHJ1ZSwiV2lkdGgiOjAuMCwiSGVpZ2h0IjowLjAsIkJvcmRlclN0eWxlIjp7IiRpZCI6IjcxMDEiLCJMaW5lQ29sb3IiOm51bGwsIkxpbmVXZWlnaHQiOjAuMCwiTGluZVR5cGUiOjAsIlBhcmVudFN0eWxlIjpudWxsfSwiUGFyZW50U3R5bGUiOm51bGx9LCJEYXRlU3R5bGUiOnsiJGlkIjoiNzEwMiIsIkZvbnRTZXR0aW5ncyI6eyIkaWQiOiI3MTAzIiwiRm9udFNpemUiOjEwLCJGb250TmFtZSI6IkNhbGlicmkiLCJJc0JvbGQiOmZhbHNlLCJJc0l0YWxpYyI6ZmFsc2UsIklzVW5kZXJsaW5lZCI6ZmFsc2UsIlBhcmVudFN0eWxlIjpudWxsfSwiQXV0b1NpemUiOjAsIkZvcmVncm91bmQiOnsiJGlkIjoiNzEwNCIsIkNvbG9yIjp7IiRpZCI6IjcxMDUiLCJBIjoyNTUsIlIiOjE0LCJHIjo0MCwiQiI6NjV9fSwiTWF4V2lkdGgiOjIwMC4wLCJNYXhIZWlnaHQiOiJJbmZpbml0eSIsIlNtYXJ0Rm9yZWdyb3VuZElzQWN0aXZlIjpmYWxzZSwiSG9yaXpvbnRhbEFsaWdubWVudCI6MCwiVmVydGljYWxBbGlnbm1lbnQiOjEsIlNtYXJ0Rm9yZWdyb3VuZCI6bnVsbCwiQmFja2dyb3VuZEZpbGxUeXBlIjowLCJNYXJnaW4iOnsiJGlkIjoiNzEwNiIsIlRvcCI6MC4wLCJMZWZ0IjowLjAsIlJpZ2h0IjowLjAsIkJvdHRvbSI6MC4wfSwiUGFkZGluZyI6eyIkaWQiOiI3MTA3IiwiVG9wIjowLjAsIkxlZnQiOjAuMCwiUmlnaHQiOjAuMCwiQm90dG9tIjowLjB9LCJCYWNrZ3JvdW5kIjp7IiRpZCI6IjcxMDgiLCJDb2xvciI6eyIkaWQiOiI3MTA5IiwiQSI6MCwiUiI6MjU1LCJHIjoyNTUsIkIiOjI1NX19LCJJc1Zpc2libGUiOnRydWUsIldpZHRoIjowLjAsIkhlaWdodCI6MC4wLCJCb3JkZXJTdHlsZSI6eyIkaWQiOiI3MTEwIiwiTGluZUNvbG9yIjpudWxsLCJMaW5lV2VpZ2h0IjowLjAsIkxpbmVUeXBlIjowLCJQYXJlbnRTdHlsZSI6bnVsbH0sIlBhcmVudFN0eWxlIjpudWxsfSwiRGF0ZUZvcm1hdCI6eyIkaWQiOiI3MTExIiwiRm9ybWF0U3RyaW5nIjoiTU1NIGQsIHl5eXkiLCJTZXBhcmF0b3IiOiIvIiwiVXNlSW50ZXJuYXRpb25hbERhdGVGb3JtYXQiOmZhbHNlLCJEYXRlSXNWaXNpYmxlIjp0cnVlLCJUaW1lSXNWaXNpYmxlIjpmYWxzZSwiSG91ckRpZ2l0cyI6MSwiQW1QbURlc2lnbmF0b3IiOjIsIlRyaW0wME1pbnV0ZXMiOmZhbHNlLCJMYXN0S25vd25WaXNpYmlsaXR5U3RhdGUiOm51bGx9LCJXZWVrTnVtYmVyaW5nIjp7IiRpZCI6IjcxMTIiLCJGb3JtYXQiOjAsIklzVmlzaWJsZSI6ZmFsc2UsIkxhc3RLbm93blZpc2liaWxpdHlTdGF0ZSI6ZmFsc2V9LCJJc1Zpc2libGUiOnRydWUsIlZhcmlhbmNlU3R5bGUiOnsiJGlkIjoiNzExMyIsIlRleHRTdHlsZSI6eyIkaWQiOiI3MTE0IiwiRm9udFNldHRpbmdzIjp7IiRpZCI6IjcxMTUiLCJGb250U2l6ZSI6MTEsIkZvbnROYW1lIjoiQ2FsaWJyaSIsIklzQm9sZCI6ZmFsc2UsIklzSXRhbGljIjpmYWxzZSwiSXNVbmRlcmxpbmVkIjpmYWxzZSwiUGFyZW50U3R5bGUiOm51bGx9LCJBdXRvU2l6ZSI6MCwiRm9yZWdyb3VuZCI6eyIkaWQiOiI3MTE2IiwiQ29sb3IiOnsiJGlkIjoiNzExNy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3MTE4IiwiVG9wIjowLjAsIkxlZnQiOjAuMCwiUmlnaHQiOjAuMCwiQm90dG9tIjowLjB9LCJQYWRkaW5nIjp7IiRpZCI6IjcxMTkiLCJUb3AiOjAuMCwiTGVmdCI6MC4wLCJSaWdodCI6MC4wLCJCb3R0b20iOjAuMH0sIkJhY2tncm91bmQiOnsiJGlkIjoiNzEyMCIsIkNvbG9yIjp7IiRpZCI6IjcxMjEiLCJBIjowLCJSIjowLCJHIjowLCJCIjowfX0sIklzVmlzaWJsZSI6ZmFsc2UsIldpZHRoIjowLjAsIkhlaWdodCI6MC4wLCJCb3JkZXJTdHlsZSI6eyIkaWQiOiI3MTIyIiwiTGluZUNvbG9yIjpudWxsLCJMaW5lV2VpZ2h0IjowLjAsIkxpbmVUeXBlIjowLCJQYXJlbnRTdHlsZSI6bnVsbH0sIlBhcmVudFN0eWxlIjpudWxsfSwiUGFyZW50U3R5bGUiOm51bGx9LCJQYXJlbnRTdHlsZSI6bnVsbH0sIkluZGV4IjoyLCJQZXJjZW50YWdlQ29tcGxldGUiOm51bGwsIlBvc2l0aW9uIjp7IlJhdGlvIjowLjAsIklzQ3VzdG9tIjpmYWxzZX0sIkRhdGVGb3JtYXQiOnsiJHJlZiI6IjcxMTEifSwiV2Vla051bWJlcmluZyI6eyIkaWQiOiI3MTIzIiwiRm9ybWF0IjowLCJJc1Zpc2libGUiOmZhbHNlLCJMYXN0S25vd25WaXNpYmlsaXR5U3RhdGUiOmZhbHNlfSwiQmFzZWxpbmVEYXRhIjp7IiRpZCI6IjcxMjQiLCJEYXRlIjoiMjAyNi0xMS0wMlQyMzo1OTowMCJ9LCJSZWxhdGVkVGFza0lkIjoiMDAwMDAwMDAtMDAwMC0wMDAwLTAwMDAtMDAwMDAwMDAwMDAwIiwiSWQiOiI4NTJjMjI1My0zOGI0LTRiMTUtODgzNy03OWQ4MzRkMDE4ZjciLCJJbXBvcnRJZCI6bnVsbCwiVGl0bGUiOiJGaW5hbCBURzMiLCJOb3RlIjpudWxsLCJIeXBlcmxpbmsiOnsiJGlkIjoiNzEyNSIsIkFkZHJlc3MiOiIiLCJTdWJBZGRyZXNzIjoiIn0sIklzQ2hhbmdlZCI6ZmFsc2UsIklzTmV3IjpmYWxzZX1dLCJUYXNrcyI6W10sIlN3aW1sYW5lcyI6W10sIk1zUHJvamVjdEl0ZW1zVHJlZSI6eyIkaWQiOiI3MTI2IiwiUm9vdCI6eyJJbXBvcnRJZCI6bnVsbCwiSXNJbXBvcnRlZCI6ZmFsc2UsIkNoaWxkcmVuIjpbXX19LCJNZXRhZGF0YSI6eyIkaWQiOiI3MTI3IiwiU291cmNlVGhlbWUiOiJ7XCIkaWRcIjpcIjFcIixcIklkXCI6XCJjMWY1ZWQ3OC1jYmIzLTQ3ZjAtOTI1OC1hZGE1ZjQ3YTg2MTFcIixcIkNhdGVnb3J5XCI6MSxcIkN1bHR1cmVJbmZvTmFtZVwiOlwiZW4tVVNcIixcIlZlcnNpb25cIjp7XCIkaWRcIjpcIjJcIixcIlRoZW1lRG9tVmVyc2lvblwiOlwiMi4xLjBcIn0sXCJTdHlsZVwiOntcIiRpZFwiOlwiM1wiLFwiVGltZWJhbmRTdHlsZVwiOntcIiRpZFwiOlwiNFwiLFwiUmlnaHRFbmRDYXBzU3R5bGVcIjp7XCIkaWRcIjpcIjVcIixcIkZvbnRTZXR0aW5nc1wiOntcIiRpZFwiOlwiNlwiLFwiRm9udFNpemVcIjoxOCxcIkZvbnROYW1lXCI6XCJDYWxpYnJpXCIsXCJJc0JvbGRcIjp0cnVlLFwiSXNJdGFsaWNcIjpmYWxzZSxcIklzVW5kZXJsaW5lZFwiOmZhbHNlfSxcIkZvcmVncm91bmRcIjp7XCIkaWRcIjpcIjdcIixcIkNvbG9yXCI6e1wiJGlkXCI6XCI4XCIsXCJBXCI6MjU1LFwiUlwiOjIzMyxcIkdcIjoxMTMsXCJCXCI6NTB9fSxcIkhvcml6b250YWxBbGlnbm1lbnRcIjowLFwiSXNWaXNpYmxlXCI6dHJ1ZX0sXCJMZWZ0RW5kQ2Fwc1N0eWxlXCI6e1wiJGlkXCI6XCI5XCIsXCJGb250U2V0dGluZ3NcIjp7XCIkaWRcIjpcIjEwXCIsXCJGb250U2l6ZVwiOjE4LFwiRm9udE5hbWVcIjpcIkNhbGlicmlcIixcIklzQm9sZFwiOnRydWUsXCJJc0l0YWxpY1wiOmZhbHNlLFwiSXNVbmRlcmxpbmVkXCI6ZmFsc2V9LFwiRm9yZWdyb3VuZFwiOntcIiRpZFwiOlwiMTFcIixcIkNvbG9yXCI6e1wiJGlkXCI6XCIxMlwiLFwiQVwiOjI1NSxcIlJcIjoyMzcsXCJHXCI6MTI1LFwiQlwiOjQ5fX0sXCJIb3Jpem9udGFsQWxpZ25tZW50XCI6MCxcIklzVmlzaWJsZVwiOmZhbHNlfSxcIlRvZGF5TWFya2VyU3R5bGVcIjp7XCIkaWRcIjpcIjEzXCIsXCJUb2RheVRleHRTdHlsZVwiOntcIiRpZFwiOlwiMTRcIixcIkZvbnRTZXR0aW5nc1wiOntcIiRpZFwiOlwiMTVcIixcIkZvbnRTaXplXCI6MTIsXCJGb250TmFtZVwiOlwiQ2FsaWJyaVwiLFwiSXNCb2xkXCI6ZmFsc2UsXCJJc0l0YWxpY1wiOmZhbHNlLFwiSXNVbmRlcmxpbmVkXCI6ZmFsc2V9LFwiRm9yZWdyb3VuZFwiOntcIiRpZFwiOlwiMTZcIixcIkNvbG9yXCI6e1wiJGlkXCI6XCIxN1wiLFwiQVwiOjI1NSxcIlJcIjowLFwiR1wiOjAsXCJCXCI6MH19LFwiSG9yaXpvbnRhbEFsaWdubWVudFwiOjAsXCJJc1Zpc2libGVcIjp0cnVlfSxcIlRvZGF5TWFya2VyU2hhcGVTdHlsZVwiOntcIiRpZFwiOlwiMThcIixcIk1hcmdpblwiOntcIiRpZFwiOlwiMTlcIixcIlRvcFwiOjAuMCxcIkxlZnRcIjowLjAsXCJSaWdodFwiOjAuMCxcIkJvdHRvbVwiOjAuMH0sXCJQYWRkaW5nXCI6e1wiJGlkXCI6XCIyMFwiLFwiVG9wXCI6MC4wLFwiTGVmdFwiOjAuMCxcIlJpZ2h0XCI6MC4wLFwiQm90dG9tXCI6MC4wfSxcIkJhY2tncm91bmRcIjp7XCIkaWRcIjpcIjIxXCIsXCJDb2xvclwiOntcIiRpZFwiOlwiMjJcIixcIkFcIjoyNTUsXCJSXCI6MjU1LFwiR1wiOjAsXCJCXCI6MH19LFwiSXNWaXNpYmxlXCI6dHJ1ZSxcIldpZHRoXCI6MC4wLFwiSGVpZ2h0XCI6MC4wLFwiQm9yZGVyU3R5bGVcIjpudWxsfSxcIlRvZGF5TWFya2VyUG9zaXRpb25cIjozLFwiSXNWaXNpYmxlXCI6dHJ1ZX0sXCJTY2FsZVN0eWxlXCI6e1wiJGlkXCI6XCIyM1wiLFwiU2hvd1NlZ21lbnRTZXBhcmF0b3JzXCI6dHJ1ZSxcIlNlZ21lbnRTZXBhcmF0b3JPcGFjaXR5XCI6MzAsXCJTaGFwZVwiOjMsXCJTZWdtZW50VGV4dFN0eWxlXCI6e1wiJGlkXCI6XCIyNFwiLFwiRm9udFNldHRpbmdzXCI6e1wiJGlkXCI6XCIyNVwiLFwiRm9udFNpemVcIjoxMixcIkZvbnROYW1lXCI6XCJDYWxpYnJpXCIsXCJJc0JvbGRcIjpmYWxzZSxcIklzSXRhbGljXCI6ZmFsc2UsXCJJc1VuZGVybGluZWRcIjpmYWxzZX0sXCJGb3JlZ3JvdW5kXCI6e1wiJGlkXCI6XCIyNlwiLFwiQ29sb3JcIjp7XCIkaWRcIjpcIjI3XCIsXCJBXCI6MjU1LFwiUlwiOjIzMixcIkdcIjoyMzIsXCJCXCI6MjMyfX0sXCJIb3Jpem9udGFsQWxpZ25tZW50XCI6MCxcIklzVmlzaWJsZVwiOnRydWV9LFwiU2hhcGVTdHlsZVwiOntcIiRpZFwiOlwiMjhcIixcIk1hcmdpblwiOntcIiRpZFwiOlwiMjlcIixcIlRvcFwiOjAuMCxcIkxlZnRcIjoxMC4wLFwiUmlnaHRcIjoxMC4wLFwiQm90dG9tXCI6MC4wfSxcIlBhZGRpbmdcIjp7XCIkaWRcIjpcIjMwXCIsXCJUb3BcIjowLjAsXCJMZWZ0XCI6MC4wLFwiUmlnaHRcIjowLjAsXCJCb3R0b21cIjowLjB9LFwiQmFja2dyb3VuZFwiOntcIiRpZFwiOlwiMzFcIixcIkNvbG9yXCI6e1wiJGlkXCI6XCIzMlwiLFwiQVwiOjI1NSxcIlJcIjoxNCxcIkdcIjo0MCxcIkJcIjo2NX19LFwiSXNWaXNpYmxlXCI6dHJ1ZSxcIldpZHRoXCI6ODU4LjAsXCJIZWlnaHRcIjoyMC4wLFwiQm9yZGVyU3R5bGVcIjp7XCIkaWRcIjpcIjMzXCIsXCJMaW5lU3R5bGVcIjp7XCIkaWRcIjpcIjM0XCIsXCJMaW5lQ29sb3JcIjp7XCIkaWRcIjpcIjM1XCIsXCJDb2xvclwiOntcIiRpZFwiOlwiMzZcIixcIkFcIjoyNTUsXCJSXCI6MjU1LFwiR1wiOjAsXCJCXCI6MH19LFwiTGluZVdlaWdodFwiOjAuMCxcIkxpbmVUeXBlXCI6MH0sXCJJc1Zpc2libGVcIjpmYWxzZX19fSxcIkVsYXBzZWRUaW1lU3R5bGVcIjp7XCIkaWRcIjpcIjM3XCIsXCJFbGFwc2VkVGltZUJhY2tncm91bmRcIjp7XCIkaWRcIjpcIjM4XCIsXCJDb2xvclwiOntcIiRpZFwiOlwiMzlcIixcIkFcIjoxOTEsXCJSXCI6MjU1LFwiR1wiOjAsXCJCXCI6MH19LFwiRWxhcHNlZFRpbWVGb3JtYXRcIjoxLFwiSXNWaXNpYmxlXCI6dHJ1ZX0sXCJNYXJnaW5cIjp7XCIkaWRcIjpcIjQwXCIsXCJUb3BcIjowLjAsXCJMZWZ0XCI6MTAuMCxcIlJpZ2h0XCI6MTAuMCxcIkJvdHRvbVwiOjAuMH0sXCJQYWRkaW5nXCI6e1wiJGlkXCI6XCI0MVwiLFwiVG9wXCI6MC4wLFwiTGVmdFwiOjAuMCxcIlJpZ2h0XCI6MC4wLFwiQm90dG9tXCI6MC4wfSxcIkJhY2tncm91bmRcIjp7XCIkaWRcIjpcIjQyXCIsXCJDb2xvclwiOntcIiRpZFwiOlwiNDNcIixcIkFcIjoyNTUsXCJSXCI6NDcsXCJHXCI6NTQsXCJCXCI6MTUzfX0sXCJJc1Zpc2libGVcIjpmYWxzZSxcIldpZHRoXCI6MC4wLFwiSGVpZ2h0XCI6MC4wLFwiQm9yZGVyU3R5bGVcIjpudWxsfSxcIlRhc2tTdHlsZVwiOntcIiRpZFwiOlwiNDRcIixcIlNoYXBlXCI6MyxcIlNoYXBlVGhpY2tuZXNzXCI6MCxcIkR1cmF0aW9uRm9ybWF0XCI6MCxcIlBlcmNlbnRhZ2VDb21wbGV0ZVRleHRTdHlsZVwiOntcIiRpZFwiOlwiNDVcIixcIkZvbnRTZXR0aW5nc1wiOntcIiRpZFwiOlwiNDZcIixcIkZvbnRTaXplXCI6MTAsXCJGb250TmFtZVwiOlwiQ2FsaWJyaVwiLFwiSXNCb2xkXCI6ZmFsc2UsXCJJc0l0YWxpY1wiOmZhbHNlLFwiSXNVbmRlcmxpbmVkXCI6ZmFsc2V9LFwiRm9yZWdyb3VuZFwiOntcIiRpZFwiOlwiNDdcIixcIkNvbG9yXCI6e1wiJGlkXCI6XCI0OFwiLFwiQVwiOjI1NSxcIlJcIjoyMzIsXCJHXCI6MjMyLFwiQlwiOjIzMn19LFwiSG9yaXpvbnRhbEFsaWdubWVudFwiOjEsXCJJc1Zpc2libGVcIjp0cnVlfSxcIlBlcmNlbnRhZ2VDb21wbGV0ZUhpZ2hsaWdodFN0eWxlXCI6e1wiJGlkXCI6XCI0OVwiLFwiQmFja2dyb3VuZFwiOntcIiRpZFwiOlwiNTBcIixcIkNvbG9yXCI6e1wiJGlkXCI6XCI1MVwiLFwiQVwiOjg5LFwiUlwiOjAsXCJHXCI6MCxcIkJcIjowfX19LFwiRHVyYXRpb25TdHlsZVwiOntcIiRpZFwiOlwiNTJcIixcIkZvbnRTZXR0aW5nc1wiOntcIiRpZFwiOlwiNTNcIixcIkZvbnRTaXplXCI6MTAsXCJGb250TmFtZVwiOlwiQ2FsaWJyaVwiLFwiSXNCb2xkXCI6ZmFsc2UsXCJJc0l0YWxpY1wiOmZhbHNlLFwiSXNVbmRlcmxpbmVkXCI6ZmFsc2V9LFwiRm9yZWdyb3VuZFwiOntcIiRpZFwiOlwiNTRcIixcIkNvbG9yXCI6e1wiJGlkXCI6XCI1NVwiLFwiQVwiOjI1NSxcIlJcIjoyMzcsXCJHXCI6MTI1LFwiQlwiOjQ5fX0sXCJIb3Jpem9udGFsQWxpZ25tZW50XCI6MCxcIklzVmlzaWJsZVwiOmZhbHNlfSxcIkhvcml6b250YWxDb25uZWN0b3JTdHlsZVwiOntcIiRpZFwiOlwiNTZcIixcIkxpbmVTdHlsZVwiOntcIiRpZFwiOlwiNTdcIixcIkxpbmVDb2xvclwiOntcIiRpZFwiOlwiNThcIixcIkNvbG9yXCI6e1wiJGlkXCI6XCI1OVwiLFwiQVwiOjUxLFwiUlwiOjIxLFwiR1wiOjk2LFwiQlwiOjEzMH19LFwiTGluZVdlaWdodFwiOjEuMCxcIkxpbmVUeXBlXCI6MH0sXCJJc1Zpc2libGVcIjp0cnVlfSxcIlZlcnRpY2FsQ29ubmVjdG9yU3R5bGVcIjp7XCIkaWRcIjpcIjYwXCIsXCJMaW5lU3R5bGVcIjp7XCIkaWRcIjpcIjYxXCIsXCJMaW5lQ29sb3JcIjp7XCIkaWRcIjpcIjYyXCIsXCJDb2xvclwiOntcIiRpZFwiOlwiNjNcIixcIkFcIjo1MSxcIlJcIjoyMSxcIkdcIjo5NixcIkJcIjoxMzB9fSxcIkxpbmVXZWlnaHRcIjoxLjAsXCJMaW5lVHlwZVwiOjB9LFwiSXNWaXNpYmxlXCI6ZmFsc2V9LFwiTWFyZ2luXCI6e1wiJGlkXCI6XCI2NFwiLFwiVG9wXCI6MC4wLFwiTGVmdFwiOjAuMCxcIlJpZ2h0XCI6MC4wLFwiQm90dG9tXCI6MC4wfSxcIlN0YXJ0RGF0ZVBvc2l0aW9uXCI6NCxcIkVuZERhdGVQb3NpdGlvblwiOjQsXCJUaXRsZVBvc2l0aW9uXCI6MyxcIkR1cmF0aW9uUG9zaXRpb25cIjowLFwiUGVyY2VudGFnZUNvbXBsZXRlZFBvc2l0aW9uXCI6MixcIlZhcmlhbmNlUG9zaXRpb25cIjoyLFwiU3BhY2luZ1wiOjMsXCJJc0JlbG93VGltZWJhbmRcIjpmYWxzZSxcIkJhc2VsaW5lU3R5bGVcIjp7XCIkaWRcIjpcIjY1XCIsXCJCYXNlbGluZVNoYXBlU3R5bGVcIjp7XCIkaWRcIjpcIjY2XCIsXCJNYXJnaW5cIjp7XCIkaWRcIjpcIjY3XCIsXCJUb3BcIjowLjAsXCJMZWZ0XCI6MC4wLFwiUmlnaHRcIjowLjAsXCJCb3R0b21cIjowLjB9LFwiUGFkZGluZ1wiOntcIiRpZFwiOlwiNjhcIixcIlRvcFwiOjAuMCxcIkxlZnRcIjowLjAsXCJSaWdodFwiOjAuMCxcIkJvdHRvbVwiOjAuMH0sXCJCYWNrZ3JvdW5kXCI6e1wiJGlkXCI6XCI2OVwiLFwiQ29sb3JcIjp7XCIkaWRcIjpcIjcwXCIsXCJBXCI6MTUzLFwiUlwiOjAsXCJHXCI6MCxcIkJcIjowfX0sXCJJc1Zpc2libGVcIjpmYWxzZSxcIldpZHRoXCI6MC4wLFwiSGVpZ2h0XCI6MC4wLFwiQm9yZGVyU3R5bGVcIjp7XCIkaWRcIjpcIjcxXCIsXCJMaW5lU3R5bGVcIjp7XCIkaWRcIjpcIjcyXCIsXCJMaW5lQ29sb3JcIjp7XCIkaWRcIjpcIjczXCIsXCJDb2xvclwiOntcIiRpZFwiOlwiNzRcIixcIkFcIjoyNTUsXCJSXCI6MjU1LFwiR1wiOjAsXCJCXCI6MH19LFwiTGluZVdlaWdodFwiOjIuMCxcIkxpbmVUeXBlXCI6MH0sXCJJc1Zpc2libGVcIjpmYWxzZX19fSxcIlNoYXBlU3R5bGVcIjp7XCIkaWRcIjpcIjc1XCIsXCJNYXJnaW5cIjp7XCIkaWRcIjpcIjc2XCIsXCJUb3BcIjowLjAsXCJMZWZ0XCI6NC4wLFwiUmlnaHRcIjo0LjAsXCJCb3R0b21cIjowLjB9LFwiUGFkZGluZ1wiOntcIiRpZFwiOlwiNzdcIixcIlRvcFwiOjAuMCxcIkxlZnRcIjowLjAsXCJSaWdodFwiOjAuMCxcIkJvdHRvbVwiOjAuMH0sXCJCYWNrZ3JvdW5kXCI6e1wiJGlkXCI6XCI3OFwiLFwiQ29sb3JcIjp7XCIkaWRcIjpcIjc5XCIsXCJBXCI6MjU1LFwiUlwiOjIxLFwiR1wiOjk2LFwiQlwiOjEzMH19LFwiSXNWaXNpYmxlXCI6dHJ1ZSxcIldpZHRoXCI6MC4wLFwiSGVpZ2h0XCI6MTAuMCxcIkJvcmRlclN0eWxlXCI6e1wiJGlkXCI6XCI4MFwiLFwiTGluZVN0eWxlXCI6e1wiJGlkXCI6XCI4MVwiLFwiTGluZUNvbG9yXCI6e1wiJGlkXCI6XCI4MlwiLFwiQ29sb3JcIjp7XCIkaWRcIjpcIjgzXCIsXCJBXCI6MjU1LFwiUlwiOjIzNCxcIkdcIjoyMixcIkJcIjozMH19LFwiTGluZVdlaWdodFwiOjIuMCxcIkxpbmVUeXBlXCI6MH0sXCJJc1Zpc2libGVcIjpmYWxzZX19LFwiVGl0bGVTdHlsZVwiOntcIiRpZFwiOlwiODRcIixcIkZvbnRTZXR0aW5nc1wiOntcIiRpZFwiOlwiODVcIixcIkZvbnRTaXplXCI6MTEsXCJGb250TmFtZVwiOlwiQ2FsaWJyaVwiLFwiSXNCb2xkXCI6ZmFsc2UsXCJJc0l0YWxpY1wiOmZhbHNlLFwiSXNVbmRlcmxpbmVkXCI6ZmFsc2V9LFwiRm9yZWdyb3VuZFwiOntcIiRpZFwiOlwiODZcIixcIkNvbG9yXCI6e1wiJGlkXCI6XCI4N1wiLFwiQVwiOjI1NSxcIlJcIjowLFwiR1wiOjAsXCJCXCI6MH19LFwiSG9yaXpvbnRhbEFsaWdubWVudFwiOjIsXCJJc1Zpc2libGVcIjp0cnVlfSxcIkRhdGVTdHlsZVwiOntcIiRpZFwiOlwiODhcIixcIkZvbnRTZXR0aW5nc1wiOntcIiRpZFwiOlwiODlcIixcIkZvbnRTaXplXCI6MTAsXCJGb250TmFtZVwiOlwiQ2FsaWJyaVwiLFwiSXNCb2xkXCI6ZmFsc2UsXCJJc0l0YWxpY1wiOmZhbHNlLFwiSXNVbmRlcmxpbmVkXCI6ZmFsc2V9LFwiRm9yZWdyb3VuZFwiOntcIiRpZFwiOlwiOTBcIixcIkNvbG9yXCI6e1wiJGlkXCI6XCI5MVwiLFwiQVwiOjI1NSxcIlJcIjoxNCxcIkdcIjo0MCxcIkJcIjo2NX19LFwiSG9yaXpvbnRhbEFsaWdubWVudFwiOjAsXCJJc1Zpc2libGVcIjp0cnVlfSxcIkRhdGVGb3JtYXRcIjp7XCIkaWRcIjpcIjkyXCIsXCJGb3JtYXRTdHJpbmdcIjpcIk1NTSBkXCIsXCJTZXBhcmF0b3JcIjpcIi9cIixcIlVzZUludGVybmF0aW9uYWxEYXRlRm9ybWF0XCI6ZmFsc2UsXCJEYXRlSXNWaXNpYmxlXCI6dHJ1ZSxcIlRpbWVJc1Zpc2libGVcIjpmYWxzZSxcIkhvdXJEaWdpdHNcIjoxLFwiQW1QbURlc2lnbmF0b3JcIjoyLFwiVHJpbTAwTWludXRlc1wiOmZhbHNlfSxcIldlZWtOdW1iZXJpbmdcIjp7XCIkaWRcIjpcIjkzXCIsXCJGb3JtYXRcIjowLFwiSXNWaXNpYmxlXCI6ZmFsc2UsXCJMYXN0S25vd25WaXNpYmlsaXR5U3RhdGVcIjpmYWxzZX0sXCJWYXJpYW5jZVN0eWxlXCI6e1wiJGlkXCI6XCI5NFwiLFwiVmFyaWFuY2VUZXh0U3R5bGVcIjp7XCIkaWRcIjpcIjk1XCIsXCJGb250U2V0dGluZ3NcIjp7XCIkaWRcIjpcIjk2XCIsXCJGb250U2l6ZVwiOjEwLFwiRm9udE5hbWVcIjpcIkNhbGlicmlcIixcIklzQm9sZFwiOmZhbHNlLFwiSXNJdGFsaWNcIjpmYWxzZSxcIklzVW5kZXJsaW5lZFwiOmZhbHNlfSxcIkZvcmVncm91bmRcIjp7XCIkaWRcIjpcIjk3XCIsXCJDb2xvclwiOntcIiRpZFwiOlwiOThcIixcIkFcIjoyNTUsXCJSXCI6MCxcIkdcIjowLFwiQlwiOjB9fSxcIkhvcml6b250YWxBbGlnbm1lbnRcIjowLFwiSXNWaXNpYmxlXCI6ZmFsc2V9fX0sXCJNaWxlc3RvbmVTdHlsZVwiOntcIiRpZFwiOlwiOTlcIixcIlNoYXBlXCI6MixcIklzQmVsb3dUaW1lYmFuZFwiOmZhbHNlLFwiU2hhcGVTaXplXCI6MSxcIlBhZGRpbmdcIjp7XCIkaWRcIjpcIjEwMFwiLFwiVG9wXCI6NS4wLFwiTGVmdFwiOjMuMCxcIlJpZ2h0XCI6MC4wLFwiQm90dG9tXCI6Mi4wfSxcIlNoYXBlU3R5bGVcIjp7XCIkaWRcIjpcIjEwMVwiLFwiTWFyZ2luXCI6e1wiJGlkXCI6XCIxMDJcIixcIlRvcFwiOjAuMCxcIkxlZnRcIjowLjAsXCJSaWdodFwiOjAuMCxcIkJvdHRvbVwiOjAuMH0sXCJQYWRkaW5nXCI6e1wiJGlkXCI6XCIxMDNcIixcIlRvcFwiOjAuMCxcIkxlZnRcIjowLjAsXCJSaWdodFwiOjAuMCxcIkJvdHRvbVwiOjAuMH0sXCJCYWNrZ3JvdW5kXCI6e1wiJGlkXCI6XCIxMDRcIixcIkNvbG9yXCI6e1wiJGlkXCI6XCIxMDVcIixcIkFcIjoyNTUsXCJSXCI6MjMzLFwiR1wiOjExMyxcIkJcIjo1MH19LFwiSXNWaXNpYmxlXCI6dHJ1ZSxcIldpZHRoXCI6MTguMCxcIkhlaWdodFwiOjIwLjAsXCJCb3JkZXJTdHlsZVwiOntcIiRpZFwiOlwiMTA2XCIsXCJMaW5lU3R5bGVcIjp7XCIkaWRcIjpcIjEwN1wiLFwiTGluZUNvbG9yXCI6e1wiJGlkXCI6XCIxMDhcIixcIkNvbG9yXCI6e1wiJGlkXCI6XCIxMDlcIixcIkFcIjoyNTUsXCJSXCI6MjM0LFwiR1wiOjIyLFwiQlwiOjMwfX0sXCJMaW5lV2VpZ2h0XCI6Mi4wLFwiTGluZVR5cGVcIjowfSxcIklzVmlzaWJsZVwiOmZhbHNlfX0sXCJUaXRsZVN0eWxlXCI6e1wiJGlkXCI6XCIxMTBcIixcIkZvbnRTZXR0aW5nc1wiOntcIiRpZFwiOlwiMTExXCIsXCJGb250U2l6ZVwiOjExLFwiRm9udE5hbWVcIjpcIkNhbGlicmlcIixcIklzQm9sZFwiOnRydWUsXCJJc0l0YWxpY1wiOmZhbHNlLFwiSXNVbmRlcmxpbmVkXCI6ZmFsc2V9LFwiRm9yZWdyb3VuZFwiOntcIiRpZFwiOlwiMTEyXCIsXCJDb2xvclwiOntcIiRpZFwiOlwiMTEzXCIsXCJBXCI6MjU1LFwiUlwiOjAsXCJHXCI6MCxcIkJcIjowfX0sXCJIb3Jpem9udGFsQWxpZ25tZW50XCI6MCxcIklzVmlzaWJsZVwiOnRydWV9LFwiRGF0ZVN0eWxlXCI6e1wiJGlkXCI6XCIxMTRcIixcIkZvbnRTZXR0aW5nc1wiOntcIiRpZFwiOlwiMTE1XCIsXCJGb250U2l6ZVwiOjEwLFwiRm9udE5hbWVcIjpcIkNhbGlicmlcIixcIklzQm9sZFwiOmZhbHNlLFwiSXNJdGFsaWNcIjpmYWxzZSxcIklzVW5kZXJsaW5lZFwiOmZhbHNlfSxcIkZvcmVncm91bmRcIjp7XCIkaWRcIjpcIjExNlwiLFwiQ29sb3JcIjp7XCIkaWRcIjpcIjExN1wiLFwiQVwiOjI1NSxcIlJcIjoxNCxcIkdcIjo0MCxcIkJcIjo2NX19LFwiSG9yaXpvbnRhbEFsaWdubWVudFwiOjAsXCJJc1Zpc2libGVcIjp0cnVlfSxcIkRhdGVGb3JtYXRcIjp7XCIkaWRcIjpcIjExOFwiLFwiRm9ybWF0U3RyaW5nXCI6XCJNTU0gZCwgeXl5eVwiLFwiU2VwYXJhdG9yXCI6XCIvXCIsXCJVc2VJbnRlcm5hdGlvbmFsRGF0ZUZvcm1hdFwiOmZhbHNlLFwiRGF0ZUlzVmlzaWJsZVwiOnRydWUsXCJUaW1lSXNWaXNpYmxlXCI6ZmFsc2UsXCJIb3VyRGlnaXRzXCI6MSxcIkFtUG1EZXNpZ25hdG9yXCI6MixcIlRyaW0wME1pbnV0ZXNcIjpmYWxzZX0sXCJXZWVrTnVtYmVyaW5nXCI6e1wiJGlkXCI6XCIxMTlcIixcIkZvcm1hdFwiOjAsXCJJc1Zpc2libGVcIjpmYWxzZSxcIkxhc3RLbm93blZpc2liaWxpdHlTdGF0ZVwiOmZhbHNlfSxcIlZhcmlhbmNlU3R5bGVcIjp7XCIkaWRcIjpcIjEyMFwiLFwiVmFyaWFuY2VUZXh0U3R5bGVcIjp7XCIkaWRcIjpcIjEyMVwiLFwiRm9udFNldHRpbmdzXCI6e1wiJGlkXCI6XCIxMjJcIixcIkZvbnRTaXplXCI6MTAsXCJGb250TmFtZVwiOlwiQ2FsaWJyaVwiLFwiSXNCb2xkXCI6ZmFsc2UsXCJJc0l0YWxpY1wiOmZhbHNlLFwiSXNVbmRlcmxpbmVkXCI6ZmFsc2V9LFwiRm9yZWdyb3VuZFwiOntcIiRpZFwiOlwiMTIzXCIsXCJDb2xvclwiOntcIiRpZFwiOlwiMTI0XCIsXCJBXCI6MjU1LFwiUlwiOjAsXCJHXCI6MCxcIkJcIjowfX0sXCJIb3Jpem9udGFsQWxpZ25tZW50XCI6MCxcIklzVmlzaWJsZVwiOmZhbHNlfX19LFwiTW90U3R5bGVcIjp7XCIkaWRcIjpcIjEyNVwiLFwiU2hhcGVcIjoyLFwiU2hhcGVTaXplXCI6MSxcIkRldGFpbHNTcGFjaW5nXCI6MC4wLFwiUGFkZGluZ1wiOntcIiRpZFwiOlwiMTI2XCIsXCJUb3BcIjo1LjAsXCJMZWZ0XCI6My4wLFwiUmlnaHRcIjowLjAsXCJCb3R0b21cIjoyLjB9LFwiUG9zaXRpb25PblRhc2tcIjoxLFwiU2hhcGVTdHlsZVwiOntcIiRpZFwiOlwiMTI3XCIsXCJNYXJnaW5cIjp7XCIkaWRcIjpcIjEyOFwiLFwiVG9wXCI6MC4wLFwiTGVmdFwiOjAuMCxcIlJpZ2h0XCI6MC4wLFwiQm90dG9tXCI6MC4wfSxcIlBhZGRpbmdcIjp7XCIkaWRcIjpcIjEyOVwiLFwiVG9wXCI6MC4wLFwiTGVmdFwiOjAuMCxcIlJpZ2h0XCI6MC4wLFwiQm90dG9tXCI6MC4wfSxcIkJhY2tncm91bmRcIjp7XCIkaWRcIjpcIjEzMFwiLFwiQ29sb3JcIjp7XCIkaWRcIjpcIjEzMVwiLFwiQVwiOjI1NSxcIlJcIjoyMzMsXCJHXCI6MTEzLFwiQlwiOjUwfX0sXCJJc1Zpc2libGVcIjp0cnVlLFwiV2lkdGhcIjoxMy4wLFwiSGVpZ2h0XCI6MTMuMCxcIkJvcmRlclN0eWxlXCI6e1wiJGlkXCI6XCIxMzJcIixcIkxpbmVTdHlsZVwiOntcIiRpZFwiOlwiMTMzXCIsXCJMaW5lQ29sb3JcIjp7XCIkaWRcIjpcIjEzNFwiLFwiQ29sb3JcIjp7XCIkaWRcIjpcIjEzNVwiLFwiQVwiOjI1NSxcIlJcIjoyMzQsXCJHXCI6MjIsXCJCXCI6MzB9fSxcIkxpbmVXZWlnaHRcIjoyLjAsXCJMaW5lVHlwZVwiOjB9LFwiSXNWaXNpYmxlXCI6ZmFsc2V9fSxcIlRpdGxlU3R5bGVcIjp7XCIkaWRcIjpcIjEzNlwiLFwiRm9udFNldHRpbmdzXCI6e1wiJGlkXCI6XCIxMzdcIixcIkZvbnRTaXplXCI6MTEsXCJGb250TmFtZVwiOlwiQ2FsaWJyaVwiLFwiSXNCb2xkXCI6dHJ1ZSxcIklzSXRhbGljXCI6ZmFsc2UsXCJJc1VuZGVybGluZWRcIjpmYWxzZX0sXCJGb3JlZ3JvdW5kXCI6e1wiJGlkXCI6XCIxMzhcIixcIkNvbG9yXCI6e1wiJGlkXCI6XCIxMzlcIixcIkFcIjoyNTUsXCJSXCI6MCxcIkdcIjowLFwiQlwiOjB9fSxcIkhvcml6b250YWxBbGlnbm1lbnRcIjowLFwiSXNWaXNpYmxlXCI6dHJ1ZX0sXCJEYXRlU3R5bGVcIjp7XCIkaWRcIjpcIjE0MFwiLFwiRm9udFNldHRpbmdzXCI6e1wiJGlkXCI6XCIxNDFcIixcIkZvbnRTaXplXCI6MTAsXCJGb250TmFtZVwiOlwiQ2FsaWJyaVwiLFwiSXNCb2xkXCI6ZmFsc2UsXCJJc0l0YWxpY1wiOmZhbHNlLFwiSXNVbmRlcmxpbmVkXCI6ZmFsc2V9LFwiRm9yZWdyb3VuZFwiOntcIiRpZFwiOlwiMTQyXCIsXCJDb2xvclwiOntcIiRpZFwiOlwiMTQzXCIsXCJBXCI6MjU1LFwiUlwiOjE0LFwiR1wiOjQwLFwiQlwiOjY1fX0sXCJIb3Jpem9udGFsQWxpZ25tZW50XCI6MCxcIklzVmlzaWJsZVwiOnRydWV9LFwiRGF0ZUZvcm1hdFwiOntcIiRpZFwiOlwiMTQ0XCIsXCJGb3JtYXRTdHJpbmdcIjpcIk1NTSBkLCB5eXl5XCIsXCJTZXBhcmF0b3JcIjpcIi9cIixcIlVzZUludGVybmF0aW9uYWxEYXRlRm9ybWF0XCI6ZmFsc2UsXCJEYXRlSXNWaXNpYmxlXCI6dHJ1ZSxcIlRpbWVJc1Zpc2libGVcIjpmYWxzZSxcIkhvdXJEaWdpdHNcIjoxLFwiQW1QbURlc2lnbmF0b3JcIjoyLFwiVHJpbTAwTWludXRlc1wiOmZhbHNlfSxcIldlZWtOdW1iZXJpbmdcIjp7XCIkaWRcIjpcIjE0NVwiLFwiRm9ybWF0XCI6MCxcIklzVmlzaWJsZVwiOmZhbHNlLFwiTGFzdEtub3duVmlzaWJpbGl0eVN0YXRlXCI6ZmFsc2V9LFwiVmFyaWFuY2VTdHlsZVwiOntcIiRpZFwiOlwiMTQ2XCIsXCJWYXJpYW5jZVRleHRTdHlsZVwiOntcIiRpZFwiOlwiMTQ3XCIsXCJGb250U2V0dGluZ3NcIjp7XCIkaWRcIjpcIjE0OFwiLFwiRm9udFNpemVcIjoxMCxcIkZvbnROYW1lXCI6XCJDYWxpYnJpXCIsXCJJc0JvbGRcIjpmYWxzZSxcIklzSXRhbGljXCI6ZmFsc2UsXCJJc1VuZGVybGluZWRcIjpmYWxzZX0sXCJGb3JlZ3JvdW5kXCI6e1wiJGlkXCI6XCIxNDlcIixcIkNvbG9yXCI6e1wiJGlkXCI6XCIxNTBcIixcIkFcIjoyNTUsXCJSXCI6MCxcIkdcIjowLFwiQlwiOjB9fSxcIkhvcml6b250YWxBbGlnbm1lbnRcIjowLFwiSXNWaXNpYmxlXCI6ZmFsc2V9fX0sXCJTd2ltbGFuZVYyU3R5bGVcIjp7XCIkaWRcIjpcIjE1MVwiLFwiU3R5bGVJZFwiOlwiMzMyY2ZiMTMtYjQwMS00ZWMzLWI2NTUtNzM5NjhkMDRkNzQ5XCIsXCJOYW1lXCI6XCJTd2ltbGFuZSBTdHlsZSAxXCIsXCJIZWFkZXJTdHlsZVwiOntcIiRpZFwiOlwiMTUyXCIsXCJUZXh0U3R5bGVcIjp7XCIkaWRcIjpcIjE1M1wiLFwiRm9udFNldHRpbmdzXCI6e1wiJGlkXCI6XCIxNTRcIixcIkZvbnRTaXplXCI6MTEsXCJGb250TmFtZVwiOlwiQ2FsaWJyaVwiLFwiSXNCb2xkXCI6ZmFsc2UsXCJJc0l0YWxpY1wiOmZhbHNlLFwiSXNVbmRlcmxpbmVkXCI6ZmFsc2V9LFwiRm9yZWdyb3VuZFwiOntcIiRpZFwiOlwiMTU1XCIsXCJDb2xvclwiOntcIiRpZFwiOlwiMTU2XCIsXCJBXCI6MjU1LFwiUlwiOjI1NSxcIkdcIjoyNTUsXCJCXCI6MjU1fX0sXCJIb3Jpem9udGFsQWxpZ25tZW50XCI6MCxcIklzVmlzaWJsZVwiOnRydWV9LFwiUmVjdGFuZ2xlU3R5bGVcIjp7XCIkaWRcIjpcIjE1N1wiLFwiTWFyZ2luXCI6e1wiJGlkXCI6XCIxNThcIixcIlRvcFwiOjAuMCxcIkxlZnRcIjowLjAsXCJSaWdodFwiOjAuMCxcIkJvdHRvbVwiOjAuMH0sXCJQYWRkaW5nXCI6e1wiJGlkXCI6XCIxNTlcIixcIlRvcFwiOjAuMCxcIkxlZnRcIjowLjAsXCJSaWdodFwiOjAuMCxcIkJvdHRvbVwiOjAuMH0sXCJCYWNrZ3JvdW5kXCI6e1wiJGlkXCI6XCIxNjBcIixcIkNvbG9yXCI6e1wiJGlkXCI6XCIxNjFcIixcIkFcIjoyNTUsXCJSXCI6MjEsXCJHXCI6OTYsXCJCXCI6MTMwfX0sXCJJc1Zpc2libGVcIjp0cnVlLFwiV2lkdGhcIjowLjAsXCJIZWlnaHRcIjowLjAsXCJCb3JkZXJTdHlsZVwiOntcIiRpZFwiOlwiMTYyXCIsXCJMaW5lU3R5bGVcIjp7XCIkaWRcIjpcIjE2M1wiLFwiTGluZUNvbG9yXCI6e1wiJGlkXCI6XCIxNjRcIixcIkNvbG9yXCI6e1wiJGlkXCI6XCIxNjVcIixcIkFcIjoyNTUsXCJSXCI6MjU1LFwiR1wiOjI1NSxcIkJcIjoyNTV9fSxcIkxpbmVXZWlnaHRcIjowLjAsXCJMaW5lVHlwZVwiOjB9LFwiSXNWaXNpYmxlXCI6ZmFsc2V9fX0sXCJCYWNrZ3JvdW5kU3R5bGVcIjp7XCIkaWRcIjpcIjE2NlwiLFwiTWFyZ2luXCI6e1wiJGlkXCI6XCIxNjdcIixcIlRvcFwiOjAuMCxcIkxlZnRcIjowLjAsXCJSaWdodFwiOjAuMCxcIkJvdHRvbVwiOjAuMH0sXCJQYWRkaW5nXCI6e1wiJGlkXCI6XCIxNjhcIixcIlRvcFwiOjAuMCxcIkxlZnRcIjowLjAsXCJSaWdodFwiOjAuMCxcIkJvdHRvbVwiOjAuMH0sXCJCYWNrZ3JvdW5kXCI6e1wiJGlkXCI6XCIxNjlcIixcIkNvbG9yXCI6e1wiJGlkXCI6XCIxNzBcIixcIkFcIjo1MSxcIlJcIjoyMDAsXCJHXCI6MjAwLFwiQlwiOjIwMH19LFwiSXNWaXNpYmxlXCI6dHJ1ZSxcIldpZHRoXCI6MC4wLFwiSGVpZ2h0XCI6MC4wLFwiQm9yZGVyU3R5bGVcIjp7XCIkaWRcIjpcIjE3MVwiLFwiTGluZVN0eWxlXCI6e1wiJGlkXCI6XCIxNzJcIixcIkxpbmVDb2xvclwiOntcIiRpZFwiOlwiMTczXCIsXCJDb2xvclwiOntcIiRpZFwiOlwiMTc0XCIsXCJBXCI6MjU1LFwiUlwiOjIzNCxcIkdcIjoyMixcIkJcIjozMH19LFwiTGluZVdlaWdodFwiOjIuMCxcIkxpbmVUeXBlXCI6MH0sXCJJc1Zpc2libGVcIjpmYWxzZX19LFwiSXNBYm92ZVRpbWViYW5kXCI6ZmFsc2UsXCJTcGFjaW5nXCI6MyxcIkRlZmF1bHRTd2ltbGFuZUFjdGl2aXR5U3R5bGVcIjp7XCIkaWRcIjpcIjE3NVwiLFwiSGVhZGVyU3R5bGVcIjp7XCIkaWRcIjpcIjE3NlwiLFwiVGV4dFN0eWxlXCI6e1wiJGlkXCI6XCIxNzdcIixcIkZvbnRTZXR0aW5nc1wiOntcIiRpZFwiOlwiMTc4XCIsXCJGb250U2l6ZVwiOjExLFwiRm9udE5hbWVcIjpcIkNhbGlicmlcIixcIklzQm9sZFwiOmZhbHNlLFwiSXNJdGFsaWNcIjpmYWxzZSxcIklzVW5kZXJsaW5lZFwiOmZhbHNlfSxcIkZvcmVncm91bmRcIjp7XCIkaWRcIjpcIjE3OVwiLFwiQ29sb3JcIjp7XCIkaWRcIjpcIjE4MFwiLFwiQVwiOjI1NSxcIlJcIjowLFwiR1wiOjAsXCJCXCI6MH19LFwiSG9yaXpvbnRhbEFsaWdubWVudFwiOjAsXCJJc1Zpc2libGVcIjp0cnVlfSxcIlJlY3RhbmdsZVN0eWxlXCI6e1wiJGlkXCI6XCIxODFcIixcIk1hcmdpblwiOntcIiRpZFwiOlwiMTgyXCIsXCJUb3BcIjowLjAsXCJMZWZ0XCI6MC4wLFwiUmlnaHRcIjowLjAsXCJCb3R0b21cIjowLjB9LFwiUGFkZGluZ1wiOntcIiRpZFwiOlwiMTgzXCIsXCJUb3BcIjowLjAsXCJMZWZ0XCI6MC4wLFwiUmlnaHRcIjowLjAsXCJCb3R0b21cIjowLjB9LFwiQmFja2dyb3VuZFwiOntcIiRpZFwiOlwiMTg0XCIsXCJDb2xvclwiOntcIiRpZFwiOlwiMTg1XCIsXCJBXCI6NjMsXCJSXCI6MjEsXCJHXCI6OTYsXCJCXCI6MTMwfX0sXCJJc1Zpc2libGVcIjp0cnVlLFwiV2lkdGhcIjowLjAsXCJIZWlnaHRcIjowLjAsXCJCb3JkZXJTdHlsZVwiOntcIiRpZFwiOlwiMTg2XCIsXCJMaW5lU3R5bGVcIjp7XCIkaWRcIjpcIjE4N1wiLFwiTGluZUNvbG9yXCI6e1wiJGlkXCI6XCIxODhcIixcIkNvbG9yXCI6e1wiJGlkXCI6XCIxODlcIixcIkFcIjoyNTUsXCJSXCI6MjU1LFwiR1wiOjAsXCJCXCI6MH19LFwiTGluZVdlaWdodFwiOjAuMCxcIkxpbmVUeXBlXCI6MH0sXCJJc1Zpc2libGVcIjpmYWxzZX19fSxcIkJhY2tncm91bmRTdHlsZVwiOntcIiRpZFwiOlwiMTkwXCIsXCJNYXJnaW5cIjp7XCIkaWRcIjpcIjE5MVwiLFwiVG9wXCI6MC4wLFwiTGVmdFwiOjAuMCxcIlJpZ2h0XCI6MC4wLFwiQm90dG9tXCI6MC4wfSxcIlBhZGRpbmdcIjp7XCIkaWRcIjpcIjE5MlwiLFwiVG9wXCI6MC4wLFwiTGVmdFwiOjAuMCxcIlJpZ2h0XCI6MC4wLFwiQm90dG9tXCI6MC4wfSxcIkJhY2tncm91bmRcIjp7XCIkaWRcIjpcIjE5M1wiLFwiQ29sb3JcIjp7XCIkaWRcIjpcIjE5NFwiLFwiQVwiOjUxLFwiUlwiOjIwMCxcIkdcIjoyMDAsXCJCXCI6MjAwfX0sXCJJc1Zpc2libGVcIjp0cnVlLFwiV2lkdGhcIjowLjAsXCJIZWlnaHRcIjowLjAsXCJCb3JkZXJTdHlsZVwiOntcIiRpZFwiOlwiMTk1XCIsXCJMaW5lU3R5bGVcIjp7XCIkaWRcIjpcIjE5NlwiLFwiTGluZUNvbG9yXCI6e1wiJGlkXCI6XCIxOTdcIixcIkNvbG9yXCI6e1wiJGlkXCI6XCIxOThcIixcIkFcIjoyNTUsXCJSXCI6MjM0LFwiR1wiOjIyLFwiQlwiOjMwfX0sXCJMaW5lV2VpZ2h0XCI6Mi4wLFwiTGluZVR5cGVcIjowfSxcIklzVmlzaWJsZVwiOmZhbHNlfX19LFwiRGVmYXVsdFN3aW1sYW5lTWlsZXN0b25lU3R5bGVcIjp7XCIkaWRcIjpcIjE5OVwiLFwiVGl0bGVQb3NpdGlvblwiOjAsXCJEYXRlUG9zaXRpb25cIjoyLFwiVmFyaWFuY2VQb3NpdGlvblwiOjIsXCJTaGFwZVR5cGVcIjoxLFwiU2hhcGVTaXplXCI6MCxcIlNwYWNpbmdcIjo1LFwiU2hhcGVTdHlsZVwiOntcIiRpZFwiOlwiMjAwXCIsXCJNYXJnaW5cIjp7XCIkaWRcIjpcIjIwMVwiLFwiVG9wXCI6MC4wLFwiTGVmdFwiOjAuMCxcIlJpZ2h0XCI6MC4wLFwiQm90dG9tXCI6MC4wfSxcIlBhZGRpbmdcIjp7XCIkaWRcIjpcIjIwMlwiLFwiVG9wXCI6MC4wLFwiTGVmdFwiOjAuMCxcIlJpZ2h0XCI6MC4wLFwiQm90dG9tXCI6MC4wfSxcIkJhY2tncm91bmRcIjp7XCIkaWRcIjpcIjIwM1wiLFwiQ29sb3JcIjp7XCIkaWRcIjpcIjIwNFwiLFwiQVwiOjI1NSxcIlJcIjoyMSxcIkdcIjo5NixcIkJcIjoxMzB9fSxcIklzVmlzaWJsZVwiOnRydWUsXCJXaWR0aFwiOjEyLjAsXCJIZWlnaHRcIjoxNC4wLFwiQm9yZGVyU3R5bGVcIjp7XCIkaWRcIjpcIjIwNVwiLFwiTGluZVN0eWxlXCI6e1wiJGlkXCI6XCIyMDZcIixcIkxpbmVDb2xvclwiOntcIiRpZFwiOlwiMjA3XCIsXCJDb2xvclwiOntcIiRpZFwiOlwiMjA4XCIsXCJBXCI6MjU1LFwiUlwiOjIzNCxcIkdcIjoyMixcIkJcIjozMH19LFwiTGluZVdlaWdodFwiOjIuMCxcIkxpbmVUeXBlXCI6MH0sXCJJc1Zpc2libGVcIjpmYWxzZX19LFwiVGl0bGVTdHlsZVwiOntcIiRpZFwiOlwiMjA5XCIsXCJGb250U2V0dGluZ3NcIjp7XCIkaWRcIjpcIjIxMFwiLFwiRm9udFNpemVcIjoxMSxcIkZvbnROYW1lXCI6XCJDYWxpYnJpXCIsXCJJc0JvbGRcIjpmYWxzZSxcIklzSXRhbGljXCI6ZmFsc2UsXCJJc1VuZGVybGluZWRcIjpmYWxzZX0sXCJGb3JlZ3JvdW5kXCI6e1wiJGlkXCI6XCIyMTFcIixcIkNvbG9yXCI6e1wiJGlkXCI6XCIyMTJcIixcIkFcIjoyNTUsXCJSXCI6MCxcIkdcIjowLFwiQlwiOjB9fSxcIkhvcml6b250YWxBbGlnbm1lbnRcIjoyLFwiSXNWaXNpYmxlXCI6dHJ1ZX0sXCJEYXRlU3R5bGVcIjp7XCIkaWRcIjpcIjIxM1wiLFwiRm9udFNldHRpbmdzXCI6e1wiJGlkXCI6XCIyMTRcIixcIkZvbnRTaXplXCI6MTAsXCJGb250TmFtZVwiOlwiQ2FsaWJyaVwiLFwiSXNCb2xkXCI6ZmFsc2UsXCJJc0l0YWxpY1wiOmZhbHNlLFwiSXNVbmRlcmxpbmVkXCI6ZmFsc2V9LFwiRm9yZWdyb3VuZFwiOntcIiRpZFwiOlwiMjE1XCIsXCJDb2xvclwiOntcIiRpZFwiOlwiMjE2XCIsXCJBXCI6MjU1LFwiUlwiOjE0LFwiR1wiOjQwLFwiQlwiOjY1fX0sXCJIb3Jpem9udGFsQWxpZ25tZW50XCI6MCxcIklzVmlzaWJsZVwiOnRydWV9LFwiRGF0ZUZvcm1hdFwiOntcIiRpZFwiOlwiMjE3XCIsXCJGb3JtYXRTdHJpbmdcIjpcIk1NTSBkXCIsXCJTZXBhcmF0b3JcIjpcIi9cIixcIlVzZUludGVybmF0aW9uYWxEYXRlRm9ybWF0XCI6ZmFsc2UsXCJEYXRlSXNWaXNpYmxlXCI6dHJ1ZSxcIlRpbWVJc1Zpc2libGVcIjpmYWxzZSxcIkhvdXJEaWdpdHNcIjoxLFwiQW1QbURlc2lnbmF0b3JcIjoyLFwiVHJpbTAwTWludXRlc1wiOmZhbHNlfSxcIldlZWtOdW1iZXJpbmdcIjp7XCIkaWRcIjpcIjIxOFwiLFwiRm9ybWF0XCI6MCxcIklzVmlzaWJsZVwiOmZhbHNlLFwiTGFzdEtub3duVmlzaWJpbGl0eVN0YXRlXCI6ZmFsc2V9LFwiVmFyaWFuY2VTdHlsZVwiOntcIiRpZFwiOlwiMjE5XCIsXCJWYXJpYW5jZVRleHRTdHlsZVwiOntcIiRpZFwiOlwiMjIwXCIsXCJGb250U2V0dGluZ3NcIjp7XCIkaWRcIjpcIjIyMVwiLFwiRm9udFNpemVcIjoxMCxcIkZvbnROYW1lXCI6XCJDYWxpYnJpXCIsXCJJc0JvbGRcIjpmYWxzZSxcIklzSXRhbGljXCI6ZmFsc2UsXCJJc1VuZGVybGluZWRcIjpmYWxzZX0sXCJGb3JlZ3JvdW5kXCI6e1wiJGlkXCI6XCIyMjJcIixcIkNvbG9yXCI6e1wiJGlkXCI6XCIyMjNcIixcIkFcIjoyNTUsXCJSXCI6MCxcIkdcIjowLFwiQlwiOjB9fSxcIkhvcml6b250YWxBbGlnbm1lbnRcIjowLFwiSXNWaXNpYmxlXCI6ZmFsc2V9fX0sXCJEZWZhdWx0U3dpbWxhbmVUYXNrU3R5bGVcIjp7XCIkaWRcIjpcIjIyNFwiLFwiU2hhcGVcIjoxLFwiU2hhcGVUaGlja25lc3NcIjowLFwiRHVyYXRpb25Gb3JtYXRcIjowLFwiUGVyY2VudGFnZUNvbXBsZXRlVGV4dFN0eWxlXCI6e1wiJGlkXCI6XCIyMjVcIixcIkZvbnRTZXR0aW5nc1wiOntcIiRpZFwiOlwiMjI2XCIsXCJGb250U2l6ZVwiOjEwLFwiRm9udE5hbWVcIjpcIkNhbGlicmlcIixcIklzQm9sZFwiOmZhbHNlLFwiSXNJdGFsaWNcIjpmYWxzZSxcIklzVW5kZXJsaW5lZFwiOmZhbHNlfSxcIkZvcmVncm91bmRcIjp7XCIkaWRcIjpcIjIyN1wiLFwiQ29sb3JcIjp7XCIkaWRcIjpcIjIyOFwiLFwiQVwiOjI1NSxcIlJcIjoyMzIsXCJHXCI6MjMyLFwiQlwiOjIzMn19LFwiSG9yaXpvbnRhbEFsaWdubWVudFwiOjEsXCJJc1Zpc2libGVcIjp0cnVlfSxcIlBlcmNlbnRhZ2VDb21wbGV0ZUhpZ2hsaWdodFN0eWxlXCI6e1wiJGlkXCI6XCIyMjlcIixcIkJhY2tncm91bmRcIjp7XCIkaWRcIjpcIjIzMFwiLFwiQ29sb3JcIjp7XCIkaWRcIjpcIjIzMVwiLFwiQVwiOjg5LFwiUlwiOjAsXCJHXCI6MCxcIkJcIjowfX19LFwiRHVyYXRpb25TdHlsZVwiOntcIiRpZFwiOlwiMjMyXCIsXCJGb250U2V0dGluZ3NcIjp7XCIkaWRcIjpcIjIzM1wiLFwiRm9udFNpemVcIjoxMCxcIkZvbnROYW1lXCI6XCJDYWxpYnJpXCIsXCJJc0JvbGRcIjpmYWxzZSxcIklzSXRhbGljXCI6ZmFsc2UsXCJJc1VuZGVybGluZWRcIjpmYWxzZX0sXCJGb3JlZ3JvdW5kXCI6e1wiJGlkXCI6XCIyMzRcIixcIkNvbG9yXCI6e1wiJGlkXCI6XCIyMzVcIixcIkFcIjoyNTUsXCJSXCI6MjM3LFwiR1wiOjEyNSxcIkJcIjo0OX19LFwiSG9yaXpvbnRhbEFsaWdubWVudFwiOjAsXCJJc1Zpc2libGVcIjpmYWxzZX0sXCJNYXJnaW5cIjp7XCIkaWRcIjpcIjIzNlwiLFwiVG9wXCI6MC4wLFwiTGVmdFwiOjAuMCxcIlJpZ2h0XCI6MC4wLFwiQm90dG9tXCI6MC4wfSxcIlN0YXJ0RGF0ZVBvc2l0aW9uXCI6MyxcIkVuZERhdGVQb3NpdGlvblwiOjMsXCJUaXRsZVBvc2l0aW9uXCI6NCxcIkR1cmF0aW9uUG9zaXRpb25cIjowLFwiUGVyY2VudGFnZUNvbXBsZXRlZFBvc2l0aW9uXCI6MixcIlZhcmlhbmNlUG9zaXRpb25cIjoyLFwiU3BhY2luZ1wiOjMsXCJCYXNlbGluZVN0eWxlXCI6e1wiJGlkXCI6XCIyMzdcIixcIkJhc2VsaW5lU2hhcGVTdHlsZVwiOntcIiRpZFwiOlwiMjM4XCIsXCJNYXJnaW5cIjp7XCIkaWRcIjpcIjIzOVwiLFwiVG9wXCI6MC4wLFwiTGVmdFwiOjAuMCxcIlJpZ2h0XCI6MC4wLFwiQm90dG9tXCI6MC4wfSxcIlBhZGRpbmdcIjp7XCIkaWRcIjpcIjI0MFwiLFwiVG9wXCI6MC4wLFwiTGVmdFwiOjAuMCxcIlJpZ2h0XCI6MC4wLFwiQm90dG9tXCI6MC4wfSxcIkJhY2tncm91bmRcIjp7XCIkaWRcIjpcIjI0MVwiLFwiQ29sb3JcIjp7XCIkaWRcIjpcIjI0MlwiLFwiQVwiOjE1MyxcIlJcIjowLFwiR1wiOjAsXCJCXCI6MH19LFwiSXNWaXNpYmxlXCI6ZmFsc2UsXCJXaWR0aFwiOjAuMCxcIkhlaWdodFwiOjAuMCxcIkJvcmRlclN0eWxlXCI6e1wiJGlkXCI6XCIyNDNcIixcIkxpbmVTdHlsZVwiOntcIiRpZFwiOlwiMjQ0XCIsXCJMaW5lQ29sb3JcIjp7XCIkaWRcIjpcIjI0NVwiLFwiQ29sb3JcIjp7XCIkaWRcIjpcIjI0NlwiLFwiQVwiOjI1NSxcIlJcIjoyNTUsXCJHXCI6MCxcIkJcIjowfX0sXCJMaW5lV2VpZ2h0XCI6Mi4wLFwiTGluZVR5cGVcIjowfSxcIklzVmlzaWJsZVwiOmZhbHNlfX19LFwiU2hhcGVTdHlsZVwiOntcIiRpZFwiOlwiMjQ3XCIsXCJNYXJnaW5cIjp7XCIkaWRcIjpcIjI0OFwiLFwiVG9wXCI6MC4wLFwiTGVmdFwiOjQuMCxcIlJpZ2h0XCI6NC4wLFwiQm90dG9tXCI6MC4wfSxcIlBhZGRpbmdcIjp7XCIkaWRcIjpcIjI0OVwiLFwiVG9wXCI6MC4wLFwiTGVmdFwiOjAuMCxcIlJpZ2h0XCI6MC4wLFwiQm90dG9tXCI6MC4wfSxcIkJhY2tncm91bmRcIjp7XCIkaWRcIjpcIjI1MFwiLFwiQ29sb3JcIjp7XCIkaWRcIjpcIjI1MVwiLFwiQVwiOjI1NSxcIlJcIjoyMSxcIkdcIjo5NixcIkJcIjoxMzB9fSxcIklzVmlzaWJsZVwiOnRydWUsXCJXaWR0aFwiOjAuMCxcIkhlaWdodFwiOjEwLjAsXCJCb3JkZXJTdHlsZVwiOntcIiRpZFwiOlwiMjUyXCIsXCJMaW5lU3R5bGVcIjp7XCIkaWRcIjpcIjI1M1wiLFwiTGluZUNvbG9yXCI6e1wiJGlkXCI6XCIyNTRcIixcIkNvbG9yXCI6e1wiJGlkXCI6XCIyNTVcIixcIkFcIjoyNTUsXCJSXCI6MjM0LFwiR1wiOjIyLFwiQlwiOjMwfX0sXCJMaW5lV2VpZ2h0XCI6Mi4wLFwiTGluZVR5cGVcIjowfSxcIklzVmlzaWJsZVwiOmZhbHNlfX0sXCJUaXRsZVN0eWxlXCI6e1wiJGlkXCI6XCIyNTZcIixcIkZvbnRTZXR0aW5nc1wiOntcIiRpZFwiOlwiMjU3XCIsXCJGb250U2l6ZVwiOjExLFwiRm9udE5hbWVcIjpcIkNhbGlicmlcIixcIklzQm9sZFwiOmZhbHNlLFwiSXNJdGFsaWNcIjpmYWxzZSxcIklzVW5kZXJsaW5lZFwiOmZhbHNlfSxcIkZvcmVncm91bmRcIjp7XCIkaWRcIjpcIjI1OFwiLFwiQ29sb3JcIjp7XCIkaWRcIjpcIjI1OVwiLFwiQVwiOjI1NSxcIlJcIjowLFwiR1wiOjAsXCJCXCI6MH19LFwiSG9yaXpvbnRhbEFsaWdubWVudFwiOjAsXCJJc1Zpc2libGVcIjp0cnVlfSxcIkRhdGVTdHlsZVwiOntcIiRpZFwiOlwiMjYwXCIsXCJGb250U2V0dGluZ3NcIjp7XCIkaWRcIjpcIjI2MVwiLFwiRm9udFNpemVcIjoxMCxcIkZvbnROYW1lXCI6XCJDYWxpYnJpXCIsXCJJc0JvbGRcIjpmYWxzZSxcIklzSXRhbGljXCI6ZmFsc2UsXCJJc1VuZGVybGluZWRcIjpmYWxzZX0sXCJGb3JlZ3JvdW5kXCI6e1wiJGlkXCI6XCIyNjJcIixcIkNvbG9yXCI6e1wiJGlkXCI6XCIyNjNcIixcIkFcIjoyNTUsXCJSXCI6MTQsXCJHXCI6NDAsXCJCXCI6NjV9fSxcIkhvcml6b250YWxBbGlnbm1lbnRcIjoyLFwiSXNWaXNpYmxlXCI6dHJ1ZX0sXCJEYXRlRm9ybWF0XCI6e1wiJGlkXCI6XCIyNjRcIixcIkZvcm1hdFN0cmluZ1wiOlwiTU1NIGRcIixcIlNlcGFyYXRvclwiOlwiL1wiLFwiVXNlSW50ZXJuYXRpb25hbERhdGVGb3JtYXRcIjpmYWxzZSxcIkRhdGVJc1Zpc2libGVcIjp0cnVlLFwiVGltZUlzVmlzaWJsZVwiOmZhbHNlLFwiSG91ckRpZ2l0c1wiOjEsXCJBbVBtRGVzaWduYXRvclwiOjIsXCJUcmltMDBNaW51dGVzXCI6ZmFsc2V9LFwiV2Vla051bWJlcmluZ1wiOntcIiRpZFwiOlwiMjY1XCIsXCJGb3JtYXRcIjowLFwiSXNWaXNpYmxlXCI6ZmFsc2UsXCJMYXN0S25vd25WaXNpYmlsaXR5U3RhdGVcIjpmYWxzZX0sXCJWYXJpYW5jZVN0eWxlXCI6e1wiJGlkXCI6XCIyNjZcIixcIlZhcmlhbmNlVGV4dFN0eWxlXCI6e1wiJGlkXCI6XCIyNjdcIixcIkZvbnRTZXR0aW5nc1wiOntcIiRpZFwiOlwiMjY4XCIsXCJGb250U2l6ZVwiOjEwLFwiRm9udE5hbWVcIjpcIkNhbGlicmlcIixcIklzQm9sZFwiOmZhbHNlLFwiSXNJdGFsaWNcIjpmYWxzZSxcIklzVW5kZXJsaW5lZFwiOmZhbHNlfSxcIkZvcmVncm91bmRcIjp7XCIkaWRcIjpcIjI2OVwiLFwiQ29sb3JcIjp7XCIkaWRcIjpcIjI3MFwiLFwiQVwiOjI1NSxcIlJcIjowLFwiR1wiOjAsXCJCXCI6MH19LFwiSG9yaXpvbnRhbEFsaWdubWVudFwiOjAsXCJJc1Zpc2libGVcIjpmYWxzZX19fSxcIkRlZmF1bHRTd2ltbGFuZU1vdFN0eWxlXCI6e1wiJGlkXCI6XCIyNzFcIixcIlNoYXBlXCI6MSxcIlNoYXBlU2l6ZVwiOjAsXCJEZXRhaWxzU3BhY2luZ1wiOjAuMCxcIlBhZGRpbmdcIjp7XCIkaWRcIjpcIjI3MlwiLFwiVG9wXCI6NS4wLFwiTGVmdFwiOjMuMCxcIlJpZ2h0XCI6MC4wLFwiQm90dG9tXCI6Mi4wfSxcIlBvc2l0aW9uT25UYXNrXCI6MSxcIlNoYXBlU3R5bGVcIjp7XCIkaWRcIjpcIjI3M1wiLFwiTWFyZ2luXCI6e1wiJGlkXCI6XCIyNzRcIixcIlRvcFwiOjAuMCxcIkxlZnRcIjowLjAsXCJSaWdodFwiOjAuMCxcIkJvdHRvbVwiOjAuMH0sXCJQYWRkaW5nXCI6e1wiJGlkXCI6XCIyNzVcIixcIlRvcFwiOjAuMCxcIkxlZnRcIjowLjAsXCJSaWdodFwiOjAuMCxcIkJvdHRvbVwiOjAuMH0sXCJCYWNrZ3JvdW5kXCI6e1wiJGlkXCI6XCIyNzZcIixcIkNvbG9yXCI6e1wiJGlkXCI6XCIyNzdcIixcIkFcIjoyNTUsXCJSXCI6MTEsXCJHXCI6NDgsXCJCXCI6NjV9fSxcIklzVmlzaWJsZVwiOnRydWUsXCJXaWR0aFwiOjEyLjAsXCJIZWlnaHRcIjoxNC4wLFwiQm9yZGVyU3R5bGVcIjp7XCIkaWRcIjpcIjI3OFwiLFwiTGluZVN0eWxlXCI6e1wiJGlkXCI6XCIyNzlcIixcIkxpbmVDb2xvclwiOntcIiRpZFwiOlwiMjgwXCIsXCJDb2xvclwiOntcIiRpZFwiOlwiMjgxXCIsXCJBXCI6MjU1LFwiUlwiOjI1NSxcIkdcIjowLFwiQlwiOjB9fSxcIkxpbmVXZWlnaHRcIjowLjAsXCJMaW5lVHlwZVwiOjB9LFwiSXNWaXNpYmxlXCI6ZmFsc2V9fSxcIlRpdGxlU3R5bGVcIjp7XCIkaWRcIjpcIjI4MlwiLFwiRm9udFNldHRpbmdzXCI6e1wiJGlkXCI6XCIyODNcIixcIkZvbnRTaXplXCI6MTEsXCJGb250TmFtZVwiOlwiQ2FsaWJyaVwiLFwiSXNCb2xkXCI6ZmFsc2UsXCJJc0l0YWxpY1wiOmZhbHNlLFwiSXNVbmRlcmxpbmVkXCI6ZmFsc2V9LFwiRm9yZWdyb3VuZFwiOntcIiRpZFwiOlwiMjg0XCIsXCJDb2xvclwiOntcIiRpZFwiOlwiMjg1XCIsXCJBXCI6MjU1LFwiUlwiOjAsXCJHXCI6MCxcIkJcIjowfX0sXCJIb3Jpem9udGFsQWxpZ25tZW50XCI6MSxcIklzVmlzaWJsZVwiOnRydWV9LFwiRGF0ZVN0eWxlXCI6e1wiJGlkXCI6XCIyODZcIixcIkZvbnRTZXR0aW5nc1wiOntcIiRpZFwiOlwiMjg3XCIsXCJGb250U2l6ZVwiOjEwLFwiRm9udE5hbWVcIjpcIkNhbGlicmlcIixcIklzQm9sZFwiOmZhbHNlLFwiSXNJdGFsaWNcIjpmYWxzZSxcIklzVW5kZXJsaW5lZFwiOmZhbHNlfSxcIkZvcmVncm91bmRcIjp7XCIkaWRcIjpcIjI4OFwiLFwiQ29sb3JcIjp7XCIkaWRcIjpcIjI4OVwiLFwiQVwiOjI1NSxcIlJcIjoxNCxcIkdcIjo0MCxcIkJcIjo2NX19LFwiSG9yaXpvbnRhbEFsaWdubWVudFwiOjEsXCJJc1Zpc2libGVcIjp0cnVlfSxcIkRhdGVGb3JtYXRcIjp7XCIkaWRcIjpcIjI5MFwiLFwiRm9ybWF0U3RyaW5nXCI6XCJNTU0gZFwiLFwiU2VwYXJhdG9yXCI6XCIvXCIsXCJVc2VJbnRlcm5hdGlvbmFsRGF0ZUZvcm1hdFwiOmZhbHNlLFwiRGF0ZUlzVmlzaWJsZVwiOnRydWUsXCJUaW1lSXNWaXNpYmxlXCI6ZmFsc2UsXCJIb3VyRGlnaXRzXCI6MSxcIkFtUG1EZXNpZ25hdG9yXCI6MixcIlRyaW0wME1pbnV0ZXNcIjpmYWxzZX0sXCJXZWVrTnVtYmVyaW5nXCI6e1wiJGlkXCI6XCIyOTFcIixcIkZvcm1hdFwiOjAsXCJJc1Zpc2libGVcIjpmYWxzZSxcIkxhc3RLbm93blZpc2liaWxpdHlTdGF0ZVwiOmZhbHNlfSxcIlZhcmlhbmNlU3R5bGVcIjp7XCIkaWRcIjpcIjI5MlwiLFwiVmFyaWFuY2VUZXh0U3R5bGVcIjp7XCIkaWRcIjpcIjI5M1wiLFwiRm9udFNldHRpbmdzXCI6e1wiJGlkXCI6XCIyOTRcIixcIkZvbnRTaXplXCI6MTAsXCJGb250TmFtZVwiOlwiQ2FsaWJyaVwiLFwiSXNCb2xkXCI6ZmFsc2UsXCJJc0l0YWxpY1wiOmZhbHNlLFwiSXNVbmRlcmxpbmVkXCI6ZmFsc2V9LFwiRm9yZWdyb3VuZFwiOntcIiRpZFwiOlwiMjk1XCIsXCJDb2xvclwiOntcIiRpZFwiOlwiMjk2XCIsXCJBXCI6MjU1LFwiUlwiOjAsXCJHXCI6MCxcIkJcIjowfX0sXCJIb3Jpem9udGFsQWxpZ25tZW50XCI6MCxcIklzVmlzaWJsZVwiOmZhbHNlfX19fSxcIl9hZGRpdGlvbmFsU3dpbWxhbmVWMlN0eWxlc1wiOlt7XCIkaWRcIjpcIjI5N1wiLFwiU3R5bGVJZFwiOlwiOTg1MTNlMTAtNTUxYy00ZjMwLWFjMTEtYTA2OTBlOTAzMTM0XCIsXCJOYW1lXCI6XCJTd2ltbGFuZSBTdHlsZSAyXCIsXCJIZWFkZXJTdHlsZVwiOntcIiRpZFwiOlwiMjk4XCIsXCJUZXh0U3R5bGVcIjp7XCIkaWRcIjpcIjI5OVwiLFwiRm9udFNldHRpbmdzXCI6e1wiJGlkXCI6XCIzMDBcIixcIkZvbnRTaXplXCI6MTEsXCJGb250TmFtZVwiOlwiQ2FsaWJyaVwiLFwiSXNCb2xkXCI6ZmFsc2UsXCJJc0l0YWxpY1wiOmZhbHNlLFwiSXNVbmRlcmxpbmVkXCI6ZmFsc2V9LFwiRm9yZWdyb3VuZFwiOntcIiRpZFwiOlwiMzAxXCIsXCJDb2xvclwiOntcIiRpZFwiOlwiMzAyXCIsXCJBXCI6MjU1LFwiUlwiOjI1NSxcIkdcIjoyNTUsXCJCXCI6MjU1fX0sXCJIb3Jpem9udGFsQWxpZ25tZW50XCI6MSxcIklzVmlzaWJsZVwiOnRydWV9LFwiUmVjdGFuZ2xlU3R5bGVcIjp7XCIkaWRcIjpcIjMwM1wiLFwiTWFyZ2luXCI6e1wiJGlkXCI6XCIzMDRcIixcIlRvcFwiOjAuMCxcIkxlZnRcIjowLjAsXCJSaWdodFwiOjAuMCxcIkJvdHRvbVwiOjAuMH0sXCJQYWRkaW5nXCI6e1wiJGlkXCI6XCIzMDVcIixcIlRvcFwiOjAuMCxcIkxlZnRcIjowLjAsXCJSaWdodFwiOjAuMCxcIkJvdHRvbVwiOjAuMH0sXCJCYWNrZ3JvdW5kXCI6e1wiJGlkXCI6XCIzMDZcIixcIkNvbG9yXCI6e1wiJGlkXCI6XCIzMDdcIixcIkFcIjoyNTUsXCJSXCI6MjMzLFwiR1wiOjExMyxcIkJcIjo1MH19LFwiSXNWaXNpYmxlXCI6dHJ1ZSxcIldpZHRoXCI6MC4wLFwiSGVpZ2h0XCI6MC4wLFwiQm9yZGVyU3R5bGVcIjp7XCIkaWRcIjpcIjMwOFwiLFwiTGluZVN0eWxlXCI6e1wiJGlkXCI6XCIzMDlcIixcIkxpbmVDb2xvclwiOntcIiRpZFwiOlwiMzEwXCIsXCJDb2xvclwiOntcIiRpZFwiOlwiMzExXCIsXCJBXCI6MjU1LFwiUlwiOjI1NSxcIkdcIjoyNTUsXCJCXCI6MjU1fX0sXCJMaW5lV2VpZ2h0XCI6MC4wLFwiTGluZVR5cGVcIjowfSxcIklzVmlzaWJsZVwiOmZhbHNlfX19LFwiQmFja2dyb3VuZFN0eWxlXCI6e1wiJGlkXCI6XCIzMTJcIixcIk1hcmdpblwiOntcIiRpZFwiOlwiMzEzXCIsXCJUb3BcIjowLjAsXCJMZWZ0XCI6MC4wLFwiUmlnaHRcIjowLjAsXCJCb3R0b21cIjowLjB9LFwiUGFkZGluZ1wiOntcIiRpZFwiOlwiMzE0XCIsXCJUb3BcIjowLjAsXCJMZWZ0XCI6MC4wLFwiUmlnaHRcIjowLjAsXCJCb3R0b21cIjowLjB9LFwiQmFja2dyb3VuZFwiOntcIiRpZFwiOlwiMzE1XCIsXCJDb2xvclwiOntcIiRpZFwiOlwiMzE2XCIsXCJBXCI6NTEsXCJSXCI6MjAwLFwiR1wiOjIwMCxcIkJcIjoyMDB9fSxcIklzVmlzaWJsZVwiOnRydWUsXCJXaWR0aFwiOjAuMCxcIkhlaWdodFwiOjAuMCxcIkJvcmRlclN0eWxlXCI6e1wiJGlkXCI6XCIzMTdcIixcIkxpbmVTdHlsZVwiOntcIiRpZFwiOlwiMzE4XCIsXCJMaW5lQ29sb3JcIjp7XCIkaWRcIjpcIjMxOVwiLFwiQ29sb3JcIjp7XCIkaWRcIjpcIjMyMFwiLFwiQVwiOjI1NSxcIlJcIjoyMzQsXCJHXCI6MjIsXCJCXCI6MzB9fSxcIkxpbmVXZWlnaHRcIjoyLjAsXCJMaW5lVHlwZVwiOjB9LFwiSXNWaXNpYmxlXCI6ZmFsc2V9fSxcIklzQWJvdmVUaW1lYmFuZFwiOmZhbHNlLFwiU3BhY2luZ1wiOjMsXCJEZWZhdWx0U3dpbWxhbmVBY3Rpdml0eVN0eWxlXCI6e1wiJGlkXCI6XCIzMjFcIixcIkhlYWRlclN0eWxlXCI6e1wiJGlkXCI6XCIzMjJcIixcIlRleHRTdHlsZVwiOntcIiRpZFwiOlwiMzIzXCIsXCJGb250U2V0dGluZ3NcIjp7XCIkaWRcIjpcIjMyNFwiLFwiRm9udFNpemVcIjoxMSxcIkZvbnROYW1lXCI6XCJDYWxpYnJpXCIsXCJJc0JvbGRcIjpmYWxzZSxcIklzSXRhbGljXCI6ZmFsc2UsXCJJc1VuZGVybGluZWRcIjpmYWxzZX0sXCJGb3JlZ3JvdW5kXCI6e1wiJGlkXCI6XCIzMjVcIixcIkNvbG9yXCI6e1wiJGlkXCI6XCIzMjZcIixcIkFcIjoyNTUsXCJSXCI6MCxcIkdcIjowLFwiQlwiOjB9fSxcIkhvcml6b250YWxBbGlnbm1lbnRcIjowLFwiSXNWaXNpYmxlXCI6dHJ1ZX0sXCJSZWN0YW5nbGVTdHlsZVwiOntcIiRpZFwiOlwiMzI3XCIsXCJNYXJnaW5cIjp7XCIkaWRcIjpcIjMyOFwiLFwiVG9wXCI6MC4wLFwiTGVmdFwiOjAuMCxcIlJpZ2h0XCI6MC4wLFwiQm90dG9tXCI6MC4wfSxcIlBhZGRpbmdcIjp7XCIkaWRcIjpcIjMyOVwiLFwiVG9wXCI6MC4wLFwiTGVmdFwiOjAuMCxcIlJpZ2h0XCI6MC4wLFwiQm90dG9tXCI6MC4wfSxcIkJhY2tncm91bmRcIjp7XCIkaWRcIjpcIjMzMFwiLFwiQ29sb3JcIjp7XCIkaWRcIjpcIjMzMVwiLFwiQVwiOjYzLFwiUlwiOjIzMyxcIkdcIjoxMTMsXCJCXCI6NTB9fSxcIklzVmlzaWJsZVwiOnRydWUsXCJXaWR0aFwiOjAuMCxcIkhlaWdodFwiOjAuMCxcIkJvcmRlclN0eWxlXCI6e1wiJGlkXCI6XCIzMzJcIixcIkxpbmVTdHlsZVwiOntcIiRpZFwiOlwiMzMzXCIsXCJMaW5lQ29sb3JcIjp7XCIkaWRcIjpcIjMzNFwiLFwiQ29sb3JcIjp7XCIkaWRcIjpcIjMzNVwiLFwiQVwiOjI1NSxcIlJcIjoyNTUsXCJHXCI6MjU1LFwiQlwiOjI1NX19LFwiTGluZVdlaWdodFwiOjAuMCxcIkxpbmVUeXBlXCI6MH0sXCJJc1Zpc2libGVcIjpmYWxzZX19fSxcIkJhY2tncm91bmRTdHlsZVwiOntcIiRpZFwiOlwiMzM2XCIsXCJNYXJnaW5cIjp7XCIkaWRcIjpcIjMzN1wiLFwiVG9wXCI6MC4wLFwiTGVmdFwiOjAuMCxcIlJpZ2h0XCI6MC4wLFwiQm90dG9tXCI6MC4wfSxcIlBhZGRpbmdcIjp7XCIkaWRcIjpcIjMzOFwiLFwiVG9wXCI6MC4wLFwiTGVmdFwiOjAuMCxcIlJpZ2h0XCI6MC4wLFwiQm90dG9tXCI6MC4wfSxcIkJhY2tncm91bmRcIjp7XCIkaWRcIjpcIjMzOVwiLFwiQ29sb3JcIjp7XCIkaWRcIjpcIjM0MFwiLFwiQVwiOjUxLFwiUlwiOjIwMCxcIkdcIjoyMDAsXCJCXCI6MjAwfX0sXCJJc1Zpc2libGVcIjp0cnVlLFwiV2lkdGhcIjowLjAsXCJIZWlnaHRcIjowLjAsXCJCb3JkZXJTdHlsZVwiOntcIiRpZFwiOlwiMzQxXCIsXCJMaW5lU3R5bGVcIjp7XCIkaWRcIjpcIjM0MlwiLFwiTGluZUNvbG9yXCI6e1wiJGlkXCI6XCIzNDNcIixcIkNvbG9yXCI6e1wiJGlkXCI6XCIzNDRcIixcIkFcIjoyNTUsXCJSXCI6MjM0LFwiR1wiOjIyLFwiQlwiOjMwfX0sXCJMaW5lV2VpZ2h0XCI6Mi4wLFwiTGluZVR5cGVcIjowfSxcIklzVmlzaWJsZVwiOmZhbHNlfX19LFwiRGVmYXVsdFN3aW1sYW5lTWlsZXN0b25lU3R5bGVcIjp7XCIkaWRcIjpcIjM0NVwiLFwiVGl0bGVQb3NpdGlvblwiOjAsXCJEYXRlUG9zaXRpb25cIjoyLFwiVmFyaWFuY2VQb3NpdGlvblwiOjIsXCJTaGFwZVR5cGVcIjoxLFwiU2hhcGVTaXplXCI6MCxcIlNwYWNpbmdcIjo1LFwiU2hhcGVTdHlsZVwiOntcIiRpZFwiOlwiMzQ2XCIsXCJNYXJnaW5cIjp7XCIkaWRcIjpcIjM0N1wiLFwiVG9wXCI6MC4wLFwiTGVmdFwiOjAuMCxcIlJpZ2h0XCI6MC4wLFwiQm90dG9tXCI6MC4wfSxcIlBhZGRpbmdcIjp7XCIkaWRcIjpcIjM0OFwiLFwiVG9wXCI6MC4wLFwiTGVmdFwiOjAuMCxcIlJpZ2h0XCI6MC4wLFwiQm90dG9tXCI6MC4wfSxcIkJhY2tncm91bmRcIjp7XCIkaWRcIjpcIjM0OVwiLFwiQ29sb3JcIjp7XCIkaWRcIjpcIjM1MFwiLFwiQVwiOjI1NSxcIlJcIjoyMzMsXCJHXCI6MTEzLFwiQlwiOjUwfX0sXCJJc1Zpc2libGVcIjp0cnVlLFwiV2lkdGhcIjoxMi4wLFwiSGVpZ2h0XCI6MTQuMCxcIkJvcmRlclN0eWxlXCI6e1wiJGlkXCI6XCIzNTFcIixcIkxpbmVTdHlsZVwiOntcIiRpZFwiOlwiMzUyXCIsXCJMaW5lQ29sb3JcIjp7XCIkaWRcIjpcIjM1M1wiLFwiQ29sb3JcIjp7XCIkaWRcIjpcIjM1NFwiLFwiQVwiOjI1NSxcIlJcIjoyMzQsXCJHXCI6MjIsXCJCXCI6MzB9fSxcIkxpbmVXZWlnaHRcIjoyLjAsXCJMaW5lVHlwZVwiOjB9LFwiSXNWaXNpYmxlXCI6ZmFsc2V9fSxcIlRpdGxlU3R5bGVcIjp7XCIkaWRcIjpcIjM1NVwiLFwiRm9udFNldHRpbmdzXCI6e1wiJGlkXCI6XCIzNTZcIixcIkZvbnRTaXplXCI6MTEsXCJGb250TmFtZVwiOlwiQ2FsaWJyaVwiLFwiSXNCb2xkXCI6ZmFsc2UsXCJJc0l0YWxpY1wiOmZhbHNlLFwiSXNVbmRlcmxpbmVkXCI6ZmFsc2V9LFwiRm9yZWdyb3VuZFwiOntcIiRpZFwiOlwiMzU3XCIsXCJDb2xvclwiOntcIiRpZFwiOlwiMzU4XCIsXCJBXCI6MjU1LFwiUlwiOjAsXCJHXCI6MCxcIkJcIjowfX0sXCJIb3Jpem9udGFsQWxpZ25tZW50XCI6MixcIklzVmlzaWJsZVwiOnRydWV9LFwiRGF0ZVN0eWxlXCI6e1wiJGlkXCI6XCIzNTlcIixcIkZvbnRTZXR0aW5nc1wiOntcIiRpZFwiOlwiMzYwXCIsXCJGb250U2l6ZVwiOjEwLFwiRm9udE5hbWVcIjpcIkNhbGlicmlcIixcIklzQm9sZFwiOmZhbHNlLFwiSXNJdGFsaWNcIjpmYWxzZSxcIklzVW5kZXJsaW5lZFwiOmZhbHNlfSxcIkZvcmVncm91bmRcIjp7XCIkaWRcIjpcIjM2MVwiLFwiQ29sb3JcIjp7XCIkaWRcIjpcIjM2MlwiLFwiQVwiOjI1NSxcIlJcIjoxNCxcIkdcIjo0MCxcIkJcIjo2NX19LFwiSG9yaXpvbnRhbEFsaWdubWVudFwiOjAsXCJJc1Zpc2libGVcIjp0cnVlfSxcIkRhdGVGb3JtYXRcIjp7XCIkaWRcIjpcIjM2M1wiLFwiRm9ybWF0U3RyaW5nXCI6XCJNTU0gZFwiLFwiU2VwYXJhdG9yXCI6XCIvXCIsXCJVc2VJbnRlcm5hdGlvbmFsRGF0ZUZvcm1hdFwiOmZhbHNlLFwiRGF0ZUlzVmlzaWJsZVwiOnRydWUsXCJUaW1lSXNWaXNpYmxlXCI6ZmFsc2UsXCJIb3VyRGlnaXRzXCI6MSxcIkFtUG1EZXNpZ25hdG9yXCI6MixcIlRyaW0wME1pbnV0ZXNcIjpmYWxzZX0sXCJXZWVrTnVtYmVyaW5nXCI6e1wiJGlkXCI6XCIzNjRcIixcIkZvcm1hdFwiOjAsXCJJc1Zpc2libGVcIjpmYWxzZSxcIkxhc3RLbm93blZpc2liaWxpdHlTdGF0ZVwiOmZhbHNlfSxcIlZhcmlhbmNlU3R5bGVcIjp7XCIkaWRcIjpcIjM2NVwiLFwiVmFyaWFuY2VUZXh0U3R5bGVcIjp7XCIkaWRcIjpcIjM2NlwiLFwiRm9udFNldHRpbmdzXCI6e1wiJGlkXCI6XCIzNjdcIixcIkZvbnRTaXplXCI6MTAsXCJGb250TmFtZVwiOlwiQ2FsaWJyaVwiLFwiSXNCb2xkXCI6ZmFsc2UsXCJJc0l0YWxpY1wiOmZhbHNlLFwiSXNVbmRlcmxpbmVkXCI6ZmFsc2V9LFwiRm9yZWdyb3VuZFwiOntcIiRpZFwiOlwiMzY4XCIsXCJDb2xvclwiOntcIiRpZFwiOlwiMzY5XCIsXCJBXCI6MjU1LFwiUlwiOjAsXCJHXCI6MCxcIkJcIjowfX0sXCJIb3Jpem9udGFsQWxpZ25tZW50XCI6MCxcIklzVmlzaWJsZVwiOmZhbHNlfX19LFwiRGVmYXVsdFN3aW1sYW5lVGFza1N0eWxlXCI6e1wiJGlkXCI6XCIzNzBcIixcIlNoYXBlXCI6MSxcIlNoYXBlVGhpY2tuZXNzXCI6MCxcIkR1cmF0aW9uRm9ybWF0XCI6MCxcIlBlcmNlbnRhZ2VDb21wbGV0ZVRleHRTdHlsZVwiOntcIiRpZFwiOlwiMzcxXCIsXCJGb250U2V0dGluZ3NcIjp7XCIkaWRcIjpcIjM3MlwiLFwiRm9udFNpemVcIjoxMCxcIkZvbnROYW1lXCI6XCJDYWxpYnJpXCIsXCJJc0JvbGRcIjpmYWxzZSxcIklzSXRhbGljXCI6ZmFsc2UsXCJJc1VuZGVybGluZWRcIjpmYWxzZX0sXCJGb3JlZ3JvdW5kXCI6e1wiJGlkXCI6XCIzNzNcIixcIkNvbG9yXCI6e1wiJGlkXCI6XCIzNzRcIixcIkFcIjoyNTUsXCJSXCI6MjMyLFwiR1wiOjIzMixcIkJcIjoyMzJ9fSxcIkhvcml6b250YWxBbGlnbm1lbnRcIjoxLFwiSXNWaXNpYmxlXCI6dHJ1ZX0sXCJQZXJjZW50YWdlQ29tcGxldGVIaWdobGlnaHRTdHlsZVwiOntcIiRpZFwiOlwiMzc1XCIsXCJCYWNrZ3JvdW5kXCI6e1wiJGlkXCI6XCIzNzZcIixcIkNvbG9yXCI6e1wiJGlkXCI6XCIzNzdcIixcIkFcIjo4OSxcIlJcIjowLFwiR1wiOjAsXCJCXCI6MH19fSxcIkR1cmF0aW9uU3R5bGVcIjp7XCIkaWRcIjpcIjM3OFwiLFwiRm9udFNldHRpbmdzXCI6e1wiJGlkXCI6XCIzNzlcIixcIkZvbnRTaXplXCI6MTAsXCJGb250TmFtZVwiOlwiQ2FsaWJyaVwiLFwiSXNCb2xkXCI6ZmFsc2UsXCJJc0l0YWxpY1wiOmZhbHNlLFwiSXNVbmRlcmxpbmVkXCI6ZmFsc2V9LFwiRm9yZWdyb3VuZFwiOntcIiRpZFwiOlwiMzgwXCIsXCJDb2xvclwiOntcIiRpZFwiOlwiMzgxXCIsXCJBXCI6MjU1LFwiUlwiOjIzNyxcIkdcIjoxMjUsXCJCXCI6NDl9fSxcIkhvcml6b250YWxBbGlnbm1lbnRcIjowLFwiSXNWaXNpYmxlXCI6ZmFsc2V9LFwiTWFyZ2luXCI6e1wiJGlkXCI6XCIzODJcIixcIlRvcFwiOjAuMCxcIkxlZnRcIjowLjAsXCJSaWdodFwiOjAuMCxcIkJvdHRvbVwiOjAuMH0sXCJTdGFydERhdGVQb3NpdGlvblwiOjMsXCJFbmREYXRlUG9zaXRpb25cIjozLFwiVGl0bGVQb3NpdGlvblwiOjQsXCJEdXJhdGlvblBvc2l0aW9uXCI6MCxcIlBlcmNlbnRhZ2VDb21wbGV0ZWRQb3NpdGlvblwiOjIsXCJWYXJpYW5jZVBvc2l0aW9uXCI6MixcIlNwYWNpbmdcIjozLFwiQmFzZWxpbmVTdHlsZVwiOntcIiRpZFwiOlwiMzgzXCIsXCJCYXNlbGluZVNoYXBlU3R5bGVcIjp7XCIkaWRcIjpcIjM4NFwiLFwiTWFyZ2luXCI6e1wiJGlkXCI6XCIzODVcIixcIlRvcFwiOjAuMCxcIkxlZnRcIjowLjAsXCJSaWdodFwiOjAuMCxcIkJvdHRvbVwiOjAuMH0sXCJQYWRkaW5nXCI6e1wiJGlkXCI6XCIzODZcIixcIlRvcFwiOjAuMCxcIkxlZnRcIjowLjAsXCJSaWdodFwiOjAuMCxcIkJvdHRvbVwiOjAuMH0sXCJCYWNrZ3JvdW5kXCI6e1wiJGlkXCI6XCIzODdcIixcIkNvbG9yXCI6e1wiJGlkXCI6XCIzODhcIixcIkFcIjoxNTMsXCJSXCI6MCxcIkdcIjowLFwiQlwiOjB9fSxcIklzVmlzaWJsZVwiOmZhbHNlLFwiV2lkdGhcIjowLjAsXCJIZWlnaHRcIjowLjAsXCJCb3JkZXJTdHlsZVwiOntcIiRpZFwiOlwiMzg5XCIsXCJMaW5lU3R5bGVcIjp7XCIkaWRcIjpcIjM5MFwiLFwiTGluZUNvbG9yXCI6e1wiJGlkXCI6XCIzOTFcIixcIkNvbG9yXCI6e1wiJGlkXCI6XCIzOTJcIixcIkFcIjoyNTUsXCJSXCI6MjU1LFwiR1wiOjAsXCJCXCI6MH19LFwiTGluZVdlaWdodFwiOjIuMCxcIkxpbmVUeXBlXCI6MH0sXCJJc1Zpc2libGVcIjpmYWxzZX19fSxcIlNoYXBlU3R5bGVcIjp7XCIkaWRcIjpcIjM5M1wiLFwiTWFyZ2luXCI6e1wiJGlkXCI6XCIzOTRcIixcIlRvcFwiOjAuMCxcIkxlZnRcIjo0LjAsXCJSaWdodFwiOjQuMCxcIkJvdHRvbVwiOjAuMH0sXCJQYWRkaW5nXCI6e1wiJGlkXCI6XCIzOTVcIixcIlRvcFwiOjAuMCxcIkxlZnRcIjowLjAsXCJSaWdodFwiOjAuMCxcIkJvdHRvbVwiOjAuMH0sXCJCYWNrZ3JvdW5kXCI6e1wiJGlkXCI6XCIzOTZcIixcIkNvbG9yXCI6e1wiJGlkXCI6XCIzOTdcIixcIkFcIjoyNTUsXCJSXCI6MjMzLFwiR1wiOjExMyxcIkJcIjo1MH19LFwiSXNWaXNpYmxlXCI6dHJ1ZSxcIldpZHRoXCI6MC4wLFwiSGVpZ2h0XCI6MTAuMCxcIkJvcmRlclN0eWxlXCI6e1wiJGlkXCI6XCIzOThcIixcIkxpbmVTdHlsZVwiOntcIiRpZFwiOlwiMzk5XCIsXCJMaW5lQ29sb3JcIjp7XCIkaWRcIjpcIjQwMFwiLFwiQ29sb3JcIjp7XCIkaWRcIjpcIjQwMVwiLFwiQVwiOjI1NSxcIlJcIjoyMzQsXCJHXCI6MjIsXCJCXCI6MzB9fSxcIkxpbmVXZWlnaHRcIjoyLjAsXCJMaW5lVHlwZVwiOjB9LFwiSXNWaXNpYmxlXCI6ZmFsc2V9fSxcIlRpdGxlU3R5bGVcIjp7XCIkaWRcIjpcIjQwMlwiLFwiRm9udFNldHRpbmdzXCI6e1wiJGlkXCI6XCI0MDNcIixcIkZvbnRTaXplXCI6MTEsXCJGb250TmFtZVwiOlwiQ2FsaWJyaVwiLFwiSXNCb2xkXCI6ZmFsc2UsXCJJc0l0YWxpY1wiOmZhbHNlLFwiSXNVbmRlcmxpbmVkXCI6ZmFsc2V9LFwiRm9yZWdyb3VuZFwiOntcIiRpZFwiOlwiNDA0XCIsXCJDb2xvclwiOntcIiRpZFwiOlwiNDA1XCIsXCJBXCI6MjU1LFwiUlwiOjAsXCJHXCI6MCxcIkJcIjowfX0sXCJIb3Jpem9udGFsQWxpZ25tZW50XCI6MCxcIklzVmlzaWJsZVwiOnRydWV9LFwiRGF0ZVN0eWxlXCI6e1wiJGlkXCI6XCI0MDZcIixcIkZvbnRTZXR0aW5nc1wiOntcIiRpZFwiOlwiNDA3XCIsXCJGb250U2l6ZVwiOjEwLFwiRm9udE5hbWVcIjpcIkNhbGlicmlcIixcIklzQm9sZFwiOmZhbHNlLFwiSXNJdGFsaWNcIjpmYWxzZSxcIklzVW5kZXJsaW5lZFwiOmZhbHNlfSxcIkZvcmVncm91bmRcIjp7XCIkaWRcIjpcIjQwOFwiLFwiQ29sb3JcIjp7XCIkaWRcIjpcIjQwOVwiLFwiQVwiOjI1NSxcIlJcIjoxNCxcIkdcIjo0MCxcIkJcIjo2NX19LFwiSG9yaXpvbnRhbEFsaWdubWVudFwiOjIsXCJJc1Zpc2libGVcIjp0cnVlfSxcIkRhdGVGb3JtYXRcIjp7XCIkaWRcIjpcIjQxMFwiLFwiRm9ybWF0U3RyaW5nXCI6XCJNTU0gZFwiLFwiU2VwYXJhdG9yXCI6XCIvXCIsXCJVc2VJbnRlcm5hdGlvbmFsRGF0ZUZvcm1hdFwiOmZhbHNlLFwiRGF0ZUlzVmlzaWJsZVwiOnRydWUsXCJUaW1lSXNWaXNpYmxlXCI6ZmFsc2UsXCJIb3VyRGlnaXRzXCI6MSxcIkFtUG1EZXNpZ25hdG9yXCI6MixcIlRyaW0wME1pbnV0ZXNcIjpmYWxzZX0sXCJXZWVrTnVtYmVyaW5nXCI6e1wiJGlkXCI6XCI0MTFcIixcIkZvcm1hdFwiOjAsXCJJc1Zpc2libGVcIjpmYWxzZSxcIkxhc3RLbm93blZpc2liaWxpdHlTdGF0ZVwiOmZhbHNlfSxcIlZhcmlhbmNlU3R5bGVcIjp7XCIkaWRcIjpcIjQxMlwiLFwiVmFyaWFuY2VUZXh0U3R5bGVcIjp7XCIkaWRcIjpcIjQxM1wiLFwiRm9udFNldHRpbmdzXCI6e1wiJGlkXCI6XCI0MTRcIixcIkZvbnRTaXplXCI6MTAsXCJGb250TmFtZVwiOlwiQ2FsaWJyaVwiLFwiSXNCb2xkXCI6ZmFsc2UsXCJJc0l0YWxpY1wiOmZhbHNlLFwiSXNVbmRlcmxpbmVkXCI6ZmFsc2V9LFwiRm9yZWdyb3VuZFwiOntcIiRpZFwiOlwiNDE1XCIsXCJDb2xvclwiOntcIiRpZFwiOlwiNDE2XCIsXCJBXCI6MjU1LFwiUlwiOjAsXCJHXCI6MCxcIkJcIjowfX0sXCJIb3Jpem9udGFsQWxpZ25tZW50XCI6MCxcIklzVmlzaWJsZVwiOmZhbHNlfX19LFwiRGVmYXVsdFN3aW1sYW5lTW90U3R5bGVcIjp7XCIkaWRcIjpcIjQxN1wiLFwiU2hhcGVcIjoxLFwiU2hhcGVTaXplXCI6MCxcIkRldGFpbHNTcGFjaW5nXCI6MC4wLFwiUGFkZGluZ1wiOntcIiRpZFwiOlwiNDE4XCIsXCJUb3BcIjo1LjAsXCJMZWZ0XCI6My4wLFwiUmlnaHRcIjowLjAsXCJCb3R0b21cIjoyLjB9LFwiUG9zaXRpb25PblRhc2tcIjoxLFwiU2hhcGVTdHlsZVwiOntcIiRpZFwiOlwiNDE5XCIsXCJNYXJnaW5cIjp7XCIkaWRcIjpcIjQyMFwiLFwiVG9wXCI6MC4wLFwiTGVmdFwiOjAuMCxcIlJpZ2h0XCI6MC4wLFwiQm90dG9tXCI6MC4wfSxcIlBhZGRpbmdcIjp7XCIkaWRcIjpcIjQyMVwiLFwiVG9wXCI6MC4wLFwiTGVmdFwiOjAuMCxcIlJpZ2h0XCI6MC4wLFwiQm90dG9tXCI6MC4wfSxcIkJhY2tncm91bmRcIjp7XCIkaWRcIjpcIjQyMlwiLFwiQ29sb3JcIjp7XCIkaWRcIjpcIjQyM1wiLFwiQVwiOjI1NSxcIlJcIjoxMjgsXCJHXCI6NTMsXCJCXCI6MTR9fSxcIklzVmlzaWJsZVwiOnRydWUsXCJXaWR0aFwiOjEyLjAsXCJIZWlnaHRcIjoxNC4wLFwiQm9yZGVyU3R5bGVcIjp7XCIkaWRcIjpcIjQyNFwiLFwiTGluZVN0eWxlXCI6e1wiJGlkXCI6XCI0MjVcIixcIkxpbmVDb2xvclwiOntcIiRpZFwiOlwiNDI2XCIsXCJDb2xvclwiOntcIiRpZFwiOlwiNDI3XCIsXCJBXCI6MjU1LFwiUlwiOjI1NSxcIkdcIjoyNTUsXCJCXCI6MjU1fX0sXCJMaW5lV2VpZ2h0XCI6MC4wLFwiTGluZVR5cGVcIjowfSxcIklzVmlzaWJsZVwiOmZhbHNlfX0sXCJUaXRsZVN0eWxlXCI6e1wiJGlkXCI6XCI0MjhcIixcIkZvbnRTZXR0aW5nc1wiOntcIiRpZFwiOlwiNDI5XCIsXCJGb250U2l6ZVwiOjExLFwiRm9udE5hbWVcIjpcIkNhbGlicmlcIixcIklzQm9sZFwiOmZhbHNlLFwiSXNJdGFsaWNcIjpmYWxzZSxcIklzVW5kZXJsaW5lZFwiOmZhbHNlfSxcIkZvcmVncm91bmRcIjp7XCIkaWRcIjpcIjQzMFwiLFwiQ29sb3JcIjp7XCIkaWRcIjpcIjQzMVwiLFwiQVwiOjI1NSxcIlJcIjowLFwiR1wiOjAsXCJCXCI6MH19LFwiSG9yaXpvbnRhbEFsaWdubWVudFwiOjEsXCJJc1Zpc2libGVcIjp0cnVlfSxcIkRhdGVTdHlsZVwiOntcIiRpZFwiOlwiNDMyXCIsXCJGb250U2V0dGluZ3NcIjp7XCIkaWRcIjpcIjQzM1wiLFwiRm9udFNpemVcIjoxMCxcIkZvbnROYW1lXCI6XCJDYWxpYnJpXCIsXCJJc0JvbGRcIjpmYWxzZSxcIklzSXRhbGljXCI6ZmFsc2UsXCJJc1VuZGVybGluZWRcIjpmYWxzZX0sXCJGb3JlZ3JvdW5kXCI6e1wiJGlkXCI6XCI0MzRcIixcIkNvbG9yXCI6e1wiJGlkXCI6XCI0MzVcIixcIkFcIjoyNTUsXCJSXCI6MTQsXCJHXCI6NDAsXCJCXCI6NjV9fSxcIkhvcml6b250YWxBbGlnbm1lbnRcIjoxLFwiSXNWaXNpYmxlXCI6dHJ1ZX0sXCJEYXRlRm9ybWF0XCI6e1wiJGlkXCI6XCI0MzZcIixcIkZvcm1hdFN0cmluZ1wiOlwiTU1NIGRcIixcIlNlcGFyYXRvclwiOlwiL1wiLFwiVXNlSW50ZXJuYXRpb25hbERhdGVGb3JtYXRcIjpmYWxzZSxcIkRhdGVJc1Zpc2libGVcIjp0cnVlLFwiVGltZUlzVmlzaWJsZVwiOmZhbHNlLFwiSG91ckRpZ2l0c1wiOjEsXCJBbVBtRGVzaWduYXRvclwiOjIsXCJUcmltMDBNaW51dGVzXCI6ZmFsc2V9LFwiV2Vla051bWJlcmluZ1wiOntcIiRpZFwiOlwiNDM3XCIsXCJGb3JtYXRcIjowLFwiSXNWaXNpYmxlXCI6ZmFsc2UsXCJMYXN0S25vd25WaXNpYmlsaXR5U3RhdGVcIjpmYWxzZX0sXCJWYXJpYW5jZVN0eWxlXCI6e1wiJGlkXCI6XCI0MzhcIixcIlZhcmlhbmNlVGV4dFN0eWxlXCI6e1wiJGlkXCI6XCI0MzlcIixcIkZvbnRTZXR0aW5nc1wiOntcIiRpZFwiOlwiNDQwXCIsXCJGb250U2l6ZVwiOjEwLFwiRm9udE5hbWVcIjpcIkNhbGlicmlcIixcIklzQm9sZFwiOmZhbHNlLFwiSXNJdGFsaWNcIjpmYWxzZSxcIklzVW5kZXJsaW5lZFwiOmZhbHNlfSxcIkZvcmVncm91bmRcIjp7XCIkaWRcIjpcIjQ0MVwiLFwiQ29sb3JcIjp7XCIkaWRcIjpcIjQ0MlwiLFwiQVwiOjI1NSxcIlJcIjowLFwiR1wiOjAsXCJCXCI6MH19LFwiSG9yaXpvbnRhbEFsaWdubWVudFwiOjAsXCJJc1Zpc2libGVcIjpmYWxzZX19fX0se1wiJGlkXCI6XCI0NDNcIixcIlN0eWxlSWRcIjpcImIyNGY4MDQ1LWY2OWItNGE0My04MjlmLWE1NjUwM2ZkY2Q2OVwiLFwiTmFtZVwiOlwiU3dpbWxhbmUgU3R5bGUgM1wiLFwiSGVhZGVyU3R5bGVcIjp7XCIkaWRcIjpcIjQ0NFwiLFwiVGV4dFN0eWxlXCI6e1wiJGlkXCI6XCI0NDVcIixcIkZvbnRTZXR0aW5nc1wiOntcIiRpZFwiOlwiNDQ2XCIsXCJGb250U2l6ZVwiOjExLFwiRm9udE5hbWVcIjpcIkNhbGlicmlcIixcIklzQm9sZFwiOmZhbHNlLFwiSXNJdGFsaWNcIjpmYWxzZSxcIklzVW5kZXJsaW5lZFwiOmZhbHNlfSxcIkZvcmVncm91bmRcIjp7XCIkaWRcIjpcIjQ0N1wiLFwiQ29sb3JcIjp7XCIkaWRcIjpcIjQ0OFwiLFwiQVwiOjI1NSxcIlJcIjoyNTUsXCJHXCI6MjU1LFwiQlwiOjI1NX19LFwiSG9yaXpvbnRhbEFsaWdubWVudFwiOjEsXCJJc1Zpc2libGVcIjp0cnVlfSxcIlJlY3RhbmdsZVN0eWxlXCI6e1wiJGlkXCI6XCI0NDlcIixcIk1hcmdpblwiOntcIiRpZFwiOlwiNDUwXCIsXCJUb3BcIjowLjAsXCJMZWZ0XCI6MC4wLFwiUmlnaHRcIjowLjAsXCJCb3R0b21cIjowLjB9LFwiUGFkZGluZ1wiOntcIiRpZFwiOlwiNDUxXCIsXCJUb3BcIjowLjAsXCJMZWZ0XCI6MC4wLFwiUmlnaHRcIjowLjAsXCJCb3R0b21cIjowLjB9LFwiQmFja2dyb3VuZFwiOntcIiRpZFwiOlwiNDUyXCIsXCJDb2xvclwiOntcIiRpZFwiOlwiNDUzXCIsXCJBXCI6MjU1LFwiUlwiOjI1LFwiR1wiOjEwNyxcIkJcIjozNn19LFwiSXNWaXNpYmxlXCI6dHJ1ZSxcIldpZHRoXCI6MC4wLFwiSGVpZ2h0XCI6MC4wLFwiQm9yZGVyU3R5bGVcIjp7XCIkaWRcIjpcIjQ1NFwiLFwiTGluZVN0eWxlXCI6e1wiJGlkXCI6XCI0NTVcIixcIkxpbmVDb2xvclwiOntcIiRpZFwiOlwiNDU2XCIsXCJDb2xvclwiOntcIiRpZFwiOlwiNDU3XCIsXCJBXCI6MjU1LFwiUlwiOjI1NSxcIkdcIjoyNTUsXCJCXCI6MjU1fX0sXCJMaW5lV2VpZ2h0XCI6MC4wLFwiTGluZVR5cGVcIjowfSxcIklzVmlzaWJsZVwiOmZhbHNlfX19LFwiQmFja2dyb3VuZFN0eWxlXCI6e1wiJGlkXCI6XCI0NThcIixcIk1hcmdpblwiOntcIiRpZFwiOlwiNDU5XCIsXCJUb3BcIjowLjAsXCJMZWZ0XCI6MC4wLFwiUmlnaHRcIjowLjAsXCJCb3R0b21cIjowLjB9LFwiUGFkZGluZ1wiOntcIiRpZFwiOlwiNDYwXCIsXCJUb3BcIjowLjAsXCJMZWZ0XCI6MC4wLFwiUmlnaHRcIjowLjAsXCJCb3R0b21cIjowLjB9LFwiQmFja2dyb3VuZFwiOntcIiRpZFwiOlwiNDYxXCIsXCJDb2xvclwiOntcIiRpZFwiOlwiNDYyXCIsXCJBXCI6NTEsXCJSXCI6MjAwLFwiR1wiOjIwMCxcIkJcIjoyMDB9fSxcIklzVmlzaWJsZVwiOnRydWUsXCJXaWR0aFwiOjAuMCxcIkhlaWdodFwiOjAuMCxcIkJvcmRlclN0eWxlXCI6e1wiJGlkXCI6XCI0NjNcIixcIkxpbmVTdHlsZVwiOntcIiRpZFwiOlwiNDY0XCIsXCJMaW5lQ29sb3JcIjp7XCIkaWRcIjpcIjQ2NVwiLFwiQ29sb3JcIjp7XCIkaWRcIjpcIjQ2NlwiLFwiQVwiOjI1NSxcIlJcIjoyMzQsXCJHXCI6MjIsXCJCXCI6MzB9fSxcIkxpbmVXZWlnaHRcIjoyLjAsXCJMaW5lVHlwZVwiOjB9LFwiSXNWaXNpYmxlXCI6ZmFsc2V9fSxcIklzQWJvdmVUaW1lYmFuZFwiOmZhbHNlLFwiU3BhY2luZ1wiOjMsXCJEZWZhdWx0U3dpbWxhbmVBY3Rpdml0eVN0eWxlXCI6e1wiJGlkXCI6XCI0NjdcIixcIkhlYWRlclN0eWxlXCI6e1wiJGlkXCI6XCI0NjhcIixcIlRleHRTdHlsZVwiOntcIiRpZFwiOlwiNDY5XCIsXCJGb250U2V0dGluZ3NcIjp7XCIkaWRcIjpcIjQ3MFwiLFwiRm9udFNpemVcIjoxMSxcIkZvbnROYW1lXCI6XCJDYWxpYnJpXCIsXCJJc0JvbGRcIjpmYWxzZSxcIklzSXRhbGljXCI6ZmFsc2UsXCJJc1VuZGVybGluZWRcIjpmYWxzZX0sXCJGb3JlZ3JvdW5kXCI6e1wiJGlkXCI6XCI0NzFcIixcIkNvbG9yXCI6e1wiJGlkXCI6XCI0NzJcIixcIkFcIjoyNTUsXCJSXCI6MCxcIkdcIjowLFwiQlwiOjB9fSxcIkhvcml6b250YWxBbGlnbm1lbnRcIjowLFwiSXNWaXNpYmxlXCI6dHJ1ZX0sXCJSZWN0YW5nbGVTdHlsZVwiOntcIiRpZFwiOlwiNDczXCIsXCJNYXJnaW5cIjp7XCIkaWRcIjpcIjQ3NFwiLFwiVG9wXCI6MC4wLFwiTGVmdFwiOjAuMCxcIlJpZ2h0XCI6MC4wLFwiQm90dG9tXCI6MC4wfSxcIlBhZGRpbmdcIjp7XCIkaWRcIjpcIjQ3NVwiLFwiVG9wXCI6MC4wLFwiTGVmdFwiOjAuMCxcIlJpZ2h0XCI6MC4wLFwiQm90dG9tXCI6MC4wfSxcIkJhY2tncm91bmRcIjp7XCIkaWRcIjpcIjQ3NlwiLFwiQ29sb3JcIjp7XCIkaWRcIjpcIjQ3N1wiLFwiQVwiOjYzLFwiUlwiOjI1LFwiR1wiOjEwNyxcIkJcIjozNn19LFwiSXNWaXNpYmxlXCI6dHJ1ZSxcIldpZHRoXCI6MC4wLFwiSGVpZ2h0XCI6MC4wLFwiQm9yZGVyU3R5bGVcIjp7XCIkaWRcIjpcIjQ3OFwiLFwiTGluZVN0eWxlXCI6e1wiJGlkXCI6XCI0NzlcIixcIkxpbmVDb2xvclwiOntcIiRpZFwiOlwiNDgwXCIsXCJDb2xvclwiOntcIiRpZFwiOlwiNDgxXCIsXCJBXCI6MjU1LFwiUlwiOjI1NSxcIkdcIjoyNTUsXCJCXCI6MjU1fX0sXCJMaW5lV2VpZ2h0XCI6MC4wLFwiTGluZVR5cGVcIjowfSxcIklzVmlzaWJsZVwiOmZhbHNlfX19LFwiQmFja2dyb3VuZFN0eWxlXCI6e1wiJGlkXCI6XCI0ODJcIixcIk1hcmdpblwiOntcIiRpZFwiOlwiNDgzXCIsXCJUb3BcIjowLjAsXCJMZWZ0XCI6MC4wLFwiUmlnaHRcIjowLjAsXCJCb3R0b21cIjowLjB9LFwiUGFkZGluZ1wiOntcIiRpZFwiOlwiNDg0XCIsXCJUb3BcIjowLjAsXCJMZWZ0XCI6MC4wLFwiUmlnaHRcIjowLjAsXCJCb3R0b21cIjowLjB9LFwiQmFja2dyb3VuZFwiOntcIiRpZFwiOlwiNDg1XCIsXCJDb2xvclwiOntcIiRpZFwiOlwiNDg2XCIsXCJBXCI6NTEsXCJSXCI6MjAwLFwiR1wiOjIwMCxcIkJcIjoyMDB9fSxcIklzVmlzaWJsZVwiOnRydWUsXCJXaWR0aFwiOjAuMCxcIkhlaWdodFwiOjAuMCxcIkJvcmRlclN0eWxlXCI6e1wiJGlkXCI6XCI0ODdcIixcIkxpbmVTdHlsZVwiOntcIiRpZFwiOlwiNDg4XCIsXCJMaW5lQ29sb3JcIjp7XCIkaWRcIjpcIjQ4OVwiLFwiQ29sb3JcIjp7XCIkaWRcIjpcIjQ5MFwiLFwiQVwiOjI1NSxcIlJcIjoyMzQsXCJHXCI6MjIsXCJCXCI6MzB9fSxcIkxpbmVXZWlnaHRcIjoyLjAsXCJMaW5lVHlwZVwiOjB9LFwiSXNWaXNpYmxlXCI6ZmFsc2V9fX0sXCJEZWZhdWx0U3dpbWxhbmVNaWxlc3RvbmVTdHlsZVwiOntcIiRpZFwiOlwiNDkxXCIsXCJUaXRsZVBvc2l0aW9uXCI6MCxcIkRhdGVQb3NpdGlvblwiOjIsXCJWYXJpYW5jZVBvc2l0aW9uXCI6MixcIlNoYXBlVHlwZVwiOjEsXCJTaGFwZVNpemVcIjowLFwiU3BhY2luZ1wiOjUsXCJTaGFwZVN0eWxlXCI6e1wiJGlkXCI6XCI0OTJcIixcIk1hcmdpblwiOntcIiRpZFwiOlwiNDkzXCIsXCJUb3BcIjowLjAsXCJMZWZ0XCI6MC4wLFwiUmlnaHRcIjowLjAsXCJCb3R0b21cIjowLjB9LFwiUGFkZGluZ1wiOntcIiRpZFwiOlwiNDk0XCIsXCJUb3BcIjowLjAsXCJMZWZ0XCI6MC4wLFwiUmlnaHRcIjowLjAsXCJCb3R0b21cIjowLjB9LFwiQmFja2dyb3VuZFwiOntcIiRpZFwiOlwiNDk1XCIsXCJDb2xvclwiOntcIiRpZFwiOlwiNDk2XCIsXCJBXCI6MjU1LFwiUlwiOjI1LFwiR1wiOjEwNyxcIkJcIjozNn19LFwiSXNWaXNpYmxlXCI6dHJ1ZSxcIldpZHRoXCI6MTIuMCxcIkhlaWdodFwiOjE0LjAsXCJCb3JkZXJTdHlsZVwiOntcIiRpZFwiOlwiNDk3XCIsXCJMaW5lU3R5bGVcIjp7XCIkaWRcIjpcIjQ5OFwiLFwiTGluZUNvbG9yXCI6e1wiJGlkXCI6XCI0OTlcIixcIkNvbG9yXCI6e1wiJGlkXCI6XCI1MDBcIixcIkFcIjoyNTUsXCJSXCI6MjM0LFwiR1wiOjIyLFwiQlwiOjMwfX0sXCJMaW5lV2VpZ2h0XCI6Mi4wLFwiTGluZVR5cGVcIjowfSxcIklzVmlzaWJsZVwiOmZhbHNlfX0sXCJUaXRsZVN0eWxlXCI6e1wiJGlkXCI6XCI1MDFcIixcIkZvbnRTZXR0aW5nc1wiOntcIiRpZFwiOlwiNTAyXCIsXCJGb250U2l6ZVwiOjExLFwiRm9udE5hbWVcIjpcIkNhbGlicmlcIixcIklzQm9sZFwiOmZhbHNlLFwiSXNJdGFsaWNcIjpmYWxzZSxcIklzVW5kZXJsaW5lZFwiOmZhbHNlfSxcIkZvcmVncm91bmRcIjp7XCIkaWRcIjpcIjUwM1wiLFwiQ29sb3JcIjp7XCIkaWRcIjpcIjUwNFwiLFwiQVwiOjI1NSxcIlJcIjowLFwiR1wiOjAsXCJCXCI6MH19LFwiSG9yaXpvbnRhbEFsaWdubWVudFwiOjIsXCJJc1Zpc2libGVcIjp0cnVlfSxcIkRhdGVTdHlsZVwiOntcIiRpZFwiOlwiNTA1XCIsXCJGb250U2V0dGluZ3NcIjp7XCIkaWRcIjpcIjUwNlwiLFwiRm9udFNpemVcIjoxMCxcIkZvbnROYW1lXCI6XCJDYWxpYnJpXCIsXCJJc0JvbGRcIjpmYWxzZSxcIklzSXRhbGljXCI6ZmFsc2UsXCJJc1VuZGVybGluZWRcIjpmYWxzZX0sXCJGb3JlZ3JvdW5kXCI6e1wiJGlkXCI6XCI1MDdcIixcIkNvbG9yXCI6e1wiJGlkXCI6XCI1MDhcIixcIkFcIjoyNTUsXCJSXCI6MTQsXCJHXCI6NDAsXCJCXCI6NjV9fSxcIkhvcml6b250YWxBbGlnbm1lbnRcIjowLFwiSXNWaXNpYmxlXCI6dHJ1ZX0sXCJEYXRlRm9ybWF0XCI6e1wiJGlkXCI6XCI1MDlcIixcIkZvcm1hdFN0cmluZ1wiOlwiTU1NIGRcIixcIlNlcGFyYXRvclwiOlwiL1wiLFwiVXNlSW50ZXJuYXRpb25hbERhdGVGb3JtYXRcIjpmYWxzZSxcIkRhdGVJc1Zpc2libGVcIjp0cnVlLFwiVGltZUlzVmlzaWJsZVwiOmZhbHNlLFwiSG91ckRpZ2l0c1wiOjEsXCJBbVBtRGVzaWduYXRvclwiOjIsXCJUcmltMDBNaW51dGVzXCI6ZmFsc2V9LFwiV2Vla051bWJlcmluZ1wiOntcIiRpZFwiOlwiNTEwXCIsXCJGb3JtYXRcIjowLFwiSXNWaXNpYmxlXCI6ZmFsc2UsXCJMYXN0S25vd25WaXNpYmlsaXR5U3RhdGVcIjpmYWxzZX0sXCJWYXJpYW5jZVN0eWxlXCI6e1wiJGlkXCI6XCI1MTFcIixcIlZhcmlhbmNlVGV4dFN0eWxlXCI6e1wiJGlkXCI6XCI1MTJcIixcIkZvbnRTZXR0aW5nc1wiOntcIiRpZFwiOlwiNTEzXCIsXCJGb250U2l6ZVwiOjEwLFwiRm9udE5hbWVcIjpcIkNhbGlicmlcIixcIklzQm9sZFwiOmZhbHNlLFwiSXNJdGFsaWNcIjpmYWxzZSxcIklzVW5kZXJsaW5lZFwiOmZhbHNlfSxcIkZvcmVncm91bmRcIjp7XCIkaWRcIjpcIjUxNFwiLFwiQ29sb3JcIjp7XCIkaWRcIjpcIjUxNVwiLFwiQVwiOjI1NSxcIlJcIjowLFwiR1wiOjAsXCJCXCI6MH19LFwiSG9yaXpvbnRhbEFsaWdubWVudFwiOjAsXCJJc1Zpc2libGVcIjpmYWxzZX19fSxcIkRlZmF1bHRTd2ltbGFuZVRhc2tTdHlsZVwiOntcIiRpZFwiOlwiNTE2XCIsXCJTaGFwZVwiOjEsXCJTaGFwZVRoaWNrbmVzc1wiOjAsXCJEdXJhdGlvbkZvcm1hdFwiOjAsXCJQZXJjZW50YWdlQ29tcGxldGVUZXh0U3R5bGVcIjp7XCIkaWRcIjpcIjUxN1wiLFwiRm9udFNldHRpbmdzXCI6e1wiJGlkXCI6XCI1MThcIixcIkZvbnRTaXplXCI6MTAsXCJGb250TmFtZVwiOlwiQ2FsaWJyaVwiLFwiSXNCb2xkXCI6ZmFsc2UsXCJJc0l0YWxpY1wiOmZhbHNlLFwiSXNVbmRlcmxpbmVkXCI6ZmFsc2V9LFwiRm9yZWdyb3VuZFwiOntcIiRpZFwiOlwiNTE5XCIsXCJDb2xvclwiOntcIiRpZFwiOlwiNTIwXCIsXCJBXCI6MjU1LFwiUlwiOjIzMixcIkdcIjoyMzIsXCJCXCI6MjMyfX0sXCJIb3Jpem9udGFsQWxpZ25tZW50XCI6MSxcIklzVmlzaWJsZVwiOnRydWV9LFwiUGVyY2VudGFnZUNvbXBsZXRlSGlnaGxpZ2h0U3R5bGVcIjp7XCIkaWRcIjpcIjUyMVwiLFwiQmFja2dyb3VuZFwiOntcIiRpZFwiOlwiNTIyXCIsXCJDb2xvclwiOntcIiRpZFwiOlwiNTIzXCIsXCJBXCI6ODksXCJSXCI6MCxcIkdcIjowLFwiQlwiOjB9fX0sXCJEdXJhdGlvblN0eWxlXCI6e1wiJGlkXCI6XCI1MjRcIixcIkZvbnRTZXR0aW5nc1wiOntcIiRpZFwiOlwiNTI1XCIsXCJGb250U2l6ZVwiOjEwLFwiRm9udE5hbWVcIjpcIkNhbGlicmlcIixcIklzQm9sZFwiOmZhbHNlLFwiSXNJdGFsaWNcIjpmYWxzZSxcIklzVW5kZXJsaW5lZFwiOmZhbHNlfSxcIkZvcmVncm91bmRcIjp7XCIkaWRcIjpcIjUyNlwiLFwiQ29sb3JcIjp7XCIkaWRcIjpcIjUyN1wiLFwiQVwiOjI1NSxcIlJcIjoyMzcsXCJHXCI6MTI1LFwiQlwiOjQ5fX0sXCJIb3Jpem9udGFsQWxpZ25tZW50XCI6MCxcIklzVmlzaWJsZVwiOmZhbHNlfSxcIk1hcmdpblwiOntcIiRpZFwiOlwiNTI4XCIsXCJUb3BcIjowLjAsXCJMZWZ0XCI6MC4wLFwiUmlnaHRcIjowLjAsXCJCb3R0b21cIjowLjB9LFwiU3RhcnREYXRlUG9zaXRpb25cIjozLFwiRW5kRGF0ZVBvc2l0aW9uXCI6MyxcIlRpdGxlUG9zaXRpb25cIjo0LFwiRHVyYXRpb25Qb3NpdGlvblwiOjAsXCJQZXJjZW50YWdlQ29tcGxldGVkUG9zaXRpb25cIjoyLFwiVmFyaWFuY2VQb3NpdGlvblwiOjIsXCJTcGFjaW5nXCI6MyxcIkJhc2VsaW5lU3R5bGVcIjp7XCIkaWRcIjpcIjUyOVwiLFwiQmFzZWxpbmVTaGFwZVN0eWxlXCI6e1wiJGlkXCI6XCI1MzBcIixcIk1hcmdpblwiOntcIiRpZFwiOlwiNTMxXCIsXCJUb3BcIjowLjAsXCJMZWZ0XCI6MC4wLFwiUmlnaHRcIjowLjAsXCJCb3R0b21cIjowLjB9LFwiUGFkZGluZ1wiOntcIiRpZFwiOlwiNTMyXCIsXCJUb3BcIjowLjAsXCJMZWZ0XCI6MC4wLFwiUmlnaHRcIjowLjAsXCJCb3R0b21cIjowLjB9LFwiQmFja2dyb3VuZFwiOntcIiRpZFwiOlwiNTMzXCIsXCJDb2xvclwiOntcIiRpZFwiOlwiNTM0XCIsXCJBXCI6MTUzLFwiUlwiOjAsXCJHXCI6MCxcIkJcIjowfX0sXCJJc1Zpc2libGVcIjpmYWxzZSxcIldpZHRoXCI6MC4wLFwiSGVpZ2h0XCI6MC4wLFwiQm9yZGVyU3R5bGVcIjp7XCIkaWRcIjpcIjUzNVwiLFwiTGluZVN0eWxlXCI6e1wiJGlkXCI6XCI1MzZcIixcIkxpbmVDb2xvclwiOntcIiRpZFwiOlwiNTM3XCIsXCJDb2xvclwiOntcIiRpZFwiOlwiNTM4XCIsXCJBXCI6MjU1LFwiUlwiOjI1NSxcIkdcIjowLFwiQlwiOjB9fSxcIkxpbmVXZWlnaHRcIjoyLjAsXCJMaW5lVHlwZVwiOjB9LFwiSXNWaXNpYmxlXCI6ZmFsc2V9fX0sXCJTaGFwZVN0eWxlXCI6e1wiJGlkXCI6XCI1MzlcIixcIk1hcmdpblwiOntcIiRpZFwiOlwiNTQwXCIsXCJUb3BcIjowLjAsXCJMZWZ0XCI6NC4wLFwiUmlnaHRcIjo0LjAsXCJCb3R0b21cIjowLjB9LFwiUGFkZGluZ1wiOntcIiRpZFwiOlwiNTQxXCIsXCJUb3BcIjowLjAsXCJMZWZ0XCI6MC4wLFwiUmlnaHRcIjowLjAsXCJCb3R0b21cIjowLjB9LFwiQmFja2dyb3VuZFwiOntcIiRpZFwiOlwiNTQyXCIsXCJDb2xvclwiOntcIiRpZFwiOlwiNTQzXCIsXCJBXCI6MjU1LFwiUlwiOjI1LFwiR1wiOjEwNyxcIkJcIjozNn19LFwiSXNWaXNpYmxlXCI6dHJ1ZSxcIldpZHRoXCI6MC4wLFwiSGVpZ2h0XCI6MTAuMCxcIkJvcmRlclN0eWxlXCI6e1wiJGlkXCI6XCI1NDRcIixcIkxpbmVTdHlsZVwiOntcIiRpZFwiOlwiNTQ1XCIsXCJMaW5lQ29sb3JcIjp7XCIkaWRcIjpcIjU0NlwiLFwiQ29sb3JcIjp7XCIkaWRcIjpcIjU0N1wiLFwiQVwiOjI1NSxcIlJcIjoyMzQsXCJHXCI6MjIsXCJCXCI6MzB9fSxcIkxpbmVXZWlnaHRcIjoyLjAsXCJMaW5lVHlwZVwiOjB9LFwiSXNWaXNpYmxlXCI6ZmFsc2V9fSxcIlRpdGxlU3R5bGVcIjp7XCIkaWRcIjpcIjU0OFwiLFwiRm9udFNldHRpbmdzXCI6e1wiJGlkXCI6XCI1NDlcIixcIkZvbnRTaXplXCI6MTEsXCJGb250TmFtZVwiOlwiQ2FsaWJyaVwiLFwiSXNCb2xkXCI6ZmFsc2UsXCJJc0l0YWxpY1wiOmZhbHNlLFwiSXNVbmRlcmxpbmVkXCI6ZmFsc2V9LFwiRm9yZWdyb3VuZFwiOntcIiRpZFwiOlwiNTUwXCIsXCJDb2xvclwiOntcIiRpZFwiOlwiNTUxXCIsXCJBXCI6MjU1LFwiUlwiOjAsXCJHXCI6MCxcIkJcIjowfX0sXCJIb3Jpem9udGFsQWxpZ25tZW50XCI6MCxcIklzVmlzaWJsZVwiOnRydWV9LFwiRGF0ZVN0eWxlXCI6e1wiJGlkXCI6XCI1NTJcIixcIkZvbnRTZXR0aW5nc1wiOntcIiRpZFwiOlwiNTUzXCIsXCJGb250U2l6ZVwiOjEwLFwiRm9udE5hbWVcIjpcIkNhbGlicmlcIixcIklzQm9sZFwiOmZhbHNlLFwiSXNJdGFsaWNcIjpmYWxzZSxcIklzVW5kZXJsaW5lZFwiOmZhbHNlfSxcIkZvcmVncm91bmRcIjp7XCIkaWRcIjpcIjU1NFwiLFwiQ29sb3JcIjp7XCIkaWRcIjpcIjU1NVwiLFwiQVwiOjI1NSxcIlJcIjoxNCxcIkdcIjo0MCxcIkJcIjo2NX19LFwiSG9yaXpvbnRhbEFsaWdubWVudFwiOjIsXCJJc1Zpc2libGVcIjp0cnVlfSxcIkRhdGVGb3JtYXRcIjp7XCIkaWRcIjpcIjU1NlwiLFwiRm9ybWF0U3RyaW5nXCI6XCJNTU0gZFwiLFwiU2VwYXJhdG9yXCI6XCIvXCIsXCJVc2VJbnRlcm5hdGlvbmFsRGF0ZUZvcm1hdFwiOmZhbHNlLFwiRGF0ZUlzVmlzaWJsZVwiOnRydWUsXCJUaW1lSXNWaXNpYmxlXCI6ZmFsc2UsXCJIb3VyRGlnaXRzXCI6MSxcIkFtUG1EZXNpZ25hdG9yXCI6MixcIlRyaW0wME1pbnV0ZXNcIjpmYWxzZX0sXCJXZWVrTnVtYmVyaW5nXCI6e1wiJGlkXCI6XCI1NTdcIixcIkZvcm1hdFwiOjAsXCJJc1Zpc2libGVcIjpmYWxzZSxcIkxhc3RLbm93blZpc2liaWxpdHlTdGF0ZVwiOmZhbHNlfSxcIlZhcmlhbmNlU3R5bGVcIjp7XCIkaWRcIjpcIjU1OFwiLFwiVmFyaWFuY2VUZXh0U3R5bGVcIjp7XCIkaWRcIjpcIjU1OVwiLFwiRm9udFNldHRpbmdzXCI6e1wiJGlkXCI6XCI1NjBcIixcIkZvbnRTaXplXCI6MTAsXCJGb250TmFtZVwiOlwiQ2FsaWJyaVwiLFwiSXNCb2xkXCI6ZmFsc2UsXCJJc0l0YWxpY1wiOmZhbHNlLFwiSXNVbmRlcmxpbmVkXCI6ZmFsc2V9LFwiRm9yZWdyb3VuZFwiOntcIiRpZFwiOlwiNTYxXCIsXCJDb2xvclwiOntcIiRpZFwiOlwiNTYyXCIsXCJBXCI6MjU1LFwiUlwiOjAsXCJHXCI6MCxcIkJcIjowfX0sXCJIb3Jpem9udGFsQWxpZ25tZW50XCI6MCxcIklzVmlzaWJsZVwiOmZhbHNlfX19LFwiRGVmYXVsdFN3aW1sYW5lTW90U3R5bGVcIjp7XCIkaWRcIjpcIjU2M1wiLFwiU2hhcGVcIjoxLFwiU2hhcGVTaXplXCI6MCxcIkRldGFpbHNTcGFjaW5nXCI6MC4wLFwiUGFkZGluZ1wiOntcIiRpZFwiOlwiNTY0XCIsXCJUb3BcIjo1LjAsXCJMZWZ0XCI6My4wLFwiUmlnaHRcIjowLjAsXCJCb3R0b21cIjoyLjB9LFwiUG9zaXRpb25PblRhc2tcIjoxLFwiU2hhcGVTdHlsZVwiOntcIiRpZFwiOlwiNTY1XCIsXCJNYXJnaW5cIjp7XCIkaWRcIjpcIjU2NlwiLFwiVG9wXCI6MC4wLFwiTGVmdFwiOjAuMCxcIlJpZ2h0XCI6MC4wLFwiQm90dG9tXCI6MC4wfSxcIlBhZGRpbmdcIjp7XCIkaWRcIjpcIjU2N1wiLFwiVG9wXCI6MC4wLFwiTGVmdFwiOjAuMCxcIlJpZ2h0XCI6MC4wLFwiQm90dG9tXCI6MC4wfSxcIkJhY2tncm91bmRcIjp7XCIkaWRcIjpcIjU2OFwiLFwiQ29sb3JcIjp7XCIkaWRcIjpcIjU2OVwiLFwiQVwiOjI1NSxcIlJcIjoxMyxcIkdcIjo1MyxcIkJcIjoxOH19LFwiSXNWaXNpYmxlXCI6dHJ1ZSxcIldpZHRoXCI6MTIuMCxcIkhlaWdodFwiOjE0LjAsXCJCb3JkZXJTdHlsZVwiOntcIiRpZFwiOlwiNTcwXCIsXCJMaW5lU3R5bGVcIjp7XCIkaWRcIjpcIjU3MVwiLFwiTGluZUNvbG9yXCI6e1wiJGlkXCI6XCI1NzJcIixcIkNvbG9yXCI6e1wiJGlkXCI6XCI1NzNcIixcIkFcIjoyNTUsXCJSXCI6MjU1LFwiR1wiOjI1NSxcIkJcIjoyNTV9fSxcIkxpbmVXZWlnaHRcIjowLjAsXCJMaW5lVHlwZVwiOjB9LFwiSXNWaXNpYmxlXCI6ZmFsc2V9fSxcIlRpdGxlU3R5bGVcIjp7XCIkaWRcIjpcIjU3NFwiLFwiRm9udFNldHRpbmdzXCI6e1wiJGlkXCI6XCI1NzVcIixcIkZvbnRTaXplXCI6MTEsXCJGb250TmFtZVwiOlwiQ2FsaWJyaVwiLFwiSXNCb2xkXCI6ZmFsc2UsXCJJc0l0YWxpY1wiOmZhbHNlLFwiSXNVbmRlcmxpbmVkXCI6ZmFsc2V9LFwiRm9yZWdyb3VuZFwiOntcIiRpZFwiOlwiNTc2XCIsXCJDb2xvclwiOntcIiRpZFwiOlwiNTc3XCIsXCJBXCI6MjU1LFwiUlwiOjAsXCJHXCI6MCxcIkJcIjowfX0sXCJIb3Jpem9udGFsQWxpZ25tZW50XCI6MSxcIklzVmlzaWJsZVwiOnRydWV9LFwiRGF0ZVN0eWxlXCI6e1wiJGlkXCI6XCI1NzhcIixcIkZvbnRTZXR0aW5nc1wiOntcIiRpZFwiOlwiNTc5XCIsXCJGb250U2l6ZVwiOjEwLFwiRm9udE5hbWVcIjpcIkNhbGlicmlcIixcIklzQm9sZFwiOmZhbHNlLFwiSXNJdGFsaWNcIjpmYWxzZSxcIklzVW5kZXJsaW5lZFwiOmZhbHNlfSxcIkZvcmVncm91bmRcIjp7XCIkaWRcIjpcIjU4MFwiLFwiQ29sb3JcIjp7XCIkaWRcIjpcIjU4MVwiLFwiQVwiOjI1NSxcIlJcIjoxNCxcIkdcIjo0MCxcIkJcIjo2NX19LFwiSG9yaXpvbnRhbEFsaWdubWVudFwiOjEsXCJJc1Zpc2libGVcIjp0cnVlfSxcIkRhdGVGb3JtYXRcIjp7XCIkaWRcIjpcIjU4MlwiLFwiRm9ybWF0U3RyaW5nXCI6XCJNTU0gZFwiLFwiU2VwYXJhdG9yXCI6XCIvXCIsXCJVc2VJbnRlcm5hdGlvbmFsRGF0ZUZvcm1hdFwiOmZhbHNlLFwiRGF0ZUlzVmlzaWJsZVwiOnRydWUsXCJUaW1lSXNWaXNpYmxlXCI6ZmFsc2UsXCJIb3VyRGlnaXRzXCI6MSxcIkFtUG1EZXNpZ25hdG9yXCI6MixcIlRyaW0wME1pbnV0ZXNcIjpmYWxzZX0sXCJXZWVrTnVtYmVyaW5nXCI6e1wiJGlkXCI6XCI1ODNcIixcIkZvcm1hdFwiOjAsXCJJc1Zpc2libGVcIjpmYWxzZSxcIkxhc3RLbm93blZpc2liaWxpdHlTdGF0ZVwiOmZhbHNlfSxcIlZhcmlhbmNlU3R5bGVcIjp7XCIkaWRcIjpcIjU4NFwiLFwiVmFyaWFuY2VUZXh0U3R5bGVcIjp7XCIkaWRcIjpcIjU4NVwiLFwiRm9udFNldHRpbmdzXCI6e1wiJGlkXCI6XCI1ODZcIixcIkZvbnRTaXplXCI6MTAsXCJGb250TmFtZVwiOlwiQ2FsaWJyaVwiLFwiSXNCb2xkXCI6ZmFsc2UsXCJJc0l0YWxpY1wiOmZhbHNlLFwiSXNVbmRlcmxpbmVkXCI6ZmFsc2V9LFwiRm9yZWdyb3VuZFwiOntcIiRpZFwiOlwiNTg3XCIsXCJDb2xvclwiOntcIiRpZFwiOlwiNTg4XCIsXCJBXCI6MjU1LFwiUlwiOjAsXCJHXCI6MCxcIkJcIjowfX0sXCJIb3Jpem9udGFsQWxpZ25tZW50XCI6MCxcIklzVmlzaWJsZVwiOmZhbHNlfX19fSx7XCIkaWRcIjpcIjU4OVwiLFwiU3R5bGVJZFwiOlwiMDcwMmRlYTgtYzExNC00ZDcxLWJlNDAtY2QzMDYyYzQ2OTcwXCIsXCJOYW1lXCI6XCJTd2ltbGFuZSBTdHlsZSA0XCIsXCJIZWFkZXJTdHlsZVwiOntcIiRpZFwiOlwiNTkwXCIsXCJUZXh0U3R5bGVcIjp7XCIkaWRcIjpcIjU5MVwiLFwiRm9udFNldHRpbmdzXCI6e1wiJGlkXCI6XCI1OTJcIixcIkZvbnRTaXplXCI6MTEsXCJGb250TmFtZVwiOlwiQ2FsaWJyaVwiLFwiSXNCb2xkXCI6ZmFsc2UsXCJJc0l0YWxpY1wiOmZhbHNlLFwiSXNVbmRlcmxpbmVkXCI6ZmFsc2V9LFwiRm9yZWdyb3VuZFwiOntcIiRpZFwiOlwiNTkzXCIsXCJDb2xvclwiOntcIiRpZFwiOlwiNTk0XCIsXCJBXCI6MjU1LFwiUlwiOjI1NSxcIkdcIjoyNTUsXCJCXCI6MjU1fX0sXCJIb3Jpem9udGFsQWxpZ25tZW50XCI6MCxcIklzVmlzaWJsZVwiOnRydWV9LFwiUmVjdGFuZ2xlU3R5bGVcIjp7XCIkaWRcIjpcIjU5NVwiLFwiTWFyZ2luXCI6e1wiJGlkXCI6XCI1OTZcIixcIlRvcFwiOjAuMCxcIkxlZnRcIjowLjAsXCJSaWdodFwiOjAuMCxcIkJvdHRvbVwiOjAuMH0sXCJQYWRkaW5nXCI6e1wiJGlkXCI6XCI1OTdcIixcIlRvcFwiOjAuMCxcIkxlZnRcIjowLjAsXCJSaWdodFwiOjAuMCxcIkJvdHRvbVwiOjAuMH0sXCJCYWNrZ3JvdW5kXCI6e1wiJGlkXCI6XCI1OThcIixcIkNvbG9yXCI6e1wiJGlkXCI6XCI1OTlcIixcIkFcIjoyNTUsXCJSXCI6MTUsXCJHXCI6MTU4LFwiQlwiOjIxM319LFwiSXNWaXNpYmxlXCI6dHJ1ZSxcIldpZHRoXCI6MC4wLFwiSGVpZ2h0XCI6MC4wLFwiQm9yZGVyU3R5bGVcIjp7XCIkaWRcIjpcIjYwMFwiLFwiTGluZVN0eWxlXCI6e1wiJGlkXCI6XCI2MDFcIixcIkxpbmVDb2xvclwiOntcIiRpZFwiOlwiNjAyXCIsXCJDb2xvclwiOntcIiRpZFwiOlwiNjAzXCIsXCJBXCI6MjU1LFwiUlwiOjI1NSxcIkdcIjoyNTUsXCJCXCI6MjU1fX0sXCJMaW5lV2VpZ2h0XCI6MC4wLFwiTGluZVR5cGVcIjowfSxcIklzVmlzaWJsZVwiOmZhbHNlfX19LFwiQmFja2dyb3VuZFN0eWxlXCI6e1wiJGlkXCI6XCI2MDRcIixcIk1hcmdpblwiOntcIiRpZFwiOlwiNjA1XCIsXCJUb3BcIjowLjAsXCJMZWZ0XCI6MC4wLFwiUmlnaHRcIjowLjAsXCJCb3R0b21cIjowLjB9LFwiUGFkZGluZ1wiOntcIiRpZFwiOlwiNjA2XCIsXCJUb3BcIjowLjAsXCJMZWZ0XCI6MC4wLFwiUmlnaHRcIjowLjAsXCJCb3R0b21cIjowLjB9LFwiQmFja2dyb3VuZFwiOntcIiRpZFwiOlwiNjA3XCIsXCJDb2xvclwiOntcIiRpZFwiOlwiNjA4XCIsXCJBXCI6NTEsXCJSXCI6MjAwLFwiR1wiOjIwMCxcIkJcIjoyMDB9fSxcIklzVmlzaWJsZVwiOnRydWUsXCJXaWR0aFwiOjAuMCxcIkhlaWdodFwiOjAuMCxcIkJvcmRlclN0eWxlXCI6e1wiJGlkXCI6XCI2MDlcIixcIkxpbmVTdHlsZVwiOntcIiRpZFwiOlwiNjEwXCIsXCJMaW5lQ29sb3JcIjp7XCIkaWRcIjpcIjYxMVwiLFwiQ29sb3JcIjp7XCIkaWRcIjpcIjYxMlwiLFwiQVwiOjI1NSxcIlJcIjoyMzQsXCJHXCI6MjIsXCJCXCI6MzB9fSxcIkxpbmVXZWlnaHRcIjoyLjAsXCJMaW5lVHlwZVwiOjB9LFwiSXNWaXNpYmxlXCI6ZmFsc2V9fSxcIklzQWJvdmVUaW1lYmFuZFwiOmZhbHNlLFwiU3BhY2luZ1wiOjMsXCJEZWZhdWx0U3dpbWxhbmVBY3Rpdml0eVN0eWxlXCI6e1wiJGlkXCI6XCI2MTNcIixcIkhlYWRlclN0eWxlXCI6e1wiJGlkXCI6XCI2MTRcIixcIlRleHRTdHlsZVwiOntcIiRpZFwiOlwiNjE1XCIsXCJGb250U2V0dGluZ3NcIjp7XCIkaWRcIjpcIjYxNlwiLFwiRm9udFNpemVcIjoxMSxcIkZvbnROYW1lXCI6XCJDYWxpYnJpXCIsXCJJc0JvbGRcIjpmYWxzZSxcIklzSXRhbGljXCI6ZmFsc2UsXCJJc1VuZGVybGluZWRcIjpmYWxzZX0sXCJGb3JlZ3JvdW5kXCI6e1wiJGlkXCI6XCI2MTdcIixcIkNvbG9yXCI6e1wiJGlkXCI6XCI2MThcIixcIkFcIjoyNTUsXCJSXCI6MCxcIkdcIjowLFwiQlwiOjB9fSxcIkhvcml6b250YWxBbGlnbm1lbnRcIjowLFwiSXNWaXNpYmxlXCI6dHJ1ZX0sXCJSZWN0YW5nbGVTdHlsZVwiOntcIiRpZFwiOlwiNjE5XCIsXCJNYXJnaW5cIjp7XCIkaWRcIjpcIjYyMFwiLFwiVG9wXCI6MC4wLFwiTGVmdFwiOjAuMCxcIlJpZ2h0XCI6MC4wLFwiQm90dG9tXCI6MC4wfSxcIlBhZGRpbmdcIjp7XCIkaWRcIjpcIjYyMVwiLFwiVG9wXCI6MC4wLFwiTGVmdFwiOjAuMCxcIlJpZ2h0XCI6MC4wLFwiQm90dG9tXCI6MC4wfSxcIkJhY2tncm91bmRcIjp7XCIkaWRcIjpcIjYyMlwiLFwiQ29sb3JcIjp7XCIkaWRcIjpcIjYyM1wiLFwiQVwiOjEyNyxcIlJcIjoxNSxcIkdcIjoxNTgsXCJCXCI6MjEzfX0sXCJJc1Zpc2libGVcIjp0cnVlLFwiV2lkdGhcIjowLjAsXCJIZWlnaHRcIjowLjAsXCJCb3JkZXJTdHlsZVwiOntcIiRpZFwiOlwiNjI0XCIsXCJMaW5lU3R5bGVcIjp7XCIkaWRcIjpcIjYyNVwiLFwiTGluZUNvbG9yXCI6e1wiJGlkXCI6XCI2MjZcIixcIkNvbG9yXCI6e1wiJGlkXCI6XCI2MjdcIixcIkFcIjoyNTUsXCJSXCI6MjU1LFwiR1wiOjAsXCJCXCI6MH19LFwiTGluZVdlaWdodFwiOjAuMCxcIkxpbmVUeXBlXCI6MH0sXCJJc1Zpc2libGVcIjpmYWxzZX19fSxcIkJhY2tncm91bmRTdHlsZVwiOntcIiRpZFwiOlwiNjI4XCIsXCJNYXJnaW5cIjp7XCIkaWRcIjpcIjYyOVwiLFwiVG9wXCI6MC4wLFwiTGVmdFwiOjAuMCxcIlJpZ2h0XCI6MC4wLFwiQm90dG9tXCI6MC4wfSxcIlBhZGRpbmdcIjp7XCIkaWRcIjpcIjYzMFwiLFwiVG9wXCI6MC4wLFwiTGVmdFwiOjAuMCxcIlJpZ2h0XCI6MC4wLFwiQm90dG9tXCI6MC4wfSxcIkJhY2tncm91bmRcIjp7XCIkaWRcIjpcIjYzMVwiLFwiQ29sb3JcIjp7XCIkaWRcIjpcIjYzMlwiLFwiQVwiOjUxLFwiUlwiOjIwMCxcIkdcIjoyMDAsXCJCXCI6MjAwfX0sXCJJc1Zpc2libGVcIjp0cnVlLFwiV2lkdGhcIjowLjAsXCJIZWlnaHRcIjowLjAsXCJCb3JkZXJTdHlsZVwiOntcIiRpZFwiOlwiNjMzXCIsXCJMaW5lU3R5bGVcIjp7XCIkaWRcIjpcIjYzNFwiLFwiTGluZUNvbG9yXCI6e1wiJGlkXCI6XCI2MzVcIixcIkNvbG9yXCI6e1wiJGlkXCI6XCI2MzZcIixcIkFcIjoyNTUsXCJSXCI6MjM0LFwiR1wiOjIyLFwiQlwiOjMwfX0sXCJMaW5lV2VpZ2h0XCI6Mi4wLFwiTGluZVR5cGVcIjowfSxcIklzVmlzaWJsZVwiOmZhbHNlfX19LFwiRGVmYXVsdFN3aW1sYW5lTWlsZXN0b25lU3R5bGVcIjp7XCIkaWRcIjpcIjYzN1wiLFwiVGl0bGVQb3NpdGlvblwiOjAsXCJEYXRlUG9zaXRpb25cIjoyLFwiVmFyaWFuY2VQb3NpdGlvblwiOjIsXCJTaGFwZVR5cGVcIjoxLFwiU2hhcGVTaXplXCI6MCxcIlNwYWNpbmdcIjo1LFwiU2hhcGVTdHlsZVwiOntcIiRpZFwiOlwiNjM4XCIsXCJNYXJnaW5cIjp7XCIkaWRcIjpcIjYzOVwiLFwiVG9wXCI6MC4wLFwiTGVmdFwiOjAuMCxcIlJpZ2h0XCI6MC4wLFwiQm90dG9tXCI6MC4wfSxcIlBhZGRpbmdcIjp7XCIkaWRcIjpcIjY0MFwiLFwiVG9wXCI6MC4wLFwiTGVmdFwiOjAuMCxcIlJpZ2h0XCI6MC4wLFwiQm90dG9tXCI6MC4wfSxcIkJhY2tncm91bmRcIjp7XCIkaWRcIjpcIjY0MVwiLFwiQ29sb3JcIjp7XCIkaWRcIjpcIjY0MlwiLFwiQVwiOjI1NSxcIlJcIjoxNSxcIkdcIjoxNTgsXCJCXCI6MjEzfX0sXCJJc1Zpc2libGVcIjp0cnVlLFwiV2lkdGhcIjoxMi4wLFwiSGVpZ2h0XCI6MTQuMCxcIkJvcmRlclN0eWxlXCI6e1wiJGlkXCI6XCI2NDNcIixcIkxpbmVTdHlsZVwiOntcIiRpZFwiOlwiNjQ0XCIsXCJMaW5lQ29sb3JcIjp7XCIkaWRcIjpcIjY0NVwiLFwiQ29sb3JcIjp7XCIkaWRcIjpcIjY0NlwiLFwiQVwiOjI1NSxcIlJcIjoyMzQsXCJHXCI6MjIsXCJCXCI6MzB9fSxcIkxpbmVXZWlnaHRcIjoyLjAsXCJMaW5lVHlwZVwiOjB9LFwiSXNWaXNpYmxlXCI6ZmFsc2V9fSxcIlRpdGxlU3R5bGVcIjp7XCIkaWRcIjpcIjY0N1wiLFwiRm9udFNldHRpbmdzXCI6e1wiJGlkXCI6XCI2NDhcIixcIkZvbnRTaXplXCI6MTEsXCJGb250TmFtZVwiOlwiQ2FsaWJyaVwiLFwiSXNCb2xkXCI6ZmFsc2UsXCJJc0l0YWxpY1wiOmZhbHNlLFwiSXNVbmRlcmxpbmVkXCI6ZmFsc2V9LFwiRm9yZWdyb3VuZFwiOntcIiRpZFwiOlwiNjQ5XCIsXCJDb2xvclwiOntcIiRpZFwiOlwiNjUwXCIsXCJBXCI6MjU1LFwiUlwiOjAsXCJHXCI6MCxcIkJcIjowfX0sXCJIb3Jpem9udGFsQWxpZ25tZW50XCI6MixcIklzVmlzaWJsZVwiOnRydWV9LFwiRGF0ZVN0eWxlXCI6e1wiJGlkXCI6XCI2NTFcIixcIkZvbnRTZXR0aW5nc1wiOntcIiRpZFwiOlwiNjUyXCIsXCJGb250U2l6ZVwiOjEwLFwiRm9udE5hbWVcIjpcIkNhbGlicmlcIixcIklzQm9sZFwiOmZhbHNlLFwiSXNJdGFsaWNcIjpmYWxzZSxcIklzVW5kZXJsaW5lZFwiOmZhbHNlfSxcIkZvcmVncm91bmRcIjp7XCIkaWRcIjpcIjY1M1wiLFwiQ29sb3JcIjp7XCIkaWRcIjpcIjY1NFwiLFwiQVwiOjI1NSxcIlJcIjoxNCxcIkdcIjo0MCxcIkJcIjo2NX19LFwiSG9yaXpvbnRhbEFsaWdubWVudFwiOjAsXCJJc1Zpc2libGVcIjp0cnVlfSxcIkRhdGVGb3JtYXRcIjp7XCIkaWRcIjpcIjY1NVwiLFwiRm9ybWF0U3RyaW5nXCI6XCJNTU0gZFwiLFwiU2VwYXJhdG9yXCI6XCIvXCIsXCJVc2VJbnRlcm5hdGlvbmFsRGF0ZUZvcm1hdFwiOmZhbHNlLFwiRGF0ZUlzVmlzaWJsZVwiOnRydWUsXCJUaW1lSXNWaXNpYmxlXCI6ZmFsc2UsXCJIb3VyRGlnaXRzXCI6MSxcIkFtUG1EZXNpZ25hdG9yXCI6MixcIlRyaW0wME1pbnV0ZXNcIjpmYWxzZX0sXCJXZWVrTnVtYmVyaW5nXCI6e1wiJGlkXCI6XCI2NTZcIixcIkZvcm1hdFwiOjAsXCJJc1Zpc2libGVcIjpmYWxzZSxcIkxhc3RLbm93blZpc2liaWxpdHlTdGF0ZVwiOmZhbHNlfSxcIlZhcmlhbmNlU3R5bGVcIjp7XCIkaWRcIjpcIjY1N1wiLFwiVmFyaWFuY2VUZXh0U3R5bGVcIjp7XCIkaWRcIjpcIjY1OFwiLFwiRm9udFNldHRpbmdzXCI6e1wiJGlkXCI6XCI2NTlcIixcIkZvbnRTaXplXCI6MTAsXCJGb250TmFtZVwiOlwiQ2FsaWJyaVwiLFwiSXNCb2xkXCI6ZmFsc2UsXCJJc0l0YWxpY1wiOmZhbHNlLFwiSXNVbmRlcmxpbmVkXCI6ZmFsc2V9LFwiRm9yZWdyb3VuZFwiOntcIiRpZFwiOlwiNjYwXCIsXCJDb2xvclwiOntcIiRpZFwiOlwiNjYxXCIsXCJBXCI6MjU1LFwiUlwiOjAsXCJHXCI6MCxcIkJcIjowfX0sXCJIb3Jpem9udGFsQWxpZ25tZW50XCI6MCxcIklzVmlzaWJsZVwiOmZhbHNlfX19LFwiRGVmYXVsdFN3aW1sYW5lVGFza1N0eWxlXCI6e1wiJGlkXCI6XCI2NjJcIixcIlNoYXBlXCI6MSxcIlNoYXBlVGhpY2tuZXNzXCI6MCxcIkR1cmF0aW9uRm9ybWF0XCI6MCxcIlBlcmNlbnRhZ2VDb21wbGV0ZVRleHRTdHlsZVwiOntcIiRpZFwiOlwiNjYzXCIsXCJGb250U2V0dGluZ3NcIjp7XCIkaWRcIjpcIjY2NFwiLFwiRm9udFNpemVcIjoxMCxcIkZvbnROYW1lXCI6XCJDYWxpYnJpXCIsXCJJc0JvbGRcIjpmYWxzZSxcIklzSXRhbGljXCI6ZmFsc2UsXCJJc1VuZGVybGluZWRcIjpmYWxzZX0sXCJGb3JlZ3JvdW5kXCI6e1wiJGlkXCI6XCI2NjVcIixcIkNvbG9yXCI6e1wiJGlkXCI6XCI2NjZcIixcIkFcIjoyNTUsXCJSXCI6MjMyLFwiR1wiOjIzMixcIkJcIjoyMzJ9fSxcIkhvcml6b250YWxBbGlnbm1lbnRcIjoxLFwiSXNWaXNpYmxlXCI6dHJ1ZX0sXCJQZXJjZW50YWdlQ29tcGxldGVIaWdobGlnaHRTdHlsZVwiOntcIiRpZFwiOlwiNjY3XCIsXCJCYWNrZ3JvdW5kXCI6e1wiJGlkXCI6XCI2NjhcIixcIkNvbG9yXCI6e1wiJGlkXCI6XCI2NjlcIixcIkFcIjo4OSxcIlJcIjowLFwiR1wiOjAsXCJCXCI6MH19fSxcIkR1cmF0aW9uU3R5bGVcIjp7XCIkaWRcIjpcIjY3MFwiLFwiRm9udFNldHRpbmdzXCI6e1wiJGlkXCI6XCI2NzFcIixcIkZvbnRTaXplXCI6MTAsXCJGb250TmFtZVwiOlwiQ2FsaWJyaVwiLFwiSXNCb2xkXCI6ZmFsc2UsXCJJc0l0YWxpY1wiOmZhbHNlLFwiSXNVbmRlcmxpbmVkXCI6ZmFsc2V9LFwiRm9yZWdyb3VuZFwiOntcIiRpZFwiOlwiNjcyXCIsXCJDb2xvclwiOntcIiRpZFwiOlwiNjczXCIsXCJBXCI6MjU1LFwiUlwiOjIzNyxcIkdcIjoxMjUsXCJCXCI6NDl9fSxcIkhvcml6b250YWxBbGlnbm1lbnRcIjowLFwiSXNWaXNpYmxlXCI6ZmFsc2V9LFwiTWFyZ2luXCI6e1wiJGlkXCI6XCI2NzRcIixcIlRvcFwiOjAuMCxcIkxlZnRcIjowLjAsXCJSaWdodFwiOjAuMCxcIkJvdHRvbVwiOjAuMH0sXCJTdGFydERhdGVQb3NpdGlvblwiOjMsXCJFbmREYXRlUG9zaXRpb25cIjozLFwiVGl0bGVQb3NpdGlvblwiOjQsXCJEdXJhdGlvblBvc2l0aW9uXCI6MCxcIlBlcmNlbnRhZ2VDb21wbGV0ZWRQb3NpdGlvblwiOjIsXCJWYXJpYW5jZVBvc2l0aW9uXCI6MixcIlNwYWNpbmdcIjozLFwiQmFzZWxpbmVTdHlsZVwiOntcIiRpZFwiOlwiNjc1XCIsXCJCYXNlbGluZVNoYXBlU3R5bGVcIjp7XCIkaWRcIjpcIjY3NlwiLFwiTWFyZ2luXCI6e1wiJGlkXCI6XCI2NzdcIixcIlRvcFwiOjAuMCxcIkxlZnRcIjowLjAsXCJSaWdodFwiOjAuMCxcIkJvdHRvbVwiOjAuMH0sXCJQYWRkaW5nXCI6e1wiJGlkXCI6XCI2NzhcIixcIlRvcFwiOjAuMCxcIkxlZnRcIjowLjAsXCJSaWdodFwiOjAuMCxcIkJvdHRvbVwiOjAuMH0sXCJCYWNrZ3JvdW5kXCI6e1wiJGlkXCI6XCI2NzlcIixcIkNvbG9yXCI6e1wiJGlkXCI6XCI2ODBcIixcIkFcIjoxNTMsXCJSXCI6MCxcIkdcIjowLFwiQlwiOjB9fSxcIklzVmlzaWJsZVwiOmZhbHNlLFwiV2lkdGhcIjowLjAsXCJIZWlnaHRcIjowLjAsXCJCb3JkZXJTdHlsZVwiOntcIiRpZFwiOlwiNjgxXCIsXCJMaW5lU3R5bGVcIjp7XCIkaWRcIjpcIjY4MlwiLFwiTGluZUNvbG9yXCI6e1wiJGlkXCI6XCI2ODNcIixcIkNvbG9yXCI6e1wiJGlkXCI6XCI2ODRcIixcIkFcIjoyNTUsXCJSXCI6MjU1LFwiR1wiOjAsXCJCXCI6MH19LFwiTGluZVdlaWdodFwiOjIuMCxcIkxpbmVUeXBlXCI6MH0sXCJJc1Zpc2libGVcIjpmYWxzZX19fSxcIlNoYXBlU3R5bGVcIjp7XCIkaWRcIjpcIjY4NVwiLFwiTWFyZ2luXCI6e1wiJGlkXCI6XCI2ODZcIixcIlRvcFwiOjAuMCxcIkxlZnRcIjo0LjAsXCJSaWdodFwiOjQuMCxcIkJvdHRvbVwiOjAuMH0sXCJQYWRkaW5nXCI6e1wiJGlkXCI6XCI2ODdcIixcIlRvcFwiOjAuMCxcIkxlZnRcIjowLjAsXCJSaWdodFwiOjAuMCxcIkJvdHRvbVwiOjAuMH0sXCJCYWNrZ3JvdW5kXCI6e1wiJGlkXCI6XCI2ODhcIixcIkNvbG9yXCI6e1wiJGlkXCI6XCI2ODlcIixcIkFcIjoyNTUsXCJSXCI6MTUsXCJHXCI6MTU4LFwiQlwiOjIxM319LFwiSXNWaXNpYmxlXCI6dHJ1ZSxcIldpZHRoXCI6MC4wLFwiSGVpZ2h0XCI6MTAuMCxcIkJvcmRlclN0eWxlXCI6e1wiJGlkXCI6XCI2OTBcIixcIkxpbmVTdHlsZVwiOntcIiRpZFwiOlwiNjkxXCIsXCJMaW5lQ29sb3JcIjp7XCIkaWRcIjpcIjY5MlwiLFwiQ29sb3JcIjp7XCIkaWRcIjpcIjY5M1wiLFwiQVwiOjI1NSxcIlJcIjoyMzQsXCJHXCI6MjIsXCJCXCI6MzB9fSxcIkxpbmVXZWlnaHRcIjoyLjAsXCJMaW5lVHlwZVwiOjB9LFwiSXNWaXNpYmxlXCI6ZmFsc2V9fSxcIlRpdGxlU3R5bGVcIjp7XCIkaWRcIjpcIjY5NFwiLFwiRm9udFNldHRpbmdzXCI6e1wiJGlkXCI6XCI2OTVcIixcIkZvbnRTaXplXCI6MTEsXCJGb250TmFtZVwiOlwiQ2FsaWJyaVwiLFwiSXNCb2xkXCI6ZmFsc2UsXCJJc0l0YWxpY1wiOmZhbHNlLFwiSXNVbmRlcmxpbmVkXCI6ZmFsc2V9LFwiRm9yZWdyb3VuZFwiOntcIiRpZFwiOlwiNjk2XCIsXCJDb2xvclwiOntcIiRpZFwiOlwiNjk3XCIsXCJBXCI6MjU1LFwiUlwiOjAsXCJHXCI6MCxcIkJcIjowfX0sXCJIb3Jpem9udGFsQWxpZ25tZW50XCI6MCxcIklzVmlzaWJsZVwiOnRydWV9LFwiRGF0ZVN0eWxlXCI6e1wiJGlkXCI6XCI2OThcIixcIkZvbnRTZXR0aW5nc1wiOntcIiRpZFwiOlwiNjk5XCIsXCJGb250U2l6ZVwiOjEwLFwiRm9udE5hbWVcIjpcIkNhbGlicmlcIixcIklzQm9sZFwiOmZhbHNlLFwiSXNJdGFsaWNcIjpmYWxzZSxcIklzVW5kZXJsaW5lZFwiOmZhbHNlfSxcIkZvcmVncm91bmRcIjp7XCIkaWRcIjpcIjcwMFwiLFwiQ29sb3JcIjp7XCIkaWRcIjpcIjcwMVwiLFwiQVwiOjI1NSxcIlJcIjoxNCxcIkdcIjo0MCxcIkJcIjo2NX19LFwiSG9yaXpvbnRhbEFsaWdubWVudFwiOjIsXCJJc1Zpc2libGVcIjp0cnVlfSxcIkRhdGVGb3JtYXRcIjp7XCIkaWRcIjpcIjcwMlwiLFwiRm9ybWF0U3RyaW5nXCI6XCJNTU0gZFwiLFwiU2VwYXJhdG9yXCI6XCIvXCIsXCJVc2VJbnRlcm5hdGlvbmFsRGF0ZUZvcm1hdFwiOmZhbHNlLFwiRGF0ZUlzVmlzaWJsZVwiOnRydWUsXCJUaW1lSXNWaXNpYmxlXCI6ZmFsc2UsXCJIb3VyRGlnaXRzXCI6MSxcIkFtUG1EZXNpZ25hdG9yXCI6MixcIlRyaW0wME1pbnV0ZXNcIjpmYWxzZX0sXCJXZWVrTnVtYmVyaW5nXCI6e1wiJGlkXCI6XCI3MDNcIixcIkZvcm1hdFwiOjAsXCJJc1Zpc2libGVcIjpmYWxzZSxcIkxhc3RLbm93blZpc2liaWxpdHlTdGF0ZVwiOmZhbHNlfSxcIlZhcmlhbmNlU3R5bGVcIjp7XCIkaWRcIjpcIjcwNFwiLFwiVmFyaWFuY2VUZXh0U3R5bGVcIjp7XCIkaWRcIjpcIjcwNVwiLFwiRm9udFNldHRpbmdzXCI6e1wiJGlkXCI6XCI3MDZcIixcIkZvbnRTaXplXCI6MTAsXCJGb250TmFtZVwiOlwiQ2FsaWJyaVwiLFwiSXNCb2xkXCI6ZmFsc2UsXCJJc0l0YWxpY1wiOmZhbHNlLFwiSXNVbmRlcmxpbmVkXCI6ZmFsc2V9LFwiRm9yZWdyb3VuZFwiOntcIiRpZFwiOlwiNzA3XCIsXCJDb2xvclwiOntcIiRpZFwiOlwiNzA4XCIsXCJBXCI6MjU1LFwiUlwiOjAsXCJHXCI6MCxcIkJcIjowfX0sXCJIb3Jpem9udGFsQWxpZ25tZW50XCI6MCxcIklzVmlzaWJsZVwiOmZhbHNlfX19LFwiRGVmYXVsdFN3aW1sYW5lTW90U3R5bGVcIjp7XCIkaWRcIjpcIjcwOVwiLFwiU2hhcGVcIjoxLFwiU2hhcGVTaXplXCI6MCxcIkRldGFpbHNTcGFjaW5nXCI6MC4wLFwiUGFkZGluZ1wiOntcIiRpZFwiOlwiNzEwXCIsXCJUb3BcIjo1LjAsXCJMZWZ0XCI6My4wLFwiUmlnaHRcIjowLjAsXCJCb3R0b21cIjoyLjB9LFwiUG9zaXRpb25PblRhc2tcIjoxLFwiU2hhcGVTdHlsZVwiOntcIiRpZFwiOlwiNzExXCIsXCJNYXJnaW5cIjp7XCIkaWRcIjpcIjcxMlwiLFwiVG9wXCI6MC4wLFwiTGVmdFwiOjAuMCxcIlJpZ2h0XCI6MC4wLFwiQm90dG9tXCI6MC4wfSxcIlBhZGRpbmdcIjp7XCIkaWRcIjpcIjcxM1wiLFwiVG9wXCI6MC4wLFwiTGVmdFwiOjAuMCxcIlJpZ2h0XCI6MC4wLFwiQm90dG9tXCI6MC4wfSxcIkJhY2tncm91bmRcIjp7XCIkaWRcIjpcIjcxNFwiLFwiQ29sb3JcIjp7XCIkaWRcIjpcIjcxNVwiLFwiQVwiOjI1NSxcIlJcIjoxMSxcIkdcIjoxMTgsXCJCXCI6MTU5fX0sXCJJc1Zpc2libGVcIjp0cnVlLFwiV2lkdGhcIjoxMi4wLFwiSGVpZ2h0XCI6MTQuMCxcIkJvcmRlclN0eWxlXCI6e1wiJGlkXCI6XCI3MTZcIixcIkxpbmVTdHlsZVwiOntcIiRpZFwiOlwiNzE3XCIsXCJMaW5lQ29sb3JcIjp7XCIkaWRcIjpcIjcxOFwiLFwiQ29sb3JcIjp7XCIkaWRcIjpcIjcxOVwiLFwiQVwiOjI1NSxcIlJcIjoyNTUsXCJHXCI6MCxcIkJcIjowfX0sXCJMaW5lV2VpZ2h0XCI6MC4wLFwiTGluZVR5cGVcIjowfSxcIklzVmlzaWJsZVwiOmZhbHNlfX0sXCJUaXRsZVN0eWxlXCI6e1wiJGlkXCI6XCI3MjBcIixcIkZvbnRTZXR0aW5nc1wiOntcIiRpZFwiOlwiNzIxXCIsXCJGb250U2l6ZVwiOjExLFwiRm9udE5hbWVcIjpcIkNhbGlicmlcIixcIklzQm9sZFwiOmZhbHNlLFwiSXNJdGFsaWNcIjpmYWxzZSxcIklzVW5kZXJsaW5lZFwiOmZhbHNlfSxcIkZvcmVncm91bmRcIjp7XCIkaWRcIjpcIjcyMlwiLFwiQ29sb3JcIjp7XCIkaWRcIjpcIjcyM1wiLFwiQVwiOjI1NSxcIlJcIjowLFwiR1wiOjAsXCJCXCI6MH19LFwiSG9yaXpvbnRhbEFsaWdubWVudFwiOjEsXCJJc1Zpc2libGVcIjp0cnVlfSxcIkRhdGVTdHlsZVwiOntcIiRpZFwiOlwiNzI0XCIsXCJGb250U2V0dGluZ3NcIjp7XCIkaWRcIjpcIjcyNVwiLFwiRm9udFNpemVcIjoxMCxcIkZvbnROYW1lXCI6XCJDYWxpYnJpXCIsXCJJc0JvbGRcIjpmYWxzZSxcIklzSXRhbGljXCI6ZmFsc2UsXCJJc1VuZGVybGluZWRcIjpmYWxzZX0sXCJGb3JlZ3JvdW5kXCI6e1wiJGlkXCI6XCI3MjZcIixcIkNvbG9yXCI6e1wiJGlkXCI6XCI3MjdcIixcIkFcIjoyNTUsXCJSXCI6MTQsXCJHXCI6NDAsXCJCXCI6NjV9fSxcIkhvcml6b250YWxBbGlnbm1lbnRcIjoxLFwiSXNWaXNpYmxlXCI6dHJ1ZX0sXCJEYXRlRm9ybWF0XCI6e1wiJGlkXCI6XCI3MjhcIixcIkZvcm1hdFN0cmluZ1wiOlwiTU1NIGRcIixcIlNlcGFyYXRvclwiOlwiL1wiLFwiVXNlSW50ZXJuYXRpb25hbERhdGVGb3JtYXRcIjpmYWxzZSxcIkRhdGVJc1Zpc2libGVcIjp0cnVlLFwiVGltZUlzVmlzaWJsZVwiOmZhbHNlLFwiSG91ckRpZ2l0c1wiOjEsXCJBbVBtRGVzaWduYXRvclwiOjIsXCJUcmltMDBNaW51dGVzXCI6ZmFsc2V9LFwiV2Vla051bWJlcmluZ1wiOntcIiRpZFwiOlwiNzI5XCIsXCJGb3JtYXRcIjowLFwiSXNWaXNpYmxlXCI6ZmFsc2UsXCJMYXN0S25vd25WaXNpYmlsaXR5U3RhdGVcIjpmYWxzZX0sXCJWYXJpYW5jZVN0eWxlXCI6e1wiJGlkXCI6XCI3MzBcIixcIlZhcmlhbmNlVGV4dFN0eWxlXCI6e1wiJGlkXCI6XCI3MzFcIixcIkZvbnRTZXR0aW5nc1wiOntcIiRpZFwiOlwiNzMyXCIsXCJGb250U2l6ZVwiOjEwLFwiRm9udE5hbWVcIjpcIkNhbGlicmlcIixcIklzQm9sZFwiOmZhbHNlLFwiSXNJdGFsaWNcIjpmYWxzZSxcIklzVW5kZXJsaW5lZFwiOmZhbHNlfSxcIkZvcmVncm91bmRcIjp7XCIkaWRcIjpcIjczM1wiLFwiQ29sb3JcIjp7XCIkaWRcIjpcIjczNFwiLFwiQVwiOjI1NSxcIlJcIjowLFwiR1wiOjAsXCJCXCI6MH19LFwiSG9yaXpvbnRhbEFsaWdubWVudFwiOjAsXCJJc1Zpc2libGVcIjpmYWxzZX19fX1dLFwiR3JpZGxpbmVQYW5lbFN0eWxlXCI6e1wiJGlkXCI6XCI3MzVcIixcIkdyaWRsaW5lU3R5bGVcIjp7XCIkaWRcIjpcIjczNlwiLFwiTGluZUNvbG9yXCI6e1wiJGlkXCI6XCI3MzdcIixcIkNvbG9yXCI6e1wiJGlkXCI6XCI3MzhcIixcIkFcIjozOCxcIlJcIjo5MSxcIkdcIjoxNTUsXCJCXCI6MjEzfX0sXCJMaW5lV2VpZ2h0XCI6MS4wLFwiTGluZVR5cGVcIjowfSxcIklzVmlzaWJsZVwiOnRydWV9LFwiQWN0aXZpdHlMaW5lUGFuZWxTdHlsZVwiOntcIiRpZFwiOlwiNzM5XCIsXCJBY3Rpdml0eUxpbmVTdHlsZVwiOntcIiRpZFwiOlwiNzQwXCIsXCJMaW5lQ29sb3JcIjp7XCIkaWRcIjpcIjc0MVwiLFwiQ29sb3JcIjp7XCIkaWRcIjpcIjc0MlwiLFwiQVwiOjM4LFwiUlwiOjY4LFwiR1wiOjExNCxcIkJcIjoxOTZ9fSxcIkxpbmVXZWlnaHRcIjoxLjAsXCJMaW5lVHlwZVwiOjB9LFwiSXNWaXNpYmxlXCI6dHJ1ZX0sXCJEZWZhdWx0RGVwZW5kZW5jeVN0eWxlXCI6e1wiJGlkXCI6XCI3NDNcIixcIkxpbmVTdHlsZVwiOntcIiRpZFwiOlwiNzQ0XCIsXCJMaW5lQ29sb3JcIjp7XCIkaWRcIjpcIjc0NVwiLFwiQ29sb3JcIjp7XCIkaWRcIjpcIjc0NlwiLFwiQVwiOjI1NSxcIlJcIjowLFwiR1wiOjAsXCJCXCI6MH19LFwiTGluZVdlaWdodFwiOjEuMCxcIkxpbmVUeXBlXCI6MH0sXCJFbmRBcnJvd2hlYWRMaW5lU3R5bGVcIjp7XCIkaWRcIjpcIjc0N1wiLFwiS2luZFwiOjEsXCJXaWR0aFwiOjEsXCJMZW5ndGhcIjowfSxcIkJyaW5nVG9Gcm9udFwiOmZhbHNlLFwiUmFkaXVzXCI6My4wfSxcIkNyaXRpY2FsUGF0aFN0eWxlXCI6e1wiJGlkXCI6XCI3NDhcIixcIkNyaXRpY2FsUGF0aFN0eWxlT3B0aW9uc1wiOjMwLFwiTGluZVN0eWxlXCI6e1wiJGlkXCI6XCI3NDlcIixcIkxpbmVDb2xvclwiOntcIiRpZFwiOlwiNzUwXCIsXCJDb2xvclwiOntcIiRpZFwiOlwiNzUxXCIsXCJBXCI6MjU1LFwiUlwiOjIyMixcIkdcIjo1MCxcIkJcIjo1MH19LFwiTGluZVdlaWdodFwiOjEuMCxcIkxpbmVUeXBlXCI6MH0sXCJUaXRsZUZvcmVncm91bmRcIjp7XCIkaWRcIjpcIjc1MlwiLFwiQ29sb3JcIjp7XCIkaWRcIjpcIjc1M1wiLFwiQVwiOjI1NSxcIlJcIjoxNzYsXCJHXCI6MTksXCJCXCI6MjV9fSxcIlNoYXBlc0JhY2tncm91bmRcIjp7XCIkaWRcIjpcIjc1NFwiLFwiQ29sb3JcIjp7XCIkaWRcIjpcIjc1NVwiLFwiQVwiOjI1NSxcIlJcIjoyNTMsXCJHXCI6MjAzLFwiQlwiOjIwOH19LFwiU2hhcGVzQm9yZGVyU3R5bGVcIjp7XCIkaWRcIjpcIjc1NlwiLFwiTGluZUNvbG9yXCI6e1wiJGlkXCI6XCI3NTdcIixcIkNvbG9yXCI6e1wiJGlkXCI6XCI3NThcIixcIkFcIjoyNTUsXCJSXCI6MjM0LFwiR1wiOjIyLFwiQlwiOjMwfX0sXCJMaW5lV2VpZ2h0XCI6Mi4wLFwiTGluZVR5cGVcIjowfX0sXCJQYW5lbHNTcGFjaW5nRGVmaW5pdGlvblwiOntcIiRpZFwiOlwiNzU5XCIsXCJTcGFjaW5nQWJvdmVUaW1lYmFuZFwiOjMsXCJTcGFjaW5nQmVsb3dUaW1lYmFuZFwiOjMsXCJTcGFjaW5nQWJvdmVCZXR3ZWVuU3dpbWxhbmVzQW5kVGFza3NcIjo1LFwiU3BhY2luZ0JlbG93QmV0d2VlblN3aW1sYW5lc0FuZFRhc2tzXCI6NX0sXCJDb25kaXRpb25hbEZvcm1hdHRpbmdcIjp7XCIkaWRcIjpcIjc2MFwiLFwiUHZBRm9ybWF0dGluZ1wiOntcIiRpZFwiOlwiNzYxXCIsXCJEZWxheVRhc2tTdHlsZVwiOntcIiRpZFwiOlwiNzYyXCIsXCJTdHlsZU9wdGlvbnNcIjoyNCxcIlRpdGxlRm9yZWdyb3VuZFwiOntcIiRpZFwiOlwiNzYzXCIsXCJDb2xvclwiOntcIiRpZFwiOlwiNzY0XCIsXCJBXCI6MjU1LFwiUlwiOjE3NSxcIkdcIjowLFwiQlwiOjB9fSxcIkFjdHVhbFNoYXBlc0JhY2tncm91bmRcIjp7XCIkaWRcIjpcIjc2NVwiLFwiQ29sb3JcIjp7XCIkaWRcIjpcIjc2NlwiLFwiQVwiOjYyLFwiUlwiOjI1NSxcIkdcIjowLFwiQlwiOjB9fSxcIkFjdHVhbFNoYXBlc0JvcmRlclN0eWxlXCI6e1wiJGlkXCI6XCI3NjdcIixcIkxpbmVDb2xvclwiOntcIiRpZFwiOlwiNzY4XCIsXCJDb2xvclwiOntcIiRpZFwiOlwiNzY5XCIsXCJBXCI6MTYzLFwiUlwiOjI1NSxcIkdcIjowLFwiQlwiOjB9fSxcIkxpbmVXZWlnaHRcIjozLjAsXCJMaW5lVHlwZVwiOjB9LFwiQmFzZWxpbmVTaGFwZXNCYWNrZ3JvdW5kXCI6e1wiJGlkXCI6XCI3NzBcIixcIkNvbG9yXCI6e1wiJGlkXCI6XCI3NzFcIixcIkFcIjoxODQsXCJSXCI6MjU1LFwiR1wiOjAsXCJCXCI6MH19LFwiVmFyaWFuY2VGb3JlZ3JvdW5kXCI6e1wiJGlkXCI6XCI3NzJcIixcIkNvbG9yXCI6e1wiJGlkXCI6XCI3NzNcIixcIkFcIjoyNTUsXCJSXCI6MTc1LFwiR1wiOjAsXCJCXCI6MH19fSxcIkRlbGF5TWlsZXN0b25lU3R5bGVcIjp7XCIkaWRcIjpcIjc3NFwiLFwiU3R5bGVPcHRpb25zXCI6MTgsXCJUaXRsZUZvcmVncm91bmRcIjp7XCIkaWRcIjpcIjc3NVwiLFwiQ29sb3JcIjp7XCIkaWRcIjpcIjc3NlwiLFwiQVwiOjI1NSxcIlJcIjoxNzUsXCJHXCI6MCxcIkJcIjowfX0sXCJBY3R1YWxTaGFwZXNCYWNrZ3JvdW5kXCI6e1wiJGlkXCI6XCI3NzdcIixcIkNvbG9yXCI6e1wiJGlkXCI6XCI3NzhcIixcIkFcIjoyNTUsXCJSXCI6MjIyLFwiR1wiOjgwLFwiQlwiOjUwfX0sXCJBY3R1YWxTaGFwZXNCb3JkZXJTdHlsZVwiOntcIiRpZFwiOlwiNzc5XCIsXCJMaW5lQ29sb3JcIjp7XCIkaWRcIjpcIjc4MFwiLFwiQ29sb3JcIjp7XCIkaWRcIjpcIjc4MVwiLFwiQVwiOjE2MyxcIlJcIjoyNTUsXCJHXCI6MCxcIkJcIjowfX0sXCJMaW5lV2VpZ2h0XCI6My4wLFwiTGluZVR5cGVcIjowfSxcIkJhc2VsaW5lU2hhcGVzQmFja2dyb3VuZFwiOntcIiRpZFwiOlwiNzgyXCIsXCJDb2xvclwiOntcIiRpZFwiOlwiNzgzXCIsXCJBXCI6MTg0LFwiUlwiOjI1NSxcIkdcIjowLFwiQlwiOjB9fSxcIlZhcmlhbmNlRm9yZWdyb3VuZFwiOntcIiRpZFwiOlwiNzg0XCIsXCJDb2xvclwiOntcIiRpZFwiOlwiNzg1XCIsXCJBXCI6MjU1LFwiUlwiOjE3NSxcIkdcIjowLFwiQlwiOjB9fX0sXCJBZHZhbmNlVGFza1N0eWxlXCI6e1wiJGlkXCI6XCI3ODZcIixcIlN0eWxlT3B0aW9uc1wiOjI0LFwiVGl0bGVGb3JlZ3JvdW5kXCI6e1wiJGlkXCI6XCI3ODdcIixcIkNvbG9yXCI6e1wiJGlkXCI6XCI3ODhcIixcIkFcIjoyNTUsXCJSXCI6MCxcIkdcIjoxMTAsXCJCXCI6MH19LFwiQWN0dWFsU2hhcGVzQmFja2dyb3VuZFwiOntcIiRpZFwiOlwiNzg5XCIsXCJDb2xvclwiOntcIiRpZFwiOlwiNzkwXCIsXCJBXCI6NjEsXCJSXCI6MCxcIkdcIjoxMjgsXCJCXCI6MH19LFwiQWN0dWFsU2hhcGVzQm9yZGVyU3R5bGVcIjp7XCIkaWRcIjpcIjc5MVwiLFwiTGluZUNvbG9yXCI6e1wiJGlkXCI6XCI3OTJcIixcIkNvbG9yXCI6e1wiJGlkXCI6XCI3OTNcIixcIkFcIjoxNjMsXCJSXCI6MCxcIkdcIjoxMjgsXCJCXCI6MH19LFwiTGluZVdlaWdodFwiOjMuMCxcIkxpbmVUeXBlXCI6MH0sXCJCYXNlbGluZVNoYXBlc0JhY2tncm91bmRcIjp7XCIkaWRcIjpcIjc5NFwiLFwiQ29sb3JcIjp7XCIkaWRcIjpcIjc5NVwiLFwiQVwiOjE4NCxcIlJcIjowLFwiR1wiOjEyOCxcIkJcIjowfX0sXCJWYXJpYW5jZUZvcmVncm91bmRcIjp7XCIkaWRcIjpcIjc5NlwiLFwiQ29sb3JcIjp7XCIkaWRcIjpcIjc5N1wiLFwiQVwiOjI1NSxcIlJcIjowLFwiR1wiOjExMCxcIkJcIjowfX19LFwiQWR2YW5jZU1pbGVzdG9uZVN0eWxlXCI6e1wiJGlkXCI6XCI3OThcIixcIlN0eWxlT3B0aW9uc1wiOjE4LFwiVGl0bGVGb3JlZ3JvdW5kXCI6e1wiJGlkXCI6XCI3OTlcIixcIkNvbG9yXCI6e1wiJGlkXCI6XCI4MDBcIixcIkFcIjoyNTUsXCJSXCI6MCxcIkdcIjoxMTAsXCJCXCI6MH19LFwiQWN0dWFsU2hhcGVzQmFja2dyb3VuZFwiOntcIiRpZFwiOlwiODAxXCIsXCJDb2xvclwiOntcIiRpZFwiOlwiODAyXCIsXCJBXCI6MjU1LFwiUlwiOjIwLFwiR1wiOjEwMCxcIkJcIjowfX0sXCJBY3R1YWxTaGFwZXNCb3JkZXJTdHlsZVwiOntcIiRpZFwiOlwiODAzXCIsXCJMaW5lQ29sb3JcIjp7XCIkaWRcIjpcIjgwNFwiLFwiQ29sb3JcIjp7XCIkaWRcIjpcIjgwNVwiLFwiQVwiOjE2MyxcIlJcIjowLFwiR1wiOjEyOCxcIkJcIjowfX0sXCJMaW5lV2VpZ2h0XCI6My4wLFwiTGluZVR5cGVcIjowfSxcIkJhc2VsaW5lU2hhcGVzQmFja2dyb3VuZFwiOntcIiRpZFwiOlwiODA2XCIsXCJDb2xvclwiOntcIiRpZFwiOlwiODA3XCIsXCJBXCI6MTg0LFwiUlwiOjAsXCJHXCI6MTI4LFwiQlwiOjB9fSxcIlZhcmlhbmNlRm9yZWdyb3VuZFwiOntcIiRpZFwiOlwiODA4XCIsXCJDb2xvclwiOntcIiRpZFwiOlwiODA5XCIsXCJBXCI6MjU1LFwiUlwiOjAsXCJHXCI6MTEwLFwiQlwiOjB9fX19fSxcIl9zZWxlY3RlZFRoZW1lUHJlc2V0Q29sb3JzXCI6e1wiJGlkXCI6XCI4MTBcIixcIlRleHRMaWdodFwiOntcIiRpZFwiOlwiODExXCIsXCJBXCI6MjU1LFwiUlwiOjI1NSxcIkdcIjoyNTUsXCJCXCI6MjU1fSxcIlRleHREYXJrXCI6e1wiJGlkXCI6XCI4MTJcIixcIkFcIjoyNTUsXCJSXCI6MCxcIkdcIjowLFwiQlwiOjB9LFwiQWNjZW50MVwiOntcIiRpZFwiOlwiODEzXCIsXCJBXCI6MjU1LFwiUlwiOjIzMixcIkdcIjoyMzIsXCJCXCI6MjMyfSxcIkFjY2VudDJcIjp7XCIkaWRcIjpcIjgxNFwiLFwiQVwiOjI1NSxcIlJcIjoxNCxcIkdcIjo0MCxcIkJcIjo2NX0sXCJBY2NlbnQzXCI6e1wiJGlkXCI6XCI4MTVcIixcIkFcIjoyNTUsXCJSXCI6MjEsXCJHXCI6OTYsXCJCXCI6MTMwfSxcIkFjY2VudDRcIjp7XCIkaWRcIjpcIjgxNlwiLFwiQVwiOjI1NSxcIlJcIjoyMzMsXCJHXCI6MTEzLFwiQlwiOjUwfSxcIkFjY2VudDVcIjp7XCIkaWRcIjpcIjgxN1wiLFwiQVwiOjI1NSxcIlJcIjoyNSxcIkdcIjoxMDcsXCJCXCI6MzZ9LFwiQWNjZW50NlwiOntcIiRpZFwiOlwiODE4XCIsXCJBXCI6MjU1LFwiUlwiOjE1LFwiR1wiOjE1OCxcIkJcIjoyMTN9LFwiQWNjZW50N1wiOntcIiRpZFwiOlwiODE5XCIsXCJBXCI6MjU1LFwiUlwiOjE2MCxcIkdcIjo0MyxcIkJcIjoxNDd9LFwiQWNjZW50OFwiOntcIiRpZFwiOlwiODIwXCIsXCJBXCI6MjU1LFwiUlwiOjc4LFwiR1wiOjE2NyxcIkJcIjo0Nn19LFwiX2N1c3RvbVByZXNldENvbG9yc1wiOntcIiRpZFwiOlwiODIxXCJ9fX0iLCJSZWNlbnRDb2xvcnNDb2xsZWN0aW9uIjoiW1wiI0ZGOTZENjQyXCIsXCIjRkYwMkIyRUVcIixcIiNGRkZFQkEwQVwiLFwiI0ZGQTAyQjkzXCIsXCIjRkY3MzczNzNcIixcIiNGRjE5NkIyNFwiLFwiI0ZGMTU2MDgyXCIsXCIjRkZFOTcxMzJcIl0ifSwiU2V0dGluZ3MiOnsiJGlkIjoiNzEyOCIsIkltcGFPcHRpb25zIjp7IiRpZCI6IjcxMjkiLCJMZWZ0VG9SaWdodCI6ZmFsc2UsIlBheWxvYWRPcHRpb25zIjoyfSwiVXNlQ29tcHJlc3Npb24iOmZhbHNlLCJDb21wcmVzaW9uUGVyY2VudGFnZSI6NTAuMCwiSW5hY3RpdmVJbnRlcnZhbFdpZHRoVGhyZXNob2xkIjozMC4wLCJJbmFjdGl2ZUludGVydmFsV2lkdGgiOjEuMCwiU3BsaXRUYXNrcyI6ZmFsc2UsIlVzZUNsdXN0ZXIiOmZhbHNlLCJFcHNpbG9uIjo1LjAsIk1pblBvaW50c1RvRm9ybUFDbHVzdGVyIjoyLCJHZW5lcmF0ZUludmlzaWJsZVNoYXBlcyI6ZmFsc2UsIlNtYXJ0VGltZWxpbmVUYXNrUGVyY2VudGFnZUZpdCI6ZmFsc2V9LCJJc05ldyI6ZmFsc2UsIkltcG9ydFR5cGUiOjAsIkZpbGVQYXRoIjpudWxsLCJUaW1lQ29uZmlndXJhdGlvbiI6eyIkaWQiOiI3MTMwIiwiVXNlVGltZSI6ZmFsc2UsIldvcmtEYXlTdGFydCI6IjAwOjAwOjAwIiwiV29ya0RheUVuZCI6IjIzOjU5OjAwIn0sIkxhc3RVc2VkVGVtcGxhdGVJZCI6IjAwMDAwMDAwLTAwMDAtMDAwMC0wMDAwLTAwMDAwMDAwMDAwMCIsIkxhc3RVc2VkVGhlbWVEZXRhaWxzIjp7IiRpZCI6IjcxMzEiLCJJZCI6IjA0ODcxNWIwLWQ1NzgtNGMyZi1hMzI2LTg4MThiZTI0NzI0OSIsIlRpdGxlIjoiQmFzZWxpbmUiLCJDYXRlZ29yeSI6MX0sIkZpcnN0V2Vla09mWWVhciI6MCwiUGxhY2VNaWxlc3RvbmVBdFRoZUJlZ2lubmluZ09mVGhlRGF5IjpmYWxzZSwiRGVwZW5kZW5jeVNjaGVkdWxpbmdTZXR0aW5ncyI6eyIkaWQiOiI3MTMyIiwiRGVwZW5kZW5jaWVzU2NoZWR1bGluZ01vZGVTZXR0aW5nIjoiRmxleGlibGUiLCJEZXBlbmRlbmNpZXNQcmV2aW91c1NjaGVkdWxpbmdNb2RlIjoiRmxleGlibGUiLCJPbkJyZWFraW5nRmxleGlibGVTY2hlZHVsaW5nTW9kZVNldHRpbmciOiJBc2tFdmVyeXRpbWUiLCJPbkJyZWFraW5nU3RyaWN0U2NoZWR1bGluZ01vZGVTZXR0aW5nIjoiQXNrRXZlcnl0aW1lIn0sIkRlcGVuZGVuY3lNb2R1bGVFbmFibGVkIjp0cnVlLCJQbGFubmVkTW9kdWxlRW5hYmxlZCI6ZmFsc2UsIk9sZEZpeGVkSW50ZXJ2YWxzUmVuZGVyaW5nU3RyYXRlZ3lVc2VkQmVmb3JlIjpmYWxzZSwiRGVwZW5kZW5jaWVzIjp7Il9kZXBlbmRlbmNpZXMiOltdfX0="/>
  <p:tag name="__MASTER" val="__part_0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SWIMLANESPACING" val="3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SWIMLANESPACING" val="3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TIMEBANDAPPENDYEARONYEARCHANGE" val="False"/>
  <p:tag name="OTLMARKERSHAPE" val="OTL"/>
  <p:tag name="OTLTIMEBANDCULTUREINFO" val="en-US"/>
  <p:tag name="OTLTIMEBANDQUICKPOSITION" val="Custom"/>
  <p:tag name="OTLTIMEBANDTHREEDEFFECTS" val="None"/>
  <p:tag name="OTLTIMEBANDAUTODATERANGE" val="True"/>
  <p:tag name="OTLTIMEBANDSTARTDATE" val="0001-01-01T00:00:00.0000000"/>
  <p:tag name="OTLTIMEBANDENDDATE" val="2027-12-07T23:59:00.0000000"/>
  <p:tag name="OTLTIMEBANDWORKINGDAYS" val="Standard"/>
  <p:tag name="OTLTIMEBANDUSETIME" val="False"/>
  <p:tag name="OTLTIMEBANDTIMECONFIGWORKDAYSTART" val="00:00:00"/>
  <p:tag name="OTLTIMEBANDTIMECONFIGWORKDAYEND" val="23:59:00"/>
  <p:tag name="OTLTIMEBANDSCALEMARKING" val="None"/>
  <p:tag name="OTLRIGHTENDCAPSMARGINRIGHT" val="20"/>
  <p:tag name="OTLLEFTENDCAPSMARGINLEFT" val="39.5066666666667"/>
  <p:tag name="OTLTIMEBANDFYSTARTMONTH" val="January"/>
  <p:tag name="OTLTIMEBANDSHOWFYLABEL" val="True"/>
  <p:tag name="OTLTIMEBANDUSESTARTINGOFTHEYEARFORFYNUMBERING" val="True"/>
  <p:tag name="OTLTIMEBANDRESERVEDLEFTAREAWIDTH" val="0"/>
  <p:tag name="OTLTIMEBANDRESERVEDLEFTAREAISSET" val="False"/>
  <p:tag name="OTLTIMEBANDDEPENABLED" val="True"/>
  <p:tag name="OTLTIMEBANDDEPSCHEDULINGMODE" val="Flexible"/>
  <p:tag name="OTLTIMEBANDDEPPREVIOUSSCHEDULINGMODE" val="Flexible"/>
  <p:tag name="OTLTIMEBANDDEPONBREAKINGSTRICTSCHEDULINGMODE" val="AskEverytime"/>
  <p:tag name="OTLTIMEBANDDEPONBREAKINGFLEXIBLESCHEDULINGMODE" val="AskEverytime"/>
  <p:tag name="OTLTIMEBANDSPACINGABOVE" val="3"/>
  <p:tag name="OTLTIMEBANDSPACINGBELOW" val="3"/>
  <p:tag name="OTLTIMEBANDSPACINGABOVEFORSWLANDTASKS" val="5"/>
  <p:tag name="OTLTIMEBANDSPACINGBELOWFORSWLANDTASKS" val="5"/>
  <p:tag name="OTLTIMEBANDSCALEFORMAT" val="MMM"/>
  <p:tag name="OTLTIMEBANDSCALETYPE" val="Years"/>
  <p:tag name="OTLTIMEBANDSHAPETYPE" val="RectangleTimeband"/>
  <p:tag name="OTLTIMEBANDSHAPEHEIGHT" val="14.3999996185303"/>
  <p:tag name="OTLTIMEBANDSHAPEPADDINGLEFT" val="0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SWIMLANESPACING" val="3"/>
  <p:tag name="OTLMARKERSHAPE" val="OTL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TIMEBANDAPPENDYEARONYEARCHANGE" val="False"/>
  <p:tag name="OTLMARKERSHAPE" val="OTL"/>
  <p:tag name="OTLTIMEBANDCULTUREINFO" val="en-US"/>
  <p:tag name="OTLTIMEBANDQUICKPOSITION" val="Custom"/>
  <p:tag name="OTLTIMEBANDTHREEDEFFECTS" val="None"/>
  <p:tag name="OTLTIMEBANDAUTODATERANGE" val="True"/>
  <p:tag name="OTLTIMEBANDSTARTDATE" val="0001-01-01T00:00:00.0000000"/>
  <p:tag name="OTLTIMEBANDENDDATE" val="2027-12-07T23:59:00.0000000"/>
  <p:tag name="OTLTIMEBANDWORKINGDAYS" val="Standard"/>
  <p:tag name="OTLTIMEBANDUSETIME" val="False"/>
  <p:tag name="OTLTIMEBANDTIMECONFIGWORKDAYSTART" val="00:00:00"/>
  <p:tag name="OTLTIMEBANDTIMECONFIGWORKDAYEND" val="23:59:00"/>
  <p:tag name="OTLTIMEBANDSCALEMARKING" val="None"/>
  <p:tag name="OTLRIGHTENDCAPSMARGINRIGHT" val="20"/>
  <p:tag name="OTLLEFTENDCAPSMARGINLEFT" val="39.5066666666667"/>
  <p:tag name="OTLTIMEBANDFYSTARTMONTH" val="January"/>
  <p:tag name="OTLTIMEBANDSHOWFYLABEL" val="True"/>
  <p:tag name="OTLTIMEBANDUSESTARTINGOFTHEYEARFORFYNUMBERING" val="True"/>
  <p:tag name="OTLTIMEBANDRESERVEDLEFTAREAWIDTH" val="0"/>
  <p:tag name="OTLTIMEBANDRESERVEDLEFTAREAISSET" val="False"/>
  <p:tag name="OTLTIMEBANDDEPENABLED" val="True"/>
  <p:tag name="OTLTIMEBANDDEPSCHEDULINGMODE" val="Flexible"/>
  <p:tag name="OTLTIMEBANDDEPPREVIOUSSCHEDULINGMODE" val="Flexible"/>
  <p:tag name="OTLTIMEBANDDEPONBREAKINGSTRICTSCHEDULINGMODE" val="AskEverytime"/>
  <p:tag name="OTLTIMEBANDDEPONBREAKINGFLEXIBLESCHEDULINGMODE" val="AskEverytime"/>
  <p:tag name="OTLTIMEBANDSPACINGABOVE" val="3"/>
  <p:tag name="OTLTIMEBANDSPACINGBELOW" val="3"/>
  <p:tag name="OTLTIMEBANDSPACINGABOVEFORSWLANDTASKS" val="5"/>
  <p:tag name="OTLTIMEBANDSPACINGBELOWFORSWLANDTASKS" val="5"/>
  <p:tag name="OTLTIMEBANDSCALEFORMAT" val="MMM"/>
  <p:tag name="OTLTIMEBANDSCALETYPE" val="Quarters"/>
  <p:tag name="OTLTIMEBANDSHAPETYPE" val="RectangleTimeband"/>
  <p:tag name="OTLTIMEBANDSHAPEHEIGHT" val="14.3999996185303"/>
  <p:tag name="OTLTIMEBANDSHAPEPADDINGLEFT" val="0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TIMEBANDAPPENDYEARONYEARCHANGE" val="False"/>
  <p:tag name="OTLMARKERSHAPE" val="OTL"/>
  <p:tag name="OTLTIMEBANDCULTUREINFO" val="en-US"/>
  <p:tag name="OTLTIMEBANDQUICKPOSITION" val="Custom"/>
  <p:tag name="OTLTIMEBANDTHREEDEFFECTS" val="None"/>
  <p:tag name="OTLTIMEBANDAUTODATERANGE" val="True"/>
  <p:tag name="OTLTIMEBANDSTARTDATE" val="0001-01-01T00:00:00.0000000"/>
  <p:tag name="OTLTIMEBANDENDDATE" val="2027-12-07T23:59:00.0000000"/>
  <p:tag name="OTLTIMEBANDWORKINGDAYS" val="Standard"/>
  <p:tag name="OTLTIMEBANDUSETIME" val="False"/>
  <p:tag name="OTLTIMEBANDTIMECONFIGWORKDAYSTART" val="00:00:00"/>
  <p:tag name="OTLTIMEBANDTIMECONFIGWORKDAYEND" val="23:59:00"/>
  <p:tag name="OTLTIMEBANDSCALEMARKING" val="None"/>
  <p:tag name="OTLRIGHTENDCAPSMARGINRIGHT" val="20"/>
  <p:tag name="OTLLEFTENDCAPSMARGINLEFT" val="39.5066666666667"/>
  <p:tag name="OTLTIMEBANDFYSTARTMONTH" val="January"/>
  <p:tag name="OTLTIMEBANDSHOWFYLABEL" val="True"/>
  <p:tag name="OTLTIMEBANDUSESTARTINGOFTHEYEARFORFYNUMBERING" val="True"/>
  <p:tag name="OTLTIMEBANDRESERVEDLEFTAREAWIDTH" val="0"/>
  <p:tag name="OTLTIMEBANDRESERVEDLEFTAREAISSET" val="False"/>
  <p:tag name="OTLTIMEBANDDEPENABLED" val="True"/>
  <p:tag name="OTLTIMEBANDDEPSCHEDULINGMODE" val="Flexible"/>
  <p:tag name="OTLTIMEBANDDEPPREVIOUSSCHEDULINGMODE" val="Flexible"/>
  <p:tag name="OTLTIMEBANDDEPONBREAKINGSTRICTSCHEDULINGMODE" val="AskEverytime"/>
  <p:tag name="OTLTIMEBANDDEPONBREAKINGFLEXIBLESCHEDULINGMODE" val="AskEverytime"/>
  <p:tag name="OTLTIMEBANDSPACINGABOVE" val="3"/>
  <p:tag name="OTLTIMEBANDSPACINGBELOW" val="3"/>
  <p:tag name="OTLTIMEBANDSPACINGABOVEFORSWLANDTASKS" val="5"/>
  <p:tag name="OTLTIMEBANDSPACINGBELOWFORSWLANDTASKS" val="5"/>
  <p:tag name="OTLTIMEBANDSCALETYPE" val="Days"/>
  <p:tag name="OTLTIMEBANDSHAPETYPE" val="RectangleTimeband"/>
  <p:tag name="OTLTIMEBANDSHAPEHEIGHT" val="14.3999996185303"/>
  <p:tag name="OTLTIMEBANDSHAPEPADDINGLEFT" val="0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SWIMLANESPACING" val="3"/>
  <p:tag name="OTLMARKERSHAPE" val="OTL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SWIMLANESPACING" val="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SWIMLANESPACING" val="3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SWIMLANESPACING" val="3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DURATIONFORMAT" val="day"/>
  <p:tag name="OTLSPACING" val="3"/>
  <p:tag name="OTLSHAPETHICKNESSTYPE" val="Thin"/>
  <p:tag name="OTLWEEKNUMBERINGFORMAT" val="WNFormat1"/>
  <p:tag name="OTLWEEKNUMBERINGISVISIBLE" val="False"/>
  <p:tag name="OTLSTARTDATE" val="2026-03-02T00:00:00.0000000Z"/>
  <p:tag name="OTLENDDATE" val="2026-07-06T23:59:00.0000000Z"/>
  <p:tag name="OTLBASELINESTARTDATE" val="2026-03-02T00:00:00.0000000"/>
  <p:tag name="OTLBASELINEENDDATE" val="2026-07-06T23:59:00.0000000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DURATIONFORMAT" val="day"/>
  <p:tag name="OTLSPACING" val="3"/>
  <p:tag name="OTLSHAPETHICKNESSTYPE" val="Thin"/>
  <p:tag name="OTLWEEKNUMBERINGFORMAT" val="WNFormat1"/>
  <p:tag name="OTLWEEKNUMBERINGISVISIBLE" val="False"/>
  <p:tag name="OTLSTARTDATE" val="2026-07-07T00:00:00.0000000Z"/>
  <p:tag name="OTLENDDATE" val="2026-12-21T23:59:00.0000000Z"/>
  <p:tag name="OTLBASELINESTARTDATE" val="2026-07-07T00:00:00.0000000"/>
  <p:tag name="OTLBASELINEENDDATE" val="2026-12-21T23:59:00.0000000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DURATIONFORMAT" val="day"/>
  <p:tag name="OTLSPACING" val="3"/>
  <p:tag name="OTLSHAPETHICKNESSTYPE" val="Thin"/>
  <p:tag name="OTLWEEKNUMBERINGFORMAT" val="WNFormat1"/>
  <p:tag name="OTLWEEKNUMBERINGISVISIBLE" val="False"/>
  <p:tag name="OTLSTARTDATE" val="2026-12-22T00:00:00.0000000Z"/>
  <p:tag name="OTLENDDATE" val="2027-06-04T23:59:00.0000000Z"/>
  <p:tag name="OTLBASELINESTARTDATE" val="2026-12-22T00:00:00.0000000"/>
  <p:tag name="OTLBASELINEENDDATE" val="2027-06-04T23:59:00.0000000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STARTDATE" val="2027-06-22T00:00:00.0000000Z"/>
  <p:tag name="OTLENDDATE" val="2027-08-16T23:59:00.0000000Z"/>
  <p:tag name="OTLDURATIONFORMAT" val="day"/>
  <p:tag name="OTLSPACING" val="3"/>
  <p:tag name="OTLSHAPETHICKNESSTYPE" val="Thin"/>
  <p:tag name="OTLBASELINESTARTDATE" val="2027-06-22T00:00:00.0000000"/>
  <p:tag name="OTLBASELINEENDDATE" val="2027-08-16T23:59:00.0000000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DURATIONFORMAT" val="day"/>
  <p:tag name="OTLSPACING" val="3"/>
  <p:tag name="OTLSHAPETHICKNESSTYPE" val="Thin"/>
  <p:tag name="OTLENDDATE" val="2027-01-22T23:59:00.0000000Z"/>
  <p:tag name="OTLBASELINEENDDATE" val="2027-01-22T23:59:00.0000000"/>
  <p:tag name="OTLSTARTDATE" val="2026-03-02T00:00:00.0000000Z"/>
  <p:tag name="OTLBASELINESTARTDATE" val="2026-03-02T00:00:00.0000000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ENDDATE" val="2027-06-02T23:59:00.0000000Z"/>
  <p:tag name="OTLBASELINEENDDATE" val="2027-06-02T23:59:00.0000000Z"/>
  <p:tag name="OTLDURATIONFORMAT" val="day"/>
  <p:tag name="OTLSPACING" val="3"/>
  <p:tag name="OTLSHAPETHICKNESSTYPE" val="Thin"/>
  <p:tag name="OTLSTARTDATE" val="2027-01-25T00:00:00.0000000Z"/>
  <p:tag name="OTLBASELINESTARTDATE" val="2027-01-25T00:00:00.0000000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ENDDATE" val="2026-08-21T23:59:00.0000000Z"/>
  <p:tag name="OTLDURATIONFORMAT" val="day"/>
  <p:tag name="OTLSPACING" val="3"/>
  <p:tag name="OTLSHAPETHICKNESSTYPE" val="Thin"/>
  <p:tag name="OTLBASELINEENDDATE" val="2026-08-21T23:59:00.0000000"/>
  <p:tag name="OTLSTARTDATE" val="2026-03-02T00:00:00.0000000Z"/>
  <p:tag name="OTLBASELINESTARTDATE" val="2026-03-02T00:00:00.0000000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STARTDATE" val="2026-08-24T00:00:00.0000000Z"/>
  <p:tag name="OTLENDDATE" val="2026-12-22T23:59:00.0000000Z"/>
  <p:tag name="OTLDURATIONFORMAT" val="day"/>
  <p:tag name="OTLSPACING" val="3"/>
  <p:tag name="OTLSHAPETHICKNESSTYPE" val="Thin"/>
  <p:tag name="OTLBASELINESTARTDATE" val="2026-08-24T00:00:00.0000000"/>
  <p:tag name="OTLBASELINEENDDATE" val="2026-12-22T23:59:00.000000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STARTDATE" val="2026-12-23T00:00:00.0000000Z"/>
  <p:tag name="OTLDURATIONFORMAT" val="day"/>
  <p:tag name="OTLSPACING" val="3"/>
  <p:tag name="OTLSHAPETHICKNESSTYPE" val="Thin"/>
  <p:tag name="OTLBASELINESTARTDATE" val="2026-12-23T00:00:00.0000000"/>
  <p:tag name="OTLENDDATE" val="2027-03-23T23:59:00.0000000Z"/>
  <p:tag name="OTLBASELINEENDDATE" val="2027-03-23T23:59:00.0000000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STARTDATE" val="2026-03-02T00:00:00.0000000Z"/>
  <p:tag name="OTLENDDATE" val="2026-06-16T23:59:00.0000000Z"/>
  <p:tag name="OTLBASELINESTARTDATE" val="2026-03-02T00:00:00.0000000"/>
  <p:tag name="OTLDURATIONFORMAT" val="day"/>
  <p:tag name="OTLSPACING" val="3"/>
  <p:tag name="OTLSHAPETHICKNESSTYPE" val="Thin"/>
  <p:tag name="OTLBASELINEENDDATE" val="2026-06-16T23:59:00.0000000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STARTDATE" val="2026-06-17T00:00:00.0000000Z"/>
  <p:tag name="OTLENDDATE" val="2026-10-01T23:59:00.0000000Z"/>
  <p:tag name="OTLDURATIONFORMAT" val="day"/>
  <p:tag name="OTLSPACING" val="3"/>
  <p:tag name="OTLSHAPETHICKNESSTYPE" val="Thin"/>
  <p:tag name="OTLBASELINESTARTDATE" val="2026-06-17T00:00:00.0000000"/>
  <p:tag name="OTLBASELINEENDDATE" val="2026-10-01T23:59:00.0000000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STARTDATE" val="2026-10-02T00:00:00.0000000Z"/>
  <p:tag name="OTLDURATIONFORMAT" val="day"/>
  <p:tag name="OTLSPACING" val="3"/>
  <p:tag name="OTLSHAPETHICKNESSTYPE" val="Thin"/>
  <p:tag name="OTLENDDATE" val="2026-10-15T23:59:00.0000000Z"/>
  <p:tag name="OTLBASELINESTARTDATE" val="2026-10-02T00:00:00.0000000"/>
  <p:tag name="OTLBASELINEENDDATE" val="2026-10-15T23:59:00.0000000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STARTDATE" val="2026-10-16T00:00:00.0000000Z"/>
  <p:tag name="OTLENDDATE" val="2026-11-12T23:59:00.0000000Z"/>
  <p:tag name="OTLDURATIONFORMAT" val="day"/>
  <p:tag name="OTLSPACING" val="3"/>
  <p:tag name="OTLSHAPETHICKNESSTYPE" val="Thin"/>
  <p:tag name="OTLBASELINESTARTDATE" val="2026-10-16T00:00:00.0000000"/>
  <p:tag name="OTLBASELINEENDDATE" val="2026-11-12T23:59:00.0000000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ELAPSEDSTYLE" val="Thin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MILESTONESPACING" val="5"/>
  <p:tag name="OTLDATE" val="2027-03-23T23:59:00.0000000"/>
  <p:tag name="OTLPOSITIONONTASK" val="None"/>
  <p:tag name="OTLRELATEDTASKID" val="00000000-0000-0000-0000-000000000000"/>
  <p:tag name="OTLBASELINEDATE" val="2027-03-23T23:59:00.0000000"/>
  <p:tag name="OTLMTITLE" val="Back into CP1 with 30 days of float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MILESTONESPACING" val="5"/>
  <p:tag name="OTLMTITLE" val="Back into CP01 with 11 days float"/>
  <p:tag name="OTLDATE" val="2027-06-04T23:59:00.0000000"/>
  <p:tag name="OTLPOSITIONONTASK" val="None"/>
  <p:tag name="OTLRELATEDTASKID" val="00000000-0000-0000-0000-000000000000"/>
  <p:tag name="OTLBASELINEDATE" val="2027-06-04T23:59:00.0000000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MILESTONESPACING" val="5"/>
  <p:tag name="OTLMTITLE" val="Back into CP01 with 13 days float"/>
  <p:tag name="OTLDATE" val="2027-06-04T23:59:00.0000000"/>
  <p:tag name="OTLPOSITIONONTASK" val="None"/>
  <p:tag name="OTLRELATEDTASKID" val="00000000-0000-0000-0000-000000000000"/>
  <p:tag name="OTLBASELINEDATE" val="2027-06-04T23:59:00.0000000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MILESTONESPACING" val="5"/>
  <p:tag name="OTLPOSITIONONTASK" val="None"/>
  <p:tag name="OTLRELATEDTASKID" val="00000000-0000-0000-0000-000000000000"/>
  <p:tag name="OTLMTITLE" val="Back into CP02 with 30 days float"/>
  <p:tag name="OTLDATE" val="2026-11-12T23:59:00.0000000"/>
  <p:tag name="OTLBASELINEDATE" val="2026-11-12T23:59:00.0000000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TODAYPOSITION" val="Above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DURATIONFORMAT" val="day"/>
  <p:tag name="OTLSPACING" val="3"/>
  <p:tag name="OTLSHAPETHICKNESSTYPE" val="Thin"/>
  <p:tag name="OTLWEEKNUMBERINGFORMAT" val="WNFormat1"/>
  <p:tag name="OTLWEEKNUMBERINGISVISIBLE" val="False"/>
  <p:tag name="OTLENDDATE" val="2027-02-16T23:59:00.0000000Z"/>
  <p:tag name="OTLBASELINEENDDATE" val="2027-02-16T23:59:00.0000000"/>
  <p:tag name="OTLSTARTDATE" val="2026-03-02T00:00:00.0000000Z"/>
  <p:tag name="OTLBASELINESTARTDATE" val="2026-03-02T00:00:00.0000000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ENDDATE" val="2027-06-21T23:59:00.0000000Z"/>
  <p:tag name="OTLBASELINEENDDATE" val="2027-06-21T23:59:00.0000000Z"/>
  <p:tag name="OTLDURATIONFORMAT" val="day"/>
  <p:tag name="OTLSPACING" val="3"/>
  <p:tag name="OTLSHAPETHICKNESSTYPE" val="Thin"/>
  <p:tag name="OTLWEEKNUMBERINGFORMAT" val="WNFormat1"/>
  <p:tag name="OTLWEEKNUMBERINGISVISIBLE" val="False"/>
  <p:tag name="OTLSTARTDATE" val="2027-02-17T00:00:00.0000000Z"/>
  <p:tag name="OTLBASELINESTARTDATE" val="2027-02-17T00:00:00.0000000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DURATIONFORMAT" val="day"/>
  <p:tag name="OTLSPACING" val="3"/>
  <p:tag name="OTLSHAPETHICKNESSTYPE" val="Thin"/>
  <p:tag name="OTLWEEKNUMBERINGFORMAT" val="WNFormat1"/>
  <p:tag name="OTLWEEKNUMBERINGISVISIBLE" val="False"/>
  <p:tag name="OTLSTARTDATE" val="2026-03-02T00:00:00.0000000Z"/>
  <p:tag name="OTLENDDATE" val="2026-04-30T23:59:00.0000000Z"/>
  <p:tag name="OTLBASELINESTARTDATE" val="2026-03-02T00:00:00.0000000"/>
  <p:tag name="OTLBASELINEENDDATE" val="2026-04-30T23:59:00.0000000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DURATIONFORMAT" val="day"/>
  <p:tag name="OTLSPACING" val="3"/>
  <p:tag name="OTLSHAPETHICKNESSTYPE" val="Thin"/>
  <p:tag name="OTLWEEKNUMBERINGFORMAT" val="WNFormat1"/>
  <p:tag name="OTLWEEKNUMBERINGISVISIBLE" val="False"/>
  <p:tag name="OTLSTARTDATE" val="2026-05-04T00:00:00.0000000Z"/>
  <p:tag name="OTLENDDATE" val="2027-02-03T23:59:00.0000000Z"/>
  <p:tag name="OTLBASELINESTARTDATE" val="2026-05-04T00:00:00.0000000"/>
  <p:tag name="OTLBASELINEENDDATE" val="2027-02-03T23:59:00.0000000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STARTDATE" val="2027-06-22T00:00:00.0000000Z"/>
  <p:tag name="OTLENDDATE" val="2027-08-16T23:59:00.0000000Z"/>
  <p:tag name="OTLDURATIONFORMAT" val="day"/>
  <p:tag name="OTLSPACING" val="3"/>
  <p:tag name="OTLSHAPETHICKNESSTYPE" val="Thin"/>
  <p:tag name="OTLBASELINESTARTDATE" val="2027-06-22T00:00:00.0000000"/>
  <p:tag name="OTLBASELINEENDDATE" val="2027-08-16T23:59:00.0000000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DURATIONFORMAT" val="day"/>
  <p:tag name="OTLSPACING" val="3"/>
  <p:tag name="OTLSHAPETHICKNESSTYPE" val="Thin"/>
  <p:tag name="OTLSTARTDATE" val="2027-02-04T00:00:00.0000000Z"/>
  <p:tag name="OTLENDDATE" val="2027-04-16T23:59:00.0000000Z"/>
  <p:tag name="OTLBASELINESTARTDATE" val="2027-02-04T00:00:00.0000000"/>
  <p:tag name="OTLBASELINEENDDATE" val="2027-04-16T23:59:00.0000000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DURATIONFORMAT" val="day"/>
  <p:tag name="OTLSPACING" val="3"/>
  <p:tag name="OTLSHAPETHICKNESSTYPE" val="Thin"/>
  <p:tag name="OTLSTARTDATE" val="2027-04-19T00:00:00.0000000Z"/>
  <p:tag name="OTLENDDATE" val="2027-06-08T23:59:00.0000000Z"/>
  <p:tag name="OTLBASELINESTARTDATE" val="2027-04-19T00:00:00.0000000"/>
  <p:tag name="OTLBASELINEENDDATE" val="2027-06-08T23:59:00.0000000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STARTDATE" val="2026-03-02T00:00:00.0000000Z"/>
  <p:tag name="OTLENDDATE" val="2026-10-20T23:59:00.0000000Z"/>
  <p:tag name="OTLDURATIONFORMAT" val="day"/>
  <p:tag name="OTLSPACING" val="3"/>
  <p:tag name="OTLSHAPETHICKNESSTYPE" val="Thin"/>
  <p:tag name="OTLBASELINESTARTDATE" val="2026-03-02T00:00:00.0000000"/>
  <p:tag name="OTLBASELINEENDDATE" val="2026-10-20T23:59:00.0000000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STARTDATE" val="2026-10-21T00:00:00.0000000Z"/>
  <p:tag name="OTLENDDATE" val="2027-03-18T23:59:00.0000000Z"/>
  <p:tag name="OTLDURATIONFORMAT" val="day"/>
  <p:tag name="OTLSPACING" val="3"/>
  <p:tag name="OTLSHAPETHICKNESSTYPE" val="Thin"/>
  <p:tag name="OTLBASELINESTARTDATE" val="2026-10-21T00:00:00.0000000"/>
  <p:tag name="OTLBASELINEENDDATE" val="2027-03-18T23:59:00.0000000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STARTDATE" val="2027-03-19T00:00:00.0000000Z"/>
  <p:tag name="OTLENDDATE" val="2027-06-21T23:59:00.0000000Z"/>
  <p:tag name="OTLDURATIONFORMAT" val="day"/>
  <p:tag name="OTLSPACING" val="3"/>
  <p:tag name="OTLSHAPETHICKNESSTYPE" val="Thin"/>
  <p:tag name="OTLBASELINESTARTDATE" val="2027-03-19T00:00:00.0000000"/>
  <p:tag name="OTLBASELINEENDDATE" val="2027-06-21T23:59:00.0000000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, 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MTITLE" val="TG5/SAR approval"/>
  <p:tag name="OTLDATE" val="2027-12-07T23:59:00.0000000"/>
  <p:tag name="OTLBASELINEDATE" val="2027-12-07T23:59:00.0000000"/>
  <p:tag name="OTLPOSITIONONTASK" val="None"/>
  <p:tag name="OTLRELATEDTASKID" val="00000000-0000-0000-0000-000000000000"/>
  <p:tag name="OTLWEEKNUMBERINGFORMAT" val="WNFormat1"/>
  <p:tag name="OTLWEEKNUMBERINGISVISIBLE" val="Fals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STARTDATE" val="2026-03-02T00:00:00.0000000Z"/>
  <p:tag name="OTLENDDATE" val="2026-06-17T23:59:00.0000000Z"/>
  <p:tag name="OTLDURATIONFORMAT" val="day"/>
  <p:tag name="OTLSPACING" val="3"/>
  <p:tag name="OTLSHAPETHICKNESSTYPE" val="Thin"/>
  <p:tag name="OTLBASELINESTARTDATE" val="2026-03-02T00:00:00.0000000"/>
  <p:tag name="OTLBASELINEENDDATE" val="2026-06-17T23:59:00.0000000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, 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POSITIONONTASK" val="None"/>
  <p:tag name="OTLRELATEDTASKID" val="00000000-0000-0000-0000-000000000000"/>
  <p:tag name="OTLWEEKNUMBERINGFORMAT" val="WNFormat1"/>
  <p:tag name="OTLWEEKNUMBERINGISVISIBLE" val="False"/>
  <p:tag name="OTLDATE" val="2027-08-17T23:59:00.0000000"/>
  <p:tag name="OTLBASELINEDATE" val="2027-08-17T23:59:00.0000000"/>
  <p:tag name="OTLMTITLE" val="Cold Commissioning TG5 scope complete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, 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MTITLE" val="Final TG3"/>
  <p:tag name="OTLPOSITIONONTASK" val="None"/>
  <p:tag name="OTLRELATEDTASKID" val="00000000-0000-0000-0000-000000000000"/>
  <p:tag name="OTLWEEKNUMBERINGFORMAT" val="WNFormat1"/>
  <p:tag name="OTLWEEKNUMBERINGISVISIBLE" val="False"/>
  <p:tag name="OTLDATE" val="2026-11-02T23:59:00.0000000"/>
  <p:tag name="OTLBASELINEDATE" val="2026-11-02T23:59:00.0000000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STARTDATE" val="2026-06-18T00:00:00.0000000Z"/>
  <p:tag name="OTLENDDATE" val="2026-12-09T23:59:00.0000000Z"/>
  <p:tag name="OTLDURATIONFORMAT" val="day"/>
  <p:tag name="OTLSPACING" val="3"/>
  <p:tag name="OTLSHAPETHICKNESSTYPE" val="Thin"/>
  <p:tag name="OTLBASELINESTARTDATE" val="2026-06-18T00:00:00.0000000"/>
  <p:tag name="OTLBASELINEENDDATE" val="2026-12-09T23:59:00.0000000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ART_0" val="eyIkaWQiOiIxIiwiX3N3aW1sYW5lc1YyIjpbeyIkaWQiOiIyIiwiX2FjdGl2aXRpZXMiOlt7IiRpZCI6IjMiLCJfcm93cyI6W3siJGlkIjoiNCIsIl90YXNrcyI6W3siJGlkIjoiNSIsIl9hdHRhY2hlZE1pbGVzdG9uZXMiOltdLCJUYXNrRGVmaW5pdGlvbiI6eyIkaWQiOiI2IiwiR3JvdXBOYW1lIjpudWxsLCJTdGFydERhdGUiOiIyMDI1LTA5LTAxVDAwOjAwOjAwWiIsIkVuZERhdGUiOiIyMDI3LTAxLTI2VDIzOjU5OjAwWiIsIlBlcmNlbnRhZ2VDb21wbGV0ZSI6bnVsbCwiU3R5bGUiOnsiJGlkIjoiNyIsIlNoYXBlIjoxLCJTaGFwZVRoaWNrbmVzcyI6MCwiRHVyYXRpb25Gb3JtYXQiOjAsIkluY2x1ZGVOb25Xb3JraW5nRGF5c0luRHVyYXRpb24iOmZhbHNlLCJQZXJjZW50YWdlQ29tcGxldGVTdHlsZSI6eyIkaWQiOiI4IiwiRm9udFNldHRpbmdzIjp7IiRpZCI6IjkiLCJGb250U2l6ZSI6MTAsIkZvbnROYW1lIjoiQ2FsaWJyaSIsIklzQm9sZCI6ZmFsc2UsIklzSXRhbGljIjpmYWxzZSwiSXNVbmRlcmxpbmVkIjpmYWxzZSwiUGFyZW50U3R5bGUiOm51bGx9LCJBdXRvU2l6ZSI6MCwiRm9yZWdyb3VuZCI6eyIkaWQiOiIxMCIsIkNvbG9yIjp7IiRpZCI6IjExIiwiQSI6MjU1LCJSIjoyMzgsIkciOjIzNiwiQiI6MjI1fX0sIk1heFdpZHRoIjoyMDAuMCwiTWF4SGVpZ2h0IjoiSW5maW5pdHkiLCJTbWFydEZvcmVncm91bmRJc0FjdGl2ZSI6ZmFsc2UsIkhvcml6b250YWxBbGlnbm1lbnQiOjEsIlZlcnRpY2FsQWxpZ25tZW50IjoxLCJTbWFydEZvcmVncm91bmQiOm51bGwsIkJhY2tncm91bmRGaWxsVHlwZSI6MCwiTWFyZ2luIjp7IiRpZCI6IjEyIiwiVG9wIjowLjAsIkxlZnQiOjAuMCwiUmlnaHQiOjAuMCwiQm90dG9tIjowLjB9LCJQYWRkaW5nIjp7IiRpZCI6IjEzIiwiVG9wIjowLjAsIkxlZnQiOjAuMCwiUmlnaHQiOjAuMCwiQm90dG9tIjowLjB9LCJCYWNrZ3JvdW5kIjp7IiRpZCI6IjE0IiwiQ29sb3IiOnsiJGlkIjoiMTUiLCJBIjo4OSwiUiI6MCwiRyI6MCwiQiI6MH19LCJJc1Zpc2libGUiOnRydWUsIldpZHRoIjowLjAsIkhlaWdodCI6MC4wLCJCb3JkZXJTdHlsZSI6eyIkaWQiOiIxNiIsIkxpbmVDb2xvciI6bnVsbCwiTGluZVdlaWdodCI6MC4wLCJMaW5lVHlwZSI6MCwiUGFyZW50U3R5bGUiOm51bGx9LCJQYXJlbnRTdHlsZSI6bnVsbH0sIkR1cmF0aW9uU3R5bGUiOnsiJGlkIjoiMTciLCJGb250U2V0dGluZ3MiOnsiJGlkIjoiMTgiLCJGb250U2l6ZSI6MTAsIkZvbnROYW1lIjoiQ2FsaWJyaSIsIklzQm9sZCI6ZmFsc2UsIklzSXRhbGljIjpmYWxzZSwiSXNVbmRlcmxpbmVkIjpmYWxzZSwiUGFyZW50U3R5bGUiOm51bGx9LCJBdXRvU2l6ZSI6MCwiRm9yZWdyb3VuZCI6eyIkaWQiOiIxOSIsIkNvbG9yIjp7IiRpZCI6IjIwIiwiQSI6MjU1LCJSIjoyMzcsIkciOjEyNSwiQiI6NDl9fSwiTWF4V2lkdGgiOjIwMC4wLCJNYXhIZWlnaHQiOiJJbmZpbml0eSIsIlNtYXJ0Rm9yZWdyb3VuZElzQWN0aXZlIjpmYWxzZSwiSG9yaXpvbnRhbEFsaWdubWVudCI6MCwiVmVydGljYWxBbGlnbm1lbnQiOjEsIlNtYXJ0Rm9yZWdyb3VuZCI6bnVsbCwiQmFja2dyb3VuZEZpbGxUeXBlIjowLCJNYXJnaW4iOnsiJGlkIjoiMjEiLCJUb3AiOjAuMCwiTGVmdCI6MC4wLCJSaWdodCI6MC4wLCJCb3R0b20iOjAuMH0sIlBhZGRpbmciOnsiJGlkIjoiMjIiLCJUb3AiOjAuMCwiTGVmdCI6MC4wLCJSaWdodCI6MC4wLCJCb3R0b20iOjAuMH0sIkJhY2tncm91bmQiOnsiJGlkIjoiMjMiLCJDb2xvciI6eyIkaWQiOiIyNCIsIkEiOjI1NSwiUiI6MjM3LCJHIjoxMjUsIkIiOjQ5fX0sIklzVmlzaWJsZSI6dHJ1ZSwiV2lkdGgiOjAuMCwiSGVpZ2h0IjowLjAsIkJvcmRlclN0eWxlIjp7IiRpZCI6IjI1IiwiTGluZUNvbG9yIjpudWxsLCJMaW5lV2VpZ2h0IjowLjAsIkxpbmVUeXBlIjowLCJQYXJlbnRTdHlsZSI6bnVsbH0sIlBhcmVudFN0eWxlIjpudWxsfSwiSG9yaXpvbnRhbENvbm5lY3RvclN0eWxlIjp7IiRpZCI6IjI2IiwiTGluZUNvbG9yIjp7IiRpZCI6IjI3IiwiJHR5cGUiOiJOTFJFLkNvbW1vbi5Eb20uU29saWRDb2xvckJydXNoLCBOTFJFLkNvbW1vbiIsIkNvbG9yIjp7IiRpZCI6IjI4IiwiQSI6MjU1LCJSIjowLCJHIjowLCJCIjowfX0sIkxpbmVXZWlnaHQiOjAuMCwiTGluZVR5cGUiOjAsIlBhcmVudFN0eWxlIjpudWxsfSwiVmVydGljYWxDb25uZWN0b3JTdHlsZSI6eyIkaWQiOiIyOSIsIkxpbmVDb2xvciI6eyIkaWQiOiIzMCIsIiR0eXBlIjoiTkxSRS5Db21tb24uRG9tLlNvbGlkQ29sb3JCcnVzaCwgTkxSRS5Db21tb24iLCJDb2xvciI6eyIkaWQiOiIzMSIsIkEiOjI1NSwiUiI6MCwiRyI6MCwiQiI6MH19LCJMaW5lV2VpZ2h0IjowLjAsIkxpbmVUeXBlIjowLCJQYXJlbnRTdHlsZSI6bnVsbH0sIk1hcmdpbiI6bnVsbCwiU3RhcnREYXRlUG9zaXRpb24iOjYsIkVuZERhdGVQb3NpdGlvbiI6NiwiRGF0ZUlzVmlzaWJsZSI6ZmFsc2UsIlRpdGxlUG9zaXRpb24iOjQsIkR1cmF0aW9uUG9zaXRpb24iOjYsIlBlcmNlbnRhZ2VDb21wbGV0ZWRQb3NpdGlvbiI6MiwiVmFyaWFuY2VQb3NpdGlvbiI6NiwiU3BhY2luZyI6MywiSXNCZWxvd1RpbWViYW5kIjp0cnVlLCJQZXJjZW50YWdlQ29tcGxldGVTaGFwZU9wYWNpdHkiOjM1LCJCYXNlbGluZVN0eWxlIjp7IiRpZCI6IjMyIiwiU2hhcGVTdHlsZSI6eyIkaWQiOiIzMyIsIk1hcmdpbiI6eyIkaWQiOiIzNCIsIlRvcCI6MC4wLCJMZWZ0IjowLjAsIlJpZ2h0IjowLjAsIkJvdHRvbSI6MC4wfSwiUGFkZGluZyI6eyIkaWQiOiIzNSIsIlRvcCI6MC4wLCJMZWZ0IjowLjAsIlJpZ2h0IjowLjAsIkJvdHRvbSI6MC4wfSwiQmFja2dyb3VuZCI6eyIkaWQiOiIzNiIsIkNvbG9yIjp7IiRpZCI6IjM3IiwiQSI6MTUzLCJSIjowLCJHIjowLCJCIjowfX0sIklzVmlzaWJsZSI6dHJ1ZSwiV2lkdGgiOjAuMCwiSGVpZ2h0IjowLjAsIkJvcmRlclN0eWxlIjp7IiRpZCI6IjM4IiwiTGluZUNvbG9yIjpudWxsLCJMaW5lV2VpZ2h0IjowLjAsIkxpbmVUeXBlIjowLCJQYXJlbnRTdHlsZSI6bnVsbH0sIlBhcmVudFN0eWxlIjpudWxsfSwiTWFyZ2luIjp7IiRpZCI6IjM5IiwiVG9wIjowLjAsIkxlZnQiOjAuMCwiUmlnaHQiOjAuMCwiQm90dG9tIjowLjB9LCJQYWRkaW5nIjp7IiRpZCI6IjQwIiwiVG9wIjowLjAsIkxlZnQiOjAuMCwiUmlnaHQiOjAuMCwiQm90dG9tIjowLjB9LCJCYWNrZ3JvdW5kIjpudWxsLCJJc1Zpc2libGUiOnRydWUsIldpZHRoIjowLjAsIkhlaWdodCI6MC4wLCJCb3JkZXJTdHlsZSI6bnVsbCwiUGFyZW50U3R5bGUiOm51bGx9LCJTaGFwZVN0eWxlIjp7IiRpZCI6IjQxIiwiTWFyZ2luIjp7IiRpZCI6IjQyIiwiVG9wIjowLjAsIkxlZnQiOjQuMCwiUmlnaHQiOjQuMCwiQm90dG9tIjowLjB9LCJQYWRkaW5nIjp7IiRpZCI6IjQzIiwiVG9wIjowLjAsIkxlZnQiOjAuMCwiUmlnaHQiOjAuMCwiQm90dG9tIjowLjB9LCJCYWNrZ3JvdW5kIjp7IiRpZCI6IjQ0IiwiQ29sb3IiOnsiJGlkIjoiNDUiLCJBIjoyNTUsIlIiOjIzMywiRyI6MTEzLCJCIjo1MH19LCJJc1Zpc2libGUiOnRydWUsIldpZHRoIjowLjAsIkhlaWdodCI6MTAuMCwiQm9yZGVyU3R5bGUiOnsiJGlkIjoiNDYiLCJMaW5lQ29sb3IiOnsiJGlkIjoiNDciLCIkdHlwZSI6Ik5MUkUuQ29tbW9uLkRvbS5Tb2xpZENvbG9yQnJ1c2gsIE5MUkUuQ29tbW9uIiwiQ29sb3IiOnsiJGlkIjoiNDgiLCJBIjoyNTUsIlIiOjIzNCwiRyI6MjIsIkIiOjMwfX0sIkxpbmVXZWlnaHQiOjAuMCwiTGluZVR5cGUiOjAsIlBhcmVudFN0eWxlIjpudWxsfSwiUGFyZW50U3R5bGUiOm51bGx9LCJUaXRsZVN0eWxlIjp7IiRpZCI6IjQ5IiwiRm9udFNldHRpbmdzIjp7IiRpZCI6IjUwIiwiRm9udFNpemUiOjExLCJGb250TmFtZSI6IkNhbGlicmkiLCJJc0JvbGQiOmZhbHNlLCJJc0l0YWxpYyI6ZmFsc2UsIklzVW5kZXJsaW5lZCI6ZmFsc2UsIlBhcmVudFN0eWxlIjpudWxsfSwiQXV0b1NpemUiOjAsIkZvcmVncm91bmQiOnsiJGlkIjoiNTEiLCJDb2xvciI6eyIkaWQiOiI1MiIsIkEiOjI1NSwiUiI6MCwiRyI6MCwiQiI6MH19LCJNYXhXaWR0aCI6NzIwLjAsIk1heEhlaWdodCI6IkluZmluaXR5IiwiU21hcnRGb3JlZ3JvdW5kSXNBY3RpdmUiOmZhbHNlLCJIb3Jpem9udGFsQWxpZ25tZW50IjoxLCJWZXJ0aWNhbEFsaWdubWVudCI6MSwiU21hcnRGb3JlZ3JvdW5kIjpudWxsLCJCYWNrZ3JvdW5kRmlsbFR5cGUiOjAsIk1hcmdpbiI6eyIkaWQiOiI1MyIsIlRvcCI6MC4wLCJMZWZ0IjowLjAsIlJpZ2h0IjowLjAsIkJvdHRvbSI6MC4wfSwiUGFkZGluZyI6eyIkaWQiOiI1NCIsIlRvcCI6MC4wLCJMZWZ0IjowLjAsIlJpZ2h0IjowLjAsIkJvdHRvbSI6MC4wfSwiQmFja2dyb3VuZCI6eyIkaWQiOiI1NSIsIkNvbG9yIjp7IiRpZCI6IjU2IiwiQSI6MCwiUiI6MjU1LCJHIjoyNTUsIkIiOjI1NX19LCJJc1Zpc2libGUiOnRydWUsIldpZHRoIjowLjAsIkhlaWdodCI6MC4wLCJCb3JkZXJTdHlsZSI6eyIkaWQiOiI1NyIsIkxpbmVDb2xvciI6bnVsbCwiTGluZVdlaWdodCI6MC4wLCJMaW5lVHlwZSI6MCwiUGFyZW50U3R5bGUiOm51bGx9LCJQYXJlbnRTdHlsZSI6bnVsbH0sIkRhdGVTdHlsZSI6eyIkaWQiOiI1OCIsIkZvbnRTZXR0aW5ncyI6eyIkaWQiOiI1OSIsIkZvbnRTaXplIjoxMCwiRm9udE5hbWUiOiJDYWxpYnJpIiwiSXNCb2xkIjpmYWxzZSwiSXNJdGFsaWMiOmZhbHNlLCJJc1VuZGVybGluZWQiOmZhbHNlLCJQYXJlbnRTdHlsZSI6bnVsbH0sIkF1dG9TaXplIjowLCJGb3JlZ3JvdW5kIjp7IiRpZCI6IjYwIiwiQ29sb3IiOnsiJGlkIjoiNjEiLCJBIjoyNTUsIlIiOjE0LCJHIjo0MCwiQiI6NjV9fSwiTWF4V2lkdGgiOjIwMC4wLCJNYXhIZWlnaHQiOiJJbmZpbml0eSIsIlNtYXJ0Rm9yZWdyb3VuZElzQWN0aXZlIjpmYWxzZSwiSG9yaXpvbnRhbEFsaWdubWVudCI6MiwiVmVydGljYWxBbGlnbm1lbnQiOjEsIlNtYXJ0Rm9yZWdyb3VuZCI6bnVsbCwiQmFja2dyb3VuZEZpbGxUeXBlIjowLCJNYXJnaW4iOnsiJGlkIjoiNjIiLCJUb3AiOjAuMCwiTGVmdCI6MC4wLCJSaWdodCI6MC4wLCJCb3R0b20iOjAuMH0sIlBhZGRpbmciOnsiJGlkIjoiNjMiLCJUb3AiOjAuMCwiTGVmdCI6MC4wLCJSaWdodCI6MC4wLCJCb3R0b20iOjAuMH0sIkJhY2tncm91bmQiOnsiJGlkIjoiNjQiLCJDb2xvciI6eyIkaWQiOiI2NSIsIkEiOjAsIlIiOjI1NSwiRyI6MjU1LCJCIjoyNTV9fSwiSXNWaXNpYmxlIjp0cnVlLCJXaWR0aCI6MC4wLCJIZWlnaHQiOjAuMCwiQm9yZGVyU3R5bGUiOnsiJGlkIjoiNjYiLCJMaW5lQ29sb3IiOm51bGwsIkxpbmVXZWlnaHQiOjAuMCwiTGluZVR5cGUiOjAsIlBhcmVudFN0eWxlIjpudWxsfSwiUGFyZW50U3R5bGUiOm51bGx9LCJEYXRlRm9ybWF0Ijp7IiRpZCI6IjY3IiwiRm9ybWF0U3RyaW5nIjoiTU1NIHl5eXkiLCJTZXBhcmF0b3IiOiIvIiwiVXNlSW50ZXJuYXRpb25hbERhdGVGb3JtYXQiOmZhbHNlLCJEYXRlSXNWaXNpYmxlIjp0cnVlLCJUaW1lSXNWaXNpYmxlIjpmYWxzZSwiSG91ckRpZ2l0cyI6MSwiQW1QbURlc2lnbmF0b3IiOjIsIlRyaW0wME1pbnV0ZXMiOmZhbHNlLCJMYXN0S25vd25WaXNpYmlsaXR5U3RhdGUiOm51bGx9LCJXZWVrTnVtYmVyaW5nIjp7IiRpZCI6IjY4IiwiRm9ybWF0IjowLCJJc1Zpc2libGUiOmZhbHNlLCJMYXN0S25vd25WaXNpYmlsaXR5U3RhdGUiOmZhbHNlfSwiSXNWaXNpYmxlIjp0cnVlLCJWYXJpYW5jZVN0eWxlIjp7IiRpZCI6IjY5IiwiVGV4dFN0eWxlIjp7IiRpZCI6IjcwIiwiRm9udFNldHRpbmdzIjp7IiRpZCI6IjcxIiwiRm9udFNpemUiOjExLCJGb250TmFtZSI6IkNhbGlicmkiLCJJc0JvbGQiOmZhbHNlLCJJc0l0YWxpYyI6ZmFsc2UsIklzVW5kZXJsaW5lZCI6ZmFsc2UsIlBhcmVudFN0eWxlIjpudWxsfSwiQXV0b1NpemUiOjAsIkZvcmVncm91bmQiOnsiJGlkIjoiNzIiLCJDb2xvciI6eyIkaWQiOiI3My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3NCIsIlRvcCI6MC4wLCJMZWZ0IjowLjAsIlJpZ2h0IjowLjAsIkJvdHRvbSI6MC4wfSwiUGFkZGluZyI6eyIkaWQiOiI3NSIsIlRvcCI6MC4wLCJMZWZ0IjowLjAsIlJpZ2h0IjowLjAsIkJvdHRvbSI6MC4wfSwiQmFja2dyb3VuZCI6eyIkaWQiOiI3NiIsIkNvbG9yIjp7IiRpZCI6Ijc3IiwiQSI6MCwiUiI6MCwiRyI6MCwiQiI6MH19LCJJc1Zpc2libGUiOnRydWUsIldpZHRoIjowLjAsIkhlaWdodCI6MC4wLCJCb3JkZXJTdHlsZSI6eyIkaWQiOiI3OCIsIkxpbmVDb2xvciI6bnVsbCwiTGluZVdlaWdodCI6MC4wLCJMaW5lVHlwZSI6MCwiUGFyZW50U3R5bGUiOm51bGx9LCJQYXJlbnRTdHlsZSI6bnVsbH0sIlBhcmVudFN0eWxlIjpudWxsfSwiUGFyZW50U3R5bGUiOm51bGx9LCJJbmRleCI6NCwiU21hcnREdXJhdGlvbkFjdGl2YXRlZCI6ZmFsc2UsIkRhdGVGb3JtYXQiOnsiJHJlZiI6IjY3In0sIldlZWtOdW1iZXJpbmciOnsiJGlkIjoiNzkiLCJGb3JtYXQiOjAsIklzVmlzaWJsZSI6ZmFsc2UsIkxhc3RLbm93blZpc2liaWxpdHlTdGF0ZSI6ZmFsc2V9LCJCYXNlbGluZURhdGEiOnsiJGlkIjoiODAiLCJTdGFydERhdGUiOiIyMDI1LTA5LTAxVDAwOjAwOjAwWiIsIkVuZERhdGUiOiIyMDI3LTAxLTI2VDIzOjU5OjAwWiJ9LCJJZCI6IjRmMTQzMjIwLTIwOTktNDc1ZS1hOTJmLWZlMDI1N2FkZmNkOSIsIkltcG9ydElkIjpudWxsLCJUaXRsZSI6Ik0gQ2hvcHBlcjogTWFudWZhY3R1cmluZyBwaGFzZSAoRlpKKSIsIk5vdGUiOm51bGwsIkh5cGVybGluayI6eyIkaWQiOiI4MSIsIkFkZHJlc3MiOiIiLCJTdWJBZGRyZXNzIjoiIn0sIklzQ2hhbmdlZCI6ZmFsc2UsIklzTmV3IjpmYWxzZX19XSwiX21pbGVzdG9uZXMiOltdLCJJZCI6IjAwMDAwMDAwLTAwMDAtMDAwMC0wMDAwLTAwMDAwMDAwMDAwMCIsIklzU2luZ2xlSXRlbVJvdyI6dHJ1ZX0seyIkaWQiOiI4MiIsIl90YXNrcyI6W3siJGlkIjoiODMiLCJfYXR0YWNoZWRNaWxlc3RvbmVzIjpbXSwiVGFza0RlZmluaXRpb24iOnsiJGlkIjoiODQiLCJHcm91cE5hbWUiOm51bGwsIlN0YXJ0RGF0ZSI6IjIwMjctMDEtMjdUMDA6MDA6MDBaIiwiRW5kRGF0ZSI6IjIwMjctMDYtMDdUMjM6NTk6MDBaIiwiUGVyY2VudGFnZUNvbXBsZXRlIjpudWxsLCJTdHlsZSI6eyIkaWQiOiI4NSIsIlNoYXBlIjoxLCJTaGFwZVRoaWNrbmVzcyI6MCwiRHVyYXRpb25Gb3JtYXQiOjAsIkluY2x1ZGVOb25Xb3JraW5nRGF5c0luRHVyYXRpb24iOmZhbHNlLCJQZXJjZW50YWdlQ29tcGxldGVTdHlsZSI6eyIkaWQiOiI4NiIsIkZvbnRTZXR0aW5ncyI6eyIkaWQiOiI4NyIsIkZvbnRTaXplIjoxMCwiRm9udE5hbWUiOiJDYWxpYnJpIiwiSXNCb2xkIjpmYWxzZSwiSXNJdGFsaWMiOmZhbHNlLCJJc1VuZGVybGluZWQiOmZhbHNlLCJQYXJlbnRTdHlsZSI6bnVsbH0sIkF1dG9TaXplIjowLCJGb3JlZ3JvdW5kIjp7IiRpZCI6Ijg4IiwiQ29sb3IiOnsiJGlkIjoiODkiLCJBIjoyNTUsIlIiOjIzMiwiRyI6MjMyLCJCIjoyMzJ9fSwiTWF4V2lkdGgiOjIwMC4wLCJNYXhIZWlnaHQiOiJJbmZpbml0eSIsIlNtYXJ0Rm9yZWdyb3VuZElzQWN0aXZlIjpmYWxzZSwiSG9yaXpvbnRhbEFsaWdubWVudCI6MSwiVmVydGljYWxBbGlnbm1lbnQiOjEsIlNtYXJ0Rm9yZWdyb3VuZCI6bnVsbCwiQmFja2dyb3VuZEZpbGxUeXBlIjowLCJNYXJnaW4iOnsiJGlkIjoiOTAiLCJUb3AiOjAuMCwiTGVmdCI6MC4wLCJSaWdodCI6MC4wLCJCb3R0b20iOjAuMH0sIlBhZGRpbmciOnsiJGlkIjoiOTEiLCJUb3AiOjAuMCwiTGVmdCI6MC4wLCJSaWdodCI6MC4wLCJCb3R0b20iOjAuMH0sIkJhY2tncm91bmQiOnsiJGlkIjoiOTIiLCJDb2xvciI6eyIkaWQiOiI5MyIsIkEiOjg5LCJSIjowLCJHIjowLCJCIjowfX0sIklzVmlzaWJsZSI6dHJ1ZSwiV2lkdGgiOjAuMCwiSGVpZ2h0IjowLjAsIkJvcmRlclN0eWxlIjp7IiRpZCI6Ijk0IiwiTGluZUNvbG9yIjpudWxsLCJMaW5lV2VpZ2h0IjowLjAsIkxpbmVUeXBlIjowLCJQYXJlbnRTdHlsZSI6bnVsbH0sIlBhcmVudFN0eWxlIjpudWxsfSwiRHVyYXRpb25TdHlsZSI6eyIkaWQiOiI5NSIsIkZvbnRTZXR0aW5ncyI6eyIkaWQiOiI5NiIsIkZvbnRTaXplIjoxMCwiRm9udE5hbWUiOiJDYWxpYnJpIiwiSXNCb2xkIjpmYWxzZSwiSXNJdGFsaWMiOmZhbHNlLCJJc1VuZGVybGluZWQiOmZhbHNlLCJQYXJlbnRTdHlsZSI6bnVsbH0sIkF1dG9TaXplIjowLCJGb3JlZ3JvdW5kIjp7IiRpZCI6Ijk3IiwiQ29sb3IiOnsiJGlkIjoiOTgiLCJBIjoyNTUsIlIiOjIzNywiRyI6MTI1LCJCIjo0OX19LCJNYXhXaWR0aCI6MjAwLjAsIk1heEhlaWdodCI6IkluZmluaXR5IiwiU21hcnRGb3JlZ3JvdW5kSXNBY3RpdmUiOmZhbHNlLCJIb3Jpem9udGFsQWxpZ25tZW50IjowLCJWZXJ0aWNhbEFsaWdubWVudCI6MSwiU21hcnRGb3JlZ3JvdW5kIjpudWxsLCJCYWNrZ3JvdW5kRmlsbFR5cGUiOjAsIk1hcmdpbiI6eyIkaWQiOiI5OSIsIlRvcCI6MC4wLCJMZWZ0IjowLjAsIlJpZ2h0IjowLjAsIkJvdHRvbSI6MC4wfSwiUGFkZGluZyI6eyIkaWQiOiIxMDAiLCJUb3AiOjAuMCwiTGVmdCI6MC4wLCJSaWdodCI6MC4wLCJCb3R0b20iOjAuMH0sIkJhY2tncm91bmQiOnsiJGlkIjoiMTAxIiwiQ29sb3IiOnsiJGlkIjoiMTAyIiwiQSI6MjU1LCJSIjoyMzcsIkciOjEyNSwiQiI6NDl9fSwiSXNWaXNpYmxlIjp0cnVlLCJXaWR0aCI6MC4wLCJIZWlnaHQiOjAuMCwiQm9yZGVyU3R5bGUiOnsiJGlkIjoiMTAzIiwiTGluZUNvbG9yIjpudWxsLCJMaW5lV2VpZ2h0IjowLjAsIkxpbmVUeXBlIjowLCJQYXJlbnRTdHlsZSI6bnVsbH0sIlBhcmVudFN0eWxlIjpudWxsfSwiSG9yaXpvbnRhbENvbm5lY3RvclN0eWxlIjp7IiRpZCI6IjEwNCIsIkxpbmVDb2xvciI6eyIkaWQiOiIxMDUiLCIkdHlwZSI6Ik5MUkUuQ29tbW9uLkRvbS5Tb2xpZENvbG9yQnJ1c2gsIE5MUkUuQ29tbW9uIiwiQ29sb3IiOnsiJGlkIjoiMTA2IiwiQSI6MjU1LCJSIjowLCJHIjowLCJCIjowfX0sIkxpbmVXZWlnaHQiOjAuMCwiTGluZVR5cGUiOjAsIlBhcmVudFN0eWxlIjpudWxsfSwiVmVydGljYWxDb25uZWN0b3JTdHlsZSI6eyIkaWQiOiIxMDciLCJMaW5lQ29sb3IiOnsiJGlkIjoiMTA4IiwiJHR5cGUiOiJOTFJFLkNvbW1vbi5Eb20uU29saWRDb2xvckJydXNoLCBOTFJFLkNvbW1vbiIsIkNvbG9yIjp7IiRpZCI6IjEwOSIsIkEiOjI1NSwiUiI6MCwiRyI6MCwiQiI6MH19LCJMaW5lV2VpZ2h0IjowLjAsIkxpbmVUeXBlIjowLCJQYXJlbnRTdHlsZSI6bnVsbH0sIk1hcmdpbiI6bnVsbCwiU3RhcnREYXRlUG9zaXRpb24iOjMsIkVuZERhdGVQb3NpdGlvbiI6MywiRGF0ZUlzVmlzaWJsZSI6dHJ1ZSwiVGl0bGVQb3NpdGlvbiI6NCwiRHVyYXRpb25Qb3NpdGlvbiI6NiwiUGVyY2VudGFnZUNvbXBsZXRlZFBvc2l0aW9uIjoyLCJWYXJpYW5jZVBvc2l0aW9uIjo2LCJTcGFjaW5nIjozLCJJc0JlbG93VGltZWJhbmQiOnRydWUsIlBlcmNlbnRhZ2VDb21wbGV0ZVNoYXBlT3BhY2l0eSI6MzUsIkJhc2VsaW5lU3R5bGUiOnsiJGlkIjoiMTEwIiwiU2hhcGVTdHlsZSI6eyIkaWQiOiIxMTEiLCJNYXJnaW4iOnsiJGlkIjoiMTEyIiwiVG9wIjowLjAsIkxlZnQiOjAuMCwiUmlnaHQiOjAuMCwiQm90dG9tIjowLjB9LCJQYWRkaW5nIjp7IiRpZCI6IjExMyIsIlRvcCI6MC4wLCJMZWZ0IjowLjAsIlJpZ2h0IjowLjAsIkJvdHRvbSI6MC4wfSwiQmFja2dyb3VuZCI6eyIkaWQiOiIxMTQiLCJDb2xvciI6eyIkaWQiOiIxMTUiLCJBIjoxNTMsIlIiOjAsIkciOjAsIkIiOjB9fSwiSXNWaXNpYmxlIjp0cnVlLCJXaWR0aCI6MC4wLCJIZWlnaHQiOjAuMCwiQm9yZGVyU3R5bGUiOnsiJGlkIjoiMTE2IiwiTGluZUNvbG9yIjpudWxsLCJMaW5lV2VpZ2h0IjowLjAsIkxpbmVUeXBlIjowLCJQYXJlbnRTdHlsZSI6bnVsbH0sIlBhcmVudFN0eWxlIjpudWxsfSwiTWFyZ2luIjp7IiRpZCI6IjExNyIsIlRvcCI6MC4wLCJMZWZ0IjowLjAsIlJpZ2h0IjowLjAsIkJvdHRvbSI6MC4wfSwiUGFkZGluZyI6eyIkaWQiOiIxMTgiLCJUb3AiOjAuMCwiTGVmdCI6MC4wLCJSaWdodCI6MC4wLCJCb3R0b20iOjAuMH0sIkJhY2tncm91bmQiOm51bGwsIklzVmlzaWJsZSI6dHJ1ZSwiV2lkdGgiOjAuMCwiSGVpZ2h0IjowLjAsIkJvcmRlclN0eWxlIjpudWxsLCJQYXJlbnRTdHlsZSI6bnVsbH0sIlNoYXBlU3R5bGUiOnsiJGlkIjoiMTE5IiwiTWFyZ2luIjp7IiRpZCI6IjEyMCIsIlRvcCI6MC4wLCJMZWZ0Ijo0LjAsIlJpZ2h0Ijo0LjAsIkJvdHRvbSI6MC4wfSwiUGFkZGluZyI6eyIkaWQiOiIxMjEiLCJUb3AiOjAuMCwiTGVmdCI6MC4wLCJSaWdodCI6MC4wLCJCb3R0b20iOjAuMH0sIkJhY2tncm91bmQiOnsiJGlkIjoiMTIyIiwiQ29sb3IiOnsiJGlkIjoiMTIzIiwiQSI6MjU1LCJSIjoyMzMsIkciOjExMywiQiI6NTB9fSwiSXNWaXNpYmxlIjp0cnVlLCJXaWR0aCI6MC4wLCJIZWlnaHQiOjEwLjAsIkJvcmRlclN0eWxlIjp7IiRpZCI6IjEyNCIsIkxpbmVDb2xvciI6eyIkaWQiOiIxMjUiLCIkdHlwZSI6Ik5MUkUuQ29tbW9uLkRvbS5Tb2xpZENvbG9yQnJ1c2gsIE5MUkUuQ29tbW9uIiwiQ29sb3IiOnsiJGlkIjoiMTI2IiwiQSI6MjU1LCJSIjoyMzQsIkciOjIyLCJCIjozMH19LCJMaW5lV2VpZ2h0IjowLjAsIkxpbmVUeXBlIjowLCJQYXJlbnRTdHlsZSI6bnVsbH0sIlBhcmVudFN0eWxlIjpudWxsfSwiVGl0bGVTdHlsZSI6eyIkaWQiOiIxMjciLCJGb250U2V0dGluZ3MiOnsiJGlkIjoiMTI4IiwiRm9udFNpemUiOjExLCJGb250TmFtZSI6IkNhbGlicmkiLCJJc0JvbGQiOmZhbHNlLCJJc0l0YWxpYyI6ZmFsc2UsIklzVW5kZXJsaW5lZCI6ZmFsc2UsIlBhcmVudFN0eWxlIjpudWxsfSwiQXV0b1NpemUiOjAsIkZvcmVncm91bmQiOnsiJGlkIjoiMTI5IiwiQ29sb3IiOnsiJGlkIjoiMTMwIiwiQSI6MjU1LCJSIjowLCJHIjowLCJCIjowfX0sIk1heFdpZHRoIjo3MjAuMCwiTWF4SGVpZ2h0IjoiSW5maW5pdHkiLCJTbWFydEZvcmVncm91bmRJc0FjdGl2ZSI6ZmFsc2UsIkhvcml6b250YWxBbGlnbm1lbnQiOjAsIlZlcnRpY2FsQWxpZ25tZW50IjoxLCJTbWFydEZvcmVncm91bmQiOm51bGwsIkJhY2tncm91bmRGaWxsVHlwZSI6MCwiTWFyZ2luIjp7IiRpZCI6IjEzMSIsIlRvcCI6MC4wLCJMZWZ0IjowLjAsIlJpZ2h0IjowLjAsIkJvdHRvbSI6MC4wfSwiUGFkZGluZyI6eyIkaWQiOiIxMzIiLCJUb3AiOjAuMCwiTGVmdCI6MC4wLCJSaWdodCI6MC4wLCJCb3R0b20iOjAuMH0sIkJhY2tncm91bmQiOnsiJGlkIjoiMTMzIiwiQ29sb3IiOnsiJGlkIjoiMTM0IiwiQSI6MCwiUiI6MjU1LCJHIjoyNTUsIkIiOjI1NX19LCJJc1Zpc2libGUiOnRydWUsIldpZHRoIjowLjAsIkhlaWdodCI6MC4wLCJCb3JkZXJTdHlsZSI6eyIkaWQiOiIxMzUiLCJMaW5lQ29sb3IiOm51bGwsIkxpbmVXZWlnaHQiOjAuMCwiTGluZVR5cGUiOjAsIlBhcmVudFN0eWxlIjpudWxsfSwiUGFyZW50U3R5bGUiOm51bGx9LCJEYXRlU3R5bGUiOnsiJGlkIjoiMTM2IiwiRm9udFNldHRpbmdzIjp7IiRpZCI6IjEzNyIsIkZvbnRTaXplIjoxMCwiRm9udE5hbWUiOiJDYWxpYnJpIiwiSXNCb2xkIjpmYWxzZSwiSXNJdGFsaWMiOmZhbHNlLCJJc1VuZGVybGluZWQiOmZhbHNlLCJQYXJlbnRTdHlsZSI6bnVsbH0sIkF1dG9TaXplIjowLCJGb3JlZ3JvdW5kIjp7IiRpZCI6IjEzOCIsIkNvbG9yIjp7IiRpZCI6IjEzOSIsIkEiOjI1NSwiUiI6MTQsIkciOjQwLCJCIjo2NX19LCJNYXhXaWR0aCI6MjAwLjAsIk1heEhlaWdodCI6IkluZmluaXR5IiwiU21hcnRGb3JlZ3JvdW5kSXNBY3RpdmUiOmZhbHNlLCJIb3Jpem9udGFsQWxpZ25tZW50IjoyLCJWZXJ0aWNhbEFsaWdubWVudCI6MSwiU21hcnRGb3JlZ3JvdW5kIjpudWxsLCJCYWNrZ3JvdW5kRmlsbFR5cGUiOjAsIk1hcmdpbiI6eyIkaWQiOiIxNDAiLCJUb3AiOjAuMCwiTGVmdCI6MC4wLCJSaWdodCI6MC4wLCJCb3R0b20iOjAuMH0sIlBhZGRpbmciOnsiJGlkIjoiMTQxIiwiVG9wIjowLjAsIkxlZnQiOjAuMCwiUmlnaHQiOjAuMCwiQm90dG9tIjowLjB9LCJCYWNrZ3JvdW5kIjp7IiRpZCI6IjE0MiIsIkNvbG9yIjp7IiRpZCI6IjE0MyIsIkEiOjAsIlIiOjI1NSwiRyI6MjU1LCJCIjoyNTV9fSwiSXNWaXNpYmxlIjp0cnVlLCJXaWR0aCI6MC4wLCJIZWlnaHQiOjAuMCwiQm9yZGVyU3R5bGUiOnsiJGlkIjoiMTQ0IiwiTGluZUNvbG9yIjpudWxsLCJMaW5lV2VpZ2h0IjowLjAsIkxpbmVUeXBlIjowLCJQYXJlbnRTdHlsZSI6bnVsbH0sIlBhcmVudFN0eWxlIjpudWxsfSwiRGF0ZUZvcm1hdCI6eyIkaWQiOiIxNDUiLCJGb3JtYXRTdHJpbmciOiJNTU0geXl5eSIsIlNlcGFyYXRvciI6Ii8iLCJVc2VJbnRlcm5hdGlvbmFsRGF0ZUZvcm1hdCI6ZmFsc2UsIkRhdGVJc1Zpc2libGUiOnRydWUsIlRpbWVJc1Zpc2libGUiOmZhbHNlLCJIb3VyRGlnaXRzIjoxLCJBbVBtRGVzaWduYXRvciI6MiwiVHJpbTAwTWludXRlcyI6ZmFsc2UsIkxhc3RLbm93blZpc2liaWxpdHlTdGF0ZSI6bnVsbH0sIldlZWtOdW1iZXJpbmciOnsiJGlkIjoiMTQ2IiwiRm9ybWF0IjowLCJJc1Zpc2libGUiOmZhbHNlLCJMYXN0S25vd25WaXNpYmlsaXR5U3RhdGUiOmZhbHNlfSwiSXNWaXNpYmxlIjp0cnVlLCJWYXJpYW5jZVN0eWxlIjp7IiRpZCI6IjE0NyIsIlRleHRTdHlsZSI6eyIkaWQiOiIxNDgiLCJGb250U2V0dGluZ3MiOnsiJGlkIjoiMTQ5IiwiRm9udFNpemUiOjExLCJGb250TmFtZSI6IkNhbGlicmkiLCJJc0JvbGQiOmZhbHNlLCJJc0l0YWxpYyI6ZmFsc2UsIklzVW5kZXJsaW5lZCI6ZmFsc2UsIlBhcmVudFN0eWxlIjpudWxsfSwiQXV0b1NpemUiOjAsIkZvcmVncm91bmQiOnsiJGlkIjoiMTUwIiwiQ29sb3IiOnsiJGlkIjoiMTUx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E1MiIsIlRvcCI6MC4wLCJMZWZ0IjowLjAsIlJpZ2h0IjowLjAsIkJvdHRvbSI6MC4wfSwiUGFkZGluZyI6eyIkaWQiOiIxNTMiLCJUb3AiOjAuMCwiTGVmdCI6MC4wLCJSaWdodCI6MC4wLCJCb3R0b20iOjAuMH0sIkJhY2tncm91bmQiOnsiJGlkIjoiMTU0IiwiQ29sb3IiOnsiJGlkIjoiMTU1IiwiQSI6MCwiUiI6MCwiRyI6MCwiQiI6MH19LCJJc1Zpc2libGUiOnRydWUsIldpZHRoIjowLjAsIkhlaWdodCI6MC4wLCJCb3JkZXJTdHlsZSI6eyIkaWQiOiIxNTYiLCJMaW5lQ29sb3IiOm51bGwsIkxpbmVXZWlnaHQiOjAuMCwiTGluZVR5cGUiOjAsIlBhcmVudFN0eWxlIjpudWxsfSwiUGFyZW50U3R5bGUiOm51bGx9LCJQYXJlbnRTdHlsZSI6bnVsbH0sIlBhcmVudFN0eWxlIjpudWxsfSwiSW5kZXgiOjUsIlNtYXJ0RHVyYXRpb25BY3RpdmF0ZWQiOmZhbHNlLCJEYXRlRm9ybWF0Ijp7IiRyZWYiOiIxNDUifSwiV2Vla051bWJlcmluZyI6eyIkaWQiOiIxNTciLCJGb3JtYXQiOjAsIklzVmlzaWJsZSI6ZmFsc2UsIkxhc3RLbm93blZpc2liaWxpdHlTdGF0ZSI6ZmFsc2V9LCJCYXNlbGluZURhdGEiOnsiJGlkIjoiMTU4IiwiU3RhcnREYXRlIjoiMjAyNy0wMS0yN1QwMDowMDowMFoiLCJFbmREYXRlIjoiMjAyNy0wNi0wN1QyMzo1OTowMFoifSwiSWQiOiIwZWRiYTA4Yi0zMzAxLTRhY2EtYjkwOS0wMjBjZjhlNmEwM2IiLCJJbXBvcnRJZCI6bnVsbCwiVGl0bGUiOiJNIENob3BwZXIgOiBJbnN0YWxsYXRpb24gYW5kIENvbW1pc3Npb25pbmcgcGhhc2UgKEZaSikiLCJOb3RlIjpudWxsLCJIeXBlcmxpbmsiOnsiJGlkIjoiMTU5IiwiQWRkcmVzcyI6IiIsIlN1YkFkZHJlc3MiOiIifSwiSXNDaGFuZ2VkIjpmYWxzZSwiSXNOZXciOmZhbHNlfX1dLCJfbWlsZXN0b25lcyI6W10sIklkIjoiMDAwMDAwMDAtMDAwMC0wMDAwLTAwMDAtMDAwMDAwMDAwMDAwIiwiSXNTaW5nbGVJdGVtUm93Ijp0cnVlfV0sIkluZGV4IjozLCJJZCI6ImU0ZWFkMTBmLTA0YzctNGNmZC04ZjU1LTFkMDZmM2NlNDNmOSIsIkhlYWRlclRleHQiOm51bGwsIklzRGVmYXVsdCI6dHJ1ZSwiU3R5bGUiOnsiJGlkIjoiMTYwIiwiSGVhZGVyU3R5bGUiOnsiJGlkIjoiMTYxIiwiVGV4dFN0eWxlIjp7IiRpZCI6IjE2MiIsIkZvbnRTZXR0aW5ncyI6eyIkaWQiOiIxNjMiLCJGb250U2l6ZSI6MTEsIkZvbnROYW1lIjoiQ2FsaWJyaSIsIklzQm9sZCI6ZmFsc2UsIklzSXRhbGljIjpmYWxzZSwiSXNVbmRlcmxpbmVkIjpmYWxzZSwiUGFyZW50U3R5bGUiOm51bGx9LCJBdXRvU2l6ZSI6MiwiRm9yZWdyb3VuZCI6eyIkaWQiOiIxNjQiLCJDb2xvciI6eyIkaWQiOiIxNjUiLCJBIjoyNTUsIlIiOjAsIkciOjAsIkIiOjB9fSwiTWF4V2lkdGgiOiJJbmZpbml0eSIsIk1heEhlaWdodCI6IkluZmluaXR5IiwiU21hcnRGb3JlZ3JvdW5kSXNBY3RpdmUiOmZhbHNlLCJIb3Jpem9udGFsQWxpZ25tZW50IjowLCJWZXJ0aWNhbEFsaWdubWVudCI6MCwiU21hcnRGb3JlZ3JvdW5kIjpudWxsLCJCYWNrZ3JvdW5kRmlsbFR5cGUiOjAsIk1hcmdpbiI6eyIkaWQiOiIxNjYiLCJUb3AiOjAuMCwiTGVmdCI6MC4wLCJSaWdodCI6MC4wLCJCb3R0b20iOjAuMH0sIlBhZGRpbmciOnsiJGlkIjoiMTY3IiwiVG9wIjowLjAsIkxlZnQiOjAuMCwiUmlnaHQiOjAuMCwiQm90dG9tIjowLjB9LCJCYWNrZ3JvdW5kIjp7IiRpZCI6IjE2OCIsIkNvbG9yIjp7IiRpZCI6IjE2OSIsIkEiOjI1NSwiUiI6MCwiRyI6MCwiQiI6MH19LCJJc1Zpc2libGUiOnRydWUsIldpZHRoIjowLjAsIkhlaWdodCI6MC4wLCJCb3JkZXJTdHlsZSI6bnVsbCwiUGFyZW50U3R5bGUiOm51bGx9LCJSZWN0YW5nbGVTdHlsZSI6eyIkaWQiOiIxNzAiLCJNYXJnaW4iOnsiJGlkIjoiMTcxIiwiVG9wIjowLjAsIkxlZnQiOjAuMCwiUmlnaHQiOjAuMCwiQm90dG9tIjowLjB9LCJQYWRkaW5nIjp7IiRpZCI6IjE3MiIsIlRvcCI6MC4wLCJMZWZ0IjowLjAsIlJpZ2h0IjowLjAsIkJvdHRvbSI6MC4wfSwiQmFja2dyb3VuZCI6eyIkaWQiOiIxNzMiLCJDb2xvciI6eyIkaWQiOiIxNzQiLCJBIjo2MywiUiI6MjMzLCJHIjoxMTMsIkIiOjUwfX0sIklzVmlzaWJsZSI6dHJ1ZSwiV2lkdGgiOjAuMCwiSGVpZ2h0IjowLjAsIkJvcmRlclN0eWxlIjp7IiRpZCI6IjE3NSIsIkxpbmVDb2xvciI6eyIkaWQiOiIxNzYiLCIkdHlwZSI6Ik5MUkUuQ29tbW9uLkRvbS5Tb2xpZENvbG9yQnJ1c2gsIE5MUkUuQ29tbW9uIiwiQ29sb3IiOnsiJGlkIjoiMTc3IiwiQSI6MjU1LCJSIjoyNTUsIkciOjI1NSwiQiI6MjU1fX0sIkxpbmVXZWlnaHQiOjAuMCwiTGluZVR5cGUiOjAsIlBhcmVudFN0eWxlIjpudWxsfSwiUGFyZW50U3R5bGUiOm51bGx9LCJNYXJnaW4iOnsiJGlkIjoiMTc4IiwiVG9wIjowLjAsIkxlZnQiOjAuMCwiUmlnaHQiOjAuMCwiQm90dG9tIjowLjB9LCJQYWRkaW5nIjp7IiRpZCI6IjE3OSIsIlRvcCI6MC4wLCJMZWZ0IjowLjAsIlJpZ2h0IjowLjAsIkJvdHRvbSI6MC4wfSwiQmFja2dyb3VuZCI6bnVsbCwiSXNWaXNpYmxlIjp0cnVlLCJXaWR0aCI6MC4wLCJIZWlnaHQiOjAuMCwiQm9yZGVyU3R5bGUiOm51bGwsIlBhcmVudFN0eWxlIjpudWxsfSwiQmFja2dyb3VuZFN0eWxlIjp7IiRpZCI6IjE4MCIsIk1hcmdpbiI6eyIkaWQiOiIxODEiLCJUb3AiOjAuMCwiTGVmdCI6MC4wLCJSaWdodCI6MC4wLCJCb3R0b20iOjAuMH0sIlBhZGRpbmciOnsiJGlkIjoiMTgyIiwiVG9wIjowLjAsIkxlZnQiOjAuMCwiUmlnaHQiOjAuMCwiQm90dG9tIjowLjB9LCJCYWNrZ3JvdW5kIjp7IiRpZCI6IjE4MyIsIkNvbG9yIjp7IiRpZCI6IjE4NCIsIkEiOjUxLCJSIjoyMDAsIkciOjIwMCwiQiI6MjAwfX0sIklzVmlzaWJsZSI6dHJ1ZSwiV2lkdGgiOjAuMCwiSGVpZ2h0IjowLjAsIkJvcmRlclN0eWxlIjp7IiRpZCI6IjE4NSIsIkxpbmVDb2xvciI6eyIkaWQiOiIxODYiLCIkdHlwZSI6Ik5MUkUuQ29tbW9uLkRvbS5Tb2xpZENvbG9yQnJ1c2gsIE5MUkUuQ29tbW9uIiwiQ29sb3IiOnsiJGlkIjoiMTg3IiwiQSI6MjU1LCJSIjoyMzQsIkciOjIyLCJCIjozMH19LCJMaW5lV2VpZ2h0IjowLjAsIkxpbmVUeXBlIjowLCJQYXJlbnRTdHlsZSI6bnVsbH0sIlBhcmVudFN0eWxlIjpudWxsfSwiTWFyZ2luIjp7IiRpZCI6IjE4OCIsIlRvcCI6MC4wLCJMZWZ0IjowLjAsIlJpZ2h0IjowLjAsIkJvdHRvbSI6MC4wfSwiUGFkZGluZyI6eyIkaWQiOiIxODkiLCJUb3AiOjAuMCwiTGVmdCI6MC4wLCJSaWdodCI6MC4wLCJCb3R0b20iOjAuMH0sIklzVmlzaWJsZSI6dHJ1ZSwiV2lkdGgiOjAuMCwiSGVpZ2h0IjowLjAsIkJvcmRlclN0eWxlIjp7IiRpZCI6IjE5MCIsIkxpbmVDb2xvciI6bnVsbCwiTGluZVdlaWdodCI6MC4wLCJMaW5lVHlwZSI6MCwiUGFyZW50U3R5bGUiOm51bGx9LCJQYXJlbnRTdHlsZSI6bnVsbH19XSwiSWQiOiIwMDg0ZTUzNS0zMTZmLTQxMWItOTQwMS1iMGFkYzlmOGIzZmMiLCJJbmRleCI6MywiSGVhZGVyVGV4dCI6Ik5vLiAxIC0gQ3JpdGljYWwgUGF0aCBNIENob3BwZXIgXHJcbigwIGRheXMgVEYpIiwiU3R5bGUiOnsiJGlkIjoiMTkxIiwiU3R5bGVJZCI6Ijk4NTEzZTEwLTU1MWMtNGYzMC1hYzExLWEwNjkwZTkwMzEzNCIsIkhlYWRlclN0eWxlIjp7IiRpZCI6IjE5MiIsIlRleHRJc1ZlcnRpY2FsIjpmYWxzZSwiVGV4dFN0eWxlIjp7IiRpZCI6IjE5MyIsIkZvbnRTZXR0aW5ncyI6eyIkaWQiOiIxOTQiLCJGb250U2l6ZSI6MTEsIkZvbnROYW1lIjoiQ2FsaWJyaSIsIklzQm9sZCI6ZmFsc2UsIklzSXRhbGljIjpmYWxzZSwiSXNVbmRlcmxpbmVkIjpmYWxzZSwiUGFyZW50U3R5bGUiOm51bGx9LCJBdXRvU2l6ZSI6MiwiRm9yZWdyb3VuZCI6eyIkaWQiOiIxOTUiLCJDb2xvciI6eyIkaWQiOiIxOTYiLCJBIjoyNTUsIlIiOjI1NSwiRyI6MjU1LCJCIjoyNTV9fSwiTWF4V2lkdGgiOiJJbmZpbml0eSIsIk1heEhlaWdodCI6IkluZmluaXR5IiwiU21hcnRGb3JlZ3JvdW5kSXNBY3RpdmUiOmZhbHNlLCJIb3Jpem9udGFsQWxpZ25tZW50IjowLCJWZXJ0aWNhbEFsaWdubWVudCI6MCwiU21hcnRGb3JlZ3JvdW5kIjpudWxsLCJCYWNrZ3JvdW5kRmlsbFR5cGUiOjAsIk1hcmdpbiI6eyIkaWQiOiIxOTciLCJUb3AiOjAuMCwiTGVmdCI6MC4wLCJSaWdodCI6MC4wLCJCb3R0b20iOjAuMH0sIlBhZGRpbmciOnsiJGlkIjoiMTk4IiwiVG9wIjowLjAsIkxlZnQiOjAuMCwiUmlnaHQiOjAuMCwiQm90dG9tIjowLjB9LCJCYWNrZ3JvdW5kIjp7IiRpZCI6IjE5OSIsIkNvbG9yIjp7IiRpZCI6IjIwMCIsIkEiOjI1NSwiUiI6MjU1LCJHIjoyNTUsIkIiOjI1NX19LCJJc1Zpc2libGUiOnRydWUsIldpZHRoIjowLjAsIkhlaWdodCI6MC4wLCJCb3JkZXJTdHlsZSI6bnVsbCwiUGFyZW50U3R5bGUiOm51bGx9LCJSZWN0YW5nbGVTdHlsZSI6eyIkaWQiOiIyMDEiLCJNYXJnaW4iOnsiJGlkIjoiMjAyIiwiVG9wIjowLjAsIkxlZnQiOjAuMCwiUmlnaHQiOjAuMCwiQm90dG9tIjowLjB9LCJQYWRkaW5nIjp7IiRpZCI6IjIwMyIsIlRvcCI6MC4wLCJMZWZ0IjowLjAsIlJpZ2h0IjowLjAsIkJvdHRvbSI6MC4wfSwiQmFja2dyb3VuZCI6eyIkaWQiOiIyMDQiLCJDb2xvciI6eyIkaWQiOiIyMDUiLCJBIjoyNTUsIlIiOjIzMywiRyI6MTEzLCJCIjo1MH19LCJJc1Zpc2libGUiOnRydWUsIldpZHRoIjowLjAsIkhlaWdodCI6MC4wLCJCb3JkZXJTdHlsZSI6eyIkaWQiOiIyMDYiLCJMaW5lQ29sb3IiOnsiJGlkIjoiMjA3IiwiJHR5cGUiOiJOTFJFLkNvbW1vbi5Eb20uU29saWRDb2xvckJydXNoLCBOTFJFLkNvbW1vbiIsIkNvbG9yIjp7IiRpZCI6IjIwOCIsIkEiOjI1NSwiUiI6MjU1LCJHIjoyNTUsIkIiOjI1NX19LCJMaW5lV2VpZ2h0IjowLjAsIkxpbmVUeXBlIjowLCJQYXJlbnRTdHlsZSI6bnVsbH0sIlBhcmVudFN0eWxlIjpudWxsfSwiTWFyZ2luIjp7IiRpZCI6IjIwOSIsIlRvcCI6MC4wLCJMZWZ0IjowLjAsIlJpZ2h0IjowLjAsIkJvdHRvbSI6MC4wfSwiUGFkZGluZyI6eyIkaWQiOiIyMTAiLCJUb3AiOjAuMCwiTGVmdCI6MC4wLCJSaWdodCI6MC4wLCJCb3R0b20iOjAuMH0sIkJhY2tncm91bmQiOm51bGwsIklzVmlzaWJsZSI6dHJ1ZSwiV2lkdGgiOjAuMCwiSGVpZ2h0IjowLjAsIkJvcmRlclN0eWxlIjpudWxsLCJQYXJlbnRTdHlsZSI6bnVsbH0sIkJhY2tncm91bmRTdHlsZSI6eyIkaWQiOiIyMTEiLCJNYXJnaW4iOnsiJGlkIjoiMjEyIiwiVG9wIjowLjAsIkxlZnQiOjAuMCwiUmlnaHQiOjAuMCwiQm90dG9tIjowLjB9LCJQYWRkaW5nIjp7IiRpZCI6IjIxMyIsIlRvcCI6MC4wLCJMZWZ0IjowLjAsIlJpZ2h0IjowLjAsIkJvdHRvbSI6MC4wfSwiQmFja2dyb3VuZCI6eyIkaWQiOiIyMTQiLCJDb2xvciI6eyIkaWQiOiIyMTUiLCJBIjo1MSwiUiI6MjAwLCJHIjoyMDAsIkIiOjIwMH19LCJJc1Zpc2libGUiOnRydWUsIldpZHRoIjowLjAsIkhlaWdodCI6MC4wLCJCb3JkZXJTdHlsZSI6eyIkaWQiOiIyMTYiLCJMaW5lQ29sb3IiOnsiJGlkIjoiMjE3IiwiJHR5cGUiOiJOTFJFLkNvbW1vbi5Eb20uU29saWRDb2xvckJydXNoLCBOTFJFLkNvbW1vbiIsIkNvbG9yIjp7IiRpZCI6IjIxOCIsIkEiOjI1NSwiUiI6MjM0LCJHIjoyMiwiQiI6MzB9fSwiTGluZVdlaWdodCI6MC4wLCJMaW5lVHlwZSI6MCwiUGFyZW50U3R5bGUiOm51bGx9LCJQYXJlbnRTdHlsZSI6bnVsbH0sIklzQWJvdmVUaW1lYmFuZCI6ZmFsc2UsIlNwYWNpbmciOjMsIkRlZmF1bHRTd2ltbGFuZVRhc2tTdHlsZSI6eyIkaWQiOiIyMTkiLCIkdHlwZSI6Ik5MUkUuQ29tbW9uLkRvbS5TdHlsZXMuRXhwbGljaXRTZXRhYmxlVGFza1N0eWxlLCBOTFJFLkNvbW1vbiIsIlNoYXBlIjoxLCJTaGFwZVRoaWNrbmVzcyI6MCwiRHVyYXRpb25Gb3JtYXQiOjAsIkluY2x1ZGVOb25Xb3JraW5nRGF5c0luRHVyYXRpb24iOmZhbHNlLCJQZXJjZW50YWdlQ29tcGxldGVTdHlsZSI6eyIkaWQiOiIyMjAiLCJGb250U2V0dGluZ3MiOnsiJGlkIjoiMjIxIiwiRm9udFNpemUiOjEwLCJGb250TmFtZSI6IkNhbGlicmkiLCJJc0JvbGQiOmZhbHNlLCJJc0l0YWxpYyI6ZmFsc2UsIklzVW5kZXJsaW5lZCI6ZmFsc2UsIlBhcmVudFN0eWxlIjpudWxsfSwiQXV0b1NpemUiOjAsIkZvcmVncm91bmQiOnsiJGlkIjoiMjIyIiwiQ29sb3IiOnsiJGlkIjoiMjIzIiwiQSI6MjU1LCJSIjoyMzIsIkciOjIzMiwiQiI6MjMyfX0sIk1heFdpZHRoIjoyMDAuMCwiTWF4SGVpZ2h0IjoiSW5maW5pdHkiLCJTbWFydEZvcmVncm91bmRJc0FjdGl2ZSI6ZmFsc2UsIkhvcml6b250YWxBbGlnbm1lbnQiOjEsIlZlcnRpY2FsQWxpZ25tZW50IjoxLCJTbWFydEZvcmVncm91bmQiOm51bGwsIkJhY2tncm91bmRGaWxsVHlwZSI6MCwiTWFyZ2luIjp7IiRpZCI6IjIyNCIsIlRvcCI6MC4wLCJMZWZ0IjowLjAsIlJpZ2h0IjowLjAsIkJvdHRvbSI6MC4wfSwiUGFkZGluZyI6eyIkaWQiOiIyMjUiLCJUb3AiOjAuMCwiTGVmdCI6MC4wLCJSaWdodCI6MC4wLCJCb3R0b20iOjAuMH0sIkJhY2tncm91bmQiOnsiJGlkIjoiMjI2IiwiQ29sb3IiOnsiJGlkIjoiMjI3IiwiQSI6ODksIlIiOjAsIkciOjAsIkIiOjB9fSwiSXNWaXNpYmxlIjp0cnVlLCJXaWR0aCI6MC4wLCJIZWlnaHQiOjAuMCwiQm9yZGVyU3R5bGUiOnsiJGlkIjoiMjI4IiwiTGluZUNvbG9yIjpudWxsLCJMaW5lV2VpZ2h0IjowLjAsIkxpbmVUeXBlIjowLCJQYXJlbnRTdHlsZSI6bnVsbH0sIlBhcmVudFN0eWxlIjpudWxsfSwiRHVyYXRpb25TdHlsZSI6eyIkaWQiOiIyMjkiLCJGb250U2V0dGluZ3MiOnsiJGlkIjoiMjMwIiwiRm9udFNpemUiOjEwLCJGb250TmFtZSI6IkNhbGlicmkiLCJJc0JvbGQiOmZhbHNlLCJJc0l0YWxpYyI6ZmFsc2UsIklzVW5kZXJsaW5lZCI6ZmFsc2UsIlBhcmVudFN0eWxlIjpudWxsfSwiQXV0b1NpemUiOjAsIkZvcmVncm91bmQiOnsiJGlkIjoiMjMxIiwiQ29sb3IiOnsiJGlkIjoiMjMyIiwiQSI6MjU1LCJSIjoyMzcsIkciOjEyNSwiQiI6NDl9fSwiTWF4V2lkdGgiOjIwMC4wLCJNYXhIZWlnaHQiOiJJbmZpbml0eSIsIlNtYXJ0Rm9yZWdyb3VuZElzQWN0aXZlIjpmYWxzZSwiSG9yaXpvbnRhbEFsaWdubWVudCI6MCwiVmVydGljYWxBbGlnbm1lbnQiOjEsIlNtYXJ0Rm9yZWdyb3VuZCI6bnVsbCwiQmFja2dyb3VuZEZpbGxUeXBlIjowLCJNYXJnaW4iOnsiJGlkIjoiMjMzIiwiVG9wIjowLjAsIkxlZnQiOjAuMCwiUmlnaHQiOjAuMCwiQm90dG9tIjowLjB9LCJQYWRkaW5nIjp7IiRpZCI6IjIzNCIsIlRvcCI6MC4wLCJMZWZ0IjowLjAsIlJpZ2h0IjowLjAsIkJvdHRvbSI6MC4wfSwiQmFja2dyb3VuZCI6eyIkaWQiOiIyMzUiLCJDb2xvciI6eyIkaWQiOiIyMzYiLCJBIjoyNTUsIlIiOjIzNywiRyI6MTI1LCJCIjo0OX19LCJJc1Zpc2libGUiOnRydWUsIldpZHRoIjowLjAsIkhlaWdodCI6MC4wLCJCb3JkZXJTdHlsZSI6eyIkaWQiOiIyMzciLCJMaW5lQ29sb3IiOm51bGwsIkxpbmVXZWlnaHQiOjAuMCwiTGluZVR5cGUiOjAsIlBhcmVudFN0eWxlIjpudWxsfSwiUGFyZW50U3R5bGUiOm51bGx9LCJIb3Jpem9udGFsQ29ubmVjdG9yU3R5bGUiOnsiJGlkIjoiMjM4IiwiTGluZUNvbG9yIjp7IiRpZCI6IjIzOSIsIiR0eXBlIjoiTkxSRS5Db21tb24uRG9tLlNvbGlkQ29sb3JCcnVzaCwgTkxSRS5Db21tb24iLCJDb2xvciI6eyIkaWQiOiIyNDAiLCJBIjoyNTUsIlIiOjAsIkciOjAsIkIiOjB9fSwiTGluZVdlaWdodCI6MC4wLCJMaW5lVHlwZSI6MCwiUGFyZW50U3R5bGUiOm51bGx9LCJWZXJ0aWNhbENvbm5lY3RvclN0eWxlIjp7IiRpZCI6IjI0MSIsIkxpbmVDb2xvciI6eyIkaWQiOiIyNDIiLCIkdHlwZSI6Ik5MUkUuQ29tbW9uLkRvbS5Tb2xpZENvbG9yQnJ1c2gsIE5MUkUuQ29tbW9uIiwiQ29sb3IiOnsiJGlkIjoiMjQzIiwiQSI6MjU1LCJSIjowLCJHIjowLCJCIjowfX0sIkxpbmVXZWlnaHQiOjAuMCwiTGluZVR5cGUiOjAsIlBhcmVudFN0eWxlIjpudWxsfSwiTWFyZ2luIjpudWxsLCJTdGFydERhdGVQb3NpdGlvbiI6MywiRW5kRGF0ZVBvc2l0aW9uIjozLCJEYXRlSXNWaXNpYmxlIjp0cnVlLCJUaXRsZVBvc2l0aW9uIjo0LCJEdXJhdGlvblBvc2l0aW9uIjo2LCJQZXJjZW50YWdlQ29tcGxldGVkUG9zaXRpb24iOjIsIlZhcmlhbmNlUG9zaXRpb24iOjYsIlNwYWNpbmciOjMsIklzQmVsb3dUaW1lYmFuZCI6ZmFsc2UsIlBlcmNlbnRhZ2VDb21wbGV0ZVNoYXBlT3BhY2l0eSI6MzUsIkJhc2VsaW5lU3R5bGUiOnsiJGlkIjoiMjQ0IiwiU2hhcGVTdHlsZSI6eyIkaWQiOiIyNDUiLCJNYXJnaW4iOnsiJGlkIjoiMjQ2IiwiVG9wIjowLjAsIkxlZnQiOjAuMCwiUmlnaHQiOjAuMCwiQm90dG9tIjowLjB9LCJQYWRkaW5nIjp7IiRpZCI6IjI0NyIsIlRvcCI6MC4wLCJMZWZ0IjowLjAsIlJpZ2h0IjowLjAsIkJvdHRvbSI6MC4wfSwiQmFja2dyb3VuZCI6eyIkaWQiOiIyNDgiLCJDb2xvciI6eyIkaWQiOiIyNDkiLCJBIjoxNTMsIlIiOjAsIkciOjAsIkIiOjB9fSwiSXNWaXNpYmxlIjp0cnVlLCJXaWR0aCI6MC4wLCJIZWlnaHQiOjAuMCwiQm9yZGVyU3R5bGUiOnsiJGlkIjoiMjUwIiwiTGluZUNvbG9yIjpudWxsLCJMaW5lV2VpZ2h0IjowLjAsIkxpbmVUeXBlIjowLCJQYXJlbnRTdHlsZSI6bnVsbH0sIlBhcmVudFN0eWxlIjpudWxsfSwiTWFyZ2luIjp7IiRpZCI6IjI1MSIsIlRvcCI6MC4wLCJMZWZ0IjowLjAsIlJpZ2h0IjowLjAsIkJvdHRvbSI6MC4wfSwiUGFkZGluZyI6eyIkaWQiOiIyNTIiLCJUb3AiOjAuMCwiTGVmdCI6MC4wLCJSaWdodCI6MC4wLCJCb3R0b20iOjAuMH0sIkJhY2tncm91bmQiOm51bGwsIklzVmlzaWJsZSI6dHJ1ZSwiV2lkdGgiOjAuMCwiSGVpZ2h0IjowLjAsIkJvcmRlclN0eWxlIjpudWxsLCJQYXJlbnRTdHlsZSI6bnVsbH0sIlNoYXBlU3R5bGUiOnsiJGlkIjoiMjUzIiwiTWFyZ2luIjp7IiRpZCI6IjI1NCIsIlRvcCI6MC4wLCJMZWZ0Ijo0LjAsIlJpZ2h0Ijo0LjAsIkJvdHRvbSI6MC4wfSwiUGFkZGluZyI6eyIkaWQiOiIyNTUiLCJUb3AiOjAuMCwiTGVmdCI6MC4wLCJSaWdodCI6MC4wLCJCb3R0b20iOjAuMH0sIkJhY2tncm91bmQiOnsiJGlkIjoiMjU2IiwiQ29sb3IiOnsiJGlkIjoiMjU3IiwiQSI6MjU1LCJSIjoyMzMsIkciOjExMywiQiI6NTB9fSwiSXNWaXNpYmxlIjp0cnVlLCJXaWR0aCI6MC4wLCJIZWlnaHQiOjEwLjAsIkJvcmRlclN0eWxlIjp7IiRpZCI6IjI1OCIsIkxpbmVDb2xvciI6eyIkaWQiOiIyNTkiLCIkdHlwZSI6Ik5MUkUuQ29tbW9uLkRvbS5Tb2xpZENvbG9yQnJ1c2gsIE5MUkUuQ29tbW9uIiwiQ29sb3IiOnsiJGlkIjoiMjYwIiwiQSI6MjU1LCJSIjoyMzQsIkciOjIyLCJCIjozMH19LCJMaW5lV2VpZ2h0IjowLjAsIkxpbmVUeXBlIjowLCJQYXJlbnRTdHlsZSI6bnVsbH0sIlBhcmVudFN0eWxlIjpudWxsfSwiVGl0bGVTdHlsZSI6eyIkaWQiOiIyNjEiLCJGb250U2V0dGluZ3MiOnsiJGlkIjoiMjYyIiwiRm9udFNpemUiOjExLCJGb250TmFtZSI6IkNhbGlicmkiLCJJc0JvbGQiOmZhbHNlLCJJc0l0YWxpYyI6ZmFsc2UsIklzVW5kZXJsaW5lZCI6ZmFsc2UsIlBhcmVudFN0eWxlIjpudWxsfSwiQXV0b1NpemUiOjAsIkZvcmVncm91bmQiOnsiJGlkIjoiMjYzIiwiQ29sb3IiOnsiJGlkIjoiMjY0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I2NSIsIlRvcCI6MC4wLCJMZWZ0IjowLjAsIlJpZ2h0IjowLjAsIkJvdHRvbSI6MC4wfSwiUGFkZGluZyI6eyIkaWQiOiIyNjYiLCJUb3AiOjAuMCwiTGVmdCI6MC4wLCJSaWdodCI6MC4wLCJCb3R0b20iOjAuMH0sIkJhY2tncm91bmQiOnsiJGlkIjoiMjY3IiwiQ29sb3IiOnsiJGlkIjoiMjY4IiwiQSI6MjU1LCJSIjowLCJHIjowLCJCIjowfX0sIklzVmlzaWJsZSI6dHJ1ZSwiV2lkdGgiOjAuMCwiSGVpZ2h0IjowLjAsIkJvcmRlclN0eWxlIjp7IiRpZCI6IjI2OSIsIkxpbmVDb2xvciI6bnVsbCwiTGluZVdlaWdodCI6MC4wLCJMaW5lVHlwZSI6MCwiUGFyZW50U3R5bGUiOm51bGx9LCJQYXJlbnRTdHlsZSI6bnVsbH0sIkRhdGVTdHlsZSI6eyIkaWQiOiIyNzAiLCJGb250U2V0dGluZ3MiOnsiJGlkIjoiMjcxIiwiRm9udFNpemUiOjEwLCJGb250TmFtZSI6IkNhbGlicmkiLCJJc0JvbGQiOmZhbHNlLCJJc0l0YWxpYyI6ZmFsc2UsIklzVW5kZXJsaW5lZCI6ZmFsc2UsIlBhcmVudFN0eWxlIjpudWxsfSwiQXV0b1NpemUiOjAsIkZvcmVncm91bmQiOnsiJGlkIjoiMjcyIiwiQ29sb3IiOnsiJGlkIjoiMjczIiwiQSI6MjU1LCJSIjoxNCwiRyI6NDAsIkIiOjY1fX0sIk1heFdpZHRoIjoyMDAuMCwiTWF4SGVpZ2h0IjoiSW5maW5pdHkiLCJTbWFydEZvcmVncm91bmRJc0FjdGl2ZSI6ZmFsc2UsIkhvcml6b250YWxBbGlnbm1lbnQiOjIsIlZlcnRpY2FsQWxpZ25tZW50IjoxLCJTbWFydEZvcmVncm91bmQiOm51bGwsIkJhY2tncm91bmRGaWxsVHlwZSI6MCwiTWFyZ2luIjp7IiRpZCI6IjI3NCIsIlRvcCI6MC4wLCJMZWZ0IjowLjAsIlJpZ2h0IjowLjAsIkJvdHRvbSI6MC4wfSwiUGFkZGluZyI6eyIkaWQiOiIyNzUiLCJUb3AiOjAuMCwiTGVmdCI6MC4wLCJSaWdodCI6MC4wLCJCb3R0b20iOjAuMH0sIkJhY2tncm91bmQiOnsiJGlkIjoiMjc2IiwiQ29sb3IiOnsiJGlkIjoiMjc3IiwiQSI6MjU1LCJSIjoxNCwiRyI6NDAsIkIiOjY1fX0sIklzVmlzaWJsZSI6dHJ1ZSwiV2lkdGgiOjAuMCwiSGVpZ2h0IjowLjAsIkJvcmRlclN0eWxlIjp7IiRpZCI6IjI3OCIsIkxpbmVDb2xvciI6bnVsbCwiTGluZVdlaWdodCI6MC4wLCJMaW5lVHlwZSI6MCwiUGFyZW50U3R5bGUiOm51bGx9LCJQYXJlbnRTdHlsZSI6bnVsbH0sIkRhdGVGb3JtYXQiOnsiJGlkIjoiMjc5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I4MCIsIkZvcm1hdCI6MCwiSXNWaXNpYmxlIjpmYWxzZSwiTGFzdEtub3duVmlzaWJpbGl0eVN0YXRlIjpmYWxzZX0sIklzVmlzaWJsZSI6dHJ1ZSwiVmFyaWFuY2VTdHlsZSI6eyIkaWQiOiIyODEiLCJUZXh0U3R5bGUiOnsiJGlkIjoiMjgyIiwiRm9udFNldHRpbmdzIjp7IiRpZCI6IjI4MyIsIkZvbnRTaXplIjoxMSwiRm9udE5hbWUiOiJDYWxpYnJpIiwiSXNCb2xkIjpmYWxzZSwiSXNJdGFsaWMiOmZhbHNlLCJJc1VuZGVybGluZWQiOmZhbHNlLCJQYXJlbnRTdHlsZSI6bnVsbH0sIkF1dG9TaXplIjowLCJGb3JlZ3JvdW5kIjp7IiRpZCI6IjI4NCIsIkNvbG9yIjp7IiRpZCI6IjI4NS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yODYiLCJUb3AiOjAuMCwiTGVmdCI6MC4wLCJSaWdodCI6MC4wLCJCb3R0b20iOjAuMH0sIlBhZGRpbmciOnsiJGlkIjoiMjg3IiwiVG9wIjowLjAsIkxlZnQiOjAuMCwiUmlnaHQiOjAuMCwiQm90dG9tIjowLjB9LCJCYWNrZ3JvdW5kIjp7IiRpZCI6IjI4OCIsIkNvbG9yIjp7IiRpZCI6IjI4OSIsIkEiOjAsIlIiOjAsIkciOjAsIkIiOjB9fSwiSXNWaXNpYmxlIjp0cnVlLCJXaWR0aCI6MC4wLCJIZWlnaHQiOjAuMCwiQm9yZGVyU3R5bGUiOnsiJGlkIjoiMjkwIiwiTGluZUNvbG9yIjpudWxsLCJMaW5lV2VpZ2h0IjowLjAsIkxpbmVUeXBlIjowLCJQYXJlbnRTdHlsZSI6bnVsbH0sIlBhcmVudFN0eWxlIjpudWxsfSwiUGFyZW50U3R5bGUiOm51bGx9LCJQYXJlbnRTdHlsZSI6bnVsbCwiX2V4cGxpY2l0bHlTZXQiOnsiJGlkIjoiMjkxIiwiU2hhcGVTdHlsZSI6ZmFsc2UsIlRpdGxlU3R5bGUiOmZhbHNlLCJEYXRlU3R5bGUiOmZhbHNlLCJWYXJpYW5jZVN0eWxlIjpmYWxzZSwiSG9yaXpvbnRhbENvbm5lY3RvclN0eWxlIjpmYWxzZSwiVmVydGljYWxDb25uZWN0b3JTdHlsZSI6ZmFsc2UsIlBlcmNlbnRhZ2VDb21wbGV0ZVNoYXBlT3BhY2l0eSI6ZmFsc2UsIlNoYXBlIjpmYWxzZSwiU2hhcGVUaGlja25lc3MiOmZhbHNlLCJEdXJhdGlvbkZvcm1hdCI6ZmFsc2UsIkluY2x1ZGVOb25Xb3JraW5nRGF5c0luRHVyYXRpb24iOmZhbHNlLCJNYXJnaW4iOmZhbHNlLCJTdGFydERhdGVQb3NpdGlvbiI6ZmFsc2UsIkVuZERhdGVQb3NpdGlvbiI6ZmFsc2UsIlRpdGxlUG9zaXRpb24iOmZhbHNlLCJEdXJhdGlvblBvc2l0aW9uIjpmYWxzZSwiUGVyY2VudGFnZUNvbXBsZXRlZFBvc2l0aW9uIjpmYWxzZSwiU3BhY2luZyI6ZmFsc2UsIklzQmVsb3dUaW1lYmFuZCI6ZmFsc2UsIkRhdGVGb3JtYXQiOmZhbHNlLCJXZWVrTnVtYmVyaW5nIjpmYWxzZSwiSXNWaXNpYmxlIjpmYWxzZSwiVmFyaWFuY2VQb3NpdGlvbiI6ZmFsc2V9fSwiRGVmYXVsdFN3aW1sYW5lTW90U3R5bGUiOnsiJGlkIjoiMjkyIiwiU2hhcGUiOjEsIkNvbm5lY3Rvck1hcmdpbiI6eyIkaWQiOiIyOTMiLCJUb3AiOjAuMCwiTGVmdCI6Mi4wLCJSaWdodCI6Mi4wLCJCb3R0b20iOjAuMH0sIkNvbm5lY3RvclN0eWxlIjp7IiRpZCI6IjI5NCIsIkxpbmVDb2xvciI6eyIkaWQiOiIyOTUiLCIkdHlwZSI6Ik5MUkUuQ29tbW9uLkRvbS5Tb2xpZENvbG9yQnJ1c2gsIE5MUkUuQ29tbW9uIiwiQ29sb3IiOnsiJGlkIjoiMjk2IiwiQSI6MTI3LCJSIjoxMjgsIkciOjUzLCJCIjoxNH19LCJMaW5lV2VpZ2h0IjoxLjAsIkxpbmVUeXBlIjowLCJQYXJlbnRTdHlsZSI6bnVsbH0sIklzQmVsb3dUaW1lYmFuZCI6ZmFsc2UsIlBvc2l0aW9uT25UYXNrIjoxLCJIaWRlRGF0ZSI6ZmFsc2UsIlNoYXBlU2l6ZSI6MCwiU3BhY2luZyI6MC4wLCJQYWRkaW5nIjp7IiRpZCI6IjI5NyIsIlRvcCI6NS4wLCJMZWZ0IjozLjAsIlJpZ2h0IjowLjAsIkJvdHRvbSI6Mi4wfSwiU2hhcGVTdHlsZSI6eyIkaWQiOiIyOTgiLCJNYXJnaW4iOnsiJGlkIjoiMjk5IiwiVG9wIjowLjAsIkxlZnQiOjAuMCwiUmlnaHQiOjAuMCwiQm90dG9tIjowLjB9LCJQYWRkaW5nIjp7IiRpZCI6IjMwMCIsIlRvcCI6MC4wLCJMZWZ0IjowLjAsIlJpZ2h0IjowLjAsIkJvdHRvbSI6MC4wfSwiQmFja2dyb3VuZCI6eyIkaWQiOiIzMDEiLCJDb2xvciI6eyIkaWQiOiIzMDIiLCJBIjoyNTUsIlIiOjEyOCwiRyI6NTMsIkIiOjE0fX0sIklzVmlzaWJsZSI6dHJ1ZSwiV2lkdGgiOjEyLjAsIkhlaWdodCI6MTQuMCwiQm9yZGVyU3R5bGUiOnsiJGlkIjoiMzAzIiwiTGluZUNvbG9yIjp7IiRpZCI6IjMwNCIsIiR0eXBlIjoiTkxSRS5Db21tb24uRG9tLlNvbGlkQ29sb3JCcnVzaCwgTkxSRS5Db21tb24iLCJDb2xvciI6eyIkaWQiOiIzMDUiLCJBIjoyNTUsIlIiOjI1NSwiRyI6MjU1LCJCIjoyNTV9fSwiTGluZVdlaWdodCI6MC4wLCJMaW5lVHlwZSI6MCwiUGFyZW50U3R5bGUiOm51bGx9LCJQYXJlbnRTdHlsZSI6bnVsbH0sIlRpdGxlU3R5bGUiOnsiJGlkIjoiMzA2IiwiRm9udFNldHRpbmdzIjp7IiRpZCI6IjMwNyIsIkZvbnRTaXplIjoxMSwiRm9udE5hbWUiOiJDYWxpYnJpIiwiSXNCb2xkIjpmYWxzZSwiSXNJdGFsaWMiOmZhbHNlLCJJc1VuZGVybGluZWQiOmZhbHNlLCJQYXJlbnRTdHlsZSI6bnVsbH0sIkF1dG9TaXplIjowLCJGb3JlZ3JvdW5kIjp7IiRpZCI6IjMwOCIsIkNvbG9yIjp7IiRpZCI6IjMwOSIsIkEiOjI1NSwiUiI6MCwiRyI6MCwiQiI6MH19LCJNYXhXaWR0aCI6MjAwLjAsIk1heEhlaWdodCI6IkluZmluaXR5IiwiU21hcnRGb3JlZ3JvdW5kSXNBY3RpdmUiOmZhbHNlLCJIb3Jpem9udGFsQWxpZ25tZW50IjoxLCJWZXJ0aWNhbEFsaWdubWVudCI6MSwiU21hcnRGb3JlZ3JvdW5kIjpudWxsLCJCYWNrZ3JvdW5kRmlsbFR5cGUiOjAsIk1hcmdpbiI6eyIkaWQiOiIzMTAiLCJUb3AiOjAuMCwiTGVmdCI6MC4wLCJSaWdodCI6MC4wLCJCb3R0b20iOjAuMH0sIlBhZGRpbmciOnsiJGlkIjoiMzExIiwiVG9wIjowLjAsIkxlZnQiOjAuMCwiUmlnaHQiOjAuMCwiQm90dG9tIjowLjB9LCJCYWNrZ3JvdW5kIjp7IiRpZCI6IjMxMiIsIkNvbG9yIjp7IiRpZCI6IjMxMyIsIkEiOjI1NSwiUiI6MCwiRyI6MCwiQiI6MH19LCJJc1Zpc2libGUiOnRydWUsIldpZHRoIjowLjAsIkhlaWdodCI6MC4wLCJCb3JkZXJTdHlsZSI6eyIkaWQiOiIzMTQiLCJMaW5lQ29sb3IiOm51bGwsIkxpbmVXZWlnaHQiOjAuMCwiTGluZVR5cGUiOjAsIlBhcmVudFN0eWxlIjpudWxsfSwiUGFyZW50U3R5bGUiOm51bGx9LCJEYXRlU3R5bGUiOnsiJGlkIjoiMzE1IiwiRm9udFNldHRpbmdzIjp7IiRpZCI6IjMxNiIsIkZvbnRTaXplIjoxMCwiRm9udE5hbWUiOiJDYWxpYnJpIiwiSXNCb2xkIjpmYWxzZSwiSXNJdGFsaWMiOmZhbHNlLCJJc1VuZGVybGluZWQiOmZhbHNlLCJQYXJlbnRTdHlsZSI6bnVsbH0sIkF1dG9TaXplIjowLCJGb3JlZ3JvdW5kIjp7IiRpZCI6IjMxNyIsIkNvbG9yIjp7IiRpZCI6IjMxOCIsIkEiOjI1NSwiUiI6MTQsIkciOjQwLCJCIjo2NX19LCJNYXhXaWR0aCI6MjAwLjAsIk1heEhlaWdodCI6IkluZmluaXR5IiwiU21hcnRGb3JlZ3JvdW5kSXNBY3RpdmUiOmZhbHNlLCJIb3Jpem9udGFsQWxpZ25tZW50IjoxLCJWZXJ0aWNhbEFsaWdubWVudCI6MSwiU21hcnRGb3JlZ3JvdW5kIjpudWxsLCJCYWNrZ3JvdW5kRmlsbFR5cGUiOjAsIk1hcmdpbiI6eyIkaWQiOiIzMTkiLCJUb3AiOjAuMCwiTGVmdCI6MC4wLCJSaWdodCI6MC4wLCJCb3R0b20iOjAuMH0sIlBhZGRpbmciOnsiJGlkIjoiMzIwIiwiVG9wIjowLjAsIkxlZnQiOjAuMCwiUmlnaHQiOjAuMCwiQm90dG9tIjowLjB9LCJCYWNrZ3JvdW5kIjp7IiRpZCI6IjMyMSIsIkNvbG9yIjp7IiRpZCI6IjMyMiIsIkEiOjI1NSwiUiI6MTQsIkciOjQwLCJCIjo2NX19LCJJc1Zpc2libGUiOnRydWUsIldpZHRoIjowLjAsIkhlaWdodCI6MC4wLCJCb3JkZXJTdHlsZSI6eyIkaWQiOiIzMjMiLCJMaW5lQ29sb3IiOm51bGwsIkxpbmVXZWlnaHQiOjAuMCwiTGluZVR5cGUiOjAsIlBhcmVudFN0eWxlIjpudWxsfSwiUGFyZW50U3R5bGUiOm51bGx9LCJEYXRlRm9ybWF0Ijp7IiRpZCI6IjMyNC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zMjUiLCJGb3JtYXQiOjAsIklzVmlzaWJsZSI6ZmFsc2UsIkxhc3RLbm93blZpc2liaWxpdHlTdGF0ZSI6ZmFsc2V9LCJJc1Zpc2libGUiOmZhbHNlLCJWYXJpYW5jZVN0eWxlIjp7IiRpZCI6IjMyNiIsIlRleHRTdHlsZSI6eyIkaWQiOiIzMjciLCJGb250U2V0dGluZ3MiOnsiJGlkIjoiMzI4IiwiRm9udFNpemUiOjExLCJGb250TmFtZSI6IkNhbGlicmkiLCJJc0JvbGQiOmZhbHNlLCJJc0l0YWxpYyI6ZmFsc2UsIklzVW5kZXJsaW5lZCI6ZmFsc2UsIlBhcmVudFN0eWxlIjpudWxsfSwiQXV0b1NpemUiOjAsIkZvcmVncm91bmQiOnsiJGlkIjoiMzI5IiwiQ29sb3IiOnsiJGlkIjoiMzMw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MzMSIsIlRvcCI6MC4wLCJMZWZ0IjowLjAsIlJpZ2h0IjowLjAsIkJvdHRvbSI6MC4wfSwiUGFkZGluZyI6eyIkaWQiOiIzMzIiLCJUb3AiOjAuMCwiTGVmdCI6MC4wLCJSaWdodCI6MC4wLCJCb3R0b20iOjAuMH0sIkJhY2tncm91bmQiOnsiJGlkIjoiMzMzIiwiQ29sb3IiOnsiJGlkIjoiMzM0IiwiQSI6MCwiUiI6MCwiRyI6MCwiQiI6MH19LCJJc1Zpc2libGUiOmZhbHNlLCJXaWR0aCI6MC4wLCJIZWlnaHQiOjAuMCwiQm9yZGVyU3R5bGUiOnsiJGlkIjoiMzM1IiwiTGluZUNvbG9yIjpudWxsLCJMaW5lV2VpZ2h0IjowLjAsIkxpbmVUeXBlIjowLCJQYXJlbnRTdHlsZSI6bnVsbH0sIlBhcmVudFN0eWxlIjpudWxsfSwiUGFyZW50U3R5bGUiOm51bGx9LCJQYXJlbnRTdHlsZSI6bnVsbH0sIkRlZmF1bHRTd2ltbGFuZU1pbGVzdG9uZVN0eWxlIjp7IiRpZCI6IjMzNiIsIlRpdGxlUG9zaXRpb24iOiJMZWZ0IiwiRGF0ZVBvc2l0aW9uIjoiUmlnaHQiLCJWYXJpYW5jZVBvc2l0aW9uIjoiUmlnaHQiLCJTaGFwZVR5cGUiOjEsIlNoYXBlU2l6ZSI6MCwiU3BhY2luZyI6NSwiU2hhcGVTdHlsZSI6eyIkaWQiOiIzMzciLCJNYXJnaW4iOnsiJGlkIjoiMzM4IiwiVG9wIjowLjAsIkxlZnQiOjAuMCwiUmlnaHQiOjAuMCwiQm90dG9tIjowLjB9LCJQYWRkaW5nIjp7IiRpZCI6IjMzOSIsIlRvcCI6MC4wLCJMZWZ0IjowLjAsIlJpZ2h0IjowLjAsIkJvdHRvbSI6MC4wfSwiQmFja2dyb3VuZCI6eyIkaWQiOiIzNDAiLCJDb2xvciI6eyIkaWQiOiIzNDEiLCJBIjoyNTUsIlIiOjIzMywiRyI6MTEzLCJCIjo1MH19LCJJc1Zpc2libGUiOnRydWUsIldpZHRoIjoxMi4wLCJIZWlnaHQiOjE0LjAsIkJvcmRlclN0eWxlIjp7IiRpZCI6IjM0MiIsIkxpbmVDb2xvciI6eyIkaWQiOiIzNDMiLCIkdHlwZSI6Ik5MUkUuQ29tbW9uLkRvbS5Tb2xpZENvbG9yQnJ1c2gsIE5MUkUuQ29tbW9uIiwiQ29sb3IiOnsiJGlkIjoiMzQ0IiwiQSI6MjU1LCJSIjoyMzQsIkciOjIyLCJCIjozMH19LCJMaW5lV2VpZ2h0IjowLjAsIkxpbmVUeXBlIjowLCJQYXJlbnRTdHlsZSI6bnVsbH0sIlBhcmVudFN0eWxlIjpudWxsfSwiVGl0bGVTdHlsZSI6eyIkaWQiOiIzNDUiLCJGb250U2V0dGluZ3MiOnsiJGlkIjoiMzQ2IiwiRm9udFNpemUiOjExLCJGb250TmFtZSI6IkNhbGlicmkiLCJJc0JvbGQiOmZhbHNlLCJJc0l0YWxpYyI6ZmFsc2UsIklzVW5kZXJsaW5lZCI6ZmFsc2UsIlBhcmVudFN0eWxlIjpudWxsfSwiQXV0b1NpemUiOjAsIkZvcmVncm91bmQiOnsiJGlkIjoiMzQ3IiwiQ29sb3IiOnsiJGlkIjoiMzQ4IiwiQSI6MjU1LCJSIjowLCJHIjowLCJCIjowfX0sIk1heFdpZHRoIjoyMDAuMCwiTWF4SGVpZ2h0IjoiSW5maW5pdHkiLCJTbWFydEZvcmVncm91bmRJc0FjdGl2ZSI6ZmFsc2UsIkhvcml6b250YWxBbGlnbm1lbnQiOjIsIlZlcnRpY2FsQWxpZ25tZW50IjoxLCJTbWFydEZvcmVncm91bmQiOm51bGwsIkJhY2tncm91bmRGaWxsVHlwZSI6MCwiTWFyZ2luIjp7IiRpZCI6IjM0OSIsIlRvcCI6MC4wLCJMZWZ0IjowLjAsIlJpZ2h0IjowLjAsIkJvdHRvbSI6MC4wfSwiUGFkZGluZyI6eyIkaWQiOiIzNTAiLCJUb3AiOjAuMCwiTGVmdCI6MC4wLCJSaWdodCI6MC4wLCJCb3R0b20iOjAuMH0sIkJhY2tncm91bmQiOnsiJGlkIjoiMzUxIiwiQ29sb3IiOnsiJGlkIjoiMzUyIiwiQSI6MjU1LCJSIjowLCJHIjowLCJCIjowfX0sIklzVmlzaWJsZSI6dHJ1ZSwiV2lkdGgiOjAuMCwiSGVpZ2h0IjowLjAsIkJvcmRlclN0eWxlIjp7IiRpZCI6IjM1MyIsIkxpbmVDb2xvciI6bnVsbCwiTGluZVdlaWdodCI6MC4wLCJMaW5lVHlwZSI6MCwiUGFyZW50U3R5bGUiOm51bGx9LCJQYXJlbnRTdHlsZSI6bnVsbH0sIkRhdGVTdHlsZSI6eyIkaWQiOiIzNTQiLCJGb250U2V0dGluZ3MiOnsiJGlkIjoiMzU1IiwiRm9udFNpemUiOjEwLCJGb250TmFtZSI6IkNhbGlicmkiLCJJc0JvbGQiOmZhbHNlLCJJc0l0YWxpYyI6ZmFsc2UsIklzVW5kZXJsaW5lZCI6ZmFsc2UsIlBhcmVudFN0eWxlIjpudWxsfSwiQXV0b1NpemUiOjAsIkZvcmVncm91bmQiOnsiJGlkIjoiMzU2IiwiQ29sb3IiOnsiJGlkIjoiMzU3IiwiQSI6MjU1LCJSIjoxNCwiRyI6NDAsIkIiOjY1fX0sIk1heFdpZHRoIjoyMDAuMCwiTWF4SGVpZ2h0IjoiSW5maW5pdHkiLCJTbWFydEZvcmVncm91bmRJc0FjdGl2ZSI6ZmFsc2UsIkhvcml6b250YWxBbGlnbm1lbnQiOjAsIlZlcnRpY2FsQWxpZ25tZW50IjoxLCJTbWFydEZvcmVncm91bmQiOm51bGwsIkJhY2tncm91bmRGaWxsVHlwZSI6MCwiTWFyZ2luIjp7IiRpZCI6IjM1OCIsIlRvcCI6MC4wLCJMZWZ0IjowLjAsIlJpZ2h0IjowLjAsIkJvdHRvbSI6MC4wfSwiUGFkZGluZyI6eyIkaWQiOiIzNTkiLCJUb3AiOjAuMCwiTGVmdCI6MC4wLCJSaWdodCI6MC4wLCJCb3R0b20iOjAuMH0sIkJhY2tncm91bmQiOnsiJGlkIjoiMzYwIiwiQ29sb3IiOnsiJGlkIjoiMzYxIiwiQSI6MjU1LCJSIjoxNCwiRyI6NDAsIkIiOjY1fX0sIklzVmlzaWJsZSI6dHJ1ZSwiV2lkdGgiOjAuMCwiSGVpZ2h0IjowLjAsIkJvcmRlclN0eWxlIjp7IiRpZCI6IjM2MiIsIkxpbmVDb2xvciI6bnVsbCwiTGluZVdlaWdodCI6MC4wLCJMaW5lVHlwZSI6MCwiUGFyZW50U3R5bGUiOm51bGx9LCJQYXJlbnRTdHlsZSI6bnVsbH0sIkRhdGVGb3JtYXQiOnsiJGlkIjoiMzYz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M2NCIsIkZvcm1hdCI6MCwiSXNWaXNpYmxlIjpmYWxzZSwiTGFzdEtub3duVmlzaWJpbGl0eVN0YXRlIjpmYWxzZX0sIklzVmlzaWJsZSI6dHJ1ZSwiVmFyaWFuY2VTdHlsZSI6eyIkaWQiOiIzNjUiLCJUZXh0U3R5bGUiOnsiJGlkIjoiMzY2IiwiRm9udFNldHRpbmdzIjp7IiRpZCI6IjM2NyIsIkZvbnRTaXplIjoxMSwiRm9udE5hbWUiOiJDYWxpYnJpIiwiSXNCb2xkIjpmYWxzZSwiSXNJdGFsaWMiOmZhbHNlLCJJc1VuZGVybGluZWQiOmZhbHNlLCJQYXJlbnRTdHlsZSI6bnVsbH0sIkF1dG9TaXplIjowLCJGb3JlZ3JvdW5kIjp7IiRpZCI6IjM2OCIsIkNvbG9yIjp7IiRpZCI6IjM2OS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zNzAiLCJUb3AiOjAuMCwiTGVmdCI6MC4wLCJSaWdodCI6MC4wLCJCb3R0b20iOjAuMH0sIlBhZGRpbmciOnsiJGlkIjoiMzcxIiwiVG9wIjowLjAsIkxlZnQiOjAuMCwiUmlnaHQiOjAuMCwiQm90dG9tIjowLjB9LCJCYWNrZ3JvdW5kIjp7IiRpZCI6IjM3MiIsIkNvbG9yIjp7IiRpZCI6IjM3MyIsIkEiOjAsIlIiOjAsIkciOjAsIkIiOjB9fSwiSXNWaXNpYmxlIjp0cnVlLCJXaWR0aCI6MC4wLCJIZWlnaHQiOjAuMCwiQm9yZGVyU3R5bGUiOnsiJGlkIjoiMzc0IiwiTGluZUNvbG9yIjpudWxsLCJMaW5lV2VpZ2h0IjowLjAsIkxpbmVUeXBlIjowLCJQYXJlbnRTdHlsZSI6bnVsbH0sIlBhcmVudFN0eWxlIjpudWxsfSwiUGFyZW50U3R5bGUiOm51bGx9LCJQYXJlbnRTdHlsZSI6bnVsbH0sIkRlZmF1bHRTd2ltbGFuZUFjdGl2aXR5U3R5bGUiOnsiJGlkIjoiMzc1IiwiSGVhZGVyU3R5bGUiOnsiJGlkIjoiMzc2IiwiVGV4dFN0eWxlIjp7IiRpZCI6IjM3NyIsIkZvbnRTZXR0aW5ncyI6eyIkaWQiOiIzNzgiLCJGb250U2l6ZSI6MTEsIkZvbnROYW1lIjoiQ2FsaWJyaSIsIklzQm9sZCI6ZmFsc2UsIklzSXRhbGljIjpmYWxzZSwiSXNVbmRlcmxpbmVkIjpmYWxzZSwiUGFyZW50U3R5bGUiOm51bGx9LCJBdXRvU2l6ZSI6MiwiRm9yZWdyb3VuZCI6eyIkaWQiOiIzNzkiLCJDb2xvciI6eyIkaWQiOiIzODAiLCJBIjoyNTUsIlIiOjAsIkciOjAsIkIiOjB9fSwiTWF4V2lkdGgiOiJJbmZpbml0eSIsIk1heEhlaWdodCI6IkluZmluaXR5IiwiU21hcnRGb3JlZ3JvdW5kSXNBY3RpdmUiOmZhbHNlLCJIb3Jpem9udGFsQWxpZ25tZW50IjowLCJWZXJ0aWNhbEFsaWdubWVudCI6MCwiU21hcnRGb3JlZ3JvdW5kIjpudWxsLCJCYWNrZ3JvdW5kRmlsbFR5cGUiOjAsIk1hcmdpbiI6eyIkaWQiOiIzODEiLCJUb3AiOjAuMCwiTGVmdCI6MC4wLCJSaWdodCI6MC4wLCJCb3R0b20iOjAuMH0sIlBhZGRpbmciOnsiJGlkIjoiMzgyIiwiVG9wIjowLjAsIkxlZnQiOjAuMCwiUmlnaHQiOjAuMCwiQm90dG9tIjowLjB9LCJCYWNrZ3JvdW5kIjp7IiRpZCI6IjM4MyIsIkNvbG9yIjp7IiRpZCI6IjM4NCIsIkEiOjI1NSwiUiI6MCwiRyI6MCwiQiI6MH19LCJJc1Zpc2libGUiOnRydWUsIldpZHRoIjowLjAsIkhlaWdodCI6MC4wLCJCb3JkZXJTdHlsZSI6bnVsbCwiUGFyZW50U3R5bGUiOm51bGx9LCJSZWN0YW5nbGVTdHlsZSI6eyIkaWQiOiIzODUiLCJNYXJnaW4iOnsiJGlkIjoiMzg2IiwiVG9wIjowLjAsIkxlZnQiOjAuMCwiUmlnaHQiOjAuMCwiQm90dG9tIjowLjB9LCJQYWRkaW5nIjp7IiRpZCI6IjM4NyIsIlRvcCI6MC4wLCJMZWZ0IjowLjAsIlJpZ2h0IjowLjAsIkJvdHRvbSI6MC4wfSwiQmFja2dyb3VuZCI6eyIkaWQiOiIzODgiLCJDb2xvciI6eyIkaWQiOiIzODkiLCJBIjo2MywiUiI6MjMzLCJHIjoxMTMsIkIiOjUwfX0sIklzVmlzaWJsZSI6dHJ1ZSwiV2lkdGgiOjAuMCwiSGVpZ2h0IjowLjAsIkJvcmRlclN0eWxlIjp7IiRpZCI6IjM5MCIsIkxpbmVDb2xvciI6eyIkaWQiOiIzOTEiLCIkdHlwZSI6Ik5MUkUuQ29tbW9uLkRvbS5Tb2xpZENvbG9yQnJ1c2gsIE5MUkUuQ29tbW9uIiwiQ29sb3IiOnsiJGlkIjoiMzkyIiwiQSI6MjU1LCJSIjoyNTUsIkciOjI1NSwiQiI6MjU1fX0sIkxpbmVXZWlnaHQiOjAuMCwiTGluZVR5cGUiOjAsIlBhcmVudFN0eWxlIjpudWxsfSwiUGFyZW50U3R5bGUiOm51bGx9LCJNYXJnaW4iOnsiJGlkIjoiMzkzIiwiVG9wIjowLjAsIkxlZnQiOjAuMCwiUmlnaHQiOjAuMCwiQm90dG9tIjowLjB9LCJQYWRkaW5nIjp7IiRpZCI6IjM5NCIsIlRvcCI6MC4wLCJMZWZ0IjowLjAsIlJpZ2h0IjowLjAsIkJvdHRvbSI6MC4wfSwiQmFja2dyb3VuZCI6bnVsbCwiSXNWaXNpYmxlIjp0cnVlLCJXaWR0aCI6MC4wLCJIZWlnaHQiOjAuMCwiQm9yZGVyU3R5bGUiOm51bGwsIlBhcmVudFN0eWxlIjpudWxsfSwiQmFja2dyb3VuZFN0eWxlIjp7IiRpZCI6IjM5NSIsIk1hcmdpbiI6eyIkaWQiOiIzOTYiLCJUb3AiOjAuMCwiTGVmdCI6MC4wLCJSaWdodCI6MC4wLCJCb3R0b20iOjAuMH0sIlBhZGRpbmciOnsiJGlkIjoiMzk3IiwiVG9wIjowLjAsIkxlZnQiOjAuMCwiUmlnaHQiOjAuMCwiQm90dG9tIjowLjB9LCJCYWNrZ3JvdW5kIjp7IiRpZCI6IjM5OCIsIkNvbG9yIjp7IiRpZCI6IjM5OSIsIkEiOjUxLCJSIjoyMDAsIkciOjIwMCwiQiI6MjAwfX0sIklzVmlzaWJsZSI6dHJ1ZSwiV2lkdGgiOjAuMCwiSGVpZ2h0IjowLjAsIkJvcmRlclN0eWxlIjp7IiRpZCI6IjQwMCIsIkxpbmVDb2xvciI6eyIkaWQiOiI0MDEiLCIkdHlwZSI6Ik5MUkUuQ29tbW9uLkRvbS5Tb2xpZENvbG9yQnJ1c2gsIE5MUkUuQ29tbW9uIiwiQ29sb3IiOnsiJGlkIjoiNDAyIiwiQSI6MjU1LCJSIjoyMzQsIkciOjIyLCJCIjozMH19LCJMaW5lV2VpZ2h0IjowLjAsIkxpbmVUeXBlIjowLCJQYXJlbnRTdHlsZSI6bnVsbH0sIlBhcmVudFN0eWxlIjpudWxsfSwiTWFyZ2luIjp7IiRpZCI6IjQwMyIsIlRvcCI6MC4wLCJMZWZ0IjowLjAsIlJpZ2h0IjowLjAsIkJvdHRvbSI6MC4wfSwiUGFkZGluZyI6eyIkaWQiOiI0MDQiLCJUb3AiOjAuMCwiTGVmdCI6MC4wLCJSaWdodCI6MC4wLCJCb3R0b20iOjAuMH0sIklzVmlzaWJsZSI6dHJ1ZSwiV2lkdGgiOjAuMCwiSGVpZ2h0IjowLjAsIkJvcmRlclN0eWxlIjp7IiRpZCI6IjQwNSIsIkxpbmVDb2xvciI6bnVsbCwiTGluZVdlaWdodCI6MC4wLCJMaW5lVHlwZSI6MCwiUGFyZW50U3R5bGUiOm51bGx9LCJQYXJlbnRTdHlsZSI6bnVsbH0sIk1hcmdpbiI6eyIkaWQiOiI0MDYiLCJUb3AiOjAuMCwiTGVmdCI6MC4wLCJSaWdodCI6MC4wLCJCb3R0b20iOjAuMH0sIlBhZGRpbmciOnsiJGlkIjoiNDA3IiwiVG9wIjowLjAsIkxlZnQiOjAuMCwiUmlnaHQiOjAuMCwiQm90dG9tIjowLjB9LCJJc1Zpc2libGUiOnRydWUsIldpZHRoIjowLjAsIkhlaWdodCI6MC4wLCJCb3JkZXJTdHlsZSI6eyIkaWQiOiI0MDgiLCJMaW5lQ29sb3IiOm51bGwsIkxpbmVXZWlnaHQiOjAuMCwiTGluZVR5cGUiOjAsIlBhcmVudFN0eWxlIjpudWxsfSwiUGFyZW50U3R5bGUiOm51bGx9fSx7IiRpZCI6IjQwOSIsIl9hY3Rpdml0aWVzIjpbeyIkaWQiOiI0MTAiLCJfcm93cyI6W3siJGlkIjoiNDExIiwiX3Rhc2tzIjpbeyIkaWQiOiI0MTIiLCJfYXR0YWNoZWRNaWxlc3RvbmVzIjpbXSwiVGFza0RlZmluaXRpb24iOnsiJGlkIjoiNDEzIiwiR3JvdXBOYW1lIjpudWxsLCJTdGFydERhdGUiOiIyMDI1LTA5LTAxVDAwOjAwOjAwWiIsIkVuZERhdGUiOiIyMDI3LTAxLTA3VDIzOjU5OjAwWiIsIlBlcmNlbnRhZ2VDb21wbGV0ZSI6bnVsbCwiU3R5bGUiOnsiJGlkIjoiNDE0IiwiU2hhcGUiOjEsIlNoYXBlVGhpY2tuZXNzIjowLCJEdXJhdGlvbkZvcm1hdCI6MCwiSW5jbHVkZU5vbldvcmtpbmdEYXlzSW5EdXJhdGlvbiI6ZmFsc2UsIlBlcmNlbnRhZ2VDb21wbGV0ZVN0eWxlIjp7IiRpZCI6IjQxNSIsIkZvbnRTZXR0aW5ncyI6eyIkaWQiOiI0MTYiLCJGb250U2l6ZSI6MTAsIkZvbnROYW1lIjoiQ2FsaWJyaSIsIklzQm9sZCI6ZmFsc2UsIklzSXRhbGljIjpmYWxzZSwiSXNVbmRlcmxpbmVkIjpmYWxzZSwiUGFyZW50U3R5bGUiOm51bGx9LCJBdXRvU2l6ZSI6MCwiRm9yZWdyb3VuZCI6eyIkaWQiOiI0MTciLCJDb2xvciI6eyIkaWQiOiI0MTgiLCJBIjoyNTUsIlIiOjIzOCwiRyI6MjM2LCJCIjoyMjV9fSwiTWF4V2lkdGgiOjIwMC4wLCJNYXhIZWlnaHQiOiJJbmZpbml0eSIsIlNtYXJ0Rm9yZWdyb3VuZElzQWN0aXZlIjpmYWxzZSwiSG9yaXpvbnRhbEFsaWdubWVudCI6MSwiVmVydGljYWxBbGlnbm1lbnQiOjEsIlNtYXJ0Rm9yZWdyb3VuZCI6bnVsbCwiQmFja2dyb3VuZEZpbGxUeXBlIjowLCJNYXJnaW4iOnsiJGlkIjoiNDE5IiwiVG9wIjowLjAsIkxlZnQiOjAuMCwiUmlnaHQiOjAuMCwiQm90dG9tIjowLjB9LCJQYWRkaW5nIjp7IiRpZCI6IjQyMCIsIlRvcCI6MC4wLCJMZWZ0IjowLjAsIlJpZ2h0IjowLjAsIkJvdHRvbSI6MC4wfSwiQmFja2dyb3VuZCI6eyIkaWQiOiI0MjEiLCJDb2xvciI6eyIkaWQiOiI0MjIiLCJBIjo4OSwiUiI6MCwiRyI6MCwiQiI6MH19LCJJc1Zpc2libGUiOnRydWUsIldpZHRoIjowLjAsIkhlaWdodCI6MC4wLCJCb3JkZXJTdHlsZSI6eyIkaWQiOiI0MjMiLCJMaW5lQ29sb3IiOm51bGwsIkxpbmVXZWlnaHQiOjAuMCwiTGluZVR5cGUiOjAsIlBhcmVudFN0eWxlIjpudWxsfSwiUGFyZW50U3R5bGUiOm51bGx9LCJEdXJhdGlvblN0eWxlIjp7IiRpZCI6IjQyNCIsIkZvbnRTZXR0aW5ncyI6eyIkaWQiOiI0MjUiLCJGb250U2l6ZSI6MTAsIkZvbnROYW1lIjoiQ2FsaWJyaSIsIklzQm9sZCI6ZmFsc2UsIklzSXRhbGljIjpmYWxzZSwiSXNVbmRlcmxpbmVkIjpmYWxzZSwiUGFyZW50U3R5bGUiOm51bGx9LCJBdXRvU2l6ZSI6MCwiRm9yZWdyb3VuZCI6eyIkaWQiOiI0MjYiLCJDb2xvciI6eyIkaWQiOiI0MjciLCJBIjoyNTUsIlIiOjIzNywiRyI6MTI1LCJCIjo0OX19LCJNYXhXaWR0aCI6MjAwLjAsIk1heEhlaWdodCI6IkluZmluaXR5IiwiU21hcnRGb3JlZ3JvdW5kSXNBY3RpdmUiOmZhbHNlLCJIb3Jpem9udGFsQWxpZ25tZW50IjowLCJWZXJ0aWNhbEFsaWdubWVudCI6MSwiU21hcnRGb3JlZ3JvdW5kIjpudWxsLCJCYWNrZ3JvdW5kRmlsbFR5cGUiOjAsIk1hcmdpbiI6eyIkaWQiOiI0MjgiLCJUb3AiOjAuMCwiTGVmdCI6MC4wLCJSaWdodCI6MC4wLCJCb3R0b20iOjAuMH0sIlBhZGRpbmciOnsiJGlkIjoiNDI5IiwiVG9wIjowLjAsIkxlZnQiOjAuMCwiUmlnaHQiOjAuMCwiQm90dG9tIjowLjB9LCJCYWNrZ3JvdW5kIjp7IiRpZCI6IjQzMCIsIkNvbG9yIjp7IiRpZCI6IjQzMSIsIkEiOjI1NSwiUiI6MjM3LCJHIjoxMjUsIkIiOjQ5fX0sIklzVmlzaWJsZSI6dHJ1ZSwiV2lkdGgiOjAuMCwiSGVpZ2h0IjowLjAsIkJvcmRlclN0eWxlIjp7IiRpZCI6IjQzMiIsIkxpbmVDb2xvciI6bnVsbCwiTGluZVdlaWdodCI6MC4wLCJMaW5lVHlwZSI6MCwiUGFyZW50U3R5bGUiOm51bGx9LCJQYXJlbnRTdHlsZSI6bnVsbH0sIkhvcml6b250YWxDb25uZWN0b3JTdHlsZSI6eyIkaWQiOiI0MzMiLCJMaW5lQ29sb3IiOnsiJGlkIjoiNDM0IiwiJHR5cGUiOiJOTFJFLkNvbW1vbi5Eb20uU29saWRDb2xvckJydXNoLCBOTFJFLkNvbW1vbiIsIkNvbG9yIjp7IiRpZCI6IjQzNSIsIkEiOjI1NSwiUiI6MCwiRyI6MCwiQiI6MH19LCJMaW5lV2VpZ2h0IjowLjAsIkxpbmVUeXBlIjowLCJQYXJlbnRTdHlsZSI6bnVsbH0sIlZlcnRpY2FsQ29ubmVjdG9yU3R5bGUiOnsiJGlkIjoiNDM2IiwiTGluZUNvbG9yIjp7IiRpZCI6IjQzNyIsIiR0eXBlIjoiTkxSRS5Db21tb24uRG9tLlNvbGlkQ29sb3JCcnVzaCwgTkxSRS5Db21tb24iLCJDb2xvciI6eyIkaWQiOiI0MzgiLCJBIjoyNTUsIlIiOjAsIkciOjAsIkIiOjB9fSwiTGluZVdlaWdodCI6MC4wLCJMaW5lVHlwZSI6MCwiUGFyZW50U3R5bGUiOm51bGx9LCJNYXJnaW4iOm51bGwsIlN0YXJ0RGF0ZVBvc2l0aW9uIjo2LCJFbmREYXRlUG9zaXRpb24iOjYsIkRhdGVJc1Zpc2libGUiOmZhbHNlLCJUaXRsZVBvc2l0aW9uIjo0LCJEdXJhdGlvblBvc2l0aW9uIjo2LCJQZXJjZW50YWdlQ29tcGxldGVkUG9zaXRpb24iOjIsIlZhcmlhbmNlUG9zaXRpb24iOjYsIlNwYWNpbmciOjMsIklzQmVsb3dUaW1lYmFuZCI6dHJ1ZSwiUGVyY2VudGFnZUNvbXBsZXRlU2hhcGVPcGFjaXR5IjozNSwiQmFzZWxpbmVTdHlsZSI6eyIkaWQiOiI0MzkiLCJTaGFwZVN0eWxlIjp7IiRpZCI6IjQ0MCIsIk1hcmdpbiI6eyIkaWQiOiI0NDEiLCJUb3AiOjAuMCwiTGVmdCI6MC4wLCJSaWdodCI6MC4wLCJCb3R0b20iOjAuMH0sIlBhZGRpbmciOnsiJGlkIjoiNDQyIiwiVG9wIjowLjAsIkxlZnQiOjAuMCwiUmlnaHQiOjAuMCwiQm90dG9tIjowLjB9LCJCYWNrZ3JvdW5kIjp7IiRpZCI6IjQ0MyIsIkNvbG9yIjp7IiRpZCI6IjQ0NCIsIkEiOjE1MywiUiI6MCwiRyI6MCwiQiI6MH19LCJJc1Zpc2libGUiOnRydWUsIldpZHRoIjowLjAsIkhlaWdodCI6MC4wLCJCb3JkZXJTdHlsZSI6eyIkaWQiOiI0NDUiLCJMaW5lQ29sb3IiOm51bGwsIkxpbmVXZWlnaHQiOjAuMCwiTGluZVR5cGUiOjAsIlBhcmVudFN0eWxlIjpudWxsfSwiUGFyZW50U3R5bGUiOm51bGx9LCJNYXJnaW4iOnsiJGlkIjoiNDQ2IiwiVG9wIjowLjAsIkxlZnQiOjAuMCwiUmlnaHQiOjAuMCwiQm90dG9tIjowLjB9LCJQYWRkaW5nIjp7IiRpZCI6IjQ0NyIsIlRvcCI6MC4wLCJMZWZ0IjowLjAsIlJpZ2h0IjowLjAsIkJvdHRvbSI6MC4wfSwiQmFja2dyb3VuZCI6bnVsbCwiSXNWaXNpYmxlIjp0cnVlLCJXaWR0aCI6MC4wLCJIZWlnaHQiOjAuMCwiQm9yZGVyU3R5bGUiOm51bGwsIlBhcmVudFN0eWxlIjpudWxsfSwiU2hhcGVTdHlsZSI6eyIkaWQiOiI0NDgiLCJNYXJnaW4iOnsiJGlkIjoiNDQ5IiwiVG9wIjowLjAsIkxlZnQiOjQuMCwiUmlnaHQiOjQuMCwiQm90dG9tIjowLjB9LCJQYWRkaW5nIjp7IiRpZCI6IjQ1MCIsIlRvcCI6MC4wLCJMZWZ0IjowLjAsIlJpZ2h0IjowLjAsIkJvdHRvbSI6MC4wfSwiQmFja2dyb3VuZCI6eyIkaWQiOiI0NTEiLCJDb2xvciI6eyIkaWQiOiI0NTIiLCJBIjoyNTUsIlIiOjE2MCwiRyI6NDMsIkIiOjE0N319LCJJc1Zpc2libGUiOnRydWUsIldpZHRoIjowLjAsIkhlaWdodCI6MTAuMCwiQm9yZGVyU3R5bGUiOnsiJGlkIjoiNDUzIiwiTGluZUNvbG9yIjp7IiRpZCI6IjQ1NCIsIiR0eXBlIjoiTkxSRS5Db21tb24uRG9tLlNvbGlkQ29sb3JCcnVzaCwgTkxSRS5Db21tb24iLCJDb2xvciI6eyIkaWQiOiI0NTUiLCJBIjoyNTUsIlIiOjIzNCwiRyI6MjIsIkIiOjMwfX0sIkxpbmVXZWlnaHQiOjAuMCwiTGluZVR5cGUiOjAsIlBhcmVudFN0eWxlIjpudWxsfSwiUGFyZW50U3R5bGUiOm51bGx9LCJUaXRsZVN0eWxlIjp7IiRpZCI6IjQ1NiIsIkZvbnRTZXR0aW5ncyI6eyIkaWQiOiI0NTciLCJGb250U2l6ZSI6MTEsIkZvbnROYW1lIjoiQ2FsaWJyaSIsIklzQm9sZCI6ZmFsc2UsIklzSXRhbGljIjpmYWxzZSwiSXNVbmRlcmxpbmVkIjpmYWxzZSwiUGFyZW50U3R5bGUiOm51bGx9LCJBdXRvU2l6ZSI6MCwiRm9yZWdyb3VuZCI6eyIkaWQiOiI0NTgiLCJDb2xvciI6eyIkaWQiOiI0NTkiLCJBIjoyNTUsIlIiOjAsIkciOjAsIkIiOjB9fSwiTWF4V2lkdGgiOjcyMC4wLCJNYXhIZWlnaHQiOiJJbmZpbml0eSIsIlNtYXJ0Rm9yZWdyb3VuZElzQWN0aXZlIjpmYWxzZSwiSG9yaXpvbnRhbEFsaWdubWVudCI6MSwiVmVydGljYWxBbGlnbm1lbnQiOjEsIlNtYXJ0Rm9yZWdyb3VuZCI6bnVsbCwiQmFja2dyb3VuZEZpbGxUeXBlIjowLCJNYXJnaW4iOnsiJGlkIjoiNDYwIiwiVG9wIjowLjAsIkxlZnQiOjAuMCwiUmlnaHQiOjAuMCwiQm90dG9tIjowLjB9LCJQYWRkaW5nIjp7IiRpZCI6IjQ2MSIsIlRvcCI6MC4wLCJMZWZ0IjowLjAsIlJpZ2h0IjowLjAsIkJvdHRvbSI6MC4wfSwiQmFja2dyb3VuZCI6eyIkaWQiOiI0NjIiLCJDb2xvciI6eyIkaWQiOiI0NjMiLCJBIjowLCJSIjoyNTUsIkciOjI1NSwiQiI6MjU1fX0sIklzVmlzaWJsZSI6dHJ1ZSwiV2lkdGgiOjAuMCwiSGVpZ2h0IjowLjAsIkJvcmRlclN0eWxlIjp7IiRpZCI6IjQ2NCIsIkxpbmVDb2xvciI6bnVsbCwiTGluZVdlaWdodCI6MC4wLCJMaW5lVHlwZSI6MCwiUGFyZW50U3R5bGUiOm51bGx9LCJQYXJlbnRTdHlsZSI6bnVsbH0sIkRhdGVTdHlsZSI6eyIkaWQiOiI0NjUiLCJGb250U2V0dGluZ3MiOnsiJGlkIjoiNDY2IiwiRm9udFNpemUiOjEwLCJGb250TmFtZSI6IkNhbGlicmkiLCJJc0JvbGQiOmZhbHNlLCJJc0l0YWxpYyI6ZmFsc2UsIklzVW5kZXJsaW5lZCI6ZmFsc2UsIlBhcmVudFN0eWxlIjpudWxsfSwiQXV0b1NpemUiOjAsIkZvcmVncm91bmQiOnsiJGlkIjoiNDY3IiwiQ29sb3IiOnsiJGlkIjoiNDY4IiwiQSI6MjU1LCJSIjoxNCwiRyI6NDAsIkIiOjY1fX0sIk1heFdpZHRoIjoyMDAuMCwiTWF4SGVpZ2h0IjoiSW5maW5pdHkiLCJTbWFydEZvcmVncm91bmRJc0FjdGl2ZSI6ZmFsc2UsIkhvcml6b250YWxBbGlnbm1lbnQiOjIsIlZlcnRpY2FsQWxpZ25tZW50IjoxLCJTbWFydEZvcmVncm91bmQiOm51bGwsIkJhY2tncm91bmRGaWxsVHlwZSI6MCwiTWFyZ2luIjp7IiRpZCI6IjQ2OSIsIlRvcCI6MC4wLCJMZWZ0IjowLjAsIlJpZ2h0IjowLjAsIkJvdHRvbSI6MC4wfSwiUGFkZGluZyI6eyIkaWQiOiI0NzAiLCJUb3AiOjAuMCwiTGVmdCI6MC4wLCJSaWdodCI6MC4wLCJCb3R0b20iOjAuMH0sIkJhY2tncm91bmQiOnsiJGlkIjoiNDcxIiwiQ29sb3IiOnsiJGlkIjoiNDcyIiwiQSI6MCwiUiI6MjU1LCJHIjoyNTUsIkIiOjI1NX19LCJJc1Zpc2libGUiOnRydWUsIldpZHRoIjowLjAsIkhlaWdodCI6MC4wLCJCb3JkZXJTdHlsZSI6eyIkaWQiOiI0NzMiLCJMaW5lQ29sb3IiOm51bGwsIkxpbmVXZWlnaHQiOjAuMCwiTGluZVR5cGUiOjAsIlBhcmVudFN0eWxlIjpudWxsfSwiUGFyZW50U3R5bGUiOm51bGx9LCJEYXRlRm9ybWF0Ijp7IiRpZCI6IjQ3NCIsIkZvcm1hdFN0cmluZyI6Ik1NTSB5eXl5IiwiU2VwYXJhdG9yIjoiLyIsIlVzZUludGVybmF0aW9uYWxEYXRlRm9ybWF0IjpmYWxzZSwiRGF0ZUlzVmlzaWJsZSI6dHJ1ZSwiVGltZUlzVmlzaWJsZSI6ZmFsc2UsIkhvdXJEaWdpdHMiOjEsIkFtUG1EZXNpZ25hdG9yIjoyLCJUcmltMDBNaW51dGVzIjpmYWxzZSwiTGFzdEtub3duVmlzaWJpbGl0eVN0YXRlIjpudWxsfSwiV2Vla051bWJlcmluZyI6eyIkaWQiOiI0NzUiLCJGb3JtYXQiOjAsIklzVmlzaWJsZSI6ZmFsc2UsIkxhc3RLbm93blZpc2liaWxpdHlTdGF0ZSI6ZmFsc2V9LCJJc1Zpc2libGUiOnRydWUsIlZhcmlhbmNlU3R5bGUiOnsiJGlkIjoiNDc2IiwiVGV4dFN0eWxlIjp7IiRpZCI6IjQ3NyIsIkZvbnRTZXR0aW5ncyI6eyIkaWQiOiI0NzgiLCJGb250U2l6ZSI6MTEsIkZvbnROYW1lIjoiQ2FsaWJyaSIsIklzQm9sZCI6ZmFsc2UsIklzSXRhbGljIjpmYWxzZSwiSXNVbmRlcmxpbmVkIjpmYWxzZSwiUGFyZW50U3R5bGUiOm51bGx9LCJBdXRvU2l6ZSI6MCwiRm9yZWdyb3VuZCI6eyIkaWQiOiI0NzkiLCJDb2xvciI6eyIkaWQiOiI0ODA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NDgxIiwiVG9wIjowLjAsIkxlZnQiOjAuMCwiUmlnaHQiOjAuMCwiQm90dG9tIjowLjB9LCJQYWRkaW5nIjp7IiRpZCI6IjQ4MiIsIlRvcCI6MC4wLCJMZWZ0IjowLjAsIlJpZ2h0IjowLjAsIkJvdHRvbSI6MC4wfSwiQmFja2dyb3VuZCI6eyIkaWQiOiI0ODMiLCJDb2xvciI6eyIkaWQiOiI0ODQiLCJBIjowLCJSIjowLCJHIjowLCJCIjowfX0sIklzVmlzaWJsZSI6dHJ1ZSwiV2lkdGgiOjAuMCwiSGVpZ2h0IjowLjAsIkJvcmRlclN0eWxlIjp7IiRpZCI6IjQ4NSIsIkxpbmVDb2xvciI6bnVsbCwiTGluZVdlaWdodCI6MC4wLCJMaW5lVHlwZSI6MCwiUGFyZW50U3R5bGUiOm51bGx9LCJQYXJlbnRTdHlsZSI6bnVsbH0sIlBhcmVudFN0eWxlIjpudWxsfSwiUGFyZW50U3R5bGUiOm51bGx9LCJJbmRleCI6NywiU21hcnREdXJhdGlvbkFjdGl2YXRlZCI6ZmFsc2UsIkRhdGVGb3JtYXQiOnsiJHJlZiI6IjQ3NCJ9LCJXZWVrTnVtYmVyaW5nIjp7IiRpZCI6IjQ4NiIsIkZvcm1hdCI6MCwiSXNWaXNpYmxlIjpmYWxzZSwiTGFzdEtub3duVmlzaWJpbGl0eVN0YXRlIjpmYWxzZX0sIkJhc2VsaW5lRGF0YSI6eyIkaWQiOiI0ODciLCJTdGFydERhdGUiOiIyMDI1LTA5LTAxVDAwOjAwOjAwWiIsIkVuZERhdGUiOiIyMDI3LTAxLTA3VDIzOjU5OjAwWiJ9LCJJZCI6ImNiODE3YTgyLTk1MTItNDAxNC04ZTc5LTdjODkwMzViZjRmZiIsIkltcG9ydElkIjpudWxsLCJUaXRsZSI6IlAgQ2hvcHBlcjogTWFudWZhY3R1cmluZyBwaGFzZSAoRlpKKSIsIk5vdGUiOm51bGwsIkh5cGVybGluayI6eyIkaWQiOiI0ODgiLCJBZGRyZXNzIjoiIiwiU3ViQWRkcmVzcyI6IiJ9LCJJc0NoYW5nZWQiOmZhbHNlLCJJc05ldyI6ZmFsc2V9fV0sIl9taWxlc3RvbmVzIjpbXSwiSWQiOiIwMDAwMDAwMC0wMDAwLTAwMDAtMDAwMC0wMDAwMDAwMDAwMDAiLCJJc1NpbmdsZUl0ZW1Sb3ciOnRydWV9LHsiJGlkIjoiNDg5IiwiX3Rhc2tzIjpbeyIkaWQiOiI0OTAiLCJfYXR0YWNoZWRNaWxlc3RvbmVzIjpbXSwiVGFza0RlZmluaXRpb24iOnsiJGlkIjoiNDkxIiwiR3JvdXBOYW1lIjpudWxsLCJTdGFydERhdGUiOiIyMDI3LTAxLTA4VDAwOjAwOjAwWiIsIkVuZERhdGUiOiIyMDI3LTA1LTI2VDIzOjU5OjAwWiIsIlBlcmNlbnRhZ2VDb21wbGV0ZSI6bnVsbCwiU3R5bGUiOnsiJGlkIjoiNDkyIiwiU2hhcGUiOjEsIlNoYXBlVGhpY2tuZXNzIjowLCJEdXJhdGlvbkZvcm1hdCI6MCwiSW5jbHVkZU5vbldvcmtpbmdEYXlzSW5EdXJhdGlvbiI6ZmFsc2UsIlBlcmNlbnRhZ2VDb21wbGV0ZVN0eWxlIjp7IiRpZCI6IjQ5MyIsIkZvbnRTZXR0aW5ncyI6eyIkaWQiOiI0OTQiLCJGb250U2l6ZSI6MTAsIkZvbnROYW1lIjoiQ2FsaWJyaSIsIklzQm9sZCI6ZmFsc2UsIklzSXRhbGljIjpmYWxzZSwiSXNVbmRlcmxpbmVkIjpmYWxzZSwiUGFyZW50U3R5bGUiOm51bGx9LCJBdXRvU2l6ZSI6MCwiRm9yZWdyb3VuZCI6eyIkaWQiOiI0OTUiLCJDb2xvciI6eyIkaWQiOiI0OTYiLCJBIjoyNTUsIlIiOjIzMiwiRyI6MjMyLCJCIjoyMzJ9fSwiTWF4V2lkdGgiOjIwMC4wLCJNYXhIZWlnaHQiOiJJbmZpbml0eSIsIlNtYXJ0Rm9yZWdyb3VuZElzQWN0aXZlIjpmYWxzZSwiSG9yaXpvbnRhbEFsaWdubWVudCI6MSwiVmVydGljYWxBbGlnbm1lbnQiOjEsIlNtYXJ0Rm9yZWdyb3VuZCI6bnVsbCwiQmFja2dyb3VuZEZpbGxUeXBlIjowLCJNYXJnaW4iOnsiJGlkIjoiNDk3IiwiVG9wIjowLjAsIkxlZnQiOjAuMCwiUmlnaHQiOjAuMCwiQm90dG9tIjowLjB9LCJQYWRkaW5nIjp7IiRpZCI6IjQ5OCIsIlRvcCI6MC4wLCJMZWZ0IjowLjAsIlJpZ2h0IjowLjAsIkJvdHRvbSI6MC4wfSwiQmFja2dyb3VuZCI6eyIkaWQiOiI0OTkiLCJDb2xvciI6eyIkaWQiOiI1MDAiLCJBIjo4OSwiUiI6MCwiRyI6MCwiQiI6MH19LCJJc1Zpc2libGUiOnRydWUsIldpZHRoIjowLjAsIkhlaWdodCI6MC4wLCJCb3JkZXJTdHlsZSI6eyIkaWQiOiI1MDEiLCJMaW5lQ29sb3IiOm51bGwsIkxpbmVXZWlnaHQiOjAuMCwiTGluZVR5cGUiOjAsIlBhcmVudFN0eWxlIjpudWxsfSwiUGFyZW50U3R5bGUiOm51bGx9LCJEdXJhdGlvblN0eWxlIjp7IiRpZCI6IjUwMiIsIkZvbnRTZXR0aW5ncyI6eyIkaWQiOiI1MDMiLCJGb250U2l6ZSI6MTAsIkZvbnROYW1lIjoiQ2FsaWJyaSIsIklzQm9sZCI6ZmFsc2UsIklzSXRhbGljIjpmYWxzZSwiSXNVbmRlcmxpbmVkIjpmYWxzZSwiUGFyZW50U3R5bGUiOm51bGx9LCJBdXRvU2l6ZSI6MCwiRm9yZWdyb3VuZCI6eyIkaWQiOiI1MDQiLCJDb2xvciI6eyIkaWQiOiI1MDUiLCJBIjoyNTUsIlIiOjIzNywiRyI6MTI1LCJCIjo0OX19LCJNYXhXaWR0aCI6MjAwLjAsIk1heEhlaWdodCI6IkluZmluaXR5IiwiU21hcnRGb3JlZ3JvdW5kSXNBY3RpdmUiOmZhbHNlLCJIb3Jpem9udGFsQWxpZ25tZW50IjowLCJWZXJ0aWNhbEFsaWdubWVudCI6MSwiU21hcnRGb3JlZ3JvdW5kIjpudWxsLCJCYWNrZ3JvdW5kRmlsbFR5cGUiOjAsIk1hcmdpbiI6eyIkaWQiOiI1MDYiLCJUb3AiOjAuMCwiTGVmdCI6MC4wLCJSaWdodCI6MC4wLCJCb3R0b20iOjAuMH0sIlBhZGRpbmciOnsiJGlkIjoiNTA3IiwiVG9wIjowLjAsIkxlZnQiOjAuMCwiUmlnaHQiOjAuMCwiQm90dG9tIjowLjB9LCJCYWNrZ3JvdW5kIjp7IiRpZCI6IjUwOCIsIkNvbG9yIjp7IiRpZCI6IjUwOSIsIkEiOjI1NSwiUiI6MjM3LCJHIjoxMjUsIkIiOjQ5fX0sIklzVmlzaWJsZSI6dHJ1ZSwiV2lkdGgiOjAuMCwiSGVpZ2h0IjowLjAsIkJvcmRlclN0eWxlIjp7IiRpZCI6IjUxMCIsIkxpbmVDb2xvciI6bnVsbCwiTGluZVdlaWdodCI6MC4wLCJMaW5lVHlwZSI6MCwiUGFyZW50U3R5bGUiOm51bGx9LCJQYXJlbnRTdHlsZSI6bnVsbH0sIkhvcml6b250YWxDb25uZWN0b3JTdHlsZSI6eyIkaWQiOiI1MTEiLCJMaW5lQ29sb3IiOnsiJGlkIjoiNTEyIiwiJHR5cGUiOiJOTFJFLkNvbW1vbi5Eb20uU29saWRDb2xvckJydXNoLCBOTFJFLkNvbW1vbiIsIkNvbG9yIjp7IiRpZCI6IjUxMyIsIkEiOjI1NSwiUiI6MCwiRyI6MCwiQiI6MH19LCJMaW5lV2VpZ2h0IjowLjAsIkxpbmVUeXBlIjowLCJQYXJlbnRTdHlsZSI6bnVsbH0sIlZlcnRpY2FsQ29ubmVjdG9yU3R5bGUiOnsiJGlkIjoiNTE0IiwiTGluZUNvbG9yIjp7IiRpZCI6IjUxNSIsIiR0eXBlIjoiTkxSRS5Db21tb24uRG9tLlNvbGlkQ29sb3JCcnVzaCwgTkxSRS5Db21tb24iLCJDb2xvciI6eyIkaWQiOiI1MTYiLCJBIjoyNTUsIlIiOjAsIkciOjAsIkIiOjB9fSwiTGluZVdlaWdodCI6MC4wLCJMaW5lVHlwZSI6MCwiUGFyZW50U3R5bGUiOm51bGx9LCJNYXJnaW4iOm51bGwsIlN0YXJ0RGF0ZVBvc2l0aW9uIjozLCJFbmREYXRlUG9zaXRpb24iOjMsIkRhdGVJc1Zpc2libGUiOnRydWUsIlRpdGxlUG9zaXRpb24iOjQsIkR1cmF0aW9uUG9zaXRpb24iOjYsIlBlcmNlbnRhZ2VDb21wbGV0ZWRQb3NpdGlvbiI6MiwiVmFyaWFuY2VQb3NpdGlvbiI6NiwiU3BhY2luZyI6MywiSXNCZWxvd1RpbWViYW5kIjp0cnVlLCJQZXJjZW50YWdlQ29tcGxldGVTaGFwZU9wYWNpdHkiOjM1LCJCYXNlbGluZVN0eWxlIjp7IiRpZCI6IjUxNyIsIlNoYXBlU3R5bGUiOnsiJGlkIjoiNTE4IiwiTWFyZ2luIjp7IiRpZCI6IjUxOSIsIlRvcCI6MC4wLCJMZWZ0IjowLjAsIlJpZ2h0IjowLjAsIkJvdHRvbSI6MC4wfSwiUGFkZGluZyI6eyIkaWQiOiI1MjAiLCJUb3AiOjAuMCwiTGVmdCI6MC4wLCJSaWdodCI6MC4wLCJCb3R0b20iOjAuMH0sIkJhY2tncm91bmQiOnsiJGlkIjoiNTIxIiwiQ29sb3IiOnsiJGlkIjoiNTIyIiwiQSI6MTUzLCJSIjowLCJHIjowLCJCIjowfX0sIklzVmlzaWJsZSI6dHJ1ZSwiV2lkdGgiOjAuMCwiSGVpZ2h0IjowLjAsIkJvcmRlclN0eWxlIjp7IiRpZCI6IjUyMyIsIkxpbmVDb2xvciI6bnVsbCwiTGluZVdlaWdodCI6MC4wLCJMaW5lVHlwZSI6MCwiUGFyZW50U3R5bGUiOm51bGx9LCJQYXJlbnRTdHlsZSI6bnVsbH0sIk1hcmdpbiI6eyIkaWQiOiI1MjQiLCJUb3AiOjAuMCwiTGVmdCI6MC4wLCJSaWdodCI6MC4wLCJCb3R0b20iOjAuMH0sIlBhZGRpbmciOnsiJGlkIjoiNTI1IiwiVG9wIjowLjAsIkxlZnQiOjAuMCwiUmlnaHQiOjAuMCwiQm90dG9tIjowLjB9LCJCYWNrZ3JvdW5kIjpudWxsLCJJc1Zpc2libGUiOnRydWUsIldpZHRoIjowLjAsIkhlaWdodCI6MC4wLCJCb3JkZXJTdHlsZSI6bnVsbCwiUGFyZW50U3R5bGUiOm51bGx9LCJTaGFwZVN0eWxlIjp7IiRpZCI6IjUyNiIsIk1hcmdpbiI6eyIkaWQiOiI1MjciLCJUb3AiOjAuMCwiTGVmdCI6NC4wLCJSaWdodCI6NC4wLCJCb3R0b20iOjAuMH0sIlBhZGRpbmciOnsiJGlkIjoiNTI4IiwiVG9wIjowLjAsIkxlZnQiOjAuMCwiUmlnaHQiOjAuMCwiQm90dG9tIjowLjB9LCJCYWNrZ3JvdW5kIjp7IiRpZCI6IjUyOSIsIkNvbG9yIjp7IiRpZCI6IjUzMCIsIkEiOjI1NSwiUiI6MTYwLCJHIjo0MywiQiI6MTQ3fX0sIklzVmlzaWJsZSI6dHJ1ZSwiV2lkdGgiOjAuMCwiSGVpZ2h0IjoxMC4wLCJCb3JkZXJTdHlsZSI6eyIkaWQiOiI1MzEiLCJMaW5lQ29sb3IiOnsiJGlkIjoiNTMyIiwiJHR5cGUiOiJOTFJFLkNvbW1vbi5Eb20uU29saWRDb2xvckJydXNoLCBOTFJFLkNvbW1vbiIsIkNvbG9yIjp7IiRpZCI6IjUzMyIsIkEiOjI1NSwiUiI6MjM0LCJHIjoyMiwiQiI6MzB9fSwiTGluZVdlaWdodCI6MC4wLCJMaW5lVHlwZSI6MCwiUGFyZW50U3R5bGUiOm51bGx9LCJQYXJlbnRTdHlsZSI6bnVsbH0sIlRpdGxlU3R5bGUiOnsiJGlkIjoiNTM0IiwiRm9udFNldHRpbmdzIjp7IiRpZCI6IjUzNSIsIkZvbnRTaXplIjoxMSwiRm9udE5hbWUiOiJDYWxpYnJpIiwiSXNCb2xkIjpmYWxzZSwiSXNJdGFsaWMiOmZhbHNlLCJJc1VuZGVybGluZWQiOmZhbHNlLCJQYXJlbnRTdHlsZSI6bnVsbH0sIkF1dG9TaXplIjowLCJGb3JlZ3JvdW5kIjp7IiRpZCI6IjUzNiIsIkNvbG9yIjp7IiRpZCI6IjUzNyIsIkEiOjI1NSwiUiI6MCwiRyI6MCwiQiI6MH19LCJNYXhXaWR0aCI6NzIwLjAsIk1heEhlaWdodCI6IkluZmluaXR5IiwiU21hcnRGb3JlZ3JvdW5kSXNBY3RpdmUiOmZhbHNlLCJIb3Jpem9udGFsQWxpZ25tZW50IjowLCJWZXJ0aWNhbEFsaWdubWVudCI6MSwiU21hcnRGb3JlZ3JvdW5kIjpudWxsLCJCYWNrZ3JvdW5kRmlsbFR5cGUiOjAsIk1hcmdpbiI6eyIkaWQiOiI1MzgiLCJUb3AiOjAuMCwiTGVmdCI6MC4wLCJSaWdodCI6MC4wLCJCb3R0b20iOjAuMH0sIlBhZGRpbmciOnsiJGlkIjoiNTM5IiwiVG9wIjowLjAsIkxlZnQiOjAuMCwiUmlnaHQiOjAuMCwiQm90dG9tIjowLjB9LCJCYWNrZ3JvdW5kIjp7IiRpZCI6IjU0MCIsIkNvbG9yIjp7IiRpZCI6IjU0MSIsIkEiOjAsIlIiOjI1NSwiRyI6MjU1LCJCIjoyNTV9fSwiSXNWaXNpYmxlIjp0cnVlLCJXaWR0aCI6MC4wLCJIZWlnaHQiOjAuMCwiQm9yZGVyU3R5bGUiOnsiJGlkIjoiNTQyIiwiTGluZUNvbG9yIjpudWxsLCJMaW5lV2VpZ2h0IjowLjAsIkxpbmVUeXBlIjowLCJQYXJlbnRTdHlsZSI6bnVsbH0sIlBhcmVudFN0eWxlIjpudWxsfSwiRGF0ZVN0eWxlIjp7IiRpZCI6IjU0MyIsIkZvbnRTZXR0aW5ncyI6eyIkaWQiOiI1NDQiLCJGb250U2l6ZSI6MTAsIkZvbnROYW1lIjoiQ2FsaWJyaSIsIklzQm9sZCI6ZmFsc2UsIklzSXRhbGljIjpmYWxzZSwiSXNVbmRlcmxpbmVkIjpmYWxzZSwiUGFyZW50U3R5bGUiOm51bGx9LCJBdXRvU2l6ZSI6MCwiRm9yZWdyb3VuZCI6eyIkaWQiOiI1NDUiLCJDb2xvciI6eyIkaWQiOiI1NDYiLCJBIjoyNTUsIlIiOjE0LCJHIjo0MCwiQiI6NjV9fSwiTWF4V2lkdGgiOjIwMC4wLCJNYXhIZWlnaHQiOiJJbmZpbml0eSIsIlNtYXJ0Rm9yZWdyb3VuZElzQWN0aXZlIjpmYWxzZSwiSG9yaXpvbnRhbEFsaWdubWVudCI6MiwiVmVydGljYWxBbGlnbm1lbnQiOjEsIlNtYXJ0Rm9yZWdyb3VuZCI6bnVsbCwiQmFja2dyb3VuZEZpbGxUeXBlIjowLCJNYXJnaW4iOnsiJGlkIjoiNTQ3IiwiVG9wIjowLjAsIkxlZnQiOjAuMCwiUmlnaHQiOjAuMCwiQm90dG9tIjowLjB9LCJQYWRkaW5nIjp7IiRpZCI6IjU0OCIsIlRvcCI6MC4wLCJMZWZ0IjowLjAsIlJpZ2h0IjowLjAsIkJvdHRvbSI6MC4wfSwiQmFja2dyb3VuZCI6eyIkaWQiOiI1NDkiLCJDb2xvciI6eyIkaWQiOiI1NTAiLCJBIjowLCJSIjoyNTUsIkciOjI1NSwiQiI6MjU1fX0sIklzVmlzaWJsZSI6dHJ1ZSwiV2lkdGgiOjAuMCwiSGVpZ2h0IjowLjAsIkJvcmRlclN0eWxlIjp7IiRpZCI6IjU1MSIsIkxpbmVDb2xvciI6bnVsbCwiTGluZVdlaWdodCI6MC4wLCJMaW5lVHlwZSI6MCwiUGFyZW50U3R5bGUiOm51bGx9LCJQYXJlbnRTdHlsZSI6bnVsbH0sIkRhdGVGb3JtYXQiOnsiJGlkIjoiNTUyIiwiRm9ybWF0U3RyaW5nIjoiTU1NIHl5eXkiLCJTZXBhcmF0b3IiOiIvIiwiVXNlSW50ZXJuYXRpb25hbERhdGVGb3JtYXQiOmZhbHNlLCJEYXRlSXNWaXNpYmxlIjp0cnVlLCJUaW1lSXNWaXNpYmxlIjpmYWxzZSwiSG91ckRpZ2l0cyI6MSwiQW1QbURlc2lnbmF0b3IiOjIsIlRyaW0wME1pbnV0ZXMiOmZhbHNlLCJMYXN0S25vd25WaXNpYmlsaXR5U3RhdGUiOm51bGx9LCJXZWVrTnVtYmVyaW5nIjp7IiRpZCI6IjU1MyIsIkZvcm1hdCI6MCwiSXNWaXNpYmxlIjpmYWxzZSwiTGFzdEtub3duVmlzaWJpbGl0eVN0YXRlIjpmYWxzZX0sIklzVmlzaWJsZSI6dHJ1ZSwiVmFyaWFuY2VTdHlsZSI6eyIkaWQiOiI1NTQiLCJUZXh0U3R5bGUiOnsiJGlkIjoiNTU1IiwiRm9udFNldHRpbmdzIjp7IiRpZCI6IjU1NiIsIkZvbnRTaXplIjoxMSwiRm9udE5hbWUiOiJDYWxpYnJpIiwiSXNCb2xkIjpmYWxzZSwiSXNJdGFsaWMiOmZhbHNlLCJJc1VuZGVybGluZWQiOmZhbHNlLCJQYXJlbnRTdHlsZSI6bnVsbH0sIkF1dG9TaXplIjowLCJGb3JlZ3JvdW5kIjp7IiRpZCI6IjU1NyIsIkNvbG9yIjp7IiRpZCI6IjU1OC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1NTkiLCJUb3AiOjAuMCwiTGVmdCI6MC4wLCJSaWdodCI6MC4wLCJCb3R0b20iOjAuMH0sIlBhZGRpbmciOnsiJGlkIjoiNTYwIiwiVG9wIjowLjAsIkxlZnQiOjAuMCwiUmlnaHQiOjAuMCwiQm90dG9tIjowLjB9LCJCYWNrZ3JvdW5kIjp7IiRpZCI6IjU2MSIsIkNvbG9yIjp7IiRpZCI6IjU2MiIsIkEiOjAsIlIiOjAsIkciOjAsIkIiOjB9fSwiSXNWaXNpYmxlIjp0cnVlLCJXaWR0aCI6MC4wLCJIZWlnaHQiOjAuMCwiQm9yZGVyU3R5bGUiOnsiJGlkIjoiNTYzIiwiTGluZUNvbG9yIjpudWxsLCJMaW5lV2VpZ2h0IjowLjAsIkxpbmVUeXBlIjowLCJQYXJlbnRTdHlsZSI6bnVsbH0sIlBhcmVudFN0eWxlIjpudWxsfSwiUGFyZW50U3R5bGUiOm51bGx9LCJQYXJlbnRTdHlsZSI6bnVsbH0sIkluZGV4Ijo4LCJTbWFydER1cmF0aW9uQWN0aXZhdGVkIjpmYWxzZSwiRGF0ZUZvcm1hdCI6eyIkcmVmIjoiNTUyIn0sIldlZWtOdW1iZXJpbmciOnsiJGlkIjoiNTY0IiwiRm9ybWF0IjowLCJJc1Zpc2libGUiOmZhbHNlLCJMYXN0S25vd25WaXNpYmlsaXR5U3RhdGUiOmZhbHNlfSwiQmFzZWxpbmVEYXRhIjp7IiRpZCI6IjU2NSIsIlN0YXJ0RGF0ZSI6IjIwMjctMDEtMDhUMDA6MDA6MDBaIiwiRW5kRGF0ZSI6IjIwMjctMDUtMjZUMjM6NTk6MDBaIn0sIklkIjoiMmFjNGZmOTUtM2VhZi00ZDg1LWFlZGEtZmZiOGJjYzE5OGE1IiwiSW1wb3J0SWQiOm51bGwsIlRpdGxlIjoiUCBDaG9wcGVyIDogSW5zdGFsbGF0aW9uIGFuZCBDb21taXNzaW9uaW5nIHBoYXNlIChGWkopIiwiTm90ZSI6bnVsbCwiSHlwZXJsaW5rIjp7IiRpZCI6IjU2NiIsIkFkZHJlc3MiOiIiLCJTdWJBZGRyZXNzIjoiIn0sIklzQ2hhbmdlZCI6ZmFsc2UsIklzTmV3IjpmYWxzZX19XSwiX21pbGVzdG9uZXMiOltdLCJJZCI6IjAwMDAwMDAwLTAwMDAtMDAwMC0wMDAwLTAwMDAwMDAwMDAwMCIsIklzU2luZ2xlSXRlbVJvdyI6dHJ1ZX1dLCJJbmRleCI6NiwiSWQiOiJiOGQxZDgzNS0xOGRhLTQ1YWMtYmUxZi1iZmYzNDBkZWFhNTkiLCJIZWFkZXJUZXh0IjpudWxsLCJJc0RlZmF1bHQiOnRydWUsIlN0eWxlIjp7IiRpZCI6IjU2NyIsIkhlYWRlclN0eWxlIjp7IiRpZCI6IjU2OCIsIlRleHRTdHlsZSI6eyIkaWQiOiI1NjkiLCJGb250U2V0dGluZ3MiOnsiJGlkIjoiNTcwIiwiRm9udFNpemUiOjExLCJGb250TmFtZSI6IkNhbGlicmkiLCJJc0JvbGQiOmZhbHNlLCJJc0l0YWxpYyI6ZmFsc2UsIklzVW5kZXJsaW5lZCI6ZmFsc2UsIlBhcmVudFN0eWxlIjpudWxsfSwiQXV0b1NpemUiOjIsIkZvcmVncm91bmQiOnsiJGlkIjoiNTcxIiwiQ29sb3IiOnsiJGlkIjoiNTcyIiwiQSI6MjU1LCJSIjowLCJHIjowLCJCIjowfX0sIk1heFdpZHRoIjoiSW5maW5pdHkiLCJNYXhIZWlnaHQiOiJJbmZpbml0eSIsIlNtYXJ0Rm9yZWdyb3VuZElzQWN0aXZlIjpmYWxzZSwiSG9yaXpvbnRhbEFsaWdubWVudCI6MCwiVmVydGljYWxBbGlnbm1lbnQiOjAsIlNtYXJ0Rm9yZWdyb3VuZCI6bnVsbCwiQmFja2dyb3VuZEZpbGxUeXBlIjowLCJNYXJnaW4iOnsiJGlkIjoiNTczIiwiVG9wIjowLjAsIkxlZnQiOjAuMCwiUmlnaHQiOjAuMCwiQm90dG9tIjowLjB9LCJQYWRkaW5nIjp7IiRpZCI6IjU3NCIsIlRvcCI6MC4wLCJMZWZ0IjowLjAsIlJpZ2h0IjowLjAsIkJvdHRvbSI6MC4wfSwiQmFja2dyb3VuZCI6eyIkaWQiOiI1NzUiLCJDb2xvciI6eyIkaWQiOiI1NzYiLCJBIjoyNTUsIlIiOjAsIkciOjAsIkIiOjB9fSwiSXNWaXNpYmxlIjp0cnVlLCJXaWR0aCI6MC4wLCJIZWlnaHQiOjAuMCwiQm9yZGVyU3R5bGUiOm51bGwsIlBhcmVudFN0eWxlIjpudWxsfSwiUmVjdGFuZ2xlU3R5bGUiOnsiJGlkIjoiNTc3IiwiTWFyZ2luIjp7IiRpZCI6IjU3OCIsIlRvcCI6MC4wLCJMZWZ0IjowLjAsIlJpZ2h0IjowLjAsIkJvdHRvbSI6MC4wfSwiUGFkZGluZyI6eyIkaWQiOiI1NzkiLCJUb3AiOjAuMCwiTGVmdCI6MC4wLCJSaWdodCI6MC4wLCJCb3R0b20iOjAuMH0sIkJhY2tncm91bmQiOnsiJGlkIjoiNTgwIiwiQ29sb3IiOnsiJGlkIjoiNTgxIiwiQSI6NjMsIlIiOjIzMywiRyI6MTEzLCJCIjo1MH19LCJJc1Zpc2libGUiOnRydWUsIldpZHRoIjowLjAsIkhlaWdodCI6MC4wLCJCb3JkZXJTdHlsZSI6eyIkaWQiOiI1ODIiLCJMaW5lQ29sb3IiOnsiJGlkIjoiNTgzIiwiJHR5cGUiOiJOTFJFLkNvbW1vbi5Eb20uU29saWRDb2xvckJydXNoLCBOTFJFLkNvbW1vbiIsIkNvbG9yIjp7IiRpZCI6IjU4NCIsIkEiOjI1NSwiUiI6MjU1LCJHIjoyNTUsIkIiOjI1NX19LCJMaW5lV2VpZ2h0IjowLjAsIkxpbmVUeXBlIjowLCJQYXJlbnRTdHlsZSI6bnVsbH0sIlBhcmVudFN0eWxlIjpudWxsfSwiTWFyZ2luIjp7IiRpZCI6IjU4NSIsIlRvcCI6MC4wLCJMZWZ0IjowLjAsIlJpZ2h0IjowLjAsIkJvdHRvbSI6MC4wfSwiUGFkZGluZyI6eyIkaWQiOiI1ODYiLCJUb3AiOjAuMCwiTGVmdCI6MC4wLCJSaWdodCI6MC4wLCJCb3R0b20iOjAuMH0sIkJhY2tncm91bmQiOm51bGwsIklzVmlzaWJsZSI6dHJ1ZSwiV2lkdGgiOjAuMCwiSGVpZ2h0IjowLjAsIkJvcmRlclN0eWxlIjpudWxsLCJQYXJlbnRTdHlsZSI6bnVsbH0sIkJhY2tncm91bmRTdHlsZSI6eyIkaWQiOiI1ODciLCJNYXJnaW4iOnsiJGlkIjoiNTg4IiwiVG9wIjowLjAsIkxlZnQiOjAuMCwiUmlnaHQiOjAuMCwiQm90dG9tIjowLjB9LCJQYWRkaW5nIjp7IiRpZCI6IjU4OSIsIlRvcCI6MC4wLCJMZWZ0IjowLjAsIlJpZ2h0IjowLjAsIkJvdHRvbSI6MC4wfSwiQmFja2dyb3VuZCI6eyIkaWQiOiI1OTAiLCJDb2xvciI6eyIkaWQiOiI1OTEiLCJBIjo1MSwiUiI6MjAwLCJHIjoyMDAsIkIiOjIwMH19LCJJc1Zpc2libGUiOnRydWUsIldpZHRoIjowLjAsIkhlaWdodCI6MC4wLCJCb3JkZXJTdHlsZSI6eyIkaWQiOiI1OTIiLCJMaW5lQ29sb3IiOnsiJGlkIjoiNTkzIiwiJHR5cGUiOiJOTFJFLkNvbW1vbi5Eb20uU29saWRDb2xvckJydXNoLCBOTFJFLkNvbW1vbiIsIkNvbG9yIjp7IiRpZCI6IjU5NCIsIkEiOjI1NSwiUiI6MjM0LCJHIjoyMiwiQiI6MzB9fSwiTGluZVdlaWdodCI6MC4wLCJMaW5lVHlwZSI6MCwiUGFyZW50U3R5bGUiOm51bGx9LCJQYXJlbnRTdHlsZSI6bnVsbH0sIk1hcmdpbiI6eyIkaWQiOiI1OTUiLCJUb3AiOjAuMCwiTGVmdCI6MC4wLCJSaWdodCI6MC4wLCJCb3R0b20iOjAuMH0sIlBhZGRpbmciOnsiJGlkIjoiNTk2IiwiVG9wIjowLjAsIkxlZnQiOjAuMCwiUmlnaHQiOjAuMCwiQm90dG9tIjowLjB9LCJJc1Zpc2libGUiOnRydWUsIldpZHRoIjowLjAsIkhlaWdodCI6MC4wLCJCb3JkZXJTdHlsZSI6eyIkaWQiOiI1OTciLCJMaW5lQ29sb3IiOm51bGwsIkxpbmVXZWlnaHQiOjAuMCwiTGluZVR5cGUiOjAsIlBhcmVudFN0eWxlIjpudWxsfSwiUGFyZW50U3R5bGUiOm51bGx9fV0sIklkIjoiNWI1M2YzMzUtNjgyNy00NGEzLWFjYTAtNTEyOWYzZDE3N2ZlIiwiSW5kZXgiOjYsIkhlYWRlclRleHQiOiJOby4gMiAtIENyaXRpY2FsIFBhdGggUCBDaG9wcGVyIFxyXG4oOCBkYXlzIFRGKSIsIlN0eWxlIjp7IiRpZCI6IjU5OCIsIlN0eWxlSWQiOiI5ODUxM2UxMC01NTFjLTRmMzAtYWMxMS1hMDY5MGU5MDMxMzQiLCJIZWFkZXJTdHlsZSI6eyIkaWQiOiI1OTkiLCJUZXh0SXNWZXJ0aWNhbCI6ZmFsc2UsIlRleHRTdHlsZSI6eyIkaWQiOiI2MDAiLCJGb250U2V0dGluZ3MiOnsiJGlkIjoiNjAxIiwiRm9udFNpemUiOjExLCJGb250TmFtZSI6IkNhbGlicmkiLCJJc0JvbGQiOmZhbHNlLCJJc0l0YWxpYyI6ZmFsc2UsIklzVW5kZXJsaW5lZCI6ZmFsc2UsIlBhcmVudFN0eWxlIjpudWxsfSwiQXV0b1NpemUiOjIsIkZvcmVncm91bmQiOnsiJGlkIjoiNjAyIiwiQ29sb3IiOnsiJGlkIjoiNjAzIiwiQSI6MjU1LCJSIjoyNTUsIkciOjI1NSwiQiI6MjU1fX0sIk1heFdpZHRoIjoiSW5maW5pdHkiLCJNYXhIZWlnaHQiOiJJbmZpbml0eSIsIlNtYXJ0Rm9yZWdyb3VuZElzQWN0aXZlIjpmYWxzZSwiSG9yaXpvbnRhbEFsaWdubWVudCI6MCwiVmVydGljYWxBbGlnbm1lbnQiOjAsIlNtYXJ0Rm9yZWdyb3VuZCI6bnVsbCwiQmFja2dyb3VuZEZpbGxUeXBlIjowLCJNYXJnaW4iOnsiJGlkIjoiNjA0IiwiVG9wIjowLjAsIkxlZnQiOjAuMCwiUmlnaHQiOjAuMCwiQm90dG9tIjowLjB9LCJQYWRkaW5nIjp7IiRpZCI6IjYwNSIsIlRvcCI6MC4wLCJMZWZ0IjowLjAsIlJpZ2h0IjowLjAsIkJvdHRvbSI6MC4wfSwiQmFja2dyb3VuZCI6eyIkaWQiOiI2MDYiLCJDb2xvciI6eyIkaWQiOiI2MDciLCJBIjoyNTUsIlIiOjI1NSwiRyI6MjU1LCJCIjoyNTV9fSwiSXNWaXNpYmxlIjp0cnVlLCJXaWR0aCI6MC4wLCJIZWlnaHQiOjAuMCwiQm9yZGVyU3R5bGUiOm51bGwsIlBhcmVudFN0eWxlIjpudWxsfSwiUmVjdGFuZ2xlU3R5bGUiOnsiJGlkIjoiNjA4IiwiTWFyZ2luIjp7IiRpZCI6IjYwOSIsIlRvcCI6MC4wLCJMZWZ0IjowLjAsIlJpZ2h0IjowLjAsIkJvdHRvbSI6MC4wfSwiUGFkZGluZyI6eyIkaWQiOiI2MTAiLCJUb3AiOjAuMCwiTGVmdCI6MC4wLCJSaWdodCI6MC4wLCJCb3R0b20iOjAuMH0sIkJhY2tncm91bmQiOnsiJGlkIjoiNjExIiwiQ29sb3IiOnsiJGlkIjoiNjEyIiwiQSI6MjU1LCJSIjoxNjAsIkciOjQzLCJCIjoxNDd9fSwiSXNWaXNpYmxlIjp0cnVlLCJXaWR0aCI6MC4wLCJIZWlnaHQiOjAuMCwiQm9yZGVyU3R5bGUiOnsiJGlkIjoiNjEzIiwiTGluZUNvbG9yIjp7IiRpZCI6IjYxNCIsIiR0eXBlIjoiTkxSRS5Db21tb24uRG9tLlNvbGlkQ29sb3JCcnVzaCwgTkxSRS5Db21tb24iLCJDb2xvciI6eyIkaWQiOiI2MTUiLCJBIjoyNTUsIlIiOjI1NSwiRyI6MjU1LCJCIjoyNTV9fSwiTGluZVdlaWdodCI6MC4wLCJMaW5lVHlwZSI6MCwiUGFyZW50U3R5bGUiOm51bGx9LCJQYXJlbnRTdHlsZSI6bnVsbH0sIk1hcmdpbiI6eyIkaWQiOiI2MTYiLCJUb3AiOjAuMCwiTGVmdCI6MC4wLCJSaWdodCI6MC4wLCJCb3R0b20iOjAuMH0sIlBhZGRpbmciOnsiJGlkIjoiNjE3IiwiVG9wIjowLjAsIkxlZnQiOjAuMCwiUmlnaHQiOjAuMCwiQm90dG9tIjowLjB9LCJCYWNrZ3JvdW5kIjpudWxsLCJJc1Zpc2libGUiOnRydWUsIldpZHRoIjowLjAsIkhlaWdodCI6MC4wLCJCb3JkZXJTdHlsZSI6bnVsbCwiUGFyZW50U3R5bGUiOm51bGx9LCJCYWNrZ3JvdW5kU3R5bGUiOnsiJGlkIjoiNjE4IiwiTWFyZ2luIjp7IiRpZCI6IjYxOSIsIlRvcCI6MC4wLCJMZWZ0IjowLjAsIlJpZ2h0IjowLjAsIkJvdHRvbSI6MC4wfSwiUGFkZGluZyI6eyIkaWQiOiI2MjAiLCJUb3AiOjAuMCwiTGVmdCI6MC4wLCJSaWdodCI6MC4wLCJCb3R0b20iOjAuMH0sIkJhY2tncm91bmQiOnsiJGlkIjoiNjIxIiwiQ29sb3IiOnsiJGlkIjoiNjIyIiwiQSI6NTEsIlIiOjIwMCwiRyI6MjAwLCJCIjoyMDB9fSwiSXNWaXNpYmxlIjp0cnVlLCJXaWR0aCI6MC4wLCJIZWlnaHQiOjAuMCwiQm9yZGVyU3R5bGUiOnsiJGlkIjoiNjIzIiwiTGluZUNvbG9yIjp7IiRpZCI6IjYyNCIsIiR0eXBlIjoiTkxSRS5Db21tb24uRG9tLlNvbGlkQ29sb3JCcnVzaCwgTkxSRS5Db21tb24iLCJDb2xvciI6eyIkaWQiOiI2MjUiLCJBIjoyNTUsIlIiOjIzNCwiRyI6MjIsIkIiOjMwfX0sIkxpbmVXZWlnaHQiOjAuMCwiTGluZVR5cGUiOjAsIlBhcmVudFN0eWxlIjpudWxsfSwiUGFyZW50U3R5bGUiOm51bGx9LCJJc0Fib3ZlVGltZWJhbmQiOmZhbHNlLCJTcGFjaW5nIjozLCJEZWZhdWx0U3dpbWxhbmVUYXNrU3R5bGUiOnsiJGlkIjoiNjI2IiwiJHR5cGUiOiJOTFJFLkNvbW1vbi5Eb20uU3R5bGVzLkV4cGxpY2l0U2V0YWJsZVRhc2tTdHlsZSwgTkxSRS5Db21tb24iLCJTaGFwZSI6MSwiU2hhcGVUaGlja25lc3MiOjAsIkR1cmF0aW9uRm9ybWF0IjowLCJJbmNsdWRlTm9uV29ya2luZ0RheXNJbkR1cmF0aW9uIjpmYWxzZSwiUGVyY2VudGFnZUNvbXBsZXRlU3R5bGUiOnsiJGlkIjoiNjI3IiwiRm9udFNldHRpbmdzIjp7IiRpZCI6IjYyOCIsIkZvbnRTaXplIjoxMCwiRm9udE5hbWUiOiJDYWxpYnJpIiwiSXNCb2xkIjpmYWxzZSwiSXNJdGFsaWMiOmZhbHNlLCJJc1VuZGVybGluZWQiOmZhbHNlLCJQYXJlbnRTdHlsZSI6bnVsbH0sIkF1dG9TaXplIjowLCJGb3JlZ3JvdW5kIjp7IiRpZCI6IjYyOSIsIkNvbG9yIjp7IiRpZCI6IjYzMCIsIkEiOjI1NSwiUiI6MjMyLCJHIjoyMzIsIkIiOjIzMn19LCJNYXhXaWR0aCI6MjAwLjAsIk1heEhlaWdodCI6IkluZmluaXR5IiwiU21hcnRGb3JlZ3JvdW5kSXNBY3RpdmUiOmZhbHNlLCJIb3Jpem9udGFsQWxpZ25tZW50IjoxLCJWZXJ0aWNhbEFsaWdubWVudCI6MSwiU21hcnRGb3JlZ3JvdW5kIjpudWxsLCJCYWNrZ3JvdW5kRmlsbFR5cGUiOjAsIk1hcmdpbiI6eyIkaWQiOiI2MzEiLCJUb3AiOjAuMCwiTGVmdCI6MC4wLCJSaWdodCI6MC4wLCJCb3R0b20iOjAuMH0sIlBhZGRpbmciOnsiJGlkIjoiNjMyIiwiVG9wIjowLjAsIkxlZnQiOjAuMCwiUmlnaHQiOjAuMCwiQm90dG9tIjowLjB9LCJCYWNrZ3JvdW5kIjp7IiRpZCI6IjYzMyIsIkNvbG9yIjp7IiRpZCI6IjYzNCIsIkEiOjg5LCJSIjowLCJHIjowLCJCIjowfX0sIklzVmlzaWJsZSI6dHJ1ZSwiV2lkdGgiOjAuMCwiSGVpZ2h0IjowLjAsIkJvcmRlclN0eWxlIjp7IiRpZCI6IjYzNSIsIkxpbmVDb2xvciI6bnVsbCwiTGluZVdlaWdodCI6MC4wLCJMaW5lVHlwZSI6MCwiUGFyZW50U3R5bGUiOm51bGx9LCJQYXJlbnRTdHlsZSI6bnVsbH0sIkR1cmF0aW9uU3R5bGUiOnsiJGlkIjoiNjM2IiwiRm9udFNldHRpbmdzIjp7IiRpZCI6IjYzNyIsIkZvbnRTaXplIjoxMCwiRm9udE5hbWUiOiJDYWxpYnJpIiwiSXNCb2xkIjpmYWxzZSwiSXNJdGFsaWMiOmZhbHNlLCJJc1VuZGVybGluZWQiOmZhbHNlLCJQYXJlbnRTdHlsZSI6bnVsbH0sIkF1dG9TaXplIjowLCJGb3JlZ3JvdW5kIjp7IiRpZCI6IjYzOCIsIkNvbG9yIjp7IiRpZCI6IjYzOSIsIkEiOjI1NSwiUiI6MjM3LCJHIjoxMjUsIkIiOjQ5fX0sIk1heFdpZHRoIjoyMDAuMCwiTWF4SGVpZ2h0IjoiSW5maW5pdHkiLCJTbWFydEZvcmVncm91bmRJc0FjdGl2ZSI6ZmFsc2UsIkhvcml6b250YWxBbGlnbm1lbnQiOjAsIlZlcnRpY2FsQWxpZ25tZW50IjoxLCJTbWFydEZvcmVncm91bmQiOm51bGwsIkJhY2tncm91bmRGaWxsVHlwZSI6MCwiTWFyZ2luIjp7IiRpZCI6IjY0MCIsIlRvcCI6MC4wLCJMZWZ0IjowLjAsIlJpZ2h0IjowLjAsIkJvdHRvbSI6MC4wfSwiUGFkZGluZyI6eyIkaWQiOiI2NDEiLCJUb3AiOjAuMCwiTGVmdCI6MC4wLCJSaWdodCI6MC4wLCJCb3R0b20iOjAuMH0sIkJhY2tncm91bmQiOnsiJGlkIjoiNjQyIiwiQ29sb3IiOnsiJGlkIjoiNjQzIiwiQSI6MjU1LCJSIjoyMzcsIkciOjEyNSwiQiI6NDl9fSwiSXNWaXNpYmxlIjp0cnVlLCJXaWR0aCI6MC4wLCJIZWlnaHQiOjAuMCwiQm9yZGVyU3R5bGUiOnsiJGlkIjoiNjQ0IiwiTGluZUNvbG9yIjpudWxsLCJMaW5lV2VpZ2h0IjowLjAsIkxpbmVUeXBlIjowLCJQYXJlbnRTdHlsZSI6bnVsbH0sIlBhcmVudFN0eWxlIjpudWxsfSwiSG9yaXpvbnRhbENvbm5lY3RvclN0eWxlIjp7IiRpZCI6IjY0NSIsIkxpbmVDb2xvciI6eyIkaWQiOiI2NDYiLCIkdHlwZSI6Ik5MUkUuQ29tbW9uLkRvbS5Tb2xpZENvbG9yQnJ1c2gsIE5MUkUuQ29tbW9uIiwiQ29sb3IiOnsiJGlkIjoiNjQ3IiwiQSI6MjU1LCJSIjowLCJHIjowLCJCIjowfX0sIkxpbmVXZWlnaHQiOjAuMCwiTGluZVR5cGUiOjAsIlBhcmVudFN0eWxlIjpudWxsfSwiVmVydGljYWxDb25uZWN0b3JTdHlsZSI6eyIkaWQiOiI2NDgiLCJMaW5lQ29sb3IiOnsiJGlkIjoiNjQ5IiwiJHR5cGUiOiJOTFJFLkNvbW1vbi5Eb20uU29saWRDb2xvckJydXNoLCBOTFJFLkNvbW1vbiIsIkNvbG9yIjp7IiRpZCI6IjY1MCIsIkEiOjI1NSwiUiI6MCwiRyI6MCwiQiI6MH19LCJMaW5lV2VpZ2h0IjowLjAsIkxpbmVUeXBlIjowLCJQYXJlbnRTdHlsZSI6bnVsbH0sIk1hcmdpbiI6bnVsbCwiU3RhcnREYXRlUG9zaXRpb24iOjMsIkVuZERhdGVQb3NpdGlvbiI6MywiRGF0ZUlzVmlzaWJsZSI6dHJ1ZSwiVGl0bGVQb3NpdGlvbiI6NCwiRHVyYXRpb25Qb3NpdGlvbiI6NiwiUGVyY2VudGFnZUNvbXBsZXRlZFBvc2l0aW9uIjoyLCJWYXJpYW5jZVBvc2l0aW9uIjo2LCJTcGFjaW5nIjozLCJJc0JlbG93VGltZWJhbmQiOmZhbHNlLCJQZXJjZW50YWdlQ29tcGxldGVTaGFwZU9wYWNpdHkiOjM1LCJCYXNlbGluZVN0eWxlIjp7IiRpZCI6IjY1MSIsIlNoYXBlU3R5bGUiOnsiJGlkIjoiNjUyIiwiTWFyZ2luIjp7IiRpZCI6IjY1MyIsIlRvcCI6MC4wLCJMZWZ0IjowLjAsIlJpZ2h0IjowLjAsIkJvdHRvbSI6MC4wfSwiUGFkZGluZyI6eyIkaWQiOiI2NTQiLCJUb3AiOjAuMCwiTGVmdCI6MC4wLCJSaWdodCI6MC4wLCJCb3R0b20iOjAuMH0sIkJhY2tncm91bmQiOnsiJGlkIjoiNjU1IiwiQ29sb3IiOnsiJGlkIjoiNjU2IiwiQSI6MTUzLCJSIjowLCJHIjowLCJCIjowfX0sIklzVmlzaWJsZSI6dHJ1ZSwiV2lkdGgiOjAuMCwiSGVpZ2h0IjowLjAsIkJvcmRlclN0eWxlIjp7IiRpZCI6IjY1NyIsIkxpbmVDb2xvciI6bnVsbCwiTGluZVdlaWdodCI6MC4wLCJMaW5lVHlwZSI6MCwiUGFyZW50U3R5bGUiOm51bGx9LCJQYXJlbnRTdHlsZSI6bnVsbH0sIk1hcmdpbiI6eyIkaWQiOiI2NTgiLCJUb3AiOjAuMCwiTGVmdCI6MC4wLCJSaWdodCI6MC4wLCJCb3R0b20iOjAuMH0sIlBhZGRpbmciOnsiJGlkIjoiNjU5IiwiVG9wIjowLjAsIkxlZnQiOjAuMCwiUmlnaHQiOjAuMCwiQm90dG9tIjowLjB9LCJCYWNrZ3JvdW5kIjpudWxsLCJJc1Zpc2libGUiOnRydWUsIldpZHRoIjowLjAsIkhlaWdodCI6MC4wLCJCb3JkZXJTdHlsZSI6bnVsbCwiUGFyZW50U3R5bGUiOm51bGx9LCJTaGFwZVN0eWxlIjp7IiRpZCI6IjY2MCIsIk1hcmdpbiI6eyIkaWQiOiI2NjEiLCJUb3AiOjAuMCwiTGVmdCI6NC4wLCJSaWdodCI6NC4wLCJCb3R0b20iOjAuMH0sIlBhZGRpbmciOnsiJGlkIjoiNjYyIiwiVG9wIjowLjAsIkxlZnQiOjAuMCwiUmlnaHQiOjAuMCwiQm90dG9tIjowLjB9LCJCYWNrZ3JvdW5kIjp7IiRpZCI6IjY2MyIsIkNvbG9yIjp7IiRpZCI6IjY2NCIsIkEiOjI1NSwiUiI6MjMzLCJHIjoxMTMsIkIiOjUwfX0sIklzVmlzaWJsZSI6dHJ1ZSwiV2lkdGgiOjAuMCwiSGVpZ2h0IjoxMC4wLCJCb3JkZXJTdHlsZSI6eyIkaWQiOiI2NjUiLCJMaW5lQ29sb3IiOnsiJGlkIjoiNjY2IiwiJHR5cGUiOiJOTFJFLkNvbW1vbi5Eb20uU29saWRDb2xvckJydXNoLCBOTFJFLkNvbW1vbiIsIkNvbG9yIjp7IiRpZCI6IjY2NyIsIkEiOjI1NSwiUiI6MjM0LCJHIjoyMiwiQiI6MzB9fSwiTGluZVdlaWdodCI6MC4wLCJMaW5lVHlwZSI6MCwiUGFyZW50U3R5bGUiOm51bGx9LCJQYXJlbnRTdHlsZSI6bnVsbH0sIlRpdGxlU3R5bGUiOnsiJGlkIjoiNjY4IiwiRm9udFNldHRpbmdzIjp7IiRpZCI6IjY2OSIsIkZvbnRTaXplIjoxMSwiRm9udE5hbWUiOiJDYWxpYnJpIiwiSXNCb2xkIjpmYWxzZSwiSXNJdGFsaWMiOmZhbHNlLCJJc1VuZGVybGluZWQiOmZhbHNlLCJQYXJlbnRTdHlsZSI6bnVsbH0sIkF1dG9TaXplIjowLCJGb3JlZ3JvdW5kIjp7IiRpZCI6IjY3MCIsIkNvbG9yIjp7IiRpZCI6IjY3MS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2NzIiLCJUb3AiOjAuMCwiTGVmdCI6MC4wLCJSaWdodCI6MC4wLCJCb3R0b20iOjAuMH0sIlBhZGRpbmciOnsiJGlkIjoiNjczIiwiVG9wIjowLjAsIkxlZnQiOjAuMCwiUmlnaHQiOjAuMCwiQm90dG9tIjowLjB9LCJCYWNrZ3JvdW5kIjp7IiRpZCI6IjY3NCIsIkNvbG9yIjp7IiRpZCI6IjY3NSIsIkEiOjI1NSwiUiI6MCwiRyI6MCwiQiI6MH19LCJJc1Zpc2libGUiOnRydWUsIldpZHRoIjowLjAsIkhlaWdodCI6MC4wLCJCb3JkZXJTdHlsZSI6eyIkaWQiOiI2NzYiLCJMaW5lQ29sb3IiOm51bGwsIkxpbmVXZWlnaHQiOjAuMCwiTGluZVR5cGUiOjAsIlBhcmVudFN0eWxlIjpudWxsfSwiUGFyZW50U3R5bGUiOm51bGx9LCJEYXRlU3R5bGUiOnsiJGlkIjoiNjc3IiwiRm9udFNldHRpbmdzIjp7IiRpZCI6IjY3OCIsIkZvbnRTaXplIjoxMCwiRm9udE5hbWUiOiJDYWxpYnJpIiwiSXNCb2xkIjpmYWxzZSwiSXNJdGFsaWMiOmZhbHNlLCJJc1VuZGVybGluZWQiOmZhbHNlLCJQYXJlbnRTdHlsZSI6bnVsbH0sIkF1dG9TaXplIjowLCJGb3JlZ3JvdW5kIjp7IiRpZCI6IjY3OSIsIkNvbG9yIjp7IiRpZCI6IjY4MCIsIkEiOjI1NSwiUiI6MTQsIkciOjQwLCJCIjo2NX19LCJNYXhXaWR0aCI6MjAwLjAsIk1heEhlaWdodCI6IkluZmluaXR5IiwiU21hcnRGb3JlZ3JvdW5kSXNBY3RpdmUiOmZhbHNlLCJIb3Jpem9udGFsQWxpZ25tZW50IjoyLCJWZXJ0aWNhbEFsaWdubWVudCI6MSwiU21hcnRGb3JlZ3JvdW5kIjpudWxsLCJCYWNrZ3JvdW5kRmlsbFR5cGUiOjAsIk1hcmdpbiI6eyIkaWQiOiI2ODEiLCJUb3AiOjAuMCwiTGVmdCI6MC4wLCJSaWdodCI6MC4wLCJCb3R0b20iOjAuMH0sIlBhZGRpbmciOnsiJGlkIjoiNjgyIiwiVG9wIjowLjAsIkxlZnQiOjAuMCwiUmlnaHQiOjAuMCwiQm90dG9tIjowLjB9LCJCYWNrZ3JvdW5kIjp7IiRpZCI6IjY4MyIsIkNvbG9yIjp7IiRpZCI6IjY4NCIsIkEiOjI1NSwiUiI6MTQsIkciOjQwLCJCIjo2NX19LCJJc1Zpc2libGUiOnRydWUsIldpZHRoIjowLjAsIkhlaWdodCI6MC4wLCJCb3JkZXJTdHlsZSI6eyIkaWQiOiI2ODUiLCJMaW5lQ29sb3IiOm51bGwsIkxpbmVXZWlnaHQiOjAuMCwiTGluZVR5cGUiOjAsIlBhcmVudFN0eWxlIjpudWxsfSwiUGFyZW50U3R5bGUiOm51bGx9LCJEYXRlRm9ybWF0Ijp7IiRpZCI6IjY4Ni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2ODciLCJGb3JtYXQiOjAsIklzVmlzaWJsZSI6ZmFsc2UsIkxhc3RLbm93blZpc2liaWxpdHlTdGF0ZSI6ZmFsc2V9LCJJc1Zpc2libGUiOnRydWUsIlZhcmlhbmNlU3R5bGUiOnsiJGlkIjoiNjg4IiwiVGV4dFN0eWxlIjp7IiRpZCI6IjY4OSIsIkZvbnRTZXR0aW5ncyI6eyIkaWQiOiI2OTAiLCJGb250U2l6ZSI6MTEsIkZvbnROYW1lIjoiQ2FsaWJyaSIsIklzQm9sZCI6ZmFsc2UsIklzSXRhbGljIjpmYWxzZSwiSXNVbmRlcmxpbmVkIjpmYWxzZSwiUGFyZW50U3R5bGUiOm51bGx9LCJBdXRvU2l6ZSI6MCwiRm9yZWdyb3VuZCI6eyIkaWQiOiI2OTEiLCJDb2xvciI6eyIkaWQiOiI2OTI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NjkzIiwiVG9wIjowLjAsIkxlZnQiOjAuMCwiUmlnaHQiOjAuMCwiQm90dG9tIjowLjB9LCJQYWRkaW5nIjp7IiRpZCI6IjY5NCIsIlRvcCI6MC4wLCJMZWZ0IjowLjAsIlJpZ2h0IjowLjAsIkJvdHRvbSI6MC4wfSwiQmFja2dyb3VuZCI6eyIkaWQiOiI2OTUiLCJDb2xvciI6eyIkaWQiOiI2OTYiLCJBIjowLCJSIjowLCJHIjowLCJCIjowfX0sIklzVmlzaWJsZSI6dHJ1ZSwiV2lkdGgiOjAuMCwiSGVpZ2h0IjowLjAsIkJvcmRlclN0eWxlIjp7IiRpZCI6IjY5NyIsIkxpbmVDb2xvciI6bnVsbCwiTGluZVdlaWdodCI6MC4wLCJMaW5lVHlwZSI6MCwiUGFyZW50U3R5bGUiOm51bGx9LCJQYXJlbnRTdHlsZSI6bnVsbH0sIlBhcmVudFN0eWxlIjpudWxsfSwiUGFyZW50U3R5bGUiOm51bGwsIl9leHBsaWNpdGx5U2V0Ijp7IiRpZCI6IjY5OCIsIlNoYXBlU3R5bGUiOmZhbHNlLCJUaXRsZVN0eWxlIjpmYWxzZSwiRGF0ZVN0eWxlIjpmYWxzZSwiVmFyaWFuY2VTdHlsZSI6ZmFsc2UsIkhvcml6b250YWxDb25uZWN0b3JTdHlsZSI6ZmFsc2UsIlZlcnRpY2FsQ29ubmVjdG9yU3R5bGUiOmZhbHNlLCJQZXJjZW50YWdlQ29tcGxldGVTaGFwZU9wYWNpdHkiOmZhbHNlLCJTaGFwZSI6ZmFsc2UsIlNoYXBlVGhpY2tuZXNzIjpmYWxzZSwiRHVyYXRpb25Gb3JtYXQiOmZhbHNlLCJJbmNsdWRlTm9uV29ya2luZ0RheXNJbkR1cmF0aW9uIjpmYWxzZSwiTWFyZ2luIjpmYWxzZSwiU3RhcnREYXRlUG9zaXRpb24iOmZhbHNlLCJFbmREYXRlUG9zaXRpb24iOmZhbHNlLCJUaXRsZVBvc2l0aW9uIjpmYWxzZSwiRHVyYXRpb25Qb3NpdGlvbiI6ZmFsc2UsIlBlcmNlbnRhZ2VDb21wbGV0ZWRQb3NpdGlvbiI6ZmFsc2UsIlNwYWNpbmciOmZhbHNlLCJJc0JlbG93VGltZWJhbmQiOmZhbHNlLCJEYXRlRm9ybWF0IjpmYWxzZSwiV2Vla051bWJlcmluZyI6ZmFsc2UsIklzVmlzaWJsZSI6ZmFsc2UsIlZhcmlhbmNlUG9zaXRpb24iOmZhbHNlfX0sIkRlZmF1bHRTd2ltbGFuZU1vdFN0eWxlIjp7IiRpZCI6IjY5OSIsIlNoYXBlIjoxLCJDb25uZWN0b3JNYXJnaW4iOnsiJGlkIjoiNzAwIiwiVG9wIjowLjAsIkxlZnQiOjIuMCwiUmlnaHQiOjIuMCwiQm90dG9tIjowLjB9LCJDb25uZWN0b3JTdHlsZSI6eyIkaWQiOiI3MDEiLCJMaW5lQ29sb3IiOnsiJGlkIjoiNzAyIiwiJHR5cGUiOiJOTFJFLkNvbW1vbi5Eb20uU29saWRDb2xvckJydXNoLCBOTFJFLkNvbW1vbiIsIkNvbG9yIjp7IiRpZCI6IjcwMyIsIkEiOjEyNywiUiI6MTI4LCJHIjo1MywiQiI6MTR9fSwiTGluZVdlaWdodCI6MS4wLCJMaW5lVHlwZSI6MCwiUGFyZW50U3R5bGUiOm51bGx9LCJJc0JlbG93VGltZWJhbmQiOmZhbHNlLCJQb3NpdGlvbk9uVGFzayI6MSwiSGlkZURhdGUiOmZhbHNlLCJTaGFwZVNpemUiOjAsIlNwYWNpbmciOjAuMCwiUGFkZGluZyI6eyIkaWQiOiI3MDQiLCJUb3AiOjUuMCwiTGVmdCI6My4wLCJSaWdodCI6MC4wLCJCb3R0b20iOjIuMH0sIlNoYXBlU3R5bGUiOnsiJGlkIjoiNzA1IiwiTWFyZ2luIjp7IiRpZCI6IjcwNiIsIlRvcCI6MC4wLCJMZWZ0IjowLjAsIlJpZ2h0IjowLjAsIkJvdHRvbSI6MC4wfSwiUGFkZGluZyI6eyIkaWQiOiI3MDciLCJUb3AiOjAuMCwiTGVmdCI6MC4wLCJSaWdodCI6MC4wLCJCb3R0b20iOjAuMH0sIkJhY2tncm91bmQiOnsiJGlkIjoiNzA4IiwiQ29sb3IiOnsiJGlkIjoiNzA5IiwiQSI6MjU1LCJSIjoxMjgsIkciOjUzLCJCIjoxNH19LCJJc1Zpc2libGUiOnRydWUsIldpZHRoIjoxMi4wLCJIZWlnaHQiOjE0LjAsIkJvcmRlclN0eWxlIjp7IiRpZCI6IjcxMCIsIkxpbmVDb2xvciI6eyIkaWQiOiI3MTEiLCIkdHlwZSI6Ik5MUkUuQ29tbW9uLkRvbS5Tb2xpZENvbG9yQnJ1c2gsIE5MUkUuQ29tbW9uIiwiQ29sb3IiOnsiJGlkIjoiNzEyIiwiQSI6MjU1LCJSIjoyNTUsIkciOjI1NSwiQiI6MjU1fX0sIkxpbmVXZWlnaHQiOjAuMCwiTGluZVR5cGUiOjAsIlBhcmVudFN0eWxlIjpudWxsfSwiUGFyZW50U3R5bGUiOm51bGx9LCJUaXRsZVN0eWxlIjp7IiRpZCI6IjcxMyIsIkZvbnRTZXR0aW5ncyI6eyIkaWQiOiI3MTQiLCJGb250U2l6ZSI6MTEsIkZvbnROYW1lIjoiQ2FsaWJyaSIsIklzQm9sZCI6ZmFsc2UsIklzSXRhbGljIjpmYWxzZSwiSXNVbmRlcmxpbmVkIjpmYWxzZSwiUGFyZW50U3R5bGUiOm51bGx9LCJBdXRvU2l6ZSI6MCwiRm9yZWdyb3VuZCI6eyIkaWQiOiI3MTUiLCJDb2xvciI6eyIkaWQiOiI3MTYiLCJBIjoyNTUsIlIiOjAsIkciOjAsIkIiOjB9fSwiTWF4V2lkdGgiOjIwMC4wLCJNYXhIZWlnaHQiOiJJbmZpbml0eSIsIlNtYXJ0Rm9yZWdyb3VuZElzQWN0aXZlIjpmYWxzZSwiSG9yaXpvbnRhbEFsaWdubWVudCI6MSwiVmVydGljYWxBbGlnbm1lbnQiOjEsIlNtYXJ0Rm9yZWdyb3VuZCI6bnVsbCwiQmFja2dyb3VuZEZpbGxUeXBlIjowLCJNYXJnaW4iOnsiJGlkIjoiNzE3IiwiVG9wIjowLjAsIkxlZnQiOjAuMCwiUmlnaHQiOjAuMCwiQm90dG9tIjowLjB9LCJQYWRkaW5nIjp7IiRpZCI6IjcxOCIsIlRvcCI6MC4wLCJMZWZ0IjowLjAsIlJpZ2h0IjowLjAsIkJvdHRvbSI6MC4wfSwiQmFja2dyb3VuZCI6eyIkaWQiOiI3MTkiLCJDb2xvciI6eyIkaWQiOiI3MjAiLCJBIjoyNTUsIlIiOjAsIkciOjAsIkIiOjB9fSwiSXNWaXNpYmxlIjp0cnVlLCJXaWR0aCI6MC4wLCJIZWlnaHQiOjAuMCwiQm9yZGVyU3R5bGUiOnsiJGlkIjoiNzIxIiwiTGluZUNvbG9yIjpudWxsLCJMaW5lV2VpZ2h0IjowLjAsIkxpbmVUeXBlIjowLCJQYXJlbnRTdHlsZSI6bnVsbH0sIlBhcmVudFN0eWxlIjpudWxsfSwiRGF0ZVN0eWxlIjp7IiRpZCI6IjcyMiIsIkZvbnRTZXR0aW5ncyI6eyIkaWQiOiI3MjMiLCJGb250U2l6ZSI6MTAsIkZvbnROYW1lIjoiQ2FsaWJyaSIsIklzQm9sZCI6ZmFsc2UsIklzSXRhbGljIjpmYWxzZSwiSXNVbmRlcmxpbmVkIjpmYWxzZSwiUGFyZW50U3R5bGUiOm51bGx9LCJBdXRvU2l6ZSI6MCwiRm9yZWdyb3VuZCI6eyIkaWQiOiI3MjQiLCJDb2xvciI6eyIkaWQiOiI3MjUiLCJBIjoyNTUsIlIiOjE0LCJHIjo0MCwiQiI6NjV9fSwiTWF4V2lkdGgiOjIwMC4wLCJNYXhIZWlnaHQiOiJJbmZpbml0eSIsIlNtYXJ0Rm9yZWdyb3VuZElzQWN0aXZlIjpmYWxzZSwiSG9yaXpvbnRhbEFsaWdubWVudCI6MSwiVmVydGljYWxBbGlnbm1lbnQiOjEsIlNtYXJ0Rm9yZWdyb3VuZCI6bnVsbCwiQmFja2dyb3VuZEZpbGxUeXBlIjowLCJNYXJnaW4iOnsiJGlkIjoiNzI2IiwiVG9wIjowLjAsIkxlZnQiOjAuMCwiUmlnaHQiOjAuMCwiQm90dG9tIjowLjB9LCJQYWRkaW5nIjp7IiRpZCI6IjcyNyIsIlRvcCI6MC4wLCJMZWZ0IjowLjAsIlJpZ2h0IjowLjAsIkJvdHRvbSI6MC4wfSwiQmFja2dyb3VuZCI6eyIkaWQiOiI3MjgiLCJDb2xvciI6eyIkaWQiOiI3MjkiLCJBIjoyNTUsIlIiOjE0LCJHIjo0MCwiQiI6NjV9fSwiSXNWaXNpYmxlIjp0cnVlLCJXaWR0aCI6MC4wLCJIZWlnaHQiOjAuMCwiQm9yZGVyU3R5bGUiOnsiJGlkIjoiNzMwIiwiTGluZUNvbG9yIjpudWxsLCJMaW5lV2VpZ2h0IjowLjAsIkxpbmVUeXBlIjowLCJQYXJlbnRTdHlsZSI6bnVsbH0sIlBhcmVudFN0eWxlIjpudWxsfSwiRGF0ZUZvcm1hdCI6eyIkaWQiOiI3MzE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NzMyIiwiRm9ybWF0IjowLCJJc1Zpc2libGUiOmZhbHNlLCJMYXN0S25vd25WaXNpYmlsaXR5U3RhdGUiOmZhbHNlfSwiSXNWaXNpYmxlIjpmYWxzZSwiVmFyaWFuY2VTdHlsZSI6eyIkaWQiOiI3MzMiLCJUZXh0U3R5bGUiOnsiJGlkIjoiNzM0IiwiRm9udFNldHRpbmdzIjp7IiRpZCI6IjczNSIsIkZvbnRTaXplIjoxMSwiRm9udE5hbWUiOiJDYWxpYnJpIiwiSXNCb2xkIjpmYWxzZSwiSXNJdGFsaWMiOmZhbHNlLCJJc1VuZGVybGluZWQiOmZhbHNlLCJQYXJlbnRTdHlsZSI6bnVsbH0sIkF1dG9TaXplIjowLCJGb3JlZ3JvdW5kIjp7IiRpZCI6IjczNiIsIkNvbG9yIjp7IiRpZCI6IjczNy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3MzgiLCJUb3AiOjAuMCwiTGVmdCI6MC4wLCJSaWdodCI6MC4wLCJCb3R0b20iOjAuMH0sIlBhZGRpbmciOnsiJGlkIjoiNzM5IiwiVG9wIjowLjAsIkxlZnQiOjAuMCwiUmlnaHQiOjAuMCwiQm90dG9tIjowLjB9LCJCYWNrZ3JvdW5kIjp7IiRpZCI6Ijc0MCIsIkNvbG9yIjp7IiRpZCI6Ijc0MSIsIkEiOjAsIlIiOjAsIkciOjAsIkIiOjB9fSwiSXNWaXNpYmxlIjpmYWxzZSwiV2lkdGgiOjAuMCwiSGVpZ2h0IjowLjAsIkJvcmRlclN0eWxlIjp7IiRpZCI6Ijc0MiIsIkxpbmVDb2xvciI6bnVsbCwiTGluZVdlaWdodCI6MC4wLCJMaW5lVHlwZSI6MCwiUGFyZW50U3R5bGUiOm51bGx9LCJQYXJlbnRTdHlsZSI6bnVsbH0sIlBhcmVudFN0eWxlIjpudWxsfSwiUGFyZW50U3R5bGUiOm51bGx9LCJEZWZhdWx0U3dpbWxhbmVNaWxlc3RvbmVTdHlsZSI6eyIkaWQiOiI3NDMiLCJUaXRsZVBvc2l0aW9uIjoiTGVmdCIsIkRhdGVQb3NpdGlvbiI6IlJpZ2h0IiwiVmFyaWFuY2VQb3NpdGlvbiI6IlJpZ2h0IiwiU2hhcGVUeXBlIjoxLCJTaGFwZVNpemUiOjAsIlNwYWNpbmciOjUsIlNoYXBlU3R5bGUiOnsiJGlkIjoiNzQ0IiwiTWFyZ2luIjp7IiRpZCI6Ijc0NSIsIlRvcCI6MC4wLCJMZWZ0IjowLjAsIlJpZ2h0IjowLjAsIkJvdHRvbSI6MC4wfSwiUGFkZGluZyI6eyIkaWQiOiI3NDYiLCJUb3AiOjAuMCwiTGVmdCI6MC4wLCJSaWdodCI6MC4wLCJCb3R0b20iOjAuMH0sIkJhY2tncm91bmQiOnsiJGlkIjoiNzQ3IiwiQ29sb3IiOnsiJGlkIjoiNzQ4IiwiQSI6MjU1LCJSIjoyMzMsIkciOjExMywiQiI6NTB9fSwiSXNWaXNpYmxlIjp0cnVlLCJXaWR0aCI6MTIuMCwiSGVpZ2h0IjoxNC4wLCJCb3JkZXJTdHlsZSI6eyIkaWQiOiI3NDkiLCJMaW5lQ29sb3IiOnsiJGlkIjoiNzUwIiwiJHR5cGUiOiJOTFJFLkNvbW1vbi5Eb20uU29saWRDb2xvckJydXNoLCBOTFJFLkNvbW1vbiIsIkNvbG9yIjp7IiRpZCI6Ijc1MSIsIkEiOjI1NSwiUiI6MjM0LCJHIjoyMiwiQiI6MzB9fSwiTGluZVdlaWdodCI6MC4wLCJMaW5lVHlwZSI6MCwiUGFyZW50U3R5bGUiOm51bGx9LCJQYXJlbnRTdHlsZSI6bnVsbH0sIlRpdGxlU3R5bGUiOnsiJGlkIjoiNzUyIiwiRm9udFNldHRpbmdzIjp7IiRpZCI6Ijc1MyIsIkZvbnRTaXplIjoxMSwiRm9udE5hbWUiOiJDYWxpYnJpIiwiSXNCb2xkIjpmYWxzZSwiSXNJdGFsaWMiOmZhbHNlLCJJc1VuZGVybGluZWQiOmZhbHNlLCJQYXJlbnRTdHlsZSI6bnVsbH0sIkF1dG9TaXplIjowLCJGb3JlZ3JvdW5kIjp7IiRpZCI6Ijc1NCIsIkNvbG9yIjp7IiRpZCI6Ijc1NSIsIkEiOjI1NSwiUiI6MCwiRyI6MCwiQiI6MH19LCJNYXhXaWR0aCI6MjAwLjAsIk1heEhlaWdodCI6IkluZmluaXR5IiwiU21hcnRGb3JlZ3JvdW5kSXNBY3RpdmUiOmZhbHNlLCJIb3Jpem9udGFsQWxpZ25tZW50IjoyLCJWZXJ0aWNhbEFsaWdubWVudCI6MSwiU21hcnRGb3JlZ3JvdW5kIjpudWxsLCJCYWNrZ3JvdW5kRmlsbFR5cGUiOjAsIk1hcmdpbiI6eyIkaWQiOiI3NTYiLCJUb3AiOjAuMCwiTGVmdCI6MC4wLCJSaWdodCI6MC4wLCJCb3R0b20iOjAuMH0sIlBhZGRpbmciOnsiJGlkIjoiNzU3IiwiVG9wIjowLjAsIkxlZnQiOjAuMCwiUmlnaHQiOjAuMCwiQm90dG9tIjowLjB9LCJCYWNrZ3JvdW5kIjp7IiRpZCI6Ijc1OCIsIkNvbG9yIjp7IiRpZCI6Ijc1OSIsIkEiOjI1NSwiUiI6MCwiRyI6MCwiQiI6MH19LCJJc1Zpc2libGUiOnRydWUsIldpZHRoIjowLjAsIkhlaWdodCI6MC4wLCJCb3JkZXJTdHlsZSI6eyIkaWQiOiI3NjAiLCJMaW5lQ29sb3IiOm51bGwsIkxpbmVXZWlnaHQiOjAuMCwiTGluZVR5cGUiOjAsIlBhcmVudFN0eWxlIjpudWxsfSwiUGFyZW50U3R5bGUiOm51bGx9LCJEYXRlU3R5bGUiOnsiJGlkIjoiNzYxIiwiRm9udFNldHRpbmdzIjp7IiRpZCI6Ijc2MiIsIkZvbnRTaXplIjoxMCwiRm9udE5hbWUiOiJDYWxpYnJpIiwiSXNCb2xkIjpmYWxzZSwiSXNJdGFsaWMiOmZhbHNlLCJJc1VuZGVybGluZWQiOmZhbHNlLCJQYXJlbnRTdHlsZSI6bnVsbH0sIkF1dG9TaXplIjowLCJGb3JlZ3JvdW5kIjp7IiRpZCI6Ijc2MyIsIkNvbG9yIjp7IiRpZCI6Ijc2NCIsIkEiOjI1NSwiUiI6MTQsIkciOjQwLCJCIjo2NX19LCJNYXhXaWR0aCI6MjAwLjAsIk1heEhlaWdodCI6IkluZmluaXR5IiwiU21hcnRGb3JlZ3JvdW5kSXNBY3RpdmUiOmZhbHNlLCJIb3Jpem9udGFsQWxpZ25tZW50IjowLCJWZXJ0aWNhbEFsaWdubWVudCI6MSwiU21hcnRGb3JlZ3JvdW5kIjpudWxsLCJCYWNrZ3JvdW5kRmlsbFR5cGUiOjAsIk1hcmdpbiI6eyIkaWQiOiI3NjUiLCJUb3AiOjAuMCwiTGVmdCI6MC4wLCJSaWdodCI6MC4wLCJCb3R0b20iOjAuMH0sIlBhZGRpbmciOnsiJGlkIjoiNzY2IiwiVG9wIjowLjAsIkxlZnQiOjAuMCwiUmlnaHQiOjAuMCwiQm90dG9tIjowLjB9LCJCYWNrZ3JvdW5kIjp7IiRpZCI6Ijc2NyIsIkNvbG9yIjp7IiRpZCI6Ijc2OCIsIkEiOjI1NSwiUiI6MTQsIkciOjQwLCJCIjo2NX19LCJJc1Zpc2libGUiOnRydWUsIldpZHRoIjowLjAsIkhlaWdodCI6MC4wLCJCb3JkZXJTdHlsZSI6eyIkaWQiOiI3NjkiLCJMaW5lQ29sb3IiOm51bGwsIkxpbmVXZWlnaHQiOjAuMCwiTGluZVR5cGUiOjAsIlBhcmVudFN0eWxlIjpudWxsfSwiUGFyZW50U3R5bGUiOm51bGx9LCJEYXRlRm9ybWF0Ijp7IiRpZCI6Ijc3MC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3NzEiLCJGb3JtYXQiOjAsIklzVmlzaWJsZSI6ZmFsc2UsIkxhc3RLbm93blZpc2liaWxpdHlTdGF0ZSI6ZmFsc2V9LCJJc1Zpc2libGUiOnRydWUsIlZhcmlhbmNlU3R5bGUiOnsiJGlkIjoiNzcyIiwiVGV4dFN0eWxlIjp7IiRpZCI6Ijc3MyIsIkZvbnRTZXR0aW5ncyI6eyIkaWQiOiI3NzQiLCJGb250U2l6ZSI6MTEsIkZvbnROYW1lIjoiQ2FsaWJyaSIsIklzQm9sZCI6ZmFsc2UsIklzSXRhbGljIjpmYWxzZSwiSXNVbmRlcmxpbmVkIjpmYWxzZSwiUGFyZW50U3R5bGUiOm51bGx9LCJBdXRvU2l6ZSI6MCwiRm9yZWdyb3VuZCI6eyIkaWQiOiI3NzUiLCJDb2xvciI6eyIkaWQiOiI3NzY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Nzc3IiwiVG9wIjowLjAsIkxlZnQiOjAuMCwiUmlnaHQiOjAuMCwiQm90dG9tIjowLjB9LCJQYWRkaW5nIjp7IiRpZCI6Ijc3OCIsIlRvcCI6MC4wLCJMZWZ0IjowLjAsIlJpZ2h0IjowLjAsIkJvdHRvbSI6MC4wfSwiQmFja2dyb3VuZCI6eyIkaWQiOiI3NzkiLCJDb2xvciI6eyIkaWQiOiI3ODAiLCJBIjowLCJSIjowLCJHIjowLCJCIjowfX0sIklzVmlzaWJsZSI6dHJ1ZSwiV2lkdGgiOjAuMCwiSGVpZ2h0IjowLjAsIkJvcmRlclN0eWxlIjp7IiRpZCI6Ijc4MSIsIkxpbmVDb2xvciI6bnVsbCwiTGluZVdlaWdodCI6MC4wLCJMaW5lVHlwZSI6MCwiUGFyZW50U3R5bGUiOm51bGx9LCJQYXJlbnRTdHlsZSI6bnVsbH0sIlBhcmVudFN0eWxlIjpudWxsfSwiUGFyZW50U3R5bGUiOm51bGx9LCJEZWZhdWx0U3dpbWxhbmVBY3Rpdml0eVN0eWxlIjp7IiRpZCI6Ijc4MiIsIkhlYWRlclN0eWxlIjp7IiRpZCI6Ijc4MyIsIlRleHRTdHlsZSI6eyIkaWQiOiI3ODQiLCJGb250U2V0dGluZ3MiOnsiJGlkIjoiNzg1IiwiRm9udFNpemUiOjExLCJGb250TmFtZSI6IkNhbGlicmkiLCJJc0JvbGQiOmZhbHNlLCJJc0l0YWxpYyI6ZmFsc2UsIklzVW5kZXJsaW5lZCI6ZmFsc2UsIlBhcmVudFN0eWxlIjpudWxsfSwiQXV0b1NpemUiOjIsIkZvcmVncm91bmQiOnsiJGlkIjoiNzg2IiwiQ29sb3IiOnsiJGlkIjoiNzg3IiwiQSI6MjU1LCJSIjowLCJHIjowLCJCIjowfX0sIk1heFdpZHRoIjoiSW5maW5pdHkiLCJNYXhIZWlnaHQiOiJJbmZpbml0eSIsIlNtYXJ0Rm9yZWdyb3VuZElzQWN0aXZlIjpmYWxzZSwiSG9yaXpvbnRhbEFsaWdubWVudCI6MCwiVmVydGljYWxBbGlnbm1lbnQiOjAsIlNtYXJ0Rm9yZWdyb3VuZCI6bnVsbCwiQmFja2dyb3VuZEZpbGxUeXBlIjowLCJNYXJnaW4iOnsiJGlkIjoiNzg4IiwiVG9wIjowLjAsIkxlZnQiOjAuMCwiUmlnaHQiOjAuMCwiQm90dG9tIjowLjB9LCJQYWRkaW5nIjp7IiRpZCI6Ijc4OSIsIlRvcCI6MC4wLCJMZWZ0IjowLjAsIlJpZ2h0IjowLjAsIkJvdHRvbSI6MC4wfSwiQmFja2dyb3VuZCI6eyIkaWQiOiI3OTAiLCJDb2xvciI6eyIkaWQiOiI3OTEiLCJBIjoyNTUsIlIiOjAsIkciOjAsIkIiOjB9fSwiSXNWaXNpYmxlIjp0cnVlLCJXaWR0aCI6MC4wLCJIZWlnaHQiOjAuMCwiQm9yZGVyU3R5bGUiOm51bGwsIlBhcmVudFN0eWxlIjpudWxsfSwiUmVjdGFuZ2xlU3R5bGUiOnsiJGlkIjoiNzkyIiwiTWFyZ2luIjp7IiRpZCI6Ijc5MyIsIlRvcCI6MC4wLCJMZWZ0IjowLjAsIlJpZ2h0IjowLjAsIkJvdHRvbSI6MC4wfSwiUGFkZGluZyI6eyIkaWQiOiI3OTQiLCJUb3AiOjAuMCwiTGVmdCI6MC4wLCJSaWdodCI6MC4wLCJCb3R0b20iOjAuMH0sIkJhY2tncm91bmQiOnsiJGlkIjoiNzk1IiwiQ29sb3IiOnsiJGlkIjoiNzk2IiwiQSI6NjMsIlIiOjIzMywiRyI6MTEzLCJCIjo1MH19LCJJc1Zpc2libGUiOnRydWUsIldpZHRoIjowLjAsIkhlaWdodCI6MC4wLCJCb3JkZXJTdHlsZSI6eyIkaWQiOiI3OTciLCJMaW5lQ29sb3IiOnsiJGlkIjoiNzk4IiwiJHR5cGUiOiJOTFJFLkNvbW1vbi5Eb20uU29saWRDb2xvckJydXNoLCBOTFJFLkNvbW1vbiIsIkNvbG9yIjp7IiRpZCI6Ijc5OSIsIkEiOjI1NSwiUiI6MjU1LCJHIjoyNTUsIkIiOjI1NX19LCJMaW5lV2VpZ2h0IjowLjAsIkxpbmVUeXBlIjowLCJQYXJlbnRTdHlsZSI6bnVsbH0sIlBhcmVudFN0eWxlIjpudWxsfSwiTWFyZ2luIjp7IiRpZCI6IjgwMCIsIlRvcCI6MC4wLCJMZWZ0IjowLjAsIlJpZ2h0IjowLjAsIkJvdHRvbSI6MC4wfSwiUGFkZGluZyI6eyIkaWQiOiI4MDEiLCJUb3AiOjAuMCwiTGVmdCI6MC4wLCJSaWdodCI6MC4wLCJCb3R0b20iOjAuMH0sIkJhY2tncm91bmQiOm51bGwsIklzVmlzaWJsZSI6dHJ1ZSwiV2lkdGgiOjAuMCwiSGVpZ2h0IjowLjAsIkJvcmRlclN0eWxlIjpudWxsLCJQYXJlbnRTdHlsZSI6bnVsbH0sIkJhY2tncm91bmRTdHlsZSI6eyIkaWQiOiI4MDIiLCJNYXJnaW4iOnsiJGlkIjoiODAzIiwiVG9wIjowLjAsIkxlZnQiOjAuMCwiUmlnaHQiOjAuMCwiQm90dG9tIjowLjB9LCJQYWRkaW5nIjp7IiRpZCI6IjgwNCIsIlRvcCI6MC4wLCJMZWZ0IjowLjAsIlJpZ2h0IjowLjAsIkJvdHRvbSI6MC4wfSwiQmFja2dyb3VuZCI6eyIkaWQiOiI4MDUiLCJDb2xvciI6eyIkaWQiOiI4MDYiLCJBIjo1MSwiUiI6MjAwLCJHIjoyMDAsIkIiOjIwMH19LCJJc1Zpc2libGUiOnRydWUsIldpZHRoIjowLjAsIkhlaWdodCI6MC4wLCJCb3JkZXJTdHlsZSI6eyIkaWQiOiI4MDciLCJMaW5lQ29sb3IiOnsiJGlkIjoiODA4IiwiJHR5cGUiOiJOTFJFLkNvbW1vbi5Eb20uU29saWRDb2xvckJydXNoLCBOTFJFLkNvbW1vbiIsIkNvbG9yIjp7IiRpZCI6IjgwOSIsIkEiOjI1NSwiUiI6MjM0LCJHIjoyMiwiQiI6MzB9fSwiTGluZVdlaWdodCI6MC4wLCJMaW5lVHlwZSI6MCwiUGFyZW50U3R5bGUiOm51bGx9LCJQYXJlbnRTdHlsZSI6bnVsbH0sIk1hcmdpbiI6eyIkaWQiOiI4MTAiLCJUb3AiOjAuMCwiTGVmdCI6MC4wLCJSaWdodCI6MC4wLCJCb3R0b20iOjAuMH0sIlBhZGRpbmciOnsiJGlkIjoiODExIiwiVG9wIjowLjAsIkxlZnQiOjAuMCwiUmlnaHQiOjAuMCwiQm90dG9tIjowLjB9LCJJc1Zpc2libGUiOnRydWUsIldpZHRoIjowLjAsIkhlaWdodCI6MC4wLCJCb3JkZXJTdHlsZSI6eyIkaWQiOiI4MTIiLCJMaW5lQ29sb3IiOm51bGwsIkxpbmVXZWlnaHQiOjAuMCwiTGluZVR5cGUiOjAsIlBhcmVudFN0eWxlIjpudWxsfSwiUGFyZW50U3R5bGUiOm51bGx9LCJNYXJnaW4iOnsiJGlkIjoiODEzIiwiVG9wIjowLjAsIkxlZnQiOjAuMCwiUmlnaHQiOjAuMCwiQm90dG9tIjowLjB9LCJQYWRkaW5nIjp7IiRpZCI6IjgxNCIsIlRvcCI6MC4wLCJMZWZ0IjowLjAsIlJpZ2h0IjowLjAsIkJvdHRvbSI6MC4wfSwiSXNWaXNpYmxlIjp0cnVlLCJXaWR0aCI6MC4wLCJIZWlnaHQiOjAuMCwiQm9yZGVyU3R5bGUiOnsiJGlkIjoiODE1IiwiTGluZUNvbG9yIjpudWxsLCJMaW5lV2VpZ2h0IjowLjAsIkxpbmVUeXBlIjowLCJQYXJlbnRTdHlsZSI6bnVsbH0sIlBhcmVudFN0eWxlIjpudWxsfX0seyIkaWQiOiI4MTYiLCJfYWN0aXZpdGllcyI6W3siJGlkIjoiODE3IiwiX3Jvd3MiOlt7IiRpZCI6IjgxOCIsIl90YXNrcyI6W3siJGlkIjoiODE5IiwiX2F0dGFjaGVkTWlsZXN0b25lcyI6W10sIlRhc2tEZWZpbml0aW9uIjp7IiRpZCI6IjgyMCIsIkdyb3VwTmFtZSI6bnVsbCwiU3RhcnREYXRlIjoiMjAyNS0wOS0wMVQwMDowMDowMFoiLCJFbmREYXRlIjoiMjAyNi0wMS0xOVQyMzo1OTowMFoiLCJQZXJjZW50YWdlQ29tcGxldGUiOm51bGwsIlN0eWxlIjp7IiRpZCI6IjgyMSIsIlNoYXBlIjoxLCJTaGFwZVRoaWNrbmVzcyI6MCwiRHVyYXRpb25Gb3JtYXQiOjAsIkluY2x1ZGVOb25Xb3JraW5nRGF5c0luRHVyYXRpb24iOmZhbHNlLCJQZXJjZW50YWdlQ29tcGxldGVTdHlsZSI6eyIkaWQiOiI4MjIiLCJGb250U2V0dGluZ3MiOnsiJGlkIjoiODIzIiwiRm9udFNpemUiOjEwLCJGb250TmFtZSI6IkNhbGlicmkiLCJJc0JvbGQiOmZhbHNlLCJJc0l0YWxpYyI6ZmFsc2UsIklzVW5kZXJsaW5lZCI6ZmFsc2UsIlBhcmVudFN0eWxlIjpudWxsfSwiQXV0b1NpemUiOjAsIkZvcmVncm91bmQiOnsiJGlkIjoiODI0IiwiQ29sb3IiOnsiJGlkIjoiODI1IiwiQSI6MjU1LCJSIjoyMzgsIkciOjIzNiwiQiI6MjI1fX0sIk1heFdpZHRoIjoyMDAuMCwiTWF4SGVpZ2h0IjoiSW5maW5pdHkiLCJTbWFydEZvcmVncm91bmRJc0FjdGl2ZSI6ZmFsc2UsIkhvcml6b250YWxBbGlnbm1lbnQiOjEsIlZlcnRpY2FsQWxpZ25tZW50IjoxLCJTbWFydEZvcmVncm91bmQiOm51bGwsIkJhY2tncm91bmRGaWxsVHlwZSI6MCwiTWFyZ2luIjp7IiRpZCI6IjgyNiIsIlRvcCI6MC4wLCJMZWZ0IjowLjAsIlJpZ2h0IjowLjAsIkJvdHRvbSI6MC4wfSwiUGFkZGluZyI6eyIkaWQiOiI4MjciLCJUb3AiOjAuMCwiTGVmdCI6MC4wLCJSaWdodCI6MC4wLCJCb3R0b20iOjAuMH0sIkJhY2tncm91bmQiOnsiJGlkIjoiODI4IiwiQ29sb3IiOnsiJGlkIjoiODI5IiwiQSI6ODksIlIiOjAsIkciOjAsIkIiOjB9fSwiSXNWaXNpYmxlIjp0cnVlLCJXaWR0aCI6MC4wLCJIZWlnaHQiOjAuMCwiQm9yZGVyU3R5bGUiOnsiJGlkIjoiODMwIiwiTGluZUNvbG9yIjpudWxsLCJMaW5lV2VpZ2h0IjowLjAsIkxpbmVUeXBlIjowLCJQYXJlbnRTdHlsZSI6bnVsbH0sIlBhcmVudFN0eWxlIjpudWxsfSwiRHVyYXRpb25TdHlsZSI6eyIkaWQiOiI4MzEiLCJGb250U2V0dGluZ3MiOnsiJGlkIjoiODMyIiwiRm9udFNpemUiOjEwLCJGb250TmFtZSI6IkNhbGlicmkiLCJJc0JvbGQiOmZhbHNlLCJJc0l0YWxpYyI6ZmFsc2UsIklzVW5kZXJsaW5lZCI6ZmFsc2UsIlBhcmVudFN0eWxlIjpudWxsfSwiQXV0b1NpemUiOjAsIkZvcmVncm91bmQiOnsiJGlkIjoiODMzIiwiQ29sb3IiOnsiJGlkIjoiODM0IiwiQSI6MjU1LCJSIjoyMzcsIkciOjEyNSwiQiI6NDl9fSwiTWF4V2lkdGgiOjIwMC4wLCJNYXhIZWlnaHQiOiJJbmZpbml0eSIsIlNtYXJ0Rm9yZWdyb3VuZElzQWN0aXZlIjpmYWxzZSwiSG9yaXpvbnRhbEFsaWdubWVudCI6MCwiVmVydGljYWxBbGlnbm1lbnQiOjEsIlNtYXJ0Rm9yZWdyb3VuZCI6bnVsbCwiQmFja2dyb3VuZEZpbGxUeXBlIjowLCJNYXJnaW4iOnsiJGlkIjoiODM1IiwiVG9wIjowLjAsIkxlZnQiOjAuMCwiUmlnaHQiOjAuMCwiQm90dG9tIjowLjB9LCJQYWRkaW5nIjp7IiRpZCI6IjgzNiIsIlRvcCI6MC4wLCJMZWZ0IjowLjAsIlJpZ2h0IjowLjAsIkJvdHRvbSI6MC4wfSwiQmFja2dyb3VuZCI6eyIkaWQiOiI4MzciLCJDb2xvciI6eyIkaWQiOiI4MzgiLCJBIjoyNTUsIlIiOjIzNywiRyI6MTI1LCJCIjo0OX19LCJJc1Zpc2libGUiOnRydWUsIldpZHRoIjowLjAsIkhlaWdodCI6MC4wLCJCb3JkZXJTdHlsZSI6eyIkaWQiOiI4MzkiLCJMaW5lQ29sb3IiOm51bGwsIkxpbmVXZWlnaHQiOjAuMCwiTGluZVR5cGUiOjAsIlBhcmVudFN0eWxlIjpudWxsfSwiUGFyZW50U3R5bGUiOm51bGx9LCJIb3Jpem9udGFsQ29ubmVjdG9yU3R5bGUiOnsiJGlkIjoiODQwIiwiTGluZUNvbG9yIjp7IiRpZCI6Ijg0MSIsIiR0eXBlIjoiTkxSRS5Db21tb24uRG9tLlNvbGlkQ29sb3JCcnVzaCwgTkxSRS5Db21tb24iLCJDb2xvciI6eyIkaWQiOiI4NDIiLCJBIjoyNTUsIlIiOjAsIkciOjAsIkIiOjB9fSwiTGluZVdlaWdodCI6MC4wLCJMaW5lVHlwZSI6MCwiUGFyZW50U3R5bGUiOm51bGx9LCJWZXJ0aWNhbENvbm5lY3RvclN0eWxlIjp7IiRpZCI6Ijg0MyIsIkxpbmVDb2xvciI6eyIkaWQiOiI4NDQiLCIkdHlwZSI6Ik5MUkUuQ29tbW9uLkRvbS5Tb2xpZENvbG9yQnJ1c2gsIE5MUkUuQ29tbW9uIiwiQ29sb3IiOnsiJGlkIjoiODQ1IiwiQSI6MjU1LCJSIjowLCJHIjowLCJCIjowfX0sIkxpbmVXZWlnaHQiOjAuMCwiTGluZVR5cGUiOjAsIlBhcmVudFN0eWxlIjpudWxsfSwiTWFyZ2luIjpudWxsLCJTdGFydERhdGVQb3NpdGlvbiI6NiwiRW5kRGF0ZVBvc2l0aW9uIjo2LCJEYXRlSXNWaXNpYmxlIjpmYWxzZSwiVGl0bGVQb3NpdGlvbiI6NCwiRHVyYXRpb25Qb3NpdGlvbiI6NiwiUGVyY2VudGFnZUNvbXBsZXRlZFBvc2l0aW9uIjoyLCJWYXJpYW5jZVBvc2l0aW9uIjo2LCJTcGFjaW5nIjozLCJJc0JlbG93VGltZWJhbmQiOnRydWUsIlBlcmNlbnRhZ2VDb21wbGV0ZVNoYXBlT3BhY2l0eSI6MzUsIkJhc2VsaW5lU3R5bGUiOnsiJGlkIjoiODQ2IiwiU2hhcGVTdHlsZSI6eyIkaWQiOiI4NDciLCJNYXJnaW4iOnsiJGlkIjoiODQ4IiwiVG9wIjowLjAsIkxlZnQiOjAuMCwiUmlnaHQiOjAuMCwiQm90dG9tIjowLjB9LCJQYWRkaW5nIjp7IiRpZCI6Ijg0OSIsIlRvcCI6MC4wLCJMZWZ0IjowLjAsIlJpZ2h0IjowLjAsIkJvdHRvbSI6MC4wfSwiQmFja2dyb3VuZCI6eyIkaWQiOiI4NTAiLCJDb2xvciI6eyIkaWQiOiI4NTEiLCJBIjoxNTMsIlIiOjAsIkciOjAsIkIiOjB9fSwiSXNWaXNpYmxlIjp0cnVlLCJXaWR0aCI6MC4wLCJIZWlnaHQiOjAuMCwiQm9yZGVyU3R5bGUiOnsiJGlkIjoiODUyIiwiTGluZUNvbG9yIjpudWxsLCJMaW5lV2VpZ2h0IjowLjAsIkxpbmVUeXBlIjowLCJQYXJlbnRTdHlsZSI6bnVsbH0sIlBhcmVudFN0eWxlIjpudWxsfSwiTWFyZ2luIjp7IiRpZCI6Ijg1MyIsIlRvcCI6MC4wLCJMZWZ0IjowLjAsIlJpZ2h0IjowLjAsIkJvdHRvbSI6MC4wfSwiUGFkZGluZyI6eyIkaWQiOiI4NTQiLCJUb3AiOjAuMCwiTGVmdCI6MC4wLCJSaWdodCI6MC4wLCJCb3R0b20iOjAuMH0sIkJhY2tncm91bmQiOm51bGwsIklzVmlzaWJsZSI6dHJ1ZSwiV2lkdGgiOjAuMCwiSGVpZ2h0IjowLjAsIkJvcmRlclN0eWxlIjpudWxsLCJQYXJlbnRTdHlsZSI6bnVsbH0sIlNoYXBlU3R5bGUiOnsiJGlkIjoiODU1IiwiTWFyZ2luIjp7IiRpZCI6Ijg1NiIsIlRvcCI6MC4wLCJMZWZ0Ijo0LjAsIlJpZ2h0Ijo0LjAsIkJvdHRvbSI6MC4wfSwiUGFkZGluZyI6eyIkaWQiOiI4NTciLCJUb3AiOjAuMCwiTGVmdCI6MC4wLCJSaWdodCI6MC4wLCJCb3R0b20iOjAuMH0sIkJhY2tncm91bmQiOnsiJGlkIjoiODU4IiwiQ29sb3IiOnsiJGlkIjoiODU5IiwiQSI6MjU1LCJSIjoyMSwiRyI6OTYsIkIiOjEzMH19LCJJc1Zpc2libGUiOnRydWUsIldpZHRoIjowLjAsIkhlaWdodCI6MTAuMCwiQm9yZGVyU3R5bGUiOnsiJGlkIjoiODYwIiwiTGluZUNvbG9yIjp7IiRpZCI6Ijg2MSIsIiR0eXBlIjoiTkxSRS5Db21tb24uRG9tLlNvbGlkQ29sb3JCcnVzaCwgTkxSRS5Db21tb24iLCJDb2xvciI6eyIkaWQiOiI4NjIiLCJBIjoyNTUsIlIiOjIzNCwiRyI6MjIsIkIiOjMwfX0sIkxpbmVXZWlnaHQiOjAuMCwiTGluZVR5cGUiOjAsIlBhcmVudFN0eWxlIjpudWxsfSwiUGFyZW50U3R5bGUiOm51bGx9LCJUaXRsZVN0eWxlIjp7IiRpZCI6Ijg2MyIsIkZvbnRTZXR0aW5ncyI6eyIkaWQiOiI4NjQiLCJGb250U2l6ZSI6MTEsIkZvbnROYW1lIjoiQ2FsaWJyaSIsIklzQm9sZCI6ZmFsc2UsIklzSXRhbGljIjpmYWxzZSwiSXNVbmRlcmxpbmVkIjpmYWxzZSwiUGFyZW50U3R5bGUiOm51bGx9LCJBdXRvU2l6ZSI6MCwiRm9yZWdyb3VuZCI6eyIkaWQiOiI4NjUiLCJDb2xvciI6eyIkaWQiOiI4NjYiLCJBIjoyNTUsIlIiOjAsIkciOjAsIkIiOjB9fSwiTWF4V2lkdGgiOjcyMC4wLCJNYXhIZWlnaHQiOiJJbmZpbml0eSIsIlNtYXJ0Rm9yZWdyb3VuZElzQWN0aXZlIjpmYWxzZSwiSG9yaXpvbnRhbEFsaWdubWVudCI6MSwiVmVydGljYWxBbGlnbm1lbnQiOjEsIlNtYXJ0Rm9yZWdyb3VuZCI6bnVsbCwiQmFja2dyb3VuZEZpbGxUeXBlIjowLCJNYXJnaW4iOnsiJGlkIjoiODY3IiwiVG9wIjowLjAsIkxlZnQiOjAuMCwiUmlnaHQiOjAuMCwiQm90dG9tIjowLjB9LCJQYWRkaW5nIjp7IiRpZCI6Ijg2OCIsIlRvcCI6MC4wLCJMZWZ0IjowLjAsIlJpZ2h0IjowLjAsIkJvdHRvbSI6MC4wfSwiQmFja2dyb3VuZCI6eyIkaWQiOiI4NjkiLCJDb2xvciI6eyIkaWQiOiI4NzAiLCJBIjowLCJSIjoyNTUsIkciOjI1NSwiQiI6MjU1fX0sIklzVmlzaWJsZSI6dHJ1ZSwiV2lkdGgiOjAuMCwiSGVpZ2h0IjowLjAsIkJvcmRlclN0eWxlIjp7IiRpZCI6Ijg3MSIsIkxpbmVDb2xvciI6bnVsbCwiTGluZVdlaWdodCI6MC4wLCJMaW5lVHlwZSI6MCwiUGFyZW50U3R5bGUiOm51bGx9LCJQYXJlbnRTdHlsZSI6bnVsbH0sIkRhdGVTdHlsZSI6eyIkaWQiOiI4NzIiLCJGb250U2V0dGluZ3MiOnsiJGlkIjoiODczIiwiRm9udFNpemUiOjEwLCJGb250TmFtZSI6IkNhbGlicmkiLCJJc0JvbGQiOmZhbHNlLCJJc0l0YWxpYyI6ZmFsc2UsIklzVW5kZXJsaW5lZCI6ZmFsc2UsIlBhcmVudFN0eWxlIjpudWxsfSwiQXV0b1NpemUiOjAsIkZvcmVncm91bmQiOnsiJGlkIjoiODc0IiwiQ29sb3IiOnsiJGlkIjoiODc1IiwiQSI6MjU1LCJSIjoxNCwiRyI6NDAsIkIiOjY1fX0sIk1heFdpZHRoIjoyMDAuMCwiTWF4SGVpZ2h0IjoiSW5maW5pdHkiLCJTbWFydEZvcmVncm91bmRJc0FjdGl2ZSI6ZmFsc2UsIkhvcml6b250YWxBbGlnbm1lbnQiOjIsIlZlcnRpY2FsQWxpZ25tZW50IjoxLCJTbWFydEZvcmVncm91bmQiOm51bGwsIkJhY2tncm91bmRGaWxsVHlwZSI6MCwiTWFyZ2luIjp7IiRpZCI6Ijg3NiIsIlRvcCI6MC4wLCJMZWZ0IjowLjAsIlJpZ2h0IjowLjAsIkJvdHRvbSI6MC4wfSwiUGFkZGluZyI6eyIkaWQiOiI4NzciLCJUb3AiOjAuMCwiTGVmdCI6MC4wLCJSaWdodCI6MC4wLCJCb3R0b20iOjAuMH0sIkJhY2tncm91bmQiOnsiJGlkIjoiODc4IiwiQ29sb3IiOnsiJGlkIjoiODc5IiwiQSI6MCwiUiI6MjU1LCJHIjoyNTUsIkIiOjI1NX19LCJJc1Zpc2libGUiOnRydWUsIldpZHRoIjowLjAsIkhlaWdodCI6MC4wLCJCb3JkZXJTdHlsZSI6eyIkaWQiOiI4ODAiLCJMaW5lQ29sb3IiOm51bGwsIkxpbmVXZWlnaHQiOjAuMCwiTGluZVR5cGUiOjAsIlBhcmVudFN0eWxlIjpudWxsfSwiUGFyZW50U3R5bGUiOm51bGx9LCJEYXRlRm9ybWF0Ijp7IiRpZCI6Ijg4MSIsIkZvcm1hdFN0cmluZyI6Ik1NTSB5eXl5IiwiU2VwYXJhdG9yIjoiLyIsIlVzZUludGVybmF0aW9uYWxEYXRlRm9ybWF0IjpmYWxzZSwiRGF0ZUlzVmlzaWJsZSI6dHJ1ZSwiVGltZUlzVmlzaWJsZSI6ZmFsc2UsIkhvdXJEaWdpdHMiOjEsIkFtUG1EZXNpZ25hdG9yIjoyLCJUcmltMDBNaW51dGVzIjpmYWxzZSwiTGFzdEtub3duVmlzaWJpbGl0eVN0YXRlIjpudWxsfSwiV2Vla051bWJlcmluZyI6eyIkaWQiOiI4ODIiLCJGb3JtYXQiOjAsIklzVmlzaWJsZSI6ZmFsc2UsIkxhc3RLbm93blZpc2liaWxpdHlTdGF0ZSI6ZmFsc2V9LCJJc1Zpc2libGUiOnRydWUsIlZhcmlhbmNlU3R5bGUiOnsiJGlkIjoiODgzIiwiVGV4dFN0eWxlIjp7IiRpZCI6Ijg4NCIsIkZvbnRTZXR0aW5ncyI6eyIkaWQiOiI4ODUiLCJGb250U2l6ZSI6MTEsIkZvbnROYW1lIjoiQ2FsaWJyaSIsIklzQm9sZCI6ZmFsc2UsIklzSXRhbGljIjpmYWxzZSwiSXNVbmRlcmxpbmVkIjpmYWxzZSwiUGFyZW50U3R5bGUiOm51bGx9LCJBdXRvU2l6ZSI6MCwiRm9yZWdyb3VuZCI6eyIkaWQiOiI4ODYiLCJDb2xvciI6eyIkaWQiOiI4ODc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ODg4IiwiVG9wIjowLjAsIkxlZnQiOjAuMCwiUmlnaHQiOjAuMCwiQm90dG9tIjowLjB9LCJQYWRkaW5nIjp7IiRpZCI6Ijg4OSIsIlRvcCI6MC4wLCJMZWZ0IjowLjAsIlJpZ2h0IjowLjAsIkJvdHRvbSI6MC4wfSwiQmFja2dyb3VuZCI6eyIkaWQiOiI4OTAiLCJDb2xvciI6eyIkaWQiOiI4OTEiLCJBIjowLCJSIjowLCJHIjowLCJCIjowfX0sIklzVmlzaWJsZSI6dHJ1ZSwiV2lkdGgiOjAuMCwiSGVpZ2h0IjowLjAsIkJvcmRlclN0eWxlIjp7IiRpZCI6Ijg5MiIsIkxpbmVDb2xvciI6bnVsbCwiTGluZVdlaWdodCI6MC4wLCJMaW5lVHlwZSI6MCwiUGFyZW50U3R5bGUiOm51bGx9LCJQYXJlbnRTdHlsZSI6bnVsbH0sIlBhcmVudFN0eWxlIjpudWxsfSwiUGFyZW50U3R5bGUiOm51bGx9LCJJbmRleCI6MTAsIlNtYXJ0RHVyYXRpb25BY3RpdmF0ZWQiOmZhbHNlLCJEYXRlRm9ybWF0Ijp7IiRyZWYiOiI4ODEifSwiV2Vla051bWJlcmluZyI6eyIkaWQiOiI4OTMiLCJGb3JtYXQiOjAsIklzVmlzaWJsZSI6ZmFsc2UsIkxhc3RLbm93blZpc2liaWxpdHlTdGF0ZSI6ZmFsc2V9LCJCYXNlbGluZURhdGEiOnsiJGlkIjoiODk0IiwiU3RhcnREYXRlIjoiMjAyNS0wOS0wMVQwMDowMDowMFoiLCJFbmREYXRlIjoiMjAyNi0wMS0xOVQyMzo1OTowMFoifSwiSWQiOiJkMmM0ZjNkYy02ZmFhLTQ0NjktYTljNi03MjY1MGRmYmFjYjIiLCJJbXBvcnRJZCI6bnVsbCwiVGl0bGUiOiJGYW4gQ2hvcHBlcjogRGVzaWduIHBoYXNlIChGWkopIiwiTm90ZSI6bnVsbCwiSHlwZXJsaW5rIjp7IiRpZCI6Ijg5NSIsIkFkZHJlc3MiOiIiLCJTdWJBZGRyZXNzIjoiIn0sIklzQ2hhbmdlZCI6ZmFsc2UsIklzTmV3IjpmYWxzZX19XSwiX21pbGVzdG9uZXMiOltdLCJJZCI6IjAwMDAwMDAwLTAwMDAtMDAwMC0wMDAwLTAwMDAwMDAwMDAwMCIsIklzU2luZ2xlSXRlbVJvdyI6dHJ1ZX0seyIkaWQiOiI4OTYiLCJfdGFza3MiOlt7IiRpZCI6Ijg5NyIsIl9hdHRhY2hlZE1pbGVzdG9uZXMiOltdLCJUYXNrRGVmaW5pdGlvbiI6eyIkaWQiOiI4OTgiLCJHcm91cE5hbWUiOm51bGwsIlN0YXJ0RGF0ZSI6IjIwMjYtMDEtMjBUMDA6MDA6MDBaIiwiRW5kRGF0ZSI6IjIwMjYtMTAtMTlUMjM6NTk6MDBaIiwiUGVyY2VudGFnZUNvbXBsZXRlIjpudWxsLCJTdHlsZSI6eyIkaWQiOiI4OTkiLCJTaGFwZSI6MSwiU2hhcGVUaGlja25lc3MiOjAsIkR1cmF0aW9uRm9ybWF0IjowLCJJbmNsdWRlTm9uV29ya2luZ0RheXNJbkR1cmF0aW9uIjpmYWxzZSwiUGVyY2VudGFnZUNvbXBsZXRlU3R5bGUiOnsiJGlkIjoiOTAwIiwiRm9udFNldHRpbmdzIjp7IiRpZCI6IjkwMSIsIkZvbnRTaXplIjoxMCwiRm9udE5hbWUiOiJDYWxpYnJpIiwiSXNCb2xkIjpmYWxzZSwiSXNJdGFsaWMiOmZhbHNlLCJJc1VuZGVybGluZWQiOmZhbHNlLCJQYXJlbnRTdHlsZSI6bnVsbH0sIkF1dG9TaXplIjowLCJGb3JlZ3JvdW5kIjp7IiRpZCI6IjkwMiIsIkNvbG9yIjp7IiRpZCI6IjkwMyIsIkEiOjI1NSwiUiI6MjM4LCJHIjoyMzYsIkIiOjIyNX19LCJNYXhXaWR0aCI6MjAwLjAsIk1heEhlaWdodCI6IkluZmluaXR5IiwiU21hcnRGb3JlZ3JvdW5kSXNBY3RpdmUiOmZhbHNlLCJIb3Jpem9udGFsQWxpZ25tZW50IjoxLCJWZXJ0aWNhbEFsaWdubWVudCI6MSwiU21hcnRGb3JlZ3JvdW5kIjpudWxsLCJCYWNrZ3JvdW5kRmlsbFR5cGUiOjAsIk1hcmdpbiI6eyIkaWQiOiI5MDQiLCJUb3AiOjAuMCwiTGVmdCI6MC4wLCJSaWdodCI6MC4wLCJCb3R0b20iOjAuMH0sIlBhZGRpbmciOnsiJGlkIjoiOTA1IiwiVG9wIjowLjAsIkxlZnQiOjAuMCwiUmlnaHQiOjAuMCwiQm90dG9tIjowLjB9LCJCYWNrZ3JvdW5kIjp7IiRpZCI6IjkwNiIsIkNvbG9yIjp7IiRpZCI6IjkwNyIsIkEiOjg5LCJSIjowLCJHIjowLCJCIjowfX0sIklzVmlzaWJsZSI6dHJ1ZSwiV2lkdGgiOjAuMCwiSGVpZ2h0IjowLjAsIkJvcmRlclN0eWxlIjp7IiRpZCI6IjkwOCIsIkxpbmVDb2xvciI6bnVsbCwiTGluZVdlaWdodCI6MC4wLCJMaW5lVHlwZSI6MCwiUGFyZW50U3R5bGUiOm51bGx9LCJQYXJlbnRTdHlsZSI6bnVsbH0sIkR1cmF0aW9uU3R5bGUiOnsiJGlkIjoiOTA5IiwiRm9udFNldHRpbmdzIjp7IiRpZCI6IjkxMCIsIkZvbnRTaXplIjoxMCwiRm9udE5hbWUiOiJDYWxpYnJpIiwiSXNCb2xkIjpmYWxzZSwiSXNJdGFsaWMiOmZhbHNlLCJJc1VuZGVybGluZWQiOmZhbHNlLCJQYXJlbnRTdHlsZSI6bnVsbH0sIkF1dG9TaXplIjowLCJGb3JlZ3JvdW5kIjp7IiRpZCI6IjkxMSIsIkNvbG9yIjp7IiRpZCI6IjkxMiIsIkEiOjI1NSwiUiI6MjM3LCJHIjoxMjUsIkIiOjQ5fX0sIk1heFdpZHRoIjoyMDAuMCwiTWF4SGVpZ2h0IjoiSW5maW5pdHkiLCJTbWFydEZvcmVncm91bmRJc0FjdGl2ZSI6ZmFsc2UsIkhvcml6b250YWxBbGlnbm1lbnQiOjAsIlZlcnRpY2FsQWxpZ25tZW50IjoxLCJTbWFydEZvcmVncm91bmQiOm51bGwsIkJhY2tncm91bmRGaWxsVHlwZSI6MCwiTWFyZ2luIjp7IiRpZCI6IjkxMyIsIlRvcCI6MC4wLCJMZWZ0IjowLjAsIlJpZ2h0IjowLjAsIkJvdHRvbSI6MC4wfSwiUGFkZGluZyI6eyIkaWQiOiI5MTQiLCJUb3AiOjAuMCwiTGVmdCI6MC4wLCJSaWdodCI6MC4wLCJCb3R0b20iOjAuMH0sIkJhY2tncm91bmQiOnsiJGlkIjoiOTE1IiwiQ29sb3IiOnsiJGlkIjoiOTE2IiwiQSI6MjU1LCJSIjoyMzcsIkciOjEyNSwiQiI6NDl9fSwiSXNWaXNpYmxlIjp0cnVlLCJXaWR0aCI6MC4wLCJIZWlnaHQiOjAuMCwiQm9yZGVyU3R5bGUiOnsiJGlkIjoiOTE3IiwiTGluZUNvbG9yIjpudWxsLCJMaW5lV2VpZ2h0IjowLjAsIkxpbmVUeXBlIjowLCJQYXJlbnRTdHlsZSI6bnVsbH0sIlBhcmVudFN0eWxlIjpudWxsfSwiSG9yaXpvbnRhbENvbm5lY3RvclN0eWxlIjp7IiRpZCI6IjkxOCIsIkxpbmVDb2xvciI6eyIkaWQiOiI5MTkiLCIkdHlwZSI6Ik5MUkUuQ29tbW9uLkRvbS5Tb2xpZENvbG9yQnJ1c2gsIE5MUkUuQ29tbW9uIiwiQ29sb3IiOnsiJGlkIjoiOTIwIiwiQSI6MjU1LCJSIjowLCJHIjowLCJCIjowfX0sIkxpbmVXZWlnaHQiOjAuMCwiTGluZVR5cGUiOjAsIlBhcmVudFN0eWxlIjpudWxsfSwiVmVydGljYWxDb25uZWN0b3JTdHlsZSI6eyIkaWQiOiI5MjEiLCJMaW5lQ29sb3IiOnsiJGlkIjoiOTIyIiwiJHR5cGUiOiJOTFJFLkNvbW1vbi5Eb20uU29saWRDb2xvckJydXNoLCBOTFJFLkNvbW1vbiIsIkNvbG9yIjp7IiRpZCI6IjkyMyIsIkEiOjI1NSwiUiI6MCwiRyI6MCwiQiI6MH19LCJMaW5lV2VpZ2h0IjowLjAsIkxpbmVUeXBlIjowLCJQYXJlbnRTdHlsZSI6bnVsbH0sIk1hcmdpbiI6bnVsbCwiU3RhcnREYXRlUG9zaXRpb24iOjMsIkVuZERhdGVQb3NpdGlvbiI6MywiRGF0ZUlzVmlzaWJsZSI6dHJ1ZSwiVGl0bGVQb3NpdGlvbiI6NCwiRHVyYXRpb25Qb3NpdGlvbiI6NiwiUGVyY2VudGFnZUNvbXBsZXRlZFBvc2l0aW9uIjoyLCJWYXJpYW5jZVBvc2l0aW9uIjo2LCJTcGFjaW5nIjozLCJJc0JlbG93VGltZWJhbmQiOnRydWUsIlBlcmNlbnRhZ2VDb21wbGV0ZVNoYXBlT3BhY2l0eSI6MzUsIkJhc2VsaW5lU3R5bGUiOnsiJGlkIjoiOTI0IiwiU2hhcGVTdHlsZSI6eyIkaWQiOiI5MjUiLCJNYXJnaW4iOnsiJGlkIjoiOTI2IiwiVG9wIjowLjAsIkxlZnQiOjAuMCwiUmlnaHQiOjAuMCwiQm90dG9tIjowLjB9LCJQYWRkaW5nIjp7IiRpZCI6IjkyNyIsIlRvcCI6MC4wLCJMZWZ0IjowLjAsIlJpZ2h0IjowLjAsIkJvdHRvbSI6MC4wfSwiQmFja2dyb3VuZCI6eyIkaWQiOiI5MjgiLCJDb2xvciI6eyIkaWQiOiI5MjkiLCJBIjoxNTMsIlIiOjAsIkciOjAsIkIiOjB9fSwiSXNWaXNpYmxlIjp0cnVlLCJXaWR0aCI6MC4wLCJIZWlnaHQiOjAuMCwiQm9yZGVyU3R5bGUiOnsiJGlkIjoiOTMwIiwiTGluZUNvbG9yIjpudWxsLCJMaW5lV2VpZ2h0IjowLjAsIkxpbmVUeXBlIjowLCJQYXJlbnRTdHlsZSI6bnVsbH0sIlBhcmVudFN0eWxlIjpudWxsfSwiTWFyZ2luIjp7IiRpZCI6IjkzMSIsIlRvcCI6MC4wLCJMZWZ0IjowLjAsIlJpZ2h0IjowLjAsIkJvdHRvbSI6MC4wfSwiUGFkZGluZyI6eyIkaWQiOiI5MzIiLCJUb3AiOjAuMCwiTGVmdCI6MC4wLCJSaWdodCI6MC4wLCJCb3R0b20iOjAuMH0sIkJhY2tncm91bmQiOm51bGwsIklzVmlzaWJsZSI6dHJ1ZSwiV2lkdGgiOjAuMCwiSGVpZ2h0IjowLjAsIkJvcmRlclN0eWxlIjpudWxsLCJQYXJlbnRTdHlsZSI6bnVsbH0sIlNoYXBlU3R5bGUiOnsiJGlkIjoiOTMzIiwiTWFyZ2luIjp7IiRpZCI6IjkzNCIsIlRvcCI6MC4wLCJMZWZ0Ijo0LjAsIlJpZ2h0Ijo0LjAsIkJvdHRvbSI6MC4wfSwiUGFkZGluZyI6eyIkaWQiOiI5MzUiLCJUb3AiOjAuMCwiTGVmdCI6MC4wLCJSaWdodCI6MC4wLCJCb3R0b20iOjAuMH0sIkJhY2tncm91bmQiOnsiJGlkIjoiOTM2IiwiQ29sb3IiOnsiJGlkIjoiOTM3IiwiQSI6MjU1LCJSIjoyMSwiRyI6OTYsIkIiOjEzMH19LCJJc1Zpc2libGUiOnRydWUsIldpZHRoIjowLjAsIkhlaWdodCI6MTAuMCwiQm9yZGVyU3R5bGUiOnsiJGlkIjoiOTM4IiwiTGluZUNvbG9yIjp7IiRpZCI6IjkzOSIsIiR0eXBlIjoiTkxSRS5Db21tb24uRG9tLlNvbGlkQ29sb3JCcnVzaCwgTkxSRS5Db21tb24iLCJDb2xvciI6eyIkaWQiOiI5NDAiLCJBIjoyNTUsIlIiOjIzNCwiRyI6MjIsIkIiOjMwfX0sIkxpbmVXZWlnaHQiOjAuMCwiTGluZVR5cGUiOjAsIlBhcmVudFN0eWxlIjpudWxsfSwiUGFyZW50U3R5bGUiOm51bGx9LCJUaXRsZVN0eWxlIjp7IiRpZCI6Ijk0MSIsIkZvbnRTZXR0aW5ncyI6eyIkaWQiOiI5NDIiLCJGb250U2l6ZSI6MTEsIkZvbnROYW1lIjoiQ2FsaWJyaSIsIklzQm9sZCI6ZmFsc2UsIklzSXRhbGljIjpmYWxzZSwiSXNVbmRlcmxpbmVkIjpmYWxzZSwiUGFyZW50U3R5bGUiOm51bGx9LCJBdXRvU2l6ZSI6MCwiRm9yZWdyb3VuZCI6eyIkaWQiOiI5NDMiLCJDb2xvciI6eyIkaWQiOiI5NDQiLCJBIjoyNTUsIlIiOjAsIkciOjAsIkIiOjB9fSwiTWF4V2lkdGgiOjcyMC4wLCJNYXhIZWlnaHQiOiJJbmZpbml0eSIsIlNtYXJ0Rm9yZWdyb3VuZElzQWN0aXZlIjpmYWxzZSwiSG9yaXpvbnRhbEFsaWdubWVudCI6MSwiVmVydGljYWxBbGlnbm1lbnQiOjEsIlNtYXJ0Rm9yZWdyb3VuZCI6bnVsbCwiQmFja2dyb3VuZEZpbGxUeXBlIjowLCJNYXJnaW4iOnsiJGlkIjoiOTQ1IiwiVG9wIjowLjAsIkxlZnQiOjAuMCwiUmlnaHQiOjAuMCwiQm90dG9tIjowLjB9LCJQYWRkaW5nIjp7IiRpZCI6Ijk0NiIsIlRvcCI6MC4wLCJMZWZ0IjowLjAsIlJpZ2h0IjowLjAsIkJvdHRvbSI6MC4wfSwiQmFja2dyb3VuZCI6eyIkaWQiOiI5NDciLCJDb2xvciI6eyIkaWQiOiI5NDgiLCJBIjowLCJSIjoyNTUsIkciOjI1NSwiQiI6MjU1fX0sIklzVmlzaWJsZSI6dHJ1ZSwiV2lkdGgiOjAuMCwiSGVpZ2h0IjowLjAsIkJvcmRlclN0eWxlIjp7IiRpZCI6Ijk0OSIsIkxpbmVDb2xvciI6bnVsbCwiTGluZVdlaWdodCI6MC4wLCJMaW5lVHlwZSI6MCwiUGFyZW50U3R5bGUiOm51bGx9LCJQYXJlbnRTdHlsZSI6bnVsbH0sIkRhdGVTdHlsZSI6eyIkaWQiOiI5NTAiLCJGb250U2V0dGluZ3MiOnsiJGlkIjoiOTUxIiwiRm9udFNpemUiOjEwLCJGb250TmFtZSI6IkNhbGlicmkiLCJJc0JvbGQiOmZhbHNlLCJJc0l0YWxpYyI6ZmFsc2UsIklzVW5kZXJsaW5lZCI6ZmFsc2UsIlBhcmVudFN0eWxlIjpudWxsfSwiQXV0b1NpemUiOjAsIkZvcmVncm91bmQiOnsiJGlkIjoiOTUyIiwiQ29sb3IiOnsiJGlkIjoiOTUzIiwiQSI6MjU1LCJSIjoxNCwiRyI6NDAsIkIiOjY1fX0sIk1heFdpZHRoIjoyMDAuMCwiTWF4SGVpZ2h0IjoiSW5maW5pdHkiLCJTbWFydEZvcmVncm91bmRJc0FjdGl2ZSI6ZmFsc2UsIkhvcml6b250YWxBbGlnbm1lbnQiOjIsIlZlcnRpY2FsQWxpZ25tZW50IjoxLCJTbWFydEZvcmVncm91bmQiOm51bGwsIkJhY2tncm91bmRGaWxsVHlwZSI6MCwiTWFyZ2luIjp7IiRpZCI6Ijk1NCIsIlRvcCI6MC4wLCJMZWZ0IjowLjAsIlJpZ2h0IjowLjAsIkJvdHRvbSI6MC4wfSwiUGFkZGluZyI6eyIkaWQiOiI5NTUiLCJUb3AiOjAuMCwiTGVmdCI6MC4wLCJSaWdodCI6MC4wLCJCb3R0b20iOjAuMH0sIkJhY2tncm91bmQiOnsiJGlkIjoiOTU2IiwiQ29sb3IiOnsiJGlkIjoiOTU3IiwiQSI6MCwiUiI6MjU1LCJHIjoyNTUsIkIiOjI1NX19LCJJc1Zpc2libGUiOnRydWUsIldpZHRoIjowLjAsIkhlaWdodCI6MC4wLCJCb3JkZXJTdHlsZSI6eyIkaWQiOiI5NTgiLCJMaW5lQ29sb3IiOm51bGwsIkxpbmVXZWlnaHQiOjAuMCwiTGluZVR5cGUiOjAsIlBhcmVudFN0eWxlIjpudWxsfSwiUGFyZW50U3R5bGUiOm51bGx9LCJEYXRlRm9ybWF0Ijp7IiRpZCI6Ijk1OSIsIkZvcm1hdFN0cmluZyI6Ik1NTSB5eXl5IiwiU2VwYXJhdG9yIjoiLyIsIlVzZUludGVybmF0aW9uYWxEYXRlRm9ybWF0IjpmYWxzZSwiRGF0ZUlzVmlzaWJsZSI6dHJ1ZSwiVGltZUlzVmlzaWJsZSI6ZmFsc2UsIkhvdXJEaWdpdHMiOjEsIkFtUG1EZXNpZ25hdG9yIjoyLCJUcmltMDBNaW51dGVzIjpmYWxzZSwiTGFzdEtub3duVmlzaWJpbGl0eVN0YXRlIjpudWxsfSwiV2Vla051bWJlcmluZyI6eyIkaWQiOiI5NjAiLCJGb3JtYXQiOjAsIklzVmlzaWJsZSI6ZmFsc2UsIkxhc3RLbm93blZpc2liaWxpdHlTdGF0ZSI6ZmFsc2V9LCJJc1Zpc2libGUiOnRydWUsIlZhcmlhbmNlU3R5bGUiOnsiJGlkIjoiOTYxIiwiVGV4dFN0eWxlIjp7IiRpZCI6Ijk2MiIsIkZvbnRTZXR0aW5ncyI6eyIkaWQiOiI5NjMiLCJGb250U2l6ZSI6MTEsIkZvbnROYW1lIjoiQ2FsaWJyaSIsIklzQm9sZCI6ZmFsc2UsIklzSXRhbGljIjpmYWxzZSwiSXNVbmRlcmxpbmVkIjpmYWxzZSwiUGFyZW50U3R5bGUiOm51bGx9LCJBdXRvU2l6ZSI6MCwiRm9yZWdyb3VuZCI6eyIkaWQiOiI5NjQiLCJDb2xvciI6eyIkaWQiOiI5NjU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OTY2IiwiVG9wIjowLjAsIkxlZnQiOjAuMCwiUmlnaHQiOjAuMCwiQm90dG9tIjowLjB9LCJQYWRkaW5nIjp7IiRpZCI6Ijk2NyIsIlRvcCI6MC4wLCJMZWZ0IjowLjAsIlJpZ2h0IjowLjAsIkJvdHRvbSI6MC4wfSwiQmFja2dyb3VuZCI6eyIkaWQiOiI5NjgiLCJDb2xvciI6eyIkaWQiOiI5NjkiLCJBIjowLCJSIjowLCJHIjowLCJCIjowfX0sIklzVmlzaWJsZSI6dHJ1ZSwiV2lkdGgiOjAuMCwiSGVpZ2h0IjowLjAsIkJvcmRlclN0eWxlIjp7IiRpZCI6Ijk3MCIsIkxpbmVDb2xvciI6bnVsbCwiTGluZVdlaWdodCI6MC4wLCJMaW5lVHlwZSI6MCwiUGFyZW50U3R5bGUiOm51bGx9LCJQYXJlbnRTdHlsZSI6bnVsbH0sIlBhcmVudFN0eWxlIjpudWxsfSwiUGFyZW50U3R5bGUiOm51bGx9LCJJbmRleCI6MTEsIlNtYXJ0RHVyYXRpb25BY3RpdmF0ZWQiOmZhbHNlLCJEYXRlRm9ybWF0Ijp7IiRyZWYiOiI5NTkifSwiV2Vla051bWJlcmluZyI6eyIkaWQiOiI5NzEiLCJGb3JtYXQiOjAsIklzVmlzaWJsZSI6ZmFsc2UsIkxhc3RLbm93blZpc2liaWxpdHlTdGF0ZSI6ZmFsc2V9LCJCYXNlbGluZURhdGEiOnsiJGlkIjoiOTcyIiwiU3RhcnREYXRlIjoiMjAyNi0wMS0yMFQwMDowMDowMFoiLCJFbmREYXRlIjoiMjAyNi0xMC0xOVQyMzo1OTowMFoifSwiSWQiOiIxYTY0MTg0Yy0xNzNmLTRkNDctOWY1OC1jZDkxOGM1NzEyOWIiLCJJbXBvcnRJZCI6bnVsbCwiVGl0bGUiOiJGYW4gQ2hvcHBlcjogUHJvY3VyZW1lbnQgYW5kIE1hbnVmYWN0dXJpbmcgcGhhc2UgKEZaSikiLCJOb3RlIjpudWxsLCJIeXBlcmxpbmsiOnsiJGlkIjoiOTczIiwiQWRkcmVzcyI6IiIsIlN1YkFkZHJlc3MiOiIifSwiSXNDaGFuZ2VkIjpmYWxzZSwiSXNOZXciOmZhbHNlfX1dLCJfbWlsZXN0b25lcyI6W10sIklkIjoiMDAwMDAwMDAtMDAwMC0wMDAwLTAwMDAtMDAwMDAwMDAwMDAwIiwiSXNTaW5nbGVJdGVtUm93Ijp0cnVlfSx7IiRpZCI6Ijk3NCIsIl90YXNrcyI6W3siJGlkIjoiOTc1IiwiX2F0dGFjaGVkTWlsZXN0b25lcyI6W10sIlRhc2tEZWZpbml0aW9uIjp7IiRpZCI6Ijk3NiIsIkdyb3VwTmFtZSI6bnVsbCwiU3RhcnREYXRlIjoiMjAyNi0xMC0yMFQwMDowMDowMFoiLCJFbmREYXRlIjoiMjAyNy0wNC0yOVQyMzo1OTowMFoiLCJQZXJjZW50YWdlQ29tcGxldGUiOm51bGwsIlN0eWxlIjp7IiRpZCI6Ijk3NyIsIlNoYXBlIjoxLCJTaGFwZVRoaWNrbmVzcyI6MCwiRHVyYXRpb25Gb3JtYXQiOjAsIkluY2x1ZGVOb25Xb3JraW5nRGF5c0luRHVyYXRpb24iOmZhbHNlLCJQZXJjZW50YWdlQ29tcGxldGVTdHlsZSI6eyIkaWQiOiI5NzgiLCJGb250U2V0dGluZ3MiOnsiJGlkIjoiOTc5IiwiRm9udFNpemUiOjEwLCJGb250TmFtZSI6IkNhbGlicmkiLCJJc0JvbGQiOmZhbHNlLCJJc0l0YWxpYyI6ZmFsc2UsIklzVW5kZXJsaW5lZCI6ZmFsc2UsIlBhcmVudFN0eWxlIjpudWxsfSwiQXV0b1NpemUiOjAsIkZvcmVncm91bmQiOnsiJGlkIjoiOTgwIiwiQ29sb3IiOnsiJGlkIjoiOTgxIiwiQSI6MjU1LCJSIjoyMzIsIkciOjIzMiwiQiI6MjMyfX0sIk1heFdpZHRoIjoyMDAuMCwiTWF4SGVpZ2h0IjoiSW5maW5pdHkiLCJTbWFydEZvcmVncm91bmRJc0FjdGl2ZSI6ZmFsc2UsIkhvcml6b250YWxBbGlnbm1lbnQiOjEsIlZlcnRpY2FsQWxpZ25tZW50IjoxLCJTbWFydEZvcmVncm91bmQiOm51bGwsIkJhY2tncm91bmRGaWxsVHlwZSI6MCwiTWFyZ2luIjp7IiRpZCI6Ijk4MiIsIlRvcCI6MC4wLCJMZWZ0IjowLjAsIlJpZ2h0IjowLjAsIkJvdHRvbSI6MC4wfSwiUGFkZGluZyI6eyIkaWQiOiI5ODMiLCJUb3AiOjAuMCwiTGVmdCI6MC4wLCJSaWdodCI6MC4wLCJCb3R0b20iOjAuMH0sIkJhY2tncm91bmQiOnsiJGlkIjoiOTg0IiwiQ29sb3IiOnsiJGlkIjoiOTg1IiwiQSI6ODksIlIiOjAsIkciOjAsIkIiOjB9fSwiSXNWaXNpYmxlIjp0cnVlLCJXaWR0aCI6MC4wLCJIZWlnaHQiOjAuMCwiQm9yZGVyU3R5bGUiOnsiJGlkIjoiOTg2IiwiTGluZUNvbG9yIjpudWxsLCJMaW5lV2VpZ2h0IjowLjAsIkxpbmVUeXBlIjowLCJQYXJlbnRTdHlsZSI6bnVsbH0sIlBhcmVudFN0eWxlIjpudWxsfSwiRHVyYXRpb25TdHlsZSI6eyIkaWQiOiI5ODciLCJGb250U2V0dGluZ3MiOnsiJGlkIjoiOTg4IiwiRm9udFNpemUiOjEwLCJGb250TmFtZSI6IkNhbGlicmkiLCJJc0JvbGQiOmZhbHNlLCJJc0l0YWxpYyI6ZmFsc2UsIklzVW5kZXJsaW5lZCI6ZmFsc2UsIlBhcmVudFN0eWxlIjpudWxsfSwiQXV0b1NpemUiOjAsIkZvcmVncm91bmQiOnsiJGlkIjoiOTg5IiwiQ29sb3IiOnsiJGlkIjoiOTkwIiwiQSI6MjU1LCJSIjoyMzcsIkciOjEyNSwiQiI6NDl9fSwiTWF4V2lkdGgiOjIwMC4wLCJNYXhIZWlnaHQiOiJJbmZpbml0eSIsIlNtYXJ0Rm9yZWdyb3VuZElzQWN0aXZlIjpmYWxzZSwiSG9yaXpvbnRhbEFsaWdubWVudCI6MCwiVmVydGljYWxBbGlnbm1lbnQiOjEsIlNtYXJ0Rm9yZWdyb3VuZCI6bnVsbCwiQmFja2dyb3VuZEZpbGxUeXBlIjowLCJNYXJnaW4iOnsiJGlkIjoiOTkxIiwiVG9wIjowLjAsIkxlZnQiOjAuMCwiUmlnaHQiOjAuMCwiQm90dG9tIjowLjB9LCJQYWRkaW5nIjp7IiRpZCI6Ijk5MiIsIlRvcCI6MC4wLCJMZWZ0IjowLjAsIlJpZ2h0IjowLjAsIkJvdHRvbSI6MC4wfSwiQmFja2dyb3VuZCI6eyIkaWQiOiI5OTMiLCJDb2xvciI6eyIkaWQiOiI5OTQiLCJBIjoyNTUsIlIiOjIzNywiRyI6MTI1LCJCIjo0OX19LCJJc1Zpc2libGUiOnRydWUsIldpZHRoIjowLjAsIkhlaWdodCI6MC4wLCJCb3JkZXJTdHlsZSI6eyIkaWQiOiI5OTUiLCJMaW5lQ29sb3IiOm51bGwsIkxpbmVXZWlnaHQiOjAuMCwiTGluZVR5cGUiOjAsIlBhcmVudFN0eWxlIjpudWxsfSwiUGFyZW50U3R5bGUiOm51bGx9LCJIb3Jpem9udGFsQ29ubmVjdG9yU3R5bGUiOnsiJGlkIjoiOTk2IiwiTGluZUNvbG9yIjp7IiRpZCI6Ijk5NyIsIiR0eXBlIjoiTkxSRS5Db21tb24uRG9tLlNvbGlkQ29sb3JCcnVzaCwgTkxSRS5Db21tb24iLCJDb2xvciI6eyIkaWQiOiI5OTgiLCJBIjoyNTUsIlIiOjAsIkciOjAsIkIiOjB9fSwiTGluZVdlaWdodCI6MC4wLCJMaW5lVHlwZSI6MCwiUGFyZW50U3R5bGUiOm51bGx9LCJWZXJ0aWNhbENvbm5lY3RvclN0eWxlIjp7IiRpZCI6Ijk5OSIsIkxpbmVDb2xvciI6eyIkaWQiOiIxMDAwIiwiJHR5cGUiOiJOTFJFLkNvbW1vbi5Eb20uU29saWRDb2xvckJydXNoLCBOTFJFLkNvbW1vbiIsIkNvbG9yIjp7IiRpZCI6IjEwMDEiLCJBIjoyNTUsIlIiOjAsIkciOjAsIkIiOjB9fSwiTGluZVdlaWdodCI6MC4wLCJMaW5lVHlwZSI6MCwiUGFyZW50U3R5bGUiOm51bGx9LCJNYXJnaW4iOm51bGwsIlN0YXJ0RGF0ZVBvc2l0aW9uIjozLCJFbmREYXRlUG9zaXRpb24iOjMsIkRhdGVJc1Zpc2libGUiOnRydWUsIlRpdGxlUG9zaXRpb24iOjQsIkR1cmF0aW9uUG9zaXRpb24iOjYsIlBlcmNlbnRhZ2VDb21wbGV0ZWRQb3NpdGlvbiI6MiwiVmFyaWFuY2VQb3NpdGlvbiI6NiwiU3BhY2luZyI6MywiSXNCZWxvd1RpbWViYW5kIjp0cnVlLCJQZXJjZW50YWdlQ29tcGxldGVTaGFwZU9wYWNpdHkiOjM1LCJCYXNlbGluZVN0eWxlIjp7IiRpZCI6IjEwMDIiLCJTaGFwZVN0eWxlIjp7IiRpZCI6IjEwMDMiLCJNYXJnaW4iOnsiJGlkIjoiMTAwNCIsIlRvcCI6MC4wLCJMZWZ0IjowLjAsIlJpZ2h0IjowLjAsIkJvdHRvbSI6MC4wfSwiUGFkZGluZyI6eyIkaWQiOiIxMDA1IiwiVG9wIjowLjAsIkxlZnQiOjAuMCwiUmlnaHQiOjAuMCwiQm90dG9tIjowLjB9LCJCYWNrZ3JvdW5kIjp7IiRpZCI6IjEwMDYiLCJDb2xvciI6eyIkaWQiOiIxMDA3IiwiQSI6MTUzLCJSIjowLCJHIjowLCJCIjowfX0sIklzVmlzaWJsZSI6dHJ1ZSwiV2lkdGgiOjAuMCwiSGVpZ2h0IjowLjAsIkJvcmRlclN0eWxlIjp7IiRpZCI6IjEwMDgiLCJMaW5lQ29sb3IiOm51bGwsIkxpbmVXZWlnaHQiOjAuMCwiTGluZVR5cGUiOjAsIlBhcmVudFN0eWxlIjpudWxsfSwiUGFyZW50U3R5bGUiOm51bGx9LCJNYXJnaW4iOnsiJGlkIjoiMTAwOSIsIlRvcCI6MC4wLCJMZWZ0IjowLjAsIlJpZ2h0IjowLjAsIkJvdHRvbSI6MC4wfSwiUGFkZGluZyI6eyIkaWQiOiIxMDEwIiwiVG9wIjowLjAsIkxlZnQiOjAuMCwiUmlnaHQiOjAuMCwiQm90dG9tIjowLjB9LCJCYWNrZ3JvdW5kIjpudWxsLCJJc1Zpc2libGUiOnRydWUsIldpZHRoIjowLjAsIkhlaWdodCI6MC4wLCJCb3JkZXJTdHlsZSI6bnVsbCwiUGFyZW50U3R5bGUiOm51bGx9LCJTaGFwZVN0eWxlIjp7IiRpZCI6IjEwMTEiLCJNYXJnaW4iOnsiJGlkIjoiMTAxMiIsIlRvcCI6MC4wLCJMZWZ0Ijo0LjAsIlJpZ2h0Ijo0LjAsIkJvdHRvbSI6MC4wfSwiUGFkZGluZyI6eyIkaWQiOiIxMDEzIiwiVG9wIjowLjAsIkxlZnQiOjAuMCwiUmlnaHQiOjAuMCwiQm90dG9tIjowLjB9LCJCYWNrZ3JvdW5kIjp7IiRpZCI6IjEwMTQiLCJDb2xvciI6eyIkaWQiOiIxMDE1IiwiQSI6MjU1LCJSIjoyMSwiRyI6OTYsIkIiOjEzMH19LCJJc1Zpc2libGUiOnRydWUsIldpZHRoIjowLjAsIkhlaWdodCI6MTAuMCwiQm9yZGVyU3R5bGUiOnsiJGlkIjoiMTAxNiIsIkxpbmVDb2xvciI6eyIkaWQiOiIxMDE3IiwiJHR5cGUiOiJOTFJFLkNvbW1vbi5Eb20uU29saWRDb2xvckJydXNoLCBOTFJFLkNvbW1vbiIsIkNvbG9yIjp7IiRpZCI6IjEwMTgiLCJBIjoyNTUsIlIiOjIzNCwiRyI6MjIsIkIiOjMwfX0sIkxpbmVXZWlnaHQiOjAuMCwiTGluZVR5cGUiOjAsIlBhcmVudFN0eWxlIjpudWxsfSwiUGFyZW50U3R5bGUiOm51bGx9LCJUaXRsZVN0eWxlIjp7IiRpZCI6IjEwMTkiLCJGb250U2V0dGluZ3MiOnsiJGlkIjoiMTAyMCIsIkZvbnRTaXplIjoxMSwiRm9udE5hbWUiOiJDYWxpYnJpIiwiSXNCb2xkIjpmYWxzZSwiSXNJdGFsaWMiOmZhbHNlLCJJc1VuZGVybGluZWQiOmZhbHNlLCJQYXJlbnRTdHlsZSI6bnVsbH0sIkF1dG9TaXplIjowLCJGb3JlZ3JvdW5kIjp7IiRpZCI6IjEwMjEiLCJDb2xvciI6eyIkaWQiOiIxMDIyIiwiQSI6MjU1LCJSIjowLCJHIjowLCJCIjowfX0sIk1heFdpZHRoIjo3MjAuMCwiTWF4SGVpZ2h0IjoiSW5maW5pdHkiLCJTbWFydEZvcmVncm91bmRJc0FjdGl2ZSI6ZmFsc2UsIkhvcml6b250YWxBbGlnbm1lbnQiOjAsIlZlcnRpY2FsQWxpZ25tZW50IjoxLCJTbWFydEZvcmVncm91bmQiOm51bGwsIkJhY2tncm91bmRGaWxsVHlwZSI6MCwiTWFyZ2luIjp7IiRpZCI6IjEwMjMiLCJUb3AiOjAuMCwiTGVmdCI6MC4wLCJSaWdodCI6MC4wLCJCb3R0b20iOjAuMH0sIlBhZGRpbmciOnsiJGlkIjoiMTAyNCIsIlRvcCI6MC4wLCJMZWZ0IjowLjAsIlJpZ2h0IjowLjAsIkJvdHRvbSI6MC4wfSwiQmFja2dyb3VuZCI6eyIkaWQiOiIxMDI1IiwiQ29sb3IiOnsiJGlkIjoiMTAyNiIsIkEiOjAsIlIiOjI1NSwiRyI6MjU1LCJCIjoyNTV9fSwiSXNWaXNpYmxlIjp0cnVlLCJXaWR0aCI6MC4wLCJIZWlnaHQiOjAuMCwiQm9yZGVyU3R5bGUiOnsiJGlkIjoiMTAyNyIsIkxpbmVDb2xvciI6bnVsbCwiTGluZVdlaWdodCI6MC4wLCJMaW5lVHlwZSI6MCwiUGFyZW50U3R5bGUiOm51bGx9LCJQYXJlbnRTdHlsZSI6bnVsbH0sIkRhdGVTdHlsZSI6eyIkaWQiOiIxMDI4IiwiRm9udFNldHRpbmdzIjp7IiRpZCI6IjEwMjkiLCJGb250U2l6ZSI6MTAsIkZvbnROYW1lIjoiQ2FsaWJyaSIsIklzQm9sZCI6ZmFsc2UsIklzSXRhbGljIjpmYWxzZSwiSXNVbmRlcmxpbmVkIjpmYWxzZSwiUGFyZW50U3R5bGUiOm51bGx9LCJBdXRvU2l6ZSI6MCwiRm9yZWdyb3VuZCI6eyIkaWQiOiIxMDMwIiwiQ29sb3IiOnsiJGlkIjoiMTAzMSIsIkEiOjI1NSwiUiI6MTQsIkciOjQwLCJCIjo2NX19LCJNYXhXaWR0aCI6MjAwLjAsIk1heEhlaWdodCI6IkluZmluaXR5IiwiU21hcnRGb3JlZ3JvdW5kSXNBY3RpdmUiOmZhbHNlLCJIb3Jpem9udGFsQWxpZ25tZW50IjoyLCJWZXJ0aWNhbEFsaWdubWVudCI6MSwiU21hcnRGb3JlZ3JvdW5kIjpudWxsLCJCYWNrZ3JvdW5kRmlsbFR5cGUiOjAsIk1hcmdpbiI6eyIkaWQiOiIxMDMyIiwiVG9wIjowLjAsIkxlZnQiOjAuMCwiUmlnaHQiOjAuMCwiQm90dG9tIjowLjB9LCJQYWRkaW5nIjp7IiRpZCI6IjEwMzMiLCJUb3AiOjAuMCwiTGVmdCI6MC4wLCJSaWdodCI6MC4wLCJCb3R0b20iOjAuMH0sIkJhY2tncm91bmQiOnsiJGlkIjoiMTAzNCIsIkNvbG9yIjp7IiRpZCI6IjEwMzUiLCJBIjowLCJSIjoyNTUsIkciOjI1NSwiQiI6MjU1fX0sIklzVmlzaWJsZSI6dHJ1ZSwiV2lkdGgiOjAuMCwiSGVpZ2h0IjowLjAsIkJvcmRlclN0eWxlIjp7IiRpZCI6IjEwMzYiLCJMaW5lQ29sb3IiOm51bGwsIkxpbmVXZWlnaHQiOjAuMCwiTGluZVR5cGUiOjAsIlBhcmVudFN0eWxlIjpudWxsfSwiUGFyZW50U3R5bGUiOm51bGx9LCJEYXRlRm9ybWF0Ijp7IiRpZCI6IjEwMzciLCJGb3JtYXRTdHJpbmciOiJNTU0geXl5eSIsIlNlcGFyYXRvciI6Ii8iLCJVc2VJbnRlcm5hdGlvbmFsRGF0ZUZvcm1hdCI6ZmFsc2UsIkRhdGVJc1Zpc2libGUiOnRydWUsIlRpbWVJc1Zpc2libGUiOmZhbHNlLCJIb3VyRGlnaXRzIjoxLCJBbVBtRGVzaWduYXRvciI6MiwiVHJpbTAwTWludXRlcyI6ZmFsc2UsIkxhc3RLbm93blZpc2liaWxpdHlTdGF0ZSI6bnVsbH0sIldlZWtOdW1iZXJpbmciOnsiJGlkIjoiMTAzOCIsIkZvcm1hdCI6MCwiSXNWaXNpYmxlIjpmYWxzZSwiTGFzdEtub3duVmlzaWJpbGl0eVN0YXRlIjpmYWxzZX0sIklzVmlzaWJsZSI6dHJ1ZSwiVmFyaWFuY2VTdHlsZSI6eyIkaWQiOiIxMDM5IiwiVGV4dFN0eWxlIjp7IiRpZCI6IjEwNDAiLCJGb250U2V0dGluZ3MiOnsiJGlkIjoiMTA0MSIsIkZvbnRTaXplIjoxMSwiRm9udE5hbWUiOiJDYWxpYnJpIiwiSXNCb2xkIjpmYWxzZSwiSXNJdGFsaWMiOmZhbHNlLCJJc1VuZGVybGluZWQiOmZhbHNlLCJQYXJlbnRTdHlsZSI6bnVsbH0sIkF1dG9TaXplIjowLCJGb3JlZ3JvdW5kIjp7IiRpZCI6IjEwNDIiLCJDb2xvciI6eyIkaWQiOiIxMDQz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EwNDQiLCJUb3AiOjAuMCwiTGVmdCI6MC4wLCJSaWdodCI6MC4wLCJCb3R0b20iOjAuMH0sIlBhZGRpbmciOnsiJGlkIjoiMTA0NSIsIlRvcCI6MC4wLCJMZWZ0IjowLjAsIlJpZ2h0IjowLjAsIkJvdHRvbSI6MC4wfSwiQmFja2dyb3VuZCI6eyIkaWQiOiIxMDQ2IiwiQ29sb3IiOnsiJGlkIjoiMTA0NyIsIkEiOjAsIlIiOjAsIkciOjAsIkIiOjB9fSwiSXNWaXNpYmxlIjp0cnVlLCJXaWR0aCI6MC4wLCJIZWlnaHQiOjAuMCwiQm9yZGVyU3R5bGUiOnsiJGlkIjoiMTA0OCIsIkxpbmVDb2xvciI6bnVsbCwiTGluZVdlaWdodCI6MC4wLCJMaW5lVHlwZSI6MCwiUGFyZW50U3R5bGUiOm51bGx9LCJQYXJlbnRTdHlsZSI6bnVsbH0sIlBhcmVudFN0eWxlIjpudWxsfSwiUGFyZW50U3R5bGUiOm51bGx9LCJJbmRleCI6MTIsIlNtYXJ0RHVyYXRpb25BY3RpdmF0ZWQiOmZhbHNlLCJEYXRlRm9ybWF0Ijp7IiRyZWYiOiIxMDM3In0sIldlZWtOdW1iZXJpbmciOnsiJGlkIjoiMTA0OSIsIkZvcm1hdCI6MCwiSXNWaXNpYmxlIjpmYWxzZSwiTGFzdEtub3duVmlzaWJpbGl0eVN0YXRlIjpmYWxzZX0sIkJhc2VsaW5lRGF0YSI6eyIkaWQiOiIxMDUwIiwiU3RhcnREYXRlIjoiMjAyNi0xMC0yMFQwMDowMDowMFoiLCJFbmREYXRlIjoiMjAyNy0wNC0yOVQyMzo1OTowMFoifSwiSWQiOiI5YTI0ZDYxMC00ZWFmLTRjNWQtYjVjMS0xNzUxNDZmZWI0NjQiLCJJbXBvcnRJZCI6bnVsbCwiVGl0bGUiOiJGYW4gQ2hvcHBlciA6IEluc3RhbGxhdGlvbiBhbmQgQ29tbWlzc2lvbmluZyBwaGFzZSAoRlpKKSIsIk5vdGUiOm51bGwsIkh5cGVybGluayI6eyIkaWQiOiIxMDUxIiwiQWRkcmVzcyI6IiIsIlN1YkFkZHJlc3MiOiIifSwiSXNDaGFuZ2VkIjpmYWxzZSwiSXNOZXciOmZhbHNlfX1dLCJfbWlsZXN0b25lcyI6W10sIklkIjoiMDAwMDAwMDAtMDAwMC0wMDAwLTAwMDAtMDAwMDAwMDAwMDAwIiwiSXNTaW5nbGVJdGVtUm93Ijp0cnVlfV0sIkluZGV4Ijo5LCJJZCI6ImNlNmI2YzkyLWYxZDMtNDI4Ni04ODY4LThmZjgyZDg2NTc2MSIsIkhlYWRlclRleHQiOm51bGwsIklzRGVmYXVsdCI6dHJ1ZSwiU3R5bGUiOnsiJGlkIjoiMTA1MiIsIkhlYWRlclN0eWxlIjp7IiRpZCI6IjEwNTMiLCJUZXh0U3R5bGUiOnsiJGlkIjoiMTA1NCIsIkZvbnRTZXR0aW5ncyI6eyIkaWQiOiIxMDU1IiwiRm9udFNpemUiOjExLCJGb250TmFtZSI6IkNhbGlicmkiLCJJc0JvbGQiOmZhbHNlLCJJc0l0YWxpYyI6ZmFsc2UsIklzVW5kZXJsaW5lZCI6ZmFsc2UsIlBhcmVudFN0eWxlIjpudWxsfSwiQXV0b1NpemUiOjIsIkZvcmVncm91bmQiOnsiJGlkIjoiMTA1NiIsIkNvbG9yIjp7IiRpZCI6IjEwNTciLCJBIjoyNTUsIlIiOjAsIkciOjAsIkIiOjB9fSwiTWF4V2lkdGgiOiJJbmZpbml0eSIsIk1heEhlaWdodCI6IkluZmluaXR5IiwiU21hcnRGb3JlZ3JvdW5kSXNBY3RpdmUiOmZhbHNlLCJIb3Jpem9udGFsQWxpZ25tZW50IjowLCJWZXJ0aWNhbEFsaWdubWVudCI6MCwiU21hcnRGb3JlZ3JvdW5kIjpudWxsLCJCYWNrZ3JvdW5kRmlsbFR5cGUiOjAsIk1hcmdpbiI6eyIkaWQiOiIxMDU4IiwiVG9wIjowLjAsIkxlZnQiOjAuMCwiUmlnaHQiOjAuMCwiQm90dG9tIjowLjB9LCJQYWRkaW5nIjp7IiRpZCI6IjEwNTkiLCJUb3AiOjAuMCwiTGVmdCI6MC4wLCJSaWdodCI6MC4wLCJCb3R0b20iOjAuMH0sIkJhY2tncm91bmQiOnsiJGlkIjoiMTA2MCIsIkNvbG9yIjp7IiRpZCI6IjEwNjEiLCJBIjoyNTUsIlIiOjAsIkciOjAsIkIiOjB9fSwiSXNWaXNpYmxlIjp0cnVlLCJXaWR0aCI6MC4wLCJIZWlnaHQiOjAuMCwiQm9yZGVyU3R5bGUiOm51bGwsIlBhcmVudFN0eWxlIjpudWxsfSwiUmVjdGFuZ2xlU3R5bGUiOnsiJGlkIjoiMTA2MiIsIk1hcmdpbiI6eyIkaWQiOiIxMDYzIiwiVG9wIjowLjAsIkxlZnQiOjAuMCwiUmlnaHQiOjAuMCwiQm90dG9tIjowLjB9LCJQYWRkaW5nIjp7IiRpZCI6IjEwNjQiLCJUb3AiOjAuMCwiTGVmdCI6MC4wLCJSaWdodCI6MC4wLCJCb3R0b20iOjAuMH0sIkJhY2tncm91bmQiOnsiJGlkIjoiMTA2NSIsIkNvbG9yIjp7IiRpZCI6IjEwNjYiLCJBIjo2MywiUiI6MjMzLCJHIjoxMTMsIkIiOjUwfX0sIklzVmlzaWJsZSI6dHJ1ZSwiV2lkdGgiOjAuMCwiSGVpZ2h0IjowLjAsIkJvcmRlclN0eWxlIjp7IiRpZCI6IjEwNjciLCJMaW5lQ29sb3IiOnsiJGlkIjoiMTA2OCIsIiR0eXBlIjoiTkxSRS5Db21tb24uRG9tLlNvbGlkQ29sb3JCcnVzaCwgTkxSRS5Db21tb24iLCJDb2xvciI6eyIkaWQiOiIxMDY5IiwiQSI6MjU1LCJSIjoyNTUsIkciOjI1NSwiQiI6MjU1fX0sIkxpbmVXZWlnaHQiOjAuMCwiTGluZVR5cGUiOjAsIlBhcmVudFN0eWxlIjpudWxsfSwiUGFyZW50U3R5bGUiOm51bGx9LCJNYXJnaW4iOnsiJGlkIjoiMTA3MCIsIlRvcCI6MC4wLCJMZWZ0IjowLjAsIlJpZ2h0IjowLjAsIkJvdHRvbSI6MC4wfSwiUGFkZGluZyI6eyIkaWQiOiIxMDcxIiwiVG9wIjowLjAsIkxlZnQiOjAuMCwiUmlnaHQiOjAuMCwiQm90dG9tIjowLjB9LCJCYWNrZ3JvdW5kIjpudWxsLCJJc1Zpc2libGUiOnRydWUsIldpZHRoIjowLjAsIkhlaWdodCI6MC4wLCJCb3JkZXJTdHlsZSI6bnVsbCwiUGFyZW50U3R5bGUiOm51bGx9LCJCYWNrZ3JvdW5kU3R5bGUiOnsiJGlkIjoiMTA3MiIsIk1hcmdpbiI6eyIkaWQiOiIxMDczIiwiVG9wIjowLjAsIkxlZnQiOjAuMCwiUmlnaHQiOjAuMCwiQm90dG9tIjowLjB9LCJQYWRkaW5nIjp7IiRpZCI6IjEwNzQiLCJUb3AiOjAuMCwiTGVmdCI6MC4wLCJSaWdodCI6MC4wLCJCb3R0b20iOjAuMH0sIkJhY2tncm91bmQiOnsiJGlkIjoiMTA3NSIsIkNvbG9yIjp7IiRpZCI6IjEwNzYiLCJBIjo1MSwiUiI6MjAwLCJHIjoyMDAsIkIiOjIwMH19LCJJc1Zpc2libGUiOnRydWUsIldpZHRoIjowLjAsIkhlaWdodCI6MC4wLCJCb3JkZXJTdHlsZSI6eyIkaWQiOiIxMDc3IiwiTGluZUNvbG9yIjp7IiRpZCI6IjEwNzgiLCIkdHlwZSI6Ik5MUkUuQ29tbW9uLkRvbS5Tb2xpZENvbG9yQnJ1c2gsIE5MUkUuQ29tbW9uIiwiQ29sb3IiOnsiJGlkIjoiMTA3OSIsIkEiOjI1NSwiUiI6MjM0LCJHIjoyMiwiQiI6MzB9fSwiTGluZVdlaWdodCI6MC4wLCJMaW5lVHlwZSI6MCwiUGFyZW50U3R5bGUiOm51bGx9LCJQYXJlbnRTdHlsZSI6bnVsbH0sIk1hcmdpbiI6eyIkaWQiOiIxMDgwIiwiVG9wIjowLjAsIkxlZnQiOjAuMCwiUmlnaHQiOjAuMCwiQm90dG9tIjowLjB9LCJQYWRkaW5nIjp7IiRpZCI6IjEwODEiLCJUb3AiOjAuMCwiTGVmdCI6MC4wLCJSaWdodCI6MC4wLCJCb3R0b20iOjAuMH0sIklzVmlzaWJsZSI6dHJ1ZSwiV2lkdGgiOjAuMCwiSGVpZ2h0IjowLjAsIkJvcmRlclN0eWxlIjp7IiRpZCI6IjEwODIiLCJMaW5lQ29sb3IiOm51bGwsIkxpbmVXZWlnaHQiOjAuMCwiTGluZVR5cGUiOjAsIlBhcmVudFN0eWxlIjpudWxsfSwiUGFyZW50U3R5bGUiOm51bGx9fV0sIklkIjoiMTYzZGY1YTAtYjdjNS00NmYzLThhOTEtZmJjZjZhMDVhN2EzIiwiSW5kZXgiOjksIkhlYWRlclRleHQiOiJOby4gMyAtIENyaXRpY2FsIFBhdGggRmFuIENob3BwZXIgXHJcbigyMCBkYXlzIFRGKSIsIlN0eWxlIjp7IiRpZCI6IjEwODMiLCJTdHlsZUlkIjoiOTg1MTNlMTAtNTUxYy00ZjMwLWFjMTEtYTA2OTBlOTAzMTM0IiwiSGVhZGVyU3R5bGUiOnsiJGlkIjoiMTA4NCIsIlRleHRJc1ZlcnRpY2FsIjpmYWxzZSwiVGV4dFN0eWxlIjp7IiRpZCI6IjEwODUiLCJGb250U2V0dGluZ3MiOnsiJGlkIjoiMTA4NiIsIkZvbnRTaXplIjoxMSwiRm9udE5hbWUiOiJDYWxpYnJpIiwiSXNCb2xkIjpmYWxzZSwiSXNJdGFsaWMiOmZhbHNlLCJJc1VuZGVybGluZWQiOmZhbHNlLCJQYXJlbnRTdHlsZSI6bnVsbH0sIkF1dG9TaXplIjoyLCJGb3JlZ3JvdW5kIjp7IiRpZCI6IjEwODciLCJDb2xvciI6eyIkaWQiOiIxMDg4IiwiQSI6MjU1LCJSIjoyNTUsIkciOjI1NSwiQiI6MjU1fX0sIk1heFdpZHRoIjoiSW5maW5pdHkiLCJNYXhIZWlnaHQiOiJJbmZpbml0eSIsIlNtYXJ0Rm9yZWdyb3VuZElzQWN0aXZlIjpmYWxzZSwiSG9yaXpvbnRhbEFsaWdubWVudCI6MCwiVmVydGljYWxBbGlnbm1lbnQiOjAsIlNtYXJ0Rm9yZWdyb3VuZCI6bnVsbCwiQmFja2dyb3VuZEZpbGxUeXBlIjowLCJNYXJnaW4iOnsiJGlkIjoiMTA4OSIsIlRvcCI6MC4wLCJMZWZ0IjowLjAsIlJpZ2h0IjowLjAsIkJvdHRvbSI6MC4wfSwiUGFkZGluZyI6eyIkaWQiOiIxMDkwIiwiVG9wIjowLjAsIkxlZnQiOjAuMCwiUmlnaHQiOjAuMCwiQm90dG9tIjowLjB9LCJCYWNrZ3JvdW5kIjp7IiRpZCI6IjEwOTEiLCJDb2xvciI6eyIkaWQiOiIxMDkyIiwiQSI6MjU1LCJSIjoyNTUsIkciOjI1NSwiQiI6MjU1fX0sIklzVmlzaWJsZSI6dHJ1ZSwiV2lkdGgiOjAuMCwiSGVpZ2h0IjowLjAsIkJvcmRlclN0eWxlIjpudWxsLCJQYXJlbnRTdHlsZSI6bnVsbH0sIlJlY3RhbmdsZVN0eWxlIjp7IiRpZCI6IjEwOTMiLCJNYXJnaW4iOnsiJGlkIjoiMTA5NCIsIlRvcCI6MC4wLCJMZWZ0IjowLjAsIlJpZ2h0IjowLjAsIkJvdHRvbSI6MC4wfSwiUGFkZGluZyI6eyIkaWQiOiIxMDk1IiwiVG9wIjowLjAsIkxlZnQiOjAuMCwiUmlnaHQiOjAuMCwiQm90dG9tIjowLjB9LCJCYWNrZ3JvdW5kIjp7IiRpZCI6IjEwOTYiLCJDb2xvciI6eyIkaWQiOiIxMDk3IiwiQSI6MjU1LCJSIjoyMSwiRyI6OTYsIkIiOjEzMH19LCJJc1Zpc2libGUiOnRydWUsIldpZHRoIjowLjAsIkhlaWdodCI6MC4wLCJCb3JkZXJTdHlsZSI6eyIkaWQiOiIxMDk4IiwiTGluZUNvbG9yIjp7IiRpZCI6IjEwOTkiLCIkdHlwZSI6Ik5MUkUuQ29tbW9uLkRvbS5Tb2xpZENvbG9yQnJ1c2gsIE5MUkUuQ29tbW9uIiwiQ29sb3IiOnsiJGlkIjoiMTEwMCIsIkEiOjI1NSwiUiI6MjU1LCJHIjoyNTUsIkIiOjI1NX19LCJMaW5lV2VpZ2h0IjowLjAsIkxpbmVUeXBlIjowLCJQYXJlbnRTdHlsZSI6bnVsbH0sIlBhcmVudFN0eWxlIjpudWxsfSwiTWFyZ2luIjp7IiRpZCI6IjExMDEiLCJUb3AiOjAuMCwiTGVmdCI6MC4wLCJSaWdodCI6MC4wLCJCb3R0b20iOjAuMH0sIlBhZGRpbmciOnsiJGlkIjoiMTEwMiIsIlRvcCI6MC4wLCJMZWZ0IjowLjAsIlJpZ2h0IjowLjAsIkJvdHRvbSI6MC4wfSwiQmFja2dyb3VuZCI6bnVsbCwiSXNWaXNpYmxlIjp0cnVlLCJXaWR0aCI6MC4wLCJIZWlnaHQiOjAuMCwiQm9yZGVyU3R5bGUiOm51bGwsIlBhcmVudFN0eWxlIjpudWxsfSwiQmFja2dyb3VuZFN0eWxlIjp7IiRpZCI6IjExMDMiLCJNYXJnaW4iOnsiJGlkIjoiMTEwNCIsIlRvcCI6MC4wLCJMZWZ0IjowLjAsIlJpZ2h0IjowLjAsIkJvdHRvbSI6MC4wfSwiUGFkZGluZyI6eyIkaWQiOiIxMTA1IiwiVG9wIjowLjAsIkxlZnQiOjAuMCwiUmlnaHQiOjAuMCwiQm90dG9tIjowLjB9LCJCYWNrZ3JvdW5kIjp7IiRpZCI6IjExMDYiLCJDb2xvciI6eyIkaWQiOiIxMTA3IiwiQSI6NTEsIlIiOjIwMCwiRyI6MjAwLCJCIjoyMDB9fSwiSXNWaXNpYmxlIjp0cnVlLCJXaWR0aCI6MC4wLCJIZWlnaHQiOjAuMCwiQm9yZGVyU3R5bGUiOnsiJGlkIjoiMTEwOCIsIkxpbmVDb2xvciI6eyIkaWQiOiIxMTA5IiwiJHR5cGUiOiJOTFJFLkNvbW1vbi5Eb20uU29saWRDb2xvckJydXNoLCBOTFJFLkNvbW1vbiIsIkNvbG9yIjp7IiRpZCI6IjExMTAiLCJBIjoyNTUsIlIiOjIzNCwiRyI6MjIsIkIiOjMwfX0sIkxpbmVXZWlnaHQiOjAuMCwiTGluZVR5cGUiOjAsIlBhcmVudFN0eWxlIjpudWxsfSwiUGFyZW50U3R5bGUiOm51bGx9LCJJc0Fib3ZlVGltZWJhbmQiOmZhbHNlLCJTcGFjaW5nIjozLCJEZWZhdWx0U3dpbWxhbmVUYXNrU3R5bGUiOnsiJGlkIjoiMTExMSIsIiR0eXBlIjoiTkxSRS5Db21tb24uRG9tLlN0eWxlcy5FeHBsaWNpdFNldGFibGVUYXNrU3R5bGUsIE5MUkUuQ29tbW9uIiwiU2hhcGUiOjEsIlNoYXBlVGhpY2tuZXNzIjowLCJEdXJhdGlvbkZvcm1hdCI6MCwiSW5jbHVkZU5vbldvcmtpbmdEYXlzSW5EdXJhdGlvbiI6ZmFsc2UsIlBlcmNlbnRhZ2VDb21wbGV0ZVN0eWxlIjp7IiRpZCI6IjExMTIiLCJGb250U2V0dGluZ3MiOnsiJGlkIjoiMTExMyIsIkZvbnRTaXplIjoxMCwiRm9udE5hbWUiOiJDYWxpYnJpIiwiSXNCb2xkIjpmYWxzZSwiSXNJdGFsaWMiOmZhbHNlLCJJc1VuZGVybGluZWQiOmZhbHNlLCJQYXJlbnRTdHlsZSI6bnVsbH0sIkF1dG9TaXplIjowLCJGb3JlZ3JvdW5kIjp7IiRpZCI6IjExMTQiLCJDb2xvciI6eyIkaWQiOiIxMTE1IiwiQSI6MjU1LCJSIjoyMzIsIkciOjIzMiwiQiI6MjMyfX0sIk1heFdpZHRoIjoyMDAuMCwiTWF4SGVpZ2h0IjoiSW5maW5pdHkiLCJTbWFydEZvcmVncm91bmRJc0FjdGl2ZSI6ZmFsc2UsIkhvcml6b250YWxBbGlnbm1lbnQiOjEsIlZlcnRpY2FsQWxpZ25tZW50IjoxLCJTbWFydEZvcmVncm91bmQiOm51bGwsIkJhY2tncm91bmRGaWxsVHlwZSI6MCwiTWFyZ2luIjp7IiRpZCI6IjExMTYiLCJUb3AiOjAuMCwiTGVmdCI6MC4wLCJSaWdodCI6MC4wLCJCb3R0b20iOjAuMH0sIlBhZGRpbmciOnsiJGlkIjoiMTExNyIsIlRvcCI6MC4wLCJMZWZ0IjowLjAsIlJpZ2h0IjowLjAsIkJvdHRvbSI6MC4wfSwiQmFja2dyb3VuZCI6eyIkaWQiOiIxMTE4IiwiQ29sb3IiOnsiJGlkIjoiMTExOSIsIkEiOjg5LCJSIjowLCJHIjowLCJCIjowfX0sIklzVmlzaWJsZSI6dHJ1ZSwiV2lkdGgiOjAuMCwiSGVpZ2h0IjowLjAsIkJvcmRlclN0eWxlIjp7IiRpZCI6IjExMjAiLCJMaW5lQ29sb3IiOm51bGwsIkxpbmVXZWlnaHQiOjAuMCwiTGluZVR5cGUiOjAsIlBhcmVudFN0eWxlIjpudWxsfSwiUGFyZW50U3R5bGUiOm51bGx9LCJEdXJhdGlvblN0eWxlIjp7IiRpZCI6IjExMjEiLCJGb250U2V0dGluZ3MiOnsiJGlkIjoiMTEyMiIsIkZvbnRTaXplIjoxMCwiRm9udE5hbWUiOiJDYWxpYnJpIiwiSXNCb2xkIjpmYWxzZSwiSXNJdGFsaWMiOmZhbHNlLCJJc1VuZGVybGluZWQiOmZhbHNlLCJQYXJlbnRTdHlsZSI6bnVsbH0sIkF1dG9TaXplIjowLCJGb3JlZ3JvdW5kIjp7IiRpZCI6IjExMjMiLCJDb2xvciI6eyIkaWQiOiIxMTI0IiwiQSI6MjU1LCJSIjoyMzcsIkciOjEyNSwiQiI6NDl9fSwiTWF4V2lkdGgiOjIwMC4wLCJNYXhIZWlnaHQiOiJJbmZpbml0eSIsIlNtYXJ0Rm9yZWdyb3VuZElzQWN0aXZlIjpmYWxzZSwiSG9yaXpvbnRhbEFsaWdubWVudCI6MCwiVmVydGljYWxBbGlnbm1lbnQiOjEsIlNtYXJ0Rm9yZWdyb3VuZCI6bnVsbCwiQmFja2dyb3VuZEZpbGxUeXBlIjowLCJNYXJnaW4iOnsiJGlkIjoiMTEyNSIsIlRvcCI6MC4wLCJMZWZ0IjowLjAsIlJpZ2h0IjowLjAsIkJvdHRvbSI6MC4wfSwiUGFkZGluZyI6eyIkaWQiOiIxMTI2IiwiVG9wIjowLjAsIkxlZnQiOjAuMCwiUmlnaHQiOjAuMCwiQm90dG9tIjowLjB9LCJCYWNrZ3JvdW5kIjp7IiRpZCI6IjExMjciLCJDb2xvciI6eyIkaWQiOiIxMTI4IiwiQSI6MjU1LCJSIjoyMzcsIkciOjEyNSwiQiI6NDl9fSwiSXNWaXNpYmxlIjp0cnVlLCJXaWR0aCI6MC4wLCJIZWlnaHQiOjAuMCwiQm9yZGVyU3R5bGUiOnsiJGlkIjoiMTEyOSIsIkxpbmVDb2xvciI6bnVsbCwiTGluZVdlaWdodCI6MC4wLCJMaW5lVHlwZSI6MCwiUGFyZW50U3R5bGUiOm51bGx9LCJQYXJlbnRTdHlsZSI6bnVsbH0sIkhvcml6b250YWxDb25uZWN0b3JTdHlsZSI6eyIkaWQiOiIxMTMwIiwiTGluZUNvbG9yIjp7IiRpZCI6IjExMzEiLCIkdHlwZSI6Ik5MUkUuQ29tbW9uLkRvbS5Tb2xpZENvbG9yQnJ1c2gsIE5MUkUuQ29tbW9uIiwiQ29sb3IiOnsiJGlkIjoiMTEzMiIsIkEiOjI1NSwiUiI6MCwiRyI6MCwiQiI6MH19LCJMaW5lV2VpZ2h0IjowLjAsIkxpbmVUeXBlIjowLCJQYXJlbnRTdHlsZSI6bnVsbH0sIlZlcnRpY2FsQ29ubmVjdG9yU3R5bGUiOnsiJGlkIjoiMTEzMyIsIkxpbmVDb2xvciI6eyIkaWQiOiIxMTM0IiwiJHR5cGUiOiJOTFJFLkNvbW1vbi5Eb20uU29saWRDb2xvckJydXNoLCBOTFJFLkNvbW1vbiIsIkNvbG9yIjp7IiRpZCI6IjExMzUiLCJBIjoyNTUsIlIiOjAsIkciOjAsIkIiOjB9fSwiTGluZVdlaWdodCI6MC4wLCJMaW5lVHlwZSI6MCwiUGFyZW50U3R5bGUiOm51bGx9LCJNYXJnaW4iOm51bGwsIlN0YXJ0RGF0ZVBvc2l0aW9uIjozLCJFbmREYXRlUG9zaXRpb24iOjMsIkRhdGVJc1Zpc2libGUiOnRydWUsIlRpdGxlUG9zaXRpb24iOjQsIkR1cmF0aW9uUG9zaXRpb24iOjYsIlBlcmNlbnRhZ2VDb21wbGV0ZWRQb3NpdGlvbiI6MiwiVmFyaWFuY2VQb3NpdGlvbiI6NiwiU3BhY2luZyI6MywiSXNCZWxvd1RpbWViYW5kIjpmYWxzZSwiUGVyY2VudGFnZUNvbXBsZXRlU2hhcGVPcGFjaXR5IjozNSwiQmFzZWxpbmVTdHlsZSI6eyIkaWQiOiIxMTM2IiwiU2hhcGVTdHlsZSI6eyIkaWQiOiIxMTM3IiwiTWFyZ2luIjp7IiRpZCI6IjExMzgiLCJUb3AiOjAuMCwiTGVmdCI6MC4wLCJSaWdodCI6MC4wLCJCb3R0b20iOjAuMH0sIlBhZGRpbmciOnsiJGlkIjoiMTEzOSIsIlRvcCI6MC4wLCJMZWZ0IjowLjAsIlJpZ2h0IjowLjAsIkJvdHRvbSI6MC4wfSwiQmFja2dyb3VuZCI6eyIkaWQiOiIxMTQwIiwiQ29sb3IiOnsiJGlkIjoiMTE0MSIsIkEiOjE1MywiUiI6MCwiRyI6MCwiQiI6MH19LCJJc1Zpc2libGUiOnRydWUsIldpZHRoIjowLjAsIkhlaWdodCI6MC4wLCJCb3JkZXJTdHlsZSI6eyIkaWQiOiIxMTQyIiwiTGluZUNvbG9yIjpudWxsLCJMaW5lV2VpZ2h0IjowLjAsIkxpbmVUeXBlIjowLCJQYXJlbnRTdHlsZSI6bnVsbH0sIlBhcmVudFN0eWxlIjpudWxsfSwiTWFyZ2luIjp7IiRpZCI6IjExNDMiLCJUb3AiOjAuMCwiTGVmdCI6MC4wLCJSaWdodCI6MC4wLCJCb3R0b20iOjAuMH0sIlBhZGRpbmciOnsiJGlkIjoiMTE0NCIsIlRvcCI6MC4wLCJMZWZ0IjowLjAsIlJpZ2h0IjowLjAsIkJvdHRvbSI6MC4wfSwiQmFja2dyb3VuZCI6bnVsbCwiSXNWaXNpYmxlIjp0cnVlLCJXaWR0aCI6MC4wLCJIZWlnaHQiOjAuMCwiQm9yZGVyU3R5bGUiOm51bGwsIlBhcmVudFN0eWxlIjpudWxsfSwiU2hhcGVTdHlsZSI6eyIkaWQiOiIxMTQ1IiwiTWFyZ2luIjp7IiRpZCI6IjExNDYiLCJUb3AiOjAuMCwiTGVmdCI6NC4wLCJSaWdodCI6NC4wLCJCb3R0b20iOjAuMH0sIlBhZGRpbmciOnsiJGlkIjoiMTE0NyIsIlRvcCI6MC4wLCJMZWZ0IjowLjAsIlJpZ2h0IjowLjAsIkJvdHRvbSI6MC4wfSwiQmFja2dyb3VuZCI6eyIkaWQiOiIxMTQ4IiwiQ29sb3IiOnsiJGlkIjoiMTE0OSIsIkEiOjI1NSwiUiI6MjMzLCJHIjoxMTMsIkIiOjUwfX0sIklzVmlzaWJsZSI6dHJ1ZSwiV2lkdGgiOjAuMCwiSGVpZ2h0IjoxMC4wLCJCb3JkZXJTdHlsZSI6eyIkaWQiOiIxMTUwIiwiTGluZUNvbG9yIjp7IiRpZCI6IjExNTEiLCIkdHlwZSI6Ik5MUkUuQ29tbW9uLkRvbS5Tb2xpZENvbG9yQnJ1c2gsIE5MUkUuQ29tbW9uIiwiQ29sb3IiOnsiJGlkIjoiMTE1MiIsIkEiOjI1NSwiUiI6MjM0LCJHIjoyMiwiQiI6MzB9fSwiTGluZVdlaWdodCI6MC4wLCJMaW5lVHlwZSI6MCwiUGFyZW50U3R5bGUiOm51bGx9LCJQYXJlbnRTdHlsZSI6bnVsbH0sIlRpdGxlU3R5bGUiOnsiJGlkIjoiMTE1MyIsIkZvbnRTZXR0aW5ncyI6eyIkaWQiOiIxMTU0IiwiRm9udFNpemUiOjExLCJGb250TmFtZSI6IkNhbGlicmkiLCJJc0JvbGQiOmZhbHNlLCJJc0l0YWxpYyI6ZmFsc2UsIklzVW5kZXJsaW5lZCI6ZmFsc2UsIlBhcmVudFN0eWxlIjpudWxsfSwiQXV0b1NpemUiOjAsIkZvcmVncm91bmQiOnsiJGlkIjoiMTE1NSIsIkNvbG9yIjp7IiRpZCI6IjExNTY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MTE1NyIsIlRvcCI6MC4wLCJMZWZ0IjowLjAsIlJpZ2h0IjowLjAsIkJvdHRvbSI6MC4wfSwiUGFkZGluZyI6eyIkaWQiOiIxMTU4IiwiVG9wIjowLjAsIkxlZnQiOjAuMCwiUmlnaHQiOjAuMCwiQm90dG9tIjowLjB9LCJCYWNrZ3JvdW5kIjp7IiRpZCI6IjExNTkiLCJDb2xvciI6eyIkaWQiOiIxMTYwIiwiQSI6MjU1LCJSIjowLCJHIjowLCJCIjowfX0sIklzVmlzaWJsZSI6dHJ1ZSwiV2lkdGgiOjAuMCwiSGVpZ2h0IjowLjAsIkJvcmRlclN0eWxlIjp7IiRpZCI6IjExNjEiLCJMaW5lQ29sb3IiOm51bGwsIkxpbmVXZWlnaHQiOjAuMCwiTGluZVR5cGUiOjAsIlBhcmVudFN0eWxlIjpudWxsfSwiUGFyZW50U3R5bGUiOm51bGx9LCJEYXRlU3R5bGUiOnsiJGlkIjoiMTE2MiIsIkZvbnRTZXR0aW5ncyI6eyIkaWQiOiIxMTYzIiwiRm9udFNpemUiOjEwLCJGb250TmFtZSI6IkNhbGlicmkiLCJJc0JvbGQiOmZhbHNlLCJJc0l0YWxpYyI6ZmFsc2UsIklzVW5kZXJsaW5lZCI6ZmFsc2UsIlBhcmVudFN0eWxlIjpudWxsfSwiQXV0b1NpemUiOjAsIkZvcmVncm91bmQiOnsiJGlkIjoiMTE2NCIsIkNvbG9yIjp7IiRpZCI6IjExNjUiLCJBIjoyNTUsIlIiOjE0LCJHIjo0MCwiQiI6NjV9fSwiTWF4V2lkdGgiOjIwMC4wLCJNYXhIZWlnaHQiOiJJbmZpbml0eSIsIlNtYXJ0Rm9yZWdyb3VuZElzQWN0aXZlIjpmYWxzZSwiSG9yaXpvbnRhbEFsaWdubWVudCI6MiwiVmVydGljYWxBbGlnbm1lbnQiOjEsIlNtYXJ0Rm9yZWdyb3VuZCI6bnVsbCwiQmFja2dyb3VuZEZpbGxUeXBlIjowLCJNYXJnaW4iOnsiJGlkIjoiMTE2NiIsIlRvcCI6MC4wLCJMZWZ0IjowLjAsIlJpZ2h0IjowLjAsIkJvdHRvbSI6MC4wfSwiUGFkZGluZyI6eyIkaWQiOiIxMTY3IiwiVG9wIjowLjAsIkxlZnQiOjAuMCwiUmlnaHQiOjAuMCwiQm90dG9tIjowLjB9LCJCYWNrZ3JvdW5kIjp7IiRpZCI6IjExNjgiLCJDb2xvciI6eyIkaWQiOiIxMTY5IiwiQSI6MjU1LCJSIjoxNCwiRyI6NDAsIkIiOjY1fX0sIklzVmlzaWJsZSI6dHJ1ZSwiV2lkdGgiOjAuMCwiSGVpZ2h0IjowLjAsIkJvcmRlclN0eWxlIjp7IiRpZCI6IjExNzAiLCJMaW5lQ29sb3IiOm51bGwsIkxpbmVXZWlnaHQiOjAuMCwiTGluZVR5cGUiOjAsIlBhcmVudFN0eWxlIjpudWxsfSwiUGFyZW50U3R5bGUiOm51bGx9LCJEYXRlRm9ybWF0Ijp7IiRpZCI6IjExNzE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MTE3MiIsIkZvcm1hdCI6MCwiSXNWaXNpYmxlIjpmYWxzZSwiTGFzdEtub3duVmlzaWJpbGl0eVN0YXRlIjpmYWxzZX0sIklzVmlzaWJsZSI6dHJ1ZSwiVmFyaWFuY2VTdHlsZSI6eyIkaWQiOiIxMTczIiwiVGV4dFN0eWxlIjp7IiRpZCI6IjExNzQiLCJGb250U2V0dGluZ3MiOnsiJGlkIjoiMTE3NSIsIkZvbnRTaXplIjoxMSwiRm9udE5hbWUiOiJDYWxpYnJpIiwiSXNCb2xkIjpmYWxzZSwiSXNJdGFsaWMiOmZhbHNlLCJJc1VuZGVybGluZWQiOmZhbHNlLCJQYXJlbnRTdHlsZSI6bnVsbH0sIkF1dG9TaXplIjowLCJGb3JlZ3JvdW5kIjp7IiRpZCI6IjExNzYiLCJDb2xvciI6eyIkaWQiOiIxMTc3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ExNzgiLCJUb3AiOjAuMCwiTGVmdCI6MC4wLCJSaWdodCI6MC4wLCJCb3R0b20iOjAuMH0sIlBhZGRpbmciOnsiJGlkIjoiMTE3OSIsIlRvcCI6MC4wLCJMZWZ0IjowLjAsIlJpZ2h0IjowLjAsIkJvdHRvbSI6MC4wfSwiQmFja2dyb3VuZCI6eyIkaWQiOiIxMTgwIiwiQ29sb3IiOnsiJGlkIjoiMTE4MSIsIkEiOjAsIlIiOjAsIkciOjAsIkIiOjB9fSwiSXNWaXNpYmxlIjp0cnVlLCJXaWR0aCI6MC4wLCJIZWlnaHQiOjAuMCwiQm9yZGVyU3R5bGUiOnsiJGlkIjoiMTE4MiIsIkxpbmVDb2xvciI6bnVsbCwiTGluZVdlaWdodCI6MC4wLCJMaW5lVHlwZSI6MCwiUGFyZW50U3R5bGUiOm51bGx9LCJQYXJlbnRTdHlsZSI6bnVsbH0sIlBhcmVudFN0eWxlIjpudWxsfSwiUGFyZW50U3R5bGUiOm51bGwsIl9leHBsaWNpdGx5U2V0Ijp7IiRpZCI6IjExODMiLCJTaGFwZVN0eWxlIjpmYWxzZSwiVGl0bGVTdHlsZSI6ZmFsc2UsIkRhdGVTdHlsZSI6ZmFsc2UsIlZhcmlhbmNlU3R5bGUiOmZhbHNlLCJIb3Jpem9udGFsQ29ubmVjdG9yU3R5bGUiOmZhbHNlLCJWZXJ0aWNhbENvbm5lY3RvclN0eWxlIjpmYWxzZSwiUGVyY2VudGFnZUNvbXBsZXRlU2hhcGVPcGFjaXR5IjpmYWxzZSwiU2hhcGUiOmZhbHNlLCJTaGFwZVRoaWNrbmVzcyI6ZmFsc2UsIkR1cmF0aW9uRm9ybWF0IjpmYWxzZSwiSW5jbHVkZU5vbldvcmtpbmdEYXlzSW5EdXJhdGlvbiI6ZmFsc2UsIk1hcmdpbiI6ZmFsc2UsIlN0YXJ0RGF0ZVBvc2l0aW9uIjpmYWxzZSwiRW5kRGF0ZVBvc2l0aW9uIjpmYWxzZSwiVGl0bGVQb3NpdGlvbiI6ZmFsc2UsIkR1cmF0aW9uUG9zaXRpb24iOmZhbHNlLCJQZXJjZW50YWdlQ29tcGxldGVkUG9zaXRpb24iOmZhbHNlLCJTcGFjaW5nIjpmYWxzZSwiSXNCZWxvd1RpbWViYW5kIjpmYWxzZSwiRGF0ZUZvcm1hdCI6ZmFsc2UsIldlZWtOdW1iZXJpbmciOmZhbHNlLCJJc1Zpc2libGUiOmZhbHNlLCJWYXJpYW5jZVBvc2l0aW9uIjpmYWxzZX19LCJEZWZhdWx0U3dpbWxhbmVNb3RTdHlsZSI6eyIkaWQiOiIxMTg0IiwiU2hhcGUiOjEsIkNvbm5lY3Rvck1hcmdpbiI6eyIkaWQiOiIxMTg1IiwiVG9wIjowLjAsIkxlZnQiOjIuMCwiUmlnaHQiOjIuMCwiQm90dG9tIjowLjB9LCJDb25uZWN0b3JTdHlsZSI6eyIkaWQiOiIxMTg2IiwiTGluZUNvbG9yIjp7IiRpZCI6IjExODciLCIkdHlwZSI6Ik5MUkUuQ29tbW9uLkRvbS5Tb2xpZENvbG9yQnJ1c2gsIE5MUkUuQ29tbW9uIiwiQ29sb3IiOnsiJGlkIjoiMTE4OCIsIkEiOjEyNywiUiI6MTI4LCJHIjo1MywiQiI6MTR9fSwiTGluZVdlaWdodCI6MS4wLCJMaW5lVHlwZSI6MCwiUGFyZW50U3R5bGUiOm51bGx9LCJJc0JlbG93VGltZWJhbmQiOmZhbHNlLCJQb3NpdGlvbk9uVGFzayI6MSwiSGlkZURhdGUiOmZhbHNlLCJTaGFwZVNpemUiOjAsIlNwYWNpbmciOjAuMCwiUGFkZGluZyI6eyIkaWQiOiIxMTg5IiwiVG9wIjo1LjAsIkxlZnQiOjMuMCwiUmlnaHQiOjAuMCwiQm90dG9tIjoyLjB9LCJTaGFwZVN0eWxlIjp7IiRpZCI6IjExOTAiLCJNYXJnaW4iOnsiJGlkIjoiMTE5MSIsIlRvcCI6MC4wLCJMZWZ0IjowLjAsIlJpZ2h0IjowLjAsIkJvdHRvbSI6MC4wfSwiUGFkZGluZyI6eyIkaWQiOiIxMTkyIiwiVG9wIjowLjAsIkxlZnQiOjAuMCwiUmlnaHQiOjAuMCwiQm90dG9tIjowLjB9LCJCYWNrZ3JvdW5kIjp7IiRpZCI6IjExOTMiLCJDb2xvciI6eyIkaWQiOiIxMTk0IiwiQSI6MjU1LCJSIjoxMjgsIkciOjUzLCJCIjoxNH19LCJJc1Zpc2libGUiOnRydWUsIldpZHRoIjoxMi4wLCJIZWlnaHQiOjE0LjAsIkJvcmRlclN0eWxlIjp7IiRpZCI6IjExOTUiLCJMaW5lQ29sb3IiOnsiJGlkIjoiMTE5NiIsIiR0eXBlIjoiTkxSRS5Db21tb24uRG9tLlNvbGlkQ29sb3JCcnVzaCwgTkxSRS5Db21tb24iLCJDb2xvciI6eyIkaWQiOiIxMTk3IiwiQSI6MjU1LCJSIjoyNTUsIkciOjI1NSwiQiI6MjU1fX0sIkxpbmVXZWlnaHQiOjAuMCwiTGluZVR5cGUiOjAsIlBhcmVudFN0eWxlIjpudWxsfSwiUGFyZW50U3R5bGUiOm51bGx9LCJUaXRsZVN0eWxlIjp7IiRpZCI6IjExOTgiLCJGb250U2V0dGluZ3MiOnsiJGlkIjoiMTE5OSIsIkZvbnRTaXplIjoxMSwiRm9udE5hbWUiOiJDYWxpYnJpIiwiSXNCb2xkIjpmYWxzZSwiSXNJdGFsaWMiOmZhbHNlLCJJc1VuZGVybGluZWQiOmZhbHNlLCJQYXJlbnRTdHlsZSI6bnVsbH0sIkF1dG9TaXplIjowLCJGb3JlZ3JvdW5kIjp7IiRpZCI6IjEyMDAiLCJDb2xvciI6eyIkaWQiOiIxMjAxIiwiQSI6MjU1LCJSIjowLCJHIjowLCJCIjowfX0sIk1heFdpZHRoIjoyMDAuMCwiTWF4SGVpZ2h0IjoiSW5maW5pdHkiLCJTbWFydEZvcmVncm91bmRJc0FjdGl2ZSI6ZmFsc2UsIkhvcml6b250YWxBbGlnbm1lbnQiOjEsIlZlcnRpY2FsQWxpZ25tZW50IjoxLCJTbWFydEZvcmVncm91bmQiOm51bGwsIkJhY2tncm91bmRGaWxsVHlwZSI6MCwiTWFyZ2luIjp7IiRpZCI6IjEyMDIiLCJUb3AiOjAuMCwiTGVmdCI6MC4wLCJSaWdodCI6MC4wLCJCb3R0b20iOjAuMH0sIlBhZGRpbmciOnsiJGlkIjoiMTIwMyIsIlRvcCI6MC4wLCJMZWZ0IjowLjAsIlJpZ2h0IjowLjAsIkJvdHRvbSI6MC4wfSwiQmFja2dyb3VuZCI6eyIkaWQiOiIxMjA0IiwiQ29sb3IiOnsiJGlkIjoiMTIwNSIsIkEiOjI1NSwiUiI6MCwiRyI6MCwiQiI6MH19LCJJc1Zpc2libGUiOnRydWUsIldpZHRoIjowLjAsIkhlaWdodCI6MC4wLCJCb3JkZXJTdHlsZSI6eyIkaWQiOiIxMjA2IiwiTGluZUNvbG9yIjpudWxsLCJMaW5lV2VpZ2h0IjowLjAsIkxpbmVUeXBlIjowLCJQYXJlbnRTdHlsZSI6bnVsbH0sIlBhcmVudFN0eWxlIjpudWxsfSwiRGF0ZVN0eWxlIjp7IiRpZCI6IjEyMDciLCJGb250U2V0dGluZ3MiOnsiJGlkIjoiMTIwOCIsIkZvbnRTaXplIjoxMCwiRm9udE5hbWUiOiJDYWxpYnJpIiwiSXNCb2xkIjpmYWxzZSwiSXNJdGFsaWMiOmZhbHNlLCJJc1VuZGVybGluZWQiOmZhbHNlLCJQYXJlbnRTdHlsZSI6bnVsbH0sIkF1dG9TaXplIjowLCJGb3JlZ3JvdW5kIjp7IiRpZCI6IjEyMDkiLCJDb2xvciI6eyIkaWQiOiIxMjEwIiwiQSI6MjU1LCJSIjoxNCwiRyI6NDAsIkIiOjY1fX0sIk1heFdpZHRoIjoyMDAuMCwiTWF4SGVpZ2h0IjoiSW5maW5pdHkiLCJTbWFydEZvcmVncm91bmRJc0FjdGl2ZSI6ZmFsc2UsIkhvcml6b250YWxBbGlnbm1lbnQiOjEsIlZlcnRpY2FsQWxpZ25tZW50IjoxLCJTbWFydEZvcmVncm91bmQiOm51bGwsIkJhY2tncm91bmRGaWxsVHlwZSI6MCwiTWFyZ2luIjp7IiRpZCI6IjEyMTEiLCJUb3AiOjAuMCwiTGVmdCI6MC4wLCJSaWdodCI6MC4wLCJCb3R0b20iOjAuMH0sIlBhZGRpbmciOnsiJGlkIjoiMTIxMiIsIlRvcCI6MC4wLCJMZWZ0IjowLjAsIlJpZ2h0IjowLjAsIkJvdHRvbSI6MC4wfSwiQmFja2dyb3VuZCI6eyIkaWQiOiIxMjEzIiwiQ29sb3IiOnsiJGlkIjoiMTIxNCIsIkEiOjI1NSwiUiI6MTQsIkciOjQwLCJCIjo2NX19LCJJc1Zpc2libGUiOnRydWUsIldpZHRoIjowLjAsIkhlaWdodCI6MC4wLCJCb3JkZXJTdHlsZSI6eyIkaWQiOiIxMjE1IiwiTGluZUNvbG9yIjpudWxsLCJMaW5lV2VpZ2h0IjowLjAsIkxpbmVUeXBlIjowLCJQYXJlbnRTdHlsZSI6bnVsbH0sIlBhcmVudFN0eWxlIjpudWxsfSwiRGF0ZUZvcm1hdCI6eyIkaWQiOiIxMjE2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EyMTciLCJGb3JtYXQiOjAsIklzVmlzaWJsZSI6ZmFsc2UsIkxhc3RLbm93blZpc2liaWxpdHlTdGF0ZSI6ZmFsc2V9LCJJc1Zpc2libGUiOmZhbHNlLCJWYXJpYW5jZVN0eWxlIjp7IiRpZCI6IjEyMTgiLCJUZXh0U3R5bGUiOnsiJGlkIjoiMTIxOSIsIkZvbnRTZXR0aW5ncyI6eyIkaWQiOiIxMjIwIiwiRm9udFNpemUiOjExLCJGb250TmFtZSI6IkNhbGlicmkiLCJJc0JvbGQiOmZhbHNlLCJJc0l0YWxpYyI6ZmFsc2UsIklzVW5kZXJsaW5lZCI6ZmFsc2UsIlBhcmVudFN0eWxlIjpudWxsfSwiQXV0b1NpemUiOjAsIkZvcmVncm91bmQiOnsiJGlkIjoiMTIyMSIsIkNvbG9yIjp7IiRpZCI6IjEyMjI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MTIyMyIsIlRvcCI6MC4wLCJMZWZ0IjowLjAsIlJpZ2h0IjowLjAsIkJvdHRvbSI6MC4wfSwiUGFkZGluZyI6eyIkaWQiOiIxMjI0IiwiVG9wIjowLjAsIkxlZnQiOjAuMCwiUmlnaHQiOjAuMCwiQm90dG9tIjowLjB9LCJCYWNrZ3JvdW5kIjp7IiRpZCI6IjEyMjUiLCJDb2xvciI6eyIkaWQiOiIxMjI2IiwiQSI6MCwiUiI6MCwiRyI6MCwiQiI6MH19LCJJc1Zpc2libGUiOmZhbHNlLCJXaWR0aCI6MC4wLCJIZWlnaHQiOjAuMCwiQm9yZGVyU3R5bGUiOnsiJGlkIjoiMTIyNyIsIkxpbmVDb2xvciI6bnVsbCwiTGluZVdlaWdodCI6MC4wLCJMaW5lVHlwZSI6MCwiUGFyZW50U3R5bGUiOm51bGx9LCJQYXJlbnRTdHlsZSI6bnVsbH0sIlBhcmVudFN0eWxlIjpudWxsfSwiUGFyZW50U3R5bGUiOm51bGx9LCJEZWZhdWx0U3dpbWxhbmVNaWxlc3RvbmVTdHlsZSI6eyIkaWQiOiIxMjI4IiwiVGl0bGVQb3NpdGlvbiI6IkxlZnQiLCJEYXRlUG9zaXRpb24iOiJSaWdodCIsIlZhcmlhbmNlUG9zaXRpb24iOiJSaWdodCIsIlNoYXBlVHlwZSI6MSwiU2hhcGVTaXplIjowLCJTcGFjaW5nIjo1LCJTaGFwZVN0eWxlIjp7IiRpZCI6IjEyMjkiLCJNYXJnaW4iOnsiJGlkIjoiMTIzMCIsIlRvcCI6MC4wLCJMZWZ0IjowLjAsIlJpZ2h0IjowLjAsIkJvdHRvbSI6MC4wfSwiUGFkZGluZyI6eyIkaWQiOiIxMjMxIiwiVG9wIjowLjAsIkxlZnQiOjAuMCwiUmlnaHQiOjAuMCwiQm90dG9tIjowLjB9LCJCYWNrZ3JvdW5kIjp7IiRpZCI6IjEyMzIiLCJDb2xvciI6eyIkaWQiOiIxMjMzIiwiQSI6MjU1LCJSIjoyMzMsIkciOjExMywiQiI6NTB9fSwiSXNWaXNpYmxlIjp0cnVlLCJXaWR0aCI6MTIuMCwiSGVpZ2h0IjoxNC4wLCJCb3JkZXJTdHlsZSI6eyIkaWQiOiIxMjM0IiwiTGluZUNvbG9yIjp7IiRpZCI6IjEyMzUiLCIkdHlwZSI6Ik5MUkUuQ29tbW9uLkRvbS5Tb2xpZENvbG9yQnJ1c2gsIE5MUkUuQ29tbW9uIiwiQ29sb3IiOnsiJGlkIjoiMTIzNiIsIkEiOjI1NSwiUiI6MjM0LCJHIjoyMiwiQiI6MzB9fSwiTGluZVdlaWdodCI6MC4wLCJMaW5lVHlwZSI6MCwiUGFyZW50U3R5bGUiOm51bGx9LCJQYXJlbnRTdHlsZSI6bnVsbH0sIlRpdGxlU3R5bGUiOnsiJGlkIjoiMTIzNyIsIkZvbnRTZXR0aW5ncyI6eyIkaWQiOiIxMjM4IiwiRm9udFNpemUiOjExLCJGb250TmFtZSI6IkNhbGlicmkiLCJJc0JvbGQiOmZhbHNlLCJJc0l0YWxpYyI6ZmFsc2UsIklzVW5kZXJsaW5lZCI6ZmFsc2UsIlBhcmVudFN0eWxlIjpudWxsfSwiQXV0b1NpemUiOjAsIkZvcmVncm91bmQiOnsiJGlkIjoiMTIzOSIsIkNvbG9yIjp7IiRpZCI6IjEyNDAiLCJBIjoyNTUsIlIiOjAsIkciOjAsIkIiOjB9fSwiTWF4V2lkdGgiOjIwMC4wLCJNYXhIZWlnaHQiOiJJbmZpbml0eSIsIlNtYXJ0Rm9yZWdyb3VuZElzQWN0aXZlIjpmYWxzZSwiSG9yaXpvbnRhbEFsaWdubWVudCI6MiwiVmVydGljYWxBbGlnbm1lbnQiOjEsIlNtYXJ0Rm9yZWdyb3VuZCI6bnVsbCwiQmFja2dyb3VuZEZpbGxUeXBlIjowLCJNYXJnaW4iOnsiJGlkIjoiMTI0MSIsIlRvcCI6MC4wLCJMZWZ0IjowLjAsIlJpZ2h0IjowLjAsIkJvdHRvbSI6MC4wfSwiUGFkZGluZyI6eyIkaWQiOiIxMjQyIiwiVG9wIjowLjAsIkxlZnQiOjAuMCwiUmlnaHQiOjAuMCwiQm90dG9tIjowLjB9LCJCYWNrZ3JvdW5kIjp7IiRpZCI6IjEyNDMiLCJDb2xvciI6eyIkaWQiOiIxMjQ0IiwiQSI6MjU1LCJSIjowLCJHIjowLCJCIjowfX0sIklzVmlzaWJsZSI6dHJ1ZSwiV2lkdGgiOjAuMCwiSGVpZ2h0IjowLjAsIkJvcmRlclN0eWxlIjp7IiRpZCI6IjEyNDUiLCJMaW5lQ29sb3IiOm51bGwsIkxpbmVXZWlnaHQiOjAuMCwiTGluZVR5cGUiOjAsIlBhcmVudFN0eWxlIjpudWxsfSwiUGFyZW50U3R5bGUiOm51bGx9LCJEYXRlU3R5bGUiOnsiJGlkIjoiMTI0NiIsIkZvbnRTZXR0aW5ncyI6eyIkaWQiOiIxMjQ3IiwiRm9udFNpemUiOjEwLCJGb250TmFtZSI6IkNhbGlicmkiLCJJc0JvbGQiOmZhbHNlLCJJc0l0YWxpYyI6ZmFsc2UsIklzVW5kZXJsaW5lZCI6ZmFsc2UsIlBhcmVudFN0eWxlIjpudWxsfSwiQXV0b1NpemUiOjAsIkZvcmVncm91bmQiOnsiJGlkIjoiMTI0OCIsIkNvbG9yIjp7IiRpZCI6IjEyNDkiLCJBIjoyNTUsIlIiOjE0LCJHIjo0MCwiQiI6NjV9fSwiTWF4V2lkdGgiOjIwMC4wLCJNYXhIZWlnaHQiOiJJbmZpbml0eSIsIlNtYXJ0Rm9yZWdyb3VuZElzQWN0aXZlIjpmYWxzZSwiSG9yaXpvbnRhbEFsaWdubWVudCI6MCwiVmVydGljYWxBbGlnbm1lbnQiOjEsIlNtYXJ0Rm9yZWdyb3VuZCI6bnVsbCwiQmFja2dyb3VuZEZpbGxUeXBlIjowLCJNYXJnaW4iOnsiJGlkIjoiMTI1MCIsIlRvcCI6MC4wLCJMZWZ0IjowLjAsIlJpZ2h0IjowLjAsIkJvdHRvbSI6MC4wfSwiUGFkZGluZyI6eyIkaWQiOiIxMjUxIiwiVG9wIjowLjAsIkxlZnQiOjAuMCwiUmlnaHQiOjAuMCwiQm90dG9tIjowLjB9LCJCYWNrZ3JvdW5kIjp7IiRpZCI6IjEyNTIiLCJDb2xvciI6eyIkaWQiOiIxMjUzIiwiQSI6MjU1LCJSIjoxNCwiRyI6NDAsIkIiOjY1fX0sIklzVmlzaWJsZSI6dHJ1ZSwiV2lkdGgiOjAuMCwiSGVpZ2h0IjowLjAsIkJvcmRlclN0eWxlIjp7IiRpZCI6IjEyNTQiLCJMaW5lQ29sb3IiOm51bGwsIkxpbmVXZWlnaHQiOjAuMCwiTGluZVR5cGUiOjAsIlBhcmVudFN0eWxlIjpudWxsfSwiUGFyZW50U3R5bGUiOm51bGx9LCJEYXRlRm9ybWF0Ijp7IiRpZCI6IjEyNTU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MTI1NiIsIkZvcm1hdCI6MCwiSXNWaXNpYmxlIjpmYWxzZSwiTGFzdEtub3duVmlzaWJpbGl0eVN0YXRlIjpmYWxzZX0sIklzVmlzaWJsZSI6dHJ1ZSwiVmFyaWFuY2VTdHlsZSI6eyIkaWQiOiIxMjU3IiwiVGV4dFN0eWxlIjp7IiRpZCI6IjEyNTgiLCJGb250U2V0dGluZ3MiOnsiJGlkIjoiMTI1OSIsIkZvbnRTaXplIjoxMSwiRm9udE5hbWUiOiJDYWxpYnJpIiwiSXNCb2xkIjpmYWxzZSwiSXNJdGFsaWMiOmZhbHNlLCJJc1VuZGVybGluZWQiOmZhbHNlLCJQYXJlbnRTdHlsZSI6bnVsbH0sIkF1dG9TaXplIjowLCJGb3JlZ3JvdW5kIjp7IiRpZCI6IjEyNjAiLCJDb2xvciI6eyIkaWQiOiIxMjYx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EyNjIiLCJUb3AiOjAuMCwiTGVmdCI6MC4wLCJSaWdodCI6MC4wLCJCb3R0b20iOjAuMH0sIlBhZGRpbmciOnsiJGlkIjoiMTI2MyIsIlRvcCI6MC4wLCJMZWZ0IjowLjAsIlJpZ2h0IjowLjAsIkJvdHRvbSI6MC4wfSwiQmFja2dyb3VuZCI6eyIkaWQiOiIxMjY0IiwiQ29sb3IiOnsiJGlkIjoiMTI2NSIsIkEiOjAsIlIiOjAsIkciOjAsIkIiOjB9fSwiSXNWaXNpYmxlIjp0cnVlLCJXaWR0aCI6MC4wLCJIZWlnaHQiOjAuMCwiQm9yZGVyU3R5bGUiOnsiJGlkIjoiMTI2NiIsIkxpbmVDb2xvciI6bnVsbCwiTGluZVdlaWdodCI6MC4wLCJMaW5lVHlwZSI6MCwiUGFyZW50U3R5bGUiOm51bGx9LCJQYXJlbnRTdHlsZSI6bnVsbH0sIlBhcmVudFN0eWxlIjpudWxsfSwiUGFyZW50U3R5bGUiOm51bGx9LCJEZWZhdWx0U3dpbWxhbmVBY3Rpdml0eVN0eWxlIjp7IiRpZCI6IjEyNjciLCJIZWFkZXJTdHlsZSI6eyIkaWQiOiIxMjY4IiwiVGV4dFN0eWxlIjp7IiRpZCI6IjEyNjkiLCJGb250U2V0dGluZ3MiOnsiJGlkIjoiMTI3MCIsIkZvbnRTaXplIjoxMSwiRm9udE5hbWUiOiJDYWxpYnJpIiwiSXNCb2xkIjpmYWxzZSwiSXNJdGFsaWMiOmZhbHNlLCJJc1VuZGVybGluZWQiOmZhbHNlLCJQYXJlbnRTdHlsZSI6bnVsbH0sIkF1dG9TaXplIjoyLCJGb3JlZ3JvdW5kIjp7IiRpZCI6IjEyNzEiLCJDb2xvciI6eyIkaWQiOiIxMjcyIiwiQSI6MjU1LCJSIjowLCJHIjowLCJCIjowfX0sIk1heFdpZHRoIjoiSW5maW5pdHkiLCJNYXhIZWlnaHQiOiJJbmZpbml0eSIsIlNtYXJ0Rm9yZWdyb3VuZElzQWN0aXZlIjpmYWxzZSwiSG9yaXpvbnRhbEFsaWdubWVudCI6MCwiVmVydGljYWxBbGlnbm1lbnQiOjAsIlNtYXJ0Rm9yZWdyb3VuZCI6bnVsbCwiQmFja2dyb3VuZEZpbGxUeXBlIjowLCJNYXJnaW4iOnsiJGlkIjoiMTI3MyIsIlRvcCI6MC4wLCJMZWZ0IjowLjAsIlJpZ2h0IjowLjAsIkJvdHRvbSI6MC4wfSwiUGFkZGluZyI6eyIkaWQiOiIxMjc0IiwiVG9wIjowLjAsIkxlZnQiOjAuMCwiUmlnaHQiOjAuMCwiQm90dG9tIjowLjB9LCJCYWNrZ3JvdW5kIjp7IiRpZCI6IjEyNzUiLCJDb2xvciI6eyIkaWQiOiIxMjc2IiwiQSI6MjU1LCJSIjowLCJHIjowLCJCIjowfX0sIklzVmlzaWJsZSI6dHJ1ZSwiV2lkdGgiOjAuMCwiSGVpZ2h0IjowLjAsIkJvcmRlclN0eWxlIjpudWxsLCJQYXJlbnRTdHlsZSI6bnVsbH0sIlJlY3RhbmdsZVN0eWxlIjp7IiRpZCI6IjEyNzciLCJNYXJnaW4iOnsiJGlkIjoiMTI3OCIsIlRvcCI6MC4wLCJMZWZ0IjowLjAsIlJpZ2h0IjowLjAsIkJvdHRvbSI6MC4wfSwiUGFkZGluZyI6eyIkaWQiOiIxMjc5IiwiVG9wIjowLjAsIkxlZnQiOjAuMCwiUmlnaHQiOjAuMCwiQm90dG9tIjowLjB9LCJCYWNrZ3JvdW5kIjp7IiRpZCI6IjEyODAiLCJDb2xvciI6eyIkaWQiOiIxMjgxIiwiQSI6NjMsIlIiOjIzMywiRyI6MTEzLCJCIjo1MH19LCJJc1Zpc2libGUiOnRydWUsIldpZHRoIjowLjAsIkhlaWdodCI6MC4wLCJCb3JkZXJTdHlsZSI6eyIkaWQiOiIxMjgyIiwiTGluZUNvbG9yIjp7IiRpZCI6IjEyODMiLCIkdHlwZSI6Ik5MUkUuQ29tbW9uLkRvbS5Tb2xpZENvbG9yQnJ1c2gsIE5MUkUuQ29tbW9uIiwiQ29sb3IiOnsiJGlkIjoiMTI4NCIsIkEiOjI1NSwiUiI6MjU1LCJHIjoyNTUsIkIiOjI1NX19LCJMaW5lV2VpZ2h0IjowLjAsIkxpbmVUeXBlIjowLCJQYXJlbnRTdHlsZSI6bnVsbH0sIlBhcmVudFN0eWxlIjpudWxsfSwiTWFyZ2luIjp7IiRpZCI6IjEyODUiLCJUb3AiOjAuMCwiTGVmdCI6MC4wLCJSaWdodCI6MC4wLCJCb3R0b20iOjAuMH0sIlBhZGRpbmciOnsiJGlkIjoiMTI4NiIsIlRvcCI6MC4wLCJMZWZ0IjowLjAsIlJpZ2h0IjowLjAsIkJvdHRvbSI6MC4wfSwiQmFja2dyb3VuZCI6bnVsbCwiSXNWaXNpYmxlIjp0cnVlLCJXaWR0aCI6MC4wLCJIZWlnaHQiOjAuMCwiQm9yZGVyU3R5bGUiOm51bGwsIlBhcmVudFN0eWxlIjpudWxsfSwiQmFja2dyb3VuZFN0eWxlIjp7IiRpZCI6IjEyODciLCJNYXJnaW4iOnsiJGlkIjoiMTI4OCIsIlRvcCI6MC4wLCJMZWZ0IjowLjAsIlJpZ2h0IjowLjAsIkJvdHRvbSI6MC4wfSwiUGFkZGluZyI6eyIkaWQiOiIxMjg5IiwiVG9wIjowLjAsIkxlZnQiOjAuMCwiUmlnaHQiOjAuMCwiQm90dG9tIjowLjB9LCJCYWNrZ3JvdW5kIjp7IiRpZCI6IjEyOTAiLCJDb2xvciI6eyIkaWQiOiIxMjkxIiwiQSI6NTEsIlIiOjIwMCwiRyI6MjAwLCJCIjoyMDB9fSwiSXNWaXNpYmxlIjp0cnVlLCJXaWR0aCI6MC4wLCJIZWlnaHQiOjAuMCwiQm9yZGVyU3R5bGUiOnsiJGlkIjoiMTI5MiIsIkxpbmVDb2xvciI6eyIkaWQiOiIxMjkzIiwiJHR5cGUiOiJOTFJFLkNvbW1vbi5Eb20uU29saWRDb2xvckJydXNoLCBOTFJFLkNvbW1vbiIsIkNvbG9yIjp7IiRpZCI6IjEyOTQiLCJBIjoyNTUsIlIiOjIzNCwiRyI6MjIsIkIiOjMwfX0sIkxpbmVXZWlnaHQiOjAuMCwiTGluZVR5cGUiOjAsIlBhcmVudFN0eWxlIjpudWxsfSwiUGFyZW50U3R5bGUiOm51bGx9LCJNYXJnaW4iOnsiJGlkIjoiMTI5NSIsIlRvcCI6MC4wLCJMZWZ0IjowLjAsIlJpZ2h0IjowLjAsIkJvdHRvbSI6MC4wfSwiUGFkZGluZyI6eyIkaWQiOiIxMjk2IiwiVG9wIjowLjAsIkxlZnQiOjAuMCwiUmlnaHQiOjAuMCwiQm90dG9tIjowLjB9LCJJc1Zpc2libGUiOnRydWUsIldpZHRoIjowLjAsIkhlaWdodCI6MC4wLCJCb3JkZXJTdHlsZSI6eyIkaWQiOiIxMjk3IiwiTGluZUNvbG9yIjpudWxsLCJMaW5lV2VpZ2h0IjowLjAsIkxpbmVUeXBlIjowLCJQYXJlbnRTdHlsZSI6bnVsbH0sIlBhcmVudFN0eWxlIjpudWxsfSwiTWFyZ2luIjp7IiRpZCI6IjEyOTgiLCJUb3AiOjAuMCwiTGVmdCI6MC4wLCJSaWdodCI6MC4wLCJCb3R0b20iOjAuMH0sIlBhZGRpbmciOnsiJGlkIjoiMTI5OSIsIlRvcCI6MC4wLCJMZWZ0IjowLjAsIlJpZ2h0IjowLjAsIkJvdHRvbSI6MC4wfSwiSXNWaXNpYmxlIjp0cnVlLCJXaWR0aCI6MC4wLCJIZWlnaHQiOjAuMCwiQm9yZGVyU3R5bGUiOnsiJGlkIjoiMTMwMCIsIkxpbmVDb2xvciI6bnVsbCwiTGluZVdlaWdodCI6MC4wLCJMaW5lVHlwZSI6MCwiUGFyZW50U3R5bGUiOm51bGx9LCJQYXJlbnRTdHlsZSI6bnVsbH19LHsiJGlkIjoiMTMwMSIsIl9hY3Rpdml0aWVzIjpbeyIkaWQiOiIxMzAyIiwiX3Jvd3MiOlt7IiRpZCI6IjEzMDMiLCJfdGFza3MiOlt7IiRpZCI6IjEzMDQiLCJfYXR0YWNoZWRNaWxlc3RvbmVzIjpbXSwiVGFza0RlZmluaXRpb24iOnsiJGlkIjoiMTMwNSIsIkdyb3VwTmFtZSI6bnVsbCwiU3RhcnREYXRlIjoiMjAyNS0wOS0wMVQwMDowMDowMFoiLCJFbmREYXRlIjoiMjAyNi0wMS0yMVQyMzo1OTowMFoiLCJQZXJjZW50YWdlQ29tcGxldGUiOm51bGwsIlN0eWxlIjp7IiRpZCI6IjEzMDYiLCJTaGFwZSI6MSwiU2hhcGVUaGlja25lc3MiOjAsIkR1cmF0aW9uRm9ybWF0IjowLCJJbmNsdWRlTm9uV29ya2luZ0RheXNJbkR1cmF0aW9uIjpmYWxzZSwiUGVyY2VudGFnZUNvbXBsZXRlU3R5bGUiOnsiJGlkIjoiMTMwNyIsIkZvbnRTZXR0aW5ncyI6eyIkaWQiOiIxMzA4IiwiRm9udFNpemUiOjEwLCJGb250TmFtZSI6IkNhbGlicmkiLCJJc0JvbGQiOmZhbHNlLCJJc0l0YWxpYyI6ZmFsc2UsIklzVW5kZXJsaW5lZCI6ZmFsc2UsIlBhcmVudFN0eWxlIjpudWxsfSwiQXV0b1NpemUiOjAsIkZvcmVncm91bmQiOnsiJGlkIjoiMTMwOSIsIkNvbG9yIjp7IiRpZCI6IjEzMTAiLCJBIjoyNTUsIlIiOjIzMiwiRyI6MjMyLCJCIjoyMzJ9fSwiTWF4V2lkdGgiOjIwMC4wLCJNYXhIZWlnaHQiOiJJbmZpbml0eSIsIlNtYXJ0Rm9yZWdyb3VuZElzQWN0aXZlIjpmYWxzZSwiSG9yaXpvbnRhbEFsaWdubWVudCI6MSwiVmVydGljYWxBbGlnbm1lbnQiOjEsIlNtYXJ0Rm9yZWdyb3VuZCI6bnVsbCwiQmFja2dyb3VuZEZpbGxUeXBlIjowLCJNYXJnaW4iOnsiJGlkIjoiMTMxMSIsIlRvcCI6MC4wLCJMZWZ0IjowLjAsIlJpZ2h0IjowLjAsIkJvdHRvbSI6MC4wfSwiUGFkZGluZyI6eyIkaWQiOiIxMzEyIiwiVG9wIjowLjAsIkxlZnQiOjAuMCwiUmlnaHQiOjAuMCwiQm90dG9tIjowLjB9LCJCYWNrZ3JvdW5kIjp7IiRpZCI6IjEzMTMiLCJDb2xvciI6eyIkaWQiOiIxMzE0IiwiQSI6ODksIlIiOjAsIkciOjAsIkIiOjB9fSwiSXNWaXNpYmxlIjp0cnVlLCJXaWR0aCI6MC4wLCJIZWlnaHQiOjAuMCwiQm9yZGVyU3R5bGUiOnsiJGlkIjoiMTMxNSIsIkxpbmVDb2xvciI6bnVsbCwiTGluZVdlaWdodCI6MC4wLCJMaW5lVHlwZSI6MCwiUGFyZW50U3R5bGUiOm51bGx9LCJQYXJlbnRTdHlsZSI6bnVsbH0sIkR1cmF0aW9uU3R5bGUiOnsiJGlkIjoiMTMxNiIsIkZvbnRTZXR0aW5ncyI6eyIkaWQiOiIxMzE3IiwiRm9udFNpemUiOjEwLCJGb250TmFtZSI6IkNhbGlicmkiLCJJc0JvbGQiOmZhbHNlLCJJc0l0YWxpYyI6ZmFsc2UsIklzVW5kZXJsaW5lZCI6ZmFsc2UsIlBhcmVudFN0eWxlIjpudWxsfSwiQXV0b1NpemUiOjIsIkZvcmVncm91bmQiOnsiJGlkIjoiMTMxOCIsIkNvbG9yIjp7IiRpZCI6IjEzMTkiLCJBIjoyNTUsIlIiOjIzNywiRyI6MTI1LCJCIjo0OX19LCJNYXhXaWR0aCI6MjAwLjAsIk1heEhlaWdodCI6IkluZmluaXR5IiwiU21hcnRGb3JlZ3JvdW5kSXNBY3RpdmUiOmZhbHNlLCJIb3Jpem9udGFsQWxpZ25tZW50IjowLCJWZXJ0aWNhbEFsaWdubWVudCI6MSwiU21hcnRGb3JlZ3JvdW5kIjpudWxsLCJCYWNrZ3JvdW5kRmlsbFR5cGUiOjAsIk1hcmdpbiI6eyIkaWQiOiIxMzIwIiwiVG9wIjowLjAsIkxlZnQiOjAuMCwiUmlnaHQiOjAuMCwiQm90dG9tIjowLjB9LCJQYWRkaW5nIjp7IiRpZCI6IjEzMjEiLCJUb3AiOjAuMCwiTGVmdCI6MC4wLCJSaWdodCI6MC4wLCJCb3R0b20iOjAuMH0sIkJhY2tncm91bmQiOnsiJGlkIjoiMTMyMiIsIkNvbG9yIjp7IiRpZCI6IjEzMjMiLCJBIjoyNTUsIlIiOjIzNywiRyI6MTI1LCJCIjo0OX19LCJJc1Zpc2libGUiOmZhbHNlLCJXaWR0aCI6MC4wLCJIZWlnaHQiOjAuMCwiQm9yZGVyU3R5bGUiOnsiJGlkIjoiMTMyNCIsIkxpbmVDb2xvciI6bnVsbCwiTGluZVdlaWdodCI6MC4wLCJMaW5lVHlwZSI6MCwiUGFyZW50U3R5bGUiOm51bGx9LCJQYXJlbnRTdHlsZSI6bnVsbH0sIkhvcml6b250YWxDb25uZWN0b3JTdHlsZSI6eyIkaWQiOiIxMzI1IiwiTGluZUNvbG9yIjp7IiRpZCI6IjEzMjYiLCIkdHlwZSI6Ik5MUkUuQ29tbW9uLkRvbS5Tb2xpZENvbG9yQnJ1c2gsIE5MUkUuQ29tbW9uIiwiQ29sb3IiOnsiJGlkIjoiMTMyNyIsIkEiOjI1NSwiUiI6MCwiRyI6MCwiQiI6MH19LCJMaW5lV2VpZ2h0IjowLjAsIkxpbmVUeXBlIjowLCJQYXJlbnRTdHlsZSI6bnVsbH0sIlZlcnRpY2FsQ29ubmVjdG9yU3R5bGUiOnsiJGlkIjoiMTMyOCIsIkxpbmVDb2xvciI6eyIkaWQiOiIxMzI5IiwiJHR5cGUiOiJOTFJFLkNvbW1vbi5Eb20uU29saWRDb2xvckJydXNoLCBOTFJFLkNvbW1vbiIsIkNvbG9yIjp7IiRpZCI6IjEzMzAiLCJBIjoyNTUsIlIiOjAsIkciOjAsIkIiOjB9fSwiTGluZVdlaWdodCI6MC4wLCJMaW5lVHlwZSI6MCwiUGFyZW50U3R5bGUiOm51bGx9LCJNYXJnaW4iOm51bGwsIlN0YXJ0RGF0ZVBvc2l0aW9uIjo2LCJFbmREYXRlUG9zaXRpb24iOjYsIkRhdGVJc1Zpc2libGUiOmZhbHNlLCJUaXRsZVBvc2l0aW9uIjo0LCJEdXJhdGlvblBvc2l0aW9uIjo2LCJQZXJjZW50YWdlQ29tcGxldGVkUG9zaXRpb24iOjYsIlZhcmlhbmNlUG9zaXRpb24iOjYsIlNwYWNpbmciOjMsIklzQmVsb3dUaW1lYmFuZCI6dHJ1ZSwiUGVyY2VudGFnZUNvbXBsZXRlU2hhcGVPcGFjaXR5IjozNSwiQmFzZWxpbmVTdHlsZSI6eyIkaWQiOiIxMzMxIiwiU2hhcGVTdHlsZSI6eyIkaWQiOiIxMzMyIiwiTWFyZ2luIjp7IiRpZCI6IjEzMzMiLCJUb3AiOjAuMCwiTGVmdCI6MC4wLCJSaWdodCI6MC4wLCJCb3R0b20iOjAuMH0sIlBhZGRpbmciOnsiJGlkIjoiMTMzNCIsIlRvcCI6MC4wLCJMZWZ0IjowLjAsIlJpZ2h0IjowLjAsIkJvdHRvbSI6MC4wfSwiQmFja2dyb3VuZCI6eyIkaWQiOiIxMzM1IiwiQ29sb3IiOnsiJGlkIjoiMTMzNiIsIkEiOjE1MywiUiI6MCwiRyI6MCwiQiI6MH19LCJJc1Zpc2libGUiOnRydWUsIldpZHRoIjowLjAsIkhlaWdodCI6MC4wLCJCb3JkZXJTdHlsZSI6eyIkaWQiOiIxMzM3IiwiTGluZUNvbG9yIjpudWxsLCJMaW5lV2VpZ2h0IjowLjAsIkxpbmVUeXBlIjowLCJQYXJlbnRTdHlsZSI6bnVsbH0sIlBhcmVudFN0eWxlIjpudWxsfSwiTWFyZ2luIjp7IiRpZCI6IjEzMzgiLCJUb3AiOjAuMCwiTGVmdCI6MC4wLCJSaWdodCI6MC4wLCJCb3R0b20iOjAuMH0sIlBhZGRpbmciOnsiJGlkIjoiMTMzOSIsIlRvcCI6MC4wLCJMZWZ0IjowLjAsIlJpZ2h0IjowLjAsIkJvdHRvbSI6MC4wfSwiQmFja2dyb3VuZCI6bnVsbCwiSXNWaXNpYmxlIjp0cnVlLCJXaWR0aCI6MC4wLCJIZWlnaHQiOjAuMCwiQm9yZGVyU3R5bGUiOm51bGwsIlBhcmVudFN0eWxlIjpudWxsfSwiU2hhcGVTdHlsZSI6eyIkaWQiOiIxMzQwIiwiTWFyZ2luIjp7IiRpZCI6IjEzNDEiLCJUb3AiOjAuMCwiTGVmdCI6NC4wLCJSaWdodCI6NC4wLCJCb3R0b20iOjAuMH0sIlBhZGRpbmciOnsiJGlkIjoiMTM0MiIsIlRvcCI6MC4wLCJMZWZ0IjowLjAsIlJpZ2h0IjowLjAsIkJvdHRvbSI6MC4wfSwiQmFja2dyb3VuZCI6eyIkaWQiOiIxMzQzIiwiQ29sb3IiOnsiJGlkIjoiMTM0NCIsIkEiOjI1NSwiUiI6MjUsIkciOjEwNywiQiI6MzZ9fSwiSXNWaXNpYmxlIjp0cnVlLCJXaWR0aCI6MjMyLjAsIkhlaWdodCI6MTAuMCwiQm9yZGVyU3R5bGUiOnsiJGlkIjoiMTM0NSIsIkxpbmVDb2xvciI6eyIkaWQiOiIxMzQ2IiwiJHR5cGUiOiJOTFJFLkNvbW1vbi5Eb20uU29saWRDb2xvckJydXNoLCBOTFJFLkNvbW1vbiIsIkNvbG9yIjp7IiRpZCI6IjEzNDciLCJBIjoyNTUsIlIiOjIzNCwiRyI6MjIsIkIiOjMwfX0sIkxpbmVXZWlnaHQiOjAuMCwiTGluZVR5cGUiOjAsIlBhcmVudFN0eWxlIjpudWxsfSwiUGFyZW50U3R5bGUiOm51bGx9LCJUaXRsZVN0eWxlIjp7IiRpZCI6IjEzNDgiLCJGb250U2V0dGluZ3MiOnsiJGlkIjoiMTM0OSIsIkZvbnRTaXplIjoxMSwiRm9udE5hbWUiOiJDYWxpYnJpIiwiSXNCb2xkIjpmYWxzZSwiSXNJdGFsaWMiOmZhbHNlLCJJc1VuZGVybGluZWQiOmZhbHNlLCJQYXJlbnRTdHlsZSI6bnVsbH0sIkF1dG9TaXplIjoyLCJGb3JlZ3JvdW5kIjp7IiRpZCI6IjEzNTAiLCJDb2xvciI6eyIkaWQiOiIxMzUxIiwiQSI6MjU1LCJSIjowLCJHIjowLCJCIjowfX0sIk1heFdpZHRoIjoyMTkuNTIyNTk4MjY2NjAxNTYsIk1heEhlaWdodCI6IkluZmluaXR5IiwiU21hcnRGb3JlZ3JvdW5kSXNBY3RpdmUiOmZhbHNlLCJIb3Jpem9udGFsQWxpZ25tZW50IjowLCJWZXJ0aWNhbEFsaWdubWVudCI6MSwiU21hcnRGb3JlZ3JvdW5kIjpudWxsLCJCYWNrZ3JvdW5kRmlsbFR5cGUiOjAsIk1hcmdpbiI6eyIkaWQiOiIxMzUyIiwiVG9wIjowLjAsIkxlZnQiOjAuMCwiUmlnaHQiOjAuMCwiQm90dG9tIjowLjB9LCJQYWRkaW5nIjp7IiRpZCI6IjEzNTMiLCJUb3AiOjAuMCwiTGVmdCI6MC4wLCJSaWdodCI6MC4wLCJCb3R0b20iOjAuMH0sIkJhY2tncm91bmQiOnsiJGlkIjoiMTM1NCIsIkNvbG9yIjp7IiRpZCI6IjEzNTUiLCJBIjowLCJSIjoyNTUsIkciOjI1NSwiQiI6MjU1fX0sIklzVmlzaWJsZSI6dHJ1ZSwiV2lkdGgiOjAuMCwiSGVpZ2h0IjowLjAsIkJvcmRlclN0eWxlIjp7IiRpZCI6IjEzNTYiLCJMaW5lQ29sb3IiOm51bGwsIkxpbmVXZWlnaHQiOjAuMCwiTGluZVR5cGUiOjAsIlBhcmVudFN0eWxlIjpudWxsfSwiUGFyZW50U3R5bGUiOm51bGx9LCJEYXRlU3R5bGUiOnsiJGlkIjoiMTM1NyIsIkZvbnRTZXR0aW5ncyI6eyIkaWQiOiIxMzU4IiwiRm9udFNpemUiOjEwLCJGb250TmFtZSI6IkNhbGlicmkiLCJJc0JvbGQiOmZhbHNlLCJJc0l0YWxpYyI6ZmFsc2UsIklzVW5kZXJsaW5lZCI6ZmFsc2UsIlBhcmVudFN0eWxlIjpudWxsfSwiQXV0b1NpemUiOjIsIkZvcmVncm91bmQiOnsiJGlkIjoiMTM1OSIsIkNvbG9yIjp7IiRpZCI6IjEzNjAiLCJBIjoyNTUsIlIiOjE0LCJHIjo0MCwiQiI6NjV9fSwiTWF4V2lkdGgiOjgzLjAsIk1heEhlaWdodCI6IkluZmluaXR5IiwiU21hcnRGb3JlZ3JvdW5kSXNBY3RpdmUiOmZhbHNlLCJIb3Jpem9udGFsQWxpZ25tZW50IjoyLCJWZXJ0aWNhbEFsaWdubWVudCI6MSwiU21hcnRGb3JlZ3JvdW5kIjpudWxsLCJCYWNrZ3JvdW5kRmlsbFR5cGUiOjAsIk1hcmdpbiI6eyIkaWQiOiIxMzYxIiwiVG9wIjowLjAsIkxlZnQiOjAuMCwiUmlnaHQiOjAuMCwiQm90dG9tIjowLjB9LCJQYWRkaW5nIjp7IiRpZCI6IjEzNjIiLCJUb3AiOjAuMCwiTGVmdCI6MC4wLCJSaWdodCI6MC4wLCJCb3R0b20iOjAuMH0sIkJhY2tncm91bmQiOnsiJGlkIjoiMTM2MyIsIkNvbG9yIjp7IiRpZCI6IjEzNjQiLCJBIjoyNTUsIlIiOjE0LCJHIjo0MCwiQiI6NjV9fSwiSXNWaXNpYmxlIjp0cnVlLCJXaWR0aCI6MC4wLCJIZWlnaHQiOjAuMCwiQm9yZGVyU3R5bGUiOnsiJGlkIjoiMTM2NSIsIkxpbmVDb2xvciI6bnVsbCwiTGluZVdlaWdodCI6MC4wLCJMaW5lVHlwZSI6MCwiUGFyZW50U3R5bGUiOm51bGx9LCJQYXJlbnRTdHlsZSI6bnVsbH0sIkRhdGVGb3JtYXQiOnsiJGlkIjoiMTM2NiIsIkZvcm1hdFN0cmluZyI6Ik1NTSB5eXl5IiwiU2VwYXJhdG9yIjoiLyIsIlVzZUludGVybmF0aW9uYWxEYXRlRm9ybWF0IjpmYWxzZSwiRGF0ZUlzVmlzaWJsZSI6dHJ1ZSwiVGltZUlzVmlzaWJsZSI6ZmFsc2UsIkhvdXJEaWdpdHMiOjEsIkFtUG1EZXNpZ25hdG9yIjoyLCJUcmltMDBNaW51dGVzIjpmYWxzZSwiTGFzdEtub3duVmlzaWJpbGl0eVN0YXRlIjpudWxsfSwiV2Vla051bWJlcmluZyI6eyIkaWQiOiIxMzY3IiwiRm9ybWF0IjowLCJJc1Zpc2libGUiOmZhbHNlLCJMYXN0S25vd25WaXNpYmlsaXR5U3RhdGUiOmZhbHNlfSwiSXNWaXNpYmxlIjp0cnVlLCJWYXJpYW5jZVN0eWxlIjp7IiRpZCI6IjEzNjgiLCJUZXh0U3R5bGUiOnsiJGlkIjoiMTM2OSIsIkZvbnRTZXR0aW5ncyI6eyIkaWQiOiIxMzcwIiwiRm9udFNpemUiOjExLCJGb250TmFtZSI6IkNhbGlicmkiLCJJc0JvbGQiOmZhbHNlLCJJc0l0YWxpYyI6ZmFsc2UsIklzVW5kZXJsaW5lZCI6ZmFsc2UsIlBhcmVudFN0eWxlIjpudWxsfSwiQXV0b1NpemUiOjAsIkZvcmVncm91bmQiOnsiJGlkIjoiMTM3MSIsIkNvbG9yIjp7IiRpZCI6IjEzNzI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MTM3MyIsIlRvcCI6MC4wLCJMZWZ0IjowLjAsIlJpZ2h0IjowLjAsIkJvdHRvbSI6MC4wfSwiUGFkZGluZyI6eyIkaWQiOiIxMzc0IiwiVG9wIjowLjAsIkxlZnQiOjAuMCwiUmlnaHQiOjAuMCwiQm90dG9tIjowLjB9LCJCYWNrZ3JvdW5kIjp7IiRpZCI6IjEzNzUiLCJDb2xvciI6eyIkaWQiOiIxMzc2IiwiQSI6MCwiUiI6MCwiRyI6MCwiQiI6MH19LCJJc1Zpc2libGUiOnRydWUsIldpZHRoIjowLjAsIkhlaWdodCI6MC4wLCJCb3JkZXJTdHlsZSI6eyIkaWQiOiIxMzc3IiwiTGluZUNvbG9yIjpudWxsLCJMaW5lV2VpZ2h0IjowLjAsIkxpbmVUeXBlIjowLCJQYXJlbnRTdHlsZSI6bnVsbH0sIlBhcmVudFN0eWxlIjpudWxsfSwiUGFyZW50U3R5bGUiOm51bGx9LCJQYXJlbnRTdHlsZSI6bnVsbH0sIkluZGV4IjoxNCwiU21hcnREdXJhdGlvbkFjdGl2YXRlZCI6ZmFsc2UsIkRhdGVGb3JtYXQiOnsiJHJlZiI6IjEzNjYifSwiV2Vla051bWJlcmluZyI6eyIkaWQiOiIxMzc4IiwiRm9ybWF0IjowLCJJc1Zpc2libGUiOmZhbHNlLCJMYXN0S25vd25WaXNpYmlsaXR5U3RhdGUiOmZhbHNlfSwiQmFzZWxpbmVEYXRhIjp7IiRpZCI6IjEzNzkiLCJTdGFydERhdGUiOiIyMDI1LTA5LTAxVDAwOjAwOjAwWiIsIkVuZERhdGUiOiIyMDI2LTAxLTIxVDIzOjU5OjAwWiJ9LCJJZCI6ImE1MTc2M2M3LTE1MjEtNDg4Zi04ODZhLWUzZjgxZGRkMTgxMyIsIkltcG9ydElkIjpudWxsLCJUaXRsZSI6IlByaW1hcnkgQ29sbCAmIFNsaXRzOiBEZXNpZ24gcGhhc2UgKENOUi9JTkZOKSIsIk5vdGUiOm51bGwsIkh5cGVybGluayI6eyIkaWQiOiIxMzgwIiwiQWRkcmVzcyI6IiIsIlN1YkFkZHJlc3MiOiIifSwiSXNDaGFuZ2VkIjpmYWxzZSwiSXNOZXciOmZhbHNlfX1dLCJfbWlsZXN0b25lcyI6W10sIklkIjoiMDAwMDAwMDAtMDAwMC0wMDAwLTAwMDAtMDAwMDAwMDAwMDAwIiwiSXNTaW5nbGVJdGVtUm93Ijp0cnVlfSx7IiRpZCI6IjEzODEiLCJfdGFza3MiOlt7IiRpZCI6IjEzODIiLCJfYXR0YWNoZWRNaWxlc3RvbmVzIjpbXSwiVGFza0RlZmluaXRpb24iOnsiJGlkIjoiMTM4MyIsIkdyb3VwTmFtZSI6bnVsbCwiU3RhcnREYXRlIjoiMjAyNi0wMS0yMlQwMDowMDowMFoiLCJFbmREYXRlIjoiMjAyNi0wOS0xMVQyMzo1OTowMFoiLCJQZXJjZW50YWdlQ29tcGxldGUiOm51bGwsIlN0eWxlIjp7IiRpZCI6IjEzODQiLCJTaGFwZSI6MSwiU2hhcGVUaGlja25lc3MiOjAsIkR1cmF0aW9uRm9ybWF0IjowLCJJbmNsdWRlTm9uV29ya2luZ0RheXNJbkR1cmF0aW9uIjpmYWxzZSwiUGVyY2VudGFnZUNvbXBsZXRlU3R5bGUiOnsiJGlkIjoiMTM4NSIsIkZvbnRTZXR0aW5ncyI6eyIkaWQiOiIxMzg2IiwiRm9udFNpemUiOjEwLCJGb250TmFtZSI6IkNhbGlicmkiLCJJc0JvbGQiOmZhbHNlLCJJc0l0YWxpYyI6ZmFsc2UsIklzVW5kZXJsaW5lZCI6ZmFsc2UsIlBhcmVudFN0eWxlIjpudWxsfSwiQXV0b1NpemUiOjAsIkZvcmVncm91bmQiOnsiJGlkIjoiMTM4NyIsIkNvbG9yIjp7IiRpZCI6IjEzODgiLCJBIjoyNTUsIlIiOjIzMiwiRyI6MjMyLCJCIjoyMzJ9fSwiTWF4V2lkdGgiOjIwMC4wLCJNYXhIZWlnaHQiOiJJbmZpbml0eSIsIlNtYXJ0Rm9yZWdyb3VuZElzQWN0aXZlIjpmYWxzZSwiSG9yaXpvbnRhbEFsaWdubWVudCI6MSwiVmVydGljYWxBbGlnbm1lbnQiOjEsIlNtYXJ0Rm9yZWdyb3VuZCI6bnVsbCwiQmFja2dyb3VuZEZpbGxUeXBlIjowLCJNYXJnaW4iOnsiJGlkIjoiMTM4OSIsIlRvcCI6MC4wLCJMZWZ0IjowLjAsIlJpZ2h0IjowLjAsIkJvdHRvbSI6MC4wfSwiUGFkZGluZyI6eyIkaWQiOiIxMzkwIiwiVG9wIjowLjAsIkxlZnQiOjAuMCwiUmlnaHQiOjAuMCwiQm90dG9tIjowLjB9LCJCYWNrZ3JvdW5kIjp7IiRpZCI6IjEzOTEiLCJDb2xvciI6eyIkaWQiOiIxMzkyIiwiQSI6ODksIlIiOjAsIkciOjAsIkIiOjB9fSwiSXNWaXNpYmxlIjp0cnVlLCJXaWR0aCI6MC4wLCJIZWlnaHQiOjAuMCwiQm9yZGVyU3R5bGUiOnsiJGlkIjoiMTM5MyIsIkxpbmVDb2xvciI6bnVsbCwiTGluZVdlaWdodCI6MC4wLCJMaW5lVHlwZSI6MCwiUGFyZW50U3R5bGUiOm51bGx9LCJQYXJlbnRTdHlsZSI6bnVsbH0sIkR1cmF0aW9uU3R5bGUiOnsiJGlkIjoiMTM5NCIsIkZvbnRTZXR0aW5ncyI6eyIkaWQiOiIxMzk1IiwiRm9udFNpemUiOjEwLCJGb250TmFtZSI6IkNhbGlicmkiLCJJc0JvbGQiOmZhbHNlLCJJc0l0YWxpYyI6ZmFsc2UsIklzVW5kZXJsaW5lZCI6ZmFsc2UsIlBhcmVudFN0eWxlIjpudWxsfSwiQXV0b1NpemUiOjIsIkZvcmVncm91bmQiOnsiJGlkIjoiMTM5NiIsIkNvbG9yIjp7IiRpZCI6IjEzOTciLCJBIjoyNTUsIlIiOjIzNywiRyI6MTI1LCJCIjo0OX19LCJNYXhXaWR0aCI6MjAwLjAsIk1heEhlaWdodCI6IkluZmluaXR5IiwiU21hcnRGb3JlZ3JvdW5kSXNBY3RpdmUiOmZhbHNlLCJIb3Jpem9udGFsQWxpZ25tZW50IjowLCJWZXJ0aWNhbEFsaWdubWVudCI6MSwiU21hcnRGb3JlZ3JvdW5kIjpudWxsLCJCYWNrZ3JvdW5kRmlsbFR5cGUiOjAsIk1hcmdpbiI6eyIkaWQiOiIxMzk4IiwiVG9wIjowLjAsIkxlZnQiOjAuMCwiUmlnaHQiOjAuMCwiQm90dG9tIjowLjB9LCJQYWRkaW5nIjp7IiRpZCI6IjEzOTkiLCJUb3AiOjAuMCwiTGVmdCI6MC4wLCJSaWdodCI6MC4wLCJCb3R0b20iOjAuMH0sIkJhY2tncm91bmQiOnsiJGlkIjoiMTQwMCIsIkNvbG9yIjp7IiRpZCI6IjE0MDEiLCJBIjoyNTUsIlIiOjIzNywiRyI6MTI1LCJCIjo0OX19LCJJc1Zpc2libGUiOmZhbHNlLCJXaWR0aCI6MC4wLCJIZWlnaHQiOjAuMCwiQm9yZGVyU3R5bGUiOnsiJGlkIjoiMTQwMiIsIkxpbmVDb2xvciI6bnVsbCwiTGluZVdlaWdodCI6MC4wLCJMaW5lVHlwZSI6MCwiUGFyZW50U3R5bGUiOm51bGx9LCJQYXJlbnRTdHlsZSI6bnVsbH0sIkhvcml6b250YWxDb25uZWN0b3JTdHlsZSI6eyIkaWQiOiIxNDAzIiwiTGluZUNvbG9yIjp7IiRpZCI6IjE0MDQiLCIkdHlwZSI6Ik5MUkUuQ29tbW9uLkRvbS5Tb2xpZENvbG9yQnJ1c2gsIE5MUkUuQ29tbW9uIiwiQ29sb3IiOnsiJGlkIjoiMTQwNSIsIkEiOjI1NSwiUiI6MCwiRyI6MCwiQiI6MH19LCJMaW5lV2VpZ2h0IjowLjAsIkxpbmVUeXBlIjowLCJQYXJlbnRTdHlsZSI6bnVsbH0sIlZlcnRpY2FsQ29ubmVjdG9yU3R5bGUiOnsiJGlkIjoiMTQwNiIsIkxpbmVDb2xvciI6eyIkaWQiOiIxNDA3IiwiJHR5cGUiOiJOTFJFLkNvbW1vbi5Eb20uU29saWRDb2xvckJydXNoLCBOTFJFLkNvbW1vbiIsIkNvbG9yIjp7IiRpZCI6IjE0MDgiLCJBIjoyNTUsIlIiOjAsIkciOjAsIkIiOjB9fSwiTGluZVdlaWdodCI6MC4wLCJMaW5lVHlwZSI6MCwiUGFyZW50U3R5bGUiOm51bGx9LCJNYXJnaW4iOm51bGwsIlN0YXJ0RGF0ZVBvc2l0aW9uIjozLCJFbmREYXRlUG9zaXRpb24iOjMsIkRhdGVJc1Zpc2libGUiOnRydWUsIlRpdGxlUG9zaXRpb24iOjQsIkR1cmF0aW9uUG9zaXRpb24iOjYsIlBlcmNlbnRhZ2VDb21wbGV0ZWRQb3NpdGlvbiI6NiwiVmFyaWFuY2VQb3NpdGlvbiI6NiwiU3BhY2luZyI6MywiSXNCZWxvd1RpbWViYW5kIjp0cnVlLCJQZXJjZW50YWdlQ29tcGxldGVTaGFwZU9wYWNpdHkiOjM1LCJCYXNlbGluZVN0eWxlIjp7IiRpZCI6IjE0MDkiLCJTaGFwZVN0eWxlIjp7IiRpZCI6IjE0MTAiLCJNYXJnaW4iOnsiJGlkIjoiMTQxMSIsIlRvcCI6MC4wLCJMZWZ0IjowLjAsIlJpZ2h0IjowLjAsIkJvdHRvbSI6MC4wfSwiUGFkZGluZyI6eyIkaWQiOiIxNDEyIiwiVG9wIjowLjAsIkxlZnQiOjAuMCwiUmlnaHQiOjAuMCwiQm90dG9tIjowLjB9LCJCYWNrZ3JvdW5kIjp7IiRpZCI6IjE0MTMiLCJDb2xvciI6eyIkaWQiOiIxNDE0IiwiQSI6MTUzLCJSIjowLCJHIjowLCJCIjowfX0sIklzVmlzaWJsZSI6dHJ1ZSwiV2lkdGgiOjAuMCwiSGVpZ2h0IjowLjAsIkJvcmRlclN0eWxlIjp7IiRpZCI6IjE0MTUiLCJMaW5lQ29sb3IiOm51bGwsIkxpbmVXZWlnaHQiOjAuMCwiTGluZVR5cGUiOjAsIlBhcmVudFN0eWxlIjpudWxsfSwiUGFyZW50U3R5bGUiOm51bGx9LCJNYXJnaW4iOnsiJGlkIjoiMTQxNiIsIlRvcCI6MC4wLCJMZWZ0IjowLjAsIlJpZ2h0IjowLjAsIkJvdHRvbSI6MC4wfSwiUGFkZGluZyI6eyIkaWQiOiIxNDE3IiwiVG9wIjowLjAsIkxlZnQiOjAuMCwiUmlnaHQiOjAuMCwiQm90dG9tIjowLjB9LCJCYWNrZ3JvdW5kIjpudWxsLCJJc1Zpc2libGUiOnRydWUsIldpZHRoIjowLjAsIkhlaWdodCI6MC4wLCJCb3JkZXJTdHlsZSI6bnVsbCwiUGFyZW50U3R5bGUiOm51bGx9LCJTaGFwZVN0eWxlIjp7IiRpZCI6IjE0MTgiLCJNYXJnaW4iOnsiJGlkIjoiMTQxOSIsIlRvcCI6MC4wLCJMZWZ0Ijo0LjAsIlJpZ2h0Ijo0LjAsIkJvdHRvbSI6MC4wfSwiUGFkZGluZyI6eyIkaWQiOiIxNDIwIiwiVG9wIjowLjAsIkxlZnQiOjAuMCwiUmlnaHQiOjAuMCwiQm90dG9tIjowLjB9LCJCYWNrZ3JvdW5kIjp7IiRpZCI6IjE0MjEiLCJDb2xvciI6eyIkaWQiOiIxNDIyIiwiQSI6MjU1LCJSIjoyNSwiRyI6MTA3LCJCIjozNn19LCJJc1Zpc2libGUiOnRydWUsIldpZHRoIjoxNzQuMCwiSGVpZ2h0IjoxMC4wLCJCb3JkZXJTdHlsZSI6eyIkaWQiOiIxNDIzIiwiTGluZUNvbG9yIjp7IiRpZCI6IjE0MjQiLCIkdHlwZSI6Ik5MUkUuQ29tbW9uLkRvbS5Tb2xpZENvbG9yQnJ1c2gsIE5MUkUuQ29tbW9uIiwiQ29sb3IiOnsiJGlkIjoiMTQyNSIsIkEiOjI1NSwiUiI6MjM0LCJHIjoyMiwiQiI6MzB9fSwiTGluZVdlaWdodCI6MC4wLCJMaW5lVHlwZSI6MCwiUGFyZW50U3R5bGUiOm51bGx9LCJQYXJlbnRTdHlsZSI6bnVsbH0sIlRpdGxlU3R5bGUiOnsiJGlkIjoiMTQyNiIsIkZvbnRTZXR0aW5ncyI6eyIkaWQiOiIxNDI3IiwiRm9udFNpemUiOjExLCJGb250TmFtZSI6IkNhbGlicmkiLCJJc0JvbGQiOmZhbHNlLCJJc0l0YWxpYyI6ZmFsc2UsIklzVW5kZXJsaW5lZCI6ZmFsc2UsIlBhcmVudFN0eWxlIjpudWxsfSwiQXV0b1NpemUiOjAsIkZvcmVncm91bmQiOnsiJGlkIjoiMTQyOCIsIkNvbG9yIjp7IiRpZCI6IjE0MjkiLCJBIjoyNTUsIlIiOjAsIkciOjAsIkIiOjB9fSwiTWF4V2lkdGgiOjcyMC4wLCJNYXhIZWlnaHQiOiJJbmZpbml0eSIsIlNtYXJ0Rm9yZWdyb3VuZElzQWN0aXZlIjpmYWxzZSwiSG9yaXpvbnRhbEFsaWdubWVudCI6MCwiVmVydGljYWxBbGlnbm1lbnQiOjEsIlNtYXJ0Rm9yZWdyb3VuZCI6bnVsbCwiQmFja2dyb3VuZEZpbGxUeXBlIjowLCJNYXJnaW4iOnsiJGlkIjoiMTQzMCIsIlRvcCI6MC4wLCJMZWZ0IjowLjAsIlJpZ2h0IjowLjAsIkJvdHRvbSI6MC4wfSwiUGFkZGluZyI6eyIkaWQiOiIxNDMxIiwiVG9wIjowLjAsIkxlZnQiOjAuMCwiUmlnaHQiOjAuMCwiQm90dG9tIjowLjB9LCJCYWNrZ3JvdW5kIjp7IiRpZCI6IjE0MzIiLCJDb2xvciI6eyIkaWQiOiIxNDMzIiwiQSI6MCwiUiI6MjU1LCJHIjoyNTUsIkIiOjI1NX19LCJJc1Zpc2libGUiOnRydWUsIldpZHRoIjowLjAsIkhlaWdodCI6MC4wLCJCb3JkZXJTdHlsZSI6eyIkaWQiOiIxNDM0IiwiTGluZUNvbG9yIjpudWxsLCJMaW5lV2VpZ2h0IjowLjAsIkxpbmVUeXBlIjowLCJQYXJlbnRTdHlsZSI6bnVsbH0sIlBhcmVudFN0eWxlIjpudWxsfSwiRGF0ZVN0eWxlIjp7IiRpZCI6IjE0MzUiLCJGb250U2V0dGluZ3MiOnsiJGlkIjoiMTQzNiIsIkZvbnRTaXplIjoxMCwiRm9udE5hbWUiOiJDYWxpYnJpIiwiSXNCb2xkIjpmYWxzZSwiSXNJdGFsaWMiOmZhbHNlLCJJc1VuZGVybGluZWQiOmZhbHNlLCJQYXJlbnRTdHlsZSI6bnVsbH0sIkF1dG9TaXplIjoyLCJGb3JlZ3JvdW5kIjp7IiRpZCI6IjE0MzciLCJDb2xvciI6eyIkaWQiOiIxNDM4IiwiQSI6MjU1LCJSIjoxNCwiRyI6NDAsIkIiOjY1fX0sIk1heFdpZHRoIjo3OS4wLCJNYXhIZWlnaHQiOiJJbmZpbml0eSIsIlNtYXJ0Rm9yZWdyb3VuZElzQWN0aXZlIjpmYWxzZSwiSG9yaXpvbnRhbEFsaWdubWVudCI6MiwiVmVydGljYWxBbGlnbm1lbnQiOjEsIlNtYXJ0Rm9yZWdyb3VuZCI6bnVsbCwiQmFja2dyb3VuZEZpbGxUeXBlIjowLCJNYXJnaW4iOnsiJGlkIjoiMTQzOSIsIlRvcCI6MC4wLCJMZWZ0IjowLjAsIlJpZ2h0IjowLjAsIkJvdHRvbSI6MC4wfSwiUGFkZGluZyI6eyIkaWQiOiIxNDQwIiwiVG9wIjowLjAsIkxlZnQiOjAuMCwiUmlnaHQiOjAuMCwiQm90dG9tIjowLjB9LCJCYWNrZ3JvdW5kIjp7IiRpZCI6IjE0NDEiLCJDb2xvciI6eyIkaWQiOiIxNDQyIiwiQSI6MjU1LCJSIjoxNCwiRyI6NDAsIkIiOjY1fX0sIklzVmlzaWJsZSI6dHJ1ZSwiV2lkdGgiOjAuMCwiSGVpZ2h0IjowLjAsIkJvcmRlclN0eWxlIjp7IiRpZCI6IjE0NDMiLCJMaW5lQ29sb3IiOm51bGwsIkxpbmVXZWlnaHQiOjAuMCwiTGluZVR5cGUiOjAsIlBhcmVudFN0eWxlIjpudWxsfSwiUGFyZW50U3R5bGUiOm51bGx9LCJEYXRlRm9ybWF0Ijp7IiRpZCI6IjE0NDQiLCJGb3JtYXRTdHJpbmciOiJNTU0geXl5eSIsIlNlcGFyYXRvciI6Ii8iLCJVc2VJbnRlcm5hdGlvbmFsRGF0ZUZvcm1hdCI6ZmFsc2UsIkRhdGVJc1Zpc2libGUiOnRydWUsIlRpbWVJc1Zpc2libGUiOmZhbHNlLCJIb3VyRGlnaXRzIjoxLCJBbVBtRGVzaWduYXRvciI6MiwiVHJpbTAwTWludXRlcyI6ZmFsc2UsIkxhc3RLbm93blZpc2liaWxpdHlTdGF0ZSI6bnVsbH0sIldlZWtOdW1iZXJpbmciOnsiJGlkIjoiMTQ0NSIsIkZvcm1hdCI6MCwiSXNWaXNpYmxlIjpmYWxzZSwiTGFzdEtub3duVmlzaWJpbGl0eVN0YXRlIjpmYWxzZX0sIklzVmlzaWJsZSI6dHJ1ZSwiVmFyaWFuY2VTdHlsZSI6eyIkaWQiOiIxNDQ2IiwiVGV4dFN0eWxlIjp7IiRpZCI6IjE0NDciLCJGb250U2V0dGluZ3MiOnsiJGlkIjoiMTQ0OCIsIkZvbnRTaXplIjoxMSwiRm9udE5hbWUiOiJDYWxpYnJpIiwiSXNCb2xkIjpmYWxzZSwiSXNJdGFsaWMiOmZhbHNlLCJJc1VuZGVybGluZWQiOmZhbHNlLCJQYXJlbnRTdHlsZSI6bnVsbH0sIkF1dG9TaXplIjowLCJGb3JlZ3JvdW5kIjp7IiRpZCI6IjE0NDkiLCJDb2xvciI6eyIkaWQiOiIxNDUw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E0NTEiLCJUb3AiOjAuMCwiTGVmdCI6MC4wLCJSaWdodCI6MC4wLCJCb3R0b20iOjAuMH0sIlBhZGRpbmciOnsiJGlkIjoiMTQ1MiIsIlRvcCI6MC4wLCJMZWZ0IjowLjAsIlJpZ2h0IjowLjAsIkJvdHRvbSI6MC4wfSwiQmFja2dyb3VuZCI6eyIkaWQiOiIxNDUzIiwiQ29sb3IiOnsiJGlkIjoiMTQ1NCIsIkEiOjAsIlIiOjAsIkciOjAsIkIiOjB9fSwiSXNWaXNpYmxlIjp0cnVlLCJXaWR0aCI6MC4wLCJIZWlnaHQiOjAuMCwiQm9yZGVyU3R5bGUiOnsiJGlkIjoiMTQ1NSIsIkxpbmVDb2xvciI6bnVsbCwiTGluZVdlaWdodCI6MC4wLCJMaW5lVHlwZSI6MCwiUGFyZW50U3R5bGUiOm51bGx9LCJQYXJlbnRTdHlsZSI6bnVsbH0sIlBhcmVudFN0eWxlIjpudWxsfSwiUGFyZW50U3R5bGUiOm51bGx9LCJJbmRleCI6MTUsIlNtYXJ0RHVyYXRpb25BY3RpdmF0ZWQiOmZhbHNlLCJEYXRlRm9ybWF0Ijp7IiRyZWYiOiIxNDQ0In0sIldlZWtOdW1iZXJpbmciOnsiJGlkIjoiMTQ1NiIsIkZvcm1hdCI6MCwiSXNWaXNpYmxlIjpmYWxzZSwiTGFzdEtub3duVmlzaWJpbGl0eVN0YXRlIjpmYWxzZX0sIkJhc2VsaW5lRGF0YSI6eyIkaWQiOiIxNDU3IiwiU3RhcnREYXRlIjoiMjAyNi0wMS0yMlQwMDowMDowMFoiLCJFbmREYXRlIjoiMjAyNi0wOS0xMVQyMzo1OTowMFoifSwiSWQiOiJkODJkMmY2My01YmIxLTQ3M2QtYTRlMS00OWU3ZWU3NzgxNTIiLCJJbXBvcnRJZCI6bnVsbCwiVGl0bGUiOiJQcmltYXJ5IENvbGwgJiBTbGl0czogUHJvY3VyZW1lbnQgYW5kIE1hbnVmYWN0dXJpbmcgcGhhc2UgKENOUi9JTkZOKSIsIk5vdGUiOm51bGwsIkh5cGVybGluayI6eyIkaWQiOiIxNDU4IiwiQWRkcmVzcyI6IiIsIlN1YkFkZHJlc3MiOiIifSwiSXNDaGFuZ2VkIjpmYWxzZSwiSXNOZXciOmZhbHNlfX1dLCJfbWlsZXN0b25lcyI6W10sIklkIjoiMDAwMDAwMDAtMDAwMC0wMDAwLTAwMDAtMDAwMDAwMDAwMDAwIiwiSXNTaW5nbGVJdGVtUm93Ijp0cnVlfSx7IiRpZCI6IjE0NTkiLCJfdGFza3MiOlt7IiRpZCI6IjE0NjAiLCJfYXR0YWNoZWRNaWxlc3RvbmVzIjpbXSwiVGFza0RlZmluaXRpb24iOnsiJGlkIjoiMTQ2MSIsIkdyb3VwTmFtZSI6bnVsbCwiU3RhcnREYXRlIjoiMjAyNi0wOS0xNFQwMDowMDowMFoiLCJFbmREYXRlIjoiMjAyNy0wNC0wN1QyMzo1OTowMFoiLCJQZXJjZW50YWdlQ29tcGxldGUiOm51bGwsIlN0eWxlIjp7IiRpZCI6IjE0NjIiLCJTaGFwZSI6MSwiU2hhcGVUaGlja25lc3MiOjAsIkR1cmF0aW9uRm9ybWF0IjowLCJJbmNsdWRlTm9uV29ya2luZ0RheXNJbkR1cmF0aW9uIjpmYWxzZSwiUGVyY2VudGFnZUNvbXBsZXRlU3R5bGUiOnsiJGlkIjoiMTQ2MyIsIkZvbnRTZXR0aW5ncyI6eyIkaWQiOiIxNDY0IiwiRm9udFNpemUiOjEwLCJGb250TmFtZSI6IkNhbGlicmkiLCJJc0JvbGQiOmZhbHNlLCJJc0l0YWxpYyI6ZmFsc2UsIklzVW5kZXJsaW5lZCI6ZmFsc2UsIlBhcmVudFN0eWxlIjpudWxsfSwiQXV0b1NpemUiOjAsIkZvcmVncm91bmQiOnsiJGlkIjoiMTQ2NSIsIkNvbG9yIjp7IiRpZCI6IjE0NjYiLCJBIjoyNTUsIlIiOjIzMiwiRyI6MjMyLCJCIjoyMzJ9fSwiTWF4V2lkdGgiOjIwMC4wLCJNYXhIZWlnaHQiOiJJbmZpbml0eSIsIlNtYXJ0Rm9yZWdyb3VuZElzQWN0aXZlIjpmYWxzZSwiSG9yaXpvbnRhbEFsaWdubWVudCI6MSwiVmVydGljYWxBbGlnbm1lbnQiOjEsIlNtYXJ0Rm9yZWdyb3VuZCI6bnVsbCwiQmFja2dyb3VuZEZpbGxUeXBlIjowLCJNYXJnaW4iOnsiJGlkIjoiMTQ2NyIsIlRvcCI6MC4wLCJMZWZ0IjowLjAsIlJpZ2h0IjowLjAsIkJvdHRvbSI6MC4wfSwiUGFkZGluZyI6eyIkaWQiOiIxNDY4IiwiVG9wIjowLjAsIkxlZnQiOjAuMCwiUmlnaHQiOjAuMCwiQm90dG9tIjowLjB9LCJCYWNrZ3JvdW5kIjp7IiRpZCI6IjE0NjkiLCJDb2xvciI6eyIkaWQiOiIxNDcwIiwiQSI6ODksIlIiOjAsIkciOjAsIkIiOjB9fSwiSXNWaXNpYmxlIjp0cnVlLCJXaWR0aCI6MC4wLCJIZWlnaHQiOjAuMCwiQm9yZGVyU3R5bGUiOnsiJGlkIjoiMTQ3MSIsIkxpbmVDb2xvciI6bnVsbCwiTGluZVdlaWdodCI6MC4wLCJMaW5lVHlwZSI6MCwiUGFyZW50U3R5bGUiOm51bGx9LCJQYXJlbnRTdHlsZSI6bnVsbH0sIkR1cmF0aW9uU3R5bGUiOnsiJGlkIjoiMTQ3MiIsIkZvbnRTZXR0aW5ncyI6eyIkaWQiOiIxNDczIiwiRm9udFNpemUiOjEwLCJGb250TmFtZSI6IkNhbGlicmkiLCJJc0JvbGQiOmZhbHNlLCJJc0l0YWxpYyI6ZmFsc2UsIklzVW5kZXJsaW5lZCI6ZmFsc2UsIlBhcmVudFN0eWxlIjpudWxsfSwiQXV0b1NpemUiOjIsIkZvcmVncm91bmQiOnsiJGlkIjoiMTQ3NCIsIkNvbG9yIjp7IiRpZCI6IjE0NzUiLCJBIjoyNTUsIlIiOjIzNywiRyI6MTI1LCJCIjo0OX19LCJNYXhXaWR0aCI6MjAwLjAsIk1heEhlaWdodCI6IkluZmluaXR5IiwiU21hcnRGb3JlZ3JvdW5kSXNBY3RpdmUiOmZhbHNlLCJIb3Jpem9udGFsQWxpZ25tZW50IjowLCJWZXJ0aWNhbEFsaWdubWVudCI6MSwiU21hcnRGb3JlZ3JvdW5kIjpudWxsLCJCYWNrZ3JvdW5kRmlsbFR5cGUiOjAsIk1hcmdpbiI6eyIkaWQiOiIxNDc2IiwiVG9wIjowLjAsIkxlZnQiOjAuMCwiUmlnaHQiOjAuMCwiQm90dG9tIjowLjB9LCJQYWRkaW5nIjp7IiRpZCI6IjE0NzciLCJUb3AiOjAuMCwiTGVmdCI6MC4wLCJSaWdodCI6MC4wLCJCb3R0b20iOjAuMH0sIkJhY2tncm91bmQiOnsiJGlkIjoiMTQ3OCIsIkNvbG9yIjp7IiRpZCI6IjE0NzkiLCJBIjoyNTUsIlIiOjIzNywiRyI6MTI1LCJCIjo0OX19LCJJc1Zpc2libGUiOmZhbHNlLCJXaWR0aCI6MC4wLCJIZWlnaHQiOjAuMCwiQm9yZGVyU3R5bGUiOnsiJGlkIjoiMTQ4MCIsIkxpbmVDb2xvciI6bnVsbCwiTGluZVdlaWdodCI6MC4wLCJMaW5lVHlwZSI6MCwiUGFyZW50U3R5bGUiOm51bGx9LCJQYXJlbnRTdHlsZSI6bnVsbH0sIkhvcml6b250YWxDb25uZWN0b3JTdHlsZSI6eyIkaWQiOiIxNDgxIiwiTGluZUNvbG9yIjp7IiRpZCI6IjE0ODIiLCIkdHlwZSI6Ik5MUkUuQ29tbW9uLkRvbS5Tb2xpZENvbG9yQnJ1c2gsIE5MUkUuQ29tbW9uIiwiQ29sb3IiOnsiJGlkIjoiMTQ4MyIsIkEiOjI1NSwiUiI6MCwiRyI6MCwiQiI6MH19LCJMaW5lV2VpZ2h0IjowLjAsIkxpbmVUeXBlIjowLCJQYXJlbnRTdHlsZSI6bnVsbH0sIlZlcnRpY2FsQ29ubmVjdG9yU3R5bGUiOnsiJGlkIjoiMTQ4NCIsIkxpbmVDb2xvciI6eyIkaWQiOiIxNDg1IiwiJHR5cGUiOiJOTFJFLkNvbW1vbi5Eb20uU29saWRDb2xvckJydXNoLCBOTFJFLkNvbW1vbiIsIkNvbG9yIjp7IiRpZCI6IjE0ODYiLCJBIjoyNTUsIlIiOjAsIkciOjAsIkIiOjB9fSwiTGluZVdlaWdodCI6MC4wLCJMaW5lVHlwZSI6MCwiUGFyZW50U3R5bGUiOm51bGx9LCJNYXJnaW4iOm51bGwsIlN0YXJ0RGF0ZVBvc2l0aW9uIjozLCJFbmREYXRlUG9zaXRpb24iOjMsIkRhdGVJc1Zpc2libGUiOnRydWUsIlRpdGxlUG9zaXRpb24iOjQsIkR1cmF0aW9uUG9zaXRpb24iOjYsIlBlcmNlbnRhZ2VDb21wbGV0ZWRQb3NpdGlvbiI6NiwiVmFyaWFuY2VQb3NpdGlvbiI6NiwiU3BhY2luZyI6MywiSXNCZWxvd1RpbWViYW5kIjp0cnVlLCJQZXJjZW50YWdlQ29tcGxldGVTaGFwZU9wYWNpdHkiOjM1LCJCYXNlbGluZVN0eWxlIjp7IiRpZCI6IjE0ODciLCJTaGFwZVN0eWxlIjp7IiRpZCI6IjE0ODgiLCJNYXJnaW4iOnsiJGlkIjoiMTQ4OSIsIlRvcCI6MC4wLCJMZWZ0IjowLjAsIlJpZ2h0IjowLjAsIkJvdHRvbSI6MC4wfSwiUGFkZGluZyI6eyIkaWQiOiIxNDkwIiwiVG9wIjowLjAsIkxlZnQiOjAuMCwiUmlnaHQiOjAuMCwiQm90dG9tIjowLjB9LCJCYWNrZ3JvdW5kIjp7IiRpZCI6IjE0OTEiLCJDb2xvciI6eyIkaWQiOiIxNDkyIiwiQSI6MTUzLCJSIjowLCJHIjowLCJCIjowfX0sIklzVmlzaWJsZSI6dHJ1ZSwiV2lkdGgiOjAuMCwiSGVpZ2h0IjowLjAsIkJvcmRlclN0eWxlIjp7IiRpZCI6IjE0OTMiLCJMaW5lQ29sb3IiOm51bGwsIkxpbmVXZWlnaHQiOjAuMCwiTGluZVR5cGUiOjAsIlBhcmVudFN0eWxlIjpudWxsfSwiUGFyZW50U3R5bGUiOm51bGx9LCJNYXJnaW4iOnsiJGlkIjoiMTQ5NCIsIlRvcCI6MC4wLCJMZWZ0IjowLjAsIlJpZ2h0IjowLjAsIkJvdHRvbSI6MC4wfSwiUGFkZGluZyI6eyIkaWQiOiIxNDk1IiwiVG9wIjowLjAsIkxlZnQiOjAuMCwiUmlnaHQiOjAuMCwiQm90dG9tIjowLjB9LCJCYWNrZ3JvdW5kIjpudWxsLCJJc1Zpc2libGUiOnRydWUsIldpZHRoIjowLjAsIkhlaWdodCI6MC4wLCJCb3JkZXJTdHlsZSI6bnVsbCwiUGFyZW50U3R5bGUiOm51bGx9LCJTaGFwZVN0eWxlIjp7IiRpZCI6IjE0OTYiLCJNYXJnaW4iOnsiJGlkIjoiMTQ5NyIsIlRvcCI6MC4wLCJMZWZ0Ijo0LjAsIlJpZ2h0Ijo0LjAsIkJvdHRvbSI6MC4wfSwiUGFkZGluZyI6eyIkaWQiOiIxNDk4IiwiVG9wIjowLjAsIkxlZnQiOjAuMCwiUmlnaHQiOjAuMCwiQm90dG9tIjowLjB9LCJCYWNrZ3JvdW5kIjp7IiRpZCI6IjE0OTkiLCJDb2xvciI6eyIkaWQiOiIxNTAwIiwiQSI6MjU1LCJSIjoyNSwiRyI6MTA3LCJCIjozNn19LCJJc1Zpc2libGUiOnRydWUsIldpZHRoIjoxODYuMCwiSGVpZ2h0IjoxMC4wLCJCb3JkZXJTdHlsZSI6eyIkaWQiOiIxNTAxIiwiTGluZUNvbG9yIjp7IiRpZCI6IjE1MDIiLCIkdHlwZSI6Ik5MUkUuQ29tbW9uLkRvbS5Tb2xpZENvbG9yQnJ1c2gsIE5MUkUuQ29tbW9uIiwiQ29sb3IiOnsiJGlkIjoiMTUwMyIsIkEiOjI1NSwiUiI6MjM0LCJHIjoyMiwiQiI6MzB9fSwiTGluZVdlaWdodCI6MC4wLCJMaW5lVHlwZSI6MCwiUGFyZW50U3R5bGUiOm51bGx9LCJQYXJlbnRTdHlsZSI6bnVsbH0sIlRpdGxlU3R5bGUiOnsiJGlkIjoiMTUwNCIsIkZvbnRTZXR0aW5ncyI6eyIkaWQiOiIxNTA1IiwiRm9udFNpemUiOjExLCJGb250TmFtZSI6IkNhbGlicmkiLCJJc0JvbGQiOmZhbHNlLCJJc0l0YWxpYyI6ZmFsc2UsIklzVW5kZXJsaW5lZCI6ZmFsc2UsIlBhcmVudFN0eWxlIjpudWxsfSwiQXV0b1NpemUiOjAsIkZvcmVncm91bmQiOnsiJGlkIjoiMTUwNiIsIkNvbG9yIjp7IiRpZCI6IjE1MDciLCJBIjoyNTUsIlIiOjAsIkciOjAsIkIiOjB9fSwiTWF4V2lkdGgiOjcyMC4wLCJNYXhIZWlnaHQiOiJJbmZpbml0eSIsIlNtYXJ0Rm9yZWdyb3VuZElzQWN0aXZlIjpmYWxzZSwiSG9yaXpvbnRhbEFsaWdubWVudCI6MCwiVmVydGljYWxBbGlnbm1lbnQiOjEsIlNtYXJ0Rm9yZWdyb3VuZCI6bnVsbCwiQmFja2dyb3VuZEZpbGxUeXBlIjowLCJNYXJnaW4iOnsiJGlkIjoiMTUwOCIsIlRvcCI6MC4wLCJMZWZ0IjowLjAsIlJpZ2h0IjowLjAsIkJvdHRvbSI6MC4wfSwiUGFkZGluZyI6eyIkaWQiOiIxNTA5IiwiVG9wIjowLjAsIkxlZnQiOjAuMCwiUmlnaHQiOjAuMCwiQm90dG9tIjowLjB9LCJCYWNrZ3JvdW5kIjp7IiRpZCI6IjE1MTAiLCJDb2xvciI6eyIkaWQiOiIxNTExIiwiQSI6MCwiUiI6MjU1LCJHIjoyNTUsIkIiOjI1NX19LCJJc1Zpc2libGUiOnRydWUsIldpZHRoIjowLjAsIkhlaWdodCI6MC4wLCJCb3JkZXJTdHlsZSI6eyIkaWQiOiIxNTEyIiwiTGluZUNvbG9yIjpudWxsLCJMaW5lV2VpZ2h0IjowLjAsIkxpbmVUeXBlIjowLCJQYXJlbnRTdHlsZSI6bnVsbH0sIlBhcmVudFN0eWxlIjpudWxsfSwiRGF0ZVN0eWxlIjp7IiRpZCI6IjE1MTMiLCJGb250U2V0dGluZ3MiOnsiJGlkIjoiMTUxNCIsIkZvbnRTaXplIjoxMCwiRm9udE5hbWUiOiJDYWxpYnJpIiwiSXNCb2xkIjpmYWxzZSwiSXNJdGFsaWMiOmZhbHNlLCJJc1VuZGVybGluZWQiOmZhbHNlLCJQYXJlbnRTdHlsZSI6bnVsbH0sIkF1dG9TaXplIjoyLCJGb3JlZ3JvdW5kIjp7IiRpZCI6IjE1MTUiLCJDb2xvciI6eyIkaWQiOiIxNTE2IiwiQSI6MjU1LCJSIjoxNCwiRyI6NDAsIkIiOjY1fX0sIk1heFdpZHRoIjo3Ny4wLCJNYXhIZWlnaHQiOiJJbmZpbml0eSIsIlNtYXJ0Rm9yZWdyb3VuZElzQWN0aXZlIjpmYWxzZSwiSG9yaXpvbnRhbEFsaWdubWVudCI6MiwiVmVydGljYWxBbGlnbm1lbnQiOjEsIlNtYXJ0Rm9yZWdyb3VuZCI6bnVsbCwiQmFja2dyb3VuZEZpbGxUeXBlIjowLCJNYXJnaW4iOnsiJGlkIjoiMTUxNyIsIlRvcCI6MC4wLCJMZWZ0IjowLjAsIlJpZ2h0IjowLjAsIkJvdHRvbSI6MC4wfSwiUGFkZGluZyI6eyIkaWQiOiIxNTE4IiwiVG9wIjowLjAsIkxlZnQiOjAuMCwiUmlnaHQiOjAuMCwiQm90dG9tIjowLjB9LCJCYWNrZ3JvdW5kIjp7IiRpZCI6IjE1MTkiLCJDb2xvciI6eyIkaWQiOiIxNTIwIiwiQSI6MjU1LCJSIjoxNCwiRyI6NDAsIkIiOjY1fX0sIklzVmlzaWJsZSI6dHJ1ZSwiV2lkdGgiOjAuMCwiSGVpZ2h0IjowLjAsIkJvcmRlclN0eWxlIjp7IiRpZCI6IjE1MjEiLCJMaW5lQ29sb3IiOm51bGwsIkxpbmVXZWlnaHQiOjAuMCwiTGluZVR5cGUiOjAsIlBhcmVudFN0eWxlIjpudWxsfSwiUGFyZW50U3R5bGUiOm51bGx9LCJEYXRlRm9ybWF0Ijp7IiRpZCI6IjE1MjIiLCJGb3JtYXRTdHJpbmciOiJNTU0geXl5eSIsIlNlcGFyYXRvciI6Ii8iLCJVc2VJbnRlcm5hdGlvbmFsRGF0ZUZvcm1hdCI6ZmFsc2UsIkRhdGVJc1Zpc2libGUiOnRydWUsIlRpbWVJc1Zpc2libGUiOmZhbHNlLCJIb3VyRGlnaXRzIjoxLCJBbVBtRGVzaWduYXRvciI6MiwiVHJpbTAwTWludXRlcyI6ZmFsc2UsIkxhc3RLbm93blZpc2liaWxpdHlTdGF0ZSI6bnVsbH0sIldlZWtOdW1iZXJpbmciOnsiJGlkIjoiMTUyMyIsIkZvcm1hdCI6MCwiSXNWaXNpYmxlIjpmYWxzZSwiTGFzdEtub3duVmlzaWJpbGl0eVN0YXRlIjpmYWxzZX0sIklzVmlzaWJsZSI6dHJ1ZSwiVmFyaWFuY2VTdHlsZSI6eyIkaWQiOiIxNTI0IiwiVGV4dFN0eWxlIjp7IiRpZCI6IjE1MjUiLCJGb250U2V0dGluZ3MiOnsiJGlkIjoiMTUyNiIsIkZvbnRTaXplIjoxMSwiRm9udE5hbWUiOiJDYWxpYnJpIiwiSXNCb2xkIjpmYWxzZSwiSXNJdGFsaWMiOmZhbHNlLCJJc1VuZGVybGluZWQiOmZhbHNlLCJQYXJlbnRTdHlsZSI6bnVsbH0sIkF1dG9TaXplIjowLCJGb3JlZ3JvdW5kIjp7IiRpZCI6IjE1MjciLCJDb2xvciI6eyIkaWQiOiIxNTI4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E1MjkiLCJUb3AiOjAuMCwiTGVmdCI6MC4wLCJSaWdodCI6MC4wLCJCb3R0b20iOjAuMH0sIlBhZGRpbmciOnsiJGlkIjoiMTUzMCIsIlRvcCI6MC4wLCJMZWZ0IjowLjAsIlJpZ2h0IjowLjAsIkJvdHRvbSI6MC4wfSwiQmFja2dyb3VuZCI6eyIkaWQiOiIxNTMxIiwiQ29sb3IiOnsiJGlkIjoiMTUzMiIsIkEiOjAsIlIiOjAsIkciOjAsIkIiOjB9fSwiSXNWaXNpYmxlIjp0cnVlLCJXaWR0aCI6MC4wLCJIZWlnaHQiOjAuMCwiQm9yZGVyU3R5bGUiOnsiJGlkIjoiMTUzMyIsIkxpbmVDb2xvciI6bnVsbCwiTGluZVdlaWdodCI6MC4wLCJMaW5lVHlwZSI6MCwiUGFyZW50U3R5bGUiOm51bGx9LCJQYXJlbnRTdHlsZSI6bnVsbH0sIlBhcmVudFN0eWxlIjpudWxsfSwiUGFyZW50U3R5bGUiOm51bGx9LCJJbmRleCI6MTYsIlNtYXJ0RHVyYXRpb25BY3RpdmF0ZWQiOmZhbHNlLCJEYXRlRm9ybWF0Ijp7IiRyZWYiOiIxNTIyIn0sIldlZWtOdW1iZXJpbmciOnsiJGlkIjoiMTUzNCIsIkZvcm1hdCI6MCwiSXNWaXNpYmxlIjpmYWxzZSwiTGFzdEtub3duVmlzaWJpbGl0eVN0YXRlIjpmYWxzZX0sIkJhc2VsaW5lRGF0YSI6eyIkaWQiOiIxNTM1IiwiU3RhcnREYXRlIjoiMjAyNi0wOS0xNFQwMDowMDowMFoiLCJFbmREYXRlIjoiMjAyNy0wNC0wN1QyMzo1OTowMFoifSwiSWQiOiI3NzU3MzViYy1hZDNjLTRkNjktYjQ2OS05MTU4MjgwYzRiYzciLCJJbXBvcnRJZCI6bnVsbCwiVGl0bGUiOiJQcmltYXJ5IENvbGwgJiBTbGl0cyBhbmQgTUNBOiBJbnN0YWxsYXRpb24gYW5kIENvbW1pc3Npb25pbmcgcGhhc2UgKENOUi9JTkZOKSIsIk5vdGUiOm51bGwsIkh5cGVybGluayI6eyIkaWQiOiIxNTM2IiwiQWRkcmVzcyI6IiIsIlN1YkFkZHJlc3MiOiIifSwiSXNDaGFuZ2VkIjpmYWxzZSwiSXNOZXciOmZhbHNlfX1dLCJfbWlsZXN0b25lcyI6W10sIklkIjoiMDAwMDAwMDAtMDAwMC0wMDAwLTAwMDAtMDAwMDAwMDAwMDAwIiwiSXNTaW5nbGVJdGVtUm93Ijp0cnVlfV0sIkluZGV4IjoxMywiSWQiOiI0YzJkNGY5Yy00ZDBiLTRmMGMtYTdiNi01OTFkNjFmN2Y1NzAiLCJIZWFkZXJUZXh0IjpudWxsLCJJc0RlZmF1bHQiOnRydWUsIlN0eWxlIjp7IiRpZCI6IjE1MzciLCJIZWFkZXJTdHlsZSI6eyIkaWQiOiIxNTM4IiwiVGV4dFN0eWxlIjp7IiRpZCI6IjE1MzkiLCJGb250U2V0dGluZ3MiOnsiJGlkIjoiMTU0MCIsIkZvbnRTaXplIjoxMSwiRm9udE5hbWUiOiJDYWxpYnJpIiwiSXNCb2xkIjpmYWxzZSwiSXNJdGFsaWMiOmZhbHNlLCJJc1VuZGVybGluZWQiOmZhbHNlLCJQYXJlbnRTdHlsZSI6bnVsbH0sIkF1dG9TaXplIjoyLCJGb3JlZ3JvdW5kIjp7IiRpZCI6IjE1NDEiLCJDb2xvciI6eyIkaWQiOiIxNTQyIiwiQSI6MjU1LCJSIjowLCJHIjowLCJCIjowfX0sIk1heFdpZHRoIjoiSW5maW5pdHkiLCJNYXhIZWlnaHQiOiJJbmZpbml0eSIsIlNtYXJ0Rm9yZWdyb3VuZElzQWN0aXZlIjpmYWxzZSwiSG9yaXpvbnRhbEFsaWdubWVudCI6MCwiVmVydGljYWxBbGlnbm1lbnQiOjAsIlNtYXJ0Rm9yZWdyb3VuZCI6bnVsbCwiQmFja2dyb3VuZEZpbGxUeXBlIjowLCJNYXJnaW4iOnsiJGlkIjoiMTU0MyIsIlRvcCI6MC4wLCJMZWZ0IjowLjAsIlJpZ2h0IjowLjAsIkJvdHRvbSI6MC4wfSwiUGFkZGluZyI6eyIkaWQiOiIxNTQ0IiwiVG9wIjowLjAsIkxlZnQiOjAuMCwiUmlnaHQiOjAuMCwiQm90dG9tIjowLjB9LCJCYWNrZ3JvdW5kIjp7IiRpZCI6IjE1NDUiLCJDb2xvciI6eyIkaWQiOiIxNTQ2IiwiQSI6MjU1LCJSIjowLCJHIjowLCJCIjowfX0sIklzVmlzaWJsZSI6dHJ1ZSwiV2lkdGgiOjAuMCwiSGVpZ2h0IjowLjAsIkJvcmRlclN0eWxlIjpudWxsLCJQYXJlbnRTdHlsZSI6bnVsbH0sIlJlY3RhbmdsZVN0eWxlIjp7IiRpZCI6IjE1NDciLCJNYXJnaW4iOnsiJGlkIjoiMTU0OCIsIlRvcCI6MC4wLCJMZWZ0IjowLjAsIlJpZ2h0IjowLjAsIkJvdHRvbSI6MC4wfSwiUGFkZGluZyI6eyIkaWQiOiIxNTQ5IiwiVG9wIjowLjAsIkxlZnQiOjAuMCwiUmlnaHQiOjAuMCwiQm90dG9tIjowLjB9LCJCYWNrZ3JvdW5kIjp7IiRpZCI6IjE1NTAiLCJDb2xvciI6eyIkaWQiOiIxNTUxIiwiQSI6NjMsIlIiOjI1LCJHIjoxMDcsIkIiOjM2fX0sIklzVmlzaWJsZSI6dHJ1ZSwiV2lkdGgiOjAuMCwiSGVpZ2h0IjowLjAsIkJvcmRlclN0eWxlIjp7IiRpZCI6IjE1NTIiLCJMaW5lQ29sb3IiOnsiJGlkIjoiMTU1MyIsIiR0eXBlIjoiTkxSRS5Db21tb24uRG9tLlNvbGlkQ29sb3JCcnVzaCwgTkxSRS5Db21tb24iLCJDb2xvciI6eyIkaWQiOiIxNTU0IiwiQSI6MjU1LCJSIjoyNTUsIkciOjI1NSwiQiI6MjU1fX0sIkxpbmVXZWlnaHQiOjAuMCwiTGluZVR5cGUiOjAsIlBhcmVudFN0eWxlIjpudWxsfSwiUGFyZW50U3R5bGUiOm51bGx9LCJNYXJnaW4iOnsiJGlkIjoiMTU1NSIsIlRvcCI6MC4wLCJMZWZ0IjowLjAsIlJpZ2h0IjowLjAsIkJvdHRvbSI6MC4wfSwiUGFkZGluZyI6eyIkaWQiOiIxNTU2IiwiVG9wIjowLjAsIkxlZnQiOjAuMCwiUmlnaHQiOjAuMCwiQm90dG9tIjowLjB9LCJCYWNrZ3JvdW5kIjpudWxsLCJJc1Zpc2libGUiOnRydWUsIldpZHRoIjowLjAsIkhlaWdodCI6MC4wLCJCb3JkZXJTdHlsZSI6bnVsbCwiUGFyZW50U3R5bGUiOm51bGx9LCJCYWNrZ3JvdW5kU3R5bGUiOnsiJGlkIjoiMTU1NyIsIk1hcmdpbiI6eyIkaWQiOiIxNTU4IiwiVG9wIjowLjAsIkxlZnQiOjAuMCwiUmlnaHQiOjAuMCwiQm90dG9tIjowLjB9LCJQYWRkaW5nIjp7IiRpZCI6IjE1NTkiLCJUb3AiOjAuMCwiTGVmdCI6MC4wLCJSaWdodCI6MC4wLCJCb3R0b20iOjAuMH0sIkJhY2tncm91bmQiOnsiJGlkIjoiMTU2MCIsIkNvbG9yIjp7IiRpZCI6IjE1NjEiLCJBIjo1MSwiUiI6MjAwLCJHIjoyMDAsIkIiOjIwMH19LCJJc1Zpc2libGUiOnRydWUsIldpZHRoIjowLjAsIkhlaWdodCI6MC4wLCJCb3JkZXJTdHlsZSI6eyIkaWQiOiIxNTYyIiwiTGluZUNvbG9yIjp7IiRpZCI6IjE1NjMiLCIkdHlwZSI6Ik5MUkUuQ29tbW9uLkRvbS5Tb2xpZENvbG9yQnJ1c2gsIE5MUkUuQ29tbW9uIiwiQ29sb3IiOnsiJGlkIjoiMTU2NCIsIkEiOjI1NSwiUiI6MjM0LCJHIjoyMiwiQiI6MzB9fSwiTGluZVdlaWdodCI6MC4wLCJMaW5lVHlwZSI6MCwiUGFyZW50U3R5bGUiOm51bGx9LCJQYXJlbnRTdHlsZSI6bnVsbH0sIk1hcmdpbiI6eyIkaWQiOiIxNTY1IiwiVG9wIjowLjAsIkxlZnQiOjAuMCwiUmlnaHQiOjAuMCwiQm90dG9tIjowLjB9LCJQYWRkaW5nIjp7IiRpZCI6IjE1NjYiLCJUb3AiOjAuMCwiTGVmdCI6MC4wLCJSaWdodCI6MC4wLCJCb3R0b20iOjAuMH0sIklzVmlzaWJsZSI6dHJ1ZSwiV2lkdGgiOjAuMCwiSGVpZ2h0IjowLjAsIkJvcmRlclN0eWxlIjp7IiRpZCI6IjE1NjciLCJMaW5lQ29sb3IiOm51bGwsIkxpbmVXZWlnaHQiOjAuMCwiTGluZVR5cGUiOjAsIlBhcmVudFN0eWxlIjpudWxsfSwiUGFyZW50U3R5bGUiOm51bGx9fV0sIklkIjoiYTYwZDJhZTgtNTI0Zi00YWMyLWE3NjItN2NmZjc5NDk5M2NkIiwiSW5kZXgiOjEzLCJIZWFkZXJUZXh0IjoiTm8uIDQgLSBQcmltYXJ5IENvbGwgJiBTbGl0IFxyXG4oNDEgZGF5cyBURikiLCJTdHlsZSI6eyIkaWQiOiIxNTY4IiwiU3R5bGVJZCI6ImIyNGY4MDQ1LWY2OWItNGE0My04MjlmLWE1NjUwM2ZkY2Q2OSIsIkhlYWRlclN0eWxlIjp7IiRpZCI6IjE1NjkiLCJUZXh0SXNWZXJ0aWNhbCI6ZmFsc2UsIlRleHRTdHlsZSI6eyIkaWQiOiIxNTcwIiwiRm9udFNldHRpbmdzIjp7IiRpZCI6IjE1NzEiLCJGb250U2l6ZSI6MTEsIkZvbnROYW1lIjoiQ2FsaWJyaSIsIklzQm9sZCI6ZmFsc2UsIklzSXRhbGljIjpmYWxzZSwiSXNVbmRlcmxpbmVkIjpmYWxzZSwiUGFyZW50U3R5bGUiOm51bGx9LCJBdXRvU2l6ZSI6MiwiRm9yZWdyb3VuZCI6eyIkaWQiOiIxNTcyIiwiQ29sb3IiOnsiJGlkIjoiMTU3MyIsIkEiOjI1NSwiUiI6MjU1LCJHIjoyNTUsIkIiOjI1NX19LCJNYXhXaWR0aCI6IkluZmluaXR5IiwiTWF4SGVpZ2h0IjoiSW5maW5pdHkiLCJTbWFydEZvcmVncm91bmRJc0FjdGl2ZSI6ZmFsc2UsIkhvcml6b250YWxBbGlnbm1lbnQiOjAsIlZlcnRpY2FsQWxpZ25tZW50IjowLCJTbWFydEZvcmVncm91bmQiOm51bGwsIkJhY2tncm91bmRGaWxsVHlwZSI6MCwiTWFyZ2luIjp7IiRpZCI6IjE1NzQiLCJUb3AiOjAuMCwiTGVmdCI6MC4wLCJSaWdodCI6MC4wLCJCb3R0b20iOjAuMH0sIlBhZGRpbmciOnsiJGlkIjoiMTU3NSIsIlRvcCI6MC4wLCJMZWZ0IjowLjAsIlJpZ2h0IjowLjAsIkJvdHRvbSI6MC4wfSwiQmFja2dyb3VuZCI6eyIkaWQiOiIxNTc2IiwiQ29sb3IiOnsiJGlkIjoiMTU3NyIsIkEiOjI1NSwiUiI6MjU1LCJHIjoyNTUsIkIiOjI1NX19LCJJc1Zpc2libGUiOnRydWUsIldpZHRoIjowLjAsIkhlaWdodCI6MC4wLCJCb3JkZXJTdHlsZSI6bnVsbCwiUGFyZW50U3R5bGUiOm51bGx9LCJSZWN0YW5nbGVTdHlsZSI6eyIkaWQiOiIxNTc4IiwiTWFyZ2luIjp7IiRpZCI6IjE1NzkiLCJUb3AiOjAuMCwiTGVmdCI6MC4wLCJSaWdodCI6MC4wLCJCb3R0b20iOjAuMH0sIlBhZGRpbmciOnsiJGlkIjoiMTU4MCIsIlRvcCI6MC4wLCJMZWZ0IjowLjAsIlJpZ2h0IjowLjAsIkJvdHRvbSI6MC4wfSwiQmFja2dyb3VuZCI6eyIkaWQiOiIxNTgxIiwiQ29sb3IiOnsiJGlkIjoiMTU4MiIsIkEiOjI1NSwiUiI6MjUsIkciOjEwNywiQiI6MzZ9fSwiSXNWaXNpYmxlIjp0cnVlLCJXaWR0aCI6MC4wLCJIZWlnaHQiOjAuMCwiQm9yZGVyU3R5bGUiOnsiJGlkIjoiMTU4MyIsIkxpbmVDb2xvciI6eyIkaWQiOiIxNTg0IiwiJHR5cGUiOiJOTFJFLkNvbW1vbi5Eb20uU29saWRDb2xvckJydXNoLCBOTFJFLkNvbW1vbiIsIkNvbG9yIjp7IiRpZCI6IjE1ODUiLCJBIjoyNTUsIlIiOjI1NSwiRyI6MjU1LCJCIjoyNTV9fSwiTGluZVdlaWdodCI6MC4wLCJMaW5lVHlwZSI6MCwiUGFyZW50U3R5bGUiOm51bGx9LCJQYXJlbnRTdHlsZSI6bnVsbH0sIk1hcmdpbiI6eyIkaWQiOiIxNTg2IiwiVG9wIjowLjAsIkxlZnQiOjAuMCwiUmlnaHQiOjAuMCwiQm90dG9tIjowLjB9LCJQYWRkaW5nIjp7IiRpZCI6IjE1ODciLCJUb3AiOjAuMCwiTGVmdCI6MC4wLCJSaWdodCI6MC4wLCJCb3R0b20iOjAuMH0sIkJhY2tncm91bmQiOm51bGwsIklzVmlzaWJsZSI6dHJ1ZSwiV2lkdGgiOjAuMCwiSGVpZ2h0IjowLjAsIkJvcmRlclN0eWxlIjpudWxsLCJQYXJlbnRTdHlsZSI6bnVsbH0sIkJhY2tncm91bmRTdHlsZSI6eyIkaWQiOiIxNTg4IiwiTWFyZ2luIjp7IiRpZCI6IjE1ODkiLCJUb3AiOjAuMCwiTGVmdCI6MC4wLCJSaWdodCI6MC4wLCJCb3R0b20iOjAuMH0sIlBhZGRpbmciOnsiJGlkIjoiMTU5MCIsIlRvcCI6MC4wLCJMZWZ0IjowLjAsIlJpZ2h0IjowLjAsIkJvdHRvbSI6MC4wfSwiQmFja2dyb3VuZCI6eyIkaWQiOiIxNTkxIiwiQ29sb3IiOnsiJGlkIjoiMTU5MiIsIkEiOjUxLCJSIjoyMDAsIkciOjIwMCwiQiI6MjAwfX0sIklzVmlzaWJsZSI6dHJ1ZSwiV2lkdGgiOjAuMCwiSGVpZ2h0IjowLjAsIkJvcmRlclN0eWxlIjp7IiRpZCI6IjE1OTMiLCJMaW5lQ29sb3IiOnsiJGlkIjoiMTU5NCIsIiR0eXBlIjoiTkxSRS5Db21tb24uRG9tLlNvbGlkQ29sb3JCcnVzaCwgTkxSRS5Db21tb24iLCJDb2xvciI6eyIkaWQiOiIxNTk1IiwiQSI6MjU1LCJSIjoyMzQsIkciOjIyLCJCIjozMH19LCJMaW5lV2VpZ2h0IjowLjAsIkxpbmVUeXBlIjowLCJQYXJlbnRTdHlsZSI6bnVsbH0sIlBhcmVudFN0eWxlIjpudWxsfSwiSXNBYm92ZVRpbWViYW5kIjpmYWxzZSwiU3BhY2luZyI6MywiRGVmYXVsdFN3aW1sYW5lVGFza1N0eWxlIjp7IiRpZCI6IjE1OTYiLCIkdHlwZSI6Ik5MUkUuQ29tbW9uLkRvbS5TdHlsZXMuRXhwbGljaXRTZXRhYmxlVGFza1N0eWxlLCBOTFJFLkNvbW1vbiIsIlNoYXBlIjoxLCJTaGFwZVRoaWNrbmVzcyI6MCwiRHVyYXRpb25Gb3JtYXQiOjAsIkluY2x1ZGVOb25Xb3JraW5nRGF5c0luRHVyYXRpb24iOmZhbHNlLCJQZXJjZW50YWdlQ29tcGxldGVTdHlsZSI6eyIkaWQiOiIxNTk3IiwiRm9udFNldHRpbmdzIjp7IiRpZCI6IjE1OTgiLCJGb250U2l6ZSI6MTAsIkZvbnROYW1lIjoiQ2FsaWJyaSIsIklzQm9sZCI6ZmFsc2UsIklzSXRhbGljIjpmYWxzZSwiSXNVbmRlcmxpbmVkIjpmYWxzZSwiUGFyZW50U3R5bGUiOm51bGx9LCJBdXRvU2l6ZSI6MCwiRm9yZWdyb3VuZCI6eyIkaWQiOiIxNTk5IiwiQ29sb3IiOnsiJGlkIjoiMTYwMCIsIkEiOjI1NSwiUiI6MjMyLCJHIjoyMzIsIkIiOjIzMn19LCJNYXhXaWR0aCI6MjAwLjAsIk1heEhlaWdodCI6IkluZmluaXR5IiwiU21hcnRGb3JlZ3JvdW5kSXNBY3RpdmUiOmZhbHNlLCJIb3Jpem9udGFsQWxpZ25tZW50IjoxLCJWZXJ0aWNhbEFsaWdubWVudCI6MSwiU21hcnRGb3JlZ3JvdW5kIjpudWxsLCJCYWNrZ3JvdW5kRmlsbFR5cGUiOjAsIk1hcmdpbiI6eyIkaWQiOiIxNjAxIiwiVG9wIjowLjAsIkxlZnQiOjAuMCwiUmlnaHQiOjAuMCwiQm90dG9tIjowLjB9LCJQYWRkaW5nIjp7IiRpZCI6IjE2MDIiLCJUb3AiOjAuMCwiTGVmdCI6MC4wLCJSaWdodCI6MC4wLCJCb3R0b20iOjAuMH0sIkJhY2tncm91bmQiOnsiJGlkIjoiMTYwMyIsIkNvbG9yIjp7IiRpZCI6IjE2MDQiLCJBIjo4OSwiUiI6MCwiRyI6MCwiQiI6MH19LCJJc1Zpc2libGUiOnRydWUsIldpZHRoIjowLjAsIkhlaWdodCI6MC4wLCJCb3JkZXJTdHlsZSI6eyIkaWQiOiIxNjA1IiwiTGluZUNvbG9yIjpudWxsLCJMaW5lV2VpZ2h0IjowLjAsIkxpbmVUeXBlIjowLCJQYXJlbnRTdHlsZSI6bnVsbH0sIlBhcmVudFN0eWxlIjpudWxsfSwiRHVyYXRpb25TdHlsZSI6eyIkaWQiOiIxNjA2IiwiRm9udFNldHRpbmdzIjp7IiRpZCI6IjE2MDciLCJGb250U2l6ZSI6MTAsIkZvbnROYW1lIjoiQ2FsaWJyaSIsIklzQm9sZCI6ZmFsc2UsIklzSXRhbGljIjpmYWxzZSwiSXNVbmRlcmxpbmVkIjpmYWxzZSwiUGFyZW50U3R5bGUiOm51bGx9LCJBdXRvU2l6ZSI6MCwiRm9yZWdyb3VuZCI6eyIkaWQiOiIxNjA4IiwiQ29sb3IiOnsiJGlkIjoiMTYwOSIsIkEiOjI1NSwiUiI6MjM3LCJHIjoxMjUsIkIiOjQ5fX0sIk1heFdpZHRoIjoyMDAuMCwiTWF4SGVpZ2h0IjoiSW5maW5pdHkiLCJTbWFydEZvcmVncm91bmRJc0FjdGl2ZSI6ZmFsc2UsIkhvcml6b250YWxBbGlnbm1lbnQiOjAsIlZlcnRpY2FsQWxpZ25tZW50IjoxLCJTbWFydEZvcmVncm91bmQiOm51bGwsIkJhY2tncm91bmRGaWxsVHlwZSI6MCwiTWFyZ2luIjp7IiRpZCI6IjE2MTAiLCJUb3AiOjAuMCwiTGVmdCI6MC4wLCJSaWdodCI6MC4wLCJCb3R0b20iOjAuMH0sIlBhZGRpbmciOnsiJGlkIjoiMTYxMSIsIlRvcCI6MC4wLCJMZWZ0IjowLjAsIlJpZ2h0IjowLjAsIkJvdHRvbSI6MC4wfSwiQmFja2dyb3VuZCI6eyIkaWQiOiIxNjEyIiwiQ29sb3IiOnsiJGlkIjoiMTYxMyIsIkEiOjI1NSwiUiI6MjM3LCJHIjoxMjUsIkIiOjQ5fX0sIklzVmlzaWJsZSI6dHJ1ZSwiV2lkdGgiOjAuMCwiSGVpZ2h0IjowLjAsIkJvcmRlclN0eWxlIjp7IiRpZCI6IjE2MTQiLCJMaW5lQ29sb3IiOm51bGwsIkxpbmVXZWlnaHQiOjAuMCwiTGluZVR5cGUiOjAsIlBhcmVudFN0eWxlIjpudWxsfSwiUGFyZW50U3R5bGUiOm51bGx9LCJIb3Jpem9udGFsQ29ubmVjdG9yU3R5bGUiOnsiJGlkIjoiMTYxNSIsIkxpbmVDb2xvciI6eyIkaWQiOiIxNjE2IiwiJHR5cGUiOiJOTFJFLkNvbW1vbi5Eb20uU29saWRDb2xvckJydXNoLCBOTFJFLkNvbW1vbiIsIkNvbG9yIjp7IiRpZCI6IjE2MTciLCJBIjoyNTUsIlIiOjAsIkciOjAsIkIiOjB9fSwiTGluZVdlaWdodCI6MC4wLCJMaW5lVHlwZSI6MCwiUGFyZW50U3R5bGUiOm51bGx9LCJWZXJ0aWNhbENvbm5lY3RvclN0eWxlIjp7IiRpZCI6IjE2MTgiLCJMaW5lQ29sb3IiOnsiJGlkIjoiMTYxOSIsIiR0eXBlIjoiTkxSRS5Db21tb24uRG9tLlNvbGlkQ29sb3JCcnVzaCwgTkxSRS5Db21tb24iLCJDb2xvciI6eyIkaWQiOiIxNjIwIiwiQSI6MjU1LCJSIjowLCJHIjowLCJCIjowfX0sIkxpbmVXZWlnaHQiOjAuMCwiTGluZVR5cGUiOjAsIlBhcmVudFN0eWxlIjpudWxsfSwiTWFyZ2luIjpudWxsLCJTdGFydERhdGVQb3NpdGlvbiI6MywiRW5kRGF0ZVBvc2l0aW9uIjozLCJEYXRlSXNWaXNpYmxlIjp0cnVlLCJUaXRsZVBvc2l0aW9uIjo0LCJEdXJhdGlvblBvc2l0aW9uIjo2LCJQZXJjZW50YWdlQ29tcGxldGVkUG9zaXRpb24iOjIsIlZhcmlhbmNlUG9zaXRpb24iOjYsIlNwYWNpbmciOjMsIklzQmVsb3dUaW1lYmFuZCI6ZmFsc2UsIlBlcmNlbnRhZ2VDb21wbGV0ZVNoYXBlT3BhY2l0eSI6MzUsIkJhc2VsaW5lU3R5bGUiOnsiJGlkIjoiMTYyMSIsIlNoYXBlU3R5bGUiOnsiJGlkIjoiMTYyMiIsIk1hcmdpbiI6eyIkaWQiOiIxNjIzIiwiVG9wIjowLjAsIkxlZnQiOjAuMCwiUmlnaHQiOjAuMCwiQm90dG9tIjowLjB9LCJQYWRkaW5nIjp7IiRpZCI6IjE2MjQiLCJUb3AiOjAuMCwiTGVmdCI6MC4wLCJSaWdodCI6MC4wLCJCb3R0b20iOjAuMH0sIkJhY2tncm91bmQiOnsiJGlkIjoiMTYyNSIsIkNvbG9yIjp7IiRpZCI6IjE2MjYiLCJBIjoxNTMsIlIiOjAsIkciOjAsIkIiOjB9fSwiSXNWaXNpYmxlIjp0cnVlLCJXaWR0aCI6MC4wLCJIZWlnaHQiOjAuMCwiQm9yZGVyU3R5bGUiOnsiJGlkIjoiMTYyNyIsIkxpbmVDb2xvciI6bnVsbCwiTGluZVdlaWdodCI6MC4wLCJMaW5lVHlwZSI6MCwiUGFyZW50U3R5bGUiOm51bGx9LCJQYXJlbnRTdHlsZSI6bnVsbH0sIk1hcmdpbiI6eyIkaWQiOiIxNjI4IiwiVG9wIjowLjAsIkxlZnQiOjAuMCwiUmlnaHQiOjAuMCwiQm90dG9tIjowLjB9LCJQYWRkaW5nIjp7IiRpZCI6IjE2MjkiLCJUb3AiOjAuMCwiTGVmdCI6MC4wLCJSaWdodCI6MC4wLCJCb3R0b20iOjAuMH0sIkJhY2tncm91bmQiOm51bGwsIklzVmlzaWJsZSI6dHJ1ZSwiV2lkdGgiOjAuMCwiSGVpZ2h0IjowLjAsIkJvcmRlclN0eWxlIjpudWxsLCJQYXJlbnRTdHlsZSI6bnVsbH0sIlNoYXBlU3R5bGUiOnsiJGlkIjoiMTYzMCIsIk1hcmdpbiI6eyIkaWQiOiIxNjMxIiwiVG9wIjowLjAsIkxlZnQiOjQuMCwiUmlnaHQiOjQuMCwiQm90dG9tIjowLjB9LCJQYWRkaW5nIjp7IiRpZCI6IjE2MzIiLCJUb3AiOjAuMCwiTGVmdCI6MC4wLCJSaWdodCI6MC4wLCJCb3R0b20iOjAuMH0sIkJhY2tncm91bmQiOnsiJGlkIjoiMTYzMyIsIkNvbG9yIjp7IiRpZCI6IjE2MzQiLCJBIjoyNTUsIlIiOjI1LCJHIjoxMDcsIkIiOjM2fX0sIklzVmlzaWJsZSI6dHJ1ZSwiV2lkdGgiOjAuMCwiSGVpZ2h0IjoxMC4wLCJCb3JkZXJTdHlsZSI6eyIkaWQiOiIxNjM1IiwiTGluZUNvbG9yIjp7IiRpZCI6IjE2MzYiLCIkdHlwZSI6Ik5MUkUuQ29tbW9uLkRvbS5Tb2xpZENvbG9yQnJ1c2gsIE5MUkUuQ29tbW9uIiwiQ29sb3IiOnsiJGlkIjoiMTYzNyIsIkEiOjI1NSwiUiI6MjM0LCJHIjoyMiwiQiI6MzB9fSwiTGluZVdlaWdodCI6MC4wLCJMaW5lVHlwZSI6MCwiUGFyZW50U3R5bGUiOm51bGx9LCJQYXJlbnRTdHlsZSI6bnVsbH0sIlRpdGxlU3R5bGUiOnsiJGlkIjoiMTYzOCIsIkZvbnRTZXR0aW5ncyI6eyIkaWQiOiIxNjM5IiwiRm9udFNpemUiOjExLCJGb250TmFtZSI6IkNhbGlicmkiLCJJc0JvbGQiOmZhbHNlLCJJc0l0YWxpYyI6ZmFsc2UsIklzVW5kZXJsaW5lZCI6ZmFsc2UsIlBhcmVudFN0eWxlIjpudWxsfSwiQXV0b1NpemUiOjAsIkZvcmVncm91bmQiOnsiJGlkIjoiMTY0MCIsIkNvbG9yIjp7IiRpZCI6IjE2NDE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MTY0MiIsIlRvcCI6MC4wLCJMZWZ0IjowLjAsIlJpZ2h0IjowLjAsIkJvdHRvbSI6MC4wfSwiUGFkZGluZyI6eyIkaWQiOiIxNjQzIiwiVG9wIjowLjAsIkxlZnQiOjAuMCwiUmlnaHQiOjAuMCwiQm90dG9tIjowLjB9LCJCYWNrZ3JvdW5kIjp7IiRpZCI6IjE2NDQiLCJDb2xvciI6eyIkaWQiOiIxNjQ1IiwiQSI6MjU1LCJSIjowLCJHIjowLCJCIjowfX0sIklzVmlzaWJsZSI6dHJ1ZSwiV2lkdGgiOjAuMCwiSGVpZ2h0IjowLjAsIkJvcmRlclN0eWxlIjp7IiRpZCI6IjE2NDYiLCJMaW5lQ29sb3IiOm51bGwsIkxpbmVXZWlnaHQiOjAuMCwiTGluZVR5cGUiOjAsIlBhcmVudFN0eWxlIjpudWxsfSwiUGFyZW50U3R5bGUiOm51bGx9LCJEYXRlU3R5bGUiOnsiJGlkIjoiMTY0NyIsIkZvbnRTZXR0aW5ncyI6eyIkaWQiOiIxNjQ4IiwiRm9udFNpemUiOjEwLCJGb250TmFtZSI6IkNhbGlicmkiLCJJc0JvbGQiOmZhbHNlLCJJc0l0YWxpYyI6ZmFsc2UsIklzVW5kZXJsaW5lZCI6ZmFsc2UsIlBhcmVudFN0eWxlIjpudWxsfSwiQXV0b1NpemUiOjAsIkZvcmVncm91bmQiOnsiJGlkIjoiMTY0OSIsIkNvbG9yIjp7IiRpZCI6IjE2NTAiLCJBIjoyNTUsIlIiOjE0LCJHIjo0MCwiQiI6NjV9fSwiTWF4V2lkdGgiOjIwMC4wLCJNYXhIZWlnaHQiOiJJbmZpbml0eSIsIlNtYXJ0Rm9yZWdyb3VuZElzQWN0aXZlIjpmYWxzZSwiSG9yaXpvbnRhbEFsaWdubWVudCI6MiwiVmVydGljYWxBbGlnbm1lbnQiOjEsIlNtYXJ0Rm9yZWdyb3VuZCI6bnVsbCwiQmFja2dyb3VuZEZpbGxUeXBlIjowLCJNYXJnaW4iOnsiJGlkIjoiMTY1MSIsIlRvcCI6MC4wLCJMZWZ0IjowLjAsIlJpZ2h0IjowLjAsIkJvdHRvbSI6MC4wfSwiUGFkZGluZyI6eyIkaWQiOiIxNjUyIiwiVG9wIjowLjAsIkxlZnQiOjAuMCwiUmlnaHQiOjAuMCwiQm90dG9tIjowLjB9LCJCYWNrZ3JvdW5kIjp7IiRpZCI6IjE2NTMiLCJDb2xvciI6eyIkaWQiOiIxNjU0IiwiQSI6MjU1LCJSIjoxNCwiRyI6NDAsIkIiOjY1fX0sIklzVmlzaWJsZSI6dHJ1ZSwiV2lkdGgiOjAuMCwiSGVpZ2h0IjowLjAsIkJvcmRlclN0eWxlIjp7IiRpZCI6IjE2NTUiLCJMaW5lQ29sb3IiOm51bGwsIkxpbmVXZWlnaHQiOjAuMCwiTGluZVR5cGUiOjAsIlBhcmVudFN0eWxlIjpudWxsfSwiUGFyZW50U3R5bGUiOm51bGx9LCJEYXRlRm9ybWF0Ijp7IiRpZCI6IjE2NTY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MTY1NyIsIkZvcm1hdCI6MCwiSXNWaXNpYmxlIjpmYWxzZSwiTGFzdEtub3duVmlzaWJpbGl0eVN0YXRlIjpmYWxzZX0sIklzVmlzaWJsZSI6dHJ1ZSwiVmFyaWFuY2VTdHlsZSI6eyIkaWQiOiIxNjU4IiwiVGV4dFN0eWxlIjp7IiRpZCI6IjE2NTkiLCJGb250U2V0dGluZ3MiOnsiJGlkIjoiMTY2MCIsIkZvbnRTaXplIjoxMSwiRm9udE5hbWUiOiJDYWxpYnJpIiwiSXNCb2xkIjpmYWxzZSwiSXNJdGFsaWMiOmZhbHNlLCJJc1VuZGVybGluZWQiOmZhbHNlLCJQYXJlbnRTdHlsZSI6bnVsbH0sIkF1dG9TaXplIjowLCJGb3JlZ3JvdW5kIjp7IiRpZCI6IjE2NjEiLCJDb2xvciI6eyIkaWQiOiIxNjYy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E2NjMiLCJUb3AiOjAuMCwiTGVmdCI6MC4wLCJSaWdodCI6MC4wLCJCb3R0b20iOjAuMH0sIlBhZGRpbmciOnsiJGlkIjoiMTY2NCIsIlRvcCI6MC4wLCJMZWZ0IjowLjAsIlJpZ2h0IjowLjAsIkJvdHRvbSI6MC4wfSwiQmFja2dyb3VuZCI6eyIkaWQiOiIxNjY1IiwiQ29sb3IiOnsiJGlkIjoiMTY2NiIsIkEiOjAsIlIiOjAsIkciOjAsIkIiOjB9fSwiSXNWaXNpYmxlIjp0cnVlLCJXaWR0aCI6MC4wLCJIZWlnaHQiOjAuMCwiQm9yZGVyU3R5bGUiOnsiJGlkIjoiMTY2NyIsIkxpbmVDb2xvciI6bnVsbCwiTGluZVdlaWdodCI6MC4wLCJMaW5lVHlwZSI6MCwiUGFyZW50U3R5bGUiOm51bGx9LCJQYXJlbnRTdHlsZSI6bnVsbH0sIlBhcmVudFN0eWxlIjpudWxsfSwiUGFyZW50U3R5bGUiOm51bGwsIl9leHBsaWNpdGx5U2V0Ijp7IiRpZCI6IjE2NjgiLCJTaGFwZVN0eWxlIjpmYWxzZSwiVGl0bGVTdHlsZSI6ZmFsc2UsIkRhdGVTdHlsZSI6ZmFsc2UsIlZhcmlhbmNlU3R5bGUiOmZhbHNlLCJIb3Jpem9udGFsQ29ubmVjdG9yU3R5bGUiOmZhbHNlLCJWZXJ0aWNhbENvbm5lY3RvclN0eWxlIjpmYWxzZSwiUGVyY2VudGFnZUNvbXBsZXRlU2hhcGVPcGFjaXR5IjpmYWxzZSwiU2hhcGUiOmZhbHNlLCJTaGFwZVRoaWNrbmVzcyI6ZmFsc2UsIkR1cmF0aW9uRm9ybWF0IjpmYWxzZSwiSW5jbHVkZU5vbldvcmtpbmdEYXlzSW5EdXJhdGlvbiI6ZmFsc2UsIk1hcmdpbiI6ZmFsc2UsIlN0YXJ0RGF0ZVBvc2l0aW9uIjpmYWxzZSwiRW5kRGF0ZVBvc2l0aW9uIjpmYWxzZSwiVGl0bGVQb3NpdGlvbiI6ZmFsc2UsIkR1cmF0aW9uUG9zaXRpb24iOmZhbHNlLCJQZXJjZW50YWdlQ29tcGxldGVkUG9zaXRpb24iOmZhbHNlLCJTcGFjaW5nIjpmYWxzZSwiSXNCZWxvd1RpbWViYW5kIjpmYWxzZSwiRGF0ZUZvcm1hdCI6ZmFsc2UsIldlZWtOdW1iZXJpbmciOmZhbHNlLCJJc1Zpc2libGUiOmZhbHNlLCJWYXJpYW5jZVBvc2l0aW9uIjpmYWxzZX19LCJEZWZhdWx0U3dpbWxhbmVNb3RTdHlsZSI6eyIkaWQiOiIxNjY5IiwiU2hhcGUiOjEsIkNvbm5lY3Rvck1hcmdpbiI6eyIkaWQiOiIxNjcwIiwiVG9wIjowLjAsIkxlZnQiOjIuMCwiUmlnaHQiOjIuMCwiQm90dG9tIjowLjB9LCJDb25uZWN0b3JTdHlsZSI6eyIkaWQiOiIxNjcxIiwiTGluZUNvbG9yIjp7IiRpZCI6IjE2NzIiLCIkdHlwZSI6Ik5MUkUuQ29tbW9uLkRvbS5Tb2xpZENvbG9yQnJ1c2gsIE5MUkUuQ29tbW9uIiwiQ29sb3IiOnsiJGlkIjoiMTY3MyIsIkEiOjEyNywiUiI6MTMsIkciOjUzLCJCIjoxOH19LCJMaW5lV2VpZ2h0IjoxLjAsIkxpbmVUeXBlIjowLCJQYXJlbnRTdHlsZSI6bnVsbH0sIklzQmVsb3dUaW1lYmFuZCI6ZmFsc2UsIlBvc2l0aW9uT25UYXNrIjoxLCJIaWRlRGF0ZSI6ZmFsc2UsIlNoYXBlU2l6ZSI6MCwiU3BhY2luZyI6MC4wLCJQYWRkaW5nIjp7IiRpZCI6IjE2NzQiLCJUb3AiOjUuMCwiTGVmdCI6My4wLCJSaWdodCI6MC4wLCJCb3R0b20iOjIuMH0sIlNoYXBlU3R5bGUiOnsiJGlkIjoiMTY3NSIsIk1hcmdpbiI6eyIkaWQiOiIxNjc2IiwiVG9wIjowLjAsIkxlZnQiOjAuMCwiUmlnaHQiOjAuMCwiQm90dG9tIjowLjB9LCJQYWRkaW5nIjp7IiRpZCI6IjE2NzciLCJUb3AiOjAuMCwiTGVmdCI6MC4wLCJSaWdodCI6MC4wLCJCb3R0b20iOjAuMH0sIkJhY2tncm91bmQiOnsiJGlkIjoiMTY3OCIsIkNvbG9yIjp7IiRpZCI6IjE2NzkiLCJBIjoyNTUsIlIiOjEzLCJHIjo1MywiQiI6MTh9fSwiSXNWaXNpYmxlIjp0cnVlLCJXaWR0aCI6MTIuMCwiSGVpZ2h0IjoxNC4wLCJCb3JkZXJTdHlsZSI6eyIkaWQiOiIxNjgwIiwiTGluZUNvbG9yIjp7IiRpZCI6IjE2ODEiLCIkdHlwZSI6Ik5MUkUuQ29tbW9uLkRvbS5Tb2xpZENvbG9yQnJ1c2gsIE5MUkUuQ29tbW9uIiwiQ29sb3IiOnsiJGlkIjoiMTY4MiIsIkEiOjI1NSwiUiI6MjU1LCJHIjoyNTUsIkIiOjI1NX19LCJMaW5lV2VpZ2h0IjowLjAsIkxpbmVUeXBlIjowLCJQYXJlbnRTdHlsZSI6bnVsbH0sIlBhcmVudFN0eWxlIjpudWxsfSwiVGl0bGVTdHlsZSI6eyIkaWQiOiIxNjgzIiwiRm9udFNldHRpbmdzIjp7IiRpZCI6IjE2ODQiLCJGb250U2l6ZSI6MTEsIkZvbnROYW1lIjoiQ2FsaWJyaSIsIklzQm9sZCI6ZmFsc2UsIklzSXRhbGljIjpmYWxzZSwiSXNVbmRlcmxpbmVkIjpmYWxzZSwiUGFyZW50U3R5bGUiOm51bGx9LCJBdXRvU2l6ZSI6MCwiRm9yZWdyb3VuZCI6eyIkaWQiOiIxNjg1IiwiQ29sb3IiOnsiJGlkIjoiMTY4NiIsIkEiOjI1NSwiUiI6MCwiRyI6MCwiQiI6MH19LCJNYXhXaWR0aCI6MjAwLjAsIk1heEhlaWdodCI6IkluZmluaXR5IiwiU21hcnRGb3JlZ3JvdW5kSXNBY3RpdmUiOmZhbHNlLCJIb3Jpem9udGFsQWxpZ25tZW50IjoxLCJWZXJ0aWNhbEFsaWdubWVudCI6MSwiU21hcnRGb3JlZ3JvdW5kIjpudWxsLCJCYWNrZ3JvdW5kRmlsbFR5cGUiOjAsIk1hcmdpbiI6eyIkaWQiOiIxNjg3IiwiVG9wIjowLjAsIkxlZnQiOjAuMCwiUmlnaHQiOjAuMCwiQm90dG9tIjowLjB9LCJQYWRkaW5nIjp7IiRpZCI6IjE2ODgiLCJUb3AiOjAuMCwiTGVmdCI6MC4wLCJSaWdodCI6MC4wLCJCb3R0b20iOjAuMH0sIkJhY2tncm91bmQiOnsiJGlkIjoiMTY4OSIsIkNvbG9yIjp7IiRpZCI6IjE2OTAiLCJBIjoyNTUsIlIiOjAsIkciOjAsIkIiOjB9fSwiSXNWaXNpYmxlIjp0cnVlLCJXaWR0aCI6MC4wLCJIZWlnaHQiOjAuMCwiQm9yZGVyU3R5bGUiOnsiJGlkIjoiMTY5MSIsIkxpbmVDb2xvciI6bnVsbCwiTGluZVdlaWdodCI6MC4wLCJMaW5lVHlwZSI6MCwiUGFyZW50U3R5bGUiOm51bGx9LCJQYXJlbnRTdHlsZSI6bnVsbH0sIkRhdGVTdHlsZSI6eyIkaWQiOiIxNjkyIiwiRm9udFNldHRpbmdzIjp7IiRpZCI6IjE2OTMiLCJGb250U2l6ZSI6MTAsIkZvbnROYW1lIjoiQ2FsaWJyaSIsIklzQm9sZCI6ZmFsc2UsIklzSXRhbGljIjpmYWxzZSwiSXNVbmRlcmxpbmVkIjpmYWxzZSwiUGFyZW50U3R5bGUiOm51bGx9LCJBdXRvU2l6ZSI6MCwiRm9yZWdyb3VuZCI6eyIkaWQiOiIxNjk0IiwiQ29sb3IiOnsiJGlkIjoiMTY5NSIsIkEiOjI1NSwiUiI6MTQsIkciOjQwLCJCIjo2NX19LCJNYXhXaWR0aCI6MjAwLjAsIk1heEhlaWdodCI6IkluZmluaXR5IiwiU21hcnRGb3JlZ3JvdW5kSXNBY3RpdmUiOmZhbHNlLCJIb3Jpem9udGFsQWxpZ25tZW50IjoxLCJWZXJ0aWNhbEFsaWdubWVudCI6MSwiU21hcnRGb3JlZ3JvdW5kIjpudWxsLCJCYWNrZ3JvdW5kRmlsbFR5cGUiOjAsIk1hcmdpbiI6eyIkaWQiOiIxNjk2IiwiVG9wIjowLjAsIkxlZnQiOjAuMCwiUmlnaHQiOjAuMCwiQm90dG9tIjowLjB9LCJQYWRkaW5nIjp7IiRpZCI6IjE2OTciLCJUb3AiOjAuMCwiTGVmdCI6MC4wLCJSaWdodCI6MC4wLCJCb3R0b20iOjAuMH0sIkJhY2tncm91bmQiOnsiJGlkIjoiMTY5OCIsIkNvbG9yIjp7IiRpZCI6IjE2OTkiLCJBIjoyNTUsIlIiOjE0LCJHIjo0MCwiQiI6NjV9fSwiSXNWaXNpYmxlIjp0cnVlLCJXaWR0aCI6MC4wLCJIZWlnaHQiOjAuMCwiQm9yZGVyU3R5bGUiOnsiJGlkIjoiMTcwMCIsIkxpbmVDb2xvciI6bnVsbCwiTGluZVdlaWdodCI6MC4wLCJMaW5lVHlwZSI6MCwiUGFyZW50U3R5bGUiOm51bGx9LCJQYXJlbnRTdHlsZSI6bnVsbH0sIkRhdGVGb3JtYXQiOnsiJGlkIjoiMTcwMS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xNzAyIiwiRm9ybWF0IjowLCJJc1Zpc2libGUiOmZhbHNlLCJMYXN0S25vd25WaXNpYmlsaXR5U3RhdGUiOmZhbHNlfSwiSXNWaXNpYmxlIjpmYWxzZSwiVmFyaWFuY2VTdHlsZSI6eyIkaWQiOiIxNzAzIiwiVGV4dFN0eWxlIjp7IiRpZCI6IjE3MDQiLCJGb250U2V0dGluZ3MiOnsiJGlkIjoiMTcwNSIsIkZvbnRTaXplIjoxMSwiRm9udE5hbWUiOiJDYWxpYnJpIiwiSXNCb2xkIjpmYWxzZSwiSXNJdGFsaWMiOmZhbHNlLCJJc1VuZGVybGluZWQiOmZhbHNlLCJQYXJlbnRTdHlsZSI6bnVsbH0sIkF1dG9TaXplIjowLCJGb3JlZ3JvdW5kIjp7IiRpZCI6IjE3MDYiLCJDb2xvciI6eyIkaWQiOiIxNzA3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E3MDgiLCJUb3AiOjAuMCwiTGVmdCI6MC4wLCJSaWdodCI6MC4wLCJCb3R0b20iOjAuMH0sIlBhZGRpbmciOnsiJGlkIjoiMTcwOSIsIlRvcCI6MC4wLCJMZWZ0IjowLjAsIlJpZ2h0IjowLjAsIkJvdHRvbSI6MC4wfSwiQmFja2dyb3VuZCI6eyIkaWQiOiIxNzEwIiwiQ29sb3IiOnsiJGlkIjoiMTcxMSIsIkEiOjAsIlIiOjAsIkciOjAsIkIiOjB9fSwiSXNWaXNpYmxlIjpmYWxzZSwiV2lkdGgiOjAuMCwiSGVpZ2h0IjowLjAsIkJvcmRlclN0eWxlIjp7IiRpZCI6IjE3MTIiLCJMaW5lQ29sb3IiOm51bGwsIkxpbmVXZWlnaHQiOjAuMCwiTGluZVR5cGUiOjAsIlBhcmVudFN0eWxlIjpudWxsfSwiUGFyZW50U3R5bGUiOm51bGx9LCJQYXJlbnRTdHlsZSI6bnVsbH0sIlBhcmVudFN0eWxlIjpudWxsfSwiRGVmYXVsdFN3aW1sYW5lTWlsZXN0b25lU3R5bGUiOnsiJGlkIjoiMTcxMyIsIlRpdGxlUG9zaXRpb24iOiJMZWZ0IiwiRGF0ZVBvc2l0aW9uIjoiUmlnaHQiLCJWYXJpYW5jZVBvc2l0aW9uIjoiUmlnaHQiLCJTaGFwZVR5cGUiOjEsIlNoYXBlU2l6ZSI6MCwiU3BhY2luZyI6NSwiU2hhcGVTdHlsZSI6eyIkaWQiOiIxNzE0IiwiTWFyZ2luIjp7IiRpZCI6IjE3MTUiLCJUb3AiOjAuMCwiTGVmdCI6MC4wLCJSaWdodCI6MC4wLCJCb3R0b20iOjAuMH0sIlBhZGRpbmciOnsiJGlkIjoiMTcxNiIsIlRvcCI6MC4wLCJMZWZ0IjowLjAsIlJpZ2h0IjowLjAsIkJvdHRvbSI6MC4wfSwiQmFja2dyb3VuZCI6eyIkaWQiOiIxNzE3IiwiQ29sb3IiOnsiJGlkIjoiMTcxOCIsIkEiOjI1NSwiUiI6MjUsIkciOjEwNywiQiI6MzZ9fSwiSXNWaXNpYmxlIjp0cnVlLCJXaWR0aCI6MTIuMCwiSGVpZ2h0IjoxNC4wLCJCb3JkZXJTdHlsZSI6eyIkaWQiOiIxNzE5IiwiTGluZUNvbG9yIjp7IiRpZCI6IjE3MjAiLCIkdHlwZSI6Ik5MUkUuQ29tbW9uLkRvbS5Tb2xpZENvbG9yQnJ1c2gsIE5MUkUuQ29tbW9uIiwiQ29sb3IiOnsiJGlkIjoiMTcyMSIsIkEiOjI1NSwiUiI6MjM0LCJHIjoyMiwiQiI6MzB9fSwiTGluZVdlaWdodCI6MC4wLCJMaW5lVHlwZSI6MCwiUGFyZW50U3R5bGUiOm51bGx9LCJQYXJlbnRTdHlsZSI6bnVsbH0sIlRpdGxlU3R5bGUiOnsiJGlkIjoiMTcyMiIsIkZvbnRTZXR0aW5ncyI6eyIkaWQiOiIxNzIzIiwiRm9udFNpemUiOjExLCJGb250TmFtZSI6IkNhbGlicmkiLCJJc0JvbGQiOmZhbHNlLCJJc0l0YWxpYyI6ZmFsc2UsIklzVW5kZXJsaW5lZCI6ZmFsc2UsIlBhcmVudFN0eWxlIjpudWxsfSwiQXV0b1NpemUiOjAsIkZvcmVncm91bmQiOnsiJGlkIjoiMTcyNCIsIkNvbG9yIjp7IiRpZCI6IjE3MjUiLCJBIjoyNTUsIlIiOjAsIkciOjAsIkIiOjB9fSwiTWF4V2lkdGgiOjIwMC4wLCJNYXhIZWlnaHQiOiJJbmZpbml0eSIsIlNtYXJ0Rm9yZWdyb3VuZElzQWN0aXZlIjpmYWxzZSwiSG9yaXpvbnRhbEFsaWdubWVudCI6MiwiVmVydGljYWxBbGlnbm1lbnQiOjEsIlNtYXJ0Rm9yZWdyb3VuZCI6bnVsbCwiQmFja2dyb3VuZEZpbGxUeXBlIjowLCJNYXJnaW4iOnsiJGlkIjoiMTcyNiIsIlRvcCI6MC4wLCJMZWZ0IjowLjAsIlJpZ2h0IjowLjAsIkJvdHRvbSI6MC4wfSwiUGFkZGluZyI6eyIkaWQiOiIxNzI3IiwiVG9wIjowLjAsIkxlZnQiOjAuMCwiUmlnaHQiOjAuMCwiQm90dG9tIjowLjB9LCJCYWNrZ3JvdW5kIjp7IiRpZCI6IjE3MjgiLCJDb2xvciI6eyIkaWQiOiIxNzI5IiwiQSI6MjU1LCJSIjowLCJHIjowLCJCIjowfX0sIklzVmlzaWJsZSI6dHJ1ZSwiV2lkdGgiOjAuMCwiSGVpZ2h0IjowLjAsIkJvcmRlclN0eWxlIjp7IiRpZCI6IjE3MzAiLCJMaW5lQ29sb3IiOm51bGwsIkxpbmVXZWlnaHQiOjAuMCwiTGluZVR5cGUiOjAsIlBhcmVudFN0eWxlIjpudWxsfSwiUGFyZW50U3R5bGUiOm51bGx9LCJEYXRlU3R5bGUiOnsiJGlkIjoiMTczMSIsIkZvbnRTZXR0aW5ncyI6eyIkaWQiOiIxNzMyIiwiRm9udFNpemUiOjEwLCJGb250TmFtZSI6IkNhbGlicmkiLCJJc0JvbGQiOmZhbHNlLCJJc0l0YWxpYyI6ZmFsc2UsIklzVW5kZXJsaW5lZCI6ZmFsc2UsIlBhcmVudFN0eWxlIjpudWxsfSwiQXV0b1NpemUiOjAsIkZvcmVncm91bmQiOnsiJGlkIjoiMTczMyIsIkNvbG9yIjp7IiRpZCI6IjE3MzQiLCJBIjoyNTUsIlIiOjE0LCJHIjo0MCwiQiI6NjV9fSwiTWF4V2lkdGgiOjIwMC4wLCJNYXhIZWlnaHQiOiJJbmZpbml0eSIsIlNtYXJ0Rm9yZWdyb3VuZElzQWN0aXZlIjpmYWxzZSwiSG9yaXpvbnRhbEFsaWdubWVudCI6MCwiVmVydGljYWxBbGlnbm1lbnQiOjEsIlNtYXJ0Rm9yZWdyb3VuZCI6bnVsbCwiQmFja2dyb3VuZEZpbGxUeXBlIjowLCJNYXJnaW4iOnsiJGlkIjoiMTczNSIsIlRvcCI6MC4wLCJMZWZ0IjowLjAsIlJpZ2h0IjowLjAsIkJvdHRvbSI6MC4wfSwiUGFkZGluZyI6eyIkaWQiOiIxNzM2IiwiVG9wIjowLjAsIkxlZnQiOjAuMCwiUmlnaHQiOjAuMCwiQm90dG9tIjowLjB9LCJCYWNrZ3JvdW5kIjp7IiRpZCI6IjE3MzciLCJDb2xvciI6eyIkaWQiOiIxNzM4IiwiQSI6MjU1LCJSIjoxNCwiRyI6NDAsIkIiOjY1fX0sIklzVmlzaWJsZSI6dHJ1ZSwiV2lkdGgiOjAuMCwiSGVpZ2h0IjowLjAsIkJvcmRlclN0eWxlIjp7IiRpZCI6IjE3MzkiLCJMaW5lQ29sb3IiOm51bGwsIkxpbmVXZWlnaHQiOjAuMCwiTGluZVR5cGUiOjAsIlBhcmVudFN0eWxlIjpudWxsfSwiUGFyZW50U3R5bGUiOm51bGx9LCJEYXRlRm9ybWF0Ijp7IiRpZCI6IjE3NDA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MTc0MSIsIkZvcm1hdCI6MCwiSXNWaXNpYmxlIjpmYWxzZSwiTGFzdEtub3duVmlzaWJpbGl0eVN0YXRlIjpmYWxzZX0sIklzVmlzaWJsZSI6dHJ1ZSwiVmFyaWFuY2VTdHlsZSI6eyIkaWQiOiIxNzQyIiwiVGV4dFN0eWxlIjp7IiRpZCI6IjE3NDMiLCJGb250U2V0dGluZ3MiOnsiJGlkIjoiMTc0NCIsIkZvbnRTaXplIjoxMSwiRm9udE5hbWUiOiJDYWxpYnJpIiwiSXNCb2xkIjpmYWxzZSwiSXNJdGFsaWMiOmZhbHNlLCJJc1VuZGVybGluZWQiOmZhbHNlLCJQYXJlbnRTdHlsZSI6bnVsbH0sIkF1dG9TaXplIjowLCJGb3JlZ3JvdW5kIjp7IiRpZCI6IjE3NDUiLCJDb2xvciI6eyIkaWQiOiIxNzQ2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E3NDciLCJUb3AiOjAuMCwiTGVmdCI6MC4wLCJSaWdodCI6MC4wLCJCb3R0b20iOjAuMH0sIlBhZGRpbmciOnsiJGlkIjoiMTc0OCIsIlRvcCI6MC4wLCJMZWZ0IjowLjAsIlJpZ2h0IjowLjAsIkJvdHRvbSI6MC4wfSwiQmFja2dyb3VuZCI6eyIkaWQiOiIxNzQ5IiwiQ29sb3IiOnsiJGlkIjoiMTc1MCIsIkEiOjAsIlIiOjAsIkciOjAsIkIiOjB9fSwiSXNWaXNpYmxlIjp0cnVlLCJXaWR0aCI6MC4wLCJIZWlnaHQiOjAuMCwiQm9yZGVyU3R5bGUiOnsiJGlkIjoiMTc1MSIsIkxpbmVDb2xvciI6bnVsbCwiTGluZVdlaWdodCI6MC4wLCJMaW5lVHlwZSI6MCwiUGFyZW50U3R5bGUiOm51bGx9LCJQYXJlbnRTdHlsZSI6bnVsbH0sIlBhcmVudFN0eWxlIjpudWxsfSwiUGFyZW50U3R5bGUiOm51bGx9LCJEZWZhdWx0U3dpbWxhbmVBY3Rpdml0eVN0eWxlIjp7IiRpZCI6IjE3NTIiLCJIZWFkZXJTdHlsZSI6eyIkaWQiOiIxNzUzIiwiVGV4dFN0eWxlIjp7IiRpZCI6IjE3NTQiLCJGb250U2V0dGluZ3MiOnsiJGlkIjoiMTc1NSIsIkZvbnRTaXplIjoxMSwiRm9udE5hbWUiOiJDYWxpYnJpIiwiSXNCb2xkIjpmYWxzZSwiSXNJdGFsaWMiOmZhbHNlLCJJc1VuZGVybGluZWQiOmZhbHNlLCJQYXJlbnRTdHlsZSI6bnVsbH0sIkF1dG9TaXplIjoyLCJGb3JlZ3JvdW5kIjp7IiRpZCI6IjE3NTYiLCJDb2xvciI6eyIkaWQiOiIxNzU3IiwiQSI6MjU1LCJSIjowLCJHIjowLCJCIjowfX0sIk1heFdpZHRoIjoiSW5maW5pdHkiLCJNYXhIZWlnaHQiOiJJbmZpbml0eSIsIlNtYXJ0Rm9yZWdyb3VuZElzQWN0aXZlIjpmYWxzZSwiSG9yaXpvbnRhbEFsaWdubWVudCI6MCwiVmVydGljYWxBbGlnbm1lbnQiOjAsIlNtYXJ0Rm9yZWdyb3VuZCI6bnVsbCwiQmFja2dyb3VuZEZpbGxUeXBlIjowLCJNYXJnaW4iOnsiJGlkIjoiMTc1OCIsIlRvcCI6MC4wLCJMZWZ0IjowLjAsIlJpZ2h0IjowLjAsIkJvdHRvbSI6MC4wfSwiUGFkZGluZyI6eyIkaWQiOiIxNzU5IiwiVG9wIjowLjAsIkxlZnQiOjAuMCwiUmlnaHQiOjAuMCwiQm90dG9tIjowLjB9LCJCYWNrZ3JvdW5kIjp7IiRpZCI6IjE3NjAiLCJDb2xvciI6eyIkaWQiOiIxNzYxIiwiQSI6MjU1LCJSIjowLCJHIjowLCJCIjowfX0sIklzVmlzaWJsZSI6dHJ1ZSwiV2lkdGgiOjAuMCwiSGVpZ2h0IjowLjAsIkJvcmRlclN0eWxlIjpudWxsLCJQYXJlbnRTdHlsZSI6bnVsbH0sIlJlY3RhbmdsZVN0eWxlIjp7IiRpZCI6IjE3NjIiLCJNYXJnaW4iOnsiJGlkIjoiMTc2MyIsIlRvcCI6MC4wLCJMZWZ0IjowLjAsIlJpZ2h0IjowLjAsIkJvdHRvbSI6MC4wfSwiUGFkZGluZyI6eyIkaWQiOiIxNzY0IiwiVG9wIjowLjAsIkxlZnQiOjAuMCwiUmlnaHQiOjAuMCwiQm90dG9tIjowLjB9LCJCYWNrZ3JvdW5kIjp7IiRpZCI6IjE3NjUiLCJDb2xvciI6eyIkaWQiOiIxNzY2IiwiQSI6NjMsIlIiOjI1LCJHIjoxMDcsIkIiOjM2fX0sIklzVmlzaWJsZSI6dHJ1ZSwiV2lkdGgiOjAuMCwiSGVpZ2h0IjowLjAsIkJvcmRlclN0eWxlIjp7IiRpZCI6IjE3NjciLCJMaW5lQ29sb3IiOnsiJGlkIjoiMTc2OCIsIiR0eXBlIjoiTkxSRS5Db21tb24uRG9tLlNvbGlkQ29sb3JCcnVzaCwgTkxSRS5Db21tb24iLCJDb2xvciI6eyIkaWQiOiIxNzY5IiwiQSI6MjU1LCJSIjoyNTUsIkciOjI1NSwiQiI6MjU1fX0sIkxpbmVXZWlnaHQiOjAuMCwiTGluZVR5cGUiOjAsIlBhcmVudFN0eWxlIjpudWxsfSwiUGFyZW50U3R5bGUiOm51bGx9LCJNYXJnaW4iOnsiJGlkIjoiMTc3MCIsIlRvcCI6MC4wLCJMZWZ0IjowLjAsIlJpZ2h0IjowLjAsIkJvdHRvbSI6MC4wfSwiUGFkZGluZyI6eyIkaWQiOiIxNzcxIiwiVG9wIjowLjAsIkxlZnQiOjAuMCwiUmlnaHQiOjAuMCwiQm90dG9tIjowLjB9LCJCYWNrZ3JvdW5kIjpudWxsLCJJc1Zpc2libGUiOnRydWUsIldpZHRoIjowLjAsIkhlaWdodCI6MC4wLCJCb3JkZXJTdHlsZSI6bnVsbCwiUGFyZW50U3R5bGUiOm51bGx9LCJCYWNrZ3JvdW5kU3R5bGUiOnsiJGlkIjoiMTc3MiIsIk1hcmdpbiI6eyIkaWQiOiIxNzczIiwiVG9wIjowLjAsIkxlZnQiOjAuMCwiUmlnaHQiOjAuMCwiQm90dG9tIjowLjB9LCJQYWRkaW5nIjp7IiRpZCI6IjE3NzQiLCJUb3AiOjAuMCwiTGVmdCI6MC4wLCJSaWdodCI6MC4wLCJCb3R0b20iOjAuMH0sIkJhY2tncm91bmQiOnsiJGlkIjoiMTc3NSIsIkNvbG9yIjp7IiRpZCI6IjE3NzYiLCJBIjo1MSwiUiI6MjAwLCJHIjoyMDAsIkIiOjIwMH19LCJJc1Zpc2libGUiOnRydWUsIldpZHRoIjowLjAsIkhlaWdodCI6MC4wLCJCb3JkZXJTdHlsZSI6eyIkaWQiOiIxNzc3IiwiTGluZUNvbG9yIjp7IiRpZCI6IjE3NzgiLCIkdHlwZSI6Ik5MUkUuQ29tbW9uLkRvbS5Tb2xpZENvbG9yQnJ1c2gsIE5MUkUuQ29tbW9uIiwiQ29sb3IiOnsiJGlkIjoiMTc3OSIsIkEiOjI1NSwiUiI6MjM0LCJHIjoyMiwiQiI6MzB9fSwiTGluZVdlaWdodCI6MC4wLCJMaW5lVHlwZSI6MCwiUGFyZW50U3R5bGUiOm51bGx9LCJQYXJlbnRTdHlsZSI6bnVsbH0sIk1hcmdpbiI6eyIkaWQiOiIxNzgwIiwiVG9wIjowLjAsIkxlZnQiOjAuMCwiUmlnaHQiOjAuMCwiQm90dG9tIjowLjB9LCJQYWRkaW5nIjp7IiRpZCI6IjE3ODEiLCJUb3AiOjAuMCwiTGVmdCI6MC4wLCJSaWdodCI6MC4wLCJCb3R0b20iOjAuMH0sIklzVmlzaWJsZSI6dHJ1ZSwiV2lkdGgiOjAuMCwiSGVpZ2h0IjowLjAsIkJvcmRlclN0eWxlIjp7IiRpZCI6IjE3ODIiLCJMaW5lQ29sb3IiOm51bGwsIkxpbmVXZWlnaHQiOjAuMCwiTGluZVR5cGUiOjAsIlBhcmVudFN0eWxlIjpudWxsfSwiUGFyZW50U3R5bGUiOm51bGx9LCJNYXJnaW4iOnsiJGlkIjoiMTc4MyIsIlRvcCI6MC4wLCJMZWZ0IjowLjAsIlJpZ2h0IjowLjAsIkJvdHRvbSI6MC4wfSwiUGFkZGluZyI6eyIkaWQiOiIxNzg0IiwiVG9wIjowLjAsIkxlZnQiOjAuMCwiUmlnaHQiOjAuMCwiQm90dG9tIjowLjB9LCJJc1Zpc2libGUiOnRydWUsIldpZHRoIjowLjAsIkhlaWdodCI6MC4wLCJCb3JkZXJTdHlsZSI6eyIkaWQiOiIxNzg1IiwiTGluZUNvbG9yIjpudWxsLCJMaW5lV2VpZ2h0IjowLjAsIkxpbmVUeXBlIjowLCJQYXJlbnRTdHlsZSI6bnVsbH0sIlBhcmVudFN0eWxlIjpudWxsfX0seyIkaWQiOiIxNzg2IiwiX2FjdGl2aXRpZXMiOlt7IiRpZCI6IjE3ODciLCJfcm93cyI6W3siJGlkIjoiMTc4OCIsIl90YXNrcyI6W3siJGlkIjoiMTc4OSIsIl9hdHRhY2hlZE1pbGVzdG9uZXMiOltdLCJUYXNrRGVmaW5pdGlvbiI6eyIkaWQiOiIxNzkwIiwiR3JvdXBOYW1lIjpudWxsLCJTdGFydERhdGUiOiIyMDI1LTA5LTAxVDAwOjAwOjAwWiIsIkVuZERhdGUiOiIyMDI2LTA3LTAxVDIzOjU5OjAwWiIsIlBlcmNlbnRhZ2VDb21wbGV0ZSI6bnVsbCwiU3R5bGUiOnsiJGlkIjoiMTc5MSIsIlNoYXBlIjoxLCJTaGFwZVRoaWNrbmVzcyI6MCwiRHVyYXRpb25Gb3JtYXQiOjAsIkluY2x1ZGVOb25Xb3JraW5nRGF5c0luRHVyYXRpb24iOmZhbHNlLCJQZXJjZW50YWdlQ29tcGxldGVTdHlsZSI6eyIkaWQiOiIxNzkyIiwiRm9udFNldHRpbmdzIjp7IiRpZCI6IjE3OTMiLCJGb250U2l6ZSI6MTAsIkZvbnROYW1lIjoiQ2FsaWJyaSIsIklzQm9sZCI6ZmFsc2UsIklzSXRhbGljIjpmYWxzZSwiSXNVbmRlcmxpbmVkIjpmYWxzZSwiUGFyZW50U3R5bGUiOm51bGx9LCJBdXRvU2l6ZSI6MCwiRm9yZWdyb3VuZCI6eyIkaWQiOiIxNzk0IiwiQ29sb3IiOnsiJGlkIjoiMTc5NSIsIkEiOjI1NSwiUiI6MjMyLCJHIjoyMzIsIkIiOjIzMn19LCJNYXhXaWR0aCI6MjAwLjAsIk1heEhlaWdodCI6IkluZmluaXR5IiwiU21hcnRGb3JlZ3JvdW5kSXNBY3RpdmUiOmZhbHNlLCJIb3Jpem9udGFsQWxpZ25tZW50IjoxLCJWZXJ0aWNhbEFsaWdubWVudCI6MSwiU21hcnRGb3JlZ3JvdW5kIjpudWxsLCJCYWNrZ3JvdW5kRmlsbFR5cGUiOjAsIk1hcmdpbiI6eyIkaWQiOiIxNzk2IiwiVG9wIjowLjAsIkxlZnQiOjAuMCwiUmlnaHQiOjAuMCwiQm90dG9tIjowLjB9LCJQYWRkaW5nIjp7IiRpZCI6IjE3OTciLCJUb3AiOjAuMCwiTGVmdCI6MC4wLCJSaWdodCI6MC4wLCJCb3R0b20iOjAuMH0sIkJhY2tncm91bmQiOnsiJGlkIjoiMTc5OCIsIkNvbG9yIjp7IiRpZCI6IjE3OTkiLCJBIjo4OSwiUiI6MCwiRyI6MCwiQiI6MH19LCJJc1Zpc2libGUiOnRydWUsIldpZHRoIjowLjAsIkhlaWdodCI6MC4wLCJCb3JkZXJTdHlsZSI6eyIkaWQiOiIxODAwIiwiTGluZUNvbG9yIjpudWxsLCJMaW5lV2VpZ2h0IjowLjAsIkxpbmVUeXBlIjowLCJQYXJlbnRTdHlsZSI6bnVsbH0sIlBhcmVudFN0eWxlIjpudWxsfSwiRHVyYXRpb25TdHlsZSI6eyIkaWQiOiIxODAxIiwiRm9udFNldHRpbmdzIjp7IiRpZCI6IjE4MDIiLCJGb250U2l6ZSI6MTAsIkZvbnROYW1lIjoiQ2FsaWJyaSIsIklzQm9sZCI6ZmFsc2UsIklzSXRhbGljIjpmYWxzZSwiSXNVbmRlcmxpbmVkIjpmYWxzZSwiUGFyZW50U3R5bGUiOm51bGx9LCJBdXRvU2l6ZSI6MCwiRm9yZWdyb3VuZCI6eyIkaWQiOiIxODAzIiwiQ29sb3IiOnsiJGlkIjoiMTgwNCIsIkEiOjI1NSwiUiI6MjM3LCJHIjoxMjUsIkIiOjQ5fX0sIk1heFdpZHRoIjoyMDAuMCwiTWF4SGVpZ2h0IjoiSW5maW5pdHkiLCJTbWFydEZvcmVncm91bmRJc0FjdGl2ZSI6ZmFsc2UsIkhvcml6b250YWxBbGlnbm1lbnQiOjAsIlZlcnRpY2FsQWxpZ25tZW50IjoxLCJTbWFydEZvcmVncm91bmQiOm51bGwsIkJhY2tncm91bmRGaWxsVHlwZSI6MCwiTWFyZ2luIjp7IiRpZCI6IjE4MDUiLCJUb3AiOjAuMCwiTGVmdCI6MC4wLCJSaWdodCI6MC4wLCJCb3R0b20iOjAuMH0sIlBhZGRpbmciOnsiJGlkIjoiMTgwNiIsIlRvcCI6MC4wLCJMZWZ0IjowLjAsIlJpZ2h0IjowLjAsIkJvdHRvbSI6MC4wfSwiQmFja2dyb3VuZCI6eyIkaWQiOiIxODA3IiwiQ29sb3IiOnsiJGlkIjoiMTgwOCIsIkEiOjI1NSwiUiI6MjM3LCJHIjoxMjUsIkIiOjQ5fX0sIklzVmlzaWJsZSI6dHJ1ZSwiV2lkdGgiOjAuMCwiSGVpZ2h0IjowLjAsIkJvcmRlclN0eWxlIjp7IiRpZCI6IjE4MDkiLCJMaW5lQ29sb3IiOm51bGwsIkxpbmVXZWlnaHQiOjAuMCwiTGluZVR5cGUiOjAsIlBhcmVudFN0eWxlIjpudWxsfSwiUGFyZW50U3R5bGUiOm51bGx9LCJIb3Jpem9udGFsQ29ubmVjdG9yU3R5bGUiOnsiJGlkIjoiMTgxMCIsIkxpbmVDb2xvciI6eyIkaWQiOiIxODExIiwiJHR5cGUiOiJOTFJFLkNvbW1vbi5Eb20uU29saWRDb2xvckJydXNoLCBOTFJFLkNvbW1vbiIsIkNvbG9yIjp7IiRpZCI6IjE4MTIiLCJBIjoyNTUsIlIiOjAsIkciOjAsIkIiOjB9fSwiTGluZVdlaWdodCI6MC4wLCJMaW5lVHlwZSI6MCwiUGFyZW50U3R5bGUiOm51bGx9LCJWZXJ0aWNhbENvbm5lY3RvclN0eWxlIjp7IiRpZCI6IjE4MTMiLCJMaW5lQ29sb3IiOnsiJGlkIjoiMTgxNCIsIiR0eXBlIjoiTkxSRS5Db21tb24uRG9tLlNvbGlkQ29sb3JCcnVzaCwgTkxSRS5Db21tb24iLCJDb2xvciI6eyIkaWQiOiIxODE1IiwiQSI6MjU1LCJSIjowLCJHIjowLCJCIjowfX0sIkxpbmVXZWlnaHQiOjAuMCwiTGluZVR5cGUiOjAsIlBhcmVudFN0eWxlIjpudWxsfSwiTWFyZ2luIjpudWxsLCJTdGFydERhdGVQb3NpdGlvbiI6NiwiRW5kRGF0ZVBvc2l0aW9uIjo2LCJEYXRlSXNWaXNpYmxlIjpmYWxzZSwiVGl0bGVQb3NpdGlvbiI6NCwiRHVyYXRpb25Qb3NpdGlvbiI6NiwiUGVyY2VudGFnZUNvbXBsZXRlZFBvc2l0aW9uIjoyLCJWYXJpYW5jZVBvc2l0aW9uIjo2LCJTcGFjaW5nIjozLCJJc0JlbG93VGltZWJhbmQiOnRydWUsIlBlcmNlbnRhZ2VDb21wbGV0ZVNoYXBlT3BhY2l0eSI6MzUsIkJhc2VsaW5lU3R5bGUiOnsiJGlkIjoiMTgxNiIsIlNoYXBlU3R5bGUiOnsiJGlkIjoiMTgxNyIsIk1hcmdpbiI6eyIkaWQiOiIxODE4IiwiVG9wIjowLjAsIkxlZnQiOjAuMCwiUmlnaHQiOjAuMCwiQm90dG9tIjowLjB9LCJQYWRkaW5nIjp7IiRpZCI6IjE4MTkiLCJUb3AiOjAuMCwiTGVmdCI6MC4wLCJSaWdodCI6MC4wLCJCb3R0b20iOjAuMH0sIkJhY2tncm91bmQiOnsiJGlkIjoiMTgyMCIsIkNvbG9yIjp7IiRpZCI6IjE4MjEiLCJBIjoxNTMsIlIiOjAsIkciOjAsIkIiOjB9fSwiSXNWaXNpYmxlIjp0cnVlLCJXaWR0aCI6MC4wLCJIZWlnaHQiOjAuMCwiQm9yZGVyU3R5bGUiOnsiJGlkIjoiMTgyMiIsIkxpbmVDb2xvciI6bnVsbCwiTGluZVdlaWdodCI6MC4wLCJMaW5lVHlwZSI6MCwiUGFyZW50U3R5bGUiOm51bGx9LCJQYXJlbnRTdHlsZSI6bnVsbH0sIk1hcmdpbiI6eyIkaWQiOiIxODIzIiwiVG9wIjowLjAsIkxlZnQiOjAuMCwiUmlnaHQiOjAuMCwiQm90dG9tIjowLjB9LCJQYWRkaW5nIjp7IiRpZCI6IjE4MjQiLCJUb3AiOjAuMCwiTGVmdCI6MC4wLCJSaWdodCI6MC4wLCJCb3R0b20iOjAuMH0sIkJhY2tncm91bmQiOm51bGwsIklzVmlzaWJsZSI6dHJ1ZSwiV2lkdGgiOjAuMCwiSGVpZ2h0IjowLjAsIkJvcmRlclN0eWxlIjpudWxsLCJQYXJlbnRTdHlsZSI6bnVsbH0sIlNoYXBlU3R5bGUiOnsiJGlkIjoiMTgyNSIsIk1hcmdpbiI6eyIkaWQiOiIxODI2IiwiVG9wIjowLjAsIkxlZnQiOjQuMCwiUmlnaHQiOjQuMCwiQm90dG9tIjowLjB9LCJQYWRkaW5nIjp7IiRpZCI6IjE4MjciLCJUb3AiOjAuMCwiTGVmdCI6MC4wLCJSaWdodCI6MC4wLCJCb3R0b20iOjAuMH0sIkJhY2tncm91bmQiOnsiJGlkIjoiMTgyOCIsIkNvbG9yIjp7IiRpZCI6IjE4MjkiLCJBIjoyNTUsIlIiOjExNSwiRyI6MTE1LCJCIjoxMTV9fSwiSXNWaXNpYmxlIjp0cnVlLCJXaWR0aCI6MC4wLCJIZWlnaHQiOjEwLjAsIkJvcmRlclN0eWxlIjp7IiRpZCI6IjE4MzAiLCJMaW5lQ29sb3IiOnsiJGlkIjoiMTgzMSIsIiR0eXBlIjoiTkxSRS5Db21tb24uRG9tLlNvbGlkQ29sb3JCcnVzaCwgTkxSRS5Db21tb24iLCJDb2xvciI6eyIkaWQiOiIxODMyIiwiQSI6MjU1LCJSIjoyMzQsIkciOjIyLCJCIjozMH19LCJMaW5lV2VpZ2h0IjowLjAsIkxpbmVUeXBlIjowLCJQYXJlbnRTdHlsZSI6bnVsbH0sIlBhcmVudFN0eWxlIjpudWxsfSwiVGl0bGVTdHlsZSI6eyIkaWQiOiIxODMzIiwiRm9udFNldHRpbmdzIjp7IiRpZCI6IjE4MzQiLCJGb250U2l6ZSI6MTEsIkZvbnROYW1lIjoiQ2FsaWJyaSIsIklzQm9sZCI6ZmFsc2UsIklzSXRhbGljIjpmYWxzZSwiSXNVbmRlcmxpbmVkIjpmYWxzZSwiUGFyZW50U3R5bGUiOm51bGx9LCJBdXRvU2l6ZSI6MCwiRm9yZWdyb3VuZCI6eyIkaWQiOiIxODM1IiwiQ29sb3IiOnsiJGlkIjoiMTgzNiIsIkEiOjI1NSwiUiI6MCwiRyI6MCwiQiI6MH19LCJNYXhXaWR0aCI6NzIwLjAsIk1heEhlaWdodCI6IkluZmluaXR5IiwiU21hcnRGb3JlZ3JvdW5kSXNBY3RpdmUiOmZhbHNlLCJIb3Jpem9udGFsQWxpZ25tZW50IjowLCJWZXJ0aWNhbEFsaWdubWVudCI6MSwiU21hcnRGb3JlZ3JvdW5kIjpudWxsLCJCYWNrZ3JvdW5kRmlsbFR5cGUiOjAsIk1hcmdpbiI6eyIkaWQiOiIxODM3IiwiVG9wIjowLjAsIkxlZnQiOjAuMCwiUmlnaHQiOjAuMCwiQm90dG9tIjowLjB9LCJQYWRkaW5nIjp7IiRpZCI6IjE4MzgiLCJUb3AiOjAuMCwiTGVmdCI6MC4wLCJSaWdodCI6MC4wLCJCb3R0b20iOjAuMH0sIkJhY2tncm91bmQiOnsiJGlkIjoiMTgzOSIsIkNvbG9yIjp7IiRpZCI6IjE4NDAiLCJBIjowLCJSIjoyNTUsIkciOjI1NSwiQiI6MjU1fX0sIklzVmlzaWJsZSI6dHJ1ZSwiV2lkdGgiOjAuMCwiSGVpZ2h0IjowLjAsIkJvcmRlclN0eWxlIjp7IiRpZCI6IjE4NDEiLCJMaW5lQ29sb3IiOm51bGwsIkxpbmVXZWlnaHQiOjAuMCwiTGluZVR5cGUiOjAsIlBhcmVudFN0eWxlIjpudWxsfSwiUGFyZW50U3R5bGUiOm51bGx9LCJEYXRlU3R5bGUiOnsiJGlkIjoiMTg0MiIsIkZvbnRTZXR0aW5ncyI6eyIkaWQiOiIxODQzIiwiRm9udFNpemUiOjEwLCJGb250TmFtZSI6IkNhbGlicmkiLCJJc0JvbGQiOmZhbHNlLCJJc0l0YWxpYyI6ZmFsc2UsIklzVW5kZXJsaW5lZCI6ZmFsc2UsIlBhcmVudFN0eWxlIjpudWxsfSwiQXV0b1NpemUiOjAsIkZvcmVncm91bmQiOnsiJGlkIjoiMTg0NCIsIkNvbG9yIjp7IiRpZCI6IjE4NDUiLCJBIjoyNTUsIlIiOjE0LCJHIjo0MCwiQiI6NjV9fSwiTWF4V2lkdGgiOjIwMC4wLCJNYXhIZWlnaHQiOiJJbmZpbml0eSIsIlNtYXJ0Rm9yZWdyb3VuZElzQWN0aXZlIjpmYWxzZSwiSG9yaXpvbnRhbEFsaWdubWVudCI6MiwiVmVydGljYWxBbGlnbm1lbnQiOjEsIlNtYXJ0Rm9yZWdyb3VuZCI6bnVsbCwiQmFja2dyb3VuZEZpbGxUeXBlIjowLCJNYXJnaW4iOnsiJGlkIjoiMTg0NiIsIlRvcCI6MC4wLCJMZWZ0IjowLjAsIlJpZ2h0IjowLjAsIkJvdHRvbSI6MC4wfSwiUGFkZGluZyI6eyIkaWQiOiIxODQ3IiwiVG9wIjowLjAsIkxlZnQiOjAuMCwiUmlnaHQiOjAuMCwiQm90dG9tIjowLjB9LCJCYWNrZ3JvdW5kIjp7IiRpZCI6IjE4NDgiLCJDb2xvciI6eyIkaWQiOiIxODQ5IiwiQSI6MjU1LCJSIjoxNCwiRyI6NDAsIkIiOjY1fX0sIklzVmlzaWJsZSI6dHJ1ZSwiV2lkdGgiOjAuMCwiSGVpZ2h0IjowLjAsIkJvcmRlclN0eWxlIjp7IiRpZCI6IjE4NTAiLCJMaW5lQ29sb3IiOm51bGwsIkxpbmVXZWlnaHQiOjAuMCwiTGluZVR5cGUiOjAsIlBhcmVudFN0eWxlIjpudWxsfSwiUGFyZW50U3R5bGUiOm51bGx9LCJEYXRlRm9ybWF0Ijp7IiRpZCI6IjE4NTEiLCJGb3JtYXRTdHJpbmciOiJNTU0geXl5eSIsIlNlcGFyYXRvciI6Ii8iLCJVc2VJbnRlcm5hdGlvbmFsRGF0ZUZvcm1hdCI6ZmFsc2UsIkRhdGVJc1Zpc2libGUiOnRydWUsIlRpbWVJc1Zpc2libGUiOmZhbHNlLCJIb3VyRGlnaXRzIjoxLCJBbVBtRGVzaWduYXRvciI6MiwiVHJpbTAwTWludXRlcyI6ZmFsc2UsIkxhc3RLbm93blZpc2liaWxpdHlTdGF0ZSI6bnVsbH0sIldlZWtOdW1iZXJpbmciOnsiJGlkIjoiMTg1MiIsIkZvcm1hdCI6MCwiSXNWaXNpYmxlIjpmYWxzZSwiTGFzdEtub3duVmlzaWJpbGl0eVN0YXRlIjpmYWxzZX0sIklzVmlzaWJsZSI6dHJ1ZSwiVmFyaWFuY2VTdHlsZSI6eyIkaWQiOiIxODUzIiwiVGV4dFN0eWxlIjp7IiRpZCI6IjE4NTQiLCJGb250U2V0dGluZ3MiOnsiJGlkIjoiMTg1NSIsIkZvbnRTaXplIjoxMSwiRm9udE5hbWUiOiJDYWxpYnJpIiwiSXNCb2xkIjpmYWxzZSwiSXNJdGFsaWMiOmZhbHNlLCJJc1VuZGVybGluZWQiOmZhbHNlLCJQYXJlbnRTdHlsZSI6bnVsbH0sIkF1dG9TaXplIjowLCJGb3JlZ3JvdW5kIjp7IiRpZCI6IjE4NTYiLCJDb2xvciI6eyIkaWQiOiIxODU3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E4NTgiLCJUb3AiOjAuMCwiTGVmdCI6MC4wLCJSaWdodCI6MC4wLCJCb3R0b20iOjAuMH0sIlBhZGRpbmciOnsiJGlkIjoiMTg1OSIsIlRvcCI6MC4wLCJMZWZ0IjowLjAsIlJpZ2h0IjowLjAsIkJvdHRvbSI6MC4wfSwiQmFja2dyb3VuZCI6eyIkaWQiOiIxODYwIiwiQ29sb3IiOnsiJGlkIjoiMTg2MSIsIkEiOjAsIlIiOjAsIkciOjAsIkIiOjB9fSwiSXNWaXNpYmxlIjp0cnVlLCJXaWR0aCI6MC4wLCJIZWlnaHQiOjAuMCwiQm9yZGVyU3R5bGUiOnsiJGlkIjoiMTg2MiIsIkxpbmVDb2xvciI6bnVsbCwiTGluZVdlaWdodCI6MC4wLCJMaW5lVHlwZSI6MCwiUGFyZW50U3R5bGUiOm51bGx9LCJQYXJlbnRTdHlsZSI6bnVsbH0sIlBhcmVudFN0eWxlIjpudWxsfSwiUGFyZW50U3R5bGUiOm51bGx9LCJJbmRleCI6MTgsIlNtYXJ0RHVyYXRpb25BY3RpdmF0ZWQiOmZhbHNlLCJEYXRlRm9ybWF0Ijp7IiRyZWYiOiIxODUxIn0sIldlZWtOdW1iZXJpbmciOnsiJGlkIjoiMTg2MyIsIkZvcm1hdCI6MCwiSXNWaXNpYmxlIjpmYWxzZSwiTGFzdEtub3duVmlzaWJpbGl0eVN0YXRlIjpmYWxzZX0sIkJhc2VsaW5lRGF0YSI6eyIkaWQiOiIxODY0IiwiU3RhcnREYXRlIjoiMjAyNS0wOS0wMVQwMDowMDowMFoiLCJFbmREYXRlIjoiMjAyNi0wNy0wMVQyMzo1OTowMFoifSwiSWQiOiIxZGNmNTY2Ni0wZWY5LTQzNGYtODFlNS04ODc0YzIxN2EzMGYiLCJJbXBvcnRJZCI6bnVsbCwiVGl0bGUiOiJPb0IgT3B0aWNzOiBEZXNpZ24gcGhhc2UgKEZaSikiLCJOb3RlIjpudWxsLCJIeXBlcmxpbmsiOnsiJGlkIjoiMTg2NSIsIkFkZHJlc3MiOiIiLCJTdWJBZGRyZXNzIjoiIn0sIklzQ2hhbmdlZCI6ZmFsc2UsIklzTmV3IjpmYWxzZX19XSwiX21pbGVzdG9uZXMiOltdLCJJZCI6IjAwMDAwMDAwLTAwMDAtMDAwMC0wMDAwLTAwMDAwMDAwMDAwMCIsIklzU2luZ2xlSXRlbVJvdyI6dHJ1ZX0seyIkaWQiOiIxODY2IiwiX3Rhc2tzIjpbeyIkaWQiOiIxODY3IiwiX2F0dGFjaGVkTWlsZXN0b25lcyI6W10sIlRhc2tEZWZpbml0aW9uIjp7IiRpZCI6IjE4NjgiLCJHcm91cE5hbWUiOm51bGwsIlN0YXJ0RGF0ZSI6IjIwMjUtMDktMDFUMDA6MDA6MDBaIiwiRW5kRGF0ZSI6IjIwMjYtMTEtMDNUMjM6NTk6MDBaIiwiUGVyY2VudGFnZUNvbXBsZXRlIjpudWxsLCJTdHlsZSI6eyIkaWQiOiIxODY5IiwiU2hhcGUiOjEsIlNoYXBlVGhpY2tuZXNzIjowLCJEdXJhdGlvbkZvcm1hdCI6MCwiSW5jbHVkZU5vbldvcmtpbmdEYXlzSW5EdXJhdGlvbiI6ZmFsc2UsIlBlcmNlbnRhZ2VDb21wbGV0ZVN0eWxlIjp7IiRpZCI6IjE4NzAiLCJGb250U2V0dGluZ3MiOnsiJGlkIjoiMTg3MSIsIkZvbnRTaXplIjoxMCwiRm9udE5hbWUiOiJDYWxpYnJpIiwiSXNCb2xkIjpmYWxzZSwiSXNJdGFsaWMiOmZhbHNlLCJJc1VuZGVybGluZWQiOmZhbHNlLCJQYXJlbnRTdHlsZSI6bnVsbH0sIkF1dG9TaXplIjowLCJGb3JlZ3JvdW5kIjp7IiRpZCI6IjE4NzIiLCJDb2xvciI6eyIkaWQiOiIxODczIiwiQSI6MjU1LCJSIjoyMzIsIkciOjIzMiwiQiI6MjMyfX0sIk1heFdpZHRoIjoyMDAuMCwiTWF4SGVpZ2h0IjoiSW5maW5pdHkiLCJTbWFydEZvcmVncm91bmRJc0FjdGl2ZSI6ZmFsc2UsIkhvcml6b250YWxBbGlnbm1lbnQiOjEsIlZlcnRpY2FsQWxpZ25tZW50IjoxLCJTbWFydEZvcmVncm91bmQiOm51bGwsIkJhY2tncm91bmRGaWxsVHlwZSI6MCwiTWFyZ2luIjp7IiRpZCI6IjE4NzQiLCJUb3AiOjAuMCwiTGVmdCI6MC4wLCJSaWdodCI6MC4wLCJCb3R0b20iOjAuMH0sIlBhZGRpbmciOnsiJGlkIjoiMTg3NSIsIlRvcCI6MC4wLCJMZWZ0IjowLjAsIlJpZ2h0IjowLjAsIkJvdHRvbSI6MC4wfSwiQmFja2dyb3VuZCI6eyIkaWQiOiIxODc2IiwiQ29sb3IiOnsiJGlkIjoiMTg3NyIsIkEiOjg5LCJSIjowLCJHIjowLCJCIjowfX0sIklzVmlzaWJsZSI6dHJ1ZSwiV2lkdGgiOjAuMCwiSGVpZ2h0IjowLjAsIkJvcmRlclN0eWxlIjp7IiRpZCI6IjE4NzgiLCJMaW5lQ29sb3IiOm51bGwsIkxpbmVXZWlnaHQiOjAuMCwiTGluZVR5cGUiOjAsIlBhcmVudFN0eWxlIjpudWxsfSwiUGFyZW50U3R5bGUiOm51bGx9LCJEdXJhdGlvblN0eWxlIjp7IiRpZCI6IjE4NzkiLCJGb250U2V0dGluZ3MiOnsiJGlkIjoiMTg4MCIsIkZvbnRTaXplIjoxMCwiRm9udE5hbWUiOiJDYWxpYnJpIiwiSXNCb2xkIjpmYWxzZSwiSXNJdGFsaWMiOmZhbHNlLCJJc1VuZGVybGluZWQiOmZhbHNlLCJQYXJlbnRTdHlsZSI6bnVsbH0sIkF1dG9TaXplIjowLCJGb3JlZ3JvdW5kIjp7IiRpZCI6IjE4ODEiLCJDb2xvciI6eyIkaWQiOiIxODgyIiwiQSI6MjU1LCJSIjoyMzcsIkciOjEyNSwiQiI6NDl9fSwiTWF4V2lkdGgiOjIwMC4wLCJNYXhIZWlnaHQiOiJJbmZpbml0eSIsIlNtYXJ0Rm9yZWdyb3VuZElzQWN0aXZlIjpmYWxzZSwiSG9yaXpvbnRhbEFsaWdubWVudCI6MCwiVmVydGljYWxBbGlnbm1lbnQiOjEsIlNtYXJ0Rm9yZWdyb3VuZCI6bnVsbCwiQmFja2dyb3VuZEZpbGxUeXBlIjowLCJNYXJnaW4iOnsiJGlkIjoiMTg4MyIsIlRvcCI6MC4wLCJMZWZ0IjowLjAsIlJpZ2h0IjowLjAsIkJvdHRvbSI6MC4wfSwiUGFkZGluZyI6eyIkaWQiOiIxODg0IiwiVG9wIjowLjAsIkxlZnQiOjAuMCwiUmlnaHQiOjAuMCwiQm90dG9tIjowLjB9LCJCYWNrZ3JvdW5kIjp7IiRpZCI6IjE4ODUiLCJDb2xvciI6eyIkaWQiOiIxODg2IiwiQSI6MjU1LCJSIjoyMzcsIkciOjEyNSwiQiI6NDl9fSwiSXNWaXNpYmxlIjp0cnVlLCJXaWR0aCI6MC4wLCJIZWlnaHQiOjAuMCwiQm9yZGVyU3R5bGUiOnsiJGlkIjoiMTg4NyIsIkxpbmVDb2xvciI6bnVsbCwiTGluZVdlaWdodCI6MC4wLCJMaW5lVHlwZSI6MCwiUGFyZW50U3R5bGUiOm51bGx9LCJQYXJlbnRTdHlsZSI6bnVsbH0sIkhvcml6b250YWxDb25uZWN0b3JTdHlsZSI6eyIkaWQiOiIxODg4IiwiTGluZUNvbG9yIjp7IiRpZCI6IjE4ODkiLCIkdHlwZSI6Ik5MUkUuQ29tbW9uLkRvbS5Tb2xpZENvbG9yQnJ1c2gsIE5MUkUuQ29tbW9uIiwiQ29sb3IiOnsiJGlkIjoiMTg5MCIsIkEiOjI1NSwiUiI6MCwiRyI6MCwiQiI6MH19LCJMaW5lV2VpZ2h0IjowLjAsIkxpbmVUeXBlIjowLCJQYXJlbnRTdHlsZSI6bnVsbH0sIlZlcnRpY2FsQ29ubmVjdG9yU3R5bGUiOnsiJGlkIjoiMTg5MSIsIkxpbmVDb2xvciI6eyIkaWQiOiIxODkyIiwiJHR5cGUiOiJOTFJFLkNvbW1vbi5Eb20uU29saWRDb2xvckJydXNoLCBOTFJFLkNvbW1vbiIsIkNvbG9yIjp7IiRpZCI6IjE4OTMiLCJBIjoyNTUsIlIiOjAsIkciOjAsIkIiOjB9fSwiTGluZVdlaWdodCI6MC4wLCJMaW5lVHlwZSI6MCwiUGFyZW50U3R5bGUiOm51bGx9LCJNYXJnaW4iOm51bGwsIlN0YXJ0RGF0ZVBvc2l0aW9uIjo2LCJFbmREYXRlUG9zaXRpb24iOjYsIkRhdGVJc1Zpc2libGUiOmZhbHNlLCJUaXRsZVBvc2l0aW9uIjo0LCJEdXJhdGlvblBvc2l0aW9uIjo2LCJQZXJjZW50YWdlQ29tcGxldGVkUG9zaXRpb24iOjIsIlZhcmlhbmNlUG9zaXRpb24iOjYsIlNwYWNpbmciOjMsIklzQmVsb3dUaW1lYmFuZCI6dHJ1ZSwiUGVyY2VudGFnZUNvbXBsZXRlU2hhcGVPcGFjaXR5IjozNSwiQmFzZWxpbmVTdHlsZSI6eyIkaWQiOiIxODk0IiwiU2hhcGVTdHlsZSI6eyIkaWQiOiIxODk1IiwiTWFyZ2luIjp7IiRpZCI6IjE4OTYiLCJUb3AiOjAuMCwiTGVmdCI6MC4wLCJSaWdodCI6MC4wLCJCb3R0b20iOjAuMH0sIlBhZGRpbmciOnsiJGlkIjoiMTg5NyIsIlRvcCI6MC4wLCJMZWZ0IjowLjAsIlJpZ2h0IjowLjAsIkJvdHRvbSI6MC4wfSwiQmFja2dyb3VuZCI6eyIkaWQiOiIxODk4IiwiQ29sb3IiOnsiJGlkIjoiMTg5OSIsIkEiOjE1MywiUiI6MCwiRyI6MCwiQiI6MH19LCJJc1Zpc2libGUiOnRydWUsIldpZHRoIjowLjAsIkhlaWdodCI6MC4wLCJCb3JkZXJTdHlsZSI6eyIkaWQiOiIxOTAwIiwiTGluZUNvbG9yIjpudWxsLCJMaW5lV2VpZ2h0IjowLjAsIkxpbmVUeXBlIjowLCJQYXJlbnRTdHlsZSI6bnVsbH0sIlBhcmVudFN0eWxlIjpudWxsfSwiTWFyZ2luIjp7IiRpZCI6IjE5MDEiLCJUb3AiOjAuMCwiTGVmdCI6MC4wLCJSaWdodCI6MC4wLCJCb3R0b20iOjAuMH0sIlBhZGRpbmciOnsiJGlkIjoiMTkwMiIsIlRvcCI6MC4wLCJMZWZ0IjowLjAsIlJpZ2h0IjowLjAsIkJvdHRvbSI6MC4wfSwiQmFja2dyb3VuZCI6bnVsbCwiSXNWaXNpYmxlIjp0cnVlLCJXaWR0aCI6MC4wLCJIZWlnaHQiOjAuMCwiQm9yZGVyU3R5bGUiOm51bGwsIlBhcmVudFN0eWxlIjpudWxsfSwiU2hhcGVTdHlsZSI6eyIkaWQiOiIxOTAzIiwiTWFyZ2luIjp7IiRpZCI6IjE5MDQiLCJUb3AiOjAuMCwiTGVmdCI6NC4wLCJSaWdodCI6NC4wLCJCb3R0b20iOjAuMH0sIlBhZGRpbmciOnsiJGlkIjoiMTkwNSIsIlRvcCI6MC4wLCJMZWZ0IjowLjAsIlJpZ2h0IjowLjAsIkJvdHRvbSI6MC4wfSwiQmFja2dyb3VuZCI6eyIkaWQiOiIxOTA2IiwiQ29sb3IiOnsiJGlkIjoiMTkwNyIsIkEiOjI1NSwiUiI6MTE1LCJHIjoxMTUsIkIiOjExNX19LCJJc1Zpc2libGUiOnRydWUsIldpZHRoIjowLjAsIkhlaWdodCI6MTAuMCwiQm9yZGVyU3R5bGUiOnsiJGlkIjoiMTkwOCIsIkxpbmVDb2xvciI6eyIkaWQiOiIxOTA5IiwiJHR5cGUiOiJOTFJFLkNvbW1vbi5Eb20uU29saWRDb2xvckJydXNoLCBOTFJFLkNvbW1vbiIsIkNvbG9yIjp7IiRpZCI6IjE5MTAiLCJBIjoyNTUsIlIiOjIzNCwiRyI6MjIsIkIiOjMwfX0sIkxpbmVXZWlnaHQiOjAuMCwiTGluZVR5cGUiOjAsIlBhcmVudFN0eWxlIjpudWxsfSwiUGFyZW50U3R5bGUiOm51bGx9LCJUaXRsZVN0eWxlIjp7IiRpZCI6IjE5MTEiLCJGb250U2V0dGluZ3MiOnsiJGlkIjoiMTkxMiIsIkZvbnRTaXplIjoxMSwiRm9udE5hbWUiOiJDYWxpYnJpIiwiSXNCb2xkIjpmYWxzZSwiSXNJdGFsaWMiOmZhbHNlLCJJc1VuZGVybGluZWQiOmZhbHNlLCJQYXJlbnRTdHlsZSI6bnVsbH0sIkF1dG9TaXplIjowLCJGb3JlZ3JvdW5kIjp7IiRpZCI6IjE5MTMiLCJDb2xvciI6eyIkaWQiOiIxOTE0IiwiQSI6MjU1LCJSIjowLCJHIjowLCJCIjowfX0sIk1heFdpZHRoIjo3MjAuMCwiTWF4SGVpZ2h0IjoiSW5maW5pdHkiLCJTbWFydEZvcmVncm91bmRJc0FjdGl2ZSI6ZmFsc2UsIkhvcml6b250YWxBbGlnbm1lbnQiOjAsIlZlcnRpY2FsQWxpZ25tZW50IjoxLCJTbWFydEZvcmVncm91bmQiOm51bGwsIkJhY2tncm91bmRGaWxsVHlwZSI6MCwiTWFyZ2luIjp7IiRpZCI6IjE5MTUiLCJUb3AiOjAuMCwiTGVmdCI6MC4wLCJSaWdodCI6MC4wLCJCb3R0b20iOjAuMH0sIlBhZGRpbmciOnsiJGlkIjoiMTkxNiIsIlRvcCI6MC4wLCJMZWZ0IjowLjAsIlJpZ2h0IjowLjAsIkJvdHRvbSI6MC4wfSwiQmFja2dyb3VuZCI6eyIkaWQiOiIxOTE3IiwiQ29sb3IiOnsiJGlkIjoiMTkxOCIsIkEiOjAsIlIiOjI1NSwiRyI6MjU1LCJCIjoyNTV9fSwiSXNWaXNpYmxlIjp0cnVlLCJXaWR0aCI6MC4wLCJIZWlnaHQiOjAuMCwiQm9yZGVyU3R5bGUiOnsiJGlkIjoiMTkxOSIsIkxpbmVDb2xvciI6bnVsbCwiTGluZVdlaWdodCI6MC4wLCJMaW5lVHlwZSI6MCwiUGFyZW50U3R5bGUiOm51bGx9LCJQYXJlbnRTdHlsZSI6bnVsbH0sIkRhdGVTdHlsZSI6eyIkaWQiOiIxOTIwIiwiRm9udFNldHRpbmdzIjp7IiRpZCI6IjE5MjEiLCJGb250U2l6ZSI6MTAsIkZvbnROYW1lIjoiQ2FsaWJyaSIsIklzQm9sZCI6ZmFsc2UsIklzSXRhbGljIjpmYWxzZSwiSXNVbmRlcmxpbmVkIjpmYWxzZSwiUGFyZW50U3R5bGUiOm51bGx9LCJBdXRvU2l6ZSI6MCwiRm9yZWdyb3VuZCI6eyIkaWQiOiIxOTIyIiwiQ29sb3IiOnsiJGlkIjoiMTkyMyIsIkEiOjI1NSwiUiI6MTQsIkciOjQwLCJCIjo2NX19LCJNYXhXaWR0aCI6MjAwLjAsIk1heEhlaWdodCI6IkluZmluaXR5IiwiU21hcnRGb3JlZ3JvdW5kSXNBY3RpdmUiOmZhbHNlLCJIb3Jpem9udGFsQWxpZ25tZW50IjoyLCJWZXJ0aWNhbEFsaWdubWVudCI6MSwiU21hcnRGb3JlZ3JvdW5kIjpudWxsLCJCYWNrZ3JvdW5kRmlsbFR5cGUiOjAsIk1hcmdpbiI6eyIkaWQiOiIxOTI0IiwiVG9wIjowLjAsIkxlZnQiOjAuMCwiUmlnaHQiOjAuMCwiQm90dG9tIjowLjB9LCJQYWRkaW5nIjp7IiRpZCI6IjE5MjUiLCJUb3AiOjAuMCwiTGVmdCI6MC4wLCJSaWdodCI6MC4wLCJCb3R0b20iOjAuMH0sIkJhY2tncm91bmQiOnsiJGlkIjoiMTkyNiIsIkNvbG9yIjp7IiRpZCI6IjE5MjciLCJBIjoyNTUsIlIiOjE0LCJHIjo0MCwiQiI6NjV9fSwiSXNWaXNpYmxlIjp0cnVlLCJXaWR0aCI6MC4wLCJIZWlnaHQiOjAuMCwiQm9yZGVyU3R5bGUiOnsiJGlkIjoiMTkyOCIsIkxpbmVDb2xvciI6bnVsbCwiTGluZVdlaWdodCI6MC4wLCJMaW5lVHlwZSI6MCwiUGFyZW50U3R5bGUiOm51bGx9LCJQYXJlbnRTdHlsZSI6bnVsbH0sIkRhdGVGb3JtYXQiOnsiJGlkIjoiMTkyOSIsIkZvcm1hdFN0cmluZyI6Ik1NTSB5eXl5IiwiU2VwYXJhdG9yIjoiLyIsIlVzZUludGVybmF0aW9uYWxEYXRlRm9ybWF0IjpmYWxzZSwiRGF0ZUlzVmlzaWJsZSI6dHJ1ZSwiVGltZUlzVmlzaWJsZSI6ZmFsc2UsIkhvdXJEaWdpdHMiOjEsIkFtUG1EZXNpZ25hdG9yIjoyLCJUcmltMDBNaW51dGVzIjpmYWxzZSwiTGFzdEtub3duVmlzaWJpbGl0eVN0YXRlIjpudWxsfSwiV2Vla051bWJlcmluZyI6eyIkaWQiOiIxOTMwIiwiRm9ybWF0IjowLCJJc1Zpc2libGUiOmZhbHNlLCJMYXN0S25vd25WaXNpYmlsaXR5U3RhdGUiOmZhbHNlfSwiSXNWaXNpYmxlIjp0cnVlLCJWYXJpYW5jZVN0eWxlIjp7IiRpZCI6IjE5MzEiLCJUZXh0U3R5bGUiOnsiJGlkIjoiMTkzMiIsIkZvbnRTZXR0aW5ncyI6eyIkaWQiOiIxOTMzIiwiRm9udFNpemUiOjExLCJGb250TmFtZSI6IkNhbGlicmkiLCJJc0JvbGQiOmZhbHNlLCJJc0l0YWxpYyI6ZmFsc2UsIklzVW5kZXJsaW5lZCI6ZmFsc2UsIlBhcmVudFN0eWxlIjpudWxsfSwiQXV0b1NpemUiOjAsIkZvcmVncm91bmQiOnsiJGlkIjoiMTkzNCIsIkNvbG9yIjp7IiRpZCI6IjE5MzU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MTkzNiIsIlRvcCI6MC4wLCJMZWZ0IjowLjAsIlJpZ2h0IjowLjAsIkJvdHRvbSI6MC4wfSwiUGFkZGluZyI6eyIkaWQiOiIxOTM3IiwiVG9wIjowLjAsIkxlZnQiOjAuMCwiUmlnaHQiOjAuMCwiQm90dG9tIjowLjB9LCJCYWNrZ3JvdW5kIjp7IiRpZCI6IjE5MzgiLCJDb2xvciI6eyIkaWQiOiIxOTM5IiwiQSI6MCwiUiI6MCwiRyI6MCwiQiI6MH19LCJJc1Zpc2libGUiOnRydWUsIldpZHRoIjowLjAsIkhlaWdodCI6MC4wLCJCb3JkZXJTdHlsZSI6eyIkaWQiOiIxOTQwIiwiTGluZUNvbG9yIjpudWxsLCJMaW5lV2VpZ2h0IjowLjAsIkxpbmVUeXBlIjowLCJQYXJlbnRTdHlsZSI6bnVsbH0sIlBhcmVudFN0eWxlIjpudWxsfSwiUGFyZW50U3R5bGUiOm51bGx9LCJQYXJlbnRTdHlsZSI6bnVsbH0sIkluZGV4IjoxOSwiU21hcnREdXJhdGlvbkFjdGl2YXRlZCI6ZmFsc2UsIkRhdGVGb3JtYXQiOnsiJHJlZiI6IjE5MjkifSwiV2Vla051bWJlcmluZyI6eyIkaWQiOiIxOTQxIiwiRm9ybWF0IjowLCJJc1Zpc2libGUiOmZhbHNlLCJMYXN0S25vd25WaXNpYmlsaXR5U3RhdGUiOmZhbHNlfSwiQmFzZWxpbmVEYXRhIjp7IiRpZCI6IjE5NDIiLCJTdGFydERhdGUiOiIyMDI1LTA5LTAxVDAwOjAwOjAwWiIsIkVuZERhdGUiOiIyMDI2LTExLTAzVDIzOjU5OjAwWiJ9LCJJZCI6ImNhOWUwNGYxLTRmZWUtNGRmNi1iZThmLTVjNTdhMGFhZWQ2YyIsIkltcG9ydElkIjpudWxsLCJUaXRsZSI6Ik9vQiBPcHRpY3M6IFByb2N1cmVtZW50IGFuZCBNYW51ZmFjdHVyaW5nIChGWkopICIsIk5vdGUiOm51bGwsIkh5cGVybGluayI6eyIkaWQiOiIxOTQzIiwiQWRkcmVzcyI6IiIsIlN1YkFkZHJlc3MiOiIifSwiSXNDaGFuZ2VkIjpmYWxzZSwiSXNOZXciOmZhbHNlfX1dLCJfbWlsZXN0b25lcyI6W10sIklkIjoiMDAwMDAwMDAtMDAwMC0wMDAwLTAwMDAtMDAwMDAwMDAwMDAwIiwiSXNTaW5nbGVJdGVtUm93Ijp0cnVlfSx7IiRpZCI6IjE5NDQiLCJfdGFza3MiOlt7IiRpZCI6IjE5NDUiLCJfYXR0YWNoZWRNaWxlc3RvbmVzIjpbXSwiVGFza0RlZmluaXRpb24iOnsiJGlkIjoiMTk0NiIsIkdyb3VwTmFtZSI6bnVsbCwiU3RhcnREYXRlIjoiMjAyNi0xMS0wNFQwMDowMDowMFoiLCJFbmREYXRlIjoiMjAyNy0wMi0wOVQyMzo1OTowMFoiLCJQZXJjZW50YWdlQ29tcGxldGUiOm51bGwsIlN0eWxlIjp7IiRpZCI6IjE5NDciLCJTaGFwZSI6MSwiU2hhcGVUaGlja25lc3MiOjAsIkR1cmF0aW9uRm9ybWF0IjowLCJJbmNsdWRlTm9uV29ya2luZ0RheXNJbkR1cmF0aW9uIjpmYWxzZSwiUGVyY2VudGFnZUNvbXBsZXRlU3R5bGUiOnsiJGlkIjoiMTk0OCIsIkZvbnRTZXR0aW5ncyI6eyIkaWQiOiIxOTQ5IiwiRm9udFNpemUiOjEwLCJGb250TmFtZSI6IkNhbGlicmkiLCJJc0JvbGQiOmZhbHNlLCJJc0l0YWxpYyI6ZmFsc2UsIklzVW5kZXJsaW5lZCI6ZmFsc2UsIlBhcmVudFN0eWxlIjpudWxsfSwiQXV0b1NpemUiOjAsIkZvcmVncm91bmQiOnsiJGlkIjoiMTk1MCIsIkNvbG9yIjp7IiRpZCI6IjE5NTEiLCJBIjoyNTUsIlIiOjIzMiwiRyI6MjMyLCJCIjoyMzJ9fSwiTWF4V2lkdGgiOjIwMC4wLCJNYXhIZWlnaHQiOiJJbmZpbml0eSIsIlNtYXJ0Rm9yZWdyb3VuZElzQWN0aXZlIjpmYWxzZSwiSG9yaXpvbnRhbEFsaWdubWVudCI6MSwiVmVydGljYWxBbGlnbm1lbnQiOjEsIlNtYXJ0Rm9yZWdyb3VuZCI6bnVsbCwiQmFja2dyb3VuZEZpbGxUeXBlIjowLCJNYXJnaW4iOnsiJGlkIjoiMTk1MiIsIlRvcCI6MC4wLCJMZWZ0IjowLjAsIlJpZ2h0IjowLjAsIkJvdHRvbSI6MC4wfSwiUGFkZGluZyI6eyIkaWQiOiIxOTUzIiwiVG9wIjowLjAsIkxlZnQiOjAuMCwiUmlnaHQiOjAuMCwiQm90dG9tIjowLjB9LCJCYWNrZ3JvdW5kIjp7IiRpZCI6IjE5NTQiLCJDb2xvciI6eyIkaWQiOiIxOTU1IiwiQSI6ODksIlIiOjAsIkciOjAsIkIiOjB9fSwiSXNWaXNpYmxlIjp0cnVlLCJXaWR0aCI6MC4wLCJIZWlnaHQiOjAuMCwiQm9yZGVyU3R5bGUiOnsiJGlkIjoiMTk1NiIsIkxpbmVDb2xvciI6bnVsbCwiTGluZVdlaWdodCI6MC4wLCJMaW5lVHlwZSI6MCwiUGFyZW50U3R5bGUiOm51bGx9LCJQYXJlbnRTdHlsZSI6bnVsbH0sIkR1cmF0aW9uU3R5bGUiOnsiJGlkIjoiMTk1NyIsIkZvbnRTZXR0aW5ncyI6eyIkaWQiOiIxOTU4IiwiRm9udFNpemUiOjEwLCJGb250TmFtZSI6IkNhbGlicmkiLCJJc0JvbGQiOmZhbHNlLCJJc0l0YWxpYyI6ZmFsc2UsIklzVW5kZXJsaW5lZCI6ZmFsc2UsIlBhcmVudFN0eWxlIjpudWxsfSwiQXV0b1NpemUiOjAsIkZvcmVncm91bmQiOnsiJGlkIjoiMTk1OSIsIkNvbG9yIjp7IiRpZCI6IjE5NjAiLCJBIjoyNTUsIlIiOjIzNywiRyI6MTI1LCJCIjo0OX19LCJNYXhXaWR0aCI6MjAwLjAsIk1heEhlaWdodCI6IkluZmluaXR5IiwiU21hcnRGb3JlZ3JvdW5kSXNBY3RpdmUiOmZhbHNlLCJIb3Jpem9udGFsQWxpZ25tZW50IjowLCJWZXJ0aWNhbEFsaWdubWVudCI6MSwiU21hcnRGb3JlZ3JvdW5kIjpudWxsLCJCYWNrZ3JvdW5kRmlsbFR5cGUiOjAsIk1hcmdpbiI6eyIkaWQiOiIxOTYxIiwiVG9wIjowLjAsIkxlZnQiOjAuMCwiUmlnaHQiOjAuMCwiQm90dG9tIjowLjB9LCJQYWRkaW5nIjp7IiRpZCI6IjE5NjIiLCJUb3AiOjAuMCwiTGVmdCI6MC4wLCJSaWdodCI6MC4wLCJCb3R0b20iOjAuMH0sIkJhY2tncm91bmQiOnsiJGlkIjoiMTk2MyIsIkNvbG9yIjp7IiRpZCI6IjE5NjQiLCJBIjoyNTUsIlIiOjIzNywiRyI6MTI1LCJCIjo0OX19LCJJc1Zpc2libGUiOnRydWUsIldpZHRoIjowLjAsIkhlaWdodCI6MC4wLCJCb3JkZXJTdHlsZSI6eyIkaWQiOiIxOTY1IiwiTGluZUNvbG9yIjpudWxsLCJMaW5lV2VpZ2h0IjowLjAsIkxpbmVUeXBlIjowLCJQYXJlbnRTdHlsZSI6bnVsbH0sIlBhcmVudFN0eWxlIjpudWxsfSwiSG9yaXpvbnRhbENvbm5lY3RvclN0eWxlIjp7IiRpZCI6IjE5NjYiLCJMaW5lQ29sb3IiOnsiJGlkIjoiMTk2NyIsIiR0eXBlIjoiTkxSRS5Db21tb24uRG9tLlNvbGlkQ29sb3JCcnVzaCwgTkxSRS5Db21tb24iLCJDb2xvciI6eyIkaWQiOiIxOTY4IiwiQSI6MjU1LCJSIjowLCJHIjowLCJCIjowfX0sIkxpbmVXZWlnaHQiOjAuMCwiTGluZVR5cGUiOjAsIlBhcmVudFN0eWxlIjpudWxsfSwiVmVydGljYWxDb25uZWN0b3JTdHlsZSI6eyIkaWQiOiIxOTY5IiwiTGluZUNvbG9yIjp7IiRpZCI6IjE5NzAiLCIkdHlwZSI6Ik5MUkUuQ29tbW9uLkRvbS5Tb2xpZENvbG9yQnJ1c2gsIE5MUkUuQ29tbW9uIiwiQ29sb3IiOnsiJGlkIjoiMTk3MSIsIkEiOjI1NSwiUiI6MCwiRyI6MCwiQiI6MH19LCJMaW5lV2VpZ2h0IjowLjAsIkxpbmVUeXBlIjowLCJQYXJlbnRTdHlsZSI6bnVsbH0sIk1hcmdpbiI6bnVsbCwiU3RhcnREYXRlUG9zaXRpb24iOjYsIkVuZERhdGVQb3NpdGlvbiI6NiwiRGF0ZUlzVmlzaWJsZSI6ZmFsc2UsIlRpdGxlUG9zaXRpb24iOjQsIkR1cmF0aW9uUG9zaXRpb24iOjYsIlBlcmNlbnRhZ2VDb21wbGV0ZWRQb3NpdGlvbiI6MiwiVmFyaWFuY2VQb3NpdGlvbiI6NiwiU3BhY2luZyI6MywiSXNCZWxvd1RpbWViYW5kIjp0cnVlLCJQZXJjZW50YWdlQ29tcGxldGVTaGFwZU9wYWNpdHkiOjM1LCJCYXNlbGluZVN0eWxlIjp7IiRpZCI6IjE5NzIiLCJTaGFwZVN0eWxlIjp7IiRpZCI6IjE5NzMiLCJNYXJnaW4iOnsiJGlkIjoiMTk3NCIsIlRvcCI6MC4wLCJMZWZ0IjowLjAsIlJpZ2h0IjowLjAsIkJvdHRvbSI6MC4wfSwiUGFkZGluZyI6eyIkaWQiOiIxOTc1IiwiVG9wIjowLjAsIkxlZnQiOjAuMCwiUmlnaHQiOjAuMCwiQm90dG9tIjowLjB9LCJCYWNrZ3JvdW5kIjp7IiRpZCI6IjE5NzYiLCJDb2xvciI6eyIkaWQiOiIxOTc3IiwiQSI6MTUzLCJSIjowLCJHIjowLCJCIjowfX0sIklzVmlzaWJsZSI6dHJ1ZSwiV2lkdGgiOjAuMCwiSGVpZ2h0IjowLjAsIkJvcmRlclN0eWxlIjp7IiRpZCI6IjE5NzgiLCJMaW5lQ29sb3IiOm51bGwsIkxpbmVXZWlnaHQiOjAuMCwiTGluZVR5cGUiOjAsIlBhcmVudFN0eWxlIjpudWxsfSwiUGFyZW50U3R5bGUiOm51bGx9LCJNYXJnaW4iOnsiJGlkIjoiMTk3OSIsIlRvcCI6MC4wLCJMZWZ0IjowLjAsIlJpZ2h0IjowLjAsIkJvdHRvbSI6MC4wfSwiUGFkZGluZyI6eyIkaWQiOiIxOTgwIiwiVG9wIjowLjAsIkxlZnQiOjAuMCwiUmlnaHQiOjAuMCwiQm90dG9tIjowLjB9LCJCYWNrZ3JvdW5kIjpudWxsLCJJc1Zpc2libGUiOnRydWUsIldpZHRoIjowLjAsIkhlaWdodCI6MC4wLCJCb3JkZXJTdHlsZSI6bnVsbCwiUGFyZW50U3R5bGUiOm51bGx9LCJTaGFwZVN0eWxlIjp7IiRpZCI6IjE5ODEiLCJNYXJnaW4iOnsiJGlkIjoiMTk4MiIsIlRvcCI6MC4wLCJMZWZ0Ijo0LjAsIlJpZ2h0Ijo0LjAsIkJvdHRvbSI6MC4wfSwiUGFkZGluZyI6eyIkaWQiOiIxOTgzIiwiVG9wIjowLjAsIkxlZnQiOjAuMCwiUmlnaHQiOjAuMCwiQm90dG9tIjowLjB9LCJCYWNrZ3JvdW5kIjp7IiRpZCI6IjE5ODQiLCJDb2xvciI6eyIkaWQiOiIxOTg1IiwiQSI6MjU1LCJSIjoxMTUsIkciOjExNSwiQiI6MTE1fX0sIklzVmlzaWJsZSI6dHJ1ZSwiV2lkdGgiOjAuMCwiSGVpZ2h0IjoxMC4wLCJCb3JkZXJTdHlsZSI6eyIkaWQiOiIxOTg2IiwiTGluZUNvbG9yIjp7IiRpZCI6IjE5ODciLCIkdHlwZSI6Ik5MUkUuQ29tbW9uLkRvbS5Tb2xpZENvbG9yQnJ1c2gsIE5MUkUuQ29tbW9uIiwiQ29sb3IiOnsiJGlkIjoiMTk4OCIsIkEiOjI1NSwiUiI6MjM0LCJHIjoyMiwiQiI6MzB9fSwiTGluZVdlaWdodCI6MC4wLCJMaW5lVHlwZSI6MCwiUGFyZW50U3R5bGUiOm51bGx9LCJQYXJlbnRTdHlsZSI6bnVsbH0sIlRpdGxlU3R5bGUiOnsiJGlkIjoiMTk4OSIsIkZvbnRTZXR0aW5ncyI6eyIkaWQiOiIxOTkwIiwiRm9udFNpemUiOjExLCJGb250TmFtZSI6IkNhbGlicmkiLCJJc0JvbGQiOmZhbHNlLCJJc0l0YWxpYyI6ZmFsc2UsIklzVW5kZXJsaW5lZCI6ZmFsc2UsIlBhcmVudFN0eWxlIjpudWxsfSwiQXV0b1NpemUiOjAsIkZvcmVncm91bmQiOnsiJGlkIjoiMTk5MSIsIkNvbG9yIjp7IiRpZCI6IjE5OTIiLCJBIjoyNTUsIlIiOjAsIkciOjAsIkIiOjB9fSwiTWF4V2lkdGgiOjcyMC4wLCJNYXhIZWlnaHQiOiJJbmZpbml0eSIsIlNtYXJ0Rm9yZWdyb3VuZElzQWN0aXZlIjpmYWxzZSwiSG9yaXpvbnRhbEFsaWdubWVudCI6MCwiVmVydGljYWxBbGlnbm1lbnQiOjEsIlNtYXJ0Rm9yZWdyb3VuZCI6bnVsbCwiQmFja2dyb3VuZEZpbGxUeXBlIjowLCJNYXJnaW4iOnsiJGlkIjoiMTk5MyIsIlRvcCI6MC4wLCJMZWZ0IjowLjAsIlJpZ2h0IjowLjAsIkJvdHRvbSI6MC4wfSwiUGFkZGluZyI6eyIkaWQiOiIxOTk0IiwiVG9wIjowLjAsIkxlZnQiOjAuMCwiUmlnaHQiOjAuMCwiQm90dG9tIjowLjB9LCJCYWNrZ3JvdW5kIjp7IiRpZCI6IjE5OTUiLCJDb2xvciI6eyIkaWQiOiIxOTk2IiwiQSI6MCwiUiI6MjU1LCJHIjoyNTUsIkIiOjI1NX19LCJJc1Zpc2libGUiOnRydWUsIldpZHRoIjowLjAsIkhlaWdodCI6MC4wLCJCb3JkZXJTdHlsZSI6eyIkaWQiOiIxOTk3IiwiTGluZUNvbG9yIjpudWxsLCJMaW5lV2VpZ2h0IjowLjAsIkxpbmVUeXBlIjowLCJQYXJlbnRTdHlsZSI6bnVsbH0sIlBhcmVudFN0eWxlIjpudWxsfSwiRGF0ZVN0eWxlIjp7IiRpZCI6IjE5OTgiLCJGb250U2V0dGluZ3MiOnsiJGlkIjoiMTk5OSIsIkZvbnRTaXplIjoxMCwiRm9udE5hbWUiOiJDYWxpYnJpIiwiSXNCb2xkIjpmYWxzZSwiSXNJdGFsaWMiOmZhbHNlLCJJc1VuZGVybGluZWQiOmZhbHNlLCJQYXJlbnRTdHlsZSI6bnVsbH0sIkF1dG9TaXplIjowLCJGb3JlZ3JvdW5kIjp7IiRpZCI6IjIwMDAiLCJDb2xvciI6eyIkaWQiOiIyMDAxIiwiQSI6MjU1LCJSIjoxNCwiRyI6NDAsIkIiOjY1fX0sIk1heFdpZHRoIjoyMDAuMCwiTWF4SGVpZ2h0IjoiSW5maW5pdHkiLCJTbWFydEZvcmVncm91bmRJc0FjdGl2ZSI6ZmFsc2UsIkhvcml6b250YWxBbGlnbm1lbnQiOjIsIlZlcnRpY2FsQWxpZ25tZW50IjoxLCJTbWFydEZvcmVncm91bmQiOm51bGwsIkJhY2tncm91bmRGaWxsVHlwZSI6MCwiTWFyZ2luIjp7IiRpZCI6IjIwMDIiLCJUb3AiOjAuMCwiTGVmdCI6MC4wLCJSaWdodCI6MC4wLCJCb3R0b20iOjAuMH0sIlBhZGRpbmciOnsiJGlkIjoiMjAwMyIsIlRvcCI6MC4wLCJMZWZ0IjowLjAsIlJpZ2h0IjowLjAsIkJvdHRvbSI6MC4wfSwiQmFja2dyb3VuZCI6eyIkaWQiOiIyMDA0IiwiQ29sb3IiOnsiJGlkIjoiMjAwNSIsIkEiOjI1NSwiUiI6MTQsIkciOjQwLCJCIjo2NX19LCJJc1Zpc2libGUiOnRydWUsIldpZHRoIjowLjAsIkhlaWdodCI6MC4wLCJCb3JkZXJTdHlsZSI6eyIkaWQiOiIyMDA2IiwiTGluZUNvbG9yIjpudWxsLCJMaW5lV2VpZ2h0IjowLjAsIkxpbmVUeXBlIjowLCJQYXJlbnRTdHlsZSI6bnVsbH0sIlBhcmVudFN0eWxlIjpudWxsfSwiRGF0ZUZvcm1hdCI6eyIkaWQiOiIyMDA3IiwiRm9ybWF0U3RyaW5nIjoiTU1NIHl5eXkiLCJTZXBhcmF0b3IiOiIvIiwiVXNlSW50ZXJuYXRpb25hbERhdGVGb3JtYXQiOmZhbHNlLCJEYXRlSXNWaXNpYmxlIjp0cnVlLCJUaW1lSXNWaXNpYmxlIjpmYWxzZSwiSG91ckRpZ2l0cyI6MSwiQW1QbURlc2lnbmF0b3IiOjIsIlRyaW0wME1pbnV0ZXMiOmZhbHNlLCJMYXN0S25vd25WaXNpYmlsaXR5U3RhdGUiOm51bGx9LCJXZWVrTnVtYmVyaW5nIjp7IiRpZCI6IjIwMDgiLCJGb3JtYXQiOjAsIklzVmlzaWJsZSI6ZmFsc2UsIkxhc3RLbm93blZpc2liaWxpdHlTdGF0ZSI6ZmFsc2V9LCJJc1Zpc2libGUiOnRydWUsIlZhcmlhbmNlU3R5bGUiOnsiJGlkIjoiMjAwOSIsIlRleHRTdHlsZSI6eyIkaWQiOiIyMDEwIiwiRm9udFNldHRpbmdzIjp7IiRpZCI6IjIwMTEiLCJGb250U2l6ZSI6MTEsIkZvbnROYW1lIjoiQ2FsaWJyaSIsIklzQm9sZCI6ZmFsc2UsIklzSXRhbGljIjpmYWxzZSwiSXNVbmRlcmxpbmVkIjpmYWxzZSwiUGFyZW50U3R5bGUiOm51bGx9LCJBdXRvU2l6ZSI6MCwiRm9yZWdyb3VuZCI6eyIkaWQiOiIyMDEyIiwiQ29sb3IiOnsiJGlkIjoiMjAxMy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yMDE0IiwiVG9wIjowLjAsIkxlZnQiOjAuMCwiUmlnaHQiOjAuMCwiQm90dG9tIjowLjB9LCJQYWRkaW5nIjp7IiRpZCI6IjIwMTUiLCJUb3AiOjAuMCwiTGVmdCI6MC4wLCJSaWdodCI6MC4wLCJCb3R0b20iOjAuMH0sIkJhY2tncm91bmQiOnsiJGlkIjoiMjAxNiIsIkNvbG9yIjp7IiRpZCI6IjIwMTciLCJBIjowLCJSIjowLCJHIjowLCJCIjowfX0sIklzVmlzaWJsZSI6dHJ1ZSwiV2lkdGgiOjAuMCwiSGVpZ2h0IjowLjAsIkJvcmRlclN0eWxlIjp7IiRpZCI6IjIwMTgiLCJMaW5lQ29sb3IiOm51bGwsIkxpbmVXZWlnaHQiOjAuMCwiTGluZVR5cGUiOjAsIlBhcmVudFN0eWxlIjpudWxsfSwiUGFyZW50U3R5bGUiOm51bGx9LCJQYXJlbnRTdHlsZSI6bnVsbH0sIlBhcmVudFN0eWxlIjpudWxsfSwiSW5kZXgiOjIwLCJTbWFydER1cmF0aW9uQWN0aXZhdGVkIjpmYWxzZSwiRGF0ZUZvcm1hdCI6eyIkcmVmIjoiMjAwNyJ9LCJXZWVrTnVtYmVyaW5nIjp7IiRpZCI6IjIwMTkiLCJGb3JtYXQiOjAsIklzVmlzaWJsZSI6ZmFsc2UsIkxhc3RLbm93blZpc2liaWxpdHlTdGF0ZSI6ZmFsc2V9LCJCYXNlbGluZURhdGEiOnsiJGlkIjoiMjAyMCIsIlN0YXJ0RGF0ZSI6IjIwMjYtMTEtMDRUMDA6MDA6MDBaIiwiRW5kRGF0ZSI6IjIwMjctMDItMDlUMjM6NTk6MDBaIn0sIklkIjoiZTMwMTU5MmMtMThjNS00ZjQ4LWI5M2EtNDA4OGEzZDA2NWNjIiwiSW1wb3J0SWQiOm51bGwsIlRpdGxlIjoiT29CIE9wdGljczogSW5zdGFsbGF0aW9uIHByZXBhcmF0aW9ucyAoRlpKKSAiLCJOb3RlIjpudWxsLCJIeXBlcmxpbmsiOnsiJGlkIjoiMjAyMSIsIkFkZHJlc3MiOiIiLCJTdWJBZGRyZXNzIjoiIn0sIklzQ2hhbmdlZCI6ZmFsc2UsIklzTmV3IjpmYWxzZX19XSwiX21pbGVzdG9uZXMiOltdLCJJZCI6IjAwMDAwMDAwLTAwMDAtMDAwMC0wMDAwLTAwMDAwMDAwMDAwMCIsIklzU2luZ2xlSXRlbVJvdyI6dHJ1ZX0seyIkaWQiOiIyMDIyIiwiX3Rhc2tzIjpbXSwiX21pbGVzdG9uZXMiOlt7IiRpZCI6IjIwMjMiLCJJZCI6ImNlYjgzOWZkLTczMmMtNGU0MC1hOGY2LWEwN2EyNTM1N2I5NiIsIkluZGV4IjoyMSwiR3JvdXBJZCI6bnVsbCwiVGl0bGUiOiJHbyBiYWNrIHRvIENQIDEgKDQ1IGRheXMgb2YgZmxvYXQpIiwiRGF0ZVRpbWUiOiIyMDI3LTAyLTA5VDIzOjU5OjAwIiwiUGVyY2VudGFnZUNvbXBsZXRlIjpudWxsLCJOb3RlIjpudWxsLCJTdHlsZSI6eyIkaWQiOiIyMDI0IiwiVGl0bGVQb3NpdGlvbiI6IlJpZ2h0IiwiRGF0ZVBvc2l0aW9uIjoiUmlnaHQiLCJWYXJpYW5jZVBvc2l0aW9uIjoiUmlnaHQiLCJTaGFwZVR5cGUiOjEsIlNoYXBlU2l6ZSI6MCwiU3BhY2luZyI6NSwiU2hhcGVTdHlsZSI6eyIkaWQiOiIyMDI1IiwiTWFyZ2luIjp7IiRpZCI6IjIwMjYiLCJUb3AiOjAuMCwiTGVmdCI6MC4wLCJSaWdodCI6MC4wLCJCb3R0b20iOjAuMH0sIlBhZGRpbmciOnsiJGlkIjoiMjAyNyIsIlRvcCI6MC4wLCJMZWZ0IjowLjAsIlJpZ2h0IjowLjAsIkJvdHRvbSI6MC4wfSwiQmFja2dyb3VuZCI6eyIkaWQiOiIyMDI4IiwiQ29sb3IiOnsiJGlkIjoiMjAyOSIsIkEiOjI1NSwiUiI6MTE1LCJHIjoxMTUsIkIiOjExNX19LCJJc1Zpc2libGUiOnRydWUsIldpZHRoIjoxMi4wLCJIZWlnaHQiOjE0LjAsIkJvcmRlclN0eWxlIjp7IiRpZCI6IjIwMzAiLCJMaW5lQ29sb3IiOnsiJGlkIjoiMjAzMSIsIiR0eXBlIjoiTkxSRS5Db21tb24uRG9tLlNvbGlkQ29sb3JCcnVzaCwgTkxSRS5Db21tb24iLCJDb2xvciI6eyIkaWQiOiIyMDMyIiwiQSI6MjU1LCJSIjoyMzQsIkciOjIyLCJCIjozMH19LCJMaW5lV2VpZ2h0IjowLjAsIkxpbmVUeXBlIjowLCJQYXJlbnRTdHlsZSI6bnVsbH0sIlBhcmVudFN0eWxlIjpudWxsfSwiVGl0bGVTdHlsZSI6eyIkaWQiOiIyMDMzIiwiRm9udFNldHRpbmdzIjp7IiRpZCI6IjIwMzQiLCJGb250U2l6ZSI6MTEsIkZvbnROYW1lIjoiQ2FsaWJyaSIsIklzQm9sZCI6ZmFsc2UsIklzSXRhbGljIjpmYWxzZSwiSXNVbmRlcmxpbmVkIjpmYWxzZSwiUGFyZW50U3R5bGUiOm51bGx9LCJBdXRvU2l6ZSI6MCwiRm9yZWdyb3VuZCI6eyIkaWQiOiIyMDM1IiwiQ29sb3IiOnsiJGlkIjoiMjAzNi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yMDM3IiwiVG9wIjowLjAsIkxlZnQiOjAuMCwiUmlnaHQiOjAuMCwiQm90dG9tIjowLjB9LCJQYWRkaW5nIjp7IiRpZCI6IjIwMzgiLCJUb3AiOjAuMCwiTGVmdCI6MC4wLCJSaWdodCI6MC4wLCJCb3R0b20iOjAuMH0sIkJhY2tncm91bmQiOnsiJGlkIjoiMjAzOSIsIkNvbG9yIjp7IiRpZCI6IjIwNDAiLCJBIjoyNTUsIlIiOjAsIkciOjAsIkIiOjB9fSwiSXNWaXNpYmxlIjp0cnVlLCJXaWR0aCI6MC4wLCJIZWlnaHQiOjAuMCwiQm9yZGVyU3R5bGUiOnsiJGlkIjoiMjA0MSIsIkxpbmVDb2xvciI6bnVsbCwiTGluZVdlaWdodCI6MC4wLCJMaW5lVHlwZSI6MCwiUGFyZW50U3R5bGUiOm51bGx9LCJQYXJlbnRTdHlsZSI6bnVsbH0sIkRhdGVTdHlsZSI6eyIkaWQiOiIyMDQyIiwiRm9udFNldHRpbmdzIjp7IiRpZCI6IjIwNDMiLCJGb250U2l6ZSI6MTAsIkZvbnROYW1lIjoiQ2FsaWJyaSIsIklzQm9sZCI6ZmFsc2UsIklzSXRhbGljIjpmYWxzZSwiSXNVbmRlcmxpbmVkIjpmYWxzZSwiUGFyZW50U3R5bGUiOm51bGx9LCJBdXRvU2l6ZSI6MCwiRm9yZWdyb3VuZCI6eyIkaWQiOiIyMDQ0IiwiQ29sb3IiOnsiJGlkIjoiMjA0NSIsIkEiOjI1NSwiUiI6MTQsIkciOjQwLCJCIjo2NX19LCJNYXhXaWR0aCI6MjAwLjAsIk1heEhlaWdodCI6IkluZmluaXR5IiwiU21hcnRGb3JlZ3JvdW5kSXNBY3RpdmUiOmZhbHNlLCJIb3Jpem9udGFsQWxpZ25tZW50IjowLCJWZXJ0aWNhbEFsaWdubWVudCI6MSwiU21hcnRGb3JlZ3JvdW5kIjpudWxsLCJCYWNrZ3JvdW5kRmlsbFR5cGUiOjAsIk1hcmdpbiI6eyIkaWQiOiIyMDQ2IiwiVG9wIjowLjAsIkxlZnQiOjAuMCwiUmlnaHQiOjAuMCwiQm90dG9tIjowLjB9LCJQYWRkaW5nIjp7IiRpZCI6IjIwNDciLCJUb3AiOjAuMCwiTGVmdCI6MC4wLCJSaWdodCI6MC4wLCJCb3R0b20iOjAuMH0sIkJhY2tncm91bmQiOnsiJGlkIjoiMjA0OCIsIkNvbG9yIjp7IiRpZCI6IjIwNDkiLCJBIjoyNTUsIlIiOjE0LCJHIjo0MCwiQiI6NjV9fSwiSXNWaXNpYmxlIjpmYWxzZSwiV2lkdGgiOjAuMCwiSGVpZ2h0IjowLjAsIkJvcmRlclN0eWxlIjp7IiRpZCI6IjIwNTAiLCJMaW5lQ29sb3IiOm51bGwsIkxpbmVXZWlnaHQiOjAuMCwiTGluZVR5cGUiOjAsIlBhcmVudFN0eWxlIjpudWxsfSwiUGFyZW50U3R5bGUiOm51bGx9LCJEYXRlRm9ybWF0Ijp7IiRpZCI6IjIwNTE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MjA1MiIsIkZvcm1hdCI6MCwiSXNWaXNpYmxlIjpmYWxzZSwiTGFzdEtub3duVmlzaWJpbGl0eVN0YXRlIjpmYWxzZX0sIklzVmlzaWJsZSI6dHJ1ZSwiVmFyaWFuY2VTdHlsZSI6eyIkaWQiOiIyMDUzIiwiVGV4dFN0eWxlIjp7IiRpZCI6IjIwNTQiLCJGb250U2V0dGluZ3MiOnsiJGlkIjoiMjA1NSIsIkZvbnRTaXplIjoxMSwiRm9udE5hbWUiOiJDYWxpYnJpIiwiSXNCb2xkIjpmYWxzZSwiSXNJdGFsaWMiOmZhbHNlLCJJc1VuZGVybGluZWQiOmZhbHNlLCJQYXJlbnRTdHlsZSI6bnVsbH0sIkF1dG9TaXplIjowLCJGb3JlZ3JvdW5kIjp7IiRpZCI6IjIwNTYiLCJDb2xvciI6eyIkaWQiOiIyMDU3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IwNTgiLCJUb3AiOjAuMCwiTGVmdCI6MC4wLCJSaWdodCI6MC4wLCJCb3R0b20iOjAuMH0sIlBhZGRpbmciOnsiJGlkIjoiMjA1OSIsIlRvcCI6MC4wLCJMZWZ0IjowLjAsIlJpZ2h0IjowLjAsIkJvdHRvbSI6MC4wfSwiQmFja2dyb3VuZCI6eyIkaWQiOiIyMDYwIiwiQ29sb3IiOnsiJGlkIjoiMjA2MSIsIkEiOjAsIlIiOjAsIkciOjAsIkIiOjB9fSwiSXNWaXNpYmxlIjpmYWxzZSwiV2lkdGgiOjAuMCwiSGVpZ2h0IjowLjAsIkJvcmRlclN0eWxlIjp7IiRpZCI6IjIwNjIiLCJMaW5lQ29sb3IiOm51bGwsIkxpbmVXZWlnaHQiOjAuMCwiTGluZVR5cGUiOjAsIlBhcmVudFN0eWxlIjpudWxsfSwiUGFyZW50U3R5bGUiOm51bGx9LCJQYXJlbnRTdHlsZSI6bnVsbH0sIlBhcmVudFN0eWxlIjpudWxsfSwiSHlwZXJsaW5rIjpudWxsLCJCYXNlbGluZURhdGEiOnsiJGlkIjoiMjA2MyIsIkRhdGUiOiIyMDI3LTAyLTA5VDIzOjU5OjAwIn0sIkltcG9ydElkIjoiIn1dLCJJZCI6IjAwMDAwMDAwLTAwMDAtMDAwMC0wMDAwLTAwMDAwMDAwMDAwMCIsIklzU2luZ2xlSXRlbVJvdyI6dHJ1ZX1dLCJJbmRleCI6MTcsIklkIjoiYjI2ZWZlNmQtMmExNi00NDdlLWFiM2QtZDUyMDRmZDMyMTljIiwiSGVhZGVyVGV4dCI6bnVsbCwiSXNEZWZhdWx0Ijp0cnVlLCJTdHlsZSI6eyIkaWQiOiIyMDY0IiwiSGVhZGVyU3R5bGUiOnsiJGlkIjoiMjA2NSIsIlRleHRTdHlsZSI6eyIkaWQiOiIyMDY2IiwiRm9udFNldHRpbmdzIjp7IiRpZCI6IjIwNjciLCJGb250U2l6ZSI6MTEsIkZvbnROYW1lIjoiQ2FsaWJyaSIsIklzQm9sZCI6ZmFsc2UsIklzSXRhbGljIjpmYWxzZSwiSXNVbmRlcmxpbmVkIjpmYWxzZSwiUGFyZW50U3R5bGUiOm51bGx9LCJBdXRvU2l6ZSI6MiwiRm9yZWdyb3VuZCI6eyIkaWQiOiIyMDY4IiwiQ29sb3IiOnsiJGlkIjoiMjA2OSIsIkEiOjI1NSwiUiI6MCwiRyI6MCwiQiI6MH19LCJNYXhXaWR0aCI6IkluZmluaXR5IiwiTWF4SGVpZ2h0IjoiSW5maW5pdHkiLCJTbWFydEZvcmVncm91bmRJc0FjdGl2ZSI6ZmFsc2UsIkhvcml6b250YWxBbGlnbm1lbnQiOjAsIlZlcnRpY2FsQWxpZ25tZW50IjowLCJTbWFydEZvcmVncm91bmQiOm51bGwsIkJhY2tncm91bmRGaWxsVHlwZSI6MCwiTWFyZ2luIjp7IiRpZCI6IjIwNzAiLCJUb3AiOjAuMCwiTGVmdCI6MC4wLCJSaWdodCI6MC4wLCJCb3R0b20iOjAuMH0sIlBhZGRpbmciOnsiJGlkIjoiMjA3MSIsIlRvcCI6MC4wLCJMZWZ0IjowLjAsIlJpZ2h0IjowLjAsIkJvdHRvbSI6MC4wfSwiQmFja2dyb3VuZCI6eyIkaWQiOiIyMDcyIiwiQ29sb3IiOnsiJGlkIjoiMjA3MyIsIkEiOjI1NSwiUiI6MCwiRyI6MCwiQiI6MH19LCJJc1Zpc2libGUiOnRydWUsIldpZHRoIjowLjAsIkhlaWdodCI6MC4wLCJCb3JkZXJTdHlsZSI6bnVsbCwiUGFyZW50U3R5bGUiOm51bGx9LCJSZWN0YW5nbGVTdHlsZSI6eyIkaWQiOiIyMDc0IiwiTWFyZ2luIjp7IiRpZCI6IjIwNzUiLCJUb3AiOjAuMCwiTGVmdCI6MC4wLCJSaWdodCI6MC4wLCJCb3R0b20iOjAuMH0sIlBhZGRpbmciOnsiJGlkIjoiMjA3NiIsIlRvcCI6MC4wLCJMZWZ0IjowLjAsIlJpZ2h0IjowLjAsIkJvdHRvbSI6MC4wfSwiQmFja2dyb3VuZCI6eyIkaWQiOiIyMDc3IiwiQ29sb3IiOnsiJGlkIjoiMjA3OCIsIkEiOjYzLCJSIjoyNSwiRyI6MTA3LCJCIjozNn19LCJJc1Zpc2libGUiOnRydWUsIldpZHRoIjowLjAsIkhlaWdodCI6MC4wLCJCb3JkZXJTdHlsZSI6eyIkaWQiOiIyMDc5IiwiTGluZUNvbG9yIjp7IiRpZCI6IjIwODAiLCIkdHlwZSI6Ik5MUkUuQ29tbW9uLkRvbS5Tb2xpZENvbG9yQnJ1c2gsIE5MUkUuQ29tbW9uIiwiQ29sb3IiOnsiJGlkIjoiMjA4MSIsIkEiOjI1NSwiUiI6MjU1LCJHIjoyNTUsIkIiOjI1NX19LCJMaW5lV2VpZ2h0IjowLjAsIkxpbmVUeXBlIjowLCJQYXJlbnRTdHlsZSI6bnVsbH0sIlBhcmVudFN0eWxlIjpudWxsfSwiTWFyZ2luIjp7IiRpZCI6IjIwODIiLCJUb3AiOjAuMCwiTGVmdCI6MC4wLCJSaWdodCI6MC4wLCJCb3R0b20iOjAuMH0sIlBhZGRpbmciOnsiJGlkIjoiMjA4MyIsIlRvcCI6MC4wLCJMZWZ0IjowLjAsIlJpZ2h0IjowLjAsIkJvdHRvbSI6MC4wfSwiQmFja2dyb3VuZCI6bnVsbCwiSXNWaXNpYmxlIjp0cnVlLCJXaWR0aCI6MC4wLCJIZWlnaHQiOjAuMCwiQm9yZGVyU3R5bGUiOm51bGwsIlBhcmVudFN0eWxlIjpudWxsfSwiQmFja2dyb3VuZFN0eWxlIjp7IiRpZCI6IjIwODQiLCJNYXJnaW4iOnsiJGlkIjoiMjA4NSIsIlRvcCI6MC4wLCJMZWZ0IjowLjAsIlJpZ2h0IjowLjAsIkJvdHRvbSI6MC4wfSwiUGFkZGluZyI6eyIkaWQiOiIyMDg2IiwiVG9wIjowLjAsIkxlZnQiOjAuMCwiUmlnaHQiOjAuMCwiQm90dG9tIjowLjB9LCJCYWNrZ3JvdW5kIjp7IiRpZCI6IjIwODciLCJDb2xvciI6eyIkaWQiOiIyMDg4IiwiQSI6NTEsIlIiOjIwMCwiRyI6MjAwLCJCIjoyMDB9fSwiSXNWaXNpYmxlIjp0cnVlLCJXaWR0aCI6MC4wLCJIZWlnaHQiOjAuMCwiQm9yZGVyU3R5bGUiOnsiJGlkIjoiMjA4OSIsIkxpbmVDb2xvciI6eyIkaWQiOiIyMDkwIiwiJHR5cGUiOiJOTFJFLkNvbW1vbi5Eb20uU29saWRDb2xvckJydXNoLCBOTFJFLkNvbW1vbiIsIkNvbG9yIjp7IiRpZCI6IjIwOTEiLCJBIjoyNTUsIlIiOjIzNCwiRyI6MjIsIkIiOjMwfX0sIkxpbmVXZWlnaHQiOjAuMCwiTGluZVR5cGUiOjAsIlBhcmVudFN0eWxlIjpudWxsfSwiUGFyZW50U3R5bGUiOm51bGx9LCJNYXJnaW4iOnsiJGlkIjoiMjA5MiIsIlRvcCI6MC4wLCJMZWZ0IjowLjAsIlJpZ2h0IjowLjAsIkJvdHRvbSI6MC4wfSwiUGFkZGluZyI6eyIkaWQiOiIyMDkzIiwiVG9wIjowLjAsIkxlZnQiOjAuMCwiUmlnaHQiOjAuMCwiQm90dG9tIjowLjB9LCJJc1Zpc2libGUiOnRydWUsIldpZHRoIjowLjAsIkhlaWdodCI6MC4wLCJCb3JkZXJTdHlsZSI6eyIkaWQiOiIyMDk0IiwiTGluZUNvbG9yIjpudWxsLCJMaW5lV2VpZ2h0IjowLjAsIkxpbmVUeXBlIjowLCJQYXJlbnRTdHlsZSI6bnVsbH0sIlBhcmVudFN0eWxlIjpudWxsfX1dLCJJZCI6IjJjODNmZDIxLWI4Y2QtNDU4OC1iNDJmLTk3ZmVlMzE5NTU1YSIsIkluZGV4IjoxNywiSGVhZGVyVGV4dCI6Ik5vLiA1IC0gT3V0IG9mIGJ1bmtlciBvcHRpY3NcclxuKDQ1IGRheXMgVEYpIiwiU3R5bGUiOnsiJGlkIjoiMjA5NSIsIlN0eWxlSWQiOiJiMjRmODA0NS1mNjliLTRhNDMtODI5Zi1hNTY1MDNmZGNkNjkiLCJIZWFkZXJTdHlsZSI6eyIkaWQiOiIyMDk2IiwiVGV4dElzVmVydGljYWwiOmZhbHNlLCJUZXh0U3R5bGUiOnsiJGlkIjoiMjA5NyIsIkZvbnRTZXR0aW5ncyI6eyIkaWQiOiIyMDk4IiwiRm9udFNpemUiOjExLCJGb250TmFtZSI6IkNhbGlicmkiLCJJc0JvbGQiOmZhbHNlLCJJc0l0YWxpYyI6ZmFsc2UsIklzVW5kZXJsaW5lZCI6ZmFsc2UsIlBhcmVudFN0eWxlIjpudWxsfSwiQXV0b1NpemUiOjIsIkZvcmVncm91bmQiOnsiJGlkIjoiMjA5OSIsIkNvbG9yIjp7IiRpZCI6IjIxMDAiLCJBIjoyNTUsIlIiOjI1NSwiRyI6MjU1LCJCIjoyNTV9fSwiTWF4V2lkdGgiOiJJbmZpbml0eSIsIk1heEhlaWdodCI6IkluZmluaXR5IiwiU21hcnRGb3JlZ3JvdW5kSXNBY3RpdmUiOmZhbHNlLCJIb3Jpem9udGFsQWxpZ25tZW50IjowLCJWZXJ0aWNhbEFsaWdubWVudCI6MCwiU21hcnRGb3JlZ3JvdW5kIjpudWxsLCJCYWNrZ3JvdW5kRmlsbFR5cGUiOjAsIk1hcmdpbiI6eyIkaWQiOiIyMTAxIiwiVG9wIjowLjAsIkxlZnQiOjAuMCwiUmlnaHQiOjAuMCwiQm90dG9tIjowLjB9LCJQYWRkaW5nIjp7IiRpZCI6IjIxMDIiLCJUb3AiOjAuMCwiTGVmdCI6MC4wLCJSaWdodCI6MC4wLCJCb3R0b20iOjAuMH0sIkJhY2tncm91bmQiOnsiJGlkIjoiMjEwMyIsIkNvbG9yIjp7IiRpZCI6IjIxMDQiLCJBIjoyNTUsIlIiOjI1NSwiRyI6MjU1LCJCIjoyNTV9fSwiSXNWaXNpYmxlIjp0cnVlLCJXaWR0aCI6MC4wLCJIZWlnaHQiOjAuMCwiQm9yZGVyU3R5bGUiOm51bGwsIlBhcmVudFN0eWxlIjpudWxsfSwiUmVjdGFuZ2xlU3R5bGUiOnsiJGlkIjoiMjEwNSIsIk1hcmdpbiI6eyIkaWQiOiIyMTA2IiwiVG9wIjowLjAsIkxlZnQiOjAuMCwiUmlnaHQiOjAuMCwiQm90dG9tIjowLjB9LCJQYWRkaW5nIjp7IiRpZCI6IjIxMDciLCJUb3AiOjAuMCwiTGVmdCI6MC4wLCJSaWdodCI6MC4wLCJCb3R0b20iOjAuMH0sIkJhY2tncm91bmQiOnsiJGlkIjoiMjEwOCIsIkNvbG9yIjp7IiRpZCI6IjIxMDkiLCJBIjoyNTUsIlIiOjExNSwiRyI6MTE1LCJCIjoxMTV9fSwiSXNWaXNpYmxlIjp0cnVlLCJXaWR0aCI6MC4wLCJIZWlnaHQiOjAuMCwiQm9yZGVyU3R5bGUiOnsiJGlkIjoiMjExMCIsIkxpbmVDb2xvciI6eyIkaWQiOiIyMTExIiwiJHR5cGUiOiJOTFJFLkNvbW1vbi5Eb20uU29saWRDb2xvckJydXNoLCBOTFJFLkNvbW1vbiIsIkNvbG9yIjp7IiRpZCI6IjIxMTIiLCJBIjoyNTUsIlIiOjI1NSwiRyI6MjU1LCJCIjoyNTV9fSwiTGluZVdlaWdodCI6MC4wLCJMaW5lVHlwZSI6MCwiUGFyZW50U3R5bGUiOm51bGx9LCJQYXJlbnRTdHlsZSI6bnVsbH0sIk1hcmdpbiI6eyIkaWQiOiIyMTEzIiwiVG9wIjowLjAsIkxlZnQiOjAuMCwiUmlnaHQiOjAuMCwiQm90dG9tIjowLjB9LCJQYWRkaW5nIjp7IiRpZCI6IjIxMTQiLCJUb3AiOjAuMCwiTGVmdCI6MC4wLCJSaWdodCI6MC4wLCJCb3R0b20iOjAuMH0sIkJhY2tncm91bmQiOm51bGwsIklzVmlzaWJsZSI6dHJ1ZSwiV2lkdGgiOjAuMCwiSGVpZ2h0IjowLjAsIkJvcmRlclN0eWxlIjpudWxsLCJQYXJlbnRTdHlsZSI6bnVsbH0sIkJhY2tncm91bmRTdHlsZSI6eyIkaWQiOiIyMTE1IiwiTWFyZ2luIjp7IiRpZCI6IjIxMTYiLCJUb3AiOjAuMCwiTGVmdCI6MC4wLCJSaWdodCI6MC4wLCJCb3R0b20iOjAuMH0sIlBhZGRpbmciOnsiJGlkIjoiMjExNyIsIlRvcCI6MC4wLCJMZWZ0IjowLjAsIlJpZ2h0IjowLjAsIkJvdHRvbSI6MC4wfSwiQmFja2dyb3VuZCI6eyIkaWQiOiIyMTE4IiwiQ29sb3IiOnsiJGlkIjoiMjExOSIsIkEiOjUxLCJSIjoyMDAsIkciOjIwMCwiQiI6MjAwfX0sIklzVmlzaWJsZSI6dHJ1ZSwiV2lkdGgiOjAuMCwiSGVpZ2h0IjowLjAsIkJvcmRlclN0eWxlIjp7IiRpZCI6IjIxMjAiLCJMaW5lQ29sb3IiOnsiJGlkIjoiMjEyMSIsIiR0eXBlIjoiTkxSRS5Db21tb24uRG9tLlNvbGlkQ29sb3JCcnVzaCwgTkxSRS5Db21tb24iLCJDb2xvciI6eyIkaWQiOiIyMTIyIiwiQSI6MjU1LCJSIjoyMzQsIkciOjIyLCJCIjozMH19LCJMaW5lV2VpZ2h0IjowLjAsIkxpbmVUeXBlIjowLCJQYXJlbnRTdHlsZSI6bnVsbH0sIlBhcmVudFN0eWxlIjpudWxsfSwiSXNBYm92ZVRpbWViYW5kIjpmYWxzZSwiU3BhY2luZyI6MywiRGVmYXVsdFN3aW1sYW5lVGFza1N0eWxlIjp7IiRpZCI6IjIxMjMiLCIkdHlwZSI6Ik5MUkUuQ29tbW9uLkRvbS5TdHlsZXMuRXhwbGljaXRTZXRhYmxlVGFza1N0eWxlLCBOTFJFLkNvbW1vbiIsIlNoYXBlIjoxLCJTaGFwZVRoaWNrbmVzcyI6MCwiRHVyYXRpb25Gb3JtYXQiOjAsIkluY2x1ZGVOb25Xb3JraW5nRGF5c0luRHVyYXRpb24iOmZhbHNlLCJQZXJjZW50YWdlQ29tcGxldGVTdHlsZSI6eyIkaWQiOiIyMTI0IiwiRm9udFNldHRpbmdzIjp7IiRpZCI6IjIxMjUiLCJGb250U2l6ZSI6MTAsIkZvbnROYW1lIjoiQ2FsaWJyaSIsIklzQm9sZCI6ZmFsc2UsIklzSXRhbGljIjpmYWxzZSwiSXNVbmRlcmxpbmVkIjpmYWxzZSwiUGFyZW50U3R5bGUiOm51bGx9LCJBdXRvU2l6ZSI6MCwiRm9yZWdyb3VuZCI6eyIkaWQiOiIyMTI2IiwiQ29sb3IiOnsiJGlkIjoiMjEyNyIsIkEiOjI1NSwiUiI6MjMyLCJHIjoyMzIsIkIiOjIzMn19LCJNYXhXaWR0aCI6MjAwLjAsIk1heEhlaWdodCI6IkluZmluaXR5IiwiU21hcnRGb3JlZ3JvdW5kSXNBY3RpdmUiOmZhbHNlLCJIb3Jpem9udGFsQWxpZ25tZW50IjoxLCJWZXJ0aWNhbEFsaWdubWVudCI6MSwiU21hcnRGb3JlZ3JvdW5kIjpudWxsLCJCYWNrZ3JvdW5kRmlsbFR5cGUiOjAsIk1hcmdpbiI6eyIkaWQiOiIyMTI4IiwiVG9wIjowLjAsIkxlZnQiOjAuMCwiUmlnaHQiOjAuMCwiQm90dG9tIjowLjB9LCJQYWRkaW5nIjp7IiRpZCI6IjIxMjkiLCJUb3AiOjAuMCwiTGVmdCI6MC4wLCJSaWdodCI6MC4wLCJCb3R0b20iOjAuMH0sIkJhY2tncm91bmQiOnsiJGlkIjoiMjEzMCIsIkNvbG9yIjp7IiRpZCI6IjIxMzEiLCJBIjo4OSwiUiI6MCwiRyI6MCwiQiI6MH19LCJJc1Zpc2libGUiOnRydWUsIldpZHRoIjowLjAsIkhlaWdodCI6MC4wLCJCb3JkZXJTdHlsZSI6eyIkaWQiOiIyMTMyIiwiTGluZUNvbG9yIjpudWxsLCJMaW5lV2VpZ2h0IjowLjAsIkxpbmVUeXBlIjowLCJQYXJlbnRTdHlsZSI6bnVsbH0sIlBhcmVudFN0eWxlIjpudWxsfSwiRHVyYXRpb25TdHlsZSI6eyIkaWQiOiIyMTMzIiwiRm9udFNldHRpbmdzIjp7IiRpZCI6IjIxMzQiLCJGb250U2l6ZSI6MTAsIkZvbnROYW1lIjoiQ2FsaWJyaSIsIklzQm9sZCI6ZmFsc2UsIklzSXRhbGljIjpmYWxzZSwiSXNVbmRlcmxpbmVkIjpmYWxzZSwiUGFyZW50U3R5bGUiOm51bGx9LCJBdXRvU2l6ZSI6MCwiRm9yZWdyb3VuZCI6eyIkaWQiOiIyMTM1IiwiQ29sb3IiOnsiJGlkIjoiMjEzNiIsIkEiOjI1NSwiUiI6MjM3LCJHIjoxMjUsIkIiOjQ5fX0sIk1heFdpZHRoIjoyMDAuMCwiTWF4SGVpZ2h0IjoiSW5maW5pdHkiLCJTbWFydEZvcmVncm91bmRJc0FjdGl2ZSI6ZmFsc2UsIkhvcml6b250YWxBbGlnbm1lbnQiOjAsIlZlcnRpY2FsQWxpZ25tZW50IjoxLCJTbWFydEZvcmVncm91bmQiOm51bGwsIkJhY2tncm91bmRGaWxsVHlwZSI6MCwiTWFyZ2luIjp7IiRpZCI6IjIxMzciLCJUb3AiOjAuMCwiTGVmdCI6MC4wLCJSaWdodCI6MC4wLCJCb3R0b20iOjAuMH0sIlBhZGRpbmciOnsiJGlkIjoiMjEzOCIsIlRvcCI6MC4wLCJMZWZ0IjowLjAsIlJpZ2h0IjowLjAsIkJvdHRvbSI6MC4wfSwiQmFja2dyb3VuZCI6eyIkaWQiOiIyMTM5IiwiQ29sb3IiOnsiJGlkIjoiMjE0MCIsIkEiOjI1NSwiUiI6MjM3LCJHIjoxMjUsIkIiOjQ5fX0sIklzVmlzaWJsZSI6dHJ1ZSwiV2lkdGgiOjAuMCwiSGVpZ2h0IjowLjAsIkJvcmRlclN0eWxlIjp7IiRpZCI6IjIxNDEiLCJMaW5lQ29sb3IiOm51bGwsIkxpbmVXZWlnaHQiOjAuMCwiTGluZVR5cGUiOjAsIlBhcmVudFN0eWxlIjpudWxsfSwiUGFyZW50U3R5bGUiOm51bGx9LCJIb3Jpem9udGFsQ29ubmVjdG9yU3R5bGUiOnsiJGlkIjoiMjE0MiIsIkxpbmVDb2xvciI6eyIkaWQiOiIyMTQzIiwiJHR5cGUiOiJOTFJFLkNvbW1vbi5Eb20uU29saWRDb2xvckJydXNoLCBOTFJFLkNvbW1vbiIsIkNvbG9yIjp7IiRpZCI6IjIxNDQiLCJBIjoyNTUsIlIiOjAsIkciOjAsIkIiOjB9fSwiTGluZVdlaWdodCI6MC4wLCJMaW5lVHlwZSI6MCwiUGFyZW50U3R5bGUiOm51bGx9LCJWZXJ0aWNhbENvbm5lY3RvclN0eWxlIjp7IiRpZCI6IjIxNDUiLCJMaW5lQ29sb3IiOnsiJGlkIjoiMjE0NiIsIiR0eXBlIjoiTkxSRS5Db21tb24uRG9tLlNvbGlkQ29sb3JCcnVzaCwgTkxSRS5Db21tb24iLCJDb2xvciI6eyIkaWQiOiIyMTQ3IiwiQSI6MjU1LCJSIjowLCJHIjowLCJCIjowfX0sIkxpbmVXZWlnaHQiOjAuMCwiTGluZVR5cGUiOjAsIlBhcmVudFN0eWxlIjpudWxsfSwiTWFyZ2luIjpudWxsLCJTdGFydERhdGVQb3NpdGlvbiI6MywiRW5kRGF0ZVBvc2l0aW9uIjozLCJEYXRlSXNWaXNpYmxlIjp0cnVlLCJUaXRsZVBvc2l0aW9uIjo0LCJEdXJhdGlvblBvc2l0aW9uIjo2LCJQZXJjZW50YWdlQ29tcGxldGVkUG9zaXRpb24iOjIsIlZhcmlhbmNlUG9zaXRpb24iOjYsIlNwYWNpbmciOjMsIklzQmVsb3dUaW1lYmFuZCI6ZmFsc2UsIlBlcmNlbnRhZ2VDb21wbGV0ZVNoYXBlT3BhY2l0eSI6MzUsIkJhc2VsaW5lU3R5bGUiOnsiJGlkIjoiMjE0OCIsIlNoYXBlU3R5bGUiOnsiJGlkIjoiMjE0OSIsIk1hcmdpbiI6eyIkaWQiOiIyMTUwIiwiVG9wIjowLjAsIkxlZnQiOjAuMCwiUmlnaHQiOjAuMCwiQm90dG9tIjowLjB9LCJQYWRkaW5nIjp7IiRpZCI6IjIxNTEiLCJUb3AiOjAuMCwiTGVmdCI6MC4wLCJSaWdodCI6MC4wLCJCb3R0b20iOjAuMH0sIkJhY2tncm91bmQiOnsiJGlkIjoiMjE1MiIsIkNvbG9yIjp7IiRpZCI6IjIxNTMiLCJBIjoxNTMsIlIiOjAsIkciOjAsIkIiOjB9fSwiSXNWaXNpYmxlIjp0cnVlLCJXaWR0aCI6MC4wLCJIZWlnaHQiOjAuMCwiQm9yZGVyU3R5bGUiOnsiJGlkIjoiMjE1NCIsIkxpbmVDb2xvciI6bnVsbCwiTGluZVdlaWdodCI6MC4wLCJMaW5lVHlwZSI6MCwiUGFyZW50U3R5bGUiOm51bGx9LCJQYXJlbnRTdHlsZSI6bnVsbH0sIk1hcmdpbiI6eyIkaWQiOiIyMTU1IiwiVG9wIjowLjAsIkxlZnQiOjAuMCwiUmlnaHQiOjAuMCwiQm90dG9tIjowLjB9LCJQYWRkaW5nIjp7IiRpZCI6IjIxNTYiLCJUb3AiOjAuMCwiTGVmdCI6MC4wLCJSaWdodCI6MC4wLCJCb3R0b20iOjAuMH0sIkJhY2tncm91bmQiOm51bGwsIklzVmlzaWJsZSI6dHJ1ZSwiV2lkdGgiOjAuMCwiSGVpZ2h0IjowLjAsIkJvcmRlclN0eWxlIjpudWxsLCJQYXJlbnRTdHlsZSI6bnVsbH0sIlNoYXBlU3R5bGUiOnsiJGlkIjoiMjE1NyIsIk1hcmdpbiI6eyIkaWQiOiIyMTU4IiwiVG9wIjowLjAsIkxlZnQiOjQuMCwiUmlnaHQiOjQuMCwiQm90dG9tIjowLjB9LCJQYWRkaW5nIjp7IiRpZCI6IjIxNTkiLCJUb3AiOjAuMCwiTGVmdCI6MC4wLCJSaWdodCI6MC4wLCJCb3R0b20iOjAuMH0sIkJhY2tncm91bmQiOnsiJGlkIjoiMjE2MCIsIkNvbG9yIjp7IiRpZCI6IjIxNjEiLCJBIjoyNTUsIlIiOjI1LCJHIjoxMDcsIkIiOjM2fX0sIklzVmlzaWJsZSI6dHJ1ZSwiV2lkdGgiOjAuMCwiSGVpZ2h0IjoxMC4wLCJCb3JkZXJTdHlsZSI6eyIkaWQiOiIyMTYyIiwiTGluZUNvbG9yIjp7IiRpZCI6IjIxNjMiLCIkdHlwZSI6Ik5MUkUuQ29tbW9uLkRvbS5Tb2xpZENvbG9yQnJ1c2gsIE5MUkUuQ29tbW9uIiwiQ29sb3IiOnsiJGlkIjoiMjE2NCIsIkEiOjI1NSwiUiI6MjM0LCJHIjoyMiwiQiI6MzB9fSwiTGluZVdlaWdodCI6MC4wLCJMaW5lVHlwZSI6MCwiUGFyZW50U3R5bGUiOm51bGx9LCJQYXJlbnRTdHlsZSI6bnVsbH0sIlRpdGxlU3R5bGUiOnsiJGlkIjoiMjE2NSIsIkZvbnRTZXR0aW5ncyI6eyIkaWQiOiIyMTY2IiwiRm9udFNpemUiOjExLCJGb250TmFtZSI6IkNhbGlicmkiLCJJc0JvbGQiOmZhbHNlLCJJc0l0YWxpYyI6ZmFsc2UsIklzVW5kZXJsaW5lZCI6ZmFsc2UsIlBhcmVudFN0eWxlIjpudWxsfSwiQXV0b1NpemUiOjAsIkZvcmVncm91bmQiOnsiJGlkIjoiMjE2NyIsIkNvbG9yIjp7IiRpZCI6IjIxNjg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MjE2OSIsIlRvcCI6MC4wLCJMZWZ0IjowLjAsIlJpZ2h0IjowLjAsIkJvdHRvbSI6MC4wfSwiUGFkZGluZyI6eyIkaWQiOiIyMTcwIiwiVG9wIjowLjAsIkxlZnQiOjAuMCwiUmlnaHQiOjAuMCwiQm90dG9tIjowLjB9LCJCYWNrZ3JvdW5kIjp7IiRpZCI6IjIxNzEiLCJDb2xvciI6eyIkaWQiOiIyMTcyIiwiQSI6MjU1LCJSIjowLCJHIjowLCJCIjowfX0sIklzVmlzaWJsZSI6dHJ1ZSwiV2lkdGgiOjAuMCwiSGVpZ2h0IjowLjAsIkJvcmRlclN0eWxlIjp7IiRpZCI6IjIxNzMiLCJMaW5lQ29sb3IiOm51bGwsIkxpbmVXZWlnaHQiOjAuMCwiTGluZVR5cGUiOjAsIlBhcmVudFN0eWxlIjpudWxsfSwiUGFyZW50U3R5bGUiOm51bGx9LCJEYXRlU3R5bGUiOnsiJGlkIjoiMjE3NCIsIkZvbnRTZXR0aW5ncyI6eyIkaWQiOiIyMTc1IiwiRm9udFNpemUiOjEwLCJGb250TmFtZSI6IkNhbGlicmkiLCJJc0JvbGQiOmZhbHNlLCJJc0l0YWxpYyI6ZmFsc2UsIklzVW5kZXJsaW5lZCI6ZmFsc2UsIlBhcmVudFN0eWxlIjpudWxsfSwiQXV0b1NpemUiOjAsIkZvcmVncm91bmQiOnsiJGlkIjoiMjE3NiIsIkNvbG9yIjp7IiRpZCI6IjIxNzciLCJBIjoyNTUsIlIiOjE0LCJHIjo0MCwiQiI6NjV9fSwiTWF4V2lkdGgiOjIwMC4wLCJNYXhIZWlnaHQiOiJJbmZpbml0eSIsIlNtYXJ0Rm9yZWdyb3VuZElzQWN0aXZlIjpmYWxzZSwiSG9yaXpvbnRhbEFsaWdubWVudCI6MiwiVmVydGljYWxBbGlnbm1lbnQiOjEsIlNtYXJ0Rm9yZWdyb3VuZCI6bnVsbCwiQmFja2dyb3VuZEZpbGxUeXBlIjowLCJNYXJnaW4iOnsiJGlkIjoiMjE3OCIsIlRvcCI6MC4wLCJMZWZ0IjowLjAsIlJpZ2h0IjowLjAsIkJvdHRvbSI6MC4wfSwiUGFkZGluZyI6eyIkaWQiOiIyMTc5IiwiVG9wIjowLjAsIkxlZnQiOjAuMCwiUmlnaHQiOjAuMCwiQm90dG9tIjowLjB9LCJCYWNrZ3JvdW5kIjp7IiRpZCI6IjIxODAiLCJDb2xvciI6eyIkaWQiOiIyMTgxIiwiQSI6MjU1LCJSIjoxNCwiRyI6NDAsIkIiOjY1fX0sIklzVmlzaWJsZSI6dHJ1ZSwiV2lkdGgiOjAuMCwiSGVpZ2h0IjowLjAsIkJvcmRlclN0eWxlIjp7IiRpZCI6IjIxODIiLCJMaW5lQ29sb3IiOm51bGwsIkxpbmVXZWlnaHQiOjAuMCwiTGluZVR5cGUiOjAsIlBhcmVudFN0eWxlIjpudWxsfSwiUGFyZW50U3R5bGUiOm51bGx9LCJEYXRlRm9ybWF0Ijp7IiRpZCI6IjIxODM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MjE4NCIsIkZvcm1hdCI6MCwiSXNWaXNpYmxlIjpmYWxzZSwiTGFzdEtub3duVmlzaWJpbGl0eVN0YXRlIjpmYWxzZX0sIklzVmlzaWJsZSI6dHJ1ZSwiVmFyaWFuY2VTdHlsZSI6eyIkaWQiOiIyMTg1IiwiVGV4dFN0eWxlIjp7IiRpZCI6IjIxODYiLCJGb250U2V0dGluZ3MiOnsiJGlkIjoiMjE4NyIsIkZvbnRTaXplIjoxMSwiRm9udE5hbWUiOiJDYWxpYnJpIiwiSXNCb2xkIjpmYWxzZSwiSXNJdGFsaWMiOmZhbHNlLCJJc1VuZGVybGluZWQiOmZhbHNlLCJQYXJlbnRTdHlsZSI6bnVsbH0sIkF1dG9TaXplIjowLCJGb3JlZ3JvdW5kIjp7IiRpZCI6IjIxODgiLCJDb2xvciI6eyIkaWQiOiIyMTg5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IxOTAiLCJUb3AiOjAuMCwiTGVmdCI6MC4wLCJSaWdodCI6MC4wLCJCb3R0b20iOjAuMH0sIlBhZGRpbmciOnsiJGlkIjoiMjE5MSIsIlRvcCI6MC4wLCJMZWZ0IjowLjAsIlJpZ2h0IjowLjAsIkJvdHRvbSI6MC4wfSwiQmFja2dyb3VuZCI6eyIkaWQiOiIyMTkyIiwiQ29sb3IiOnsiJGlkIjoiMjE5MyIsIkEiOjAsIlIiOjAsIkciOjAsIkIiOjB9fSwiSXNWaXNpYmxlIjp0cnVlLCJXaWR0aCI6MC4wLCJIZWlnaHQiOjAuMCwiQm9yZGVyU3R5bGUiOnsiJGlkIjoiMjE5NCIsIkxpbmVDb2xvciI6bnVsbCwiTGluZVdlaWdodCI6MC4wLCJMaW5lVHlwZSI6MCwiUGFyZW50U3R5bGUiOm51bGx9LCJQYXJlbnRTdHlsZSI6bnVsbH0sIlBhcmVudFN0eWxlIjpudWxsfSwiUGFyZW50U3R5bGUiOm51bGwsIl9leHBsaWNpdGx5U2V0Ijp7IiRpZCI6IjIxOTUiLCJTaGFwZVN0eWxlIjpmYWxzZSwiVGl0bGVTdHlsZSI6ZmFsc2UsIkRhdGVTdHlsZSI6ZmFsc2UsIlZhcmlhbmNlU3R5bGUiOmZhbHNlLCJIb3Jpem9udGFsQ29ubmVjdG9yU3R5bGUiOmZhbHNlLCJWZXJ0aWNhbENvbm5lY3RvclN0eWxlIjpmYWxzZSwiUGVyY2VudGFnZUNvbXBsZXRlU2hhcGVPcGFjaXR5IjpmYWxzZSwiU2hhcGUiOmZhbHNlLCJTaGFwZVRoaWNrbmVzcyI6ZmFsc2UsIkR1cmF0aW9uRm9ybWF0IjpmYWxzZSwiSW5jbHVkZU5vbldvcmtpbmdEYXlzSW5EdXJhdGlvbiI6ZmFsc2UsIk1hcmdpbiI6ZmFsc2UsIlN0YXJ0RGF0ZVBvc2l0aW9uIjpmYWxzZSwiRW5kRGF0ZVBvc2l0aW9uIjpmYWxzZSwiVGl0bGVQb3NpdGlvbiI6ZmFsc2UsIkR1cmF0aW9uUG9zaXRpb24iOmZhbHNlLCJQZXJjZW50YWdlQ29tcGxldGVkUG9zaXRpb24iOmZhbHNlLCJTcGFjaW5nIjpmYWxzZSwiSXNCZWxvd1RpbWViYW5kIjpmYWxzZSwiRGF0ZUZvcm1hdCI6ZmFsc2UsIldlZWtOdW1iZXJpbmciOmZhbHNlLCJJc1Zpc2libGUiOmZhbHNlLCJWYXJpYW5jZVBvc2l0aW9uIjpmYWxzZX19LCJEZWZhdWx0U3dpbWxhbmVNb3RTdHlsZSI6eyIkaWQiOiIyMTk2IiwiU2hhcGUiOjEsIkNvbm5lY3Rvck1hcmdpbiI6eyIkaWQiOiIyMTk3IiwiVG9wIjowLjAsIkxlZnQiOjIuMCwiUmlnaHQiOjIuMCwiQm90dG9tIjowLjB9LCJDb25uZWN0b3JTdHlsZSI6eyIkaWQiOiIyMTk4IiwiTGluZUNvbG9yIjp7IiRpZCI6IjIxOTkiLCIkdHlwZSI6Ik5MUkUuQ29tbW9uLkRvbS5Tb2xpZENvbG9yQnJ1c2gsIE5MUkUuQ29tbW9uIiwiQ29sb3IiOnsiJGlkIjoiMjIwMCIsIkEiOjEyNywiUiI6MTMsIkciOjUzLCJCIjoxOH19LCJMaW5lV2VpZ2h0IjoxLjAsIkxpbmVUeXBlIjowLCJQYXJlbnRTdHlsZSI6bnVsbH0sIklzQmVsb3dUaW1lYmFuZCI6ZmFsc2UsIlBvc2l0aW9uT25UYXNrIjoxLCJIaWRlRGF0ZSI6ZmFsc2UsIlNoYXBlU2l6ZSI6MCwiU3BhY2luZyI6MC4wLCJQYWRkaW5nIjp7IiRpZCI6IjIyMDEiLCJUb3AiOjUuMCwiTGVmdCI6My4wLCJSaWdodCI6MC4wLCJCb3R0b20iOjIuMH0sIlNoYXBlU3R5bGUiOnsiJGlkIjoiMjIwMiIsIk1hcmdpbiI6eyIkaWQiOiIyMjAzIiwiVG9wIjowLjAsIkxlZnQiOjAuMCwiUmlnaHQiOjAuMCwiQm90dG9tIjowLjB9LCJQYWRkaW5nIjp7IiRpZCI6IjIyMDQiLCJUb3AiOjAuMCwiTGVmdCI6MC4wLCJSaWdodCI6MC4wLCJCb3R0b20iOjAuMH0sIkJhY2tncm91bmQiOnsiJGlkIjoiMjIwNSIsIkNvbG9yIjp7IiRpZCI6IjIyMDYiLCJBIjoyNTUsIlIiOjEzLCJHIjo1MywiQiI6MTh9fSwiSXNWaXNpYmxlIjp0cnVlLCJXaWR0aCI6MTIuMCwiSGVpZ2h0IjoxNC4wLCJCb3JkZXJTdHlsZSI6eyIkaWQiOiIyMjA3IiwiTGluZUNvbG9yIjp7IiRpZCI6IjIyMDgiLCIkdHlwZSI6Ik5MUkUuQ29tbW9uLkRvbS5Tb2xpZENvbG9yQnJ1c2gsIE5MUkUuQ29tbW9uIiwiQ29sb3IiOnsiJGlkIjoiMjIwOSIsIkEiOjI1NSwiUiI6MjU1LCJHIjoyNTUsIkIiOjI1NX19LCJMaW5lV2VpZ2h0IjowLjAsIkxpbmVUeXBlIjowLCJQYXJlbnRTdHlsZSI6bnVsbH0sIlBhcmVudFN0eWxlIjpudWxsfSwiVGl0bGVTdHlsZSI6eyIkaWQiOiIyMjEwIiwiRm9udFNldHRpbmdzIjp7IiRpZCI6IjIyMTEiLCJGb250U2l6ZSI6MTEsIkZvbnROYW1lIjoiQ2FsaWJyaSIsIklzQm9sZCI6ZmFsc2UsIklzSXRhbGljIjpmYWxzZSwiSXNVbmRlcmxpbmVkIjpmYWxzZSwiUGFyZW50U3R5bGUiOm51bGx9LCJBdXRvU2l6ZSI6MCwiRm9yZWdyb3VuZCI6eyIkaWQiOiIyMjEyIiwiQ29sb3IiOnsiJGlkIjoiMjIxMyIsIkEiOjI1NSwiUiI6MCwiRyI6MCwiQiI6MH19LCJNYXhXaWR0aCI6MjAwLjAsIk1heEhlaWdodCI6IkluZmluaXR5IiwiU21hcnRGb3JlZ3JvdW5kSXNBY3RpdmUiOmZhbHNlLCJIb3Jpem9udGFsQWxpZ25tZW50IjoxLCJWZXJ0aWNhbEFsaWdubWVudCI6MSwiU21hcnRGb3JlZ3JvdW5kIjpudWxsLCJCYWNrZ3JvdW5kRmlsbFR5cGUiOjAsIk1hcmdpbiI6eyIkaWQiOiIyMjE0IiwiVG9wIjowLjAsIkxlZnQiOjAuMCwiUmlnaHQiOjAuMCwiQm90dG9tIjowLjB9LCJQYWRkaW5nIjp7IiRpZCI6IjIyMTUiLCJUb3AiOjAuMCwiTGVmdCI6MC4wLCJSaWdodCI6MC4wLCJCb3R0b20iOjAuMH0sIkJhY2tncm91bmQiOnsiJGlkIjoiMjIxNiIsIkNvbG9yIjp7IiRpZCI6IjIyMTciLCJBIjoyNTUsIlIiOjAsIkciOjAsIkIiOjB9fSwiSXNWaXNpYmxlIjp0cnVlLCJXaWR0aCI6MC4wLCJIZWlnaHQiOjAuMCwiQm9yZGVyU3R5bGUiOnsiJGlkIjoiMjIxOCIsIkxpbmVDb2xvciI6bnVsbCwiTGluZVdlaWdodCI6MC4wLCJMaW5lVHlwZSI6MCwiUGFyZW50U3R5bGUiOm51bGx9LCJQYXJlbnRTdHlsZSI6bnVsbH0sIkRhdGVTdHlsZSI6eyIkaWQiOiIyMjE5IiwiRm9udFNldHRpbmdzIjp7IiRpZCI6IjIyMjAiLCJGb250U2l6ZSI6MTAsIkZvbnROYW1lIjoiQ2FsaWJyaSIsIklzQm9sZCI6ZmFsc2UsIklzSXRhbGljIjpmYWxzZSwiSXNVbmRlcmxpbmVkIjpmYWxzZSwiUGFyZW50U3R5bGUiOm51bGx9LCJBdXRvU2l6ZSI6MCwiRm9yZWdyb3VuZCI6eyIkaWQiOiIyMjIxIiwiQ29sb3IiOnsiJGlkIjoiMjIyMiIsIkEiOjI1NSwiUiI6MTQsIkciOjQwLCJCIjo2NX19LCJNYXhXaWR0aCI6MjAwLjAsIk1heEhlaWdodCI6IkluZmluaXR5IiwiU21hcnRGb3JlZ3JvdW5kSXNBY3RpdmUiOmZhbHNlLCJIb3Jpem9udGFsQWxpZ25tZW50IjoxLCJWZXJ0aWNhbEFsaWdubWVudCI6MSwiU21hcnRGb3JlZ3JvdW5kIjpudWxsLCJCYWNrZ3JvdW5kRmlsbFR5cGUiOjAsIk1hcmdpbiI6eyIkaWQiOiIyMjIzIiwiVG9wIjowLjAsIkxlZnQiOjAuMCwiUmlnaHQiOjAuMCwiQm90dG9tIjowLjB9LCJQYWRkaW5nIjp7IiRpZCI6IjIyMjQiLCJUb3AiOjAuMCwiTGVmdCI6MC4wLCJSaWdodCI6MC4wLCJCb3R0b20iOjAuMH0sIkJhY2tncm91bmQiOnsiJGlkIjoiMjIyNSIsIkNvbG9yIjp7IiRpZCI6IjIyMjYiLCJBIjoyNTUsIlIiOjE0LCJHIjo0MCwiQiI6NjV9fSwiSXNWaXNpYmxlIjp0cnVlLCJXaWR0aCI6MC4wLCJIZWlnaHQiOjAuMCwiQm9yZGVyU3R5bGUiOnsiJGlkIjoiMjIyNyIsIkxpbmVDb2xvciI6bnVsbCwiTGluZVdlaWdodCI6MC4wLCJMaW5lVHlwZSI6MCwiUGFyZW50U3R5bGUiOm51bGx9LCJQYXJlbnRTdHlsZSI6bnVsbH0sIkRhdGVGb3JtYXQiOnsiJGlkIjoiMjIyOC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yMjI5IiwiRm9ybWF0IjowLCJJc1Zpc2libGUiOmZhbHNlLCJMYXN0S25vd25WaXNpYmlsaXR5U3RhdGUiOmZhbHNlfSwiSXNWaXNpYmxlIjpmYWxzZSwiVmFyaWFuY2VTdHlsZSI6eyIkaWQiOiIyMjMwIiwiVGV4dFN0eWxlIjp7IiRpZCI6IjIyMzEiLCJGb250U2V0dGluZ3MiOnsiJGlkIjoiMjIzMiIsIkZvbnRTaXplIjoxMSwiRm9udE5hbWUiOiJDYWxpYnJpIiwiSXNCb2xkIjpmYWxzZSwiSXNJdGFsaWMiOmZhbHNlLCJJc1VuZGVybGluZWQiOmZhbHNlLCJQYXJlbnRTdHlsZSI6bnVsbH0sIkF1dG9TaXplIjowLCJGb3JlZ3JvdW5kIjp7IiRpZCI6IjIyMzMiLCJDb2xvciI6eyIkaWQiOiIyMjM0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IyMzUiLCJUb3AiOjAuMCwiTGVmdCI6MC4wLCJSaWdodCI6MC4wLCJCb3R0b20iOjAuMH0sIlBhZGRpbmciOnsiJGlkIjoiMjIzNiIsIlRvcCI6MC4wLCJMZWZ0IjowLjAsIlJpZ2h0IjowLjAsIkJvdHRvbSI6MC4wfSwiQmFja2dyb3VuZCI6eyIkaWQiOiIyMjM3IiwiQ29sb3IiOnsiJGlkIjoiMjIzOCIsIkEiOjAsIlIiOjAsIkciOjAsIkIiOjB9fSwiSXNWaXNpYmxlIjpmYWxzZSwiV2lkdGgiOjAuMCwiSGVpZ2h0IjowLjAsIkJvcmRlclN0eWxlIjp7IiRpZCI6IjIyMzkiLCJMaW5lQ29sb3IiOm51bGwsIkxpbmVXZWlnaHQiOjAuMCwiTGluZVR5cGUiOjAsIlBhcmVudFN0eWxlIjpudWxsfSwiUGFyZW50U3R5bGUiOm51bGx9LCJQYXJlbnRTdHlsZSI6bnVsbH0sIlBhcmVudFN0eWxlIjpudWxsfSwiRGVmYXVsdFN3aW1sYW5lTWlsZXN0b25lU3R5bGUiOnsiJGlkIjoiMjI0MCIsIlRpdGxlUG9zaXRpb24iOiJMZWZ0IiwiRGF0ZVBvc2l0aW9uIjoiUmlnaHQiLCJWYXJpYW5jZVBvc2l0aW9uIjoiUmlnaHQiLCJTaGFwZVR5cGUiOjEsIlNoYXBlU2l6ZSI6MCwiU3BhY2luZyI6NSwiU2hhcGVTdHlsZSI6eyIkaWQiOiIyMjQxIiwiTWFyZ2luIjp7IiRpZCI6IjIyNDIiLCJUb3AiOjAuMCwiTGVmdCI6MC4wLCJSaWdodCI6MC4wLCJCb3R0b20iOjAuMH0sIlBhZGRpbmciOnsiJGlkIjoiMjI0MyIsIlRvcCI6MC4wLCJMZWZ0IjowLjAsIlJpZ2h0IjowLjAsIkJvdHRvbSI6MC4wfSwiQmFja2dyb3VuZCI6eyIkaWQiOiIyMjQ0IiwiQ29sb3IiOnsiJGlkIjoiMjI0NSIsIkEiOjI1NSwiUiI6MjUsIkciOjEwNywiQiI6MzZ9fSwiSXNWaXNpYmxlIjp0cnVlLCJXaWR0aCI6MTIuMCwiSGVpZ2h0IjoxNC4wLCJCb3JkZXJTdHlsZSI6eyIkaWQiOiIyMjQ2IiwiTGluZUNvbG9yIjp7IiRpZCI6IjIyNDciLCIkdHlwZSI6Ik5MUkUuQ29tbW9uLkRvbS5Tb2xpZENvbG9yQnJ1c2gsIE5MUkUuQ29tbW9uIiwiQ29sb3IiOnsiJGlkIjoiMjI0OCIsIkEiOjI1NSwiUiI6MjM0LCJHIjoyMiwiQiI6MzB9fSwiTGluZVdlaWdodCI6MC4wLCJMaW5lVHlwZSI6MCwiUGFyZW50U3R5bGUiOm51bGx9LCJQYXJlbnRTdHlsZSI6bnVsbH0sIlRpdGxlU3R5bGUiOnsiJGlkIjoiMjI0OSIsIkZvbnRTZXR0aW5ncyI6eyIkaWQiOiIyMjUwIiwiRm9udFNpemUiOjExLCJGb250TmFtZSI6IkNhbGlicmkiLCJJc0JvbGQiOmZhbHNlLCJJc0l0YWxpYyI6ZmFsc2UsIklzVW5kZXJsaW5lZCI6ZmFsc2UsIlBhcmVudFN0eWxlIjpudWxsfSwiQXV0b1NpemUiOjAsIkZvcmVncm91bmQiOnsiJGlkIjoiMjI1MSIsIkNvbG9yIjp7IiRpZCI6IjIyNTIiLCJBIjoyNTUsIlIiOjAsIkciOjAsIkIiOjB9fSwiTWF4V2lkdGgiOjIwMC4wLCJNYXhIZWlnaHQiOiJJbmZpbml0eSIsIlNtYXJ0Rm9yZWdyb3VuZElzQWN0aXZlIjpmYWxzZSwiSG9yaXpvbnRhbEFsaWdubWVudCI6MiwiVmVydGljYWxBbGlnbm1lbnQiOjEsIlNtYXJ0Rm9yZWdyb3VuZCI6bnVsbCwiQmFja2dyb3VuZEZpbGxUeXBlIjowLCJNYXJnaW4iOnsiJGlkIjoiMjI1MyIsIlRvcCI6MC4wLCJMZWZ0IjowLjAsIlJpZ2h0IjowLjAsIkJvdHRvbSI6MC4wfSwiUGFkZGluZyI6eyIkaWQiOiIyMjU0IiwiVG9wIjowLjAsIkxlZnQiOjAuMCwiUmlnaHQiOjAuMCwiQm90dG9tIjowLjB9LCJCYWNrZ3JvdW5kIjp7IiRpZCI6IjIyNTUiLCJDb2xvciI6eyIkaWQiOiIyMjU2IiwiQSI6MjU1LCJSIjowLCJHIjowLCJCIjowfX0sIklzVmlzaWJsZSI6dHJ1ZSwiV2lkdGgiOjAuMCwiSGVpZ2h0IjowLjAsIkJvcmRlclN0eWxlIjp7IiRpZCI6IjIyNTciLCJMaW5lQ29sb3IiOm51bGwsIkxpbmVXZWlnaHQiOjAuMCwiTGluZVR5cGUiOjAsIlBhcmVudFN0eWxlIjpudWxsfSwiUGFyZW50U3R5bGUiOm51bGx9LCJEYXRlU3R5bGUiOnsiJGlkIjoiMjI1OCIsIkZvbnRTZXR0aW5ncyI6eyIkaWQiOiIyMjU5IiwiRm9udFNpemUiOjEwLCJGb250TmFtZSI6IkNhbGlicmkiLCJJc0JvbGQiOmZhbHNlLCJJc0l0YWxpYyI6ZmFsc2UsIklzVW5kZXJsaW5lZCI6ZmFsc2UsIlBhcmVudFN0eWxlIjpudWxsfSwiQXV0b1NpemUiOjAsIkZvcmVncm91bmQiOnsiJGlkIjoiMjI2MCIsIkNvbG9yIjp7IiRpZCI6IjIyNjEiLCJBIjoyNTUsIlIiOjE0LCJHIjo0MCwiQiI6NjV9fSwiTWF4V2lkdGgiOjIwMC4wLCJNYXhIZWlnaHQiOiJJbmZpbml0eSIsIlNtYXJ0Rm9yZWdyb3VuZElzQWN0aXZlIjpmYWxzZSwiSG9yaXpvbnRhbEFsaWdubWVudCI6MCwiVmVydGljYWxBbGlnbm1lbnQiOjEsIlNtYXJ0Rm9yZWdyb3VuZCI6bnVsbCwiQmFja2dyb3VuZEZpbGxUeXBlIjowLCJNYXJnaW4iOnsiJGlkIjoiMjI2MiIsIlRvcCI6MC4wLCJMZWZ0IjowLjAsIlJpZ2h0IjowLjAsIkJvdHRvbSI6MC4wfSwiUGFkZGluZyI6eyIkaWQiOiIyMjYzIiwiVG9wIjowLjAsIkxlZnQiOjAuMCwiUmlnaHQiOjAuMCwiQm90dG9tIjowLjB9LCJCYWNrZ3JvdW5kIjp7IiRpZCI6IjIyNjQiLCJDb2xvciI6eyIkaWQiOiIyMjY1IiwiQSI6MjU1LCJSIjoxNCwiRyI6NDAsIkIiOjY1fX0sIklzVmlzaWJsZSI6dHJ1ZSwiV2lkdGgiOjAuMCwiSGVpZ2h0IjowLjAsIkJvcmRlclN0eWxlIjp7IiRpZCI6IjIyNjYiLCJMaW5lQ29sb3IiOm51bGwsIkxpbmVXZWlnaHQiOjAuMCwiTGluZVR5cGUiOjAsIlBhcmVudFN0eWxlIjpudWxsfSwiUGFyZW50U3R5bGUiOm51bGx9LCJEYXRlRm9ybWF0Ijp7IiRpZCI6IjIyNjc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MjI2OCIsIkZvcm1hdCI6MCwiSXNWaXNpYmxlIjpmYWxzZSwiTGFzdEtub3duVmlzaWJpbGl0eVN0YXRlIjpmYWxzZX0sIklzVmlzaWJsZSI6dHJ1ZSwiVmFyaWFuY2VTdHlsZSI6eyIkaWQiOiIyMjY5IiwiVGV4dFN0eWxlIjp7IiRpZCI6IjIyNzAiLCJGb250U2V0dGluZ3MiOnsiJGlkIjoiMjI3MSIsIkZvbnRTaXplIjoxMSwiRm9udE5hbWUiOiJDYWxpYnJpIiwiSXNCb2xkIjpmYWxzZSwiSXNJdGFsaWMiOmZhbHNlLCJJc1VuZGVybGluZWQiOmZhbHNlLCJQYXJlbnRTdHlsZSI6bnVsbH0sIkF1dG9TaXplIjowLCJGb3JlZ3JvdW5kIjp7IiRpZCI6IjIyNzIiLCJDb2xvciI6eyIkaWQiOiIyMjcz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IyNzQiLCJUb3AiOjAuMCwiTGVmdCI6MC4wLCJSaWdodCI6MC4wLCJCb3R0b20iOjAuMH0sIlBhZGRpbmciOnsiJGlkIjoiMjI3NSIsIlRvcCI6MC4wLCJMZWZ0IjowLjAsIlJpZ2h0IjowLjAsIkJvdHRvbSI6MC4wfSwiQmFja2dyb3VuZCI6eyIkaWQiOiIyMjc2IiwiQ29sb3IiOnsiJGlkIjoiMjI3NyIsIkEiOjAsIlIiOjAsIkciOjAsIkIiOjB9fSwiSXNWaXNpYmxlIjp0cnVlLCJXaWR0aCI6MC4wLCJIZWlnaHQiOjAuMCwiQm9yZGVyU3R5bGUiOnsiJGlkIjoiMjI3OCIsIkxpbmVDb2xvciI6bnVsbCwiTGluZVdlaWdodCI6MC4wLCJMaW5lVHlwZSI6MCwiUGFyZW50U3R5bGUiOm51bGx9LCJQYXJlbnRTdHlsZSI6bnVsbH0sIlBhcmVudFN0eWxlIjpudWxsfSwiUGFyZW50U3R5bGUiOm51bGx9LCJEZWZhdWx0U3dpbWxhbmVBY3Rpdml0eVN0eWxlIjp7IiRpZCI6IjIyNzkiLCJIZWFkZXJTdHlsZSI6eyIkaWQiOiIyMjgwIiwiVGV4dFN0eWxlIjp7IiRpZCI6IjIyODEiLCJGb250U2V0dGluZ3MiOnsiJGlkIjoiMjI4MiIsIkZvbnRTaXplIjoxMSwiRm9udE5hbWUiOiJDYWxpYnJpIiwiSXNCb2xkIjpmYWxzZSwiSXNJdGFsaWMiOmZhbHNlLCJJc1VuZGVybGluZWQiOmZhbHNlLCJQYXJlbnRTdHlsZSI6bnVsbH0sIkF1dG9TaXplIjoyLCJGb3JlZ3JvdW5kIjp7IiRpZCI6IjIyODMiLCJDb2xvciI6eyIkaWQiOiIyMjg0IiwiQSI6MjU1LCJSIjowLCJHIjowLCJCIjowfX0sIk1heFdpZHRoIjoiSW5maW5pdHkiLCJNYXhIZWlnaHQiOiJJbmZpbml0eSIsIlNtYXJ0Rm9yZWdyb3VuZElzQWN0aXZlIjpmYWxzZSwiSG9yaXpvbnRhbEFsaWdubWVudCI6MCwiVmVydGljYWxBbGlnbm1lbnQiOjAsIlNtYXJ0Rm9yZWdyb3VuZCI6bnVsbCwiQmFja2dyb3VuZEZpbGxUeXBlIjowLCJNYXJnaW4iOnsiJGlkIjoiMjI4NSIsIlRvcCI6MC4wLCJMZWZ0IjowLjAsIlJpZ2h0IjowLjAsIkJvdHRvbSI6MC4wfSwiUGFkZGluZyI6eyIkaWQiOiIyMjg2IiwiVG9wIjowLjAsIkxlZnQiOjAuMCwiUmlnaHQiOjAuMCwiQm90dG9tIjowLjB9LCJCYWNrZ3JvdW5kIjp7IiRpZCI6IjIyODciLCJDb2xvciI6eyIkaWQiOiIyMjg4IiwiQSI6MjU1LCJSIjowLCJHIjowLCJCIjowfX0sIklzVmlzaWJsZSI6dHJ1ZSwiV2lkdGgiOjAuMCwiSGVpZ2h0IjowLjAsIkJvcmRlclN0eWxlIjpudWxsLCJQYXJlbnRTdHlsZSI6bnVsbH0sIlJlY3RhbmdsZVN0eWxlIjp7IiRpZCI6IjIyODkiLCJNYXJnaW4iOnsiJGlkIjoiMjI5MCIsIlRvcCI6MC4wLCJMZWZ0IjowLjAsIlJpZ2h0IjowLjAsIkJvdHRvbSI6MC4wfSwiUGFkZGluZyI6eyIkaWQiOiIyMjkxIiwiVG9wIjowLjAsIkxlZnQiOjAuMCwiUmlnaHQiOjAuMCwiQm90dG9tIjowLjB9LCJCYWNrZ3JvdW5kIjp7IiRpZCI6IjIyOTIiLCJDb2xvciI6eyIkaWQiOiIyMjkzIiwiQSI6NjMsIlIiOjI1LCJHIjoxMDcsIkIiOjM2fX0sIklzVmlzaWJsZSI6dHJ1ZSwiV2lkdGgiOjAuMCwiSGVpZ2h0IjowLjAsIkJvcmRlclN0eWxlIjp7IiRpZCI6IjIyOTQiLCJMaW5lQ29sb3IiOnsiJGlkIjoiMjI5NSIsIiR0eXBlIjoiTkxSRS5Db21tb24uRG9tLlNvbGlkQ29sb3JCcnVzaCwgTkxSRS5Db21tb24iLCJDb2xvciI6eyIkaWQiOiIyMjk2IiwiQSI6MjU1LCJSIjoyNTUsIkciOjI1NSwiQiI6MjU1fX0sIkxpbmVXZWlnaHQiOjAuMCwiTGluZVR5cGUiOjAsIlBhcmVudFN0eWxlIjpudWxsfSwiUGFyZW50U3R5bGUiOm51bGx9LCJNYXJnaW4iOnsiJGlkIjoiMjI5NyIsIlRvcCI6MC4wLCJMZWZ0IjowLjAsIlJpZ2h0IjowLjAsIkJvdHRvbSI6MC4wfSwiUGFkZGluZyI6eyIkaWQiOiIyMjk4IiwiVG9wIjowLjAsIkxlZnQiOjAuMCwiUmlnaHQiOjAuMCwiQm90dG9tIjowLjB9LCJCYWNrZ3JvdW5kIjpudWxsLCJJc1Zpc2libGUiOnRydWUsIldpZHRoIjowLjAsIkhlaWdodCI6MC4wLCJCb3JkZXJTdHlsZSI6bnVsbCwiUGFyZW50U3R5bGUiOm51bGx9LCJCYWNrZ3JvdW5kU3R5bGUiOnsiJGlkIjoiMjI5OSIsIk1hcmdpbiI6eyIkaWQiOiIyMzAwIiwiVG9wIjowLjAsIkxlZnQiOjAuMCwiUmlnaHQiOjAuMCwiQm90dG9tIjowLjB9LCJQYWRkaW5nIjp7IiRpZCI6IjIzMDEiLCJUb3AiOjAuMCwiTGVmdCI6MC4wLCJSaWdodCI6MC4wLCJCb3R0b20iOjAuMH0sIkJhY2tncm91bmQiOnsiJGlkIjoiMjMwMiIsIkNvbG9yIjp7IiRpZCI6IjIzMDMiLCJBIjo1MSwiUiI6MjAwLCJHIjoyMDAsIkIiOjIwMH19LCJJc1Zpc2libGUiOnRydWUsIldpZHRoIjowLjAsIkhlaWdodCI6MC4wLCJCb3JkZXJTdHlsZSI6eyIkaWQiOiIyMzA0IiwiTGluZUNvbG9yIjp7IiRpZCI6IjIzMDUiLCIkdHlwZSI6Ik5MUkUuQ29tbW9uLkRvbS5Tb2xpZENvbG9yQnJ1c2gsIE5MUkUuQ29tbW9uIiwiQ29sb3IiOnsiJGlkIjoiMjMwNiIsIkEiOjI1NSwiUiI6MjM0LCJHIjoyMiwiQiI6MzB9fSwiTGluZVdlaWdodCI6MC4wLCJMaW5lVHlwZSI6MCwiUGFyZW50U3R5bGUiOm51bGx9LCJQYXJlbnRTdHlsZSI6bnVsbH0sIk1hcmdpbiI6eyIkaWQiOiIyMzA3IiwiVG9wIjowLjAsIkxlZnQiOjAuMCwiUmlnaHQiOjAuMCwiQm90dG9tIjowLjB9LCJQYWRkaW5nIjp7IiRpZCI6IjIzMDgiLCJUb3AiOjAuMCwiTGVmdCI6MC4wLCJSaWdodCI6MC4wLCJCb3R0b20iOjAuMH0sIklzVmlzaWJsZSI6dHJ1ZSwiV2lkdGgiOjAuMCwiSGVpZ2h0IjowLjAsIkJvcmRlclN0eWxlIjp7IiRpZCI6IjIzMDkiLCJMaW5lQ29sb3IiOm51bGwsIkxpbmVXZWlnaHQiOjAuMCwiTGluZVR5cGUiOjAsIlBhcmVudFN0eWxlIjpudWxsfSwiUGFyZW50U3R5bGUiOm51bGx9LCJNYXJnaW4iOnsiJGlkIjoiMjMxMCIsIlRvcCI6MC4wLCJMZWZ0IjowLjAsIlJpZ2h0IjowLjAsIkJvdHRvbSI6MC4wfSwiUGFkZGluZyI6eyIkaWQiOiIyMzExIiwiVG9wIjowLjAsIkxlZnQiOjAuMCwiUmlnaHQiOjAuMCwiQm90dG9tIjowLjB9LCJJc1Zpc2libGUiOnRydWUsIldpZHRoIjowLjAsIkhlaWdodCI6MC4wLCJCb3JkZXJTdHlsZSI6eyIkaWQiOiIyMzEyIiwiTGluZUNvbG9yIjpudWxsLCJMaW5lV2VpZ2h0IjowLjAsIkxpbmVUeXBlIjowLCJQYXJlbnRTdHlsZSI6bnVsbH0sIlBhcmVudFN0eWxlIjpudWxsfX0seyIkaWQiOiIyMzEzIiwiX2FjdGl2aXRpZXMiOlt7IiRpZCI6IjIzMTQiLCJfcm93cyI6W3siJGlkIjoiMjMxNSIsIl90YXNrcyI6W3siJGlkIjoiMjMxNiIsIl9hdHRhY2hlZE1pbGVzdG9uZXMiOltdLCJUYXNrRGVmaW5pdGlvbiI6eyIkaWQiOiIyMzE3IiwiR3JvdXBOYW1lIjpudWxsLCJTdGFydERhdGUiOiIyMDI1LTA5LTAxVDAwOjAwOjAwWiIsIkVuZERhdGUiOiIyMDI2LTAxLTI5VDIzOjU5OjAwWiIsIlBlcmNlbnRhZ2VDb21wbGV0ZSI6bnVsbCwiU3R5bGUiOnsiJGlkIjoiMjMxOCIsIlNoYXBlIjoxLCJTaGFwZVRoaWNrbmVzcyI6MCwiRHVyYXRpb25Gb3JtYXQiOjAsIkluY2x1ZGVOb25Xb3JraW5nRGF5c0luRHVyYXRpb24iOmZhbHNlLCJQZXJjZW50YWdlQ29tcGxldGVTdHlsZSI6eyIkaWQiOiIyMzE5IiwiRm9udFNldHRpbmdzIjp7IiRpZCI6IjIzMjAiLCJGb250U2l6ZSI6MTAsIkZvbnROYW1lIjoiQ2FsaWJyaSIsIklzQm9sZCI6ZmFsc2UsIklzSXRhbGljIjpmYWxzZSwiSXNVbmRlcmxpbmVkIjpmYWxzZSwiUGFyZW50U3R5bGUiOm51bGx9LCJBdXRvU2l6ZSI6MCwiRm9yZWdyb3VuZCI6eyIkaWQiOiIyMzIxIiwiQ29sb3IiOnsiJGlkIjoiMjMyMiIsIkEiOjI1NSwiUiI6MjMyLCJHIjoyMzIsIkIiOjIzMn19LCJNYXhXaWR0aCI6MjAwLjAsIk1heEhlaWdodCI6IkluZmluaXR5IiwiU21hcnRGb3JlZ3JvdW5kSXNBY3RpdmUiOmZhbHNlLCJIb3Jpem9udGFsQWxpZ25tZW50IjoxLCJWZXJ0aWNhbEFsaWdubWVudCI6MSwiU21hcnRGb3JlZ3JvdW5kIjpudWxsLCJCYWNrZ3JvdW5kRmlsbFR5cGUiOjAsIk1hcmdpbiI6eyIkaWQiOiIyMzIzIiwiVG9wIjowLjAsIkxlZnQiOjAuMCwiUmlnaHQiOjAuMCwiQm90dG9tIjowLjB9LCJQYWRkaW5nIjp7IiRpZCI6IjIzMjQiLCJUb3AiOjAuMCwiTGVmdCI6MC4wLCJSaWdodCI6MC4wLCJCb3R0b20iOjAuMH0sIkJhY2tncm91bmQiOnsiJGlkIjoiMjMyNSIsIkNvbG9yIjp7IiRpZCI6IjIzMjYiLCJBIjo4OSwiUiI6MCwiRyI6MCwiQiI6MH19LCJJc1Zpc2libGUiOnRydWUsIldpZHRoIjowLjAsIkhlaWdodCI6MC4wLCJCb3JkZXJTdHlsZSI6eyIkaWQiOiIyMzI3IiwiTGluZUNvbG9yIjpudWxsLCJMaW5lV2VpZ2h0IjowLjAsIkxpbmVUeXBlIjowLCJQYXJlbnRTdHlsZSI6bnVsbH0sIlBhcmVudFN0eWxlIjpudWxsfSwiRHVyYXRpb25TdHlsZSI6eyIkaWQiOiIyMzI4IiwiRm9udFNldHRpbmdzIjp7IiRpZCI6IjIzMjkiLCJGb250U2l6ZSI6MTAsIkZvbnROYW1lIjoiQ2FsaWJyaSIsIklzQm9sZCI6ZmFsc2UsIklzSXRhbGljIjpmYWxzZSwiSXNVbmRlcmxpbmVkIjpmYWxzZSwiUGFyZW50U3R5bGUiOm51bGx9LCJBdXRvU2l6ZSI6MCwiRm9yZWdyb3VuZCI6eyIkaWQiOiIyMzMwIiwiQ29sb3IiOnsiJGlkIjoiMjMzMSIsIkEiOjI1NSwiUiI6MjM3LCJHIjoxMjUsIkIiOjQ5fX0sIk1heFdpZHRoIjoyMDAuMCwiTWF4SGVpZ2h0IjoiSW5maW5pdHkiLCJTbWFydEZvcmVncm91bmRJc0FjdGl2ZSI6ZmFsc2UsIkhvcml6b250YWxBbGlnbm1lbnQiOjAsIlZlcnRpY2FsQWxpZ25tZW50IjoxLCJTbWFydEZvcmVncm91bmQiOm51bGwsIkJhY2tncm91bmRGaWxsVHlwZSI6MCwiTWFyZ2luIjp7IiRpZCI6IjIzMzIiLCJUb3AiOjAuMCwiTGVmdCI6MC4wLCJSaWdodCI6MC4wLCJCb3R0b20iOjAuMH0sIlBhZGRpbmciOnsiJGlkIjoiMjMzMyIsIlRvcCI6MC4wLCJMZWZ0IjowLjAsIlJpZ2h0IjowLjAsIkJvdHRvbSI6MC4wfSwiQmFja2dyb3VuZCI6eyIkaWQiOiIyMzM0IiwiQ29sb3IiOnsiJGlkIjoiMjMzNSIsIkEiOjI1NSwiUiI6MjM3LCJHIjoxMjUsIkIiOjQ5fX0sIklzVmlzaWJsZSI6dHJ1ZSwiV2lkdGgiOjAuMCwiSGVpZ2h0IjowLjAsIkJvcmRlclN0eWxlIjp7IiRpZCI6IjIzMzYiLCJMaW5lQ29sb3IiOm51bGwsIkxpbmVXZWlnaHQiOjAuMCwiTGluZVR5cGUiOjAsIlBhcmVudFN0eWxlIjpudWxsfSwiUGFyZW50U3R5bGUiOm51bGx9LCJIb3Jpem9udGFsQ29ubmVjdG9yU3R5bGUiOnsiJGlkIjoiMjMzNyIsIkxpbmVDb2xvciI6eyIkaWQiOiIyMzM4IiwiJHR5cGUiOiJOTFJFLkNvbW1vbi5Eb20uU29saWRDb2xvckJydXNoLCBOTFJFLkNvbW1vbiIsIkNvbG9yIjp7IiRpZCI6IjIzMzkiLCJBIjoyNTUsIlIiOjAsIkciOjAsIkIiOjB9fSwiTGluZVdlaWdodCI6MC4wLCJMaW5lVHlwZSI6MCwiUGFyZW50U3R5bGUiOm51bGx9LCJWZXJ0aWNhbENvbm5lY3RvclN0eWxlIjp7IiRpZCI6IjIzNDAiLCJMaW5lQ29sb3IiOnsiJGlkIjoiMjM0MSIsIiR0eXBlIjoiTkxSRS5Db21tb24uRG9tLlNvbGlkQ29sb3JCcnVzaCwgTkxSRS5Db21tb24iLCJDb2xvciI6eyIkaWQiOiIyMzQyIiwiQSI6MjU1LCJSIjowLCJHIjowLCJCIjowfX0sIkxpbmVXZWlnaHQiOjAuMCwiTGluZVR5cGUiOjAsIlBhcmVudFN0eWxlIjpudWxsfSwiTWFyZ2luIjpudWxsLCJTdGFydERhdGVQb3NpdGlvbiI6NiwiRW5kRGF0ZVBvc2l0aW9uIjo2LCJEYXRlSXNWaXNpYmxlIjpmYWxzZSwiVGl0bGVQb3NpdGlvbiI6NCwiRHVyYXRpb25Qb3NpdGlvbiI6NiwiUGVyY2VudGFnZUNvbXBsZXRlZFBvc2l0aW9uIjoyLCJWYXJpYW5jZVBvc2l0aW9uIjo2LCJTcGFjaW5nIjozLCJJc0JlbG93VGltZWJhbmQiOnRydWUsIlBlcmNlbnRhZ2VDb21wbGV0ZVNoYXBlT3BhY2l0eSI6MzUsIkJhc2VsaW5lU3R5bGUiOnsiJGlkIjoiMjM0MyIsIlNoYXBlU3R5bGUiOnsiJGlkIjoiMjM0NCIsIk1hcmdpbiI6eyIkaWQiOiIyMzQ1IiwiVG9wIjowLjAsIkxlZnQiOjAuMCwiUmlnaHQiOjAuMCwiQm90dG9tIjowLjB9LCJQYWRkaW5nIjp7IiRpZCI6IjIzNDYiLCJUb3AiOjAuMCwiTGVmdCI6MC4wLCJSaWdodCI6MC4wLCJCb3R0b20iOjAuMH0sIkJhY2tncm91bmQiOnsiJGlkIjoiMjM0NyIsIkNvbG9yIjp7IiRpZCI6IjIzNDgiLCJBIjoxNTMsIlIiOjAsIkciOjAsIkIiOjB9fSwiSXNWaXNpYmxlIjp0cnVlLCJXaWR0aCI6MC4wLCJIZWlnaHQiOjAuMCwiQm9yZGVyU3R5bGUiOnsiJGlkIjoiMjM0OSIsIkxpbmVDb2xvciI6bnVsbCwiTGluZVdlaWdodCI6MC4wLCJMaW5lVHlwZSI6MCwiUGFyZW50U3R5bGUiOm51bGx9LCJQYXJlbnRTdHlsZSI6bnVsbH0sIk1hcmdpbiI6eyIkaWQiOiIyMzUwIiwiVG9wIjowLjAsIkxlZnQiOjAuMCwiUmlnaHQiOjAuMCwiQm90dG9tIjowLjB9LCJQYWRkaW5nIjp7IiRpZCI6IjIzNTEiLCJUb3AiOjAuMCwiTGVmdCI6MC4wLCJSaWdodCI6MC4wLCJCb3R0b20iOjAuMH0sIkJhY2tncm91bmQiOm51bGwsIklzVmlzaWJsZSI6dHJ1ZSwiV2lkdGgiOjAuMCwiSGVpZ2h0IjowLjAsIkJvcmRlclN0eWxlIjpudWxsLCJQYXJlbnRTdHlsZSI6bnVsbH0sIlNoYXBlU3R5bGUiOnsiJGlkIjoiMjM1MiIsIk1hcmdpbiI6eyIkaWQiOiIyMzUzIiwiVG9wIjowLjAsIkxlZnQiOjQuMCwiUmlnaHQiOjQuMCwiQm90dG9tIjowLjB9LCJQYWRkaW5nIjp7IiRpZCI6IjIzNTQiLCJUb3AiOjAuMCwiTGVmdCI6MC4wLCJSaWdodCI6MC4wLCJCb3R0b20iOjAuMH0sIkJhY2tncm91bmQiOnsiJGlkIjoiMjM1NSIsIkNvbG9yIjp7IiRpZCI6IjIzNTYiLCJBIjoyNTUsIlIiOjIxLCJHIjo5NiwiQiI6MTMwfX0sIklzVmlzaWJsZSI6dHJ1ZSwiV2lkdGgiOjAuMCwiSGVpZ2h0IjoxMC4wLCJCb3JkZXJTdHlsZSI6eyIkaWQiOiIyMzU3IiwiTGluZUNvbG9yIjp7IiRpZCI6IjIzNTgiLCIkdHlwZSI6Ik5MUkUuQ29tbW9uLkRvbS5Tb2xpZENvbG9yQnJ1c2gsIE5MUkUuQ29tbW9uIiwiQ29sb3IiOnsiJGlkIjoiMjM1OSIsIkEiOjI1NSwiUiI6MjM0LCJHIjoyMiwiQiI6MzB9fSwiTGluZVdlaWdodCI6MC4wLCJMaW5lVHlwZSI6MCwiUGFyZW50U3R5bGUiOm51bGx9LCJQYXJlbnRTdHlsZSI6bnVsbH0sIlRpdGxlU3R5bGUiOnsiJGlkIjoiMjM2MCIsIkZvbnRTZXR0aW5ncyI6eyIkaWQiOiIyMzYxIiwiRm9udFNpemUiOjExLCJGb250TmFtZSI6IkNhbGlicmkiLCJJc0JvbGQiOmZhbHNlLCJJc0l0YWxpYyI6ZmFsc2UsIklzVW5kZXJsaW5lZCI6ZmFsc2UsIlBhcmVudFN0eWxlIjpudWxsfSwiQXV0b1NpemUiOjAsIkZvcmVncm91bmQiOnsiJGlkIjoiMjM2MiIsIkNvbG9yIjp7IiRpZCI6IjIzNjMiLCJBIjoyNTUsIlIiOjAsIkciOjAsIkIiOjB9fSwiTWF4V2lkdGgiOjcyMC4wLCJNYXhIZWlnaHQiOiJJbmZpbml0eSIsIlNtYXJ0Rm9yZWdyb3VuZElzQWN0aXZlIjpmYWxzZSwiSG9yaXpvbnRhbEFsaWdubWVudCI6MCwiVmVydGljYWxBbGlnbm1lbnQiOjEsIlNtYXJ0Rm9yZWdyb3VuZCI6bnVsbCwiQmFja2dyb3VuZEZpbGxUeXBlIjowLCJNYXJnaW4iOnsiJGlkIjoiMjM2NCIsIlRvcCI6MC4wLCJMZWZ0IjowLjAsIlJpZ2h0IjowLjAsIkJvdHRvbSI6MC4wfSwiUGFkZGluZyI6eyIkaWQiOiIyMzY1IiwiVG9wIjowLjAsIkxlZnQiOjAuMCwiUmlnaHQiOjAuMCwiQm90dG9tIjowLjB9LCJCYWNrZ3JvdW5kIjp7IiRpZCI6IjIzNjYiLCJDb2xvciI6eyIkaWQiOiIyMzY3IiwiQSI6MCwiUiI6MjU1LCJHIjoyNTUsIkIiOjI1NX19LCJJc1Zpc2libGUiOnRydWUsIldpZHRoIjowLjAsIkhlaWdodCI6MC4wLCJCb3JkZXJTdHlsZSI6eyIkaWQiOiIyMzY4IiwiTGluZUNvbG9yIjpudWxsLCJMaW5lV2VpZ2h0IjowLjAsIkxpbmVUeXBlIjowLCJQYXJlbnRTdHlsZSI6bnVsbH0sIlBhcmVudFN0eWxlIjpudWxsfSwiRGF0ZVN0eWxlIjp7IiRpZCI6IjIzNjkiLCJGb250U2V0dGluZ3MiOnsiJGlkIjoiMjM3MCIsIkZvbnRTaXplIjoxMCwiRm9udE5hbWUiOiJDYWxpYnJpIiwiSXNCb2xkIjpmYWxzZSwiSXNJdGFsaWMiOmZhbHNlLCJJc1VuZGVybGluZWQiOmZhbHNlLCJQYXJlbnRTdHlsZSI6bnVsbH0sIkF1dG9TaXplIjowLCJGb3JlZ3JvdW5kIjp7IiRpZCI6IjIzNzEiLCJDb2xvciI6eyIkaWQiOiIyMzcyIiwiQSI6MjU1LCJSIjoxNCwiRyI6NDAsIkIiOjY1fX0sIk1heFdpZHRoIjoyMDAuMCwiTWF4SGVpZ2h0IjoiSW5maW5pdHkiLCJTbWFydEZvcmVncm91bmRJc0FjdGl2ZSI6ZmFsc2UsIkhvcml6b250YWxBbGlnbm1lbnQiOjIsIlZlcnRpY2FsQWxpZ25tZW50IjoxLCJTbWFydEZvcmVncm91bmQiOm51bGwsIkJhY2tncm91bmRGaWxsVHlwZSI6MCwiTWFyZ2luIjp7IiRpZCI6IjIzNzMiLCJUb3AiOjAuMCwiTGVmdCI6MC4wLCJSaWdodCI6MC4wLCJCb3R0b20iOjAuMH0sIlBhZGRpbmciOnsiJGlkIjoiMjM3NCIsIlRvcCI6MC4wLCJMZWZ0IjowLjAsIlJpZ2h0IjowLjAsIkJvdHRvbSI6MC4wfSwiQmFja2dyb3VuZCI6eyIkaWQiOiIyMzc1IiwiQ29sb3IiOnsiJGlkIjoiMjM3NiIsIkEiOjAsIlIiOjI1NSwiRyI6MjU1LCJCIjoyNTV9fSwiSXNWaXNpYmxlIjp0cnVlLCJXaWR0aCI6MC4wLCJIZWlnaHQiOjAuMCwiQm9yZGVyU3R5bGUiOnsiJGlkIjoiMjM3NyIsIkxpbmVDb2xvciI6bnVsbCwiTGluZVdlaWdodCI6MC4wLCJMaW5lVHlwZSI6MCwiUGFyZW50U3R5bGUiOm51bGx9LCJQYXJlbnRTdHlsZSI6bnVsbH0sIkRhdGVGb3JtYXQiOnsiJGlkIjoiMjM3OCIsIkZvcm1hdFN0cmluZyI6Ik1NTSB5eXl5IiwiU2VwYXJhdG9yIjoiLyIsIlVzZUludGVybmF0aW9uYWxEYXRlRm9ybWF0IjpmYWxzZSwiRGF0ZUlzVmlzaWJsZSI6dHJ1ZSwiVGltZUlzVmlzaWJsZSI6ZmFsc2UsIkhvdXJEaWdpdHMiOjEsIkFtUG1EZXNpZ25hdG9yIjoyLCJUcmltMDBNaW51dGVzIjpmYWxzZSwiTGFzdEtub3duVmlzaWJpbGl0eVN0YXRlIjpudWxsfSwiV2Vla051bWJlcmluZyI6eyIkaWQiOiIyMzc5IiwiRm9ybWF0IjowLCJJc1Zpc2libGUiOmZhbHNlLCJMYXN0S25vd25WaXNpYmlsaXR5U3RhdGUiOmZhbHNlfSwiSXNWaXNpYmxlIjp0cnVlLCJWYXJpYW5jZVN0eWxlIjp7IiRpZCI6IjIzODAiLCJUZXh0U3R5bGUiOnsiJGlkIjoiMjM4MSIsIkZvbnRTZXR0aW5ncyI6eyIkaWQiOiIyMzgyIiwiRm9udFNpemUiOjExLCJGb250TmFtZSI6IkNhbGlicmkiLCJJc0JvbGQiOmZhbHNlLCJJc0l0YWxpYyI6ZmFsc2UsIklzVW5kZXJsaW5lZCI6ZmFsc2UsIlBhcmVudFN0eWxlIjpudWxsfSwiQXV0b1NpemUiOjAsIkZvcmVncm91bmQiOnsiJGlkIjoiMjM4MyIsIkNvbG9yIjp7IiRpZCI6IjIzODQ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MjM4NSIsIlRvcCI6MC4wLCJMZWZ0IjowLjAsIlJpZ2h0IjowLjAsIkJvdHRvbSI6MC4wfSwiUGFkZGluZyI6eyIkaWQiOiIyMzg2IiwiVG9wIjowLjAsIkxlZnQiOjAuMCwiUmlnaHQiOjAuMCwiQm90dG9tIjowLjB9LCJCYWNrZ3JvdW5kIjp7IiRpZCI6IjIzODciLCJDb2xvciI6eyIkaWQiOiIyMzg4IiwiQSI6MCwiUiI6MCwiRyI6MCwiQiI6MH19LCJJc1Zpc2libGUiOnRydWUsIldpZHRoIjowLjAsIkhlaWdodCI6MC4wLCJCb3JkZXJTdHlsZSI6eyIkaWQiOiIyMzg5IiwiTGluZUNvbG9yIjpudWxsLCJMaW5lV2VpZ2h0IjowLjAsIkxpbmVUeXBlIjowLCJQYXJlbnRTdHlsZSI6bnVsbH0sIlBhcmVudFN0eWxlIjpudWxsfSwiUGFyZW50U3R5bGUiOm51bGx9LCJQYXJlbnRTdHlsZSI6bnVsbH0sIkluZGV4IjoyMywiU21hcnREdXJhdGlvbkFjdGl2YXRlZCI6ZmFsc2UsIkRhdGVGb3JtYXQiOnsiJHJlZiI6IjIzNzgifSwiV2Vla051bWJlcmluZyI6eyIkaWQiOiIyMzkwIiwiRm9ybWF0IjowLCJJc1Zpc2libGUiOmZhbHNlLCJMYXN0S25vd25WaXNpYmlsaXR5U3RhdGUiOmZhbHNlfSwiQmFzZWxpbmVEYXRhIjp7IiRpZCI6IjIzOTEiLCJTdGFydERhdGUiOiIyMDI1LTA5LTAxVDAwOjAwOjAwWiIsIkVuZERhdGUiOiIyMDI2LTAxLTI5VDIzOjU5OjAwWiJ9LCJJZCI6IjNhMjE5YzMxLTcwMmEtNDNkNS05Y2ZhLTU4MjVjNmRmMzYyZiIsIkltcG9ydElkIjpudWxsLCJUaXRsZSI6IkNhdmU6IE1hbnVmYWN0dXJpbmcgcGhhc2UgKENOUikiLCJOb3RlIjpudWxsLCJIeXBlcmxpbmsiOnsiJGlkIjoiMjM5MiIsIkFkZHJlc3MiOiIiLCJTdWJBZGRyZXNzIjoiIn0sIklzQ2hhbmdlZCI6ZmFsc2UsIklzTmV3IjpmYWxzZX19XSwiX21pbGVzdG9uZXMiOltdLCJJZCI6IjAwMDAwMDAwLTAwMDAtMDAwMC0wMDAwLTAwMDAwMDAwMDAwMCIsIklzU2luZ2xlSXRlbVJvdyI6dHJ1ZX0seyIkaWQiOiIyMzkzIiwiX3Rhc2tzIjpbeyIkaWQiOiIyMzk0IiwiX2F0dGFjaGVkTWlsZXN0b25lcyI6W10sIlRhc2tEZWZpbml0aW9uIjp7IiRpZCI6IjIzOTUiLCJHcm91cE5hbWUiOm51bGwsIlN0YXJ0RGF0ZSI6IjIwMjYtMDEtMzBUMDA6MDA6MDBaIiwiRW5kRGF0ZSI6IjIwMjYtMTAtMDJUMjM6NTk6MDBaIiwiUGVyY2VudGFnZUNvbXBsZXRlIjpudWxsLCJTdHlsZSI6eyIkaWQiOiIyMzk2IiwiU2hhcGUiOjEsIlNoYXBlVGhpY2tuZXNzIjowLCJEdXJhdGlvbkZvcm1hdCI6MCwiSW5jbHVkZU5vbldvcmtpbmdEYXlzSW5EdXJhdGlvbiI6ZmFsc2UsIlBlcmNlbnRhZ2VDb21wbGV0ZVN0eWxlIjp7IiRpZCI6IjIzOTciLCJGb250U2V0dGluZ3MiOnsiJGlkIjoiMjM5OCIsIkZvbnRTaXplIjoxMCwiRm9udE5hbWUiOiJDYWxpYnJpIiwiSXNCb2xkIjpmYWxzZSwiSXNJdGFsaWMiOmZhbHNlLCJJc1VuZGVybGluZWQiOmZhbHNlLCJQYXJlbnRTdHlsZSI6bnVsbH0sIkF1dG9TaXplIjowLCJGb3JlZ3JvdW5kIjp7IiRpZCI6IjIzOTkiLCJDb2xvciI6eyIkaWQiOiIyNDAwIiwiQSI6MjU1LCJSIjoyMzIsIkciOjIzMiwiQiI6MjMyfX0sIk1heFdpZHRoIjoyMDAuMCwiTWF4SGVpZ2h0IjoiSW5maW5pdHkiLCJTbWFydEZvcmVncm91bmRJc0FjdGl2ZSI6ZmFsc2UsIkhvcml6b250YWxBbGlnbm1lbnQiOjEsIlZlcnRpY2FsQWxpZ25tZW50IjoxLCJTbWFydEZvcmVncm91bmQiOm51bGwsIkJhY2tncm91bmRGaWxsVHlwZSI6MCwiTWFyZ2luIjp7IiRpZCI6IjI0MDEiLCJUb3AiOjAuMCwiTGVmdCI6MC4wLCJSaWdodCI6MC4wLCJCb3R0b20iOjAuMH0sIlBhZGRpbmciOnsiJGlkIjoiMjQwMiIsIlRvcCI6MC4wLCJMZWZ0IjowLjAsIlJpZ2h0IjowLjAsIkJvdHRvbSI6MC4wfSwiQmFja2dyb3VuZCI6eyIkaWQiOiIyNDAzIiwiQ29sb3IiOnsiJGlkIjoiMjQwNCIsIkEiOjg5LCJSIjowLCJHIjowLCJCIjowfX0sIklzVmlzaWJsZSI6dHJ1ZSwiV2lkdGgiOjAuMCwiSGVpZ2h0IjowLjAsIkJvcmRlclN0eWxlIjp7IiRpZCI6IjI0MDUiLCJMaW5lQ29sb3IiOm51bGwsIkxpbmVXZWlnaHQiOjAuMCwiTGluZVR5cGUiOjAsIlBhcmVudFN0eWxlIjpudWxsfSwiUGFyZW50U3R5bGUiOm51bGx9LCJEdXJhdGlvblN0eWxlIjp7IiRpZCI6IjI0MDYiLCJGb250U2V0dGluZ3MiOnsiJGlkIjoiMjQwNyIsIkZvbnRTaXplIjoxMCwiRm9udE5hbWUiOiJDYWxpYnJpIiwiSXNCb2xkIjpmYWxzZSwiSXNJdGFsaWMiOmZhbHNlLCJJc1VuZGVybGluZWQiOmZhbHNlLCJQYXJlbnRTdHlsZSI6bnVsbH0sIkF1dG9TaXplIjowLCJGb3JlZ3JvdW5kIjp7IiRpZCI6IjI0MDgiLCJDb2xvciI6eyIkaWQiOiIyNDA5IiwiQSI6MjU1LCJSIjoyMzcsIkciOjEyNSwiQiI6NDl9fSwiTWF4V2lkdGgiOjIwMC4wLCJNYXhIZWlnaHQiOiJJbmZpbml0eSIsIlNtYXJ0Rm9yZWdyb3VuZElzQWN0aXZlIjpmYWxzZSwiSG9yaXpvbnRhbEFsaWdubWVudCI6MCwiVmVydGljYWxBbGlnbm1lbnQiOjEsIlNtYXJ0Rm9yZWdyb3VuZCI6bnVsbCwiQmFja2dyb3VuZEZpbGxUeXBlIjowLCJNYXJnaW4iOnsiJGlkIjoiMjQxMCIsIlRvcCI6MC4wLCJMZWZ0IjowLjAsIlJpZ2h0IjowLjAsIkJvdHRvbSI6MC4wfSwiUGFkZGluZyI6eyIkaWQiOiIyNDExIiwiVG9wIjowLjAsIkxlZnQiOjAuMCwiUmlnaHQiOjAuMCwiQm90dG9tIjowLjB9LCJCYWNrZ3JvdW5kIjp7IiRpZCI6IjI0MTIiLCJDb2xvciI6eyIkaWQiOiIyNDEzIiwiQSI6MjU1LCJSIjoyMzcsIkciOjEyNSwiQiI6NDl9fSwiSXNWaXNpYmxlIjp0cnVlLCJXaWR0aCI6MC4wLCJIZWlnaHQiOjAuMCwiQm9yZGVyU3R5bGUiOnsiJGlkIjoiMjQxNCIsIkxpbmVDb2xvciI6bnVsbCwiTGluZVdlaWdodCI6MC4wLCJMaW5lVHlwZSI6MCwiUGFyZW50U3R5bGUiOm51bGx9LCJQYXJlbnRTdHlsZSI6bnVsbH0sIkhvcml6b250YWxDb25uZWN0b3JTdHlsZSI6eyIkaWQiOiIyNDE1IiwiTGluZUNvbG9yIjp7IiRpZCI6IjI0MTYiLCIkdHlwZSI6Ik5MUkUuQ29tbW9uLkRvbS5Tb2xpZENvbG9yQnJ1c2gsIE5MUkUuQ29tbW9uIiwiQ29sb3IiOnsiJGlkIjoiMjQxNyIsIkEiOjI1NSwiUiI6MCwiRyI6MCwiQiI6MH19LCJMaW5lV2VpZ2h0IjowLjAsIkxpbmVUeXBlIjowLCJQYXJlbnRTdHlsZSI6bnVsbH0sIlZlcnRpY2FsQ29ubmVjdG9yU3R5bGUiOnsiJGlkIjoiMjQxOCIsIkxpbmVDb2xvciI6eyIkaWQiOiIyNDE5IiwiJHR5cGUiOiJOTFJFLkNvbW1vbi5Eb20uU29saWRDb2xvckJydXNoLCBOTFJFLkNvbW1vbiIsIkNvbG9yIjp7IiRpZCI6IjI0MjAiLCJBIjoyNTUsIlIiOjAsIkciOjAsIkIiOjB9fSwiTGluZVdlaWdodCI6MC4wLCJMaW5lVHlwZSI6MCwiUGFyZW50U3R5bGUiOm51bGx9LCJNYXJnaW4iOm51bGwsIlN0YXJ0RGF0ZVBvc2l0aW9uIjozLCJFbmREYXRlUG9zaXRpb24iOjMsIkRhdGVJc1Zpc2libGUiOnRydWUsIlRpdGxlUG9zaXRpb24iOjQsIkR1cmF0aW9uUG9zaXRpb24iOjYsIlBlcmNlbnRhZ2VDb21wbGV0ZWRQb3NpdGlvbiI6MiwiVmFyaWFuY2VQb3NpdGlvbiI6NiwiU3BhY2luZyI6MywiSXNCZWxvd1RpbWViYW5kIjp0cnVlLCJQZXJjZW50YWdlQ29tcGxldGVTaGFwZU9wYWNpdHkiOjM1LCJCYXNlbGluZVN0eWxlIjp7IiRpZCI6IjI0MjEiLCJTaGFwZVN0eWxlIjp7IiRpZCI6IjI0MjIiLCJNYXJnaW4iOnsiJGlkIjoiMjQyMyIsIlRvcCI6MC4wLCJMZWZ0IjowLjAsIlJpZ2h0IjowLjAsIkJvdHRvbSI6MC4wfSwiUGFkZGluZyI6eyIkaWQiOiIyNDI0IiwiVG9wIjowLjAsIkxlZnQiOjAuMCwiUmlnaHQiOjAuMCwiQm90dG9tIjowLjB9LCJCYWNrZ3JvdW5kIjp7IiRpZCI6IjI0MjUiLCJDb2xvciI6eyIkaWQiOiIyNDI2IiwiQSI6MTUzLCJSIjowLCJHIjowLCJCIjowfX0sIklzVmlzaWJsZSI6dHJ1ZSwiV2lkdGgiOjAuMCwiSGVpZ2h0IjowLjAsIkJvcmRlclN0eWxlIjp7IiRpZCI6IjI0MjciLCJMaW5lQ29sb3IiOm51bGwsIkxpbmVXZWlnaHQiOjAuMCwiTGluZVR5cGUiOjAsIlBhcmVudFN0eWxlIjpudWxsfSwiUGFyZW50U3R5bGUiOm51bGx9LCJNYXJnaW4iOnsiJGlkIjoiMjQyOCIsIlRvcCI6MC4wLCJMZWZ0IjowLjAsIlJpZ2h0IjowLjAsIkJvdHRvbSI6MC4wfSwiUGFkZGluZyI6eyIkaWQiOiIyNDI5IiwiVG9wIjowLjAsIkxlZnQiOjAuMCwiUmlnaHQiOjAuMCwiQm90dG9tIjowLjB9LCJCYWNrZ3JvdW5kIjpudWxsLCJJc1Zpc2libGUiOnRydWUsIldpZHRoIjowLjAsIkhlaWdodCI6MC4wLCJCb3JkZXJTdHlsZSI6bnVsbCwiUGFyZW50U3R5bGUiOm51bGx9LCJTaGFwZVN0eWxlIjp7IiRpZCI6IjI0MzAiLCJNYXJnaW4iOnsiJGlkIjoiMjQzMSIsIlRvcCI6MC4wLCJMZWZ0Ijo0LjAsIlJpZ2h0Ijo0LjAsIkJvdHRvbSI6MC4wfSwiUGFkZGluZyI6eyIkaWQiOiIyNDMyIiwiVG9wIjowLjAsIkxlZnQiOjAuMCwiUmlnaHQiOjAuMCwiQm90dG9tIjowLjB9LCJCYWNrZ3JvdW5kIjp7IiRpZCI6IjI0MzMiLCJDb2xvciI6eyIkaWQiOiIyNDM0IiwiQSI6MjU1LCJSIjoyMSwiRyI6OTYsIkIiOjEzMH19LCJJc1Zpc2libGUiOnRydWUsIldpZHRoIjowLjAsIkhlaWdodCI6MTAuMCwiQm9yZGVyU3R5bGUiOnsiJGlkIjoiMjQzNSIsIkxpbmVDb2xvciI6eyIkaWQiOiIyNDM2IiwiJHR5cGUiOiJOTFJFLkNvbW1vbi5Eb20uU29saWRDb2xvckJydXNoLCBOTFJFLkNvbW1vbiIsIkNvbG9yIjp7IiRpZCI6IjI0MzciLCJBIjoyNTUsIlIiOjIzNCwiRyI6MjIsIkIiOjMwfX0sIkxpbmVXZWlnaHQiOjAuMCwiTGluZVR5cGUiOjAsIlBhcmVudFN0eWxlIjpudWxsfSwiUGFyZW50U3R5bGUiOm51bGx9LCJUaXRsZVN0eWxlIjp7IiRpZCI6IjI0MzgiLCJGb250U2V0dGluZ3MiOnsiJGlkIjoiMjQzOSIsIkZvbnRTaXplIjoxMSwiRm9udE5hbWUiOiJDYWxpYnJpIiwiSXNCb2xkIjpmYWxzZSwiSXNJdGFsaWMiOmZhbHNlLCJJc1VuZGVybGluZWQiOmZhbHNlLCJQYXJlbnRTdHlsZSI6bnVsbH0sIkF1dG9TaXplIjowLCJGb3JlZ3JvdW5kIjp7IiRpZCI6IjI0NDAiLCJDb2xvciI6eyIkaWQiOiIyNDQxIiwiQSI6MjU1LCJSIjowLCJHIjowLCJCIjowfX0sIk1heFdpZHRoIjo3MjAuMCwiTWF4SGVpZ2h0IjoiSW5maW5pdHkiLCJTbWFydEZvcmVncm91bmRJc0FjdGl2ZSI6ZmFsc2UsIkhvcml6b250YWxBbGlnbm1lbnQiOjAsIlZlcnRpY2FsQWxpZ25tZW50IjoxLCJTbWFydEZvcmVncm91bmQiOm51bGwsIkJhY2tncm91bmRGaWxsVHlwZSI6MCwiTWFyZ2luIjp7IiRpZCI6IjI0NDIiLCJUb3AiOjAuMCwiTGVmdCI6MC4wLCJSaWdodCI6MC4wLCJCb3R0b20iOjAuMH0sIlBhZGRpbmciOnsiJGlkIjoiMjQ0MyIsIlRvcCI6MC4wLCJMZWZ0IjowLjAsIlJpZ2h0IjowLjAsIkJvdHRvbSI6MC4wfSwiQmFja2dyb3VuZCI6eyIkaWQiOiIyNDQ0IiwiQ29sb3IiOnsiJGlkIjoiMjQ0NSIsIkEiOjAsIlIiOjI1NSwiRyI6MjU1LCJCIjoyNTV9fSwiSXNWaXNpYmxlIjp0cnVlLCJXaWR0aCI6MC4wLCJIZWlnaHQiOjAuMCwiQm9yZGVyU3R5bGUiOnsiJGlkIjoiMjQ0NiIsIkxpbmVDb2xvciI6bnVsbCwiTGluZVdlaWdodCI6MC4wLCJMaW5lVHlwZSI6MCwiUGFyZW50U3R5bGUiOm51bGx9LCJQYXJlbnRTdHlsZSI6bnVsbH0sIkRhdGVTdHlsZSI6eyIkaWQiOiIyNDQ3IiwiRm9udFNldHRpbmdzIjp7IiRpZCI6IjI0NDgiLCJGb250U2l6ZSI6MTAsIkZvbnROYW1lIjoiQ2FsaWJyaSIsIklzQm9sZCI6ZmFsc2UsIklzSXRhbGljIjpmYWxzZSwiSXNVbmRlcmxpbmVkIjpmYWxzZSwiUGFyZW50U3R5bGUiOm51bGx9LCJBdXRvU2l6ZSI6MCwiRm9yZWdyb3VuZCI6eyIkaWQiOiIyNDQ5IiwiQ29sb3IiOnsiJGlkIjoiMjQ1MCIsIkEiOjI1NSwiUiI6MTQsIkciOjQwLCJCIjo2NX19LCJNYXhXaWR0aCI6MjAwLjAsIk1heEhlaWdodCI6IkluZmluaXR5IiwiU21hcnRGb3JlZ3JvdW5kSXNBY3RpdmUiOmZhbHNlLCJIb3Jpem9udGFsQWxpZ25tZW50IjoyLCJWZXJ0aWNhbEFsaWdubWVudCI6MSwiU21hcnRGb3JlZ3JvdW5kIjpudWxsLCJCYWNrZ3JvdW5kRmlsbFR5cGUiOjAsIk1hcmdpbiI6eyIkaWQiOiIyNDUxIiwiVG9wIjowLjAsIkxlZnQiOjAuMCwiUmlnaHQiOjAuMCwiQm90dG9tIjowLjB9LCJQYWRkaW5nIjp7IiRpZCI6IjI0NTIiLCJUb3AiOjAuMCwiTGVmdCI6MC4wLCJSaWdodCI6MC4wLCJCb3R0b20iOjAuMH0sIkJhY2tncm91bmQiOnsiJGlkIjoiMjQ1MyIsIkNvbG9yIjp7IiRpZCI6IjI0NTQiLCJBIjowLCJSIjoyNTUsIkciOjI1NSwiQiI6MjU1fX0sIklzVmlzaWJsZSI6dHJ1ZSwiV2lkdGgiOjAuMCwiSGVpZ2h0IjowLjAsIkJvcmRlclN0eWxlIjp7IiRpZCI6IjI0NTUiLCJMaW5lQ29sb3IiOm51bGwsIkxpbmVXZWlnaHQiOjAuMCwiTGluZVR5cGUiOjAsIlBhcmVudFN0eWxlIjpudWxsfSwiUGFyZW50U3R5bGUiOm51bGx9LCJEYXRlRm9ybWF0Ijp7IiRpZCI6IjI0NTYiLCJGb3JtYXRTdHJpbmciOiJNTU0geXl5eSIsIlNlcGFyYXRvciI6Ii8iLCJVc2VJbnRlcm5hdGlvbmFsRGF0ZUZvcm1hdCI6ZmFsc2UsIkRhdGVJc1Zpc2libGUiOnRydWUsIlRpbWVJc1Zpc2libGUiOmZhbHNlLCJIb3VyRGlnaXRzIjoxLCJBbVBtRGVzaWduYXRvciI6MiwiVHJpbTAwTWludXRlcyI6ZmFsc2UsIkxhc3RLbm93blZpc2liaWxpdHlTdGF0ZSI6bnVsbH0sIldlZWtOdW1iZXJpbmciOnsiJGlkIjoiMjQ1NyIsIkZvcm1hdCI6MCwiSXNWaXNpYmxlIjpmYWxzZSwiTGFzdEtub3duVmlzaWJpbGl0eVN0YXRlIjpmYWxzZX0sIklzVmlzaWJsZSI6dHJ1ZSwiVmFyaWFuY2VTdHlsZSI6eyIkaWQiOiIyNDU4IiwiVGV4dFN0eWxlIjp7IiRpZCI6IjI0NTkiLCJGb250U2V0dGluZ3MiOnsiJGlkIjoiMjQ2MCIsIkZvbnRTaXplIjoxMSwiRm9udE5hbWUiOiJDYWxpYnJpIiwiSXNCb2xkIjpmYWxzZSwiSXNJdGFsaWMiOmZhbHNlLCJJc1VuZGVybGluZWQiOmZhbHNlLCJQYXJlbnRTdHlsZSI6bnVsbH0sIkF1dG9TaXplIjowLCJGb3JlZ3JvdW5kIjp7IiRpZCI6IjI0NjEiLCJDb2xvciI6eyIkaWQiOiIyNDYy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I0NjMiLCJUb3AiOjAuMCwiTGVmdCI6MC4wLCJSaWdodCI6MC4wLCJCb3R0b20iOjAuMH0sIlBhZGRpbmciOnsiJGlkIjoiMjQ2NCIsIlRvcCI6MC4wLCJMZWZ0IjowLjAsIlJpZ2h0IjowLjAsIkJvdHRvbSI6MC4wfSwiQmFja2dyb3VuZCI6eyIkaWQiOiIyNDY1IiwiQ29sb3IiOnsiJGlkIjoiMjQ2NiIsIkEiOjAsIlIiOjAsIkciOjAsIkIiOjB9fSwiSXNWaXNpYmxlIjp0cnVlLCJXaWR0aCI6MC4wLCJIZWlnaHQiOjAuMCwiQm9yZGVyU3R5bGUiOnsiJGlkIjoiMjQ2NyIsIkxpbmVDb2xvciI6bnVsbCwiTGluZVdlaWdodCI6MC4wLCJMaW5lVHlwZSI6MCwiUGFyZW50U3R5bGUiOm51bGx9LCJQYXJlbnRTdHlsZSI6bnVsbH0sIlBhcmVudFN0eWxlIjpudWxsfSwiUGFyZW50U3R5bGUiOm51bGx9LCJJbmRleCI6MjQsIlNtYXJ0RHVyYXRpb25BY3RpdmF0ZWQiOmZhbHNlLCJEYXRlRm9ybWF0Ijp7IiRyZWYiOiIyNDU2In0sIldlZWtOdW1iZXJpbmciOnsiJGlkIjoiMjQ2OCIsIkZvcm1hdCI6MCwiSXNWaXNpYmxlIjpmYWxzZSwiTGFzdEtub3duVmlzaWJpbGl0eVN0YXRlIjpmYWxzZX0sIkJhc2VsaW5lRGF0YSI6eyIkaWQiOiIyNDY5IiwiU3RhcnREYXRlIjoiMjAyNi0wMS0zMFQwMDowMDowMFoiLCJFbmREYXRlIjoiMjAyNi0xMC0wMlQyMzo1OTowMFoifSwiSWQiOiI0YWIyNzA1MC1lNTRiLTQ2YTUtYmUxNi1kYWFlMDI3NjQ0YjQiLCJJbXBvcnRJZCI6bnVsbCwiVGl0bGUiOiJDYXZlIGFuZCBWZXNzZWw6IEluc3RhbGxhdGlvbiBwaGFzZSAoQ05SICYgRlpKKSIsIk5vdGUiOm51bGwsIkh5cGVybGluayI6eyIkaWQiOiIyNDcwIiwiQWRkcmVzcyI6IiIsIlN1YkFkZHJlc3MiOiIifSwiSXNDaGFuZ2VkIjpmYWxzZSwiSXNOZXciOmZhbHNlfX1dLCJfbWlsZXN0b25lcyI6W10sIklkIjoiMDAwMDAwMDAtMDAwMC0wMDAwLTAwMDAtMDAwMDAwMDAwMDAwIiwiSXNTaW5nbGVJdGVtUm93Ijp0cnVlfSx7IiRpZCI6IjI0NzEiLCJfdGFza3MiOlt7IiRpZCI6IjI0NzIiLCJfYXR0YWNoZWRNaWxlc3RvbmVzIjpbXSwiVGFza0RlZmluaXRpb24iOnsiJGlkIjoiMjQ3MyIsIkdyb3VwTmFtZSI6bnVsbCwiU3RhcnREYXRlIjoiMjAyNi0xMC0wNVQwMDowMDowMFoiLCJFbmREYXRlIjoiMjAyNi0xMi0xNVQyMzo1OTowMFoiLCJQZXJjZW50YWdlQ29tcGxldGUiOm51bGwsIlN0eWxlIjp7IiRpZCI6IjI0NzQiLCJTaGFwZSI6MSwiU2hhcGVUaGlja25lc3MiOjAsIkR1cmF0aW9uRm9ybWF0IjowLCJJbmNsdWRlTm9uV29ya2luZ0RheXNJbkR1cmF0aW9uIjpmYWxzZSwiUGVyY2VudGFnZUNvbXBsZXRlU3R5bGUiOnsiJGlkIjoiMjQ3NSIsIkZvbnRTZXR0aW5ncyI6eyIkaWQiOiIyNDc2IiwiRm9udFNpemUiOjEwLCJGb250TmFtZSI6IkNhbGlicmkiLCJJc0JvbGQiOmZhbHNlLCJJc0l0YWxpYyI6ZmFsc2UsIklzVW5kZXJsaW5lZCI6ZmFsc2UsIlBhcmVudFN0eWxlIjpudWxsfSwiQXV0b1NpemUiOjAsIkZvcmVncm91bmQiOnsiJGlkIjoiMjQ3NyIsIkNvbG9yIjp7IiRpZCI6IjI0NzgiLCJBIjoyNTUsIlIiOjIzMiwiRyI6MjMyLCJCIjoyMzJ9fSwiTWF4V2lkdGgiOjIwMC4wLCJNYXhIZWlnaHQiOiJJbmZpbml0eSIsIlNtYXJ0Rm9yZWdyb3VuZElzQWN0aXZlIjpmYWxzZSwiSG9yaXpvbnRhbEFsaWdubWVudCI6MSwiVmVydGljYWxBbGlnbm1lbnQiOjEsIlNtYXJ0Rm9yZWdyb3VuZCI6bnVsbCwiQmFja2dyb3VuZEZpbGxUeXBlIjowLCJNYXJnaW4iOnsiJGlkIjoiMjQ3OSIsIlRvcCI6MC4wLCJMZWZ0IjowLjAsIlJpZ2h0IjowLjAsIkJvdHRvbSI6MC4wfSwiUGFkZGluZyI6eyIkaWQiOiIyNDgwIiwiVG9wIjowLjAsIkxlZnQiOjAuMCwiUmlnaHQiOjAuMCwiQm90dG9tIjowLjB9LCJCYWNrZ3JvdW5kIjp7IiRpZCI6IjI0ODEiLCJDb2xvciI6eyIkaWQiOiIyNDgyIiwiQSI6ODksIlIiOjAsIkciOjAsIkIiOjB9fSwiSXNWaXNpYmxlIjp0cnVlLCJXaWR0aCI6MC4wLCJIZWlnaHQiOjAuMCwiQm9yZGVyU3R5bGUiOnsiJGlkIjoiMjQ4MyIsIkxpbmVDb2xvciI6bnVsbCwiTGluZVdlaWdodCI6MC4wLCJMaW5lVHlwZSI6MCwiUGFyZW50U3R5bGUiOm51bGx9LCJQYXJlbnRTdHlsZSI6bnVsbH0sIkR1cmF0aW9uU3R5bGUiOnsiJGlkIjoiMjQ4NCIsIkZvbnRTZXR0aW5ncyI6eyIkaWQiOiIyNDg1IiwiRm9udFNpemUiOjEwLCJGb250TmFtZSI6IkNhbGlicmkiLCJJc0JvbGQiOmZhbHNlLCJJc0l0YWxpYyI6ZmFsc2UsIklzVW5kZXJsaW5lZCI6ZmFsc2UsIlBhcmVudFN0eWxlIjpudWxsfSwiQXV0b1NpemUiOjAsIkZvcmVncm91bmQiOnsiJGlkIjoiMjQ4NiIsIkNvbG9yIjp7IiRpZCI6IjI0ODciLCJBIjoyNTUsIlIiOjIzNywiRyI6MTI1LCJCIjo0OX19LCJNYXhXaWR0aCI6MjAwLjAsIk1heEhlaWdodCI6IkluZmluaXR5IiwiU21hcnRGb3JlZ3JvdW5kSXNBY3RpdmUiOmZhbHNlLCJIb3Jpem9udGFsQWxpZ25tZW50IjowLCJWZXJ0aWNhbEFsaWdubWVudCI6MSwiU21hcnRGb3JlZ3JvdW5kIjpudWxsLCJCYWNrZ3JvdW5kRmlsbFR5cGUiOjAsIk1hcmdpbiI6eyIkaWQiOiIyNDg4IiwiVG9wIjowLjAsIkxlZnQiOjAuMCwiUmlnaHQiOjAuMCwiQm90dG9tIjowLjB9LCJQYWRkaW5nIjp7IiRpZCI6IjI0ODkiLCJUb3AiOjAuMCwiTGVmdCI6MC4wLCJSaWdodCI6MC4wLCJCb3R0b20iOjAuMH0sIkJhY2tncm91bmQiOnsiJGlkIjoiMjQ5MCIsIkNvbG9yIjp7IiRpZCI6IjI0OTEiLCJBIjoyNTUsIlIiOjIzNywiRyI6MTI1LCJCIjo0OX19LCJJc1Zpc2libGUiOnRydWUsIldpZHRoIjowLjAsIkhlaWdodCI6MC4wLCJCb3JkZXJTdHlsZSI6eyIkaWQiOiIyNDkyIiwiTGluZUNvbG9yIjpudWxsLCJMaW5lV2VpZ2h0IjowLjAsIkxpbmVUeXBlIjowLCJQYXJlbnRTdHlsZSI6bnVsbH0sIlBhcmVudFN0eWxlIjpudWxsfSwiSG9yaXpvbnRhbENvbm5lY3RvclN0eWxlIjp7IiRpZCI6IjI0OTMiLCJMaW5lQ29sb3IiOnsiJGlkIjoiMjQ5NCIsIiR0eXBlIjoiTkxSRS5Db21tb24uRG9tLlNvbGlkQ29sb3JCcnVzaCwgTkxSRS5Db21tb24iLCJDb2xvciI6eyIkaWQiOiIyNDk1IiwiQSI6MjU1LCJSIjowLCJHIjowLCJCIjowfX0sIkxpbmVXZWlnaHQiOjAuMCwiTGluZVR5cGUiOjAsIlBhcmVudFN0eWxlIjpudWxsfSwiVmVydGljYWxDb25uZWN0b3JTdHlsZSI6eyIkaWQiOiIyNDk2IiwiTGluZUNvbG9yIjp7IiRpZCI6IjI0OTciLCIkdHlwZSI6Ik5MUkUuQ29tbW9uLkRvbS5Tb2xpZENvbG9yQnJ1c2gsIE5MUkUuQ29tbW9uIiwiQ29sb3IiOnsiJGlkIjoiMjQ5OCIsIkEiOjI1NSwiUiI6MCwiRyI6MCwiQiI6MH19LCJMaW5lV2VpZ2h0IjowLjAsIkxpbmVUeXBlIjowLCJQYXJlbnRTdHlsZSI6bnVsbH0sIk1hcmdpbiI6bnVsbCwiU3RhcnREYXRlUG9zaXRpb24iOjMsIkVuZERhdGVQb3NpdGlvbiI6MywiRGF0ZUlzVmlzaWJsZSI6dHJ1ZSwiVGl0bGVQb3NpdGlvbiI6NCwiRHVyYXRpb25Qb3NpdGlvbiI6NiwiUGVyY2VudGFnZUNvbXBsZXRlZFBvc2l0aW9uIjoyLCJWYXJpYW5jZVBvc2l0aW9uIjo2LCJTcGFjaW5nIjozLCJJc0JlbG93VGltZWJhbmQiOnRydWUsIlBlcmNlbnRhZ2VDb21wbGV0ZVNoYXBlT3BhY2l0eSI6MzUsIkJhc2VsaW5lU3R5bGUiOnsiJGlkIjoiMjQ5OSIsIlNoYXBlU3R5bGUiOnsiJGlkIjoiMjUwMCIsIk1hcmdpbiI6eyIkaWQiOiIyNTAxIiwiVG9wIjowLjAsIkxlZnQiOjAuMCwiUmlnaHQiOjAuMCwiQm90dG9tIjowLjB9LCJQYWRkaW5nIjp7IiRpZCI6IjI1MDIiLCJUb3AiOjAuMCwiTGVmdCI6MC4wLCJSaWdodCI6MC4wLCJCb3R0b20iOjAuMH0sIkJhY2tncm91bmQiOnsiJGlkIjoiMjUwMyIsIkNvbG9yIjp7IiRpZCI6IjI1MDQiLCJBIjoxNTMsIlIiOjAsIkciOjAsIkIiOjB9fSwiSXNWaXNpYmxlIjp0cnVlLCJXaWR0aCI6MC4wLCJIZWlnaHQiOjAuMCwiQm9yZGVyU3R5bGUiOnsiJGlkIjoiMjUwNSIsIkxpbmVDb2xvciI6bnVsbCwiTGluZVdlaWdodCI6MC4wLCJMaW5lVHlwZSI6MCwiUGFyZW50U3R5bGUiOm51bGx9LCJQYXJlbnRTdHlsZSI6bnVsbH0sIk1hcmdpbiI6eyIkaWQiOiIyNTA2IiwiVG9wIjowLjAsIkxlZnQiOjAuMCwiUmlnaHQiOjAuMCwiQm90dG9tIjowLjB9LCJQYWRkaW5nIjp7IiRpZCI6IjI1MDciLCJUb3AiOjAuMCwiTGVmdCI6MC4wLCJSaWdodCI6MC4wLCJCb3R0b20iOjAuMH0sIkJhY2tncm91bmQiOm51bGwsIklzVmlzaWJsZSI6dHJ1ZSwiV2lkdGgiOjAuMCwiSGVpZ2h0IjowLjAsIkJvcmRlclN0eWxlIjpudWxsLCJQYXJlbnRTdHlsZSI6bnVsbH0sIlNoYXBlU3R5bGUiOnsiJGlkIjoiMjUwOCIsIk1hcmdpbiI6eyIkaWQiOiIyNTA5IiwiVG9wIjowLjAsIkxlZnQiOjQuMCwiUmlnaHQiOjQuMCwiQm90dG9tIjowLjB9LCJQYWRkaW5nIjp7IiRpZCI6IjI1MTAiLCJUb3AiOjAuMCwiTGVmdCI6MC4wLCJSaWdodCI6MC4wLCJCb3R0b20iOjAuMH0sIkJhY2tncm91bmQiOnsiJGlkIjoiMjUxMSIsIkNvbG9yIjp7IiRpZCI6IjI1MTIiLCJBIjoyNTUsIlIiOjIxLCJHIjo5NiwiQiI6MTMwfX0sIklzVmlzaWJsZSI6dHJ1ZSwiV2lkdGgiOjAuMCwiSGVpZ2h0IjoxMC4wLCJCb3JkZXJTdHlsZSI6eyIkaWQiOiIyNTEzIiwiTGluZUNvbG9yIjp7IiRpZCI6IjI1MTQiLCIkdHlwZSI6Ik5MUkUuQ29tbW9uLkRvbS5Tb2xpZENvbG9yQnJ1c2gsIE5MUkUuQ29tbW9uIiwiQ29sb3IiOnsiJGlkIjoiMjUxNSIsIkEiOjI1NSwiUiI6MjM0LCJHIjoyMiwiQiI6MzB9fSwiTGluZVdlaWdodCI6MC4wLCJMaW5lVHlwZSI6MCwiUGFyZW50U3R5bGUiOm51bGx9LCJQYXJlbnRTdHlsZSI6bnVsbH0sIlRpdGxlU3R5bGUiOnsiJGlkIjoiMjUxNiIsIkZvbnRTZXR0aW5ncyI6eyIkaWQiOiIyNTE3IiwiRm9udFNpemUiOjExLCJGb250TmFtZSI6IkNhbGlicmkiLCJJc0JvbGQiOmZhbHNlLCJJc0l0YWxpYyI6ZmFsc2UsIklzVW5kZXJsaW5lZCI6ZmFsc2UsIlBhcmVudFN0eWxlIjpudWxsfSwiQXV0b1NpemUiOjAsIkZvcmVncm91bmQiOnsiJGlkIjoiMjUxOCIsIkNvbG9yIjp7IiRpZCI6IjI1MTkiLCJBIjoyNTUsIlIiOjAsIkciOjAsIkIiOjB9fSwiTWF4V2lkdGgiOjcyMC4wLCJNYXhIZWlnaHQiOiJJbmZpbml0eSIsIlNtYXJ0Rm9yZWdyb3VuZElzQWN0aXZlIjpmYWxzZSwiSG9yaXpvbnRhbEFsaWdubWVudCI6MCwiVmVydGljYWxBbGlnbm1lbnQiOjEsIlNtYXJ0Rm9yZWdyb3VuZCI6bnVsbCwiQmFja2dyb3VuZEZpbGxUeXBlIjowLCJNYXJnaW4iOnsiJGlkIjoiMjUyMCIsIlRvcCI6MC4wLCJMZWZ0IjowLjAsIlJpZ2h0IjowLjAsIkJvdHRvbSI6MC4wfSwiUGFkZGluZyI6eyIkaWQiOiIyNTIxIiwiVG9wIjowLjAsIkxlZnQiOjAuMCwiUmlnaHQiOjAuMCwiQm90dG9tIjowLjB9LCJCYWNrZ3JvdW5kIjp7IiRpZCI6IjI1MjIiLCJDb2xvciI6eyIkaWQiOiIyNTIzIiwiQSI6MCwiUiI6MjU1LCJHIjoyNTUsIkIiOjI1NX19LCJJc1Zpc2libGUiOnRydWUsIldpZHRoIjowLjAsIkhlaWdodCI6MC4wLCJCb3JkZXJTdHlsZSI6eyIkaWQiOiIyNTI0IiwiTGluZUNvbG9yIjpudWxsLCJMaW5lV2VpZ2h0IjowLjAsIkxpbmVUeXBlIjowLCJQYXJlbnRTdHlsZSI6bnVsbH0sIlBhcmVudFN0eWxlIjpudWxsfSwiRGF0ZVN0eWxlIjp7IiRpZCI6IjI1MjUiLCJGb250U2V0dGluZ3MiOnsiJGlkIjoiMjUyNiIsIkZvbnRTaXplIjoxMCwiRm9udE5hbWUiOiJDYWxpYnJpIiwiSXNCb2xkIjpmYWxzZSwiSXNJdGFsaWMiOmZhbHNlLCJJc1VuZGVybGluZWQiOmZhbHNlLCJQYXJlbnRTdHlsZSI6bnVsbH0sIkF1dG9TaXplIjowLCJGb3JlZ3JvdW5kIjp7IiRpZCI6IjI1MjciLCJDb2xvciI6eyIkaWQiOiIyNTI4IiwiQSI6MjU1LCJSIjoxNCwiRyI6NDAsIkIiOjY1fX0sIk1heFdpZHRoIjoyMDAuMCwiTWF4SGVpZ2h0IjoiSW5maW5pdHkiLCJTbWFydEZvcmVncm91bmRJc0FjdGl2ZSI6ZmFsc2UsIkhvcml6b250YWxBbGlnbm1lbnQiOjIsIlZlcnRpY2FsQWxpZ25tZW50IjoxLCJTbWFydEZvcmVncm91bmQiOm51bGwsIkJhY2tncm91bmRGaWxsVHlwZSI6MCwiTWFyZ2luIjp7IiRpZCI6IjI1MjkiLCJUb3AiOjAuMCwiTGVmdCI6MC4wLCJSaWdodCI6MC4wLCJCb3R0b20iOjAuMH0sIlBhZGRpbmciOnsiJGlkIjoiMjUzMCIsIlRvcCI6MC4wLCJMZWZ0IjowLjAsIlJpZ2h0IjowLjAsIkJvdHRvbSI6MC4wfSwiQmFja2dyb3VuZCI6eyIkaWQiOiIyNTMxIiwiQ29sb3IiOnsiJGlkIjoiMjUzMiIsIkEiOjAsIlIiOjI1NSwiRyI6MjU1LCJCIjoyNTV9fSwiSXNWaXNpYmxlIjp0cnVlLCJXaWR0aCI6MC4wLCJIZWlnaHQiOjAuMCwiQm9yZGVyU3R5bGUiOnsiJGlkIjoiMjUzMyIsIkxpbmVDb2xvciI6bnVsbCwiTGluZVdlaWdodCI6MC4wLCJMaW5lVHlwZSI6MCwiUGFyZW50U3R5bGUiOm51bGx9LCJQYXJlbnRTdHlsZSI6bnVsbH0sIkRhdGVGb3JtYXQiOnsiJGlkIjoiMjUzNCIsIkZvcm1hdFN0cmluZyI6Ik1NTSB5eXl5IiwiU2VwYXJhdG9yIjoiLyIsIlVzZUludGVybmF0aW9uYWxEYXRlRm9ybWF0IjpmYWxzZSwiRGF0ZUlzVmlzaWJsZSI6dHJ1ZSwiVGltZUlzVmlzaWJsZSI6ZmFsc2UsIkhvdXJEaWdpdHMiOjEsIkFtUG1EZXNpZ25hdG9yIjoyLCJUcmltMDBNaW51dGVzIjpmYWxzZSwiTGFzdEtub3duVmlzaWJpbGl0eVN0YXRlIjpudWxsfSwiV2Vla051bWJlcmluZyI6eyIkaWQiOiIyNTM1IiwiRm9ybWF0IjowLCJJc1Zpc2libGUiOmZhbHNlLCJMYXN0S25vd25WaXNpYmlsaXR5U3RhdGUiOmZhbHNlfSwiSXNWaXNpYmxlIjp0cnVlLCJWYXJpYW5jZVN0eWxlIjp7IiRpZCI6IjI1MzYiLCJUZXh0U3R5bGUiOnsiJGlkIjoiMjUzNyIsIkZvbnRTZXR0aW5ncyI6eyIkaWQiOiIyNTM4IiwiRm9udFNpemUiOjExLCJGb250TmFtZSI6IkNhbGlicmkiLCJJc0JvbGQiOmZhbHNlLCJJc0l0YWxpYyI6ZmFsc2UsIklzVW5kZXJsaW5lZCI6ZmFsc2UsIlBhcmVudFN0eWxlIjpudWxsfSwiQXV0b1NpemUiOjAsIkZvcmVncm91bmQiOnsiJGlkIjoiMjUzOSIsIkNvbG9yIjp7IiRpZCI6IjI1NDA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MjU0MSIsIlRvcCI6MC4wLCJMZWZ0IjowLjAsIlJpZ2h0IjowLjAsIkJvdHRvbSI6MC4wfSwiUGFkZGluZyI6eyIkaWQiOiIyNTQyIiwiVG9wIjowLjAsIkxlZnQiOjAuMCwiUmlnaHQiOjAuMCwiQm90dG9tIjowLjB9LCJCYWNrZ3JvdW5kIjp7IiRpZCI6IjI1NDMiLCJDb2xvciI6eyIkaWQiOiIyNTQ0IiwiQSI6MCwiUiI6MCwiRyI6MCwiQiI6MH19LCJJc1Zpc2libGUiOnRydWUsIldpZHRoIjowLjAsIkhlaWdodCI6MC4wLCJCb3JkZXJTdHlsZSI6eyIkaWQiOiIyNTQ1IiwiTGluZUNvbG9yIjpudWxsLCJMaW5lV2VpZ2h0IjowLjAsIkxpbmVUeXBlIjowLCJQYXJlbnRTdHlsZSI6bnVsbH0sIlBhcmVudFN0eWxlIjpudWxsfSwiUGFyZW50U3R5bGUiOm51bGx9LCJQYXJlbnRTdHlsZSI6bnVsbH0sIkluZGV4IjoyNSwiU21hcnREdXJhdGlvbkFjdGl2YXRlZCI6ZmFsc2UsIkRhdGVGb3JtYXQiOnsiJHJlZiI6IjI1MzQifSwiV2Vla051bWJlcmluZyI6eyIkaWQiOiIyNTQ2IiwiRm9ybWF0IjowLCJJc1Zpc2libGUiOmZhbHNlLCJMYXN0S25vd25WaXNpYmlsaXR5U3RhdGUiOmZhbHNlfSwiQmFzZWxpbmVEYXRhIjp7IiRpZCI6IjI1NDciLCJTdGFydERhdGUiOiIyMDI2LTEwLTA1VDAwOjAwOjAwWiIsIkVuZERhdGUiOiIyMDI2LTEyLTE1VDIzOjU5OjAwWiJ9LCJJZCI6IjdiNDFiYTJjLTQyMjctNGY4MC05MzhkLTU1YzBhZDU2NzA3YSIsIkltcG9ydElkIjpudWxsLCJUaXRsZSI6IkNFUCBhbmQgSUNTOiBJbnN0YWxsYXRpb24gYW5kIEVuZXJnaXphdGlvbiAoRVNTKSIsIk5vdGUiOm51bGwsIkh5cGVybGluayI6eyIkaWQiOiIyNTQ4IiwiQWRkcmVzcyI6IiIsIlN1YkFkZHJlc3MiOiIifSwiSXNDaGFuZ2VkIjpmYWxzZSwiSXNOZXciOmZhbHNlfX1dLCJfbWlsZXN0b25lcyI6W10sIklkIjoiMDAwMDAwMDAtMDAwMC0wMDAwLTAwMDAtMDAwMDAwMDAwMDAwIiwiSXNTaW5nbGVJdGVtUm93Ijp0cnVlfSx7IiRpZCI6IjI1NDkiLCJfdGFza3MiOltdLCJfbWlsZXN0b25lcyI6W3siJGlkIjoiMjU1MCIsIklkIjoiMjc5OWVlOGItZWY0Yi00MTM2LTk0YmQtZTcxZmU4NWI2Y2UyIiwiSW5kZXgiOjI2LCJHcm91cElkIjpudWxsLCJUaXRsZSI6IkVuZXJnaXphdGlvbiBpbnN0cnVtZW50IHpvbmUgY29tcGxldGUiLCJEYXRlVGltZSI6IjIwMjYtMTItMTZUMjM6NTk6MDAiLCJQZXJjZW50YWdlQ29tcGxldGUiOm51bGwsIk5vdGUiOm51bGwsIlN0eWxlIjp7IiRpZCI6IjI1NTEiLCJUaXRsZVBvc2l0aW9uIjoiTGVmdCIsIkRhdGVQb3NpdGlvbiI6IlJpZ2h0IiwiVmFyaWFuY2VQb3NpdGlvbiI6IlJpZ2h0IiwiU2hhcGVUeXBlIjoxMywiU2hhcGVTaXplIjowLCJTcGFjaW5nIjo1LCJTaGFwZVN0eWxlIjp7IiRpZCI6IjI1NTIiLCJNYXJnaW4iOnsiJGlkIjoiMjU1MyIsIlRvcCI6MC4wLCJMZWZ0IjowLjAsIlJpZ2h0IjowLjAsIkJvdHRvbSI6MC4wfSwiUGFkZGluZyI6eyIkaWQiOiIyNTU0IiwiVG9wIjowLjAsIkxlZnQiOjAuMCwiUmlnaHQiOjAuMCwiQm90dG9tIjowLjB9LCJCYWNrZ3JvdW5kIjp7IiRpZCI6IjI1NTUiLCJDb2xvciI6eyIkaWQiOiIyNTU2IiwiQSI6MjU1LCJSIjoyMSwiRyI6OTYsIkIiOjEzMH19LCJJc1Zpc2libGUiOnRydWUsIldpZHRoIjoxMi4wLCJIZWlnaHQiOjE0LjAsIkJvcmRlclN0eWxlIjp7IiRpZCI6IjI1NTciLCJMaW5lQ29sb3IiOnsiJGlkIjoiMjU1OCIsIiR0eXBlIjoiTkxSRS5Db21tb24uRG9tLlNvbGlkQ29sb3JCcnVzaCwgTkxSRS5Db21tb24iLCJDb2xvciI6eyIkaWQiOiIyNTU5IiwiQSI6MjU1LCJSIjoyMzQsIkciOjIyLCJCIjozMH19LCJMaW5lV2VpZ2h0IjowLjAsIkxpbmVUeXBlIjowLCJQYXJlbnRTdHlsZSI6bnVsbH0sIlBhcmVudFN0eWxlIjpudWxsfSwiVGl0bGVTdHlsZSI6eyIkaWQiOiIyNTYwIiwiRm9udFNldHRpbmdzIjp7IiRpZCI6IjI1NjEiLCJGb250U2l6ZSI6MTEsIkZvbnROYW1lIjoiQ2FsaWJyaSIsIklzQm9sZCI6ZmFsc2UsIklzSXRhbGljIjpmYWxzZSwiSXNVbmRlcmxpbmVkIjpmYWxzZSwiUGFyZW50U3R5bGUiOm51bGx9LCJBdXRvU2l6ZSI6MCwiRm9yZWdyb3VuZCI6eyIkaWQiOiIyNTYyIiwiQ29sb3IiOnsiJGlkIjoiMjU2MyIsIkEiOjI1NSwiUiI6MCwiRyI6MCwiQiI6MH19LCJNYXhXaWR0aCI6MjAwLjAsIk1heEhlaWdodCI6IkluZmluaXR5IiwiU21hcnRGb3JlZ3JvdW5kSXNBY3RpdmUiOmZhbHNlLCJIb3Jpem9udGFsQWxpZ25tZW50IjoyLCJWZXJ0aWNhbEFsaWdubWVudCI6MSwiU21hcnRGb3JlZ3JvdW5kIjpudWxsLCJCYWNrZ3JvdW5kRmlsbFR5cGUiOjAsIk1hcmdpbiI6eyIkaWQiOiIyNTY0IiwiVG9wIjowLjAsIkxlZnQiOjAuMCwiUmlnaHQiOjAuMCwiQm90dG9tIjowLjB9LCJQYWRkaW5nIjp7IiRpZCI6IjI1NjUiLCJUb3AiOjAuMCwiTGVmdCI6MC4wLCJSaWdodCI6MC4wLCJCb3R0b20iOjAuMH0sIkJhY2tncm91bmQiOnsiJGlkIjoiMjU2NiIsIkNvbG9yIjp7IiRpZCI6IjI1NjciLCJBIjowLCJSIjoyNTUsIkciOjI1NSwiQiI6MjU1fX0sIklzVmlzaWJsZSI6dHJ1ZSwiV2lkdGgiOjAuMCwiSGVpZ2h0IjowLjAsIkJvcmRlclN0eWxlIjp7IiRpZCI6IjI1NjgiLCJMaW5lQ29sb3IiOm51bGwsIkxpbmVXZWlnaHQiOjAuMCwiTGluZVR5cGUiOjAsIlBhcmVudFN0eWxlIjpudWxsfSwiUGFyZW50U3R5bGUiOm51bGx9LCJEYXRlU3R5bGUiOnsiJGlkIjoiMjU2OSIsIkZvbnRTZXR0aW5ncyI6eyIkaWQiOiIyNTcwIiwiRm9udFNpemUiOjEwLCJGb250TmFtZSI6IkNhbGlicmkiLCJJc0JvbGQiOmZhbHNlLCJJc0l0YWxpYyI6ZmFsc2UsIklzVW5kZXJsaW5lZCI6ZmFsc2UsIlBhcmVudFN0eWxlIjpudWxsfSwiQXV0b1NpemUiOjAsIkZvcmVncm91bmQiOnsiJGlkIjoiMjU3MSIsIkNvbG9yIjp7IiRpZCI6IjI1NzIiLCJBIjoyNTUsIlIiOjE0LCJHIjo0MCwiQiI6NjV9fSwiTWF4V2lkdGgiOjIwMC4wLCJNYXhIZWlnaHQiOiJJbmZpbml0eSIsIlNtYXJ0Rm9yZWdyb3VuZElzQWN0aXZlIjpmYWxzZSwiSG9yaXpvbnRhbEFsaWdubWVudCI6MCwiVmVydGljYWxBbGlnbm1lbnQiOjEsIlNtYXJ0Rm9yZWdyb3VuZCI6bnVsbCwiQmFja2dyb3VuZEZpbGxUeXBlIjowLCJNYXJnaW4iOnsiJGlkIjoiMjU3MyIsIlRvcCI6MC4wLCJMZWZ0IjowLjAsIlJpZ2h0IjowLjAsIkJvdHRvbSI6MC4wfSwiUGFkZGluZyI6eyIkaWQiOiIyNTc0IiwiVG9wIjowLjAsIkxlZnQiOjAuMCwiUmlnaHQiOjAuMCwiQm90dG9tIjowLjB9LCJCYWNrZ3JvdW5kIjp7IiRpZCI6IjI1NzUiLCJDb2xvciI6eyIkaWQiOiIyNTc2IiwiQSI6MCwiUiI6MjU1LCJHIjoyNTUsIkIiOjI1NX19LCJJc1Zpc2libGUiOnRydWUsIldpZHRoIjowLjAsIkhlaWdodCI6MC4wLCJCb3JkZXJTdHlsZSI6eyIkaWQiOiIyNTc3IiwiTGluZUNvbG9yIjpudWxsLCJMaW5lV2VpZ2h0IjowLjAsIkxpbmVUeXBlIjowLCJQYXJlbnRTdHlsZSI6bnVsbH0sIlBhcmVudFN0eWxlIjpudWxsfSwiRGF0ZUZvcm1hdCI6eyIkaWQiOiIyNTc4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I1NzkiLCJGb3JtYXQiOjAsIklzVmlzaWJsZSI6ZmFsc2UsIkxhc3RLbm93blZpc2liaWxpdHlTdGF0ZSI6ZmFsc2V9LCJJc1Zpc2libGUiOnRydWUsIlZhcmlhbmNlU3R5bGUiOnsiJGlkIjoiMjU4MCIsIlRleHRTdHlsZSI6eyIkaWQiOiIyNTgxIiwiRm9udFNldHRpbmdzIjp7IiRpZCI6IjI1ODIiLCJGb250U2l6ZSI6MTEsIkZvbnROYW1lIjoiQ2FsaWJyaSIsIklzQm9sZCI6ZmFsc2UsIklzSXRhbGljIjpmYWxzZSwiSXNVbmRlcmxpbmVkIjpmYWxzZSwiUGFyZW50U3R5bGUiOm51bGx9LCJBdXRvU2l6ZSI6MCwiRm9yZWdyb3VuZCI6eyIkaWQiOiIyNTgzIiwiQ29sb3IiOnsiJGlkIjoiMjU4NC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yNTg1IiwiVG9wIjowLjAsIkxlZnQiOjAuMCwiUmlnaHQiOjAuMCwiQm90dG9tIjowLjB9LCJQYWRkaW5nIjp7IiRpZCI6IjI1ODYiLCJUb3AiOjAuMCwiTGVmdCI6MC4wLCJSaWdodCI6MC4wLCJCb3R0b20iOjAuMH0sIkJhY2tncm91bmQiOnsiJGlkIjoiMjU4NyIsIkNvbG9yIjp7IiRpZCI6IjI1ODgiLCJBIjowLCJSIjowLCJHIjowLCJCIjowfX0sIklzVmlzaWJsZSI6ZmFsc2UsIldpZHRoIjowLjAsIkhlaWdodCI6MC4wLCJCb3JkZXJTdHlsZSI6eyIkaWQiOiIyNTg5IiwiTGluZUNvbG9yIjpudWxsLCJMaW5lV2VpZ2h0IjowLjAsIkxpbmVUeXBlIjowLCJQYXJlbnRTdHlsZSI6bnVsbH0sIlBhcmVudFN0eWxlIjpudWxsfSwiUGFyZW50U3R5bGUiOm51bGx9LCJQYXJlbnRTdHlsZSI6bnVsbH0sIkh5cGVybGluayI6bnVsbCwiQmFzZWxpbmVEYXRhIjp7IiRpZCI6IjI1OTAiLCJEYXRlIjoiMjAyNi0xMi0xNlQyMzo1OTowMCJ9LCJJbXBvcnRJZCI6IiJ9XSwiSWQiOiIwMDAwMDAwMC0wMDAwLTAwMDAtMDAwMC0wMDAwMDAwMDAwMDAiLCJJc1NpbmdsZUl0ZW1Sb3ciOnRydWV9LHsiJGlkIjoiMjU5MSIsIl90YXNrcyI6W3siJGlkIjoiMjU5MiIsIl9hdHRhY2hlZE1pbGVzdG9uZXMiOltdLCJUYXNrRGVmaW5pdGlvbiI6eyIkaWQiOiIyNTkzIiwiR3JvdXBOYW1lIjpudWxsLCJTdGFydERhdGUiOiIyMDI2LTEyLTE2VDIzOjU5OjAwWiIsIkVuZERhdGUiOiIyMDI3LTAzLTAyVDIzOjU5OjAwWiIsIlBlcmNlbnRhZ2VDb21wbGV0ZSI6bnVsbCwiU3R5bGUiOnsiJGlkIjoiMjU5NCIsIlNoYXBlIjoxLCJTaGFwZVRoaWNrbmVzcyI6MCwiRHVyYXRpb25Gb3JtYXQiOjAsIkluY2x1ZGVOb25Xb3JraW5nRGF5c0luRHVyYXRpb24iOmZhbHNlLCJQZXJjZW50YWdlQ29tcGxldGVTdHlsZSI6eyIkaWQiOiIyNTk1IiwiRm9udFNldHRpbmdzIjp7IiRpZCI6IjI1OTYiLCJGb250U2l6ZSI6MTAsIkZvbnROYW1lIjoiQ2FsaWJyaSIsIklzQm9sZCI6ZmFsc2UsIklzSXRhbGljIjpmYWxzZSwiSXNVbmRlcmxpbmVkIjpmYWxzZSwiUGFyZW50U3R5bGUiOm51bGx9LCJBdXRvU2l6ZSI6MCwiRm9yZWdyb3VuZCI6eyIkaWQiOiIyNTk3IiwiQ29sb3IiOnsiJGlkIjoiMjU5OCIsIkEiOjI1NSwiUiI6MjMyLCJHIjoyMzIsIkIiOjIzMn19LCJNYXhXaWR0aCI6MjAwLjAsIk1heEhlaWdodCI6IkluZmluaXR5IiwiU21hcnRGb3JlZ3JvdW5kSXNBY3RpdmUiOmZhbHNlLCJIb3Jpem9udGFsQWxpZ25tZW50IjoxLCJWZXJ0aWNhbEFsaWdubWVudCI6MSwiU21hcnRGb3JlZ3JvdW5kIjpudWxsLCJCYWNrZ3JvdW5kRmlsbFR5cGUiOjAsIk1hcmdpbiI6eyIkaWQiOiIyNTk5IiwiVG9wIjowLjAsIkxlZnQiOjAuMCwiUmlnaHQiOjAuMCwiQm90dG9tIjowLjB9LCJQYWRkaW5nIjp7IiRpZCI6IjI2MDAiLCJUb3AiOjAuMCwiTGVmdCI6MC4wLCJSaWdodCI6MC4wLCJCb3R0b20iOjAuMH0sIkJhY2tncm91bmQiOnsiJGlkIjoiMjYwMSIsIkNvbG9yIjp7IiRpZCI6IjI2MDIiLCJBIjo4OSwiUiI6MCwiRyI6MCwiQiI6MH19LCJJc1Zpc2libGUiOnRydWUsIldpZHRoIjowLjAsIkhlaWdodCI6MC4wLCJCb3JkZXJTdHlsZSI6eyIkaWQiOiIyNjAzIiwiTGluZUNvbG9yIjpudWxsLCJMaW5lV2VpZ2h0IjowLjAsIkxpbmVUeXBlIjowLCJQYXJlbnRTdHlsZSI6bnVsbH0sIlBhcmVudFN0eWxlIjpudWxsfSwiRHVyYXRpb25TdHlsZSI6eyIkaWQiOiIyNjA0IiwiRm9udFNldHRpbmdzIjp7IiRpZCI6IjI2MDUiLCJGb250U2l6ZSI6MTAsIkZvbnROYW1lIjoiQ2FsaWJyaSIsIklzQm9sZCI6ZmFsc2UsIklzSXRhbGljIjpmYWxzZSwiSXNVbmRlcmxpbmVkIjpmYWxzZSwiUGFyZW50U3R5bGUiOm51bGx9LCJBdXRvU2l6ZSI6MCwiRm9yZWdyb3VuZCI6eyIkaWQiOiIyNjA2IiwiQ29sb3IiOnsiJGlkIjoiMjYwNyIsIkEiOjI1NSwiUiI6MjM3LCJHIjoxMjUsIkIiOjQ5fX0sIk1heFdpZHRoIjoyMDAuMCwiTWF4SGVpZ2h0IjoiSW5maW5pdHkiLCJTbWFydEZvcmVncm91bmRJc0FjdGl2ZSI6ZmFsc2UsIkhvcml6b250YWxBbGlnbm1lbnQiOjAsIlZlcnRpY2FsQWxpZ25tZW50IjoxLCJTbWFydEZvcmVncm91bmQiOm51bGwsIkJhY2tncm91bmRGaWxsVHlwZSI6MCwiTWFyZ2luIjp7IiRpZCI6IjI2MDgiLCJUb3AiOjAuMCwiTGVmdCI6MC4wLCJSaWdodCI6MC4wLCJCb3R0b20iOjAuMH0sIlBhZGRpbmciOnsiJGlkIjoiMjYwOSIsIlRvcCI6MC4wLCJMZWZ0IjowLjAsIlJpZ2h0IjowLjAsIkJvdHRvbSI6MC4wfSwiQmFja2dyb3VuZCI6eyIkaWQiOiIyNjEwIiwiQ29sb3IiOnsiJGlkIjoiMjYxMSIsIkEiOjI1NSwiUiI6MjM3LCJHIjoxMjUsIkIiOjQ5fX0sIklzVmlzaWJsZSI6dHJ1ZSwiV2lkdGgiOjAuMCwiSGVpZ2h0IjowLjAsIkJvcmRlclN0eWxlIjp7IiRpZCI6IjI2MTIiLCJMaW5lQ29sb3IiOm51bGwsIkxpbmVXZWlnaHQiOjAuMCwiTGluZVR5cGUiOjAsIlBhcmVudFN0eWxlIjpudWxsfSwiUGFyZW50U3R5bGUiOm51bGx9LCJIb3Jpem9udGFsQ29ubmVjdG9yU3R5bGUiOnsiJGlkIjoiMjYxMyIsIkxpbmVDb2xvciI6eyIkaWQiOiIyNjE0IiwiJHR5cGUiOiJOTFJFLkNvbW1vbi5Eb20uU29saWRDb2xvckJydXNoLCBOTFJFLkNvbW1vbiIsIkNvbG9yIjp7IiRpZCI6IjI2MTUiLCJBIjoyNTUsIlIiOjAsIkciOjAsIkIiOjB9fSwiTGluZVdlaWdodCI6MC4wLCJMaW5lVHlwZSI6MCwiUGFyZW50U3R5bGUiOm51bGx9LCJWZXJ0aWNhbENvbm5lY3RvclN0eWxlIjp7IiRpZCI6IjI2MTYiLCJMaW5lQ29sb3IiOnsiJGlkIjoiMjYxNyIsIiR0eXBlIjoiTkxSRS5Db21tb24uRG9tLlNvbGlkQ29sb3JCcnVzaCwgTkxSRS5Db21tb24iLCJDb2xvciI6eyIkaWQiOiIyNjE4IiwiQSI6MjU1LCJSIjowLCJHIjowLCJCIjowfX0sIkxpbmVXZWlnaHQiOjAuMCwiTGluZVR5cGUiOjAsIlBhcmVudFN0eWxlIjpudWxsfSwiTWFyZ2luIjpudWxsLCJTdGFydERhdGVQb3NpdGlvbiI6MywiRW5kRGF0ZVBvc2l0aW9uIjozLCJEYXRlSXNWaXNpYmxlIjp0cnVlLCJUaXRsZVBvc2l0aW9uIjo0LCJEdXJhdGlvblBvc2l0aW9uIjo2LCJQZXJjZW50YWdlQ29tcGxldGVkUG9zaXRpb24iOjIsIlZhcmlhbmNlUG9zaXRpb24iOjYsIlNwYWNpbmciOjMsIklzQmVsb3dUaW1lYmFuZCI6dHJ1ZSwiUGVyY2VudGFnZUNvbXBsZXRlU2hhcGVPcGFjaXR5IjozNSwiQmFzZWxpbmVTdHlsZSI6eyIkaWQiOiIyNjE5IiwiU2hhcGVTdHlsZSI6eyIkaWQiOiIyNjIwIiwiTWFyZ2luIjp7IiRpZCI6IjI2MjEiLCJUb3AiOjAuMCwiTGVmdCI6MC4wLCJSaWdodCI6MC4wLCJCb3R0b20iOjAuMH0sIlBhZGRpbmciOnsiJGlkIjoiMjYyMiIsIlRvcCI6MC4wLCJMZWZ0IjowLjAsIlJpZ2h0IjowLjAsIkJvdHRvbSI6MC4wfSwiQmFja2dyb3VuZCI6eyIkaWQiOiIyNjIzIiwiQ29sb3IiOnsiJGlkIjoiMjYyNCIsIkEiOjE1MywiUiI6MCwiRyI6MCwiQiI6MH19LCJJc1Zpc2libGUiOnRydWUsIldpZHRoIjowLjAsIkhlaWdodCI6MC4wLCJCb3JkZXJTdHlsZSI6eyIkaWQiOiIyNjI1IiwiTGluZUNvbG9yIjpudWxsLCJMaW5lV2VpZ2h0IjowLjAsIkxpbmVUeXBlIjowLCJQYXJlbnRTdHlsZSI6bnVsbH0sIlBhcmVudFN0eWxlIjpudWxsfSwiTWFyZ2luIjp7IiRpZCI6IjI2MjYiLCJUb3AiOjAuMCwiTGVmdCI6MC4wLCJSaWdodCI6MC4wLCJCb3R0b20iOjAuMH0sIlBhZGRpbmciOnsiJGlkIjoiMjYyNyIsIlRvcCI6MC4wLCJMZWZ0IjowLjAsIlJpZ2h0IjowLjAsIkJvdHRvbSI6MC4wfSwiQmFja2dyb3VuZCI6bnVsbCwiSXNWaXNpYmxlIjp0cnVlLCJXaWR0aCI6MC4wLCJIZWlnaHQiOjAuMCwiQm9yZGVyU3R5bGUiOm51bGwsIlBhcmVudFN0eWxlIjpudWxsfSwiU2hhcGVTdHlsZSI6eyIkaWQiOiIyNjI4IiwiTWFyZ2luIjp7IiRpZCI6IjI2MjkiLCJUb3AiOjAuMCwiTGVmdCI6NC4wLCJSaWdodCI6NC4wLCJCb3R0b20iOjAuMH0sIlBhZGRpbmciOnsiJGlkIjoiMjYzMCIsIlRvcCI6MC4wLCJMZWZ0IjowLjAsIlJpZ2h0IjowLjAsIkJvdHRvbSI6MC4wfSwiQmFja2dyb3VuZCI6eyIkaWQiOiIyNjMxIiwiQ29sb3IiOnsiJGlkIjoiMjYzMiIsIkEiOjI1NSwiUiI6MjEsIkciOjk2LCJCIjoxMzB9fSwiSXNWaXNpYmxlIjp0cnVlLCJXaWR0aCI6MC4wLCJIZWlnaHQiOjEwLjAsIkJvcmRlclN0eWxlIjp7IiRpZCI6IjI2MzMiLCJMaW5lQ29sb3IiOnsiJGlkIjoiMjYzNCIsIiR0eXBlIjoiTkxSRS5Db21tb24uRG9tLlNvbGlkQ29sb3JCcnVzaCwgTkxSRS5Db21tb24iLCJDb2xvciI6eyIkaWQiOiIyNjM1IiwiQSI6MjU1LCJSIjoyMzQsIkciOjIyLCJCIjozMH19LCJMaW5lV2VpZ2h0IjowLjAsIkxpbmVUeXBlIjowLCJQYXJlbnRTdHlsZSI6bnVsbH0sIlBhcmVudFN0eWxlIjpudWxsfSwiVGl0bGVTdHlsZSI6eyIkaWQiOiIyNjM2IiwiRm9udFNldHRpbmdzIjp7IiRpZCI6IjI2MzciLCJGb250U2l6ZSI6MTEsIkZvbnROYW1lIjoiQ2FsaWJyaSIsIklzQm9sZCI6ZmFsc2UsIklzSXRhbGljIjpmYWxzZSwiSXNVbmRlcmxpbmVkIjpmYWxzZSwiUGFyZW50U3R5bGUiOm51bGx9LCJBdXRvU2l6ZSI6MCwiRm9yZWdyb3VuZCI6eyIkaWQiOiIyNjM4IiwiQ29sb3IiOnsiJGlkIjoiMjYzOSIsIkEiOjI1NSwiUiI6MCwiRyI6MCwiQiI6MH19LCJNYXhXaWR0aCI6NzIwLjAsIk1heEhlaWdodCI6IkluZmluaXR5IiwiU21hcnRGb3JlZ3JvdW5kSXNBY3RpdmUiOmZhbHNlLCJIb3Jpem9udGFsQWxpZ25tZW50IjowLCJWZXJ0aWNhbEFsaWdubWVudCI6MSwiU21hcnRGb3JlZ3JvdW5kIjpudWxsLCJCYWNrZ3JvdW5kRmlsbFR5cGUiOjAsIk1hcmdpbiI6eyIkaWQiOiIyNjQwIiwiVG9wIjowLjAsIkxlZnQiOjAuMCwiUmlnaHQiOjAuMCwiQm90dG9tIjowLjB9LCJQYWRkaW5nIjp7IiRpZCI6IjI2NDEiLCJUb3AiOjAuMCwiTGVmdCI6MC4wLCJSaWdodCI6MC4wLCJCb3R0b20iOjAuMH0sIkJhY2tncm91bmQiOnsiJGlkIjoiMjY0MiIsIkNvbG9yIjp7IiRpZCI6IjI2NDMiLCJBIjowLCJSIjoyNTUsIkciOjI1NSwiQiI6MjU1fX0sIklzVmlzaWJsZSI6dHJ1ZSwiV2lkdGgiOjAuMCwiSGVpZ2h0IjowLjAsIkJvcmRlclN0eWxlIjp7IiRpZCI6IjI2NDQiLCJMaW5lQ29sb3IiOm51bGwsIkxpbmVXZWlnaHQiOjAuMCwiTGluZVR5cGUiOjAsIlBhcmVudFN0eWxlIjpudWxsfSwiUGFyZW50U3R5bGUiOm51bGx9LCJEYXRlU3R5bGUiOnsiJGlkIjoiMjY0NSIsIkZvbnRTZXR0aW5ncyI6eyIkaWQiOiIyNjQ2IiwiRm9udFNpemUiOjEwLCJGb250TmFtZSI6IkNhbGlicmkiLCJJc0JvbGQiOmZhbHNlLCJJc0l0YWxpYyI6ZmFsc2UsIklzVW5kZXJsaW5lZCI6ZmFsc2UsIlBhcmVudFN0eWxlIjpudWxsfSwiQXV0b1NpemUiOjAsIkZvcmVncm91bmQiOnsiJGlkIjoiMjY0NyIsIkNvbG9yIjp7IiRpZCI6IjI2NDgiLCJBIjoyNTUsIlIiOjE0LCJHIjo0MCwiQiI6NjV9fSwiTWF4V2lkdGgiOjIwMC4wLCJNYXhIZWlnaHQiOiJJbmZpbml0eSIsIlNtYXJ0Rm9yZWdyb3VuZElzQWN0aXZlIjpmYWxzZSwiSG9yaXpvbnRhbEFsaWdubWVudCI6MiwiVmVydGljYWxBbGlnbm1lbnQiOjEsIlNtYXJ0Rm9yZWdyb3VuZCI6bnVsbCwiQmFja2dyb3VuZEZpbGxUeXBlIjowLCJNYXJnaW4iOnsiJGlkIjoiMjY0OSIsIlRvcCI6MC4wLCJMZWZ0IjowLjAsIlJpZ2h0IjowLjAsIkJvdHRvbSI6MC4wfSwiUGFkZGluZyI6eyIkaWQiOiIyNjUwIiwiVG9wIjowLjAsIkxlZnQiOjAuMCwiUmlnaHQiOjAuMCwiQm90dG9tIjowLjB9LCJCYWNrZ3JvdW5kIjp7IiRpZCI6IjI2NTEiLCJDb2xvciI6eyIkaWQiOiIyNjUyIiwiQSI6MCwiUiI6MjU1LCJHIjoyNTUsIkIiOjI1NX19LCJJc1Zpc2libGUiOnRydWUsIldpZHRoIjowLjAsIkhlaWdodCI6MC4wLCJCb3JkZXJTdHlsZSI6eyIkaWQiOiIyNjUzIiwiTGluZUNvbG9yIjpudWxsLCJMaW5lV2VpZ2h0IjowLjAsIkxpbmVUeXBlIjowLCJQYXJlbnRTdHlsZSI6bnVsbH0sIlBhcmVudFN0eWxlIjpudWxsfSwiRGF0ZUZvcm1hdCI6eyIkaWQiOiIyNjU0IiwiRm9ybWF0U3RyaW5nIjoiTU1NIHl5eXkiLCJTZXBhcmF0b3IiOiIvIiwiVXNlSW50ZXJuYXRpb25hbERhdGVGb3JtYXQiOmZhbHNlLCJEYXRlSXNWaXNpYmxlIjp0cnVlLCJUaW1lSXNWaXNpYmxlIjpmYWxzZSwiSG91ckRpZ2l0cyI6MSwiQW1QbURlc2lnbmF0b3IiOjIsIlRyaW0wME1pbnV0ZXMiOmZhbHNlLCJMYXN0S25vd25WaXNpYmlsaXR5U3RhdGUiOm51bGx9LCJXZWVrTnVtYmVyaW5nIjp7IiRpZCI6IjI2NTUiLCJGb3JtYXQiOjAsIklzVmlzaWJsZSI6ZmFsc2UsIkxhc3RLbm93blZpc2liaWxpdHlTdGF0ZSI6ZmFsc2V9LCJJc1Zpc2libGUiOnRydWUsIlZhcmlhbmNlU3R5bGUiOnsiJGlkIjoiMjY1NiIsIlRleHRTdHlsZSI6eyIkaWQiOiIyNjU3IiwiRm9udFNldHRpbmdzIjp7IiRpZCI6IjI2NTgiLCJGb250U2l6ZSI6MTEsIkZvbnROYW1lIjoiQ2FsaWJyaSIsIklzQm9sZCI6ZmFsc2UsIklzSXRhbGljIjpmYWxzZSwiSXNVbmRlcmxpbmVkIjpmYWxzZSwiUGFyZW50U3R5bGUiOm51bGx9LCJBdXRvU2l6ZSI6MCwiRm9yZWdyb3VuZCI6eyIkaWQiOiIyNjU5IiwiQ29sb3IiOnsiJGlkIjoiMjY2MC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yNjYxIiwiVG9wIjowLjAsIkxlZnQiOjAuMCwiUmlnaHQiOjAuMCwiQm90dG9tIjowLjB9LCJQYWRkaW5nIjp7IiRpZCI6IjI2NjIiLCJUb3AiOjAuMCwiTGVmdCI6MC4wLCJSaWdodCI6MC4wLCJCb3R0b20iOjAuMH0sIkJhY2tncm91bmQiOnsiJGlkIjoiMjY2MyIsIkNvbG9yIjp7IiRpZCI6IjI2NjQiLCJBIjowLCJSIjowLCJHIjowLCJCIjowfX0sIklzVmlzaWJsZSI6dHJ1ZSwiV2lkdGgiOjAuMCwiSGVpZ2h0IjowLjAsIkJvcmRlclN0eWxlIjp7IiRpZCI6IjI2NjUiLCJMaW5lQ29sb3IiOm51bGwsIkxpbmVXZWlnaHQiOjAuMCwiTGluZVR5cGUiOjAsIlBhcmVudFN0eWxlIjpudWxsfSwiUGFyZW50U3R5bGUiOm51bGx9LCJQYXJlbnRTdHlsZSI6bnVsbH0sIlBhcmVudFN0eWxlIjpudWxsfSwiSW5kZXgiOjI3LCJTbWFydER1cmF0aW9uQWN0aXZhdGVkIjpmYWxzZSwiRGF0ZUZvcm1hdCI6eyIkcmVmIjoiMjY1NCJ9LCJXZWVrTnVtYmVyaW5nIjp7IiRpZCI6IjI2NjYiLCJGb3JtYXQiOjAsIklzVmlzaWJsZSI6ZmFsc2UsIkxhc3RLbm93blZpc2liaWxpdHlTdGF0ZSI6ZmFsc2V9LCJCYXNlbGluZURhdGEiOnsiJGlkIjoiMjY2NyIsIlN0YXJ0RGF0ZSI6IjIwMjYtMTItMTZUMjM6NTk6MDBaIiwiRW5kRGF0ZSI6IjIwMjctMDMtMDJUMjM6NTk6MDBaIn0sIklkIjoiOTdjODUxZDEtZjM4MS00Njk2LThkZWEtMGRjZGM5OTA5MDUwIiwiSW1wb3J0SWQiOiIiLCJUaXRsZSI6Ik1DQTogQ29tbWlzc2lvbmluZyBwaGFzZSBmb3Igc3ViLXN5c3RlbSAiLCJOb3RlIjpudWxsLCJIeXBlcmxpbmsiOnsiJGlkIjoiMjY2OCIsIkFkZHJlc3MiOiIiLCJTdWJBZGRyZXNzIjoiIn0sIklzQ2hhbmdlZCI6ZmFsc2UsIklzTmV3IjpmYWxzZX19XSwiX21pbGVzdG9uZXMiOltdLCJJZCI6IjAwMDAwMDAwLTAwMDAtMDAwMC0wMDAwLTAwMDAwMDAwMDAwMCIsIklzU2luZ2xlSXRlbVJvdyI6dHJ1ZX1dLCJJbmRleCI6MjIsIklkIjoiNGNhZjA3YzItYTI2Mi00NTRlLWExYWUtMDg2OWZlZTZhYmZjIiwiSGVhZGVyVGV4dCI6bnVsbCwiSXNEZWZhdWx0Ijp0cnVlLCJTdHlsZSI6eyIkaWQiOiIyNjY5IiwiSGVhZGVyU3R5bGUiOnsiJGlkIjoiMjY3MCIsIlRleHRTdHlsZSI6eyIkaWQiOiIyNjcxIiwiRm9udFNldHRpbmdzIjp7IiRpZCI6IjI2NzIiLCJGb250U2l6ZSI6MTEsIkZvbnROYW1lIjoiQ2FsaWJyaSIsIklzQm9sZCI6ZmFsc2UsIklzSXRhbGljIjpmYWxzZSwiSXNVbmRlcmxpbmVkIjpmYWxzZSwiUGFyZW50U3R5bGUiOm51bGx9LCJBdXRvU2l6ZSI6MiwiRm9yZWdyb3VuZCI6eyIkaWQiOiIyNjczIiwiQ29sb3IiOnsiJGlkIjoiMjY3NCIsIkEiOjI1NSwiUiI6MCwiRyI6MCwiQiI6MH19LCJNYXhXaWR0aCI6IkluZmluaXR5IiwiTWF4SGVpZ2h0IjoiSW5maW5pdHkiLCJTbWFydEZvcmVncm91bmRJc0FjdGl2ZSI6ZmFsc2UsIkhvcml6b250YWxBbGlnbm1lbnQiOjAsIlZlcnRpY2FsQWxpZ25tZW50IjowLCJTbWFydEZvcmVncm91bmQiOm51bGwsIkJhY2tncm91bmRGaWxsVHlwZSI6MCwiTWFyZ2luIjp7IiRpZCI6IjI2NzUiLCJUb3AiOjAuMCwiTGVmdCI6MC4wLCJSaWdodCI6MC4wLCJCb3R0b20iOjAuMH0sIlBhZGRpbmciOnsiJGlkIjoiMjY3NiIsIlRvcCI6MC4wLCJMZWZ0IjowLjAsIlJpZ2h0IjowLjAsIkJvdHRvbSI6MC4wfSwiQmFja2dyb3VuZCI6eyIkaWQiOiIyNjc3IiwiQ29sb3IiOnsiJGlkIjoiMjY3OCIsIkEiOjI1NSwiUiI6MCwiRyI6MCwiQiI6MH19LCJJc1Zpc2libGUiOnRydWUsIldpZHRoIjowLjAsIkhlaWdodCI6MC4wLCJCb3JkZXJTdHlsZSI6bnVsbCwiUGFyZW50U3R5bGUiOm51bGx9LCJSZWN0YW5nbGVTdHlsZSI6eyIkaWQiOiIyNjc5IiwiTWFyZ2luIjp7IiRpZCI6IjI2ODAiLCJUb3AiOjAuMCwiTGVmdCI6MC4wLCJSaWdodCI6MC4wLCJCb3R0b20iOjAuMH0sIlBhZGRpbmciOnsiJGlkIjoiMjY4MSIsIlRvcCI6MC4wLCJMZWZ0IjowLjAsIlJpZ2h0IjowLjAsIkJvdHRvbSI6MC4wfSwiQmFja2dyb3VuZCI6eyIkaWQiOiIyNjgyIiwiQ29sb3IiOnsiJGlkIjoiMjY4MyIsIkEiOjEyNywiUiI6MTUsIkciOjE1OCwiQiI6MjEzfX0sIklzVmlzaWJsZSI6dHJ1ZSwiV2lkdGgiOjAuMCwiSGVpZ2h0IjowLjAsIkJvcmRlclN0eWxlIjp7IiRpZCI6IjI2ODQiLCJMaW5lQ29sb3IiOnsiJGlkIjoiMjY4NSIsIiR0eXBlIjoiTkxSRS5Db21tb24uRG9tLlNvbGlkQ29sb3JCcnVzaCwgTkxSRS5Db21tb24iLCJDb2xvciI6eyIkaWQiOiIyNjg2IiwiQSI6MjU1LCJSIjoyNTUsIkciOjAsIkIiOjB9fSwiTGluZVdlaWdodCI6MC4wLCJMaW5lVHlwZSI6MCwiUGFyZW50U3R5bGUiOm51bGx9LCJQYXJlbnRTdHlsZSI6bnVsbH0sIk1hcmdpbiI6eyIkaWQiOiIyNjg3IiwiVG9wIjowLjAsIkxlZnQiOjAuMCwiUmlnaHQiOjAuMCwiQm90dG9tIjowLjB9LCJQYWRkaW5nIjp7IiRpZCI6IjI2ODgiLCJUb3AiOjAuMCwiTGVmdCI6MC4wLCJSaWdodCI6MC4wLCJCb3R0b20iOjAuMH0sIkJhY2tncm91bmQiOm51bGwsIklzVmlzaWJsZSI6dHJ1ZSwiV2lkdGgiOjAuMCwiSGVpZ2h0IjowLjAsIkJvcmRlclN0eWxlIjpudWxsLCJQYXJlbnRTdHlsZSI6bnVsbH0sIkJhY2tncm91bmRTdHlsZSI6eyIkaWQiOiIyNjg5IiwiTWFyZ2luIjp7IiRpZCI6IjI2OTAiLCJUb3AiOjAuMCwiTGVmdCI6MC4wLCJSaWdodCI6MC4wLCJCb3R0b20iOjAuMH0sIlBhZGRpbmciOnsiJGlkIjoiMjY5MSIsIlRvcCI6MC4wLCJMZWZ0IjowLjAsIlJpZ2h0IjowLjAsIkJvdHRvbSI6MC4wfSwiQmFja2dyb3VuZCI6eyIkaWQiOiIyNjkyIiwiQ29sb3IiOnsiJGlkIjoiMjY5MyIsIkEiOjUxLCJSIjoyMDAsIkciOjIwMCwiQiI6MjAwfX0sIklzVmlzaWJsZSI6dHJ1ZSwiV2lkdGgiOjAuMCwiSGVpZ2h0IjowLjAsIkJvcmRlclN0eWxlIjp7IiRpZCI6IjI2OTQiLCJMaW5lQ29sb3IiOnsiJGlkIjoiMjY5NSIsIiR0eXBlIjoiTkxSRS5Db21tb24uRG9tLlNvbGlkQ29sb3JCcnVzaCwgTkxSRS5Db21tb24iLCJDb2xvciI6eyIkaWQiOiIyNjk2IiwiQSI6MjU1LCJSIjoyMzQsIkciOjIyLCJCIjozMH19LCJMaW5lV2VpZ2h0IjowLjAsIkxpbmVUeXBlIjowLCJQYXJlbnRTdHlsZSI6bnVsbH0sIlBhcmVudFN0eWxlIjpudWxsfSwiTWFyZ2luIjp7IiRpZCI6IjI2OTciLCJUb3AiOjAuMCwiTGVmdCI6MC4wLCJSaWdodCI6MC4wLCJCb3R0b20iOjAuMH0sIlBhZGRpbmciOnsiJGlkIjoiMjY5OCIsIlRvcCI6MC4wLCJMZWZ0IjowLjAsIlJpZ2h0IjowLjAsIkJvdHRvbSI6MC4wfSwiSXNWaXNpYmxlIjp0cnVlLCJXaWR0aCI6MC4wLCJIZWlnaHQiOjAuMCwiQm9yZGVyU3R5bGUiOnsiJGlkIjoiMjY5OSIsIkxpbmVDb2xvciI6bnVsbCwiTGluZVdlaWdodCI6MC4wLCJMaW5lVHlwZSI6MCwiUGFyZW50U3R5bGUiOm51bGx9LCJQYXJlbnRTdHlsZSI6bnVsbH19XSwiSWQiOiJmYTQyZDYzZC1hYWEwLTQ3ZGYtOTYwOS02NTQ2NDlhOGQyOTgiLCJJbmRleCI6MjIsIkhlYWRlclRleHQiOiJOby4gMyAtIENyaXRpY2FsIFBhdGggQ2F2ZSBccihkYXlzIFRGKSIsIlN0eWxlIjp7IiRpZCI6IjI3MDAiLCJTdHlsZUlkIjoiMDcwMmRlYTgtYzExNC00ZDcxLWJlNDAtY2QzMDYyYzQ2OTcwIiwiSGVhZGVyU3R5bGUiOnsiJGlkIjoiMjcwMSIsIlRleHRJc1ZlcnRpY2FsIjpmYWxzZSwiVGV4dFN0eWxlIjp7IiRpZCI6IjI3MDIiLCJGb250U2V0dGluZ3MiOnsiJGlkIjoiMjcwMyIsIkZvbnRTaXplIjoxMSwiRm9udE5hbWUiOiJDYWxpYnJpIiwiSXNCb2xkIjpmYWxzZSwiSXNJdGFsaWMiOmZhbHNlLCJJc1VuZGVybGluZWQiOmZhbHNlLCJQYXJlbnRTdHlsZSI6bnVsbH0sIkF1dG9TaXplIjoyLCJGb3JlZ3JvdW5kIjp7IiRpZCI6IjI3MDQiLCJDb2xvciI6eyIkaWQiOiIyNzA1IiwiQSI6MjU1LCJSIjoyNTUsIkciOjI1NSwiQiI6MjU1fX0sIk1heFdpZHRoIjoiSW5maW5pdHkiLCJNYXhIZWlnaHQiOiJJbmZpbml0eSIsIlNtYXJ0Rm9yZWdyb3VuZElzQWN0aXZlIjpmYWxzZSwiSG9yaXpvbnRhbEFsaWdubWVudCI6MCwiVmVydGljYWxBbGlnbm1lbnQiOjAsIlNtYXJ0Rm9yZWdyb3VuZCI6bnVsbCwiQmFja2dyb3VuZEZpbGxUeXBlIjowLCJNYXJnaW4iOnsiJGlkIjoiMjcwNiIsIlRvcCI6MC4wLCJMZWZ0IjowLjAsIlJpZ2h0IjowLjAsIkJvdHRvbSI6MC4wfSwiUGFkZGluZyI6eyIkaWQiOiIyNzA3IiwiVG9wIjowLjAsIkxlZnQiOjAuMCwiUmlnaHQiOjAuMCwiQm90dG9tIjowLjB9LCJCYWNrZ3JvdW5kIjp7IiRpZCI6IjI3MDgiLCJDb2xvciI6eyIkaWQiOiIyNzA5IiwiQSI6MjU1LCJSIjoyNTUsIkciOjI1NSwiQiI6MjU1fX0sIklzVmlzaWJsZSI6dHJ1ZSwiV2lkdGgiOjAuMCwiSGVpZ2h0IjowLjAsIkJvcmRlclN0eWxlIjpudWxsLCJQYXJlbnRTdHlsZSI6bnVsbH0sIlJlY3RhbmdsZVN0eWxlIjp7IiRpZCI6IjI3MTAiLCJNYXJnaW4iOnsiJGlkIjoiMjcxMSIsIlRvcCI6MC4wLCJMZWZ0IjowLjAsIlJpZ2h0IjowLjAsIkJvdHRvbSI6MC4wfSwiUGFkZGluZyI6eyIkaWQiOiIyNzEyIiwiVG9wIjowLjAsIkxlZnQiOjAuMCwiUmlnaHQiOjAuMCwiQm90dG9tIjowLjB9LCJCYWNrZ3JvdW5kIjp7IiRpZCI6IjI3MTMiLCJDb2xvciI6eyIkaWQiOiIyNzE0IiwiQSI6MjU1LCJSIjoyMSwiRyI6OTYsIkIiOjEzMH19LCJJc1Zpc2libGUiOnRydWUsIldpZHRoIjowLjAsIkhlaWdodCI6MC4wLCJCb3JkZXJTdHlsZSI6eyIkaWQiOiIyNzE1IiwiTGluZUNvbG9yIjp7IiRpZCI6IjI3MTYiLCIkdHlwZSI6Ik5MUkUuQ29tbW9uLkRvbS5Tb2xpZENvbG9yQnJ1c2gsIE5MUkUuQ29tbW9uIiwiQ29sb3IiOnsiJGlkIjoiMjcxNyIsIkEiOjI1NSwiUiI6MjU1LCJHIjoyNTUsIkIiOjI1NX19LCJMaW5lV2VpZ2h0IjowLjAsIkxpbmVUeXBlIjowLCJQYXJlbnRTdHlsZSI6bnVsbH0sIlBhcmVudFN0eWxlIjpudWxsfSwiTWFyZ2luIjp7IiRpZCI6IjI3MTgiLCJUb3AiOjAuMCwiTGVmdCI6MC4wLCJSaWdodCI6MC4wLCJCb3R0b20iOjAuMH0sIlBhZGRpbmciOnsiJGlkIjoiMjcxOSIsIlRvcCI6MC4wLCJMZWZ0IjowLjAsIlJpZ2h0IjowLjAsIkJvdHRvbSI6MC4wfSwiQmFja2dyb3VuZCI6bnVsbCwiSXNWaXNpYmxlIjp0cnVlLCJXaWR0aCI6MC4wLCJIZWlnaHQiOjAuMCwiQm9yZGVyU3R5bGUiOm51bGwsIlBhcmVudFN0eWxlIjpudWxsfSwiQmFja2dyb3VuZFN0eWxlIjp7IiRpZCI6IjI3MjAiLCJNYXJnaW4iOnsiJGlkIjoiMjcyMSIsIlRvcCI6MC4wLCJMZWZ0IjowLjAsIlJpZ2h0IjowLjAsIkJvdHRvbSI6MC4wfSwiUGFkZGluZyI6eyIkaWQiOiIyNzIyIiwiVG9wIjowLjAsIkxlZnQiOjAuMCwiUmlnaHQiOjAuMCwiQm90dG9tIjowLjB9LCJCYWNrZ3JvdW5kIjp7IiRpZCI6IjI3MjMiLCJDb2xvciI6eyIkaWQiOiIyNzI0IiwiQSI6NTEsIlIiOjIwMCwiRyI6MjAwLCJCIjoyMDB9fSwiSXNWaXNpYmxlIjp0cnVlLCJXaWR0aCI6MC4wLCJIZWlnaHQiOjAuMCwiQm9yZGVyU3R5bGUiOnsiJGlkIjoiMjcyNSIsIkxpbmVDb2xvciI6eyIkaWQiOiIyNzI2IiwiJHR5cGUiOiJOTFJFLkNvbW1vbi5Eb20uU29saWRDb2xvckJydXNoLCBOTFJFLkNvbW1vbiIsIkNvbG9yIjp7IiRpZCI6IjI3MjciLCJBIjoyNTUsIlIiOjIzNCwiRyI6MjIsIkIiOjMwfX0sIkxpbmVXZWlnaHQiOjAuMCwiTGluZVR5cGUiOjAsIlBhcmVudFN0eWxlIjpudWxsfSwiUGFyZW50U3R5bGUiOm51bGx9LCJJc0Fib3ZlVGltZWJhbmQiOmZhbHNlLCJTcGFjaW5nIjozLCJEZWZhdWx0U3dpbWxhbmVUYXNrU3R5bGUiOnsiJGlkIjoiMjcyOCIsIiR0eXBlIjoiTkxSRS5Db21tb24uRG9tLlN0eWxlcy5FeHBsaWNpdFNldGFibGVUYXNrU3R5bGUsIE5MUkUuQ29tbW9uIiwiU2hhcGUiOjEsIlNoYXBlVGhpY2tuZXNzIjowLCJEdXJhdGlvbkZvcm1hdCI6MCwiSW5jbHVkZU5vbldvcmtpbmdEYXlzSW5EdXJhdGlvbiI6ZmFsc2UsIlBlcmNlbnRhZ2VDb21wbGV0ZVN0eWxlIjp7IiRpZCI6IjI3MjkiLCJGb250U2V0dGluZ3MiOnsiJGlkIjoiMjczMCIsIkZvbnRTaXplIjoxMCwiRm9udE5hbWUiOiJDYWxpYnJpIiwiSXNCb2xkIjpmYWxzZSwiSXNJdGFsaWMiOmZhbHNlLCJJc1VuZGVybGluZWQiOmZhbHNlLCJQYXJlbnRTdHlsZSI6bnVsbH0sIkF1dG9TaXplIjowLCJGb3JlZ3JvdW5kIjp7IiRpZCI6IjI3MzEiLCJDb2xvciI6eyIkaWQiOiIyNzMyIiwiQSI6MjU1LCJSIjoyMzIsIkciOjIzMiwiQiI6MjMyfX0sIk1heFdpZHRoIjoyMDAuMCwiTWF4SGVpZ2h0IjoiSW5maW5pdHkiLCJTbWFydEZvcmVncm91bmRJc0FjdGl2ZSI6ZmFsc2UsIkhvcml6b250YWxBbGlnbm1lbnQiOjEsIlZlcnRpY2FsQWxpZ25tZW50IjoxLCJTbWFydEZvcmVncm91bmQiOm51bGwsIkJhY2tncm91bmRGaWxsVHlwZSI6MCwiTWFyZ2luIjp7IiRpZCI6IjI3MzMiLCJUb3AiOjAuMCwiTGVmdCI6MC4wLCJSaWdodCI6MC4wLCJCb3R0b20iOjAuMH0sIlBhZGRpbmciOnsiJGlkIjoiMjczNCIsIlRvcCI6MC4wLCJMZWZ0IjowLjAsIlJpZ2h0IjowLjAsIkJvdHRvbSI6MC4wfSwiQmFja2dyb3VuZCI6eyIkaWQiOiIyNzM1IiwiQ29sb3IiOnsiJGlkIjoiMjczNiIsIkEiOjg5LCJSIjowLCJHIjowLCJCIjowfX0sIklzVmlzaWJsZSI6dHJ1ZSwiV2lkdGgiOjAuMCwiSGVpZ2h0IjowLjAsIkJvcmRlclN0eWxlIjp7IiRpZCI6IjI3MzciLCJMaW5lQ29sb3IiOm51bGwsIkxpbmVXZWlnaHQiOjAuMCwiTGluZVR5cGUiOjAsIlBhcmVudFN0eWxlIjpudWxsfSwiUGFyZW50U3R5bGUiOm51bGx9LCJEdXJhdGlvblN0eWxlIjp7IiRpZCI6IjI3MzgiLCJGb250U2V0dGluZ3MiOnsiJGlkIjoiMjczOSIsIkZvbnRTaXplIjoxMCwiRm9udE5hbWUiOiJDYWxpYnJpIiwiSXNCb2xkIjpmYWxzZSwiSXNJdGFsaWMiOmZhbHNlLCJJc1VuZGVybGluZWQiOmZhbHNlLCJQYXJlbnRTdHlsZSI6bnVsbH0sIkF1dG9TaXplIjowLCJGb3JlZ3JvdW5kIjp7IiRpZCI6IjI3NDAiLCJDb2xvciI6eyIkaWQiOiIyNzQxIiwiQSI6MjU1LCJSIjoyMzcsIkciOjEyNSwiQiI6NDl9fSwiTWF4V2lkdGgiOjIwMC4wLCJNYXhIZWlnaHQiOiJJbmZpbml0eSIsIlNtYXJ0Rm9yZWdyb3VuZElzQWN0aXZlIjpmYWxzZSwiSG9yaXpvbnRhbEFsaWdubWVudCI6MCwiVmVydGljYWxBbGlnbm1lbnQiOjEsIlNtYXJ0Rm9yZWdyb3VuZCI6bnVsbCwiQmFja2dyb3VuZEZpbGxUeXBlIjowLCJNYXJnaW4iOnsiJGlkIjoiMjc0MiIsIlRvcCI6MC4wLCJMZWZ0IjowLjAsIlJpZ2h0IjowLjAsIkJvdHRvbSI6MC4wfSwiUGFkZGluZyI6eyIkaWQiOiIyNzQzIiwiVG9wIjowLjAsIkxlZnQiOjAuMCwiUmlnaHQiOjAuMCwiQm90dG9tIjowLjB9LCJCYWNrZ3JvdW5kIjp7IiRpZCI6IjI3NDQiLCJDb2xvciI6eyIkaWQiOiIyNzQ1IiwiQSI6MjU1LCJSIjoyMzcsIkciOjEyNSwiQiI6NDl9fSwiSXNWaXNpYmxlIjp0cnVlLCJXaWR0aCI6MC4wLCJIZWlnaHQiOjAuMCwiQm9yZGVyU3R5bGUiOnsiJGlkIjoiMjc0NiIsIkxpbmVDb2xvciI6bnVsbCwiTGluZVdlaWdodCI6MC4wLCJMaW5lVHlwZSI6MCwiUGFyZW50U3R5bGUiOm51bGx9LCJQYXJlbnRTdHlsZSI6bnVsbH0sIkhvcml6b250YWxDb25uZWN0b3JTdHlsZSI6eyIkaWQiOiIyNzQ3IiwiTGluZUNvbG9yIjp7IiRpZCI6IjI3NDgiLCIkdHlwZSI6Ik5MUkUuQ29tbW9uLkRvbS5Tb2xpZENvbG9yQnJ1c2gsIE5MUkUuQ29tbW9uIiwiQ29sb3IiOnsiJGlkIjoiMjc0OSIsIkEiOjI1NSwiUiI6MCwiRyI6MCwiQiI6MH19LCJMaW5lV2VpZ2h0IjowLjAsIkxpbmVUeXBlIjowLCJQYXJlbnRTdHlsZSI6bnVsbH0sIlZlcnRpY2FsQ29ubmVjdG9yU3R5bGUiOnsiJGlkIjoiMjc1MCIsIkxpbmVDb2xvciI6eyIkaWQiOiIyNzUxIiwiJHR5cGUiOiJOTFJFLkNvbW1vbi5Eb20uU29saWRDb2xvckJydXNoLCBOTFJFLkNvbW1vbiIsIkNvbG9yIjp7IiRpZCI6IjI3NTIiLCJBIjoyNTUsIlIiOjAsIkciOjAsIkIiOjB9fSwiTGluZVdlaWdodCI6MC4wLCJMaW5lVHlwZSI6MCwiUGFyZW50U3R5bGUiOm51bGx9LCJNYXJnaW4iOm51bGwsIlN0YXJ0RGF0ZVBvc2l0aW9uIjozLCJFbmREYXRlUG9zaXRpb24iOjMsIkRhdGVJc1Zpc2libGUiOnRydWUsIlRpdGxlUG9zaXRpb24iOjQsIkR1cmF0aW9uUG9zaXRpb24iOjYsIlBlcmNlbnRhZ2VDb21wbGV0ZWRQb3NpdGlvbiI6MiwiVmFyaWFuY2VQb3NpdGlvbiI6NiwiU3BhY2luZyI6MywiSXNCZWxvd1RpbWViYW5kIjpmYWxzZSwiUGVyY2VudGFnZUNvbXBsZXRlU2hhcGVPcGFjaXR5IjozNSwiQmFzZWxpbmVTdHlsZSI6eyIkaWQiOiIyNzUzIiwiU2hhcGVTdHlsZSI6eyIkaWQiOiIyNzU0IiwiTWFyZ2luIjp7IiRpZCI6IjI3NTUiLCJUb3AiOjAuMCwiTGVmdCI6MC4wLCJSaWdodCI6MC4wLCJCb3R0b20iOjAuMH0sIlBhZGRpbmciOnsiJGlkIjoiMjc1NiIsIlRvcCI6MC4wLCJMZWZ0IjowLjAsIlJpZ2h0IjowLjAsIkJvdHRvbSI6MC4wfSwiQmFja2dyb3VuZCI6eyIkaWQiOiIyNzU3IiwiQ29sb3IiOnsiJGlkIjoiMjc1OCIsIkEiOjE1MywiUiI6MCwiRyI6MCwiQiI6MH19LCJJc1Zpc2libGUiOnRydWUsIldpZHRoIjowLjAsIkhlaWdodCI6MC4wLCJCb3JkZXJTdHlsZSI6eyIkaWQiOiIyNzU5IiwiTGluZUNvbG9yIjpudWxsLCJMaW5lV2VpZ2h0IjowLjAsIkxpbmVUeXBlIjowLCJQYXJlbnRTdHlsZSI6bnVsbH0sIlBhcmVudFN0eWxlIjpudWxsfSwiTWFyZ2luIjp7IiRpZCI6IjI3NjAiLCJUb3AiOjAuMCwiTGVmdCI6MC4wLCJSaWdodCI6MC4wLCJCb3R0b20iOjAuMH0sIlBhZGRpbmciOnsiJGlkIjoiMjc2MSIsIlRvcCI6MC4wLCJMZWZ0IjowLjAsIlJpZ2h0IjowLjAsIkJvdHRvbSI6MC4wfSwiQmFja2dyb3VuZCI6bnVsbCwiSXNWaXNpYmxlIjp0cnVlLCJXaWR0aCI6MC4wLCJIZWlnaHQiOjAuMCwiQm9yZGVyU3R5bGUiOm51bGwsIlBhcmVudFN0eWxlIjpudWxsfSwiU2hhcGVTdHlsZSI6eyIkaWQiOiIyNzYyIiwiTWFyZ2luIjp7IiRpZCI6IjI3NjMiLCJUb3AiOjAuMCwiTGVmdCI6NC4wLCJSaWdodCI6NC4wLCJCb3R0b20iOjAuMH0sIlBhZGRpbmciOnsiJGlkIjoiMjc2NCIsIlRvcCI6MC4wLCJMZWZ0IjowLjAsIlJpZ2h0IjowLjAsIkJvdHRvbSI6MC4wfSwiQmFja2dyb3VuZCI6eyIkaWQiOiIyNzY1IiwiQ29sb3IiOnsiJGlkIjoiMjc2NiIsIkEiOjI1NSwiUiI6MTUsIkciOjE1OCwiQiI6MjEzfX0sIklzVmlzaWJsZSI6dHJ1ZSwiV2lkdGgiOjAuMCwiSGVpZ2h0IjoxMC4wLCJCb3JkZXJTdHlsZSI6eyIkaWQiOiIyNzY3IiwiTGluZUNvbG9yIjp7IiRpZCI6IjI3NjgiLCIkdHlwZSI6Ik5MUkUuQ29tbW9uLkRvbS5Tb2xpZENvbG9yQnJ1c2gsIE5MUkUuQ29tbW9uIiwiQ29sb3IiOnsiJGlkIjoiMjc2OSIsIkEiOjI1NSwiUiI6MjM0LCJHIjoyMiwiQiI6MzB9fSwiTGluZVdlaWdodCI6MC4wLCJMaW5lVHlwZSI6MCwiUGFyZW50U3R5bGUiOm51bGx9LCJQYXJlbnRTdHlsZSI6bnVsbH0sIlRpdGxlU3R5bGUiOnsiJGlkIjoiMjc3MCIsIkZvbnRTZXR0aW5ncyI6eyIkaWQiOiIyNzcxIiwiRm9udFNpemUiOjExLCJGb250TmFtZSI6IkNhbGlicmkiLCJJc0JvbGQiOmZhbHNlLCJJc0l0YWxpYyI6ZmFsc2UsIklzVW5kZXJsaW5lZCI6ZmFsc2UsIlBhcmVudFN0eWxlIjpudWxsfSwiQXV0b1NpemUiOjAsIkZvcmVncm91bmQiOnsiJGlkIjoiMjc3MiIsIkNvbG9yIjp7IiRpZCI6IjI3NzM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Mjc3NCIsIlRvcCI6MC4wLCJMZWZ0IjowLjAsIlJpZ2h0IjowLjAsIkJvdHRvbSI6MC4wfSwiUGFkZGluZyI6eyIkaWQiOiIyNzc1IiwiVG9wIjowLjAsIkxlZnQiOjAuMCwiUmlnaHQiOjAuMCwiQm90dG9tIjowLjB9LCJCYWNrZ3JvdW5kIjp7IiRpZCI6IjI3NzYiLCJDb2xvciI6eyIkaWQiOiIyNzc3IiwiQSI6MjU1LCJSIjowLCJHIjowLCJCIjowfX0sIklzVmlzaWJsZSI6dHJ1ZSwiV2lkdGgiOjAuMCwiSGVpZ2h0IjowLjAsIkJvcmRlclN0eWxlIjp7IiRpZCI6IjI3NzgiLCJMaW5lQ29sb3IiOm51bGwsIkxpbmVXZWlnaHQiOjAuMCwiTGluZVR5cGUiOjAsIlBhcmVudFN0eWxlIjpudWxsfSwiUGFyZW50U3R5bGUiOm51bGx9LCJEYXRlU3R5bGUiOnsiJGlkIjoiMjc3OSIsIkZvbnRTZXR0aW5ncyI6eyIkaWQiOiIyNzgwIiwiRm9udFNpemUiOjEwLCJGb250TmFtZSI6IkNhbGlicmkiLCJJc0JvbGQiOmZhbHNlLCJJc0l0YWxpYyI6ZmFsc2UsIklzVW5kZXJsaW5lZCI6ZmFsc2UsIlBhcmVudFN0eWxlIjpudWxsfSwiQXV0b1NpemUiOjAsIkZvcmVncm91bmQiOnsiJGlkIjoiMjc4MSIsIkNvbG9yIjp7IiRpZCI6IjI3ODIiLCJBIjoyNTUsIlIiOjE0LCJHIjo0MCwiQiI6NjV9fSwiTWF4V2lkdGgiOjIwMC4wLCJNYXhIZWlnaHQiOiJJbmZpbml0eSIsIlNtYXJ0Rm9yZWdyb3VuZElzQWN0aXZlIjpmYWxzZSwiSG9yaXpvbnRhbEFsaWdubWVudCI6MiwiVmVydGljYWxBbGlnbm1lbnQiOjEsIlNtYXJ0Rm9yZWdyb3VuZCI6bnVsbCwiQmFja2dyb3VuZEZpbGxUeXBlIjowLCJNYXJnaW4iOnsiJGlkIjoiMjc4MyIsIlRvcCI6MC4wLCJMZWZ0IjowLjAsIlJpZ2h0IjowLjAsIkJvdHRvbSI6MC4wfSwiUGFkZGluZyI6eyIkaWQiOiIyNzg0IiwiVG9wIjowLjAsIkxlZnQiOjAuMCwiUmlnaHQiOjAuMCwiQm90dG9tIjowLjB9LCJCYWNrZ3JvdW5kIjp7IiRpZCI6IjI3ODUiLCJDb2xvciI6eyIkaWQiOiIyNzg2IiwiQSI6MjU1LCJSIjoxNCwiRyI6NDAsIkIiOjY1fX0sIklzVmlzaWJsZSI6dHJ1ZSwiV2lkdGgiOjAuMCwiSGVpZ2h0IjowLjAsIkJvcmRlclN0eWxlIjp7IiRpZCI6IjI3ODciLCJMaW5lQ29sb3IiOm51bGwsIkxpbmVXZWlnaHQiOjAuMCwiTGluZVR5cGUiOjAsIlBhcmVudFN0eWxlIjpudWxsfSwiUGFyZW50U3R5bGUiOm51bGx9LCJEYXRlRm9ybWF0Ijp7IiRpZCI6IjI3ODg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Mjc4OSIsIkZvcm1hdCI6MCwiSXNWaXNpYmxlIjpmYWxzZSwiTGFzdEtub3duVmlzaWJpbGl0eVN0YXRlIjpmYWxzZX0sIklzVmlzaWJsZSI6dHJ1ZSwiVmFyaWFuY2VTdHlsZSI6eyIkaWQiOiIyNzkwIiwiVGV4dFN0eWxlIjp7IiRpZCI6IjI3OTEiLCJGb250U2V0dGluZ3MiOnsiJGlkIjoiMjc5MiIsIkZvbnRTaXplIjoxMSwiRm9udE5hbWUiOiJDYWxpYnJpIiwiSXNCb2xkIjpmYWxzZSwiSXNJdGFsaWMiOmZhbHNlLCJJc1VuZGVybGluZWQiOmZhbHNlLCJQYXJlbnRTdHlsZSI6bnVsbH0sIkF1dG9TaXplIjowLCJGb3JlZ3JvdW5kIjp7IiRpZCI6IjI3OTMiLCJDb2xvciI6eyIkaWQiOiIyNzk0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I3OTUiLCJUb3AiOjAuMCwiTGVmdCI6MC4wLCJSaWdodCI6MC4wLCJCb3R0b20iOjAuMH0sIlBhZGRpbmciOnsiJGlkIjoiMjc5NiIsIlRvcCI6MC4wLCJMZWZ0IjowLjAsIlJpZ2h0IjowLjAsIkJvdHRvbSI6MC4wfSwiQmFja2dyb3VuZCI6eyIkaWQiOiIyNzk3IiwiQ29sb3IiOnsiJGlkIjoiMjc5OCIsIkEiOjAsIlIiOjAsIkciOjAsIkIiOjB9fSwiSXNWaXNpYmxlIjp0cnVlLCJXaWR0aCI6MC4wLCJIZWlnaHQiOjAuMCwiQm9yZGVyU3R5bGUiOnsiJGlkIjoiMjc5OSIsIkxpbmVDb2xvciI6bnVsbCwiTGluZVdlaWdodCI6MC4wLCJMaW5lVHlwZSI6MCwiUGFyZW50U3R5bGUiOm51bGx9LCJQYXJlbnRTdHlsZSI6bnVsbH0sIlBhcmVudFN0eWxlIjpudWxsfSwiUGFyZW50U3R5bGUiOm51bGwsIl9leHBsaWNpdGx5U2V0Ijp7IiRpZCI6IjI4MDAiLCJTaGFwZVN0eWxlIjpmYWxzZSwiVGl0bGVTdHlsZSI6ZmFsc2UsIkRhdGVTdHlsZSI6ZmFsc2UsIlZhcmlhbmNlU3R5bGUiOmZhbHNlLCJIb3Jpem9udGFsQ29ubmVjdG9yU3R5bGUiOmZhbHNlLCJWZXJ0aWNhbENvbm5lY3RvclN0eWxlIjpmYWxzZSwiUGVyY2VudGFnZUNvbXBsZXRlU2hhcGVPcGFjaXR5IjpmYWxzZSwiU2hhcGUiOmZhbHNlLCJTaGFwZVRoaWNrbmVzcyI6ZmFsc2UsIkR1cmF0aW9uRm9ybWF0IjpmYWxzZSwiSW5jbHVkZU5vbldvcmtpbmdEYXlzSW5EdXJhdGlvbiI6ZmFsc2UsIk1hcmdpbiI6ZmFsc2UsIlN0YXJ0RGF0ZVBvc2l0aW9uIjpmYWxzZSwiRW5kRGF0ZVBvc2l0aW9uIjpmYWxzZSwiVGl0bGVQb3NpdGlvbiI6ZmFsc2UsIkR1cmF0aW9uUG9zaXRpb24iOmZhbHNlLCJQZXJjZW50YWdlQ29tcGxldGVkUG9zaXRpb24iOmZhbHNlLCJTcGFjaW5nIjpmYWxzZSwiSXNCZWxvd1RpbWViYW5kIjpmYWxzZSwiRGF0ZUZvcm1hdCI6ZmFsc2UsIldlZWtOdW1iZXJpbmciOmZhbHNlLCJJc1Zpc2libGUiOmZhbHNlLCJWYXJpYW5jZVBvc2l0aW9uIjpmYWxzZX19LCJEZWZhdWx0U3dpbWxhbmVNb3RTdHlsZSI6eyIkaWQiOiIyODAxIiwiU2hhcGUiOjEsIkNvbm5lY3Rvck1hcmdpbiI6eyIkaWQiOiIyODAyIiwiVG9wIjowLjAsIkxlZnQiOjIuMCwiUmlnaHQiOjIuMCwiQm90dG9tIjowLjB9LCJDb25uZWN0b3JTdHlsZSI6eyIkaWQiOiIyODAzIiwiTGluZUNvbG9yIjp7IiRpZCI6IjI4MDQiLCIkdHlwZSI6Ik5MUkUuQ29tbW9uLkRvbS5Tb2xpZENvbG9yQnJ1c2gsIE5MUkUuQ29tbW9uIiwiQ29sb3IiOnsiJGlkIjoiMjgwNSIsIkEiOjEyNywiUiI6MTEsIkciOjExOCwiQiI6MTU5fX0sIkxpbmVXZWlnaHQiOjEuMCwiTGluZVR5cGUiOjAsIlBhcmVudFN0eWxlIjpudWxsfSwiSXNCZWxvd1RpbWViYW5kIjpmYWxzZSwiUG9zaXRpb25PblRhc2siOjEsIkhpZGVEYXRlIjpmYWxzZSwiU2hhcGVTaXplIjowLCJTcGFjaW5nIjowLjAsIlBhZGRpbmciOnsiJGlkIjoiMjgwNiIsIlRvcCI6NS4wLCJMZWZ0IjozLjAsIlJpZ2h0IjowLjAsIkJvdHRvbSI6Mi4wfSwiU2hhcGVTdHlsZSI6eyIkaWQiOiIyODA3IiwiTWFyZ2luIjp7IiRpZCI6IjI4MDgiLCJUb3AiOjAuMCwiTGVmdCI6MC4wLCJSaWdodCI6MC4wLCJCb3R0b20iOjAuMH0sIlBhZGRpbmciOnsiJGlkIjoiMjgwOSIsIlRvcCI6MC4wLCJMZWZ0IjowLjAsIlJpZ2h0IjowLjAsIkJvdHRvbSI6MC4wfSwiQmFja2dyb3VuZCI6eyIkaWQiOiIyODEwIiwiQ29sb3IiOnsiJGlkIjoiMjgxMSIsIkEiOjI1NSwiUiI6MTEsIkciOjExOCwiQiI6MTU5fX0sIklzVmlzaWJsZSI6dHJ1ZSwiV2lkdGgiOjEyLjAsIkhlaWdodCI6MTQuMCwiQm9yZGVyU3R5bGUiOnsiJGlkIjoiMjgxMiIsIkxpbmVDb2xvciI6eyIkaWQiOiIyODEzIiwiJHR5cGUiOiJOTFJFLkNvbW1vbi5Eb20uU29saWRDb2xvckJydXNoLCBOTFJFLkNvbW1vbiIsIkNvbG9yIjp7IiRpZCI6IjI4MTQiLCJBIjoyNTUsIlIiOjI1NSwiRyI6MCwiQiI6MH19LCJMaW5lV2VpZ2h0IjowLjAsIkxpbmVUeXBlIjowLCJQYXJlbnRTdHlsZSI6bnVsbH0sIlBhcmVudFN0eWxlIjpudWxsfSwiVGl0bGVTdHlsZSI6eyIkaWQiOiIyODE1IiwiRm9udFNldHRpbmdzIjp7IiRpZCI6IjI4MTYiLCJGb250U2l6ZSI6MTEsIkZvbnROYW1lIjoiQ2FsaWJyaSIsIklzQm9sZCI6ZmFsc2UsIklzSXRhbGljIjpmYWxzZSwiSXNVbmRlcmxpbmVkIjpmYWxzZSwiUGFyZW50U3R5bGUiOm51bGx9LCJBdXRvU2l6ZSI6MCwiRm9yZWdyb3VuZCI6eyIkaWQiOiIyODE3IiwiQ29sb3IiOnsiJGlkIjoiMjgxOCIsIkEiOjI1NSwiUiI6MCwiRyI6MCwiQiI6MH19LCJNYXhXaWR0aCI6MjAwLjAsIk1heEhlaWdodCI6IkluZmluaXR5IiwiU21hcnRGb3JlZ3JvdW5kSXNBY3RpdmUiOmZhbHNlLCJIb3Jpem9udGFsQWxpZ25tZW50IjoxLCJWZXJ0aWNhbEFsaWdubWVudCI6MSwiU21hcnRGb3JlZ3JvdW5kIjpudWxsLCJCYWNrZ3JvdW5kRmlsbFR5cGUiOjAsIk1hcmdpbiI6eyIkaWQiOiIyODE5IiwiVG9wIjowLjAsIkxlZnQiOjAuMCwiUmlnaHQiOjAuMCwiQm90dG9tIjowLjB9LCJQYWRkaW5nIjp7IiRpZCI6IjI4MjAiLCJUb3AiOjAuMCwiTGVmdCI6MC4wLCJSaWdodCI6MC4wLCJCb3R0b20iOjAuMH0sIkJhY2tncm91bmQiOnsiJGlkIjoiMjgyMSIsIkNvbG9yIjp7IiRpZCI6IjI4MjIiLCJBIjoyNTUsIlIiOjAsIkciOjAsIkIiOjB9fSwiSXNWaXNpYmxlIjp0cnVlLCJXaWR0aCI6MC4wLCJIZWlnaHQiOjAuMCwiQm9yZGVyU3R5bGUiOnsiJGlkIjoiMjgyMyIsIkxpbmVDb2xvciI6bnVsbCwiTGluZVdlaWdodCI6MC4wLCJMaW5lVHlwZSI6MCwiUGFyZW50U3R5bGUiOm51bGx9LCJQYXJlbnRTdHlsZSI6bnVsbH0sIkRhdGVTdHlsZSI6eyIkaWQiOiIyODI0IiwiRm9udFNldHRpbmdzIjp7IiRpZCI6IjI4MjUiLCJGb250U2l6ZSI6MTAsIkZvbnROYW1lIjoiQ2FsaWJyaSIsIklzQm9sZCI6ZmFsc2UsIklzSXRhbGljIjpmYWxzZSwiSXNVbmRlcmxpbmVkIjpmYWxzZSwiUGFyZW50U3R5bGUiOm51bGx9LCJBdXRvU2l6ZSI6MCwiRm9yZWdyb3VuZCI6eyIkaWQiOiIyODI2IiwiQ29sb3IiOnsiJGlkIjoiMjgyNyIsIkEiOjI1NSwiUiI6MTQsIkciOjQwLCJCIjo2NX19LCJNYXhXaWR0aCI6MjAwLjAsIk1heEhlaWdodCI6IkluZmluaXR5IiwiU21hcnRGb3JlZ3JvdW5kSXNBY3RpdmUiOmZhbHNlLCJIb3Jpem9udGFsQWxpZ25tZW50IjoxLCJWZXJ0aWNhbEFsaWdubWVudCI6MSwiU21hcnRGb3JlZ3JvdW5kIjpudWxsLCJCYWNrZ3JvdW5kRmlsbFR5cGUiOjAsIk1hcmdpbiI6eyIkaWQiOiIyODI4IiwiVG9wIjowLjAsIkxlZnQiOjAuMCwiUmlnaHQiOjAuMCwiQm90dG9tIjowLjB9LCJQYWRkaW5nIjp7IiRpZCI6IjI4MjkiLCJUb3AiOjAuMCwiTGVmdCI6MC4wLCJSaWdodCI6MC4wLCJCb3R0b20iOjAuMH0sIkJhY2tncm91bmQiOnsiJGlkIjoiMjgzMCIsIkNvbG9yIjp7IiRpZCI6IjI4MzEiLCJBIjoyNTUsIlIiOjE0LCJHIjo0MCwiQiI6NjV9fSwiSXNWaXNpYmxlIjp0cnVlLCJXaWR0aCI6MC4wLCJIZWlnaHQiOjAuMCwiQm9yZGVyU3R5bGUiOnsiJGlkIjoiMjgzMiIsIkxpbmVDb2xvciI6bnVsbCwiTGluZVdlaWdodCI6MC4wLCJMaW5lVHlwZSI6MCwiUGFyZW50U3R5bGUiOm51bGx9LCJQYXJlbnRTdHlsZSI6bnVsbH0sIkRhdGVGb3JtYXQiOnsiJGlkIjoiMjgzMy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yODM0IiwiRm9ybWF0IjowLCJJc1Zpc2libGUiOmZhbHNlLCJMYXN0S25vd25WaXNpYmlsaXR5U3RhdGUiOmZhbHNlfSwiSXNWaXNpYmxlIjpmYWxzZSwiVmFyaWFuY2VTdHlsZSI6eyIkaWQiOiIyODM1IiwiVGV4dFN0eWxlIjp7IiRpZCI6IjI4MzYiLCJGb250U2V0dGluZ3MiOnsiJGlkIjoiMjgzNyIsIkZvbnRTaXplIjoxMSwiRm9udE5hbWUiOiJDYWxpYnJpIiwiSXNCb2xkIjpmYWxzZSwiSXNJdGFsaWMiOmZhbHNlLCJJc1VuZGVybGluZWQiOmZhbHNlLCJQYXJlbnRTdHlsZSI6bnVsbH0sIkF1dG9TaXplIjowLCJGb3JlZ3JvdW5kIjp7IiRpZCI6IjI4MzgiLCJDb2xvciI6eyIkaWQiOiIyODM5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I4NDAiLCJUb3AiOjAuMCwiTGVmdCI6MC4wLCJSaWdodCI6MC4wLCJCb3R0b20iOjAuMH0sIlBhZGRpbmciOnsiJGlkIjoiMjg0MSIsIlRvcCI6MC4wLCJMZWZ0IjowLjAsIlJpZ2h0IjowLjAsIkJvdHRvbSI6MC4wfSwiQmFja2dyb3VuZCI6eyIkaWQiOiIyODQyIiwiQ29sb3IiOnsiJGlkIjoiMjg0MyIsIkEiOjAsIlIiOjAsIkciOjAsIkIiOjB9fSwiSXNWaXNpYmxlIjpmYWxzZSwiV2lkdGgiOjAuMCwiSGVpZ2h0IjowLjAsIkJvcmRlclN0eWxlIjp7IiRpZCI6IjI4NDQiLCJMaW5lQ29sb3IiOm51bGwsIkxpbmVXZWlnaHQiOjAuMCwiTGluZVR5cGUiOjAsIlBhcmVudFN0eWxlIjpudWxsfSwiUGFyZW50U3R5bGUiOm51bGx9LCJQYXJlbnRTdHlsZSI6bnVsbH0sIlBhcmVudFN0eWxlIjpudWxsfSwiRGVmYXVsdFN3aW1sYW5lTWlsZXN0b25lU3R5bGUiOnsiJGlkIjoiMjg0NSIsIlRpdGxlUG9zaXRpb24iOiJMZWZ0IiwiRGF0ZVBvc2l0aW9uIjoiUmlnaHQiLCJWYXJpYW5jZVBvc2l0aW9uIjoiUmlnaHQiLCJTaGFwZVR5cGUiOjEsIlNoYXBlU2l6ZSI6MCwiU3BhY2luZyI6NSwiU2hhcGVTdHlsZSI6eyIkaWQiOiIyODQ2IiwiTWFyZ2luIjp7IiRpZCI6IjI4NDciLCJUb3AiOjAuMCwiTGVmdCI6MC4wLCJSaWdodCI6MC4wLCJCb3R0b20iOjAuMH0sIlBhZGRpbmciOnsiJGlkIjoiMjg0OCIsIlRvcCI6MC4wLCJMZWZ0IjowLjAsIlJpZ2h0IjowLjAsIkJvdHRvbSI6MC4wfSwiQmFja2dyb3VuZCI6eyIkaWQiOiIyODQ5IiwiQ29sb3IiOnsiJGlkIjoiMjg1MCIsIkEiOjI1NSwiUiI6MTUsIkciOjE1OCwiQiI6MjEzfX0sIklzVmlzaWJsZSI6dHJ1ZSwiV2lkdGgiOjEyLjAsIkhlaWdodCI6MTQuMCwiQm9yZGVyU3R5bGUiOnsiJGlkIjoiMjg1MSIsIkxpbmVDb2xvciI6eyIkaWQiOiIyODUyIiwiJHR5cGUiOiJOTFJFLkNvbW1vbi5Eb20uU29saWRDb2xvckJydXNoLCBOTFJFLkNvbW1vbiIsIkNvbG9yIjp7IiRpZCI6IjI4NTMiLCJBIjoyNTUsIlIiOjIzNCwiRyI6MjIsIkIiOjMwfX0sIkxpbmVXZWlnaHQiOjAuMCwiTGluZVR5cGUiOjAsIlBhcmVudFN0eWxlIjpudWxsfSwiUGFyZW50U3R5bGUiOm51bGx9LCJUaXRsZVN0eWxlIjp7IiRpZCI6IjI4NTQiLCJGb250U2V0dGluZ3MiOnsiJGlkIjoiMjg1NSIsIkZvbnRTaXplIjoxMSwiRm9udE5hbWUiOiJDYWxpYnJpIiwiSXNCb2xkIjpmYWxzZSwiSXNJdGFsaWMiOmZhbHNlLCJJc1VuZGVybGluZWQiOmZhbHNlLCJQYXJlbnRTdHlsZSI6bnVsbH0sIkF1dG9TaXplIjowLCJGb3JlZ3JvdW5kIjp7IiRpZCI6IjI4NTYiLCJDb2xvciI6eyIkaWQiOiIyODU3IiwiQSI6MjU1LCJSIjowLCJHIjowLCJCIjowfX0sIk1heFdpZHRoIjoyMDAuMCwiTWF4SGVpZ2h0IjoiSW5maW5pdHkiLCJTbWFydEZvcmVncm91bmRJc0FjdGl2ZSI6ZmFsc2UsIkhvcml6b250YWxBbGlnbm1lbnQiOjIsIlZlcnRpY2FsQWxpZ25tZW50IjoxLCJTbWFydEZvcmVncm91bmQiOm51bGwsIkJhY2tncm91bmRGaWxsVHlwZSI6MCwiTWFyZ2luIjp7IiRpZCI6IjI4NTgiLCJUb3AiOjAuMCwiTGVmdCI6MC4wLCJSaWdodCI6MC4wLCJCb3R0b20iOjAuMH0sIlBhZGRpbmciOnsiJGlkIjoiMjg1OSIsIlRvcCI6MC4wLCJMZWZ0IjowLjAsIlJpZ2h0IjowLjAsIkJvdHRvbSI6MC4wfSwiQmFja2dyb3VuZCI6eyIkaWQiOiIyODYwIiwiQ29sb3IiOnsiJGlkIjoiMjg2MSIsIkEiOjI1NSwiUiI6MCwiRyI6MCwiQiI6MH19LCJJc1Zpc2libGUiOnRydWUsIldpZHRoIjowLjAsIkhlaWdodCI6MC4wLCJCb3JkZXJTdHlsZSI6eyIkaWQiOiIyODYyIiwiTGluZUNvbG9yIjpudWxsLCJMaW5lV2VpZ2h0IjowLjAsIkxpbmVUeXBlIjowLCJQYXJlbnRTdHlsZSI6bnVsbH0sIlBhcmVudFN0eWxlIjpudWxsfSwiRGF0ZVN0eWxlIjp7IiRpZCI6IjI4NjMiLCJGb250U2V0dGluZ3MiOnsiJGlkIjoiMjg2NCIsIkZvbnRTaXplIjoxMCwiRm9udE5hbWUiOiJDYWxpYnJpIiwiSXNCb2xkIjpmYWxzZSwiSXNJdGFsaWMiOmZhbHNlLCJJc1VuZGVybGluZWQiOmZhbHNlLCJQYXJlbnRTdHlsZSI6bnVsbH0sIkF1dG9TaXplIjowLCJGb3JlZ3JvdW5kIjp7IiRpZCI6IjI4NjUiLCJDb2xvciI6eyIkaWQiOiIyODY2IiwiQSI6MjU1LCJSIjoxNCwiRyI6NDAsIkIiOjY1fX0sIk1heFdpZHRoIjoyMDAuMCwiTWF4SGVpZ2h0IjoiSW5maW5pdHkiLCJTbWFydEZvcmVncm91bmRJc0FjdGl2ZSI6ZmFsc2UsIkhvcml6b250YWxBbGlnbm1lbnQiOjAsIlZlcnRpY2FsQWxpZ25tZW50IjoxLCJTbWFydEZvcmVncm91bmQiOm51bGwsIkJhY2tncm91bmRGaWxsVHlwZSI6MCwiTWFyZ2luIjp7IiRpZCI6IjI4NjciLCJUb3AiOjAuMCwiTGVmdCI6MC4wLCJSaWdodCI6MC4wLCJCb3R0b20iOjAuMH0sIlBhZGRpbmciOnsiJGlkIjoiMjg2OCIsIlRvcCI6MC4wLCJMZWZ0IjowLjAsIlJpZ2h0IjowLjAsIkJvdHRvbSI6MC4wfSwiQmFja2dyb3VuZCI6eyIkaWQiOiIyODY5IiwiQ29sb3IiOnsiJGlkIjoiMjg3MCIsIkEiOjI1NSwiUiI6MTQsIkciOjQwLCJCIjo2NX19LCJJc1Zpc2libGUiOnRydWUsIldpZHRoIjowLjAsIkhlaWdodCI6MC4wLCJCb3JkZXJTdHlsZSI6eyIkaWQiOiIyODcxIiwiTGluZUNvbG9yIjpudWxsLCJMaW5lV2VpZ2h0IjowLjAsIkxpbmVUeXBlIjowLCJQYXJlbnRTdHlsZSI6bnVsbH0sIlBhcmVudFN0eWxlIjpudWxsfSwiRGF0ZUZvcm1hdCI6eyIkaWQiOiIyODcy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I4NzMiLCJGb3JtYXQiOjAsIklzVmlzaWJsZSI6ZmFsc2UsIkxhc3RLbm93blZpc2liaWxpdHlTdGF0ZSI6ZmFsc2V9LCJJc1Zpc2libGUiOnRydWUsIlZhcmlhbmNlU3R5bGUiOnsiJGlkIjoiMjg3NCIsIlRleHRTdHlsZSI6eyIkaWQiOiIyODc1IiwiRm9udFNldHRpbmdzIjp7IiRpZCI6IjI4NzYiLCJGb250U2l6ZSI6MTEsIkZvbnROYW1lIjoiQ2FsaWJyaSIsIklzQm9sZCI6ZmFsc2UsIklzSXRhbGljIjpmYWxzZSwiSXNVbmRlcmxpbmVkIjpmYWxzZSwiUGFyZW50U3R5bGUiOm51bGx9LCJBdXRvU2l6ZSI6MCwiRm9yZWdyb3VuZCI6eyIkaWQiOiIyODc3IiwiQ29sb3IiOnsiJGlkIjoiMjg3OC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yODc5IiwiVG9wIjowLjAsIkxlZnQiOjAuMCwiUmlnaHQiOjAuMCwiQm90dG9tIjowLjB9LCJQYWRkaW5nIjp7IiRpZCI6IjI4ODAiLCJUb3AiOjAuMCwiTGVmdCI6MC4wLCJSaWdodCI6MC4wLCJCb3R0b20iOjAuMH0sIkJhY2tncm91bmQiOnsiJGlkIjoiMjg4MSIsIkNvbG9yIjp7IiRpZCI6IjI4ODIiLCJBIjowLCJSIjowLCJHIjowLCJCIjowfX0sIklzVmlzaWJsZSI6dHJ1ZSwiV2lkdGgiOjAuMCwiSGVpZ2h0IjowLjAsIkJvcmRlclN0eWxlIjp7IiRpZCI6IjI4ODMiLCJMaW5lQ29sb3IiOm51bGwsIkxpbmVXZWlnaHQiOjAuMCwiTGluZVR5cGUiOjAsIlBhcmVudFN0eWxlIjpudWxsfSwiUGFyZW50U3R5bGUiOm51bGx9LCJQYXJlbnRTdHlsZSI6bnVsbH0sIlBhcmVudFN0eWxlIjpudWxsfSwiRGVmYXVsdFN3aW1sYW5lQWN0aXZpdHlTdHlsZSI6eyIkaWQiOiIyODg0IiwiSGVhZGVyU3R5bGUiOnsiJGlkIjoiMjg4NSIsIlRleHRTdHlsZSI6eyIkaWQiOiIyODg2IiwiRm9udFNldHRpbmdzIjp7IiRpZCI6IjI4ODciLCJGb250U2l6ZSI6MTEsIkZvbnROYW1lIjoiQ2FsaWJyaSIsIklzQm9sZCI6ZmFsc2UsIklzSXRhbGljIjpmYWxzZSwiSXNVbmRlcmxpbmVkIjpmYWxzZSwiUGFyZW50U3R5bGUiOm51bGx9LCJBdXRvU2l6ZSI6MiwiRm9yZWdyb3VuZCI6eyIkaWQiOiIyODg4IiwiQ29sb3IiOnsiJGlkIjoiMjg4OSIsIkEiOjI1NSwiUiI6MCwiRyI6MCwiQiI6MH19LCJNYXhXaWR0aCI6IkluZmluaXR5IiwiTWF4SGVpZ2h0IjoiSW5maW5pdHkiLCJTbWFydEZvcmVncm91bmRJc0FjdGl2ZSI6ZmFsc2UsIkhvcml6b250YWxBbGlnbm1lbnQiOjAsIlZlcnRpY2FsQWxpZ25tZW50IjowLCJTbWFydEZvcmVncm91bmQiOm51bGwsIkJhY2tncm91bmRGaWxsVHlwZSI6MCwiTWFyZ2luIjp7IiRpZCI6IjI4OTAiLCJUb3AiOjAuMCwiTGVmdCI6MC4wLCJSaWdodCI6MC4wLCJCb3R0b20iOjAuMH0sIlBhZGRpbmciOnsiJGlkIjoiMjg5MSIsIlRvcCI6MC4wLCJMZWZ0IjowLjAsIlJpZ2h0IjowLjAsIkJvdHRvbSI6MC4wfSwiQmFja2dyb3VuZCI6eyIkaWQiOiIyODkyIiwiQ29sb3IiOnsiJGlkIjoiMjg5MyIsIkEiOjI1NSwiUiI6MCwiRyI6MCwiQiI6MH19LCJJc1Zpc2libGUiOnRydWUsIldpZHRoIjowLjAsIkhlaWdodCI6MC4wLCJCb3JkZXJTdHlsZSI6bnVsbCwiUGFyZW50U3R5bGUiOm51bGx9LCJSZWN0YW5nbGVTdHlsZSI6eyIkaWQiOiIyODk0IiwiTWFyZ2luIjp7IiRpZCI6IjI4OTUiLCJUb3AiOjAuMCwiTGVmdCI6MC4wLCJSaWdodCI6MC4wLCJCb3R0b20iOjAuMH0sIlBhZGRpbmciOnsiJGlkIjoiMjg5NiIsIlRvcCI6MC4wLCJMZWZ0IjowLjAsIlJpZ2h0IjowLjAsIkJvdHRvbSI6MC4wfSwiQmFja2dyb3VuZCI6eyIkaWQiOiIyODk3IiwiQ29sb3IiOnsiJGlkIjoiMjg5OCIsIkEiOjEyNywiUiI6MTUsIkciOjE1OCwiQiI6MjEzfX0sIklzVmlzaWJsZSI6dHJ1ZSwiV2lkdGgiOjAuMCwiSGVpZ2h0IjowLjAsIkJvcmRlclN0eWxlIjp7IiRpZCI6IjI4OTkiLCJMaW5lQ29sb3IiOnsiJGlkIjoiMjkwMCIsIiR0eXBlIjoiTkxSRS5Db21tb24uRG9tLlNvbGlkQ29sb3JCcnVzaCwgTkxSRS5Db21tb24iLCJDb2xvciI6eyIkaWQiOiIyOTAxIiwiQSI6MjU1LCJSIjoyNTUsIkciOjAsIkIiOjB9fSwiTGluZVdlaWdodCI6MC4wLCJMaW5lVHlwZSI6MCwiUGFyZW50U3R5bGUiOm51bGx9LCJQYXJlbnRTdHlsZSI6bnVsbH0sIk1hcmdpbiI6eyIkaWQiOiIyOTAyIiwiVG9wIjowLjAsIkxlZnQiOjAuMCwiUmlnaHQiOjAuMCwiQm90dG9tIjowLjB9LCJQYWRkaW5nIjp7IiRpZCI6IjI5MDMiLCJUb3AiOjAuMCwiTGVmdCI6MC4wLCJSaWdodCI6MC4wLCJCb3R0b20iOjAuMH0sIkJhY2tncm91bmQiOm51bGwsIklzVmlzaWJsZSI6dHJ1ZSwiV2lkdGgiOjAuMCwiSGVpZ2h0IjowLjAsIkJvcmRlclN0eWxlIjpudWxsLCJQYXJlbnRTdHlsZSI6bnVsbH0sIkJhY2tncm91bmRTdHlsZSI6eyIkaWQiOiIyOTA0IiwiTWFyZ2luIjp7IiRpZCI6IjI5MDUiLCJUb3AiOjAuMCwiTGVmdCI6MC4wLCJSaWdodCI6MC4wLCJCb3R0b20iOjAuMH0sIlBhZGRpbmciOnsiJGlkIjoiMjkwNiIsIlRvcCI6MC4wLCJMZWZ0IjowLjAsIlJpZ2h0IjowLjAsIkJvdHRvbSI6MC4wfSwiQmFja2dyb3VuZCI6eyIkaWQiOiIyOTA3IiwiQ29sb3IiOnsiJGlkIjoiMjkwOCIsIkEiOjUxLCJSIjoyMDAsIkciOjIwMCwiQiI6MjAwfX0sIklzVmlzaWJsZSI6dHJ1ZSwiV2lkdGgiOjAuMCwiSGVpZ2h0IjowLjAsIkJvcmRlclN0eWxlIjp7IiRpZCI6IjI5MDkiLCJMaW5lQ29sb3IiOnsiJGlkIjoiMjkxMCIsIiR0eXBlIjoiTkxSRS5Db21tb24uRG9tLlNvbGlkQ29sb3JCcnVzaCwgTkxSRS5Db21tb24iLCJDb2xvciI6eyIkaWQiOiIyOTExIiwiQSI6MjU1LCJSIjoyMzQsIkciOjIyLCJCIjozMH19LCJMaW5lV2VpZ2h0IjowLjAsIkxpbmVUeXBlIjowLCJQYXJlbnRTdHlsZSI6bnVsbH0sIlBhcmVudFN0eWxlIjpudWxsfSwiTWFyZ2luIjp7IiRpZCI6IjI5MTIiLCJUb3AiOjAuMCwiTGVmdCI6MC4wLCJSaWdodCI6MC4wLCJCb3R0b20iOjAuMH0sIlBhZGRpbmciOnsiJGlkIjoiMjkxMyIsIlRvcCI6MC4wLCJMZWZ0IjowLjAsIlJpZ2h0IjowLjAsIkJvdHRvbSI6MC4wfSwiSXNWaXNpYmxlIjp0cnVlLCJXaWR0aCI6MC4wLCJIZWlnaHQiOjAuMCwiQm9yZGVyU3R5bGUiOnsiJGlkIjoiMjkxNCIsIkxpbmVDb2xvciI6bnVsbCwiTGluZVdlaWdodCI6MC4wLCJMaW5lVHlwZSI6MCwiUGFyZW50U3R5bGUiOm51bGx9LCJQYXJlbnRTdHlsZSI6bnVsbH0sIk1hcmdpbiI6eyIkaWQiOiIyOTE1IiwiVG9wIjowLjAsIkxlZnQiOjAuMCwiUmlnaHQiOjAuMCwiQm90dG9tIjowLjB9LCJQYWRkaW5nIjp7IiRpZCI6IjI5MTYiLCJUb3AiOjAuMCwiTGVmdCI6MC4wLCJSaWdodCI6MC4wLCJCb3R0b20iOjAuMH0sIklzVmlzaWJsZSI6ZmFsc2UsIldpZHRoIjowLjAsIkhlaWdodCI6MC4wLCJCb3JkZXJTdHlsZSI6eyIkaWQiOiIyOTE3IiwiTGluZUNvbG9yIjpudWxsLCJMaW5lV2VpZ2h0IjowLjAsIkxpbmVUeXBlIjowLCJQYXJlbnRTdHlsZSI6bnVsbH0sIlBhcmVudFN0eWxlIjpudWxsfX0seyIkaWQiOiIyOTE4IiwiX2FjdGl2aXRpZXMiOlt7IiRpZCI6IjI5MTkiLCJfcm93cyI6W3siJGlkIjoiMjkyMCIsIl90YXNrcyI6W3siJGlkIjoiMjkyMSIsIl9hdHRhY2hlZE1pbGVzdG9uZXMiOltdLCJUYXNrRGVmaW5pdGlvbiI6eyIkaWQiOiIyOTIyIiwiR3JvdXBOYW1lIjpudWxsLCJTdGFydERhdGUiOiIyMDI1LTA0LTAxVDAwOjAwOjAwWiIsIkVuZERhdGUiOiIyMDI1LTExLTI0VDIzOjU5OjAwWiIsIlBlcmNlbnRhZ2VDb21wbGV0ZSI6bnVsbCwiU3R5bGUiOnsiJGlkIjoiMjkyMyIsIlNoYXBlIjoxLCJTaGFwZVRoaWNrbmVzcyI6MCwiRHVyYXRpb25Gb3JtYXQiOjAsIkluY2x1ZGVOb25Xb3JraW5nRGF5c0luRHVyYXRpb24iOmZhbHNlLCJQZXJjZW50YWdlQ29tcGxldGVTdHlsZSI6eyIkaWQiOiIyOTI0IiwiRm9udFNldHRpbmdzIjp7IiRpZCI6IjI5MjUiLCJGb250U2l6ZSI6MTAsIkZvbnROYW1lIjoiQ2FsaWJyaSIsIklzQm9sZCI6ZmFsc2UsIklzSXRhbGljIjpmYWxzZSwiSXNVbmRlcmxpbmVkIjpmYWxzZSwiUGFyZW50U3R5bGUiOm51bGx9LCJBdXRvU2l6ZSI6MCwiRm9yZWdyb3VuZCI6eyIkaWQiOiIyOTI2IiwiQ29sb3IiOnsiJGlkIjoiMjkyNyIsIkEiOjI1NSwiUiI6MjM4LCJHIjoyMzYsIkIiOjIyNX19LCJNYXhXaWR0aCI6MjAwLjAsIk1heEhlaWdodCI6IkluZmluaXR5IiwiU21hcnRGb3JlZ3JvdW5kSXNBY3RpdmUiOmZhbHNlLCJIb3Jpem9udGFsQWxpZ25tZW50IjoxLCJWZXJ0aWNhbEFsaWdubWVudCI6MSwiU21hcnRGb3JlZ3JvdW5kIjpudWxsLCJCYWNrZ3JvdW5kRmlsbFR5cGUiOjAsIk1hcmdpbiI6eyIkaWQiOiIyOTI4IiwiVG9wIjowLjAsIkxlZnQiOjAuMCwiUmlnaHQiOjAuMCwiQm90dG9tIjowLjB9LCJQYWRkaW5nIjp7IiRpZCI6IjI5MjkiLCJUb3AiOjAuMCwiTGVmdCI6MC4wLCJSaWdodCI6MC4wLCJCb3R0b20iOjAuMH0sIkJhY2tncm91bmQiOnsiJGlkIjoiMjkzMCIsIkNvbG9yIjp7IiRpZCI6IjI5MzEiLCJBIjo4OSwiUiI6MCwiRyI6MCwiQiI6MH19LCJJc1Zpc2libGUiOnRydWUsIldpZHRoIjowLjAsIkhlaWdodCI6MC4wLCJCb3JkZXJTdHlsZSI6eyIkaWQiOiIyOTMyIiwiTGluZUNvbG9yIjpudWxsLCJMaW5lV2VpZ2h0IjowLjAsIkxpbmVUeXBlIjowLCJQYXJlbnRTdHlsZSI6bnVsbH0sIlBhcmVudFN0eWxlIjpudWxsfSwiRHVyYXRpb25TdHlsZSI6eyIkaWQiOiIyOTMzIiwiRm9udFNldHRpbmdzIjp7IiRpZCI6IjI5MzQiLCJGb250U2l6ZSI6MTAsIkZvbnROYW1lIjoiQ2FsaWJyaSIsIklzQm9sZCI6ZmFsc2UsIklzSXRhbGljIjpmYWxzZSwiSXNVbmRlcmxpbmVkIjpmYWxzZSwiUGFyZW50U3R5bGUiOm51bGx9LCJBdXRvU2l6ZSI6MCwiRm9yZWdyb3VuZCI6eyIkaWQiOiIyOTM1IiwiQ29sb3IiOnsiJGlkIjoiMjkzNiIsIkEiOjI1NSwiUiI6MjM3LCJHIjoxMjUsIkIiOjQ5fX0sIk1heFdpZHRoIjoyMDAuMCwiTWF4SGVpZ2h0IjoiSW5maW5pdHkiLCJTbWFydEZvcmVncm91bmRJc0FjdGl2ZSI6ZmFsc2UsIkhvcml6b250YWxBbGlnbm1lbnQiOjAsIlZlcnRpY2FsQWxpZ25tZW50IjoxLCJTbWFydEZvcmVncm91bmQiOm51bGwsIkJhY2tncm91bmRGaWxsVHlwZSI6MCwiTWFyZ2luIjp7IiRpZCI6IjI5MzciLCJUb3AiOjAuMCwiTGVmdCI6MC4wLCJSaWdodCI6MC4wLCJCb3R0b20iOjAuMH0sIlBhZGRpbmciOnsiJGlkIjoiMjkzOCIsIlRvcCI6MC4wLCJMZWZ0IjowLjAsIlJpZ2h0IjowLjAsIkJvdHRvbSI6MC4wfSwiQmFja2dyb3VuZCI6eyIkaWQiOiIyOTM5IiwiQ29sb3IiOnsiJGlkIjoiMjk0MCIsIkEiOjI1NSwiUiI6MjM3LCJHIjoxMjUsIkIiOjQ5fX0sIklzVmlzaWJsZSI6dHJ1ZSwiV2lkdGgiOjAuMCwiSGVpZ2h0IjowLjAsIkJvcmRlclN0eWxlIjp7IiRpZCI6IjI5NDEiLCJMaW5lQ29sb3IiOm51bGwsIkxpbmVXZWlnaHQiOjAuMCwiTGluZVR5cGUiOjAsIlBhcmVudFN0eWxlIjpudWxsfSwiUGFyZW50U3R5bGUiOm51bGx9LCJIb3Jpem9udGFsQ29ubmVjdG9yU3R5bGUiOnsiJGlkIjoiMjk0MiIsIkxpbmVDb2xvciI6eyIkaWQiOiIyOTQzIiwiJHR5cGUiOiJOTFJFLkNvbW1vbi5Eb20uU29saWRDb2xvckJydXNoLCBOTFJFLkNvbW1vbiIsIkNvbG9yIjp7IiRpZCI6IjI5NDQiLCJBIjoyNTUsIlIiOjAsIkciOjAsIkIiOjB9fSwiTGluZVdlaWdodCI6MC4wLCJMaW5lVHlwZSI6MCwiUGFyZW50U3R5bGUiOm51bGx9LCJWZXJ0aWNhbENvbm5lY3RvclN0eWxlIjp7IiRpZCI6IjI5NDUiLCJMaW5lQ29sb3IiOnsiJGlkIjoiMjk0NiIsIiR0eXBlIjoiTkxSRS5Db21tb24uRG9tLlNvbGlkQ29sb3JCcnVzaCwgTkxSRS5Db21tb24iLCJDb2xvciI6eyIkaWQiOiIyOTQ3IiwiQSI6MjU1LCJSIjowLCJHIjowLCJCIjowfX0sIkxpbmVXZWlnaHQiOjAuMCwiTGluZVR5cGUiOjAsIlBhcmVudFN0eWxlIjpudWxsfSwiTWFyZ2luIjpudWxsLCJTdGFydERhdGVQb3NpdGlvbiI6MywiRW5kRGF0ZVBvc2l0aW9uIjozLCJEYXRlSXNWaXNpYmxlIjp0cnVlLCJUaXRsZVBvc2l0aW9uIjo0LCJEdXJhdGlvblBvc2l0aW9uIjo2LCJQZXJjZW50YWdlQ29tcGxldGVkUG9zaXRpb24iOjIsIlZhcmlhbmNlUG9zaXRpb24iOjYsIlNwYWNpbmciOjMsIklzQmVsb3dUaW1lYmFuZCI6dHJ1ZSwiUGVyY2VudGFnZUNvbXBsZXRlU2hhcGVPcGFjaXR5IjozNSwiQmFzZWxpbmVTdHlsZSI6eyIkaWQiOiIyOTQ4IiwiU2hhcGVTdHlsZSI6eyIkaWQiOiIyOTQ5IiwiTWFyZ2luIjp7IiRpZCI6IjI5NTAiLCJUb3AiOjAuMCwiTGVmdCI6MC4wLCJSaWdodCI6MC4wLCJCb3R0b20iOjAuMH0sIlBhZGRpbmciOnsiJGlkIjoiMjk1MSIsIlRvcCI6MC4wLCJMZWZ0IjowLjAsIlJpZ2h0IjowLjAsIkJvdHRvbSI6MC4wfSwiQmFja2dyb3VuZCI6eyIkaWQiOiIyOTUyIiwiQ29sb3IiOnsiJGlkIjoiMjk1MyIsIkEiOjE1MywiUiI6MCwiRyI6MCwiQiI6MH19LCJJc1Zpc2libGUiOnRydWUsIldpZHRoIjowLjAsIkhlaWdodCI6MC4wLCJCb3JkZXJTdHlsZSI6eyIkaWQiOiIyOTU0IiwiTGluZUNvbG9yIjpudWxsLCJMaW5lV2VpZ2h0IjowLjAsIkxpbmVUeXBlIjowLCJQYXJlbnRTdHlsZSI6bnVsbH0sIlBhcmVudFN0eWxlIjpudWxsfSwiTWFyZ2luIjp7IiRpZCI6IjI5NTUiLCJUb3AiOjAuMCwiTGVmdCI6MC4wLCJSaWdodCI6MC4wLCJCb3R0b20iOjAuMH0sIlBhZGRpbmciOnsiJGlkIjoiMjk1NiIsIlRvcCI6MC4wLCJMZWZ0IjowLjAsIlJpZ2h0IjowLjAsIkJvdHRvbSI6MC4wfSwiQmFja2dyb3VuZCI6bnVsbCwiSXNWaXNpYmxlIjp0cnVlLCJXaWR0aCI6MC4wLCJIZWlnaHQiOjAuMCwiQm9yZGVyU3R5bGUiOm51bGwsIlBhcmVudFN0eWxlIjpudWxsfSwiU2hhcGVTdHlsZSI6eyIkaWQiOiIyOTU3IiwiTWFyZ2luIjp7IiRpZCI6IjI5NTgiLCJUb3AiOjAuMCwiTGVmdCI6NC4wLCJSaWdodCI6NC4wLCJCb3R0b20iOjAuMH0sIlBhZGRpbmciOnsiJGlkIjoiMjk1OSIsIlRvcCI6MC4wLCJMZWZ0IjowLjAsIlJpZ2h0IjowLjAsIkJvdHRvbSI6MC4wfSwiQmFja2dyb3VuZCI6eyIkaWQiOiIyOTYwIiwiQ29sb3IiOnsiJGlkIjoiMjk2MSIsIkEiOjI1NSwiUiI6MjUsIkciOjEwNywiQiI6MzZ9fSwiSXNWaXNpYmxlIjp0cnVlLCJXaWR0aCI6MC4wLCJIZWlnaHQiOjEwLjAsIkJvcmRlclN0eWxlIjp7IiRpZCI6IjI5NjIiLCJMaW5lQ29sb3IiOnsiJGlkIjoiMjk2MyIsIiR0eXBlIjoiTkxSRS5Db21tb24uRG9tLlNvbGlkQ29sb3JCcnVzaCwgTkxSRS5Db21tb24iLCJDb2xvciI6eyIkaWQiOiIyOTY0IiwiQSI6MjU1LCJSIjoyMzQsIkciOjIyLCJCIjozMH19LCJMaW5lV2VpZ2h0IjowLjAsIkxpbmVUeXBlIjowLCJQYXJlbnRTdHlsZSI6bnVsbH0sIlBhcmVudFN0eWxlIjpudWxsfSwiVGl0bGVTdHlsZSI6eyIkaWQiOiIyOTY1IiwiRm9udFNldHRpbmdzIjp7IiRpZCI6IjI5NjYiLCJGb250U2l6ZSI6MTEsIkZvbnROYW1lIjoiQ2FsaWJyaSIsIklzQm9sZCI6ZmFsc2UsIklzSXRhbGljIjpmYWxzZSwiSXNVbmRlcmxpbmVkIjpmYWxzZSwiUGFyZW50U3R5bGUiOm51bGx9LCJBdXRvU2l6ZSI6MCwiRm9yZWdyb3VuZCI6eyIkaWQiOiIyOTY3IiwiQ29sb3IiOnsiJGlkIjoiMjk2OCIsIkEiOjI1NSwiUiI6MCwiRyI6MCwiQiI6MH19LCJNYXhXaWR0aCI6NzIwLjAsIk1heEhlaWdodCI6IkluZmluaXR5IiwiU21hcnRGb3JlZ3JvdW5kSXNBY3RpdmUiOmZhbHNlLCJIb3Jpem9udGFsQWxpZ25tZW50IjowLCJWZXJ0aWNhbEFsaWdubWVudCI6MSwiU21hcnRGb3JlZ3JvdW5kIjpudWxsLCJCYWNrZ3JvdW5kRmlsbFR5cGUiOjAsIk1hcmdpbiI6eyIkaWQiOiIyOTY5IiwiVG9wIjowLjAsIkxlZnQiOjAuMCwiUmlnaHQiOjAuMCwiQm90dG9tIjowLjB9LCJQYWRkaW5nIjp7IiRpZCI6IjI5NzAiLCJUb3AiOjAuMCwiTGVmdCI6MC4wLCJSaWdodCI6MC4wLCJCb3R0b20iOjAuMH0sIkJhY2tncm91bmQiOnsiJGlkIjoiMjk3MSIsIkNvbG9yIjp7IiRpZCI6IjI5NzIiLCJBIjowLCJSIjoyNTUsIkciOjI1NSwiQiI6MjU1fX0sIklzVmlzaWJsZSI6dHJ1ZSwiV2lkdGgiOjAuMCwiSGVpZ2h0IjowLjAsIkJvcmRlclN0eWxlIjp7IiRpZCI6IjI5NzMiLCJMaW5lQ29sb3IiOm51bGwsIkxpbmVXZWlnaHQiOjAuMCwiTGluZVR5cGUiOjAsIlBhcmVudFN0eWxlIjpudWxsfSwiUGFyZW50U3R5bGUiOm51bGx9LCJEYXRlU3R5bGUiOnsiJGlkIjoiMjk3NCIsIkZvbnRTZXR0aW5ncyI6eyIkaWQiOiIyOTc1IiwiRm9udFNpemUiOjEwLCJGb250TmFtZSI6IkNhbGlicmkiLCJJc0JvbGQiOmZhbHNlLCJJc0l0YWxpYyI6ZmFsc2UsIklzVW5kZXJsaW5lZCI6ZmFsc2UsIlBhcmVudFN0eWxlIjpudWxsfSwiQXV0b1NpemUiOjAsIkZvcmVncm91bmQiOnsiJGlkIjoiMjk3NiIsIkNvbG9yIjp7IiRpZCI6IjI5NzciLCJBIjoyNTUsIlIiOjE0LCJHIjo0MCwiQiI6NjV9fSwiTWF4V2lkdGgiOjIwMC4wLCJNYXhIZWlnaHQiOiJJbmZpbml0eSIsIlNtYXJ0Rm9yZWdyb3VuZElzQWN0aXZlIjpmYWxzZSwiSG9yaXpvbnRhbEFsaWdubWVudCI6MiwiVmVydGljYWxBbGlnbm1lbnQiOjEsIlNtYXJ0Rm9yZWdyb3VuZCI6bnVsbCwiQmFja2dyb3VuZEZpbGxUeXBlIjowLCJNYXJnaW4iOnsiJGlkIjoiMjk3OCIsIlRvcCI6MC4wLCJMZWZ0IjowLjAsIlJpZ2h0IjowLjAsIkJvdHRvbSI6MC4wfSwiUGFkZGluZyI6eyIkaWQiOiIyOTc5IiwiVG9wIjowLjAsIkxlZnQiOjAuMCwiUmlnaHQiOjAuMCwiQm90dG9tIjowLjB9LCJCYWNrZ3JvdW5kIjp7IiRpZCI6IjI5ODAiLCJDb2xvciI6eyIkaWQiOiIyOTgxIiwiQSI6MCwiUiI6MjU1LCJHIjoyNTUsIkIiOjI1NX19LCJJc1Zpc2libGUiOnRydWUsIldpZHRoIjowLjAsIkhlaWdodCI6MC4wLCJCb3JkZXJTdHlsZSI6eyIkaWQiOiIyOTgyIiwiTGluZUNvbG9yIjpudWxsLCJMaW5lV2VpZ2h0IjowLjAsIkxpbmVUeXBlIjowLCJQYXJlbnRTdHlsZSI6bnVsbH0sIlBhcmVudFN0eWxlIjpudWxsfSwiRGF0ZUZvcm1hdCI6eyIkaWQiOiIyOTgzIiwiRm9ybWF0U3RyaW5nIjoiTU1NIHl5eXkiLCJTZXBhcmF0b3IiOiIvIiwiVXNlSW50ZXJuYXRpb25hbERhdGVGb3JtYXQiOmZhbHNlLCJEYXRlSXNWaXNpYmxlIjp0cnVlLCJUaW1lSXNWaXNpYmxlIjpmYWxzZSwiSG91ckRpZ2l0cyI6MSwiQW1QbURlc2lnbmF0b3IiOjIsIlRyaW0wME1pbnV0ZXMiOmZhbHNlLCJMYXN0S25vd25WaXNpYmlsaXR5U3RhdGUiOm51bGx9LCJXZWVrTnVtYmVyaW5nIjp7IiRpZCI6IjI5ODQiLCJGb3JtYXQiOjAsIklzVmlzaWJsZSI6ZmFsc2UsIkxhc3RLbm93blZpc2liaWxpdHlTdGF0ZSI6ZmFsc2V9LCJJc1Zpc2libGUiOnRydWUsIlZhcmlhbmNlU3R5bGUiOnsiJGlkIjoiMjk4NSIsIlRleHRTdHlsZSI6eyIkaWQiOiIyOTg2IiwiRm9udFNldHRpbmdzIjp7IiRpZCI6IjI5ODciLCJGb250U2l6ZSI6MTEsIkZvbnROYW1lIjoiQ2FsaWJyaSIsIklzQm9sZCI6ZmFsc2UsIklzSXRhbGljIjpmYWxzZSwiSXNVbmRlcmxpbmVkIjpmYWxzZSwiUGFyZW50U3R5bGUiOm51bGx9LCJBdXRvU2l6ZSI6MCwiRm9yZWdyb3VuZCI6eyIkaWQiOiIyOTg4IiwiQ29sb3IiOnsiJGlkIjoiMjk4OS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yOTkwIiwiVG9wIjowLjAsIkxlZnQiOjAuMCwiUmlnaHQiOjAuMCwiQm90dG9tIjowLjB9LCJQYWRkaW5nIjp7IiRpZCI6IjI5OTEiLCJUb3AiOjAuMCwiTGVmdCI6MC4wLCJSaWdodCI6MC4wLCJCb3R0b20iOjAuMH0sIkJhY2tncm91bmQiOnsiJGlkIjoiMjk5MiIsIkNvbG9yIjp7IiRpZCI6IjI5OTMiLCJBIjowLCJSIjowLCJHIjowLCJCIjowfX0sIklzVmlzaWJsZSI6dHJ1ZSwiV2lkdGgiOjAuMCwiSGVpZ2h0IjowLjAsIkJvcmRlclN0eWxlIjp7IiRpZCI6IjI5OTQiLCJMaW5lQ29sb3IiOm51bGwsIkxpbmVXZWlnaHQiOjAuMCwiTGluZVR5cGUiOjAsIlBhcmVudFN0eWxlIjpudWxsfSwiUGFyZW50U3R5bGUiOm51bGx9LCJQYXJlbnRTdHlsZSI6bnVsbH0sIlBhcmVudFN0eWxlIjpudWxsfSwiSW5kZXgiOjI5LCJTbWFydER1cmF0aW9uQWN0aXZhdGVkIjpmYWxzZSwiRGF0ZUZvcm1hdCI6eyIkcmVmIjoiMjk4MyJ9LCJXZWVrTnVtYmVyaW5nIjp7IiRpZCI6IjI5OTUiLCJGb3JtYXQiOjAsIklzVmlzaWJsZSI6ZmFsc2UsIkxhc3RLbm93blZpc2liaWxpdHlTdGF0ZSI6ZmFsc2V9LCJCYXNlbGluZURhdGEiOnsiJGlkIjoiMjk5NiIsIlN0YXJ0RGF0ZSI6IjIwMjUtMDQtMDFUMDA6MDA6MDBaIiwiRW5kRGF0ZSI6IjIwMjUtMTEtMjRUMjM6NTk6MDBaIn0sIklkIjoiYjYyZGMxN2ItNmI0NS00ZTZmLWIzZDMtZjk0YmQ0OGI5ZjM5IiwiSW1wb3J0SWQiOm51bGwsIlRpdGxlIjoiRGV0ZWN0b3I6IERlc2lnbiBwaGFzZSAoRVNTKSIsIk5vdGUiOm51bGwsIkh5cGVybGluayI6eyIkaWQiOiIyOTk3IiwiQWRkcmVzcyI6IiIsIlN1YkFkZHJlc3MiOiIifSwiSXNDaGFuZ2VkIjpmYWxzZSwiSXNOZXciOmZhbHNlfX1dLCJfbWlsZXN0b25lcyI6W10sIklkIjoiMDAwMDAwMDAtMDAwMC0wMDAwLTAwMDAtMDAwMDAwMDAwMDAwIiwiSXNTaW5nbGVJdGVtUm93Ijp0cnVlfSx7IiRpZCI6IjI5OTgiLCJfdGFza3MiOlt7IiRpZCI6IjI5OTkiLCJfYXR0YWNoZWRNaWxlc3RvbmVzIjpbXSwiVGFza0RlZmluaXRpb24iOnsiJGlkIjoiMzAwMCIsIkdyb3VwTmFtZSI6bnVsbCwiU3RhcnREYXRlIjoiMjAyNS0wNi0wMlQwMDowMDowMFoiLCJFbmREYXRlIjoiMjAyNi0wNi0wOFQyMzo1OTowMFoiLCJQZXJjZW50YWdlQ29tcGxldGUiOm51bGwsIlN0eWxlIjp7IiRpZCI6IjMwMDEiLCJTaGFwZSI6MSwiU2hhcGVUaGlja25lc3MiOjAsIkR1cmF0aW9uRm9ybWF0IjowLCJJbmNsdWRlTm9uV29ya2luZ0RheXNJbkR1cmF0aW9uIjpmYWxzZSwiUGVyY2VudGFnZUNvbXBsZXRlU3R5bGUiOnsiJGlkIjoiMzAwMiIsIkZvbnRTZXR0aW5ncyI6eyIkaWQiOiIzMDAzIiwiRm9udFNpemUiOjEwLCJGb250TmFtZSI6IkNhbGlicmkiLCJJc0JvbGQiOmZhbHNlLCJJc0l0YWxpYyI6ZmFsc2UsIklzVW5kZXJsaW5lZCI6ZmFsc2UsIlBhcmVudFN0eWxlIjpudWxsfSwiQXV0b1NpemUiOjAsIkZvcmVncm91bmQiOnsiJGlkIjoiMzAwNCIsIkNvbG9yIjp7IiRpZCI6IjMwMDUiLCJBIjoyNTUsIlIiOjIzMiwiRyI6MjMyLCJCIjoyMzJ9fSwiTWF4V2lkdGgiOjIwMC4wLCJNYXhIZWlnaHQiOiJJbmZpbml0eSIsIlNtYXJ0Rm9yZWdyb3VuZElzQWN0aXZlIjpmYWxzZSwiSG9yaXpvbnRhbEFsaWdubWVudCI6MSwiVmVydGljYWxBbGlnbm1lbnQiOjEsIlNtYXJ0Rm9yZWdyb3VuZCI6bnVsbCwiQmFja2dyb3VuZEZpbGxUeXBlIjowLCJNYXJnaW4iOnsiJGlkIjoiMzAwNiIsIlRvcCI6MC4wLCJMZWZ0IjowLjAsIlJpZ2h0IjowLjAsIkJvdHRvbSI6MC4wfSwiUGFkZGluZyI6eyIkaWQiOiIzMDA3IiwiVG9wIjowLjAsIkxlZnQiOjAuMCwiUmlnaHQiOjAuMCwiQm90dG9tIjowLjB9LCJCYWNrZ3JvdW5kIjp7IiRpZCI6IjMwMDgiLCJDb2xvciI6eyIkaWQiOiIzMDA5IiwiQSI6ODksIlIiOjAsIkciOjAsIkIiOjB9fSwiSXNWaXNpYmxlIjp0cnVlLCJXaWR0aCI6MC4wLCJIZWlnaHQiOjAuMCwiQm9yZGVyU3R5bGUiOnsiJGlkIjoiMzAxMCIsIkxpbmVDb2xvciI6bnVsbCwiTGluZVdlaWdodCI6MC4wLCJMaW5lVHlwZSI6MCwiUGFyZW50U3R5bGUiOm51bGx9LCJQYXJlbnRTdHlsZSI6bnVsbH0sIkR1cmF0aW9uU3R5bGUiOnsiJGlkIjoiMzAxMSIsIkZvbnRTZXR0aW5ncyI6eyIkaWQiOiIzMDEyIiwiRm9udFNpemUiOjEwLCJGb250TmFtZSI6IkNhbGlicmkiLCJJc0JvbGQiOmZhbHNlLCJJc0l0YWxpYyI6ZmFsc2UsIklzVW5kZXJsaW5lZCI6ZmFsc2UsIlBhcmVudFN0eWxlIjpudWxsfSwiQXV0b1NpemUiOjAsIkZvcmVncm91bmQiOnsiJGlkIjoiMzAxMyIsIkNvbG9yIjp7IiRpZCI6IjMwMTQiLCJBIjoyNTUsIlIiOjIzNywiRyI6MTI1LCJCIjo0OX19LCJNYXhXaWR0aCI6MjAwLjAsIk1heEhlaWdodCI6IkluZmluaXR5IiwiU21hcnRGb3JlZ3JvdW5kSXNBY3RpdmUiOmZhbHNlLCJIb3Jpem9udGFsQWxpZ25tZW50IjowLCJWZXJ0aWNhbEFsaWdubWVudCI6MSwiU21hcnRGb3JlZ3JvdW5kIjpudWxsLCJCYWNrZ3JvdW5kRmlsbFR5cGUiOjAsIk1hcmdpbiI6eyIkaWQiOiIzMDE1IiwiVG9wIjowLjAsIkxlZnQiOjAuMCwiUmlnaHQiOjAuMCwiQm90dG9tIjowLjB9LCJQYWRkaW5nIjp7IiRpZCI6IjMwMTYiLCJUb3AiOjAuMCwiTGVmdCI6MC4wLCJSaWdodCI6MC4wLCJCb3R0b20iOjAuMH0sIkJhY2tncm91bmQiOnsiJGlkIjoiMzAxNyIsIkNvbG9yIjp7IiRpZCI6IjMwMTgiLCJBIjoyNTUsIlIiOjIzNywiRyI6MTI1LCJCIjo0OX19LCJJc1Zpc2libGUiOnRydWUsIldpZHRoIjowLjAsIkhlaWdodCI6MC4wLCJCb3JkZXJTdHlsZSI6eyIkaWQiOiIzMDE5IiwiTGluZUNvbG9yIjpudWxsLCJMaW5lV2VpZ2h0IjowLjAsIkxpbmVUeXBlIjowLCJQYXJlbnRTdHlsZSI6bnVsbH0sIlBhcmVudFN0eWxlIjpudWxsfSwiSG9yaXpvbnRhbENvbm5lY3RvclN0eWxlIjp7IiRpZCI6IjMwMjAiLCJMaW5lQ29sb3IiOnsiJGlkIjoiMzAyMSIsIiR0eXBlIjoiTkxSRS5Db21tb24uRG9tLlNvbGlkQ29sb3JCcnVzaCwgTkxSRS5Db21tb24iLCJDb2xvciI6eyIkaWQiOiIzMDIyIiwiQSI6MjU1LCJSIjowLCJHIjowLCJCIjowfX0sIkxpbmVXZWlnaHQiOjAuMCwiTGluZVR5cGUiOjAsIlBhcmVudFN0eWxlIjpudWxsfSwiVmVydGljYWxDb25uZWN0b3JTdHlsZSI6eyIkaWQiOiIzMDIzIiwiTGluZUNvbG9yIjp7IiRpZCI6IjMwMjQiLCIkdHlwZSI6Ik5MUkUuQ29tbW9uLkRvbS5Tb2xpZENvbG9yQnJ1c2gsIE5MUkUuQ29tbW9uIiwiQ29sb3IiOnsiJGlkIjoiMzAyNSIsIkEiOjI1NSwiUiI6MCwiRyI6MCwiQiI6MH19LCJMaW5lV2VpZ2h0IjowLjAsIkxpbmVUeXBlIjowLCJQYXJlbnRTdHlsZSI6bnVsbH0sIk1hcmdpbiI6bnVsbCwiU3RhcnREYXRlUG9zaXRpb24iOjMsIkVuZERhdGVQb3NpdGlvbiI6MywiRGF0ZUlzVmlzaWJsZSI6dHJ1ZSwiVGl0bGVQb3NpdGlvbiI6NCwiRHVyYXRpb25Qb3NpdGlvbiI6NiwiUGVyY2VudGFnZUNvbXBsZXRlZFBvc2l0aW9uIjoyLCJWYXJpYW5jZVBvc2l0aW9uIjo2LCJTcGFjaW5nIjozLCJJc0JlbG93VGltZWJhbmQiOnRydWUsIlBlcmNlbnRhZ2VDb21wbGV0ZVNoYXBlT3BhY2l0eSI6MzUsIkJhc2VsaW5lU3R5bGUiOnsiJGlkIjoiMzAyNiIsIlNoYXBlU3R5bGUiOnsiJGlkIjoiMzAyNyIsIk1hcmdpbiI6eyIkaWQiOiIzMDI4IiwiVG9wIjowLjAsIkxlZnQiOjAuMCwiUmlnaHQiOjAuMCwiQm90dG9tIjowLjB9LCJQYWRkaW5nIjp7IiRpZCI6IjMwMjkiLCJUb3AiOjAuMCwiTGVmdCI6MC4wLCJSaWdodCI6MC4wLCJCb3R0b20iOjAuMH0sIkJhY2tncm91bmQiOnsiJGlkIjoiMzAzMCIsIkNvbG9yIjp7IiRpZCI6IjMwMzEiLCJBIjoxNTMsIlIiOjAsIkciOjAsIkIiOjB9fSwiSXNWaXNpYmxlIjp0cnVlLCJXaWR0aCI6MC4wLCJIZWlnaHQiOjAuMCwiQm9yZGVyU3R5bGUiOnsiJGlkIjoiMzAzMiIsIkxpbmVDb2xvciI6bnVsbCwiTGluZVdlaWdodCI6MC4wLCJMaW5lVHlwZSI6MCwiUGFyZW50U3R5bGUiOm51bGx9LCJQYXJlbnRTdHlsZSI6bnVsbH0sIk1hcmdpbiI6eyIkaWQiOiIzMDMzIiwiVG9wIjowLjAsIkxlZnQiOjAuMCwiUmlnaHQiOjAuMCwiQm90dG9tIjowLjB9LCJQYWRkaW5nIjp7IiRpZCI6IjMwMzQiLCJUb3AiOjAuMCwiTGVmdCI6MC4wLCJSaWdodCI6MC4wLCJCb3R0b20iOjAuMH0sIkJhY2tncm91bmQiOm51bGwsIklzVmlzaWJsZSI6dHJ1ZSwiV2lkdGgiOjAuMCwiSGVpZ2h0IjowLjAsIkJvcmRlclN0eWxlIjpudWxsLCJQYXJlbnRTdHlsZSI6bnVsbH0sIlNoYXBlU3R5bGUiOnsiJGlkIjoiMzAzNSIsIk1hcmdpbiI6eyIkaWQiOiIzMDM2IiwiVG9wIjowLjAsIkxlZnQiOjQuMCwiUmlnaHQiOjQuMCwiQm90dG9tIjowLjB9LCJQYWRkaW5nIjp7IiRpZCI6IjMwMzciLCJUb3AiOjAuMCwiTGVmdCI6MC4wLCJSaWdodCI6MC4wLCJCb3R0b20iOjAuMH0sIkJhY2tncm91bmQiOnsiJGlkIjoiMzAzOCIsIkNvbG9yIjp7IiRpZCI6IjMwMzkiLCJBIjoyNTUsIlIiOjI1LCJHIjoxMDcsIkIiOjM2fX0sIklzVmlzaWJsZSI6dHJ1ZSwiV2lkdGgiOjAuMCwiSGVpZ2h0IjoxMC4wLCJCb3JkZXJTdHlsZSI6eyIkaWQiOiIzMDQwIiwiTGluZUNvbG9yIjp7IiRpZCI6IjMwNDEiLCIkdHlwZSI6Ik5MUkUuQ29tbW9uLkRvbS5Tb2xpZENvbG9yQnJ1c2gsIE5MUkUuQ29tbW9uIiwiQ29sb3IiOnsiJGlkIjoiMzA0MiIsIkEiOjI1NSwiUiI6MjM0LCJHIjoyMiwiQiI6MzB9fSwiTGluZVdlaWdodCI6MC4wLCJMaW5lVHlwZSI6MCwiUGFyZW50U3R5bGUiOm51bGx9LCJQYXJlbnRTdHlsZSI6bnVsbH0sIlRpdGxlU3R5bGUiOnsiJGlkIjoiMzA0MyIsIkZvbnRTZXR0aW5ncyI6eyIkaWQiOiIzMDQ0IiwiRm9udFNpemUiOjExLCJGb250TmFtZSI6IkNhbGlicmkiLCJJc0JvbGQiOmZhbHNlLCJJc0l0YWxpYyI6ZmFsc2UsIklzVW5kZXJsaW5lZCI6ZmFsc2UsIlBhcmVudFN0eWxlIjpudWxsfSwiQXV0b1NpemUiOjAsIkZvcmVncm91bmQiOnsiJGlkIjoiMzA0NSIsIkNvbG9yIjp7IiRpZCI6IjMwNDYiLCJBIjoyNTUsIlIiOjAsIkciOjAsIkIiOjB9fSwiTWF4V2lkdGgiOjcyMC4wLCJNYXhIZWlnaHQiOiJJbmZpbml0eSIsIlNtYXJ0Rm9yZWdyb3VuZElzQWN0aXZlIjpmYWxzZSwiSG9yaXpvbnRhbEFsaWdubWVudCI6MCwiVmVydGljYWxBbGlnbm1lbnQiOjEsIlNtYXJ0Rm9yZWdyb3VuZCI6bnVsbCwiQmFja2dyb3VuZEZpbGxUeXBlIjowLCJNYXJnaW4iOnsiJGlkIjoiMzA0NyIsIlRvcCI6MC4wLCJMZWZ0IjowLjAsIlJpZ2h0IjowLjAsIkJvdHRvbSI6MC4wfSwiUGFkZGluZyI6eyIkaWQiOiIzMDQ4IiwiVG9wIjowLjAsIkxlZnQiOjAuMCwiUmlnaHQiOjAuMCwiQm90dG9tIjowLjB9LCJCYWNrZ3JvdW5kIjp7IiRpZCI6IjMwNDkiLCJDb2xvciI6eyIkaWQiOiIzMDUwIiwiQSI6MCwiUiI6MjU1LCJHIjoyNTUsIkIiOjI1NX19LCJJc1Zpc2libGUiOnRydWUsIldpZHRoIjowLjAsIkhlaWdodCI6MC4wLCJCb3JkZXJTdHlsZSI6eyIkaWQiOiIzMDUxIiwiTGluZUNvbG9yIjpudWxsLCJMaW5lV2VpZ2h0IjowLjAsIkxpbmVUeXBlIjowLCJQYXJlbnRTdHlsZSI6bnVsbH0sIlBhcmVudFN0eWxlIjpudWxsfSwiRGF0ZVN0eWxlIjp7IiRpZCI6IjMwNTIiLCJGb250U2V0dGluZ3MiOnsiJGlkIjoiMzA1MyIsIkZvbnRTaXplIjoxMCwiRm9udE5hbWUiOiJDYWxpYnJpIiwiSXNCb2xkIjpmYWxzZSwiSXNJdGFsaWMiOmZhbHNlLCJJc1VuZGVybGluZWQiOmZhbHNlLCJQYXJlbnRTdHlsZSI6bnVsbH0sIkF1dG9TaXplIjowLCJGb3JlZ3JvdW5kIjp7IiRpZCI6IjMwNTQiLCJDb2xvciI6eyIkaWQiOiIzMDU1IiwiQSI6MjU1LCJSIjoxNCwiRyI6NDAsIkIiOjY1fX0sIk1heFdpZHRoIjoyMDAuMCwiTWF4SGVpZ2h0IjoiSW5maW5pdHkiLCJTbWFydEZvcmVncm91bmRJc0FjdGl2ZSI6ZmFsc2UsIkhvcml6b250YWxBbGlnbm1lbnQiOjIsIlZlcnRpY2FsQWxpZ25tZW50IjoxLCJTbWFydEZvcmVncm91bmQiOm51bGwsIkJhY2tncm91bmRGaWxsVHlwZSI6MCwiTWFyZ2luIjp7IiRpZCI6IjMwNTYiLCJUb3AiOjAuMCwiTGVmdCI6MC4wLCJSaWdodCI6MC4wLCJCb3R0b20iOjAuMH0sIlBhZGRpbmciOnsiJGlkIjoiMzA1NyIsIlRvcCI6MC4wLCJMZWZ0IjowLjAsIlJpZ2h0IjowLjAsIkJvdHRvbSI6MC4wfSwiQmFja2dyb3VuZCI6eyIkaWQiOiIzMDU4IiwiQ29sb3IiOnsiJGlkIjoiMzA1OSIsIkEiOjAsIlIiOjI1NSwiRyI6MjU1LCJCIjoyNTV9fSwiSXNWaXNpYmxlIjp0cnVlLCJXaWR0aCI6MC4wLCJIZWlnaHQiOjAuMCwiQm9yZGVyU3R5bGUiOnsiJGlkIjoiMzA2MCIsIkxpbmVDb2xvciI6bnVsbCwiTGluZVdlaWdodCI6MC4wLCJMaW5lVHlwZSI6MCwiUGFyZW50U3R5bGUiOm51bGx9LCJQYXJlbnRTdHlsZSI6bnVsbH0sIkRhdGVGb3JtYXQiOnsiJGlkIjoiMzA2MSIsIkZvcm1hdFN0cmluZyI6Ik1NTSB5eXl5IiwiU2VwYXJhdG9yIjoiLyIsIlVzZUludGVybmF0aW9uYWxEYXRlRm9ybWF0IjpmYWxzZSwiRGF0ZUlzVmlzaWJsZSI6dHJ1ZSwiVGltZUlzVmlzaWJsZSI6ZmFsc2UsIkhvdXJEaWdpdHMiOjEsIkFtUG1EZXNpZ25hdG9yIjoyLCJUcmltMDBNaW51dGVzIjpmYWxzZSwiTGFzdEtub3duVmlzaWJpbGl0eVN0YXRlIjpudWxsfSwiV2Vla051bWJlcmluZyI6eyIkaWQiOiIzMDYyIiwiRm9ybWF0IjowLCJJc1Zpc2libGUiOmZhbHNlLCJMYXN0S25vd25WaXNpYmlsaXR5U3RhdGUiOmZhbHNlfSwiSXNWaXNpYmxlIjp0cnVlLCJWYXJpYW5jZVN0eWxlIjp7IiRpZCI6IjMwNjMiLCJUZXh0U3R5bGUiOnsiJGlkIjoiMzA2NCIsIkZvbnRTZXR0aW5ncyI6eyIkaWQiOiIzMDY1IiwiRm9udFNpemUiOjExLCJGb250TmFtZSI6IkNhbGlicmkiLCJJc0JvbGQiOmZhbHNlLCJJc0l0YWxpYyI6ZmFsc2UsIklzVW5kZXJsaW5lZCI6ZmFsc2UsIlBhcmVudFN0eWxlIjpudWxsfSwiQXV0b1NpemUiOjAsIkZvcmVncm91bmQiOnsiJGlkIjoiMzA2NiIsIkNvbG9yIjp7IiRpZCI6IjMwNjc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MzA2OCIsIlRvcCI6MC4wLCJMZWZ0IjowLjAsIlJpZ2h0IjowLjAsIkJvdHRvbSI6MC4wfSwiUGFkZGluZyI6eyIkaWQiOiIzMDY5IiwiVG9wIjowLjAsIkxlZnQiOjAuMCwiUmlnaHQiOjAuMCwiQm90dG9tIjowLjB9LCJCYWNrZ3JvdW5kIjp7IiRpZCI6IjMwNzAiLCJDb2xvciI6eyIkaWQiOiIzMDcxIiwiQSI6MCwiUiI6MCwiRyI6MCwiQiI6MH19LCJJc1Zpc2libGUiOnRydWUsIldpZHRoIjowLjAsIkhlaWdodCI6MC4wLCJCb3JkZXJTdHlsZSI6eyIkaWQiOiIzMDcyIiwiTGluZUNvbG9yIjpudWxsLCJMaW5lV2VpZ2h0IjowLjAsIkxpbmVUeXBlIjowLCJQYXJlbnRTdHlsZSI6bnVsbH0sIlBhcmVudFN0eWxlIjpudWxsfSwiUGFyZW50U3R5bGUiOm51bGx9LCJQYXJlbnRTdHlsZSI6bnVsbH0sIkluZGV4IjozMCwiU21hcnREdXJhdGlvbkFjdGl2YXRlZCI6ZmFsc2UsIkRhdGVGb3JtYXQiOnsiJHJlZiI6IjMwNjEifSwiV2Vla051bWJlcmluZyI6eyIkaWQiOiIzMDczIiwiRm9ybWF0IjowLCJJc1Zpc2libGUiOmZhbHNlLCJMYXN0S25vd25WaXNpYmlsaXR5U3RhdGUiOmZhbHNlfSwiQmFzZWxpbmVEYXRhIjp7IiRpZCI6IjMwNzQiLCJTdGFydERhdGUiOiIyMDI1LTA2LTAyVDAwOjAwOjAwWiIsIkVuZERhdGUiOiIyMDI2LTA2LTA4VDIzOjU5OjAwWiJ9LCJJZCI6IjAwNzAzZmQ1LWZhMDQtNDgxZC1iYmM0LTMzZjllMTA2ZDAwZCIsIkltcG9ydElkIjpudWxsLCJUaXRsZSI6IkRldGVjdG9yOiBQcm9jdXJlbWVudCBhbmQgTWFudWZhY3R1cmluZyBwaGFzZSAxIEJveCAoRVNTKSIsIk5vdGUiOm51bGwsIkh5cGVybGluayI6eyIkaWQiOiIzMDc1IiwiQWRkcmVzcyI6IiIsIlN1YkFkZHJlc3MiOiIifSwiSXNDaGFuZ2VkIjpmYWxzZSwiSXNOZXciOmZhbHNlfX1dLCJfbWlsZXN0b25lcyI6W10sIklkIjoiMDAwMDAwMDAtMDAwMC0wMDAwLTAwMDAtMDAwMDAwMDAwMDAwIiwiSXNTaW5nbGVJdGVtUm93Ijp0cnVlfSx7IiRpZCI6IjMwNzYiLCJfdGFza3MiOlt7IiRpZCI6IjMwNzciLCJfYXR0YWNoZWRNaWxlc3RvbmVzIjpbXSwiVGFza0RlZmluaXRpb24iOnsiJGlkIjoiMzA3OCIsIkdyb3VwTmFtZSI6bnVsbCwiU3RhcnREYXRlIjoiMjAyNi0wNi0wOVQwMDowMDowMFoiLCJFbmREYXRlIjoiMjAyNi0xMC0xNlQyMzo1OTowMFoiLCJQZXJjZW50YWdlQ29tcGxldGUiOm51bGwsIlN0eWxlIjp7IiRpZCI6IjMwNzkiLCJTaGFwZSI6MSwiU2hhcGVUaGlja25lc3MiOjAsIkR1cmF0aW9uRm9ybWF0IjowLCJJbmNsdWRlTm9uV29ya2luZ0RheXNJbkR1cmF0aW9uIjpmYWxzZSwiUGVyY2VudGFnZUNvbXBsZXRlU3R5bGUiOnsiJGlkIjoiMzA4MCIsIkZvbnRTZXR0aW5ncyI6eyIkaWQiOiIzMDgxIiwiRm9udFNpemUiOjEwLCJGb250TmFtZSI6IkNhbGlicmkiLCJJc0JvbGQiOmZhbHNlLCJJc0l0YWxpYyI6ZmFsc2UsIklzVW5kZXJsaW5lZCI6ZmFsc2UsIlBhcmVudFN0eWxlIjpudWxsfSwiQXV0b1NpemUiOjAsIkZvcmVncm91bmQiOnsiJGlkIjoiMzA4MiIsIkNvbG9yIjp7IiRpZCI6IjMwODMiLCJBIjoyNTUsIlIiOjIzOCwiRyI6MjM2LCJCIjoyMjV9fSwiTWF4V2lkdGgiOjIwMC4wLCJNYXhIZWlnaHQiOiJJbmZpbml0eSIsIlNtYXJ0Rm9yZWdyb3VuZElzQWN0aXZlIjpmYWxzZSwiSG9yaXpvbnRhbEFsaWdubWVudCI6MSwiVmVydGljYWxBbGlnbm1lbnQiOjEsIlNtYXJ0Rm9yZWdyb3VuZCI6bnVsbCwiQmFja2dyb3VuZEZpbGxUeXBlIjowLCJNYXJnaW4iOnsiJGlkIjoiMzA4NCIsIlRvcCI6MC4wLCJMZWZ0IjowLjAsIlJpZ2h0IjowLjAsIkJvdHRvbSI6MC4wfSwiUGFkZGluZyI6eyIkaWQiOiIzMDg1IiwiVG9wIjowLjAsIkxlZnQiOjAuMCwiUmlnaHQiOjAuMCwiQm90dG9tIjowLjB9LCJCYWNrZ3JvdW5kIjp7IiRpZCI6IjMwODYiLCJDb2xvciI6eyIkaWQiOiIzMDg3IiwiQSI6ODksIlIiOjAsIkciOjAsIkIiOjB9fSwiSXNWaXNpYmxlIjp0cnVlLCJXaWR0aCI6MC4wLCJIZWlnaHQiOjAuMCwiQm9yZGVyU3R5bGUiOnsiJGlkIjoiMzA4OCIsIkxpbmVDb2xvciI6bnVsbCwiTGluZVdlaWdodCI6MC4wLCJMaW5lVHlwZSI6MCwiUGFyZW50U3R5bGUiOm51bGx9LCJQYXJlbnRTdHlsZSI6bnVsbH0sIkR1cmF0aW9uU3R5bGUiOnsiJGlkIjoiMzA4OSIsIkZvbnRTZXR0aW5ncyI6eyIkaWQiOiIzMDkwIiwiRm9udFNpemUiOjEwLCJGb250TmFtZSI6IkNhbGlicmkiLCJJc0JvbGQiOmZhbHNlLCJJc0l0YWxpYyI6ZmFsc2UsIklzVW5kZXJsaW5lZCI6ZmFsc2UsIlBhcmVudFN0eWxlIjpudWxsfSwiQXV0b1NpemUiOjAsIkZvcmVncm91bmQiOnsiJGlkIjoiMzA5MSIsIkNvbG9yIjp7IiRpZCI6IjMwOTIiLCJBIjoyNTUsIlIiOjIzNywiRyI6MTI1LCJCIjo0OX19LCJNYXhXaWR0aCI6MjAwLjAsIk1heEhlaWdodCI6IkluZmluaXR5IiwiU21hcnRGb3JlZ3JvdW5kSXNBY3RpdmUiOmZhbHNlLCJIb3Jpem9udGFsQWxpZ25tZW50IjowLCJWZXJ0aWNhbEFsaWdubWVudCI6MSwiU21hcnRGb3JlZ3JvdW5kIjpudWxsLCJCYWNrZ3JvdW5kRmlsbFR5cGUiOjAsIk1hcmdpbiI6eyIkaWQiOiIzMDkzIiwiVG9wIjowLjAsIkxlZnQiOjAuMCwiUmlnaHQiOjAuMCwiQm90dG9tIjowLjB9LCJQYWRkaW5nIjp7IiRpZCI6IjMwOTQiLCJUb3AiOjAuMCwiTGVmdCI6MC4wLCJSaWdodCI6MC4wLCJCb3R0b20iOjAuMH0sIkJhY2tncm91bmQiOnsiJGlkIjoiMzA5NSIsIkNvbG9yIjp7IiRpZCI6IjMwOTYiLCJBIjoyNTUsIlIiOjIzNywiRyI6MTI1LCJCIjo0OX19LCJJc1Zpc2libGUiOnRydWUsIldpZHRoIjowLjAsIkhlaWdodCI6MC4wLCJCb3JkZXJTdHlsZSI6eyIkaWQiOiIzMDk3IiwiTGluZUNvbG9yIjpudWxsLCJMaW5lV2VpZ2h0IjowLjAsIkxpbmVUeXBlIjowLCJQYXJlbnRTdHlsZSI6bnVsbH0sIlBhcmVudFN0eWxlIjpudWxsfSwiSG9yaXpvbnRhbENvbm5lY3RvclN0eWxlIjp7IiRpZCI6IjMwOTgiLCJMaW5lQ29sb3IiOnsiJGlkIjoiMzA5OSIsIiR0eXBlIjoiTkxSRS5Db21tb24uRG9tLlNvbGlkQ29sb3JCcnVzaCwgTkxSRS5Db21tb24iLCJDb2xvciI6eyIkaWQiOiIzMTAwIiwiQSI6MjU1LCJSIjowLCJHIjowLCJCIjowfX0sIkxpbmVXZWlnaHQiOjAuMCwiTGluZVR5cGUiOjAsIlBhcmVudFN0eWxlIjpudWxsfSwiVmVydGljYWxDb25uZWN0b3JTdHlsZSI6eyIkaWQiOiIzMTAxIiwiTGluZUNvbG9yIjp7IiRpZCI6IjMxMDIiLCIkdHlwZSI6Ik5MUkUuQ29tbW9uLkRvbS5Tb2xpZENvbG9yQnJ1c2gsIE5MUkUuQ29tbW9uIiwiQ29sb3IiOnsiJGlkIjoiMzEwMyIsIkEiOjI1NSwiUiI6MCwiRyI6MCwiQiI6MH19LCJMaW5lV2VpZ2h0IjowLjAsIkxpbmVUeXBlIjowLCJQYXJlbnRTdHlsZSI6bnVsbH0sIk1hcmdpbiI6bnVsbCwiU3RhcnREYXRlUG9zaXRpb24iOjMsIkVuZERhdGVQb3NpdGlvbiI6MywiRGF0ZUlzVmlzaWJsZSI6dHJ1ZSwiVGl0bGVQb3NpdGlvbiI6NCwiRHVyYXRpb25Qb3NpdGlvbiI6NiwiUGVyY2VudGFnZUNvbXBsZXRlZFBvc2l0aW9uIjoyLCJWYXJpYW5jZVBvc2l0aW9uIjo2LCJTcGFjaW5nIjozLCJJc0JlbG93VGltZWJhbmQiOnRydWUsIlBlcmNlbnRhZ2VDb21wbGV0ZVNoYXBlT3BhY2l0eSI6MzUsIkJhc2VsaW5lU3R5bGUiOnsiJGlkIjoiMzEwNCIsIlNoYXBlU3R5bGUiOnsiJGlkIjoiMzEwNSIsIk1hcmdpbiI6eyIkaWQiOiIzMTA2IiwiVG9wIjowLjAsIkxlZnQiOjAuMCwiUmlnaHQiOjAuMCwiQm90dG9tIjowLjB9LCJQYWRkaW5nIjp7IiRpZCI6IjMxMDciLCJUb3AiOjAuMCwiTGVmdCI6MC4wLCJSaWdodCI6MC4wLCJCb3R0b20iOjAuMH0sIkJhY2tncm91bmQiOnsiJGlkIjoiMzEwOCIsIkNvbG9yIjp7IiRpZCI6IjMxMDkiLCJBIjoxNTMsIlIiOjAsIkciOjAsIkIiOjB9fSwiSXNWaXNpYmxlIjp0cnVlLCJXaWR0aCI6MC4wLCJIZWlnaHQiOjAuMCwiQm9yZGVyU3R5bGUiOnsiJGlkIjoiMzExMCIsIkxpbmVDb2xvciI6bnVsbCwiTGluZVdlaWdodCI6MC4wLCJMaW5lVHlwZSI6MCwiUGFyZW50U3R5bGUiOm51bGx9LCJQYXJlbnRTdHlsZSI6bnVsbH0sIk1hcmdpbiI6eyIkaWQiOiIzMTExIiwiVG9wIjowLjAsIkxlZnQiOjAuMCwiUmlnaHQiOjAuMCwiQm90dG9tIjowLjB9LCJQYWRkaW5nIjp7IiRpZCI6IjMxMTIiLCJUb3AiOjAuMCwiTGVmdCI6MC4wLCJSaWdodCI6MC4wLCJCb3R0b20iOjAuMH0sIkJhY2tncm91bmQiOm51bGwsIklzVmlzaWJsZSI6dHJ1ZSwiV2lkdGgiOjAuMCwiSGVpZ2h0IjowLjAsIkJvcmRlclN0eWxlIjpudWxsLCJQYXJlbnRTdHlsZSI6bnVsbH0sIlNoYXBlU3R5bGUiOnsiJGlkIjoiMzExMyIsIk1hcmdpbiI6eyIkaWQiOiIzMTE0IiwiVG9wIjowLjAsIkxlZnQiOjQuMCwiUmlnaHQiOjQuMCwiQm90dG9tIjowLjB9LCJQYWRkaW5nIjp7IiRpZCI6IjMxMTUiLCJUb3AiOjAuMCwiTGVmdCI6MC4wLCJSaWdodCI6MC4wLCJCb3R0b20iOjAuMH0sIkJhY2tncm91bmQiOnsiJGlkIjoiMzExNiIsIkNvbG9yIjp7IiRpZCI6IjMxMTciLCJBIjoyNTUsIlIiOjI1LCJHIjoxMDcsIkIiOjM2fX0sIklzVmlzaWJsZSI6dHJ1ZSwiV2lkdGgiOjAuMCwiSGVpZ2h0IjoxMC4wLCJCb3JkZXJTdHlsZSI6eyIkaWQiOiIzMTE4IiwiTGluZUNvbG9yIjp7IiRpZCI6IjMxMTkiLCIkdHlwZSI6Ik5MUkUuQ29tbW9uLkRvbS5Tb2xpZENvbG9yQnJ1c2gsIE5MUkUuQ29tbW9uIiwiQ29sb3IiOnsiJGlkIjoiMzEyMCIsIkEiOjI1NSwiUiI6MjM0LCJHIjoyMiwiQiI6MzB9fSwiTGluZVdlaWdodCI6MC4wLCJMaW5lVHlwZSI6MCwiUGFyZW50U3R5bGUiOm51bGx9LCJQYXJlbnRTdHlsZSI6bnVsbH0sIlRpdGxlU3R5bGUiOnsiJGlkIjoiMzEyMSIsIkZvbnRTZXR0aW5ncyI6eyIkaWQiOiIzMTIyIiwiRm9udFNpemUiOjExLCJGb250TmFtZSI6IkNhbGlicmkiLCJJc0JvbGQiOmZhbHNlLCJJc0l0YWxpYyI6ZmFsc2UsIklzVW5kZXJsaW5lZCI6ZmFsc2UsIlBhcmVudFN0eWxlIjpudWxsfSwiQXV0b1NpemUiOjAsIkZvcmVncm91bmQiOnsiJGlkIjoiMzEyMyIsIkNvbG9yIjp7IiRpZCI6IjMxMjQiLCJBIjoyNTUsIlIiOjAsIkciOjAsIkIiOjB9fSwiTWF4V2lkdGgiOjcyMC4wLCJNYXhIZWlnaHQiOiJJbmZpbml0eSIsIlNtYXJ0Rm9yZWdyb3VuZElzQWN0aXZlIjpmYWxzZSwiSG9yaXpvbnRhbEFsaWdubWVudCI6MSwiVmVydGljYWxBbGlnbm1lbnQiOjEsIlNtYXJ0Rm9yZWdyb3VuZCI6bnVsbCwiQmFja2dyb3VuZEZpbGxUeXBlIjowLCJNYXJnaW4iOnsiJGlkIjoiMzEyNSIsIlRvcCI6MC4wLCJMZWZ0IjowLjAsIlJpZ2h0IjowLjAsIkJvdHRvbSI6MC4wfSwiUGFkZGluZyI6eyIkaWQiOiIzMTI2IiwiVG9wIjowLjAsIkxlZnQiOjAuMCwiUmlnaHQiOjAuMCwiQm90dG9tIjowLjB9LCJCYWNrZ3JvdW5kIjp7IiRpZCI6IjMxMjciLCJDb2xvciI6eyIkaWQiOiIzMTI4IiwiQSI6MCwiUiI6MjU1LCJHIjoyNTUsIkIiOjI1NX19LCJJc1Zpc2libGUiOnRydWUsIldpZHRoIjowLjAsIkhlaWdodCI6MC4wLCJCb3JkZXJTdHlsZSI6eyIkaWQiOiIzMTI5IiwiTGluZUNvbG9yIjpudWxsLCJMaW5lV2VpZ2h0IjowLjAsIkxpbmVUeXBlIjowLCJQYXJlbnRTdHlsZSI6bnVsbH0sIlBhcmVudFN0eWxlIjpudWxsfSwiRGF0ZVN0eWxlIjp7IiRpZCI6IjMxMzAiLCJGb250U2V0dGluZ3MiOnsiJGlkIjoiMzEzMSIsIkZvbnRTaXplIjoxMCwiRm9udE5hbWUiOiJDYWxpYnJpIiwiSXNCb2xkIjpmYWxzZSwiSXNJdGFsaWMiOmZhbHNlLCJJc1VuZGVybGluZWQiOmZhbHNlLCJQYXJlbnRTdHlsZSI6bnVsbH0sIkF1dG9TaXplIjowLCJGb3JlZ3JvdW5kIjp7IiRpZCI6IjMxMzIiLCJDb2xvciI6eyIkaWQiOiIzMTMzIiwiQSI6MjU1LCJSIjoxNCwiRyI6NDAsIkIiOjY1fX0sIk1heFdpZHRoIjoyMDAuMCwiTWF4SGVpZ2h0IjoiSW5maW5pdHkiLCJTbWFydEZvcmVncm91bmRJc0FjdGl2ZSI6ZmFsc2UsIkhvcml6b250YWxBbGlnbm1lbnQiOjIsIlZlcnRpY2FsQWxpZ25tZW50IjoxLCJTbWFydEZvcmVncm91bmQiOm51bGwsIkJhY2tncm91bmRGaWxsVHlwZSI6MCwiTWFyZ2luIjp7IiRpZCI6IjMxMzQiLCJUb3AiOjAuMCwiTGVmdCI6MC4wLCJSaWdodCI6MC4wLCJCb3R0b20iOjAuMH0sIlBhZGRpbmciOnsiJGlkIjoiMzEzNSIsIlRvcCI6MC4wLCJMZWZ0IjowLjAsIlJpZ2h0IjowLjAsIkJvdHRvbSI6MC4wfSwiQmFja2dyb3VuZCI6eyIkaWQiOiIzMTM2IiwiQ29sb3IiOnsiJGlkIjoiMzEzNyIsIkEiOjAsIlIiOjI1NSwiRyI6MjU1LCJCIjoyNTV9fSwiSXNWaXNpYmxlIjp0cnVlLCJXaWR0aCI6MC4wLCJIZWlnaHQiOjAuMCwiQm9yZGVyU3R5bGUiOnsiJGlkIjoiMzEzOCIsIkxpbmVDb2xvciI6bnVsbCwiTGluZVdlaWdodCI6MC4wLCJMaW5lVHlwZSI6MCwiUGFyZW50U3R5bGUiOm51bGx9LCJQYXJlbnRTdHlsZSI6bnVsbH0sIkRhdGVGb3JtYXQiOnsiJGlkIjoiMzEzOSIsIkZvcm1hdFN0cmluZyI6Ik1NTSB5eXl5IiwiU2VwYXJhdG9yIjoiLyIsIlVzZUludGVybmF0aW9uYWxEYXRlRm9ybWF0IjpmYWxzZSwiRGF0ZUlzVmlzaWJsZSI6dHJ1ZSwiVGltZUlzVmlzaWJsZSI6ZmFsc2UsIkhvdXJEaWdpdHMiOjEsIkFtUG1EZXNpZ25hdG9yIjoyLCJUcmltMDBNaW51dGVzIjpmYWxzZSwiTGFzdEtub3duVmlzaWJpbGl0eVN0YXRlIjpudWxsfSwiV2Vla051bWJlcmluZyI6eyIkaWQiOiIzMTQwIiwiRm9ybWF0IjowLCJJc1Zpc2libGUiOmZhbHNlLCJMYXN0S25vd25WaXNpYmlsaXR5U3RhdGUiOmZhbHNlfSwiSXNWaXNpYmxlIjp0cnVlLCJWYXJpYW5jZVN0eWxlIjp7IiRpZCI6IjMxNDEiLCJUZXh0U3R5bGUiOnsiJGlkIjoiMzE0MiIsIkZvbnRTZXR0aW5ncyI6eyIkaWQiOiIzMTQzIiwiRm9udFNpemUiOjExLCJGb250TmFtZSI6IkNhbGlicmkiLCJJc0JvbGQiOmZhbHNlLCJJc0l0YWxpYyI6ZmFsc2UsIklzVW5kZXJsaW5lZCI6ZmFsc2UsIlBhcmVudFN0eWxlIjpudWxsfSwiQXV0b1NpemUiOjAsIkZvcmVncm91bmQiOnsiJGlkIjoiMzE0NCIsIkNvbG9yIjp7IiRpZCI6IjMxNDU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MzE0NiIsIlRvcCI6MC4wLCJMZWZ0IjowLjAsIlJpZ2h0IjowLjAsIkJvdHRvbSI6MC4wfSwiUGFkZGluZyI6eyIkaWQiOiIzMTQ3IiwiVG9wIjowLjAsIkxlZnQiOjAuMCwiUmlnaHQiOjAuMCwiQm90dG9tIjowLjB9LCJCYWNrZ3JvdW5kIjp7IiRpZCI6IjMxNDgiLCJDb2xvciI6eyIkaWQiOiIzMTQ5IiwiQSI6MCwiUiI6MCwiRyI6MCwiQiI6MH19LCJJc1Zpc2libGUiOnRydWUsIldpZHRoIjowLjAsIkhlaWdodCI6MC4wLCJCb3JkZXJTdHlsZSI6eyIkaWQiOiIzMTUwIiwiTGluZUNvbG9yIjpudWxsLCJMaW5lV2VpZ2h0IjowLjAsIkxpbmVUeXBlIjowLCJQYXJlbnRTdHlsZSI6bnVsbH0sIlBhcmVudFN0eWxlIjpudWxsfSwiUGFyZW50U3R5bGUiOm51bGx9LCJQYXJlbnRTdHlsZSI6bnVsbH0sIkluZGV4IjozMSwiU21hcnREdXJhdGlvbkFjdGl2YXRlZCI6ZmFsc2UsIkRhdGVGb3JtYXQiOnsiJHJlZiI6IjMxMzkifSwiV2Vla051bWJlcmluZyI6eyIkaWQiOiIzMTUxIiwiRm9ybWF0IjowLCJJc1Zpc2libGUiOmZhbHNlLCJMYXN0S25vd25WaXNpYmlsaXR5U3RhdGUiOmZhbHNlfSwiQmFzZWxpbmVEYXRhIjp7IiRpZCI6IjMxNTIiLCJTdGFydERhdGUiOiIyMDI2LTA2LTA5VDAwOjAwOjAwWiIsIkVuZERhdGUiOiIyMDI2LTEwLTE2VDIzOjU5OjAwWiJ9LCJJZCI6IjFiMjA5MTQyLTFjNWQtNDk3NS04MjFjLTZiNmE5ZjAzZTAxOCIsIkltcG9ydElkIjpudWxsLCJUaXRsZSI6IkRldGVjdG9yOiBJbnN0YWxsYXRpb24gYW5kIENvbW1pc3Npb25pbmcgcGhhc2UxIEJveCAoRVNTKSIsIk5vdGUiOm51bGwsIkh5cGVybGluayI6eyIkaWQiOiIzMTUzIiwiQWRkcmVzcyI6IiIsIlN1YkFkZHJlc3MiOiIifSwiSXNDaGFuZ2VkIjpmYWxzZSwiSXNOZXciOmZhbHNlfX1dLCJfbWlsZXN0b25lcyI6W10sIklkIjoiMDAwMDAwMDAtMDAwMC0wMDAwLTAwMDAtMDAwMDAwMDAwMDAwIiwiSXNTaW5nbGVJdGVtUm93Ijp0cnVlfV0sIkluZGV4IjoyOCwiSWQiOiJkYzQ2YzhjMi04OThkLTRkNTgtODFmZi1kYjBkZGQwYzZlZGIiLCJIZWFkZXJUZXh0IjpudWxsLCJJc0RlZmF1bHQiOnRydWUsIlN0eWxlIjp7IiRpZCI6IjMxNTQiLCJIZWFkZXJTdHlsZSI6eyIkaWQiOiIzMTU1IiwiVGV4dFN0eWxlIjp7IiRpZCI6IjMxNTYiLCJGb250U2V0dGluZ3MiOnsiJGlkIjoiMzE1NyIsIkZvbnRTaXplIjoxMSwiRm9udE5hbWUiOiJDYWxpYnJpIiwiSXNCb2xkIjpmYWxzZSwiSXNJdGFsaWMiOmZhbHNlLCJJc1VuZGVybGluZWQiOmZhbHNlLCJQYXJlbnRTdHlsZSI6bnVsbH0sIkF1dG9TaXplIjoyLCJGb3JlZ3JvdW5kIjp7IiRpZCI6IjMxNTgiLCJDb2xvciI6eyIkaWQiOiIzMTU5IiwiQSI6MjU1LCJSIjowLCJHIjowLCJCIjowfX0sIk1heFdpZHRoIjoiSW5maW5pdHkiLCJNYXhIZWlnaHQiOiJJbmZpbml0eSIsIlNtYXJ0Rm9yZWdyb3VuZElzQWN0aXZlIjpmYWxzZSwiSG9yaXpvbnRhbEFsaWdubWVudCI6MCwiVmVydGljYWxBbGlnbm1lbnQiOjAsIlNtYXJ0Rm9yZWdyb3VuZCI6bnVsbCwiQmFja2dyb3VuZEZpbGxUeXBlIjowLCJNYXJnaW4iOnsiJGlkIjoiMzE2MCIsIlRvcCI6MC4wLCJMZWZ0IjowLjAsIlJpZ2h0IjowLjAsIkJvdHRvbSI6MC4wfSwiUGFkZGluZyI6eyIkaWQiOiIzMTYxIiwiVG9wIjowLjAsIkxlZnQiOjAuMCwiUmlnaHQiOjAuMCwiQm90dG9tIjowLjB9LCJCYWNrZ3JvdW5kIjp7IiRpZCI6IjMxNjIiLCJDb2xvciI6eyIkaWQiOiIzMTYzIiwiQSI6MjU1LCJSIjowLCJHIjowLCJCIjowfX0sIklzVmlzaWJsZSI6dHJ1ZSwiV2lkdGgiOjAuMCwiSGVpZ2h0IjowLjAsIkJvcmRlclN0eWxlIjpudWxsLCJQYXJlbnRTdHlsZSI6bnVsbH0sIlJlY3RhbmdsZVN0eWxlIjp7IiRpZCI6IjMxNjQiLCJNYXJnaW4iOnsiJGlkIjoiMzE2NSIsIlRvcCI6MC4wLCJMZWZ0IjowLjAsIlJpZ2h0IjowLjAsIkJvdHRvbSI6MC4wfSwiUGFkZGluZyI6eyIkaWQiOiIzMTY2IiwiVG9wIjowLjAsIkxlZnQiOjAuMCwiUmlnaHQiOjAuMCwiQm90dG9tIjowLjB9LCJCYWNrZ3JvdW5kIjp7IiRpZCI6IjMxNjciLCJDb2xvciI6eyIkaWQiOiIzMTY4IiwiQSI6NjMsIlIiOjIxLCJHIjo5NiwiQiI6MTMwfX0sIklzVmlzaWJsZSI6dHJ1ZSwiV2lkdGgiOjAuMCwiSGVpZ2h0IjowLjAsIkJvcmRlclN0eWxlIjp7IiRpZCI6IjMxNjkiLCJMaW5lQ29sb3IiOnsiJGlkIjoiMzE3MCIsIiR0eXBlIjoiTkxSRS5Db21tb24uRG9tLlNvbGlkQ29sb3JCcnVzaCwgTkxSRS5Db21tb24iLCJDb2xvciI6eyIkaWQiOiIzMTcxIiwiQSI6MjU1LCJSIjoyNTUsIkciOjAsIkIiOjB9fSwiTGluZVdlaWdodCI6MC4wLCJMaW5lVHlwZSI6MCwiUGFyZW50U3R5bGUiOm51bGx9LCJQYXJlbnRTdHlsZSI6bnVsbH0sIk1hcmdpbiI6eyIkaWQiOiIzMTcyIiwiVG9wIjowLjAsIkxlZnQiOjAuMCwiUmlnaHQiOjAuMCwiQm90dG9tIjowLjB9LCJQYWRkaW5nIjp7IiRpZCI6IjMxNzMiLCJUb3AiOjAuMCwiTGVmdCI6MC4wLCJSaWdodCI6MC4wLCJCb3R0b20iOjAuMH0sIkJhY2tncm91bmQiOm51bGwsIklzVmlzaWJsZSI6dHJ1ZSwiV2lkdGgiOjAuMCwiSGVpZ2h0IjowLjAsIkJvcmRlclN0eWxlIjpudWxsLCJQYXJlbnRTdHlsZSI6bnVsbH0sIkJhY2tncm91bmRTdHlsZSI6eyIkaWQiOiIzMTc0IiwiTWFyZ2luIjp7IiRpZCI6IjMxNzUiLCJUb3AiOjAuMCwiTGVmdCI6MC4wLCJSaWdodCI6MC4wLCJCb3R0b20iOjAuMH0sIlBhZGRpbmciOnsiJGlkIjoiMzE3NiIsIlRvcCI6MC4wLCJMZWZ0IjowLjAsIlJpZ2h0IjowLjAsIkJvdHRvbSI6MC4wfSwiQmFja2dyb3VuZCI6eyIkaWQiOiIzMTc3IiwiQ29sb3IiOnsiJGlkIjoiMzE3OCIsIkEiOjUxLCJSIjoyMDAsIkciOjIwMCwiQiI6MjAwfX0sIklzVmlzaWJsZSI6dHJ1ZSwiV2lkdGgiOjAuMCwiSGVpZ2h0IjowLjAsIkJvcmRlclN0eWxlIjp7IiRpZCI6IjMxNzkiLCJMaW5lQ29sb3IiOnsiJGlkIjoiMzE4MCIsIiR0eXBlIjoiTkxSRS5Db21tb24uRG9tLlNvbGlkQ29sb3JCcnVzaCwgTkxSRS5Db21tb24iLCJDb2xvciI6eyIkaWQiOiIzMTgxIiwiQSI6MjU1LCJSIjoyMzQsIkciOjIyLCJCIjozMH19LCJMaW5lV2VpZ2h0IjowLjAsIkxpbmVUeXBlIjowLCJQYXJlbnRTdHlsZSI6bnVsbH0sIlBhcmVudFN0eWxlIjpudWxsfSwiTWFyZ2luIjp7IiRpZCI6IjMxODIiLCJUb3AiOjAuMCwiTGVmdCI6MC4wLCJSaWdodCI6MC4wLCJCb3R0b20iOjAuMH0sIlBhZGRpbmciOnsiJGlkIjoiMzE4MyIsIlRvcCI6MC4wLCJMZWZ0IjowLjAsIlJpZ2h0IjowLjAsIkJvdHRvbSI6MC4wfSwiSXNWaXNpYmxlIjp0cnVlLCJXaWR0aCI6MC4wLCJIZWlnaHQiOjAuMCwiQm9yZGVyU3R5bGUiOnsiJGlkIjoiMzE4NCIsIkxpbmVDb2xvciI6bnVsbCwiTGluZVdlaWdodCI6MC4wLCJMaW5lVHlwZSI6MCwiUGFyZW50U3R5bGUiOm51bGx9LCJQYXJlbnRTdHlsZSI6bnVsbH19XSwiSWQiOiI5OTU0N2ZmZS01ZjIwLTQxMTctYTNiZi1kMGRiOTljNmFjZGQiLCJJbmRleCI6MjgsIkhlYWRlclRleHQiOiJOby4gNCAtIENyaXRpY2FsIFBhdGggRGV0ZWN0b3JcclxuKDgyIGRheXMgVEYpIiwiU3R5bGUiOnsiJGlkIjoiMzE4NSIsIlN0eWxlSWQiOiIzMzJjZmIxMy1iNDAxLTRlYzMtYjY1NS03Mzk2OGQwNGQ3NDkiLCJIZWFkZXJTdHlsZSI6eyIkaWQiOiIzMTg2IiwiVGV4dElzVmVydGljYWwiOmZhbHNlLCJUZXh0U3R5bGUiOnsiJGlkIjoiMzE4NyIsIkZvbnRTZXR0aW5ncyI6eyIkaWQiOiIzMTg4IiwiRm9udFNpemUiOjExLCJGb250TmFtZSI6IkNhbGlicmkiLCJJc0JvbGQiOmZhbHNlLCJJc0l0YWxpYyI6ZmFsc2UsIklzVW5kZXJsaW5lZCI6ZmFsc2UsIlBhcmVudFN0eWxlIjpudWxsfSwiQXV0b1NpemUiOjIsIkZvcmVncm91bmQiOnsiJGlkIjoiMzE4OSIsIkNvbG9yIjp7IiRpZCI6IjMxOTAiLCJBIjoyNTUsIlIiOjI1NSwiRyI6MjU1LCJCIjoyNTV9fSwiTWF4V2lkdGgiOiJJbmZpbml0eSIsIk1heEhlaWdodCI6IkluZmluaXR5IiwiU21hcnRGb3JlZ3JvdW5kSXNBY3RpdmUiOmZhbHNlLCJIb3Jpem9udGFsQWxpZ25tZW50IjowLCJWZXJ0aWNhbEFsaWdubWVudCI6MCwiU21hcnRGb3JlZ3JvdW5kIjpudWxsLCJCYWNrZ3JvdW5kRmlsbFR5cGUiOjAsIk1hcmdpbiI6eyIkaWQiOiIzMTkxIiwiVG9wIjowLjAsIkxlZnQiOjAuMCwiUmlnaHQiOjAuMCwiQm90dG9tIjowLjB9LCJQYWRkaW5nIjp7IiRpZCI6IjMxOTIiLCJUb3AiOjAuMCwiTGVmdCI6MC4wLCJSaWdodCI6MC4wLCJCb3R0b20iOjAuMH0sIkJhY2tncm91bmQiOnsiJGlkIjoiMzE5MyIsIkNvbG9yIjp7IiRpZCI6IjMxOTQiLCJBIjoyNTUsIlIiOjI1NSwiRyI6MjU1LCJCIjoyNTV9fSwiSXNWaXNpYmxlIjp0cnVlLCJXaWR0aCI6MC4wLCJIZWlnaHQiOjAuMCwiQm9yZGVyU3R5bGUiOm51bGwsIlBhcmVudFN0eWxlIjpudWxsfSwiUmVjdGFuZ2xlU3R5bGUiOnsiJGlkIjoiMzE5NSIsIk1hcmdpbiI6eyIkaWQiOiIzMTk2IiwiVG9wIjowLjAsIkxlZnQiOjAuMCwiUmlnaHQiOjAuMCwiQm90dG9tIjowLjB9LCJQYWRkaW5nIjp7IiRpZCI6IjMxOTciLCJUb3AiOjAuMCwiTGVmdCI6MC4wLCJSaWdodCI6MC4wLCJCb3R0b20iOjAuMH0sIkJhY2tncm91bmQiOnsiJGlkIjoiMzE5OCIsIkNvbG9yIjp7IiRpZCI6IjMxOTkiLCJBIjoyNTUsIlIiOjI1LCJHIjoxMDcsIkIiOjM2fX0sIklzVmlzaWJsZSI6dHJ1ZSwiV2lkdGgiOjAuMCwiSGVpZ2h0IjowLjAsIkJvcmRlclN0eWxlIjp7IiRpZCI6IjMyMDAiLCJMaW5lQ29sb3IiOnsiJGlkIjoiMzIwMSIsIiR0eXBlIjoiTkxSRS5Db21tb24uRG9tLlNvbGlkQ29sb3JCcnVzaCwgTkxSRS5Db21tb24iLCJDb2xvciI6eyIkaWQiOiIzMjAyIiwiQSI6MjU1LCJSIjoyNTUsIkciOjI1NSwiQiI6MjU1fX0sIkxpbmVXZWlnaHQiOjAuMCwiTGluZVR5cGUiOjAsIlBhcmVudFN0eWxlIjpudWxsfSwiUGFyZW50U3R5bGUiOm51bGx9LCJNYXJnaW4iOnsiJGlkIjoiMzIwMyIsIlRvcCI6MC4wLCJMZWZ0IjowLjAsIlJpZ2h0IjowLjAsIkJvdHRvbSI6MC4wfSwiUGFkZGluZyI6eyIkaWQiOiIzMjA0IiwiVG9wIjowLjAsIkxlZnQiOjAuMCwiUmlnaHQiOjAuMCwiQm90dG9tIjowLjB9LCJCYWNrZ3JvdW5kIjpudWxsLCJJc1Zpc2libGUiOnRydWUsIldpZHRoIjowLjAsIkhlaWdodCI6MC4wLCJCb3JkZXJTdHlsZSI6bnVsbCwiUGFyZW50U3R5bGUiOm51bGx9LCJCYWNrZ3JvdW5kU3R5bGUiOnsiJGlkIjoiMzIwNSIsIk1hcmdpbiI6eyIkaWQiOiIzMjA2IiwiVG9wIjowLjAsIkxlZnQiOjAuMCwiUmlnaHQiOjAuMCwiQm90dG9tIjowLjB9LCJQYWRkaW5nIjp7IiRpZCI6IjMyMDciLCJUb3AiOjAuMCwiTGVmdCI6MC4wLCJSaWdodCI6MC4wLCJCb3R0b20iOjAuMH0sIkJhY2tncm91bmQiOnsiJGlkIjoiMzIwOCIsIkNvbG9yIjp7IiRpZCI6IjMyMDkiLCJBIjo1MSwiUiI6MjAwLCJHIjoyMDAsIkIiOjIwMH19LCJJc1Zpc2libGUiOnRydWUsIldpZHRoIjowLjAsIkhlaWdodCI6MC4wLCJCb3JkZXJTdHlsZSI6eyIkaWQiOiIzMjEwIiwiTGluZUNvbG9yIjp7IiRpZCI6IjMyMTEiLCIkdHlwZSI6Ik5MUkUuQ29tbW9uLkRvbS5Tb2xpZENvbG9yQnJ1c2gsIE5MUkUuQ29tbW9uIiwiQ29sb3IiOnsiJGlkIjoiMzIxMiIsIkEiOjI1NSwiUiI6MjM0LCJHIjoyMiwiQiI6MzB9fSwiTGluZVdlaWdodCI6MC4wLCJMaW5lVHlwZSI6MCwiUGFyZW50U3R5bGUiOm51bGx9LCJQYXJlbnRTdHlsZSI6bnVsbH0sIklzQWJvdmVUaW1lYmFuZCI6ZmFsc2UsIlNwYWNpbmciOjQsIkRlZmF1bHRTd2ltbGFuZVRhc2tTdHlsZSI6eyIkaWQiOiIzMjEzIiwiJHR5cGUiOiJOTFJFLkNvbW1vbi5Eb20uU3R5bGVzLkV4cGxpY2l0U2V0YWJsZVRhc2tTdHlsZSwgTkxSRS5Db21tb24iLCJTaGFwZSI6MSwiU2hhcGVUaGlja25lc3MiOjAsIkR1cmF0aW9uRm9ybWF0IjowLCJJbmNsdWRlTm9uV29ya2luZ0RheXNJbkR1cmF0aW9uIjpmYWxzZSwiUGVyY2VudGFnZUNvbXBsZXRlU3R5bGUiOnsiJGlkIjoiMzIxNCIsIkZvbnRTZXR0aW5ncyI6eyIkaWQiOiIzMjE1IiwiRm9udFNpemUiOjEwLCJGb250TmFtZSI6IkNhbGlicmkiLCJJc0JvbGQiOmZhbHNlLCJJc0l0YWxpYyI6ZmFsc2UsIklzVW5kZXJsaW5lZCI6ZmFsc2UsIlBhcmVudFN0eWxlIjpudWxsfSwiQXV0b1NpemUiOjAsIkZvcmVncm91bmQiOnsiJGlkIjoiMzIxNiIsIkNvbG9yIjp7IiRpZCI6IjMyMTciLCJBIjoyNTUsIlIiOjIzMiwiRyI6MjMyLCJCIjoyMzJ9fSwiTWF4V2lkdGgiOjIwMC4wLCJNYXhIZWlnaHQiOiJJbmZpbml0eSIsIlNtYXJ0Rm9yZWdyb3VuZElzQWN0aXZlIjpmYWxzZSwiSG9yaXpvbnRhbEFsaWdubWVudCI6MSwiVmVydGljYWxBbGlnbm1lbnQiOjEsIlNtYXJ0Rm9yZWdyb3VuZCI6bnVsbCwiQmFja2dyb3VuZEZpbGxUeXBlIjowLCJNYXJnaW4iOnsiJGlkIjoiMzIxOCIsIlRvcCI6MC4wLCJMZWZ0IjowLjAsIlJpZ2h0IjowLjAsIkJvdHRvbSI6MC4wfSwiUGFkZGluZyI6eyIkaWQiOiIzMjE5IiwiVG9wIjowLjAsIkxlZnQiOjAuMCwiUmlnaHQiOjAuMCwiQm90dG9tIjowLjB9LCJCYWNrZ3JvdW5kIjp7IiRpZCI6IjMyMjAiLCJDb2xvciI6eyIkaWQiOiIzMjIxIiwiQSI6ODksIlIiOjAsIkciOjAsIkIiOjB9fSwiSXNWaXNpYmxlIjp0cnVlLCJXaWR0aCI6MC4wLCJIZWlnaHQiOjAuMCwiQm9yZGVyU3R5bGUiOnsiJGlkIjoiMzIyMiIsIkxpbmVDb2xvciI6bnVsbCwiTGluZVdlaWdodCI6MC4wLCJMaW5lVHlwZSI6MCwiUGFyZW50U3R5bGUiOm51bGx9LCJQYXJlbnRTdHlsZSI6bnVsbH0sIkR1cmF0aW9uU3R5bGUiOnsiJGlkIjoiMzIyMyIsIkZvbnRTZXR0aW5ncyI6eyIkaWQiOiIzMjI0IiwiRm9udFNpemUiOjEwLCJGb250TmFtZSI6IkNhbGlicmkiLCJJc0JvbGQiOmZhbHNlLCJJc0l0YWxpYyI6ZmFsc2UsIklzVW5kZXJsaW5lZCI6ZmFsc2UsIlBhcmVudFN0eWxlIjpudWxsfSwiQXV0b1NpemUiOjAsIkZvcmVncm91bmQiOnsiJGlkIjoiMzIyNSIsIkNvbG9yIjp7IiRpZCI6IjMyMjYiLCJBIjoyNTUsIlIiOjIzNywiRyI6MTI1LCJCIjo0OX19LCJNYXhXaWR0aCI6MjAwLjAsIk1heEhlaWdodCI6IkluZmluaXR5IiwiU21hcnRGb3JlZ3JvdW5kSXNBY3RpdmUiOmZhbHNlLCJIb3Jpem9udGFsQWxpZ25tZW50IjowLCJWZXJ0aWNhbEFsaWdubWVudCI6MSwiU21hcnRGb3JlZ3JvdW5kIjpudWxsLCJCYWNrZ3JvdW5kRmlsbFR5cGUiOjAsIk1hcmdpbiI6eyIkaWQiOiIzMjI3IiwiVG9wIjowLjAsIkxlZnQiOjAuMCwiUmlnaHQiOjAuMCwiQm90dG9tIjowLjB9LCJQYWRkaW5nIjp7IiRpZCI6IjMyMjgiLCJUb3AiOjAuMCwiTGVmdCI6MC4wLCJSaWdodCI6MC4wLCJCb3R0b20iOjAuMH0sIkJhY2tncm91bmQiOnsiJGlkIjoiMzIyOSIsIkNvbG9yIjp7IiRpZCI6IjMyMzAiLCJBIjoyNTUsIlIiOjIzNywiRyI6MTI1LCJCIjo0OX19LCJJc1Zpc2libGUiOnRydWUsIldpZHRoIjowLjAsIkhlaWdodCI6MC4wLCJCb3JkZXJTdHlsZSI6eyIkaWQiOiIzMjMxIiwiTGluZUNvbG9yIjpudWxsLCJMaW5lV2VpZ2h0IjowLjAsIkxpbmVUeXBlIjowLCJQYXJlbnRTdHlsZSI6bnVsbH0sIlBhcmVudFN0eWxlIjpudWxsfSwiSG9yaXpvbnRhbENvbm5lY3RvclN0eWxlIjp7IiRpZCI6IjMyMzIiLCJMaW5lQ29sb3IiOnsiJGlkIjoiMzIzMyIsIiR0eXBlIjoiTkxSRS5Db21tb24uRG9tLlNvbGlkQ29sb3JCcnVzaCwgTkxSRS5Db21tb24iLCJDb2xvciI6eyIkaWQiOiIzMjM0IiwiQSI6MjU1LCJSIjowLCJHIjowLCJCIjowfX0sIkxpbmVXZWlnaHQiOjAuMCwiTGluZVR5cGUiOjAsIlBhcmVudFN0eWxlIjpudWxsfSwiVmVydGljYWxDb25uZWN0b3JTdHlsZSI6eyIkaWQiOiIzMjM1IiwiTGluZUNvbG9yIjp7IiRpZCI6IjMyMzYiLCIkdHlwZSI6Ik5MUkUuQ29tbW9uLkRvbS5Tb2xpZENvbG9yQnJ1c2gsIE5MUkUuQ29tbW9uIiwiQ29sb3IiOnsiJGlkIjoiMzIzNyIsIkEiOjI1NSwiUiI6MCwiRyI6MCwiQiI6MH19LCJMaW5lV2VpZ2h0IjowLjAsIkxpbmVUeXBlIjowLCJQYXJlbnRTdHlsZSI6bnVsbH0sIk1hcmdpbiI6bnVsbCwiU3RhcnREYXRlUG9zaXRpb24iOjMsIkVuZERhdGVQb3NpdGlvbiI6MywiRGF0ZUlzVmlzaWJsZSI6dHJ1ZSwiVGl0bGVQb3NpdGlvbiI6NCwiRHVyYXRpb25Qb3NpdGlvbiI6NiwiUGVyY2VudGFnZUNvbXBsZXRlZFBvc2l0aW9uIjoyLCJWYXJpYW5jZVBvc2l0aW9uIjo2LCJTcGFjaW5nIjozLCJJc0JlbG93VGltZWJhbmQiOmZhbHNlLCJQZXJjZW50YWdlQ29tcGxldGVTaGFwZU9wYWNpdHkiOjM1LCJCYXNlbGluZVN0eWxlIjp7IiRpZCI6IjMyMzgiLCJTaGFwZVN0eWxlIjp7IiRpZCI6IjMyMzkiLCJNYXJnaW4iOnsiJGlkIjoiMzI0MCIsIlRvcCI6MC4wLCJMZWZ0IjowLjAsIlJpZ2h0IjowLjAsIkJvdHRvbSI6MC4wfSwiUGFkZGluZyI6eyIkaWQiOiIzMjQxIiwiVG9wIjowLjAsIkxlZnQiOjAuMCwiUmlnaHQiOjAuMCwiQm90dG9tIjowLjB9LCJCYWNrZ3JvdW5kIjp7IiRpZCI6IjMyNDIiLCJDb2xvciI6eyIkaWQiOiIzMjQzIiwiQSI6MTUzLCJSIjowLCJHIjowLCJCIjowfX0sIklzVmlzaWJsZSI6dHJ1ZSwiV2lkdGgiOjAuMCwiSGVpZ2h0IjowLjAsIkJvcmRlclN0eWxlIjp7IiRpZCI6IjMyNDQiLCJMaW5lQ29sb3IiOm51bGwsIkxpbmVXZWlnaHQiOjAuMCwiTGluZVR5cGUiOjAsIlBhcmVudFN0eWxlIjpudWxsfSwiUGFyZW50U3R5bGUiOm51bGx9LCJNYXJnaW4iOnsiJGlkIjoiMzI0NSIsIlRvcCI6MC4wLCJMZWZ0IjowLjAsIlJpZ2h0IjowLjAsIkJvdHRvbSI6MC4wfSwiUGFkZGluZyI6eyIkaWQiOiIzMjQ2IiwiVG9wIjowLjAsIkxlZnQiOjAuMCwiUmlnaHQiOjAuMCwiQm90dG9tIjowLjB9LCJCYWNrZ3JvdW5kIjpudWxsLCJJc1Zpc2libGUiOnRydWUsIldpZHRoIjowLjAsIkhlaWdodCI6MC4wLCJCb3JkZXJTdHlsZSI6bnVsbCwiUGFyZW50U3R5bGUiOm51bGx9LCJTaGFwZVN0eWxlIjp7IiRpZCI6IjMyNDciLCJNYXJnaW4iOnsiJGlkIjoiMzI0OCIsIlRvcCI6MC4wLCJMZWZ0Ijo0LjAsIlJpZ2h0Ijo0LjAsIkJvdHRvbSI6MC4wfSwiUGFkZGluZyI6eyIkaWQiOiIzMjQ5IiwiVG9wIjowLjAsIkxlZnQiOjAuMCwiUmlnaHQiOjAuMCwiQm90dG9tIjowLjB9LCJCYWNrZ3JvdW5kIjp7IiRpZCI6IjMyNTAiLCJDb2xvciI6eyIkaWQiOiIzMjUxIiwiQSI6MjU1LCJSIjoyMSwiRyI6OTYsIkIiOjEzMH19LCJJc1Zpc2libGUiOnRydWUsIldpZHRoIjowLjAsIkhlaWdodCI6MTAuMCwiQm9yZGVyU3R5bGUiOnsiJGlkIjoiMzI1MiIsIkxpbmVDb2xvciI6eyIkaWQiOiIzMjUzIiwiJHR5cGUiOiJOTFJFLkNvbW1vbi5Eb20uU29saWRDb2xvckJydXNoLCBOTFJFLkNvbW1vbiIsIkNvbG9yIjp7IiRpZCI6IjMyNTQiLCJBIjoyNTUsIlIiOjIzNCwiRyI6MjIsIkIiOjMwfX0sIkxpbmVXZWlnaHQiOjAuMCwiTGluZVR5cGUiOjAsIlBhcmVudFN0eWxlIjpudWxsfSwiUGFyZW50U3R5bGUiOm51bGx9LCJUaXRsZVN0eWxlIjp7IiRpZCI6IjMyNTUiLCJGb250U2V0dGluZ3MiOnsiJGlkIjoiMzI1NiIsIkZvbnRTaXplIjoxMSwiRm9udE5hbWUiOiJDYWxpYnJpIiwiSXNCb2xkIjpmYWxzZSwiSXNJdGFsaWMiOmZhbHNlLCJJc1VuZGVybGluZWQiOmZhbHNlLCJQYXJlbnRTdHlsZSI6bnVsbH0sIkF1dG9TaXplIjowLCJGb3JlZ3JvdW5kIjp7IiRpZCI6IjMyNTciLCJDb2xvciI6eyIkaWQiOiIzMjU4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MyNTkiLCJUb3AiOjAuMCwiTGVmdCI6MC4wLCJSaWdodCI6MC4wLCJCb3R0b20iOjAuMH0sIlBhZGRpbmciOnsiJGlkIjoiMzI2MCIsIlRvcCI6MC4wLCJMZWZ0IjowLjAsIlJpZ2h0IjowLjAsIkJvdHRvbSI6MC4wfSwiQmFja2dyb3VuZCI6eyIkaWQiOiIzMjYxIiwiQ29sb3IiOnsiJGlkIjoiMzI2MiIsIkEiOjI1NSwiUiI6MCwiRyI6MCwiQiI6MH19LCJJc1Zpc2libGUiOnRydWUsIldpZHRoIjowLjAsIkhlaWdodCI6MC4wLCJCb3JkZXJTdHlsZSI6eyIkaWQiOiIzMjYzIiwiTGluZUNvbG9yIjpudWxsLCJMaW5lV2VpZ2h0IjowLjAsIkxpbmVUeXBlIjowLCJQYXJlbnRTdHlsZSI6bnVsbH0sIlBhcmVudFN0eWxlIjpudWxsfSwiRGF0ZVN0eWxlIjp7IiRpZCI6IjMyNjQiLCJGb250U2V0dGluZ3MiOnsiJGlkIjoiMzI2NSIsIkZvbnRTaXplIjoxMCwiRm9udE5hbWUiOiJDYWxpYnJpIiwiSXNCb2xkIjpmYWxzZSwiSXNJdGFsaWMiOmZhbHNlLCJJc1VuZGVybGluZWQiOmZhbHNlLCJQYXJlbnRTdHlsZSI6bnVsbH0sIkF1dG9TaXplIjowLCJGb3JlZ3JvdW5kIjp7IiRpZCI6IjMyNjYiLCJDb2xvciI6eyIkaWQiOiIzMjY3IiwiQSI6MjU1LCJSIjoxNCwiRyI6NDAsIkIiOjY1fX0sIk1heFdpZHRoIjoyMDAuMCwiTWF4SGVpZ2h0IjoiSW5maW5pdHkiLCJTbWFydEZvcmVncm91bmRJc0FjdGl2ZSI6ZmFsc2UsIkhvcml6b250YWxBbGlnbm1lbnQiOjIsIlZlcnRpY2FsQWxpZ25tZW50IjoxLCJTbWFydEZvcmVncm91bmQiOm51bGwsIkJhY2tncm91bmRGaWxsVHlwZSI6MCwiTWFyZ2luIjp7IiRpZCI6IjMyNjgiLCJUb3AiOjAuMCwiTGVmdCI6MC4wLCJSaWdodCI6MC4wLCJCb3R0b20iOjAuMH0sIlBhZGRpbmciOnsiJGlkIjoiMzI2OSIsIlRvcCI6MC4wLCJMZWZ0IjowLjAsIlJpZ2h0IjowLjAsIkJvdHRvbSI6MC4wfSwiQmFja2dyb3VuZCI6eyIkaWQiOiIzMjcwIiwiQ29sb3IiOnsiJGlkIjoiMzI3MSIsIkEiOjI1NSwiUiI6MTQsIkciOjQwLCJCIjo2NX19LCJJc1Zpc2libGUiOnRydWUsIldpZHRoIjowLjAsIkhlaWdodCI6MC4wLCJCb3JkZXJTdHlsZSI6eyIkaWQiOiIzMjcyIiwiTGluZUNvbG9yIjpudWxsLCJMaW5lV2VpZ2h0IjowLjAsIkxpbmVUeXBlIjowLCJQYXJlbnRTdHlsZSI6bnVsbH0sIlBhcmVudFN0eWxlIjpudWxsfSwiRGF0ZUZvcm1hdCI6eyIkaWQiOiIzMjcz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MyNzQiLCJGb3JtYXQiOjAsIklzVmlzaWJsZSI6ZmFsc2UsIkxhc3RLbm93blZpc2liaWxpdHlTdGF0ZSI6ZmFsc2V9LCJJc1Zpc2libGUiOnRydWUsIlZhcmlhbmNlU3R5bGUiOnsiJGlkIjoiMzI3NSIsIlRleHRTdHlsZSI6eyIkaWQiOiIzMjc2IiwiRm9udFNldHRpbmdzIjp7IiRpZCI6IjMyNzciLCJGb250U2l6ZSI6MTEsIkZvbnROYW1lIjoiQ2FsaWJyaSIsIklzQm9sZCI6ZmFsc2UsIklzSXRhbGljIjpmYWxzZSwiSXNVbmRlcmxpbmVkIjpmYWxzZSwiUGFyZW50U3R5bGUiOm51bGx9LCJBdXRvU2l6ZSI6MCwiRm9yZWdyb3VuZCI6eyIkaWQiOiIzMjc4IiwiQ29sb3IiOnsiJGlkIjoiMzI3OS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zMjgwIiwiVG9wIjowLjAsIkxlZnQiOjAuMCwiUmlnaHQiOjAuMCwiQm90dG9tIjowLjB9LCJQYWRkaW5nIjp7IiRpZCI6IjMyODEiLCJUb3AiOjAuMCwiTGVmdCI6MC4wLCJSaWdodCI6MC4wLCJCb3R0b20iOjAuMH0sIkJhY2tncm91bmQiOnsiJGlkIjoiMzI4MiIsIkNvbG9yIjp7IiRpZCI6IjMyODMiLCJBIjowLCJSIjowLCJHIjowLCJCIjowfX0sIklzVmlzaWJsZSI6dHJ1ZSwiV2lkdGgiOjAuMCwiSGVpZ2h0IjowLjAsIkJvcmRlclN0eWxlIjp7IiRpZCI6IjMyODQiLCJMaW5lQ29sb3IiOm51bGwsIkxpbmVXZWlnaHQiOjAuMCwiTGluZVR5cGUiOjAsIlBhcmVudFN0eWxlIjpudWxsfSwiUGFyZW50U3R5bGUiOm51bGx9LCJQYXJlbnRTdHlsZSI6bnVsbH0sIlBhcmVudFN0eWxlIjpudWxsLCJfZXhwbGljaXRseVNldCI6eyIkaWQiOiIzMjg1IiwiU2hhcGVTdHlsZSI6ZmFsc2UsIlRpdGxlU3R5bGUiOmZhbHNlLCJEYXRlU3R5bGUiOmZhbHNlLCJWYXJpYW5jZVN0eWxlIjpmYWxzZSwiSG9yaXpvbnRhbENvbm5lY3RvclN0eWxlIjpmYWxzZSwiVmVydGljYWxDb25uZWN0b3JTdHlsZSI6ZmFsc2UsIlBlcmNlbnRhZ2VDb21wbGV0ZVNoYXBlT3BhY2l0eSI6ZmFsc2UsIlNoYXBlIjpmYWxzZSwiU2hhcGVUaGlja25lc3MiOmZhbHNlLCJEdXJhdGlvbkZvcm1hdCI6ZmFsc2UsIkluY2x1ZGVOb25Xb3JraW5nRGF5c0luRHVyYXRpb24iOmZhbHNlLCJNYXJnaW4iOmZhbHNlLCJTdGFydERhdGVQb3NpdGlvbiI6ZmFsc2UsIkVuZERhdGVQb3NpdGlvbiI6ZmFsc2UsIlRpdGxlUG9zaXRpb24iOmZhbHNlLCJEdXJhdGlvblBvc2l0aW9uIjpmYWxzZSwiUGVyY2VudGFnZUNvbXBsZXRlZFBvc2l0aW9uIjpmYWxzZSwiU3BhY2luZyI6ZmFsc2UsIklzQmVsb3dUaW1lYmFuZCI6ZmFsc2UsIkRhdGVGb3JtYXQiOmZhbHNlLCJXZWVrTnVtYmVyaW5nIjpmYWxzZSwiSXNWaXNpYmxlIjpmYWxzZSwiVmFyaWFuY2VQb3NpdGlvbiI6ZmFsc2V9fSwiRGVmYXVsdFN3aW1sYW5lTW90U3R5bGUiOnsiJGlkIjoiMzI4NiIsIlNoYXBlIjoxLCJDb25uZWN0b3JNYXJnaW4iOnsiJGlkIjoiMzI4NyIsIlRvcCI6MC4wLCJMZWZ0IjoyLjAsIlJpZ2h0IjoyLjAsIkJvdHRvbSI6MC4wfSwiQ29ubmVjdG9yU3R5bGUiOnsiJGlkIjoiMzI4OCIsIkxpbmVDb2xvciI6eyIkaWQiOiIzMjg5IiwiJHR5cGUiOiJOTFJFLkNvbW1vbi5Eb20uU29saWRDb2xvckJydXNoLCBOTFJFLkNvbW1vbiIsIkNvbG9yIjp7IiRpZCI6IjMyOTAiLCJBIjoxMjcsIlIiOjExLCJHIjo0OCwiQiI6NjV9fSwiTGluZVdlaWdodCI6MS4wLCJMaW5lVHlwZSI6MCwiUGFyZW50U3R5bGUiOm51bGx9LCJJc0JlbG93VGltZWJhbmQiOmZhbHNlLCJQb3NpdGlvbk9uVGFzayI6MSwiSGlkZURhdGUiOmZhbHNlLCJTaGFwZVNpemUiOjAsIlNwYWNpbmciOjAuMCwiUGFkZGluZyI6eyIkaWQiOiIzMjkxIiwiVG9wIjo1LjAsIkxlZnQiOjMuMCwiUmlnaHQiOjAuMCwiQm90dG9tIjoyLjB9LCJTaGFwZVN0eWxlIjp7IiRpZCI6IjMyOTIiLCJNYXJnaW4iOnsiJGlkIjoiMzI5MyIsIlRvcCI6MC4wLCJMZWZ0IjowLjAsIlJpZ2h0IjowLjAsIkJvdHRvbSI6MC4wfSwiUGFkZGluZyI6eyIkaWQiOiIzMjk0IiwiVG9wIjowLjAsIkxlZnQiOjAuMCwiUmlnaHQiOjAuMCwiQm90dG9tIjowLjB9LCJCYWNrZ3JvdW5kIjp7IiRpZCI6IjMyOTUiLCJDb2xvciI6eyIkaWQiOiIzMjk2IiwiQSI6MjU1LCJSIjoxMSwiRyI6NDgsIkIiOjY1fX0sIklzVmlzaWJsZSI6dHJ1ZSwiV2lkdGgiOjEyLjAsIkhlaWdodCI6MTQuMCwiQm9yZGVyU3R5bGUiOnsiJGlkIjoiMzI5NyIsIkxpbmVDb2xvciI6eyIkaWQiOiIzMjk4IiwiJHR5cGUiOiJOTFJFLkNvbW1vbi5Eb20uU29saWRDb2xvckJydXNoLCBOTFJFLkNvbW1vbiIsIkNvbG9yIjp7IiRpZCI6IjMyOTkiLCJBIjoyNTUsIlIiOjI1NSwiRyI6MCwiQiI6MH19LCJMaW5lV2VpZ2h0IjowLjAsIkxpbmVUeXBlIjowLCJQYXJlbnRTdHlsZSI6bnVsbH0sIlBhcmVudFN0eWxlIjpudWxsfSwiVGl0bGVTdHlsZSI6eyIkaWQiOiIzMzAwIiwiRm9udFNldHRpbmdzIjp7IiRpZCI6IjMzMDEiLCJGb250U2l6ZSI6MTEsIkZvbnROYW1lIjoiQ2FsaWJyaSIsIklzQm9sZCI6ZmFsc2UsIklzSXRhbGljIjpmYWxzZSwiSXNVbmRlcmxpbmVkIjpmYWxzZSwiUGFyZW50U3R5bGUiOm51bGx9LCJBdXRvU2l6ZSI6MCwiRm9yZWdyb3VuZCI6eyIkaWQiOiIzMzAyIiwiQ29sb3IiOnsiJGlkIjoiMzMwMyIsIkEiOjI1NSwiUiI6MCwiRyI6MCwiQiI6MH19LCJNYXhXaWR0aCI6MjAwLjAsIk1heEhlaWdodCI6IkluZmluaXR5IiwiU21hcnRGb3JlZ3JvdW5kSXNBY3RpdmUiOmZhbHNlLCJIb3Jpem9udGFsQWxpZ25tZW50IjoxLCJWZXJ0aWNhbEFsaWdubWVudCI6MSwiU21hcnRGb3JlZ3JvdW5kIjpudWxsLCJCYWNrZ3JvdW5kRmlsbFR5cGUiOjAsIk1hcmdpbiI6eyIkaWQiOiIzMzA0IiwiVG9wIjowLjAsIkxlZnQiOjAuMCwiUmlnaHQiOjAuMCwiQm90dG9tIjowLjB9LCJQYWRkaW5nIjp7IiRpZCI6IjMzMDUiLCJUb3AiOjAuMCwiTGVmdCI6MC4wLCJSaWdodCI6MC4wLCJCb3R0b20iOjAuMH0sIkJhY2tncm91bmQiOnsiJGlkIjoiMzMwNiIsIkNvbG9yIjp7IiRpZCI6IjMzMDciLCJBIjoyNTUsIlIiOjAsIkciOjAsIkIiOjB9fSwiSXNWaXNpYmxlIjp0cnVlLCJXaWR0aCI6MC4wLCJIZWlnaHQiOjAuMCwiQm9yZGVyU3R5bGUiOnsiJGlkIjoiMzMwOCIsIkxpbmVDb2xvciI6bnVsbCwiTGluZVdlaWdodCI6MC4wLCJMaW5lVHlwZSI6MCwiUGFyZW50U3R5bGUiOm51bGx9LCJQYXJlbnRTdHlsZSI6bnVsbH0sIkRhdGVTdHlsZSI6eyIkaWQiOiIzMzA5IiwiRm9udFNldHRpbmdzIjp7IiRpZCI6IjMzMTAiLCJGb250U2l6ZSI6MTAsIkZvbnROYW1lIjoiQ2FsaWJyaSIsIklzQm9sZCI6ZmFsc2UsIklzSXRhbGljIjpmYWxzZSwiSXNVbmRlcmxpbmVkIjpmYWxzZSwiUGFyZW50U3R5bGUiOm51bGx9LCJBdXRvU2l6ZSI6MCwiRm9yZWdyb3VuZCI6eyIkaWQiOiIzMzExIiwiQ29sb3IiOnsiJGlkIjoiMzMxMiIsIkEiOjI1NSwiUiI6MTQsIkciOjQwLCJCIjo2NX19LCJNYXhXaWR0aCI6MjAwLjAsIk1heEhlaWdodCI6IkluZmluaXR5IiwiU21hcnRGb3JlZ3JvdW5kSXNBY3RpdmUiOmZhbHNlLCJIb3Jpem9udGFsQWxpZ25tZW50IjoxLCJWZXJ0aWNhbEFsaWdubWVudCI6MSwiU21hcnRGb3JlZ3JvdW5kIjpudWxsLCJCYWNrZ3JvdW5kRmlsbFR5cGUiOjAsIk1hcmdpbiI6eyIkaWQiOiIzMzEzIiwiVG9wIjowLjAsIkxlZnQiOjAuMCwiUmlnaHQiOjAuMCwiQm90dG9tIjowLjB9LCJQYWRkaW5nIjp7IiRpZCI6IjMzMTQiLCJUb3AiOjAuMCwiTGVmdCI6MC4wLCJSaWdodCI6MC4wLCJCb3R0b20iOjAuMH0sIkJhY2tncm91bmQiOnsiJGlkIjoiMzMxNSIsIkNvbG9yIjp7IiRpZCI6IjMzMTYiLCJBIjoyNTUsIlIiOjE0LCJHIjo0MCwiQiI6NjV9fSwiSXNWaXNpYmxlIjp0cnVlLCJXaWR0aCI6MC4wLCJIZWlnaHQiOjAuMCwiQm9yZGVyU3R5bGUiOnsiJGlkIjoiMzMxNyIsIkxpbmVDb2xvciI6bnVsbCwiTGluZVdlaWdodCI6MC4wLCJMaW5lVHlwZSI6MCwiUGFyZW50U3R5bGUiOm51bGx9LCJQYXJlbnRTdHlsZSI6bnVsbH0sIkRhdGVGb3JtYXQiOnsiJGlkIjoiMzMxOC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zMzE5IiwiRm9ybWF0IjowLCJJc1Zpc2libGUiOmZhbHNlLCJMYXN0S25vd25WaXNpYmlsaXR5U3RhdGUiOmZhbHNlfSwiSXNWaXNpYmxlIjp0cnVlLCJWYXJpYW5jZVN0eWxlIjp7IiRpZCI6IjMzMjAiLCJUZXh0U3R5bGUiOnsiJGlkIjoiMzMyMSIsIkZvbnRTZXR0aW5ncyI6eyIkaWQiOiIzMzIyIiwiRm9udFNpemUiOjExLCJGb250TmFtZSI6IkNhbGlicmkiLCJJc0JvbGQiOmZhbHNlLCJJc0l0YWxpYyI6ZmFsc2UsIklzVW5kZXJsaW5lZCI6ZmFsc2UsIlBhcmVudFN0eWxlIjpudWxsfSwiQXV0b1NpemUiOjAsIkZvcmVncm91bmQiOnsiJGlkIjoiMzMyMyIsIkNvbG9yIjp7IiRpZCI6IjMzMjQ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MzMyNSIsIlRvcCI6MC4wLCJMZWZ0IjowLjAsIlJpZ2h0IjowLjAsIkJvdHRvbSI6MC4wfSwiUGFkZGluZyI6eyIkaWQiOiIzMzI2IiwiVG9wIjowLjAsIkxlZnQiOjAuMCwiUmlnaHQiOjAuMCwiQm90dG9tIjowLjB9LCJCYWNrZ3JvdW5kIjp7IiRpZCI6IjMzMjciLCJDb2xvciI6eyIkaWQiOiIzMzI4IiwiQSI6MCwiUiI6MCwiRyI6MCwiQiI6MH19LCJJc1Zpc2libGUiOmZhbHNlLCJXaWR0aCI6MC4wLCJIZWlnaHQiOjAuMCwiQm9yZGVyU3R5bGUiOnsiJGlkIjoiMzMyOSIsIkxpbmVDb2xvciI6bnVsbCwiTGluZVdlaWdodCI6MC4wLCJMaW5lVHlwZSI6MCwiUGFyZW50U3R5bGUiOm51bGx9LCJQYXJlbnRTdHlsZSI6bnVsbH0sIlBhcmVudFN0eWxlIjpudWxsfSwiUGFyZW50U3R5bGUiOm51bGx9LCJEZWZhdWx0U3dpbWxhbmVNaWxlc3RvbmVTdHlsZSI6eyIkaWQiOiIzMzMwIiwiVGl0bGVQb3NpdGlvbiI6IkxlZnQiLCJEYXRlUG9zaXRpb24iOiJSaWdodCIsIlZhcmlhbmNlUG9zaXRpb24iOiJSaWdodCIsIlNoYXBlVHlwZSI6MSwiU2hhcGVTaXplIjowLCJTcGFjaW5nIjo1LCJTaGFwZVN0eWxlIjp7IiRpZCI6IjMzMzEiLCJNYXJnaW4iOnsiJGlkIjoiMzMzMiIsIlRvcCI6MC4wLCJMZWZ0IjowLjAsIlJpZ2h0IjowLjAsIkJvdHRvbSI6MC4wfSwiUGFkZGluZyI6eyIkaWQiOiIzMzMzIiwiVG9wIjowLjAsIkxlZnQiOjAuMCwiUmlnaHQiOjAuMCwiQm90dG9tIjowLjB9LCJCYWNrZ3JvdW5kIjp7IiRpZCI6IjMzMzQiLCJDb2xvciI6eyIkaWQiOiIzMzM1IiwiQSI6MjU1LCJSIjoyMSwiRyI6OTYsIkIiOjEzMH19LCJJc1Zpc2libGUiOnRydWUsIldpZHRoIjoxMi4wLCJIZWlnaHQiOjE0LjAsIkJvcmRlclN0eWxlIjp7IiRpZCI6IjMzMzYiLCJMaW5lQ29sb3IiOnsiJGlkIjoiMzMzNyIsIiR0eXBlIjoiTkxSRS5Db21tb24uRG9tLlNvbGlkQ29sb3JCcnVzaCwgTkxSRS5Db21tb24iLCJDb2xvciI6eyIkaWQiOiIzMzM4IiwiQSI6MjU1LCJSIjoyMzQsIkciOjIyLCJCIjozMH19LCJMaW5lV2VpZ2h0IjowLjAsIkxpbmVUeXBlIjowLCJQYXJlbnRTdHlsZSI6bnVsbH0sIlBhcmVudFN0eWxlIjpudWxsfSwiVGl0bGVTdHlsZSI6eyIkaWQiOiIzMzM5IiwiRm9udFNldHRpbmdzIjp7IiRpZCI6IjMzNDAiLCJGb250U2l6ZSI6MTEsIkZvbnROYW1lIjoiQ2FsaWJyaSIsIklzQm9sZCI6ZmFsc2UsIklzSXRhbGljIjpmYWxzZSwiSXNVbmRlcmxpbmVkIjpmYWxzZSwiUGFyZW50U3R5bGUiOm51bGx9LCJBdXRvU2l6ZSI6MCwiRm9yZWdyb3VuZCI6eyIkaWQiOiIzMzQxIiwiQ29sb3IiOnsiJGlkIjoiMzM0MiIsIkEiOjI1NSwiUiI6MCwiRyI6MCwiQiI6MH19LCJNYXhXaWR0aCI6MjAwLjAsIk1heEhlaWdodCI6IkluZmluaXR5IiwiU21hcnRGb3JlZ3JvdW5kSXNBY3RpdmUiOmZhbHNlLCJIb3Jpem9udGFsQWxpZ25tZW50IjoyLCJWZXJ0aWNhbEFsaWdubWVudCI6MSwiU21hcnRGb3JlZ3JvdW5kIjpudWxsLCJCYWNrZ3JvdW5kRmlsbFR5cGUiOjAsIk1hcmdpbiI6eyIkaWQiOiIzMzQzIiwiVG9wIjowLjAsIkxlZnQiOjAuMCwiUmlnaHQiOjAuMCwiQm90dG9tIjowLjB9LCJQYWRkaW5nIjp7IiRpZCI6IjMzNDQiLCJUb3AiOjAuMCwiTGVmdCI6MC4wLCJSaWdodCI6MC4wLCJCb3R0b20iOjAuMH0sIkJhY2tncm91bmQiOnsiJGlkIjoiMzM0NSIsIkNvbG9yIjp7IiRpZCI6IjMzNDYiLCJBIjoyNTUsIlIiOjAsIkciOjAsIkIiOjB9fSwiSXNWaXNpYmxlIjp0cnVlLCJXaWR0aCI6MC4wLCJIZWlnaHQiOjAuMCwiQm9yZGVyU3R5bGUiOnsiJGlkIjoiMzM0NyIsIkxpbmVDb2xvciI6bnVsbCwiTGluZVdlaWdodCI6MC4wLCJMaW5lVHlwZSI6MCwiUGFyZW50U3R5bGUiOm51bGx9LCJQYXJlbnRTdHlsZSI6bnVsbH0sIkRhdGVTdHlsZSI6eyIkaWQiOiIzMzQ4IiwiRm9udFNldHRpbmdzIjp7IiRpZCI6IjMzNDkiLCJGb250U2l6ZSI6MTAsIkZvbnROYW1lIjoiQ2FsaWJyaSIsIklzQm9sZCI6ZmFsc2UsIklzSXRhbGljIjpmYWxzZSwiSXNVbmRlcmxpbmVkIjpmYWxzZSwiUGFyZW50U3R5bGUiOm51bGx9LCJBdXRvU2l6ZSI6MCwiRm9yZWdyb3VuZCI6eyIkaWQiOiIzMzUwIiwiQ29sb3IiOnsiJGlkIjoiMzM1MSIsIkEiOjI1NSwiUiI6MTQsIkciOjQwLCJCIjo2NX19LCJNYXhXaWR0aCI6MjAwLjAsIk1heEhlaWdodCI6IkluZmluaXR5IiwiU21hcnRGb3JlZ3JvdW5kSXNBY3RpdmUiOmZhbHNlLCJIb3Jpem9udGFsQWxpZ25tZW50IjowLCJWZXJ0aWNhbEFsaWdubWVudCI6MSwiU21hcnRGb3JlZ3JvdW5kIjpudWxsLCJCYWNrZ3JvdW5kRmlsbFR5cGUiOjAsIk1hcmdpbiI6eyIkaWQiOiIzMzUyIiwiVG9wIjowLjAsIkxlZnQiOjAuMCwiUmlnaHQiOjAuMCwiQm90dG9tIjowLjB9LCJQYWRkaW5nIjp7IiRpZCI6IjMzNTMiLCJUb3AiOjAuMCwiTGVmdCI6MC4wLCJSaWdodCI6MC4wLCJCb3R0b20iOjAuMH0sIkJhY2tncm91bmQiOnsiJGlkIjoiMzM1NCIsIkNvbG9yIjp7IiRpZCI6IjMzNTUiLCJBIjoyNTUsIlIiOjE0LCJHIjo0MCwiQiI6NjV9fSwiSXNWaXNpYmxlIjp0cnVlLCJXaWR0aCI6MC4wLCJIZWlnaHQiOjAuMCwiQm9yZGVyU3R5bGUiOnsiJGlkIjoiMzM1NiIsIkxpbmVDb2xvciI6bnVsbCwiTGluZVdlaWdodCI6MC4wLCJMaW5lVHlwZSI6MCwiUGFyZW50U3R5bGUiOm51bGx9LCJQYXJlbnRTdHlsZSI6bnVsbH0sIkRhdGVGb3JtYXQiOnsiJGlkIjoiMzM1Ny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zMzU4IiwiRm9ybWF0IjowLCJJc1Zpc2libGUiOmZhbHNlLCJMYXN0S25vd25WaXNpYmlsaXR5U3RhdGUiOmZhbHNlfSwiSXNWaXNpYmxlIjp0cnVlLCJWYXJpYW5jZVN0eWxlIjp7IiRpZCI6IjMzNTkiLCJUZXh0U3R5bGUiOnsiJGlkIjoiMzM2MCIsIkZvbnRTZXR0aW5ncyI6eyIkaWQiOiIzMzYxIiwiRm9udFNpemUiOjExLCJGb250TmFtZSI6IkNhbGlicmkiLCJJc0JvbGQiOmZhbHNlLCJJc0l0YWxpYyI6ZmFsc2UsIklzVW5kZXJsaW5lZCI6ZmFsc2UsIlBhcmVudFN0eWxlIjpudWxsfSwiQXV0b1NpemUiOjAsIkZvcmVncm91bmQiOnsiJGlkIjoiMzM2MiIsIkNvbG9yIjp7IiRpZCI6IjMzNjM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MzM2NCIsIlRvcCI6MC4wLCJMZWZ0IjowLjAsIlJpZ2h0IjowLjAsIkJvdHRvbSI6MC4wfSwiUGFkZGluZyI6eyIkaWQiOiIzMzY1IiwiVG9wIjowLjAsIkxlZnQiOjAuMCwiUmlnaHQiOjAuMCwiQm90dG9tIjowLjB9LCJCYWNrZ3JvdW5kIjp7IiRpZCI6IjMzNjYiLCJDb2xvciI6eyIkaWQiOiIzMzY3IiwiQSI6MCwiUiI6MCwiRyI6MCwiQiI6MH19LCJJc1Zpc2libGUiOnRydWUsIldpZHRoIjowLjAsIkhlaWdodCI6MC4wLCJCb3JkZXJTdHlsZSI6eyIkaWQiOiIzMzY4IiwiTGluZUNvbG9yIjpudWxsLCJMaW5lV2VpZ2h0IjowLjAsIkxpbmVUeXBlIjowLCJQYXJlbnRTdHlsZSI6bnVsbH0sIlBhcmVudFN0eWxlIjpudWxsfSwiUGFyZW50U3R5bGUiOm51bGx9LCJQYXJlbnRTdHlsZSI6bnVsbH0sIkRlZmF1bHRTd2ltbGFuZUFjdGl2aXR5U3R5bGUiOnsiJGlkIjoiMzM2OSIsIkhlYWRlclN0eWxlIjp7IiRpZCI6IjMzNzAiLCJUZXh0U3R5bGUiOnsiJGlkIjoiMzM3MSIsIkZvbnRTZXR0aW5ncyI6eyIkaWQiOiIzMzcyIiwiRm9udFNpemUiOjExLCJGb250TmFtZSI6IkNhbGlicmkiLCJJc0JvbGQiOmZhbHNlLCJJc0l0YWxpYyI6ZmFsc2UsIklzVW5kZXJsaW5lZCI6ZmFsc2UsIlBhcmVudFN0eWxlIjpudWxsfSwiQXV0b1NpemUiOjIsIkZvcmVncm91bmQiOnsiJGlkIjoiMzM3MyIsIkNvbG9yIjp7IiRpZCI6IjMzNzQiLCJBIjoyNTUsIlIiOjAsIkciOjAsIkIiOjB9fSwiTWF4V2lkdGgiOiJJbmZpbml0eSIsIk1heEhlaWdodCI6IkluZmluaXR5IiwiU21hcnRGb3JlZ3JvdW5kSXNBY3RpdmUiOmZhbHNlLCJIb3Jpem9udGFsQWxpZ25tZW50IjowLCJWZXJ0aWNhbEFsaWdubWVudCI6MCwiU21hcnRGb3JlZ3JvdW5kIjpudWxsLCJCYWNrZ3JvdW5kRmlsbFR5cGUiOjAsIk1hcmdpbiI6eyIkaWQiOiIzMzc1IiwiVG9wIjowLjAsIkxlZnQiOjAuMCwiUmlnaHQiOjAuMCwiQm90dG9tIjowLjB9LCJQYWRkaW5nIjp7IiRpZCI6IjMzNzYiLCJUb3AiOjAuMCwiTGVmdCI6MC4wLCJSaWdodCI6MC4wLCJCb3R0b20iOjAuMH0sIkJhY2tncm91bmQiOnsiJGlkIjoiMzM3NyIsIkNvbG9yIjp7IiRpZCI6IjMzNzgiLCJBIjoyNTUsIlIiOjAsIkciOjAsIkIiOjB9fSwiSXNWaXNpYmxlIjp0cnVlLCJXaWR0aCI6MC4wLCJIZWlnaHQiOjAuMCwiQm9yZGVyU3R5bGUiOm51bGwsIlBhcmVudFN0eWxlIjpudWxsfSwiUmVjdGFuZ2xlU3R5bGUiOnsiJGlkIjoiMzM3OSIsIk1hcmdpbiI6eyIkaWQiOiIzMzgwIiwiVG9wIjowLjAsIkxlZnQiOjAuMCwiUmlnaHQiOjAuMCwiQm90dG9tIjowLjB9LCJQYWRkaW5nIjp7IiRpZCI6IjMzODEiLCJUb3AiOjAuMCwiTGVmdCI6MC4wLCJSaWdodCI6MC4wLCJCb3R0b20iOjAuMH0sIkJhY2tncm91bmQiOnsiJGlkIjoiMzM4MiIsIkNvbG9yIjp7IiRpZCI6IjMzODMiLCJBIjo2MywiUiI6MjEsIkciOjk2LCJCIjoxMzB9fSwiSXNWaXNpYmxlIjp0cnVlLCJXaWR0aCI6MC4wLCJIZWlnaHQiOjAuMCwiQm9yZGVyU3R5bGUiOnsiJGlkIjoiMzM4NCIsIkxpbmVDb2xvciI6eyIkaWQiOiIzMzg1IiwiJHR5cGUiOiJOTFJFLkNvbW1vbi5Eb20uU29saWRDb2xvckJydXNoLCBOTFJFLkNvbW1vbiIsIkNvbG9yIjp7IiRpZCI6IjMzODYiLCJBIjoyNTUsIlIiOjI1NSwiRyI6MCwiQiI6MH19LCJMaW5lV2VpZ2h0IjowLjAsIkxpbmVUeXBlIjowLCJQYXJlbnRTdHlsZSI6bnVsbH0sIlBhcmVudFN0eWxlIjpudWxsfSwiTWFyZ2luIjp7IiRpZCI6IjMzODciLCJUb3AiOjAuMCwiTGVmdCI6MC4wLCJSaWdodCI6MC4wLCJCb3R0b20iOjAuMH0sIlBhZGRpbmciOnsiJGlkIjoiMzM4OCIsIlRvcCI6MC4wLCJMZWZ0IjowLjAsIlJpZ2h0IjowLjAsIkJvdHRvbSI6MC4wfSwiQmFja2dyb3VuZCI6bnVsbCwiSXNWaXNpYmxlIjp0cnVlLCJXaWR0aCI6MC4wLCJIZWlnaHQiOjAuMCwiQm9yZGVyU3R5bGUiOm51bGwsIlBhcmVudFN0eWxlIjpudWxsfSwiQmFja2dyb3VuZFN0eWxlIjp7IiRpZCI6IjMzODkiLCJNYXJnaW4iOnsiJGlkIjoiMzM5MCIsIlRvcCI6MC4wLCJMZWZ0IjowLjAsIlJpZ2h0IjowLjAsIkJvdHRvbSI6MC4wfSwiUGFkZGluZyI6eyIkaWQiOiIzMzkxIiwiVG9wIjowLjAsIkxlZnQiOjAuMCwiUmlnaHQiOjAuMCwiQm90dG9tIjowLjB9LCJCYWNrZ3JvdW5kIjp7IiRpZCI6IjMzOTIiLCJDb2xvciI6eyIkaWQiOiIzMzkzIiwiQSI6NTEsIlIiOjIwMCwiRyI6MjAwLCJCIjoyMDB9fSwiSXNWaXNpYmxlIjp0cnVlLCJXaWR0aCI6MC4wLCJIZWlnaHQiOjAuMCwiQm9yZGVyU3R5bGUiOnsiJGlkIjoiMzM5NCIsIkxpbmVDb2xvciI6eyIkaWQiOiIzMzk1IiwiJHR5cGUiOiJOTFJFLkNvbW1vbi5Eb20uU29saWRDb2xvckJydXNoLCBOTFJFLkNvbW1vbiIsIkNvbG9yIjp7IiRpZCI6IjMzOTYiLCJBIjoyNTUsIlIiOjIzNCwiRyI6MjIsIkIiOjMwfX0sIkxpbmVXZWlnaHQiOjAuMCwiTGluZVR5cGUiOjAsIlBhcmVudFN0eWxlIjpudWxsfSwiUGFyZW50U3R5bGUiOm51bGx9LCJNYXJnaW4iOnsiJGlkIjoiMzM5NyIsIlRvcCI6MC4wLCJMZWZ0IjowLjAsIlJpZ2h0IjowLjAsIkJvdHRvbSI6MC4wfSwiUGFkZGluZyI6eyIkaWQiOiIzMzk4IiwiVG9wIjowLjAsIkxlZnQiOjAuMCwiUmlnaHQiOjAuMCwiQm90dG9tIjowLjB9LCJJc1Zpc2libGUiOnRydWUsIldpZHRoIjowLjAsIkhlaWdodCI6MC4wLCJCb3JkZXJTdHlsZSI6eyIkaWQiOiIzMzk5IiwiTGluZUNvbG9yIjpudWxsLCJMaW5lV2VpZ2h0IjowLjAsIkxpbmVUeXBlIjowLCJQYXJlbnRTdHlsZSI6bnVsbH0sIlBhcmVudFN0eWxlIjpudWxsfSwiTWFyZ2luIjp7IiRpZCI6IjM0MDAiLCJUb3AiOjAuMCwiTGVmdCI6MC4wLCJSaWdodCI6MC4wLCJCb3R0b20iOjAuMH0sIlBhZGRpbmciOnsiJGlkIjoiMzQwMSIsIlRvcCI6MC4wLCJMZWZ0IjowLjAsIlJpZ2h0IjowLjAsIkJvdHRvbSI6MC4wfSwiSXNWaXNpYmxlIjpmYWxzZSwiV2lkdGgiOjAuMCwiSGVpZ2h0IjowLjAsIkJvcmRlclN0eWxlIjp7IiRpZCI6IjM0MDIiLCJMaW5lQ29sb3IiOm51bGwsIkxpbmVXZWlnaHQiOjAuMCwiTGluZVR5cGUiOjAsIlBhcmVudFN0eWxlIjpudWxsfSwiUGFyZW50U3R5bGUiOm51bGx9fV0sIkhhc0Jhc2VsaW5lcyI6ZmFsc2UsIkN1bHR1cmVJbmZvTmFtZSI6ImVuLVVTIiwiU3R5bGVOYW1lIjpudWxsLCJWZXJzaW9uIjp7IiRpZCI6IjM0MDMiLCJWZXJzaW9uIjoiNS42LjAiLCJPcmlnaW5hbEFzc2VtYmx5VmVyc2lvbiI6bnVsbCwiRWRpdGlvbiI6bnVsbCwiTGFzdFNhdmVkRWRpdGlvbiI6MywiSXNQbHVzRWRpdGlvbiI6ZmFsc2UsIklzUHJvRWRpdGlvbiI6ZmFsc2V9LCJFZmZlY3QiOjAsIlN0eWxlIjp7IiRpZCI6IjM0MDQiLCJEZWZhdWx0RGVwZW5kZW5jeVN0eWxlIjp7IiRpZCI6IjM0MDUiLCJMaW5lU3R5bGUiOnsiJGlkIjoiMzQwNiIsIkxpbmVDb2xvciI6eyIkaWQiOiIzNDA3IiwiJHR5cGUiOiJOTFJFLkNvbW1vbi5Eb20uU29saWRDb2xvckJydXNoLCBOTFJFLkNvbW1vbiIsIkNvbG9yIjp7IiRpZCI6IjM0MDgiLCJBIjoyNTUsIlIiOjAsIkciOjAsIkIiOjB9fSwiTGluZVdlaWdodCI6MS4wLCJMaW5lVHlwZSI6MCwiUGFyZW50U3R5bGUiOm51bGx9LCJFbmRBcnJvd2hlYWRMaW5lU3R5bGUiOnsiJGlkIjoiMzQwOSIsIktpbmQiOjEsIldpZHRoIjoxLCJMZW5ndGgiOjAsIlBhcmVudFN0eWxlIjpudWxsfSwiQnJpbmdUb0Zyb250IjpmYWxzZSwiRWxib3dSYWRpdXMiOjMuMCwiTWFyZ2luIjp7IiRpZCI6IjM0MTAiLCJUb3AiOjAuMCwiTGVmdCI6MC4wLCJSaWdodCI6MC4wLCJCb3R0b20iOjAuMH0sIlBhZGRpbmciOnsiJGlkIjoiMzQxMSIsIlRvcCI6MC4wLCJMZWZ0IjowLjAsIlJpZ2h0IjowLjAsIkJvdHRvbSI6MC4wfSwiQmFja2dyb3VuZCI6bnVsbCwiSXNWaXNpYmxlIjp0cnVlLCJXaWR0aCI6MC4wLCJIZWlnaHQiOjAuMCwiQm9yZGVyU3R5bGUiOm51bGwsIlBhcmVudFN0eWxlIjpudWxsfSwiQ3JpdGljYWxQYXRoU3R5bGUiOnsiJGlkIjoiMzQxMiIsIkNyaXRpY2FsUGF0aFN0eWxlT3B0aW9ucyI6MzAsIkxpbmVTdHlsZSI6eyIkaWQiOiIzNDEzIiwiTGluZUNvbG9yIjp7IiRpZCI6IjM0MTQiLCIkdHlwZSI6Ik5MUkUuQ29tbW9uLkRvbS5Tb2xpZENvbG9yQnJ1c2gsIE5MUkUuQ29tbW9uIiwiQ29sb3IiOnsiJGlkIjoiMzQxNSIsIkEiOjI1NSwiUiI6MjIyLCJHIjo1MCwiQiI6NTB9fSwiTGluZVdlaWdodCI6MS4wLCJMaW5lVHlwZSI6MCwiUGFyZW50U3R5bGUiOm51bGx9LCJUaXRsZUZvcmVncm91bmQiOnsiJGlkIjoiMzQxNiIsIkNvbG9yIjp7IiRpZCI6IjM0MTciLCJBIjoyNTUsIlIiOjE3NiwiRyI6MTksIkIiOjI1fX0sIlNoYXBlc0JhY2tncm91bmQiOnsiJGlkIjoiMzQxOCIsIkNvbG9yIjp7IiRpZCI6IjM0MTkiLCJBIjoyNTUsIlIiOjI1MywiRyI6MjAzLCJCIjoyMDh9fSwiU2hhcGVzQm9yZGVyU3R5bGUiOnsiJGlkIjoiMzQyMCIsIkxpbmVDb2xvciI6eyIkaWQiOiIzNDIxIiwiJHR5cGUiOiJOTFJFLkNvbW1vbi5Eb20uU29saWRDb2xvckJydXNoLCBOTFJFLkNvbW1vbiIsIkNvbG9yIjp7IiRpZCI6IjM0MjIiLCJBIjoyNTUsIlIiOjIzNCwiRyI6MjIsIkIiOjMwfX0sIkxpbmVXZWlnaHQiOjIuMCwiTGluZVR5cGUiOjAsIlBhcmVudFN0eWxlIjpudWxsfSwiTWFyZ2luIjp7IiRpZCI6IjM0MjMiLCJUb3AiOjAuMCwiTGVmdCI6MC4wLCJSaWdodCI6MC4wLCJCb3R0b20iOjAuMH0sIlBhZGRpbmciOnsiJGlkIjoiMzQyNCIsIlRvcCI6MC4wLCJMZWZ0IjowLjAsIlJpZ2h0IjowLjAsIkJvdHRvbSI6MC4wfSwiQmFja2dyb3VuZCI6bnVsbCwiSXNWaXNpYmxlIjpmYWxzZSwiV2lkdGgiOjAuMCwiSGVpZ2h0IjowLjAsIkJvcmRlclN0eWxlIjp7IiRpZCI6IjM0MjUiLCJMaW5lQ29sb3IiOm51bGwsIkxpbmVXZWlnaHQiOjAuMCwiTGluZVR5cGUiOjAsIlBhcmVudFN0eWxlIjpudWxsfSwiUGFyZW50U3R5bGUiOm51bGx9LCJQYW5lbHNTcGFjaW5nRGVmaW5pdGlvbiI6eyIkaWQiOiIzNDI2IiwiU3BhY2luZ0Fib3ZlVGltZWJhbmQiOjMsIlNwYWNpbmdCZWxvd1RpbWViYW5kIjozLCJTcGFjaW5nQWJvdmVCZXR3ZWVuU3dpbWxhbmVzQW5kVGFza3MiOjUsIlNwYWNpbmdCZWxvd0JldHdlZW5Td2ltbGFuZXNBbmRUYXNrcyI6NX0sIlRpbWViYW5kU3R5bGUiOnsiJGlkIjoiMzQyNyIsIlNjYWxlTWFya2luZyI6MCwiU2hhcGUiOjAsIlNoYXBlU3R5bGUiOnsiJGlkIjoiMzQyOCIsIk1hcmdpbiI6eyIkaWQiOiIzNDI5IiwiVG9wIjowLjAsIkxlZnQiOjEwLjAsIlJpZ2h0IjoxMC4wLCJCb3R0b20iOjAuMH0sIlBhZGRpbmciOnsiJGlkIjoiMzQzMCIsIlRvcCI6MC4wLCJMZWZ0IjowLjAsIlJpZ2h0IjowLjAsIkJvdHRvbSI6MC4wfSwiQmFja2dyb3VuZCI6eyIkaWQiOiIzNDMxIiwiQ29sb3IiOnsiJGlkIjoiMzQzMiIsIkEiOjI1NSwiUiI6MTQsIkciOjQwLCJCIjo2NX19LCJJc1Zpc2libGUiOnRydWUsIldpZHRoIjowLjAsIkhlaWdodCI6MTQuMzk5OTk5NjE4NTMwMjczLCJCb3JkZXJTdHlsZSI6eyIkaWQiOiIzNDMzIiwiTGluZUNvbG9yIjp7IiRpZCI6IjM0MzQiLCIkdHlwZSI6Ik5MUkUuQ29tbW9uLkRvbS5Tb2xpZENvbG9yQnJ1c2gsIE5MUkUuQ29tbW9uIiwiQ29sb3IiOnsiJGlkIjoiMzQzNSIsIkEiOjI1NSwiUiI6MjU1LCJHIjowLCJCIjowfX0sIkxpbmVXZWlnaHQiOjAuMCwiTGluZVR5cGUiOjAsIlBhcmVudFN0eWxlIjpudWxsfSwiUGFyZW50U3R5bGUiOm51bGx9LCJNaWRkbGVUaWVyU2hhcGVTdHlsZSI6eyIkaWQiOiIzNDM2IiwiTWFyZ2luIjp7IiRpZCI6IjM0MzciLCJUb3AiOjAuMCwiTGVmdCI6MTAuMCwiUmlnaHQiOjEwLjAsIkJvdHRvbSI6MC4wfSwiUGFkZGluZyI6eyIkaWQiOiIzNDM4IiwiVG9wIjowLjAsIkxlZnQiOjAuMCwiUmlnaHQiOjAuMCwiQm90dG9tIjowLjB9LCJCYWNrZ3JvdW5kIjp7IiRpZCI6IjM0MzkiLCJDb2xvciI6eyIkaWQiOiIzNDQwIiwiQSI6MjU1LCJSIjoxMTUsIkciOjExNSwiQiI6MTE1fX0sIklzVmlzaWJsZSI6dHJ1ZSwiV2lkdGgiOjAuMCwiSGVpZ2h0IjoxNC4zOTk5OTk2MTg1MzAyNzMsIkJvcmRlclN0eWxlIjp7IiRpZCI6IjM0NDEiLCJMaW5lQ29sb3IiOnsiJHJlZiI6IjM0MzQifSwiTGluZVdlaWdodCI6MC4wLCJMaW5lVHlwZSI6MCwiUGFyZW50U3R5bGUiOm51bGx9LCJQYXJlbnRTdHlsZSI6bnVsbH0sIkJvdHRvbVRpZXJTaGFwZVN0eWxlIjp7IiRpZCI6IjM0NDIiLCJNYXJnaW4iOnsiJGlkIjoiMzQ0MyIsIlRvcCI6MC4wLCJMZWZ0IjoxMC4wLCJSaWdodCI6MTAuMCwiQm90dG9tIjowLjB9LCJQYWRkaW5nIjp7IiRpZCI6IjM0NDQiLCJUb3AiOjAuMCwiTGVmdCI6MC4wLCJSaWdodCI6MC4wLCJCb3R0b20iOjAuMH0sIkJhY2tncm91bmQiOnsiJGlkIjoiMzQ0NSIsIkNvbG9yIjp7IiRpZCI6IjM0NDYiLCJBIjoyNTUsIlIiOjE0LCJHIjo0MCwiQiI6NjV9fSwiSXNWaXNpYmxlIjp0cnVlLCJXaWR0aCI6MC4wLCJIZWlnaHQiOjE0LjM5OTk5OTYxODUzMDI3MywiQm9yZGVyU3R5bGUiOnsiJGlkIjoiMzQ0NyIsIkxpbmVDb2xvciI6eyIkcmVmIjoiMzQzNCJ9LCJMaW5lV2VpZ2h0IjowLjAsIkxpbmVUeXBlIjowLCJQYXJlbnRTdHlsZSI6bnVsbH0sIlBhcmVudFN0eWxlIjpudWxsfSwiUmlnaHRFbmRDYXBzU3R5bGUiOnsiJGlkIjoiMzQ0OCIsIkZvbnRTZXR0aW5ncyI6eyIkaWQiOiIzNDQ5IiwiRm9udFNpemUiOjE4LCJGb250TmFtZSI6IkNhbGlicmkiLCJJc0JvbGQiOnRydWUsIklzSXRhbGljIjpmYWxzZSwiSXNVbmRlcmxpbmVkIjpmYWxzZSwiUGFyZW50U3R5bGUiOm51bGx9LCJBdXRvU2l6ZSI6MCwiRm9yZWdyb3VuZCI6eyIkaWQiOiIzNDUwIiwiQ29sb3IiOnsiJGlkIjoiMzQ1MSIsIkEiOjI1NSwiUiI6MjMzLCJHIjoxMTMsIkIiOjUwfX0sIk1heFdpZHRoIjoyMDAuMCwiTWF4SGVpZ2h0IjoiSW5maW5pdHkiLCJTbWFydEZvcmVncm91bmRJc0FjdGl2ZSI6ZmFsc2UsIkhvcml6b250YWxBbGlnbm1lbnQiOjAsIlZlcnRpY2FsQWxpZ25tZW50IjoxLCJTbWFydEZvcmVncm91bmQiOm51bGwsIkJhY2tncm91bmRGaWxsVHlwZSI6MCwiTWFyZ2luIjp7IiRpZCI6IjM0NTIiLCJUb3AiOjAuMCwiTGVmdCI6MC4wLCJSaWdodCI6MjAuMCwiQm90dG9tIjowLjB9LCJQYWRkaW5nIjp7IiRpZCI6IjM0NTMiLCJUb3AiOjAuMCwiTGVmdCI6MC4wLCJSaWdodCI6MC4wLCJCb3R0b20iOjAuMH0sIkJhY2tncm91bmQiOnsiJGlkIjoiMzQ1NCIsIkNvbG9yIjp7IiRpZCI6IjM0NTUiLCJBIjoyNTUsIlIiOjIzMywiRyI6MTEzLCJCIjo1MH19LCJJc1Zpc2libGUiOnRydWUsIldpZHRoIjowLjAsIkhlaWdodCI6MC4wLCJCb3JkZXJTdHlsZSI6eyIkaWQiOiIzNDU2IiwiTGluZUNvbG9yIjpudWxsLCJMaW5lV2VpZ2h0IjowLjAsIkxpbmVUeXBlIjowLCJQYXJlbnRTdHlsZSI6bnVsbH0sIlBhcmVudFN0eWxlIjpudWxsfSwiTGVmdEVuZENhcHNTdHlsZSI6eyIkaWQiOiIzNDU3IiwiRm9udFNldHRpbmdzIjp7IiRpZCI6IjM0NTgiLCJGb250U2l6ZSI6MTgsIkZvbnROYW1lIjoiQ2FsaWJyaSIsIklzQm9sZCI6dHJ1ZSwiSXNJdGFsaWMiOmZhbHNlLCJJc1VuZGVybGluZWQiOmZhbHNlLCJQYXJlbnRTdHlsZSI6bnVsbH0sIkF1dG9TaXplIjowLCJGb3JlZ3JvdW5kIjp7IiRpZCI6IjM0NTkiLCJDb2xvciI6eyIkaWQiOiIzNDYwIiwiQSI6MjU1LCJSIjoyMzcsIkciOjEyNSwiQiI6NDl9fSwiTWF4V2lkdGgiOjIwMC4wLCJNYXhIZWlnaHQiOiJJbmZpbml0eSIsIlNtYXJ0Rm9yZWdyb3VuZElzQWN0aXZlIjpmYWxzZSwiSG9yaXpvbnRhbEFsaWdubWVudCI6MCwiVmVydGljYWxBbGlnbm1lbnQiOjEsIlNtYXJ0Rm9yZWdyb3VuZCI6bnVsbCwiQmFja2dyb3VuZEZpbGxUeXBlIjowLCJNYXJnaW4iOnsiJGlkIjoiMzQ2MSIsIlRvcCI6MC4wLCJMZWZ0IjozOS41MDY2NjY2NjY2NjY2NzUsIlJpZ2h0IjowLjAsIkJvdHRvbSI6MC4wfSwiUGFkZGluZyI6eyIkaWQiOiIzNDYyIiwiVG9wIjowLjAsIkxlZnQiOjAuMCwiUmlnaHQiOjAuMCwiQm90dG9tIjowLjB9LCJCYWNrZ3JvdW5kIjp7IiRpZCI6IjM0NjMiLCJDb2xvciI6eyIkaWQiOiIzNDY0IiwiQSI6MjU1LCJSIjoyMzcsIkciOjEyNSwiQiI6NDl9fSwiSXNWaXNpYmxlIjpmYWxzZSwiV2lkdGgiOjAuMCwiSGVpZ2h0IjowLjAsIkJvcmRlclN0eWxlIjp7IiRpZCI6IjM0NjUiLCJMaW5lQ29sb3IiOm51bGwsIkxpbmVXZWlnaHQiOjAuMCwiTGluZVR5cGUiOjAsIlBhcmVudFN0eWxlIjpudWxsfSwiUGFyZW50U3R5bGUiOm51bGx9LCJUb2RheVRleHRTdHlsZSI6eyIkaWQiOiIzNDY2IiwiRm9udFNldHRpbmdzIjp7IiRpZCI6IjM0NjciLCJGb250U2l6ZSI6MTIsIkZvbnROYW1lIjoiQ2FsaWJyaSIsIklzQm9sZCI6ZmFsc2UsIklzSXRhbGljIjpmYWxzZSwiSXNVbmRlcmxpbmVkIjpmYWxzZSwiUGFyZW50U3R5bGUiOm51bGx9LCJBdXRvU2l6ZSI6MCwiRm9yZWdyb3VuZCI6eyIkaWQiOiIzNDY4IiwiQ29sb3IiOnsiJGlkIjoiMzQ2OS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zNDcwIiwiVG9wIjowLjAsIkxlZnQiOjAuMCwiUmlnaHQiOjAuMCwiQm90dG9tIjowLjB9LCJQYWRkaW5nIjp7IiRpZCI6IjM0NzEiLCJUb3AiOjAuMCwiTGVmdCI6MC4wLCJSaWdodCI6MC4wLCJCb3R0b20iOjAuMH0sIkJhY2tncm91bmQiOnsiJGlkIjoiMzQ3MiIsIkNvbG9yIjp7IiRpZCI6IjM0NzMiLCJBIjoyNTUsIlIiOjAsIkciOjAsIkIiOjB9fSwiSXNWaXNpYmxlIjp0cnVlLCJXaWR0aCI6MC4wLCJIZWlnaHQiOjAuMCwiQm9yZGVyU3R5bGUiOnsiJGlkIjoiMzQ3NCIsIkxpbmVDb2xvciI6bnVsbCwiTGluZVdlaWdodCI6MC4wLCJMaW5lVHlwZSI6MCwiUGFyZW50U3R5bGUiOm51bGx9LCJQYXJlbnRTdHlsZSI6bnVsbH0sIlRvZGF5TWFya2VyU3R5bGUiOnsiJGlkIjoiMzQ3NSIsIk1hcmdpbiI6eyIkaWQiOiIzNDc2IiwiVG9wIjowLjAsIkxlZnQiOjAuMCwiUmlnaHQiOjAuMCwiQm90dG9tIjowLjB9LCJQYWRkaW5nIjp7IiRpZCI6IjM0NzciLCJUb3AiOjAuMCwiTGVmdCI6MC4wLCJSaWdodCI6MC4wLCJCb3R0b20iOjAuMH0sIkJhY2tncm91bmQiOnsiJGlkIjoiMzQ3OCIsIkNvbG9yIjp7IiRpZCI6IjM0NzkiLCJBIjoyNTUsIlIiOjI1NSwiRyI6MCwiQiI6MH19LCJJc1Zpc2libGUiOnRydWUsIldpZHRoIjowLjAsIkhlaWdodCI6MC4wLCJCb3JkZXJTdHlsZSI6bnVsbCwiUGFyZW50U3R5bGUiOm51bGx9LCJTY2FsZVN0eWxlIjp7IiRpZCI6IjM0ODAiLCJTaGFwZSI6MCwiU2hvd1NlZ21lbnRTZXBhcmF0b3JzIjp0cnVlLCJTZWdtZW50U2VwYXJhdG9yT3BhY2l0eSI6MzAsIkhhc0JlZW5WaXNpYmxlQmVmb3JlIjpmYWxzZSwiRm9udFNldHRpbmdzIjp7IiRpZCI6IjM0ODEiLCJGb250U2l6ZSI6MTIsIkZvbnROYW1lIjoiQ2FsaWJyaSIsIklzQm9sZCI6ZmFsc2UsIklzSXRhbGljIjpmYWxzZSwiSXNVbmRlcmxpbmVkIjpmYWxzZSwiUGFyZW50U3R5bGUiOm51bGx9LCJBdXRvU2l6ZSI6MCwiRm9yZWdyb3VuZCI6eyIkaWQiOiIzNDgyIiwiQ29sb3IiOnsiJGlkIjoiMzQ4MyIsIkEiOjI1NSwiUiI6MjMyLCJHIjoyMzIsIkIiOjIzMn19LCJNYXhXaWR0aCI6MjAwLjAsIk1heEhlaWdodCI6IkluZmluaXR5IiwiU21hcnRGb3JlZ3JvdW5kSXNBY3RpdmUiOmZhbHNlLCJIb3Jpem9udGFsQWxpZ25tZW50IjowLCJWZXJ0aWNhbEFsaWdubWVudCI6MSwiU21hcnRGb3JlZ3JvdW5kIjpudWxsLCJCYWNrZ3JvdW5kRmlsbFR5cGUiOjAsIk1hcmdpbiI6eyIkaWQiOiIzNDg0IiwiVG9wIjowLjAsIkxlZnQiOjQuMCwiUmlnaHQiOjQuMCwiQm90dG9tIjowLjB9LCJQYWRkaW5nIjp7IiRpZCI6IjM0ODUiLCJUb3AiOjAuMCwiTGVmdCI6MC4wLCJSaWdodCI6MC4wLCJCb3R0b20iOjAuMH0sIkJhY2tncm91bmQiOnsiJGlkIjoiMzQ4NiIsIkNvbG9yIjp7IiRpZCI6IjM0ODciLCJBIjoyNTUsIlIiOjE0LCJHIjo0MCwiQiI6NjV9fSwiSXNWaXNpYmxlIjp0cnVlLCJXaWR0aCI6MC4wLCJIZWlnaHQiOjAuMCwiQm9yZGVyU3R5bGUiOnsiJGlkIjoiMzQ4OCIsIkxpbmVDb2xvciI6bnVsbCwiTGluZVdlaWdodCI6MC4wLCJMaW5lVHlwZSI6MCwiUGFyZW50U3R5bGUiOm51bGx9LCJQYXJlbnRTdHlsZSI6bnVsbH0sIlNpbmdsZVNjYWxlU2hhcGVTdHlsZSI6eyIkaWQiOiIzNDg5IiwiU2hhcGUiOjMsIkhlaWdodCI6MjAuMH0sIk1pZGRsZVRpZXJTY2FsZVN0eWxlIjp7IiRpZCI6IjM0OTAiLCJTaGFwZSI6MCwiU2hvd1NlZ21lbnRTZXBhcmF0b3JzIjp0cnVlLCJTZWdtZW50U2VwYXJhdG9yT3BhY2l0eSI6MzAsIkhhc0JlZW5WaXNpYmxlQmVmb3JlIjp0cnVlLCJGb250U2V0dGluZ3MiOnsiJGlkIjoiMzQ5MSIsIkZvbnRTaXplIjoxMiwiRm9udE5hbWUiOiJDYWxpYnJpIiwiSXNCb2xkIjpmYWxzZSwiSXNJdGFsaWMiOmZhbHNlLCJJc1VuZGVybGluZWQiOmZhbHNlLCJQYXJlbnRTdHlsZSI6bnVsbH0sIkF1dG9TaXplIjowLCJGb3JlZ3JvdW5kIjp7IiRyZWYiOiIzNDgyIn0sIk1heFdpZHRoIjoyMDAuMCwiTWF4SGVpZ2h0IjoiSW5maW5pdHkiLCJTbWFydEZvcmVncm91bmRJc0FjdGl2ZSI6ZmFsc2UsIkhvcml6b250YWxBbGlnbm1lbnQiOjAsIlZlcnRpY2FsQWxpZ25tZW50IjoxLCJTbWFydEZvcmVncm91bmQiOm51bGwsIkJhY2tncm91bmRGaWxsVHlwZSI6MCwiTWFyZ2luIjp7IiRpZCI6IjM0OTIiLCJUb3AiOjAuMCwiTGVmdCI6NC4wLCJSaWdodCI6NC4wLCJCb3R0b20iOjAuMH0sIlBhZGRpbmciOnsiJGlkIjoiMzQ5MyIsIlRvcCI6MC4wLCJMZWZ0IjowLjAsIlJpZ2h0IjowLjAsIkJvdHRvbSI6MC4wfSwiQmFja2dyb3VuZCI6eyIkaWQiOiIzNDk0IiwiQ29sb3IiOnsiJGlkIjoiMzQ5NSIsIkEiOjI1NSwiUiI6MTQsIkciOjQwLCJCIjo2NX19LCJJc1Zpc2libGUiOnRydWUsIldpZHRoIjowLjAsIkhlaWdodCI6MC4wLCJCb3JkZXJTdHlsZSI6eyIkaWQiOiIzNDk2IiwiTGluZUNvbG9yIjpudWxsLCJMaW5lV2VpZ2h0IjowLjAsIkxpbmVUeXBlIjowLCJQYXJlbnRTdHlsZSI6bnVsbH0sIlBhcmVudFN0eWxlIjpudWxsfSwiQm90dG9tVGllclNjYWxlU3R5bGUiOnsiJGlkIjoiMzQ5NyIsIlNoYXBlIjowLCJTaG93U2VnbWVudFNlcGFyYXRvcnMiOnRydWUsIlNlZ21lbnRTZXBhcmF0b3JPcGFjaXR5IjozMCwiSGFzQmVlblZpc2libGVCZWZvcmUiOmZhbHNlLCJGb250U2V0dGluZ3MiOnsiJGlkIjoiMzQ5OCIsIkZvbnRTaXplIjoxMiwiRm9udE5hbWUiOiJDYWxpYnJpIiwiSXNCb2xkIjpmYWxzZSwiSXNJdGFsaWMiOmZhbHNlLCJJc1VuZGVybGluZWQiOmZhbHNlLCJQYXJlbnRTdHlsZSI6bnVsbH0sIkF1dG9TaXplIjowLCJGb3JlZ3JvdW5kIjp7IiRpZCI6IjM0OTkiLCJDb2xvciI6eyIkaWQiOiIzNTAwIiwiQSI6MjU1LCJSIjoyMzIsIkciOjIzMiwiQiI6MjMyfX0sIk1heFdpZHRoIjoyMDAuMCwiTWF4SGVpZ2h0IjoiSW5maW5pdHkiLCJTbWFydEZvcmVncm91bmRJc0FjdGl2ZSI6ZmFsc2UsIkhvcml6b250YWxBbGlnbm1lbnQiOjAsIlZlcnRpY2FsQWxpZ25tZW50IjoxLCJTbWFydEZvcmVncm91bmQiOm51bGwsIkJhY2tncm91bmRGaWxsVHlwZSI6MCwiTWFyZ2luIjp7IiRpZCI6IjM1MDEiLCJUb3AiOjAuMCwiTGVmdCI6NC4wLCJSaWdodCI6NC4wLCJCb3R0b20iOjAuMH0sIlBhZGRpbmciOnsiJGlkIjoiMzUwMiIsIlRvcCI6MC4wLCJMZWZ0IjowLjAsIlJpZ2h0IjowLjAsIkJvdHRvbSI6MC4wfSwiQmFja2dyb3VuZCI6eyIkaWQiOiIzNTAzIiwiQ29sb3IiOnsiJGlkIjoiMzUwNCIsIkEiOjI1NSwiUiI6MTQsIkciOjQwLCJCIjo2NX19LCJJc1Zpc2libGUiOmZhbHNlLCJXaWR0aCI6MC4wLCJIZWlnaHQiOjAuMCwiQm9yZGVyU3R5bGUiOnsiJGlkIjoiMzUwNSIsIkxpbmVDb2xvciI6bnVsbCwiTGluZVdlaWdodCI6MC4wLCJMaW5lVHlwZSI6MCwiUGFyZW50U3R5bGUiOm51bGx9LCJQYXJlbnRTdHlsZSI6bnVsbH0sIkVsYXBzZWRUaW1lQmFja2dyb3VuZCI6eyIkaWQiOiIzNTA2IiwiQ29sb3IiOnsiJGlkIjoiMzUwNyIsIkEiOjE5MSwiUiI6MjU1LCJHIjowLCJCIjowfX0sIkFwcGVuZFllYXJPblllYXJDaGFuZ2UiOmZhbHNlLCJFbGFwc2VkVGltZUZvcm1hdCI6MiwiVG9kYXlNYXJrZXJQb3NpdGlvbiI6MSwiUXVpY2tQb3NpdGlvbiI6MywiQWJzb2x1dGVQb3NpdGlvbiI6MTMzLjEyMTY1OCwiTWFyZ2luIjp7IiRpZCI6IjM1MDgiLCJUb3AiOjAuMCwiTGVmdCI6MTAuMCwiUmlnaHQiOjEwLjAsIkJvdHRvbSI6MC4wfSwiUGFkZGluZyI6eyIkaWQiOiIzNTA5IiwiVG9wIjowLjAsIkxlZnQiOjAuMCwiUmlnaHQiOjAuMCwiQm90dG9tIjowLjB9LCJCYWNrZ3JvdW5kIjp7IiRpZCI6IjM1MTAiLCJDb2xvciI6eyIkaWQiOiIzNTExIiwiQSI6MjU1LCJSIjo0NywiRyI6NTQsIkIiOjE1M319LCJJc1Zpc2libGUiOmZhbHNlLCJXaWR0aCI6MC4wLCJIZWlnaHQiOjAuMCwiQm9yZGVyU3R5bGUiOm51bGwsIlBhcmVudFN0eWxlIjpudWxsfSwiRGVmYXVsdE1pbGVzdG9uZVN0eWxlIjp7IiRpZCI6IjM1MTIiLCJTaGFwZSI6MiwiQ29ubmVjdG9yTWFyZ2luIjp7IiRpZCI6IjM1MTMiLCJUb3AiOjAuMCwiTGVmdCI6Mi4wLCJSaWdodCI6Mi4wLCJCb3R0b20iOjAuMH0sIkNvbm5lY3RvclN0eWxlIjp7IiRpZCI6IjM1MTQiLCJMaW5lQ29sb3IiOnsiJGlkIjoiMzUxNSIsIiR0eXBlIjoiTkxSRS5Db21tb24uRG9tLlNvbGlkQ29sb3JCcnVzaCwgTkxSRS5Db21tb24iLCJDb2xvciI6eyIkaWQiOiIzNTE2IiwiQSI6MTI3LCJSIjoyMzMsIkciOjExMywiQiI6NTB9fSwiTGluZVdlaWdodCI6MS4wLCJMaW5lVHlwZSI6MCwiUGFyZW50U3R5bGUiOm51bGx9LCJJc0JlbG93VGltZWJhbmQiOmZhbHNlLCJQb3NpdGlvbk9uVGFzayI6MCwiSGlkZURhdGUiOmZhbHNlLCJTaGFwZVNpemUiOjEsIlNwYWNpbmciOjAuMCwiUGFkZGluZyI6eyIkaWQiOiIzNTE3IiwiVG9wIjo1LjAsIkxlZnQiOjMuMCwiUmlnaHQiOjAuMCwiQm90dG9tIjoyLjB9LCJTaGFwZVN0eWxlIjp7IiRpZCI6IjM1MTgiLCJNYXJnaW4iOnsiJGlkIjoiMzUxOSIsIlRvcCI6MC4wLCJMZWZ0IjowLjAsIlJpZ2h0IjowLjAsIkJvdHRvbSI6MC4wfSwiUGFkZGluZyI6eyIkaWQiOiIzNTIwIiwiVG9wIjowLjAsIkxlZnQiOjAuMCwiUmlnaHQiOjAuMCwiQm90dG9tIjowLjB9LCJCYWNrZ3JvdW5kIjp7IiRpZCI6IjM1MjEiLCJDb2xvciI6eyIkaWQiOiIzNTIyIiwiQSI6MjU1LCJSIjoyMzMsIkciOjExMywiQiI6NTB9fSwiSXNWaXNpYmxlIjp0cnVlLCJXaWR0aCI6MTguMCwiSGVpZ2h0IjoyMC4wLCJCb3JkZXJTdHlsZSI6eyIkaWQiOiIzNTIzIiwiTGluZUNvbG9yIjp7IiRpZCI6IjM1MjQiLCIkdHlwZSI6Ik5MUkUuQ29tbW9uLkRvbS5Tb2xpZENvbG9yQnJ1c2gsIE5MUkUuQ29tbW9uIiwiQ29sb3IiOnsiJGlkIjoiMzUyNSIsIkEiOjI1NSwiUiI6MjM0LCJHIjoyMiwiQiI6MzB9fSwiTGluZVdlaWdodCI6MC4wLCJMaW5lVHlwZSI6MCwiUGFyZW50U3R5bGUiOm51bGx9LCJQYXJlbnRTdHlsZSI6bnVsbH0sIlRpdGxlU3R5bGUiOnsiJGlkIjoiMzUyNiIsIkZvbnRTZXR0aW5ncyI6eyIkaWQiOiIzNTI3IiwiRm9udFNpemUiOjExLCJGb250TmFtZSI6IkNhbGlicmkiLCJJc0JvbGQiOnRydWUsIklzSXRhbGljIjpmYWxzZSwiSXNVbmRlcmxpbmVkIjpmYWxzZSwiUGFyZW50U3R5bGUiOm51bGx9LCJBdXRvU2l6ZSI6MCwiRm9yZWdyb3VuZCI6eyIkaWQiOiIzNTI4IiwiQ29sb3IiOnsiJGlkIjoiMzUyOS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zNTMwIiwiVG9wIjowLjAsIkxlZnQiOjAuMCwiUmlnaHQiOjAuMCwiQm90dG9tIjowLjB9LCJQYWRkaW5nIjp7IiRpZCI6IjM1MzEiLCJUb3AiOjAuMCwiTGVmdCI6MC4wLCJSaWdodCI6MC4wLCJCb3R0b20iOjAuMH0sIkJhY2tncm91bmQiOnsiJGlkIjoiMzUzMiIsIkNvbG9yIjp7IiRpZCI6IjM1MzMiLCJBIjoyNTUsIlIiOjAsIkciOjAsIkIiOjB9fSwiSXNWaXNpYmxlIjp0cnVlLCJXaWR0aCI6MC4wLCJIZWlnaHQiOjAuMCwiQm9yZGVyU3R5bGUiOnsiJGlkIjoiMzUzNCIsIkxpbmVDb2xvciI6bnVsbCwiTGluZVdlaWdodCI6MC4wLCJMaW5lVHlwZSI6MCwiUGFyZW50U3R5bGUiOm51bGx9LCJQYXJlbnRTdHlsZSI6bnVsbH0sIkRhdGVTdHlsZSI6eyIkaWQiOiIzNTM1IiwiRm9udFNldHRpbmdzIjp7IiRpZCI6IjM1MzYiLCJGb250U2l6ZSI6MTAsIkZvbnROYW1lIjoiQ2FsaWJyaSIsIklzQm9sZCI6ZmFsc2UsIklzSXRhbGljIjpmYWxzZSwiSXNVbmRlcmxpbmVkIjpmYWxzZSwiUGFyZW50U3R5bGUiOm51bGx9LCJBdXRvU2l6ZSI6MCwiRm9yZWdyb3VuZCI6eyIkaWQiOiIzNTM3IiwiQ29sb3IiOnsiJGlkIjoiMzUzOCIsIkEiOjI1NSwiUiI6MTQsIkciOjQwLCJCIjo2NX19LCJNYXhXaWR0aCI6MjAwLjAsIk1heEhlaWdodCI6IkluZmluaXR5IiwiU21hcnRGb3JlZ3JvdW5kSXNBY3RpdmUiOmZhbHNlLCJIb3Jpem9udGFsQWxpZ25tZW50IjowLCJWZXJ0aWNhbEFsaWdubWVudCI6MSwiU21hcnRGb3JlZ3JvdW5kIjpudWxsLCJCYWNrZ3JvdW5kRmlsbFR5cGUiOjAsIk1hcmdpbiI6eyIkaWQiOiIzNTM5IiwiVG9wIjowLjAsIkxlZnQiOjAuMCwiUmlnaHQiOjAuMCwiQm90dG9tIjowLjB9LCJQYWRkaW5nIjp7IiRpZCI6IjM1NDAiLCJUb3AiOjAuMCwiTGVmdCI6MC4wLCJSaWdodCI6MC4wLCJCb3R0b20iOjAuMH0sIkJhY2tncm91bmQiOnsiJGlkIjoiMzU0MSIsIkNvbG9yIjp7IiRpZCI6IjM1NDIiLCJBIjoyNTUsIlIiOjE0LCJHIjo0MCwiQiI6NjV9fSwiSXNWaXNpYmxlIjp0cnVlLCJXaWR0aCI6MC4wLCJIZWlnaHQiOjAuMCwiQm9yZGVyU3R5bGUiOnsiJGlkIjoiMzU0MyIsIkxpbmVDb2xvciI6bnVsbCwiTGluZVdlaWdodCI6MC4wLCJMaW5lVHlwZSI6MCwiUGFyZW50U3R5bGUiOm51bGx9LCJQYXJlbnRTdHlsZSI6bnVsbH0sIkRhdGVGb3JtYXQiOnsiJGlkIjoiMzU0NCIsIkZvcm1hdFN0cmluZyI6Ik1NTSBkLCB5eXl5IiwiU2VwYXJhdG9yIjoiLyIsIlVzZUludGVybmF0aW9uYWxEYXRlRm9ybWF0IjpmYWxzZSwiRGF0ZUlzVmlzaWJsZSI6dHJ1ZSwiVGltZUlzVmlzaWJsZSI6ZmFsc2UsIkhvdXJEaWdpdHMiOjEsIkFtUG1EZXNpZ25hdG9yIjoyLCJUcmltMDBNaW51dGVzIjpmYWxzZSwiTGFzdEtub3duVmlzaWJpbGl0eVN0YXRlIjpudWxsfSwiV2Vla051bWJlcmluZyI6eyIkaWQiOiIzNTQ1IiwiRm9ybWF0IjowLCJJc1Zpc2libGUiOmZhbHNlLCJMYXN0S25vd25WaXNpYmlsaXR5U3RhdGUiOmZhbHNlfSwiSXNWaXNpYmxlIjp0cnVlLCJWYXJpYW5jZVN0eWxlIjp7IiRpZCI6IjM1NDYiLCJUZXh0U3R5bGUiOnsiJGlkIjoiMzU0NyIsIkZvbnRTZXR0aW5ncyI6eyIkaWQiOiIzNTQ4IiwiRm9udFNpemUiOjExLCJGb250TmFtZSI6IkNhbGlicmkiLCJJc0JvbGQiOmZhbHNlLCJJc0l0YWxpYyI6ZmFsc2UsIklzVW5kZXJsaW5lZCI6ZmFsc2UsIlBhcmVudFN0eWxlIjpudWxsfSwiQXV0b1NpemUiOjAsIkZvcmVncm91bmQiOnsiJGlkIjoiMzU0OSIsIkNvbG9yIjp7IiRpZCI6IjM1NTA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MzU1MSIsIlRvcCI6MC4wLCJMZWZ0IjowLjAsIlJpZ2h0IjowLjAsIkJvdHRvbSI6MC4wfSwiUGFkZGluZyI6eyIkaWQiOiIzNTUyIiwiVG9wIjowLjAsIkxlZnQiOjAuMCwiUmlnaHQiOjAuMCwiQm90dG9tIjowLjB9LCJCYWNrZ3JvdW5kIjp7IiRpZCI6IjM1NTMiLCJDb2xvciI6eyIkaWQiOiIzNTU0IiwiQSI6MCwiUiI6MCwiRyI6MCwiQiI6MH19LCJJc1Zpc2libGUiOmZhbHNlLCJXaWR0aCI6MC4wLCJIZWlnaHQiOjAuMCwiQm9yZGVyU3R5bGUiOnsiJGlkIjoiMzU1NSIsIkxpbmVDb2xvciI6bnVsbCwiTGluZVdlaWdodCI6MC4wLCJMaW5lVHlwZSI6MCwiUGFyZW50U3R5bGUiOm51bGx9LCJQYXJlbnRTdHlsZSI6bnVsbH0sIlBhcmVudFN0eWxlIjpudWxsfSwiUGFyZW50U3R5bGUiOm51bGx9LCJEZWZhdWx0TW90U3R5bGUiOnsiJGlkIjoiMzU1NiIsIlNoYXBlIjoyLCJDb25uZWN0b3JNYXJnaW4iOnsiJGlkIjoiMzU1NyIsIlRvcCI6MC4wLCJMZWZ0IjoyLjAsIlJpZ2h0IjoyLjAsIkJvdHRvbSI6MC4wfSwiQ29ubmVjdG9yU3R5bGUiOnsiJGlkIjoiMzU1OCIsIkxpbmVDb2xvciI6eyIkaWQiOiIzNTU5IiwiJHR5cGUiOiJOTFJFLkNvbW1vbi5Eb20uU29saWRDb2xvckJydXNoLCBOTFJFLkNvbW1vbiIsIkNvbG9yIjp7IiRpZCI6IjM1NjAiLCJBIjoxMjcsIlIiOjIzMywiRyI6MTEzLCJCIjo1MH19LCJMaW5lV2VpZ2h0IjoxLjAsIkxpbmVUeXBlIjowLCJQYXJlbnRTdHlsZSI6bnVsbH0sIklzQmVsb3dUaW1lYmFuZCI6ZmFsc2UsIlBvc2l0aW9uT25UYXNrIjoxLCJIaWRlRGF0ZSI6ZmFsc2UsIlNoYXBlU2l6ZSI6MSwiU3BhY2luZyI6MC4wLCJQYWRkaW5nIjp7IiRpZCI6IjM1NjEiLCJUb3AiOjUuMCwiTGVmdCI6My4wLCJSaWdodCI6MC4wLCJCb3R0b20iOjIuMH0sIlNoYXBlU3R5bGUiOnsiJGlkIjoiMzU2MiIsIk1hcmdpbiI6eyIkaWQiOiIzNTYzIiwiVG9wIjowLjAsIkxlZnQiOjAuMCwiUmlnaHQiOjAuMCwiQm90dG9tIjowLjB9LCJQYWRkaW5nIjp7IiRpZCI6IjM1NjQiLCJUb3AiOjAuMCwiTGVmdCI6MC4wLCJSaWdodCI6MC4wLCJCb3R0b20iOjAuMH0sIkJhY2tncm91bmQiOnsiJGlkIjoiMzU2NSIsIkNvbG9yIjp7IiRpZCI6IjM1NjYiLCJBIjoyNTUsIlIiOjIzMywiRyI6MTEzLCJCIjo1MH19LCJJc1Zpc2libGUiOnRydWUsIldpZHRoIjoxMy4wLCJIZWlnaHQiOjEzLjAsIkJvcmRlclN0eWxlIjp7IiRpZCI6IjM1NjciLCJMaW5lQ29sb3IiOnsiJGlkIjoiMzU2OCIsIiR0eXBlIjoiTkxSRS5Db21tb24uRG9tLlNvbGlkQ29sb3JCcnVzaCwgTkxSRS5Db21tb24iLCJDb2xvciI6eyIkaWQiOiIzNTY5IiwiQSI6MjU1LCJSIjoyMzQsIkciOjIyLCJCIjozMH19LCJMaW5lV2VpZ2h0IjowLjAsIkxpbmVUeXBlIjowLCJQYXJlbnRTdHlsZSI6bnVsbH0sIlBhcmVudFN0eWxlIjpudWxsfSwiVGl0bGVTdHlsZSI6eyIkaWQiOiIzNTcwIiwiRm9udFNldHRpbmdzIjp7IiRpZCI6IjM1NzEiLCJGb250U2l6ZSI6MTEsIkZvbnROYW1lIjoiQ2FsaWJyaSIsIklzQm9sZCI6dHJ1ZSwiSXNJdGFsaWMiOmZhbHNlLCJJc1VuZGVybGluZWQiOmZhbHNlLCJQYXJlbnRTdHlsZSI6bnVsbH0sIkF1dG9TaXplIjowLCJGb3JlZ3JvdW5kIjp7IiRpZCI6IjM1NzIiLCJDb2xvciI6eyIkaWQiOiIzNTcz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M1NzQiLCJUb3AiOjAuMCwiTGVmdCI6MC4wLCJSaWdodCI6MC4wLCJCb3R0b20iOjAuMH0sIlBhZGRpbmciOnsiJGlkIjoiMzU3NSIsIlRvcCI6MC4wLCJMZWZ0IjowLjAsIlJpZ2h0IjowLjAsIkJvdHRvbSI6MC4wfSwiQmFja2dyb3VuZCI6eyIkaWQiOiIzNTc2IiwiQ29sb3IiOnsiJGlkIjoiMzU3NyIsIkEiOjI1NSwiUiI6MCwiRyI6MCwiQiI6MH19LCJJc1Zpc2libGUiOnRydWUsIldpZHRoIjowLjAsIkhlaWdodCI6MC4wLCJCb3JkZXJTdHlsZSI6eyIkaWQiOiIzNTc4IiwiTGluZUNvbG9yIjpudWxsLCJMaW5lV2VpZ2h0IjowLjAsIkxpbmVUeXBlIjowLCJQYXJlbnRTdHlsZSI6bnVsbH0sIlBhcmVudFN0eWxlIjpudWxsfSwiRGF0ZVN0eWxlIjp7IiRpZCI6IjM1NzkiLCJGb250U2V0dGluZ3MiOnsiJGlkIjoiMzU4MCIsIkZvbnRTaXplIjoxMCwiRm9udE5hbWUiOiJDYWxpYnJpIiwiSXNCb2xkIjpmYWxzZSwiSXNJdGFsaWMiOmZhbHNlLCJJc1VuZGVybGluZWQiOmZhbHNlLCJQYXJlbnRTdHlsZSI6bnVsbH0sIkF1dG9TaXplIjowLCJGb3JlZ3JvdW5kIjp7IiRpZCI6IjM1ODEiLCJDb2xvciI6eyIkaWQiOiIzNTgyIiwiQSI6MjU1LCJSIjoxNCwiRyI6NDAsIkIiOjY1fX0sIk1heFdpZHRoIjoyMDAuMCwiTWF4SGVpZ2h0IjoiSW5maW5pdHkiLCJTbWFydEZvcmVncm91bmRJc0FjdGl2ZSI6ZmFsc2UsIkhvcml6b250YWxBbGlnbm1lbnQiOjAsIlZlcnRpY2FsQWxpZ25tZW50IjoxLCJTbWFydEZvcmVncm91bmQiOm51bGwsIkJhY2tncm91bmRGaWxsVHlwZSI6MCwiTWFyZ2luIjp7IiRpZCI6IjM1ODMiLCJUb3AiOjAuMCwiTGVmdCI6MC4wLCJSaWdodCI6MC4wLCJCb3R0b20iOjAuMH0sIlBhZGRpbmciOnsiJGlkIjoiMzU4NCIsIlRvcCI6MC4wLCJMZWZ0IjowLjAsIlJpZ2h0IjowLjAsIkJvdHRvbSI6MC4wfSwiQmFja2dyb3VuZCI6eyIkaWQiOiIzNTg1IiwiQ29sb3IiOnsiJGlkIjoiMzU4NiIsIkEiOjI1NSwiUiI6MTQsIkciOjQwLCJCIjo2NX19LCJJc1Zpc2libGUiOnRydWUsIldpZHRoIjowLjAsIkhlaWdodCI6MC4wLCJCb3JkZXJTdHlsZSI6eyIkaWQiOiIzNTg3IiwiTGluZUNvbG9yIjpudWxsLCJMaW5lV2VpZ2h0IjowLjAsIkxpbmVUeXBlIjowLCJQYXJlbnRTdHlsZSI6bnVsbH0sIlBhcmVudFN0eWxlIjpudWxsfSwiRGF0ZUZvcm1hdCI6eyIkaWQiOiIzNTg4IiwiRm9ybWF0U3RyaW5nIjoiTU1NIGQsIHl5eXkiLCJTZXBhcmF0b3IiOiIvIiwiVXNlSW50ZXJuYXRpb25hbERhdGVGb3JtYXQiOmZhbHNlLCJEYXRlSXNWaXNpYmxlIjp0cnVlLCJUaW1lSXNWaXNpYmxlIjpmYWxzZSwiSG91ckRpZ2l0cyI6MSwiQW1QbURlc2lnbmF0b3IiOjIsIlRyaW0wME1pbnV0ZXMiOmZhbHNlLCJMYXN0S25vd25WaXNpYmlsaXR5U3RhdGUiOm51bGx9LCJXZWVrTnVtYmVyaW5nIjp7IiRpZCI6IjM1ODkiLCJGb3JtYXQiOjAsIklzVmlzaWJsZSI6ZmFsc2UsIkxhc3RLbm93blZpc2liaWxpdHlTdGF0ZSI6ZmFsc2V9LCJJc1Zpc2libGUiOnRydWUsIlZhcmlhbmNlU3R5bGUiOnsiJGlkIjoiMzU5MCIsIlRleHRTdHlsZSI6eyIkaWQiOiIzNTkxIiwiRm9udFNldHRpbmdzIjp7IiRpZCI6IjM1OTIiLCJGb250U2l6ZSI6MTEsIkZvbnROYW1lIjoiQ2FsaWJyaSIsIklzQm9sZCI6ZmFsc2UsIklzSXRhbGljIjpmYWxzZSwiSXNVbmRlcmxpbmVkIjpmYWxzZSwiUGFyZW50U3R5bGUiOm51bGx9LCJBdXRvU2l6ZSI6MCwiRm9yZWdyb3VuZCI6eyIkaWQiOiIzNTkzIiwiQ29sb3IiOnsiJGlkIjoiMzU5NC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zNTk1IiwiVG9wIjowLjAsIkxlZnQiOjAuMCwiUmlnaHQiOjAuMCwiQm90dG9tIjowLjB9LCJQYWRkaW5nIjp7IiRpZCI6IjM1OTYiLCJUb3AiOjAuMCwiTGVmdCI6MC4wLCJSaWdodCI6MC4wLCJCb3R0b20iOjAuMH0sIkJhY2tncm91bmQiOnsiJGlkIjoiMzU5NyIsIkNvbG9yIjp7IiRpZCI6IjM1OTgiLCJBIjowLCJSIjowLCJHIjowLCJCIjowfX0sIklzVmlzaWJsZSI6ZmFsc2UsIldpZHRoIjowLjAsIkhlaWdodCI6MC4wLCJCb3JkZXJTdHlsZSI6eyIkaWQiOiIzNTk5IiwiTGluZUNvbG9yIjpudWxsLCJMaW5lV2VpZ2h0IjowLjAsIkxpbmVUeXBlIjowLCJQYXJlbnRTdHlsZSI6bnVsbH0sIlBhcmVudFN0eWxlIjpudWxsfSwiUGFyZW50U3R5bGUiOm51bGx9LCJQYXJlbnRTdHlsZSI6bnVsbH0sIkRlZmF1bHRUYXNrU3R5bGUiOnsiJGlkIjoiMzYwMCIsIlNoYXBlIjozLCJTaGFwZVRoaWNrbmVzcyI6MCwiRHVyYXRpb25Gb3JtYXQiOjAsIkluY2x1ZGVOb25Xb3JraW5nRGF5c0luRHVyYXRpb24iOmZhbHNlLCJQZXJjZW50YWdlQ29tcGxldGVTdHlsZSI6eyIkaWQiOiIzNjAxIiwiRm9udFNldHRpbmdzIjp7IiRpZCI6IjM2MDIiLCJGb250U2l6ZSI6MTAsIkZvbnROYW1lIjoiQ2FsaWJyaSIsIklzQm9sZCI6ZmFsc2UsIklzSXRhbGljIjpmYWxzZSwiSXNVbmRlcmxpbmVkIjpmYWxzZSwiUGFyZW50U3R5bGUiOm51bGx9LCJBdXRvU2l6ZSI6MCwiRm9yZWdyb3VuZCI6eyIkaWQiOiIzNjAzIiwiQ29sb3IiOnsiJGlkIjoiMzYwNCIsIkEiOjI1NSwiUiI6MjMyLCJHIjoyMzIsIkIiOjIzMn19LCJNYXhXaWR0aCI6MjAwLjAsIk1heEhlaWdodCI6IkluZmluaXR5IiwiU21hcnRGb3JlZ3JvdW5kSXNBY3RpdmUiOmZhbHNlLCJIb3Jpem9udGFsQWxpZ25tZW50IjoxLCJWZXJ0aWNhbEFsaWdubWVudCI6MSwiU21hcnRGb3JlZ3JvdW5kIjpudWxsLCJCYWNrZ3JvdW5kRmlsbFR5cGUiOjAsIk1hcmdpbiI6eyIkaWQiOiIzNjA1IiwiVG9wIjowLjAsIkxlZnQiOjAuMCwiUmlnaHQiOjAuMCwiQm90dG9tIjowLjB9LCJQYWRkaW5nIjp7IiRpZCI6IjM2MDYiLCJUb3AiOjAuMCwiTGVmdCI6MC4wLCJSaWdodCI6MC4wLCJCb3R0b20iOjAuMH0sIkJhY2tncm91bmQiOnsiJGlkIjoiMzYwNyIsIkNvbG9yIjp7IiRpZCI6IjM2MDgiLCJBIjo4OSwiUiI6MCwiRyI6MCwiQiI6MH19LCJJc1Zpc2libGUiOnRydWUsIldpZHRoIjowLjAsIkhlaWdodCI6MC4wLCJCb3JkZXJTdHlsZSI6eyIkaWQiOiIzNjA5IiwiTGluZUNvbG9yIjpudWxsLCJMaW5lV2VpZ2h0IjowLjAsIkxpbmVUeXBlIjowLCJQYXJlbnRTdHlsZSI6bnVsbH0sIlBhcmVudFN0eWxlIjpudWxsfSwiRHVyYXRpb25TdHlsZSI6eyIkaWQiOiIzNjEwIiwiRm9udFNldHRpbmdzIjp7IiRpZCI6IjM2MTEiLCJGb250U2l6ZSI6MTAsIkZvbnROYW1lIjoiQ2FsaWJyaSIsIklzQm9sZCI6ZmFsc2UsIklzSXRhbGljIjpmYWxzZSwiSXNVbmRlcmxpbmVkIjpmYWxzZSwiUGFyZW50U3R5bGUiOm51bGx9LCJBdXRvU2l6ZSI6MCwiRm9yZWdyb3VuZCI6eyIkaWQiOiIzNjEyIiwiQ29sb3IiOnsiJGlkIjoiMzYxMyIsIkEiOjI1NSwiUiI6MjM3LCJHIjoxMjUsIkIiOjQ5fX0sIk1heFdpZHRoIjoyMDAuMCwiTWF4SGVpZ2h0IjoiSW5maW5pdHkiLCJTbWFydEZvcmVncm91bmRJc0FjdGl2ZSI6ZmFsc2UsIkhvcml6b250YWxBbGlnbm1lbnQiOjAsIlZlcnRpY2FsQWxpZ25tZW50IjoxLCJTbWFydEZvcmVncm91bmQiOm51bGwsIkJhY2tncm91bmRGaWxsVHlwZSI6MCwiTWFyZ2luIjp7IiRpZCI6IjM2MTQiLCJUb3AiOjAuMCwiTGVmdCI6MC4wLCJSaWdodCI6MC4wLCJCb3R0b20iOjAuMH0sIlBhZGRpbmciOnsiJGlkIjoiMzYxNSIsIlRvcCI6MC4wLCJMZWZ0IjowLjAsIlJpZ2h0IjowLjAsIkJvdHRvbSI6MC4wfSwiQmFja2dyb3VuZCI6eyIkaWQiOiIzNjE2IiwiQ29sb3IiOnsiJGlkIjoiMzYxNyIsIkEiOjI1NSwiUiI6MjM3LCJHIjoxMjUsIkIiOjQ5fX0sIklzVmlzaWJsZSI6dHJ1ZSwiV2lkdGgiOjAuMCwiSGVpZ2h0IjowLjAsIkJvcmRlclN0eWxlIjp7IiRpZCI6IjM2MTgiLCJMaW5lQ29sb3IiOm51bGwsIkxpbmVXZWlnaHQiOjAuMCwiTGluZVR5cGUiOjAsIlBhcmVudFN0eWxlIjpudWxsfSwiUGFyZW50U3R5bGUiOm51bGx9LCJIb3Jpem9udGFsQ29ubmVjdG9yU3R5bGUiOnsiJGlkIjoiMzYxOSIsIkxpbmVDb2xvciI6eyIkaWQiOiIzNjIwIiwiJHR5cGUiOiJOTFJFLkNvbW1vbi5Eb20uU29saWRDb2xvckJydXNoLCBOTFJFLkNvbW1vbiIsIkNvbG9yIjp7IiRpZCI6IjM2MjEiLCJBIjo1MSwiUiI6MjEsIkciOjk2LCJCIjoxMzB9fSwiTGluZVdlaWdodCI6MS4wLCJMaW5lVHlwZSI6MCwiUGFyZW50U3R5bGUiOm51bGx9LCJWZXJ0aWNhbENvbm5lY3RvclN0eWxlIjp7IiRpZCI6IjM2MjIiLCJMaW5lQ29sb3IiOnsiJGlkIjoiMzYyMyIsIiR0eXBlIjoiTkxSRS5Db21tb24uRG9tLlNvbGlkQ29sb3JCcnVzaCwgTkxSRS5Db21tb24iLCJDb2xvciI6eyIkaWQiOiIzNjI0IiwiQSI6NTEsIlIiOjIxLCJHIjo5NiwiQiI6MTMwfX0sIkxpbmVXZWlnaHQiOjAuMCwiTGluZVR5cGUiOjAsIlBhcmVudFN0eWxlIjpudWxsfSwiTWFyZ2luIjpudWxsLCJTdGFydERhdGVQb3NpdGlvbiI6NCwiRW5kRGF0ZVBvc2l0aW9uIjo0LCJEYXRlSXNWaXNpYmxlIjp0cnVlLCJUaXRsZVBvc2l0aW9uIjozLCJEdXJhdGlvblBvc2l0aW9uIjo2LCJQZXJjZW50YWdlQ29tcGxldGVkUG9zaXRpb24iOjIsIlZhcmlhbmNlUG9zaXRpb24iOjYsIlNwYWNpbmciOjMsIklzQmVsb3dUaW1lYmFuZCI6ZmFsc2UsIlBlcmNlbnRhZ2VDb21wbGV0ZVNoYXBlT3BhY2l0eSI6MzUsIkJhc2VsaW5lU3R5bGUiOnsiJGlkIjoiMzYyNSIsIlNoYXBlU3R5bGUiOnsiJGlkIjoiMzYyNiIsIk1hcmdpbiI6eyIkaWQiOiIzNjI3IiwiVG9wIjowLjAsIkxlZnQiOjAuMCwiUmlnaHQiOjAuMCwiQm90dG9tIjowLjB9LCJQYWRkaW5nIjp7IiRpZCI6IjM2MjgiLCJUb3AiOjAuMCwiTGVmdCI6MC4wLCJSaWdodCI6MC4wLCJCb3R0b20iOjAuMH0sIkJhY2tncm91bmQiOnsiJGlkIjoiMzYyOSIsIkNvbG9yIjp7IiRpZCI6IjM2MzAiLCJBIjoxNTMsIlIiOjAsIkciOjAsIkIiOjB9fSwiSXNWaXNpYmxlIjp0cnVlLCJXaWR0aCI6MC4wLCJIZWlnaHQiOjAuMCwiQm9yZGVyU3R5bGUiOnsiJGlkIjoiMzYzMSIsIkxpbmVDb2xvciI6bnVsbCwiTGluZVdlaWdodCI6MC4wLCJMaW5lVHlwZSI6MCwiUGFyZW50U3R5bGUiOm51bGx9LCJQYXJlbnRTdHlsZSI6bnVsbH0sIk1hcmdpbiI6eyIkaWQiOiIzNjMyIiwiVG9wIjowLjAsIkxlZnQiOjAuMCwiUmlnaHQiOjAuMCwiQm90dG9tIjowLjB9LCJQYWRkaW5nIjp7IiRpZCI6IjM2MzMiLCJUb3AiOjAuMCwiTGVmdCI6MC4wLCJSaWdodCI6MC4wLCJCb3R0b20iOjAuMH0sIkJhY2tncm91bmQiOm51bGwsIklzVmlzaWJsZSI6dHJ1ZSwiV2lkdGgiOjAuMCwiSGVpZ2h0IjowLjAsIkJvcmRlclN0eWxlIjpudWxsLCJQYXJlbnRTdHlsZSI6bnVsbH0sIlNoYXBlU3R5bGUiOnsiJGlkIjoiMzYzNCIsIk1hcmdpbiI6eyIkaWQiOiIzNjM1IiwiVG9wIjowLjAsIkxlZnQiOjQuMCwiUmlnaHQiOjQuMCwiQm90dG9tIjowLjB9LCJQYWRkaW5nIjp7IiRpZCI6IjM2MzYiLCJUb3AiOjAuMCwiTGVmdCI6MC4wLCJSaWdodCI6MC4wLCJCb3R0b20iOjAuMH0sIkJhY2tncm91bmQiOnsiJGlkIjoiMzYzNyIsIkNvbG9yIjp7IiRpZCI6IjM2MzgiLCJBIjoyNTUsIlIiOjIxLCJHIjo5NiwiQiI6MTMwfX0sIklzVmlzaWJsZSI6dHJ1ZSwiV2lkdGgiOjAuMCwiSGVpZ2h0IjoxMC4wLCJCb3JkZXJTdHlsZSI6eyIkaWQiOiIzNjM5IiwiTGluZUNvbG9yIjp7IiRpZCI6IjM2NDAiLCIkdHlwZSI6Ik5MUkUuQ29tbW9uLkRvbS5Tb2xpZENvbG9yQnJ1c2gsIE5MUkUuQ29tbW9uIiwiQ29sb3IiOnsiJGlkIjoiMzY0MSIsIkEiOjI1NSwiUiI6MjM0LCJHIjoyMiwiQiI6MzB9fSwiTGluZVdlaWdodCI6MC4wLCJMaW5lVHlwZSI6MCwiUGFyZW50U3R5bGUiOm51bGx9LCJQYXJlbnRTdHlsZSI6bnVsbH0sIlRpdGxlU3R5bGUiOnsiJGlkIjoiMzY0MiIsIkZvbnRTZXR0aW5ncyI6eyIkaWQiOiIzNjQzIiwiRm9udFNpemUiOjExLCJGb250TmFtZSI6IkNhbGlicmkiLCJJc0JvbGQiOmZhbHNlLCJJc0l0YWxpYyI6ZmFsc2UsIklzVW5kZXJsaW5lZCI6ZmFsc2UsIlBhcmVudFN0eWxlIjpudWxsfSwiQXV0b1NpemUiOjAsIkZvcmVncm91bmQiOnsiJGlkIjoiMzY0NCIsIkNvbG9yIjp7IiRpZCI6IjM2NDUiLCJBIjoyNTUsIlIiOjAsIkciOjAsIkIiOjB9fSwiTWF4V2lkdGgiOjIwMC4wLCJNYXhIZWlnaHQiOiJJbmZpbml0eSIsIlNtYXJ0Rm9yZWdyb3VuZElzQWN0aXZlIjpmYWxzZSwiSG9yaXpvbnRhbEFsaWdubWVudCI6MiwiVmVydGljYWxBbGlnbm1lbnQiOjEsIlNtYXJ0Rm9yZWdyb3VuZCI6bnVsbCwiQmFja2dyb3VuZEZpbGxUeXBlIjowLCJNYXJnaW4iOnsiJGlkIjoiMzY0NiIsIlRvcCI6MC4wLCJMZWZ0IjowLjAsIlJpZ2h0IjowLjAsIkJvdHRvbSI6MC4wfSwiUGFkZGluZyI6eyIkaWQiOiIzNjQ3IiwiVG9wIjowLjAsIkxlZnQiOjAuMCwiUmlnaHQiOjAuMCwiQm90dG9tIjowLjB9LCJCYWNrZ3JvdW5kIjp7IiRpZCI6IjM2NDgiLCJDb2xvciI6eyIkaWQiOiIzNjQ5IiwiQSI6MjU1LCJSIjowLCJHIjowLCJCIjowfX0sIklzVmlzaWJsZSI6dHJ1ZSwiV2lkdGgiOjAuMCwiSGVpZ2h0IjowLjAsIkJvcmRlclN0eWxlIjp7IiRpZCI6IjM2NTAiLCJMaW5lQ29sb3IiOm51bGwsIkxpbmVXZWlnaHQiOjAuMCwiTGluZVR5cGUiOjAsIlBhcmVudFN0eWxlIjpudWxsfSwiUGFyZW50U3R5bGUiOm51bGx9LCJEYXRlU3R5bGUiOnsiJGlkIjoiMzY1MSIsIkZvbnRTZXR0aW5ncyI6eyIkaWQiOiIzNjUyIiwiRm9udFNpemUiOjEwLCJGb250TmFtZSI6IkNhbGlicmkiLCJJc0JvbGQiOmZhbHNlLCJJc0l0YWxpYyI6ZmFsc2UsIklzVW5kZXJsaW5lZCI6ZmFsc2UsIlBhcmVudFN0eWxlIjpudWxsfSwiQXV0b1NpemUiOjAsIkZvcmVncm91bmQiOnsiJGlkIjoiMzY1MyIsIkNvbG9yIjp7IiRpZCI6IjM2NTQiLCJBIjoyNTUsIlIiOjE0LCJHIjo0MCwiQiI6NjV9fSwiTWF4V2lkdGgiOjIwMC4wLCJNYXhIZWlnaHQiOiJJbmZpbml0eSIsIlNtYXJ0Rm9yZWdyb3VuZElzQWN0aXZlIjpmYWxzZSwiSG9yaXpvbnRhbEFsaWdubWVudCI6MCwiVmVydGljYWxBbGlnbm1lbnQiOjEsIlNtYXJ0Rm9yZWdyb3VuZCI6bnVsbCwiQmFja2dyb3VuZEZpbGxUeXBlIjowLCJNYXJnaW4iOnsiJGlkIjoiMzY1NSIsIlRvcCI6MC4wLCJMZWZ0IjowLjAsIlJpZ2h0IjowLjAsIkJvdHRvbSI6MC4wfSwiUGFkZGluZyI6eyIkaWQiOiIzNjU2IiwiVG9wIjowLjAsIkxlZnQiOjAuMCwiUmlnaHQiOjAuMCwiQm90dG9tIjowLjB9LCJCYWNrZ3JvdW5kIjp7IiRpZCI6IjM2NTciLCJDb2xvciI6eyIkaWQiOiIzNjU4IiwiQSI6MjU1LCJSIjoxNCwiRyI6NDAsIkIiOjY1fX0sIklzVmlzaWJsZSI6dHJ1ZSwiV2lkdGgiOjAuMCwiSGVpZ2h0IjowLjAsIkJvcmRlclN0eWxlIjp7IiRpZCI6IjM2NTkiLCJMaW5lQ29sb3IiOm51bGwsIkxpbmVXZWlnaHQiOjAuMCwiTGluZVR5cGUiOjAsIlBhcmVudFN0eWxlIjpudWxsfSwiUGFyZW50U3R5bGUiOm51bGx9LCJEYXRlRm9ybWF0Ijp7IiRpZCI6IjM2NjA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MzY2MSIsIkZvcm1hdCI6MCwiSXNWaXNpYmxlIjpmYWxzZSwiTGFzdEtub3duVmlzaWJpbGl0eVN0YXRlIjpmYWxzZX0sIklzVmlzaWJsZSI6dHJ1ZSwiVmFyaWFuY2VTdHlsZSI6eyIkaWQiOiIzNjYyIiwiVGV4dFN0eWxlIjp7IiRpZCI6IjM2NjMiLCJGb250U2V0dGluZ3MiOnsiJGlkIjoiMzY2NCIsIkZvbnRTaXplIjoxMSwiRm9udE5hbWUiOiJDYWxpYnJpIiwiSXNCb2xkIjpmYWxzZSwiSXNJdGFsaWMiOmZhbHNlLCJJc1VuZGVybGluZWQiOmZhbHNlLCJQYXJlbnRTdHlsZSI6bnVsbH0sIkF1dG9TaXplIjowLCJGb3JlZ3JvdW5kIjp7IiRpZCI6IjM2NjUiLCJDb2xvciI6eyIkaWQiOiIzNjY2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M2NjciLCJUb3AiOjAuMCwiTGVmdCI6MC4wLCJSaWdodCI6MC4wLCJCb3R0b20iOjAuMH0sIlBhZGRpbmciOnsiJGlkIjoiMzY2OCIsIlRvcCI6MC4wLCJMZWZ0IjowLjAsIlJpZ2h0IjowLjAsIkJvdHRvbSI6MC4wfSwiQmFja2dyb3VuZCI6eyIkaWQiOiIzNjY5IiwiQ29sb3IiOnsiJGlkIjoiMzY3MCIsIkEiOjAsIlIiOjAsIkciOjAsIkIiOjB9fSwiSXNWaXNpYmxlIjp0cnVlLCJXaWR0aCI6MC4wLCJIZWlnaHQiOjAuMCwiQm9yZGVyU3R5bGUiOnsiJGlkIjoiMzY3MSIsIkxpbmVDb2xvciI6bnVsbCwiTGluZVdlaWdodCI6MC4wLCJMaW5lVHlwZSI6MCwiUGFyZW50U3R5bGUiOm51bGx9LCJQYXJlbnRTdHlsZSI6bnVsbH0sIlBhcmVudFN0eWxlIjpudWxsfSwiUGFyZW50U3R5bGUiOm51bGwsIl9leHBsaWNpdGx5U2V0Ijp7IiRpZCI6IjM2NzIiLCJTaGFwZVN0eWxlIjpmYWxzZSwiVGl0bGVTdHlsZSI6ZmFsc2UsIkRhdGVTdHlsZSI6ZmFsc2UsIlZhcmlhbmNlU3R5bGUiOmZhbHNlLCJIb3Jpem9udGFsQ29ubmVjdG9yU3R5bGUiOmZhbHNlLCJWZXJ0aWNhbENvbm5lY3RvclN0eWxlIjpmYWxzZSwiUGVyY2VudGFnZUNvbXBsZXRlU2hhcGVPcGFjaXR5IjpmYWxzZSwiU2hhcGUiOmZhbHNlLCJTaGFwZVRoaWNrbmVzcyI6ZmFsc2UsIkR1cmF0aW9uRm9ybWF0IjpmYWxzZSwiSW5jbHVkZU5vbldvcmtpbmdEYXlzSW5EdXJhdGlvbiI6ZmFsc2UsIk1hcmdpbiI6ZmFsc2UsIlN0YXJ0RGF0ZVBvc2l0aW9uIjpmYWxzZSwiRW5kRGF0ZVBvc2l0aW9uIjpmYWxzZSwiVGl0bGVQb3NpdGlvbiI6ZmFsc2UsIkR1cmF0aW9uUG9zaXRpb24iOmZhbHNlLCJQZXJjZW50YWdlQ29tcGxldGVkUG9zaXRpb24iOmZhbHNlLCJTcGFjaW5nIjpmYWxzZSwiSXNCZWxvd1RpbWViYW5kIjpmYWxzZSwiRGF0ZUZvcm1hdCI6ZmFsc2UsIldlZWtOdW1iZXJpbmciOmZhbHNlLCJJc1Zpc2libGUiOmZhbHNlLCJWYXJpYW5jZVBvc2l0aW9uIjpmYWxzZX19LCJEZWZhdWx0U3dpbWxhbmVNaWxlc3RvbmVTdHlsZSI6bnVsbCwiR3JpZGxpbmVQYW5lbFN0eWxlIjp7IiRpZCI6IjM2NzMiLCJHcmlkbGluZVN0eWxlIjp7IiRpZCI6IjM2NzQiLCJMaW5lQ29sb3IiOnsiJGlkIjoiMzY3NSIsIiR0eXBlIjoiTkxSRS5Db21tb24uRG9tLlNvbGlkQ29sb3JCcnVzaCwgTkxSRS5Db21tb24iLCJDb2xvciI6eyIkaWQiOiIzNjc2IiwiQSI6MzgsIlIiOjkxLCJHIjoxNTUsIkIiOjIxM319LCJMaW5lV2VpZ2h0IjoxLjAsIkxpbmVUeXBlIjowLCJQYXJlbnRTdHlsZSI6bnVsbH0sIk1hcmdpbiI6eyIkaWQiOiIzNjc3IiwiVG9wIjowLjAsIkxlZnQiOjAuMCwiUmlnaHQiOjAuMCwiQm90dG9tIjowLjB9LCJQYWRkaW5nIjp7IiRpZCI6IjM2NzgiLCJUb3AiOjAuMCwiTGVmdCI6MC4wLCJSaWdodCI6MC4wLCJCb3R0b20iOjAuMH0sIkJhY2tncm91bmQiOm51bGwsIklzVmlzaWJsZSI6dHJ1ZSwiV2lkdGgiOjAuMCwiSGVpZ2h0IjowLjAsIkJvcmRlclN0eWxlIjp7IiRpZCI6IjM2NzkiLCJMaW5lQ29sb3IiOm51bGwsIkxpbmVXZWlnaHQiOjAuMCwiTGluZVR5cGUiOjAsIlBhcmVudFN0eWxlIjpudWxsfSwiUGFyZW50U3R5bGUiOm51bGx9LCJBY3Rpdml0eUxpbmVQYW5lbFN0eWxlIjp7IiRpZCI6IjM2ODAiLCJBY3Rpdml0eUxpbmVTdHlsZSI6eyIkaWQiOiIzNjgxIiwiTGluZUNvbG9yIjp7IiRpZCI6IjM2ODIiLCIkdHlwZSI6Ik5MUkUuQ29tbW9uLkRvbS5Tb2xpZENvbG9yQnJ1c2gsIE5MUkUuQ29tbW9uIiwiQ29sb3IiOnsiJGlkIjoiMzY4MyIsIkEiOjM4LCJSIjo2OCwiRyI6MTE0LCJCIjoxOTZ9fSwiTGluZVdlaWdodCI6MS4wLCJMaW5lVHlwZSI6MCwiUGFyZW50U3R5bGUiOm51bGx9LCJNYXJnaW4iOnsiJGlkIjoiMzY4NCIsIlRvcCI6MC4wLCJMZWZ0IjowLjAsIlJpZ2h0IjowLjAsIkJvdHRvbSI6MC4wfSwiUGFkZGluZyI6eyIkaWQiOiIzNjg1IiwiVG9wIjowLjAsIkxlZnQiOjAuMCwiUmlnaHQiOjAuMCwiQm90dG9tIjowLjB9LCJCYWNrZ3JvdW5kIjpudWxsLCJJc1Zpc2libGUiOnRydWUsIldpZHRoIjowLjAsIkhlaWdodCI6MC4wLCJCb3JkZXJTdHlsZSI6eyIkaWQiOiIzNjg2IiwiTGluZUNvbG9yIjpudWxsLCJMaW5lV2VpZ2h0IjowLjAsIkxpbmVUeXBlIjowLCJQYXJlbnRTdHlsZSI6bnVsbH0sIlBhcmVudFN0eWxlIjpudWxsfSwiX3NlbGVjdGVkVGhlbWVQcmVzZXRDb2xvcnMiOnsiJGlkIjoiMzY4NyIsIlRleHRMaWdodCI6eyIkaWQiOiIzNjg4IiwiQSI6MjU1LCJSIjoyNTUsIkciOjI1NSwiQiI6MjU1fSwiVGV4dERhcmsiOnsiJGlkIjoiMzY4OSIsIkEiOjI1NSwiUiI6MCwiRyI6MCwiQiI6MH0sIkFjY2VudDEiOnsiJGlkIjoiMzY5MCIsIkEiOjI1NSwiUiI6MjMyLCJHIjoyMzIsIkIiOjIzMn0sIkFjY2VudDIiOnsiJGlkIjoiMzY5MSIsIkEiOjI1NSwiUiI6MTQsIkciOjQwLCJCIjo2NX0sIkFjY2VudDMiOnsiJGlkIjoiMzY5MiIsIkEiOjI1NSwiUiI6MjEsIkciOjk2LCJCIjoxMzB9LCJBY2NlbnQ0Ijp7IiRpZCI6IjM2OTMiLCJBIjoyNTUsIlIiOjIzMywiRyI6MTEzLCJCIjo1MH0sIkFjY2VudDUiOnsiJGlkIjoiMzY5NCIsIkEiOjI1NSwiUiI6MjUsIkciOjEwNywiQiI6MzZ9LCJBY2NlbnQ2Ijp7IiRpZCI6IjM2OTUiLCJBIjoyNTUsIlIiOjE1LCJHIjoxNTgsIkIiOjIxM30sIkFjY2VudDciOnsiJGlkIjoiMzY5NiIsIkEiOjI1NSwiUiI6MTYwLCJHIjo0MywiQiI6MTQ3fSwiQWNjZW50OCI6eyIkaWQiOiIzNjk3IiwiQSI6MjU1LCJSIjo3OCwiRyI6MTY3LCJCIjo0Nn19LCJTaG93RWxhcHNlZFRpbWVHcmFkaWVudFN0eWxlIjpmYWxzZSwiVGltZWJhbmRSZXNlcnZlZExlZnRBcmVhU3R5bGUiOnsiJGlkIjoiMzY5OCIsIkFjdGl2aXR5SGVhZGVyV2lkdGgiOjAuMCwiSXNTZXQiOmZhbHNlfSwiRGVmYXVsdFN3aW1sYW5lU3R5bGUiOm51bGwsIkRlZmF1bHRTd2ltbGFuZVYyU3R5bGUiOnsiJGlkIjoiMzY5OSIsIlN0eWxlSWQiOiIzMzJjZmIxMy1iNDAxLTRlYzMtYjY1NS03Mzk2OGQwNGQ3NDkiLCJIZWFkZXJTdHlsZSI6eyIkaWQiOiIzNzAwIiwiVGV4dElzVmVydGljYWwiOmZhbHNlLCJUZXh0U3R5bGUiOnsiJGlkIjoiMzcwMSIsIkZvbnRTZXR0aW5ncyI6eyIkaWQiOiIzNzAyIiwiRm9udFNpemUiOjExLCJGb250TmFtZSI6IkNhbGlicmkiLCJJc0JvbGQiOmZhbHNlLCJJc0l0YWxpYyI6ZmFsc2UsIklzVW5kZXJsaW5lZCI6ZmFsc2UsIlBhcmVudFN0eWxlIjpudWxsfSwiQXV0b1NpemUiOjIsIkZvcmVncm91bmQiOnsiJGlkIjoiMzcwMyIsIkNvbG9yIjp7IiRpZCI6IjM3MDQiLCJBIjoyNTUsIlIiOjI1NSwiRyI6MjU1LCJCIjoyNTV9fSwiTWF4V2lkdGgiOiJJbmZpbml0eSIsIk1heEhlaWdodCI6IkluZmluaXR5IiwiU21hcnRGb3JlZ3JvdW5kSXNBY3RpdmUiOmZhbHNlLCJIb3Jpem9udGFsQWxpZ25tZW50IjowLCJWZXJ0aWNhbEFsaWdubWVudCI6MCwiU21hcnRGb3JlZ3JvdW5kIjpudWxsLCJCYWNrZ3JvdW5kRmlsbFR5cGUiOjAsIk1hcmdpbiI6eyIkaWQiOiIzNzA1IiwiVG9wIjowLjAsIkxlZnQiOjAuMCwiUmlnaHQiOjAuMCwiQm90dG9tIjowLjB9LCJQYWRkaW5nIjp7IiRpZCI6IjM3MDYiLCJUb3AiOjAuMCwiTGVmdCI6MC4wLCJSaWdodCI6MC4wLCJCb3R0b20iOjAuMH0sIkJhY2tncm91bmQiOnsiJGlkIjoiMzcwNyIsIkNvbG9yIjp7IiRpZCI6IjM3MDgiLCJBIjoyNTUsIlIiOjI1NSwiRyI6MjU1LCJCIjoyNTV9fSwiSXNWaXNpYmxlIjp0cnVlLCJXaWR0aCI6MC4wLCJIZWlnaHQiOjAuMCwiQm9yZGVyU3R5bGUiOm51bGwsIlBhcmVudFN0eWxlIjpudWxsfSwiUmVjdGFuZ2xlU3R5bGUiOnsiJGlkIjoiMzcwOSIsIk1hcmdpbiI6eyIkaWQiOiIzNzEwIiwiVG9wIjowLjAsIkxlZnQiOjAuMCwiUmlnaHQiOjAuMCwiQm90dG9tIjowLjB9LCJQYWRkaW5nIjp7IiRpZCI6IjM3MTEiLCJUb3AiOjAuMCwiTGVmdCI6MC4wLCJSaWdodCI6MC4wLCJCb3R0b20iOjAuMH0sIkJhY2tncm91bmQiOnsiJGlkIjoiMzcxMiIsIkNvbG9yIjp7IiRpZCI6IjM3MTMiLCJBIjoyNTUsIlIiOjIxLCJHIjo5NiwiQiI6MTMwfX0sIklzVmlzaWJsZSI6dHJ1ZSwiV2lkdGgiOjAuMCwiSGVpZ2h0IjowLjAsIkJvcmRlclN0eWxlIjp7IiRpZCI6IjM3MTQiLCJMaW5lQ29sb3IiOnsiJGlkIjoiMzcxNSIsIiR0eXBlIjoiTkxSRS5Db21tb24uRG9tLlNvbGlkQ29sb3JCcnVzaCwgTkxSRS5Db21tb24iLCJDb2xvciI6eyIkaWQiOiIzNzE2IiwiQSI6MjU1LCJSIjoyNTUsIkciOjI1NSwiQiI6MjU1fX0sIkxpbmVXZWlnaHQiOjAuMCwiTGluZVR5cGUiOjAsIlBhcmVudFN0eWxlIjpudWxsfSwiUGFyZW50U3R5bGUiOm51bGx9LCJNYXJnaW4iOnsiJGlkIjoiMzcxNyIsIlRvcCI6MC4wLCJMZWZ0IjowLjAsIlJpZ2h0IjowLjAsIkJvdHRvbSI6MC4wfSwiUGFkZGluZyI6eyIkaWQiOiIzNzE4IiwiVG9wIjowLjAsIkxlZnQiOjAuMCwiUmlnaHQiOjAuMCwiQm90dG9tIjowLjB9LCJCYWNrZ3JvdW5kIjpudWxsLCJJc1Zpc2libGUiOnRydWUsIldpZHRoIjowLjAsIkhlaWdodCI6MC4wLCJCb3JkZXJTdHlsZSI6bnVsbCwiUGFyZW50U3R5bGUiOm51bGx9LCJCYWNrZ3JvdW5kU3R5bGUiOnsiJGlkIjoiMzcxOSIsIk1hcmdpbiI6eyIkaWQiOiIzNzIwIiwiVG9wIjowLjAsIkxlZnQiOjAuMCwiUmlnaHQiOjAuMCwiQm90dG9tIjowLjB9LCJQYWRkaW5nIjp7IiRpZCI6IjM3MjEiLCJUb3AiOjAuMCwiTGVmdCI6MC4wLCJSaWdodCI6MC4wLCJCb3R0b20iOjAuMH0sIkJhY2tncm91bmQiOnsiJGlkIjoiMzcyMiIsIkNvbG9yIjp7IiRpZCI6IjM3MjMiLCJBIjo1MSwiUiI6MjAwLCJHIjoyMDAsIkIiOjIwMH19LCJJc1Zpc2libGUiOnRydWUsIldpZHRoIjowLjAsIkhlaWdodCI6MC4wLCJCb3JkZXJTdHlsZSI6eyIkaWQiOiIzNzI0IiwiTGluZUNvbG9yIjp7IiRpZCI6IjM3MjUiLCIkdHlwZSI6Ik5MUkUuQ29tbW9uLkRvbS5Tb2xpZENvbG9yQnJ1c2gsIE5MUkUuQ29tbW9uIiwiQ29sb3IiOnsiJGlkIjoiMzcyNiIsIkEiOjI1NSwiUiI6MjM0LCJHIjoyMiwiQiI6MzB9fSwiTGluZVdlaWdodCI6MC4wLCJMaW5lVHlwZSI6MCwiUGFyZW50U3R5bGUiOm51bGx9LCJQYXJlbnRTdHlsZSI6bnVsbH0sIklzQWJvdmVUaW1lYmFuZCI6ZmFsc2UsIlNwYWNpbmciOjMsIkRlZmF1bHRTd2ltbGFuZVRhc2tTdHlsZSI6eyIkaWQiOiIzNzI3IiwiJHR5cGUiOiJOTFJFLkNvbW1vbi5Eb20uU3R5bGVzLkV4cGxpY2l0U2V0YWJsZVRhc2tTdHlsZSwgTkxSRS5Db21tb24iLCJTaGFwZSI6MSwiU2hhcGVUaGlja25lc3MiOjAsIkR1cmF0aW9uRm9ybWF0IjowLCJJbmNsdWRlTm9uV29ya2luZ0RheXNJbkR1cmF0aW9uIjpmYWxzZSwiUGVyY2VudGFnZUNvbXBsZXRlU3R5bGUiOnsiJGlkIjoiMzcyOCIsIkZvbnRTZXR0aW5ncyI6eyIkaWQiOiIzNzI5IiwiRm9udFNpemUiOjEwLCJGb250TmFtZSI6IkNhbGlicmkiLCJJc0JvbGQiOmZhbHNlLCJJc0l0YWxpYyI6ZmFsc2UsIklzVW5kZXJsaW5lZCI6ZmFsc2UsIlBhcmVudFN0eWxlIjpudWxsfSwiQXV0b1NpemUiOjAsIkZvcmVncm91bmQiOnsiJGlkIjoiMzczMCIsIkNvbG9yIjp7IiRpZCI6IjM3MzEiLCJBIjoyNTUsIlIiOjIzMiwiRyI6MjMyLCJCIjoyMzJ9fSwiTWF4V2lkdGgiOjIwMC4wLCJNYXhIZWlnaHQiOiJJbmZpbml0eSIsIlNtYXJ0Rm9yZWdyb3VuZElzQWN0aXZlIjpmYWxzZSwiSG9yaXpvbnRhbEFsaWdubWVudCI6MSwiVmVydGljYWxBbGlnbm1lbnQiOjEsIlNtYXJ0Rm9yZWdyb3VuZCI6bnVsbCwiQmFja2dyb3VuZEZpbGxUeXBlIjowLCJNYXJnaW4iOnsiJGlkIjoiMzczMiIsIlRvcCI6MC4wLCJMZWZ0IjowLjAsIlJpZ2h0IjowLjAsIkJvdHRvbSI6MC4wfSwiUGFkZGluZyI6eyIkaWQiOiIzNzMzIiwiVG9wIjowLjAsIkxlZnQiOjAuMCwiUmlnaHQiOjAuMCwiQm90dG9tIjowLjB9LCJCYWNrZ3JvdW5kIjp7IiRpZCI6IjM3MzQiLCJDb2xvciI6eyIkaWQiOiIzNzM1IiwiQSI6ODksIlIiOjAsIkciOjAsIkIiOjB9fSwiSXNWaXNpYmxlIjp0cnVlLCJXaWR0aCI6MC4wLCJIZWlnaHQiOjAuMCwiQm9yZGVyU3R5bGUiOnsiJGlkIjoiMzczNiIsIkxpbmVDb2xvciI6bnVsbCwiTGluZVdlaWdodCI6MC4wLCJMaW5lVHlwZSI6MCwiUGFyZW50U3R5bGUiOm51bGx9LCJQYXJlbnRTdHlsZSI6bnVsbH0sIkR1cmF0aW9uU3R5bGUiOnsiJGlkIjoiMzczNyIsIkZvbnRTZXR0aW5ncyI6eyIkaWQiOiIzNzM4IiwiRm9udFNpemUiOjEwLCJGb250TmFtZSI6IkNhbGlicmkiLCJJc0JvbGQiOmZhbHNlLCJJc0l0YWxpYyI6ZmFsc2UsIklzVW5kZXJsaW5lZCI6ZmFsc2UsIlBhcmVudFN0eWxlIjpudWxsfSwiQXV0b1NpemUiOjAsIkZvcmVncm91bmQiOnsiJGlkIjoiMzczOSIsIkNvbG9yIjp7IiRpZCI6IjM3NDAiLCJBIjoyNTUsIlIiOjIzNywiRyI6MTI1LCJCIjo0OX19LCJNYXhXaWR0aCI6MjAwLjAsIk1heEhlaWdodCI6IkluZmluaXR5IiwiU21hcnRGb3JlZ3JvdW5kSXNBY3RpdmUiOmZhbHNlLCJIb3Jpem9udGFsQWxpZ25tZW50IjowLCJWZXJ0aWNhbEFsaWdubWVudCI6MSwiU21hcnRGb3JlZ3JvdW5kIjpudWxsLCJCYWNrZ3JvdW5kRmlsbFR5cGUiOjAsIk1hcmdpbiI6eyIkaWQiOiIzNzQxIiwiVG9wIjowLjAsIkxlZnQiOjAuMCwiUmlnaHQiOjAuMCwiQm90dG9tIjowLjB9LCJQYWRkaW5nIjp7IiRpZCI6IjM3NDIiLCJUb3AiOjAuMCwiTGVmdCI6MC4wLCJSaWdodCI6MC4wLCJCb3R0b20iOjAuMH0sIkJhY2tncm91bmQiOnsiJGlkIjoiMzc0MyIsIkNvbG9yIjp7IiRpZCI6IjM3NDQiLCJBIjoyNTUsIlIiOjIzNywiRyI6MTI1LCJCIjo0OX19LCJJc1Zpc2libGUiOnRydWUsIldpZHRoIjowLjAsIkhlaWdodCI6MC4wLCJCb3JkZXJTdHlsZSI6eyIkaWQiOiIzNzQ1IiwiTGluZUNvbG9yIjpudWxsLCJMaW5lV2VpZ2h0IjowLjAsIkxpbmVUeXBlIjowLCJQYXJlbnRTdHlsZSI6bnVsbH0sIlBhcmVudFN0eWxlIjpudWxsfSwiSG9yaXpvbnRhbENvbm5lY3RvclN0eWxlIjp7IiRpZCI6IjM3NDYiLCJMaW5lQ29sb3IiOnsiJGlkIjoiMzc0NyIsIiR0eXBlIjoiTkxSRS5Db21tb24uRG9tLlNvbGlkQ29sb3JCcnVzaCwgTkxSRS5Db21tb24iLCJDb2xvciI6eyIkaWQiOiIzNzQ4IiwiQSI6MjU1LCJSIjowLCJHIjowLCJCIjowfX0sIkxpbmVXZWlnaHQiOjAuMCwiTGluZVR5cGUiOjAsIlBhcmVudFN0eWxlIjpudWxsfSwiVmVydGljYWxDb25uZWN0b3JTdHlsZSI6eyIkaWQiOiIzNzQ5IiwiTGluZUNvbG9yIjp7IiRpZCI6IjM3NTAiLCIkdHlwZSI6Ik5MUkUuQ29tbW9uLkRvbS5Tb2xpZENvbG9yQnJ1c2gsIE5MUkUuQ29tbW9uIiwiQ29sb3IiOnsiJGlkIjoiMzc1MSIsIkEiOjI1NSwiUiI6MCwiRyI6MCwiQiI6MH19LCJMaW5lV2VpZ2h0IjowLjAsIkxpbmVUeXBlIjowLCJQYXJlbnRTdHlsZSI6bnVsbH0sIk1hcmdpbiI6bnVsbCwiU3RhcnREYXRlUG9zaXRpb24iOjMsIkVuZERhdGVQb3NpdGlvbiI6MywiRGF0ZUlzVmlzaWJsZSI6dHJ1ZSwiVGl0bGVQb3NpdGlvbiI6NCwiRHVyYXRpb25Qb3NpdGlvbiI6NiwiUGVyY2VudGFnZUNvbXBsZXRlZFBvc2l0aW9uIjoyLCJWYXJpYW5jZVBvc2l0aW9uIjo2LCJTcGFjaW5nIjozLCJJc0JlbG93VGltZWJhbmQiOmZhbHNlLCJQZXJjZW50YWdlQ29tcGxldGVTaGFwZU9wYWNpdHkiOjM1LCJCYXNlbGluZVN0eWxlIjp7IiRpZCI6IjM3NTIiLCJTaGFwZVN0eWxlIjp7IiRpZCI6IjM3NTMiLCJNYXJnaW4iOnsiJGlkIjoiMzc1NCIsIlRvcCI6MC4wLCJMZWZ0IjowLjAsIlJpZ2h0IjowLjAsIkJvdHRvbSI6MC4wfSwiUGFkZGluZyI6eyIkaWQiOiIzNzU1IiwiVG9wIjowLjAsIkxlZnQiOjAuMCwiUmlnaHQiOjAuMCwiQm90dG9tIjowLjB9LCJCYWNrZ3JvdW5kIjp7IiRpZCI6IjM3NTYiLCJDb2xvciI6eyIkaWQiOiIzNzU3IiwiQSI6MTUzLCJSIjowLCJHIjowLCJCIjowfX0sIklzVmlzaWJsZSI6dHJ1ZSwiV2lkdGgiOjAuMCwiSGVpZ2h0IjowLjAsIkJvcmRlclN0eWxlIjp7IiRpZCI6IjM3NTgiLCJMaW5lQ29sb3IiOm51bGwsIkxpbmVXZWlnaHQiOjAuMCwiTGluZVR5cGUiOjAsIlBhcmVudFN0eWxlIjpudWxsfSwiUGFyZW50U3R5bGUiOm51bGx9LCJNYXJnaW4iOnsiJGlkIjoiMzc1OSIsIlRvcCI6MC4wLCJMZWZ0IjowLjAsIlJpZ2h0IjowLjAsIkJvdHRvbSI6MC4wfSwiUGFkZGluZyI6eyIkaWQiOiIzNzYwIiwiVG9wIjowLjAsIkxlZnQiOjAuMCwiUmlnaHQiOjAuMCwiQm90dG9tIjowLjB9LCJCYWNrZ3JvdW5kIjpudWxsLCJJc1Zpc2libGUiOnRydWUsIldpZHRoIjowLjAsIkhlaWdodCI6MC4wLCJCb3JkZXJTdHlsZSI6bnVsbCwiUGFyZW50U3R5bGUiOm51bGx9LCJTaGFwZVN0eWxlIjp7IiRpZCI6IjM3NjEiLCJNYXJnaW4iOnsiJGlkIjoiMzc2MiIsIlRvcCI6MC4wLCJMZWZ0Ijo0LjAsIlJpZ2h0Ijo0LjAsIkJvdHRvbSI6MC4wfSwiUGFkZGluZyI6eyIkaWQiOiIzNzYzIiwiVG9wIjowLjAsIkxlZnQiOjAuMCwiUmlnaHQiOjAuMCwiQm90dG9tIjowLjB9LCJCYWNrZ3JvdW5kIjp7IiRpZCI6IjM3NjQiLCJDb2xvciI6eyIkaWQiOiIzNzY1IiwiQSI6MjU1LCJSIjoyMSwiRyI6OTYsIkIiOjEzMH19LCJJc1Zpc2libGUiOnRydWUsIldpZHRoIjowLjAsIkhlaWdodCI6MTAuMCwiQm9yZGVyU3R5bGUiOnsiJGlkIjoiMzc2NiIsIkxpbmVDb2xvciI6eyIkaWQiOiIzNzY3IiwiJHR5cGUiOiJOTFJFLkNvbW1vbi5Eb20uU29saWRDb2xvckJydXNoLCBOTFJFLkNvbW1vbiIsIkNvbG9yIjp7IiRpZCI6IjM3NjgiLCJBIjoyNTUsIlIiOjIzNCwiRyI6MjIsIkIiOjMwfX0sIkxpbmVXZWlnaHQiOjAuMCwiTGluZVR5cGUiOjAsIlBhcmVudFN0eWxlIjpudWxsfSwiUGFyZW50U3R5bGUiOm51bGx9LCJUaXRsZVN0eWxlIjp7IiRpZCI6IjM3NjkiLCJGb250U2V0dGluZ3MiOnsiJGlkIjoiMzc3MCIsIkZvbnRTaXplIjoxMSwiRm9udE5hbWUiOiJDYWxpYnJpIiwiSXNCb2xkIjpmYWxzZSwiSXNJdGFsaWMiOmZhbHNlLCJJc1VuZGVybGluZWQiOmZhbHNlLCJQYXJlbnRTdHlsZSI6bnVsbH0sIkF1dG9TaXplIjowLCJGb3JlZ3JvdW5kIjp7IiRpZCI6IjM3NzEiLCJDb2xvciI6eyIkaWQiOiIzNzcy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M3NzMiLCJUb3AiOjAuMCwiTGVmdCI6MC4wLCJSaWdodCI6MC4wLCJCb3R0b20iOjAuMH0sIlBhZGRpbmciOnsiJGlkIjoiMzc3NCIsIlRvcCI6MC4wLCJMZWZ0IjowLjAsIlJpZ2h0IjowLjAsIkJvdHRvbSI6MC4wfSwiQmFja2dyb3VuZCI6eyIkaWQiOiIzNzc1IiwiQ29sb3IiOnsiJGlkIjoiMzc3NiIsIkEiOjI1NSwiUiI6MCwiRyI6MCwiQiI6MH19LCJJc1Zpc2libGUiOnRydWUsIldpZHRoIjowLjAsIkhlaWdodCI6MC4wLCJCb3JkZXJTdHlsZSI6eyIkaWQiOiIzNzc3IiwiTGluZUNvbG9yIjpudWxsLCJMaW5lV2VpZ2h0IjowLjAsIkxpbmVUeXBlIjowLCJQYXJlbnRTdHlsZSI6bnVsbH0sIlBhcmVudFN0eWxlIjpudWxsfSwiRGF0ZVN0eWxlIjp7IiRpZCI6IjM3NzgiLCJGb250U2V0dGluZ3MiOnsiJGlkIjoiMzc3OSIsIkZvbnRTaXplIjoxMCwiRm9udE5hbWUiOiJDYWxpYnJpIiwiSXNCb2xkIjpmYWxzZSwiSXNJdGFsaWMiOmZhbHNlLCJJc1VuZGVybGluZWQiOmZhbHNlLCJQYXJlbnRTdHlsZSI6bnVsbH0sIkF1dG9TaXplIjowLCJGb3JlZ3JvdW5kIjp7IiRpZCI6IjM3ODAiLCJDb2xvciI6eyIkaWQiOiIzNzgxIiwiQSI6MjU1LCJSIjoxNCwiRyI6NDAsIkIiOjY1fX0sIk1heFdpZHRoIjoyMDAuMCwiTWF4SGVpZ2h0IjoiSW5maW5pdHkiLCJTbWFydEZvcmVncm91bmRJc0FjdGl2ZSI6ZmFsc2UsIkhvcml6b250YWxBbGlnbm1lbnQiOjIsIlZlcnRpY2FsQWxpZ25tZW50IjoxLCJTbWFydEZvcmVncm91bmQiOm51bGwsIkJhY2tncm91bmRGaWxsVHlwZSI6MCwiTWFyZ2luIjp7IiRpZCI6IjM3ODIiLCJUb3AiOjAuMCwiTGVmdCI6MC4wLCJSaWdodCI6MC4wLCJCb3R0b20iOjAuMH0sIlBhZGRpbmciOnsiJGlkIjoiMzc4MyIsIlRvcCI6MC4wLCJMZWZ0IjowLjAsIlJpZ2h0IjowLjAsIkJvdHRvbSI6MC4wfSwiQmFja2dyb3VuZCI6eyIkaWQiOiIzNzg0IiwiQ29sb3IiOnsiJGlkIjoiMzc4NSIsIkEiOjI1NSwiUiI6MTQsIkciOjQwLCJCIjo2NX19LCJJc1Zpc2libGUiOnRydWUsIldpZHRoIjowLjAsIkhlaWdodCI6MC4wLCJCb3JkZXJTdHlsZSI6eyIkaWQiOiIzNzg2IiwiTGluZUNvbG9yIjpudWxsLCJMaW5lV2VpZ2h0IjowLjAsIkxpbmVUeXBlIjowLCJQYXJlbnRTdHlsZSI6bnVsbH0sIlBhcmVudFN0eWxlIjpudWxsfSwiRGF0ZUZvcm1hdCI6eyIkaWQiOiIzNzg3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M3ODgiLCJGb3JtYXQiOjAsIklzVmlzaWJsZSI6ZmFsc2UsIkxhc3RLbm93blZpc2liaWxpdHlTdGF0ZSI6ZmFsc2V9LCJJc1Zpc2libGUiOnRydWUsIlZhcmlhbmNlU3R5bGUiOnsiJGlkIjoiMzc4OSIsIlRleHRTdHlsZSI6eyIkaWQiOiIzNzkwIiwiRm9udFNldHRpbmdzIjp7IiRpZCI6IjM3OTEiLCJGb250U2l6ZSI6MTEsIkZvbnROYW1lIjoiQ2FsaWJyaSIsIklzQm9sZCI6ZmFsc2UsIklzSXRhbGljIjpmYWxzZSwiSXNVbmRlcmxpbmVkIjpmYWxzZSwiUGFyZW50U3R5bGUiOm51bGx9LCJBdXRvU2l6ZSI6MCwiRm9yZWdyb3VuZCI6eyIkaWQiOiIzNzkyIiwiQ29sb3IiOnsiJGlkIjoiMzc5My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zNzk0IiwiVG9wIjowLjAsIkxlZnQiOjAuMCwiUmlnaHQiOjAuMCwiQm90dG9tIjowLjB9LCJQYWRkaW5nIjp7IiRpZCI6IjM3OTUiLCJUb3AiOjAuMCwiTGVmdCI6MC4wLCJSaWdodCI6MC4wLCJCb3R0b20iOjAuMH0sIkJhY2tncm91bmQiOnsiJGlkIjoiMzc5NiIsIkNvbG9yIjp7IiRpZCI6IjM3OTciLCJBIjowLCJSIjowLCJHIjowLCJCIjowfX0sIklzVmlzaWJsZSI6dHJ1ZSwiV2lkdGgiOjAuMCwiSGVpZ2h0IjowLjAsIkJvcmRlclN0eWxlIjp7IiRpZCI6IjM3OTgiLCJMaW5lQ29sb3IiOm51bGwsIkxpbmVXZWlnaHQiOjAuMCwiTGluZVR5cGUiOjAsIlBhcmVudFN0eWxlIjpudWxsfSwiUGFyZW50U3R5bGUiOm51bGx9LCJQYXJlbnRTdHlsZSI6bnVsbH0sIlBhcmVudFN0eWxlIjpudWxsLCJfZXhwbGljaXRseVNldCI6eyIkaWQiOiIzNzk5IiwiU2hhcGVTdHlsZSI6ZmFsc2UsIlRpdGxlU3R5bGUiOmZhbHNlLCJEYXRlU3R5bGUiOmZhbHNlLCJWYXJpYW5jZVN0eWxlIjpmYWxzZSwiSG9yaXpvbnRhbENvbm5lY3RvclN0eWxlIjpmYWxzZSwiVmVydGljYWxDb25uZWN0b3JTdHlsZSI6ZmFsc2UsIlBlcmNlbnRhZ2VDb21wbGV0ZVNoYXBlT3BhY2l0eSI6ZmFsc2UsIlNoYXBlIjpmYWxzZSwiU2hhcGVUaGlja25lc3MiOmZhbHNlLCJEdXJhdGlvbkZvcm1hdCI6ZmFsc2UsIkluY2x1ZGVOb25Xb3JraW5nRGF5c0luRHVyYXRpb24iOmZhbHNlLCJNYXJnaW4iOmZhbHNlLCJTdGFydERhdGVQb3NpdGlvbiI6ZmFsc2UsIkVuZERhdGVQb3NpdGlvbiI6ZmFsc2UsIlRpdGxlUG9zaXRpb24iOmZhbHNlLCJEdXJhdGlvblBvc2l0aW9uIjpmYWxzZSwiUGVyY2VudGFnZUNvbXBsZXRlZFBvc2l0aW9uIjpmYWxzZSwiU3BhY2luZyI6ZmFsc2UsIklzQmVsb3dUaW1lYmFuZCI6ZmFsc2UsIkRhdGVGb3JtYXQiOmZhbHNlLCJXZWVrTnVtYmVyaW5nIjpmYWxzZSwiSXNWaXNpYmxlIjpmYWxzZSwiVmFyaWFuY2VQb3NpdGlvbiI6ZmFsc2V9fSwiRGVmYXVsdFN3aW1sYW5lTW90U3R5bGUiOnsiJGlkIjoiMzgwMCIsIlNoYXBlIjoxLCJDb25uZWN0b3JNYXJnaW4iOnsiJGlkIjoiMzgwMSIsIlRvcCI6MC4wLCJMZWZ0IjoyLjAsIlJpZ2h0IjoyLjAsIkJvdHRvbSI6MC4wfSwiQ29ubmVjdG9yU3R5bGUiOnsiJGlkIjoiMzgwMiIsIkxpbmVDb2xvciI6eyIkaWQiOiIzODAzIiwiJHR5cGUiOiJOTFJFLkNvbW1vbi5Eb20uU29saWRDb2xvckJydXNoLCBOTFJFLkNvbW1vbiIsIkNvbG9yIjp7IiRpZCI6IjM4MDQiLCJBIjoxMjcsIlIiOjExLCJHIjo0OCwiQiI6NjV9fSwiTGluZVdlaWdodCI6MS4wLCJMaW5lVHlwZSI6MCwiUGFyZW50U3R5bGUiOm51bGx9LCJJc0JlbG93VGltZWJhbmQiOmZhbHNlLCJQb3NpdGlvbk9uVGFzayI6MSwiSGlkZURhdGUiOmZhbHNlLCJTaGFwZVNpemUiOjAsIlNwYWNpbmciOjAuMCwiUGFkZGluZyI6eyIkaWQiOiIzODA1IiwiVG9wIjo1LjAsIkxlZnQiOjMuMCwiUmlnaHQiOjAuMCwiQm90dG9tIjoyLjB9LCJTaGFwZVN0eWxlIjp7IiRpZCI6IjM4MDYiLCJNYXJnaW4iOnsiJGlkIjoiMzgwNyIsIlRvcCI6MC4wLCJMZWZ0IjowLjAsIlJpZ2h0IjowLjAsIkJvdHRvbSI6MC4wfSwiUGFkZGluZyI6eyIkaWQiOiIzODA4IiwiVG9wIjowLjAsIkxlZnQiOjAuMCwiUmlnaHQiOjAuMCwiQm90dG9tIjowLjB9LCJCYWNrZ3JvdW5kIjp7IiRpZCI6IjM4MDkiLCJDb2xvciI6eyIkaWQiOiIzODEwIiwiQSI6MjU1LCJSIjoxMSwiRyI6NDgsIkIiOjY1fX0sIklzVmlzaWJsZSI6dHJ1ZSwiV2lkdGgiOjEyLjAsIkhlaWdodCI6MTQuMCwiQm9yZGVyU3R5bGUiOnsiJGlkIjoiMzgxMSIsIkxpbmVDb2xvciI6eyIkaWQiOiIzODEyIiwiJHR5cGUiOiJOTFJFLkNvbW1vbi5Eb20uU29saWRDb2xvckJydXNoLCBOTFJFLkNvbW1vbiIsIkNvbG9yIjp7IiRpZCI6IjM4MTMiLCJBIjoyNTUsIlIiOjI1NSwiRyI6MCwiQiI6MH19LCJMaW5lV2VpZ2h0IjowLjAsIkxpbmVUeXBlIjowLCJQYXJlbnRTdHlsZSI6bnVsbH0sIlBhcmVudFN0eWxlIjpudWxsfSwiVGl0bGVTdHlsZSI6eyIkaWQiOiIzODE0IiwiRm9udFNldHRpbmdzIjp7IiRpZCI6IjM4MTUiLCJGb250U2l6ZSI6MTEsIkZvbnROYW1lIjoiQ2FsaWJyaSIsIklzQm9sZCI6ZmFsc2UsIklzSXRhbGljIjpmYWxzZSwiSXNVbmRlcmxpbmVkIjpmYWxzZSwiUGFyZW50U3R5bGUiOm51bGx9LCJBdXRvU2l6ZSI6MCwiRm9yZWdyb3VuZCI6eyIkaWQiOiIzODE2IiwiQ29sb3IiOnsiJGlkIjoiMzgxNyIsIkEiOjI1NSwiUiI6MCwiRyI6MCwiQiI6MH19LCJNYXhXaWR0aCI6MjAwLjAsIk1heEhlaWdodCI6IkluZmluaXR5IiwiU21hcnRGb3JlZ3JvdW5kSXNBY3RpdmUiOmZhbHNlLCJIb3Jpem9udGFsQWxpZ25tZW50IjoxLCJWZXJ0aWNhbEFsaWdubWVudCI6MSwiU21hcnRGb3JlZ3JvdW5kIjpudWxsLCJCYWNrZ3JvdW5kRmlsbFR5cGUiOjAsIk1hcmdpbiI6eyIkaWQiOiIzODE4IiwiVG9wIjowLjAsIkxlZnQiOjAuMCwiUmlnaHQiOjAuMCwiQm90dG9tIjowLjB9LCJQYWRkaW5nIjp7IiRpZCI6IjM4MTkiLCJUb3AiOjAuMCwiTGVmdCI6MC4wLCJSaWdodCI6MC4wLCJCb3R0b20iOjAuMH0sIkJhY2tncm91bmQiOnsiJGlkIjoiMzgyMCIsIkNvbG9yIjp7IiRpZCI6IjM4MjEiLCJBIjoyNTUsIlIiOjAsIkciOjAsIkIiOjB9fSwiSXNWaXNpYmxlIjp0cnVlLCJXaWR0aCI6MC4wLCJIZWlnaHQiOjAuMCwiQm9yZGVyU3R5bGUiOnsiJGlkIjoiMzgyMiIsIkxpbmVDb2xvciI6bnVsbCwiTGluZVdlaWdodCI6MC4wLCJMaW5lVHlwZSI6MCwiUGFyZW50U3R5bGUiOm51bGx9LCJQYXJlbnRTdHlsZSI6bnVsbH0sIkRhdGVTdHlsZSI6eyIkaWQiOiIzODIzIiwiRm9udFNldHRpbmdzIjp7IiRpZCI6IjM4MjQiLCJGb250U2l6ZSI6MTAsIkZvbnROYW1lIjoiQ2FsaWJyaSIsIklzQm9sZCI6ZmFsc2UsIklzSXRhbGljIjpmYWxzZSwiSXNVbmRlcmxpbmVkIjpmYWxzZSwiUGFyZW50U3R5bGUiOm51bGx9LCJBdXRvU2l6ZSI6MCwiRm9yZWdyb3VuZCI6eyIkaWQiOiIzODI1IiwiQ29sb3IiOnsiJGlkIjoiMzgyNiIsIkEiOjI1NSwiUiI6MTQsIkciOjQwLCJCIjo2NX19LCJNYXhXaWR0aCI6MjAwLjAsIk1heEhlaWdodCI6IkluZmluaXR5IiwiU21hcnRGb3JlZ3JvdW5kSXNBY3RpdmUiOmZhbHNlLCJIb3Jpem9udGFsQWxpZ25tZW50IjoxLCJWZXJ0aWNhbEFsaWdubWVudCI6MSwiU21hcnRGb3JlZ3JvdW5kIjpudWxsLCJCYWNrZ3JvdW5kRmlsbFR5cGUiOjAsIk1hcmdpbiI6eyIkaWQiOiIzODI3IiwiVG9wIjowLjAsIkxlZnQiOjAuMCwiUmlnaHQiOjAuMCwiQm90dG9tIjowLjB9LCJQYWRkaW5nIjp7IiRpZCI6IjM4MjgiLCJUb3AiOjAuMCwiTGVmdCI6MC4wLCJSaWdodCI6MC4wLCJCb3R0b20iOjAuMH0sIkJhY2tncm91bmQiOnsiJGlkIjoiMzgyOSIsIkNvbG9yIjp7IiRpZCI6IjM4MzAiLCJBIjoyNTUsIlIiOjE0LCJHIjo0MCwiQiI6NjV9fSwiSXNWaXNpYmxlIjp0cnVlLCJXaWR0aCI6MC4wLCJIZWlnaHQiOjAuMCwiQm9yZGVyU3R5bGUiOnsiJGlkIjoiMzgzMSIsIkxpbmVDb2xvciI6bnVsbCwiTGluZVdlaWdodCI6MC4wLCJMaW5lVHlwZSI6MCwiUGFyZW50U3R5bGUiOm51bGx9LCJQYXJlbnRTdHlsZSI6bnVsbH0sIkRhdGVGb3JtYXQiOnsiJGlkIjoiMzgzMi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zODMzIiwiRm9ybWF0IjowLCJJc1Zpc2libGUiOmZhbHNlLCJMYXN0S25vd25WaXNpYmlsaXR5U3RhdGUiOmZhbHNlfSwiSXNWaXNpYmxlIjp0cnVlLCJWYXJpYW5jZVN0eWxlIjp7IiRpZCI6IjM4MzQiLCJUZXh0U3R5bGUiOnsiJGlkIjoiMzgzNSIsIkZvbnRTZXR0aW5ncyI6eyIkaWQiOiIzODM2IiwiRm9udFNpemUiOjExLCJGb250TmFtZSI6IkNhbGlicmkiLCJJc0JvbGQiOmZhbHNlLCJJc0l0YWxpYyI6ZmFsc2UsIklzVW5kZXJsaW5lZCI6ZmFsc2UsIlBhcmVudFN0eWxlIjpudWxsfSwiQXV0b1NpemUiOjAsIkZvcmVncm91bmQiOnsiJGlkIjoiMzgzNyIsIkNvbG9yIjp7IiRpZCI6IjM4Mzg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MzgzOSIsIlRvcCI6MC4wLCJMZWZ0IjowLjAsIlJpZ2h0IjowLjAsIkJvdHRvbSI6MC4wfSwiUGFkZGluZyI6eyIkaWQiOiIzODQwIiwiVG9wIjowLjAsIkxlZnQiOjAuMCwiUmlnaHQiOjAuMCwiQm90dG9tIjowLjB9LCJCYWNrZ3JvdW5kIjp7IiRpZCI6IjM4NDEiLCJDb2xvciI6eyIkaWQiOiIzODQyIiwiQSI6MCwiUiI6MCwiRyI6MCwiQiI6MH19LCJJc1Zpc2libGUiOmZhbHNlLCJXaWR0aCI6MC4wLCJIZWlnaHQiOjAuMCwiQm9yZGVyU3R5bGUiOnsiJGlkIjoiMzg0MyIsIkxpbmVDb2xvciI6bnVsbCwiTGluZVdlaWdodCI6MC4wLCJMaW5lVHlwZSI6MCwiUGFyZW50U3R5bGUiOm51bGx9LCJQYXJlbnRTdHlsZSI6bnVsbH0sIlBhcmVudFN0eWxlIjpudWxsfSwiUGFyZW50U3R5bGUiOm51bGx9LCJEZWZhdWx0U3dpbWxhbmVNaWxlc3RvbmVTdHlsZSI6eyIkaWQiOiIzODQ0IiwiVGl0bGVQb3NpdGlvbiI6IkxlZnQiLCJEYXRlUG9zaXRpb24iOiJSaWdodCIsIlZhcmlhbmNlUG9zaXRpb24iOiJSaWdodCIsIlNoYXBlVHlwZSI6MSwiU2hhcGVTaXplIjowLCJTcGFjaW5nIjo1LCJTaGFwZVN0eWxlIjp7IiRpZCI6IjM4NDUiLCJNYXJnaW4iOnsiJGlkIjoiMzg0NiIsIlRvcCI6MC4wLCJMZWZ0IjowLjAsIlJpZ2h0IjowLjAsIkJvdHRvbSI6MC4wfSwiUGFkZGluZyI6eyIkaWQiOiIzODQ3IiwiVG9wIjowLjAsIkxlZnQiOjAuMCwiUmlnaHQiOjAuMCwiQm90dG9tIjowLjB9LCJCYWNrZ3JvdW5kIjp7IiRpZCI6IjM4NDgiLCJDb2xvciI6eyIkaWQiOiIzODQ5IiwiQSI6MjU1LCJSIjoyMSwiRyI6OTYsIkIiOjEzMH19LCJJc1Zpc2libGUiOnRydWUsIldpZHRoIjoxMi4wLCJIZWlnaHQiOjE0LjAsIkJvcmRlclN0eWxlIjp7IiRpZCI6IjM4NTAiLCJMaW5lQ29sb3IiOnsiJGlkIjoiMzg1MSIsIiR0eXBlIjoiTkxSRS5Db21tb24uRG9tLlNvbGlkQ29sb3JCcnVzaCwgTkxSRS5Db21tb24iLCJDb2xvciI6eyIkaWQiOiIzODUyIiwiQSI6MjU1LCJSIjoyMzQsIkciOjIyLCJCIjozMH19LCJMaW5lV2VpZ2h0IjowLjAsIkxpbmVUeXBlIjowLCJQYXJlbnRTdHlsZSI6bnVsbH0sIlBhcmVudFN0eWxlIjpudWxsfSwiVGl0bGVTdHlsZSI6eyIkaWQiOiIzODUzIiwiRm9udFNldHRpbmdzIjp7IiRpZCI6IjM4NTQiLCJGb250U2l6ZSI6MTEsIkZvbnROYW1lIjoiQ2FsaWJyaSIsIklzQm9sZCI6ZmFsc2UsIklzSXRhbGljIjpmYWxzZSwiSXNVbmRlcmxpbmVkIjpmYWxzZSwiUGFyZW50U3R5bGUiOm51bGx9LCJBdXRvU2l6ZSI6MCwiRm9yZWdyb3VuZCI6eyIkaWQiOiIzODU1IiwiQ29sb3IiOnsiJGlkIjoiMzg1NiIsIkEiOjI1NSwiUiI6MCwiRyI6MCwiQiI6MH19LCJNYXhXaWR0aCI6MjAwLjAsIk1heEhlaWdodCI6IkluZmluaXR5IiwiU21hcnRGb3JlZ3JvdW5kSXNBY3RpdmUiOmZhbHNlLCJIb3Jpem9udGFsQWxpZ25tZW50IjoyLCJWZXJ0aWNhbEFsaWdubWVudCI6MSwiU21hcnRGb3JlZ3JvdW5kIjpudWxsLCJCYWNrZ3JvdW5kRmlsbFR5cGUiOjAsIk1hcmdpbiI6eyIkaWQiOiIzODU3IiwiVG9wIjowLjAsIkxlZnQiOjAuMCwiUmlnaHQiOjAuMCwiQm90dG9tIjowLjB9LCJQYWRkaW5nIjp7IiRpZCI6IjM4NTgiLCJUb3AiOjAuMCwiTGVmdCI6MC4wLCJSaWdodCI6MC4wLCJCb3R0b20iOjAuMH0sIkJhY2tncm91bmQiOnsiJGlkIjoiMzg1OSIsIkNvbG9yIjp7IiRpZCI6IjM4NjAiLCJBIjoyNTUsIlIiOjAsIkciOjAsIkIiOjB9fSwiSXNWaXNpYmxlIjp0cnVlLCJXaWR0aCI6MC4wLCJIZWlnaHQiOjAuMCwiQm9yZGVyU3R5bGUiOnsiJGlkIjoiMzg2MSIsIkxpbmVDb2xvciI6bnVsbCwiTGluZVdlaWdodCI6MC4wLCJMaW5lVHlwZSI6MCwiUGFyZW50U3R5bGUiOm51bGx9LCJQYXJlbnRTdHlsZSI6bnVsbH0sIkRhdGVTdHlsZSI6eyIkaWQiOiIzODYyIiwiRm9udFNldHRpbmdzIjp7IiRpZCI6IjM4NjMiLCJGb250U2l6ZSI6MTAsIkZvbnROYW1lIjoiQ2FsaWJyaSIsIklzQm9sZCI6ZmFsc2UsIklzSXRhbGljIjpmYWxzZSwiSXNVbmRlcmxpbmVkIjpmYWxzZSwiUGFyZW50U3R5bGUiOm51bGx9LCJBdXRvU2l6ZSI6MCwiRm9yZWdyb3VuZCI6eyIkaWQiOiIzODY0IiwiQ29sb3IiOnsiJGlkIjoiMzg2NSIsIkEiOjI1NSwiUiI6MTQsIkciOjQwLCJCIjo2NX19LCJNYXhXaWR0aCI6MjAwLjAsIk1heEhlaWdodCI6IkluZmluaXR5IiwiU21hcnRGb3JlZ3JvdW5kSXNBY3RpdmUiOmZhbHNlLCJIb3Jpem9udGFsQWxpZ25tZW50IjowLCJWZXJ0aWNhbEFsaWdubWVudCI6MSwiU21hcnRGb3JlZ3JvdW5kIjpudWxsLCJCYWNrZ3JvdW5kRmlsbFR5cGUiOjAsIk1hcmdpbiI6eyIkaWQiOiIzODY2IiwiVG9wIjowLjAsIkxlZnQiOjAuMCwiUmlnaHQiOjAuMCwiQm90dG9tIjowLjB9LCJQYWRkaW5nIjp7IiRpZCI6IjM4NjciLCJUb3AiOjAuMCwiTGVmdCI6MC4wLCJSaWdodCI6MC4wLCJCb3R0b20iOjAuMH0sIkJhY2tncm91bmQiOnsiJGlkIjoiMzg2OCIsIkNvbG9yIjp7IiRpZCI6IjM4NjkiLCJBIjoyNTUsIlIiOjE0LCJHIjo0MCwiQiI6NjV9fSwiSXNWaXNpYmxlIjp0cnVlLCJXaWR0aCI6MC4wLCJIZWlnaHQiOjAuMCwiQm9yZGVyU3R5bGUiOnsiJGlkIjoiMzg3MCIsIkxpbmVDb2xvciI6bnVsbCwiTGluZVdlaWdodCI6MC4wLCJMaW5lVHlwZSI6MCwiUGFyZW50U3R5bGUiOm51bGx9LCJQYXJlbnRTdHlsZSI6bnVsbH0sIkRhdGVGb3JtYXQiOnsiJGlkIjoiMzg3MS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zODcyIiwiRm9ybWF0IjowLCJJc1Zpc2libGUiOmZhbHNlLCJMYXN0S25vd25WaXNpYmlsaXR5U3RhdGUiOmZhbHNlfSwiSXNWaXNpYmxlIjp0cnVlLCJWYXJpYW5jZVN0eWxlIjp7IiRpZCI6IjM4NzMiLCJUZXh0U3R5bGUiOnsiJGlkIjoiMzg3NCIsIkZvbnRTZXR0aW5ncyI6eyIkaWQiOiIzODc1IiwiRm9udFNpemUiOjExLCJGb250TmFtZSI6IkNhbGlicmkiLCJJc0JvbGQiOmZhbHNlLCJJc0l0YWxpYyI6ZmFsc2UsIklzVW5kZXJsaW5lZCI6ZmFsc2UsIlBhcmVudFN0eWxlIjpudWxsfSwiQXV0b1NpemUiOjAsIkZvcmVncm91bmQiOnsiJGlkIjoiMzg3NiIsIkNvbG9yIjp7IiRpZCI6IjM4Nzc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Mzg3OCIsIlRvcCI6MC4wLCJMZWZ0IjowLjAsIlJpZ2h0IjowLjAsIkJvdHRvbSI6MC4wfSwiUGFkZGluZyI6eyIkaWQiOiIzODc5IiwiVG9wIjowLjAsIkxlZnQiOjAuMCwiUmlnaHQiOjAuMCwiQm90dG9tIjowLjB9LCJCYWNrZ3JvdW5kIjp7IiRpZCI6IjM4ODAiLCJDb2xvciI6eyIkaWQiOiIzODgxIiwiQSI6MCwiUiI6MCwiRyI6MCwiQiI6MH19LCJJc1Zpc2libGUiOnRydWUsIldpZHRoIjowLjAsIkhlaWdodCI6MC4wLCJCb3JkZXJTdHlsZSI6eyIkaWQiOiIzODgyIiwiTGluZUNvbG9yIjpudWxsLCJMaW5lV2VpZ2h0IjowLjAsIkxpbmVUeXBlIjowLCJQYXJlbnRTdHlsZSI6bnVsbH0sIlBhcmVudFN0eWxlIjpudWxsfSwiUGFyZW50U3R5bGUiOm51bGx9LCJQYXJlbnRTdHlsZSI6bnVsbH0sIkRlZmF1bHRTd2ltbGFuZUFjdGl2aXR5U3R5bGUiOnsiJGlkIjoiMzg4MyIsIkhlYWRlclN0eWxlIjp7IiRpZCI6IjM4ODQiLCJUZXh0U3R5bGUiOnsiJGlkIjoiMzg4NSIsIkZvbnRTZXR0aW5ncyI6eyIkaWQiOiIzODg2IiwiRm9udFNpemUiOjExLCJGb250TmFtZSI6IkNhbGlicmkiLCJJc0JvbGQiOmZhbHNlLCJJc0l0YWxpYyI6ZmFsc2UsIklzVW5kZXJsaW5lZCI6ZmFsc2UsIlBhcmVudFN0eWxlIjpudWxsfSwiQXV0b1NpemUiOjIsIkZvcmVncm91bmQiOnsiJGlkIjoiMzg4NyIsIkNvbG9yIjp7IiRpZCI6IjM4ODgiLCJBIjoyNTUsIlIiOjAsIkciOjAsIkIiOjB9fSwiTWF4V2lkdGgiOiJJbmZpbml0eSIsIk1heEhlaWdodCI6IkluZmluaXR5IiwiU21hcnRGb3JlZ3JvdW5kSXNBY3RpdmUiOmZhbHNlLCJIb3Jpem9udGFsQWxpZ25tZW50IjowLCJWZXJ0aWNhbEFsaWdubWVudCI6MCwiU21hcnRGb3JlZ3JvdW5kIjpudWxsLCJCYWNrZ3JvdW5kRmlsbFR5cGUiOjAsIk1hcmdpbiI6eyIkaWQiOiIzODg5IiwiVG9wIjowLjAsIkxlZnQiOjAuMCwiUmlnaHQiOjAuMCwiQm90dG9tIjowLjB9LCJQYWRkaW5nIjp7IiRpZCI6IjM4OTAiLCJUb3AiOjAuMCwiTGVmdCI6MC4wLCJSaWdodCI6MC4wLCJCb3R0b20iOjAuMH0sIkJhY2tncm91bmQiOnsiJGlkIjoiMzg5MSIsIkNvbG9yIjp7IiRpZCI6IjM4OTIiLCJBIjoyNTUsIlIiOjAsIkciOjAsIkIiOjB9fSwiSXNWaXNpYmxlIjp0cnVlLCJXaWR0aCI6MC4wLCJIZWlnaHQiOjAuMCwiQm9yZGVyU3R5bGUiOm51bGwsIlBhcmVudFN0eWxlIjpudWxsfSwiUmVjdGFuZ2xlU3R5bGUiOnsiJGlkIjoiMzg5MyIsIk1hcmdpbiI6eyIkaWQiOiIzODk0IiwiVG9wIjowLjAsIkxlZnQiOjAuMCwiUmlnaHQiOjAuMCwiQm90dG9tIjowLjB9LCJQYWRkaW5nIjp7IiRpZCI6IjM4OTUiLCJUb3AiOjAuMCwiTGVmdCI6MC4wLCJSaWdodCI6MC4wLCJCb3R0b20iOjAuMH0sIkJhY2tncm91bmQiOnsiJGlkIjoiMzg5NiIsIkNvbG9yIjp7IiRpZCI6IjM4OTciLCJBIjo2MywiUiI6MjEsIkciOjk2LCJCIjoxMzB9fSwiSXNWaXNpYmxlIjp0cnVlLCJXaWR0aCI6MC4wLCJIZWlnaHQiOjAuMCwiQm9yZGVyU3R5bGUiOnsiJGlkIjoiMzg5OCIsIkxpbmVDb2xvciI6eyIkaWQiOiIzODk5IiwiJHR5cGUiOiJOTFJFLkNvbW1vbi5Eb20uU29saWRDb2xvckJydXNoLCBOTFJFLkNvbW1vbiIsIkNvbG9yIjp7IiRpZCI6IjM5MDAiLCJBIjoyNTUsIlIiOjI1NSwiRyI6MCwiQiI6MH19LCJMaW5lV2VpZ2h0IjowLjAsIkxpbmVUeXBlIjowLCJQYXJlbnRTdHlsZSI6bnVsbH0sIlBhcmVudFN0eWxlIjpudWxsfSwiTWFyZ2luIjp7IiRpZCI6IjM5MDEiLCJUb3AiOjAuMCwiTGVmdCI6MC4wLCJSaWdodCI6MC4wLCJCb3R0b20iOjAuMH0sIlBhZGRpbmciOnsiJGlkIjoiMzkwMiIsIlRvcCI6MC4wLCJMZWZ0IjowLjAsIlJpZ2h0IjowLjAsIkJvdHRvbSI6MC4wfSwiQmFja2dyb3VuZCI6bnVsbCwiSXNWaXNpYmxlIjp0cnVlLCJXaWR0aCI6MC4wLCJIZWlnaHQiOjAuMCwiQm9yZGVyU3R5bGUiOm51bGwsIlBhcmVudFN0eWxlIjpudWxsfSwiQmFja2dyb3VuZFN0eWxlIjp7IiRpZCI6IjM5MDMiLCJNYXJnaW4iOnsiJGlkIjoiMzkwNCIsIlRvcCI6MC4wLCJMZWZ0IjowLjAsIlJpZ2h0IjowLjAsIkJvdHRvbSI6MC4wfSwiUGFkZGluZyI6eyIkaWQiOiIzOTA1IiwiVG9wIjowLjAsIkxlZnQiOjAuMCwiUmlnaHQiOjAuMCwiQm90dG9tIjowLjB9LCJCYWNrZ3JvdW5kIjp7IiRpZCI6IjM5MDYiLCJDb2xvciI6eyIkaWQiOiIzOTA3IiwiQSI6NTEsIlIiOjIwMCwiRyI6MjAwLCJCIjoyMDB9fSwiSXNWaXNpYmxlIjp0cnVlLCJXaWR0aCI6MC4wLCJIZWlnaHQiOjAuMCwiQm9yZGVyU3R5bGUiOnsiJGlkIjoiMzkwOCIsIkxpbmVDb2xvciI6eyIkaWQiOiIzOTA5IiwiJHR5cGUiOiJOTFJFLkNvbW1vbi5Eb20uU29saWRDb2xvckJydXNoLCBOTFJFLkNvbW1vbiIsIkNvbG9yIjp7IiRpZCI6IjM5MTAiLCJBIjoyNTUsIlIiOjIzNCwiRyI6MjIsIkIiOjMwfX0sIkxpbmVXZWlnaHQiOjAuMCwiTGluZVR5cGUiOjAsIlBhcmVudFN0eWxlIjpudWxsfSwiUGFyZW50U3R5bGUiOm51bGx9LCJNYXJnaW4iOnsiJGlkIjoiMzkxMSIsIlRvcCI6MC4wLCJMZWZ0IjowLjAsIlJpZ2h0IjowLjAsIkJvdHRvbSI6MC4wfSwiUGFkZGluZyI6eyIkaWQiOiIzOTEyIiwiVG9wIjowLjAsIkxlZnQiOjAuMCwiUmlnaHQiOjAuMCwiQm90dG9tIjowLjB9LCJJc1Zpc2libGUiOnRydWUsIldpZHRoIjowLjAsIkhlaWdodCI6MC4wLCJCb3JkZXJTdHlsZSI6eyIkaWQiOiIzOTEzIiwiTGluZUNvbG9yIjpudWxsLCJMaW5lV2VpZ2h0IjowLjAsIkxpbmVUeXBlIjowLCJQYXJlbnRTdHlsZSI6bnVsbH0sIlBhcmVudFN0eWxlIjpudWxsfSwiTWFyZ2luIjp7IiRpZCI6IjM5MTQiLCJUb3AiOjAuMCwiTGVmdCI6MC4wLCJSaWdodCI6MC4wLCJCb3R0b20iOjAuMH0sIlBhZGRpbmciOnsiJGlkIjoiMzkxNSIsIlRvcCI6MC4wLCJMZWZ0IjowLjAsIlJpZ2h0IjowLjAsIkJvdHRvbSI6MC4wfSwiSXNWaXNpYmxlIjp0cnVlLCJXaWR0aCI6MC4wLCJIZWlnaHQiOjAuMCwiQm9yZGVyU3R5bGUiOnsiJGlkIjoiMzkxNiIsIkxpbmVDb2xvciI6bnVsbCwiTGluZVdlaWdodCI6MC4wLCJMaW5lVHlwZSI6MCwiUGFyZW50U3R5bGUiOm51bGx9LCJQYXJlbnRTdHlsZSI6bnVsbH0sIl9hZGRpdGlvbmFsU3dpbWxhbmVWMlN0eWxlcyI6W3siJGlkIjoiMzkxNyIsIlN0eWxlSWQiOiI5ODUxM2UxMC01NTFjLTRmMzAtYWMxMS1hMDY5MGU5MDMxMzQiLCJIZWFkZXJTdHlsZSI6eyIkaWQiOiIzOTE4IiwiVGV4dElzVmVydGljYWwiOmZhbHNlLCJUZXh0U3R5bGUiOnsiJGlkIjoiMzkxOSIsIkZvbnRTZXR0aW5ncyI6eyIkaWQiOiIzOTIwIiwiRm9udFNpemUiOjExLCJGb250TmFtZSI6IkNhbGlicmkiLCJJc0JvbGQiOmZhbHNlLCJJc0l0YWxpYyI6ZmFsc2UsIklzVW5kZXJsaW5lZCI6ZmFsc2UsIlBhcmVudFN0eWxlIjpudWxsfSwiQXV0b1NpemUiOjIsIkZvcmVncm91bmQiOnsiJGlkIjoiMzkyMSIsIkNvbG9yIjp7IiRpZCI6IjM5MjIiLCJBIjoyNTUsIlIiOjI1NSwiRyI6MjU1LCJCIjoyNTV9fSwiTWF4V2lkdGgiOiJJbmZpbml0eSIsIk1heEhlaWdodCI6IkluZmluaXR5IiwiU21hcnRGb3JlZ3JvdW5kSXNBY3RpdmUiOmZhbHNlLCJIb3Jpem9udGFsQWxpZ25tZW50IjoxLCJWZXJ0aWNhbEFsaWdubWVudCI6MCwiU21hcnRGb3JlZ3JvdW5kIjpudWxsLCJCYWNrZ3JvdW5kRmlsbFR5cGUiOjAsIk1hcmdpbiI6eyIkaWQiOiIzOTIzIiwiVG9wIjowLjAsIkxlZnQiOjAuMCwiUmlnaHQiOjAuMCwiQm90dG9tIjowLjB9LCJQYWRkaW5nIjp7IiRpZCI6IjM5MjQiLCJUb3AiOjAuMCwiTGVmdCI6MC4wLCJSaWdodCI6MC4wLCJCb3R0b20iOjAuMH0sIkJhY2tncm91bmQiOnsiJGlkIjoiMzkyNSIsIkNvbG9yIjp7IiRpZCI6IjM5MjYiLCJBIjoyNTUsIlIiOjI1NSwiRyI6MjU1LCJCIjoyNTV9fSwiSXNWaXNpYmxlIjp0cnVlLCJXaWR0aCI6MC4wLCJIZWlnaHQiOjAuMCwiQm9yZGVyU3R5bGUiOm51bGwsIlBhcmVudFN0eWxlIjpudWxsfSwiUmVjdGFuZ2xlU3R5bGUiOnsiJGlkIjoiMzkyNyIsIk1hcmdpbiI6eyIkaWQiOiIzOTI4IiwiVG9wIjowLjAsIkxlZnQiOjAuMCwiUmlnaHQiOjAuMCwiQm90dG9tIjowLjB9LCJQYWRkaW5nIjp7IiRpZCI6IjM5MjkiLCJUb3AiOjAuMCwiTGVmdCI6MC4wLCJSaWdodCI6MC4wLCJCb3R0b20iOjAuMH0sIkJhY2tncm91bmQiOnsiJGlkIjoiMzkzMCIsIkNvbG9yIjp7IiRpZCI6IjM5MzEiLCJBIjoyNTUsIlIiOjIzMywiRyI6MTEzLCJCIjo1MH19LCJJc1Zpc2libGUiOnRydWUsIldpZHRoIjowLjAsIkhlaWdodCI6MC4wLCJCb3JkZXJTdHlsZSI6eyIkaWQiOiIzOTMyIiwiTGluZUNvbG9yIjp7IiRpZCI6IjM5MzMiLCIkdHlwZSI6Ik5MUkUuQ29tbW9uLkRvbS5Tb2xpZENvbG9yQnJ1c2gsIE5MUkUuQ29tbW9uIiwiQ29sb3IiOnsiJGlkIjoiMzkzNCIsIkEiOjI1NSwiUiI6MjU1LCJHIjoyNTUsIkIiOjI1NX19LCJMaW5lV2VpZ2h0IjowLjAsIkxpbmVUeXBlIjowLCJQYXJlbnRTdHlsZSI6bnVsbH0sIlBhcmVudFN0eWxlIjpudWxsfSwiTWFyZ2luIjp7IiRpZCI6IjM5MzUiLCJUb3AiOjAuMCwiTGVmdCI6MC4wLCJSaWdodCI6MC4wLCJCb3R0b20iOjAuMH0sIlBhZGRpbmciOnsiJGlkIjoiMzkzNiIsIlRvcCI6MC4wLCJMZWZ0IjowLjAsIlJpZ2h0IjowLjAsIkJvdHRvbSI6MC4wfSwiQmFja2dyb3VuZCI6bnVsbCwiSXNWaXNpYmxlIjp0cnVlLCJXaWR0aCI6MC4wLCJIZWlnaHQiOjAuMCwiQm9yZGVyU3R5bGUiOm51bGwsIlBhcmVudFN0eWxlIjpudWxsfSwiQmFja2dyb3VuZFN0eWxlIjp7IiRpZCI6IjM5MzciLCJNYXJnaW4iOnsiJGlkIjoiMzkzOCIsIlRvcCI6MC4wLCJMZWZ0IjowLjAsIlJpZ2h0IjowLjAsIkJvdHRvbSI6MC4wfSwiUGFkZGluZyI6eyIkaWQiOiIzOTM5IiwiVG9wIjowLjAsIkxlZnQiOjAuMCwiUmlnaHQiOjAuMCwiQm90dG9tIjowLjB9LCJCYWNrZ3JvdW5kIjp7IiRpZCI6IjM5NDAiLCJDb2xvciI6eyIkaWQiOiIzOTQxIiwiQSI6NTEsIlIiOjIwMCwiRyI6MjAwLCJCIjoyMDB9fSwiSXNWaXNpYmxlIjp0cnVlLCJXaWR0aCI6MC4wLCJIZWlnaHQiOjAuMCwiQm9yZGVyU3R5bGUiOnsiJGlkIjoiMzk0MiIsIkxpbmVDb2xvciI6eyIkaWQiOiIzOTQzIiwiJHR5cGUiOiJOTFJFLkNvbW1vbi5Eb20uU29saWRDb2xvckJydXNoLCBOTFJFLkNvbW1vbiIsIkNvbG9yIjp7IiRpZCI6IjM5NDQiLCJBIjoyNTUsIlIiOjIzNCwiRyI6MjIsIkIiOjMwfX0sIkxpbmVXZWlnaHQiOjAuMCwiTGluZVR5cGUiOjAsIlBhcmVudFN0eWxlIjpudWxsfSwiUGFyZW50U3R5bGUiOm51bGx9LCJJc0Fib3ZlVGltZWJhbmQiOmZhbHNlLCJTcGFjaW5nIjozLCJEZWZhdWx0U3dpbWxhbmVUYXNrU3R5bGUiOnsiJGlkIjoiMzk0NSIsIiR0eXBlIjoiTkxSRS5Db21tb24uRG9tLlN0eWxlcy5FeHBsaWNpdFNldGFibGVUYXNrU3R5bGUsIE5MUkUuQ29tbW9uIiwiU2hhcGUiOjEsIlNoYXBlVGhpY2tuZXNzIjowLCJEdXJhdGlvbkZvcm1hdCI6MCwiSW5jbHVkZU5vbldvcmtpbmdEYXlzSW5EdXJhdGlvbiI6ZmFsc2UsIlBlcmNlbnRhZ2VDb21wbGV0ZVN0eWxlIjp7IiRpZCI6IjM5NDYiLCJGb250U2V0dGluZ3MiOnsiJGlkIjoiMzk0NyIsIkZvbnRTaXplIjoxMCwiRm9udE5hbWUiOiJDYWxpYnJpIiwiSXNCb2xkIjpmYWxzZSwiSXNJdGFsaWMiOmZhbHNlLCJJc1VuZGVybGluZWQiOmZhbHNlLCJQYXJlbnRTdHlsZSI6bnVsbH0sIkF1dG9TaXplIjowLCJGb3JlZ3JvdW5kIjp7IiRpZCI6IjM5NDgiLCJDb2xvciI6eyIkaWQiOiIzOTQ5IiwiQSI6MjU1LCJSIjoyMzIsIkciOjIzMiwiQiI6MjMyfX0sIk1heFdpZHRoIjoyMDAuMCwiTWF4SGVpZ2h0IjoiSW5maW5pdHkiLCJTbWFydEZvcmVncm91bmRJc0FjdGl2ZSI6ZmFsc2UsIkhvcml6b250YWxBbGlnbm1lbnQiOjEsIlZlcnRpY2FsQWxpZ25tZW50IjoxLCJTbWFydEZvcmVncm91bmQiOm51bGwsIkJhY2tncm91bmRGaWxsVHlwZSI6MCwiTWFyZ2luIjp7IiRpZCI6IjM5NTAiLCJUb3AiOjAuMCwiTGVmdCI6MC4wLCJSaWdodCI6MC4wLCJCb3R0b20iOjAuMH0sIlBhZGRpbmciOnsiJGlkIjoiMzk1MSIsIlRvcCI6MC4wLCJMZWZ0IjowLjAsIlJpZ2h0IjowLjAsIkJvdHRvbSI6MC4wfSwiQmFja2dyb3VuZCI6eyIkaWQiOiIzOTUyIiwiQ29sb3IiOnsiJGlkIjoiMzk1MyIsIkEiOjg5LCJSIjowLCJHIjowLCJCIjowfX0sIklzVmlzaWJsZSI6dHJ1ZSwiV2lkdGgiOjAuMCwiSGVpZ2h0IjowLjAsIkJvcmRlclN0eWxlIjp7IiRpZCI6IjM5NTQiLCJMaW5lQ29sb3IiOm51bGwsIkxpbmVXZWlnaHQiOjAuMCwiTGluZVR5cGUiOjAsIlBhcmVudFN0eWxlIjpudWxsfSwiUGFyZW50U3R5bGUiOm51bGx9LCJEdXJhdGlvblN0eWxlIjp7IiRpZCI6IjM5NTUiLCJGb250U2V0dGluZ3MiOnsiJGlkIjoiMzk1NiIsIkZvbnRTaXplIjoxMCwiRm9udE5hbWUiOiJDYWxpYnJpIiwiSXNCb2xkIjpmYWxzZSwiSXNJdGFsaWMiOmZhbHNlLCJJc1VuZGVybGluZWQiOmZhbHNlLCJQYXJlbnRTdHlsZSI6bnVsbH0sIkF1dG9TaXplIjowLCJGb3JlZ3JvdW5kIjp7IiRpZCI6IjM5NTciLCJDb2xvciI6eyIkaWQiOiIzOTU4IiwiQSI6MjU1LCJSIjoyMzcsIkciOjEyNSwiQiI6NDl9fSwiTWF4V2lkdGgiOjIwMC4wLCJNYXhIZWlnaHQiOiJJbmZpbml0eSIsIlNtYXJ0Rm9yZWdyb3VuZElzQWN0aXZlIjpmYWxzZSwiSG9yaXpvbnRhbEFsaWdubWVudCI6MCwiVmVydGljYWxBbGlnbm1lbnQiOjEsIlNtYXJ0Rm9yZWdyb3VuZCI6bnVsbCwiQmFja2dyb3VuZEZpbGxUeXBlIjowLCJNYXJnaW4iOnsiJGlkIjoiMzk1OSIsIlRvcCI6MC4wLCJMZWZ0IjowLjAsIlJpZ2h0IjowLjAsIkJvdHRvbSI6MC4wfSwiUGFkZGluZyI6eyIkaWQiOiIzOTYwIiwiVG9wIjowLjAsIkxlZnQiOjAuMCwiUmlnaHQiOjAuMCwiQm90dG9tIjowLjB9LCJCYWNrZ3JvdW5kIjp7IiRpZCI6IjM5NjEiLCJDb2xvciI6eyIkaWQiOiIzOTYyIiwiQSI6MjU1LCJSIjoyMzcsIkciOjEyNSwiQiI6NDl9fSwiSXNWaXNpYmxlIjp0cnVlLCJXaWR0aCI6MC4wLCJIZWlnaHQiOjAuMCwiQm9yZGVyU3R5bGUiOnsiJGlkIjoiMzk2MyIsIkxpbmVDb2xvciI6bnVsbCwiTGluZVdlaWdodCI6MC4wLCJMaW5lVHlwZSI6MCwiUGFyZW50U3R5bGUiOm51bGx9LCJQYXJlbnRTdHlsZSI6bnVsbH0sIkhvcml6b250YWxDb25uZWN0b3JTdHlsZSI6eyIkaWQiOiIzOTY0IiwiTGluZUNvbG9yIjp7IiRpZCI6IjM5NjUiLCIkdHlwZSI6Ik5MUkUuQ29tbW9uLkRvbS5Tb2xpZENvbG9yQnJ1c2gsIE5MUkUuQ29tbW9uIiwiQ29sb3IiOnsiJGlkIjoiMzk2NiIsIkEiOjI1NSwiUiI6MCwiRyI6MCwiQiI6MH19LCJMaW5lV2VpZ2h0IjowLjAsIkxpbmVUeXBlIjowLCJQYXJlbnRTdHlsZSI6bnVsbH0sIlZlcnRpY2FsQ29ubmVjdG9yU3R5bGUiOnsiJGlkIjoiMzk2NyIsIkxpbmVDb2xvciI6eyIkaWQiOiIzOTY4IiwiJHR5cGUiOiJOTFJFLkNvbW1vbi5Eb20uU29saWRDb2xvckJydXNoLCBOTFJFLkNvbW1vbiIsIkNvbG9yIjp7IiRpZCI6IjM5NjkiLCJBIjoyNTUsIlIiOjAsIkciOjAsIkIiOjB9fSwiTGluZVdlaWdodCI6MC4wLCJMaW5lVHlwZSI6MCwiUGFyZW50U3R5bGUiOm51bGx9LCJNYXJnaW4iOm51bGwsIlN0YXJ0RGF0ZVBvc2l0aW9uIjozLCJFbmREYXRlUG9zaXRpb24iOjMsIkRhdGVJc1Zpc2libGUiOnRydWUsIlRpdGxlUG9zaXRpb24iOjQsIkR1cmF0aW9uUG9zaXRpb24iOjYsIlBlcmNlbnRhZ2VDb21wbGV0ZWRQb3NpdGlvbiI6MiwiVmFyaWFuY2VQb3NpdGlvbiI6NiwiU3BhY2luZyI6MywiSXNCZWxvd1RpbWViYW5kIjpmYWxzZSwiUGVyY2VudGFnZUNvbXBsZXRlU2hhcGVPcGFjaXR5IjozNSwiQmFzZWxpbmVTdHlsZSI6eyIkaWQiOiIzOTcwIiwiU2hhcGVTdHlsZSI6eyIkaWQiOiIzOTcxIiwiTWFyZ2luIjp7IiRpZCI6IjM5NzIiLCJUb3AiOjAuMCwiTGVmdCI6MC4wLCJSaWdodCI6MC4wLCJCb3R0b20iOjAuMH0sIlBhZGRpbmciOnsiJGlkIjoiMzk3MyIsIlRvcCI6MC4wLCJMZWZ0IjowLjAsIlJpZ2h0IjowLjAsIkJvdHRvbSI6MC4wfSwiQmFja2dyb3VuZCI6eyIkaWQiOiIzOTc0IiwiQ29sb3IiOnsiJGlkIjoiMzk3NSIsIkEiOjE1MywiUiI6MCwiRyI6MCwiQiI6MH19LCJJc1Zpc2libGUiOnRydWUsIldpZHRoIjowLjAsIkhlaWdodCI6MC4wLCJCb3JkZXJTdHlsZSI6eyIkaWQiOiIzOTc2IiwiTGluZUNvbG9yIjpudWxsLCJMaW5lV2VpZ2h0IjowLjAsIkxpbmVUeXBlIjowLCJQYXJlbnRTdHlsZSI6bnVsbH0sIlBhcmVudFN0eWxlIjpudWxsfSwiTWFyZ2luIjp7IiRpZCI6IjM5NzciLCJUb3AiOjAuMCwiTGVmdCI6MC4wLCJSaWdodCI6MC4wLCJCb3R0b20iOjAuMH0sIlBhZGRpbmciOnsiJGlkIjoiMzk3OCIsIlRvcCI6MC4wLCJMZWZ0IjowLjAsIlJpZ2h0IjowLjAsIkJvdHRvbSI6MC4wfSwiQmFja2dyb3VuZCI6bnVsbCwiSXNWaXNpYmxlIjp0cnVlLCJXaWR0aCI6MC4wLCJIZWlnaHQiOjAuMCwiQm9yZGVyU3R5bGUiOm51bGwsIlBhcmVudFN0eWxlIjpudWxsfSwiU2hhcGVTdHlsZSI6eyIkaWQiOiIzOTc5IiwiTWFyZ2luIjp7IiRpZCI6IjM5ODAiLCJUb3AiOjAuMCwiTGVmdCI6NC4wLCJSaWdodCI6NC4wLCJCb3R0b20iOjAuMH0sIlBhZGRpbmciOnsiJGlkIjoiMzk4MSIsIlRvcCI6MC4wLCJMZWZ0IjowLjAsIlJpZ2h0IjowLjAsIkJvdHRvbSI6MC4wfSwiQmFja2dyb3VuZCI6eyIkaWQiOiIzOTgyIiwiQ29sb3IiOnsiJGlkIjoiMzk4MyIsIkEiOjI1NSwiUiI6MjMzLCJHIjoxMTMsIkIiOjUwfX0sIklzVmlzaWJsZSI6dHJ1ZSwiV2lkdGgiOjAuMCwiSGVpZ2h0IjoxMC4wLCJCb3JkZXJTdHlsZSI6eyIkaWQiOiIzOTg0IiwiTGluZUNvbG9yIjp7IiRpZCI6IjM5ODUiLCIkdHlwZSI6Ik5MUkUuQ29tbW9uLkRvbS5Tb2xpZENvbG9yQnJ1c2gsIE5MUkUuQ29tbW9uIiwiQ29sb3IiOnsiJGlkIjoiMzk4NiIsIkEiOjI1NSwiUiI6MjM0LCJHIjoyMiwiQiI6MzB9fSwiTGluZVdlaWdodCI6MC4wLCJMaW5lVHlwZSI6MCwiUGFyZW50U3R5bGUiOm51bGx9LCJQYXJlbnRTdHlsZSI6bnVsbH0sIlRpdGxlU3R5bGUiOnsiJGlkIjoiMzk4NyIsIkZvbnRTZXR0aW5ncyI6eyIkaWQiOiIzOTg4IiwiRm9udFNpemUiOjExLCJGb250TmFtZSI6IkNhbGlicmkiLCJJc0JvbGQiOmZhbHNlLCJJc0l0YWxpYyI6ZmFsc2UsIklzVW5kZXJsaW5lZCI6ZmFsc2UsIlBhcmVudFN0eWxlIjpudWxsfSwiQXV0b1NpemUiOjAsIkZvcmVncm91bmQiOnsiJGlkIjoiMzk4OSIsIkNvbG9yIjp7IiRpZCI6IjM5OTA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Mzk5MSIsIlRvcCI6MC4wLCJMZWZ0IjowLjAsIlJpZ2h0IjowLjAsIkJvdHRvbSI6MC4wfSwiUGFkZGluZyI6eyIkaWQiOiIzOTkyIiwiVG9wIjowLjAsIkxlZnQiOjAuMCwiUmlnaHQiOjAuMCwiQm90dG9tIjowLjB9LCJCYWNrZ3JvdW5kIjp7IiRpZCI6IjM5OTMiLCJDb2xvciI6eyIkaWQiOiIzOTk0IiwiQSI6MjU1LCJSIjowLCJHIjowLCJCIjowfX0sIklzVmlzaWJsZSI6dHJ1ZSwiV2lkdGgiOjAuMCwiSGVpZ2h0IjowLjAsIkJvcmRlclN0eWxlIjp7IiRpZCI6IjM5OTUiLCJMaW5lQ29sb3IiOm51bGwsIkxpbmVXZWlnaHQiOjAuMCwiTGluZVR5cGUiOjAsIlBhcmVudFN0eWxlIjpudWxsfSwiUGFyZW50U3R5bGUiOm51bGx9LCJEYXRlU3R5bGUiOnsiJGlkIjoiMzk5NiIsIkZvbnRTZXR0aW5ncyI6eyIkaWQiOiIzOTk3IiwiRm9udFNpemUiOjEwLCJGb250TmFtZSI6IkNhbGlicmkiLCJJc0JvbGQiOmZhbHNlLCJJc0l0YWxpYyI6ZmFsc2UsIklzVW5kZXJsaW5lZCI6ZmFsc2UsIlBhcmVudFN0eWxlIjpudWxsfSwiQXV0b1NpemUiOjAsIkZvcmVncm91bmQiOnsiJGlkIjoiMzk5OCIsIkNvbG9yIjp7IiRpZCI6IjM5OTkiLCJBIjoyNTUsIlIiOjE0LCJHIjo0MCwiQiI6NjV9fSwiTWF4V2lkdGgiOjIwMC4wLCJNYXhIZWlnaHQiOiJJbmZpbml0eSIsIlNtYXJ0Rm9yZWdyb3VuZElzQWN0aXZlIjpmYWxzZSwiSG9yaXpvbnRhbEFsaWdubWVudCI6MiwiVmVydGljYWxBbGlnbm1lbnQiOjEsIlNtYXJ0Rm9yZWdyb3VuZCI6bnVsbCwiQmFja2dyb3VuZEZpbGxUeXBlIjowLCJNYXJnaW4iOnsiJGlkIjoiNDAwMCIsIlRvcCI6MC4wLCJMZWZ0IjowLjAsIlJpZ2h0IjowLjAsIkJvdHRvbSI6MC4wfSwiUGFkZGluZyI6eyIkaWQiOiI0MDAxIiwiVG9wIjowLjAsIkxlZnQiOjAuMCwiUmlnaHQiOjAuMCwiQm90dG9tIjowLjB9LCJCYWNrZ3JvdW5kIjp7IiRpZCI6IjQwMDIiLCJDb2xvciI6eyIkaWQiOiI0MDAzIiwiQSI6MjU1LCJSIjoxNCwiRyI6NDAsIkIiOjY1fX0sIklzVmlzaWJsZSI6dHJ1ZSwiV2lkdGgiOjAuMCwiSGVpZ2h0IjowLjAsIkJvcmRlclN0eWxlIjp7IiRpZCI6IjQwMDQiLCJMaW5lQ29sb3IiOm51bGwsIkxpbmVXZWlnaHQiOjAuMCwiTGluZVR5cGUiOjAsIlBhcmVudFN0eWxlIjpudWxsfSwiUGFyZW50U3R5bGUiOm51bGx9LCJEYXRlRm9ybWF0Ijp7IiRpZCI6IjQwMDU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NDAwNiIsIkZvcm1hdCI6MCwiSXNWaXNpYmxlIjpmYWxzZSwiTGFzdEtub3duVmlzaWJpbGl0eVN0YXRlIjpmYWxzZX0sIklzVmlzaWJsZSI6dHJ1ZSwiVmFyaWFuY2VTdHlsZSI6eyIkaWQiOiI0MDA3IiwiVGV4dFN0eWxlIjp7IiRpZCI6IjQwMDgiLCJGb250U2V0dGluZ3MiOnsiJGlkIjoiNDAwOSIsIkZvbnRTaXplIjoxMSwiRm9udE5hbWUiOiJDYWxpYnJpIiwiSXNCb2xkIjpmYWxzZSwiSXNJdGFsaWMiOmZhbHNlLCJJc1VuZGVybGluZWQiOmZhbHNlLCJQYXJlbnRTdHlsZSI6bnVsbH0sIkF1dG9TaXplIjowLCJGb3JlZ3JvdW5kIjp7IiRpZCI6IjQwMTAiLCJDb2xvciI6eyIkaWQiOiI0MDEx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QwMTIiLCJUb3AiOjAuMCwiTGVmdCI6MC4wLCJSaWdodCI6MC4wLCJCb3R0b20iOjAuMH0sIlBhZGRpbmciOnsiJGlkIjoiNDAxMyIsIlRvcCI6MC4wLCJMZWZ0IjowLjAsIlJpZ2h0IjowLjAsIkJvdHRvbSI6MC4wfSwiQmFja2dyb3VuZCI6eyIkaWQiOiI0MDE0IiwiQ29sb3IiOnsiJGlkIjoiNDAxNSIsIkEiOjAsIlIiOjAsIkciOjAsIkIiOjB9fSwiSXNWaXNpYmxlIjp0cnVlLCJXaWR0aCI6MC4wLCJIZWlnaHQiOjAuMCwiQm9yZGVyU3R5bGUiOnsiJGlkIjoiNDAxNiIsIkxpbmVDb2xvciI6bnVsbCwiTGluZVdlaWdodCI6MC4wLCJMaW5lVHlwZSI6MCwiUGFyZW50U3R5bGUiOm51bGx9LCJQYXJlbnRTdHlsZSI6bnVsbH0sIlBhcmVudFN0eWxlIjpudWxsfSwiUGFyZW50U3R5bGUiOm51bGwsIl9leHBsaWNpdGx5U2V0Ijp7IiRpZCI6IjQwMTciLCJTaGFwZVN0eWxlIjpmYWxzZSwiVGl0bGVTdHlsZSI6ZmFsc2UsIkRhdGVTdHlsZSI6ZmFsc2UsIlZhcmlhbmNlU3R5bGUiOmZhbHNlLCJIb3Jpem9udGFsQ29ubmVjdG9yU3R5bGUiOmZhbHNlLCJWZXJ0aWNhbENvbm5lY3RvclN0eWxlIjpmYWxzZSwiUGVyY2VudGFnZUNvbXBsZXRlU2hhcGVPcGFjaXR5IjpmYWxzZSwiU2hhcGUiOmZhbHNlLCJTaGFwZVRoaWNrbmVzcyI6ZmFsc2UsIkR1cmF0aW9uRm9ybWF0IjpmYWxzZSwiSW5jbHVkZU5vbldvcmtpbmdEYXlzSW5EdXJhdGlvbiI6ZmFsc2UsIk1hcmdpbiI6ZmFsc2UsIlN0YXJ0RGF0ZVBvc2l0aW9uIjpmYWxzZSwiRW5kRGF0ZVBvc2l0aW9uIjpmYWxzZSwiVGl0bGVQb3NpdGlvbiI6ZmFsc2UsIkR1cmF0aW9uUG9zaXRpb24iOmZhbHNlLCJQZXJjZW50YWdlQ29tcGxldGVkUG9zaXRpb24iOmZhbHNlLCJTcGFjaW5nIjpmYWxzZSwiSXNCZWxvd1RpbWViYW5kIjpmYWxzZSwiRGF0ZUZvcm1hdCI6ZmFsc2UsIldlZWtOdW1iZXJpbmciOmZhbHNlLCJJc1Zpc2libGUiOmZhbHNlLCJWYXJpYW5jZVBvc2l0aW9uIjpmYWxzZX19LCJEZWZhdWx0U3dpbWxhbmVNb3RTdHlsZSI6eyIkaWQiOiI0MDE4IiwiU2hhcGUiOjEsIkNvbm5lY3Rvck1hcmdpbiI6eyIkaWQiOiI0MDE5IiwiVG9wIjowLjAsIkxlZnQiOjIuMCwiUmlnaHQiOjIuMCwiQm90dG9tIjowLjB9LCJDb25uZWN0b3JTdHlsZSI6eyIkaWQiOiI0MDIwIiwiTGluZUNvbG9yIjp7IiRpZCI6IjQwMjEiLCIkdHlwZSI6Ik5MUkUuQ29tbW9uLkRvbS5Tb2xpZENvbG9yQnJ1c2gsIE5MUkUuQ29tbW9uIiwiQ29sb3IiOnsiJGlkIjoiNDAyMiIsIkEiOjEyNywiUiI6MTI4LCJHIjo1MywiQiI6MTR9fSwiTGluZVdlaWdodCI6MS4wLCJMaW5lVHlwZSI6MCwiUGFyZW50U3R5bGUiOm51bGx9LCJJc0JlbG93VGltZWJhbmQiOmZhbHNlLCJQb3NpdGlvbk9uVGFzayI6MSwiSGlkZURhdGUiOmZhbHNlLCJTaGFwZVNpemUiOjAsIlNwYWNpbmciOjAuMCwiUGFkZGluZyI6eyIkaWQiOiI0MDIzIiwiVG9wIjo1LjAsIkxlZnQiOjMuMCwiUmlnaHQiOjAuMCwiQm90dG9tIjoyLjB9LCJTaGFwZVN0eWxlIjp7IiRpZCI6IjQwMjQiLCJNYXJnaW4iOnsiJGlkIjoiNDAyNSIsIlRvcCI6MC4wLCJMZWZ0IjowLjAsIlJpZ2h0IjowLjAsIkJvdHRvbSI6MC4wfSwiUGFkZGluZyI6eyIkaWQiOiI0MDI2IiwiVG9wIjowLjAsIkxlZnQiOjAuMCwiUmlnaHQiOjAuMCwiQm90dG9tIjowLjB9LCJCYWNrZ3JvdW5kIjp7IiRpZCI6IjQwMjciLCJDb2xvciI6eyIkaWQiOiI0MDI4IiwiQSI6MjU1LCJSIjoxMjgsIkciOjUzLCJCIjoxNH19LCJJc1Zpc2libGUiOnRydWUsIldpZHRoIjoxMi4wLCJIZWlnaHQiOjE0LjAsIkJvcmRlclN0eWxlIjp7IiRpZCI6IjQwMjkiLCJMaW5lQ29sb3IiOnsiJGlkIjoiNDAzMCIsIiR0eXBlIjoiTkxSRS5Db21tb24uRG9tLlNvbGlkQ29sb3JCcnVzaCwgTkxSRS5Db21tb24iLCJDb2xvciI6eyIkaWQiOiI0MDMxIiwiQSI6MjU1LCJSIjoyNTUsIkciOjI1NSwiQiI6MjU1fX0sIkxpbmVXZWlnaHQiOjAuMCwiTGluZVR5cGUiOjAsIlBhcmVudFN0eWxlIjpudWxsfSwiUGFyZW50U3R5bGUiOm51bGx9LCJUaXRsZVN0eWxlIjp7IiRpZCI6IjQwMzIiLCJGb250U2V0dGluZ3MiOnsiJGlkIjoiNDAzMyIsIkZvbnRTaXplIjoxMSwiRm9udE5hbWUiOiJDYWxpYnJpIiwiSXNCb2xkIjpmYWxzZSwiSXNJdGFsaWMiOmZhbHNlLCJJc1VuZGVybGluZWQiOmZhbHNlLCJQYXJlbnRTdHlsZSI6bnVsbH0sIkF1dG9TaXplIjowLCJGb3JlZ3JvdW5kIjp7IiRpZCI6IjQwMzQiLCJDb2xvciI6eyIkaWQiOiI0MDM1IiwiQSI6MjU1LCJSIjowLCJHIjowLCJCIjowfX0sIk1heFdpZHRoIjoyMDAuMCwiTWF4SGVpZ2h0IjoiSW5maW5pdHkiLCJTbWFydEZvcmVncm91bmRJc0FjdGl2ZSI6ZmFsc2UsIkhvcml6b250YWxBbGlnbm1lbnQiOjEsIlZlcnRpY2FsQWxpZ25tZW50IjoxLCJTbWFydEZvcmVncm91bmQiOm51bGwsIkJhY2tncm91bmRGaWxsVHlwZSI6MCwiTWFyZ2luIjp7IiRpZCI6IjQwMzYiLCJUb3AiOjAuMCwiTGVmdCI6MC4wLCJSaWdodCI6MC4wLCJCb3R0b20iOjAuMH0sIlBhZGRpbmciOnsiJGlkIjoiNDAzNyIsIlRvcCI6MC4wLCJMZWZ0IjowLjAsIlJpZ2h0IjowLjAsIkJvdHRvbSI6MC4wfSwiQmFja2dyb3VuZCI6eyIkaWQiOiI0MDM4IiwiQ29sb3IiOnsiJGlkIjoiNDAzOSIsIkEiOjI1NSwiUiI6MCwiRyI6MCwiQiI6MH19LCJJc1Zpc2libGUiOnRydWUsIldpZHRoIjowLjAsIkhlaWdodCI6MC4wLCJCb3JkZXJTdHlsZSI6eyIkaWQiOiI0MDQwIiwiTGluZUNvbG9yIjpudWxsLCJMaW5lV2VpZ2h0IjowLjAsIkxpbmVUeXBlIjowLCJQYXJlbnRTdHlsZSI6bnVsbH0sIlBhcmVudFN0eWxlIjpudWxsfSwiRGF0ZVN0eWxlIjp7IiRpZCI6IjQwNDEiLCJGb250U2V0dGluZ3MiOnsiJGlkIjoiNDA0MiIsIkZvbnRTaXplIjoxMCwiRm9udE5hbWUiOiJDYWxpYnJpIiwiSXNCb2xkIjpmYWxzZSwiSXNJdGFsaWMiOmZhbHNlLCJJc1VuZGVybGluZWQiOmZhbHNlLCJQYXJlbnRTdHlsZSI6bnVsbH0sIkF1dG9TaXplIjowLCJGb3JlZ3JvdW5kIjp7IiRpZCI6IjQwNDMiLCJDb2xvciI6eyIkaWQiOiI0MDQ0IiwiQSI6MjU1LCJSIjoxNCwiRyI6NDAsIkIiOjY1fX0sIk1heFdpZHRoIjoyMDAuMCwiTWF4SGVpZ2h0IjoiSW5maW5pdHkiLCJTbWFydEZvcmVncm91bmRJc0FjdGl2ZSI6ZmFsc2UsIkhvcml6b250YWxBbGlnbm1lbnQiOjEsIlZlcnRpY2FsQWxpZ25tZW50IjoxLCJTbWFydEZvcmVncm91bmQiOm51bGwsIkJhY2tncm91bmRGaWxsVHlwZSI6MCwiTWFyZ2luIjp7IiRpZCI6IjQwNDUiLCJUb3AiOjAuMCwiTGVmdCI6MC4wLCJSaWdodCI6MC4wLCJCb3R0b20iOjAuMH0sIlBhZGRpbmciOnsiJGlkIjoiNDA0NiIsIlRvcCI6MC4wLCJMZWZ0IjowLjAsIlJpZ2h0IjowLjAsIkJvdHRvbSI6MC4wfSwiQmFja2dyb3VuZCI6eyIkaWQiOiI0MDQ3IiwiQ29sb3IiOnsiJGlkIjoiNDA0OCIsIkEiOjI1NSwiUiI6MTQsIkciOjQwLCJCIjo2NX19LCJJc1Zpc2libGUiOnRydWUsIldpZHRoIjowLjAsIkhlaWdodCI6MC4wLCJCb3JkZXJTdHlsZSI6eyIkaWQiOiI0MDQ5IiwiTGluZUNvbG9yIjpudWxsLCJMaW5lV2VpZ2h0IjowLjAsIkxpbmVUeXBlIjowLCJQYXJlbnRTdHlsZSI6bnVsbH0sIlBhcmVudFN0eWxlIjpudWxsfSwiRGF0ZUZvcm1hdCI6eyIkaWQiOiI0MDUw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QwNTEiLCJGb3JtYXQiOjAsIklzVmlzaWJsZSI6ZmFsc2UsIkxhc3RLbm93blZpc2liaWxpdHlTdGF0ZSI6ZmFsc2V9LCJJc1Zpc2libGUiOmZhbHNlLCJWYXJpYW5jZVN0eWxlIjp7IiRpZCI6IjQwNTIiLCJUZXh0U3R5bGUiOnsiJGlkIjoiNDA1MyIsIkZvbnRTZXR0aW5ncyI6eyIkaWQiOiI0MDU0IiwiRm9udFNpemUiOjExLCJGb250TmFtZSI6IkNhbGlicmkiLCJJc0JvbGQiOmZhbHNlLCJJc0l0YWxpYyI6ZmFsc2UsIklzVW5kZXJsaW5lZCI6ZmFsc2UsIlBhcmVudFN0eWxlIjpudWxsfSwiQXV0b1NpemUiOjAsIkZvcmVncm91bmQiOnsiJGlkIjoiNDA1NSIsIkNvbG9yIjp7IiRpZCI6IjQwNTY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NDA1NyIsIlRvcCI6MC4wLCJMZWZ0IjowLjAsIlJpZ2h0IjowLjAsIkJvdHRvbSI6MC4wfSwiUGFkZGluZyI6eyIkaWQiOiI0MDU4IiwiVG9wIjowLjAsIkxlZnQiOjAuMCwiUmlnaHQiOjAuMCwiQm90dG9tIjowLjB9LCJCYWNrZ3JvdW5kIjp7IiRpZCI6IjQwNTkiLCJDb2xvciI6eyIkaWQiOiI0MDYwIiwiQSI6MCwiUiI6MCwiRyI6MCwiQiI6MH19LCJJc1Zpc2libGUiOmZhbHNlLCJXaWR0aCI6MC4wLCJIZWlnaHQiOjAuMCwiQm9yZGVyU3R5bGUiOnsiJGlkIjoiNDA2MSIsIkxpbmVDb2xvciI6bnVsbCwiTGluZVdlaWdodCI6MC4wLCJMaW5lVHlwZSI6MCwiUGFyZW50U3R5bGUiOm51bGx9LCJQYXJlbnRTdHlsZSI6bnVsbH0sIlBhcmVudFN0eWxlIjpudWxsfSwiUGFyZW50U3R5bGUiOm51bGx9LCJEZWZhdWx0U3dpbWxhbmVNaWxlc3RvbmVTdHlsZSI6eyIkaWQiOiI0MDYyIiwiVGl0bGVQb3NpdGlvbiI6IkxlZnQiLCJEYXRlUG9zaXRpb24iOiJSaWdodCIsIlZhcmlhbmNlUG9zaXRpb24iOiJSaWdodCIsIlNoYXBlVHlwZSI6MSwiU2hhcGVTaXplIjowLCJTcGFjaW5nIjo1LCJTaGFwZVN0eWxlIjp7IiRpZCI6IjQwNjMiLCJNYXJnaW4iOnsiJGlkIjoiNDA2NCIsIlRvcCI6MC4wLCJMZWZ0IjowLjAsIlJpZ2h0IjowLjAsIkJvdHRvbSI6MC4wfSwiUGFkZGluZyI6eyIkaWQiOiI0MDY1IiwiVG9wIjowLjAsIkxlZnQiOjAuMCwiUmlnaHQiOjAuMCwiQm90dG9tIjowLjB9LCJCYWNrZ3JvdW5kIjp7IiRpZCI6IjQwNjYiLCJDb2xvciI6eyIkaWQiOiI0MDY3IiwiQSI6MjU1LCJSIjoyMzMsIkciOjExMywiQiI6NTB9fSwiSXNWaXNpYmxlIjp0cnVlLCJXaWR0aCI6MTIuMCwiSGVpZ2h0IjoxNC4wLCJCb3JkZXJTdHlsZSI6eyIkaWQiOiI0MDY4IiwiTGluZUNvbG9yIjp7IiRpZCI6IjQwNjkiLCIkdHlwZSI6Ik5MUkUuQ29tbW9uLkRvbS5Tb2xpZENvbG9yQnJ1c2gsIE5MUkUuQ29tbW9uIiwiQ29sb3IiOnsiJGlkIjoiNDA3MCIsIkEiOjI1NSwiUiI6MjM0LCJHIjoyMiwiQiI6MzB9fSwiTGluZVdlaWdodCI6MC4wLCJMaW5lVHlwZSI6MCwiUGFyZW50U3R5bGUiOm51bGx9LCJQYXJlbnRTdHlsZSI6bnVsbH0sIlRpdGxlU3R5bGUiOnsiJGlkIjoiNDA3MSIsIkZvbnRTZXR0aW5ncyI6eyIkaWQiOiI0MDcyIiwiRm9udFNpemUiOjExLCJGb250TmFtZSI6IkNhbGlicmkiLCJJc0JvbGQiOmZhbHNlLCJJc0l0YWxpYyI6ZmFsc2UsIklzVW5kZXJsaW5lZCI6ZmFsc2UsIlBhcmVudFN0eWxlIjpudWxsfSwiQXV0b1NpemUiOjAsIkZvcmVncm91bmQiOnsiJGlkIjoiNDA3MyIsIkNvbG9yIjp7IiRpZCI6IjQwNzQiLCJBIjoyNTUsIlIiOjAsIkciOjAsIkIiOjB9fSwiTWF4V2lkdGgiOjIwMC4wLCJNYXhIZWlnaHQiOiJJbmZpbml0eSIsIlNtYXJ0Rm9yZWdyb3VuZElzQWN0aXZlIjpmYWxzZSwiSG9yaXpvbnRhbEFsaWdubWVudCI6MiwiVmVydGljYWxBbGlnbm1lbnQiOjEsIlNtYXJ0Rm9yZWdyb3VuZCI6bnVsbCwiQmFja2dyb3VuZEZpbGxUeXBlIjowLCJNYXJnaW4iOnsiJGlkIjoiNDA3NSIsIlRvcCI6MC4wLCJMZWZ0IjowLjAsIlJpZ2h0IjowLjAsIkJvdHRvbSI6MC4wfSwiUGFkZGluZyI6eyIkaWQiOiI0MDc2IiwiVG9wIjowLjAsIkxlZnQiOjAuMCwiUmlnaHQiOjAuMCwiQm90dG9tIjowLjB9LCJCYWNrZ3JvdW5kIjp7IiRpZCI6IjQwNzciLCJDb2xvciI6eyIkaWQiOiI0MDc4IiwiQSI6MjU1LCJSIjowLCJHIjowLCJCIjowfX0sIklzVmlzaWJsZSI6dHJ1ZSwiV2lkdGgiOjAuMCwiSGVpZ2h0IjowLjAsIkJvcmRlclN0eWxlIjp7IiRpZCI6IjQwNzkiLCJMaW5lQ29sb3IiOm51bGwsIkxpbmVXZWlnaHQiOjAuMCwiTGluZVR5cGUiOjAsIlBhcmVudFN0eWxlIjpudWxsfSwiUGFyZW50U3R5bGUiOm51bGx9LCJEYXRlU3R5bGUiOnsiJGlkIjoiNDA4MCIsIkZvbnRTZXR0aW5ncyI6eyIkaWQiOiI0MDgxIiwiRm9udFNpemUiOjEwLCJGb250TmFtZSI6IkNhbGlicmkiLCJJc0JvbGQiOmZhbHNlLCJJc0l0YWxpYyI6ZmFsc2UsIklzVW5kZXJsaW5lZCI6ZmFsc2UsIlBhcmVudFN0eWxlIjpudWxsfSwiQXV0b1NpemUiOjAsIkZvcmVncm91bmQiOnsiJGlkIjoiNDA4MiIsIkNvbG9yIjp7IiRpZCI6IjQwODMiLCJBIjoyNTUsIlIiOjE0LCJHIjo0MCwiQiI6NjV9fSwiTWF4V2lkdGgiOjIwMC4wLCJNYXhIZWlnaHQiOiJJbmZpbml0eSIsIlNtYXJ0Rm9yZWdyb3VuZElzQWN0aXZlIjpmYWxzZSwiSG9yaXpvbnRhbEFsaWdubWVudCI6MCwiVmVydGljYWxBbGlnbm1lbnQiOjEsIlNtYXJ0Rm9yZWdyb3VuZCI6bnVsbCwiQmFja2dyb3VuZEZpbGxUeXBlIjowLCJNYXJnaW4iOnsiJGlkIjoiNDA4NCIsIlRvcCI6MC4wLCJMZWZ0IjowLjAsIlJpZ2h0IjowLjAsIkJvdHRvbSI6MC4wfSwiUGFkZGluZyI6eyIkaWQiOiI0MDg1IiwiVG9wIjowLjAsIkxlZnQiOjAuMCwiUmlnaHQiOjAuMCwiQm90dG9tIjowLjB9LCJCYWNrZ3JvdW5kIjp7IiRpZCI6IjQwODYiLCJDb2xvciI6eyIkaWQiOiI0MDg3IiwiQSI6MjU1LCJSIjoxNCwiRyI6NDAsIkIiOjY1fX0sIklzVmlzaWJsZSI6dHJ1ZSwiV2lkdGgiOjAuMCwiSGVpZ2h0IjowLjAsIkJvcmRlclN0eWxlIjp7IiRpZCI6IjQwODgiLCJMaW5lQ29sb3IiOm51bGwsIkxpbmVXZWlnaHQiOjAuMCwiTGluZVR5cGUiOjAsIlBhcmVudFN0eWxlIjpudWxsfSwiUGFyZW50U3R5bGUiOm51bGx9LCJEYXRlRm9ybWF0Ijp7IiRpZCI6IjQwODk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NDA5MCIsIkZvcm1hdCI6MCwiSXNWaXNpYmxlIjpmYWxzZSwiTGFzdEtub3duVmlzaWJpbGl0eVN0YXRlIjpmYWxzZX0sIklzVmlzaWJsZSI6dHJ1ZSwiVmFyaWFuY2VTdHlsZSI6eyIkaWQiOiI0MDkxIiwiVGV4dFN0eWxlIjp7IiRpZCI6IjQwOTIiLCJGb250U2V0dGluZ3MiOnsiJGlkIjoiNDA5MyIsIkZvbnRTaXplIjoxMSwiRm9udE5hbWUiOiJDYWxpYnJpIiwiSXNCb2xkIjpmYWxzZSwiSXNJdGFsaWMiOmZhbHNlLCJJc1VuZGVybGluZWQiOmZhbHNlLCJQYXJlbnRTdHlsZSI6bnVsbH0sIkF1dG9TaXplIjowLCJGb3JlZ3JvdW5kIjp7IiRpZCI6IjQwOTQiLCJDb2xvciI6eyIkaWQiOiI0MDk1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QwOTYiLCJUb3AiOjAuMCwiTGVmdCI6MC4wLCJSaWdodCI6MC4wLCJCb3R0b20iOjAuMH0sIlBhZGRpbmciOnsiJGlkIjoiNDA5NyIsIlRvcCI6MC4wLCJMZWZ0IjowLjAsIlJpZ2h0IjowLjAsIkJvdHRvbSI6MC4wfSwiQmFja2dyb3VuZCI6eyIkaWQiOiI0MDk4IiwiQ29sb3IiOnsiJGlkIjoiNDA5OSIsIkEiOjAsIlIiOjAsIkciOjAsIkIiOjB9fSwiSXNWaXNpYmxlIjp0cnVlLCJXaWR0aCI6MC4wLCJIZWlnaHQiOjAuMCwiQm9yZGVyU3R5bGUiOnsiJGlkIjoiNDEwMCIsIkxpbmVDb2xvciI6bnVsbCwiTGluZVdlaWdodCI6MC4wLCJMaW5lVHlwZSI6MCwiUGFyZW50U3R5bGUiOm51bGx9LCJQYXJlbnRTdHlsZSI6bnVsbH0sIlBhcmVudFN0eWxlIjpudWxsfSwiUGFyZW50U3R5bGUiOm51bGx9LCJEZWZhdWx0U3dpbWxhbmVBY3Rpdml0eVN0eWxlIjp7IiRpZCI6IjQxMDEiLCJIZWFkZXJTdHlsZSI6eyIkaWQiOiI0MTAyIiwiVGV4dFN0eWxlIjp7IiRpZCI6IjQxMDMiLCJGb250U2V0dGluZ3MiOnsiJGlkIjoiNDEwNCIsIkZvbnRTaXplIjoxMSwiRm9udE5hbWUiOiJDYWxpYnJpIiwiSXNCb2xkIjpmYWxzZSwiSXNJdGFsaWMiOmZhbHNlLCJJc1VuZGVybGluZWQiOmZhbHNlLCJQYXJlbnRTdHlsZSI6bnVsbH0sIkF1dG9TaXplIjoyLCJGb3JlZ3JvdW5kIjp7IiRpZCI6IjQxMDUiLCJDb2xvciI6eyIkaWQiOiI0MTA2IiwiQSI6MjU1LCJSIjowLCJHIjowLCJCIjowfX0sIk1heFdpZHRoIjoiSW5maW5pdHkiLCJNYXhIZWlnaHQiOiJJbmZpbml0eSIsIlNtYXJ0Rm9yZWdyb3VuZElzQWN0aXZlIjpmYWxzZSwiSG9yaXpvbnRhbEFsaWdubWVudCI6MCwiVmVydGljYWxBbGlnbm1lbnQiOjAsIlNtYXJ0Rm9yZWdyb3VuZCI6bnVsbCwiQmFja2dyb3VuZEZpbGxUeXBlIjowLCJNYXJnaW4iOnsiJGlkIjoiNDEwNyIsIlRvcCI6MC4wLCJMZWZ0IjowLjAsIlJpZ2h0IjowLjAsIkJvdHRvbSI6MC4wfSwiUGFkZGluZyI6eyIkaWQiOiI0MTA4IiwiVG9wIjowLjAsIkxlZnQiOjAuMCwiUmlnaHQiOjAuMCwiQm90dG9tIjowLjB9LCJCYWNrZ3JvdW5kIjp7IiRpZCI6IjQxMDkiLCJDb2xvciI6eyIkaWQiOiI0MTEwIiwiQSI6MjU1LCJSIjowLCJHIjowLCJCIjowfX0sIklzVmlzaWJsZSI6dHJ1ZSwiV2lkdGgiOjAuMCwiSGVpZ2h0IjowLjAsIkJvcmRlclN0eWxlIjpudWxsLCJQYXJlbnRTdHlsZSI6bnVsbH0sIlJlY3RhbmdsZVN0eWxlIjp7IiRpZCI6IjQxMTEiLCJNYXJnaW4iOnsiJGlkIjoiNDExMiIsIlRvcCI6MC4wLCJMZWZ0IjowLjAsIlJpZ2h0IjowLjAsIkJvdHRvbSI6MC4wfSwiUGFkZGluZyI6eyIkaWQiOiI0MTEzIiwiVG9wIjowLjAsIkxlZnQiOjAuMCwiUmlnaHQiOjAuMCwiQm90dG9tIjowLjB9LCJCYWNrZ3JvdW5kIjp7IiRpZCI6IjQxMTQiLCJDb2xvciI6eyIkaWQiOiI0MTE1IiwiQSI6NjMsIlIiOjIzMywiRyI6MTEzLCJCIjo1MH19LCJJc1Zpc2libGUiOnRydWUsIldpZHRoIjowLjAsIkhlaWdodCI6MC4wLCJCb3JkZXJTdHlsZSI6eyIkaWQiOiI0MTE2IiwiTGluZUNvbG9yIjp7IiRpZCI6IjQxMTciLCIkdHlwZSI6Ik5MUkUuQ29tbW9uLkRvbS5Tb2xpZENvbG9yQnJ1c2gsIE5MUkUuQ29tbW9uIiwiQ29sb3IiOnsiJGlkIjoiNDExOCIsIkEiOjI1NSwiUiI6MjU1LCJHIjoyNTUsIkIiOjI1NX19LCJMaW5lV2VpZ2h0IjowLjAsIkxpbmVUeXBlIjowLCJQYXJlbnRTdHlsZSI6bnVsbH0sIlBhcmVudFN0eWxlIjpudWxsfSwiTWFyZ2luIjp7IiRpZCI6IjQxMTkiLCJUb3AiOjAuMCwiTGVmdCI6MC4wLCJSaWdodCI6MC4wLCJCb3R0b20iOjAuMH0sIlBhZGRpbmciOnsiJGlkIjoiNDEyMCIsIlRvcCI6MC4wLCJMZWZ0IjowLjAsIlJpZ2h0IjowLjAsIkJvdHRvbSI6MC4wfSwiQmFja2dyb3VuZCI6bnVsbCwiSXNWaXNpYmxlIjp0cnVlLCJXaWR0aCI6MC4wLCJIZWlnaHQiOjAuMCwiQm9yZGVyU3R5bGUiOm51bGwsIlBhcmVudFN0eWxlIjpudWxsfSwiQmFja2dyb3VuZFN0eWxlIjp7IiRpZCI6IjQxMjEiLCJNYXJnaW4iOnsiJGlkIjoiNDEyMiIsIlRvcCI6MC4wLCJMZWZ0IjowLjAsIlJpZ2h0IjowLjAsIkJvdHRvbSI6MC4wfSwiUGFkZGluZyI6eyIkaWQiOiI0MTIzIiwiVG9wIjowLjAsIkxlZnQiOjAuMCwiUmlnaHQiOjAuMCwiQm90dG9tIjowLjB9LCJCYWNrZ3JvdW5kIjp7IiRpZCI6IjQxMjQiLCJDb2xvciI6eyIkaWQiOiI0MTI1IiwiQSI6NTEsIlIiOjIwMCwiRyI6MjAwLCJCIjoyMDB9fSwiSXNWaXNpYmxlIjp0cnVlLCJXaWR0aCI6MC4wLCJIZWlnaHQiOjAuMCwiQm9yZGVyU3R5bGUiOnsiJGlkIjoiNDEyNiIsIkxpbmVDb2xvciI6eyIkaWQiOiI0MTI3IiwiJHR5cGUiOiJOTFJFLkNvbW1vbi5Eb20uU29saWRDb2xvckJydXNoLCBOTFJFLkNvbW1vbiIsIkNvbG9yIjp7IiRpZCI6IjQxMjgiLCJBIjoyNTUsIlIiOjIzNCwiRyI6MjIsIkIiOjMwfX0sIkxpbmVXZWlnaHQiOjAuMCwiTGluZVR5cGUiOjAsIlBhcmVudFN0eWxlIjpudWxsfSwiUGFyZW50U3R5bGUiOm51bGx9LCJNYXJnaW4iOnsiJGlkIjoiNDEyOSIsIlRvcCI6MC4wLCJMZWZ0IjowLjAsIlJpZ2h0IjowLjAsIkJvdHRvbSI6MC4wfSwiUGFkZGluZyI6eyIkaWQiOiI0MTMwIiwiVG9wIjowLjAsIkxlZnQiOjAuMCwiUmlnaHQiOjAuMCwiQm90dG9tIjowLjB9LCJJc1Zpc2libGUiOnRydWUsIldpZHRoIjowLjAsIkhlaWdodCI6MC4wLCJCb3JkZXJTdHlsZSI6eyIkaWQiOiI0MTMxIiwiTGluZUNvbG9yIjpudWxsLCJMaW5lV2VpZ2h0IjowLjAsIkxpbmVUeXBlIjowLCJQYXJlbnRTdHlsZSI6bnVsbH0sIlBhcmVudFN0eWxlIjpudWxsfSwiTWFyZ2luIjp7IiRpZCI6IjQxMzIiLCJUb3AiOjAuMCwiTGVmdCI6MC4wLCJSaWdodCI6MC4wLCJCb3R0b20iOjAuMH0sIlBhZGRpbmciOnsiJGlkIjoiNDEzMyIsIlRvcCI6MC4wLCJMZWZ0IjowLjAsIlJpZ2h0IjowLjAsIkJvdHRvbSI6MC4wfSwiSXNWaXNpYmxlIjp0cnVlLCJXaWR0aCI6MC4wLCJIZWlnaHQiOjAuMCwiQm9yZGVyU3R5bGUiOnsiJGlkIjoiNDEzNCIsIkxpbmVDb2xvciI6bnVsbCwiTGluZVdlaWdodCI6MC4wLCJMaW5lVHlwZSI6MCwiUGFyZW50U3R5bGUiOm51bGx9LCJQYXJlbnRTdHlsZSI6bnVsbH0seyIkaWQiOiI0MTM1IiwiU3R5bGVJZCI6ImIyNGY4MDQ1LWY2OWItNGE0My04MjlmLWE1NjUwM2ZkY2Q2OSIsIkhlYWRlclN0eWxlIjp7IiRpZCI6IjQxMzYiLCJUZXh0SXNWZXJ0aWNhbCI6ZmFsc2UsIlRleHRTdHlsZSI6eyIkaWQiOiI0MTM3IiwiRm9udFNldHRpbmdzIjp7IiRpZCI6IjQxMzgiLCJGb250U2l6ZSI6MTEsIkZvbnROYW1lIjoiQ2FsaWJyaSIsIklzQm9sZCI6ZmFsc2UsIklzSXRhbGljIjpmYWxzZSwiSXNVbmRlcmxpbmVkIjpmYWxzZSwiUGFyZW50U3R5bGUiOm51bGx9LCJBdXRvU2l6ZSI6MiwiRm9yZWdyb3VuZCI6eyIkaWQiOiI0MTM5IiwiQ29sb3IiOnsiJGlkIjoiNDE0MCIsIkEiOjI1NSwiUiI6MjU1LCJHIjoyNTUsIkIiOjI1NX19LCJNYXhXaWR0aCI6IkluZmluaXR5IiwiTWF4SGVpZ2h0IjoiSW5maW5pdHkiLCJTbWFydEZvcmVncm91bmRJc0FjdGl2ZSI6ZmFsc2UsIkhvcml6b250YWxBbGlnbm1lbnQiOjEsIlZlcnRpY2FsQWxpZ25tZW50IjowLCJTbWFydEZvcmVncm91bmQiOm51bGwsIkJhY2tncm91bmRGaWxsVHlwZSI6MCwiTWFyZ2luIjp7IiRpZCI6IjQxNDEiLCJUb3AiOjAuMCwiTGVmdCI6MC4wLCJSaWdodCI6MC4wLCJCb3R0b20iOjAuMH0sIlBhZGRpbmciOnsiJGlkIjoiNDE0MiIsIlRvcCI6MC4wLCJMZWZ0IjowLjAsIlJpZ2h0IjowLjAsIkJvdHRvbSI6MC4wfSwiQmFja2dyb3VuZCI6eyIkaWQiOiI0MTQzIiwiQ29sb3IiOnsiJGlkIjoiNDE0NCIsIkEiOjI1NSwiUiI6MjU1LCJHIjoyNTUsIkIiOjI1NX19LCJJc1Zpc2libGUiOnRydWUsIldpZHRoIjowLjAsIkhlaWdodCI6MC4wLCJCb3JkZXJTdHlsZSI6bnVsbCwiUGFyZW50U3R5bGUiOm51bGx9LCJSZWN0YW5nbGVTdHlsZSI6eyIkaWQiOiI0MTQ1IiwiTWFyZ2luIjp7IiRpZCI6IjQxNDYiLCJUb3AiOjAuMCwiTGVmdCI6MC4wLCJSaWdodCI6MC4wLCJCb3R0b20iOjAuMH0sIlBhZGRpbmciOnsiJGlkIjoiNDE0NyIsIlRvcCI6MC4wLCJMZWZ0IjowLjAsIlJpZ2h0IjowLjAsIkJvdHRvbSI6MC4wfSwiQmFja2dyb3VuZCI6eyIkaWQiOiI0MTQ4IiwiQ29sb3IiOnsiJGlkIjoiNDE0OSIsIkEiOjI1NSwiUiI6MjUsIkciOjEwNywiQiI6MzZ9fSwiSXNWaXNpYmxlIjp0cnVlLCJXaWR0aCI6MC4wLCJIZWlnaHQiOjAuMCwiQm9yZGVyU3R5bGUiOnsiJGlkIjoiNDE1MCIsIkxpbmVDb2xvciI6eyIkaWQiOiI0MTUxIiwiJHR5cGUiOiJOTFJFLkNvbW1vbi5Eb20uU29saWRDb2xvckJydXNoLCBOTFJFLkNvbW1vbiIsIkNvbG9yIjp7IiRpZCI6IjQxNTIiLCJBIjoyNTUsIlIiOjI1NSwiRyI6MjU1LCJCIjoyNTV9fSwiTGluZVdlaWdodCI6MC4wLCJMaW5lVHlwZSI6MCwiUGFyZW50U3R5bGUiOm51bGx9LCJQYXJlbnRTdHlsZSI6bnVsbH0sIk1hcmdpbiI6eyIkaWQiOiI0MTUzIiwiVG9wIjowLjAsIkxlZnQiOjAuMCwiUmlnaHQiOjAuMCwiQm90dG9tIjowLjB9LCJQYWRkaW5nIjp7IiRpZCI6IjQxNTQiLCJUb3AiOjAuMCwiTGVmdCI6MC4wLCJSaWdodCI6MC4wLCJCb3R0b20iOjAuMH0sIkJhY2tncm91bmQiOm51bGwsIklzVmlzaWJsZSI6dHJ1ZSwiV2lkdGgiOjAuMCwiSGVpZ2h0IjowLjAsIkJvcmRlclN0eWxlIjpudWxsLCJQYXJlbnRTdHlsZSI6bnVsbH0sIkJhY2tncm91bmRTdHlsZSI6eyIkaWQiOiI0MTU1IiwiTWFyZ2luIjp7IiRpZCI6IjQxNTYiLCJUb3AiOjAuMCwiTGVmdCI6MC4wLCJSaWdodCI6MC4wLCJCb3R0b20iOjAuMH0sIlBhZGRpbmciOnsiJGlkIjoiNDE1NyIsIlRvcCI6MC4wLCJMZWZ0IjowLjAsIlJpZ2h0IjowLjAsIkJvdHRvbSI6MC4wfSwiQmFja2dyb3VuZCI6eyIkaWQiOiI0MTU4IiwiQ29sb3IiOnsiJGlkIjoiNDE1OSIsIkEiOjUxLCJSIjoyMDAsIkciOjIwMCwiQiI6MjAwfX0sIklzVmlzaWJsZSI6dHJ1ZSwiV2lkdGgiOjAuMCwiSGVpZ2h0IjowLjAsIkJvcmRlclN0eWxlIjp7IiRpZCI6IjQxNjAiLCJMaW5lQ29sb3IiOnsiJGlkIjoiNDE2MSIsIiR0eXBlIjoiTkxSRS5Db21tb24uRG9tLlNvbGlkQ29sb3JCcnVzaCwgTkxSRS5Db21tb24iLCJDb2xvciI6eyIkaWQiOiI0MTYyIiwiQSI6MjU1LCJSIjoyMzQsIkciOjIyLCJCIjozMH19LCJMaW5lV2VpZ2h0IjowLjAsIkxpbmVUeXBlIjowLCJQYXJlbnRTdHlsZSI6bnVsbH0sIlBhcmVudFN0eWxlIjpudWxsfSwiSXNBYm92ZVRpbWViYW5kIjpmYWxzZSwiU3BhY2luZyI6MywiRGVmYXVsdFN3aW1sYW5lVGFza1N0eWxlIjp7IiRpZCI6IjQxNjMiLCIkdHlwZSI6Ik5MUkUuQ29tbW9uLkRvbS5TdHlsZXMuRXhwbGljaXRTZXRhYmxlVGFza1N0eWxlLCBOTFJFLkNvbW1vbiIsIlNoYXBlIjoxLCJTaGFwZVRoaWNrbmVzcyI6MCwiRHVyYXRpb25Gb3JtYXQiOjAsIkluY2x1ZGVOb25Xb3JraW5nRGF5c0luRHVyYXRpb24iOmZhbHNlLCJQZXJjZW50YWdlQ29tcGxldGVTdHlsZSI6eyIkaWQiOiI0MTY0IiwiRm9udFNldHRpbmdzIjp7IiRpZCI6IjQxNjUiLCJGb250U2l6ZSI6MTAsIkZvbnROYW1lIjoiQ2FsaWJyaSIsIklzQm9sZCI6ZmFsc2UsIklzSXRhbGljIjpmYWxzZSwiSXNVbmRlcmxpbmVkIjpmYWxzZSwiUGFyZW50U3R5bGUiOm51bGx9LCJBdXRvU2l6ZSI6MCwiRm9yZWdyb3VuZCI6eyIkaWQiOiI0MTY2IiwiQ29sb3IiOnsiJGlkIjoiNDE2NyIsIkEiOjI1NSwiUiI6MjMyLCJHIjoyMzIsIkIiOjIzMn19LCJNYXhXaWR0aCI6MjAwLjAsIk1heEhlaWdodCI6IkluZmluaXR5IiwiU21hcnRGb3JlZ3JvdW5kSXNBY3RpdmUiOmZhbHNlLCJIb3Jpem9udGFsQWxpZ25tZW50IjoxLCJWZXJ0aWNhbEFsaWdubWVudCI6MSwiU21hcnRGb3JlZ3JvdW5kIjpudWxsLCJCYWNrZ3JvdW5kRmlsbFR5cGUiOjAsIk1hcmdpbiI6eyIkaWQiOiI0MTY4IiwiVG9wIjowLjAsIkxlZnQiOjAuMCwiUmlnaHQiOjAuMCwiQm90dG9tIjowLjB9LCJQYWRkaW5nIjp7IiRpZCI6IjQxNjkiLCJUb3AiOjAuMCwiTGVmdCI6MC4wLCJSaWdodCI6MC4wLCJCb3R0b20iOjAuMH0sIkJhY2tncm91bmQiOnsiJGlkIjoiNDE3MCIsIkNvbG9yIjp7IiRpZCI6IjQxNzEiLCJBIjo4OSwiUiI6MCwiRyI6MCwiQiI6MH19LCJJc1Zpc2libGUiOnRydWUsIldpZHRoIjowLjAsIkhlaWdodCI6MC4wLCJCb3JkZXJTdHlsZSI6eyIkaWQiOiI0MTcyIiwiTGluZUNvbG9yIjpudWxsLCJMaW5lV2VpZ2h0IjowLjAsIkxpbmVUeXBlIjowLCJQYXJlbnRTdHlsZSI6bnVsbH0sIlBhcmVudFN0eWxlIjpudWxsfSwiRHVyYXRpb25TdHlsZSI6eyIkaWQiOiI0MTczIiwiRm9udFNldHRpbmdzIjp7IiRpZCI6IjQxNzQiLCJGb250U2l6ZSI6MTAsIkZvbnROYW1lIjoiQ2FsaWJyaSIsIklzQm9sZCI6ZmFsc2UsIklzSXRhbGljIjpmYWxzZSwiSXNVbmRlcmxpbmVkIjpmYWxzZSwiUGFyZW50U3R5bGUiOm51bGx9LCJBdXRvU2l6ZSI6MCwiRm9yZWdyb3VuZCI6eyIkaWQiOiI0MTc1IiwiQ29sb3IiOnsiJGlkIjoiNDE3NiIsIkEiOjI1NSwiUiI6MjM3LCJHIjoxMjUsIkIiOjQ5fX0sIk1heFdpZHRoIjoyMDAuMCwiTWF4SGVpZ2h0IjoiSW5maW5pdHkiLCJTbWFydEZvcmVncm91bmRJc0FjdGl2ZSI6ZmFsc2UsIkhvcml6b250YWxBbGlnbm1lbnQiOjAsIlZlcnRpY2FsQWxpZ25tZW50IjoxLCJTbWFydEZvcmVncm91bmQiOm51bGwsIkJhY2tncm91bmRGaWxsVHlwZSI6MCwiTWFyZ2luIjp7IiRpZCI6IjQxNzciLCJUb3AiOjAuMCwiTGVmdCI6MC4wLCJSaWdodCI6MC4wLCJCb3R0b20iOjAuMH0sIlBhZGRpbmciOnsiJGlkIjoiNDE3OCIsIlRvcCI6MC4wLCJMZWZ0IjowLjAsIlJpZ2h0IjowLjAsIkJvdHRvbSI6MC4wfSwiQmFja2dyb3VuZCI6eyIkaWQiOiI0MTc5IiwiQ29sb3IiOnsiJGlkIjoiNDE4MCIsIkEiOjI1NSwiUiI6MjM3LCJHIjoxMjUsIkIiOjQ5fX0sIklzVmlzaWJsZSI6dHJ1ZSwiV2lkdGgiOjAuMCwiSGVpZ2h0IjowLjAsIkJvcmRlclN0eWxlIjp7IiRpZCI6IjQxODEiLCJMaW5lQ29sb3IiOm51bGwsIkxpbmVXZWlnaHQiOjAuMCwiTGluZVR5cGUiOjAsIlBhcmVudFN0eWxlIjpudWxsfSwiUGFyZW50U3R5bGUiOm51bGx9LCJIb3Jpem9udGFsQ29ubmVjdG9yU3R5bGUiOnsiJGlkIjoiNDE4MiIsIkxpbmVDb2xvciI6eyIkaWQiOiI0MTgzIiwiJHR5cGUiOiJOTFJFLkNvbW1vbi5Eb20uU29saWRDb2xvckJydXNoLCBOTFJFLkNvbW1vbiIsIkNvbG9yIjp7IiRpZCI6IjQxODQiLCJBIjoyNTUsIlIiOjAsIkciOjAsIkIiOjB9fSwiTGluZVdlaWdodCI6MC4wLCJMaW5lVHlwZSI6MCwiUGFyZW50U3R5bGUiOm51bGx9LCJWZXJ0aWNhbENvbm5lY3RvclN0eWxlIjp7IiRpZCI6IjQxODUiLCJMaW5lQ29sb3IiOnsiJGlkIjoiNDE4NiIsIiR0eXBlIjoiTkxSRS5Db21tb24uRG9tLlNvbGlkQ29sb3JCcnVzaCwgTkxSRS5Db21tb24iLCJDb2xvciI6eyIkaWQiOiI0MTg3IiwiQSI6MjU1LCJSIjowLCJHIjowLCJCIjowfX0sIkxpbmVXZWlnaHQiOjAuMCwiTGluZVR5cGUiOjAsIlBhcmVudFN0eWxlIjpudWxsfSwiTWFyZ2luIjpudWxsLCJTdGFydERhdGVQb3NpdGlvbiI6MywiRW5kRGF0ZVBvc2l0aW9uIjozLCJEYXRlSXNWaXNpYmxlIjp0cnVlLCJUaXRsZVBvc2l0aW9uIjo0LCJEdXJhdGlvblBvc2l0aW9uIjo2LCJQZXJjZW50YWdlQ29tcGxldGVkUG9zaXRpb24iOjIsIlZhcmlhbmNlUG9zaXRpb24iOjYsIlNwYWNpbmciOjMsIklzQmVsb3dUaW1lYmFuZCI6ZmFsc2UsIlBlcmNlbnRhZ2VDb21wbGV0ZVNoYXBlT3BhY2l0eSI6MzUsIkJhc2VsaW5lU3R5bGUiOnsiJGlkIjoiNDE4OCIsIlNoYXBlU3R5bGUiOnsiJGlkIjoiNDE4OSIsIk1hcmdpbiI6eyIkaWQiOiI0MTkwIiwiVG9wIjowLjAsIkxlZnQiOjAuMCwiUmlnaHQiOjAuMCwiQm90dG9tIjowLjB9LCJQYWRkaW5nIjp7IiRpZCI6IjQxOTEiLCJUb3AiOjAuMCwiTGVmdCI6MC4wLCJSaWdodCI6MC4wLCJCb3R0b20iOjAuMH0sIkJhY2tncm91bmQiOnsiJGlkIjoiNDE5MiIsIkNvbG9yIjp7IiRpZCI6IjQxOTMiLCJBIjoxNTMsIlIiOjAsIkciOjAsIkIiOjB9fSwiSXNWaXNpYmxlIjp0cnVlLCJXaWR0aCI6MC4wLCJIZWlnaHQiOjAuMCwiQm9yZGVyU3R5bGUiOnsiJGlkIjoiNDE5NCIsIkxpbmVDb2xvciI6bnVsbCwiTGluZVdlaWdodCI6MC4wLCJMaW5lVHlwZSI6MCwiUGFyZW50U3R5bGUiOm51bGx9LCJQYXJlbnRTdHlsZSI6bnVsbH0sIk1hcmdpbiI6eyIkaWQiOiI0MTk1IiwiVG9wIjowLjAsIkxlZnQiOjAuMCwiUmlnaHQiOjAuMCwiQm90dG9tIjowLjB9LCJQYWRkaW5nIjp7IiRpZCI6IjQxOTYiLCJUb3AiOjAuMCwiTGVmdCI6MC4wLCJSaWdodCI6MC4wLCJCb3R0b20iOjAuMH0sIkJhY2tncm91bmQiOm51bGwsIklzVmlzaWJsZSI6dHJ1ZSwiV2lkdGgiOjAuMCwiSGVpZ2h0IjowLjAsIkJvcmRlclN0eWxlIjpudWxsLCJQYXJlbnRTdHlsZSI6bnVsbH0sIlNoYXBlU3R5bGUiOnsiJGlkIjoiNDE5NyIsIk1hcmdpbiI6eyIkaWQiOiI0MTk4IiwiVG9wIjowLjAsIkxlZnQiOjQuMCwiUmlnaHQiOjQuMCwiQm90dG9tIjowLjB9LCJQYWRkaW5nIjp7IiRpZCI6IjQxOTkiLCJUb3AiOjAuMCwiTGVmdCI6MC4wLCJSaWdodCI6MC4wLCJCb3R0b20iOjAuMH0sIkJhY2tncm91bmQiOnsiJGlkIjoiNDIwMCIsIkNvbG9yIjp7IiRpZCI6IjQyMDEiLCJBIjoyNTUsIlIiOjI1LCJHIjoxMDcsIkIiOjM2fX0sIklzVmlzaWJsZSI6dHJ1ZSwiV2lkdGgiOjAuMCwiSGVpZ2h0IjoxMC4wLCJCb3JkZXJTdHlsZSI6eyIkaWQiOiI0MjAyIiwiTGluZUNvbG9yIjp7IiRpZCI6IjQyMDMiLCIkdHlwZSI6Ik5MUkUuQ29tbW9uLkRvbS5Tb2xpZENvbG9yQnJ1c2gsIE5MUkUuQ29tbW9uIiwiQ29sb3IiOnsiJGlkIjoiNDIwNCIsIkEiOjI1NSwiUiI6MjM0LCJHIjoyMiwiQiI6MzB9fSwiTGluZVdlaWdodCI6MC4wLCJMaW5lVHlwZSI6MCwiUGFyZW50U3R5bGUiOm51bGx9LCJQYXJlbnRTdHlsZSI6bnVsbH0sIlRpdGxlU3R5bGUiOnsiJGlkIjoiNDIwNSIsIkZvbnRTZXR0aW5ncyI6eyIkaWQiOiI0MjA2IiwiRm9udFNpemUiOjExLCJGb250TmFtZSI6IkNhbGlicmkiLCJJc0JvbGQiOmZhbHNlLCJJc0l0YWxpYyI6ZmFsc2UsIklzVW5kZXJsaW5lZCI6ZmFsc2UsIlBhcmVudFN0eWxlIjpudWxsfSwiQXV0b1NpemUiOjAsIkZvcmVncm91bmQiOnsiJGlkIjoiNDIwNyIsIkNvbG9yIjp7IiRpZCI6IjQyMDg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NDIwOSIsIlRvcCI6MC4wLCJMZWZ0IjowLjAsIlJpZ2h0IjowLjAsIkJvdHRvbSI6MC4wfSwiUGFkZGluZyI6eyIkaWQiOiI0MjEwIiwiVG9wIjowLjAsIkxlZnQiOjAuMCwiUmlnaHQiOjAuMCwiQm90dG9tIjowLjB9LCJCYWNrZ3JvdW5kIjp7IiRpZCI6IjQyMTEiLCJDb2xvciI6eyIkaWQiOiI0MjEyIiwiQSI6MjU1LCJSIjowLCJHIjowLCJCIjowfX0sIklzVmlzaWJsZSI6dHJ1ZSwiV2lkdGgiOjAuMCwiSGVpZ2h0IjowLjAsIkJvcmRlclN0eWxlIjp7IiRpZCI6IjQyMTMiLCJMaW5lQ29sb3IiOm51bGwsIkxpbmVXZWlnaHQiOjAuMCwiTGluZVR5cGUiOjAsIlBhcmVudFN0eWxlIjpudWxsfSwiUGFyZW50U3R5bGUiOm51bGx9LCJEYXRlU3R5bGUiOnsiJGlkIjoiNDIxNCIsIkZvbnRTZXR0aW5ncyI6eyIkaWQiOiI0MjE1IiwiRm9udFNpemUiOjEwLCJGb250TmFtZSI6IkNhbGlicmkiLCJJc0JvbGQiOmZhbHNlLCJJc0l0YWxpYyI6ZmFsc2UsIklzVW5kZXJsaW5lZCI6ZmFsc2UsIlBhcmVudFN0eWxlIjpudWxsfSwiQXV0b1NpemUiOjAsIkZvcmVncm91bmQiOnsiJGlkIjoiNDIxNiIsIkNvbG9yIjp7IiRpZCI6IjQyMTciLCJBIjoyNTUsIlIiOjE0LCJHIjo0MCwiQiI6NjV9fSwiTWF4V2lkdGgiOjIwMC4wLCJNYXhIZWlnaHQiOiJJbmZpbml0eSIsIlNtYXJ0Rm9yZWdyb3VuZElzQWN0aXZlIjpmYWxzZSwiSG9yaXpvbnRhbEFsaWdubWVudCI6MiwiVmVydGljYWxBbGlnbm1lbnQiOjEsIlNtYXJ0Rm9yZWdyb3VuZCI6bnVsbCwiQmFja2dyb3VuZEZpbGxUeXBlIjowLCJNYXJnaW4iOnsiJGlkIjoiNDIxOCIsIlRvcCI6MC4wLCJMZWZ0IjowLjAsIlJpZ2h0IjowLjAsIkJvdHRvbSI6MC4wfSwiUGFkZGluZyI6eyIkaWQiOiI0MjE5IiwiVG9wIjowLjAsIkxlZnQiOjAuMCwiUmlnaHQiOjAuMCwiQm90dG9tIjowLjB9LCJCYWNrZ3JvdW5kIjp7IiRpZCI6IjQyMjAiLCJDb2xvciI6eyIkaWQiOiI0MjIxIiwiQSI6MjU1LCJSIjoxNCwiRyI6NDAsIkIiOjY1fX0sIklzVmlzaWJsZSI6dHJ1ZSwiV2lkdGgiOjAuMCwiSGVpZ2h0IjowLjAsIkJvcmRlclN0eWxlIjp7IiRpZCI6IjQyMjIiLCJMaW5lQ29sb3IiOm51bGwsIkxpbmVXZWlnaHQiOjAuMCwiTGluZVR5cGUiOjAsIlBhcmVudFN0eWxlIjpudWxsfSwiUGFyZW50U3R5bGUiOm51bGx9LCJEYXRlRm9ybWF0Ijp7IiRpZCI6IjQyMjM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NDIyNCIsIkZvcm1hdCI6MCwiSXNWaXNpYmxlIjpmYWxzZSwiTGFzdEtub3duVmlzaWJpbGl0eVN0YXRlIjpmYWxzZX0sIklzVmlzaWJsZSI6dHJ1ZSwiVmFyaWFuY2VTdHlsZSI6eyIkaWQiOiI0MjI1IiwiVGV4dFN0eWxlIjp7IiRpZCI6IjQyMjYiLCJGb250U2V0dGluZ3MiOnsiJGlkIjoiNDIyNyIsIkZvbnRTaXplIjoxMSwiRm9udE5hbWUiOiJDYWxpYnJpIiwiSXNCb2xkIjpmYWxzZSwiSXNJdGFsaWMiOmZhbHNlLCJJc1VuZGVybGluZWQiOmZhbHNlLCJQYXJlbnRTdHlsZSI6bnVsbH0sIkF1dG9TaXplIjowLCJGb3JlZ3JvdW5kIjp7IiRpZCI6IjQyMjgiLCJDb2xvciI6eyIkaWQiOiI0MjI5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QyMzAiLCJUb3AiOjAuMCwiTGVmdCI6MC4wLCJSaWdodCI6MC4wLCJCb3R0b20iOjAuMH0sIlBhZGRpbmciOnsiJGlkIjoiNDIzMSIsIlRvcCI6MC4wLCJMZWZ0IjowLjAsIlJpZ2h0IjowLjAsIkJvdHRvbSI6MC4wfSwiQmFja2dyb3VuZCI6eyIkaWQiOiI0MjMyIiwiQ29sb3IiOnsiJGlkIjoiNDIzMyIsIkEiOjAsIlIiOjAsIkciOjAsIkIiOjB9fSwiSXNWaXNpYmxlIjp0cnVlLCJXaWR0aCI6MC4wLCJIZWlnaHQiOjAuMCwiQm9yZGVyU3R5bGUiOnsiJGlkIjoiNDIzNCIsIkxpbmVDb2xvciI6bnVsbCwiTGluZVdlaWdodCI6MC4wLCJMaW5lVHlwZSI6MCwiUGFyZW50U3R5bGUiOm51bGx9LCJQYXJlbnRTdHlsZSI6bnVsbH0sIlBhcmVudFN0eWxlIjpudWxsfSwiUGFyZW50U3R5bGUiOm51bGwsIl9leHBsaWNpdGx5U2V0Ijp7IiRpZCI6IjQyMzUiLCJTaGFwZVN0eWxlIjpmYWxzZSwiVGl0bGVTdHlsZSI6ZmFsc2UsIkRhdGVTdHlsZSI6ZmFsc2UsIlZhcmlhbmNlU3R5bGUiOmZhbHNlLCJIb3Jpem9udGFsQ29ubmVjdG9yU3R5bGUiOmZhbHNlLCJWZXJ0aWNhbENvbm5lY3RvclN0eWxlIjpmYWxzZSwiUGVyY2VudGFnZUNvbXBsZXRlU2hhcGVPcGFjaXR5IjpmYWxzZSwiU2hhcGUiOmZhbHNlLCJTaGFwZVRoaWNrbmVzcyI6ZmFsc2UsIkR1cmF0aW9uRm9ybWF0IjpmYWxzZSwiSW5jbHVkZU5vbldvcmtpbmdEYXlzSW5EdXJhdGlvbiI6ZmFsc2UsIk1hcmdpbiI6ZmFsc2UsIlN0YXJ0RGF0ZVBvc2l0aW9uIjpmYWxzZSwiRW5kRGF0ZVBvc2l0aW9uIjpmYWxzZSwiVGl0bGVQb3NpdGlvbiI6ZmFsc2UsIkR1cmF0aW9uUG9zaXRpb24iOmZhbHNlLCJQZXJjZW50YWdlQ29tcGxldGVkUG9zaXRpb24iOmZhbHNlLCJTcGFjaW5nIjpmYWxzZSwiSXNCZWxvd1RpbWViYW5kIjpmYWxzZSwiRGF0ZUZvcm1hdCI6ZmFsc2UsIldlZWtOdW1iZXJpbmciOmZhbHNlLCJJc1Zpc2libGUiOmZhbHNlLCJWYXJpYW5jZVBvc2l0aW9uIjpmYWxzZX19LCJEZWZhdWx0U3dpbWxhbmVNb3RTdHlsZSI6eyIkaWQiOiI0MjM2IiwiU2hhcGUiOjEsIkNvbm5lY3Rvck1hcmdpbiI6eyIkaWQiOiI0MjM3IiwiVG9wIjowLjAsIkxlZnQiOjIuMCwiUmlnaHQiOjIuMCwiQm90dG9tIjowLjB9LCJDb25uZWN0b3JTdHlsZSI6eyIkaWQiOiI0MjM4IiwiTGluZUNvbG9yIjp7IiRpZCI6IjQyMzkiLCIkdHlwZSI6Ik5MUkUuQ29tbW9uLkRvbS5Tb2xpZENvbG9yQnJ1c2gsIE5MUkUuQ29tbW9uIiwiQ29sb3IiOnsiJGlkIjoiNDI0MCIsIkEiOjEyNywiUiI6MTMsIkciOjUzLCJCIjoxOH19LCJMaW5lV2VpZ2h0IjoxLjAsIkxpbmVUeXBlIjowLCJQYXJlbnRTdHlsZSI6bnVsbH0sIklzQmVsb3dUaW1lYmFuZCI6ZmFsc2UsIlBvc2l0aW9uT25UYXNrIjoxLCJIaWRlRGF0ZSI6ZmFsc2UsIlNoYXBlU2l6ZSI6MCwiU3BhY2luZyI6MC4wLCJQYWRkaW5nIjp7IiRpZCI6IjQyNDEiLCJUb3AiOjUuMCwiTGVmdCI6My4wLCJSaWdodCI6MC4wLCJCb3R0b20iOjIuMH0sIlNoYXBlU3R5bGUiOnsiJGlkIjoiNDI0MiIsIk1hcmdpbiI6eyIkaWQiOiI0MjQzIiwiVG9wIjowLjAsIkxlZnQiOjAuMCwiUmlnaHQiOjAuMCwiQm90dG9tIjowLjB9LCJQYWRkaW5nIjp7IiRpZCI6IjQyNDQiLCJUb3AiOjAuMCwiTGVmdCI6MC4wLCJSaWdodCI6MC4wLCJCb3R0b20iOjAuMH0sIkJhY2tncm91bmQiOnsiJGlkIjoiNDI0NSIsIkNvbG9yIjp7IiRpZCI6IjQyNDYiLCJBIjoyNTUsIlIiOjEzLCJHIjo1MywiQiI6MTh9fSwiSXNWaXNpYmxlIjp0cnVlLCJXaWR0aCI6MTIuMCwiSGVpZ2h0IjoxNC4wLCJCb3JkZXJTdHlsZSI6eyIkaWQiOiI0MjQ3IiwiTGluZUNvbG9yIjp7IiRpZCI6IjQyNDgiLCIkdHlwZSI6Ik5MUkUuQ29tbW9uLkRvbS5Tb2xpZENvbG9yQnJ1c2gsIE5MUkUuQ29tbW9uIiwiQ29sb3IiOnsiJGlkIjoiNDI0OSIsIkEiOjI1NSwiUiI6MjU1LCJHIjoyNTUsIkIiOjI1NX19LCJMaW5lV2VpZ2h0IjowLjAsIkxpbmVUeXBlIjowLCJQYXJlbnRTdHlsZSI6bnVsbH0sIlBhcmVudFN0eWxlIjpudWxsfSwiVGl0bGVTdHlsZSI6eyIkaWQiOiI0MjUwIiwiRm9udFNldHRpbmdzIjp7IiRpZCI6IjQyNTEiLCJGb250U2l6ZSI6MTEsIkZvbnROYW1lIjoiQ2FsaWJyaSIsIklzQm9sZCI6ZmFsc2UsIklzSXRhbGljIjpmYWxzZSwiSXNVbmRlcmxpbmVkIjpmYWxzZSwiUGFyZW50U3R5bGUiOm51bGx9LCJBdXRvU2l6ZSI6MCwiRm9yZWdyb3VuZCI6eyIkaWQiOiI0MjUyIiwiQ29sb3IiOnsiJGlkIjoiNDI1MyIsIkEiOjI1NSwiUiI6MCwiRyI6MCwiQiI6MH19LCJNYXhXaWR0aCI6MjAwLjAsIk1heEhlaWdodCI6IkluZmluaXR5IiwiU21hcnRGb3JlZ3JvdW5kSXNBY3RpdmUiOmZhbHNlLCJIb3Jpem9udGFsQWxpZ25tZW50IjoxLCJWZXJ0aWNhbEFsaWdubWVudCI6MSwiU21hcnRGb3JlZ3JvdW5kIjpudWxsLCJCYWNrZ3JvdW5kRmlsbFR5cGUiOjAsIk1hcmdpbiI6eyIkaWQiOiI0MjU0IiwiVG9wIjowLjAsIkxlZnQiOjAuMCwiUmlnaHQiOjAuMCwiQm90dG9tIjowLjB9LCJQYWRkaW5nIjp7IiRpZCI6IjQyNTUiLCJUb3AiOjAuMCwiTGVmdCI6MC4wLCJSaWdodCI6MC4wLCJCb3R0b20iOjAuMH0sIkJhY2tncm91bmQiOnsiJGlkIjoiNDI1NiIsIkNvbG9yIjp7IiRpZCI6IjQyNTciLCJBIjoyNTUsIlIiOjAsIkciOjAsIkIiOjB9fSwiSXNWaXNpYmxlIjp0cnVlLCJXaWR0aCI6MC4wLCJIZWlnaHQiOjAuMCwiQm9yZGVyU3R5bGUiOnsiJGlkIjoiNDI1OCIsIkxpbmVDb2xvciI6bnVsbCwiTGluZVdlaWdodCI6MC4wLCJMaW5lVHlwZSI6MCwiUGFyZW50U3R5bGUiOm51bGx9LCJQYXJlbnRTdHlsZSI6bnVsbH0sIkRhdGVTdHlsZSI6eyIkaWQiOiI0MjU5IiwiRm9udFNldHRpbmdzIjp7IiRpZCI6IjQyNjAiLCJGb250U2l6ZSI6MTAsIkZvbnROYW1lIjoiQ2FsaWJyaSIsIklzQm9sZCI6ZmFsc2UsIklzSXRhbGljIjpmYWxzZSwiSXNVbmRlcmxpbmVkIjpmYWxzZSwiUGFyZW50U3R5bGUiOm51bGx9LCJBdXRvU2l6ZSI6MCwiRm9yZWdyb3VuZCI6eyIkaWQiOiI0MjYxIiwiQ29sb3IiOnsiJGlkIjoiNDI2MiIsIkEiOjI1NSwiUiI6MTQsIkciOjQwLCJCIjo2NX19LCJNYXhXaWR0aCI6MjAwLjAsIk1heEhlaWdodCI6IkluZmluaXR5IiwiU21hcnRGb3JlZ3JvdW5kSXNBY3RpdmUiOmZhbHNlLCJIb3Jpem9udGFsQWxpZ25tZW50IjoxLCJWZXJ0aWNhbEFsaWdubWVudCI6MSwiU21hcnRGb3JlZ3JvdW5kIjpudWxsLCJCYWNrZ3JvdW5kRmlsbFR5cGUiOjAsIk1hcmdpbiI6eyIkaWQiOiI0MjYzIiwiVG9wIjowLjAsIkxlZnQiOjAuMCwiUmlnaHQiOjAuMCwiQm90dG9tIjowLjB9LCJQYWRkaW5nIjp7IiRpZCI6IjQyNjQiLCJUb3AiOjAuMCwiTGVmdCI6MC4wLCJSaWdodCI6MC4wLCJCb3R0b20iOjAuMH0sIkJhY2tncm91bmQiOnsiJGlkIjoiNDI2NSIsIkNvbG9yIjp7IiRpZCI6IjQyNjYiLCJBIjoyNTUsIlIiOjE0LCJHIjo0MCwiQiI6NjV9fSwiSXNWaXNpYmxlIjp0cnVlLCJXaWR0aCI6MC4wLCJIZWlnaHQiOjAuMCwiQm9yZGVyU3R5bGUiOnsiJGlkIjoiNDI2NyIsIkxpbmVDb2xvciI6bnVsbCwiTGluZVdlaWdodCI6MC4wLCJMaW5lVHlwZSI6MCwiUGFyZW50U3R5bGUiOm51bGx9LCJQYXJlbnRTdHlsZSI6bnVsbH0sIkRhdGVGb3JtYXQiOnsiJGlkIjoiNDI2OC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0MjY5IiwiRm9ybWF0IjowLCJJc1Zpc2libGUiOmZhbHNlLCJMYXN0S25vd25WaXNpYmlsaXR5U3RhdGUiOmZhbHNlfSwiSXNWaXNpYmxlIjpmYWxzZSwiVmFyaWFuY2VTdHlsZSI6eyIkaWQiOiI0MjcwIiwiVGV4dFN0eWxlIjp7IiRpZCI6IjQyNzEiLCJGb250U2V0dGluZ3MiOnsiJGlkIjoiNDI3MiIsIkZvbnRTaXplIjoxMSwiRm9udE5hbWUiOiJDYWxpYnJpIiwiSXNCb2xkIjpmYWxzZSwiSXNJdGFsaWMiOmZhbHNlLCJJc1VuZGVybGluZWQiOmZhbHNlLCJQYXJlbnRTdHlsZSI6bnVsbH0sIkF1dG9TaXplIjowLCJGb3JlZ3JvdW5kIjp7IiRpZCI6IjQyNzMiLCJDb2xvciI6eyIkaWQiOiI0Mjc0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QyNzUiLCJUb3AiOjAuMCwiTGVmdCI6MC4wLCJSaWdodCI6MC4wLCJCb3R0b20iOjAuMH0sIlBhZGRpbmciOnsiJGlkIjoiNDI3NiIsIlRvcCI6MC4wLCJMZWZ0IjowLjAsIlJpZ2h0IjowLjAsIkJvdHRvbSI6MC4wfSwiQmFja2dyb3VuZCI6eyIkaWQiOiI0Mjc3IiwiQ29sb3IiOnsiJGlkIjoiNDI3OCIsIkEiOjAsIlIiOjAsIkciOjAsIkIiOjB9fSwiSXNWaXNpYmxlIjpmYWxzZSwiV2lkdGgiOjAuMCwiSGVpZ2h0IjowLjAsIkJvcmRlclN0eWxlIjp7IiRpZCI6IjQyNzkiLCJMaW5lQ29sb3IiOm51bGwsIkxpbmVXZWlnaHQiOjAuMCwiTGluZVR5cGUiOjAsIlBhcmVudFN0eWxlIjpudWxsfSwiUGFyZW50U3R5bGUiOm51bGx9LCJQYXJlbnRTdHlsZSI6bnVsbH0sIlBhcmVudFN0eWxlIjpudWxsfSwiRGVmYXVsdFN3aW1sYW5lTWlsZXN0b25lU3R5bGUiOnsiJGlkIjoiNDI4MCIsIlRpdGxlUG9zaXRpb24iOiJMZWZ0IiwiRGF0ZVBvc2l0aW9uIjoiUmlnaHQiLCJWYXJpYW5jZVBvc2l0aW9uIjoiUmlnaHQiLCJTaGFwZVR5cGUiOjEsIlNoYXBlU2l6ZSI6MCwiU3BhY2luZyI6NSwiU2hhcGVTdHlsZSI6eyIkaWQiOiI0MjgxIiwiTWFyZ2luIjp7IiRpZCI6IjQyODIiLCJUb3AiOjAuMCwiTGVmdCI6MC4wLCJSaWdodCI6MC4wLCJCb3R0b20iOjAuMH0sIlBhZGRpbmciOnsiJGlkIjoiNDI4MyIsIlRvcCI6MC4wLCJMZWZ0IjowLjAsIlJpZ2h0IjowLjAsIkJvdHRvbSI6MC4wfSwiQmFja2dyb3VuZCI6eyIkaWQiOiI0Mjg0IiwiQ29sb3IiOnsiJGlkIjoiNDI4NSIsIkEiOjI1NSwiUiI6MjUsIkciOjEwNywiQiI6MzZ9fSwiSXNWaXNpYmxlIjp0cnVlLCJXaWR0aCI6MTIuMCwiSGVpZ2h0IjoxNC4wLCJCb3JkZXJTdHlsZSI6eyIkaWQiOiI0Mjg2IiwiTGluZUNvbG9yIjp7IiRpZCI6IjQyODciLCIkdHlwZSI6Ik5MUkUuQ29tbW9uLkRvbS5Tb2xpZENvbG9yQnJ1c2gsIE5MUkUuQ29tbW9uIiwiQ29sb3IiOnsiJGlkIjoiNDI4OCIsIkEiOjI1NSwiUiI6MjM0LCJHIjoyMiwiQiI6MzB9fSwiTGluZVdlaWdodCI6MC4wLCJMaW5lVHlwZSI6MCwiUGFyZW50U3R5bGUiOm51bGx9LCJQYXJlbnRTdHlsZSI6bnVsbH0sIlRpdGxlU3R5bGUiOnsiJGlkIjoiNDI4OSIsIkZvbnRTZXR0aW5ncyI6eyIkaWQiOiI0MjkwIiwiRm9udFNpemUiOjExLCJGb250TmFtZSI6IkNhbGlicmkiLCJJc0JvbGQiOmZhbHNlLCJJc0l0YWxpYyI6ZmFsc2UsIklzVW5kZXJsaW5lZCI6ZmFsc2UsIlBhcmVudFN0eWxlIjpudWxsfSwiQXV0b1NpemUiOjAsIkZvcmVncm91bmQiOnsiJGlkIjoiNDI5MSIsIkNvbG9yIjp7IiRpZCI6IjQyOTIiLCJBIjoyNTUsIlIiOjAsIkciOjAsIkIiOjB9fSwiTWF4V2lkdGgiOjIwMC4wLCJNYXhIZWlnaHQiOiJJbmZpbml0eSIsIlNtYXJ0Rm9yZWdyb3VuZElzQWN0aXZlIjpmYWxzZSwiSG9yaXpvbnRhbEFsaWdubWVudCI6MiwiVmVydGljYWxBbGlnbm1lbnQiOjEsIlNtYXJ0Rm9yZWdyb3VuZCI6bnVsbCwiQmFja2dyb3VuZEZpbGxUeXBlIjowLCJNYXJnaW4iOnsiJGlkIjoiNDI5MyIsIlRvcCI6MC4wLCJMZWZ0IjowLjAsIlJpZ2h0IjowLjAsIkJvdHRvbSI6MC4wfSwiUGFkZGluZyI6eyIkaWQiOiI0Mjk0IiwiVG9wIjowLjAsIkxlZnQiOjAuMCwiUmlnaHQiOjAuMCwiQm90dG9tIjowLjB9LCJCYWNrZ3JvdW5kIjp7IiRpZCI6IjQyOTUiLCJDb2xvciI6eyIkaWQiOiI0Mjk2IiwiQSI6MjU1LCJSIjowLCJHIjowLCJCIjowfX0sIklzVmlzaWJsZSI6dHJ1ZSwiV2lkdGgiOjAuMCwiSGVpZ2h0IjowLjAsIkJvcmRlclN0eWxlIjp7IiRpZCI6IjQyOTciLCJMaW5lQ29sb3IiOm51bGwsIkxpbmVXZWlnaHQiOjAuMCwiTGluZVR5cGUiOjAsIlBhcmVudFN0eWxlIjpudWxsfSwiUGFyZW50U3R5bGUiOm51bGx9LCJEYXRlU3R5bGUiOnsiJGlkIjoiNDI5OCIsIkZvbnRTZXR0aW5ncyI6eyIkaWQiOiI0Mjk5IiwiRm9udFNpemUiOjEwLCJGb250TmFtZSI6IkNhbGlicmkiLCJJc0JvbGQiOmZhbHNlLCJJc0l0YWxpYyI6ZmFsc2UsIklzVW5kZXJsaW5lZCI6ZmFsc2UsIlBhcmVudFN0eWxlIjpudWxsfSwiQXV0b1NpemUiOjAsIkZvcmVncm91bmQiOnsiJGlkIjoiNDMwMCIsIkNvbG9yIjp7IiRpZCI6IjQzMDEiLCJBIjoyNTUsIlIiOjE0LCJHIjo0MCwiQiI6NjV9fSwiTWF4V2lkdGgiOjIwMC4wLCJNYXhIZWlnaHQiOiJJbmZpbml0eSIsIlNtYXJ0Rm9yZWdyb3VuZElzQWN0aXZlIjpmYWxzZSwiSG9yaXpvbnRhbEFsaWdubWVudCI6MCwiVmVydGljYWxBbGlnbm1lbnQiOjEsIlNtYXJ0Rm9yZWdyb3VuZCI6bnVsbCwiQmFja2dyb3VuZEZpbGxUeXBlIjowLCJNYXJnaW4iOnsiJGlkIjoiNDMwMiIsIlRvcCI6MC4wLCJMZWZ0IjowLjAsIlJpZ2h0IjowLjAsIkJvdHRvbSI6MC4wfSwiUGFkZGluZyI6eyIkaWQiOiI0MzAzIiwiVG9wIjowLjAsIkxlZnQiOjAuMCwiUmlnaHQiOjAuMCwiQm90dG9tIjowLjB9LCJCYWNrZ3JvdW5kIjp7IiRpZCI6IjQzMDQiLCJDb2xvciI6eyIkaWQiOiI0MzA1IiwiQSI6MjU1LCJSIjoxNCwiRyI6NDAsIkIiOjY1fX0sIklzVmlzaWJsZSI6dHJ1ZSwiV2lkdGgiOjAuMCwiSGVpZ2h0IjowLjAsIkJvcmRlclN0eWxlIjp7IiRpZCI6IjQzMDYiLCJMaW5lQ29sb3IiOm51bGwsIkxpbmVXZWlnaHQiOjAuMCwiTGluZVR5cGUiOjAsIlBhcmVudFN0eWxlIjpudWxsfSwiUGFyZW50U3R5bGUiOm51bGx9LCJEYXRlRm9ybWF0Ijp7IiRpZCI6IjQzMDc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NDMwOCIsIkZvcm1hdCI6MCwiSXNWaXNpYmxlIjpmYWxzZSwiTGFzdEtub3duVmlzaWJpbGl0eVN0YXRlIjpmYWxzZX0sIklzVmlzaWJsZSI6dHJ1ZSwiVmFyaWFuY2VTdHlsZSI6eyIkaWQiOiI0MzA5IiwiVGV4dFN0eWxlIjp7IiRpZCI6IjQzMTAiLCJGb250U2V0dGluZ3MiOnsiJGlkIjoiNDMxMSIsIkZvbnRTaXplIjoxMSwiRm9udE5hbWUiOiJDYWxpYnJpIiwiSXNCb2xkIjpmYWxzZSwiSXNJdGFsaWMiOmZhbHNlLCJJc1VuZGVybGluZWQiOmZhbHNlLCJQYXJlbnRTdHlsZSI6bnVsbH0sIkF1dG9TaXplIjowLCJGb3JlZ3JvdW5kIjp7IiRpZCI6IjQzMTIiLCJDb2xvciI6eyIkaWQiOiI0MzEz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QzMTQiLCJUb3AiOjAuMCwiTGVmdCI6MC4wLCJSaWdodCI6MC4wLCJCb3R0b20iOjAuMH0sIlBhZGRpbmciOnsiJGlkIjoiNDMxNSIsIlRvcCI6MC4wLCJMZWZ0IjowLjAsIlJpZ2h0IjowLjAsIkJvdHRvbSI6MC4wfSwiQmFja2dyb3VuZCI6eyIkaWQiOiI0MzE2IiwiQ29sb3IiOnsiJGlkIjoiNDMxNyIsIkEiOjAsIlIiOjAsIkciOjAsIkIiOjB9fSwiSXNWaXNpYmxlIjp0cnVlLCJXaWR0aCI6MC4wLCJIZWlnaHQiOjAuMCwiQm9yZGVyU3R5bGUiOnsiJGlkIjoiNDMxOCIsIkxpbmVDb2xvciI6bnVsbCwiTGluZVdlaWdodCI6MC4wLCJMaW5lVHlwZSI6MCwiUGFyZW50U3R5bGUiOm51bGx9LCJQYXJlbnRTdHlsZSI6bnVsbH0sIlBhcmVudFN0eWxlIjpudWxsfSwiUGFyZW50U3R5bGUiOm51bGx9LCJEZWZhdWx0U3dpbWxhbmVBY3Rpdml0eVN0eWxlIjp7IiRpZCI6IjQzMTkiLCJIZWFkZXJTdHlsZSI6eyIkaWQiOiI0MzIwIiwiVGV4dFN0eWxlIjp7IiRpZCI6IjQzMjEiLCJGb250U2V0dGluZ3MiOnsiJGlkIjoiNDMyMiIsIkZvbnRTaXplIjoxMSwiRm9udE5hbWUiOiJDYWxpYnJpIiwiSXNCb2xkIjpmYWxzZSwiSXNJdGFsaWMiOmZhbHNlLCJJc1VuZGVybGluZWQiOmZhbHNlLCJQYXJlbnRTdHlsZSI6bnVsbH0sIkF1dG9TaXplIjoyLCJGb3JlZ3JvdW5kIjp7IiRpZCI6IjQzMjMiLCJDb2xvciI6eyIkaWQiOiI0MzI0IiwiQSI6MjU1LCJSIjowLCJHIjowLCJCIjowfX0sIk1heFdpZHRoIjoiSW5maW5pdHkiLCJNYXhIZWlnaHQiOiJJbmZpbml0eSIsIlNtYXJ0Rm9yZWdyb3VuZElzQWN0aXZlIjpmYWxzZSwiSG9yaXpvbnRhbEFsaWdubWVudCI6MCwiVmVydGljYWxBbGlnbm1lbnQiOjAsIlNtYXJ0Rm9yZWdyb3VuZCI6bnVsbCwiQmFja2dyb3VuZEZpbGxUeXBlIjowLCJNYXJnaW4iOnsiJGlkIjoiNDMyNSIsIlRvcCI6MC4wLCJMZWZ0IjowLjAsIlJpZ2h0IjowLjAsIkJvdHRvbSI6MC4wfSwiUGFkZGluZyI6eyIkaWQiOiI0MzI2IiwiVG9wIjowLjAsIkxlZnQiOjAuMCwiUmlnaHQiOjAuMCwiQm90dG9tIjowLjB9LCJCYWNrZ3JvdW5kIjp7IiRpZCI6IjQzMjciLCJDb2xvciI6eyIkaWQiOiI0MzI4IiwiQSI6MjU1LCJSIjowLCJHIjowLCJCIjowfX0sIklzVmlzaWJsZSI6dHJ1ZSwiV2lkdGgiOjAuMCwiSGVpZ2h0IjowLjAsIkJvcmRlclN0eWxlIjpudWxsLCJQYXJlbnRTdHlsZSI6bnVsbH0sIlJlY3RhbmdsZVN0eWxlIjp7IiRpZCI6IjQzMjkiLCJNYXJnaW4iOnsiJGlkIjoiNDMzMCIsIlRvcCI6MC4wLCJMZWZ0IjowLjAsIlJpZ2h0IjowLjAsIkJvdHRvbSI6MC4wfSwiUGFkZGluZyI6eyIkaWQiOiI0MzMxIiwiVG9wIjowLjAsIkxlZnQiOjAuMCwiUmlnaHQiOjAuMCwiQm90dG9tIjowLjB9LCJCYWNrZ3JvdW5kIjp7IiRpZCI6IjQzMzIiLCJDb2xvciI6eyIkaWQiOiI0MzMzIiwiQSI6NjMsIlIiOjI1LCJHIjoxMDcsIkIiOjM2fX0sIklzVmlzaWJsZSI6dHJ1ZSwiV2lkdGgiOjAuMCwiSGVpZ2h0IjowLjAsIkJvcmRlclN0eWxlIjp7IiRpZCI6IjQzMzQiLCJMaW5lQ29sb3IiOnsiJGlkIjoiNDMzNSIsIiR0eXBlIjoiTkxSRS5Db21tb24uRG9tLlNvbGlkQ29sb3JCcnVzaCwgTkxSRS5Db21tb24iLCJDb2xvciI6eyIkaWQiOiI0MzM2IiwiQSI6MjU1LCJSIjoyNTUsIkciOjI1NSwiQiI6MjU1fX0sIkxpbmVXZWlnaHQiOjAuMCwiTGluZVR5cGUiOjAsIlBhcmVudFN0eWxlIjpudWxsfSwiUGFyZW50U3R5bGUiOm51bGx9LCJNYXJnaW4iOnsiJGlkIjoiNDMzNyIsIlRvcCI6MC4wLCJMZWZ0IjowLjAsIlJpZ2h0IjowLjAsIkJvdHRvbSI6MC4wfSwiUGFkZGluZyI6eyIkaWQiOiI0MzM4IiwiVG9wIjowLjAsIkxlZnQiOjAuMCwiUmlnaHQiOjAuMCwiQm90dG9tIjowLjB9LCJCYWNrZ3JvdW5kIjpudWxsLCJJc1Zpc2libGUiOnRydWUsIldpZHRoIjowLjAsIkhlaWdodCI6MC4wLCJCb3JkZXJTdHlsZSI6bnVsbCwiUGFyZW50U3R5bGUiOm51bGx9LCJCYWNrZ3JvdW5kU3R5bGUiOnsiJGlkIjoiNDMzOSIsIk1hcmdpbiI6eyIkaWQiOiI0MzQwIiwiVG9wIjowLjAsIkxlZnQiOjAuMCwiUmlnaHQiOjAuMCwiQm90dG9tIjowLjB9LCJQYWRkaW5nIjp7IiRpZCI6IjQzNDEiLCJUb3AiOjAuMCwiTGVmdCI6MC4wLCJSaWdodCI6MC4wLCJCb3R0b20iOjAuMH0sIkJhY2tncm91bmQiOnsiJGlkIjoiNDM0MiIsIkNvbG9yIjp7IiRpZCI6IjQzNDMiLCJBIjo1MSwiUiI6MjAwLCJHIjoyMDAsIkIiOjIwMH19LCJJc1Zpc2libGUiOnRydWUsIldpZHRoIjowLjAsIkhlaWdodCI6MC4wLCJCb3JkZXJTdHlsZSI6eyIkaWQiOiI0MzQ0IiwiTGluZUNvbG9yIjp7IiRpZCI6IjQzNDUiLCIkdHlwZSI6Ik5MUkUuQ29tbW9uLkRvbS5Tb2xpZENvbG9yQnJ1c2gsIE5MUkUuQ29tbW9uIiwiQ29sb3IiOnsiJGlkIjoiNDM0NiIsIkEiOjI1NSwiUiI6MjM0LCJHIjoyMiwiQiI6MzB9fSwiTGluZVdlaWdodCI6MC4wLCJMaW5lVHlwZSI6MCwiUGFyZW50U3R5bGUiOm51bGx9LCJQYXJlbnRTdHlsZSI6bnVsbH0sIk1hcmdpbiI6eyIkaWQiOiI0MzQ3IiwiVG9wIjowLjAsIkxlZnQiOjAuMCwiUmlnaHQiOjAuMCwiQm90dG9tIjowLjB9LCJQYWRkaW5nIjp7IiRpZCI6IjQzNDgiLCJUb3AiOjAuMCwiTGVmdCI6MC4wLCJSaWdodCI6MC4wLCJCb3R0b20iOjAuMH0sIklzVmlzaWJsZSI6dHJ1ZSwiV2lkdGgiOjAuMCwiSGVpZ2h0IjowLjAsIkJvcmRlclN0eWxlIjp7IiRpZCI6IjQzNDkiLCJMaW5lQ29sb3IiOm51bGwsIkxpbmVXZWlnaHQiOjAuMCwiTGluZVR5cGUiOjAsIlBhcmVudFN0eWxlIjpudWxsfSwiUGFyZW50U3R5bGUiOm51bGx9LCJNYXJnaW4iOnsiJGlkIjoiNDM1MCIsIlRvcCI6MC4wLCJMZWZ0IjowLjAsIlJpZ2h0IjowLjAsIkJvdHRvbSI6MC4wfSwiUGFkZGluZyI6eyIkaWQiOiI0MzUxIiwiVG9wIjowLjAsIkxlZnQiOjAuMCwiUmlnaHQiOjAuMCwiQm90dG9tIjowLjB9LCJJc1Zpc2libGUiOnRydWUsIldpZHRoIjowLjAsIkhlaWdodCI6MC4wLCJCb3JkZXJTdHlsZSI6eyIkaWQiOiI0MzUyIiwiTGluZUNvbG9yIjpudWxsLCJMaW5lV2VpZ2h0IjowLjAsIkxpbmVUeXBlIjowLCJQYXJlbnRTdHlsZSI6bnVsbH0sIlBhcmVudFN0eWxlIjpudWxsfSx7IiRpZCI6IjQzNTMiLCJTdHlsZUlkIjoiMDcwMmRlYTgtYzExNC00ZDcxLWJlNDAtY2QzMDYyYzQ2OTcwIiwiSGVhZGVyU3R5bGUiOnsiJGlkIjoiNDM1NCIsIlRleHRJc1ZlcnRpY2FsIjpmYWxzZSwiVGV4dFN0eWxlIjp7IiRpZCI6IjQzNTUiLCJGb250U2V0dGluZ3MiOnsiJGlkIjoiNDM1NiIsIkZvbnRTaXplIjoxMSwiRm9udE5hbWUiOiJDYWxpYnJpIiwiSXNCb2xkIjpmYWxzZSwiSXNJdGFsaWMiOmZhbHNlLCJJc1VuZGVybGluZWQiOmZhbHNlLCJQYXJlbnRTdHlsZSI6bnVsbH0sIkF1dG9TaXplIjoyLCJGb3JlZ3JvdW5kIjp7IiRpZCI6IjQzNTciLCJDb2xvciI6eyIkaWQiOiI0MzU4IiwiQSI6MjU1LCJSIjoyNTUsIkciOjI1NSwiQiI6MjU1fX0sIk1heFdpZHRoIjoiSW5maW5pdHkiLCJNYXhIZWlnaHQiOiJJbmZpbml0eSIsIlNtYXJ0Rm9yZWdyb3VuZElzQWN0aXZlIjpmYWxzZSwiSG9yaXpvbnRhbEFsaWdubWVudCI6MCwiVmVydGljYWxBbGlnbm1lbnQiOjAsIlNtYXJ0Rm9yZWdyb3VuZCI6bnVsbCwiQmFja2dyb3VuZEZpbGxUeXBlIjowLCJNYXJnaW4iOnsiJGlkIjoiNDM1OSIsIlRvcCI6MC4wLCJMZWZ0IjowLjAsIlJpZ2h0IjowLjAsIkJvdHRvbSI6MC4wfSwiUGFkZGluZyI6eyIkaWQiOiI0MzYwIiwiVG9wIjowLjAsIkxlZnQiOjAuMCwiUmlnaHQiOjAuMCwiQm90dG9tIjowLjB9LCJCYWNrZ3JvdW5kIjp7IiRpZCI6IjQzNjEiLCJDb2xvciI6eyIkaWQiOiI0MzYyIiwiQSI6MjU1LCJSIjoyNTUsIkciOjI1NSwiQiI6MjU1fX0sIklzVmlzaWJsZSI6dHJ1ZSwiV2lkdGgiOjAuMCwiSGVpZ2h0IjowLjAsIkJvcmRlclN0eWxlIjpudWxsLCJQYXJlbnRTdHlsZSI6bnVsbH0sIlJlY3RhbmdsZVN0eWxlIjp7IiRpZCI6IjQzNjMiLCJNYXJnaW4iOnsiJGlkIjoiNDM2NCIsIlRvcCI6MC4wLCJMZWZ0IjowLjAsIlJpZ2h0IjowLjAsIkJvdHRvbSI6MC4wfSwiUGFkZGluZyI6eyIkaWQiOiI0MzY1IiwiVG9wIjowLjAsIkxlZnQiOjAuMCwiUmlnaHQiOjAuMCwiQm90dG9tIjowLjB9LCJCYWNrZ3JvdW5kIjp7IiRpZCI6IjQzNjYiLCJDb2xvciI6eyIkaWQiOiI0MzY3IiwiQSI6MjU1LCJSIjoxNSwiRyI6MTU4LCJCIjoyMTN9fSwiSXNWaXNpYmxlIjp0cnVlLCJXaWR0aCI6MC4wLCJIZWlnaHQiOjAuMCwiQm9yZGVyU3R5bGUiOnsiJGlkIjoiNDM2OCIsIkxpbmVDb2xvciI6eyIkaWQiOiI0MzY5IiwiJHR5cGUiOiJOTFJFLkNvbW1vbi5Eb20uU29saWRDb2xvckJydXNoLCBOTFJFLkNvbW1vbiIsIkNvbG9yIjp7IiRpZCI6IjQzNzAiLCJBIjoyNTUsIlIiOjI1NSwiRyI6MjU1LCJCIjoyNTV9fSwiTGluZVdlaWdodCI6MC4wLCJMaW5lVHlwZSI6MCwiUGFyZW50U3R5bGUiOm51bGx9LCJQYXJlbnRTdHlsZSI6bnVsbH0sIk1hcmdpbiI6eyIkaWQiOiI0MzcxIiwiVG9wIjowLjAsIkxlZnQiOjAuMCwiUmlnaHQiOjAuMCwiQm90dG9tIjowLjB9LCJQYWRkaW5nIjp7IiRpZCI6IjQzNzIiLCJUb3AiOjAuMCwiTGVmdCI6MC4wLCJSaWdodCI6MC4wLCJCb3R0b20iOjAuMH0sIkJhY2tncm91bmQiOm51bGwsIklzVmlzaWJsZSI6dHJ1ZSwiV2lkdGgiOjAuMCwiSGVpZ2h0IjowLjAsIkJvcmRlclN0eWxlIjpudWxsLCJQYXJlbnRTdHlsZSI6bnVsbH0sIkJhY2tncm91bmRTdHlsZSI6eyIkaWQiOiI0MzczIiwiTWFyZ2luIjp7IiRpZCI6IjQzNzQiLCJUb3AiOjAuMCwiTGVmdCI6MC4wLCJSaWdodCI6MC4wLCJCb3R0b20iOjAuMH0sIlBhZGRpbmciOnsiJGlkIjoiNDM3NSIsIlRvcCI6MC4wLCJMZWZ0IjowLjAsIlJpZ2h0IjowLjAsIkJvdHRvbSI6MC4wfSwiQmFja2dyb3VuZCI6eyIkaWQiOiI0Mzc2IiwiQ29sb3IiOnsiJGlkIjoiNDM3NyIsIkEiOjUxLCJSIjoyMDAsIkciOjIwMCwiQiI6MjAwfX0sIklzVmlzaWJsZSI6dHJ1ZSwiV2lkdGgiOjAuMCwiSGVpZ2h0IjowLjAsIkJvcmRlclN0eWxlIjp7IiRpZCI6IjQzNzgiLCJMaW5lQ29sb3IiOnsiJGlkIjoiNDM3OSIsIiR0eXBlIjoiTkxSRS5Db21tb24uRG9tLlNvbGlkQ29sb3JCcnVzaCwgTkxSRS5Db21tb24iLCJDb2xvciI6eyIkaWQiOiI0MzgwIiwiQSI6MjU1LCJSIjoyMzQsIkciOjIyLCJCIjozMH19LCJMaW5lV2VpZ2h0IjowLjAsIkxpbmVUeXBlIjowLCJQYXJlbnRTdHlsZSI6bnVsbH0sIlBhcmVudFN0eWxlIjpudWxsfSwiSXNBYm92ZVRpbWViYW5kIjpmYWxzZSwiU3BhY2luZyI6MywiRGVmYXVsdFN3aW1sYW5lVGFza1N0eWxlIjp7IiRpZCI6IjQzODEiLCIkdHlwZSI6Ik5MUkUuQ29tbW9uLkRvbS5TdHlsZXMuRXhwbGljaXRTZXRhYmxlVGFza1N0eWxlLCBOTFJFLkNvbW1vbiIsIlNoYXBlIjoxLCJTaGFwZVRoaWNrbmVzcyI6MCwiRHVyYXRpb25Gb3JtYXQiOjAsIkluY2x1ZGVOb25Xb3JraW5nRGF5c0luRHVyYXRpb24iOmZhbHNlLCJQZXJjZW50YWdlQ29tcGxldGVTdHlsZSI6eyIkaWQiOiI0MzgyIiwiRm9udFNldHRpbmdzIjp7IiRpZCI6IjQzODMiLCJGb250U2l6ZSI6MTAsIkZvbnROYW1lIjoiQ2FsaWJyaSIsIklzQm9sZCI6ZmFsc2UsIklzSXRhbGljIjpmYWxzZSwiSXNVbmRlcmxpbmVkIjpmYWxzZSwiUGFyZW50U3R5bGUiOm51bGx9LCJBdXRvU2l6ZSI6MCwiRm9yZWdyb3VuZCI6eyIkaWQiOiI0Mzg0IiwiQ29sb3IiOnsiJGlkIjoiNDM4NSIsIkEiOjI1NSwiUiI6MjMyLCJHIjoyMzIsIkIiOjIzMn19LCJNYXhXaWR0aCI6MjAwLjAsIk1heEhlaWdodCI6IkluZmluaXR5IiwiU21hcnRGb3JlZ3JvdW5kSXNBY3RpdmUiOmZhbHNlLCJIb3Jpem9udGFsQWxpZ25tZW50IjoxLCJWZXJ0aWNhbEFsaWdubWVudCI6MSwiU21hcnRGb3JlZ3JvdW5kIjpudWxsLCJCYWNrZ3JvdW5kRmlsbFR5cGUiOjAsIk1hcmdpbiI6eyIkaWQiOiI0Mzg2IiwiVG9wIjowLjAsIkxlZnQiOjAuMCwiUmlnaHQiOjAuMCwiQm90dG9tIjowLjB9LCJQYWRkaW5nIjp7IiRpZCI6IjQzODciLCJUb3AiOjAuMCwiTGVmdCI6MC4wLCJSaWdodCI6MC4wLCJCb3R0b20iOjAuMH0sIkJhY2tncm91bmQiOnsiJGlkIjoiNDM4OCIsIkNvbG9yIjp7IiRpZCI6IjQzODkiLCJBIjo4OSwiUiI6MCwiRyI6MCwiQiI6MH19LCJJc1Zpc2libGUiOnRydWUsIldpZHRoIjowLjAsIkhlaWdodCI6MC4wLCJCb3JkZXJTdHlsZSI6eyIkaWQiOiI0MzkwIiwiTGluZUNvbG9yIjpudWxsLCJMaW5lV2VpZ2h0IjowLjAsIkxpbmVUeXBlIjowLCJQYXJlbnRTdHlsZSI6bnVsbH0sIlBhcmVudFN0eWxlIjpudWxsfSwiRHVyYXRpb25TdHlsZSI6eyIkaWQiOiI0MzkxIiwiRm9udFNldHRpbmdzIjp7IiRpZCI6IjQzOTIiLCJGb250U2l6ZSI6MTAsIkZvbnROYW1lIjoiQ2FsaWJyaSIsIklzQm9sZCI6ZmFsc2UsIklzSXRhbGljIjpmYWxzZSwiSXNVbmRlcmxpbmVkIjpmYWxzZSwiUGFyZW50U3R5bGUiOm51bGx9LCJBdXRvU2l6ZSI6MCwiRm9yZWdyb3VuZCI6eyIkaWQiOiI0MzkzIiwiQ29sb3IiOnsiJGlkIjoiNDM5NCIsIkEiOjI1NSwiUiI6MjM3LCJHIjoxMjUsIkIiOjQ5fX0sIk1heFdpZHRoIjoyMDAuMCwiTWF4SGVpZ2h0IjoiSW5maW5pdHkiLCJTbWFydEZvcmVncm91bmRJc0FjdGl2ZSI6ZmFsc2UsIkhvcml6b250YWxBbGlnbm1lbnQiOjAsIlZlcnRpY2FsQWxpZ25tZW50IjoxLCJTbWFydEZvcmVncm91bmQiOm51bGwsIkJhY2tncm91bmRGaWxsVHlwZSI6MCwiTWFyZ2luIjp7IiRpZCI6IjQzOTUiLCJUb3AiOjAuMCwiTGVmdCI6MC4wLCJSaWdodCI6MC4wLCJCb3R0b20iOjAuMH0sIlBhZGRpbmciOnsiJGlkIjoiNDM5NiIsIlRvcCI6MC4wLCJMZWZ0IjowLjAsIlJpZ2h0IjowLjAsIkJvdHRvbSI6MC4wfSwiQmFja2dyb3VuZCI6eyIkaWQiOiI0Mzk3IiwiQ29sb3IiOnsiJGlkIjoiNDM5OCIsIkEiOjI1NSwiUiI6MjM3LCJHIjoxMjUsIkIiOjQ5fX0sIklzVmlzaWJsZSI6dHJ1ZSwiV2lkdGgiOjAuMCwiSGVpZ2h0IjowLjAsIkJvcmRlclN0eWxlIjp7IiRpZCI6IjQzOTkiLCJMaW5lQ29sb3IiOm51bGwsIkxpbmVXZWlnaHQiOjAuMCwiTGluZVR5cGUiOjAsIlBhcmVudFN0eWxlIjpudWxsfSwiUGFyZW50U3R5bGUiOm51bGx9LCJIb3Jpem9udGFsQ29ubmVjdG9yU3R5bGUiOnsiJGlkIjoiNDQwMCIsIkxpbmVDb2xvciI6eyIkaWQiOiI0NDAxIiwiJHR5cGUiOiJOTFJFLkNvbW1vbi5Eb20uU29saWRDb2xvckJydXNoLCBOTFJFLkNvbW1vbiIsIkNvbG9yIjp7IiRpZCI6IjQ0MDIiLCJBIjoyNTUsIlIiOjAsIkciOjAsIkIiOjB9fSwiTGluZVdlaWdodCI6MC4wLCJMaW5lVHlwZSI6MCwiUGFyZW50U3R5bGUiOm51bGx9LCJWZXJ0aWNhbENvbm5lY3RvclN0eWxlIjp7IiRpZCI6IjQ0MDMiLCJMaW5lQ29sb3IiOnsiJGlkIjoiNDQwNCIsIiR0eXBlIjoiTkxSRS5Db21tb24uRG9tLlNvbGlkQ29sb3JCcnVzaCwgTkxSRS5Db21tb24iLCJDb2xvciI6eyIkaWQiOiI0NDA1IiwiQSI6MjU1LCJSIjowLCJHIjowLCJCIjowfX0sIkxpbmVXZWlnaHQiOjAuMCwiTGluZVR5cGUiOjAsIlBhcmVudFN0eWxlIjpudWxsfSwiTWFyZ2luIjpudWxsLCJTdGFydERhdGVQb3NpdGlvbiI6MywiRW5kRGF0ZVBvc2l0aW9uIjozLCJEYXRlSXNWaXNpYmxlIjp0cnVlLCJUaXRsZVBvc2l0aW9uIjo0LCJEdXJhdGlvblBvc2l0aW9uIjo2LCJQZXJjZW50YWdlQ29tcGxldGVkUG9zaXRpb24iOjIsIlZhcmlhbmNlUG9zaXRpb24iOjYsIlNwYWNpbmciOjMsIklzQmVsb3dUaW1lYmFuZCI6ZmFsc2UsIlBlcmNlbnRhZ2VDb21wbGV0ZVNoYXBlT3BhY2l0eSI6MzUsIkJhc2VsaW5lU3R5bGUiOnsiJGlkIjoiNDQwNiIsIlNoYXBlU3R5bGUiOnsiJGlkIjoiNDQwNyIsIk1hcmdpbiI6eyIkaWQiOiI0NDA4IiwiVG9wIjowLjAsIkxlZnQiOjAuMCwiUmlnaHQiOjAuMCwiQm90dG9tIjowLjB9LCJQYWRkaW5nIjp7IiRpZCI6IjQ0MDkiLCJUb3AiOjAuMCwiTGVmdCI6MC4wLCJSaWdodCI6MC4wLCJCb3R0b20iOjAuMH0sIkJhY2tncm91bmQiOnsiJGlkIjoiNDQxMCIsIkNvbG9yIjp7IiRpZCI6IjQ0MTEiLCJBIjoxNTMsIlIiOjAsIkciOjAsIkIiOjB9fSwiSXNWaXNpYmxlIjp0cnVlLCJXaWR0aCI6MC4wLCJIZWlnaHQiOjAuMCwiQm9yZGVyU3R5bGUiOnsiJGlkIjoiNDQxMiIsIkxpbmVDb2xvciI6bnVsbCwiTGluZVdlaWdodCI6MC4wLCJMaW5lVHlwZSI6MCwiUGFyZW50U3R5bGUiOm51bGx9LCJQYXJlbnRTdHlsZSI6bnVsbH0sIk1hcmdpbiI6eyIkaWQiOiI0NDEzIiwiVG9wIjowLjAsIkxlZnQiOjAuMCwiUmlnaHQiOjAuMCwiQm90dG9tIjowLjB9LCJQYWRkaW5nIjp7IiRpZCI6IjQ0MTQiLCJUb3AiOjAuMCwiTGVmdCI6MC4wLCJSaWdodCI6MC4wLCJCb3R0b20iOjAuMH0sIkJhY2tncm91bmQiOm51bGwsIklzVmlzaWJsZSI6dHJ1ZSwiV2lkdGgiOjAuMCwiSGVpZ2h0IjowLjAsIkJvcmRlclN0eWxlIjpudWxsLCJQYXJlbnRTdHlsZSI6bnVsbH0sIlNoYXBlU3R5bGUiOnsiJGlkIjoiNDQxNSIsIk1hcmdpbiI6eyIkaWQiOiI0NDE2IiwiVG9wIjowLjAsIkxlZnQiOjQuMCwiUmlnaHQiOjQuMCwiQm90dG9tIjowLjB9LCJQYWRkaW5nIjp7IiRpZCI6IjQ0MTciLCJUb3AiOjAuMCwiTGVmdCI6MC4wLCJSaWdodCI6MC4wLCJCb3R0b20iOjAuMH0sIkJhY2tncm91bmQiOnsiJGlkIjoiNDQxOCIsIkNvbG9yIjp7IiRpZCI6IjQ0MTkiLCJBIjoyNTUsIlIiOjE1LCJHIjoxNTgsIkIiOjIxM319LCJJc1Zpc2libGUiOnRydWUsIldpZHRoIjowLjAsIkhlaWdodCI6MTAuMCwiQm9yZGVyU3R5bGUiOnsiJGlkIjoiNDQyMCIsIkxpbmVDb2xvciI6eyIkaWQiOiI0NDIxIiwiJHR5cGUiOiJOTFJFLkNvbW1vbi5Eb20uU29saWRDb2xvckJydXNoLCBOTFJFLkNvbW1vbiIsIkNvbG9yIjp7IiRpZCI6IjQ0MjIiLCJBIjoyNTUsIlIiOjIzNCwiRyI6MjIsIkIiOjMwfX0sIkxpbmVXZWlnaHQiOjAuMCwiTGluZVR5cGUiOjAsIlBhcmVudFN0eWxlIjpudWxsfSwiUGFyZW50U3R5bGUiOm51bGx9LCJUaXRsZVN0eWxlIjp7IiRpZCI6IjQ0MjMiLCJGb250U2V0dGluZ3MiOnsiJGlkIjoiNDQyNCIsIkZvbnRTaXplIjoxMSwiRm9udE5hbWUiOiJDYWxpYnJpIiwiSXNCb2xkIjpmYWxzZSwiSXNJdGFsaWMiOmZhbHNlLCJJc1VuZGVybGluZWQiOmZhbHNlLCJQYXJlbnRTdHlsZSI6bnVsbH0sIkF1dG9TaXplIjowLCJGb3JlZ3JvdW5kIjp7IiRpZCI6IjQ0MjUiLCJDb2xvciI6eyIkaWQiOiI0NDI2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Q0MjciLCJUb3AiOjAuMCwiTGVmdCI6MC4wLCJSaWdodCI6MC4wLCJCb3R0b20iOjAuMH0sIlBhZGRpbmciOnsiJGlkIjoiNDQyOCIsIlRvcCI6MC4wLCJMZWZ0IjowLjAsIlJpZ2h0IjowLjAsIkJvdHRvbSI6MC4wfSwiQmFja2dyb3VuZCI6eyIkaWQiOiI0NDI5IiwiQ29sb3IiOnsiJGlkIjoiNDQzMCIsIkEiOjI1NSwiUiI6MCwiRyI6MCwiQiI6MH19LCJJc1Zpc2libGUiOnRydWUsIldpZHRoIjowLjAsIkhlaWdodCI6MC4wLCJCb3JkZXJTdHlsZSI6eyIkaWQiOiI0NDMxIiwiTGluZUNvbG9yIjpudWxsLCJMaW5lV2VpZ2h0IjowLjAsIkxpbmVUeXBlIjowLCJQYXJlbnRTdHlsZSI6bnVsbH0sIlBhcmVudFN0eWxlIjpudWxsfSwiRGF0ZVN0eWxlIjp7IiRpZCI6IjQ0MzIiLCJGb250U2V0dGluZ3MiOnsiJGlkIjoiNDQzMyIsIkZvbnRTaXplIjoxMCwiRm9udE5hbWUiOiJDYWxpYnJpIiwiSXNCb2xkIjpmYWxzZSwiSXNJdGFsaWMiOmZhbHNlLCJJc1VuZGVybGluZWQiOmZhbHNlLCJQYXJlbnRTdHlsZSI6bnVsbH0sIkF1dG9TaXplIjowLCJGb3JlZ3JvdW5kIjp7IiRpZCI6IjQ0MzQiLCJDb2xvciI6eyIkaWQiOiI0NDM1IiwiQSI6MjU1LCJSIjoxNCwiRyI6NDAsIkIiOjY1fX0sIk1heFdpZHRoIjoyMDAuMCwiTWF4SGVpZ2h0IjoiSW5maW5pdHkiLCJTbWFydEZvcmVncm91bmRJc0FjdGl2ZSI6ZmFsc2UsIkhvcml6b250YWxBbGlnbm1lbnQiOjIsIlZlcnRpY2FsQWxpZ25tZW50IjoxLCJTbWFydEZvcmVncm91bmQiOm51bGwsIkJhY2tncm91bmRGaWxsVHlwZSI6MCwiTWFyZ2luIjp7IiRpZCI6IjQ0MzYiLCJUb3AiOjAuMCwiTGVmdCI6MC4wLCJSaWdodCI6MC4wLCJCb3R0b20iOjAuMH0sIlBhZGRpbmciOnsiJGlkIjoiNDQzNyIsIlRvcCI6MC4wLCJMZWZ0IjowLjAsIlJpZ2h0IjowLjAsIkJvdHRvbSI6MC4wfSwiQmFja2dyb3VuZCI6eyIkaWQiOiI0NDM4IiwiQ29sb3IiOnsiJGlkIjoiNDQzOSIsIkEiOjI1NSwiUiI6MTQsIkciOjQwLCJCIjo2NX19LCJJc1Zpc2libGUiOnRydWUsIldpZHRoIjowLjAsIkhlaWdodCI6MC4wLCJCb3JkZXJTdHlsZSI6eyIkaWQiOiI0NDQwIiwiTGluZUNvbG9yIjpudWxsLCJMaW5lV2VpZ2h0IjowLjAsIkxpbmVUeXBlIjowLCJQYXJlbnRTdHlsZSI6bnVsbH0sIlBhcmVudFN0eWxlIjpudWxsfSwiRGF0ZUZvcm1hdCI6eyIkaWQiOiI0NDQx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Q0NDIiLCJGb3JtYXQiOjAsIklzVmlzaWJsZSI6ZmFsc2UsIkxhc3RLbm93blZpc2liaWxpdHlTdGF0ZSI6ZmFsc2V9LCJJc1Zpc2libGUiOnRydWUsIlZhcmlhbmNlU3R5bGUiOnsiJGlkIjoiNDQ0MyIsIlRleHRTdHlsZSI6eyIkaWQiOiI0NDQ0IiwiRm9udFNldHRpbmdzIjp7IiRpZCI6IjQ0NDUiLCJGb250U2l6ZSI6MTEsIkZvbnROYW1lIjoiQ2FsaWJyaSIsIklzQm9sZCI6ZmFsc2UsIklzSXRhbGljIjpmYWxzZSwiSXNVbmRlcmxpbmVkIjpmYWxzZSwiUGFyZW50U3R5bGUiOm51bGx9LCJBdXRvU2l6ZSI6MCwiRm9yZWdyb3VuZCI6eyIkaWQiOiI0NDQ2IiwiQ29sb3IiOnsiJGlkIjoiNDQ0Ny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0NDQ4IiwiVG9wIjowLjAsIkxlZnQiOjAuMCwiUmlnaHQiOjAuMCwiQm90dG9tIjowLjB9LCJQYWRkaW5nIjp7IiRpZCI6IjQ0NDkiLCJUb3AiOjAuMCwiTGVmdCI6MC4wLCJSaWdodCI6MC4wLCJCb3R0b20iOjAuMH0sIkJhY2tncm91bmQiOnsiJGlkIjoiNDQ1MCIsIkNvbG9yIjp7IiRpZCI6IjQ0NTEiLCJBIjowLCJSIjowLCJHIjowLCJCIjowfX0sIklzVmlzaWJsZSI6dHJ1ZSwiV2lkdGgiOjAuMCwiSGVpZ2h0IjowLjAsIkJvcmRlclN0eWxlIjp7IiRpZCI6IjQ0NTIiLCJMaW5lQ29sb3IiOm51bGwsIkxpbmVXZWlnaHQiOjAuMCwiTGluZVR5cGUiOjAsIlBhcmVudFN0eWxlIjpudWxsfSwiUGFyZW50U3R5bGUiOm51bGx9LCJQYXJlbnRTdHlsZSI6bnVsbH0sIlBhcmVudFN0eWxlIjpudWxsLCJfZXhwbGljaXRseVNldCI6eyIkaWQiOiI0NDUzIiwiU2hhcGVTdHlsZSI6ZmFsc2UsIlRpdGxlU3R5bGUiOmZhbHNlLCJEYXRlU3R5bGUiOmZhbHNlLCJWYXJpYW5jZVN0eWxlIjpmYWxzZSwiSG9yaXpvbnRhbENvbm5lY3RvclN0eWxlIjpmYWxzZSwiVmVydGljYWxDb25uZWN0b3JTdHlsZSI6ZmFsc2UsIlBlcmNlbnRhZ2VDb21wbGV0ZVNoYXBlT3BhY2l0eSI6ZmFsc2UsIlNoYXBlIjpmYWxzZSwiU2hhcGVUaGlja25lc3MiOmZhbHNlLCJEdXJhdGlvbkZvcm1hdCI6ZmFsc2UsIkluY2x1ZGVOb25Xb3JraW5nRGF5c0luRHVyYXRpb24iOmZhbHNlLCJNYXJnaW4iOmZhbHNlLCJTdGFydERhdGVQb3NpdGlvbiI6ZmFsc2UsIkVuZERhdGVQb3NpdGlvbiI6ZmFsc2UsIlRpdGxlUG9zaXRpb24iOmZhbHNlLCJEdXJhdGlvblBvc2l0aW9uIjpmYWxzZSwiUGVyY2VudGFnZUNvbXBsZXRlZFBvc2l0aW9uIjpmYWxzZSwiU3BhY2luZyI6ZmFsc2UsIklzQmVsb3dUaW1lYmFuZCI6ZmFsc2UsIkRhdGVGb3JtYXQiOmZhbHNlLCJXZWVrTnVtYmVyaW5nIjpmYWxzZSwiSXNWaXNpYmxlIjpmYWxzZSwiVmFyaWFuY2VQb3NpdGlvbiI6ZmFsc2V9fSwiRGVmYXVsdFN3aW1sYW5lTW90U3R5bGUiOnsiJGlkIjoiNDQ1NCIsIlNoYXBlIjoxLCJDb25uZWN0b3JNYXJnaW4iOnsiJGlkIjoiNDQ1NSIsIlRvcCI6MC4wLCJMZWZ0IjoyLjAsIlJpZ2h0IjoyLjAsIkJvdHRvbSI6MC4wfSwiQ29ubmVjdG9yU3R5bGUiOnsiJGlkIjoiNDQ1NiIsIkxpbmVDb2xvciI6eyIkaWQiOiI0NDU3IiwiJHR5cGUiOiJOTFJFLkNvbW1vbi5Eb20uU29saWRDb2xvckJydXNoLCBOTFJFLkNvbW1vbiIsIkNvbG9yIjp7IiRpZCI6IjQ0NTgiLCJBIjoxMjcsIlIiOjExLCJHIjoxMTgsIkIiOjE1OX19LCJMaW5lV2VpZ2h0IjoxLjAsIkxpbmVUeXBlIjowLCJQYXJlbnRTdHlsZSI6bnVsbH0sIklzQmVsb3dUaW1lYmFuZCI6ZmFsc2UsIlBvc2l0aW9uT25UYXNrIjoxLCJIaWRlRGF0ZSI6ZmFsc2UsIlNoYXBlU2l6ZSI6MCwiU3BhY2luZyI6MC4wLCJQYWRkaW5nIjp7IiRpZCI6IjQ0NTkiLCJUb3AiOjUuMCwiTGVmdCI6My4wLCJSaWdodCI6MC4wLCJCb3R0b20iOjIuMH0sIlNoYXBlU3R5bGUiOnsiJGlkIjoiNDQ2MCIsIk1hcmdpbiI6eyIkaWQiOiI0NDYxIiwiVG9wIjowLjAsIkxlZnQiOjAuMCwiUmlnaHQiOjAuMCwiQm90dG9tIjowLjB9LCJQYWRkaW5nIjp7IiRpZCI6IjQ0NjIiLCJUb3AiOjAuMCwiTGVmdCI6MC4wLCJSaWdodCI6MC4wLCJCb3R0b20iOjAuMH0sIkJhY2tncm91bmQiOnsiJGlkIjoiNDQ2MyIsIkNvbG9yIjp7IiRpZCI6IjQ0NjQiLCJBIjoyNTUsIlIiOjExLCJHIjoxMTgsIkIiOjE1OX19LCJJc1Zpc2libGUiOnRydWUsIldpZHRoIjoxMi4wLCJIZWlnaHQiOjE0LjAsIkJvcmRlclN0eWxlIjp7IiRpZCI6IjQ0NjUiLCJMaW5lQ29sb3IiOnsiJGlkIjoiNDQ2NiIsIiR0eXBlIjoiTkxSRS5Db21tb24uRG9tLlNvbGlkQ29sb3JCcnVzaCwgTkxSRS5Db21tb24iLCJDb2xvciI6eyIkaWQiOiI0NDY3IiwiQSI6MjU1LCJSIjoyNTUsIkciOjAsIkIiOjB9fSwiTGluZVdlaWdodCI6MC4wLCJMaW5lVHlwZSI6MCwiUGFyZW50U3R5bGUiOm51bGx9LCJQYXJlbnRTdHlsZSI6bnVsbH0sIlRpdGxlU3R5bGUiOnsiJGlkIjoiNDQ2OCIsIkZvbnRTZXR0aW5ncyI6eyIkaWQiOiI0NDY5IiwiRm9udFNpemUiOjExLCJGb250TmFtZSI6IkNhbGlicmkiLCJJc0JvbGQiOmZhbHNlLCJJc0l0YWxpYyI6ZmFsc2UsIklzVW5kZXJsaW5lZCI6ZmFsc2UsIlBhcmVudFN0eWxlIjpudWxsfSwiQXV0b1NpemUiOjAsIkZvcmVncm91bmQiOnsiJGlkIjoiNDQ3MCIsIkNvbG9yIjp7IiRpZCI6IjQ0NzEiLCJBIjoyNTUsIlIiOjAsIkciOjAsIkIiOjB9fSwiTWF4V2lkdGgiOjIwMC4wLCJNYXhIZWlnaHQiOiJJbmZpbml0eSIsIlNtYXJ0Rm9yZWdyb3VuZElzQWN0aXZlIjpmYWxzZSwiSG9yaXpvbnRhbEFsaWdubWVudCI6MSwiVmVydGljYWxBbGlnbm1lbnQiOjEsIlNtYXJ0Rm9yZWdyb3VuZCI6bnVsbCwiQmFja2dyb3VuZEZpbGxUeXBlIjowLCJNYXJnaW4iOnsiJGlkIjoiNDQ3MiIsIlRvcCI6MC4wLCJMZWZ0IjowLjAsIlJpZ2h0IjowLjAsIkJvdHRvbSI6MC4wfSwiUGFkZGluZyI6eyIkaWQiOiI0NDczIiwiVG9wIjowLjAsIkxlZnQiOjAuMCwiUmlnaHQiOjAuMCwiQm90dG9tIjowLjB9LCJCYWNrZ3JvdW5kIjp7IiRpZCI6IjQ0NzQiLCJDb2xvciI6eyIkaWQiOiI0NDc1IiwiQSI6MjU1LCJSIjowLCJHIjowLCJCIjowfX0sIklzVmlzaWJsZSI6dHJ1ZSwiV2lkdGgiOjAuMCwiSGVpZ2h0IjowLjAsIkJvcmRlclN0eWxlIjp7IiRpZCI6IjQ0NzYiLCJMaW5lQ29sb3IiOm51bGwsIkxpbmVXZWlnaHQiOjAuMCwiTGluZVR5cGUiOjAsIlBhcmVudFN0eWxlIjpudWxsfSwiUGFyZW50U3R5bGUiOm51bGx9LCJEYXRlU3R5bGUiOnsiJGlkIjoiNDQ3NyIsIkZvbnRTZXR0aW5ncyI6eyIkaWQiOiI0NDc4IiwiRm9udFNpemUiOjEwLCJGb250TmFtZSI6IkNhbGlicmkiLCJJc0JvbGQiOmZhbHNlLCJJc0l0YWxpYyI6ZmFsc2UsIklzVW5kZXJsaW5lZCI6ZmFsc2UsIlBhcmVudFN0eWxlIjpudWxsfSwiQXV0b1NpemUiOjAsIkZvcmVncm91bmQiOnsiJGlkIjoiNDQ3OSIsIkNvbG9yIjp7IiRpZCI6IjQ0ODAiLCJBIjoyNTUsIlIiOjE0LCJHIjo0MCwiQiI6NjV9fSwiTWF4V2lkdGgiOjIwMC4wLCJNYXhIZWlnaHQiOiJJbmZpbml0eSIsIlNtYXJ0Rm9yZWdyb3VuZElzQWN0aXZlIjpmYWxzZSwiSG9yaXpvbnRhbEFsaWdubWVudCI6MSwiVmVydGljYWxBbGlnbm1lbnQiOjEsIlNtYXJ0Rm9yZWdyb3VuZCI6bnVsbCwiQmFja2dyb3VuZEZpbGxUeXBlIjowLCJNYXJnaW4iOnsiJGlkIjoiNDQ4MSIsIlRvcCI6MC4wLCJMZWZ0IjowLjAsIlJpZ2h0IjowLjAsIkJvdHRvbSI6MC4wfSwiUGFkZGluZyI6eyIkaWQiOiI0NDgyIiwiVG9wIjowLjAsIkxlZnQiOjAuMCwiUmlnaHQiOjAuMCwiQm90dG9tIjowLjB9LCJCYWNrZ3JvdW5kIjp7IiRpZCI6IjQ0ODMiLCJDb2xvciI6eyIkaWQiOiI0NDg0IiwiQSI6MjU1LCJSIjoxNCwiRyI6NDAsIkIiOjY1fX0sIklzVmlzaWJsZSI6dHJ1ZSwiV2lkdGgiOjAuMCwiSGVpZ2h0IjowLjAsIkJvcmRlclN0eWxlIjp7IiRpZCI6IjQ0ODUiLCJMaW5lQ29sb3IiOm51bGwsIkxpbmVXZWlnaHQiOjAuMCwiTGluZVR5cGUiOjAsIlBhcmVudFN0eWxlIjpudWxsfSwiUGFyZW50U3R5bGUiOm51bGx9LCJEYXRlRm9ybWF0Ijp7IiRpZCI6IjQ0ODY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NDQ4NyIsIkZvcm1hdCI6MCwiSXNWaXNpYmxlIjpmYWxzZSwiTGFzdEtub3duVmlzaWJpbGl0eVN0YXRlIjpmYWxzZX0sIklzVmlzaWJsZSI6ZmFsc2UsIlZhcmlhbmNlU3R5bGUiOnsiJGlkIjoiNDQ4OCIsIlRleHRTdHlsZSI6eyIkaWQiOiI0NDg5IiwiRm9udFNldHRpbmdzIjp7IiRpZCI6IjQ0OTAiLCJGb250U2l6ZSI6MTEsIkZvbnROYW1lIjoiQ2FsaWJyaSIsIklzQm9sZCI6ZmFsc2UsIklzSXRhbGljIjpmYWxzZSwiSXNVbmRlcmxpbmVkIjpmYWxzZSwiUGFyZW50U3R5bGUiOm51bGx9LCJBdXRvU2l6ZSI6MCwiRm9yZWdyb3VuZCI6eyIkaWQiOiI0NDkxIiwiQ29sb3IiOnsiJGlkIjoiNDQ5Mi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0NDkzIiwiVG9wIjowLjAsIkxlZnQiOjAuMCwiUmlnaHQiOjAuMCwiQm90dG9tIjowLjB9LCJQYWRkaW5nIjp7IiRpZCI6IjQ0OTQiLCJUb3AiOjAuMCwiTGVmdCI6MC4wLCJSaWdodCI6MC4wLCJCb3R0b20iOjAuMH0sIkJhY2tncm91bmQiOnsiJGlkIjoiNDQ5NSIsIkNvbG9yIjp7IiRpZCI6IjQ0OTYiLCJBIjowLCJSIjowLCJHIjowLCJCIjowfX0sIklzVmlzaWJsZSI6ZmFsc2UsIldpZHRoIjowLjAsIkhlaWdodCI6MC4wLCJCb3JkZXJTdHlsZSI6eyIkaWQiOiI0NDk3IiwiTGluZUNvbG9yIjpudWxsLCJMaW5lV2VpZ2h0IjowLjAsIkxpbmVUeXBlIjowLCJQYXJlbnRTdHlsZSI6bnVsbH0sIlBhcmVudFN0eWxlIjpudWxsfSwiUGFyZW50U3R5bGUiOm51bGx9LCJQYXJlbnRTdHlsZSI6bnVsbH0sIkRlZmF1bHRTd2ltbGFuZU1pbGVzdG9uZVN0eWxlIjp7IiRpZCI6IjQ0OTgiLCJUaXRsZVBvc2l0aW9uIjoiTGVmdCIsIkRhdGVQb3NpdGlvbiI6IlJpZ2h0IiwiVmFyaWFuY2VQb3NpdGlvbiI6IlJpZ2h0IiwiU2hhcGVUeXBlIjoxLCJTaGFwZVNpemUiOjAsIlNwYWNpbmciOjUsIlNoYXBlU3R5bGUiOnsiJGlkIjoiNDQ5OSIsIk1hcmdpbiI6eyIkaWQiOiI0NTAwIiwiVG9wIjowLjAsIkxlZnQiOjAuMCwiUmlnaHQiOjAuMCwiQm90dG9tIjowLjB9LCJQYWRkaW5nIjp7IiRpZCI6IjQ1MDEiLCJUb3AiOjAuMCwiTGVmdCI6MC4wLCJSaWdodCI6MC4wLCJCb3R0b20iOjAuMH0sIkJhY2tncm91bmQiOnsiJGlkIjoiNDUwMiIsIkNvbG9yIjp7IiRpZCI6IjQ1MDMiLCJBIjoyNTUsIlIiOjE1LCJHIjoxNTgsIkIiOjIxM319LCJJc1Zpc2libGUiOnRydWUsIldpZHRoIjoxMi4wLCJIZWlnaHQiOjE0LjAsIkJvcmRlclN0eWxlIjp7IiRpZCI6IjQ1MDQiLCJMaW5lQ29sb3IiOnsiJGlkIjoiNDUwNSIsIiR0eXBlIjoiTkxSRS5Db21tb24uRG9tLlNvbGlkQ29sb3JCcnVzaCwgTkxSRS5Db21tb24iLCJDb2xvciI6eyIkaWQiOiI0NTA2IiwiQSI6MjU1LCJSIjoyMzQsIkciOjIyLCJCIjozMH19LCJMaW5lV2VpZ2h0IjowLjAsIkxpbmVUeXBlIjowLCJQYXJlbnRTdHlsZSI6bnVsbH0sIlBhcmVudFN0eWxlIjpudWxsfSwiVGl0bGVTdHlsZSI6eyIkaWQiOiI0NTA3IiwiRm9udFNldHRpbmdzIjp7IiRpZCI6IjQ1MDgiLCJGb250U2l6ZSI6MTEsIkZvbnROYW1lIjoiQ2FsaWJyaSIsIklzQm9sZCI6ZmFsc2UsIklzSXRhbGljIjpmYWxzZSwiSXNVbmRlcmxpbmVkIjpmYWxzZSwiUGFyZW50U3R5bGUiOm51bGx9LCJBdXRvU2l6ZSI6MCwiRm9yZWdyb3VuZCI6eyIkaWQiOiI0NTA5IiwiQ29sb3IiOnsiJGlkIjoiNDUxMCIsIkEiOjI1NSwiUiI6MCwiRyI6MCwiQiI6MH19LCJNYXhXaWR0aCI6MjAwLjAsIk1heEhlaWdodCI6IkluZmluaXR5IiwiU21hcnRGb3JlZ3JvdW5kSXNBY3RpdmUiOmZhbHNlLCJIb3Jpem9udGFsQWxpZ25tZW50IjoyLCJWZXJ0aWNhbEFsaWdubWVudCI6MSwiU21hcnRGb3JlZ3JvdW5kIjpudWxsLCJCYWNrZ3JvdW5kRmlsbFR5cGUiOjAsIk1hcmdpbiI6eyIkaWQiOiI0NTExIiwiVG9wIjowLjAsIkxlZnQiOjAuMCwiUmlnaHQiOjAuMCwiQm90dG9tIjowLjB9LCJQYWRkaW5nIjp7IiRpZCI6IjQ1MTIiLCJUb3AiOjAuMCwiTGVmdCI6MC4wLCJSaWdodCI6MC4wLCJCb3R0b20iOjAuMH0sIkJhY2tncm91bmQiOnsiJGlkIjoiNDUxMyIsIkNvbG9yIjp7IiRpZCI6IjQ1MTQiLCJBIjoyNTUsIlIiOjAsIkciOjAsIkIiOjB9fSwiSXNWaXNpYmxlIjp0cnVlLCJXaWR0aCI6MC4wLCJIZWlnaHQiOjAuMCwiQm9yZGVyU3R5bGUiOnsiJGlkIjoiNDUxNSIsIkxpbmVDb2xvciI6bnVsbCwiTGluZVdlaWdodCI6MC4wLCJMaW5lVHlwZSI6MCwiUGFyZW50U3R5bGUiOm51bGx9LCJQYXJlbnRTdHlsZSI6bnVsbH0sIkRhdGVTdHlsZSI6eyIkaWQiOiI0NTE2IiwiRm9udFNldHRpbmdzIjp7IiRpZCI6IjQ1MTciLCJGb250U2l6ZSI6MTAsIkZvbnROYW1lIjoiQ2FsaWJyaSIsIklzQm9sZCI6ZmFsc2UsIklzSXRhbGljIjpmYWxzZSwiSXNVbmRlcmxpbmVkIjpmYWxzZSwiUGFyZW50U3R5bGUiOm51bGx9LCJBdXRvU2l6ZSI6MCwiRm9yZWdyb3VuZCI6eyIkaWQiOiI0NTE4IiwiQ29sb3IiOnsiJGlkIjoiNDUxOSIsIkEiOjI1NSwiUiI6MTQsIkciOjQwLCJCIjo2NX19LCJNYXhXaWR0aCI6MjAwLjAsIk1heEhlaWdodCI6IkluZmluaXR5IiwiU21hcnRGb3JlZ3JvdW5kSXNBY3RpdmUiOmZhbHNlLCJIb3Jpem9udGFsQWxpZ25tZW50IjowLCJWZXJ0aWNhbEFsaWdubWVudCI6MSwiU21hcnRGb3JlZ3JvdW5kIjpudWxsLCJCYWNrZ3JvdW5kRmlsbFR5cGUiOjAsIk1hcmdpbiI6eyIkaWQiOiI0NTIwIiwiVG9wIjowLjAsIkxlZnQiOjAuMCwiUmlnaHQiOjAuMCwiQm90dG9tIjowLjB9LCJQYWRkaW5nIjp7IiRpZCI6IjQ1MjEiLCJUb3AiOjAuMCwiTGVmdCI6MC4wLCJSaWdodCI6MC4wLCJCb3R0b20iOjAuMH0sIkJhY2tncm91bmQiOnsiJGlkIjoiNDUyMiIsIkNvbG9yIjp7IiRpZCI6IjQ1MjMiLCJBIjoyNTUsIlIiOjE0LCJHIjo0MCwiQiI6NjV9fSwiSXNWaXNpYmxlIjp0cnVlLCJXaWR0aCI6MC4wLCJIZWlnaHQiOjAuMCwiQm9yZGVyU3R5bGUiOnsiJGlkIjoiNDUyNCIsIkxpbmVDb2xvciI6bnVsbCwiTGluZVdlaWdodCI6MC4wLCJMaW5lVHlwZSI6MCwiUGFyZW50U3R5bGUiOm51bGx9LCJQYXJlbnRTdHlsZSI6bnVsbH0sIkRhdGVGb3JtYXQiOnsiJGlkIjoiNDUyNS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0NTI2IiwiRm9ybWF0IjowLCJJc1Zpc2libGUiOmZhbHNlLCJMYXN0S25vd25WaXNpYmlsaXR5U3RhdGUiOmZhbHNlfSwiSXNWaXNpYmxlIjp0cnVlLCJWYXJpYW5jZVN0eWxlIjp7IiRpZCI6IjQ1MjciLCJUZXh0U3R5bGUiOnsiJGlkIjoiNDUyOCIsIkZvbnRTZXR0aW5ncyI6eyIkaWQiOiI0NTI5IiwiRm9udFNpemUiOjExLCJGb250TmFtZSI6IkNhbGlicmkiLCJJc0JvbGQiOmZhbHNlLCJJc0l0YWxpYyI6ZmFsc2UsIklzVW5kZXJsaW5lZCI6ZmFsc2UsIlBhcmVudFN0eWxlIjpudWxsfSwiQXV0b1NpemUiOjAsIkZvcmVncm91bmQiOnsiJGlkIjoiNDUzMCIsIkNvbG9yIjp7IiRpZCI6IjQ1MzE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NDUzMiIsIlRvcCI6MC4wLCJMZWZ0IjowLjAsIlJpZ2h0IjowLjAsIkJvdHRvbSI6MC4wfSwiUGFkZGluZyI6eyIkaWQiOiI0NTMzIiwiVG9wIjowLjAsIkxlZnQiOjAuMCwiUmlnaHQiOjAuMCwiQm90dG9tIjowLjB9LCJCYWNrZ3JvdW5kIjp7IiRpZCI6IjQ1MzQiLCJDb2xvciI6eyIkaWQiOiI0NTM1IiwiQSI6MCwiUiI6MCwiRyI6MCwiQiI6MH19LCJJc1Zpc2libGUiOnRydWUsIldpZHRoIjowLjAsIkhlaWdodCI6MC4wLCJCb3JkZXJTdHlsZSI6eyIkaWQiOiI0NTM2IiwiTGluZUNvbG9yIjpudWxsLCJMaW5lV2VpZ2h0IjowLjAsIkxpbmVUeXBlIjowLCJQYXJlbnRTdHlsZSI6bnVsbH0sIlBhcmVudFN0eWxlIjpudWxsfSwiUGFyZW50U3R5bGUiOm51bGx9LCJQYXJlbnRTdHlsZSI6bnVsbH0sIkRlZmF1bHRTd2ltbGFuZUFjdGl2aXR5U3R5bGUiOnsiJGlkIjoiNDUzNyIsIkhlYWRlclN0eWxlIjp7IiRpZCI6IjQ1MzgiLCJUZXh0U3R5bGUiOnsiJGlkIjoiNDUzOSIsIkZvbnRTZXR0aW5ncyI6eyIkaWQiOiI0NTQwIiwiRm9udFNpemUiOjExLCJGb250TmFtZSI6IkNhbGlicmkiLCJJc0JvbGQiOmZhbHNlLCJJc0l0YWxpYyI6ZmFsc2UsIklzVW5kZXJsaW5lZCI6ZmFsc2UsIlBhcmVudFN0eWxlIjpudWxsfSwiQXV0b1NpemUiOjIsIkZvcmVncm91bmQiOnsiJGlkIjoiNDU0MSIsIkNvbG9yIjp7IiRpZCI6IjQ1NDIiLCJBIjoyNTUsIlIiOjAsIkciOjAsIkIiOjB9fSwiTWF4V2lkdGgiOiJJbmZpbml0eSIsIk1heEhlaWdodCI6IkluZmluaXR5IiwiU21hcnRGb3JlZ3JvdW5kSXNBY3RpdmUiOmZhbHNlLCJIb3Jpem9udGFsQWxpZ25tZW50IjowLCJWZXJ0aWNhbEFsaWdubWVudCI6MCwiU21hcnRGb3JlZ3JvdW5kIjpudWxsLCJCYWNrZ3JvdW5kRmlsbFR5cGUiOjAsIk1hcmdpbiI6eyIkaWQiOiI0NTQzIiwiVG9wIjowLjAsIkxlZnQiOjAuMCwiUmlnaHQiOjAuMCwiQm90dG9tIjowLjB9LCJQYWRkaW5nIjp7IiRpZCI6IjQ1NDQiLCJUb3AiOjAuMCwiTGVmdCI6MC4wLCJSaWdodCI6MC4wLCJCb3R0b20iOjAuMH0sIkJhY2tncm91bmQiOnsiJGlkIjoiNDU0NSIsIkNvbG9yIjp7IiRpZCI6IjQ1NDYiLCJBIjoyNTUsIlIiOjAsIkciOjAsIkIiOjB9fSwiSXNWaXNpYmxlIjp0cnVlLCJXaWR0aCI6MC4wLCJIZWlnaHQiOjAuMCwiQm9yZGVyU3R5bGUiOm51bGwsIlBhcmVudFN0eWxlIjpudWxsfSwiUmVjdGFuZ2xlU3R5bGUiOnsiJGlkIjoiNDU0NyIsIk1hcmdpbiI6eyIkaWQiOiI0NTQ4IiwiVG9wIjowLjAsIkxlZnQiOjAuMCwiUmlnaHQiOjAuMCwiQm90dG9tIjowLjB9LCJQYWRkaW5nIjp7IiRpZCI6IjQ1NDkiLCJUb3AiOjAuMCwiTGVmdCI6MC4wLCJSaWdodCI6MC4wLCJCb3R0b20iOjAuMH0sIkJhY2tncm91bmQiOnsiJGlkIjoiNDU1MCIsIkNvbG9yIjp7IiRpZCI6IjQ1NTEiLCJBIjoxMjcsIlIiOjE1LCJHIjoxNTgsIkIiOjIxM319LCJJc1Zpc2libGUiOnRydWUsIldpZHRoIjowLjAsIkhlaWdodCI6MC4wLCJCb3JkZXJTdHlsZSI6eyIkaWQiOiI0NTUyIiwiTGluZUNvbG9yIjp7IiRpZCI6IjQ1NTMiLCIkdHlwZSI6Ik5MUkUuQ29tbW9uLkRvbS5Tb2xpZENvbG9yQnJ1c2gsIE5MUkUuQ29tbW9uIiwiQ29sb3IiOnsiJGlkIjoiNDU1NCIsIkEiOjI1NSwiUiI6MjU1LCJHIjowLCJCIjowfX0sIkxpbmVXZWlnaHQiOjAuMCwiTGluZVR5cGUiOjAsIlBhcmVudFN0eWxlIjpudWxsfSwiUGFyZW50U3R5bGUiOm51bGx9LCJNYXJnaW4iOnsiJGlkIjoiNDU1NSIsIlRvcCI6MC4wLCJMZWZ0IjowLjAsIlJpZ2h0IjowLjAsIkJvdHRvbSI6MC4wfSwiUGFkZGluZyI6eyIkaWQiOiI0NTU2IiwiVG9wIjowLjAsIkxlZnQiOjAuMCwiUmlnaHQiOjAuMCwiQm90dG9tIjowLjB9LCJCYWNrZ3JvdW5kIjpudWxsLCJJc1Zpc2libGUiOnRydWUsIldpZHRoIjowLjAsIkhlaWdodCI6MC4wLCJCb3JkZXJTdHlsZSI6bnVsbCwiUGFyZW50U3R5bGUiOm51bGx9LCJCYWNrZ3JvdW5kU3R5bGUiOnsiJGlkIjoiNDU1NyIsIk1hcmdpbiI6eyIkaWQiOiI0NTU4IiwiVG9wIjowLjAsIkxlZnQiOjAuMCwiUmlnaHQiOjAuMCwiQm90dG9tIjowLjB9LCJQYWRkaW5nIjp7IiRpZCI6IjQ1NTkiLCJUb3AiOjAuMCwiTGVmdCI6MC4wLCJSaWdodCI6MC4wLCJCb3R0b20iOjAuMH0sIkJhY2tncm91bmQiOnsiJGlkIjoiNDU2MCIsIkNvbG9yIjp7IiRpZCI6IjQ1NjEiLCJBIjo1MSwiUiI6MjAwLCJHIjoyMDAsIkIiOjIwMH19LCJJc1Zpc2libGUiOnRydWUsIldpZHRoIjowLjAsIkhlaWdodCI6MC4wLCJCb3JkZXJTdHlsZSI6eyIkaWQiOiI0NTYyIiwiTGluZUNvbG9yIjp7IiRpZCI6IjQ1NjMiLCIkdHlwZSI6Ik5MUkUuQ29tbW9uLkRvbS5Tb2xpZENvbG9yQnJ1c2gsIE5MUkUuQ29tbW9uIiwiQ29sb3IiOnsiJGlkIjoiNDU2NCIsIkEiOjI1NSwiUiI6MjM0LCJHIjoyMiwiQiI6MzB9fSwiTGluZVdlaWdodCI6MC4wLCJMaW5lVHlwZSI6MCwiUGFyZW50U3R5bGUiOm51bGx9LCJQYXJlbnRTdHlsZSI6bnVsbH0sIk1hcmdpbiI6eyIkaWQiOiI0NTY1IiwiVG9wIjowLjAsIkxlZnQiOjAuMCwiUmlnaHQiOjAuMCwiQm90dG9tIjowLjB9LCJQYWRkaW5nIjp7IiRpZCI6IjQ1NjYiLCJUb3AiOjAuMCwiTGVmdCI6MC4wLCJSaWdodCI6MC4wLCJCb3R0b20iOjAuMH0sIklzVmlzaWJsZSI6dHJ1ZSwiV2lkdGgiOjAuMCwiSGVpZ2h0IjowLjAsIkJvcmRlclN0eWxlIjp7IiRpZCI6IjQ1NjciLCJMaW5lQ29sb3IiOm51bGwsIkxpbmVXZWlnaHQiOjAuMCwiTGluZVR5cGUiOjAsIlBhcmVudFN0eWxlIjpudWxsfSwiUGFyZW50U3R5bGUiOm51bGx9LCJNYXJnaW4iOnsiJGlkIjoiNDU2OCIsIlRvcCI6MC4wLCJMZWZ0IjowLjAsIlJpZ2h0IjowLjAsIkJvdHRvbSI6MC4wfSwiUGFkZGluZyI6eyIkaWQiOiI0NTY5IiwiVG9wIjowLjAsIkxlZnQiOjAuMCwiUmlnaHQiOjAuMCwiQm90dG9tIjowLjB9LCJJc1Zpc2libGUiOnRydWUsIldpZHRoIjowLjAsIkhlaWdodCI6MC4wLCJCb3JkZXJTdHlsZSI6eyIkaWQiOiI0NTcwIiwiTGluZUNvbG9yIjpudWxsLCJMaW5lV2VpZ2h0IjowLjAsIkxpbmVUeXBlIjowLCJQYXJlbnRTdHlsZSI6bnVsbH0sIlBhcmVudFN0eWxlIjpudWxsfV0sIkNvbmRpdGlvbmFsRm9ybWF0dGluZyI6eyIkaWQiOiI0NTcxIiwiUHZBRm9ybWF0dGluZyI6eyIkaWQiOiI0NTcyIiwiRGVsYXlUYXNrU3R5bGUiOnsiJGlkIjoiNDU3MyIsIlN0eWxlT3B0aW9ucyI6MjQsIlRpdGxlRm9yZWdyb3VuZCI6eyIkaWQiOiI0NTc0IiwiQ29sb3IiOnsiJGlkIjoiNDU3NSIsIkEiOjI1NSwiUiI6MTc1LCJHIjowLCJCIjowfX0sIkFjdHVhbFNoYXBlc0JhY2tncm91bmQiOnsiJGlkIjoiNDU3NiIsIkNvbG9yIjp7IiRpZCI6IjQ1NzciLCJBIjo2MiwiUiI6MjU1LCJHIjowLCJCIjowfX0sIkFjdHVhbFNoYXBlc0JvcmRlclN0eWxlIjp7IiRpZCI6IjQ1NzgiLCJMaW5lQ29sb3IiOnsiJGlkIjoiNDU3OSIsIiR0eXBlIjoiTkxSRS5Db21tb24uRG9tLlNvbGlkQ29sb3JCcnVzaCwgTkxSRS5Db21tb24iLCJDb2xvciI6eyIkaWQiOiI0NTgwIiwiQSI6MTYzLCJSIjoyNTUsIkciOjAsIkIiOjB9fSwiTGluZVdlaWdodCI6My4wLCJMaW5lVHlwZSI6MCwiUGFyZW50U3R5bGUiOm51bGx9LCJCYXNlbGluZVNoYXBlc0JhY2tncm91bmQiOnsiJGlkIjoiNDU4MSIsIkNvbG9yIjp7IiRpZCI6IjQ1ODIiLCJBIjoxODQsIlIiOjI1NSwiRyI6MCwiQiI6MH19LCJWYXJpYW5jZUZvcmVncm91bmQiOnsiJGlkIjoiNDU4MyIsIkNvbG9yIjp7IiRpZCI6IjQ1ODQiLCJBIjoyNTUsIlIiOjE3NSwiRyI6MCwiQiI6MH19LCJJc1Zpc2libGUiOnRydWV9LCJEZWxheU1pbGVzdG9uZVN0eWxlIjp7IiRpZCI6IjQ1ODUiLCJTdHlsZU9wdGlvbnMiOjE4LCJUaXRsZUZvcmVncm91bmQiOnsiJGlkIjoiNDU4NiIsIkNvbG9yIjp7IiRpZCI6IjQ1ODciLCJBIjoyNTUsIlIiOjE3NSwiRyI6MCwiQiI6MH19LCJBY3R1YWxTaGFwZXNCYWNrZ3JvdW5kIjp7IiRpZCI6IjQ1ODgiLCJDb2xvciI6eyIkaWQiOiI0NTg5IiwiQSI6MjU1LCJSIjoyMjIsIkciOjgwLCJCIjo1MH19LCJBY3R1YWxTaGFwZXNCb3JkZXJTdHlsZSI6eyIkaWQiOiI0NTkwIiwiTGluZUNvbG9yIjp7IiRpZCI6IjQ1OTEiLCIkdHlwZSI6Ik5MUkUuQ29tbW9uLkRvbS5Tb2xpZENvbG9yQnJ1c2gsIE5MUkUuQ29tbW9uIiwiQ29sb3IiOnsiJGlkIjoiNDU5MiIsIkEiOjE2MywiUiI6MjU1LCJHIjowLCJCIjowfX0sIkxpbmVXZWlnaHQiOjMuMCwiTGluZVR5cGUiOjAsIlBhcmVudFN0eWxlIjpudWxsfSwiQmFzZWxpbmVTaGFwZXNCYWNrZ3JvdW5kIjp7IiRpZCI6IjQ1OTMiLCJDb2xvciI6eyIkaWQiOiI0NTk0IiwiQSI6MTg0LCJSIjoyNTUsIkciOjAsIkIiOjB9fSwiVmFyaWFuY2VGb3JlZ3JvdW5kIjp7IiRpZCI6IjQ1OTUiLCJDb2xvciI6eyIkaWQiOiI0NTk2IiwiQSI6MjU1LCJSIjoxNzUsIkciOjAsIkIiOjB9fSwiSXNWaXNpYmxlIjp0cnVlfSwiQWR2YW5jZVRhc2tTdHlsZSI6eyIkaWQiOiI0NTk3IiwiU3R5bGVPcHRpb25zIjoyNCwiVGl0bGVGb3JlZ3JvdW5kIjp7IiRpZCI6IjQ1OTgiLCJDb2xvciI6eyIkaWQiOiI0NTk5IiwiQSI6MjU1LCJSIjowLCJHIjoxMTAsIkIiOjB9fSwiQWN0dWFsU2hhcGVzQmFja2dyb3VuZCI6eyIkaWQiOiI0NjAwIiwiQ29sb3IiOnsiJGlkIjoiNDYwMSIsIkEiOjYxLCJSIjowLCJHIjoxMjgsIkIiOjB9fSwiQWN0dWFsU2hhcGVzQm9yZGVyU3R5bGUiOnsiJGlkIjoiNDYwMiIsIkxpbmVDb2xvciI6eyIkaWQiOiI0NjAzIiwiJHR5cGUiOiJOTFJFLkNvbW1vbi5Eb20uU29saWRDb2xvckJydXNoLCBOTFJFLkNvbW1vbiIsIkNvbG9yIjp7IiRpZCI6IjQ2MDQiLCJBIjoxNjMsIlIiOjAsIkciOjEyOCwiQiI6MH19LCJMaW5lV2VpZ2h0IjozLjAsIkxpbmVUeXBlIjowLCJQYXJlbnRTdHlsZSI6bnVsbH0sIkJhc2VsaW5lU2hhcGVzQmFja2dyb3VuZCI6eyIkaWQiOiI0NjA1IiwiQ29sb3IiOnsiJGlkIjoiNDYwNiIsIkEiOjE4NCwiUiI6MCwiRyI6MTI4LCJCIjowfX0sIlZhcmlhbmNlRm9yZWdyb3VuZCI6eyIkaWQiOiI0NjA3IiwiQ29sb3IiOnsiJGlkIjoiNDYwOCIsIkEiOjI1NSwiUiI6MCwiRyI6MTEwLCJCIjowfX0sIklzVmlzaWJsZSI6dHJ1ZX0sIkFkdmFuY2VNaWxlc3RvbmVTdHlsZSI6eyIkaWQiOiI0NjA5IiwiU3R5bGVPcHRpb25zIjoxOCwiVGl0bGVGb3JlZ3JvdW5kIjp7IiRpZCI6IjQ2MTAiLCJDb2xvciI6eyIkaWQiOiI0NjExIiwiQSI6MjU1LCJSIjowLCJHIjoxMTAsIkIiOjB9fSwiQWN0dWFsU2hhcGVzQmFja2dyb3VuZCI6eyIkaWQiOiI0NjEyIiwiQ29sb3IiOnsiJGlkIjoiNDYxMyIsIkEiOjI1NSwiUiI6MjAsIkciOjEwMCwiQiI6MH19LCJBY3R1YWxTaGFwZXNCb3JkZXJTdHlsZSI6eyIkaWQiOiI0NjE0IiwiTGluZUNvbG9yIjp7IiRpZCI6IjQ2MTUiLCIkdHlwZSI6Ik5MUkUuQ29tbW9uLkRvbS5Tb2xpZENvbG9yQnJ1c2gsIE5MUkUuQ29tbW9uIiwiQ29sb3IiOnsiJGlkIjoiNDYxNiIsIkEiOjE2MywiUiI6MCwiRyI6MTI4LCJCIjowfX0sIkxpbmVXZWlnaHQiOjMuMCwiTGluZVR5cGUiOjAsIlBhcmVudFN0eWxlIjpudWxsfSwiQmFzZWxpbmVTaGFwZXNCYWNrZ3JvdW5kIjp7IiRpZCI6IjQ2MTciLCJDb2xvciI6eyIkaWQiOiI0NjE4IiwiQSI6MTg0LCJSIjowLCJHIjoxMjgsIkIiOjB9fSwiVmFyaWFuY2VGb3JlZ3JvdW5kIjp7IiRpZCI6IjQ2MTkiLCJDb2xvciI6eyIkaWQiOiI0NjIwIiwiQSI6MjU1LCJSIjowLCJHIjoxMTAsIkIiOjB9fSwiSXNWaXNpYmxlIjp0cnVlfX0sIlZhcmlhbmNlRGlzcGxheVNldHRpbmdzIjp7IiRpZCI6IjQ2MjEiLCJUYXNrVmFyaWFuY2VEaXNwbGF5T3B0aW9ucyI6eyIkaWQiOiI0NjIyIiwiU2hvd0RlbGF5VmFyaWFuY2UiOnRydWUsIlNob3dBZHZhbmNlVmFyaWFuY2UiOnRydWUsIlNob3dfMF9WYXJpYW5jZSI6dHJ1ZX0sIk1pbGVzdG9uZVZhcmlhbmNlRGlzcGxheU9wdGlvbnMiOnsiJGlkIjoiNDYyMyIsIlNob3dEZWxheVZhcmlhbmNlIjp0cnVlLCJTaG93QWR2YW5jZVZhcmlhbmNlIjp0cnVlLCJTaG93XzBfVmFyaWFuY2UiOnRydWV9fX19LCJTY2FsZSI6bnVsbCwiU2NhbGVWMiI6eyIkaWQiOiI0NjI0IiwiU3RhcnREYXRlIjoiMDAwMS0wMS0wMVQwMDowMDowMCIsIkVuZERhdGUiOiIyMDI3LTExLTIzVDIzOjU5OjAwIiwiQXV0b0RhdGVSYW5nZSI6dHJ1ZSwiV29ya2luZ0RheXMiOjMxLCJGaXNjYWxZZWFyIjp7IiRpZCI6IjQ2MjUiLCJTdGFydE1vbnRoIjoxLCJVc2VTdGFydGluZ1llYXJGb3JOdW1iZXJpbmciOnRydWUsIlNob3dGaXNjYWxZZWFyTGFiZWwiOnRydWV9LCJUb2RheU1hcmtlclRleHQiOiJUb2RheSIsIkF1dG9TY2FsZVR5cGUiOmZhbHNlLCJUaW1lYmFuZFNjYWxlcyI6eyIkaWQiOiI0NjI2IiwiVG9wU2NhbGVMYXllciI6eyIkaWQiOiI0NjI3IiwiRm9ybWF0IjoiTU1NIiwiVHlwZSI6NCwiR3JvdXBpbmdJbnRlcnZhbHMiOnsiJGlkIjoiNDYyOCIsIklzU2V0IjpmYWxzZSwiR3JvdXBpbmdTdGVwQ291bnQiOjF9fSwiTWlkZGxlU2NhbGVMYXllciI6eyIkaWQiOiI0NjI5IiwiRm9ybWF0IjoiTU1NIiwiVHlwZSI6MywiR3JvdXBpbmdJbnRlcnZhbHMiOnsiJGlkIjoiNDYzMCIsIklzU2V0IjpmYWxzZSwiR3JvdXBpbmdTdGVwQ291bnQiOjF9fSwiQm90dG9tU2NhbGVMYXllciI6eyIkaWQiOiI0NjMxIiwiRm9ybWF0IjpudWxsLCJUeXBlIjowLCJHcm91cGluZ0ludGVydmFscyI6eyIkaWQiOiI0NjMyIiwiSXNTZXQiOmZhbHNlLCJHcm91cGluZ1N0ZXBDb3VudCI6MX19fX0sIk1pbGVzdG9uZXMiOlt7IiRpZCI6IjQ2MzMiLCJEYXRlIjoiMjAyNy0wNi0wOFQyMzo1OTowMCIsIlN0eWxlIjp7IiRpZCI6IjQ2MzQiLCJTaGFwZSI6MiwiQ29ubmVjdG9yTWFyZ2luIjp7IiRpZCI6IjQ2MzUiLCJUb3AiOjAuMCwiTGVmdCI6Mi4wLCJSaWdodCI6Mi4wLCJCb3R0b20iOjAuMH0sIkNvbm5lY3RvclN0eWxlIjp7IiRpZCI6IjQ2MzYiLCJMaW5lQ29sb3IiOnsiJGlkIjoiNDYzNyIsIiR0eXBlIjoiTkxSRS5Db21tb24uRG9tLlNvbGlkQ29sb3JCcnVzaCwgTkxSRS5Db21tb24iLCJDb2xvciI6eyIkaWQiOiI0NjM4IiwiQSI6MTI3LCJSIjoyMSwiRyI6OTYsIkIiOjEzMH19LCJMaW5lV2VpZ2h0IjoxLjAsIkxpbmVUeXBlIjowLCJQYXJlbnRTdHlsZSI6bnVsbH0sIklzQmVsb3dUaW1lYmFuZCI6ZmFsc2UsIlBvc2l0aW9uT25UYXNrIjowLCJIaWRlRGF0ZSI6ZmFsc2UsIlNoYXBlU2l6ZSI6MSwiU3BhY2luZyI6MC4wLCJQYWRkaW5nIjp7IiRpZCI6IjQ2MzkiLCJUb3AiOjUuMCwiTGVmdCI6My4wLCJSaWdodCI6MC4wLCJCb3R0b20iOjIuMH0sIlNoYXBlU3R5bGUiOnsiJGlkIjoiNDY0MCIsIk1hcmdpbiI6eyIkaWQiOiI0NjQxIiwiVG9wIjowLjAsIkxlZnQiOjAuMCwiUmlnaHQiOjAuMCwiQm90dG9tIjowLjB9LCJQYWRkaW5nIjp7IiRpZCI6IjQ2NDIiLCJUb3AiOjAuMCwiTGVmdCI6MC4wLCJSaWdodCI6MC4wLCJCb3R0b20iOjAuMH0sIkJhY2tncm91bmQiOnsiJGlkIjoiNDY0MyIsIkNvbG9yIjp7IiRpZCI6IjQ2NDQiLCJBIjoyNTUsIlIiOjIxLCJHIjo5NiwiQiI6MTMwfX0sIklzVmlzaWJsZSI6dHJ1ZSwiV2lkdGgiOjEzLjAsIkhlaWdodCI6MTMuMCwiQm9yZGVyU3R5bGUiOnsiJGlkIjoiNDY0NSIsIkxpbmVDb2xvciI6eyIkaWQiOiI0NjQ2IiwiJHR5cGUiOiJOTFJFLkNvbW1vbi5Eb20uU29saWRDb2xvckJydXNoLCBOTFJFLkNvbW1vbiIsIkNvbG9yIjp7IiRpZCI6IjQ2NDciLCJBIjoyNTUsIlIiOjIzNCwiRyI6MjIsIkIiOjMwfX0sIkxpbmVXZWlnaHQiOjAuMCwiTGluZVR5cGUiOjAsIlBhcmVudFN0eWxlIjpudWxsfSwiUGFyZW50U3R5bGUiOm51bGx9LCJUaXRsZVN0eWxlIjp7IiRpZCI6IjQ2NDgiLCJGb250U2V0dGluZ3MiOnsiJGlkIjoiNDY0OSIsIkZvbnRTaXplIjoxMSwiRm9udE5hbWUiOiJDYWxpYnJpIiwiSXNCb2xkIjp0cnVlLCJJc0l0YWxpYyI6ZmFsc2UsIklzVW5kZXJsaW5lZCI6ZmFsc2UsIlBhcmVudFN0eWxlIjpudWxsfSwiQXV0b1NpemUiOjAsIkZvcmVncm91bmQiOnsiJGlkIjoiNDY1MCIsIkNvbG9yIjp7IiRpZCI6IjQ2NTE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NDY1MiIsIlRvcCI6MC4wLCJMZWZ0IjowLjAsIlJpZ2h0IjowLjAsIkJvdHRvbSI6MC4wfSwiUGFkZGluZyI6eyIkaWQiOiI0NjUzIiwiVG9wIjowLjAsIkxlZnQiOjAuMCwiUmlnaHQiOjAuMCwiQm90dG9tIjowLjB9LCJCYWNrZ3JvdW5kIjp7IiRpZCI6IjQ2NTQiLCJDb2xvciI6eyIkaWQiOiI0NjU1IiwiQSI6MCwiUiI6MjU1LCJHIjoyNTUsIkIiOjI1NX19LCJJc1Zpc2libGUiOnRydWUsIldpZHRoIjowLjAsIkhlaWdodCI6MC4wLCJCb3JkZXJTdHlsZSI6eyIkaWQiOiI0NjU2IiwiTGluZUNvbG9yIjpudWxsLCJMaW5lV2VpZ2h0IjowLjAsIkxpbmVUeXBlIjowLCJQYXJlbnRTdHlsZSI6bnVsbH0sIlBhcmVudFN0eWxlIjpudWxsfSwiRGF0ZVN0eWxlIjp7IiRpZCI6IjQ2NTciLCJGb250U2V0dGluZ3MiOnsiJGlkIjoiNDY1OCIsIkZvbnRTaXplIjoxMCwiRm9udE5hbWUiOiJDYWxpYnJpIiwiSXNCb2xkIjpmYWxzZSwiSXNJdGFsaWMiOmZhbHNlLCJJc1VuZGVybGluZWQiOmZhbHNlLCJQYXJlbnRTdHlsZSI6bnVsbH0sIkF1dG9TaXplIjowLCJGb3JlZ3JvdW5kIjp7IiRpZCI6IjQ2NTkiLCJDb2xvciI6eyIkaWQiOiI0NjYwIiwiQSI6MjU1LCJSIjoxNCwiRyI6NDAsIkIiOjY1fX0sIk1heFdpZHRoIjoyMDAuMCwiTWF4SGVpZ2h0IjoiSW5maW5pdHkiLCJTbWFydEZvcmVncm91bmRJc0FjdGl2ZSI6ZmFsc2UsIkhvcml6b250YWxBbGlnbm1lbnQiOjAsIlZlcnRpY2FsQWxpZ25tZW50IjoxLCJTbWFydEZvcmVncm91bmQiOm51bGwsIkJhY2tncm91bmRGaWxsVHlwZSI6MCwiTWFyZ2luIjp7IiRpZCI6IjQ2NjEiLCJUb3AiOjAuMCwiTGVmdCI6MC4wLCJSaWdodCI6MC4wLCJCb3R0b20iOjAuMH0sIlBhZGRpbmciOnsiJGlkIjoiNDY2MiIsIlRvcCI6MC4wLCJMZWZ0IjowLjAsIlJpZ2h0IjowLjAsIkJvdHRvbSI6MC4wfSwiQmFja2dyb3VuZCI6eyIkaWQiOiI0NjYzIiwiQ29sb3IiOnsiJGlkIjoiNDY2NCIsIkEiOjAsIlIiOjI1NSwiRyI6MjU1LCJCIjoyNTV9fSwiSXNWaXNpYmxlIjp0cnVlLCJXaWR0aCI6MC4wLCJIZWlnaHQiOjAuMCwiQm9yZGVyU3R5bGUiOnsiJGlkIjoiNDY2NSIsIkxpbmVDb2xvciI6bnVsbCwiTGluZVdlaWdodCI6MC4wLCJMaW5lVHlwZSI6MCwiUGFyZW50U3R5bGUiOm51bGx9LCJQYXJlbnRTdHlsZSI6bnVsbH0sIkRhdGVGb3JtYXQiOnsiJGlkIjoiNDY2NiIsIkZvcm1hdFN0cmluZyI6Ik1NTSBkLCB5eXl5IiwiU2VwYXJhdG9yIjoiLyIsIlVzZUludGVybmF0aW9uYWxEYXRlRm9ybWF0IjpmYWxzZSwiRGF0ZUlzVmlzaWJsZSI6dHJ1ZSwiVGltZUlzVmlzaWJsZSI6ZmFsc2UsIkhvdXJEaWdpdHMiOjEsIkFtUG1EZXNpZ25hdG9yIjoyLCJUcmltMDBNaW51dGVzIjpmYWxzZSwiTGFzdEtub3duVmlzaWJpbGl0eVN0YXRlIjpudWxsfSwiV2Vla051bWJlcmluZyI6eyIkaWQiOiI0NjY3IiwiRm9ybWF0IjowLCJJc1Zpc2libGUiOmZhbHNlLCJMYXN0S25vd25WaXNpYmlsaXR5U3RhdGUiOmZhbHNlfSwiSXNWaXNpYmxlIjp0cnVlLCJWYXJpYW5jZVN0eWxlIjp7IiRpZCI6IjQ2NjgiLCJUZXh0U3R5bGUiOnsiJGlkIjoiNDY2OSIsIkZvbnRTZXR0aW5ncyI6eyIkaWQiOiI0NjcwIiwiRm9udFNpemUiOjExLCJGb250TmFtZSI6IkNhbGlicmkiLCJJc0JvbGQiOmZhbHNlLCJJc0l0YWxpYyI6ZmFsc2UsIklzVW5kZXJsaW5lZCI6ZmFsc2UsIlBhcmVudFN0eWxlIjpudWxsfSwiQXV0b1NpemUiOjAsIkZvcmVncm91bmQiOnsiJGlkIjoiNDY3MSIsIkNvbG9yIjp7IiRpZCI6IjQ2NzI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NDY3MyIsIlRvcCI6MC4wLCJMZWZ0IjowLjAsIlJpZ2h0IjowLjAsIkJvdHRvbSI6MC4wfSwiUGFkZGluZyI6eyIkaWQiOiI0Njc0IiwiVG9wIjowLjAsIkxlZnQiOjAuMCwiUmlnaHQiOjAuMCwiQm90dG9tIjowLjB9LCJCYWNrZ3JvdW5kIjp7IiRpZCI6IjQ2NzUiLCJDb2xvciI6eyIkaWQiOiI0Njc2IiwiQSI6MCwiUiI6MCwiRyI6MCwiQiI6MH19LCJJc1Zpc2libGUiOmZhbHNlLCJXaWR0aCI6MC4wLCJIZWlnaHQiOjAuMCwiQm9yZGVyU3R5bGUiOnsiJGlkIjoiNDY3NyIsIkxpbmVDb2xvciI6bnVsbCwiTGluZVdlaWdodCI6MC4wLCJMaW5lVHlwZSI6MCwiUGFyZW50U3R5bGUiOm51bGx9LCJQYXJlbnRTdHlsZSI6bnVsbH0sIlBhcmVudFN0eWxlIjpudWxsfSwiUGFyZW50U3R5bGUiOm51bGx9LCJJbmRleCI6MCwiUGVyY2VudGFnZUNvbXBsZXRlIjpudWxsLCJQb3NpdGlvbiI6eyJSYXRpbyI6MC4wLCJJc0N1c3RvbSI6ZmFsc2V9LCJEYXRlRm9ybWF0Ijp7IiRyZWYiOiI0NjY2In0sIldlZWtOdW1iZXJpbmciOnsiJGlkIjoiNDY3OCIsIkZvcm1hdCI6MCwiSXNWaXNpYmxlIjpmYWxzZSwiTGFzdEtub3duVmlzaWJpbGl0eVN0YXRlIjpmYWxzZX0sIkJhc2VsaW5lRGF0YSI6eyIkaWQiOiI0Njc5IiwiRGF0ZSI6IjIwMjctMDYtMDhUMjM6NTk6MDAifSwiUmVsYXRlZFRhc2tJZCI6IjAwMDAwMDAwLTAwMDAtMDAwMC0wMDAwLTAwMDAwMDAwMDAwMCIsIklkIjoiOTUxYjYwZDEtY2E3Yi00N2FjLWFhZjItZDcxZGYyODFhNzU1IiwiSW1wb3J0SWQiOm51bGwsIlRpdGxlIjoiU3RhcnQgb2YgQ0MiLCJOb3RlIjpudWxsLCJIeXBlcmxpbmsiOnsiJGlkIjoiNDY4MCIsIkFkZHJlc3MiOiIiLCJTdWJBZGRyZXNzIjoiIn0sIklzQ2hhbmdlZCI6ZmFsc2UsIklzTmV3IjpmYWxzZX0seyIkaWQiOiI0NjgxIiwiRGF0ZSI6IjIwMjctMTEtMjNUMjM6NTk6MDAiLCJTdHlsZSI6eyIkaWQiOiI0NjgyIiwiU2hhcGUiOjIsIkNvbm5lY3Rvck1hcmdpbiI6eyIkaWQiOiI0NjgzIiwiVG9wIjowLjAsIkxlZnQiOjIuMCwiUmlnaHQiOjIuMCwiQm90dG9tIjowLjB9LCJDb25uZWN0b3JTdHlsZSI6eyIkaWQiOiI0Njg0IiwiTGluZUNvbG9yIjp7IiRpZCI6IjQ2ODUiLCIkdHlwZSI6Ik5MUkUuQ29tbW9uLkRvbS5Tb2xpZENvbG9yQnJ1c2gsIE5MUkUuQ29tbW9uIiwiQ29sb3IiOnsiJGlkIjoiNDY4NiIsIkEiOjEyNywiUiI6MjMzLCJHIjoxMTMsIkIiOjUwfX0sIkxpbmVXZWlnaHQiOjEuMCwiTGluZVR5cGUiOjAsIlBhcmVudFN0eWxlIjpudWxsfSwiSXNCZWxvd1RpbWViYW5kIjpmYWxzZSwiUG9zaXRpb25PblRhc2siOjAsIkhpZGVEYXRlIjpmYWxzZSwiU2hhcGVTaXplIjoxLCJTcGFjaW5nIjowLjAsIlBhZGRpbmciOnsiJGlkIjoiNDY4NyIsIlRvcCI6NS4wLCJMZWZ0IjozLjAsIlJpZ2h0IjowLjAsIkJvdHRvbSI6Mi4wfSwiU2hhcGVTdHlsZSI6eyIkaWQiOiI0Njg4IiwiTWFyZ2luIjp7IiRpZCI6IjQ2ODkiLCJUb3AiOjAuMCwiTGVmdCI6MC4wLCJSaWdodCI6MC4wLCJCb3R0b20iOjAuMH0sIlBhZGRpbmciOnsiJGlkIjoiNDY5MCIsIlRvcCI6MC4wLCJMZWZ0IjowLjAsIlJpZ2h0IjowLjAsIkJvdHRvbSI6MC4wfSwiQmFja2dyb3VuZCI6eyIkaWQiOiI0NjkxIiwiQ29sb3IiOnsiJGlkIjoiNDY5MiIsIkEiOjI1NSwiUiI6MjMzLCJHIjoxMTMsIkIiOjUwfX0sIklzVmlzaWJsZSI6dHJ1ZSwiV2lkdGgiOjEzLjAsIkhlaWdodCI6MTMuMCwiQm9yZGVyU3R5bGUiOnsiJGlkIjoiNDY5MyIsIkxpbmVDb2xvciI6eyIkaWQiOiI0Njk0IiwiJHR5cGUiOiJOTFJFLkNvbW1vbi5Eb20uU29saWRDb2xvckJydXNoLCBOTFJFLkNvbW1vbiIsIkNvbG9yIjp7IiRpZCI6IjQ2OTUiLCJBIjoyNTUsIlIiOjIzNCwiRyI6MjIsIkIiOjMwfX0sIkxpbmVXZWlnaHQiOjAuMCwiTGluZVR5cGUiOjAsIlBhcmVudFN0eWxlIjpudWxsfSwiUGFyZW50U3R5bGUiOm51bGx9LCJUaXRsZVN0eWxlIjp7IiRpZCI6IjQ2OTYiLCJGb250U2V0dGluZ3MiOnsiJGlkIjoiNDY5NyIsIkZvbnRTaXplIjoxMSwiRm9udE5hbWUiOiJDYWxpYnJpIiwiSXNCb2xkIjp0cnVlLCJJc0l0YWxpYyI6ZmFsc2UsIklzVW5kZXJsaW5lZCI6ZmFsc2UsIlBhcmVudFN0eWxlIjpudWxsfSwiQXV0b1NpemUiOjIsIkZvcmVncm91bmQiOnsiJGlkIjoiNDY5OCIsIkNvbG9yIjp7IiRpZCI6IjQ2OTkiLCJBIjoyNTUsIlIiOjAsIkciOjAsIkIiOjB9fSwiTWF4V2lkdGgiOjk4LjE0NTI3ODkzMDY2NDA2MywiTWF4SGVpZ2h0IjoiSW5maW5pdHkiLCJTbWFydEZvcmVncm91bmRJc0FjdGl2ZSI6ZmFsc2UsIkhvcml6b250YWxBbGlnbm1lbnQiOjAsIlZlcnRpY2FsQWxpZ25tZW50IjoxLCJTbWFydEZvcmVncm91bmQiOm51bGwsIkJhY2tncm91bmRGaWxsVHlwZSI6MCwiTWFyZ2luIjp7IiRpZCI6IjQ3MDAiLCJUb3AiOjAuMCwiTGVmdCI6MC4wLCJSaWdodCI6MC4wLCJCb3R0b20iOjAuMH0sIlBhZGRpbmciOnsiJGlkIjoiNDcwMSIsIlRvcCI6MC4wLCJMZWZ0IjowLjAsIlJpZ2h0IjowLjAsIkJvdHRvbSI6MC4wfSwiQmFja2dyb3VuZCI6eyIkaWQiOiI0NzAyIiwiQ29sb3IiOnsiJGlkIjoiNDcwMyIsIkEiOjAsIlIiOjI1NSwiRyI6MjU1LCJCIjoyNTV9fSwiSXNWaXNpYmxlIjp0cnVlLCJXaWR0aCI6MC4wLCJIZWlnaHQiOjAuMCwiQm9yZGVyU3R5bGUiOnsiJGlkIjoiNDcwNCIsIkxpbmVDb2xvciI6bnVsbCwiTGluZVdlaWdodCI6MC4wLCJMaW5lVHlwZSI6MCwiUGFyZW50U3R5bGUiOm51bGx9LCJQYXJlbnRTdHlsZSI6bnVsbH0sIkRhdGVTdHlsZSI6eyIkaWQiOiI0NzA1IiwiRm9udFNldHRpbmdzIjp7IiRpZCI6IjQ3MDYiLCJGb250U2l6ZSI6MTAsIkZvbnROYW1lIjoiQ2FsaWJyaSIsIklzQm9sZCI6ZmFsc2UsIklzSXRhbGljIjpmYWxzZSwiSXNVbmRlcmxpbmVkIjpmYWxzZSwiUGFyZW50U3R5bGUiOm51bGx9LCJBdXRvU2l6ZSI6MCwiRm9yZWdyb3VuZCI6eyIkaWQiOiI0NzA3IiwiQ29sb3IiOnsiJGlkIjoiNDcwOCIsIkEiOjI1NSwiUiI6MTQsIkciOjQwLCJCIjo2NX19LCJNYXhXaWR0aCI6MjAwLjAsIk1heEhlaWdodCI6IkluZmluaXR5IiwiU21hcnRGb3JlZ3JvdW5kSXNBY3RpdmUiOmZhbHNlLCJIb3Jpem9udGFsQWxpZ25tZW50IjowLCJWZXJ0aWNhbEFsaWdubWVudCI6MSwiU21hcnRGb3JlZ3JvdW5kIjpudWxsLCJCYWNrZ3JvdW5kRmlsbFR5cGUiOjAsIk1hcmdpbiI6eyIkaWQiOiI0NzA5IiwiVG9wIjowLjAsIkxlZnQiOjAuMCwiUmlnaHQiOjAuMCwiQm90dG9tIjowLjB9LCJQYWRkaW5nIjp7IiRpZCI6IjQ3MTAiLCJUb3AiOjAuMCwiTGVmdCI6MC4wLCJSaWdodCI6MC4wLCJCb3R0b20iOjAuMH0sIkJhY2tncm91bmQiOnsiJGlkIjoiNDcxMSIsIkNvbG9yIjp7IiRpZCI6IjQ3MTIiLCJBIjowLCJSIjoyNTUsIkciOjI1NSwiQiI6MjU1fX0sIklzVmlzaWJsZSI6dHJ1ZSwiV2lkdGgiOjAuMCwiSGVpZ2h0IjowLjAsIkJvcmRlclN0eWxlIjp7IiRpZCI6IjQ3MTMiLCJMaW5lQ29sb3IiOm51bGwsIkxpbmVXZWlnaHQiOjAuMCwiTGluZVR5cGUiOjAsIlBhcmVudFN0eWxlIjpudWxsfSwiUGFyZW50U3R5bGUiOm51bGx9LCJEYXRlRm9ybWF0Ijp7IiRpZCI6IjQ3MTQiLCJGb3JtYXRTdHJpbmciOiJNTU0gZCwgeXl5eSIsIlNlcGFyYXRvciI6Ii8iLCJVc2VJbnRlcm5hdGlvbmFsRGF0ZUZvcm1hdCI6ZmFsc2UsIkRhdGVJc1Zpc2libGUiOnRydWUsIlRpbWVJc1Zpc2libGUiOmZhbHNlLCJIb3VyRGlnaXRzIjoxLCJBbVBtRGVzaWduYXRvciI6MiwiVHJpbTAwTWludXRlcyI6ZmFsc2UsIkxhc3RLbm93blZpc2liaWxpdHlTdGF0ZSI6bnVsbH0sIldlZWtOdW1iZXJpbmciOnsiJGlkIjoiNDcxNSIsIkZvcm1hdCI6MCwiSXNWaXNpYmxlIjpmYWxzZSwiTGFzdEtub3duVmlzaWJpbGl0eVN0YXRlIjpmYWxzZX0sIklzVmlzaWJsZSI6dHJ1ZSwiVmFyaWFuY2VTdHlsZSI6eyIkaWQiOiI0NzE2IiwiVGV4dFN0eWxlIjp7IiRpZCI6IjQ3MTciLCJGb250U2V0dGluZ3MiOnsiJGlkIjoiNDcxOCIsIkZvbnRTaXplIjoxMSwiRm9udE5hbWUiOiJDYWxpYnJpIiwiSXNCb2xkIjpmYWxzZSwiSXNJdGFsaWMiOmZhbHNlLCJJc1VuZGVybGluZWQiOmZhbHNlLCJQYXJlbnRTdHlsZSI6bnVsbH0sIkF1dG9TaXplIjowLCJGb3JlZ3JvdW5kIjp7IiRpZCI6IjQ3MTkiLCJDb2xvciI6eyIkaWQiOiI0NzIw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Q3MjEiLCJUb3AiOjAuMCwiTGVmdCI6MC4wLCJSaWdodCI6MC4wLCJCb3R0b20iOjAuMH0sIlBhZGRpbmciOnsiJGlkIjoiNDcyMiIsIlRvcCI6MC4wLCJMZWZ0IjowLjAsIlJpZ2h0IjowLjAsIkJvdHRvbSI6MC4wfSwiQmFja2dyb3VuZCI6eyIkaWQiOiI0NzIzIiwiQ29sb3IiOnsiJGlkIjoiNDcyNCIsIkEiOjAsIlIiOjAsIkciOjAsIkIiOjB9fSwiSXNWaXNpYmxlIjpmYWxzZSwiV2lkdGgiOjAuMCwiSGVpZ2h0IjowLjAsIkJvcmRlclN0eWxlIjp7IiRpZCI6IjQ3MjUiLCJMaW5lQ29sb3IiOm51bGwsIkxpbmVXZWlnaHQiOjAuMCwiTGluZVR5cGUiOjAsIlBhcmVudFN0eWxlIjpudWxsfSwiUGFyZW50U3R5bGUiOm51bGx9LCJQYXJlbnRTdHlsZSI6bnVsbH0sIlBhcmVudFN0eWxlIjpudWxsfSwiSW5kZXgiOjEsIlBlcmNlbnRhZ2VDb21wbGV0ZSI6bnVsbCwiUG9zaXRpb24iOnsiUmF0aW8iOjAuMCwiSXNDdXN0b20iOmZhbHNlfSwiRGF0ZUZvcm1hdCI6eyIkcmVmIjoiNDcxNCJ9LCJXZWVrTnVtYmVyaW5nIjp7IiRpZCI6IjQ3MjYiLCJGb3JtYXQiOjAsIklzVmlzaWJsZSI6ZmFsc2UsIkxhc3RLbm93blZpc2liaWxpdHlTdGF0ZSI6ZmFsc2V9LCJCYXNlbGluZURhdGEiOnsiJGlkIjoiNDcyNyIsIkRhdGUiOiIyMDI3LTExLTIzVDIzOjU5OjAwIn0sIlJlbGF0ZWRUYXNrSWQiOiIwMDAwMDAwMC0wMDAwLTAwMDAtMDAwMC0wMDAwMDAwMDAwMDAiLCJJZCI6ImFlZjMyYzMwLTEyNmMtNDU3Mi05MGI5LWE2OTg4MGMxODUyZCIsIkltcG9ydElkIjpudWxsLCJUaXRsZSI6IlRHNS9TQVIgYXBwcm92YWwiLCJOb3RlIjpudWxsLCJIeXBlcmxpbmsiOnsiJGlkIjoiNDcyOCIsIkFkZHJlc3MiOiIiLCJTdWJBZGRyZXNzIjoiIn0sIklzQ2hhbmdlZCI6ZmFsc2UsIklzTmV3IjpmYWxzZX0seyIkaWQiOiI0NzI5IiwiRGF0ZSI6IjIwMjYtMTAtMDdUMjM6NTk6MDAiLCJTdHlsZSI6eyIkaWQiOiI0NzMwIiwiU2hhcGUiOjIsIkNvbm5lY3Rvck1hcmdpbiI6eyIkaWQiOiI0NzMxIiwiVG9wIjowLjAsIkxlZnQiOjIuMCwiUmlnaHQiOjIuMCwiQm90dG9tIjowLjB9LCJDb25uZWN0b3JTdHlsZSI6eyIkaWQiOiI0NzMyIiwiTGluZUNvbG9yIjp7IiRpZCI6IjQ3MzMiLCIkdHlwZSI6Ik5MUkUuQ29tbW9uLkRvbS5Tb2xpZENvbG9yQnJ1c2gsIE5MUkUuQ29tbW9uIiwiQ29sb3IiOnsiJGlkIjoiNDczNCIsIkEiOjEyNywiUiI6MjMzLCJHIjoxMTMsIkIiOjUwfX0sIkxpbmVXZWlnaHQiOjEuMCwiTGluZVR5cGUiOjAsIlBhcmVudFN0eWxlIjpudWxsfSwiSXNCZWxvd1RpbWViYW5kIjpmYWxzZSwiUG9zaXRpb25PblRhc2siOjAsIkhpZGVEYXRlIjpmYWxzZSwiU2hhcGVTaXplIjoxLCJTcGFjaW5nIjowLjAsIlBhZGRpbmciOnsiJGlkIjoiNDczNSIsIlRvcCI6NS4wLCJMZWZ0IjozLjAsIlJpZ2h0IjowLjAsIkJvdHRvbSI6Mi4wfSwiU2hhcGVTdHlsZSI6eyIkaWQiOiI0NzM2IiwiTWFyZ2luIjp7IiRpZCI6IjQ3MzciLCJUb3AiOjAuMCwiTGVmdCI6MC4wLCJSaWdodCI6MC4wLCJCb3R0b20iOjAuMH0sIlBhZGRpbmciOnsiJGlkIjoiNDczOCIsIlRvcCI6MC4wLCJMZWZ0IjowLjAsIlJpZ2h0IjowLjAsIkJvdHRvbSI6MC4wfSwiQmFja2dyb3VuZCI6eyIkaWQiOiI0NzM5IiwiQ29sb3IiOnsiJGlkIjoiNDc0MCIsIkEiOjI1NSwiUiI6MjMzLCJHIjoxMTMsIkIiOjUwfX0sIklzVmlzaWJsZSI6dHJ1ZSwiV2lkdGgiOjEzLjAsIkhlaWdodCI6MTMuMCwiQm9yZGVyU3R5bGUiOnsiJGlkIjoiNDc0MSIsIkxpbmVDb2xvciI6eyIkaWQiOiI0NzQyIiwiJHR5cGUiOiJOTFJFLkNvbW1vbi5Eb20uU29saWRDb2xvckJydXNoLCBOTFJFLkNvbW1vbiIsIkNvbG9yIjp7IiRpZCI6IjQ3NDMiLCJBIjoyNTUsIlIiOjIzNCwiRyI6MjIsIkIiOjMwfX0sIkxpbmVXZWlnaHQiOjAuMCwiTGluZVR5cGUiOjAsIlBhcmVudFN0eWxlIjpudWxsfSwiUGFyZW50U3R5bGUiOm51bGx9LCJUaXRsZVN0eWxlIjp7IiRpZCI6IjQ3NDQiLCJGb250U2V0dGluZ3MiOnsiJGlkIjoiNDc0NSIsIkZvbnRTaXplIjoxMSwiRm9udE5hbWUiOiJDYWxpYnJpIiwiSXNCb2xkIjp0cnVlLCJJc0l0YWxpYyI6ZmFsc2UsIklzVW5kZXJsaW5lZCI6ZmFsc2UsIlBhcmVudFN0eWxlIjpudWxsfSwiQXV0b1NpemUiOjAsIkZvcmVncm91bmQiOnsiJGlkIjoiNDc0NiIsIkNvbG9yIjp7IiRpZCI6IjQ3NDc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NDc0OCIsIlRvcCI6MC4wLCJMZWZ0IjowLjAsIlJpZ2h0IjowLjAsIkJvdHRvbSI6MC4wfSwiUGFkZGluZyI6eyIkaWQiOiI0NzQ5IiwiVG9wIjowLjAsIkxlZnQiOjAuMCwiUmlnaHQiOjAuMCwiQm90dG9tIjowLjB9LCJCYWNrZ3JvdW5kIjp7IiRpZCI6IjQ3NTAiLCJDb2xvciI6eyIkaWQiOiI0NzUxIiwiQSI6MCwiUiI6MjU1LCJHIjoyNTUsIkIiOjI1NX19LCJJc1Zpc2libGUiOnRydWUsIldpZHRoIjowLjAsIkhlaWdodCI6MC4wLCJCb3JkZXJTdHlsZSI6eyIkaWQiOiI0NzUyIiwiTGluZUNvbG9yIjpudWxsLCJMaW5lV2VpZ2h0IjowLjAsIkxpbmVUeXBlIjowLCJQYXJlbnRTdHlsZSI6bnVsbH0sIlBhcmVudFN0eWxlIjpudWxsfSwiRGF0ZVN0eWxlIjp7IiRpZCI6IjQ3NTMiLCJGb250U2V0dGluZ3MiOnsiJGlkIjoiNDc1NCIsIkZvbnRTaXplIjoxMCwiRm9udE5hbWUiOiJDYWxpYnJpIiwiSXNCb2xkIjpmYWxzZSwiSXNJdGFsaWMiOmZhbHNlLCJJc1VuZGVybGluZWQiOmZhbHNlLCJQYXJlbnRTdHlsZSI6bnVsbH0sIkF1dG9TaXplIjowLCJGb3JlZ3JvdW5kIjp7IiRpZCI6IjQ3NTUiLCJDb2xvciI6eyIkaWQiOiI0NzU2IiwiQSI6MjU1LCJSIjoxNCwiRyI6NDAsIkIiOjY1fX0sIk1heFdpZHRoIjoyMDAuMCwiTWF4SGVpZ2h0IjoiSW5maW5pdHkiLCJTbWFydEZvcmVncm91bmRJc0FjdGl2ZSI6ZmFsc2UsIkhvcml6b250YWxBbGlnbm1lbnQiOjAsIlZlcnRpY2FsQWxpZ25tZW50IjoxLCJTbWFydEZvcmVncm91bmQiOm51bGwsIkJhY2tncm91bmRGaWxsVHlwZSI6MCwiTWFyZ2luIjp7IiRpZCI6IjQ3NTciLCJUb3AiOjAuMCwiTGVmdCI6MC4wLCJSaWdodCI6MC4wLCJCb3R0b20iOjAuMH0sIlBhZGRpbmciOnsiJGlkIjoiNDc1OCIsIlRvcCI6MC4wLCJMZWZ0IjowLjAsIlJpZ2h0IjowLjAsIkJvdHRvbSI6MC4wfSwiQmFja2dyb3VuZCI6eyIkaWQiOiI0NzU5IiwiQ29sb3IiOnsiJGlkIjoiNDc2MCIsIkEiOjAsIlIiOjI1NSwiRyI6MjU1LCJCIjoyNTV9fSwiSXNWaXNpYmxlIjp0cnVlLCJXaWR0aCI6MC4wLCJIZWlnaHQiOjAuMCwiQm9yZGVyU3R5bGUiOnsiJGlkIjoiNDc2MSIsIkxpbmVDb2xvciI6bnVsbCwiTGluZVdlaWdodCI6MC4wLCJMaW5lVHlwZSI6MCwiUGFyZW50U3R5bGUiOm51bGx9LCJQYXJlbnRTdHlsZSI6bnVsbH0sIkRhdGVGb3JtYXQiOnsiJGlkIjoiNDc2MiIsIkZvcm1hdFN0cmluZyI6Ik1NTSBkLCB5eXl5IiwiU2VwYXJhdG9yIjoiLyIsIlVzZUludGVybmF0aW9uYWxEYXRlRm9ybWF0IjpmYWxzZSwiRGF0ZUlzVmlzaWJsZSI6dHJ1ZSwiVGltZUlzVmlzaWJsZSI6ZmFsc2UsIkhvdXJEaWdpdHMiOjEsIkFtUG1EZXNpZ25hdG9yIjoyLCJUcmltMDBNaW51dGVzIjpmYWxzZSwiTGFzdEtub3duVmlzaWJpbGl0eVN0YXRlIjpudWxsfSwiV2Vla051bWJlcmluZyI6eyIkaWQiOiI0NzYzIiwiRm9ybWF0IjowLCJJc1Zpc2libGUiOmZhbHNlLCJMYXN0S25vd25WaXNpYmlsaXR5U3RhdGUiOmZhbHNlfSwiSXNWaXNpYmxlIjp0cnVlLCJWYXJpYW5jZVN0eWxlIjp7IiRpZCI6IjQ3NjQiLCJUZXh0U3R5bGUiOnsiJGlkIjoiNDc2NSIsIkZvbnRTZXR0aW5ncyI6eyIkaWQiOiI0NzY2IiwiRm9udFNpemUiOjExLCJGb250TmFtZSI6IkNhbGlicmkiLCJJc0JvbGQiOmZhbHNlLCJJc0l0YWxpYyI6ZmFsc2UsIklzVW5kZXJsaW5lZCI6ZmFsc2UsIlBhcmVudFN0eWxlIjpudWxsfSwiQXV0b1NpemUiOjAsIkZvcmVncm91bmQiOnsiJGlkIjoiNDc2NyIsIkNvbG9yIjp7IiRpZCI6IjQ3Njg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NDc2OSIsIlRvcCI6MC4wLCJMZWZ0IjowLjAsIlJpZ2h0IjowLjAsIkJvdHRvbSI6MC4wfSwiUGFkZGluZyI6eyIkaWQiOiI0NzcwIiwiVG9wIjowLjAsIkxlZnQiOjAuMCwiUmlnaHQiOjAuMCwiQm90dG9tIjowLjB9LCJCYWNrZ3JvdW5kIjp7IiRpZCI6IjQ3NzEiLCJDb2xvciI6eyIkaWQiOiI0NzcyIiwiQSI6MCwiUiI6MCwiRyI6MCwiQiI6MH19LCJJc1Zpc2libGUiOmZhbHNlLCJXaWR0aCI6MC4wLCJIZWlnaHQiOjAuMCwiQm9yZGVyU3R5bGUiOnsiJGlkIjoiNDc3MyIsIkxpbmVDb2xvciI6bnVsbCwiTGluZVdlaWdodCI6MC4wLCJMaW5lVHlwZSI6MCwiUGFyZW50U3R5bGUiOm51bGx9LCJQYXJlbnRTdHlsZSI6bnVsbH0sIlBhcmVudFN0eWxlIjpudWxsfSwiUGFyZW50U3R5bGUiOm51bGx9LCJJbmRleCI6MiwiUGVyY2VudGFnZUNvbXBsZXRlIjpudWxsLCJQb3NpdGlvbiI6eyJSYXRpbyI6MC4wLCJJc0N1c3RvbSI6ZmFsc2V9LCJEYXRlRm9ybWF0Ijp7IiRyZWYiOiI0NzYyIn0sIldlZWtOdW1iZXJpbmciOnsiJGlkIjoiNDc3NCIsIkZvcm1hdCI6MCwiSXNWaXNpYmxlIjpmYWxzZSwiTGFzdEtub3duVmlzaWJpbGl0eVN0YXRlIjpmYWxzZX0sIkJhc2VsaW5lRGF0YSI6eyIkaWQiOiI0Nzc1IiwiRGF0ZSI6IjIwMjYtMTAtMDdUMjM6NTk6MDAifSwiUmVsYXRlZFRhc2tJZCI6IjAwMDAwMDAwLTAwMDAtMDAwMC0wMDAwLTAwMDAwMDAwMDAwMCIsIklkIjoiODUyYzIyNTMtMzhiNC00YjE1LTg4MzctNzlkODM0ZDAxOGY3IiwiSW1wb3J0SWQiOm51bGwsIlRpdGxlIjoiRmluYWwgVEczIiwiTm90ZSI6bnVsbCwiSHlwZXJsaW5rIjp7IiRpZCI6IjQ3NzYiLCJBZGRyZXNzIjoiIiwiU3ViQWRkcmVzcyI6IiJ9LCJJc0NoYW5nZWQiOmZhbHNlLCJJc05ldyI6ZmFsc2V9XSwiVGFza3MiOltdLCJTd2ltbGFuZXMiOltdLCJNc1Byb2plY3RJdGVtc1RyZWUiOnsiJGlkIjoiNDc3NyIsIlJvb3QiOnsiSW1wb3J0SWQiOm51bGwsIklzSW1wb3J0ZWQiOmZhbHNlLCJDaGlsZHJlbiI6W119fSwiTWV0YWRhdGEiOnsiJGlkIjoiNDc3OCIsIlNvdXJjZVRoZW1lIjoie1wiJGlkXCI6XCIxXCIsXCJJZFwiOlwiYzFmNWVkNzgtY2JiMy00N2YwLTkyNTgtYWRhNWY0N2E4NjExXCIsXCJDYXRlZ29yeVwiOjEsXCJDdWx0dXJlSW5mb05hbWVcIjpcImVuLVVTXCIsXCJWZXJzaW9uXCI6e1wiJGlkXCI6XCIyXCIsXCJUaGVtZURvbVZlcnNpb25cIjpcIjIuMS4wXCJ9LFwiU3R5bGVcIjp7XCIkaWRcIjpcIjNcIixcIlRpbWViYW5kU3R5bGVcIjp7XCIkaWRcIjpcIjRcIixcIlJpZ2h0RW5kQ2Fwc1N0eWxlXCI6e1wiJGlkXCI6XCI1XCIsXCJGb250U2V0dGluZ3NcIjp7XCIkaWRcIjpcIjZcIixcIkZvbnRTaXplXCI6MTgsXCJGb250TmFtZVwiOlwiQ2FsaWJyaVwiLFwiSXNCb2xkXCI6dHJ1ZSxcIklzSXRhbGljXCI6ZmFsc2UsXCJJc1VuZGVybGluZWRcIjpmYWxzZX0sXCJGb3JlZ3JvdW5kXCI6e1wiJGlkXCI6XCI3XCIsXCJDb2xvclwiOntcIiRpZFwiOlwiOFwiLFwiQVwiOjI1NSxcIlJcIjoyMzMsXCJHXCI6MTEzLFwiQlwiOjUwfX0sXCJIb3Jpem9udGFsQWxpZ25tZW50XCI6MCxcIklzVmlzaWJsZVwiOnRydWV9LFwiTGVmdEVuZENhcHNTdHlsZVwiOntcIiRpZFwiOlwiOVwiLFwiRm9udFNldHRpbmdzXCI6e1wiJGlkXCI6XCIxMFwiLFwiRm9udFNpemVcIjoxOCxcIkZvbnROYW1lXCI6XCJDYWxpYnJpXCIsXCJJc0JvbGRcIjp0cnVlLFwiSXNJdGFsaWNcIjpmYWxzZSxcIklzVW5kZXJsaW5lZFwiOmZhbHNlfSxcIkZvcmVncm91bmRcIjp7XCIkaWRcIjpcIjExXCIsXCJDb2xvclwiOntcIiRpZFwiOlwiMTJcIixcIkFcIjoyNTUsXCJSXCI6MjM3LFwiR1wiOjEyNSxcIkJcIjo0OX19LFwiSG9yaXpvbnRhbEFsaWdubWVudFwiOjAsXCJJc1Zpc2libGVcIjpmYWxzZX0sXCJUb2RheU1hcmtlclN0eWxlXCI6e1wiJGlkXCI6XCIxM1wiLFwiVG9kYXlUZXh0U3R5bGVcIjp7XCIkaWRcIjpcIjE0XCIsXCJGb250U2V0dGluZ3NcIjp7XCIkaWRcIjpcIjE1XCIsXCJGb250U2l6ZVwiOjEyLFwiRm9udE5hbWVcIjpcIkNhbGlicmlcIixcIklzQm9sZFwiOmZhbHNlLFwiSXNJdGFsaWNcIjpmYWxzZSxcIklzVW5kZXJsaW5lZFwiOmZhbHNlfSxcIkZvcmVncm91bmRcIjp7XCIkaWRcIjpcIjE2XCIsXCJDb2xvclwiOntcIiRpZFwiOlwiMTdcIixcIkFcIjoyNTUsXCJSXCI6MCxcIkdcIjowLFwiQlwiOjB9fSxcIkhvcml6b250YWxBbGlnbm1lbnRcIjowLFwiSXNWaXNpYmxlXCI6dHJ1ZX0sXCJUb2RheU1hcmtlclNoYXBlU3R5bGVcIjp7XCIkaWRcIjpcIjE4XCIsXCJNYXJnaW5cIjp7XCIkaWRcIjpcIjE5XCIsXCJUb3BcIjowLjAsXCJMZWZ0XCI6MC4wLFwiUmlnaHRcIjowLjAsXCJCb3R0b21cIjowLjB9LFwiUGFkZGluZ1wiOntcIiRpZFwiOlwiMjBcIixcIlRvcFwiOjAuMCxcIkxlZnRcIjowLjAsXCJSaWdodFwiOjAuMCxcIkJvdHRvbVwiOjAuMH0sXCJCYWNrZ3JvdW5kXCI6e1wiJGlkXCI6XCIyMVwiLFwiQ29sb3JcIjp7XCIkaWRcIjpcIjIyXCIsXCJBXCI6MjU1LFwiUlwiOjI1NSxcIkdcIjowLFwiQlwiOjB9fSxcIklzVmlzaWJsZVwiOnRydWUsXCJXaWR0aFwiOjAuMCxcIkhlaWdodFwiOjAuMCxcIkJvcmRlclN0eWxlXCI6bnVsbH0sXCJUb2RheU1hcmtlclBvc2l0aW9uXCI6MyxcIklzVmlzaWJsZVwiOnRydWV9LFwiU2NhbGVTdHlsZVwiOntcIiRpZFwiOlwiMjNcIixcIlNob3dTZWdtZW50U2VwYXJhdG9yc1wiOnRydWUsXCJTZWdtZW50U2VwYXJhdG9yT3BhY2l0eVwiOjMwLFwiU2hhcGVcIjozLFwiU2VnbWVudFRleHRTdHlsZVwiOntcIiRpZFwiOlwiMjRcIixcIkZvbnRTZXR0aW5nc1wiOntcIiRpZFwiOlwiMjVcIixcIkZvbnRTaXplXCI6MTIsXCJGb250TmFtZVwiOlwiQ2FsaWJyaVwiLFwiSXNCb2xkXCI6ZmFsc2UsXCJJc0l0YWxpY1wiOmZhbHNlLFwiSXNVbmRlcmxpbmVkXCI6ZmFsc2V9LFwiRm9yZWdyb3VuZFwiOntcIiRpZFwiOlwiMjZcIixcIkNvbG9yXCI6e1wiJGlkXCI6XCIyN1wiLFwiQVwiOjI1NSxcIlJcIjoyMzIsXCJHXCI6MjMyLFwiQlwiOjIzMn19LFwiSG9yaXpvbnRhbEFsaWdubWVudFwiOjAsXCJJc1Zpc2libGVcIjp0cnVlfSxcIlNoYXBlU3R5bGVcIjp7XCIkaWRcIjpcIjI4XCIsXCJNYXJnaW5cIjp7XCIkaWRcIjpcIjI5XCIsXCJUb3BcIjowLjAsXCJMZWZ0XCI6MTAuMCxcIlJpZ2h0XCI6MTAuMCxcIkJvdHRvbVwiOjAuMH0sXCJQYWRkaW5nXCI6e1wiJGlkXCI6XCIzMFwiLFwiVG9wXCI6MC4wLFwiTGVmdFwiOjAuMCxcIlJpZ2h0XCI6MC4wLFwiQm90dG9tXCI6MC4wfSxcIkJhY2tncm91bmRcIjp7XCIkaWRcIjpcIjMxXCIsXCJDb2xvclwiOntcIiRpZFwiOlwiMzJcIixcIkFcIjoyNTUsXCJSXCI6MTQsXCJHXCI6NDAsXCJCXCI6NjV9fSxcIklzVmlzaWJsZVwiOnRydWUsXCJXaWR0aFwiOjg1OC4wLFwiSGVpZ2h0XCI6MjAuMCxcIkJvcmRlclN0eWxlXCI6e1wiJGlkXCI6XCIzM1wiLFwiTGluZVN0eWxlXCI6e1wiJGlkXCI6XCIzNFwiLFwiTGluZUNvbG9yXCI6e1wiJGlkXCI6XCIzNVwiLFwiQ29sb3JcIjp7XCIkaWRcIjpcIjM2XCIsXCJBXCI6MjU1LFwiUlwiOjI1NSxcIkdcIjowLFwiQlwiOjB9fSxcIkxpbmVXZWlnaHRcIjowLjAsXCJMaW5lVHlwZVwiOjB9LFwiSXNWaXNpYmxlXCI6ZmFsc2V9fX0sXCJFbGFwc2VkVGltZVN0eWxlXCI6e1wiJGlkXCI6XCIzN1wiLFwiRWxhcHNlZFRpbWVCYWNrZ3JvdW5kXCI6e1wiJGlkXCI6XCIzOFwiLFwiQ29sb3JcIjp7XCIkaWRcIjpcIjM5XCIsXCJBXCI6MTkxLFwiUlwiOjI1NSxcIkdcIjowLFwiQlwiOjB9fSxcIkVsYXBzZWRUaW1lRm9ybWF0XCI6MSxcIklzVmlzaWJsZVwiOnRydWV9LFwiTWFyZ2luXCI6e1wiJGlkXCI6XCI0MFwiLFwiVG9wXCI6MC4wLFwiTGVmdFwiOjEwLjAsXCJSaWdodFwiOjEwLjAsXCJCb3R0b21cIjowLjB9LFwiUGFkZGluZ1wiOntcIiRpZFwiOlwiNDFcIixcIlRvcFwiOjAuMCxcIkxlZnRcIjowLjAsXCJSaWdodFwiOjAuMCxcIkJvdHRvbVwiOjAuMH0sXCJCYWNrZ3JvdW5kXCI6e1wiJGlkXCI6XCI0MlwiLFwiQ29sb3JcIjp7XCIkaWRcIjpcIjQzXCIsXCJBXCI6MjU1LFwiUlwiOjQ3LFwiR1wiOjU0LFwiQlwiOjE1M319LFwiSXNWaXNpYmxlXCI6ZmFsc2UsXCJXaWR0aFwiOjAuMCxcIkhlaWdodFwiOjAuMCxcIkJvcmRlclN0eWxlXCI6bnVsbH0sXCJUYXNrU3R5bGVcIjp7XCIkaWRcIjpcIjQ0XCIsXCJTaGFwZVwiOjMsXCJTaGFwZVRoaWNrbmVzc1wiOjAsXCJEdXJhdGlvbkZvcm1hdFwiOjAsXCJQZXJjZW50YWdlQ29tcGxldGVUZXh0U3R5bGVcIjp7XCIkaWRcIjpcIjQ1XCIsXCJGb250U2V0dGluZ3NcIjp7XCIkaWRcIjpcIjQ2XCIsXCJGb250U2l6ZVwiOjEwLFwiRm9udE5hbWVcIjpcIkNhbGlicmlcIixcIklzQm9sZFwiOmZhbHNlLFwiSXNJdGFsaWNcIjpmYWxzZSxcIklzVW5kZXJsaW5lZFwiOmZhbHNlfSxcIkZvcmVncm91bmRcIjp7XCIkaWRcIjpcIjQ3XCIsXCJDb2xvclwiOntcIiRpZFwiOlwiNDhcIixcIkFcIjoyNTUsXCJSXCI6MjMyLFwiR1wiOjIzMixcIkJcIjoyMzJ9fSxcIkhvcml6b250YWxBbGlnbm1lbnRcIjoxLFwiSXNWaXNpYmxlXCI6dHJ1ZX0sXCJQZXJjZW50YWdlQ29tcGxldGVIaWdobGlnaHRTdHlsZVwiOntcIiRpZFwiOlwiNDlcIixcIkJhY2tncm91bmRcIjp7XCIkaWRcIjpcIjUwXCIsXCJDb2xvclwiOntcIiRpZFwiOlwiNTFcIixcIkFcIjo4OSxcIlJcIjowLFwiR1wiOjAsXCJCXCI6MH19fSxcIkR1cmF0aW9uU3R5bGVcIjp7XCIkaWRcIjpcIjUyXCIsXCJGb250U2V0dGluZ3NcIjp7XCIkaWRcIjpcIjUzXCIsXCJGb250U2l6ZVwiOjEwLFwiRm9udE5hbWVcIjpcIkNhbGlicmlcIixcIklzQm9sZFwiOmZhbHNlLFwiSXNJdGFsaWNcIjpmYWxzZSxcIklzVW5kZXJsaW5lZFwiOmZhbHNlfSxcIkZvcmVncm91bmRcIjp7XCIkaWRcIjpcIjU0XCIsXCJDb2xvclwiOntcIiRpZFwiOlwiNTVcIixcIkFcIjoyNTUsXCJSXCI6MjM3LFwiR1wiOjEyNSxcIkJcIjo0OX19LFwiSG9yaXpvbnRhbEFsaWdubWVudFwiOjAsXCJJc1Zpc2libGVcIjpmYWxzZX0sXCJIb3Jpem9udGFsQ29ubmVjdG9yU3R5bGVcIjp7XCIkaWRcIjpcIjU2XCIsXCJMaW5lU3R5bGVcIjp7XCIkaWRcIjpcIjU3XCIsXCJMaW5lQ29sb3JcIjp7XCIkaWRcIjpcIjU4XCIsXCJDb2xvclwiOntcIiRpZFwiOlwiNTlcIixcIkFcIjo1MSxcIlJcIjoyMSxcIkdcIjo5NixcIkJcIjoxMzB9fSxcIkxpbmVXZWlnaHRcIjoxLjAsXCJMaW5lVHlwZVwiOjB9LFwiSXNWaXNpYmxlXCI6dHJ1ZX0sXCJWZXJ0aWNhbENvbm5lY3RvclN0eWxlXCI6e1wiJGlkXCI6XCI2MFwiLFwiTGluZVN0eWxlXCI6e1wiJGlkXCI6XCI2MVwiLFwiTGluZUNvbG9yXCI6e1wiJGlkXCI6XCI2MlwiLFwiQ29sb3JcIjp7XCIkaWRcIjpcIjYzXCIsXCJBXCI6NTEsXCJSXCI6MjEsXCJHXCI6OTYsXCJCXCI6MTMwfX0sXCJMaW5lV2VpZ2h0XCI6MS4wLFwiTGluZVR5cGVcIjowfSxcIklzVmlzaWJsZVwiOmZhbHNlfSxcIk1hcmdpblwiOntcIiRpZFwiOlwiNjRcIixcIlRvcFwiOjAuMCxcIkxlZnRcIjowLjAsXCJSaWdodFwiOjAuMCxcIkJvdHRvbVwiOjAuMH0sXCJTdGFydERhdGVQb3NpdGlvblwiOjQsXCJFbmREYXRlUG9zaXRpb25cIjo0LFwiVGl0bGVQb3NpdGlvblwiOjMsXCJEdXJhdGlvblBvc2l0aW9uXCI6MCxcIlBlcmNlbnRhZ2VDb21wbGV0ZWRQb3NpdGlvblwiOjIsXCJWYXJpYW5jZVBvc2l0aW9uXCI6MixcIlNwYWNpbmdcIjozLFwiSXNCZWxvd1RpbWViYW5kXCI6ZmFsc2UsXCJCYXNlbGluZVN0eWxlXCI6e1wiJGlkXCI6XCI2NVwiLFwiQmFzZWxpbmVTaGFwZVN0eWxlXCI6e1wiJGlkXCI6XCI2NlwiLFwiTWFyZ2luXCI6e1wiJGlkXCI6XCI2N1wiLFwiVG9wXCI6MC4wLFwiTGVmdFwiOjAuMCxcIlJpZ2h0XCI6MC4wLFwiQm90dG9tXCI6MC4wfSxcIlBhZGRpbmdcIjp7XCIkaWRcIjpcIjY4XCIsXCJUb3BcIjowLjAsXCJMZWZ0XCI6MC4wLFwiUmlnaHRcIjowLjAsXCJCb3R0b21cIjowLjB9LFwiQmFja2dyb3VuZFwiOntcIiRpZFwiOlwiNjlcIixcIkNvbG9yXCI6e1wiJGlkXCI6XCI3MFwiLFwiQVwiOjE1MyxcIlJcIjowLFwiR1wiOjAsXCJCXCI6MH19LFwiSXNWaXNpYmxlXCI6ZmFsc2UsXCJXaWR0aFwiOjAuMCxcIkhlaWdodFwiOjAuMCxcIkJvcmRlclN0eWxlXCI6e1wiJGlkXCI6XCI3MVwiLFwiTGluZVN0eWxlXCI6e1wiJGlkXCI6XCI3MlwiLFwiTGluZUNvbG9yXCI6e1wiJGlkXCI6XCI3M1wiLFwiQ29sb3JcIjp7XCIkaWRcIjpcIjc0XCIsXCJBXCI6MjU1LFwiUlwiOjI1NSxcIkdcIjowLFwiQlwiOjB9fSxcIkxpbmVXZWlnaHRcIjoyLjAsXCJMaW5lVHlwZVwiOjB9LFwiSXNWaXNpYmxlXCI6ZmFsc2V9fX0sXCJTaGFwZVN0eWxlXCI6e1wiJGlkXCI6XCI3NVwiLFwiTWFyZ2luXCI6e1wiJGlkXCI6XCI3NlwiLFwiVG9wXCI6MC4wLFwiTGVmdFwiOjQuMCxcIlJpZ2h0XCI6NC4wLFwiQm90dG9tXCI6MC4wfSxcIlBhZGRpbmdcIjp7XCIkaWRcIjpcIjc3XCIsXCJUb3BcIjowLjAsXCJMZWZ0XCI6MC4wLFwiUmlnaHRcIjowLjAsXCJCb3R0b21cIjowLjB9LFwiQmFja2dyb3VuZFwiOntcIiRpZFwiOlwiNzhcIixcIkNvbG9yXCI6e1wiJGlkXCI6XCI3OVwiLFwiQVwiOjI1NSxcIlJcIjoyMSxcIkdcIjo5NixcIkJcIjoxMzB9fSxcIklzVmlzaWJsZVwiOnRydWUsXCJXaWR0aFwiOjAuMCxcIkhlaWdodFwiOjEwLjAsXCJCb3JkZXJTdHlsZVwiOntcIiRpZFwiOlwiODBcIixcIkxpbmVTdHlsZVwiOntcIiRpZFwiOlwiODFcIixcIkxpbmVDb2xvclwiOntcIiRpZFwiOlwiODJcIixcIkNvbG9yXCI6e1wiJGlkXCI6XCI4M1wiLFwiQVwiOjI1NSxcIlJcIjoyMzQsXCJHXCI6MjIsXCJCXCI6MzB9fSxcIkxpbmVXZWlnaHRcIjoyLjAsXCJMaW5lVHlwZVwiOjB9LFwiSXNWaXNpYmxlXCI6ZmFsc2V9fSxcIlRpdGxlU3R5bGVcIjp7XCIkaWRcIjpcIjg0XCIsXCJGb250U2V0dGluZ3NcIjp7XCIkaWRcIjpcIjg1XCIsXCJGb250U2l6ZVwiOjExLFwiRm9udE5hbWVcIjpcIkNhbGlicmlcIixcIklzQm9sZFwiOmZhbHNlLFwiSXNJdGFsaWNcIjpmYWxzZSxcIklzVW5kZXJsaW5lZFwiOmZhbHNlfSxcIkZvcmVncm91bmRcIjp7XCIkaWRcIjpcIjg2XCIsXCJDb2xvclwiOntcIiRpZFwiOlwiODdcIixcIkFcIjoyNTUsXCJSXCI6MCxcIkdcIjowLFwiQlwiOjB9fSxcIkhvcml6b250YWxBbGlnbm1lbnRcIjoyLFwiSXNWaXNpYmxlXCI6dHJ1ZX0sXCJEYXRlU3R5bGVcIjp7XCIkaWRcIjpcIjg4XCIsXCJGb250U2V0dGluZ3NcIjp7XCIkaWRcIjpcIjg5XCIsXCJGb250U2l6ZVwiOjEwLFwiRm9udE5hbWVcIjpcIkNhbGlicmlcIixcIklzQm9sZFwiOmZhbHNlLFwiSXNJdGFsaWNcIjpmYWxzZSxcIklzVW5kZXJsaW5lZFwiOmZhbHNlfSxcIkZvcmVncm91bmRcIjp7XCIkaWRcIjpcIjkwXCIsXCJDb2xvclwiOntcIiRpZFwiOlwiOTFcIixcIkFcIjoyNTUsXCJSXCI6MTQsXCJHXCI6NDAsXCJCXCI6NjV9fSxcIkhvcml6b250YWxBbGlnbm1lbnRcIjowLFwiSXNWaXNpYmxlXCI6dHJ1ZX0sXCJEYXRlRm9ybWF0XCI6e1wiJGlkXCI6XCI5MlwiLFwiRm9ybWF0U3RyaW5nXCI6XCJNTU0gZFwiLFwiU2VwYXJhdG9yXCI6XCIvXCIsXCJVc2VJbnRlcm5hdGlvbmFsRGF0ZUZvcm1hdFwiOmZhbHNlLFwiRGF0ZUlzVmlzaWJsZVwiOnRydWUsXCJUaW1lSXNWaXNpYmxlXCI6ZmFsc2UsXCJIb3VyRGlnaXRzXCI6MSxcIkFtUG1EZXNpZ25hdG9yXCI6MixcIlRyaW0wME1pbnV0ZXNcIjpmYWxzZX0sXCJXZWVrTnVtYmVyaW5nXCI6e1wiJGlkXCI6XCI5M1wiLFwiRm9ybWF0XCI6MCxcIklzVmlzaWJsZVwiOmZhbHNlLFwiTGFzdEtub3duVmlzaWJpbGl0eVN0YXRlXCI6ZmFsc2V9LFwiVmFyaWFuY2VTdHlsZVwiOntcIiRpZFwiOlwiOTRcIixcIlZhcmlhbmNlVGV4dFN0eWxlXCI6e1wiJGlkXCI6XCI5NVwiLFwiRm9udFNldHRpbmdzXCI6e1wiJGlkXCI6XCI5NlwiLFwiRm9udFNpemVcIjoxMCxcIkZvbnROYW1lXCI6XCJDYWxpYnJpXCIsXCJJc0JvbGRcIjpmYWxzZSxcIklzSXRhbGljXCI6ZmFsc2UsXCJJc1VuZGVybGluZWRcIjpmYWxzZX0sXCJGb3JlZ3JvdW5kXCI6e1wiJGlkXCI6XCI5N1wiLFwiQ29sb3JcIjp7XCIkaWRcIjpcIjk4XCIsXCJBXCI6MjU1LFwiUlwiOjAsXCJHXCI6MCxcIkJcIjowfX0sXCJIb3Jpem9udGFsQWxpZ25tZW50XCI6MCxcIklzVmlzaWJsZVwiOmZhbHNlfX19LFwiTWlsZXN0b25lU3R5bGVcIjp7XCIkaWRcIjpcIjk5XCIsXCJTaGFwZVwiOjIsXCJJc0JlbG93VGltZWJhbmRcIjpmYWxzZSxcIlNoYXBlU2l6ZVwiOjEsXCJQYWRkaW5nXCI6e1wiJGlkXCI6XCIxMDBcIixcIlRvcFwiOjUuMCxcIkxlZnRcIjozLjAsXCJSaWdodFwiOjAuMCxcIkJvdHRvbVwiOjIuMH0sXCJTaGFwZVN0eWxlXCI6e1wiJGlkXCI6XCIxMDFcIixcIk1hcmdpblwiOntcIiRpZFwiOlwiMTAyXCIsXCJUb3BcIjowLjAsXCJMZWZ0XCI6MC4wLFwiUmlnaHRcIjowLjAsXCJCb3R0b21cIjowLjB9LFwiUGFkZGluZ1wiOntcIiRpZFwiOlwiMTAzXCIsXCJUb3BcIjowLjAsXCJMZWZ0XCI6MC4wLFwiUmlnaHRcIjowLjAsXCJCb3R0b21cIjowLjB9LFwiQmFja2dyb3VuZFwiOntcIiRpZFwiOlwiMTA0XCIsXCJDb2xvclwiOntcIiRpZFwiOlwiMTA1XCIsXCJBXCI6MjU1LFwiUlwiOjIzMyxcIkdcIjoxMTMsXCJCXCI6NTB9fSxcIklzVmlzaWJsZVwiOnRydWUsXCJXaWR0aFwiOjE4LjAsXCJIZWlnaHRcIjoyMC4wLFwiQm9yZGVyU3R5bGVcIjp7XCIkaWRcIjpcIjEwNlwiLFwiTGluZVN0eWxlXCI6e1wiJGlkXCI6XCIxMDdcIixcIkxpbmVDb2xvclwiOntcIiRpZFwiOlwiMTA4XCIsXCJDb2xvclwiOntcIiRpZFwiOlwiMTA5XCIsXCJBXCI6MjU1LFwiUlwiOjIzNCxcIkdcIjoyMixcIkJcIjozMH19LFwiTGluZVdlaWdodFwiOjIuMCxcIkxpbmVUeXBlXCI6MH0sXCJJc1Zpc2libGVcIjpmYWxzZX19LFwiVGl0bGVTdHlsZVwiOntcIiRpZFwiOlwiMTEwXCIsXCJGb250U2V0dGluZ3NcIjp7XCIkaWRcIjpcIjExMVwiLFwiRm9udFNpemVcIjoxMSxcIkZvbnROYW1lXCI6XCJDYWxpYnJpXCIsXCJJc0JvbGRcIjp0cnVlLFwiSXNJdGFsaWNcIjpmYWxzZSxcIklzVW5kZXJsaW5lZFwiOmZhbHNlfSxcIkZvcmVncm91bmRcIjp7XCIkaWRcIjpcIjExMlwiLFwiQ29sb3JcIjp7XCIkaWRcIjpcIjExM1wiLFwiQVwiOjI1NSxcIlJcIjowLFwiR1wiOjAsXCJCXCI6MH19LFwiSG9yaXpvbnRhbEFsaWdubWVudFwiOjAsXCJJc1Zpc2libGVcIjp0cnVlfSxcIkRhdGVTdHlsZVwiOntcIiRpZFwiOlwiMTE0XCIsXCJGb250U2V0dGluZ3NcIjp7XCIkaWRcIjpcIjExNVwiLFwiRm9udFNpemVcIjoxMCxcIkZvbnROYW1lXCI6XCJDYWxpYnJpXCIsXCJJc0JvbGRcIjpmYWxzZSxcIklzSXRhbGljXCI6ZmFsc2UsXCJJc1VuZGVybGluZWRcIjpmYWxzZX0sXCJGb3JlZ3JvdW5kXCI6e1wiJGlkXCI6XCIxMTZcIixcIkNvbG9yXCI6e1wiJGlkXCI6XCIxMTdcIixcIkFcIjoyNTUsXCJSXCI6MTQsXCJHXCI6NDAsXCJCXCI6NjV9fSxcIkhvcml6b250YWxBbGlnbm1lbnRcIjowLFwiSXNWaXNpYmxlXCI6dHJ1ZX0sXCJEYXRlRm9ybWF0XCI6e1wiJGlkXCI6XCIxMThcIixcIkZvcm1hdFN0cmluZ1wiOlwiTU1NIGQsIHl5eXlcIixcIlNlcGFyYXRvclwiOlwiL1wiLFwiVXNlSW50ZXJuYXRpb25hbERhdGVGb3JtYXRcIjpmYWxzZSxcIkRhdGVJc1Zpc2libGVcIjp0cnVlLFwiVGltZUlzVmlzaWJsZVwiOmZhbHNlLFwiSG91ckRpZ2l0c1wiOjEsXCJBbVBtRGVzaWduYXRvclwiOjIsXCJUcmltMDBNaW51dGVzXCI6ZmFsc2V9LFwiV2Vla051bWJlcmluZ1wiOntcIiRpZFwiOlwiMTE5XCIsXCJGb3JtYXRcIjowLFwiSXNWaXNpYmxlXCI6ZmFsc2UsXCJMYXN0S25vd25WaXNpYmlsaXR5U3RhdGVcIjpmYWxzZX0sXCJWYXJpYW5jZVN0eWxlXCI6e1wiJGlkXCI6XCIxMjBcIixcIlZhcmlhbmNlVGV4dFN0eWxlXCI6e1wiJGlkXCI6XCIxMjFcIixcIkZvbnRTZXR0aW5nc1wiOntcIiRpZFwiOlwiMTIyXCIsXCJGb250U2l6ZVwiOjEwLFwiRm9udE5hbWVcIjpcIkNhbGlicmlcIixcIklzQm9sZFwiOmZhbHNlLFwiSXNJdGFsaWNcIjpmYWxzZSxcIklzVW5kZXJsaW5lZFwiOmZhbHNlfSxcIkZvcmVncm91bmRcIjp7XCIkaWRcIjpcIjEyM1wiLFwiQ29sb3JcIjp7XCIkaWRcIjpcIjEyNFwiLFwiQVwiOjI1NSxcIlJcIjowLFwiR1wiOjAsXCJCXCI6MH19LFwiSG9yaXpvbnRhbEFsaWdubWVudFwiOjAsXCJJc1Zpc2libGVcIjpmYWxzZX19fSxcIk1vdFN0eWxlXCI6e1wiJGlkXCI6XCIxMjVcIixcIlNoYXBlXCI6MixcIlNoYXBlU2l6ZVwiOjEsXCJEZXRhaWxzU3BhY2luZ1wiOjAuMCxcIlBhZGRpbmdcIjp7XCIkaWRcIjpcIjEyNlwiLFwiVG9wXCI6NS4wLFwiTGVmdFwiOjMuMCxcIlJpZ2h0XCI6MC4wLFwiQm90dG9tXCI6Mi4wfSxcIlBvc2l0aW9uT25UYXNrXCI6MSxcIlNoYXBlU3R5bGVcIjp7XCIkaWRcIjpcIjEyN1wiLFwiTWFyZ2luXCI6e1wiJGlkXCI6XCIxMjhcIixcIlRvcFwiOjAuMCxcIkxlZnRcIjowLjAsXCJSaWdodFwiOjAuMCxcIkJvdHRvbVwiOjAuMH0sXCJQYWRkaW5nXCI6e1wiJGlkXCI6XCIxMjlcIixcIlRvcFwiOjAuMCxcIkxlZnRcIjowLjAsXCJSaWdodFwiOjAuMCxcIkJvdHRvbVwiOjAuMH0sXCJCYWNrZ3JvdW5kXCI6e1wiJGlkXCI6XCIxMzBcIixcIkNvbG9yXCI6e1wiJGlkXCI6XCIxMzFcIixcIkFcIjoyNTUsXCJSXCI6MjMzLFwiR1wiOjExMyxcIkJcIjo1MH19LFwiSXNWaXNpYmxlXCI6dHJ1ZSxcIldpZHRoXCI6MTMuMCxcIkhlaWdodFwiOjEzLjAsXCJCb3JkZXJTdHlsZVwiOntcIiRpZFwiOlwiMTMyXCIsXCJMaW5lU3R5bGVcIjp7XCIkaWRcIjpcIjEzM1wiLFwiTGluZUNvbG9yXCI6e1wiJGlkXCI6XCIxMzRcIixcIkNvbG9yXCI6e1wiJGlkXCI6XCIxMzVcIixcIkFcIjoyNTUsXCJSXCI6MjM0LFwiR1wiOjIyLFwiQlwiOjMwfX0sXCJMaW5lV2VpZ2h0XCI6Mi4wLFwiTGluZVR5cGVcIjowfSxcIklzVmlzaWJsZVwiOmZhbHNlfX0sXCJUaXRsZVN0eWxlXCI6e1wiJGlkXCI6XCIxMzZcIixcIkZvbnRTZXR0aW5nc1wiOntcIiRpZFwiOlwiMTM3XCIsXCJGb250U2l6ZVwiOjExLFwiRm9udE5hbWVcIjpcIkNhbGlicmlcIixcIklzQm9sZFwiOnRydWUsXCJJc0l0YWxpY1wiOmZhbHNlLFwiSXNVbmRlcmxpbmVkXCI6ZmFsc2V9LFwiRm9yZWdyb3VuZFwiOntcIiRpZFwiOlwiMTM4XCIsXCJDb2xvclwiOntcIiRpZFwiOlwiMTM5XCIsXCJBXCI6MjU1LFwiUlwiOjAsXCJHXCI6MCxcIkJcIjowfX0sXCJIb3Jpem9udGFsQWxpZ25tZW50XCI6MCxcIklzVmlzaWJsZVwiOnRydWV9LFwiRGF0ZVN0eWxlXCI6e1wiJGlkXCI6XCIxNDBcIixcIkZvbnRTZXR0aW5nc1wiOntcIiRpZFwiOlwiMTQxXCIsXCJGb250U2l6ZVwiOjEwLFwiRm9udE5hbWVcIjpcIkNhbGlicmlcIixcIklzQm9sZFwiOmZhbHNlLFwiSXNJdGFsaWNcIjpmYWxzZSxcIklzVW5kZXJsaW5lZFwiOmZhbHNlfSxcIkZvcmVncm91bmRcIjp7XCIkaWRcIjpcIjE0MlwiLFwiQ29sb3JcIjp7XCIkaWRcIjpcIjE0M1wiLFwiQVwiOjI1NSxcIlJcIjoxNCxcIkdcIjo0MCxcIkJcIjo2NX19LFwiSG9yaXpvbnRhbEFsaWdubWVudFwiOjAsXCJJc1Zpc2libGVcIjp0cnVlfSxcIkRhdGVGb3JtYXRcIjp7XCIkaWRcIjpcIjE0NFwiLFwiRm9ybWF0U3RyaW5nXCI6XCJNTU0gZCwgeXl5eVwiLFwiU2VwYXJhdG9yXCI6XCIvXCIsXCJVc2VJbnRlcm5hdGlvbmFsRGF0ZUZvcm1hdFwiOmZhbHNlLFwiRGF0ZUlzVmlzaWJsZVwiOnRydWUsXCJUaW1lSXNWaXNpYmxlXCI6ZmFsc2UsXCJIb3VyRGlnaXRzXCI6MSxcIkFtUG1EZXNpZ25hdG9yXCI6MixcIlRyaW0wME1pbnV0ZXNcIjpmYWxzZX0sXCJXZWVrTnVtYmVyaW5nXCI6e1wiJGlkXCI6XCIxNDVcIixcIkZvcm1hdFwiOjAsXCJJc1Zpc2libGVcIjpmYWxzZSxcIkxhc3RLbm93blZpc2liaWxpdHlTdGF0ZVwiOmZhbHNlfSxcIlZhcmlhbmNlU3R5bGVcIjp7XCIkaWRcIjpcIjE0NlwiLFwiVmFyaWFuY2VUZXh0U3R5bGVcIjp7XCIkaWRcIjpcIjE0N1wiLFwiRm9udFNldHRpbmdzXCI6e1wiJGlkXCI6XCIxNDhcIixcIkZvbnRTaXplXCI6MTAsXCJGb250TmFtZVwiOlwiQ2FsaWJyaVwiLFwiSXNCb2xkXCI6ZmFsc2UsXCJJc0l0YWxpY1wiOmZhbHNlLFwiSXNVbmRlcmxpbmVkXCI6ZmFsc2V9LFwiRm9yZWdyb3VuZFwiOntcIiRpZFwiOlwiMTQ5XCIsXCJDb2xvclwiOntcIiRpZFwiOlwiMTUwXCIsXCJBXCI6MjU1LFwiUlwiOjAsXCJHXCI6MCxcIkJcIjowfX0sXCJIb3Jpem9udGFsQWxpZ25tZW50XCI6MCxcIklzVmlzaWJsZVwiOmZhbHNlfX19LFwiU3dpbWxhbmVWMlN0eWxlXCI6e1wiJGlkXCI6XCIxNTFcIixcIlN0eWxlSWRcIjpcIjMzMmNmYjEzLWI0MDEtNGVjMy1iNjU1LTczOTY4ZDA0ZDc0OVwiLFwiTmFtZVwiOlwiU3dpbWxhbmUgU3R5bGUgMVwiLFwiSGVhZGVyU3R5bGVcIjp7XCIkaWRcIjpcIjE1MlwiLFwiVGV4dFN0eWxlXCI6e1wiJGlkXCI6XCIxNTNcIixcIkZvbnRTZXR0aW5nc1wiOntcIiRpZFwiOlwiMTU0XCIsXCJGb250U2l6ZVwiOjExLFwiRm9udE5hbWVcIjpcIkNhbGlicmlcIixcIklzQm9sZFwiOmZhbHNlLFwiSXNJdGFsaWNcIjpmYWxzZSxcIklzVW5kZXJsaW5lZFwiOmZhbHNlfSxcIkZvcmVncm91bmRcIjp7XCIkaWRcIjpcIjE1NVwiLFwiQ29sb3JcIjp7XCIkaWRcIjpcIjE1NlwiLFwiQVwiOjI1NSxcIlJcIjoyNTUsXCJHXCI6MjU1LFwiQlwiOjI1NX19LFwiSG9yaXpvbnRhbEFsaWdubWVudFwiOjAsXCJJc1Zpc2libGVcIjp0cnVlfSxcIlJlY3RhbmdsZVN0eWxlXCI6e1wiJGlkXCI6XCIxNTdcIixcIk1hcmdpblwiOntcIiRpZFwiOlwiMTU4XCIsXCJUb3BcIjowLjAsXCJMZWZ0XCI6MC4wLFwiUmlnaHRcIjowLjAsXCJCb3R0b21cIjowLjB9LFwiUGFkZGluZ1wiOntcIiRpZFwiOlwiMTU5XCIsXCJUb3BcIjowLjAsXCJMZWZ0XCI6MC4wLFwiUmlnaHRcIjowLjAsXCJCb3R0b21cIjowLjB9LFwiQmFja2dyb3VuZFwiOntcIiRpZFwiOlwiMTYwXCIsXCJDb2xvclwiOntcIiRpZFwiOlwiMTYxXCIsXCJBXCI6MjU1LFwiUlwiOjIxLFwiR1wiOjk2LFwiQlwiOjEzMH19LFwiSXNWaXNpYmxlXCI6dHJ1ZSxcIldpZHRoXCI6MC4wLFwiSGVpZ2h0XCI6MC4wLFwiQm9yZGVyU3R5bGVcIjp7XCIkaWRcIjpcIjE2MlwiLFwiTGluZVN0eWxlXCI6e1wiJGlkXCI6XCIxNjNcIixcIkxpbmVDb2xvclwiOntcIiRpZFwiOlwiMTY0XCIsXCJDb2xvclwiOntcIiRpZFwiOlwiMTY1XCIsXCJBXCI6MjU1LFwiUlwiOjI1NSxcIkdcIjoyNTUsXCJCXCI6MjU1fX0sXCJMaW5lV2VpZ2h0XCI6MC4wLFwiTGluZVR5cGVcIjowfSxcIklzVmlzaWJsZVwiOmZhbHNlfX19LFwiQmFja2dyb3VuZFN0eWxlXCI6e1wiJGlkXCI6XCIxNjZcIixcIk1hcmdpblwiOntcIiRpZFwiOlwiMTY3XCIsXCJUb3BcIjowLjAsXCJMZWZ0XCI6MC4wLFwiUmlnaHRcIjowLjAsXCJCb3R0b21cIjowLjB9LFwiUGFkZGluZ1wiOntcIiRpZFwiOlwiMTY4XCIsXCJUb3BcIjowLjAsXCJMZWZ0XCI6MC4wLFwiUmlnaHRcIjowLjAsXCJCb3R0b21cIjowLjB9LFwiQmFja2dyb3VuZFwiOntcIiRpZFwiOlwiMTY5XCIsXCJDb2xvclwiOntcIiRpZFwiOlwiMTcwXCIsXCJBXCI6NTEsXCJSXCI6MjAwLFwiR1wiOjIwMCxcIkJcIjoyMDB9fSxcIklzVmlzaWJsZVwiOnRydWUsXCJXaWR0aFwiOjAuMCxcIkhlaWdodFwiOjAuMCxcIkJvcmRlclN0eWxlXCI6e1wiJGlkXCI6XCIxNzFcIixcIkxpbmVTdHlsZVwiOntcIiRpZFwiOlwiMTcyXCIsXCJMaW5lQ29sb3JcIjp7XCIkaWRcIjpcIjE3M1wiLFwiQ29sb3JcIjp7XCIkaWRcIjpcIjE3NFwiLFwiQVwiOjI1NSxcIlJcIjoyMzQsXCJHXCI6MjIsXCJCXCI6MzB9fSxcIkxpbmVXZWlnaHRcIjoyLjAsXCJMaW5lVHlwZVwiOjB9LFwiSXNWaXNpYmxlXCI6ZmFsc2V9fSxcIklzQWJvdmVUaW1lYmFuZFwiOmZhbHNlLFwiU3BhY2luZ1wiOjMsXCJEZWZhdWx0U3dpbWxhbmVBY3Rpdml0eVN0eWxlXCI6e1wiJGlkXCI6XCIxNzVcIixcIkhlYWRlclN0eWxlXCI6e1wiJGlkXCI6XCIxNzZcIixcIlRleHRTdHlsZVwiOntcIiRpZFwiOlwiMTc3XCIsXCJGb250U2V0dGluZ3NcIjp7XCIkaWRcIjpcIjE3OFwiLFwiRm9udFNpemVcIjoxMSxcIkZvbnROYW1lXCI6XCJDYWxpYnJpXCIsXCJJc0JvbGRcIjpmYWxzZSxcIklzSXRhbGljXCI6ZmFsc2UsXCJJc1VuZGVybGluZWRcIjpmYWxzZX0sXCJGb3JlZ3JvdW5kXCI6e1wiJGlkXCI6XCIxNzlcIixcIkNvbG9yXCI6e1wiJGlkXCI6XCIxODBcIixcIkFcIjoyNTUsXCJSXCI6MCxcIkdcIjowLFwiQlwiOjB9fSxcIkhvcml6b250YWxBbGlnbm1lbnRcIjowLFwiSXNWaXNpYmxlXCI6dHJ1ZX0sXCJSZWN0YW5nbGVTdHlsZVwiOntcIiRpZFwiOlwiMTgxXCIsXCJNYXJnaW5cIjp7XCIkaWRcIjpcIjE4MlwiLFwiVG9wXCI6MC4wLFwiTGVmdFwiOjAuMCxcIlJpZ2h0XCI6MC4wLFwiQm90dG9tXCI6MC4wfSxcIlBhZGRpbmdcIjp7XCIkaWRcIjpcIjE4M1wiLFwiVG9wXCI6MC4wLFwiTGVmdFwiOjAuMCxcIlJpZ2h0XCI6MC4wLFwiQm90dG9tXCI6MC4wfSxcIkJhY2tncm91bmRcIjp7XCIkaWRcIjpcIjE4NFwiLFwiQ29sb3JcIjp7XCIkaWRcIjpcIjE4NVwiLFwiQVwiOjYzLFwiUlwiOjIxLFwiR1wiOjk2LFwiQlwiOjEzMH19LFwiSXNWaXNpYmxlXCI6dHJ1ZSxcIldpZHRoXCI6MC4wLFwiSGVpZ2h0XCI6MC4wLFwiQm9yZGVyU3R5bGVcIjp7XCIkaWRcIjpcIjE4NlwiLFwiTGluZVN0eWxlXCI6e1wiJGlkXCI6XCIxODdcIixcIkxpbmVDb2xvclwiOntcIiRpZFwiOlwiMTg4XCIsXCJDb2xvclwiOntcIiRpZFwiOlwiMTg5XCIsXCJBXCI6MjU1LFwiUlwiOjI1NSxcIkdcIjowLFwiQlwiOjB9fSxcIkxpbmVXZWlnaHRcIjowLjAsXCJMaW5lVHlwZVwiOjB9LFwiSXNWaXNpYmxlXCI6ZmFsc2V9fX0sXCJCYWNrZ3JvdW5kU3R5bGVcIjp7XCIkaWRcIjpcIjE5MFwiLFwiTWFyZ2luXCI6e1wiJGlkXCI6XCIxOTFcIixcIlRvcFwiOjAuMCxcIkxlZnRcIjowLjAsXCJSaWdodFwiOjAuMCxcIkJvdHRvbVwiOjAuMH0sXCJQYWRkaW5nXCI6e1wiJGlkXCI6XCIxOTJcIixcIlRvcFwiOjAuMCxcIkxlZnRcIjowLjAsXCJSaWdodFwiOjAuMCxcIkJvdHRvbVwiOjAuMH0sXCJCYWNrZ3JvdW5kXCI6e1wiJGlkXCI6XCIxOTNcIixcIkNvbG9yXCI6e1wiJGlkXCI6XCIxOTRcIixcIkFcIjo1MSxcIlJcIjoyMDAsXCJHXCI6MjAwLFwiQlwiOjIwMH19LFwiSXNWaXNpYmxlXCI6dHJ1ZSxcIldpZHRoXCI6MC4wLFwiSGVpZ2h0XCI6MC4wLFwiQm9yZGVyU3R5bGVcIjp7XCIkaWRcIjpcIjE5NVwiLFwiTGluZVN0eWxlXCI6e1wiJGlkXCI6XCIxOTZcIixcIkxpbmVDb2xvclwiOntcIiRpZFwiOlwiMTk3XCIsXCJDb2xvclwiOntcIiRpZFwiOlwiMTk4XCIsXCJBXCI6MjU1LFwiUlwiOjIzNCxcIkdcIjoyMixcIkJcIjozMH19LFwiTGluZVdlaWdodFwiOjIuMCxcIkxpbmVUeXBlXCI6MH0sXCJJc1Zpc2libGVcIjpmYWxzZX19fSxcIkRlZmF1bHRTd2ltbGFuZU1pbGVzdG9uZVN0eWxlXCI6e1wiJGlkXCI6XCIxOTlcIixcIlRpdGxlUG9zaXRpb25cIjowLFwiRGF0ZVBvc2l0aW9uXCI6MixcIlZhcmlhbmNlUG9zaXRpb25cIjoyLFwiU2hhcGVUeXBlXCI6MSxcIlNoYXBlU2l6ZVwiOjAsXCJTcGFjaW5nXCI6NSxcIlNoYXBlU3R5bGVcIjp7XCIkaWRcIjpcIjIwMFwiLFwiTWFyZ2luXCI6e1wiJGlkXCI6XCIyMDFcIixcIlRvcFwiOjAuMCxcIkxlZnRcIjowLjAsXCJSaWdodFwiOjAuMCxcIkJvdHRvbVwiOjAuMH0sXCJQYWRkaW5nXCI6e1wiJGlkXCI6XCIyMDJcIixcIlRvcFwiOjAuMCxcIkxlZnRcIjowLjAsXCJSaWdodFwiOjAuMCxcIkJvdHRvbVwiOjAuMH0sXCJCYWNrZ3JvdW5kXCI6e1wiJGlkXCI6XCIyMDNcIixcIkNvbG9yXCI6e1wiJGlkXCI6XCIyMDRcIixcIkFcIjoyNTUsXCJSXCI6MjEsXCJHXCI6OTYsXCJCXCI6MTMwfX0sXCJJc1Zpc2libGVcIjp0cnVlLFwiV2lkdGhcIjoxMi4wLFwiSGVpZ2h0XCI6MTQuMCxcIkJvcmRlclN0eWxlXCI6e1wiJGlkXCI6XCIyMDVcIixcIkxpbmVTdHlsZVwiOntcIiRpZFwiOlwiMjA2XCIsXCJMaW5lQ29sb3JcIjp7XCIkaWRcIjpcIjIwN1wiLFwiQ29sb3JcIjp7XCIkaWRcIjpcIjIwOFwiLFwiQVwiOjI1NSxcIlJcIjoyMzQsXCJHXCI6MjIsXCJCXCI6MzB9fSxcIkxpbmVXZWlnaHRcIjoyLjAsXCJMaW5lVHlwZVwiOjB9LFwiSXNWaXNpYmxlXCI6ZmFsc2V9fSxcIlRpdGxlU3R5bGVcIjp7XCIkaWRcIjpcIjIwOVwiLFwiRm9udFNldHRpbmdzXCI6e1wiJGlkXCI6XCIyMTBcIixcIkZvbnRTaXplXCI6MTEsXCJGb250TmFtZVwiOlwiQ2FsaWJyaVwiLFwiSXNCb2xkXCI6ZmFsc2UsXCJJc0l0YWxpY1wiOmZhbHNlLFwiSXNVbmRlcmxpbmVkXCI6ZmFsc2V9LFwiRm9yZWdyb3VuZFwiOntcIiRpZFwiOlwiMjExXCIsXCJDb2xvclwiOntcIiRpZFwiOlwiMjEyXCIsXCJBXCI6MjU1LFwiUlwiOjAsXCJHXCI6MCxcIkJcIjowfX0sXCJIb3Jpem9udGFsQWxpZ25tZW50XCI6MixcIklzVmlzaWJsZVwiOnRydWV9LFwiRGF0ZVN0eWxlXCI6e1wiJGlkXCI6XCIyMTNcIixcIkZvbnRTZXR0aW5nc1wiOntcIiRpZFwiOlwiMjE0XCIsXCJGb250U2l6ZVwiOjEwLFwiRm9udE5hbWVcIjpcIkNhbGlicmlcIixcIklzQm9sZFwiOmZhbHNlLFwiSXNJdGFsaWNcIjpmYWxzZSxcIklzVW5kZXJsaW5lZFwiOmZhbHNlfSxcIkZvcmVncm91bmRcIjp7XCIkaWRcIjpcIjIxNVwiLFwiQ29sb3JcIjp7XCIkaWRcIjpcIjIxNlwiLFwiQVwiOjI1NSxcIlJcIjoxNCxcIkdcIjo0MCxcIkJcIjo2NX19LFwiSG9yaXpvbnRhbEFsaWdubWVudFwiOjAsXCJJc1Zpc2libGVcIjp0cnVlfSxcIkRhdGVGb3JtYXRcIjp7XCIkaWRcIjpcIjIxN1wiLFwiRm9ybWF0U3RyaW5nXCI6XCJNTU0gZFwiLFwiU2VwYXJhdG9yXCI6XCIvXCIsXCJVc2VJbnRlcm5hdGlvbmFsRGF0ZUZvcm1hdFwiOmZhbHNlLFwiRGF0ZUlzVmlzaWJsZVwiOnRydWUsXCJUaW1lSXNWaXNpYmxlXCI6ZmFsc2UsXCJIb3VyRGlnaXRzXCI6MSxcIkFtUG1EZXNpZ25hdG9yXCI6MixcIlRyaW0wME1pbnV0ZXNcIjpmYWxzZX0sXCJXZWVrTnVtYmVyaW5nXCI6e1wiJGlkXCI6XCIyMThcIixcIkZvcm1hdFwiOjAsXCJJc1Zpc2libGVcIjpmYWxzZSxcIkxhc3RLbm93blZpc2liaWxpdHlTdGF0ZVwiOmZhbHNlfSxcIlZhcmlhbmNlU3R5bGVcIjp7XCIkaWRcIjpcIjIxOVwiLFwiVmFyaWFuY2VUZXh0U3R5bGVcIjp7XCIkaWRcIjpcIjIyMFwiLFwiRm9udFNldHRpbmdzXCI6e1wiJGlkXCI6XCIyMjFcIixcIkZvbnRTaXplXCI6MTAsXCJGb250TmFtZVwiOlwiQ2FsaWJyaVwiLFwiSXNCb2xkXCI6ZmFsc2UsXCJJc0l0YWxpY1wiOmZhbHNlLFwiSXNVbmRlcmxpbmVkXCI6ZmFsc2V9LFwiRm9yZWdyb3VuZFwiOntcIiRpZFwiOlwiMjIyXCIsXCJDb2xvclwiOntcIiRpZFwiOlwiMjIzXCIsXCJBXCI6MjU1LFwiUlwiOjAsXCJHXCI6MCxcIkJcIjowfX0sXCJIb3Jpem9udGFsQWxpZ25tZW50XCI6MCxcIklzVmlzaWJsZVwiOmZhbHNlfX19LFwiRGVmYXVsdFN3aW1sYW5lVGFza1N0eWxlXCI6e1wiJGlkXCI6XCIyMjRcIixcIlNoYXBlXCI6MSxcIlNoYXBlVGhpY2tuZXNzXCI6MCxcIkR1cmF0aW9uRm9ybWF0XCI6MCxcIlBlcmNlbnRhZ2VDb21wbGV0ZVRleHRTdHlsZVwiOntcIiRpZFwiOlwiMjI1XCIsXCJGb250U2V0dGluZ3NcIjp7XCIkaWRcIjpcIjIyNlwiLFwiRm9udFNpemVcIjoxMCxcIkZvbnROYW1lXCI6XCJDYWxpYnJpXCIsXCJJc0JvbGRcIjpmYWxzZSxcIklzSXRhbGljXCI6ZmFsc2UsXCJJc1VuZGVybGluZWRcIjpmYWxzZX0sXCJGb3JlZ3JvdW5kXCI6e1wiJGlkXCI6XCIyMjdcIixcIkNvbG9yXCI6e1wiJGlkXCI6XCIyMjhcIixcIkFcIjoyNTUsXCJSXCI6MjMyLFwiR1wiOjIzMixcIkJcIjoyMzJ9fSxcIkhvcml6b250YWxBbGlnbm1lbnRcIjoxLFwiSXNWaXNpYmxlXCI6dHJ1ZX0sXCJQZXJjZW50YWdlQ29tcGxldGVIaWdobGlnaHRTdHlsZVwiOntcIiRpZFwiOlwiMjI5XCIsXCJCYWNrZ3JvdW5kXCI6e1wiJGlkXCI6XCIyMzBcIixcIkNvbG9yXCI6e1wiJGlkXCI6XCIyMzFcIixcIkFcIjo4OSxcIlJcIjowLFwiR1wiOjAsXCJCXCI6MH19fSxcIkR1cmF0aW9uU3R5bGVcIjp7XCIkaWRcIjpcIjIzMlwiLFwiRm9udFNldHRpbmdzXCI6e1wiJGlkXCI6XCIyMzNcIixcIkZvbnRTaXplXCI6MTAsXCJGb250TmFtZVwiOlwiQ2FsaWJyaVwiLFwiSXNCb2xkXCI6ZmFsc2UsXCJJc0l0YWxpY1wiOmZhbHNlLFwiSXNVbmRlcmxpbmVkXCI6ZmFsc2V9LFwiRm9yZWdyb3VuZFwiOntcIiRpZFwiOlwiMjM0XCIsXCJDb2xvclwiOntcIiRpZFwiOlwiMjM1XCIsXCJBXCI6MjU1LFwiUlwiOjIzNyxcIkdcIjoxMjUsXCJCXCI6NDl9fSxcIkhvcml6b250YWxBbGlnbm1lbnRcIjowLFwiSXNWaXNpYmxlXCI6ZmFsc2V9LFwiTWFyZ2luXCI6e1wiJGlkXCI6XCIyMzZcIixcIlRvcFwiOjAuMCxcIkxlZnRcIjowLjAsXCJSaWdodFwiOjAuMCxcIkJvdHRvbVwiOjAuMH0sXCJTdGFydERhdGVQb3NpdGlvblwiOjMsXCJFbmREYXRlUG9zaXRpb25cIjozLFwiVGl0bGVQb3NpdGlvblwiOjQsXCJEdXJhdGlvblBvc2l0aW9uXCI6MCxcIlBlcmNlbnRhZ2VDb21wbGV0ZWRQb3NpdGlvblwiOjIsXCJWYXJpYW5jZVBvc2l0aW9uXCI6MixcIlNwYWNpbmdcIjozLFwiQmFzZWxpbmVTdHlsZVwiOntcIiRpZFwiOlwiMjM3XCIsXCJCYXNlbGluZVNoYXBlU3R5bGVcIjp7XCIkaWRcIjpcIjIzOFwiLFwiTWFyZ2luXCI6e1wiJGlkXCI6XCIyMzlcIixcIlRvcFwiOjAuMCxcIkxlZnRcIjowLjAsXCJSaWdodFwiOjAuMCxcIkJvdHRvbVwiOjAuMH0sXCJQYWRkaW5nXCI6e1wiJGlkXCI6XCIyNDBcIixcIlRvcFwiOjAuMCxcIkxlZnRcIjowLjAsXCJSaWdodFwiOjAuMCxcIkJvdHRvbVwiOjAuMH0sXCJCYWNrZ3JvdW5kXCI6e1wiJGlkXCI6XCIyNDFcIixcIkNvbG9yXCI6e1wiJGlkXCI6XCIyNDJcIixcIkFcIjoxNTMsXCJSXCI6MCxcIkdcIjowLFwiQlwiOjB9fSxcIklzVmlzaWJsZVwiOmZhbHNlLFwiV2lkdGhcIjowLjAsXCJIZWlnaHRcIjowLjAsXCJCb3JkZXJTdHlsZVwiOntcIiRpZFwiOlwiMjQzXCIsXCJMaW5lU3R5bGVcIjp7XCIkaWRcIjpcIjI0NFwiLFwiTGluZUNvbG9yXCI6e1wiJGlkXCI6XCIyNDVcIixcIkNvbG9yXCI6e1wiJGlkXCI6XCIyNDZcIixcIkFcIjoyNTUsXCJSXCI6MjU1LFwiR1wiOjAsXCJCXCI6MH19LFwiTGluZVdlaWdodFwiOjIuMCxcIkxpbmVUeXBlXCI6MH0sXCJJc1Zpc2libGVcIjpmYWxzZX19fSxcIlNoYXBlU3R5bGVcIjp7XCIkaWRcIjpcIjI0N1wiLFwiTWFyZ2luXCI6e1wiJGlkXCI6XCIyNDhcIixcIlRvcFwiOjAuMCxcIkxlZnRcIjo0LjAsXCJSaWdodFwiOjQuMCxcIkJvdHRvbVwiOjAuMH0sXCJQYWRkaW5nXCI6e1wiJGlkXCI6XCIyNDlcIixcIlRvcFwiOjAuMCxcIkxlZnRcIjowLjAsXCJSaWdodFwiOjAuMCxcIkJvdHRvbVwiOjAuMH0sXCJCYWNrZ3JvdW5kXCI6e1wiJGlkXCI6XCIyNTBcIixcIkNvbG9yXCI6e1wiJGlkXCI6XCIyNTFcIixcIkFcIjoyNTUsXCJSXCI6MjEsXCJHXCI6OTYsXCJCXCI6MTMwfX0sXCJJc1Zpc2libGVcIjp0cnVlLFwiV2lkdGhcIjowLjAsXCJIZWlnaHRcIjoxMC4wLFwiQm9yZGVyU3R5bGVcIjp7XCIkaWRcIjpcIjI1MlwiLFwiTGluZVN0eWxlXCI6e1wiJGlkXCI6XCIyNTNcIixcIkxpbmVDb2xvclwiOntcIiRpZFwiOlwiMjU0XCIsXCJDb2xvclwiOntcIiRpZFwiOlwiMjU1XCIsXCJBXCI6MjU1LFwiUlwiOjIzNCxcIkdcIjoyMixcIkJcIjozMH19LFwiTGluZVdlaWdodFwiOjIuMCxcIkxpbmVUeXBlXCI6MH0sXCJJc1Zpc2libGVcIjpmYWxzZX19LFwiVGl0bGVTdHlsZVwiOntcIiRpZFwiOlwiMjU2XCIsXCJGb250U2V0dGluZ3NcIjp7XCIkaWRcIjpcIjI1N1wiLFwiRm9udFNpemVcIjoxMSxcIkZvbnROYW1lXCI6XCJDYWxpYnJpXCIsXCJJc0JvbGRcIjpmYWxzZSxcIklzSXRhbGljXCI6ZmFsc2UsXCJJc1VuZGVybGluZWRcIjpmYWxzZX0sXCJGb3JlZ3JvdW5kXCI6e1wiJGlkXCI6XCIyNThcIixcIkNvbG9yXCI6e1wiJGlkXCI6XCIyNTlcIixcIkFcIjoyNTUsXCJSXCI6MCxcIkdcIjowLFwiQlwiOjB9fSxcIkhvcml6b250YWxBbGlnbm1lbnRcIjowLFwiSXNWaXNpYmxlXCI6dHJ1ZX0sXCJEYXRlU3R5bGVcIjp7XCIkaWRcIjpcIjI2MFwiLFwiRm9udFNldHRpbmdzXCI6e1wiJGlkXCI6XCIyNjFcIixcIkZvbnRTaXplXCI6MTAsXCJGb250TmFtZVwiOlwiQ2FsaWJyaVwiLFwiSXNCb2xkXCI6ZmFsc2UsXCJJc0l0YWxpY1wiOmZhbHNlLFwiSXNVbmRlcmxpbmVkXCI6ZmFsc2V9LFwiRm9yZWdyb3VuZFwiOntcIiRpZFwiOlwiMjYyXCIsXCJDb2xvclwiOntcIiRpZFwiOlwiMjYzXCIsXCJBXCI6MjU1LFwiUlwiOjE0LFwiR1wiOjQwLFwiQlwiOjY1fX0sXCJIb3Jpem9udGFsQWxpZ25tZW50XCI6MixcIklzVmlzaWJsZVwiOnRydWV9LFwiRGF0ZUZvcm1hdFwiOntcIiRpZFwiOlwiMjY0XCIsXCJGb3JtYXRTdHJpbmdcIjpcIk1NTSBkXCIsXCJTZXBhcmF0b3JcIjpcIi9cIixcIlVzZUludGVybmF0aW9uYWxEYXRlRm9ybWF0XCI6ZmFsc2UsXCJEYXRlSXNWaXNpYmxlXCI6dHJ1ZSxcIlRpbWVJc1Zpc2libGVcIjpmYWxzZSxcIkhvdXJEaWdpdHNcIjoxLFwiQW1QbURlc2lnbmF0b3JcIjoyLFwiVHJpbTAwTWludXRlc1wiOmZhbHNlfSxcIldlZWtOdW1iZXJpbmdcIjp7XCIkaWRcIjpcIjI2NVwiLFwiRm9ybWF0XCI6MCxcIklzVmlzaWJsZVwiOmZhbHNlLFwiTGFzdEtub3duVmlzaWJpbGl0eVN0YXRlXCI6ZmFsc2V9LFwiVmFyaWFuY2VTdHlsZVwiOntcIiRpZFwiOlwiMjY2XCIsXCJWYXJpYW5jZVRleHRTdHlsZVwiOntcIiRpZFwiOlwiMjY3XCIsXCJGb250U2V0dGluZ3NcIjp7XCIkaWRcIjpcIjI2OFwiLFwiRm9udFNpemVcIjoxMCxcIkZvbnROYW1lXCI6XCJDYWxpYnJpXCIsXCJJc0JvbGRcIjpmYWxzZSxcIklzSXRhbGljXCI6ZmFsc2UsXCJJc1VuZGVybGluZWRcIjpmYWxzZX0sXCJGb3JlZ3JvdW5kXCI6e1wiJGlkXCI6XCIyNjlcIixcIkNvbG9yXCI6e1wiJGlkXCI6XCIyNzBcIixcIkFcIjoyNTUsXCJSXCI6MCxcIkdcIjowLFwiQlwiOjB9fSxcIkhvcml6b250YWxBbGlnbm1lbnRcIjowLFwiSXNWaXNpYmxlXCI6ZmFsc2V9fX0sXCJEZWZhdWx0U3dpbWxhbmVNb3RTdHlsZVwiOntcIiRpZFwiOlwiMjcxXCIsXCJTaGFwZVwiOjEsXCJTaGFwZVNpemVcIjowLFwiRGV0YWlsc1NwYWNpbmdcIjowLjAsXCJQYWRkaW5nXCI6e1wiJGlkXCI6XCIyNzJcIixcIlRvcFwiOjUuMCxcIkxlZnRcIjozLjAsXCJSaWdodFwiOjAuMCxcIkJvdHRvbVwiOjIuMH0sXCJQb3NpdGlvbk9uVGFza1wiOjEsXCJTaGFwZVN0eWxlXCI6e1wiJGlkXCI6XCIyNzNcIixcIk1hcmdpblwiOntcIiRpZFwiOlwiMjc0XCIsXCJUb3BcIjowLjAsXCJMZWZ0XCI6MC4wLFwiUmlnaHRcIjowLjAsXCJCb3R0b21cIjowLjB9LFwiUGFkZGluZ1wiOntcIiRpZFwiOlwiMjc1XCIsXCJUb3BcIjowLjAsXCJMZWZ0XCI6MC4wLFwiUmlnaHRcIjowLjAsXCJCb3R0b21cIjowLjB9LFwiQmFja2dyb3VuZFwiOntcIiRpZFwiOlwiMjc2XCIsXCJDb2xvclwiOntcIiRpZFwiOlwiMjc3XCIsXCJBXCI6MjU1LFwiUlwiOjExLFwiR1wiOjQ4LFwiQlwiOjY1fX0sXCJJc1Zpc2libGVcIjp0cnVlLFwiV2lkdGhcIjoxMi4wLFwiSGVpZ2h0XCI6MTQuMCxcIkJvcmRlclN0eWxlXCI6e1wiJGlkXCI6XCIyNzhcIixcIkxpbmVTdHlsZVwiOntcIiRpZFwiOlwiMjc5XCIsXCJMaW5lQ29sb3JcIjp7XCIkaWRcIjpcIjI4MFwiLFwiQ29sb3JcIjp7XCIkaWRcIjpcIjI4MVwiLFwiQVwiOjI1NSxcIlJcIjoyNTUsXCJHXCI6MCxcIkJcIjowfX0sXCJMaW5lV2VpZ2h0XCI6MC4wLFwiTGluZVR5cGVcIjowfSxcIklzVmlzaWJsZVwiOmZhbHNlfX0sXCJUaXRsZVN0eWxlXCI6e1wiJGlkXCI6XCIyODJcIixcIkZvbnRTZXR0aW5nc1wiOntcIiRpZFwiOlwiMjgzXCIsXCJGb250U2l6ZVwiOjExLFwiRm9udE5hbWVcIjpcIkNhbGlicmlcIixcIklzQm9sZFwiOmZhbHNlLFwiSXNJdGFsaWNcIjpmYWxzZSxcIklzVW5kZXJsaW5lZFwiOmZhbHNlfSxcIkZvcmVncm91bmRcIjp7XCIkaWRcIjpcIjI4NFwiLFwiQ29sb3JcIjp7XCIkaWRcIjpcIjI4NVwiLFwiQVwiOjI1NSxcIlJcIjowLFwiR1wiOjAsXCJCXCI6MH19LFwiSG9yaXpvbnRhbEFsaWdubWVudFwiOjEsXCJJc1Zpc2libGVcIjp0cnVlfSxcIkRhdGVTdHlsZVwiOntcIiRpZFwiOlwiMjg2XCIsXCJGb250U2V0dGluZ3NcIjp7XCIkaWRcIjpcIjI4N1wiLFwiRm9udFNpemVcIjoxMCxcIkZvbnROYW1lXCI6XCJDYWxpYnJpXCIsXCJJc0JvbGRcIjpmYWxzZSxcIklzSXRhbGljXCI6ZmFsc2UsXCJJc1VuZGVybGluZWRcIjpmYWxzZX0sXCJGb3JlZ3JvdW5kXCI6e1wiJGlkXCI6XCIyODhcIixcIkNvbG9yXCI6e1wiJGlkXCI6XCIyODlcIixcIkFcIjoyNTUsXCJSXCI6MTQsXCJHXCI6NDAsXCJCXCI6NjV9fSxcIkhvcml6b250YWxBbGlnbm1lbnRcIjoxLFwiSXNWaXNpYmxlXCI6dHJ1ZX0sXCJEYXRlRm9ybWF0XCI6e1wiJGlkXCI6XCIyOTBcIixcIkZvcm1hdFN0cmluZ1wiOlwiTU1NIGRcIixcIlNlcGFyYXRvclwiOlwiL1wiLFwiVXNlSW50ZXJuYXRpb25hbERhdGVGb3JtYXRcIjpmYWxzZSxcIkRhdGVJc1Zpc2libGVcIjp0cnVlLFwiVGltZUlzVmlzaWJsZVwiOmZhbHNlLFwiSG91ckRpZ2l0c1wiOjEsXCJBbVBtRGVzaWduYXRvclwiOjIsXCJUcmltMDBNaW51dGVzXCI6ZmFsc2V9LFwiV2Vla051bWJlcmluZ1wiOntcIiRpZFwiOlwiMjkxXCIsXCJGb3JtYXRcIjowLFwiSXNWaXNpYmxlXCI6ZmFsc2UsXCJMYXN0S25vd25WaXNpYmlsaXR5U3RhdGVcIjpmYWxzZX0sXCJWYXJpYW5jZVN0eWxlXCI6e1wiJGlkXCI6XCIyOTJcIixcIlZhcmlhbmNlVGV4dFN0eWxlXCI6e1wiJGlkXCI6XCIyOTNcIixcIkZvbnRTZXR0aW5nc1wiOntcIiRpZFwiOlwiMjk0XCIsXCJGb250U2l6ZVwiOjEwLFwiRm9udE5hbWVcIjpcIkNhbGlicmlcIixcIklzQm9sZFwiOmZhbHNlLFwiSXNJdGFsaWNcIjpmYWxzZSxcIklzVW5kZXJsaW5lZFwiOmZhbHNlfSxcIkZvcmVncm91bmRcIjp7XCIkaWRcIjpcIjI5NVwiLFwiQ29sb3JcIjp7XCIkaWRcIjpcIjI5NlwiLFwiQVwiOjI1NSxcIlJcIjowLFwiR1wiOjAsXCJCXCI6MH19LFwiSG9yaXpvbnRhbEFsaWdubWVudFwiOjAsXCJJc1Zpc2libGVcIjpmYWxzZX19fX0sXCJfYWRkaXRpb25hbFN3aW1sYW5lVjJTdHlsZXNcIjpbe1wiJGlkXCI6XCIyOTdcIixcIlN0eWxlSWRcIjpcIjk4NTEzZTEwLTU1MWMtNGYzMC1hYzExLWEwNjkwZTkwMzEzNFwiLFwiTmFtZVwiOlwiU3dpbWxhbmUgU3R5bGUgMlwiLFwiSGVhZGVyU3R5bGVcIjp7XCIkaWRcIjpcIjI5OFwiLFwiVGV4dFN0eWxlXCI6e1wiJGlkXCI6XCIyOTlcIixcIkZvbnRTZXR0aW5nc1wiOntcIiRpZFwiOlwiMzAwXCIsXCJGb250U2l6ZVwiOjExLFwiRm9udE5hbWVcIjpcIkNhbGlicmlcIixcIklzQm9sZFwiOmZhbHNlLFwiSXNJdGFsaWNcIjpmYWxzZSxcIklzVW5kZXJsaW5lZFwiOmZhbHNlfSxcIkZvcmVncm91bmRcIjp7XCIkaWRcIjpcIjMwMVwiLFwiQ29sb3JcIjp7XCIkaWRcIjpcIjMwMlwiLFwiQVwiOjI1NSxcIlJcIjoyNTUsXCJHXCI6MjU1LFwiQlwiOjI1NX19LFwiSG9yaXpvbnRhbEFsaWdubWVudFwiOjEsXCJJc1Zpc2libGVcIjp0cnVlfSxcIlJlY3RhbmdsZVN0eWxlXCI6e1wiJGlkXCI6XCIzMDNcIixcIk1hcmdpblwiOntcIiRpZFwiOlwiMzA0XCIsXCJUb3BcIjowLjAsXCJMZWZ0XCI6MC4wLFwiUmlnaHRcIjowLjAsXCJCb3R0b21cIjowLjB9LFwiUGFkZGluZ1wiOntcIiRpZFwiOlwiMzA1XCIsXCJUb3BcIjowLjAsXCJMZWZ0XCI6MC4wLFwiUmlnaHRcIjowLjAsXCJCb3R0b21cIjowLjB9LFwiQmFja2dyb3VuZFwiOntcIiRpZFwiOlwiMzA2XCIsXCJDb2xvclwiOntcIiRpZFwiOlwiMzA3XCIsXCJBXCI6MjU1LFwiUlwiOjIzMyxcIkdcIjoxMTMsXCJCXCI6NTB9fSxcIklzVmlzaWJsZVwiOnRydWUsXCJXaWR0aFwiOjAuMCxcIkhlaWdodFwiOjAuMCxcIkJvcmRlclN0eWxlXCI6e1wiJGlkXCI6XCIzMDhcIixcIkxpbmVTdHlsZVwiOntcIiRpZFwiOlwiMzA5XCIsXCJMaW5lQ29sb3JcIjp7XCIkaWRcIjpcIjMxMFwiLFwiQ29sb3JcIjp7XCIkaWRcIjpcIjMxMVwiLFwiQVwiOjI1NSxcIlJcIjoyNTUsXCJHXCI6MjU1LFwiQlwiOjI1NX19LFwiTGluZVdlaWdodFwiOjAuMCxcIkxpbmVUeXBlXCI6MH0sXCJJc1Zpc2libGVcIjpmYWxzZX19fSxcIkJhY2tncm91bmRTdHlsZVwiOntcIiRpZFwiOlwiMzEyXCIsXCJNYXJnaW5cIjp7XCIkaWRcIjpcIjMxM1wiLFwiVG9wXCI6MC4wLFwiTGVmdFwiOjAuMCxcIlJpZ2h0XCI6MC4wLFwiQm90dG9tXCI6MC4wfSxcIlBhZGRpbmdcIjp7XCIkaWRcIjpcIjMxNFwiLFwiVG9wXCI6MC4wLFwiTGVmdFwiOjAuMCxcIlJpZ2h0XCI6MC4wLFwiQm90dG9tXCI6MC4wfSxcIkJhY2tncm91bmRcIjp7XCIkaWRcIjpcIjMxNVwiLFwiQ29sb3JcIjp7XCIkaWRcIjpcIjMxNlwiLFwiQVwiOjUxLFwiUlwiOjIwMCxcIkdcIjoyMDAsXCJCXCI6MjAwfX0sXCJJc1Zpc2libGVcIjp0cnVlLFwiV2lkdGhcIjowLjAsXCJIZWlnaHRcIjowLjAsXCJCb3JkZXJTdHlsZVwiOntcIiRpZFwiOlwiMzE3XCIsXCJMaW5lU3R5bGVcIjp7XCIkaWRcIjpcIjMxOFwiLFwiTGluZUNvbG9yXCI6e1wiJGlkXCI6XCIzMTlcIixcIkNvbG9yXCI6e1wiJGlkXCI6XCIzMjBcIixcIkFcIjoyNTUsXCJSXCI6MjM0LFwiR1wiOjIyLFwiQlwiOjMwfX0sXCJMaW5lV2VpZ2h0XCI6Mi4wLFwiTGluZVR5cGVcIjowfSxcIklzVmlzaWJsZVwiOmZhbHNlfX0sXCJJc0Fib3ZlVGltZWJhbmRcIjpmYWxzZSxcIlNwYWNpbmdcIjozLFwiRGVmYXVsdFN3aW1sYW5lQWN0aXZpdHlTdHlsZVwiOntcIiRpZFwiOlwiMzIxXCIsXCJIZWFkZXJTdHlsZVwiOntcIiRpZFwiOlwiMzIyXCIsXCJUZXh0U3R5bGVcIjp7XCIkaWRcIjpcIjMyM1wiLFwiRm9udFNldHRpbmdzXCI6e1wiJGlkXCI6XCIzMjRcIixcIkZvbnRTaXplXCI6MTEsXCJGb250TmFtZVwiOlwiQ2FsaWJyaVwiLFwiSXNCb2xkXCI6ZmFsc2UsXCJJc0l0YWxpY1wiOmZhbHNlLFwiSXNVbmRlcmxpbmVkXCI6ZmFsc2V9LFwiRm9yZWdyb3VuZFwiOntcIiRpZFwiOlwiMzI1XCIsXCJDb2xvclwiOntcIiRpZFwiOlwiMzI2XCIsXCJBXCI6MjU1LFwiUlwiOjAsXCJHXCI6MCxcIkJcIjowfX0sXCJIb3Jpem9udGFsQWxpZ25tZW50XCI6MCxcIklzVmlzaWJsZVwiOnRydWV9LFwiUmVjdGFuZ2xlU3R5bGVcIjp7XCIkaWRcIjpcIjMyN1wiLFwiTWFyZ2luXCI6e1wiJGlkXCI6XCIzMjhcIixcIlRvcFwiOjAuMCxcIkxlZnRcIjowLjAsXCJSaWdodFwiOjAuMCxcIkJvdHRvbVwiOjAuMH0sXCJQYWRkaW5nXCI6e1wiJGlkXCI6XCIzMjlcIixcIlRvcFwiOjAuMCxcIkxlZnRcIjowLjAsXCJSaWdodFwiOjAuMCxcIkJvdHRvbVwiOjAuMH0sXCJCYWNrZ3JvdW5kXCI6e1wiJGlkXCI6XCIzMzBcIixcIkNvbG9yXCI6e1wiJGlkXCI6XCIzMzFcIixcIkFcIjo2MyxcIlJcIjoyMzMsXCJHXCI6MTEzLFwiQlwiOjUwfX0sXCJJc1Zpc2libGVcIjp0cnVlLFwiV2lkdGhcIjowLjAsXCJIZWlnaHRcIjowLjAsXCJCb3JkZXJTdHlsZVwiOntcIiRpZFwiOlwiMzMyXCIsXCJMaW5lU3R5bGVcIjp7XCIkaWRcIjpcIjMzM1wiLFwiTGluZUNvbG9yXCI6e1wiJGlkXCI6XCIzMzRcIixcIkNvbG9yXCI6e1wiJGlkXCI6XCIzMzVcIixcIkFcIjoyNTUsXCJSXCI6MjU1LFwiR1wiOjI1NSxcIkJcIjoyNTV9fSxcIkxpbmVXZWlnaHRcIjowLjAsXCJMaW5lVHlwZVwiOjB9LFwiSXNWaXNpYmxlXCI6ZmFsc2V9fX0sXCJCYWNrZ3JvdW5kU3R5bGVcIjp7XCIkaWRcIjpcIjMzNlwiLFwiTWFyZ2luXCI6e1wiJGlkXCI6XCIzMzdcIixcIlRvcFwiOjAuMCxcIkxlZnRcIjowLjAsXCJSaWdodFwiOjAuMCxcIkJvdHRvbVwiOjAuMH0sXCJQYWRkaW5nXCI6e1wiJGlkXCI6XCIzMzhcIixcIlRvcFwiOjAuMCxcIkxlZnRcIjowLjAsXCJSaWdodFwiOjAuMCxcIkJvdHRvbVwiOjAuMH0sXCJCYWNrZ3JvdW5kXCI6e1wiJGlkXCI6XCIzMzlcIixcIkNvbG9yXCI6e1wiJGlkXCI6XCIzNDBcIixcIkFcIjo1MSxcIlJcIjoyMDAsXCJHXCI6MjAwLFwiQlwiOjIwMH19LFwiSXNWaXNpYmxlXCI6dHJ1ZSxcIldpZHRoXCI6MC4wLFwiSGVpZ2h0XCI6MC4wLFwiQm9yZGVyU3R5bGVcIjp7XCIkaWRcIjpcIjM0MVwiLFwiTGluZVN0eWxlXCI6e1wiJGlkXCI6XCIzNDJcIixcIkxpbmVDb2xvclwiOntcIiRpZFwiOlwiMzQzXCIsXCJDb2xvclwiOntcIiRpZFwiOlwiMzQ0XCIsXCJBXCI6MjU1LFwiUlwiOjIzNCxcIkdcIjoyMixcIkJcIjozMH19LFwiTGluZVdlaWdodFwiOjIuMCxcIkxpbmVUeXBlXCI6MH0sXCJJc1Zpc2libGVcIjpmYWxzZX19fSxcIkRlZmF1bHRTd2ltbGFuZU1pbGVzdG9uZVN0eWxlXCI6e1wiJGlkXCI6XCIzNDVcIixcIlRpdGxlUG9zaXRpb25cIjowLFwiRGF0ZVBvc2l0aW9uXCI6MixcIlZhcmlhbmNlUG9zaXRpb25cIjoyLFwiU2hhcGVUeXBlXCI6MSxcIlNoYXBlU2l6ZVwiOjAsXCJTcGFjaW5nXCI6NSxcIlNoYXBlU3R5bGVcIjp7XCIkaWRcIjpcIjM0NlwiLFwiTWFyZ2luXCI6e1wiJGlkXCI6XCIzNDdcIixcIlRvcFwiOjAuMCxcIkxlZnRcIjowLjAsXCJSaWdodFwiOjAuMCxcIkJvdHRvbVwiOjAuMH0sXCJQYWRkaW5nXCI6e1wiJGlkXCI6XCIzNDhcIixcIlRvcFwiOjAuMCxcIkxlZnRcIjowLjAsXCJSaWdodFwiOjAuMCxcIkJvdHRvbVwiOjAuMH0sXCJCYWNrZ3JvdW5kXCI6e1wiJGlkXCI6XCIzNDlcIixcIkNvbG9yXCI6e1wiJGlkXCI6XCIzNTBcIixcIkFcIjoyNTUsXCJSXCI6MjMzLFwiR1wiOjExMyxcIkJcIjo1MH19LFwiSXNWaXNpYmxlXCI6dHJ1ZSxcIldpZHRoXCI6MTIuMCxcIkhlaWdodFwiOjE0LjAsXCJCb3JkZXJTdHlsZVwiOntcIiRpZFwiOlwiMzUxXCIsXCJMaW5lU3R5bGVcIjp7XCIkaWRcIjpcIjM1MlwiLFwiTGluZUNvbG9yXCI6e1wiJGlkXCI6XCIzNTNcIixcIkNvbG9yXCI6e1wiJGlkXCI6XCIzNTRcIixcIkFcIjoyNTUsXCJSXCI6MjM0LFwiR1wiOjIyLFwiQlwiOjMwfX0sXCJMaW5lV2VpZ2h0XCI6Mi4wLFwiTGluZVR5cGVcIjowfSxcIklzVmlzaWJsZVwiOmZhbHNlfX0sXCJUaXRsZVN0eWxlXCI6e1wiJGlkXCI6XCIzNTVcIixcIkZvbnRTZXR0aW5nc1wiOntcIiRpZFwiOlwiMzU2XCIsXCJGb250U2l6ZVwiOjExLFwiRm9udE5hbWVcIjpcIkNhbGlicmlcIixcIklzQm9sZFwiOmZhbHNlLFwiSXNJdGFsaWNcIjpmYWxzZSxcIklzVW5kZXJsaW5lZFwiOmZhbHNlfSxcIkZvcmVncm91bmRcIjp7XCIkaWRcIjpcIjM1N1wiLFwiQ29sb3JcIjp7XCIkaWRcIjpcIjM1OFwiLFwiQVwiOjI1NSxcIlJcIjowLFwiR1wiOjAsXCJCXCI6MH19LFwiSG9yaXpvbnRhbEFsaWdubWVudFwiOjIsXCJJc1Zpc2libGVcIjp0cnVlfSxcIkRhdGVTdHlsZVwiOntcIiRpZFwiOlwiMzU5XCIsXCJGb250U2V0dGluZ3NcIjp7XCIkaWRcIjpcIjM2MFwiLFwiRm9udFNpemVcIjoxMCxcIkZvbnROYW1lXCI6XCJDYWxpYnJpXCIsXCJJc0JvbGRcIjpmYWxzZSxcIklzSXRhbGljXCI6ZmFsc2UsXCJJc1VuZGVybGluZWRcIjpmYWxzZX0sXCJGb3JlZ3JvdW5kXCI6e1wiJGlkXCI6XCIzNjFcIixcIkNvbG9yXCI6e1wiJGlkXCI6XCIzNjJcIixcIkFcIjoyNTUsXCJSXCI6MTQsXCJHXCI6NDAsXCJCXCI6NjV9fSxcIkhvcml6b250YWxBbGlnbm1lbnRcIjowLFwiSXNWaXNpYmxlXCI6dHJ1ZX0sXCJEYXRlRm9ybWF0XCI6e1wiJGlkXCI6XCIzNjNcIixcIkZvcm1hdFN0cmluZ1wiOlwiTU1NIGRcIixcIlNlcGFyYXRvclwiOlwiL1wiLFwiVXNlSW50ZXJuYXRpb25hbERhdGVGb3JtYXRcIjpmYWxzZSxcIkRhdGVJc1Zpc2libGVcIjp0cnVlLFwiVGltZUlzVmlzaWJsZVwiOmZhbHNlLFwiSG91ckRpZ2l0c1wiOjEsXCJBbVBtRGVzaWduYXRvclwiOjIsXCJUcmltMDBNaW51dGVzXCI6ZmFsc2V9LFwiV2Vla051bWJlcmluZ1wiOntcIiRpZFwiOlwiMzY0XCIsXCJGb3JtYXRcIjowLFwiSXNWaXNpYmxlXCI6ZmFsc2UsXCJMYXN0S25vd25WaXNpYmlsaXR5U3RhdGVcIjpmYWxzZX0sXCJWYXJpYW5jZVN0eWxlXCI6e1wiJGlkXCI6XCIzNjVcIixcIlZhcmlhbmNlVGV4dFN0eWxlXCI6e1wiJGlkXCI6XCIzNjZcIixcIkZvbnRTZXR0aW5nc1wiOntcIiRpZFwiOlwiMzY3XCIsXCJGb250U2l6ZVwiOjEwLFwiRm9udE5hbWVcIjpcIkNhbGlicmlcIixcIklzQm9sZFwiOmZhbHNlLFwiSXNJdGFsaWNcIjpmYWxzZSxcIklzVW5kZXJsaW5lZFwiOmZhbHNlfSxcIkZvcmVncm91bmRcIjp7XCIkaWRcIjpcIjM2OFwiLFwiQ29sb3JcIjp7XCIkaWRcIjpcIjM2OVwiLFwiQVwiOjI1NSxcIlJcIjowLFwiR1wiOjAsXCJCXCI6MH19LFwiSG9yaXpvbnRhbEFsaWdubWVudFwiOjAsXCJJc1Zpc2libGVcIjpmYWxzZX19fSxcIkRlZmF1bHRTd2ltbGFuZVRhc2tTdHlsZVwiOntcIiRpZFwiOlwiMzcwXCIsXCJTaGFwZVwiOjEsXCJTaGFwZVRoaWNrbmVzc1wiOjAsXCJEdXJhdGlvbkZvcm1hdFwiOjAsXCJQZXJjZW50YWdlQ29tcGxldGVUZXh0U3R5bGVcIjp7XCIkaWRcIjpcIjM3MVwiLFwiRm9udFNldHRpbmdzXCI6e1wiJGlkXCI6XCIzNzJcIixcIkZvbnRTaXplXCI6MTAsXCJGb250TmFtZVwiOlwiQ2FsaWJyaVwiLFwiSXNCb2xkXCI6ZmFsc2UsXCJJc0l0YWxpY1wiOmZhbHNlLFwiSXNVbmRlcmxpbmVkXCI6ZmFsc2V9LFwiRm9yZWdyb3VuZFwiOntcIiRpZFwiOlwiMzczXCIsXCJDb2xvclwiOntcIiRpZFwiOlwiMzc0XCIsXCJBXCI6MjU1LFwiUlwiOjIzMixcIkdcIjoyMzIsXCJCXCI6MjMyfX0sXCJIb3Jpem9udGFsQWxpZ25tZW50XCI6MSxcIklzVmlzaWJsZVwiOnRydWV9LFwiUGVyY2VudGFnZUNvbXBsZXRlSGlnaGxpZ2h0U3R5bGVcIjp7XCIkaWRcIjpcIjM3NVwiLFwiQmFja2dyb3VuZFwiOntcIiRpZFwiOlwiMzc2XCIsXCJDb2xvclwiOntcIiRpZFwiOlwiMzc3XCIsXCJBXCI6ODksXCJSXCI6MCxcIkdcIjowLFwiQlwiOjB9fX0sXCJEdXJhdGlvblN0eWxlXCI6e1wiJGlkXCI6XCIzNzhcIixcIkZvbnRTZXR0aW5nc1wiOntcIiRpZFwiOlwiMzc5XCIsXCJGb250U2l6ZVwiOjEwLFwiRm9udE5hbWVcIjpcIkNhbGlicmlcIixcIklzQm9sZFwiOmZhbHNlLFwiSXNJdGFsaWNcIjpmYWxzZSxcIklzVW5kZXJsaW5lZFwiOmZhbHNlfSxcIkZvcmVncm91bmRcIjp7XCIkaWRcIjpcIjM4MFwiLFwiQ29sb3JcIjp7XCIkaWRcIjpcIjM4MVwiLFwiQVwiOjI1NSxcIlJcIjoyMzcsXCJHXCI6MTI1LFwiQlwiOjQ5fX0sXCJIb3Jpem9udGFsQWxpZ25tZW50XCI6MCxcIklzVmlzaWJsZVwiOmZhbHNlfSxcIk1hcmdpblwiOntcIiRpZFwiOlwiMzgyXCIsXCJUb3BcIjowLjAsXCJMZWZ0XCI6MC4wLFwiUmlnaHRcIjowLjAsXCJCb3R0b21cIjowLjB9LFwiU3RhcnREYXRlUG9zaXRpb25cIjozLFwiRW5kRGF0ZVBvc2l0aW9uXCI6MyxcIlRpdGxlUG9zaXRpb25cIjo0LFwiRHVyYXRpb25Qb3NpdGlvblwiOjAsXCJQZXJjZW50YWdlQ29tcGxldGVkUG9zaXRpb25cIjoyLFwiVmFyaWFuY2VQb3NpdGlvblwiOjIsXCJTcGFjaW5nXCI6MyxcIkJhc2VsaW5lU3R5bGVcIjp7XCIkaWRcIjpcIjM4M1wiLFwiQmFzZWxpbmVTaGFwZVN0eWxlXCI6e1wiJGlkXCI6XCIzODRcIixcIk1hcmdpblwiOntcIiRpZFwiOlwiMzg1XCIsXCJUb3BcIjowLjAsXCJMZWZ0XCI6MC4wLFwiUmlnaHRcIjowLjAsXCJCb3R0b21cIjowLjB9LFwiUGFkZGluZ1wiOntcIiRpZFwiOlwiMzg2XCIsXCJUb3BcIjowLjAsXCJMZWZ0XCI6MC4wLFwiUmlnaHRcIjowLjAsXCJCb3R0b21cIjowLjB9LFwiQmFja2dyb3VuZFwiOntcIiRpZFwiOlwiMzg3XCIsXCJDb2xvclwiOntcIiRpZFwiOlwiMzg4XCIsXCJBXCI6MTUzLFwiUlwiOjAsXCJHXCI6MCxcIkJcIjowfX0sXCJJc1Zpc2libGVcIjpmYWxzZSxcIldpZHRoXCI6MC4wLFwiSGVpZ2h0XCI6MC4wLFwiQm9yZGVyU3R5bGVcIjp7XCIkaWRcIjpcIjM4OVwiLFwiTGluZVN0eWxlXCI6e1wiJGlkXCI6XCIzOTBcIixcIkxpbmVDb2xvclwiOntcIiRpZFwiOlwiMzkxXCIsXCJDb2xvclwiOntcIiRpZFwiOlwiMzkyXCIsXCJBXCI6MjU1LFwiUlwiOjI1NSxcIkdcIjowLFwiQlwiOjB9fSxcIkxpbmVXZWlnaHRcIjoyLjAsXCJMaW5lVHlwZVwiOjB9LFwiSXNWaXNpYmxlXCI6ZmFsc2V9fX0sXCJTaGFwZVN0eWxlXCI6e1wiJGlkXCI6XCIzOTNcIixcIk1hcmdpblwiOntcIiRpZFwiOlwiMzk0XCIsXCJUb3BcIjowLjAsXCJMZWZ0XCI6NC4wLFwiUmlnaHRcIjo0LjAsXCJCb3R0b21cIjowLjB9LFwiUGFkZGluZ1wiOntcIiRpZFwiOlwiMzk1XCIsXCJUb3BcIjowLjAsXCJMZWZ0XCI6MC4wLFwiUmlnaHRcIjowLjAsXCJCb3R0b21cIjowLjB9LFwiQmFja2dyb3VuZFwiOntcIiRpZFwiOlwiMzk2XCIsXCJDb2xvclwiOntcIiRpZFwiOlwiMzk3XCIsXCJBXCI6MjU1LFwiUlwiOjIzMyxcIkdcIjoxMTMsXCJCXCI6NTB9fSxcIklzVmlzaWJsZVwiOnRydWUsXCJXaWR0aFwiOjAuMCxcIkhlaWdodFwiOjEwLjAsXCJCb3JkZXJTdHlsZVwiOntcIiRpZFwiOlwiMzk4XCIsXCJMaW5lU3R5bGVcIjp7XCIkaWRcIjpcIjM5OVwiLFwiTGluZUNvbG9yXCI6e1wiJGlkXCI6XCI0MDBcIixcIkNvbG9yXCI6e1wiJGlkXCI6XCI0MDFcIixcIkFcIjoyNTUsXCJSXCI6MjM0LFwiR1wiOjIyLFwiQlwiOjMwfX0sXCJMaW5lV2VpZ2h0XCI6Mi4wLFwiTGluZVR5cGVcIjowfSxcIklzVmlzaWJsZVwiOmZhbHNlfX0sXCJUaXRsZVN0eWxlXCI6e1wiJGlkXCI6XCI0MDJcIixcIkZvbnRTZXR0aW5nc1wiOntcIiRpZFwiOlwiNDAzXCIsXCJGb250U2l6ZVwiOjExLFwiRm9udE5hbWVcIjpcIkNhbGlicmlcIixcIklzQm9sZFwiOmZhbHNlLFwiSXNJdGFsaWNcIjpmYWxzZSxcIklzVW5kZXJsaW5lZFwiOmZhbHNlfSxcIkZvcmVncm91bmRcIjp7XCIkaWRcIjpcIjQwNFwiLFwiQ29sb3JcIjp7XCIkaWRcIjpcIjQwNVwiLFwiQVwiOjI1NSxcIlJcIjowLFwiR1wiOjAsXCJCXCI6MH19LFwiSG9yaXpvbnRhbEFsaWdubWVudFwiOjAsXCJJc1Zpc2libGVcIjp0cnVlfSxcIkRhdGVTdHlsZVwiOntcIiRpZFwiOlwiNDA2XCIsXCJGb250U2V0dGluZ3NcIjp7XCIkaWRcIjpcIjQwN1wiLFwiRm9udFNpemVcIjoxMCxcIkZvbnROYW1lXCI6XCJDYWxpYnJpXCIsXCJJc0JvbGRcIjpmYWxzZSxcIklzSXRhbGljXCI6ZmFsc2UsXCJJc1VuZGVybGluZWRcIjpmYWxzZX0sXCJGb3JlZ3JvdW5kXCI6e1wiJGlkXCI6XCI0MDhcIixcIkNvbG9yXCI6e1wiJGlkXCI6XCI0MDlcIixcIkFcIjoyNTUsXCJSXCI6MTQsXCJHXCI6NDAsXCJCXCI6NjV9fSxcIkhvcml6b250YWxBbGlnbm1lbnRcIjoyLFwiSXNWaXNpYmxlXCI6dHJ1ZX0sXCJEYXRlRm9ybWF0XCI6e1wiJGlkXCI6XCI0MTBcIixcIkZvcm1hdFN0cmluZ1wiOlwiTU1NIGRcIixcIlNlcGFyYXRvclwiOlwiL1wiLFwiVXNlSW50ZXJuYXRpb25hbERhdGVGb3JtYXRcIjpmYWxzZSxcIkRhdGVJc1Zpc2libGVcIjp0cnVlLFwiVGltZUlzVmlzaWJsZVwiOmZhbHNlLFwiSG91ckRpZ2l0c1wiOjEsXCJBbVBtRGVzaWduYXRvclwiOjIsXCJUcmltMDBNaW51dGVzXCI6ZmFsc2V9LFwiV2Vla051bWJlcmluZ1wiOntcIiRpZFwiOlwiNDExXCIsXCJGb3JtYXRcIjowLFwiSXNWaXNpYmxlXCI6ZmFsc2UsXCJMYXN0S25vd25WaXNpYmlsaXR5U3RhdGVcIjpmYWxzZX0sXCJWYXJpYW5jZVN0eWxlXCI6e1wiJGlkXCI6XCI0MTJcIixcIlZhcmlhbmNlVGV4dFN0eWxlXCI6e1wiJGlkXCI6XCI0MTNcIixcIkZvbnRTZXR0aW5nc1wiOntcIiRpZFwiOlwiNDE0XCIsXCJGb250U2l6ZVwiOjEwLFwiRm9udE5hbWVcIjpcIkNhbGlicmlcIixcIklzQm9sZFwiOmZhbHNlLFwiSXNJdGFsaWNcIjpmYWxzZSxcIklzVW5kZXJsaW5lZFwiOmZhbHNlfSxcIkZvcmVncm91bmRcIjp7XCIkaWRcIjpcIjQxNVwiLFwiQ29sb3JcIjp7XCIkaWRcIjpcIjQxNlwiLFwiQVwiOjI1NSxcIlJcIjowLFwiR1wiOjAsXCJCXCI6MH19LFwiSG9yaXpvbnRhbEFsaWdubWVudFwiOjAsXCJJc1Zpc2libGVcIjpmYWxzZX19fSxcIkRlZmF1bHRTd2ltbGFuZU1vdFN0eWxlXCI6e1wiJGlkXCI6XCI0MTdcIixcIlNoYXBlXCI6MSxcIlNoYXBlU2l6ZVwiOjAsXCJEZXRhaWxzU3BhY2luZ1wiOjAuMCxcIlBhZGRpbmdcIjp7XCIkaWRcIjpcIjQxOFwiLFwiVG9wXCI6NS4wLFwiTGVmdFwiOjMuMCxcIlJpZ2h0XCI6MC4wLFwiQm90dG9tXCI6Mi4wfSxcIlBvc2l0aW9uT25UYXNrXCI6MSxcIlNoYXBlU3R5bGVcIjp7XCIkaWRcIjpcIjQxOVwiLFwiTWFyZ2luXCI6e1wiJGlkXCI6XCI0MjBcIixcIlRvcFwiOjAuMCxcIkxlZnRcIjowLjAsXCJSaWdodFwiOjAuMCxcIkJvdHRvbVwiOjAuMH0sXCJQYWRkaW5nXCI6e1wiJGlkXCI6XCI0MjFcIixcIlRvcFwiOjAuMCxcIkxlZnRcIjowLjAsXCJSaWdodFwiOjAuMCxcIkJvdHRvbVwiOjAuMH0sXCJCYWNrZ3JvdW5kXCI6e1wiJGlkXCI6XCI0MjJcIixcIkNvbG9yXCI6e1wiJGlkXCI6XCI0MjNcIixcIkFcIjoyNTUsXCJSXCI6MTI4LFwiR1wiOjUzLFwiQlwiOjE0fX0sXCJJc1Zpc2libGVcIjp0cnVlLFwiV2lkdGhcIjoxMi4wLFwiSGVpZ2h0XCI6MTQuMCxcIkJvcmRlclN0eWxlXCI6e1wiJGlkXCI6XCI0MjRcIixcIkxpbmVTdHlsZVwiOntcIiRpZFwiOlwiNDI1XCIsXCJMaW5lQ29sb3JcIjp7XCIkaWRcIjpcIjQyNlwiLFwiQ29sb3JcIjp7XCIkaWRcIjpcIjQyN1wiLFwiQVwiOjI1NSxcIlJcIjoyNTUsXCJHXCI6MjU1LFwiQlwiOjI1NX19LFwiTGluZVdlaWdodFwiOjAuMCxcIkxpbmVUeXBlXCI6MH0sXCJJc1Zpc2libGVcIjpmYWxzZX19LFwiVGl0bGVTdHlsZVwiOntcIiRpZFwiOlwiNDI4XCIsXCJGb250U2V0dGluZ3NcIjp7XCIkaWRcIjpcIjQyOVwiLFwiRm9udFNpemVcIjoxMSxcIkZvbnROYW1lXCI6XCJDYWxpYnJpXCIsXCJJc0JvbGRcIjpmYWxzZSxcIklzSXRhbGljXCI6ZmFsc2UsXCJJc1VuZGVybGluZWRcIjpmYWxzZX0sXCJGb3JlZ3JvdW5kXCI6e1wiJGlkXCI6XCI0MzBcIixcIkNvbG9yXCI6e1wiJGlkXCI6XCI0MzFcIixcIkFcIjoyNTUsXCJSXCI6MCxcIkdcIjowLFwiQlwiOjB9fSxcIkhvcml6b250YWxBbGlnbm1lbnRcIjoxLFwiSXNWaXNpYmxlXCI6dHJ1ZX0sXCJEYXRlU3R5bGVcIjp7XCIkaWRcIjpcIjQzMlwiLFwiRm9udFNldHRpbmdzXCI6e1wiJGlkXCI6XCI0MzNcIixcIkZvbnRTaXplXCI6MTAsXCJGb250TmFtZVwiOlwiQ2FsaWJyaVwiLFwiSXNCb2xkXCI6ZmFsc2UsXCJJc0l0YWxpY1wiOmZhbHNlLFwiSXNVbmRlcmxpbmVkXCI6ZmFsc2V9LFwiRm9yZWdyb3VuZFwiOntcIiRpZFwiOlwiNDM0XCIsXCJDb2xvclwiOntcIiRpZFwiOlwiNDM1XCIsXCJBXCI6MjU1LFwiUlwiOjE0LFwiR1wiOjQwLFwiQlwiOjY1fX0sXCJIb3Jpem9udGFsQWxpZ25tZW50XCI6MSxcIklzVmlzaWJsZVwiOnRydWV9LFwiRGF0ZUZvcm1hdFwiOntcIiRpZFwiOlwiNDM2XCIsXCJGb3JtYXRTdHJpbmdcIjpcIk1NTSBkXCIsXCJTZXBhcmF0b3JcIjpcIi9cIixcIlVzZUludGVybmF0aW9uYWxEYXRlRm9ybWF0XCI6ZmFsc2UsXCJEYXRlSXNWaXNpYmxlXCI6dHJ1ZSxcIlRpbWVJc1Zpc2libGVcIjpmYWxzZSxcIkhvdXJEaWdpdHNcIjoxLFwiQW1QbURlc2lnbmF0b3JcIjoyLFwiVHJpbTAwTWludXRlc1wiOmZhbHNlfSxcIldlZWtOdW1iZXJpbmdcIjp7XCIkaWRcIjpcIjQzN1wiLFwiRm9ybWF0XCI6MCxcIklzVmlzaWJsZVwiOmZhbHNlLFwiTGFzdEtub3duVmlzaWJpbGl0eVN0YXRlXCI6ZmFsc2V9LFwiVmFyaWFuY2VTdHlsZVwiOntcIiRpZFwiOlwiNDM4XCIsXCJWYXJpYW5jZVRleHRTdHlsZVwiOntcIiRpZFwiOlwiNDM5XCIsXCJGb250U2V0dGluZ3NcIjp7XCIkaWRcIjpcIjQ0MFwiLFwiRm9udFNpemVcIjoxMCxcIkZvbnROYW1lXCI6XCJDYWxpYnJpXCIsXCJJc0JvbGRcIjpmYWxzZSxcIklzSXRhbGljXCI6ZmFsc2UsXCJJc1VuZGVybGluZWRcIjpmYWxzZX0sXCJGb3JlZ3JvdW5kXCI6e1wiJGlkXCI6XCI0NDFcIixcIkNvbG9yXCI6e1wiJGlkXCI6XCI0NDJcIixcIkFcIjoyNTUsXCJSXCI6MCxcIkdcIjowLFwiQlwiOjB9fSxcIkhvcml6b250YWxBbGlnbm1lbnRcIjowLFwiSXNWaXNpYmxlXCI6ZmFsc2V9fX19LHtcIiRpZFwiOlwiNDQzXCIsXCJTdHlsZUlkXCI6XCJiMjRmODA0NS1mNjliLTRhNDMtODI5Zi1hNTY1MDNmZGNkNjlcIixcIk5hbWVcIjpcIlN3aW1sYW5lIFN0eWxlIDNcIixcIkhlYWRlclN0eWxlXCI6e1wiJGlkXCI6XCI0NDRcIixcIlRleHRTdHlsZVwiOntcIiRpZFwiOlwiNDQ1XCIsXCJGb250U2V0dGluZ3NcIjp7XCIkaWRcIjpcIjQ0NlwiLFwiRm9udFNpemVcIjoxMSxcIkZvbnROYW1lXCI6XCJDYWxpYnJpXCIsXCJJc0JvbGRcIjpmYWxzZSxcIklzSXRhbGljXCI6ZmFsc2UsXCJJc1VuZGVybGluZWRcIjpmYWxzZX0sXCJGb3JlZ3JvdW5kXCI6e1wiJGlkXCI6XCI0NDdcIixcIkNvbG9yXCI6e1wiJGlkXCI6XCI0NDhcIixcIkFcIjoyNTUsXCJSXCI6MjU1LFwiR1wiOjI1NSxcIkJcIjoyNTV9fSxcIkhvcml6b250YWxBbGlnbm1lbnRcIjoxLFwiSXNWaXNpYmxlXCI6dHJ1ZX0sXCJSZWN0YW5nbGVTdHlsZVwiOntcIiRpZFwiOlwiNDQ5XCIsXCJNYXJnaW5cIjp7XCIkaWRcIjpcIjQ1MFwiLFwiVG9wXCI6MC4wLFwiTGVmdFwiOjAuMCxcIlJpZ2h0XCI6MC4wLFwiQm90dG9tXCI6MC4wfSxcIlBhZGRpbmdcIjp7XCIkaWRcIjpcIjQ1MVwiLFwiVG9wXCI6MC4wLFwiTGVmdFwiOjAuMCxcIlJpZ2h0XCI6MC4wLFwiQm90dG9tXCI6MC4wfSxcIkJhY2tncm91bmRcIjp7XCIkaWRcIjpcIjQ1MlwiLFwiQ29sb3JcIjp7XCIkaWRcIjpcIjQ1M1wiLFwiQVwiOjI1NSxcIlJcIjoyNSxcIkdcIjoxMDcsXCJCXCI6MzZ9fSxcIklzVmlzaWJsZVwiOnRydWUsXCJXaWR0aFwiOjAuMCxcIkhlaWdodFwiOjAuMCxcIkJvcmRlclN0eWxlXCI6e1wiJGlkXCI6XCI0NTRcIixcIkxpbmVTdHlsZVwiOntcIiRpZFwiOlwiNDU1XCIsXCJMaW5lQ29sb3JcIjp7XCIkaWRcIjpcIjQ1NlwiLFwiQ29sb3JcIjp7XCIkaWRcIjpcIjQ1N1wiLFwiQVwiOjI1NSxcIlJcIjoyNTUsXCJHXCI6MjU1LFwiQlwiOjI1NX19LFwiTGluZVdlaWdodFwiOjAuMCxcIkxpbmVUeXBlXCI6MH0sXCJJc1Zpc2libGVcIjpmYWxzZX19fSxcIkJhY2tncm91bmRTdHlsZVwiOntcIiRpZFwiOlwiNDU4XCIsXCJNYXJnaW5cIjp7XCIkaWRcIjpcIjQ1OVwiLFwiVG9wXCI6MC4wLFwiTGVmdFwiOjAuMCxcIlJpZ2h0XCI6MC4wLFwiQm90dG9tXCI6MC4wfSxcIlBhZGRpbmdcIjp7XCIkaWRcIjpcIjQ2MFwiLFwiVG9wXCI6MC4wLFwiTGVmdFwiOjAuMCxcIlJpZ2h0XCI6MC4wLFwiQm90dG9tXCI6MC4wfSxcIkJhY2tncm91bmRcIjp7XCIkaWRcIjpcIjQ2MVwiLFwiQ29sb3JcIjp7XCIkaWRcIjpcIjQ2MlwiLFwiQVwiOjUxLFwiUlwiOjIwMCxcIkdcIjoyMDAsXCJCXCI6MjAwfX0sXCJJc1Zpc2libGVcIjp0cnVlLFwiV2lkdGhcIjowLjAsXCJIZWlnaHRcIjowLjAsXCJCb3JkZXJTdHlsZVwiOntcIiRpZFwiOlwiNDYzXCIsXCJMaW5lU3R5bGVcIjp7XCIkaWRcIjpcIjQ2NFwiLFwiTGluZUNvbG9yXCI6e1wiJGlkXCI6XCI0NjVcIixcIkNvbG9yXCI6e1wiJGlkXCI6XCI0NjZcIixcIkFcIjoyNTUsXCJSXCI6MjM0LFwiR1wiOjIyLFwiQlwiOjMwfX0sXCJMaW5lV2VpZ2h0XCI6Mi4wLFwiTGluZVR5cGVcIjowfSxcIklzVmlzaWJsZVwiOmZhbHNlfX0sXCJJc0Fib3ZlVGltZWJhbmRcIjpmYWxzZSxcIlNwYWNpbmdcIjozLFwiRGVmYXVsdFN3aW1sYW5lQWN0aXZpdHlTdHlsZVwiOntcIiRpZFwiOlwiNDY3XCIsXCJIZWFkZXJTdHlsZVwiOntcIiRpZFwiOlwiNDY4XCIsXCJUZXh0U3R5bGVcIjp7XCIkaWRcIjpcIjQ2OVwiLFwiRm9udFNldHRpbmdzXCI6e1wiJGlkXCI6XCI0NzBcIixcIkZvbnRTaXplXCI6MTEsXCJGb250TmFtZVwiOlwiQ2FsaWJyaVwiLFwiSXNCb2xkXCI6ZmFsc2UsXCJJc0l0YWxpY1wiOmZhbHNlLFwiSXNVbmRlcmxpbmVkXCI6ZmFsc2V9LFwiRm9yZWdyb3VuZFwiOntcIiRpZFwiOlwiNDcxXCIsXCJDb2xvclwiOntcIiRpZFwiOlwiNDcyXCIsXCJBXCI6MjU1LFwiUlwiOjAsXCJHXCI6MCxcIkJcIjowfX0sXCJIb3Jpem9udGFsQWxpZ25tZW50XCI6MCxcIklzVmlzaWJsZVwiOnRydWV9LFwiUmVjdGFuZ2xlU3R5bGVcIjp7XCIkaWRcIjpcIjQ3M1wiLFwiTWFyZ2luXCI6e1wiJGlkXCI6XCI0NzRcIixcIlRvcFwiOjAuMCxcIkxlZnRcIjowLjAsXCJSaWdodFwiOjAuMCxcIkJvdHRvbVwiOjAuMH0sXCJQYWRkaW5nXCI6e1wiJGlkXCI6XCI0NzVcIixcIlRvcFwiOjAuMCxcIkxlZnRcIjowLjAsXCJSaWdodFwiOjAuMCxcIkJvdHRvbVwiOjAuMH0sXCJCYWNrZ3JvdW5kXCI6e1wiJGlkXCI6XCI0NzZcIixcIkNvbG9yXCI6e1wiJGlkXCI6XCI0NzdcIixcIkFcIjo2MyxcIlJcIjoyNSxcIkdcIjoxMDcsXCJCXCI6MzZ9fSxcIklzVmlzaWJsZVwiOnRydWUsXCJXaWR0aFwiOjAuMCxcIkhlaWdodFwiOjAuMCxcIkJvcmRlclN0eWxlXCI6e1wiJGlkXCI6XCI0NzhcIixcIkxpbmVTdHlsZVwiOntcIiRpZFwiOlwiNDc5XCIsXCJMaW5lQ29sb3JcIjp7XCIkaWRcIjpcIjQ4MFwiLFwiQ29sb3JcIjp7XCIkaWRcIjpcIjQ4MVwiLFwiQVwiOjI1NSxcIlJcIjoyNTUsXCJHXCI6MjU1LFwiQlwiOjI1NX19LFwiTGluZVdlaWdodFwiOjAuMCxcIkxpbmVUeXBlXCI6MH0sXCJJc1Zpc2libGVcIjpmYWxzZX19fSxcIkJhY2tncm91bmRTdHlsZVwiOntcIiRpZFwiOlwiNDgyXCIsXCJNYXJnaW5cIjp7XCIkaWRcIjpcIjQ4M1wiLFwiVG9wXCI6MC4wLFwiTGVmdFwiOjAuMCxcIlJpZ2h0XCI6MC4wLFwiQm90dG9tXCI6MC4wfSxcIlBhZGRpbmdcIjp7XCIkaWRcIjpcIjQ4NFwiLFwiVG9wXCI6MC4wLFwiTGVmdFwiOjAuMCxcIlJpZ2h0XCI6MC4wLFwiQm90dG9tXCI6MC4wfSxcIkJhY2tncm91bmRcIjp7XCIkaWRcIjpcIjQ4NVwiLFwiQ29sb3JcIjp7XCIkaWRcIjpcIjQ4NlwiLFwiQVwiOjUxLFwiUlwiOjIwMCxcIkdcIjoyMDAsXCJCXCI6MjAwfX0sXCJJc1Zpc2libGVcIjp0cnVlLFwiV2lkdGhcIjowLjAsXCJIZWlnaHRcIjowLjAsXCJCb3JkZXJTdHlsZVwiOntcIiRpZFwiOlwiNDg3XCIsXCJMaW5lU3R5bGVcIjp7XCIkaWRcIjpcIjQ4OFwiLFwiTGluZUNvbG9yXCI6e1wiJGlkXCI6XCI0ODlcIixcIkNvbG9yXCI6e1wiJGlkXCI6XCI0OTBcIixcIkFcIjoyNTUsXCJSXCI6MjM0LFwiR1wiOjIyLFwiQlwiOjMwfX0sXCJMaW5lV2VpZ2h0XCI6Mi4wLFwiTGluZVR5cGVcIjowfSxcIklzVmlzaWJsZVwiOmZhbHNlfX19LFwiRGVmYXVsdFN3aW1sYW5lTWlsZXN0b25lU3R5bGVcIjp7XCIkaWRcIjpcIjQ5MVwiLFwiVGl0bGVQb3NpdGlvblwiOjAsXCJEYXRlUG9zaXRpb25cIjoyLFwiVmFyaWFuY2VQb3NpdGlvblwiOjIsXCJTaGFwZVR5cGVcIjoxLFwiU2hhcGVTaXplXCI6MCxcIlNwYWNpbmdcIjo1LFwiU2hhcGVTdHlsZVwiOntcIiRpZFwiOlwiNDkyXCIsXCJNYXJnaW5cIjp7XCIkaWRcIjpcIjQ5M1wiLFwiVG9wXCI6MC4wLFwiTGVmdFwiOjAuMCxcIlJpZ2h0XCI6MC4wLFwiQm90dG9tXCI6MC4wfSxcIlBhZGRpbmdcIjp7XCIkaWRcIjpcIjQ5NFwiLFwiVG9wXCI6MC4wLFwiTGVmdFwiOjAuMCxcIlJpZ2h0XCI6MC4wLFwiQm90dG9tXCI6MC4wfSxcIkJhY2tncm91bmRcIjp7XCIkaWRcIjpcIjQ5NVwiLFwiQ29sb3JcIjp7XCIkaWRcIjpcIjQ5NlwiLFwiQVwiOjI1NSxcIlJcIjoyNSxcIkdcIjoxMDcsXCJCXCI6MzZ9fSxcIklzVmlzaWJsZVwiOnRydWUsXCJXaWR0aFwiOjEyLjAsXCJIZWlnaHRcIjoxNC4wLFwiQm9yZGVyU3R5bGVcIjp7XCIkaWRcIjpcIjQ5N1wiLFwiTGluZVN0eWxlXCI6e1wiJGlkXCI6XCI0OThcIixcIkxpbmVDb2xvclwiOntcIiRpZFwiOlwiNDk5XCIsXCJDb2xvclwiOntcIiRpZFwiOlwiNTAwXCIsXCJBXCI6MjU1LFwiUlwiOjIzNCxcIkdcIjoyMixcIkJcIjozMH19LFwiTGluZVdlaWdodFwiOjIuMCxcIkxpbmVUeXBlXCI6MH0sXCJJc1Zpc2libGVcIjpmYWxzZX19LFwiVGl0bGVTdHlsZVwiOntcIiRpZFwiOlwiNTAxXCIsXCJGb250U2V0dGluZ3NcIjp7XCIkaWRcIjpcIjUwMlwiLFwiRm9udFNpemVcIjoxMSxcIkZvbnROYW1lXCI6XCJDYWxpYnJpXCIsXCJJc0JvbGRcIjpmYWxzZSxcIklzSXRhbGljXCI6ZmFsc2UsXCJJc1VuZGVybGluZWRcIjpmYWxzZX0sXCJGb3JlZ3JvdW5kXCI6e1wiJGlkXCI6XCI1MDNcIixcIkNvbG9yXCI6e1wiJGlkXCI6XCI1MDRcIixcIkFcIjoyNTUsXCJSXCI6MCxcIkdcIjowLFwiQlwiOjB9fSxcIkhvcml6b250YWxBbGlnbm1lbnRcIjoyLFwiSXNWaXNpYmxlXCI6dHJ1ZX0sXCJEYXRlU3R5bGVcIjp7XCIkaWRcIjpcIjUwNVwiLFwiRm9udFNldHRpbmdzXCI6e1wiJGlkXCI6XCI1MDZcIixcIkZvbnRTaXplXCI6MTAsXCJGb250TmFtZVwiOlwiQ2FsaWJyaVwiLFwiSXNCb2xkXCI6ZmFsc2UsXCJJc0l0YWxpY1wiOmZhbHNlLFwiSXNVbmRlcmxpbmVkXCI6ZmFsc2V9LFwiRm9yZWdyb3VuZFwiOntcIiRpZFwiOlwiNTA3XCIsXCJDb2xvclwiOntcIiRpZFwiOlwiNTA4XCIsXCJBXCI6MjU1LFwiUlwiOjE0LFwiR1wiOjQwLFwiQlwiOjY1fX0sXCJIb3Jpem9udGFsQWxpZ25tZW50XCI6MCxcIklzVmlzaWJsZVwiOnRydWV9LFwiRGF0ZUZvcm1hdFwiOntcIiRpZFwiOlwiNTA5XCIsXCJGb3JtYXRTdHJpbmdcIjpcIk1NTSBkXCIsXCJTZXBhcmF0b3JcIjpcIi9cIixcIlVzZUludGVybmF0aW9uYWxEYXRlRm9ybWF0XCI6ZmFsc2UsXCJEYXRlSXNWaXNpYmxlXCI6dHJ1ZSxcIlRpbWVJc1Zpc2libGVcIjpmYWxzZSxcIkhvdXJEaWdpdHNcIjoxLFwiQW1QbURlc2lnbmF0b3JcIjoyLFwiVHJpbTAwTWludXRlc1wiOmZhbHNlfSxcIldlZWtOdW1iZXJpbmdcIjp7XCIkaWRcIjpcIjUxMFwiLFwiRm9ybWF0XCI6MCxcIklzVmlzaWJsZVwiOmZhbHNlLFwiTGFzdEtub3duVmlzaWJpbGl0eVN0YXRlXCI6ZmFsc2V9LFwiVmFyaWFuY2VTdHlsZVwiOntcIiRpZFwiOlwiNTExXCIsXCJWYXJpYW5jZVRleHRTdHlsZVwiOntcIiRpZFwiOlwiNTEyXCIsXCJGb250U2V0dGluZ3NcIjp7XCIkaWRcIjpcIjUxM1wiLFwiRm9udFNpemVcIjoxMCxcIkZvbnROYW1lXCI6XCJDYWxpYnJpXCIsXCJJc0JvbGRcIjpmYWxzZSxcIklzSXRhbGljXCI6ZmFsc2UsXCJJc1VuZGVybGluZWRcIjpmYWxzZX0sXCJGb3JlZ3JvdW5kXCI6e1wiJGlkXCI6XCI1MTRcIixcIkNvbG9yXCI6e1wiJGlkXCI6XCI1MTVcIixcIkFcIjoyNTUsXCJSXCI6MCxcIkdcIjowLFwiQlwiOjB9fSxcIkhvcml6b250YWxBbGlnbm1lbnRcIjowLFwiSXNWaXNpYmxlXCI6ZmFsc2V9fX0sXCJEZWZhdWx0U3dpbWxhbmVUYXNrU3R5bGVcIjp7XCIkaWRcIjpcIjUxNlwiLFwiU2hhcGVcIjoxLFwiU2hhcGVUaGlja25lc3NcIjowLFwiRHVyYXRpb25Gb3JtYXRcIjowLFwiUGVyY2VudGFnZUNvbXBsZXRlVGV4dFN0eWxlXCI6e1wiJGlkXCI6XCI1MTdcIixcIkZvbnRTZXR0aW5nc1wiOntcIiRpZFwiOlwiNTE4XCIsXCJGb250U2l6ZVwiOjEwLFwiRm9udE5hbWVcIjpcIkNhbGlicmlcIixcIklzQm9sZFwiOmZhbHNlLFwiSXNJdGFsaWNcIjpmYWxzZSxcIklzVW5kZXJsaW5lZFwiOmZhbHNlfSxcIkZvcmVncm91bmRcIjp7XCIkaWRcIjpcIjUxOVwiLFwiQ29sb3JcIjp7XCIkaWRcIjpcIjUyMFwiLFwiQVwiOjI1NSxcIlJcIjoyMzIsXCJHXCI6MjMyLFwiQlwiOjIzMn19LFwiSG9yaXpvbnRhbEFsaWdubWVudFwiOjEsXCJJc1Zpc2libGVcIjp0cnVlfSxcIlBlcmNlbnRhZ2VDb21wbGV0ZUhpZ2hsaWdodFN0eWxlXCI6e1wiJGlkXCI6XCI1MjFcIixcIkJhY2tncm91bmRcIjp7XCIkaWRcIjpcIjUyMlwiLFwiQ29sb3JcIjp7XCIkaWRcIjpcIjUyM1wiLFwiQVwiOjg5LFwiUlwiOjAsXCJHXCI6MCxcIkJcIjowfX19LFwiRHVyYXRpb25TdHlsZVwiOntcIiRpZFwiOlwiNTI0XCIsXCJGb250U2V0dGluZ3NcIjp7XCIkaWRcIjpcIjUyNVwiLFwiRm9udFNpemVcIjoxMCxcIkZvbnROYW1lXCI6XCJDYWxpYnJpXCIsXCJJc0JvbGRcIjpmYWxzZSxcIklzSXRhbGljXCI6ZmFsc2UsXCJJc1VuZGVybGluZWRcIjpmYWxzZX0sXCJGb3JlZ3JvdW5kXCI6e1wiJGlkXCI6XCI1MjZcIixcIkNvbG9yXCI6e1wiJGlkXCI6XCI1MjdcIixcIkFcIjoyNTUsXCJSXCI6MjM3LFwiR1wiOjEyNSxcIkJcIjo0OX19LFwiSG9yaXpvbnRhbEFsaWdubWVudFwiOjAsXCJJc1Zpc2libGVcIjpmYWxzZX0sXCJNYXJnaW5cIjp7XCIkaWRcIjpcIjUyOFwiLFwiVG9wXCI6MC4wLFwiTGVmdFwiOjAuMCxcIlJpZ2h0XCI6MC4wLFwiQm90dG9tXCI6MC4wfSxcIlN0YXJ0RGF0ZVBvc2l0aW9uXCI6MyxcIkVuZERhdGVQb3NpdGlvblwiOjMsXCJUaXRsZVBvc2l0aW9uXCI6NCxcIkR1cmF0aW9uUG9zaXRpb25cIjowLFwiUGVyY2VudGFnZUNvbXBsZXRlZFBvc2l0aW9uXCI6MixcIlZhcmlhbmNlUG9zaXRpb25cIjoyLFwiU3BhY2luZ1wiOjMsXCJCYXNlbGluZVN0eWxlXCI6e1wiJGlkXCI6XCI1MjlcIixcIkJhc2VsaW5lU2hhcGVTdHlsZVwiOntcIiRpZFwiOlwiNTMwXCIsXCJNYXJnaW5cIjp7XCIkaWRcIjpcIjUzMVwiLFwiVG9wXCI6MC4wLFwiTGVmdFwiOjAuMCxcIlJpZ2h0XCI6MC4wLFwiQm90dG9tXCI6MC4wfSxcIlBhZGRpbmdcIjp7XCIkaWRcIjpcIjUzMlwiLFwiVG9wXCI6MC4wLFwiTGVmdFwiOjAuMCxcIlJpZ2h0XCI6MC4wLFwiQm90dG9tXCI6MC4wfSxcIkJhY2tncm91bmRcIjp7XCIkaWRcIjpcIjUzM1wiLFwiQ29sb3JcIjp7XCIkaWRcIjpcIjUzNFwiLFwiQVwiOjE1MyxcIlJcIjowLFwiR1wiOjAsXCJCXCI6MH19LFwiSXNWaXNpYmxlXCI6ZmFsc2UsXCJXaWR0aFwiOjAuMCxcIkhlaWdodFwiOjAuMCxcIkJvcmRlclN0eWxlXCI6e1wiJGlkXCI6XCI1MzVcIixcIkxpbmVTdHlsZVwiOntcIiRpZFwiOlwiNTM2XCIsXCJMaW5lQ29sb3JcIjp7XCIkaWRcIjpcIjUzN1wiLFwiQ29sb3JcIjp7XCIkaWRcIjpcIjUzOFwiLFwiQVwiOjI1NSxcIlJcIjoyNTUsXCJHXCI6MCxcIkJcIjowfX0sXCJMaW5lV2VpZ2h0XCI6Mi4wLFwiTGluZVR5cGVcIjowfSxcIklzVmlzaWJsZVwiOmZhbHNlfX19LFwiU2hhcGVTdHlsZVwiOntcIiRpZFwiOlwiNTM5XCIsXCJNYXJnaW5cIjp7XCIkaWRcIjpcIjU0MFwiLFwiVG9wXCI6MC4wLFwiTGVmdFwiOjQuMCxcIlJpZ2h0XCI6NC4wLFwiQm90dG9tXCI6MC4wfSxcIlBhZGRpbmdcIjp7XCIkaWRcIjpcIjU0MVwiLFwiVG9wXCI6MC4wLFwiTGVmdFwiOjAuMCxcIlJpZ2h0XCI6MC4wLFwiQm90dG9tXCI6MC4wfSxcIkJhY2tncm91bmRcIjp7XCIkaWRcIjpcIjU0MlwiLFwiQ29sb3JcIjp7XCIkaWRcIjpcIjU0M1wiLFwiQVwiOjI1NSxcIlJcIjoyNSxcIkdcIjoxMDcsXCJCXCI6MzZ9fSxcIklzVmlzaWJsZVwiOnRydWUsXCJXaWR0aFwiOjAuMCxcIkhlaWdodFwiOjEwLjAsXCJCb3JkZXJTdHlsZVwiOntcIiRpZFwiOlwiNTQ0XCIsXCJMaW5lU3R5bGVcIjp7XCIkaWRcIjpcIjU0NVwiLFwiTGluZUNvbG9yXCI6e1wiJGlkXCI6XCI1NDZcIixcIkNvbG9yXCI6e1wiJGlkXCI6XCI1NDdcIixcIkFcIjoyNTUsXCJSXCI6MjM0LFwiR1wiOjIyLFwiQlwiOjMwfX0sXCJMaW5lV2VpZ2h0XCI6Mi4wLFwiTGluZVR5cGVcIjowfSxcIklzVmlzaWJsZVwiOmZhbHNlfX0sXCJUaXRsZVN0eWxlXCI6e1wiJGlkXCI6XCI1NDhcIixcIkZvbnRTZXR0aW5nc1wiOntcIiRpZFwiOlwiNTQ5XCIsXCJGb250U2l6ZVwiOjExLFwiRm9udE5hbWVcIjpcIkNhbGlicmlcIixcIklzQm9sZFwiOmZhbHNlLFwiSXNJdGFsaWNcIjpmYWxzZSxcIklzVW5kZXJsaW5lZFwiOmZhbHNlfSxcIkZvcmVncm91bmRcIjp7XCIkaWRcIjpcIjU1MFwiLFwiQ29sb3JcIjp7XCIkaWRcIjpcIjU1MVwiLFwiQVwiOjI1NSxcIlJcIjowLFwiR1wiOjAsXCJCXCI6MH19LFwiSG9yaXpvbnRhbEFsaWdubWVudFwiOjAsXCJJc1Zpc2libGVcIjp0cnVlfSxcIkRhdGVTdHlsZVwiOntcIiRpZFwiOlwiNTUyXCIsXCJGb250U2V0dGluZ3NcIjp7XCIkaWRcIjpcIjU1M1wiLFwiRm9udFNpemVcIjoxMCxcIkZvbnROYW1lXCI6XCJDYWxpYnJpXCIsXCJJc0JvbGRcIjpmYWxzZSxcIklzSXRhbGljXCI6ZmFsc2UsXCJJc1VuZGVybGluZWRcIjpmYWxzZX0sXCJGb3JlZ3JvdW5kXCI6e1wiJGlkXCI6XCI1NTRcIixcIkNvbG9yXCI6e1wiJGlkXCI6XCI1NTVcIixcIkFcIjoyNTUsXCJSXCI6MTQsXCJHXCI6NDAsXCJCXCI6NjV9fSxcIkhvcml6b250YWxBbGlnbm1lbnRcIjoyLFwiSXNWaXNpYmxlXCI6dHJ1ZX0sXCJEYXRlRm9ybWF0XCI6e1wiJGlkXCI6XCI1NTZcIixcIkZvcm1hdFN0cmluZ1wiOlwiTU1NIGRcIixcIlNlcGFyYXRvclwiOlwiL1wiLFwiVXNlSW50ZXJuYXRpb25hbERhdGVGb3JtYXRcIjpmYWxzZSxcIkRhdGVJc1Zpc2libGVcIjp0cnVlLFwiVGltZUlzVmlzaWJsZVwiOmZhbHNlLFwiSG91ckRpZ2l0c1wiOjEsXCJBbVBtRGVzaWduYXRvclwiOjIsXCJUcmltMDBNaW51dGVzXCI6ZmFsc2V9LFwiV2Vla051bWJlcmluZ1wiOntcIiRpZFwiOlwiNTU3XCIsXCJGb3JtYXRcIjowLFwiSXNWaXNpYmxlXCI6ZmFsc2UsXCJMYXN0S25vd25WaXNpYmlsaXR5U3RhdGVcIjpmYWxzZX0sXCJWYXJpYW5jZVN0eWxlXCI6e1wiJGlkXCI6XCI1NThcIixcIlZhcmlhbmNlVGV4dFN0eWxlXCI6e1wiJGlkXCI6XCI1NTlcIixcIkZvbnRTZXR0aW5nc1wiOntcIiRpZFwiOlwiNTYwXCIsXCJGb250U2l6ZVwiOjEwLFwiRm9udE5hbWVcIjpcIkNhbGlicmlcIixcIklzQm9sZFwiOmZhbHNlLFwiSXNJdGFsaWNcIjpmYWxzZSxcIklzVW5kZXJsaW5lZFwiOmZhbHNlfSxcIkZvcmVncm91bmRcIjp7XCIkaWRcIjpcIjU2MVwiLFwiQ29sb3JcIjp7XCIkaWRcIjpcIjU2MlwiLFwiQVwiOjI1NSxcIlJcIjowLFwiR1wiOjAsXCJCXCI6MH19LFwiSG9yaXpvbnRhbEFsaWdubWVudFwiOjAsXCJJc1Zpc2libGVcIjpmYWxzZX19fSxcIkRlZmF1bHRTd2ltbGFuZU1vdFN0eWxlXCI6e1wiJGlkXCI6XCI1NjNcIixcIlNoYXBlXCI6MSxcIlNoYXBlU2l6ZVwiOjAsXCJEZXRhaWxzU3BhY2luZ1wiOjAuMCxcIlBhZGRpbmdcIjp7XCIkaWRcIjpcIjU2NFwiLFwiVG9wXCI6NS4wLFwiTGVmdFwiOjMuMCxcIlJpZ2h0XCI6MC4wLFwiQm90dG9tXCI6Mi4wfSxcIlBvc2l0aW9uT25UYXNrXCI6MSxcIlNoYXBlU3R5bGVcIjp7XCIkaWRcIjpcIjU2NVwiLFwiTWFyZ2luXCI6e1wiJGlkXCI6XCI1NjZcIixcIlRvcFwiOjAuMCxcIkxlZnRcIjowLjAsXCJSaWdodFwiOjAuMCxcIkJvdHRvbVwiOjAuMH0sXCJQYWRkaW5nXCI6e1wiJGlkXCI6XCI1NjdcIixcIlRvcFwiOjAuMCxcIkxlZnRcIjowLjAsXCJSaWdodFwiOjAuMCxcIkJvdHRvbVwiOjAuMH0sXCJCYWNrZ3JvdW5kXCI6e1wiJGlkXCI6XCI1NjhcIixcIkNvbG9yXCI6e1wiJGlkXCI6XCI1NjlcIixcIkFcIjoyNTUsXCJSXCI6MTMsXCJHXCI6NTMsXCJCXCI6MTh9fSxcIklzVmlzaWJsZVwiOnRydWUsXCJXaWR0aFwiOjEyLjAsXCJIZWlnaHRcIjoxNC4wLFwiQm9yZGVyU3R5bGVcIjp7XCIkaWRcIjpcIjU3MFwiLFwiTGluZVN0eWxlXCI6e1wiJGlkXCI6XCI1NzFcIixcIkxpbmVDb2xvclwiOntcIiRpZFwiOlwiNTcyXCIsXCJDb2xvclwiOntcIiRpZFwiOlwiNTczXCIsXCJBXCI6MjU1LFwiUlwiOjI1NSxcIkdcIjoyNTUsXCJCXCI6MjU1fX0sXCJMaW5lV2VpZ2h0XCI6MC4wLFwiTGluZVR5cGVcIjowfSxcIklzVmlzaWJsZVwiOmZhbHNlfX0sXCJUaXRsZVN0eWxlXCI6e1wiJGlkXCI6XCI1NzRcIixcIkZvbnRTZXR0aW5nc1wiOntcIiRpZFwiOlwiNTc1XCIsXCJGb250U2l6ZVwiOjExLFwiRm9udE5hbWVcIjpcIkNhbGlicmlcIixcIklzQm9sZFwiOmZhbHNlLFwiSXNJdGFsaWNcIjpmYWxzZSxcIklzVW5kZXJsaW5lZFwiOmZhbHNlfSxcIkZvcmVncm91bmRcIjp7XCIkaWRcIjpcIjU3NlwiLFwiQ29sb3JcIjp7XCIkaWRcIjpcIjU3N1wiLFwiQVwiOjI1NSxcIlJcIjowLFwiR1wiOjAsXCJCXCI6MH19LFwiSG9yaXpvbnRhbEFsaWdubWVudFwiOjEsXCJJc1Zpc2libGVcIjp0cnVlfSxcIkRhdGVTdHlsZVwiOntcIiRpZFwiOlwiNTc4XCIsXCJGb250U2V0dGluZ3NcIjp7XCIkaWRcIjpcIjU3OVwiLFwiRm9udFNpemVcIjoxMCxcIkZvbnROYW1lXCI6XCJDYWxpYnJpXCIsXCJJc0JvbGRcIjpmYWxzZSxcIklzSXRhbGljXCI6ZmFsc2UsXCJJc1VuZGVybGluZWRcIjpmYWxzZX0sXCJGb3JlZ3JvdW5kXCI6e1wiJGlkXCI6XCI1ODBcIixcIkNvbG9yXCI6e1wiJGlkXCI6XCI1ODFcIixcIkFcIjoyNTUsXCJSXCI6MTQsXCJHXCI6NDAsXCJCXCI6NjV9fSxcIkhvcml6b250YWxBbGlnbm1lbnRcIjoxLFwiSXNWaXNpYmxlXCI6dHJ1ZX0sXCJEYXRlRm9ybWF0XCI6e1wiJGlkXCI6XCI1ODJcIixcIkZvcm1hdFN0cmluZ1wiOlwiTU1NIGRcIixcIlNlcGFyYXRvclwiOlwiL1wiLFwiVXNlSW50ZXJuYXRpb25hbERhdGVGb3JtYXRcIjpmYWxzZSxcIkRhdGVJc1Zpc2libGVcIjp0cnVlLFwiVGltZUlzVmlzaWJsZVwiOmZhbHNlLFwiSG91ckRpZ2l0c1wiOjEsXCJBbVBtRGVzaWduYXRvclwiOjIsXCJUcmltMDBNaW51dGVzXCI6ZmFsc2V9LFwiV2Vla051bWJlcmluZ1wiOntcIiRpZFwiOlwiNTgzXCIsXCJGb3JtYXRcIjowLFwiSXNWaXNpYmxlXCI6ZmFsc2UsXCJMYXN0S25vd25WaXNpYmlsaXR5U3RhdGVcIjpmYWxzZX0sXCJWYXJpYW5jZVN0eWxlXCI6e1wiJGlkXCI6XCI1ODRcIixcIlZhcmlhbmNlVGV4dFN0eWxlXCI6e1wiJGlkXCI6XCI1ODVcIixcIkZvbnRTZXR0aW5nc1wiOntcIiRpZFwiOlwiNTg2XCIsXCJGb250U2l6ZVwiOjEwLFwiRm9udE5hbWVcIjpcIkNhbGlicmlcIixcIklzQm9sZFwiOmZhbHNlLFwiSXNJdGFsaWNcIjpmYWxzZSxcIklzVW5kZXJsaW5lZFwiOmZhbHNlfSxcIkZvcmVncm91bmRcIjp7XCIkaWRcIjpcIjU4N1wiLFwiQ29sb3JcIjp7XCIkaWRcIjpcIjU4OFwiLFwiQVwiOjI1NSxcIlJcIjowLFwiR1wiOjAsXCJCXCI6MH19LFwiSG9yaXpvbnRhbEFsaWdubWVudFwiOjAsXCJJc1Zpc2libGVcIjpmYWxzZX19fX0se1wiJGlkXCI6XCI1ODlcIixcIlN0eWxlSWRcIjpcIjA3MDJkZWE4LWMxMTQtNGQ3MS1iZTQwLWNkMzA2MmM0Njk3MFwiLFwiTmFtZVwiOlwiU3dpbWxhbmUgU3R5bGUgNFwiLFwiSGVhZGVyU3R5bGVcIjp7XCIkaWRcIjpcIjU5MFwiLFwiVGV4dFN0eWxlXCI6e1wiJGlkXCI6XCI1OTFcIixcIkZvbnRTZXR0aW5nc1wiOntcIiRpZFwiOlwiNTkyXCIsXCJGb250U2l6ZVwiOjExLFwiRm9udE5hbWVcIjpcIkNhbGlicmlcIixcIklzQm9sZFwiOmZhbHNlLFwiSXNJdGFsaWNcIjpmYWxzZSxcIklzVW5kZXJsaW5lZFwiOmZhbHNlfSxcIkZvcmVncm91bmRcIjp7XCIkaWRcIjpcIjU5M1wiLFwiQ29sb3JcIjp7XCIkaWRcIjpcIjU5NFwiLFwiQVwiOjI1NSxcIlJcIjoyNTUsXCJHXCI6MjU1LFwiQlwiOjI1NX19LFwiSG9yaXpvbnRhbEFsaWdubWVudFwiOjAsXCJJc1Zpc2libGVcIjp0cnVlfSxcIlJlY3RhbmdsZVN0eWxlXCI6e1wiJGlkXCI6XCI1OTVcIixcIk1hcmdpblwiOntcIiRpZFwiOlwiNTk2XCIsXCJUb3BcIjowLjAsXCJMZWZ0XCI6MC4wLFwiUmlnaHRcIjowLjAsXCJCb3R0b21cIjowLjB9LFwiUGFkZGluZ1wiOntcIiRpZFwiOlwiNTk3XCIsXCJUb3BcIjowLjAsXCJMZWZ0XCI6MC4wLFwiUmlnaHRcIjowLjAsXCJCb3R0b21cIjowLjB9LFwiQmFja2dyb3VuZFwiOntcIiRpZFwiOlwiNTk4XCIsXCJDb2xvclwiOntcIiRpZFwiOlwiNTk5XCIsXCJBXCI6MjU1LFwiUlwiOjE1LFwiR1wiOjE1OCxcIkJcIjoyMTN9fSxcIklzVmlzaWJsZVwiOnRydWUsXCJXaWR0aFwiOjAuMCxcIkhlaWdodFwiOjAuMCxcIkJvcmRlclN0eWxlXCI6e1wiJGlkXCI6XCI2MDBcIixcIkxpbmVTdHlsZVwiOntcIiRpZFwiOlwiNjAxXCIsXCJMaW5lQ29sb3JcIjp7XCIkaWRcIjpcIjYwMlwiLFwiQ29sb3JcIjp7XCIkaWRcIjpcIjYwM1wiLFwiQVwiOjI1NSxcIlJcIjoyNTUsXCJHXCI6MjU1LFwiQlwiOjI1NX19LFwiTGluZVdlaWdodFwiOjAuMCxcIkxpbmVUeXBlXCI6MH0sXCJJc1Zpc2libGVcIjpmYWxzZX19fSxcIkJhY2tncm91bmRTdHlsZVwiOntcIiRpZFwiOlwiNjA0XCIsXCJNYXJnaW5cIjp7XCIkaWRcIjpcIjYwNVwiLFwiVG9wXCI6MC4wLFwiTGVmdFwiOjAuMCxcIlJpZ2h0XCI6MC4wLFwiQm90dG9tXCI6MC4wfSxcIlBhZGRpbmdcIjp7XCIkaWRcIjpcIjYwNlwiLFwiVG9wXCI6MC4wLFwiTGVmdFwiOjAuMCxcIlJpZ2h0XCI6MC4wLFwiQm90dG9tXCI6MC4wfSxcIkJhY2tncm91bmRcIjp7XCIkaWRcIjpcIjYwN1wiLFwiQ29sb3JcIjp7XCIkaWRcIjpcIjYwOFwiLFwiQVwiOjUxLFwiUlwiOjIwMCxcIkdcIjoyMDAsXCJCXCI6MjAwfX0sXCJJc1Zpc2libGVcIjp0cnVlLFwiV2lkdGhcIjowLjAsXCJIZWlnaHRcIjowLjAsXCJCb3JkZXJTdHlsZVwiOntcIiRpZFwiOlwiNjA5XCIsXCJMaW5lU3R5bGVcIjp7XCIkaWRcIjpcIjYxMFwiLFwiTGluZUNvbG9yXCI6e1wiJGlkXCI6XCI2MTFcIixcIkNvbG9yXCI6e1wiJGlkXCI6XCI2MTJcIixcIkFcIjoyNTUsXCJSXCI6MjM0LFwiR1wiOjIyLFwiQlwiOjMwfX0sXCJMaW5lV2VpZ2h0XCI6Mi4wLFwiTGluZVR5cGVcIjowfSxcIklzVmlzaWJsZVwiOmZhbHNlfX0sXCJJc0Fib3ZlVGltZWJhbmRcIjpmYWxzZSxcIlNwYWNpbmdcIjozLFwiRGVmYXVsdFN3aW1sYW5lQWN0aXZpdHlTdHlsZVwiOntcIiRpZFwiOlwiNjEzXCIsXCJIZWFkZXJTdHlsZVwiOntcIiRpZFwiOlwiNjE0XCIsXCJUZXh0U3R5bGVcIjp7XCIkaWRcIjpcIjYxNVwiLFwiRm9udFNldHRpbmdzXCI6e1wiJGlkXCI6XCI2MTZcIixcIkZvbnRTaXplXCI6MTEsXCJGb250TmFtZVwiOlwiQ2FsaWJyaVwiLFwiSXNCb2xkXCI6ZmFsc2UsXCJJc0l0YWxpY1wiOmZhbHNlLFwiSXNVbmRlcmxpbmVkXCI6ZmFsc2V9LFwiRm9yZWdyb3VuZFwiOntcIiRpZFwiOlwiNjE3XCIsXCJDb2xvclwiOntcIiRpZFwiOlwiNjE4XCIsXCJBXCI6MjU1LFwiUlwiOjAsXCJHXCI6MCxcIkJcIjowfX0sXCJIb3Jpem9udGFsQWxpZ25tZW50XCI6MCxcIklzVmlzaWJsZVwiOnRydWV9LFwiUmVjdGFuZ2xlU3R5bGVcIjp7XCIkaWRcIjpcIjYxOVwiLFwiTWFyZ2luXCI6e1wiJGlkXCI6XCI2MjBcIixcIlRvcFwiOjAuMCxcIkxlZnRcIjowLjAsXCJSaWdodFwiOjAuMCxcIkJvdHRvbVwiOjAuMH0sXCJQYWRkaW5nXCI6e1wiJGlkXCI6XCI2MjFcIixcIlRvcFwiOjAuMCxcIkxlZnRcIjowLjAsXCJSaWdodFwiOjAuMCxcIkJvdHRvbVwiOjAuMH0sXCJCYWNrZ3JvdW5kXCI6e1wiJGlkXCI6XCI2MjJcIixcIkNvbG9yXCI6e1wiJGlkXCI6XCI2MjNcIixcIkFcIjoxMjcsXCJSXCI6MTUsXCJHXCI6MTU4LFwiQlwiOjIxM319LFwiSXNWaXNpYmxlXCI6dHJ1ZSxcIldpZHRoXCI6MC4wLFwiSGVpZ2h0XCI6MC4wLFwiQm9yZGVyU3R5bGVcIjp7XCIkaWRcIjpcIjYyNFwiLFwiTGluZVN0eWxlXCI6e1wiJGlkXCI6XCI2MjVcIixcIkxpbmVDb2xvclwiOntcIiRpZFwiOlwiNjI2XCIsXCJDb2xvclwiOntcIiRpZFwiOlwiNjI3XCIsXCJBXCI6MjU1LFwiUlwiOjI1NSxcIkdcIjowLFwiQlwiOjB9fSxcIkxpbmVXZWlnaHRcIjowLjAsXCJMaW5lVHlwZVwiOjB9LFwiSXNWaXNpYmxlXCI6ZmFsc2V9fX0sXCJCYWNrZ3JvdW5kU3R5bGVcIjp7XCIkaWRcIjpcIjYyOFwiLFwiTWFyZ2luXCI6e1wiJGlkXCI6XCI2MjlcIixcIlRvcFwiOjAuMCxcIkxlZnRcIjowLjAsXCJSaWdodFwiOjAuMCxcIkJvdHRvbVwiOjAuMH0sXCJQYWRkaW5nXCI6e1wiJGlkXCI6XCI2MzBcIixcIlRvcFwiOjAuMCxcIkxlZnRcIjowLjAsXCJSaWdodFwiOjAuMCxcIkJvdHRvbVwiOjAuMH0sXCJCYWNrZ3JvdW5kXCI6e1wiJGlkXCI6XCI2MzFcIixcIkNvbG9yXCI6e1wiJGlkXCI6XCI2MzJcIixcIkFcIjo1MSxcIlJcIjoyMDAsXCJHXCI6MjAwLFwiQlwiOjIwMH19LFwiSXNWaXNpYmxlXCI6dHJ1ZSxcIldpZHRoXCI6MC4wLFwiSGVpZ2h0XCI6MC4wLFwiQm9yZGVyU3R5bGVcIjp7XCIkaWRcIjpcIjYzM1wiLFwiTGluZVN0eWxlXCI6e1wiJGlkXCI6XCI2MzRcIixcIkxpbmVDb2xvclwiOntcIiRpZFwiOlwiNjM1XCIsXCJDb2xvclwiOntcIiRpZFwiOlwiNjM2XCIsXCJBXCI6MjU1LFwiUlwiOjIzNCxcIkdcIjoyMixcIkJcIjozMH19LFwiTGluZVdlaWdodFwiOjIuMCxcIkxpbmVUeXBlXCI6MH0sXCJJc1Zpc2libGVcIjpmYWxzZX19fSxcIkRlZmF1bHRTd2ltbGFuZU1pbGVzdG9uZVN0eWxlXCI6e1wiJGlkXCI6XCI2MzdcIixcIlRpdGxlUG9zaXRpb25cIjowLFwiRGF0ZVBvc2l0aW9uXCI6MixcIlZhcmlhbmNlUG9zaXRpb25cIjoyLFwiU2hhcGVUeXBlXCI6MSxcIlNoYXBlU2l6ZVwiOjAsXCJTcGFjaW5nXCI6NSxcIlNoYXBlU3R5bGVcIjp7XCIkaWRcIjpcIjYzOFwiLFwiTWFyZ2luXCI6e1wiJGlkXCI6XCI2MzlcIixcIlRvcFwiOjAuMCxcIkxlZnRcIjowLjAsXCJSaWdodFwiOjAuMCxcIkJvdHRvbVwiOjAuMH0sXCJQYWRkaW5nXCI6e1wiJGlkXCI6XCI2NDBcIixcIlRvcFwiOjAuMCxcIkxlZnRcIjowLjAsXCJSaWdodFwiOjAuMCxcIkJvdHRvbVwiOjAuMH0sXCJCYWNrZ3JvdW5kXCI6e1wiJGlkXCI6XCI2NDFcIixcIkNvbG9yXCI6e1wiJGlkXCI6XCI2NDJcIixcIkFcIjoyNTUsXCJSXCI6MTUsXCJHXCI6MTU4LFwiQlwiOjIxM319LFwiSXNWaXNpYmxlXCI6dHJ1ZSxcIldpZHRoXCI6MTIuMCxcIkhlaWdodFwiOjE0LjAsXCJCb3JkZXJTdHlsZVwiOntcIiRpZFwiOlwiNjQzXCIsXCJMaW5lU3R5bGVcIjp7XCIkaWRcIjpcIjY0NFwiLFwiTGluZUNvbG9yXCI6e1wiJGlkXCI6XCI2NDVcIixcIkNvbG9yXCI6e1wiJGlkXCI6XCI2NDZcIixcIkFcIjoyNTUsXCJSXCI6MjM0LFwiR1wiOjIyLFwiQlwiOjMwfX0sXCJMaW5lV2VpZ2h0XCI6Mi4wLFwiTGluZVR5cGVcIjowfSxcIklzVmlzaWJsZVwiOmZhbHNlfX0sXCJUaXRsZVN0eWxlXCI6e1wiJGlkXCI6XCI2NDdcIixcIkZvbnRTZXR0aW5nc1wiOntcIiRpZFwiOlwiNjQ4XCIsXCJGb250U2l6ZVwiOjExLFwiRm9udE5hbWVcIjpcIkNhbGlicmlcIixcIklzQm9sZFwiOmZhbHNlLFwiSXNJdGFsaWNcIjpmYWxzZSxcIklzVW5kZXJsaW5lZFwiOmZhbHNlfSxcIkZvcmVncm91bmRcIjp7XCIkaWRcIjpcIjY0OVwiLFwiQ29sb3JcIjp7XCIkaWRcIjpcIjY1MFwiLFwiQVwiOjI1NSxcIlJcIjowLFwiR1wiOjAsXCJCXCI6MH19LFwiSG9yaXpvbnRhbEFsaWdubWVudFwiOjIsXCJJc1Zpc2libGVcIjp0cnVlfSxcIkRhdGVTdHlsZVwiOntcIiRpZFwiOlwiNjUxXCIsXCJGb250U2V0dGluZ3NcIjp7XCIkaWRcIjpcIjY1MlwiLFwiRm9udFNpemVcIjoxMCxcIkZvbnROYW1lXCI6XCJDYWxpYnJpXCIsXCJJc0JvbGRcIjpmYWxzZSxcIklzSXRhbGljXCI6ZmFsc2UsXCJJc1VuZGVybGluZWRcIjpmYWxzZX0sXCJGb3JlZ3JvdW5kXCI6e1wiJGlkXCI6XCI2NTNcIixcIkNvbG9yXCI6e1wiJGlkXCI6XCI2NTRcIixcIkFcIjoyNTUsXCJSXCI6MTQsXCJHXCI6NDAsXCJCXCI6NjV9fSxcIkhvcml6b250YWxBbGlnbm1lbnRcIjowLFwiSXNWaXNpYmxlXCI6dHJ1ZX0sXCJEYXRlRm9ybWF0XCI6e1wiJGlkXCI6XCI2NTVcIixcIkZvcm1hdFN0cmluZ1wiOlwiTU1NIGRcIixcIlNlcGFyYXRvclwiOlwiL1wiLFwiVXNlSW50ZXJuYXRpb25hbERhdGVGb3JtYXRcIjpmYWxzZSxcIkRhdGVJc1Zpc2libGVcIjp0cnVlLFwiVGltZUlzVmlzaWJsZVwiOmZhbHNlLFwiSG91ckRpZ2l0c1wiOjEsXCJBbVBtRGVzaWduYXRvclwiOjIsXCJUcmltMDBNaW51dGVzXCI6ZmFsc2V9LFwiV2Vla051bWJlcmluZ1wiOntcIiRpZFwiOlwiNjU2XCIsXCJGb3JtYXRcIjowLFwiSXNWaXNpYmxlXCI6ZmFsc2UsXCJMYXN0S25vd25WaXNpYmlsaXR5U3RhdGVcIjpmYWxzZX0sXCJWYXJpYW5jZVN0eWxlXCI6e1wiJGlkXCI6XCI2NTdcIixcIlZhcmlhbmNlVGV4dFN0eWxlXCI6e1wiJGlkXCI6XCI2NThcIixcIkZvbnRTZXR0aW5nc1wiOntcIiRpZFwiOlwiNjU5XCIsXCJGb250U2l6ZVwiOjEwLFwiRm9udE5hbWVcIjpcIkNhbGlicmlcIixcIklzQm9sZFwiOmZhbHNlLFwiSXNJdGFsaWNcIjpmYWxzZSxcIklzVW5kZXJsaW5lZFwiOmZhbHNlfSxcIkZvcmVncm91bmRcIjp7XCIkaWRcIjpcIjY2MFwiLFwiQ29sb3JcIjp7XCIkaWRcIjpcIjY2MVwiLFwiQVwiOjI1NSxcIlJcIjowLFwiR1wiOjAsXCJCXCI6MH19LFwiSG9yaXpvbnRhbEFsaWdubWVudFwiOjAsXCJJc1Zpc2libGVcIjpmYWxzZX19fSxcIkRlZmF1bHRTd2ltbGFuZVRhc2tTdHlsZVwiOntcIiRpZFwiOlwiNjYyXCIsXCJTaGFwZVwiOjEsXCJTaGFwZVRoaWNrbmVzc1wiOjAsXCJEdXJhdGlvbkZvcm1hdFwiOjAsXCJQZXJjZW50YWdlQ29tcGxldGVUZXh0U3R5bGVcIjp7XCIkaWRcIjpcIjY2M1wiLFwiRm9udFNldHRpbmdzXCI6e1wiJGlkXCI6XCI2NjRcIixcIkZvbnRTaXplXCI6MTAsXCJGb250TmFtZVwiOlwiQ2FsaWJyaVwiLFwiSXNCb2xkXCI6ZmFsc2UsXCJJc0l0YWxpY1wiOmZhbHNlLFwiSXNVbmRlcmxpbmVkXCI6ZmFsc2V9LFwiRm9yZWdyb3VuZFwiOntcIiRpZFwiOlwiNjY1XCIsXCJDb2xvclwiOntcIiRpZFwiOlwiNjY2XCIsXCJBXCI6MjU1LFwiUlwiOjIzMixcIkdcIjoyMzIsXCJCXCI6MjMyfX0sXCJIb3Jpem9udGFsQWxpZ25tZW50XCI6MSxcIklzVmlzaWJsZVwiOnRydWV9LFwiUGVyY2VudGFnZUNvbXBsZXRlSGlnaGxpZ2h0U3R5bGVcIjp7XCIkaWRcIjpcIjY2N1wiLFwiQmFja2dyb3VuZFwiOntcIiRpZFwiOlwiNjY4XCIsXCJDb2xvclwiOntcIiRpZFwiOlwiNjY5XCIsXCJBXCI6ODksXCJSXCI6MCxcIkdcIjowLFwiQlwiOjB9fX0sXCJEdXJhdGlvblN0eWxlXCI6e1wiJGlkXCI6XCI2NzBcIixcIkZvbnRTZXR0aW5nc1wiOntcIiRpZFwiOlwiNjcxXCIsXCJGb250U2l6ZVwiOjEwLFwiRm9udE5hbWVcIjpcIkNhbGlicmlcIixcIklzQm9sZFwiOmZhbHNlLFwiSXNJdGFsaWNcIjpmYWxzZSxcIklzVW5kZXJsaW5lZFwiOmZhbHNlfSxcIkZvcmVncm91bmRcIjp7XCIkaWRcIjpcIjY3MlwiLFwiQ29sb3JcIjp7XCIkaWRcIjpcIjY3M1wiLFwiQVwiOjI1NSxcIlJcIjoyMzcsXCJHXCI6MTI1LFwiQlwiOjQ5fX0sXCJIb3Jpem9udGFsQWxpZ25tZW50XCI6MCxcIklzVmlzaWJsZVwiOmZhbHNlfSxcIk1hcmdpblwiOntcIiRpZFwiOlwiNjc0XCIsXCJUb3BcIjowLjAsXCJMZWZ0XCI6MC4wLFwiUmlnaHRcIjowLjAsXCJCb3R0b21cIjowLjB9LFwiU3RhcnREYXRlUG9zaXRpb25cIjozLFwiRW5kRGF0ZVBvc2l0aW9uXCI6MyxcIlRpdGxlUG9zaXRpb25cIjo0LFwiRHVyYXRpb25Qb3NpdGlvblwiOjAsXCJQZXJjZW50YWdlQ29tcGxldGVkUG9zaXRpb25cIjoyLFwiVmFyaWFuY2VQb3NpdGlvblwiOjIsXCJTcGFjaW5nXCI6MyxcIkJhc2VsaW5lU3R5bGVcIjp7XCIkaWRcIjpcIjY3NVwiLFwiQmFzZWxpbmVTaGFwZVN0eWxlXCI6e1wiJGlkXCI6XCI2NzZcIixcIk1hcmdpblwiOntcIiRpZFwiOlwiNjc3XCIsXCJUb3BcIjowLjAsXCJMZWZ0XCI6MC4wLFwiUmlnaHRcIjowLjAsXCJCb3R0b21cIjowLjB9LFwiUGFkZGluZ1wiOntcIiRpZFwiOlwiNjc4XCIsXCJUb3BcIjowLjAsXCJMZWZ0XCI6MC4wLFwiUmlnaHRcIjowLjAsXCJCb3R0b21cIjowLjB9LFwiQmFja2dyb3VuZFwiOntcIiRpZFwiOlwiNjc5XCIsXCJDb2xvclwiOntcIiRpZFwiOlwiNjgwXCIsXCJBXCI6MTUzLFwiUlwiOjAsXCJHXCI6MCxcIkJcIjowfX0sXCJJc1Zpc2libGVcIjpmYWxzZSxcIldpZHRoXCI6MC4wLFwiSGVpZ2h0XCI6MC4wLFwiQm9yZGVyU3R5bGVcIjp7XCIkaWRcIjpcIjY4MVwiLFwiTGluZVN0eWxlXCI6e1wiJGlkXCI6XCI2ODJcIixcIkxpbmVDb2xvclwiOntcIiRpZFwiOlwiNjgzXCIsXCJDb2xvclwiOntcIiRpZFwiOlwiNjg0XCIsXCJBXCI6MjU1LFwiUlwiOjI1NSxcIkdcIjowLFwiQlwiOjB9fSxcIkxpbmVXZWlnaHRcIjoyLjAsXCJMaW5lVHlwZVwiOjB9LFwiSXNWaXNpYmxlXCI6ZmFsc2V9fX0sXCJTaGFwZVN0eWxlXCI6e1wiJGlkXCI6XCI2ODVcIixcIk1hcmdpblwiOntcIiRpZFwiOlwiNjg2XCIsXCJUb3BcIjowLjAsXCJMZWZ0XCI6NC4wLFwiUmlnaHRcIjo0LjAsXCJCb3R0b21cIjowLjB9LFwiUGFkZGluZ1wiOntcIiRpZFwiOlwiNjg3XCIsXCJUb3BcIjowLjAsXCJMZWZ0XCI6MC4wLFwiUmlnaHRcIjowLjAsXCJCb3R0b21cIjowLjB9LFwiQmFja2dyb3VuZFwiOntcIiRpZFwiOlwiNjg4XCIsXCJDb2xvclwiOntcIiRpZFwiOlwiNjg5XCIsXCJBXCI6MjU1LFwiUlwiOjE1LFwiR1wiOjE1OCxcIkJcIjoyMTN9fSxcIklzVmlzaWJsZVwiOnRydWUsXCJXaWR0aFwiOjAuMCxcIkhlaWdodFwiOjEwLjAsXCJCb3JkZXJTdHlsZVwiOntcIiRpZFwiOlwiNjkwXCIsXCJMaW5lU3R5bGVcIjp7XCIkaWRcIjpcIjY5MVwiLFwiTGluZUNvbG9yXCI6e1wiJGlkXCI6XCI2OTJcIixcIkNvbG9yXCI6e1wiJGlkXCI6XCI2OTNcIixcIkFcIjoyNTUsXCJSXCI6MjM0LFwiR1wiOjIyLFwiQlwiOjMwfX0sXCJMaW5lV2VpZ2h0XCI6Mi4wLFwiTGluZVR5cGVcIjowfSxcIklzVmlzaWJsZVwiOmZhbHNlfX0sXCJUaXRsZVN0eWxlXCI6e1wiJGlkXCI6XCI2OTRcIixcIkZvbnRTZXR0aW5nc1wiOntcIiRpZFwiOlwiNjk1XCIsXCJGb250U2l6ZVwiOjExLFwiRm9udE5hbWVcIjpcIkNhbGlicmlcIixcIklzQm9sZFwiOmZhbHNlLFwiSXNJdGFsaWNcIjpmYWxzZSxcIklzVW5kZXJsaW5lZFwiOmZhbHNlfSxcIkZvcmVncm91bmRcIjp7XCIkaWRcIjpcIjY5NlwiLFwiQ29sb3JcIjp7XCIkaWRcIjpcIjY5N1wiLFwiQVwiOjI1NSxcIlJcIjowLFwiR1wiOjAsXCJCXCI6MH19LFwiSG9yaXpvbnRhbEFsaWdubWVudFwiOjAsXCJJc1Zpc2libGVcIjp0cnVlfSxcIkRhdGVTdHlsZVwiOntcIiRpZFwiOlwiNjk4XCIsXCJGb250U2V0dGluZ3NcIjp7XCIkaWRcIjpcIjY5OVwiLFwiRm9udFNpemVcIjoxMCxcIkZvbnROYW1lXCI6XCJDYWxpYnJpXCIsXCJJc0JvbGRcIjpmYWxzZSxcIklzSXRhbGljXCI6ZmFsc2UsXCJJc1VuZGVybGluZWRcIjpmYWxzZX0sXCJGb3JlZ3JvdW5kXCI6e1wiJGlkXCI6XCI3MDBcIixcIkNvbG9yXCI6e1wiJGlkXCI6XCI3MDFcIixcIkFcIjoyNTUsXCJSXCI6MTQsXCJHXCI6NDAsXCJCXCI6NjV9fSxcIkhvcml6b250YWxBbGlnbm1lbnRcIjoyLFwiSXNWaXNpYmxlXCI6dHJ1ZX0sXCJEYXRlRm9ybWF0XCI6e1wiJGlkXCI6XCI3MDJcIixcIkZvcm1hdFN0cmluZ1wiOlwiTU1NIGRcIixcIlNlcGFyYXRvclwiOlwiL1wiLFwiVXNlSW50ZXJuYXRpb25hbERhdGVGb3JtYXRcIjpmYWxzZSxcIkRhdGVJc1Zpc2libGVcIjp0cnVlLFwiVGltZUlzVmlzaWJsZVwiOmZhbHNlLFwiSG91ckRpZ2l0c1wiOjEsXCJBbVBtRGVzaWduYXRvclwiOjIsXCJUcmltMDBNaW51dGVzXCI6ZmFsc2V9LFwiV2Vla051bWJlcmluZ1wiOntcIiRpZFwiOlwiNzAzXCIsXCJGb3JtYXRcIjowLFwiSXNWaXNpYmxlXCI6ZmFsc2UsXCJMYXN0S25vd25WaXNpYmlsaXR5U3RhdGVcIjpmYWxzZX0sXCJWYXJpYW5jZVN0eWxlXCI6e1wiJGlkXCI6XCI3MDRcIixcIlZhcmlhbmNlVGV4dFN0eWxlXCI6e1wiJGlkXCI6XCI3MDVcIixcIkZvbnRTZXR0aW5nc1wiOntcIiRpZFwiOlwiNzA2XCIsXCJGb250U2l6ZVwiOjEwLFwiRm9udE5hbWVcIjpcIkNhbGlicmlcIixcIklzQm9sZFwiOmZhbHNlLFwiSXNJdGFsaWNcIjpmYWxzZSxcIklzVW5kZXJsaW5lZFwiOmZhbHNlfSxcIkZvcmVncm91bmRcIjp7XCIkaWRcIjpcIjcwN1wiLFwiQ29sb3JcIjp7XCIkaWRcIjpcIjcwOFwiLFwiQVwiOjI1NSxcIlJcIjowLFwiR1wiOjAsXCJCXCI6MH19LFwiSG9yaXpvbnRhbEFsaWdubWVudFwiOjAsXCJJc1Zpc2libGVcIjpmYWxzZX19fSxcIkRlZmF1bHRTd2ltbGFuZU1vdFN0eWxlXCI6e1wiJGlkXCI6XCI3MDlcIixcIlNoYXBlXCI6MSxcIlNoYXBlU2l6ZVwiOjAsXCJEZXRhaWxzU3BhY2luZ1wiOjAuMCxcIlBhZGRpbmdcIjp7XCIkaWRcIjpcIjcxMFwiLFwiVG9wXCI6NS4wLFwiTGVmdFwiOjMuMCxcIlJpZ2h0XCI6MC4wLFwiQm90dG9tXCI6Mi4wfSxcIlBvc2l0aW9uT25UYXNrXCI6MSxcIlNoYXBlU3R5bGVcIjp7XCIkaWRcIjpcIjcxMVwiLFwiTWFyZ2luXCI6e1wiJGlkXCI6XCI3MTJcIixcIlRvcFwiOjAuMCxcIkxlZnRcIjowLjAsXCJSaWdodFwiOjAuMCxcIkJvdHRvbVwiOjAuMH0sXCJQYWRkaW5nXCI6e1wiJGlkXCI6XCI3MTNcIixcIlRvcFwiOjAuMCxcIkxlZnRcIjowLjAsXCJSaWdodFwiOjAuMCxcIkJvdHRvbVwiOjAuMH0sXCJCYWNrZ3JvdW5kXCI6e1wiJGlkXCI6XCI3MTRcIixcIkNvbG9yXCI6e1wiJGlkXCI6XCI3MTVcIixcIkFcIjoyNTUsXCJSXCI6MTEsXCJHXCI6MTE4LFwiQlwiOjE1OX19LFwiSXNWaXNpYmxlXCI6dHJ1ZSxcIldpZHRoXCI6MTIuMCxcIkhlaWdodFwiOjE0LjAsXCJCb3JkZXJTdHlsZVwiOntcIiRpZFwiOlwiNzE2XCIsXCJMaW5lU3R5bGVcIjp7XCIkaWRcIjpcIjcxN1wiLFwiTGluZUNvbG9yXCI6e1wiJGlkXCI6XCI3MThcIixcIkNvbG9yXCI6e1wiJGlkXCI6XCI3MTlcIixcIkFcIjoyNTUsXCJSXCI6MjU1LFwiR1wiOjAsXCJCXCI6MH19LFwiTGluZVdlaWdodFwiOjAuMCxcIkxpbmVUeXBlXCI6MH0sXCJJc1Zpc2libGVcIjpmYWxzZX19LFwiVGl0bGVTdHlsZVwiOntcIiRpZFwiOlwiNzIwXCIsXCJGb250U2V0dGluZ3NcIjp7XCIkaWRcIjpcIjcyMVwiLFwiRm9udFNpemVcIjoxMSxcIkZvbnROYW1lXCI6XCJDYWxpYnJpXCIsXCJJc0JvbGRcIjpmYWxzZSxcIklzSXRhbGljXCI6ZmFsc2UsXCJJc1VuZGVybGluZWRcIjpmYWxzZX0sXCJGb3JlZ3JvdW5kXCI6e1wiJGlkXCI6XCI3MjJcIixcIkNvbG9yXCI6e1wiJGlkXCI6XCI3MjNcIixcIkFcIjoyNTUsXCJSXCI6MCxcIkdcIjowLFwiQlwiOjB9fSxcIkhvcml6b250YWxBbGlnbm1lbnRcIjoxLFwiSXNWaXNpYmxlXCI6dHJ1ZX0sXCJEYXRlU3R5bGVcIjp7XCIkaWRcIjpcIjcyNFwiLFwiRm9udFNldHRpbmdzXCI6e1wiJGlkXCI6XCI3MjVcIixcIkZvbnRTaXplXCI6MTAsXCJGb250TmFtZVwiOlwiQ2FsaWJyaVwiLFwiSXNCb2xkXCI6ZmFsc2UsXCJJc0l0YWxpY1wiOmZhbHNlLFwiSXNVbmRlcmxpbmVkXCI6ZmFsc2V9LFwiRm9yZWdyb3VuZFwiOntcIiRpZFwiOlwiNzI2XCIsXCJDb2xvclwiOntcIiRpZFwiOlwiNzI3XCIsXCJBXCI6MjU1LFwiUlwiOjE0LFwiR1wiOjQwLFwiQlwiOjY1fX0sXCJIb3Jpem9udGFsQWxpZ25tZW50XCI6MSxcIklzVmlzaWJsZVwiOnRydWV9LFwiRGF0ZUZvcm1hdFwiOntcIiRpZFwiOlwiNzI4XCIsXCJGb3JtYXRTdHJpbmdcIjpcIk1NTSBkXCIsXCJTZXBhcmF0b3JcIjpcIi9cIixcIlVzZUludGVybmF0aW9uYWxEYXRlRm9ybWF0XCI6ZmFsc2UsXCJEYXRlSXNWaXNpYmxlXCI6dHJ1ZSxcIlRpbWVJc1Zpc2libGVcIjpmYWxzZSxcIkhvdXJEaWdpdHNcIjoxLFwiQW1QbURlc2lnbmF0b3JcIjoyLFwiVHJpbTAwTWludXRlc1wiOmZhbHNlfSxcIldlZWtOdW1iZXJpbmdcIjp7XCIkaWRcIjpcIjcyOVwiLFwiRm9ybWF0XCI6MCxcIklzVmlzaWJsZVwiOmZhbHNlLFwiTGFzdEtub3duVmlzaWJpbGl0eVN0YXRlXCI6ZmFsc2V9LFwiVmFyaWFuY2VTdHlsZVwiOntcIiRpZFwiOlwiNzMwXCIsXCJWYXJpYW5jZVRleHRTdHlsZVwiOntcIiRpZFwiOlwiNzMxXCIsXCJGb250U2V0dGluZ3NcIjp7XCIkaWRcIjpcIjczMlwiLFwiRm9udFNpemVcIjoxMCxcIkZvbnROYW1lXCI6XCJDYWxpYnJpXCIsXCJJc0JvbGRcIjpmYWxzZSxcIklzSXRhbGljXCI6ZmFsc2UsXCJJc1VuZGVybGluZWRcIjpmYWxzZX0sXCJGb3JlZ3JvdW5kXCI6e1wiJGlkXCI6XCI3MzNcIixcIkNvbG9yXCI6e1wiJGlkXCI6XCI3MzRcIixcIkFcIjoyNTUsXCJSXCI6MCxcIkdcIjowLFwiQlwiOjB9fSxcIkhvcml6b250YWxBbGlnbm1lbnRcIjowLFwiSXNWaXNpYmxlXCI6ZmFsc2V9fX19XSxcIkdyaWRsaW5lUGFuZWxTdHlsZVwiOntcIiRpZFwiOlwiNzM1XCIsXCJHcmlkbGluZVN0eWxlXCI6e1wiJGlkXCI6XCI3MzZcIixcIkxpbmVDb2xvclwiOntcIiRpZFwiOlwiNzM3XCIsXCJDb2xvclwiOntcIiRpZFwiOlwiNzM4XCIsXCJBXCI6MzgsXCJSXCI6OTEsXCJHXCI6MTU1LFwiQlwiOjIxM319LFwiTGluZVdlaWdodFwiOjEuMCxcIkxpbmVUeXBlXCI6MH0sXCJJc1Zpc2libGVcIjp0cnVlfSxcIkFjdGl2aXR5TGluZVBhbmVsU3R5bGVcIjp7XCIkaWRcIjpcIjczOVwiLFwiQWN0aXZpdHlMaW5lU3R5bGVcIjp7XCIkaWRcIjpcIjc0MFwiLFwiTGluZUNvbG9yXCI6e1wiJGlkXCI6XCI3NDFcIixcIkNvbG9yXCI6e1wiJGlkXCI6XCI3NDJcIixcIkFcIjozOCxcIlJcIjo2OCxcIkdcIjoxMTQsXCJCXCI6MTk2fX0sXCJMaW5lV2VpZ2h0XCI6MS4wLFwiTGluZVR5cGVcIjowfSxcIklzVmlzaWJsZVwiOnRydWV9LFwiRGVmYXVsdERlcGVuZGVuY3lTdHlsZVwiOntcIiRpZFwiOlwiNzQzXCIsXCJMaW5lU3R5bGVcIjp7XCIkaWRcIjpcIjc0NFwiLFwiTGluZUNvbG9yXCI6e1wiJGlkXCI6XCI3NDVcIixcIkNvbG9yXCI6e1wiJGlkXCI6XCI3NDZcIixcIkFcIjoyNTUsXCJSXCI6MCxcIkdcIjowLFwiQlwiOjB9fSxcIkxpbmVXZWlnaHRcIjoxLjAsXCJMaW5lVHlwZVwiOjB9LFwiRW5kQXJyb3doZWFkTGluZVN0eWxlXCI6e1wiJGlkXCI6XCI3NDdcIixcIktpbmRcIjoxLFwiV2lkdGhcIjoxLFwiTGVuZ3RoXCI6MH0sXCJCcmluZ1RvRnJvbnRcIjpmYWxzZSxcIlJhZGl1c1wiOjMuMH0sXCJDcml0aWNhbFBhdGhTdHlsZVwiOntcIiRpZFwiOlwiNzQ4XCIsXCJDcml0aWNhbFBhdGhTdHlsZU9wdGlvbnNcIjozMCxcIkxpbmVTdHlsZVwiOntcIiRpZFwiOlwiNzQ5XCIsXCJMaW5lQ29sb3JcIjp7XCIkaWRcIjpcIjc1MFwiLFwiQ29sb3JcIjp7XCIkaWRcIjpcIjc1MVwiLFwiQVwiOjI1NSxcIlJcIjoyMjIsXCJHXCI6NTAsXCJCXCI6NTB9fSxcIkxpbmVXZWlnaHRcIjoxLjAsXCJMaW5lVHlwZVwiOjB9LFwiVGl0bGVGb3JlZ3JvdW5kXCI6e1wiJGlkXCI6XCI3NTJcIixcIkNvbG9yXCI6e1wiJGlkXCI6XCI3NTNcIixcIkFcIjoyNTUsXCJSXCI6MTc2LFwiR1wiOjE5LFwiQlwiOjI1fX0sXCJTaGFwZXNCYWNrZ3JvdW5kXCI6e1wiJGlkXCI6XCI3NTRcIixcIkNvbG9yXCI6e1wiJGlkXCI6XCI3NTVcIixcIkFcIjoyNTUsXCJSXCI6MjUzLFwiR1wiOjIwMyxcIkJcIjoyMDh9fSxcIlNoYXBlc0JvcmRlclN0eWxlXCI6e1wiJGlkXCI6XCI3NTZcIixcIkxpbmVDb2xvclwiOntcIiRpZFwiOlwiNzU3XCIsXCJDb2xvclwiOntcIiRpZFwiOlwiNzU4XCIsXCJBXCI6MjU1LFwiUlwiOjIzNCxcIkdcIjoyMixcIkJcIjozMH19LFwiTGluZVdlaWdodFwiOjIuMCxcIkxpbmVUeXBlXCI6MH19LFwiUGFuZWxzU3BhY2luZ0RlZmluaXRpb25cIjp7XCIkaWRcIjpcIjc1OVwiLFwiU3BhY2luZ0Fib3ZlVGltZWJhbmRcIjozLFwiU3BhY2luZ0JlbG93VGltZWJhbmRcIjozLFwiU3BhY2luZ0Fib3ZlQmV0d2VlblN3aW1sYW5lc0FuZFRhc2tzXCI6NSxcIlNwYWNpbmdCZWxvd0JldHdlZW5Td2ltbGFuZXNBbmRUYXNrc1wiOjV9LFwiQ29uZGl0aW9uYWxGb3JtYXR0aW5nXCI6e1wiJGlkXCI6XCI3NjBcIixcIlB2QUZvcm1hdHRpbmdcIjp7XCIkaWRcIjpcIjc2MVwiLFwiRGVsYXlUYXNrU3R5bGVcIjp7XCIkaWRcIjpcIjc2MlwiLFwiU3R5bGVPcHRpb25zXCI6MjQsXCJUaXRsZUZvcmVncm91bmRcIjp7XCIkaWRcIjpcIjc2M1wiLFwiQ29sb3JcIjp7XCIkaWRcIjpcIjc2NFwiLFwiQVwiOjI1NSxcIlJcIjoxNzUsXCJHXCI6MCxcIkJcIjowfX0sXCJBY3R1YWxTaGFwZXNCYWNrZ3JvdW5kXCI6e1wiJGlkXCI6XCI3NjVcIixcIkNvbG9yXCI6e1wiJGlkXCI6XCI3NjZcIixcIkFcIjo2MixcIlJcIjoyNTUsXCJHXCI6MCxcIkJcIjowfX0sXCJBY3R1YWxTaGFwZXNCb3JkZXJTdHlsZVwiOntcIiRpZFwiOlwiNzY3XCIsXCJMaW5lQ29sb3JcIjp7XCIkaWRcIjpcIjc2OFwiLFwiQ29sb3JcIjp7XCIkaWRcIjpcIjc2OVwiLFwiQVwiOjE2MyxcIlJcIjoyNTUsXCJHXCI6MCxcIkJcIjowfX0sXCJMaW5lV2VpZ2h0XCI6My4wLFwiTGluZVR5cGVcIjowfSxcIkJhc2VsaW5lU2hhcGVzQmFja2dyb3VuZFwiOntcIiRpZFwiOlwiNzcwXCIsXCJDb2xvclwiOntcIiRpZFwiOlwiNzcxXCIsXCJBXCI6MTg0LFwiUlwiOjI1NSxcIkdcIjowLFwiQlwiOjB9fSxcIlZhcmlhbmNlRm9yZWdyb3VuZFwiOntcIiRpZFwiOlwiNzcyXCIsXCJDb2xvclwiOntcIiRpZFwiOlwiNzczXCIsXCJBXCI6MjU1LFwiUlwiOjE3NSxcIkdcIjowLFwiQlwiOjB9fX0sXCJEZWxheU1pbGVzdG9uZVN0eWxlXCI6e1wiJGlkXCI6XCI3NzRcIixcIlN0eWxlT3B0aW9uc1wiOjE4LFwiVGl0bGVGb3JlZ3JvdW5kXCI6e1wiJGlkXCI6XCI3NzVcIixcIkNvbG9yXCI6e1wiJGlkXCI6XCI3NzZcIixcIkFcIjoyNTUsXCJSXCI6MTc1LFwiR1wiOjAsXCJCXCI6MH19LFwiQWN0dWFsU2hhcGVzQmFja2dyb3VuZFwiOntcIiRpZFwiOlwiNzc3XCIsXCJDb2xvclwiOntcIiRpZFwiOlwiNzc4XCIsXCJBXCI6MjU1LFwiUlwiOjIyMixcIkdcIjo4MCxcIkJcIjo1MH19LFwiQWN0dWFsU2hhcGVzQm9yZGVyU3R5bGVcIjp7XCIkaWRcIjpcIjc3OVwiLFwiTGluZUNvbG9yXCI6e1wiJGlkXCI6XCI3ODBcIixcIkNvbG9yXCI6e1wiJGlkXCI6XCI3ODFcIixcIkFcIjoxNjMsXCJSXCI6MjU1LFwiR1wiOjAsXCJCXCI6MH19LFwiTGluZVdlaWdodFwiOjMuMCxcIkxpbmVUeXBlXCI6MH0sXCJCYXNlbGluZVNoYXBlc0JhY2tncm91bmRcIjp7XCIkaWRcIjpcIjc4MlwiLFwiQ29sb3JcIjp7XCIkaWRcIjpcIjc4M1wiLFwiQVwiOjE4NCxcIlJcIjoyNTUsXCJHXCI6MCxcIkJcIjowfX0sXCJWYXJpYW5jZUZvcmVncm91bmRcIjp7XCIkaWRcIjpcIjc4NFwiLFwiQ29sb3JcIjp7XCIkaWRcIjpcIjc4NVwiLFwiQVwiOjI1NSxcIlJcIjoxNzUsXCJHXCI6MCxcIkJcIjowfX19LFwiQWR2YW5jZVRhc2tTdHlsZVwiOntcIiRpZFwiOlwiNzg2XCIsXCJTdHlsZU9wdGlvbnNcIjoyNCxcIlRpdGxlRm9yZWdyb3VuZFwiOntcIiRpZFwiOlwiNzg3XCIsXCJDb2xvclwiOntcIiRpZFwiOlwiNzg4XCIsXCJBXCI6MjU1LFwiUlwiOjAsXCJHXCI6MTEwLFwiQlwiOjB9fSxcIkFjdHVhbFNoYXBlc0JhY2tncm91bmRcIjp7XCIkaWRcIjpcIjc4OVwiLFwiQ29sb3JcIjp7XCIkaWRcIjpcIjc5MFwiLFwiQVwiOjYxLFwiUlwiOjAsXCJHXCI6MTI4LFwiQlwiOjB9fSxcIkFjdHVhbFNoYXBlc0JvcmRlclN0eWxlXCI6e1wiJGlkXCI6XCI3OTFcIixcIkxpbmVDb2xvclwiOntcIiRpZFwiOlwiNzkyXCIsXCJDb2xvclwiOntcIiRpZFwiOlwiNzkzXCIsXCJBXCI6MTYzLFwiUlwiOjAsXCJHXCI6MTI4LFwiQlwiOjB9fSxcIkxpbmVXZWlnaHRcIjozLjAsXCJMaW5lVHlwZVwiOjB9LFwiQmFzZWxpbmVTaGFwZXNCYWNrZ3JvdW5kXCI6e1wiJGlkXCI6XCI3OTRcIixcIkNvbG9yXCI6e1wiJGlkXCI6XCI3OTVcIixcIkFcIjoxODQsXCJSXCI6MCxcIkdcIjoxMjgsXCJCXCI6MH19LFwiVmFyaWFuY2VGb3JlZ3JvdW5kXCI6e1wiJGlkXCI6XCI3OTZcIixcIkNvbG9yXCI6e1wiJGlkXCI6XCI3OTdcIixcIkFcIjoyNTUsXCJSXCI6MCxcIkdcIjoxMTAsXCJCXCI6MH19fSxcIkFkdmFuY2VNaWxlc3RvbmVTdHlsZVwiOntcIiRpZFwiOlwiNzk4XCIsXCJTdHlsZU9wdGlvbnNcIjoxOCxcIlRpdGxlRm9yZWdyb3VuZFwiOntcIiRpZFwiOlwiNzk5XCIsXCJDb2xvclwiOntcIiRpZFwiOlwiODAwXCIsXCJBXCI6MjU1LFwiUlwiOjAsXCJHXCI6MTEwLFwiQlwiOjB9fSxcIkFjdHVhbFNoYXBlc0JhY2tncm91bmRcIjp7XCIkaWRcIjpcIjgwMVwiLFwiQ29sb3JcIjp7XCIkaWRcIjpcIjgwMlwiLFwiQVwiOjI1NSxcIlJcIjoyMCxcIkdcIjoxMDAsXCJCXCI6MH19LFwiQWN0dWFsU2hhcGVzQm9yZGVyU3R5bGVcIjp7XCIkaWRcIjpcIjgwM1wiLFwiTGluZUNvbG9yXCI6e1wiJGlkXCI6XCI4MDRcIixcIkNvbG9yXCI6e1wiJGlkXCI6XCI4MDVcIixcIkFcIjoxNjMsXCJSXCI6MCxcIkdcIjoxMjgsXCJCXCI6MH19LFwiTGluZVdlaWdodFwiOjMuMCxcIkxpbmVUeXBlXCI6MH0sXCJCYXNlbGluZVNoYXBlc0JhY2tncm91bmRcIjp7XCIkaWRcIjpcIjgwNlwiLFwiQ29sb3JcIjp7XCIkaWRcIjpcIjgwN1wiLFwiQVwiOjE4NCxcIlJcIjowLFwiR1wiOjEyOCxcIkJcIjowfX0sXCJWYXJpYW5jZUZvcmVncm91bmRcIjp7XCIkaWRcIjpcIjgwOFwiLFwiQ29sb3JcIjp7XCIkaWRcIjpcIjgwOVwiLFwiQVwiOjI1NSxcIlJcIjowLFwiR1wiOjExMCxcIkJcIjowfX19fX0sXCJfc2VsZWN0ZWRUaGVtZVByZXNldENvbG9yc1wiOntcIiRpZFwiOlwiODEwXCIsXCJUZXh0TGlnaHRcIjp7XCIkaWRcIjpcIjgxMVwiLFwiQVwiOjI1NSxcIlJcIjoyNTUsXCJHXCI6MjU1LFwiQlwiOjI1NX0sXCJUZXh0RGFya1wiOntcIiRpZFwiOlwiODEyXCIsXCJBXCI6MjU1LFwiUlwiOjAsXCJHXCI6MCxcIkJcIjowfSxcIkFjY2VudDFcIjp7XCIkaWRcIjpcIjgxM1wiLFwiQVwiOjI1NSxcIlJcIjoyMzIsXCJHXCI6MjMyLFwiQlwiOjIzMn0sXCJBY2NlbnQyXCI6e1wiJGlkXCI6XCI4MTRcIixcIkFcIjoyNTUsXCJSXCI6MTQsXCJHXCI6NDAsXCJCXCI6NjV9LFwiQWNjZW50M1wiOntcIiRpZFwiOlwiODE1XCIsXCJBXCI6MjU1LFwiUlwiOjIxLFwiR1wiOjk2LFwiQlwiOjEzMH0sXCJBY2NlbnQ0XCI6e1wiJGlkXCI6XCI4MTZcIixcIkFcIjoyNTUsXCJSXCI6MjMzLFwiR1wiOjExMyxcIkJcIjo1MH0sXCJBY2NlbnQ1XCI6e1wiJGlkXCI6XCI4MTdcIixcIkFcIjoyNTUsXCJSXCI6MjUsXCJHXCI6MTA3LFwiQlwiOjM2fSxcIkFjY2VudDZcIjp7XCIkaWRcIjpcIjgxOFwiLFwiQVwiOjI1NSxcIlJcIjoxNSxcIkdcIjoxNTgsXCJCXCI6MjEzfSxcIkFjY2VudDdcIjp7XCIkaWRcIjpcIjgxOVwiLFwiQVwiOjI1NSxcIlJcIjoxNjAsXCJHXCI6NDMsXCJCXCI6MTQ3fSxcIkFjY2VudDhcIjp7XCIkaWRcIjpcIjgyMFwiLFwiQVwiOjI1NSxcIlJcIjo3OCxcIkdcIjoxNjcsXCJCXCI6NDZ9fSxcIl9jdXN0b21QcmVzZXRDb2xvcnNcIjp7XCIkaWRcIjpcIjgyMVwifX19IiwiUmVjZW50Q29sb3JzQ29sbGVjdGlvbiI6IltcIiNGRjczNzM3M1wiLFwiI0ZGMTk2QjI0XCIsXCIjRkZBMDJCOTNcIixcIiNGRjE1NjA4MlwiLFwiI0ZGRTk3MTMyXCJdIn0sIlNldHRpbmdzIjp7IiRpZCI6IjQ3NzkiLCJJbXBhT3B0aW9ucyI6eyIkaWQiOiI0NzgwIiwiTGVmdFRvUmlnaHQiOmZhbHNlLCJQYXlsb2FkT3B0aW9ucyI6Mn0sIlVzZUNvbXByZXNzaW9uIjpmYWxzZSwiQ29tcHJlc2lvblBlcmNlbnRhZ2UiOjUwLjAsIkluYWN0aXZlSW50ZXJ2YWxXaWR0aFRocmVzaG9sZCI6MzAuMCwiSW5hY3RpdmVJbnRlcnZhbFdpZHRoIjoxLjAsIlNwbGl0VGFza3MiOmZhbHNlLCJVc2VDbHVzdGVyIjpmYWxzZSwiRXBzaWxvbiI6NS4wLCJNaW5Qb2ludHNUb0Zvcm1BQ2x1c3RlciI6MiwiR2VuZXJhdGVJbnZpc2libGVTaGFwZXMiOmZhbHNlLCJTbWFydFRpbWVsaW5lVGFza1BlcmNlbnRhZ2VGaXQiOmZhbHNlfSwiSXNOZXciOmZhbHNlLCJJbXBvcnRUeXBlIjowLCJGaWxlUGF0aCI6bnVsbCwiVGltZUNvbmZpZ3VyYXRpb24iOnsiJGlkIjoiNDc4MSIsIlVzZVRpbWUiOmZhbHNlLCJXb3JrRGF5U3RhcnQiOiIwMDowMDowMCIsIldvcmtEYXlFbmQiOiIyMzo1OTowMCJ9LCJMYXN0VXNlZFRlbXBsYXRlSWQiOiIwMDAwMDAwMC0wMDAwLTAwMDAtMDAwMC0wMDAwMDAwMDAwMDAiLCJMYXN0VXNlZFRoZW1lRGV0YWlscyI6eyIkaWQiOiI0NzgyIiwiSWQiOiIwNDg3MTViMC1kNTc4LTRjMmYtYTMyNi04ODE4YmUyNDcyNDkiLCJUaXRsZSI6IkJhc2VsaW5lIiwiQ2F0ZWdvcnkiOjF9LCJGaXJzdFdlZWtPZlllYXIiOjAsIlBsYWNlTWlsZXN0b25lQXRUaGVCZWdpbm5pbmdPZlRoZURheSI6ZmFsc2UsIkRlcGVuZGVuY3lTY2hlZHVsaW5nU2V0dGluZ3MiOnsiJGlkIjoiNDc4MyIsIkRlcGVuZGVuY2llc1NjaGVkdWxpbmdNb2RlU2V0dGluZyI6IkZsZXhpYmxlIiwiRGVwZW5kZW5jaWVzUHJldmlvdXNTY2hlZHVsaW5nTW9kZSI6IkZsZXhpYmxlIiwiT25CcmVha2luZ0ZsZXhpYmxlU2NoZWR1bGluZ01vZGVTZXR0aW5nIjoiQXNrRXZlcnl0aW1lIiwiT25CcmVha2luZ1N0cmljdFNjaGVkdWxpbmdNb2RlU2V0dGluZyI6IkFza0V2ZXJ5dGltZSJ9LCJEZXBlbmRlbmN5TW9kdWxlRW5hYmxlZCI6dHJ1ZSwiUGxhbm5lZE1vZHVsZUVuYWJsZWQiOmZhbHNlLCJPbGRGaXhlZEludGVydmFsc1JlbmRlcmluZ1N0cmF0ZWd5VXNlZEJlZm9yZSI6ZmFsc2UsIkRlcGVuZGVuY2llcyI6eyJfZGVwZW5kZW5jaWVzIjpbXX19"/>
  <p:tag name="__MASTER" val="__part_0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STARTDATE" val="2026-12-10T00:00:00.0000000Z"/>
  <p:tag name="OTLENDDATE" val="2027-06-15T23:59:00.0000000Z"/>
  <p:tag name="OTLDURATIONFORMAT" val="day"/>
  <p:tag name="OTLSPACING" val="3"/>
  <p:tag name="OTLSHAPETHICKNESSTYPE" val="Thin"/>
  <p:tag name="OTLBASELINESTARTDATE" val="2026-12-10T00:00:00.0000000"/>
  <p:tag name="OTLBASELINEENDDATE" val="2027-06-15T23:59:00.0000000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TIMEBANDAPPENDYEARONYEARCHANGE" val="False"/>
  <p:tag name="OTLMARKERSHAPE" val="OTL"/>
  <p:tag name="OTLTIMEBANDCULTUREINFO" val="en-US"/>
  <p:tag name="OTLTIMEBANDQUICKPOSITION" val="Custom"/>
  <p:tag name="OTLTIMEBANDTHREEDEFFECTS" val="None"/>
  <p:tag name="OTLTIMEBANDAUTODATERANGE" val="True"/>
  <p:tag name="OTLTIMEBANDSTARTDATE" val="0001-01-01T00:00:00.0000000"/>
  <p:tag name="OTLTIMEBANDENDDATE" val="2027-11-23T23:59:00.0000000"/>
  <p:tag name="OTLTIMEBANDWORKINGDAYS" val="Standard"/>
  <p:tag name="OTLTIMEBANDUSETIME" val="False"/>
  <p:tag name="OTLTIMEBANDTIMECONFIGWORKDAYSTART" val="00:00:00"/>
  <p:tag name="OTLTIMEBANDTIMECONFIGWORKDAYEND" val="23:59:00"/>
  <p:tag name="OTLTIMEBANDSCALEMARKING" val="None"/>
  <p:tag name="OTLRIGHTENDCAPSMARGINRIGHT" val="20"/>
  <p:tag name="OTLLEFTENDCAPSMARGINLEFT" val="39.5066666666667"/>
  <p:tag name="OTLTIMEBANDFYSTARTMONTH" val="January"/>
  <p:tag name="OTLTIMEBANDSHOWFYLABEL" val="True"/>
  <p:tag name="OTLTIMEBANDUSESTARTINGOFTHEYEARFORFYNUMBERING" val="True"/>
  <p:tag name="OTLTIMEBANDRESERVEDLEFTAREAWIDTH" val="0"/>
  <p:tag name="OTLTIMEBANDRESERVEDLEFTAREAISSET" val="False"/>
  <p:tag name="OTLTIMEBANDDEPENABLED" val="True"/>
  <p:tag name="OTLTIMEBANDDEPSCHEDULINGMODE" val="Flexible"/>
  <p:tag name="OTLTIMEBANDDEPPREVIOUSSCHEDULINGMODE" val="Flexible"/>
  <p:tag name="OTLTIMEBANDDEPONBREAKINGSTRICTSCHEDULINGMODE" val="AskEverytime"/>
  <p:tag name="OTLTIMEBANDDEPONBREAKINGFLEXIBLESCHEDULINGMODE" val="AskEverytime"/>
  <p:tag name="OTLTIMEBANDSPACINGABOVE" val="3"/>
  <p:tag name="OTLTIMEBANDSPACINGBELOW" val="3"/>
  <p:tag name="OTLTIMEBANDSPACINGABOVEFORSWLANDTASKS" val="5"/>
  <p:tag name="OTLTIMEBANDSPACINGBELOWFORSWLANDTASKS" val="5"/>
  <p:tag name="OTLTIMEBANDSCALEFORMAT" val="MMM"/>
  <p:tag name="OTLTIMEBANDSCALETYPE" val="Years"/>
  <p:tag name="OTLTIMEBANDSHAPETYPE" val="RectangleTimeband"/>
  <p:tag name="OTLTIMEBANDSHAPEHEIGHT" val="14.3999996185303"/>
  <p:tag name="OTLTIMEBANDSHAPEPADDINGLEFT" val="0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SWIMLANESPACING" val="3"/>
  <p:tag name="OTLMARKERSHAPE" val="OTL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ELAPSEDSTYLE" val="Thin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TIMEBANDAPPENDYEARONYEARCHANGE" val="False"/>
  <p:tag name="OTLMARKERSHAPE" val="OTL"/>
  <p:tag name="OTLTIMEBANDCULTUREINFO" val="en-US"/>
  <p:tag name="OTLTIMEBANDQUICKPOSITION" val="Custom"/>
  <p:tag name="OTLTIMEBANDTHREEDEFFECTS" val="None"/>
  <p:tag name="OTLTIMEBANDAUTODATERANGE" val="True"/>
  <p:tag name="OTLTIMEBANDSTARTDATE" val="0001-01-01T00:00:00.0000000"/>
  <p:tag name="OTLTIMEBANDENDDATE" val="2027-11-23T23:59:00.0000000"/>
  <p:tag name="OTLTIMEBANDWORKINGDAYS" val="Standard"/>
  <p:tag name="OTLTIMEBANDUSETIME" val="False"/>
  <p:tag name="OTLTIMEBANDTIMECONFIGWORKDAYSTART" val="00:00:00"/>
  <p:tag name="OTLTIMEBANDTIMECONFIGWORKDAYEND" val="23:59:00"/>
  <p:tag name="OTLTIMEBANDSCALEMARKING" val="None"/>
  <p:tag name="OTLRIGHTENDCAPSMARGINRIGHT" val="20"/>
  <p:tag name="OTLLEFTENDCAPSMARGINLEFT" val="39.5066666666667"/>
  <p:tag name="OTLTIMEBANDFYSTARTMONTH" val="January"/>
  <p:tag name="OTLTIMEBANDSHOWFYLABEL" val="True"/>
  <p:tag name="OTLTIMEBANDUSESTARTINGOFTHEYEARFORFYNUMBERING" val="True"/>
  <p:tag name="OTLTIMEBANDRESERVEDLEFTAREAWIDTH" val="0"/>
  <p:tag name="OTLTIMEBANDRESERVEDLEFTAREAISSET" val="False"/>
  <p:tag name="OTLTIMEBANDDEPENABLED" val="True"/>
  <p:tag name="OTLTIMEBANDDEPSCHEDULINGMODE" val="Flexible"/>
  <p:tag name="OTLTIMEBANDDEPPREVIOUSSCHEDULINGMODE" val="Flexible"/>
  <p:tag name="OTLTIMEBANDDEPONBREAKINGSTRICTSCHEDULINGMODE" val="AskEverytime"/>
  <p:tag name="OTLTIMEBANDDEPONBREAKINGFLEXIBLESCHEDULINGMODE" val="AskEverytime"/>
  <p:tag name="OTLTIMEBANDSPACINGABOVE" val="3"/>
  <p:tag name="OTLTIMEBANDSPACINGBELOW" val="3"/>
  <p:tag name="OTLTIMEBANDSPACINGABOVEFORSWLANDTASKS" val="5"/>
  <p:tag name="OTLTIMEBANDSPACINGBELOWFORSWLANDTASKS" val="5"/>
  <p:tag name="OTLTIMEBANDSCALEFORMAT" val="MMM"/>
  <p:tag name="OTLTIMEBANDSCALETYPE" val="Quarters"/>
  <p:tag name="OTLTIMEBANDSHAPETYPE" val="RectangleTimeband"/>
  <p:tag name="OTLTIMEBANDSHAPEHEIGHT" val="14.3999996185303"/>
  <p:tag name="OTLTIMEBANDSHAPEPADDINGLEFT" val="0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TIMEBANDAPPENDYEARONYEARCHANGE" val="False"/>
  <p:tag name="OTLMARKERSHAPE" val="OTL"/>
  <p:tag name="OTLTIMEBANDCULTUREINFO" val="en-US"/>
  <p:tag name="OTLTIMEBANDQUICKPOSITION" val="Custom"/>
  <p:tag name="OTLTIMEBANDTHREEDEFFECTS" val="None"/>
  <p:tag name="OTLTIMEBANDAUTODATERANGE" val="True"/>
  <p:tag name="OTLTIMEBANDSTARTDATE" val="0001-01-01T00:00:00.0000000"/>
  <p:tag name="OTLTIMEBANDENDDATE" val="2027-11-23T23:59:00.0000000"/>
  <p:tag name="OTLTIMEBANDWORKINGDAYS" val="Standard"/>
  <p:tag name="OTLTIMEBANDUSETIME" val="False"/>
  <p:tag name="OTLTIMEBANDTIMECONFIGWORKDAYSTART" val="00:00:00"/>
  <p:tag name="OTLTIMEBANDTIMECONFIGWORKDAYEND" val="23:59:00"/>
  <p:tag name="OTLTIMEBANDSCALEMARKING" val="None"/>
  <p:tag name="OTLRIGHTENDCAPSMARGINRIGHT" val="20"/>
  <p:tag name="OTLLEFTENDCAPSMARGINLEFT" val="39.5066666666667"/>
  <p:tag name="OTLTIMEBANDFYSTARTMONTH" val="January"/>
  <p:tag name="OTLTIMEBANDSHOWFYLABEL" val="True"/>
  <p:tag name="OTLTIMEBANDUSESTARTINGOFTHEYEARFORFYNUMBERING" val="True"/>
  <p:tag name="OTLTIMEBANDRESERVEDLEFTAREAWIDTH" val="0"/>
  <p:tag name="OTLTIMEBANDRESERVEDLEFTAREAISSET" val="False"/>
  <p:tag name="OTLTIMEBANDDEPENABLED" val="True"/>
  <p:tag name="OTLTIMEBANDDEPSCHEDULINGMODE" val="Flexible"/>
  <p:tag name="OTLTIMEBANDDEPPREVIOUSSCHEDULINGMODE" val="Flexible"/>
  <p:tag name="OTLTIMEBANDDEPONBREAKINGSTRICTSCHEDULINGMODE" val="AskEverytime"/>
  <p:tag name="OTLTIMEBANDDEPONBREAKINGFLEXIBLESCHEDULINGMODE" val="AskEverytime"/>
  <p:tag name="OTLTIMEBANDSPACINGABOVE" val="3"/>
  <p:tag name="OTLTIMEBANDSPACINGBELOW" val="3"/>
  <p:tag name="OTLTIMEBANDSPACINGABOVEFORSWLANDTASKS" val="5"/>
  <p:tag name="OTLTIMEBANDSPACINGBELOWFORSWLANDTASKS" val="5"/>
  <p:tag name="OTLTIMEBANDSCALETYPE" val="Days"/>
  <p:tag name="OTLTIMEBANDSHAPETYPE" val="RectangleTimeband"/>
  <p:tag name="OTLTIMEBANDSHAPEHEIGHT" val="14.3999996185303"/>
  <p:tag name="OTLTIMEBANDSHAPEPADDINGLEFT" val="0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SWIMLANESPACING" val="3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SWIMLANESPACING" val="3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SWIMLANESPACING" val="3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SWIMLANESPACING" val="3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STARTDATE" val="2025-09-01T00:00:00.0000000Z"/>
  <p:tag name="OTLENDDATE" val="2027-01-26T23:59:00.0000000Z"/>
  <p:tag name="OTLBASELINESTARTDATE" val="2025-09-01T00:00:00.0000000Z"/>
  <p:tag name="OTLBASELINEENDDATE" val="2027-01-26T23:59:00.0000000Z"/>
  <p:tag name="OTLDURATIONFORMAT" val="day"/>
  <p:tag name="OTLSPACING" val="3"/>
  <p:tag name="OTLSHAPETHICKNESSTYPE" val="Thin"/>
  <p:tag name="OTLWEEKNUMBERINGFORMAT" val="WNFormat1"/>
  <p:tag name="OTLWEEKNUMBERINGISVISIBLE" val="Fals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STARTDATE" val="2027-01-27T00:00:00.0000000Z"/>
  <p:tag name="OTLENDDATE" val="2027-06-07T23:59:00.0000000Z"/>
  <p:tag name="OTLBASELINESTARTDATE" val="2027-01-27T00:00:00.0000000Z"/>
  <p:tag name="OTLBASELINEENDDATE" val="2027-06-07T23:59:00.0000000Z"/>
  <p:tag name="OTLDURATIONFORMAT" val="day"/>
  <p:tag name="OTLSPACING" val="3"/>
  <p:tag name="OTLSHAPETHICKNESSTYPE" val="Thin"/>
  <p:tag name="OTLWEEKNUMBERINGFORMAT" val="WNFormat1"/>
  <p:tag name="OTLWEEKNUMBERINGISVISIBLE" val="False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STARTDATE" val="2025-09-01T00:00:00.0000000Z"/>
  <p:tag name="OTLENDDATE" val="2026-07-01T23:59:00.0000000Z"/>
  <p:tag name="OTLBASELINESTARTDATE" val="2025-09-01T00:00:00.0000000Z"/>
  <p:tag name="OTLBASELINEENDDATE" val="2026-07-01T23:59:00.0000000Z"/>
  <p:tag name="OTLDURATIONFORMAT" val="day"/>
  <p:tag name="OTLSPACING" val="3"/>
  <p:tag name="OTLSHAPETHICKNESSTYPE" val="Thin"/>
  <p:tag name="OTLWEEKNUMBERINGFORMAT" val="WNFormat1"/>
  <p:tag name="OTLWEEKNUMBERINGISVISIBLE" val="False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STARTDATE" val="2025-09-01T00:00:00.0000000Z"/>
  <p:tag name="OTLENDDATE" val="2026-11-03T23:59:00.0000000Z"/>
  <p:tag name="OTLBASELINESTARTDATE" val="2025-09-01T00:00:00.0000000Z"/>
  <p:tag name="OTLBASELINEENDDATE" val="2026-11-03T23:59:00.0000000Z"/>
  <p:tag name="OTLDURATIONFORMAT" val="day"/>
  <p:tag name="OTLSPACING" val="3"/>
  <p:tag name="OTLSHAPETHICKNESSTYPE" val="Thin"/>
  <p:tag name="OTLWEEKNUMBERINGFORMAT" val="WNFormat1"/>
  <p:tag name="OTLWEEKNUMBERINGISVISIBLE" val="False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STARTDATE" val="2025-09-01T00:00:00.0000000Z"/>
  <p:tag name="OTLENDDATE" val="2027-01-07T23:59:00.0000000Z"/>
  <p:tag name="OTLBASELINESTARTDATE" val="2025-09-01T00:00:00.0000000Z"/>
  <p:tag name="OTLBASELINEENDDATE" val="2027-01-07T23:59:00.0000000Z"/>
  <p:tag name="OTLDURATIONFORMAT" val="day"/>
  <p:tag name="OTLSPACING" val="3"/>
  <p:tag name="OTLSHAPETHICKNESSTYPE" val="Thin"/>
  <p:tag name="OTLWEEKNUMBERINGFORMAT" val="WNFormat1"/>
  <p:tag name="OTLWEEKNUMBERINGISVISIBLE" val="False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STARTDATE" val="2027-01-08T00:00:00.0000000Z"/>
  <p:tag name="OTLENDDATE" val="2027-05-26T23:59:00.0000000Z"/>
  <p:tag name="OTLBASELINESTARTDATE" val="2027-01-08T00:00:00.0000000Z"/>
  <p:tag name="OTLBASELINEENDDATE" val="2027-05-26T23:59:00.0000000Z"/>
  <p:tag name="OTLDURATIONFORMAT" val="day"/>
  <p:tag name="OTLSPACING" val="3"/>
  <p:tag name="OTLSHAPETHICKNESSTYPE" val="Thin"/>
  <p:tag name="OTLWEEKNUMBERINGFORMAT" val="WNFormat1"/>
  <p:tag name="OTLWEEKNUMBERINGISVISIBLE" val="False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STARTDATE" val="2025-09-01T00:00:00.0000000Z"/>
  <p:tag name="OTLENDDATE" val="2026-01-19T23:59:00.0000000Z"/>
  <p:tag name="OTLBASELINESTARTDATE" val="2025-09-01T00:00:00.0000000Z"/>
  <p:tag name="OTLBASELINEENDDATE" val="2026-01-19T23:59:00.0000000Z"/>
  <p:tag name="OTLDURATIONFORMAT" val="day"/>
  <p:tag name="OTLSPACING" val="3"/>
  <p:tag name="OTLSHAPETHICKNESSTYPE" val="Thin"/>
  <p:tag name="OTLWEEKNUMBERINGFORMAT" val="WNFormat1"/>
  <p:tag name="OTLWEEKNUMBERINGISVISIBLE" val="False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STARTDATE" val="2026-01-20T00:00:00.0000000Z"/>
  <p:tag name="OTLENDDATE" val="2026-10-19T23:59:00.0000000Z"/>
  <p:tag name="OTLBASELINESTARTDATE" val="2026-01-20T00:00:00.0000000Z"/>
  <p:tag name="OTLBASELINEENDDATE" val="2026-10-19T23:59:00.0000000Z"/>
  <p:tag name="OTLDURATIONFORMAT" val="day"/>
  <p:tag name="OTLSPACING" val="3"/>
  <p:tag name="OTLSHAPETHICKNESSTYPE" val="Thin"/>
  <p:tag name="OTLWEEKNUMBERINGFORMAT" val="WNFormat1"/>
  <p:tag name="OTLWEEKNUMBERINGISVISIBLE" val="False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STARTDATE" val="2026-10-20T00:00:00.0000000Z"/>
  <p:tag name="OTLENDDATE" val="2027-04-29T23:59:00.0000000Z"/>
  <p:tag name="OTLBASELINESTARTDATE" val="2026-10-20T00:00:00.0000000Z"/>
  <p:tag name="OTLBASELINEENDDATE" val="2027-04-29T23:59:00.0000000Z"/>
  <p:tag name="OTLDURATIONFORMAT" val="day"/>
  <p:tag name="OTLSPACING" val="3"/>
  <p:tag name="OTLSHAPETHICKNESSTYPE" val="Thin"/>
  <p:tag name="OTLWEEKNUMBERINGFORMAT" val="WNFormat1"/>
  <p:tag name="OTLWEEKNUMBERINGISVISIBLE" val="False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STARTDATE" val="2026-11-04T00:00:00.0000000Z"/>
  <p:tag name="OTLENDDATE" val="2027-02-09T23:59:00.0000000Z"/>
  <p:tag name="OTLBASELINESTARTDATE" val="2026-11-04T00:00:00.0000000Z"/>
  <p:tag name="OTLBASELINEENDDATE" val="2027-02-09T23:59:00.0000000Z"/>
  <p:tag name="OTLDURATIONFORMAT" val="day"/>
  <p:tag name="OTLSPACING" val="3"/>
  <p:tag name="OTLSHAPETHICKNESSTYPE" val="Thin"/>
  <p:tag name="OTLWEEKNUMBERINGFORMAT" val="WNFormat1"/>
  <p:tag name="OTLWEEKNUMBERINGISVISIBLE" val="False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STARTDATE" val="2025-09-01T00:00:00.0000000Z"/>
  <p:tag name="OTLENDDATE" val="2026-01-21T23:59:00.0000000Z"/>
  <p:tag name="OTLBASELINESTARTDATE" val="2025-09-01T00:00:00.0000000Z"/>
  <p:tag name="OTLBASELINEENDDATE" val="2026-01-21T23:59:00.0000000Z"/>
  <p:tag name="OTLDURATIONFORMAT" val="day"/>
  <p:tag name="OTLSPACING" val="3"/>
  <p:tag name="OTLSHAPETHICKNESSTYPE" val="Thin"/>
  <p:tag name="OTLWEEKNUMBERINGFORMAT" val="WNFormat1"/>
  <p:tag name="OTLWEEKNUMBERINGISVISIBLE" val="Fals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STARTDATE" val="2026-01-22T00:00:00.0000000Z"/>
  <p:tag name="OTLENDDATE" val="2026-09-11T23:59:00.0000000Z"/>
  <p:tag name="OTLBASELINESTARTDATE" val="2026-01-22T00:00:00.0000000Z"/>
  <p:tag name="OTLBASELINEENDDATE" val="2026-09-11T23:59:00.0000000Z"/>
  <p:tag name="OTLDURATIONFORMAT" val="day"/>
  <p:tag name="OTLSPACING" val="3"/>
  <p:tag name="OTLSHAPETHICKNESSTYPE" val="Thin"/>
  <p:tag name="OTLWEEKNUMBERINGFORMAT" val="WNFormat1"/>
  <p:tag name="OTLWEEKNUMBERINGISVISIBLE" val="False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STARTDATE" val="2026-09-14T00:00:00.0000000Z"/>
  <p:tag name="OTLENDDATE" val="2027-04-07T23:59:00.0000000Z"/>
  <p:tag name="OTLBASELINESTARTDATE" val="2026-09-14T00:00:00.0000000Z"/>
  <p:tag name="OTLBASELINEENDDATE" val="2027-04-07T23:59:00.0000000Z"/>
  <p:tag name="OTLDURATIONFORMAT" val="day"/>
  <p:tag name="OTLSPACING" val="3"/>
  <p:tag name="OTLSHAPETHICKNESSTYPE" val="Thin"/>
  <p:tag name="OTLWEEKNUMBERINGFORMAT" val="WNFormat1"/>
  <p:tag name="OTLWEEKNUMBERINGISVISIBLE" val="False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ELAPSEDSTYLE" val="Thin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MTITLE" val="Go back to CP 1 (45 days of float)"/>
  <p:tag name="OTLDATE" val="2027-02-09T23:59:00.0000000"/>
  <p:tag name="OTLBASELINEDATE" val="2027-02-09T23:59:00.0000000"/>
  <p:tag name="OTLPOSITIONONTASK" val="None"/>
  <p:tag name="OTLRELATEDTASKID" val="00000000-0000-0000-0000-000000000000"/>
  <p:tag name="OTLWEEKNUMBERINGFORMAT" val="WNFormat1"/>
  <p:tag name="OTLWEEKNUMBERINGISVISIBLE" val="False"/>
  <p:tag name="OTLMILESTONESPACING" val="5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TODAYPOSITION" val="Above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, 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MTITLE" val="TG5/SAR approval"/>
  <p:tag name="OTLDATE" val="2027-11-23T23:59:00.0000000"/>
  <p:tag name="OTLBASELINEDATE" val="2027-11-23T23:59:00.0000000"/>
  <p:tag name="OTLPOSITIONONTASK" val="None"/>
  <p:tag name="OTLRELATEDTASKID" val="00000000-0000-0000-0000-000000000000"/>
  <p:tag name="OTLWEEKNUMBERINGFORMAT" val="WNFormat1"/>
  <p:tag name="OTLWEEKNUMBERINGISVISIBLE" val="False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, 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MTITLE" val="Start of CC"/>
  <p:tag name="OTLDATE" val="2027-06-08T23:59:00.0000000"/>
  <p:tag name="OTLBASELINEDATE" val="2027-06-08T23:59:00.0000000"/>
  <p:tag name="OTLPOSITIONONTASK" val="None"/>
  <p:tag name="OTLRELATEDTASKID" val="00000000-0000-0000-0000-000000000000"/>
  <p:tag name="OTLWEEKNUMBERINGFORMAT" val="WNFormat1"/>
  <p:tag name="OTLWEEKNUMBERINGISVISIBLE" val="False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, 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MTITLE" val="Final TG3"/>
  <p:tag name="OTLDATE" val="2026-10-07T23:59:00.0000000"/>
  <p:tag name="OTLBASELINEDATE" val="2026-10-07T23:59:00.0000000"/>
  <p:tag name="OTLPOSITIONONTASK" val="None"/>
  <p:tag name="OTLRELATEDTASKID" val="00000000-0000-0000-0000-000000000000"/>
  <p:tag name="OTLWEEKNUMBERINGFORMAT" val="WNFormat1"/>
  <p:tag name="OTLWEEKNUMBERINGISVISIBLE" val="False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ART_0" val="eyIkaWQiOiIxIiwiX3N3aW1sYW5lc1YyIjpbeyIkaWQiOiIyIiwiX2FjdGl2aXRpZXMiOlt7IiRpZCI6IjMiLCJfcm93cyI6W3siJGlkIjoiNCIsIl90YXNrcyI6W3siJGlkIjoiNSIsIl9hdHRhY2hlZE1pbGVzdG9uZXMiOltdLCJUYXNrRGVmaW5pdGlvbiI6eyIkaWQiOiI2IiwiR3JvdXBOYW1lIjpudWxsLCJTdGFydERhdGUiOiIyMDI1LTA5LTAxVDAwOjAwOjAwWiIsIkVuZERhdGUiOiIyMDI3LTAxLTI2VDIzOjU5OjAwWiIsIlBlcmNlbnRhZ2VDb21wbGV0ZSI6bnVsbCwiU3R5bGUiOnsiJGlkIjoiNyIsIlNoYXBlIjoxLCJTaGFwZVRoaWNrbmVzcyI6MCwiRHVyYXRpb25Gb3JtYXQiOjAsIkluY2x1ZGVOb25Xb3JraW5nRGF5c0luRHVyYXRpb24iOmZhbHNlLCJQZXJjZW50YWdlQ29tcGxldGVTdHlsZSI6eyIkaWQiOiI4IiwiRm9udFNldHRpbmdzIjp7IiRpZCI6IjkiLCJGb250U2l6ZSI6MTAsIkZvbnROYW1lIjoiQ2FsaWJyaSIsIklzQm9sZCI6ZmFsc2UsIklzSXRhbGljIjpmYWxzZSwiSXNVbmRlcmxpbmVkIjpmYWxzZSwiUGFyZW50U3R5bGUiOm51bGx9LCJBdXRvU2l6ZSI6MCwiRm9yZWdyb3VuZCI6eyIkaWQiOiIxMCIsIkNvbG9yIjp7IiRpZCI6IjExIiwiQSI6MjU1LCJSIjoyMzgsIkciOjIzNiwiQiI6MjI1fX0sIk1heFdpZHRoIjoyMDAuMCwiTWF4SGVpZ2h0IjoiSW5maW5pdHkiLCJTbWFydEZvcmVncm91bmRJc0FjdGl2ZSI6ZmFsc2UsIkhvcml6b250YWxBbGlnbm1lbnQiOjEsIlZlcnRpY2FsQWxpZ25tZW50IjoxLCJTbWFydEZvcmVncm91bmQiOm51bGwsIkJhY2tncm91bmRGaWxsVHlwZSI6MCwiTWFyZ2luIjp7IiRpZCI6IjEyIiwiVG9wIjowLjAsIkxlZnQiOjAuMCwiUmlnaHQiOjAuMCwiQm90dG9tIjowLjB9LCJQYWRkaW5nIjp7IiRpZCI6IjEzIiwiVG9wIjowLjAsIkxlZnQiOjAuMCwiUmlnaHQiOjAuMCwiQm90dG9tIjowLjB9LCJCYWNrZ3JvdW5kIjp7IiRpZCI6IjE0IiwiQ29sb3IiOnsiJGlkIjoiMTUiLCJBIjo4OSwiUiI6MCwiRyI6MCwiQiI6MH19LCJJc1Zpc2libGUiOnRydWUsIldpZHRoIjowLjAsIkhlaWdodCI6MC4wLCJCb3JkZXJTdHlsZSI6eyIkaWQiOiIxNiIsIkxpbmVDb2xvciI6bnVsbCwiTGluZVdlaWdodCI6MC4wLCJMaW5lVHlwZSI6MCwiUGFyZW50U3R5bGUiOm51bGx9LCJQYXJlbnRTdHlsZSI6bnVsbH0sIkR1cmF0aW9uU3R5bGUiOnsiJGlkIjoiMTciLCJGb250U2V0dGluZ3MiOnsiJGlkIjoiMTgiLCJGb250U2l6ZSI6MTAsIkZvbnROYW1lIjoiQ2FsaWJyaSIsIklzQm9sZCI6ZmFsc2UsIklzSXRhbGljIjpmYWxzZSwiSXNVbmRlcmxpbmVkIjpmYWxzZSwiUGFyZW50U3R5bGUiOm51bGx9LCJBdXRvU2l6ZSI6MCwiRm9yZWdyb3VuZCI6eyIkaWQiOiIxOSIsIkNvbG9yIjp7IiRpZCI6IjIwIiwiQSI6MjU1LCJSIjoyMzcsIkciOjEyNSwiQiI6NDl9fSwiTWF4V2lkdGgiOjIwMC4wLCJNYXhIZWlnaHQiOiJJbmZpbml0eSIsIlNtYXJ0Rm9yZWdyb3VuZElzQWN0aXZlIjpmYWxzZSwiSG9yaXpvbnRhbEFsaWdubWVudCI6MCwiVmVydGljYWxBbGlnbm1lbnQiOjEsIlNtYXJ0Rm9yZWdyb3VuZCI6bnVsbCwiQmFja2dyb3VuZEZpbGxUeXBlIjowLCJNYXJnaW4iOnsiJGlkIjoiMjEiLCJUb3AiOjAuMCwiTGVmdCI6MC4wLCJSaWdodCI6MC4wLCJCb3R0b20iOjAuMH0sIlBhZGRpbmciOnsiJGlkIjoiMjIiLCJUb3AiOjAuMCwiTGVmdCI6MC4wLCJSaWdodCI6MC4wLCJCb3R0b20iOjAuMH0sIkJhY2tncm91bmQiOnsiJGlkIjoiMjMiLCJDb2xvciI6eyIkaWQiOiIyNCIsIkEiOjI1NSwiUiI6MjM3LCJHIjoxMjUsIkIiOjQ5fX0sIklzVmlzaWJsZSI6dHJ1ZSwiV2lkdGgiOjAuMCwiSGVpZ2h0IjowLjAsIkJvcmRlclN0eWxlIjp7IiRpZCI6IjI1IiwiTGluZUNvbG9yIjpudWxsLCJMaW5lV2VpZ2h0IjowLjAsIkxpbmVUeXBlIjowLCJQYXJlbnRTdHlsZSI6bnVsbH0sIlBhcmVudFN0eWxlIjpudWxsfSwiSG9yaXpvbnRhbENvbm5lY3RvclN0eWxlIjp7IiRpZCI6IjI2IiwiTGluZUNvbG9yIjp7IiRpZCI6IjI3IiwiJHR5cGUiOiJOTFJFLkNvbW1vbi5Eb20uU29saWRDb2xvckJydXNoLCBOTFJFLkNvbW1vbiIsIkNvbG9yIjp7IiRpZCI6IjI4IiwiQSI6MjU1LCJSIjowLCJHIjowLCJCIjowfX0sIkxpbmVXZWlnaHQiOjAuMCwiTGluZVR5cGUiOjAsIlBhcmVudFN0eWxlIjpudWxsfSwiVmVydGljYWxDb25uZWN0b3JTdHlsZSI6eyIkaWQiOiIyOSIsIkxpbmVDb2xvciI6eyIkaWQiOiIzMCIsIiR0eXBlIjoiTkxSRS5Db21tb24uRG9tLlNvbGlkQ29sb3JCcnVzaCwgTkxSRS5Db21tb24iLCJDb2xvciI6eyIkaWQiOiIzMSIsIkEiOjI1NSwiUiI6MCwiRyI6MCwiQiI6MH19LCJMaW5lV2VpZ2h0IjowLjAsIkxpbmVUeXBlIjowLCJQYXJlbnRTdHlsZSI6bnVsbH0sIk1hcmdpbiI6bnVsbCwiU3RhcnREYXRlUG9zaXRpb24iOjYsIkVuZERhdGVQb3NpdGlvbiI6NiwiRGF0ZUlzVmlzaWJsZSI6ZmFsc2UsIlRpdGxlUG9zaXRpb24iOjQsIkR1cmF0aW9uUG9zaXRpb24iOjYsIlBlcmNlbnRhZ2VDb21wbGV0ZWRQb3NpdGlvbiI6MiwiU3BhY2luZyI6MywiSXNCZWxvd1RpbWViYW5kIjp0cnVlLCJQZXJjZW50YWdlQ29tcGxldGVTaGFwZU9wYWNpdHkiOjM1LCJTaGFwZVN0eWxlIjp7IiRpZCI6IjMyIiwiTWFyZ2luIjp7IiRpZCI6IjMzIiwiVG9wIjowLjAsIkxlZnQiOjQuMCwiUmlnaHQiOjQuMCwiQm90dG9tIjowLjB9LCJQYWRkaW5nIjp7IiRpZCI6IjM0IiwiVG9wIjowLjAsIkxlZnQiOjAuMCwiUmlnaHQiOjAuMCwiQm90dG9tIjowLjB9LCJCYWNrZ3JvdW5kIjp7IiRpZCI6IjM1IiwiQ29sb3IiOnsiJGlkIjoiMzYiLCJBIjoyNTUsIlIiOjIzMywiRyI6MTEzLCJCIjo1MH19LCJJc1Zpc2libGUiOnRydWUsIldpZHRoIjowLjAsIkhlaWdodCI6MTAuMCwiQm9yZGVyU3R5bGUiOnsiJGlkIjoiMzciLCJMaW5lQ29sb3IiOnsiJGlkIjoiMzgiLCIkdHlwZSI6Ik5MUkUuQ29tbW9uLkRvbS5Tb2xpZENvbG9yQnJ1c2gsIE5MUkUuQ29tbW9uIiwiQ29sb3IiOnsiJGlkIjoiMzkiLCJBIjoyNTUsIlIiOjIzNCwiRyI6MjIsIkIiOjMwfX0sIkxpbmVXZWlnaHQiOjAuMCwiTGluZVR5cGUiOjAsIlBhcmVudFN0eWxlIjpudWxsfSwiUGFyZW50U3R5bGUiOm51bGx9LCJUaXRsZVN0eWxlIjp7IiRpZCI6IjQwIiwiRm9udFNldHRpbmdzIjp7IiRpZCI6IjQxIiwiRm9udFNpemUiOjExLCJGb250TmFtZSI6IkNhbGlicmkiLCJJc0JvbGQiOmZhbHNlLCJJc0l0YWxpYyI6ZmFsc2UsIklzVW5kZXJsaW5lZCI6ZmFsc2UsIlBhcmVudFN0eWxlIjpudWxsfSwiQXV0b1NpemUiOjAsIkZvcmVncm91bmQiOnsiJGlkIjoiNDIiLCJDb2xvciI6eyIkaWQiOiI0MyIsIkEiOjI1NSwiUiI6MCwiRyI6MCwiQiI6MH19LCJNYXhXaWR0aCI6NzIwLjAsIk1heEhlaWdodCI6IkluZmluaXR5IiwiU21hcnRGb3JlZ3JvdW5kSXNBY3RpdmUiOmZhbHNlLCJIb3Jpem9udGFsQWxpZ25tZW50IjoxLCJWZXJ0aWNhbEFsaWdubWVudCI6MSwiU21hcnRGb3JlZ3JvdW5kIjpudWxsLCJCYWNrZ3JvdW5kRmlsbFR5cGUiOjAsIk1hcmdpbiI6eyIkaWQiOiI0NCIsIlRvcCI6MC4wLCJMZWZ0IjowLjAsIlJpZ2h0IjowLjAsIkJvdHRvbSI6MC4wfSwiUGFkZGluZyI6eyIkaWQiOiI0NSIsIlRvcCI6MC4wLCJMZWZ0IjowLjAsIlJpZ2h0IjowLjAsIkJvdHRvbSI6MC4wfSwiQmFja2dyb3VuZCI6eyIkaWQiOiI0NiIsIkNvbG9yIjp7IiRpZCI6IjQ3IiwiQSI6MCwiUiI6MjU1LCJHIjoyNTUsIkIiOjI1NX19LCJJc1Zpc2libGUiOnRydWUsIldpZHRoIjowLjAsIkhlaWdodCI6MC4wLCJCb3JkZXJTdHlsZSI6eyIkaWQiOiI0OCIsIkxpbmVDb2xvciI6bnVsbCwiTGluZVdlaWdodCI6MC4wLCJMaW5lVHlwZSI6MCwiUGFyZW50U3R5bGUiOm51bGx9LCJQYXJlbnRTdHlsZSI6bnVsbH0sIkRhdGVTdHlsZSI6eyIkaWQiOiI0OSIsIkZvbnRTZXR0aW5ncyI6eyIkaWQiOiI1MCIsIkZvbnRTaXplIjoxMCwiRm9udE5hbWUiOiJDYWxpYnJpIiwiSXNCb2xkIjpmYWxzZSwiSXNJdGFsaWMiOmZhbHNlLCJJc1VuZGVybGluZWQiOmZhbHNlLCJQYXJlbnRTdHlsZSI6bnVsbH0sIkF1dG9TaXplIjowLCJGb3JlZ3JvdW5kIjp7IiRpZCI6IjUxIiwiQ29sb3IiOnsiJGlkIjoiNTIiLCJBIjoyNTUsIlIiOjE0LCJHIjo0MCwiQiI6NjV9fSwiTWF4V2lkdGgiOjIwMC4wLCJNYXhIZWlnaHQiOiJJbmZpbml0eSIsIlNtYXJ0Rm9yZWdyb3VuZElzQWN0aXZlIjpmYWxzZSwiSG9yaXpvbnRhbEFsaWdubWVudCI6MiwiVmVydGljYWxBbGlnbm1lbnQiOjEsIlNtYXJ0Rm9yZWdyb3VuZCI6bnVsbCwiQmFja2dyb3VuZEZpbGxUeXBlIjowLCJNYXJnaW4iOnsiJGlkIjoiNTMiLCJUb3AiOjAuMCwiTGVmdCI6MC4wLCJSaWdodCI6MC4wLCJCb3R0b20iOjAuMH0sIlBhZGRpbmciOnsiJGlkIjoiNTQiLCJUb3AiOjAuMCwiTGVmdCI6MC4wLCJSaWdodCI6MC4wLCJCb3R0b20iOjAuMH0sIkJhY2tncm91bmQiOnsiJGlkIjoiNTUiLCJDb2xvciI6eyIkaWQiOiI1NiIsIkEiOjAsIlIiOjI1NSwiRyI6MjU1LCJCIjoyNTV9fSwiSXNWaXNpYmxlIjp0cnVlLCJXaWR0aCI6MC4wLCJIZWlnaHQiOjAuMCwiQm9yZGVyU3R5bGUiOnsiJGlkIjoiNTciLCJMaW5lQ29sb3IiOm51bGwsIkxpbmVXZWlnaHQiOjAuMCwiTGluZVR5cGUiOjAsIlBhcmVudFN0eWxlIjpudWxsfSwiUGFyZW50U3R5bGUiOm51bGx9LCJEYXRlRm9ybWF0Ijp7IiRpZCI6IjU4IiwiRm9ybWF0U3RyaW5nIjoiTU1NIHl5eXkiLCJTZXBhcmF0b3IiOiIvIiwiVXNlSW50ZXJuYXRpb25hbERhdGVGb3JtYXQiOmZhbHNlLCJEYXRlSXNWaXNpYmxlIjp0cnVlLCJUaW1lSXNWaXNpYmxlIjpmYWxzZSwiSG91ckRpZ2l0cyI6MSwiQW1QbURlc2lnbmF0b3IiOjIsIlRyaW0wME1pbnV0ZXMiOmZhbHNlLCJMYXN0S25vd25WaXNpYmlsaXR5U3RhdGUiOm51bGx9LCJXZWVrTnVtYmVyaW5nIjp7IiRpZCI6IjU5IiwiRm9ybWF0IjowLCJJc1Zpc2libGUiOmZhbHNlLCJMYXN0S25vd25WaXNpYmlsaXR5U3RhdGUiOmZhbHNlfSwiSXNWaXNpYmxlIjp0cnVlLCJQYXJlbnRTdHlsZSI6bnVsbH0sIkluZGV4Ijo0LCJTbWFydER1cmF0aW9uQWN0aXZhdGVkIjpmYWxzZSwiRGF0ZUZvcm1hdCI6eyIkcmVmIjoiNTgifSwiV2Vla051bWJlcmluZyI6eyIkaWQiOiI2MCIsIkZvcm1hdCI6MCwiSXNWaXNpYmxlIjpmYWxzZSwiTGFzdEtub3duVmlzaWJpbGl0eVN0YXRlIjpmYWxzZX0sIklkIjoiNGYxNDMyMjAtMjA5OS00NzVlLWE5MmYtZmUwMjU3YWRmY2Q5IiwiSW1wb3J0SWQiOm51bGwsIlRpdGxlIjoiTSBDaG9wcGVyOiBNYW51ZmFjdHVyaW5nIHBoYXNlIChGWkopIiwiTm90ZSI6bnVsbCwiSHlwZXJsaW5rIjp7IiRpZCI6IjYxIiwiQWRkcmVzcyI6IiIsIlN1YkFkZHJlc3MiOiIifSwiSXNDaGFuZ2VkIjpmYWxzZSwiSXNOZXciOmZhbHNlfX1dLCJfbWlsZXN0b25lcyI6W10sIklkIjoiMDAwMDAwMDAtMDAwMC0wMDAwLTAwMDAtMDAwMDAwMDAwMDAwIiwiSXNTaW5nbGVJdGVtUm93Ijp0cnVlfSx7IiRpZCI6IjYyIiwiX3Rhc2tzIjpbeyIkaWQiOiI2MyIsIl9hdHRhY2hlZE1pbGVzdG9uZXMiOltdLCJUYXNrRGVmaW5pdGlvbiI6eyIkaWQiOiI2NCIsIkdyb3VwTmFtZSI6bnVsbCwiU3RhcnREYXRlIjoiMjAyNy0wMS0yN1QwMDowMDowMFoiLCJFbmREYXRlIjoiMjAyNy0wNi0wN1QyMzo1OTowMFoiLCJQZXJjZW50YWdlQ29tcGxldGUiOm51bGwsIlN0eWxlIjp7IiRpZCI6IjY1IiwiU2hhcGUiOjEsIlNoYXBlVGhpY2tuZXNzIjowLCJEdXJhdGlvbkZvcm1hdCI6MCwiSW5jbHVkZU5vbldvcmtpbmdEYXlzSW5EdXJhdGlvbiI6ZmFsc2UsIlBlcmNlbnRhZ2VDb21wbGV0ZVN0eWxlIjp7IiRpZCI6IjY2IiwiRm9udFNldHRpbmdzIjp7IiRpZCI6IjY3IiwiRm9udFNpemUiOjEwLCJGb250TmFtZSI6IkNhbGlicmkiLCJJc0JvbGQiOmZhbHNlLCJJc0l0YWxpYyI6ZmFsc2UsIklzVW5kZXJsaW5lZCI6ZmFsc2UsIlBhcmVudFN0eWxlIjpudWxsfSwiQXV0b1NpemUiOjAsIkZvcmVncm91bmQiOnsiJGlkIjoiNjgiLCJDb2xvciI6eyIkaWQiOiI2OSIsIkEiOjI1NSwiUiI6MjMyLCJHIjoyMzIsIkIiOjIzMn19LCJNYXhXaWR0aCI6MjAwLjAsIk1heEhlaWdodCI6IkluZmluaXR5IiwiU21hcnRGb3JlZ3JvdW5kSXNBY3RpdmUiOmZhbHNlLCJIb3Jpem9udGFsQWxpZ25tZW50IjoxLCJWZXJ0aWNhbEFsaWdubWVudCI6MSwiU21hcnRGb3JlZ3JvdW5kIjpudWxsLCJCYWNrZ3JvdW5kRmlsbFR5cGUiOjAsIk1hcmdpbiI6eyIkaWQiOiI3MCIsIlRvcCI6MC4wLCJMZWZ0IjowLjAsIlJpZ2h0IjowLjAsIkJvdHRvbSI6MC4wfSwiUGFkZGluZyI6eyIkaWQiOiI3MSIsIlRvcCI6MC4wLCJMZWZ0IjowLjAsIlJpZ2h0IjowLjAsIkJvdHRvbSI6MC4wfSwiQmFja2dyb3VuZCI6eyIkaWQiOiI3MiIsIkNvbG9yIjp7IiRpZCI6IjczIiwiQSI6ODksIlIiOjAsIkciOjAsIkIiOjB9fSwiSXNWaXNpYmxlIjp0cnVlLCJXaWR0aCI6MC4wLCJIZWlnaHQiOjAuMCwiQm9yZGVyU3R5bGUiOnsiJGlkIjoiNzQiLCJMaW5lQ29sb3IiOm51bGwsIkxpbmVXZWlnaHQiOjAuMCwiTGluZVR5cGUiOjAsIlBhcmVudFN0eWxlIjpudWxsfSwiUGFyZW50U3R5bGUiOm51bGx9LCJEdXJhdGlvblN0eWxlIjp7IiRpZCI6Ijc1IiwiRm9udFNldHRpbmdzIjp7IiRpZCI6Ijc2IiwiRm9udFNpemUiOjEwLCJGb250TmFtZSI6IkNhbGlicmkiLCJJc0JvbGQiOmZhbHNlLCJJc0l0YWxpYyI6ZmFsc2UsIklzVW5kZXJsaW5lZCI6ZmFsc2UsIlBhcmVudFN0eWxlIjpudWxsfSwiQXV0b1NpemUiOjAsIkZvcmVncm91bmQiOnsiJGlkIjoiNzciLCJDb2xvciI6eyIkaWQiOiI3OCIsIkEiOjI1NSwiUiI6MjM3LCJHIjoxMjUsIkIiOjQ5fX0sIk1heFdpZHRoIjoyMDAuMCwiTWF4SGVpZ2h0IjoiSW5maW5pdHkiLCJTbWFydEZvcmVncm91bmRJc0FjdGl2ZSI6ZmFsc2UsIkhvcml6b250YWxBbGlnbm1lbnQiOjAsIlZlcnRpY2FsQWxpZ25tZW50IjoxLCJTbWFydEZvcmVncm91bmQiOm51bGwsIkJhY2tncm91bmRGaWxsVHlwZSI6MCwiTWFyZ2luIjp7IiRpZCI6Ijc5IiwiVG9wIjowLjAsIkxlZnQiOjAuMCwiUmlnaHQiOjAuMCwiQm90dG9tIjowLjB9LCJQYWRkaW5nIjp7IiRpZCI6IjgwIiwiVG9wIjowLjAsIkxlZnQiOjAuMCwiUmlnaHQiOjAuMCwiQm90dG9tIjowLjB9LCJCYWNrZ3JvdW5kIjp7IiRpZCI6IjgxIiwiQ29sb3IiOnsiJGlkIjoiODIiLCJBIjoyNTUsIlIiOjIzNywiRyI6MTI1LCJCIjo0OX19LCJJc1Zpc2libGUiOnRydWUsIldpZHRoIjowLjAsIkhlaWdodCI6MC4wLCJCb3JkZXJTdHlsZSI6eyIkaWQiOiI4MyIsIkxpbmVDb2xvciI6bnVsbCwiTGluZVdlaWdodCI6MC4wLCJMaW5lVHlwZSI6MCwiUGFyZW50U3R5bGUiOm51bGx9LCJQYXJlbnRTdHlsZSI6bnVsbH0sIkhvcml6b250YWxDb25uZWN0b3JTdHlsZSI6eyIkaWQiOiI4NCIsIkxpbmVDb2xvciI6eyIkaWQiOiI4NSIsIiR0eXBlIjoiTkxSRS5Db21tb24uRG9tLlNvbGlkQ29sb3JCcnVzaCwgTkxSRS5Db21tb24iLCJDb2xvciI6eyIkaWQiOiI4NiIsIkEiOjI1NSwiUiI6MCwiRyI6MCwiQiI6MH19LCJMaW5lV2VpZ2h0IjowLjAsIkxpbmVUeXBlIjowLCJQYXJlbnRTdHlsZSI6bnVsbH0sIlZlcnRpY2FsQ29ubmVjdG9yU3R5bGUiOnsiJGlkIjoiODciLCJMaW5lQ29sb3IiOnsiJGlkIjoiODgiLCIkdHlwZSI6Ik5MUkUuQ29tbW9uLkRvbS5Tb2xpZENvbG9yQnJ1c2gsIE5MUkUuQ29tbW9uIiwiQ29sb3IiOnsiJGlkIjoiODkiLCJBIjoyNTUsIlIiOjAsIkciOjAsIkIiOjB9fSwiTGluZVdlaWdodCI6MC4wLCJMaW5lVHlwZSI6MCwiUGFyZW50U3R5bGUiOm51bGx9LCJNYXJnaW4iOm51bGwsIlN0YXJ0RGF0ZVBvc2l0aW9uIjozLCJFbmREYXRlUG9zaXRpb24iOjMsIkRhdGVJc1Zpc2libGUiOnRydWUsIlRpdGxlUG9zaXRpb24iOjQsIkR1cmF0aW9uUG9zaXRpb24iOjYsIlBlcmNlbnRhZ2VDb21wbGV0ZWRQb3NpdGlvbiI6MiwiU3BhY2luZyI6MywiSXNCZWxvd1RpbWViYW5kIjp0cnVlLCJQZXJjZW50YWdlQ29tcGxldGVTaGFwZU9wYWNpdHkiOjM1LCJTaGFwZVN0eWxlIjp7IiRpZCI6IjkwIiwiTWFyZ2luIjp7IiRpZCI6IjkxIiwiVG9wIjowLjAsIkxlZnQiOjQuMCwiUmlnaHQiOjQuMCwiQm90dG9tIjowLjB9LCJQYWRkaW5nIjp7IiRpZCI6IjkyIiwiVG9wIjowLjAsIkxlZnQiOjAuMCwiUmlnaHQiOjAuMCwiQm90dG9tIjowLjB9LCJCYWNrZ3JvdW5kIjp7IiRpZCI6IjkzIiwiQ29sb3IiOnsiJGlkIjoiOTQiLCJBIjoyNTUsIlIiOjIzMywiRyI6MTEzLCJCIjo1MH19LCJJc1Zpc2libGUiOnRydWUsIldpZHRoIjowLjAsIkhlaWdodCI6MTAuMCwiQm9yZGVyU3R5bGUiOnsiJGlkIjoiOTUiLCJMaW5lQ29sb3IiOnsiJGlkIjoiOTYiLCIkdHlwZSI6Ik5MUkUuQ29tbW9uLkRvbS5Tb2xpZENvbG9yQnJ1c2gsIE5MUkUuQ29tbW9uIiwiQ29sb3IiOnsiJGlkIjoiOTciLCJBIjoyNTUsIlIiOjIzNCwiRyI6MjIsIkIiOjMwfX0sIkxpbmVXZWlnaHQiOjAuMCwiTGluZVR5cGUiOjAsIlBhcmVudFN0eWxlIjpudWxsfSwiUGFyZW50U3R5bGUiOm51bGx9LCJUaXRsZVN0eWxlIjp7IiRpZCI6Ijk4IiwiRm9udFNldHRpbmdzIjp7IiRpZCI6Ijk5IiwiRm9udFNpemUiOjExLCJGb250TmFtZSI6IkNhbGlicmkiLCJJc0JvbGQiOmZhbHNlLCJJc0l0YWxpYyI6ZmFsc2UsIklzVW5kZXJsaW5lZCI6ZmFsc2UsIlBhcmVudFN0eWxlIjpudWxsfSwiQXV0b1NpemUiOjAsIkZvcmVncm91bmQiOnsiJGlkIjoiMTAwIiwiQ29sb3IiOnsiJGlkIjoiMTAxIiwiQSI6MjU1LCJSIjowLCJHIjowLCJCIjowfX0sIk1heFdpZHRoIjo3MjAuMCwiTWF4SGVpZ2h0IjoiSW5maW5pdHkiLCJTbWFydEZvcmVncm91bmRJc0FjdGl2ZSI6ZmFsc2UsIkhvcml6b250YWxBbGlnbm1lbnQiOjAsIlZlcnRpY2FsQWxpZ25tZW50IjoxLCJTbWFydEZvcmVncm91bmQiOm51bGwsIkJhY2tncm91bmRGaWxsVHlwZSI6MCwiTWFyZ2luIjp7IiRpZCI6IjEwMiIsIlRvcCI6MC4wLCJMZWZ0IjowLjAsIlJpZ2h0IjowLjAsIkJvdHRvbSI6MC4wfSwiUGFkZGluZyI6eyIkaWQiOiIxMDMiLCJUb3AiOjAuMCwiTGVmdCI6MC4wLCJSaWdodCI6MC4wLCJCb3R0b20iOjAuMH0sIkJhY2tncm91bmQiOnsiJGlkIjoiMTA0IiwiQ29sb3IiOnsiJGlkIjoiMTA1IiwiQSI6MCwiUiI6MjU1LCJHIjoyNTUsIkIiOjI1NX19LCJJc1Zpc2libGUiOnRydWUsIldpZHRoIjowLjAsIkhlaWdodCI6MC4wLCJCb3JkZXJTdHlsZSI6eyIkaWQiOiIxMDYiLCJMaW5lQ29sb3IiOm51bGwsIkxpbmVXZWlnaHQiOjAuMCwiTGluZVR5cGUiOjAsIlBhcmVudFN0eWxlIjpudWxsfSwiUGFyZW50U3R5bGUiOm51bGx9LCJEYXRlU3R5bGUiOnsiJGlkIjoiMTA3IiwiRm9udFNldHRpbmdzIjp7IiRpZCI6IjEwOCIsIkZvbnRTaXplIjoxMCwiRm9udE5hbWUiOiJDYWxpYnJpIiwiSXNCb2xkIjpmYWxzZSwiSXNJdGFsaWMiOmZhbHNlLCJJc1VuZGVybGluZWQiOmZhbHNlLCJQYXJlbnRTdHlsZSI6bnVsbH0sIkF1dG9TaXplIjowLCJGb3JlZ3JvdW5kIjp7IiRpZCI6IjEwOSIsIkNvbG9yIjp7IiRpZCI6IjExMCIsIkEiOjI1NSwiUiI6MTQsIkciOjQwLCJCIjo2NX19LCJNYXhXaWR0aCI6MjAwLjAsIk1heEhlaWdodCI6IkluZmluaXR5IiwiU21hcnRGb3JlZ3JvdW5kSXNBY3RpdmUiOmZhbHNlLCJIb3Jpem9udGFsQWxpZ25tZW50IjoyLCJWZXJ0aWNhbEFsaWdubWVudCI6MSwiU21hcnRGb3JlZ3JvdW5kIjpudWxsLCJCYWNrZ3JvdW5kRmlsbFR5cGUiOjAsIk1hcmdpbiI6eyIkaWQiOiIxMTEiLCJUb3AiOjAuMCwiTGVmdCI6MC4wLCJSaWdodCI6MC4wLCJCb3R0b20iOjAuMH0sIlBhZGRpbmciOnsiJGlkIjoiMTEyIiwiVG9wIjowLjAsIkxlZnQiOjAuMCwiUmlnaHQiOjAuMCwiQm90dG9tIjowLjB9LCJCYWNrZ3JvdW5kIjp7IiRpZCI6IjExMyIsIkNvbG9yIjp7IiRpZCI6IjExNCIsIkEiOjAsIlIiOjI1NSwiRyI6MjU1LCJCIjoyNTV9fSwiSXNWaXNpYmxlIjp0cnVlLCJXaWR0aCI6MC4wLCJIZWlnaHQiOjAuMCwiQm9yZGVyU3R5bGUiOnsiJGlkIjoiMTE1IiwiTGluZUNvbG9yIjpudWxsLCJMaW5lV2VpZ2h0IjowLjAsIkxpbmVUeXBlIjowLCJQYXJlbnRTdHlsZSI6bnVsbH0sIlBhcmVudFN0eWxlIjpudWxsfSwiRGF0ZUZvcm1hdCI6eyIkaWQiOiIxMTYiLCJGb3JtYXRTdHJpbmciOiJNTU0geXl5eSIsIlNlcGFyYXRvciI6Ii8iLCJVc2VJbnRlcm5hdGlvbmFsRGF0ZUZvcm1hdCI6ZmFsc2UsIkRhdGVJc1Zpc2libGUiOnRydWUsIlRpbWVJc1Zpc2libGUiOmZhbHNlLCJIb3VyRGlnaXRzIjoxLCJBbVBtRGVzaWduYXRvciI6MiwiVHJpbTAwTWludXRlcyI6ZmFsc2UsIkxhc3RLbm93blZpc2liaWxpdHlTdGF0ZSI6bnVsbH0sIldlZWtOdW1iZXJpbmciOnsiJGlkIjoiMTE3IiwiRm9ybWF0IjowLCJJc1Zpc2libGUiOmZhbHNlLCJMYXN0S25vd25WaXNpYmlsaXR5U3RhdGUiOmZhbHNlfSwiSXNWaXNpYmxlIjp0cnVlLCJQYXJlbnRTdHlsZSI6bnVsbH0sIkluZGV4Ijo1LCJTbWFydER1cmF0aW9uQWN0aXZhdGVkIjpmYWxzZSwiRGF0ZUZvcm1hdCI6eyIkcmVmIjoiMTE2In0sIldlZWtOdW1iZXJpbmciOnsiJGlkIjoiMTE4IiwiRm9ybWF0IjowLCJJc1Zpc2libGUiOmZhbHNlLCJMYXN0S25vd25WaXNpYmlsaXR5U3RhdGUiOmZhbHNlfSwiSWQiOiIwZWRiYTA4Yi0zMzAxLTRhY2EtYjkwOS0wMjBjZjhlNmEwM2IiLCJJbXBvcnRJZCI6bnVsbCwiVGl0bGUiOiJNIENob3BwZXIgOiBJbnN0YWxsYXRpb24gYW5kIENvbW1pc3Npb25pbmcgcGhhc2UgKEZaSikiLCJOb3RlIjpudWxsLCJIeXBlcmxpbmsiOnsiJGlkIjoiMTE5IiwiQWRkcmVzcyI6IiIsIlN1YkFkZHJlc3MiOiIifSwiSXNDaGFuZ2VkIjpmYWxzZSwiSXNOZXciOmZhbHNlfX1dLCJfbWlsZXN0b25lcyI6W10sIklkIjoiMDAwMDAwMDAtMDAwMC0wMDAwLTAwMDAtMDAwMDAwMDAwMDAwIiwiSXNTaW5nbGVJdGVtUm93Ijp0cnVlfV0sIkluZGV4IjozLCJJZCI6ImU0ZWFkMTBmLTA0YzctNGNmZC04ZjU1LTFkMDZmM2NlNDNmOSIsIkhlYWRlclRleHQiOm51bGwsIklzRGVmYXVsdCI6dHJ1ZSwiU3R5bGUiOnsiJGlkIjoiMTIwIiwiSGVhZGVyU3R5bGUiOnsiJGlkIjoiMTIxIiwiVGV4dFN0eWxlIjp7IiRpZCI6IjEyMiIsIkZvbnRTZXR0aW5ncyI6eyIkaWQiOiIxMjMiLCJGb250U2l6ZSI6MTEsIkZvbnROYW1lIjoiQ2FsaWJyaSIsIklzQm9sZCI6ZmFsc2UsIklzSXRhbGljIjpmYWxzZSwiSXNVbmRlcmxpbmVkIjpmYWxzZSwiUGFyZW50U3R5bGUiOm51bGx9LCJBdXRvU2l6ZSI6MiwiRm9yZWdyb3VuZCI6eyIkaWQiOiIxMjQiLCJDb2xvciI6eyIkaWQiOiIxMjUiLCJBIjoyNTUsIlIiOjAsIkciOjAsIkIiOjB9fSwiTWF4V2lkdGgiOiJJbmZpbml0eSIsIk1heEhlaWdodCI6IkluZmluaXR5IiwiU21hcnRGb3JlZ3JvdW5kSXNBY3RpdmUiOmZhbHNlLCJIb3Jpem9udGFsQWxpZ25tZW50IjowLCJWZXJ0aWNhbEFsaWdubWVudCI6MCwiU21hcnRGb3JlZ3JvdW5kIjpudWxsLCJCYWNrZ3JvdW5kRmlsbFR5cGUiOjAsIk1hcmdpbiI6eyIkaWQiOiIxMjYiLCJUb3AiOjAuMCwiTGVmdCI6MC4wLCJSaWdodCI6MC4wLCJCb3R0b20iOjAuMH0sIlBhZGRpbmciOnsiJGlkIjoiMTI3IiwiVG9wIjowLjAsIkxlZnQiOjAuMCwiUmlnaHQiOjAuMCwiQm90dG9tIjowLjB9LCJCYWNrZ3JvdW5kIjp7IiRpZCI6IjEyOCIsIkNvbG9yIjp7IiRpZCI6IjEyOSIsIkEiOjI1NSwiUiI6MCwiRyI6MCwiQiI6MH19LCJJc1Zpc2libGUiOnRydWUsIldpZHRoIjowLjAsIkhlaWdodCI6MC4wLCJCb3JkZXJTdHlsZSI6bnVsbCwiUGFyZW50U3R5bGUiOm51bGx9LCJSZWN0YW5nbGVTdHlsZSI6eyIkaWQiOiIxMzAiLCJNYXJnaW4iOnsiJGlkIjoiMTMxIiwiVG9wIjowLjAsIkxlZnQiOjAuMCwiUmlnaHQiOjAuMCwiQm90dG9tIjowLjB9LCJQYWRkaW5nIjp7IiRpZCI6IjEzMiIsIlRvcCI6MC4wLCJMZWZ0IjowLjAsIlJpZ2h0IjowLjAsIkJvdHRvbSI6MC4wfSwiQmFja2dyb3VuZCI6eyIkaWQiOiIxMzMiLCJDb2xvciI6eyIkaWQiOiIxMzQiLCJBIjo2MywiUiI6MjMzLCJHIjoxMTMsIkIiOjUwfX0sIklzVmlzaWJsZSI6dHJ1ZSwiV2lkdGgiOjAuMCwiSGVpZ2h0IjowLjAsIkJvcmRlclN0eWxlIjp7IiRpZCI6IjEzNSIsIkxpbmVDb2xvciI6eyIkaWQiOiIxMzYiLCIkdHlwZSI6Ik5MUkUuQ29tbW9uLkRvbS5Tb2xpZENvbG9yQnJ1c2gsIE5MUkUuQ29tbW9uIiwiQ29sb3IiOnsiJGlkIjoiMTM3IiwiQSI6MjU1LCJSIjoyNTUsIkciOjI1NSwiQiI6MjU1fX0sIkxpbmVXZWlnaHQiOjAuMCwiTGluZVR5cGUiOjAsIlBhcmVudFN0eWxlIjpudWxsfSwiUGFyZW50U3R5bGUiOm51bGx9LCJNYXJnaW4iOnsiJGlkIjoiMTM4IiwiVG9wIjowLjAsIkxlZnQiOjAuMCwiUmlnaHQiOjAuMCwiQm90dG9tIjowLjB9LCJQYWRkaW5nIjp7IiRpZCI6IjEzOSIsIlRvcCI6MC4wLCJMZWZ0IjowLjAsIlJpZ2h0IjowLjAsIkJvdHRvbSI6MC4wfSwiQmFja2dyb3VuZCI6bnVsbCwiSXNWaXNpYmxlIjp0cnVlLCJXaWR0aCI6MC4wLCJIZWlnaHQiOjAuMCwiQm9yZGVyU3R5bGUiOm51bGwsIlBhcmVudFN0eWxlIjpudWxsfSwiQmFja2dyb3VuZFN0eWxlIjp7IiRpZCI6IjE0MCIsIk1hcmdpbiI6eyIkaWQiOiIxNDEiLCJUb3AiOjAuMCwiTGVmdCI6MC4wLCJSaWdodCI6MC4wLCJCb3R0b20iOjAuMH0sIlBhZGRpbmciOnsiJGlkIjoiMTQyIiwiVG9wIjowLjAsIkxlZnQiOjAuMCwiUmlnaHQiOjAuMCwiQm90dG9tIjowLjB9LCJCYWNrZ3JvdW5kIjp7IiRpZCI6IjE0MyIsIkNvbG9yIjp7IiRpZCI6IjE0NCIsIkEiOjUxLCJSIjoyMDAsIkciOjIwMCwiQiI6MjAwfX0sIklzVmlzaWJsZSI6dHJ1ZSwiV2lkdGgiOjAuMCwiSGVpZ2h0IjowLjAsIkJvcmRlclN0eWxlIjp7IiRpZCI6IjE0NSIsIkxpbmVDb2xvciI6eyIkaWQiOiIxNDYiLCIkdHlwZSI6Ik5MUkUuQ29tbW9uLkRvbS5Tb2xpZENvbG9yQnJ1c2gsIE5MUkUuQ29tbW9uIiwiQ29sb3IiOnsiJGlkIjoiMTQ3IiwiQSI6MjU1LCJSIjoyMzQsIkciOjIyLCJCIjozMH19LCJMaW5lV2VpZ2h0IjowLjAsIkxpbmVUeXBlIjowLCJQYXJlbnRTdHlsZSI6bnVsbH0sIlBhcmVudFN0eWxlIjpudWxsfSwiTWFyZ2luIjp7IiRpZCI6IjE0OCIsIlRvcCI6MC4wLCJMZWZ0IjowLjAsIlJpZ2h0IjowLjAsIkJvdHRvbSI6MC4wfSwiUGFkZGluZyI6eyIkaWQiOiIxNDkiLCJUb3AiOjAuMCwiTGVmdCI6MC4wLCJSaWdodCI6MC4wLCJCb3R0b20iOjAuMH0sIklzVmlzaWJsZSI6dHJ1ZSwiV2lkdGgiOjAuMCwiSGVpZ2h0IjowLjAsIkJvcmRlclN0eWxlIjp7IiRpZCI6IjE1MCIsIkxpbmVDb2xvciI6bnVsbCwiTGluZVdlaWdodCI6MC4wLCJMaW5lVHlwZSI6MCwiUGFyZW50U3R5bGUiOm51bGx9LCJQYXJlbnRTdHlsZSI6bnVsbH19XSwiSWQiOiIwMDg0ZTUzNS0zMTZmLTQxMWItOTQwMS1iMGFkYzlmOGIzZmMiLCJJbmRleCI6MywiSGVhZGVyVGV4dCI6Ik5vLiAxIC0gQ3JpdGljYWwgUGF0aCBNIENob3BwZXIgXHJcbigwIGRheXMgVEYpIiwiU3R5bGUiOnsiJGlkIjoiMTUxIiwiU3R5bGVJZCI6Ijk4NTEzZTEwLTU1MWMtNGYzMC1hYzExLWEwNjkwZTkwMzEzNCIsIkhlYWRlclN0eWxlIjp7IiRpZCI6IjE1MiIsIlRleHRJc1ZlcnRpY2FsIjpmYWxzZSwiVGV4dFN0eWxlIjp7IiRpZCI6IjE1MyIsIkZvbnRTZXR0aW5ncyI6eyIkaWQiOiIxNTQiLCJGb250U2l6ZSI6MTEsIkZvbnROYW1lIjoiQ2FsaWJyaSIsIklzQm9sZCI6ZmFsc2UsIklzSXRhbGljIjpmYWxzZSwiSXNVbmRlcmxpbmVkIjpmYWxzZSwiUGFyZW50U3R5bGUiOm51bGx9LCJBdXRvU2l6ZSI6MiwiRm9yZWdyb3VuZCI6eyIkaWQiOiIxNTUiLCJDb2xvciI6eyIkaWQiOiIxNTYiLCJBIjoyNTUsIlIiOjI1NSwiRyI6MjU1LCJCIjoyNTV9fSwiTWF4V2lkdGgiOiJJbmZpbml0eSIsIk1heEhlaWdodCI6IkluZmluaXR5IiwiU21hcnRGb3JlZ3JvdW5kSXNBY3RpdmUiOmZhbHNlLCJIb3Jpem9udGFsQWxpZ25tZW50IjowLCJWZXJ0aWNhbEFsaWdubWVudCI6MCwiU21hcnRGb3JlZ3JvdW5kIjpudWxsLCJCYWNrZ3JvdW5kRmlsbFR5cGUiOjAsIk1hcmdpbiI6eyIkaWQiOiIxNTciLCJUb3AiOjAuMCwiTGVmdCI6MC4wLCJSaWdodCI6MC4wLCJCb3R0b20iOjAuMH0sIlBhZGRpbmciOnsiJGlkIjoiMTU4IiwiVG9wIjowLjAsIkxlZnQiOjAuMCwiUmlnaHQiOjAuMCwiQm90dG9tIjowLjB9LCJCYWNrZ3JvdW5kIjp7IiRpZCI6IjE1OSIsIkNvbG9yIjp7IiRpZCI6IjE2MCIsIkEiOjI1NSwiUiI6MjU1LCJHIjoyNTUsIkIiOjI1NX19LCJJc1Zpc2libGUiOnRydWUsIldpZHRoIjowLjAsIkhlaWdodCI6MC4wLCJCb3JkZXJTdHlsZSI6bnVsbCwiUGFyZW50U3R5bGUiOm51bGx9LCJSZWN0YW5nbGVTdHlsZSI6eyIkaWQiOiIxNjEiLCJNYXJnaW4iOnsiJGlkIjoiMTYyIiwiVG9wIjowLjAsIkxlZnQiOjAuMCwiUmlnaHQiOjAuMCwiQm90dG9tIjowLjB9LCJQYWRkaW5nIjp7IiRpZCI6IjE2MyIsIlRvcCI6MC4wLCJMZWZ0IjowLjAsIlJpZ2h0IjowLjAsIkJvdHRvbSI6MC4wfSwiQmFja2dyb3VuZCI6eyIkaWQiOiIxNjQiLCJDb2xvciI6eyIkaWQiOiIxNjUiLCJBIjoyNTUsIlIiOjIzMywiRyI6MTEzLCJCIjo1MH19LCJJc1Zpc2libGUiOnRydWUsIldpZHRoIjowLjAsIkhlaWdodCI6MC4wLCJCb3JkZXJTdHlsZSI6eyIkaWQiOiIxNjYiLCJMaW5lQ29sb3IiOnsiJGlkIjoiMTY3IiwiJHR5cGUiOiJOTFJFLkNvbW1vbi5Eb20uU29saWRDb2xvckJydXNoLCBOTFJFLkNvbW1vbiIsIkNvbG9yIjp7IiRpZCI6IjE2OCIsIkEiOjI1NSwiUiI6MjU1LCJHIjoyNTUsIkIiOjI1NX19LCJMaW5lV2VpZ2h0IjowLjAsIkxpbmVUeXBlIjowLCJQYXJlbnRTdHlsZSI6bnVsbH0sIlBhcmVudFN0eWxlIjpudWxsfSwiTWFyZ2luIjp7IiRpZCI6IjE2OSIsIlRvcCI6MC4wLCJMZWZ0IjowLjAsIlJpZ2h0IjowLjAsIkJvdHRvbSI6MC4wfSwiUGFkZGluZyI6eyIkaWQiOiIxNzAiLCJUb3AiOjAuMCwiTGVmdCI6MC4wLCJSaWdodCI6MC4wLCJCb3R0b20iOjAuMH0sIkJhY2tncm91bmQiOm51bGwsIklzVmlzaWJsZSI6dHJ1ZSwiV2lkdGgiOjAuMCwiSGVpZ2h0IjowLjAsIkJvcmRlclN0eWxlIjpudWxsLCJQYXJlbnRTdHlsZSI6bnVsbH0sIkJhY2tncm91bmRTdHlsZSI6eyIkaWQiOiIxNzEiLCJNYXJnaW4iOnsiJGlkIjoiMTcyIiwiVG9wIjowLjAsIkxlZnQiOjAuMCwiUmlnaHQiOjAuMCwiQm90dG9tIjowLjB9LCJQYWRkaW5nIjp7IiRpZCI6IjE3MyIsIlRvcCI6MC4wLCJMZWZ0IjowLjAsIlJpZ2h0IjowLjAsIkJvdHRvbSI6MC4wfSwiQmFja2dyb3VuZCI6eyIkaWQiOiIxNzQiLCJDb2xvciI6eyIkaWQiOiIxNzUiLCJBIjo1MSwiUiI6MjAwLCJHIjoyMDAsIkIiOjIwMH19LCJJc1Zpc2libGUiOnRydWUsIldpZHRoIjowLjAsIkhlaWdodCI6MC4wLCJCb3JkZXJTdHlsZSI6eyIkaWQiOiIxNzYiLCJMaW5lQ29sb3IiOnsiJGlkIjoiMTc3IiwiJHR5cGUiOiJOTFJFLkNvbW1vbi5Eb20uU29saWRDb2xvckJydXNoLCBOTFJFLkNvbW1vbiIsIkNvbG9yIjp7IiRpZCI6IjE3OCIsIkEiOjI1NSwiUiI6MjM0LCJHIjoyMiwiQiI6MzB9fSwiTGluZVdlaWdodCI6MC4wLCJMaW5lVHlwZSI6MCwiUGFyZW50U3R5bGUiOm51bGx9LCJQYXJlbnRTdHlsZSI6bnVsbH0sIklzQWJvdmVUaW1lYmFuZCI6ZmFsc2UsIlNwYWNpbmciOjMsIkRlZmF1bHRTd2ltbGFuZVRhc2tTdHlsZSI6eyIkaWQiOiIxNzkiLCIkdHlwZSI6Ik5MUkUuQ29tbW9uLkRvbS5TdHlsZXMuRXhwbGljaXRTZXRhYmxlVGFza1N0eWxlLCBOTFJFLkNvbW1vbiIsIlNoYXBlIjoxLCJTaGFwZVRoaWNrbmVzcyI6MCwiRHVyYXRpb25Gb3JtYXQiOjAsIkluY2x1ZGVOb25Xb3JraW5nRGF5c0luRHVyYXRpb24iOmZhbHNlLCJQZXJjZW50YWdlQ29tcGxldGVTdHlsZSI6eyIkaWQiOiIxODAiLCJGb250U2V0dGluZ3MiOnsiJGlkIjoiMTgxIiwiRm9udFNpemUiOjEwLCJGb250TmFtZSI6IkNhbGlicmkiLCJJc0JvbGQiOmZhbHNlLCJJc0l0YWxpYyI6ZmFsc2UsIklzVW5kZXJsaW5lZCI6ZmFsc2UsIlBhcmVudFN0eWxlIjpudWxsfSwiQXV0b1NpemUiOjAsIkZvcmVncm91bmQiOnsiJGlkIjoiMTgyIiwiQ29sb3IiOnsiJGlkIjoiMTgzIiwiQSI6MjU1LCJSIjoyMzIsIkciOjIzMiwiQiI6MjMyfX0sIk1heFdpZHRoIjoyMDAuMCwiTWF4SGVpZ2h0IjoiSW5maW5pdHkiLCJTbWFydEZvcmVncm91bmRJc0FjdGl2ZSI6ZmFsc2UsIkhvcml6b250YWxBbGlnbm1lbnQiOjEsIlZlcnRpY2FsQWxpZ25tZW50IjoxLCJTbWFydEZvcmVncm91bmQiOm51bGwsIkJhY2tncm91bmRGaWxsVHlwZSI6MCwiTWFyZ2luIjp7IiRpZCI6IjE4NCIsIlRvcCI6MC4wLCJMZWZ0IjowLjAsIlJpZ2h0IjowLjAsIkJvdHRvbSI6MC4wfSwiUGFkZGluZyI6eyIkaWQiOiIxODUiLCJUb3AiOjAuMCwiTGVmdCI6MC4wLCJSaWdodCI6MC4wLCJCb3R0b20iOjAuMH0sIkJhY2tncm91bmQiOnsiJGlkIjoiMTg2IiwiQ29sb3IiOnsiJGlkIjoiMTg3IiwiQSI6ODksIlIiOjAsIkciOjAsIkIiOjB9fSwiSXNWaXNpYmxlIjp0cnVlLCJXaWR0aCI6MC4wLCJIZWlnaHQiOjAuMCwiQm9yZGVyU3R5bGUiOnsiJGlkIjoiMTg4IiwiTGluZUNvbG9yIjpudWxsLCJMaW5lV2VpZ2h0IjowLjAsIkxpbmVUeXBlIjowLCJQYXJlbnRTdHlsZSI6bnVsbH0sIlBhcmVudFN0eWxlIjpudWxsfSwiRHVyYXRpb25TdHlsZSI6eyIkaWQiOiIxODkiLCJGb250U2V0dGluZ3MiOnsiJGlkIjoiMTkwIiwiRm9udFNpemUiOjEwLCJGb250TmFtZSI6IkNhbGlicmkiLCJJc0JvbGQiOmZhbHNlLCJJc0l0YWxpYyI6ZmFsc2UsIklzVW5kZXJsaW5lZCI6ZmFsc2UsIlBhcmVudFN0eWxlIjpudWxsfSwiQXV0b1NpemUiOjAsIkZvcmVncm91bmQiOnsiJGlkIjoiMTkxIiwiQ29sb3IiOnsiJGlkIjoiMTkyIiwiQSI6MjU1LCJSIjoyMzcsIkciOjEyNSwiQiI6NDl9fSwiTWF4V2lkdGgiOjIwMC4wLCJNYXhIZWlnaHQiOiJJbmZpbml0eSIsIlNtYXJ0Rm9yZWdyb3VuZElzQWN0aXZlIjpmYWxzZSwiSG9yaXpvbnRhbEFsaWdubWVudCI6MCwiVmVydGljYWxBbGlnbm1lbnQiOjEsIlNtYXJ0Rm9yZWdyb3VuZCI6bnVsbCwiQmFja2dyb3VuZEZpbGxUeXBlIjowLCJNYXJnaW4iOnsiJGlkIjoiMTkzIiwiVG9wIjowLjAsIkxlZnQiOjAuMCwiUmlnaHQiOjAuMCwiQm90dG9tIjowLjB9LCJQYWRkaW5nIjp7IiRpZCI6IjE5NCIsIlRvcCI6MC4wLCJMZWZ0IjowLjAsIlJpZ2h0IjowLjAsIkJvdHRvbSI6MC4wfSwiQmFja2dyb3VuZCI6eyIkaWQiOiIxOTUiLCJDb2xvciI6eyIkaWQiOiIxOTYiLCJBIjoyNTUsIlIiOjIzNywiRyI6MTI1LCJCIjo0OX19LCJJc1Zpc2libGUiOnRydWUsIldpZHRoIjowLjAsIkhlaWdodCI6MC4wLCJCb3JkZXJTdHlsZSI6eyIkaWQiOiIxOTciLCJMaW5lQ29sb3IiOm51bGwsIkxpbmVXZWlnaHQiOjAuMCwiTGluZVR5cGUiOjAsIlBhcmVudFN0eWxlIjpudWxsfSwiUGFyZW50U3R5bGUiOm51bGx9LCJIb3Jpem9udGFsQ29ubmVjdG9yU3R5bGUiOnsiJGlkIjoiMTk4IiwiTGluZUNvbG9yIjp7IiRpZCI6IjE5OSIsIiR0eXBlIjoiTkxSRS5Db21tb24uRG9tLlNvbGlkQ29sb3JCcnVzaCwgTkxSRS5Db21tb24iLCJDb2xvciI6eyIkaWQiOiIyMDAiLCJBIjoyNTUsIlIiOjAsIkciOjAsIkIiOjB9fSwiTGluZVdlaWdodCI6MC4wLCJMaW5lVHlwZSI6MCwiUGFyZW50U3R5bGUiOm51bGx9LCJWZXJ0aWNhbENvbm5lY3RvclN0eWxlIjp7IiRpZCI6IjIwMSIsIkxpbmVDb2xvciI6eyIkaWQiOiIyMDIiLCIkdHlwZSI6Ik5MUkUuQ29tbW9uLkRvbS5Tb2xpZENvbG9yQnJ1c2gsIE5MUkUuQ29tbW9uIiwiQ29sb3IiOnsiJGlkIjoiMjAzIiwiQSI6MjU1LCJSIjowLCJHIjowLCJCIjowfX0sIkxpbmVXZWlnaHQiOjAuMCwiTGluZVR5cGUiOjAsIlBhcmVudFN0eWxlIjpudWxsfSwiTWFyZ2luIjpudWxsLCJTdGFydERhdGVQb3NpdGlvbiI6MywiRW5kRGF0ZVBvc2l0aW9uIjozLCJEYXRlSXNWaXNpYmxlIjp0cnVlLCJUaXRsZVBvc2l0aW9uIjo0LCJEdXJhdGlvblBvc2l0aW9uIjo2LCJQZXJjZW50YWdlQ29tcGxldGVkUG9zaXRpb24iOjIsIlNwYWNpbmciOjMsIklzQmVsb3dUaW1lYmFuZCI6ZmFsc2UsIlBlcmNlbnRhZ2VDb21wbGV0ZVNoYXBlT3BhY2l0eSI6MzUsIlNoYXBlU3R5bGUiOnsiJGlkIjoiMjA0IiwiTWFyZ2luIjp7IiRpZCI6IjIwNSIsIlRvcCI6MC4wLCJMZWZ0Ijo0LjAsIlJpZ2h0Ijo0LjAsIkJvdHRvbSI6MC4wfSwiUGFkZGluZyI6eyIkaWQiOiIyMDYiLCJUb3AiOjAuMCwiTGVmdCI6MC4wLCJSaWdodCI6MC4wLCJCb3R0b20iOjAuMH0sIkJhY2tncm91bmQiOnsiJGlkIjoiMjA3IiwiQ29sb3IiOnsiJGlkIjoiMjA4IiwiQSI6MjU1LCJSIjoyMzMsIkciOjExMywiQiI6NTB9fSwiSXNWaXNpYmxlIjp0cnVlLCJXaWR0aCI6MC4wLCJIZWlnaHQiOjEwLjAsIkJvcmRlclN0eWxlIjp7IiRpZCI6IjIwOSIsIkxpbmVDb2xvciI6eyIkaWQiOiIyMTAiLCIkdHlwZSI6Ik5MUkUuQ29tbW9uLkRvbS5Tb2xpZENvbG9yQnJ1c2gsIE5MUkUuQ29tbW9uIiwiQ29sb3IiOnsiJGlkIjoiMjExIiwiQSI6MjU1LCJSIjoyMzQsIkciOjIyLCJCIjozMH19LCJMaW5lV2VpZ2h0IjowLjAsIkxpbmVUeXBlIjowLCJQYXJlbnRTdHlsZSI6bnVsbH0sIlBhcmVudFN0eWxlIjpudWxsfSwiVGl0bGVTdHlsZSI6eyIkaWQiOiIyMTIiLCJGb250U2V0dGluZ3MiOnsiJGlkIjoiMjEzIiwiRm9udFNpemUiOjExLCJGb250TmFtZSI6IkNhbGlicmkiLCJJc0JvbGQiOmZhbHNlLCJJc0l0YWxpYyI6ZmFsc2UsIklzVW5kZXJsaW5lZCI6ZmFsc2UsIlBhcmVudFN0eWxlIjpudWxsfSwiQXV0b1NpemUiOjAsIkZvcmVncm91bmQiOnsiJGlkIjoiMjE0IiwiQ29sb3IiOnsiJGlkIjoiMjE1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IxNiIsIlRvcCI6MC4wLCJMZWZ0IjowLjAsIlJpZ2h0IjowLjAsIkJvdHRvbSI6MC4wfSwiUGFkZGluZyI6eyIkaWQiOiIyMTciLCJUb3AiOjAuMCwiTGVmdCI6MC4wLCJSaWdodCI6MC4wLCJCb3R0b20iOjAuMH0sIkJhY2tncm91bmQiOnsiJGlkIjoiMjE4IiwiQ29sb3IiOnsiJGlkIjoiMjE5IiwiQSI6MjU1LCJSIjowLCJHIjowLCJCIjowfX0sIklzVmlzaWJsZSI6dHJ1ZSwiV2lkdGgiOjAuMCwiSGVpZ2h0IjowLjAsIkJvcmRlclN0eWxlIjp7IiRpZCI6IjIyMCIsIkxpbmVDb2xvciI6bnVsbCwiTGluZVdlaWdodCI6MC4wLCJMaW5lVHlwZSI6MCwiUGFyZW50U3R5bGUiOm51bGx9LCJQYXJlbnRTdHlsZSI6bnVsbH0sIkRhdGVTdHlsZSI6eyIkaWQiOiIyMjEiLCJGb250U2V0dGluZ3MiOnsiJGlkIjoiMjIyIiwiRm9udFNpemUiOjEwLCJGb250TmFtZSI6IkNhbGlicmkiLCJJc0JvbGQiOmZhbHNlLCJJc0l0YWxpYyI6ZmFsc2UsIklzVW5kZXJsaW5lZCI6ZmFsc2UsIlBhcmVudFN0eWxlIjpudWxsfSwiQXV0b1NpemUiOjAsIkZvcmVncm91bmQiOnsiJGlkIjoiMjIzIiwiQ29sb3IiOnsiJGlkIjoiMjI0IiwiQSI6MjU1LCJSIjoxNCwiRyI6NDAsIkIiOjY1fX0sIk1heFdpZHRoIjoyMDAuMCwiTWF4SGVpZ2h0IjoiSW5maW5pdHkiLCJTbWFydEZvcmVncm91bmRJc0FjdGl2ZSI6ZmFsc2UsIkhvcml6b250YWxBbGlnbm1lbnQiOjIsIlZlcnRpY2FsQWxpZ25tZW50IjoxLCJTbWFydEZvcmVncm91bmQiOm51bGwsIkJhY2tncm91bmRGaWxsVHlwZSI6MCwiTWFyZ2luIjp7IiRpZCI6IjIyNSIsIlRvcCI6MC4wLCJMZWZ0IjowLjAsIlJpZ2h0IjowLjAsIkJvdHRvbSI6MC4wfSwiUGFkZGluZyI6eyIkaWQiOiIyMjYiLCJUb3AiOjAuMCwiTGVmdCI6MC4wLCJSaWdodCI6MC4wLCJCb3R0b20iOjAuMH0sIkJhY2tncm91bmQiOnsiJGlkIjoiMjI3IiwiQ29sb3IiOnsiJGlkIjoiMjI4IiwiQSI6MjU1LCJSIjoxNCwiRyI6NDAsIkIiOjY1fX0sIklzVmlzaWJsZSI6dHJ1ZSwiV2lkdGgiOjAuMCwiSGVpZ2h0IjowLjAsIkJvcmRlclN0eWxlIjp7IiRpZCI6IjIyOSIsIkxpbmVDb2xvciI6bnVsbCwiTGluZVdlaWdodCI6MC4wLCJMaW5lVHlwZSI6MCwiUGFyZW50U3R5bGUiOm51bGx9LCJQYXJlbnRTdHlsZSI6bnVsbH0sIkRhdGVGb3JtYXQiOnsiJGlkIjoiMjMw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IzMSIsIkZvcm1hdCI6MCwiSXNWaXNpYmxlIjpmYWxzZSwiTGFzdEtub3duVmlzaWJpbGl0eVN0YXRlIjpmYWxzZX0sIklzVmlzaWJsZSI6dHJ1ZSwiUGFyZW50U3R5bGUiOm51bGwsIl9leHBsaWNpdGx5U2V0Ijp7IiRpZCI6IjIzMiIsIlNoYXBlU3R5bGUiOmZhbHNlLCJUaXRsZVN0eWxlIjpmYWxzZSwiRGF0ZVN0eWxlIjpmYWxzZSwiSG9yaXpvbnRhbENvbm5lY3RvclN0eWxlIjpmYWxzZSwiVmVydGljYWxDb25uZWN0b3JTdHlsZSI6ZmFsc2UsIlBlcmNlbnRhZ2VDb21wbGV0ZVNoYXBlT3BhY2l0eSI6ZmFsc2UsIkRhdGVGb3JtYXQiOmZhbHNlLCJJc1Zpc2libGUiOmZhbHNlLCJTaGFwZSI6ZmFsc2UsIlNoYXBlVGhpY2tuZXNzIjpmYWxzZSwiTWFyZ2luIjpmYWxzZSwiU3RhcnREYXRlUG9zaXRpb24iOmZhbHNlLCJFbmREYXRlUG9zaXRpb24iOmZhbHNlLCJUaXRsZVBvc2l0aW9uIjpmYWxzZSwiRHVyYXRpb25Qb3NpdGlvbiI6ZmFsc2UsIlBlcmNlbnRhZ2VDb21wbGV0ZWRQb3NpdGlvbiI6ZmFsc2UsIlNwYWNpbmciOmZhbHNlLCJJc0JlbG93VGltZWJhbmQiOmZhbHNlLCJEdXJhdGlvbkZvcm1hdCI6ZmFsc2UsIldlZWtOdW1iZXJpbmciOmZhbHNlfX0sIkRlZmF1bHRTd2ltbGFuZU1vdFN0eWxlIjp7IiRpZCI6IjIzMyIsIlNoYXBlIjoxLCJDb25uZWN0b3JNYXJnaW4iOnsiJGlkIjoiMjM0IiwiVG9wIjowLjAsIkxlZnQiOjIuMCwiUmlnaHQiOjIuMCwiQm90dG9tIjowLjB9LCJDb25uZWN0b3JTdHlsZSI6eyIkaWQiOiIyMzUiLCJMaW5lQ29sb3IiOnsiJGlkIjoiMjM2IiwiJHR5cGUiOiJOTFJFLkNvbW1vbi5Eb20uU29saWRDb2xvckJydXNoLCBOTFJFLkNvbW1vbiIsIkNvbG9yIjp7IiRpZCI6IjIzNyIsIkEiOjEyNywiUiI6MTI4LCJHIjo1MywiQiI6MTR9fSwiTGluZVdlaWdodCI6MS4wLCJMaW5lVHlwZSI6MCwiUGFyZW50U3R5bGUiOm51bGx9LCJJc0JlbG93VGltZWJhbmQiOmZhbHNlLCJQb3NpdGlvbk9uVGFzayI6MSwiSGlkZURhdGUiOmZhbHNlLCJTaGFwZVNpemUiOjAsIlNwYWNpbmciOjAuMCwiUGFkZGluZyI6eyIkaWQiOiIyMzgiLCJUb3AiOjUuMCwiTGVmdCI6My4wLCJSaWdodCI6MC4wLCJCb3R0b20iOjIuMH0sIlNoYXBlU3R5bGUiOnsiJGlkIjoiMjM5IiwiTWFyZ2luIjp7IiRpZCI6IjI0MCIsIlRvcCI6MC4wLCJMZWZ0IjowLjAsIlJpZ2h0IjowLjAsIkJvdHRvbSI6MC4wfSwiUGFkZGluZyI6eyIkaWQiOiIyNDEiLCJUb3AiOjAuMCwiTGVmdCI6MC4wLCJSaWdodCI6MC4wLCJCb3R0b20iOjAuMH0sIkJhY2tncm91bmQiOnsiJGlkIjoiMjQyIiwiQ29sb3IiOnsiJGlkIjoiMjQzIiwiQSI6MjU1LCJSIjoxMjgsIkciOjUzLCJCIjoxNH19LCJJc1Zpc2libGUiOnRydWUsIldpZHRoIjoxMi4wLCJIZWlnaHQiOjE0LjAsIkJvcmRlclN0eWxlIjp7IiRpZCI6IjI0NCIsIkxpbmVDb2xvciI6eyIkaWQiOiIyNDUiLCIkdHlwZSI6Ik5MUkUuQ29tbW9uLkRvbS5Tb2xpZENvbG9yQnJ1c2gsIE5MUkUuQ29tbW9uIiwiQ29sb3IiOnsiJGlkIjoiMjQ2IiwiQSI6MjU1LCJSIjoyNTUsIkciOjI1NSwiQiI6MjU1fX0sIkxpbmVXZWlnaHQiOjAuMCwiTGluZVR5cGUiOjAsIlBhcmVudFN0eWxlIjpudWxsfSwiUGFyZW50U3R5bGUiOm51bGx9LCJUaXRsZVN0eWxlIjp7IiRpZCI6IjI0NyIsIkZvbnRTZXR0aW5ncyI6eyIkaWQiOiIyNDgiLCJGb250U2l6ZSI6MTEsIkZvbnROYW1lIjoiQ2FsaWJyaSIsIklzQm9sZCI6ZmFsc2UsIklzSXRhbGljIjpmYWxzZSwiSXNVbmRlcmxpbmVkIjpmYWxzZSwiUGFyZW50U3R5bGUiOm51bGx9LCJBdXRvU2l6ZSI6MCwiRm9yZWdyb3VuZCI6eyIkaWQiOiIyNDkiLCJDb2xvciI6eyIkaWQiOiIyNTAiLCJBIjoyNTUsIlIiOjAsIkciOjAsIkIiOjB9fSwiTWF4V2lkdGgiOjIwMC4wLCJNYXhIZWlnaHQiOiJJbmZpbml0eSIsIlNtYXJ0Rm9yZWdyb3VuZElzQWN0aXZlIjpmYWxzZSwiSG9yaXpvbnRhbEFsaWdubWVudCI6MSwiVmVydGljYWxBbGlnbm1lbnQiOjEsIlNtYXJ0Rm9yZWdyb3VuZCI6bnVsbCwiQmFja2dyb3VuZEZpbGxUeXBlIjowLCJNYXJnaW4iOnsiJGlkIjoiMjUxIiwiVG9wIjowLjAsIkxlZnQiOjAuMCwiUmlnaHQiOjAuMCwiQm90dG9tIjowLjB9LCJQYWRkaW5nIjp7IiRpZCI6IjI1MiIsIlRvcCI6MC4wLCJMZWZ0IjowLjAsIlJpZ2h0IjowLjAsIkJvdHRvbSI6MC4wfSwiQmFja2dyb3VuZCI6eyIkaWQiOiIyNTMiLCJDb2xvciI6eyIkaWQiOiIyNTQiLCJBIjoyNTUsIlIiOjAsIkciOjAsIkIiOjB9fSwiSXNWaXNpYmxlIjp0cnVlLCJXaWR0aCI6MC4wLCJIZWlnaHQiOjAuMCwiQm9yZGVyU3R5bGUiOnsiJGlkIjoiMjU1IiwiTGluZUNvbG9yIjpudWxsLCJMaW5lV2VpZ2h0IjowLjAsIkxpbmVUeXBlIjowLCJQYXJlbnRTdHlsZSI6bnVsbH0sIlBhcmVudFN0eWxlIjpudWxsfSwiRGF0ZVN0eWxlIjp7IiRpZCI6IjI1NiIsIkZvbnRTZXR0aW5ncyI6eyIkaWQiOiIyNTciLCJGb250U2l6ZSI6MTAsIkZvbnROYW1lIjoiQ2FsaWJyaSIsIklzQm9sZCI6ZmFsc2UsIklzSXRhbGljIjpmYWxzZSwiSXNVbmRlcmxpbmVkIjpmYWxzZSwiUGFyZW50U3R5bGUiOm51bGx9LCJBdXRvU2l6ZSI6MCwiRm9yZWdyb3VuZCI6eyIkaWQiOiIyNTgiLCJDb2xvciI6eyIkaWQiOiIyNTkiLCJBIjoyNTUsIlIiOjE0LCJHIjo0MCwiQiI6NjV9fSwiTWF4V2lkdGgiOjIwMC4wLCJNYXhIZWlnaHQiOiJJbmZpbml0eSIsIlNtYXJ0Rm9yZWdyb3VuZElzQWN0aXZlIjpmYWxzZSwiSG9yaXpvbnRhbEFsaWdubWVudCI6MSwiVmVydGljYWxBbGlnbm1lbnQiOjEsIlNtYXJ0Rm9yZWdyb3VuZCI6bnVsbCwiQmFja2dyb3VuZEZpbGxUeXBlIjowLCJNYXJnaW4iOnsiJGlkIjoiMjYwIiwiVG9wIjowLjAsIkxlZnQiOjAuMCwiUmlnaHQiOjAuMCwiQm90dG9tIjowLjB9LCJQYWRkaW5nIjp7IiRpZCI6IjI2MSIsIlRvcCI6MC4wLCJMZWZ0IjowLjAsIlJpZ2h0IjowLjAsIkJvdHRvbSI6MC4wfSwiQmFja2dyb3VuZCI6eyIkaWQiOiIyNjIiLCJDb2xvciI6eyIkaWQiOiIyNjMiLCJBIjoyNTUsIlIiOjE0LCJHIjo0MCwiQiI6NjV9fSwiSXNWaXNpYmxlIjp0cnVlLCJXaWR0aCI6MC4wLCJIZWlnaHQiOjAuMCwiQm9yZGVyU3R5bGUiOnsiJGlkIjoiMjY0IiwiTGluZUNvbG9yIjpudWxsLCJMaW5lV2VpZ2h0IjowLjAsIkxpbmVUeXBlIjowLCJQYXJlbnRTdHlsZSI6bnVsbH0sIlBhcmVudFN0eWxlIjpudWxsfSwiRGF0ZUZvcm1hdCI6eyIkaWQiOiIyNjU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MjY2IiwiRm9ybWF0IjowLCJJc1Zpc2libGUiOmZhbHNlLCJMYXN0S25vd25WaXNpYmlsaXR5U3RhdGUiOmZhbHNlfSwiSXNWaXNpYmxlIjpmYWxzZSwiUGFyZW50U3R5bGUiOm51bGx9LCJEZWZhdWx0U3dpbWxhbmVNaWxlc3RvbmVTdHlsZSI6eyIkaWQiOiIyNjciLCJUaXRsZVBvc2l0aW9uIjoiTGVmdCIsIkRhdGVQb3NpdGlvbiI6IlJpZ2h0IiwiU2hhcGVUeXBlIjoxLCJTaGFwZVNpemUiOjAsIlNwYWNpbmciOjUsIlNoYXBlU3R5bGUiOnsiJGlkIjoiMjY4IiwiTWFyZ2luIjp7IiRpZCI6IjI2OSIsIlRvcCI6MC4wLCJMZWZ0IjowLjAsIlJpZ2h0IjowLjAsIkJvdHRvbSI6MC4wfSwiUGFkZGluZyI6eyIkaWQiOiIyNzAiLCJUb3AiOjAuMCwiTGVmdCI6MC4wLCJSaWdodCI6MC4wLCJCb3R0b20iOjAuMH0sIkJhY2tncm91bmQiOnsiJGlkIjoiMjcxIiwiQ29sb3IiOnsiJGlkIjoiMjcyIiwiQSI6MjU1LCJSIjoyMzMsIkciOjExMywiQiI6NTB9fSwiSXNWaXNpYmxlIjp0cnVlLCJXaWR0aCI6MTIuMCwiSGVpZ2h0IjoxNC4wLCJCb3JkZXJTdHlsZSI6eyIkaWQiOiIyNzMiLCJMaW5lQ29sb3IiOnsiJGlkIjoiMjc0IiwiJHR5cGUiOiJOTFJFLkNvbW1vbi5Eb20uU29saWRDb2xvckJydXNoLCBOTFJFLkNvbW1vbiIsIkNvbG9yIjp7IiRpZCI6IjI3NSIsIkEiOjI1NSwiUiI6MjM0LCJHIjoyMiwiQiI6MzB9fSwiTGluZVdlaWdodCI6MC4wLCJMaW5lVHlwZSI6MCwiUGFyZW50U3R5bGUiOm51bGx9LCJQYXJlbnRTdHlsZSI6bnVsbH0sIlRpdGxlU3R5bGUiOnsiJGlkIjoiMjc2IiwiRm9udFNldHRpbmdzIjp7IiRpZCI6IjI3NyIsIkZvbnRTaXplIjoxMSwiRm9udE5hbWUiOiJDYWxpYnJpIiwiSXNCb2xkIjpmYWxzZSwiSXNJdGFsaWMiOmZhbHNlLCJJc1VuZGVybGluZWQiOmZhbHNlLCJQYXJlbnRTdHlsZSI6bnVsbH0sIkF1dG9TaXplIjowLCJGb3JlZ3JvdW5kIjp7IiRpZCI6IjI3OCIsIkNvbG9yIjp7IiRpZCI6IjI3OSIsIkEiOjI1NSwiUiI6MCwiRyI6MCwiQiI6MH19LCJNYXhXaWR0aCI6MjAwLjAsIk1heEhlaWdodCI6IkluZmluaXR5IiwiU21hcnRGb3JlZ3JvdW5kSXNBY3RpdmUiOmZhbHNlLCJIb3Jpem9udGFsQWxpZ25tZW50IjoyLCJWZXJ0aWNhbEFsaWdubWVudCI6MSwiU21hcnRGb3JlZ3JvdW5kIjpudWxsLCJCYWNrZ3JvdW5kRmlsbFR5cGUiOjAsIk1hcmdpbiI6eyIkaWQiOiIyODAiLCJUb3AiOjAuMCwiTGVmdCI6MC4wLCJSaWdodCI6MC4wLCJCb3R0b20iOjAuMH0sIlBhZGRpbmciOnsiJGlkIjoiMjgxIiwiVG9wIjowLjAsIkxlZnQiOjAuMCwiUmlnaHQiOjAuMCwiQm90dG9tIjowLjB9LCJCYWNrZ3JvdW5kIjp7IiRpZCI6IjI4MiIsIkNvbG9yIjp7IiRpZCI6IjI4MyIsIkEiOjI1NSwiUiI6MCwiRyI6MCwiQiI6MH19LCJJc1Zpc2libGUiOnRydWUsIldpZHRoIjowLjAsIkhlaWdodCI6MC4wLCJCb3JkZXJTdHlsZSI6eyIkaWQiOiIyODQiLCJMaW5lQ29sb3IiOm51bGwsIkxpbmVXZWlnaHQiOjAuMCwiTGluZVR5cGUiOjAsIlBhcmVudFN0eWxlIjpudWxsfSwiUGFyZW50U3R5bGUiOm51bGx9LCJEYXRlU3R5bGUiOnsiJGlkIjoiMjg1IiwiRm9udFNldHRpbmdzIjp7IiRpZCI6IjI4NiIsIkZvbnRTaXplIjoxMCwiRm9udE5hbWUiOiJDYWxpYnJpIiwiSXNCb2xkIjpmYWxzZSwiSXNJdGFsaWMiOmZhbHNlLCJJc1VuZGVybGluZWQiOmZhbHNlLCJQYXJlbnRTdHlsZSI6bnVsbH0sIkF1dG9TaXplIjowLCJGb3JlZ3JvdW5kIjp7IiRpZCI6IjI4NyIsIkNvbG9yIjp7IiRpZCI6IjI4OCIsIkEiOjI1NSwiUiI6MTQsIkciOjQwLCJCIjo2NX19LCJNYXhXaWR0aCI6MjAwLjAsIk1heEhlaWdodCI6IkluZmluaXR5IiwiU21hcnRGb3JlZ3JvdW5kSXNBY3RpdmUiOmZhbHNlLCJIb3Jpem9udGFsQWxpZ25tZW50IjowLCJWZXJ0aWNhbEFsaWdubWVudCI6MSwiU21hcnRGb3JlZ3JvdW5kIjpudWxsLCJCYWNrZ3JvdW5kRmlsbFR5cGUiOjAsIk1hcmdpbiI6eyIkaWQiOiIyODkiLCJUb3AiOjAuMCwiTGVmdCI6MC4wLCJSaWdodCI6MC4wLCJCb3R0b20iOjAuMH0sIlBhZGRpbmciOnsiJGlkIjoiMjkwIiwiVG9wIjowLjAsIkxlZnQiOjAuMCwiUmlnaHQiOjAuMCwiQm90dG9tIjowLjB9LCJCYWNrZ3JvdW5kIjp7IiRpZCI6IjI5MSIsIkNvbG9yIjp7IiRpZCI6IjI5MiIsIkEiOjI1NSwiUiI6MTQsIkciOjQwLCJCIjo2NX19LCJJc1Zpc2libGUiOnRydWUsIldpZHRoIjowLjAsIkhlaWdodCI6MC4wLCJCb3JkZXJTdHlsZSI6eyIkaWQiOiIyOTMiLCJMaW5lQ29sb3IiOm51bGwsIkxpbmVXZWlnaHQiOjAuMCwiTGluZVR5cGUiOjAsIlBhcmVudFN0eWxlIjpudWxsfSwiUGFyZW50U3R5bGUiOm51bGx9LCJEYXRlRm9ybWF0Ijp7IiRpZCI6IjI5NC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yOTUiLCJGb3JtYXQiOjAsIklzVmlzaWJsZSI6ZmFsc2UsIkxhc3RLbm93blZpc2liaWxpdHlTdGF0ZSI6ZmFsc2V9LCJJc1Zpc2libGUiOnRydWUsIlBhcmVudFN0eWxlIjpudWxsfSwiRGVmYXVsdFN3aW1sYW5lQWN0aXZpdHlTdHlsZSI6eyIkaWQiOiIyOTYiLCJIZWFkZXJTdHlsZSI6eyIkaWQiOiIyOTciLCJUZXh0U3R5bGUiOnsiJGlkIjoiMjk4IiwiRm9udFNldHRpbmdzIjp7IiRpZCI6IjI5OSIsIkZvbnRTaXplIjoxMSwiRm9udE5hbWUiOiJDYWxpYnJpIiwiSXNCb2xkIjpmYWxzZSwiSXNJdGFsaWMiOmZhbHNlLCJJc1VuZGVybGluZWQiOmZhbHNlLCJQYXJlbnRTdHlsZSI6bnVsbH0sIkF1dG9TaXplIjoyLCJGb3JlZ3JvdW5kIjp7IiRpZCI6IjMwMCIsIkNvbG9yIjp7IiRpZCI6IjMwMSIsIkEiOjI1NSwiUiI6MCwiRyI6MCwiQiI6MH19LCJNYXhXaWR0aCI6IkluZmluaXR5IiwiTWF4SGVpZ2h0IjoiSW5maW5pdHkiLCJTbWFydEZvcmVncm91bmRJc0FjdGl2ZSI6ZmFsc2UsIkhvcml6b250YWxBbGlnbm1lbnQiOjAsIlZlcnRpY2FsQWxpZ25tZW50IjowLCJTbWFydEZvcmVncm91bmQiOm51bGwsIkJhY2tncm91bmRGaWxsVHlwZSI6MCwiTWFyZ2luIjp7IiRpZCI6IjMwMiIsIlRvcCI6MC4wLCJMZWZ0IjowLjAsIlJpZ2h0IjowLjAsIkJvdHRvbSI6MC4wfSwiUGFkZGluZyI6eyIkaWQiOiIzMDMiLCJUb3AiOjAuMCwiTGVmdCI6MC4wLCJSaWdodCI6MC4wLCJCb3R0b20iOjAuMH0sIkJhY2tncm91bmQiOnsiJGlkIjoiMzA0IiwiQ29sb3IiOnsiJGlkIjoiMzA1IiwiQSI6MjU1LCJSIjowLCJHIjowLCJCIjowfX0sIklzVmlzaWJsZSI6dHJ1ZSwiV2lkdGgiOjAuMCwiSGVpZ2h0IjowLjAsIkJvcmRlclN0eWxlIjpudWxsLCJQYXJlbnRTdHlsZSI6bnVsbH0sIlJlY3RhbmdsZVN0eWxlIjp7IiRpZCI6IjMwNiIsIk1hcmdpbiI6eyIkaWQiOiIzMDciLCJUb3AiOjAuMCwiTGVmdCI6MC4wLCJSaWdodCI6MC4wLCJCb3R0b20iOjAuMH0sIlBhZGRpbmciOnsiJGlkIjoiMzA4IiwiVG9wIjowLjAsIkxlZnQiOjAuMCwiUmlnaHQiOjAuMCwiQm90dG9tIjowLjB9LCJCYWNrZ3JvdW5kIjp7IiRpZCI6IjMwOSIsIkNvbG9yIjp7IiRpZCI6IjMxMCIsIkEiOjYzLCJSIjoyMzMsIkciOjExMywiQiI6NTB9fSwiSXNWaXNpYmxlIjp0cnVlLCJXaWR0aCI6MC4wLCJIZWlnaHQiOjAuMCwiQm9yZGVyU3R5bGUiOnsiJGlkIjoiMzExIiwiTGluZUNvbG9yIjp7IiRpZCI6IjMxMiIsIiR0eXBlIjoiTkxSRS5Db21tb24uRG9tLlNvbGlkQ29sb3JCcnVzaCwgTkxSRS5Db21tb24iLCJDb2xvciI6eyIkaWQiOiIzMTMiLCJBIjoyNTUsIlIiOjI1NSwiRyI6MjU1LCJCIjoyNTV9fSwiTGluZVdlaWdodCI6MC4wLCJMaW5lVHlwZSI6MCwiUGFyZW50U3R5bGUiOm51bGx9LCJQYXJlbnRTdHlsZSI6bnVsbH0sIk1hcmdpbiI6eyIkaWQiOiIzMTQiLCJUb3AiOjAuMCwiTGVmdCI6MC4wLCJSaWdodCI6MC4wLCJCb3R0b20iOjAuMH0sIlBhZGRpbmciOnsiJGlkIjoiMzE1IiwiVG9wIjowLjAsIkxlZnQiOjAuMCwiUmlnaHQiOjAuMCwiQm90dG9tIjowLjB9LCJCYWNrZ3JvdW5kIjpudWxsLCJJc1Zpc2libGUiOnRydWUsIldpZHRoIjowLjAsIkhlaWdodCI6MC4wLCJCb3JkZXJTdHlsZSI6bnVsbCwiUGFyZW50U3R5bGUiOm51bGx9LCJCYWNrZ3JvdW5kU3R5bGUiOnsiJGlkIjoiMzE2IiwiTWFyZ2luIjp7IiRpZCI6IjMxNyIsIlRvcCI6MC4wLCJMZWZ0IjowLjAsIlJpZ2h0IjowLjAsIkJvdHRvbSI6MC4wfSwiUGFkZGluZyI6eyIkaWQiOiIzMTgiLCJUb3AiOjAuMCwiTGVmdCI6MC4wLCJSaWdodCI6MC4wLCJCb3R0b20iOjAuMH0sIkJhY2tncm91bmQiOnsiJGlkIjoiMzE5IiwiQ29sb3IiOnsiJGlkIjoiMzIwIiwiQSI6NTEsIlIiOjIwMCwiRyI6MjAwLCJCIjoyMDB9fSwiSXNWaXNpYmxlIjp0cnVlLCJXaWR0aCI6MC4wLCJIZWlnaHQiOjAuMCwiQm9yZGVyU3R5bGUiOnsiJGlkIjoiMzIxIiwiTGluZUNvbG9yIjp7IiRpZCI6IjMyMiIsIiR0eXBlIjoiTkxSRS5Db21tb24uRG9tLlNvbGlkQ29sb3JCcnVzaCwgTkxSRS5Db21tb24iLCJDb2xvciI6eyIkaWQiOiIzMjMiLCJBIjoyNTUsIlIiOjIzNCwiRyI6MjIsIkIiOjMwfX0sIkxpbmVXZWlnaHQiOjAuMCwiTGluZVR5cGUiOjAsIlBhcmVudFN0eWxlIjpudWxsfSwiUGFyZW50U3R5bGUiOm51bGx9LCJNYXJnaW4iOnsiJGlkIjoiMzI0IiwiVG9wIjowLjAsIkxlZnQiOjAuMCwiUmlnaHQiOjAuMCwiQm90dG9tIjowLjB9LCJQYWRkaW5nIjp7IiRpZCI6IjMyNSIsIlRvcCI6MC4wLCJMZWZ0IjowLjAsIlJpZ2h0IjowLjAsIkJvdHRvbSI6MC4wfSwiSXNWaXNpYmxlIjp0cnVlLCJXaWR0aCI6MC4wLCJIZWlnaHQiOjAuMCwiQm9yZGVyU3R5bGUiOnsiJGlkIjoiMzI2IiwiTGluZUNvbG9yIjpudWxsLCJMaW5lV2VpZ2h0IjowLjAsIkxpbmVUeXBlIjowLCJQYXJlbnRTdHlsZSI6bnVsbH0sIlBhcmVudFN0eWxlIjpudWxsfSwiTWFyZ2luIjp7IiRpZCI6IjMyNyIsIlRvcCI6MC4wLCJMZWZ0IjowLjAsIlJpZ2h0IjowLjAsIkJvdHRvbSI6MC4wfSwiUGFkZGluZyI6eyIkaWQiOiIzMjgiLCJUb3AiOjAuMCwiTGVmdCI6MC4wLCJSaWdodCI6MC4wLCJCb3R0b20iOjAuMH0sIklzVmlzaWJsZSI6dHJ1ZSwiV2lkdGgiOjAuMCwiSGVpZ2h0IjowLjAsIkJvcmRlclN0eWxlIjp7IiRpZCI6IjMyOSIsIkxpbmVDb2xvciI6bnVsbCwiTGluZVdlaWdodCI6MC4wLCJMaW5lVHlwZSI6MCwiUGFyZW50U3R5bGUiOm51bGx9LCJQYXJlbnRTdHlsZSI6bnVsbH19LHsiJGlkIjoiMzMwIiwiX2FjdGl2aXRpZXMiOlt7IiRpZCI6IjMzMSIsIl9yb3dzIjpbeyIkaWQiOiIzMzIiLCJfdGFza3MiOlt7IiRpZCI6IjMzMyIsIl9hdHRhY2hlZE1pbGVzdG9uZXMiOltdLCJUYXNrRGVmaW5pdGlvbiI6eyIkaWQiOiIzMzQiLCJHcm91cE5hbWUiOm51bGwsIlN0YXJ0RGF0ZSI6IjIwMjUtMDktMDFUMDA6MDA6MDBaIiwiRW5kRGF0ZSI6IjIwMjctMDEtMDdUMjM6NTk6MDBaIiwiUGVyY2VudGFnZUNvbXBsZXRlIjpudWxsLCJTdHlsZSI6eyIkaWQiOiIzMzUiLCJTaGFwZSI6MSwiU2hhcGVUaGlja25lc3MiOjAsIkR1cmF0aW9uRm9ybWF0IjowLCJJbmNsdWRlTm9uV29ya2luZ0RheXNJbkR1cmF0aW9uIjpmYWxzZSwiUGVyY2VudGFnZUNvbXBsZXRlU3R5bGUiOnsiJGlkIjoiMzM2IiwiRm9udFNldHRpbmdzIjp7IiRpZCI6IjMzNyIsIkZvbnRTaXplIjoxMCwiRm9udE5hbWUiOiJDYWxpYnJpIiwiSXNCb2xkIjpmYWxzZSwiSXNJdGFsaWMiOmZhbHNlLCJJc1VuZGVybGluZWQiOmZhbHNlLCJQYXJlbnRTdHlsZSI6bnVsbH0sIkF1dG9TaXplIjowLCJGb3JlZ3JvdW5kIjp7IiRpZCI6IjMzOCIsIkNvbG9yIjp7IiRpZCI6IjMzOSIsIkEiOjI1NSwiUiI6MjM4LCJHIjoyMzYsIkIiOjIyNX19LCJNYXhXaWR0aCI6MjAwLjAsIk1heEhlaWdodCI6IkluZmluaXR5IiwiU21hcnRGb3JlZ3JvdW5kSXNBY3RpdmUiOmZhbHNlLCJIb3Jpem9udGFsQWxpZ25tZW50IjoxLCJWZXJ0aWNhbEFsaWdubWVudCI6MSwiU21hcnRGb3JlZ3JvdW5kIjpudWxsLCJCYWNrZ3JvdW5kRmlsbFR5cGUiOjAsIk1hcmdpbiI6eyIkaWQiOiIzNDAiLCJUb3AiOjAuMCwiTGVmdCI6MC4wLCJSaWdodCI6MC4wLCJCb3R0b20iOjAuMH0sIlBhZGRpbmciOnsiJGlkIjoiMzQxIiwiVG9wIjowLjAsIkxlZnQiOjAuMCwiUmlnaHQiOjAuMCwiQm90dG9tIjowLjB9LCJCYWNrZ3JvdW5kIjp7IiRpZCI6IjM0MiIsIkNvbG9yIjp7IiRpZCI6IjM0MyIsIkEiOjg5LCJSIjowLCJHIjowLCJCIjowfX0sIklzVmlzaWJsZSI6dHJ1ZSwiV2lkdGgiOjAuMCwiSGVpZ2h0IjowLjAsIkJvcmRlclN0eWxlIjp7IiRpZCI6IjM0NCIsIkxpbmVDb2xvciI6bnVsbCwiTGluZVdlaWdodCI6MC4wLCJMaW5lVHlwZSI6MCwiUGFyZW50U3R5bGUiOm51bGx9LCJQYXJlbnRTdHlsZSI6bnVsbH0sIkR1cmF0aW9uU3R5bGUiOnsiJGlkIjoiMzQ1IiwiRm9udFNldHRpbmdzIjp7IiRpZCI6IjM0NiIsIkZvbnRTaXplIjoxMCwiRm9udE5hbWUiOiJDYWxpYnJpIiwiSXNCb2xkIjpmYWxzZSwiSXNJdGFsaWMiOmZhbHNlLCJJc1VuZGVybGluZWQiOmZhbHNlLCJQYXJlbnRTdHlsZSI6bnVsbH0sIkF1dG9TaXplIjowLCJGb3JlZ3JvdW5kIjp7IiRpZCI6IjM0NyIsIkNvbG9yIjp7IiRpZCI6IjM0OCIsIkEiOjI1NSwiUiI6MjM3LCJHIjoxMjUsIkIiOjQ5fX0sIk1heFdpZHRoIjoyMDAuMCwiTWF4SGVpZ2h0IjoiSW5maW5pdHkiLCJTbWFydEZvcmVncm91bmRJc0FjdGl2ZSI6ZmFsc2UsIkhvcml6b250YWxBbGlnbm1lbnQiOjAsIlZlcnRpY2FsQWxpZ25tZW50IjoxLCJTbWFydEZvcmVncm91bmQiOm51bGwsIkJhY2tncm91bmRGaWxsVHlwZSI6MCwiTWFyZ2luIjp7IiRpZCI6IjM0OSIsIlRvcCI6MC4wLCJMZWZ0IjowLjAsIlJpZ2h0IjowLjAsIkJvdHRvbSI6MC4wfSwiUGFkZGluZyI6eyIkaWQiOiIzNTAiLCJUb3AiOjAuMCwiTGVmdCI6MC4wLCJSaWdodCI6MC4wLCJCb3R0b20iOjAuMH0sIkJhY2tncm91bmQiOnsiJGlkIjoiMzUxIiwiQ29sb3IiOnsiJGlkIjoiMzUyIiwiQSI6MjU1LCJSIjoyMzcsIkciOjEyNSwiQiI6NDl9fSwiSXNWaXNpYmxlIjp0cnVlLCJXaWR0aCI6MC4wLCJIZWlnaHQiOjAuMCwiQm9yZGVyU3R5bGUiOnsiJGlkIjoiMzUzIiwiTGluZUNvbG9yIjpudWxsLCJMaW5lV2VpZ2h0IjowLjAsIkxpbmVUeXBlIjowLCJQYXJlbnRTdHlsZSI6bnVsbH0sIlBhcmVudFN0eWxlIjpudWxsfSwiSG9yaXpvbnRhbENvbm5lY3RvclN0eWxlIjp7IiRpZCI6IjM1NCIsIkxpbmVDb2xvciI6eyIkaWQiOiIzNTUiLCIkdHlwZSI6Ik5MUkUuQ29tbW9uLkRvbS5Tb2xpZENvbG9yQnJ1c2gsIE5MUkUuQ29tbW9uIiwiQ29sb3IiOnsiJGlkIjoiMzU2IiwiQSI6MjU1LCJSIjowLCJHIjowLCJCIjowfX0sIkxpbmVXZWlnaHQiOjAuMCwiTGluZVR5cGUiOjAsIlBhcmVudFN0eWxlIjpudWxsfSwiVmVydGljYWxDb25uZWN0b3JTdHlsZSI6eyIkaWQiOiIzNTciLCJMaW5lQ29sb3IiOnsiJGlkIjoiMzU4IiwiJHR5cGUiOiJOTFJFLkNvbW1vbi5Eb20uU29saWRDb2xvckJydXNoLCBOTFJFLkNvbW1vbiIsIkNvbG9yIjp7IiRpZCI6IjM1OSIsIkEiOjI1NSwiUiI6MCwiRyI6MCwiQiI6MH19LCJMaW5lV2VpZ2h0IjowLjAsIkxpbmVUeXBlIjowLCJQYXJlbnRTdHlsZSI6bnVsbH0sIk1hcmdpbiI6bnVsbCwiU3RhcnREYXRlUG9zaXRpb24iOjYsIkVuZERhdGVQb3NpdGlvbiI6NiwiRGF0ZUlzVmlzaWJsZSI6ZmFsc2UsIlRpdGxlUG9zaXRpb24iOjQsIkR1cmF0aW9uUG9zaXRpb24iOjYsIlBlcmNlbnRhZ2VDb21wbGV0ZWRQb3NpdGlvbiI6MiwiU3BhY2luZyI6MywiSXNCZWxvd1RpbWViYW5kIjp0cnVlLCJQZXJjZW50YWdlQ29tcGxldGVTaGFwZU9wYWNpdHkiOjM1LCJTaGFwZVN0eWxlIjp7IiRpZCI6IjM2MCIsIk1hcmdpbiI6eyIkaWQiOiIzNjEiLCJUb3AiOjAuMCwiTGVmdCI6NC4wLCJSaWdodCI6NC4wLCJCb3R0b20iOjAuMH0sIlBhZGRpbmciOnsiJGlkIjoiMzYyIiwiVG9wIjowLjAsIkxlZnQiOjAuMCwiUmlnaHQiOjAuMCwiQm90dG9tIjowLjB9LCJCYWNrZ3JvdW5kIjp7IiRpZCI6IjM2MyIsIkNvbG9yIjp7IiRpZCI6IjM2NCIsIkEiOjI1NSwiUiI6MTYwLCJHIjo0MywiQiI6MTQ3fX0sIklzVmlzaWJsZSI6dHJ1ZSwiV2lkdGgiOjAuMCwiSGVpZ2h0IjoxMC4wLCJCb3JkZXJTdHlsZSI6eyIkaWQiOiIzNjUiLCJMaW5lQ29sb3IiOnsiJGlkIjoiMzY2IiwiJHR5cGUiOiJOTFJFLkNvbW1vbi5Eb20uU29saWRDb2xvckJydXNoLCBOTFJFLkNvbW1vbiIsIkNvbG9yIjp7IiRpZCI6IjM2NyIsIkEiOjI1NSwiUiI6MjM0LCJHIjoyMiwiQiI6MzB9fSwiTGluZVdlaWdodCI6MC4wLCJMaW5lVHlwZSI6MCwiUGFyZW50U3R5bGUiOm51bGx9LCJQYXJlbnRTdHlsZSI6bnVsbH0sIlRpdGxlU3R5bGUiOnsiJGlkIjoiMzY4IiwiRm9udFNldHRpbmdzIjp7IiRpZCI6IjM2OSIsIkZvbnRTaXplIjoxMSwiRm9udE5hbWUiOiJDYWxpYnJpIiwiSXNCb2xkIjpmYWxzZSwiSXNJdGFsaWMiOmZhbHNlLCJJc1VuZGVybGluZWQiOmZhbHNlLCJQYXJlbnRTdHlsZSI6bnVsbH0sIkF1dG9TaXplIjowLCJGb3JlZ3JvdW5kIjp7IiRpZCI6IjM3MCIsIkNvbG9yIjp7IiRpZCI6IjM3MSIsIkEiOjI1NSwiUiI6MCwiRyI6MCwiQiI6MH19LCJNYXhXaWR0aCI6NzIwLjAsIk1heEhlaWdodCI6IkluZmluaXR5IiwiU21hcnRGb3JlZ3JvdW5kSXNBY3RpdmUiOmZhbHNlLCJIb3Jpem9udGFsQWxpZ25tZW50IjoxLCJWZXJ0aWNhbEFsaWdubWVudCI6MSwiU21hcnRGb3JlZ3JvdW5kIjpudWxsLCJCYWNrZ3JvdW5kRmlsbFR5cGUiOjAsIk1hcmdpbiI6eyIkaWQiOiIzNzIiLCJUb3AiOjAuMCwiTGVmdCI6MC4wLCJSaWdodCI6MC4wLCJCb3R0b20iOjAuMH0sIlBhZGRpbmciOnsiJGlkIjoiMzczIiwiVG9wIjowLjAsIkxlZnQiOjAuMCwiUmlnaHQiOjAuMCwiQm90dG9tIjowLjB9LCJCYWNrZ3JvdW5kIjp7IiRpZCI6IjM3NCIsIkNvbG9yIjp7IiRpZCI6IjM3NSIsIkEiOjAsIlIiOjI1NSwiRyI6MjU1LCJCIjoyNTV9fSwiSXNWaXNpYmxlIjp0cnVlLCJXaWR0aCI6MC4wLCJIZWlnaHQiOjAuMCwiQm9yZGVyU3R5bGUiOnsiJGlkIjoiMzc2IiwiTGluZUNvbG9yIjpudWxsLCJMaW5lV2VpZ2h0IjowLjAsIkxpbmVUeXBlIjowLCJQYXJlbnRTdHlsZSI6bnVsbH0sIlBhcmVudFN0eWxlIjpudWxsfSwiRGF0ZVN0eWxlIjp7IiRpZCI6IjM3NyIsIkZvbnRTZXR0aW5ncyI6eyIkaWQiOiIzNzgiLCJGb250U2l6ZSI6MTAsIkZvbnROYW1lIjoiQ2FsaWJyaSIsIklzQm9sZCI6ZmFsc2UsIklzSXRhbGljIjpmYWxzZSwiSXNVbmRlcmxpbmVkIjpmYWxzZSwiUGFyZW50U3R5bGUiOm51bGx9LCJBdXRvU2l6ZSI6MCwiRm9yZWdyb3VuZCI6eyIkaWQiOiIzNzkiLCJDb2xvciI6eyIkaWQiOiIzODAiLCJBIjoyNTUsIlIiOjE0LCJHIjo0MCwiQiI6NjV9fSwiTWF4V2lkdGgiOjIwMC4wLCJNYXhIZWlnaHQiOiJJbmZpbml0eSIsIlNtYXJ0Rm9yZWdyb3VuZElzQWN0aXZlIjpmYWxzZSwiSG9yaXpvbnRhbEFsaWdubWVudCI6MiwiVmVydGljYWxBbGlnbm1lbnQiOjEsIlNtYXJ0Rm9yZWdyb3VuZCI6bnVsbCwiQmFja2dyb3VuZEZpbGxUeXBlIjowLCJNYXJnaW4iOnsiJGlkIjoiMzgxIiwiVG9wIjowLjAsIkxlZnQiOjAuMCwiUmlnaHQiOjAuMCwiQm90dG9tIjowLjB9LCJQYWRkaW5nIjp7IiRpZCI6IjM4MiIsIlRvcCI6MC4wLCJMZWZ0IjowLjAsIlJpZ2h0IjowLjAsIkJvdHRvbSI6MC4wfSwiQmFja2dyb3VuZCI6eyIkaWQiOiIzODMiLCJDb2xvciI6eyIkaWQiOiIzODQiLCJBIjowLCJSIjoyNTUsIkciOjI1NSwiQiI6MjU1fX0sIklzVmlzaWJsZSI6dHJ1ZSwiV2lkdGgiOjAuMCwiSGVpZ2h0IjowLjAsIkJvcmRlclN0eWxlIjp7IiRpZCI6IjM4NSIsIkxpbmVDb2xvciI6bnVsbCwiTGluZVdlaWdodCI6MC4wLCJMaW5lVHlwZSI6MCwiUGFyZW50U3R5bGUiOm51bGx9LCJQYXJlbnRTdHlsZSI6bnVsbH0sIkRhdGVGb3JtYXQiOnsiJGlkIjoiMzg2IiwiRm9ybWF0U3RyaW5nIjoiTU1NIHl5eXkiLCJTZXBhcmF0b3IiOiIvIiwiVXNlSW50ZXJuYXRpb25hbERhdGVGb3JtYXQiOmZhbHNlLCJEYXRlSXNWaXNpYmxlIjp0cnVlLCJUaW1lSXNWaXNpYmxlIjpmYWxzZSwiSG91ckRpZ2l0cyI6MSwiQW1QbURlc2lnbmF0b3IiOjIsIlRyaW0wME1pbnV0ZXMiOmZhbHNlLCJMYXN0S25vd25WaXNpYmlsaXR5U3RhdGUiOm51bGx9LCJXZWVrTnVtYmVyaW5nIjp7IiRpZCI6IjM4NyIsIkZvcm1hdCI6MCwiSXNWaXNpYmxlIjpmYWxzZSwiTGFzdEtub3duVmlzaWJpbGl0eVN0YXRlIjpmYWxzZX0sIklzVmlzaWJsZSI6dHJ1ZSwiUGFyZW50U3R5bGUiOm51bGx9LCJJbmRleCI6NywiU21hcnREdXJhdGlvbkFjdGl2YXRlZCI6ZmFsc2UsIkRhdGVGb3JtYXQiOnsiJHJlZiI6IjM4NiJ9LCJXZWVrTnVtYmVyaW5nIjp7IiRpZCI6IjM4OCIsIkZvcm1hdCI6MCwiSXNWaXNpYmxlIjpmYWxzZSwiTGFzdEtub3duVmlzaWJpbGl0eVN0YXRlIjpmYWxzZX0sIklkIjoiY2I4MTdhODItOTUxMi00MDE0LThlNzktN2M4OTAzNWJmNGZmIiwiSW1wb3J0SWQiOm51bGwsIlRpdGxlIjoiUCBDaG9wcGVyOiBNYW51ZmFjdHVyaW5nIHBoYXNlIChGWkopIiwiTm90ZSI6bnVsbCwiSHlwZXJsaW5rIjp7IiRpZCI6IjM4OSIsIkFkZHJlc3MiOiIiLCJTdWJBZGRyZXNzIjoiIn0sIklzQ2hhbmdlZCI6ZmFsc2UsIklzTmV3IjpmYWxzZX19XSwiX21pbGVzdG9uZXMiOltdLCJJZCI6IjAwMDAwMDAwLTAwMDAtMDAwMC0wMDAwLTAwMDAwMDAwMDAwMCIsIklzU2luZ2xlSXRlbVJvdyI6dHJ1ZX0seyIkaWQiOiIzOTAiLCJfdGFza3MiOlt7IiRpZCI6IjM5MSIsIl9hdHRhY2hlZE1pbGVzdG9uZXMiOltdLCJUYXNrRGVmaW5pdGlvbiI6eyIkaWQiOiIzOTIiLCJHcm91cE5hbWUiOm51bGwsIlN0YXJ0RGF0ZSI6IjIwMjctMDEtMDhUMDA6MDA6MDBaIiwiRW5kRGF0ZSI6IjIwMjctMDUtMjZUMjM6NTk6MDBaIiwiUGVyY2VudGFnZUNvbXBsZXRlIjpudWxsLCJTdHlsZSI6eyIkaWQiOiIzOTMiLCJTaGFwZSI6MSwiU2hhcGVUaGlja25lc3MiOjAsIkR1cmF0aW9uRm9ybWF0IjowLCJJbmNsdWRlTm9uV29ya2luZ0RheXNJbkR1cmF0aW9uIjpmYWxzZSwiUGVyY2VudGFnZUNvbXBsZXRlU3R5bGUiOnsiJGlkIjoiMzk0IiwiRm9udFNldHRpbmdzIjp7IiRpZCI6IjM5NSIsIkZvbnRTaXplIjoxMCwiRm9udE5hbWUiOiJDYWxpYnJpIiwiSXNCb2xkIjpmYWxzZSwiSXNJdGFsaWMiOmZhbHNlLCJJc1VuZGVybGluZWQiOmZhbHNlLCJQYXJlbnRTdHlsZSI6bnVsbH0sIkF1dG9TaXplIjowLCJGb3JlZ3JvdW5kIjp7IiRpZCI6IjM5NiIsIkNvbG9yIjp7IiRpZCI6IjM5NyIsIkEiOjI1NSwiUiI6MjMyLCJHIjoyMzIsIkIiOjIzMn19LCJNYXhXaWR0aCI6MjAwLjAsIk1heEhlaWdodCI6IkluZmluaXR5IiwiU21hcnRGb3JlZ3JvdW5kSXNBY3RpdmUiOmZhbHNlLCJIb3Jpem9udGFsQWxpZ25tZW50IjoxLCJWZXJ0aWNhbEFsaWdubWVudCI6MSwiU21hcnRGb3JlZ3JvdW5kIjpudWxsLCJCYWNrZ3JvdW5kRmlsbFR5cGUiOjAsIk1hcmdpbiI6eyIkaWQiOiIzOTgiLCJUb3AiOjAuMCwiTGVmdCI6MC4wLCJSaWdodCI6MC4wLCJCb3R0b20iOjAuMH0sIlBhZGRpbmciOnsiJGlkIjoiMzk5IiwiVG9wIjowLjAsIkxlZnQiOjAuMCwiUmlnaHQiOjAuMCwiQm90dG9tIjowLjB9LCJCYWNrZ3JvdW5kIjp7IiRpZCI6IjQwMCIsIkNvbG9yIjp7IiRpZCI6IjQwMSIsIkEiOjg5LCJSIjowLCJHIjowLCJCIjowfX0sIklzVmlzaWJsZSI6dHJ1ZSwiV2lkdGgiOjAuMCwiSGVpZ2h0IjowLjAsIkJvcmRlclN0eWxlIjp7IiRpZCI6IjQwMiIsIkxpbmVDb2xvciI6bnVsbCwiTGluZVdlaWdodCI6MC4wLCJMaW5lVHlwZSI6MCwiUGFyZW50U3R5bGUiOm51bGx9LCJQYXJlbnRTdHlsZSI6bnVsbH0sIkR1cmF0aW9uU3R5bGUiOnsiJGlkIjoiNDAzIiwiRm9udFNldHRpbmdzIjp7IiRpZCI6IjQwNCIsIkZvbnRTaXplIjoxMCwiRm9udE5hbWUiOiJDYWxpYnJpIiwiSXNCb2xkIjpmYWxzZSwiSXNJdGFsaWMiOmZhbHNlLCJJc1VuZGVybGluZWQiOmZhbHNlLCJQYXJlbnRTdHlsZSI6bnVsbH0sIkF1dG9TaXplIjowLCJGb3JlZ3JvdW5kIjp7IiRpZCI6IjQwNSIsIkNvbG9yIjp7IiRpZCI6IjQwNiIsIkEiOjI1NSwiUiI6MjM3LCJHIjoxMjUsIkIiOjQ5fX0sIk1heFdpZHRoIjoyMDAuMCwiTWF4SGVpZ2h0IjoiSW5maW5pdHkiLCJTbWFydEZvcmVncm91bmRJc0FjdGl2ZSI6ZmFsc2UsIkhvcml6b250YWxBbGlnbm1lbnQiOjAsIlZlcnRpY2FsQWxpZ25tZW50IjoxLCJTbWFydEZvcmVncm91bmQiOm51bGwsIkJhY2tncm91bmRGaWxsVHlwZSI6MCwiTWFyZ2luIjp7IiRpZCI6IjQwNyIsIlRvcCI6MC4wLCJMZWZ0IjowLjAsIlJpZ2h0IjowLjAsIkJvdHRvbSI6MC4wfSwiUGFkZGluZyI6eyIkaWQiOiI0MDgiLCJUb3AiOjAuMCwiTGVmdCI6MC4wLCJSaWdodCI6MC4wLCJCb3R0b20iOjAuMH0sIkJhY2tncm91bmQiOnsiJGlkIjoiNDA5IiwiQ29sb3IiOnsiJGlkIjoiNDEwIiwiQSI6MjU1LCJSIjoyMzcsIkciOjEyNSwiQiI6NDl9fSwiSXNWaXNpYmxlIjp0cnVlLCJXaWR0aCI6MC4wLCJIZWlnaHQiOjAuMCwiQm9yZGVyU3R5bGUiOnsiJGlkIjoiNDExIiwiTGluZUNvbG9yIjpudWxsLCJMaW5lV2VpZ2h0IjowLjAsIkxpbmVUeXBlIjowLCJQYXJlbnRTdHlsZSI6bnVsbH0sIlBhcmVudFN0eWxlIjpudWxsfSwiSG9yaXpvbnRhbENvbm5lY3RvclN0eWxlIjp7IiRpZCI6IjQxMiIsIkxpbmVDb2xvciI6eyIkaWQiOiI0MTMiLCIkdHlwZSI6Ik5MUkUuQ29tbW9uLkRvbS5Tb2xpZENvbG9yQnJ1c2gsIE5MUkUuQ29tbW9uIiwiQ29sb3IiOnsiJGlkIjoiNDE0IiwiQSI6MjU1LCJSIjowLCJHIjowLCJCIjowfX0sIkxpbmVXZWlnaHQiOjAuMCwiTGluZVR5cGUiOjAsIlBhcmVudFN0eWxlIjpudWxsfSwiVmVydGljYWxDb25uZWN0b3JTdHlsZSI6eyIkaWQiOiI0MTUiLCJMaW5lQ29sb3IiOnsiJGlkIjoiNDE2IiwiJHR5cGUiOiJOTFJFLkNvbW1vbi5Eb20uU29saWRDb2xvckJydXNoLCBOTFJFLkNvbW1vbiIsIkNvbG9yIjp7IiRpZCI6IjQxNyIsIkEiOjI1NSwiUiI6MCwiRyI6MCwiQiI6MH19LCJMaW5lV2VpZ2h0IjowLjAsIkxpbmVUeXBlIjowLCJQYXJlbnRTdHlsZSI6bnVsbH0sIk1hcmdpbiI6bnVsbCwiU3RhcnREYXRlUG9zaXRpb24iOjMsIkVuZERhdGVQb3NpdGlvbiI6MywiRGF0ZUlzVmlzaWJsZSI6dHJ1ZSwiVGl0bGVQb3NpdGlvbiI6NCwiRHVyYXRpb25Qb3NpdGlvbiI6NiwiUGVyY2VudGFnZUNvbXBsZXRlZFBvc2l0aW9uIjoyLCJTcGFjaW5nIjozLCJJc0JlbG93VGltZWJhbmQiOnRydWUsIlBlcmNlbnRhZ2VDb21wbGV0ZVNoYXBlT3BhY2l0eSI6MzUsIlNoYXBlU3R5bGUiOnsiJGlkIjoiNDE4IiwiTWFyZ2luIjp7IiRpZCI6IjQxOSIsIlRvcCI6MC4wLCJMZWZ0Ijo0LjAsIlJpZ2h0Ijo0LjAsIkJvdHRvbSI6MC4wfSwiUGFkZGluZyI6eyIkaWQiOiI0MjAiLCJUb3AiOjAuMCwiTGVmdCI6MC4wLCJSaWdodCI6MC4wLCJCb3R0b20iOjAuMH0sIkJhY2tncm91bmQiOnsiJGlkIjoiNDIxIiwiQ29sb3IiOnsiJGlkIjoiNDIyIiwiQSI6MjU1LCJSIjoxNjAsIkciOjQzLCJCIjoxNDd9fSwiSXNWaXNpYmxlIjp0cnVlLCJXaWR0aCI6MC4wLCJIZWlnaHQiOjEwLjAsIkJvcmRlclN0eWxlIjp7IiRpZCI6IjQyMyIsIkxpbmVDb2xvciI6eyIkaWQiOiI0MjQiLCIkdHlwZSI6Ik5MUkUuQ29tbW9uLkRvbS5Tb2xpZENvbG9yQnJ1c2gsIE5MUkUuQ29tbW9uIiwiQ29sb3IiOnsiJGlkIjoiNDI1IiwiQSI6MjU1LCJSIjoyMzQsIkciOjIyLCJCIjozMH19LCJMaW5lV2VpZ2h0IjowLjAsIkxpbmVUeXBlIjowLCJQYXJlbnRTdHlsZSI6bnVsbH0sIlBhcmVudFN0eWxlIjpudWxsfSwiVGl0bGVTdHlsZSI6eyIkaWQiOiI0MjYiLCJGb250U2V0dGluZ3MiOnsiJGlkIjoiNDI3IiwiRm9udFNpemUiOjExLCJGb250TmFtZSI6IkNhbGlicmkiLCJJc0JvbGQiOmZhbHNlLCJJc0l0YWxpYyI6ZmFsc2UsIklzVW5kZXJsaW5lZCI6ZmFsc2UsIlBhcmVudFN0eWxlIjpudWxsfSwiQXV0b1NpemUiOjAsIkZvcmVncm91bmQiOnsiJGlkIjoiNDI4IiwiQ29sb3IiOnsiJGlkIjoiNDI5IiwiQSI6MjU1LCJSIjowLCJHIjowLCJCIjowfX0sIk1heFdpZHRoIjo3MjAuMCwiTWF4SGVpZ2h0IjoiSW5maW5pdHkiLCJTbWFydEZvcmVncm91bmRJc0FjdGl2ZSI6ZmFsc2UsIkhvcml6b250YWxBbGlnbm1lbnQiOjAsIlZlcnRpY2FsQWxpZ25tZW50IjoxLCJTbWFydEZvcmVncm91bmQiOm51bGwsIkJhY2tncm91bmRGaWxsVHlwZSI6MCwiTWFyZ2luIjp7IiRpZCI6IjQzMCIsIlRvcCI6MC4wLCJMZWZ0IjowLjAsIlJpZ2h0IjowLjAsIkJvdHRvbSI6MC4wfSwiUGFkZGluZyI6eyIkaWQiOiI0MzEiLCJUb3AiOjAuMCwiTGVmdCI6MC4wLCJSaWdodCI6MC4wLCJCb3R0b20iOjAuMH0sIkJhY2tncm91bmQiOnsiJGlkIjoiNDMyIiwiQ29sb3IiOnsiJGlkIjoiNDMzIiwiQSI6MCwiUiI6MjU1LCJHIjoyNTUsIkIiOjI1NX19LCJJc1Zpc2libGUiOnRydWUsIldpZHRoIjowLjAsIkhlaWdodCI6MC4wLCJCb3JkZXJTdHlsZSI6eyIkaWQiOiI0MzQiLCJMaW5lQ29sb3IiOm51bGwsIkxpbmVXZWlnaHQiOjAuMCwiTGluZVR5cGUiOjAsIlBhcmVudFN0eWxlIjpudWxsfSwiUGFyZW50U3R5bGUiOm51bGx9LCJEYXRlU3R5bGUiOnsiJGlkIjoiNDM1IiwiRm9udFNldHRpbmdzIjp7IiRpZCI6IjQzNiIsIkZvbnRTaXplIjoxMCwiRm9udE5hbWUiOiJDYWxpYnJpIiwiSXNCb2xkIjpmYWxzZSwiSXNJdGFsaWMiOmZhbHNlLCJJc1VuZGVybGluZWQiOmZhbHNlLCJQYXJlbnRTdHlsZSI6bnVsbH0sIkF1dG9TaXplIjowLCJGb3JlZ3JvdW5kIjp7IiRpZCI6IjQzNyIsIkNvbG9yIjp7IiRpZCI6IjQzOCIsIkEiOjI1NSwiUiI6MTQsIkciOjQwLCJCIjo2NX19LCJNYXhXaWR0aCI6MjAwLjAsIk1heEhlaWdodCI6IkluZmluaXR5IiwiU21hcnRGb3JlZ3JvdW5kSXNBY3RpdmUiOmZhbHNlLCJIb3Jpem9udGFsQWxpZ25tZW50IjoyLCJWZXJ0aWNhbEFsaWdubWVudCI6MSwiU21hcnRGb3JlZ3JvdW5kIjpudWxsLCJCYWNrZ3JvdW5kRmlsbFR5cGUiOjAsIk1hcmdpbiI6eyIkaWQiOiI0MzkiLCJUb3AiOjAuMCwiTGVmdCI6MC4wLCJSaWdodCI6MC4wLCJCb3R0b20iOjAuMH0sIlBhZGRpbmciOnsiJGlkIjoiNDQwIiwiVG9wIjowLjAsIkxlZnQiOjAuMCwiUmlnaHQiOjAuMCwiQm90dG9tIjowLjB9LCJCYWNrZ3JvdW5kIjp7IiRpZCI6IjQ0MSIsIkNvbG9yIjp7IiRpZCI6IjQ0MiIsIkEiOjAsIlIiOjI1NSwiRyI6MjU1LCJCIjoyNTV9fSwiSXNWaXNpYmxlIjp0cnVlLCJXaWR0aCI6MC4wLCJIZWlnaHQiOjAuMCwiQm9yZGVyU3R5bGUiOnsiJGlkIjoiNDQzIiwiTGluZUNvbG9yIjpudWxsLCJMaW5lV2VpZ2h0IjowLjAsIkxpbmVUeXBlIjowLCJQYXJlbnRTdHlsZSI6bnVsbH0sIlBhcmVudFN0eWxlIjpudWxsfSwiRGF0ZUZvcm1hdCI6eyIkaWQiOiI0NDQiLCJGb3JtYXRTdHJpbmciOiJNTU0geXl5eSIsIlNlcGFyYXRvciI6Ii8iLCJVc2VJbnRlcm5hdGlvbmFsRGF0ZUZvcm1hdCI6ZmFsc2UsIkRhdGVJc1Zpc2libGUiOnRydWUsIlRpbWVJc1Zpc2libGUiOmZhbHNlLCJIb3VyRGlnaXRzIjoxLCJBbVBtRGVzaWduYXRvciI6MiwiVHJpbTAwTWludXRlcyI6ZmFsc2UsIkxhc3RLbm93blZpc2liaWxpdHlTdGF0ZSI6bnVsbH0sIldlZWtOdW1iZXJpbmciOnsiJGlkIjoiNDQ1IiwiRm9ybWF0IjowLCJJc1Zpc2libGUiOmZhbHNlLCJMYXN0S25vd25WaXNpYmlsaXR5U3RhdGUiOmZhbHNlfSwiSXNWaXNpYmxlIjp0cnVlLCJQYXJlbnRTdHlsZSI6bnVsbH0sIkluZGV4Ijo4LCJTbWFydER1cmF0aW9uQWN0aXZhdGVkIjpmYWxzZSwiRGF0ZUZvcm1hdCI6eyIkcmVmIjoiNDQ0In0sIldlZWtOdW1iZXJpbmciOnsiJGlkIjoiNDQ2IiwiRm9ybWF0IjowLCJJc1Zpc2libGUiOmZhbHNlLCJMYXN0S25vd25WaXNpYmlsaXR5U3RhdGUiOmZhbHNlfSwiSWQiOiIyYWM0ZmY5NS0zZWFmLTRkODUtYWVkYS1mZmI4YmNjMTk4YTUiLCJJbXBvcnRJZCI6bnVsbCwiVGl0bGUiOiJQIENob3BwZXIgOiBJbnN0YWxsYXRpb24gYW5kIENvbW1pc3Npb25pbmcgcGhhc2UgKEZaSikiLCJOb3RlIjpudWxsLCJIeXBlcmxpbmsiOnsiJGlkIjoiNDQ3IiwiQWRkcmVzcyI6IiIsIlN1YkFkZHJlc3MiOiIifSwiSXNDaGFuZ2VkIjpmYWxzZSwiSXNOZXciOmZhbHNlfX1dLCJfbWlsZXN0b25lcyI6W10sIklkIjoiMDAwMDAwMDAtMDAwMC0wMDAwLTAwMDAtMDAwMDAwMDAwMDAwIiwiSXNTaW5nbGVJdGVtUm93Ijp0cnVlfV0sIkluZGV4Ijo2LCJJZCI6ImI4ZDFkODM1LTE4ZGEtNDVhYy1iZTFmLWJmZjM0MGRlYWE1OSIsIkhlYWRlclRleHQiOm51bGwsIklzRGVmYXVsdCI6dHJ1ZSwiU3R5bGUiOnsiJGlkIjoiNDQ4IiwiSGVhZGVyU3R5bGUiOnsiJGlkIjoiNDQ5IiwiVGV4dFN0eWxlIjp7IiRpZCI6IjQ1MCIsIkZvbnRTZXR0aW5ncyI6eyIkaWQiOiI0NTEiLCJGb250U2l6ZSI6MTEsIkZvbnROYW1lIjoiQ2FsaWJyaSIsIklzQm9sZCI6ZmFsc2UsIklzSXRhbGljIjpmYWxzZSwiSXNVbmRlcmxpbmVkIjpmYWxzZSwiUGFyZW50U3R5bGUiOm51bGx9LCJBdXRvU2l6ZSI6MiwiRm9yZWdyb3VuZCI6eyIkaWQiOiI0NTIiLCJDb2xvciI6eyIkaWQiOiI0NTMiLCJBIjoyNTUsIlIiOjAsIkciOjAsIkIiOjB9fSwiTWF4V2lkdGgiOiJJbmZpbml0eSIsIk1heEhlaWdodCI6IkluZmluaXR5IiwiU21hcnRGb3JlZ3JvdW5kSXNBY3RpdmUiOmZhbHNlLCJIb3Jpem9udGFsQWxpZ25tZW50IjowLCJWZXJ0aWNhbEFsaWdubWVudCI6MCwiU21hcnRGb3JlZ3JvdW5kIjpudWxsLCJCYWNrZ3JvdW5kRmlsbFR5cGUiOjAsIk1hcmdpbiI6eyIkaWQiOiI0NTQiLCJUb3AiOjAuMCwiTGVmdCI6MC4wLCJSaWdodCI6MC4wLCJCb3R0b20iOjAuMH0sIlBhZGRpbmciOnsiJGlkIjoiNDU1IiwiVG9wIjowLjAsIkxlZnQiOjAuMCwiUmlnaHQiOjAuMCwiQm90dG9tIjowLjB9LCJCYWNrZ3JvdW5kIjp7IiRpZCI6IjQ1NiIsIkNvbG9yIjp7IiRpZCI6IjQ1NyIsIkEiOjI1NSwiUiI6MCwiRyI6MCwiQiI6MH19LCJJc1Zpc2libGUiOnRydWUsIldpZHRoIjowLjAsIkhlaWdodCI6MC4wLCJCb3JkZXJTdHlsZSI6bnVsbCwiUGFyZW50U3R5bGUiOm51bGx9LCJSZWN0YW5nbGVTdHlsZSI6eyIkaWQiOiI0NTgiLCJNYXJnaW4iOnsiJGlkIjoiNDU5IiwiVG9wIjowLjAsIkxlZnQiOjAuMCwiUmlnaHQiOjAuMCwiQm90dG9tIjowLjB9LCJQYWRkaW5nIjp7IiRpZCI6IjQ2MCIsIlRvcCI6MC4wLCJMZWZ0IjowLjAsIlJpZ2h0IjowLjAsIkJvdHRvbSI6MC4wfSwiQmFja2dyb3VuZCI6eyIkaWQiOiI0NjEiLCJDb2xvciI6eyIkaWQiOiI0NjIiLCJBIjo2MywiUiI6MjMzLCJHIjoxMTMsIkIiOjUwfX0sIklzVmlzaWJsZSI6dHJ1ZSwiV2lkdGgiOjAuMCwiSGVpZ2h0IjowLjAsIkJvcmRlclN0eWxlIjp7IiRpZCI6IjQ2MyIsIkxpbmVDb2xvciI6eyIkaWQiOiI0NjQiLCIkdHlwZSI6Ik5MUkUuQ29tbW9uLkRvbS5Tb2xpZENvbG9yQnJ1c2gsIE5MUkUuQ29tbW9uIiwiQ29sb3IiOnsiJGlkIjoiNDY1IiwiQSI6MjU1LCJSIjoyNTUsIkciOjI1NSwiQiI6MjU1fX0sIkxpbmVXZWlnaHQiOjAuMCwiTGluZVR5cGUiOjAsIlBhcmVudFN0eWxlIjpudWxsfSwiUGFyZW50U3R5bGUiOm51bGx9LCJNYXJnaW4iOnsiJGlkIjoiNDY2IiwiVG9wIjowLjAsIkxlZnQiOjAuMCwiUmlnaHQiOjAuMCwiQm90dG9tIjowLjB9LCJQYWRkaW5nIjp7IiRpZCI6IjQ2NyIsIlRvcCI6MC4wLCJMZWZ0IjowLjAsIlJpZ2h0IjowLjAsIkJvdHRvbSI6MC4wfSwiQmFja2dyb3VuZCI6bnVsbCwiSXNWaXNpYmxlIjp0cnVlLCJXaWR0aCI6MC4wLCJIZWlnaHQiOjAuMCwiQm9yZGVyU3R5bGUiOm51bGwsIlBhcmVudFN0eWxlIjpudWxsfSwiQmFja2dyb3VuZFN0eWxlIjp7IiRpZCI6IjQ2OCIsIk1hcmdpbiI6eyIkaWQiOiI0NjkiLCJUb3AiOjAuMCwiTGVmdCI6MC4wLCJSaWdodCI6MC4wLCJCb3R0b20iOjAuMH0sIlBhZGRpbmciOnsiJGlkIjoiNDcwIiwiVG9wIjowLjAsIkxlZnQiOjAuMCwiUmlnaHQiOjAuMCwiQm90dG9tIjowLjB9LCJCYWNrZ3JvdW5kIjp7IiRpZCI6IjQ3MSIsIkNvbG9yIjp7IiRpZCI6IjQ3MiIsIkEiOjUxLCJSIjoyMDAsIkciOjIwMCwiQiI6MjAwfX0sIklzVmlzaWJsZSI6dHJ1ZSwiV2lkdGgiOjAuMCwiSGVpZ2h0IjowLjAsIkJvcmRlclN0eWxlIjp7IiRpZCI6IjQ3MyIsIkxpbmVDb2xvciI6eyIkaWQiOiI0NzQiLCIkdHlwZSI6Ik5MUkUuQ29tbW9uLkRvbS5Tb2xpZENvbG9yQnJ1c2gsIE5MUkUuQ29tbW9uIiwiQ29sb3IiOnsiJGlkIjoiNDc1IiwiQSI6MjU1LCJSIjoyMzQsIkciOjIyLCJCIjozMH19LCJMaW5lV2VpZ2h0IjowLjAsIkxpbmVUeXBlIjowLCJQYXJlbnRTdHlsZSI6bnVsbH0sIlBhcmVudFN0eWxlIjpudWxsfSwiTWFyZ2luIjp7IiRpZCI6IjQ3NiIsIlRvcCI6MC4wLCJMZWZ0IjowLjAsIlJpZ2h0IjowLjAsIkJvdHRvbSI6MC4wfSwiUGFkZGluZyI6eyIkaWQiOiI0NzciLCJUb3AiOjAuMCwiTGVmdCI6MC4wLCJSaWdodCI6MC4wLCJCb3R0b20iOjAuMH0sIklzVmlzaWJsZSI6dHJ1ZSwiV2lkdGgiOjAuMCwiSGVpZ2h0IjowLjAsIkJvcmRlclN0eWxlIjp7IiRpZCI6IjQ3OCIsIkxpbmVDb2xvciI6bnVsbCwiTGluZVdlaWdodCI6MC4wLCJMaW5lVHlwZSI6MCwiUGFyZW50U3R5bGUiOm51bGx9LCJQYXJlbnRTdHlsZSI6bnVsbH19XSwiSWQiOiI1YjUzZjMzNS02ODI3LTQ0YTMtYWNhMC01MTI5ZjNkMTc3ZmUiLCJJbmRleCI6NiwiSGVhZGVyVGV4dCI6Ik5vLiAyIC0gQ3JpdGljYWwgUGF0aCBQIENob3BwZXIgXHJcbig4IGRheXMgVEYpIiwiU3R5bGUiOnsiJGlkIjoiNDc5IiwiU3R5bGVJZCI6Ijk4NTEzZTEwLTU1MWMtNGYzMC1hYzExLWEwNjkwZTkwMzEzNCIsIkhlYWRlclN0eWxlIjp7IiRpZCI6IjQ4MCIsIlRleHRJc1ZlcnRpY2FsIjpmYWxzZSwiVGV4dFN0eWxlIjp7IiRpZCI6IjQ4MSIsIkZvbnRTZXR0aW5ncyI6eyIkaWQiOiI0ODIiLCJGb250U2l6ZSI6MTEsIkZvbnROYW1lIjoiQ2FsaWJyaSIsIklzQm9sZCI6ZmFsc2UsIklzSXRhbGljIjpmYWxzZSwiSXNVbmRlcmxpbmVkIjpmYWxzZSwiUGFyZW50U3R5bGUiOm51bGx9LCJBdXRvU2l6ZSI6MiwiRm9yZWdyb3VuZCI6eyIkaWQiOiI0ODMiLCJDb2xvciI6eyIkaWQiOiI0ODQiLCJBIjoyNTUsIlIiOjI1NSwiRyI6MjU1LCJCIjoyNTV9fSwiTWF4V2lkdGgiOiJJbmZpbml0eSIsIk1heEhlaWdodCI6IkluZmluaXR5IiwiU21hcnRGb3JlZ3JvdW5kSXNBY3RpdmUiOmZhbHNlLCJIb3Jpem9udGFsQWxpZ25tZW50IjowLCJWZXJ0aWNhbEFsaWdubWVudCI6MCwiU21hcnRGb3JlZ3JvdW5kIjpudWxsLCJCYWNrZ3JvdW5kRmlsbFR5cGUiOjAsIk1hcmdpbiI6eyIkaWQiOiI0ODUiLCJUb3AiOjAuMCwiTGVmdCI6MC4wLCJSaWdodCI6MC4wLCJCb3R0b20iOjAuMH0sIlBhZGRpbmciOnsiJGlkIjoiNDg2IiwiVG9wIjowLjAsIkxlZnQiOjAuMCwiUmlnaHQiOjAuMCwiQm90dG9tIjowLjB9LCJCYWNrZ3JvdW5kIjp7IiRpZCI6IjQ4NyIsIkNvbG9yIjp7IiRpZCI6IjQ4OCIsIkEiOjI1NSwiUiI6MjU1LCJHIjoyNTUsIkIiOjI1NX19LCJJc1Zpc2libGUiOnRydWUsIldpZHRoIjowLjAsIkhlaWdodCI6MC4wLCJCb3JkZXJTdHlsZSI6bnVsbCwiUGFyZW50U3R5bGUiOm51bGx9LCJSZWN0YW5nbGVTdHlsZSI6eyIkaWQiOiI0ODkiLCJNYXJnaW4iOnsiJGlkIjoiNDkwIiwiVG9wIjowLjAsIkxlZnQiOjAuMCwiUmlnaHQiOjAuMCwiQm90dG9tIjowLjB9LCJQYWRkaW5nIjp7IiRpZCI6IjQ5MSIsIlRvcCI6MC4wLCJMZWZ0IjowLjAsIlJpZ2h0IjowLjAsIkJvdHRvbSI6MC4wfSwiQmFja2dyb3VuZCI6eyIkaWQiOiI0OTIiLCJDb2xvciI6eyIkaWQiOiI0OTMiLCJBIjoyNTUsIlIiOjE2MCwiRyI6NDMsIkIiOjE0N319LCJJc1Zpc2libGUiOnRydWUsIldpZHRoIjowLjAsIkhlaWdodCI6MC4wLCJCb3JkZXJTdHlsZSI6eyIkaWQiOiI0OTQiLCJMaW5lQ29sb3IiOnsiJGlkIjoiNDk1IiwiJHR5cGUiOiJOTFJFLkNvbW1vbi5Eb20uU29saWRDb2xvckJydXNoLCBOTFJFLkNvbW1vbiIsIkNvbG9yIjp7IiRpZCI6IjQ5NiIsIkEiOjI1NSwiUiI6MjU1LCJHIjoyNTUsIkIiOjI1NX19LCJMaW5lV2VpZ2h0IjowLjAsIkxpbmVUeXBlIjowLCJQYXJlbnRTdHlsZSI6bnVsbH0sIlBhcmVudFN0eWxlIjpudWxsfSwiTWFyZ2luIjp7IiRpZCI6IjQ5NyIsIlRvcCI6MC4wLCJMZWZ0IjowLjAsIlJpZ2h0IjowLjAsIkJvdHRvbSI6MC4wfSwiUGFkZGluZyI6eyIkaWQiOiI0OTgiLCJUb3AiOjAuMCwiTGVmdCI6MC4wLCJSaWdodCI6MC4wLCJCb3R0b20iOjAuMH0sIkJhY2tncm91bmQiOm51bGwsIklzVmlzaWJsZSI6dHJ1ZSwiV2lkdGgiOjAuMCwiSGVpZ2h0IjowLjAsIkJvcmRlclN0eWxlIjpudWxsLCJQYXJlbnRTdHlsZSI6bnVsbH0sIkJhY2tncm91bmRTdHlsZSI6eyIkaWQiOiI0OTkiLCJNYXJnaW4iOnsiJGlkIjoiNTAwIiwiVG9wIjowLjAsIkxlZnQiOjAuMCwiUmlnaHQiOjAuMCwiQm90dG9tIjowLjB9LCJQYWRkaW5nIjp7IiRpZCI6IjUwMSIsIlRvcCI6MC4wLCJMZWZ0IjowLjAsIlJpZ2h0IjowLjAsIkJvdHRvbSI6MC4wfSwiQmFja2dyb3VuZCI6eyIkaWQiOiI1MDIiLCJDb2xvciI6eyIkaWQiOiI1MDMiLCJBIjo1MSwiUiI6MjAwLCJHIjoyMDAsIkIiOjIwMH19LCJJc1Zpc2libGUiOnRydWUsIldpZHRoIjowLjAsIkhlaWdodCI6MC4wLCJCb3JkZXJTdHlsZSI6eyIkaWQiOiI1MDQiLCJMaW5lQ29sb3IiOnsiJGlkIjoiNTA1IiwiJHR5cGUiOiJOTFJFLkNvbW1vbi5Eb20uU29saWRDb2xvckJydXNoLCBOTFJFLkNvbW1vbiIsIkNvbG9yIjp7IiRpZCI6IjUwNiIsIkEiOjI1NSwiUiI6MjM0LCJHIjoyMiwiQiI6MzB9fSwiTGluZVdlaWdodCI6MC4wLCJMaW5lVHlwZSI6MCwiUGFyZW50U3R5bGUiOm51bGx9LCJQYXJlbnRTdHlsZSI6bnVsbH0sIklzQWJvdmVUaW1lYmFuZCI6ZmFsc2UsIlNwYWNpbmciOjMsIkRlZmF1bHRTd2ltbGFuZVRhc2tTdHlsZSI6eyIkaWQiOiI1MDciLCIkdHlwZSI6Ik5MUkUuQ29tbW9uLkRvbS5TdHlsZXMuRXhwbGljaXRTZXRhYmxlVGFza1N0eWxlLCBOTFJFLkNvbW1vbiIsIlNoYXBlIjoxLCJTaGFwZVRoaWNrbmVzcyI6MCwiRHVyYXRpb25Gb3JtYXQiOjAsIkluY2x1ZGVOb25Xb3JraW5nRGF5c0luRHVyYXRpb24iOmZhbHNlLCJQZXJjZW50YWdlQ29tcGxldGVTdHlsZSI6eyIkaWQiOiI1MDgiLCJGb250U2V0dGluZ3MiOnsiJGlkIjoiNTA5IiwiRm9udFNpemUiOjEwLCJGb250TmFtZSI6IkNhbGlicmkiLCJJc0JvbGQiOmZhbHNlLCJJc0l0YWxpYyI6ZmFsc2UsIklzVW5kZXJsaW5lZCI6ZmFsc2UsIlBhcmVudFN0eWxlIjpudWxsfSwiQXV0b1NpemUiOjAsIkZvcmVncm91bmQiOnsiJGlkIjoiNTEwIiwiQ29sb3IiOnsiJGlkIjoiNTExIiwiQSI6MjU1LCJSIjoyMzIsIkciOjIzMiwiQiI6MjMyfX0sIk1heFdpZHRoIjoyMDAuMCwiTWF4SGVpZ2h0IjoiSW5maW5pdHkiLCJTbWFydEZvcmVncm91bmRJc0FjdGl2ZSI6ZmFsc2UsIkhvcml6b250YWxBbGlnbm1lbnQiOjEsIlZlcnRpY2FsQWxpZ25tZW50IjoxLCJTbWFydEZvcmVncm91bmQiOm51bGwsIkJhY2tncm91bmRGaWxsVHlwZSI6MCwiTWFyZ2luIjp7IiRpZCI6IjUxMiIsIlRvcCI6MC4wLCJMZWZ0IjowLjAsIlJpZ2h0IjowLjAsIkJvdHRvbSI6MC4wfSwiUGFkZGluZyI6eyIkaWQiOiI1MTMiLCJUb3AiOjAuMCwiTGVmdCI6MC4wLCJSaWdodCI6MC4wLCJCb3R0b20iOjAuMH0sIkJhY2tncm91bmQiOnsiJGlkIjoiNTE0IiwiQ29sb3IiOnsiJGlkIjoiNTE1IiwiQSI6ODksIlIiOjAsIkciOjAsIkIiOjB9fSwiSXNWaXNpYmxlIjp0cnVlLCJXaWR0aCI6MC4wLCJIZWlnaHQiOjAuMCwiQm9yZGVyU3R5bGUiOnsiJGlkIjoiNTE2IiwiTGluZUNvbG9yIjpudWxsLCJMaW5lV2VpZ2h0IjowLjAsIkxpbmVUeXBlIjowLCJQYXJlbnRTdHlsZSI6bnVsbH0sIlBhcmVudFN0eWxlIjpudWxsfSwiRHVyYXRpb25TdHlsZSI6eyIkaWQiOiI1MTciLCJGb250U2V0dGluZ3MiOnsiJGlkIjoiNTE4IiwiRm9udFNpemUiOjEwLCJGb250TmFtZSI6IkNhbGlicmkiLCJJc0JvbGQiOmZhbHNlLCJJc0l0YWxpYyI6ZmFsc2UsIklzVW5kZXJsaW5lZCI6ZmFsc2UsIlBhcmVudFN0eWxlIjpudWxsfSwiQXV0b1NpemUiOjAsIkZvcmVncm91bmQiOnsiJGlkIjoiNTE5IiwiQ29sb3IiOnsiJGlkIjoiNTIwIiwiQSI6MjU1LCJSIjoyMzcsIkciOjEyNSwiQiI6NDl9fSwiTWF4V2lkdGgiOjIwMC4wLCJNYXhIZWlnaHQiOiJJbmZpbml0eSIsIlNtYXJ0Rm9yZWdyb3VuZElzQWN0aXZlIjpmYWxzZSwiSG9yaXpvbnRhbEFsaWdubWVudCI6MCwiVmVydGljYWxBbGlnbm1lbnQiOjEsIlNtYXJ0Rm9yZWdyb3VuZCI6bnVsbCwiQmFja2dyb3VuZEZpbGxUeXBlIjowLCJNYXJnaW4iOnsiJGlkIjoiNTIxIiwiVG9wIjowLjAsIkxlZnQiOjAuMCwiUmlnaHQiOjAuMCwiQm90dG9tIjowLjB9LCJQYWRkaW5nIjp7IiRpZCI6IjUyMiIsIlRvcCI6MC4wLCJMZWZ0IjowLjAsIlJpZ2h0IjowLjAsIkJvdHRvbSI6MC4wfSwiQmFja2dyb3VuZCI6eyIkaWQiOiI1MjMiLCJDb2xvciI6eyIkaWQiOiI1MjQiLCJBIjoyNTUsIlIiOjIzNywiRyI6MTI1LCJCIjo0OX19LCJJc1Zpc2libGUiOnRydWUsIldpZHRoIjowLjAsIkhlaWdodCI6MC4wLCJCb3JkZXJTdHlsZSI6eyIkaWQiOiI1MjUiLCJMaW5lQ29sb3IiOm51bGwsIkxpbmVXZWlnaHQiOjAuMCwiTGluZVR5cGUiOjAsIlBhcmVudFN0eWxlIjpudWxsfSwiUGFyZW50U3R5bGUiOm51bGx9LCJIb3Jpem9udGFsQ29ubmVjdG9yU3R5bGUiOnsiJGlkIjoiNTI2IiwiTGluZUNvbG9yIjp7IiRpZCI6IjUyNyIsIiR0eXBlIjoiTkxSRS5Db21tb24uRG9tLlNvbGlkQ29sb3JCcnVzaCwgTkxSRS5Db21tb24iLCJDb2xvciI6eyIkaWQiOiI1MjgiLCJBIjoyNTUsIlIiOjAsIkciOjAsIkIiOjB9fSwiTGluZVdlaWdodCI6MC4wLCJMaW5lVHlwZSI6MCwiUGFyZW50U3R5bGUiOm51bGx9LCJWZXJ0aWNhbENvbm5lY3RvclN0eWxlIjp7IiRpZCI6IjUyOSIsIkxpbmVDb2xvciI6eyIkaWQiOiI1MzAiLCIkdHlwZSI6Ik5MUkUuQ29tbW9uLkRvbS5Tb2xpZENvbG9yQnJ1c2gsIE5MUkUuQ29tbW9uIiwiQ29sb3IiOnsiJGlkIjoiNTMxIiwiQSI6MjU1LCJSIjowLCJHIjowLCJCIjowfX0sIkxpbmVXZWlnaHQiOjAuMCwiTGluZVR5cGUiOjAsIlBhcmVudFN0eWxlIjpudWxsfSwiTWFyZ2luIjpudWxsLCJTdGFydERhdGVQb3NpdGlvbiI6MywiRW5kRGF0ZVBvc2l0aW9uIjozLCJEYXRlSXNWaXNpYmxlIjp0cnVlLCJUaXRsZVBvc2l0aW9uIjo0LCJEdXJhdGlvblBvc2l0aW9uIjo2LCJQZXJjZW50YWdlQ29tcGxldGVkUG9zaXRpb24iOjIsIlNwYWNpbmciOjMsIklzQmVsb3dUaW1lYmFuZCI6ZmFsc2UsIlBlcmNlbnRhZ2VDb21wbGV0ZVNoYXBlT3BhY2l0eSI6MzUsIlNoYXBlU3R5bGUiOnsiJGlkIjoiNTMyIiwiTWFyZ2luIjp7IiRpZCI6IjUzMyIsIlRvcCI6MC4wLCJMZWZ0Ijo0LjAsIlJpZ2h0Ijo0LjAsIkJvdHRvbSI6MC4wfSwiUGFkZGluZyI6eyIkaWQiOiI1MzQiLCJUb3AiOjAuMCwiTGVmdCI6MC4wLCJSaWdodCI6MC4wLCJCb3R0b20iOjAuMH0sIkJhY2tncm91bmQiOnsiJGlkIjoiNTM1IiwiQ29sb3IiOnsiJGlkIjoiNTM2IiwiQSI6MjU1LCJSIjoyMzMsIkciOjExMywiQiI6NTB9fSwiSXNWaXNpYmxlIjp0cnVlLCJXaWR0aCI6MC4wLCJIZWlnaHQiOjEwLjAsIkJvcmRlclN0eWxlIjp7IiRpZCI6IjUzNyIsIkxpbmVDb2xvciI6eyIkaWQiOiI1MzgiLCIkdHlwZSI6Ik5MUkUuQ29tbW9uLkRvbS5Tb2xpZENvbG9yQnJ1c2gsIE5MUkUuQ29tbW9uIiwiQ29sb3IiOnsiJGlkIjoiNTM5IiwiQSI6MjU1LCJSIjoyMzQsIkciOjIyLCJCIjozMH19LCJMaW5lV2VpZ2h0IjowLjAsIkxpbmVUeXBlIjowLCJQYXJlbnRTdHlsZSI6bnVsbH0sIlBhcmVudFN0eWxlIjpudWxsfSwiVGl0bGVTdHlsZSI6eyIkaWQiOiI1NDAiLCJGb250U2V0dGluZ3MiOnsiJGlkIjoiNTQxIiwiRm9udFNpemUiOjExLCJGb250TmFtZSI6IkNhbGlicmkiLCJJc0JvbGQiOmZhbHNlLCJJc0l0YWxpYyI6ZmFsc2UsIklzVW5kZXJsaW5lZCI6ZmFsc2UsIlBhcmVudFN0eWxlIjpudWxsfSwiQXV0b1NpemUiOjAsIkZvcmVncm91bmQiOnsiJGlkIjoiNTQyIiwiQ29sb3IiOnsiJGlkIjoiNTQz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U0NCIsIlRvcCI6MC4wLCJMZWZ0IjowLjAsIlJpZ2h0IjowLjAsIkJvdHRvbSI6MC4wfSwiUGFkZGluZyI6eyIkaWQiOiI1NDUiLCJUb3AiOjAuMCwiTGVmdCI6MC4wLCJSaWdodCI6MC4wLCJCb3R0b20iOjAuMH0sIkJhY2tncm91bmQiOnsiJGlkIjoiNTQ2IiwiQ29sb3IiOnsiJGlkIjoiNTQ3IiwiQSI6MjU1LCJSIjowLCJHIjowLCJCIjowfX0sIklzVmlzaWJsZSI6dHJ1ZSwiV2lkdGgiOjAuMCwiSGVpZ2h0IjowLjAsIkJvcmRlclN0eWxlIjp7IiRpZCI6IjU0OCIsIkxpbmVDb2xvciI6bnVsbCwiTGluZVdlaWdodCI6MC4wLCJMaW5lVHlwZSI6MCwiUGFyZW50U3R5bGUiOm51bGx9LCJQYXJlbnRTdHlsZSI6bnVsbH0sIkRhdGVTdHlsZSI6eyIkaWQiOiI1NDkiLCJGb250U2V0dGluZ3MiOnsiJGlkIjoiNTUwIiwiRm9udFNpemUiOjEwLCJGb250TmFtZSI6IkNhbGlicmkiLCJJc0JvbGQiOmZhbHNlLCJJc0l0YWxpYyI6ZmFsc2UsIklzVW5kZXJsaW5lZCI6ZmFsc2UsIlBhcmVudFN0eWxlIjpudWxsfSwiQXV0b1NpemUiOjAsIkZvcmVncm91bmQiOnsiJGlkIjoiNTUxIiwiQ29sb3IiOnsiJGlkIjoiNTUyIiwiQSI6MjU1LCJSIjoxNCwiRyI6NDAsIkIiOjY1fX0sIk1heFdpZHRoIjoyMDAuMCwiTWF4SGVpZ2h0IjoiSW5maW5pdHkiLCJTbWFydEZvcmVncm91bmRJc0FjdGl2ZSI6ZmFsc2UsIkhvcml6b250YWxBbGlnbm1lbnQiOjIsIlZlcnRpY2FsQWxpZ25tZW50IjoxLCJTbWFydEZvcmVncm91bmQiOm51bGwsIkJhY2tncm91bmRGaWxsVHlwZSI6MCwiTWFyZ2luIjp7IiRpZCI6IjU1MyIsIlRvcCI6MC4wLCJMZWZ0IjowLjAsIlJpZ2h0IjowLjAsIkJvdHRvbSI6MC4wfSwiUGFkZGluZyI6eyIkaWQiOiI1NTQiLCJUb3AiOjAuMCwiTGVmdCI6MC4wLCJSaWdodCI6MC4wLCJCb3R0b20iOjAuMH0sIkJhY2tncm91bmQiOnsiJGlkIjoiNTU1IiwiQ29sb3IiOnsiJGlkIjoiNTU2IiwiQSI6MjU1LCJSIjoxNCwiRyI6NDAsIkIiOjY1fX0sIklzVmlzaWJsZSI6dHJ1ZSwiV2lkdGgiOjAuMCwiSGVpZ2h0IjowLjAsIkJvcmRlclN0eWxlIjp7IiRpZCI6IjU1NyIsIkxpbmVDb2xvciI6bnVsbCwiTGluZVdlaWdodCI6MC4wLCJMaW5lVHlwZSI6MCwiUGFyZW50U3R5bGUiOm51bGx9LCJQYXJlbnRTdHlsZSI6bnVsbH0sIkRhdGVGb3JtYXQiOnsiJGlkIjoiNTU4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U1OSIsIkZvcm1hdCI6MCwiSXNWaXNpYmxlIjpmYWxzZSwiTGFzdEtub3duVmlzaWJpbGl0eVN0YXRlIjpmYWxzZX0sIklzVmlzaWJsZSI6dHJ1ZSwiUGFyZW50U3R5bGUiOm51bGwsIl9leHBsaWNpdGx5U2V0Ijp7IiRpZCI6IjU2MCIsIlNoYXBlU3R5bGUiOmZhbHNlLCJUaXRsZVN0eWxlIjpmYWxzZSwiRGF0ZVN0eWxlIjpmYWxzZSwiSG9yaXpvbnRhbENvbm5lY3RvclN0eWxlIjpmYWxzZSwiVmVydGljYWxDb25uZWN0b3JTdHlsZSI6ZmFsc2UsIlBlcmNlbnRhZ2VDb21wbGV0ZVNoYXBlT3BhY2l0eSI6ZmFsc2UsIkRhdGVGb3JtYXQiOmZhbHNlLCJJc1Zpc2libGUiOmZhbHNlLCJTaGFwZSI6ZmFsc2UsIlNoYXBlVGhpY2tuZXNzIjpmYWxzZSwiTWFyZ2luIjpmYWxzZSwiU3RhcnREYXRlUG9zaXRpb24iOmZhbHNlLCJFbmREYXRlUG9zaXRpb24iOmZhbHNlLCJUaXRsZVBvc2l0aW9uIjpmYWxzZSwiRHVyYXRpb25Qb3NpdGlvbiI6ZmFsc2UsIlBlcmNlbnRhZ2VDb21wbGV0ZWRQb3NpdGlvbiI6ZmFsc2UsIlNwYWNpbmciOmZhbHNlLCJJc0JlbG93VGltZWJhbmQiOmZhbHNlLCJEdXJhdGlvbkZvcm1hdCI6ZmFsc2UsIldlZWtOdW1iZXJpbmciOmZhbHNlfX0sIkRlZmF1bHRTd2ltbGFuZU1vdFN0eWxlIjp7IiRpZCI6IjU2MSIsIlNoYXBlIjoxLCJDb25uZWN0b3JNYXJnaW4iOnsiJGlkIjoiNTYyIiwiVG9wIjowLjAsIkxlZnQiOjIuMCwiUmlnaHQiOjIuMCwiQm90dG9tIjowLjB9LCJDb25uZWN0b3JTdHlsZSI6eyIkaWQiOiI1NjMiLCJMaW5lQ29sb3IiOnsiJGlkIjoiNTY0IiwiJHR5cGUiOiJOTFJFLkNvbW1vbi5Eb20uU29saWRDb2xvckJydXNoLCBOTFJFLkNvbW1vbiIsIkNvbG9yIjp7IiRpZCI6IjU2NSIsIkEiOjEyNywiUiI6MTI4LCJHIjo1MywiQiI6MTR9fSwiTGluZVdlaWdodCI6MS4wLCJMaW5lVHlwZSI6MCwiUGFyZW50U3R5bGUiOm51bGx9LCJJc0JlbG93VGltZWJhbmQiOmZhbHNlLCJQb3NpdGlvbk9uVGFzayI6MSwiSGlkZURhdGUiOmZhbHNlLCJTaGFwZVNpemUiOjAsIlNwYWNpbmciOjAuMCwiUGFkZGluZyI6eyIkaWQiOiI1NjYiLCJUb3AiOjUuMCwiTGVmdCI6My4wLCJSaWdodCI6MC4wLCJCb3R0b20iOjIuMH0sIlNoYXBlU3R5bGUiOnsiJGlkIjoiNTY3IiwiTWFyZ2luIjp7IiRpZCI6IjU2OCIsIlRvcCI6MC4wLCJMZWZ0IjowLjAsIlJpZ2h0IjowLjAsIkJvdHRvbSI6MC4wfSwiUGFkZGluZyI6eyIkaWQiOiI1NjkiLCJUb3AiOjAuMCwiTGVmdCI6MC4wLCJSaWdodCI6MC4wLCJCb3R0b20iOjAuMH0sIkJhY2tncm91bmQiOnsiJGlkIjoiNTcwIiwiQ29sb3IiOnsiJGlkIjoiNTcxIiwiQSI6MjU1LCJSIjoxMjgsIkciOjUzLCJCIjoxNH19LCJJc1Zpc2libGUiOnRydWUsIldpZHRoIjoxMi4wLCJIZWlnaHQiOjE0LjAsIkJvcmRlclN0eWxlIjp7IiRpZCI6IjU3MiIsIkxpbmVDb2xvciI6eyIkaWQiOiI1NzMiLCIkdHlwZSI6Ik5MUkUuQ29tbW9uLkRvbS5Tb2xpZENvbG9yQnJ1c2gsIE5MUkUuQ29tbW9uIiwiQ29sb3IiOnsiJGlkIjoiNTc0IiwiQSI6MjU1LCJSIjoyNTUsIkciOjI1NSwiQiI6MjU1fX0sIkxpbmVXZWlnaHQiOjAuMCwiTGluZVR5cGUiOjAsIlBhcmVudFN0eWxlIjpudWxsfSwiUGFyZW50U3R5bGUiOm51bGx9LCJUaXRsZVN0eWxlIjp7IiRpZCI6IjU3NSIsIkZvbnRTZXR0aW5ncyI6eyIkaWQiOiI1NzYiLCJGb250U2l6ZSI6MTEsIkZvbnROYW1lIjoiQ2FsaWJyaSIsIklzQm9sZCI6ZmFsc2UsIklzSXRhbGljIjpmYWxzZSwiSXNVbmRlcmxpbmVkIjpmYWxzZSwiUGFyZW50U3R5bGUiOm51bGx9LCJBdXRvU2l6ZSI6MCwiRm9yZWdyb3VuZCI6eyIkaWQiOiI1NzciLCJDb2xvciI6eyIkaWQiOiI1NzgiLCJBIjoyNTUsIlIiOjAsIkciOjAsIkIiOjB9fSwiTWF4V2lkdGgiOjIwMC4wLCJNYXhIZWlnaHQiOiJJbmZpbml0eSIsIlNtYXJ0Rm9yZWdyb3VuZElzQWN0aXZlIjpmYWxzZSwiSG9yaXpvbnRhbEFsaWdubWVudCI6MSwiVmVydGljYWxBbGlnbm1lbnQiOjEsIlNtYXJ0Rm9yZWdyb3VuZCI6bnVsbCwiQmFja2dyb3VuZEZpbGxUeXBlIjowLCJNYXJnaW4iOnsiJGlkIjoiNTc5IiwiVG9wIjowLjAsIkxlZnQiOjAuMCwiUmlnaHQiOjAuMCwiQm90dG9tIjowLjB9LCJQYWRkaW5nIjp7IiRpZCI6IjU4MCIsIlRvcCI6MC4wLCJMZWZ0IjowLjAsIlJpZ2h0IjowLjAsIkJvdHRvbSI6MC4wfSwiQmFja2dyb3VuZCI6eyIkaWQiOiI1ODEiLCJDb2xvciI6eyIkaWQiOiI1ODIiLCJBIjoyNTUsIlIiOjAsIkciOjAsIkIiOjB9fSwiSXNWaXNpYmxlIjp0cnVlLCJXaWR0aCI6MC4wLCJIZWlnaHQiOjAuMCwiQm9yZGVyU3R5bGUiOnsiJGlkIjoiNTgzIiwiTGluZUNvbG9yIjpudWxsLCJMaW5lV2VpZ2h0IjowLjAsIkxpbmVUeXBlIjowLCJQYXJlbnRTdHlsZSI6bnVsbH0sIlBhcmVudFN0eWxlIjpudWxsfSwiRGF0ZVN0eWxlIjp7IiRpZCI6IjU4NCIsIkZvbnRTZXR0aW5ncyI6eyIkaWQiOiI1ODUiLCJGb250U2l6ZSI6MTAsIkZvbnROYW1lIjoiQ2FsaWJyaSIsIklzQm9sZCI6ZmFsc2UsIklzSXRhbGljIjpmYWxzZSwiSXNVbmRlcmxpbmVkIjpmYWxzZSwiUGFyZW50U3R5bGUiOm51bGx9LCJBdXRvU2l6ZSI6MCwiRm9yZWdyb3VuZCI6eyIkaWQiOiI1ODYiLCJDb2xvciI6eyIkaWQiOiI1ODciLCJBIjoyNTUsIlIiOjE0LCJHIjo0MCwiQiI6NjV9fSwiTWF4V2lkdGgiOjIwMC4wLCJNYXhIZWlnaHQiOiJJbmZpbml0eSIsIlNtYXJ0Rm9yZWdyb3VuZElzQWN0aXZlIjpmYWxzZSwiSG9yaXpvbnRhbEFsaWdubWVudCI6MSwiVmVydGljYWxBbGlnbm1lbnQiOjEsIlNtYXJ0Rm9yZWdyb3VuZCI6bnVsbCwiQmFja2dyb3VuZEZpbGxUeXBlIjowLCJNYXJnaW4iOnsiJGlkIjoiNTg4IiwiVG9wIjowLjAsIkxlZnQiOjAuMCwiUmlnaHQiOjAuMCwiQm90dG9tIjowLjB9LCJQYWRkaW5nIjp7IiRpZCI6IjU4OSIsIlRvcCI6MC4wLCJMZWZ0IjowLjAsIlJpZ2h0IjowLjAsIkJvdHRvbSI6MC4wfSwiQmFja2dyb3VuZCI6eyIkaWQiOiI1OTAiLCJDb2xvciI6eyIkaWQiOiI1OTEiLCJBIjoyNTUsIlIiOjE0LCJHIjo0MCwiQiI6NjV9fSwiSXNWaXNpYmxlIjp0cnVlLCJXaWR0aCI6MC4wLCJIZWlnaHQiOjAuMCwiQm9yZGVyU3R5bGUiOnsiJGlkIjoiNTkyIiwiTGluZUNvbG9yIjpudWxsLCJMaW5lV2VpZ2h0IjowLjAsIkxpbmVUeXBlIjowLCJQYXJlbnRTdHlsZSI6bnVsbH0sIlBhcmVudFN0eWxlIjpudWxsfSwiRGF0ZUZvcm1hdCI6eyIkaWQiOiI1OTM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NTk0IiwiRm9ybWF0IjowLCJJc1Zpc2libGUiOmZhbHNlLCJMYXN0S25vd25WaXNpYmlsaXR5U3RhdGUiOmZhbHNlfSwiSXNWaXNpYmxlIjpmYWxzZSwiUGFyZW50U3R5bGUiOm51bGx9LCJEZWZhdWx0U3dpbWxhbmVNaWxlc3RvbmVTdHlsZSI6eyIkaWQiOiI1OTUiLCJUaXRsZVBvc2l0aW9uIjoiTGVmdCIsIkRhdGVQb3NpdGlvbiI6IlJpZ2h0IiwiU2hhcGVUeXBlIjoxLCJTaGFwZVNpemUiOjAsIlNwYWNpbmciOjUsIlNoYXBlU3R5bGUiOnsiJGlkIjoiNTk2IiwiTWFyZ2luIjp7IiRpZCI6IjU5NyIsIlRvcCI6MC4wLCJMZWZ0IjowLjAsIlJpZ2h0IjowLjAsIkJvdHRvbSI6MC4wfSwiUGFkZGluZyI6eyIkaWQiOiI1OTgiLCJUb3AiOjAuMCwiTGVmdCI6MC4wLCJSaWdodCI6MC4wLCJCb3R0b20iOjAuMH0sIkJhY2tncm91bmQiOnsiJGlkIjoiNTk5IiwiQ29sb3IiOnsiJGlkIjoiNjAwIiwiQSI6MjU1LCJSIjoyMzMsIkciOjExMywiQiI6NTB9fSwiSXNWaXNpYmxlIjp0cnVlLCJXaWR0aCI6MTIuMCwiSGVpZ2h0IjoxNC4wLCJCb3JkZXJTdHlsZSI6eyIkaWQiOiI2MDEiLCJMaW5lQ29sb3IiOnsiJGlkIjoiNjAyIiwiJHR5cGUiOiJOTFJFLkNvbW1vbi5Eb20uU29saWRDb2xvckJydXNoLCBOTFJFLkNvbW1vbiIsIkNvbG9yIjp7IiRpZCI6IjYwMyIsIkEiOjI1NSwiUiI6MjM0LCJHIjoyMiwiQiI6MzB9fSwiTGluZVdlaWdodCI6MC4wLCJMaW5lVHlwZSI6MCwiUGFyZW50U3R5bGUiOm51bGx9LCJQYXJlbnRTdHlsZSI6bnVsbH0sIlRpdGxlU3R5bGUiOnsiJGlkIjoiNjA0IiwiRm9udFNldHRpbmdzIjp7IiRpZCI6IjYwNSIsIkZvbnRTaXplIjoxMSwiRm9udE5hbWUiOiJDYWxpYnJpIiwiSXNCb2xkIjpmYWxzZSwiSXNJdGFsaWMiOmZhbHNlLCJJc1VuZGVybGluZWQiOmZhbHNlLCJQYXJlbnRTdHlsZSI6bnVsbH0sIkF1dG9TaXplIjowLCJGb3JlZ3JvdW5kIjp7IiRpZCI6IjYwNiIsIkNvbG9yIjp7IiRpZCI6IjYwNyIsIkEiOjI1NSwiUiI6MCwiRyI6MCwiQiI6MH19LCJNYXhXaWR0aCI6MjAwLjAsIk1heEhlaWdodCI6IkluZmluaXR5IiwiU21hcnRGb3JlZ3JvdW5kSXNBY3RpdmUiOmZhbHNlLCJIb3Jpem9udGFsQWxpZ25tZW50IjoyLCJWZXJ0aWNhbEFsaWdubWVudCI6MSwiU21hcnRGb3JlZ3JvdW5kIjpudWxsLCJCYWNrZ3JvdW5kRmlsbFR5cGUiOjAsIk1hcmdpbiI6eyIkaWQiOiI2MDgiLCJUb3AiOjAuMCwiTGVmdCI6MC4wLCJSaWdodCI6MC4wLCJCb3R0b20iOjAuMH0sIlBhZGRpbmciOnsiJGlkIjoiNjA5IiwiVG9wIjowLjAsIkxlZnQiOjAuMCwiUmlnaHQiOjAuMCwiQm90dG9tIjowLjB9LCJCYWNrZ3JvdW5kIjp7IiRpZCI6IjYxMCIsIkNvbG9yIjp7IiRpZCI6IjYxMSIsIkEiOjI1NSwiUiI6MCwiRyI6MCwiQiI6MH19LCJJc1Zpc2libGUiOnRydWUsIldpZHRoIjowLjAsIkhlaWdodCI6MC4wLCJCb3JkZXJTdHlsZSI6eyIkaWQiOiI2MTIiLCJMaW5lQ29sb3IiOm51bGwsIkxpbmVXZWlnaHQiOjAuMCwiTGluZVR5cGUiOjAsIlBhcmVudFN0eWxlIjpudWxsfSwiUGFyZW50U3R5bGUiOm51bGx9LCJEYXRlU3R5bGUiOnsiJGlkIjoiNjEzIiwiRm9udFNldHRpbmdzIjp7IiRpZCI6IjYxNCIsIkZvbnRTaXplIjoxMCwiRm9udE5hbWUiOiJDYWxpYnJpIiwiSXNCb2xkIjpmYWxzZSwiSXNJdGFsaWMiOmZhbHNlLCJJc1VuZGVybGluZWQiOmZhbHNlLCJQYXJlbnRTdHlsZSI6bnVsbH0sIkF1dG9TaXplIjowLCJGb3JlZ3JvdW5kIjp7IiRpZCI6IjYxNSIsIkNvbG9yIjp7IiRpZCI6IjYxNiIsIkEiOjI1NSwiUiI6MTQsIkciOjQwLCJCIjo2NX19LCJNYXhXaWR0aCI6MjAwLjAsIk1heEhlaWdodCI6IkluZmluaXR5IiwiU21hcnRGb3JlZ3JvdW5kSXNBY3RpdmUiOmZhbHNlLCJIb3Jpem9udGFsQWxpZ25tZW50IjowLCJWZXJ0aWNhbEFsaWdubWVudCI6MSwiU21hcnRGb3JlZ3JvdW5kIjpudWxsLCJCYWNrZ3JvdW5kRmlsbFR5cGUiOjAsIk1hcmdpbiI6eyIkaWQiOiI2MTciLCJUb3AiOjAuMCwiTGVmdCI6MC4wLCJSaWdodCI6MC4wLCJCb3R0b20iOjAuMH0sIlBhZGRpbmciOnsiJGlkIjoiNjE4IiwiVG9wIjowLjAsIkxlZnQiOjAuMCwiUmlnaHQiOjAuMCwiQm90dG9tIjowLjB9LCJCYWNrZ3JvdW5kIjp7IiRpZCI6IjYxOSIsIkNvbG9yIjp7IiRpZCI6IjYyMCIsIkEiOjI1NSwiUiI6MTQsIkciOjQwLCJCIjo2NX19LCJJc1Zpc2libGUiOnRydWUsIldpZHRoIjowLjAsIkhlaWdodCI6MC4wLCJCb3JkZXJTdHlsZSI6eyIkaWQiOiI2MjEiLCJMaW5lQ29sb3IiOm51bGwsIkxpbmVXZWlnaHQiOjAuMCwiTGluZVR5cGUiOjAsIlBhcmVudFN0eWxlIjpudWxsfSwiUGFyZW50U3R5bGUiOm51bGx9LCJEYXRlRm9ybWF0Ijp7IiRpZCI6IjYyMi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2MjMiLCJGb3JtYXQiOjAsIklzVmlzaWJsZSI6ZmFsc2UsIkxhc3RLbm93blZpc2liaWxpdHlTdGF0ZSI6ZmFsc2V9LCJJc1Zpc2libGUiOnRydWUsIlBhcmVudFN0eWxlIjpudWxsfSwiRGVmYXVsdFN3aW1sYW5lQWN0aXZpdHlTdHlsZSI6eyIkaWQiOiI2MjQiLCJIZWFkZXJTdHlsZSI6eyIkaWQiOiI2MjUiLCJUZXh0U3R5bGUiOnsiJGlkIjoiNjI2IiwiRm9udFNldHRpbmdzIjp7IiRpZCI6IjYyNyIsIkZvbnRTaXplIjoxMSwiRm9udE5hbWUiOiJDYWxpYnJpIiwiSXNCb2xkIjpmYWxzZSwiSXNJdGFsaWMiOmZhbHNlLCJJc1VuZGVybGluZWQiOmZhbHNlLCJQYXJlbnRTdHlsZSI6bnVsbH0sIkF1dG9TaXplIjoyLCJGb3JlZ3JvdW5kIjp7IiRpZCI6IjYyOCIsIkNvbG9yIjp7IiRpZCI6IjYyOSIsIkEiOjI1NSwiUiI6MCwiRyI6MCwiQiI6MH19LCJNYXhXaWR0aCI6IkluZmluaXR5IiwiTWF4SGVpZ2h0IjoiSW5maW5pdHkiLCJTbWFydEZvcmVncm91bmRJc0FjdGl2ZSI6ZmFsc2UsIkhvcml6b250YWxBbGlnbm1lbnQiOjAsIlZlcnRpY2FsQWxpZ25tZW50IjowLCJTbWFydEZvcmVncm91bmQiOm51bGwsIkJhY2tncm91bmRGaWxsVHlwZSI6MCwiTWFyZ2luIjp7IiRpZCI6IjYzMCIsIlRvcCI6MC4wLCJMZWZ0IjowLjAsIlJpZ2h0IjowLjAsIkJvdHRvbSI6MC4wfSwiUGFkZGluZyI6eyIkaWQiOiI2MzEiLCJUb3AiOjAuMCwiTGVmdCI6MC4wLCJSaWdodCI6MC4wLCJCb3R0b20iOjAuMH0sIkJhY2tncm91bmQiOnsiJGlkIjoiNjMyIiwiQ29sb3IiOnsiJGlkIjoiNjMzIiwiQSI6MjU1LCJSIjowLCJHIjowLCJCIjowfX0sIklzVmlzaWJsZSI6dHJ1ZSwiV2lkdGgiOjAuMCwiSGVpZ2h0IjowLjAsIkJvcmRlclN0eWxlIjpudWxsLCJQYXJlbnRTdHlsZSI6bnVsbH0sIlJlY3RhbmdsZVN0eWxlIjp7IiRpZCI6IjYzNCIsIk1hcmdpbiI6eyIkaWQiOiI2MzUiLCJUb3AiOjAuMCwiTGVmdCI6MC4wLCJSaWdodCI6MC4wLCJCb3R0b20iOjAuMH0sIlBhZGRpbmciOnsiJGlkIjoiNjM2IiwiVG9wIjowLjAsIkxlZnQiOjAuMCwiUmlnaHQiOjAuMCwiQm90dG9tIjowLjB9LCJCYWNrZ3JvdW5kIjp7IiRpZCI6IjYzNyIsIkNvbG9yIjp7IiRpZCI6IjYzOCIsIkEiOjYzLCJSIjoyMzMsIkciOjExMywiQiI6NTB9fSwiSXNWaXNpYmxlIjp0cnVlLCJXaWR0aCI6MC4wLCJIZWlnaHQiOjAuMCwiQm9yZGVyU3R5bGUiOnsiJGlkIjoiNjM5IiwiTGluZUNvbG9yIjp7IiRpZCI6IjY0MCIsIiR0eXBlIjoiTkxSRS5Db21tb24uRG9tLlNvbGlkQ29sb3JCcnVzaCwgTkxSRS5Db21tb24iLCJDb2xvciI6eyIkaWQiOiI2NDEiLCJBIjoyNTUsIlIiOjI1NSwiRyI6MjU1LCJCIjoyNTV9fSwiTGluZVdlaWdodCI6MC4wLCJMaW5lVHlwZSI6MCwiUGFyZW50U3R5bGUiOm51bGx9LCJQYXJlbnRTdHlsZSI6bnVsbH0sIk1hcmdpbiI6eyIkaWQiOiI2NDIiLCJUb3AiOjAuMCwiTGVmdCI6MC4wLCJSaWdodCI6MC4wLCJCb3R0b20iOjAuMH0sIlBhZGRpbmciOnsiJGlkIjoiNjQzIiwiVG9wIjowLjAsIkxlZnQiOjAuMCwiUmlnaHQiOjAuMCwiQm90dG9tIjowLjB9LCJCYWNrZ3JvdW5kIjpudWxsLCJJc1Zpc2libGUiOnRydWUsIldpZHRoIjowLjAsIkhlaWdodCI6MC4wLCJCb3JkZXJTdHlsZSI6bnVsbCwiUGFyZW50U3R5bGUiOm51bGx9LCJCYWNrZ3JvdW5kU3R5bGUiOnsiJGlkIjoiNjQ0IiwiTWFyZ2luIjp7IiRpZCI6IjY0NSIsIlRvcCI6MC4wLCJMZWZ0IjowLjAsIlJpZ2h0IjowLjAsIkJvdHRvbSI6MC4wfSwiUGFkZGluZyI6eyIkaWQiOiI2NDYiLCJUb3AiOjAuMCwiTGVmdCI6MC4wLCJSaWdodCI6MC4wLCJCb3R0b20iOjAuMH0sIkJhY2tncm91bmQiOnsiJGlkIjoiNjQ3IiwiQ29sb3IiOnsiJGlkIjoiNjQ4IiwiQSI6NTEsIlIiOjIwMCwiRyI6MjAwLCJCIjoyMDB9fSwiSXNWaXNpYmxlIjp0cnVlLCJXaWR0aCI6MC4wLCJIZWlnaHQiOjAuMCwiQm9yZGVyU3R5bGUiOnsiJGlkIjoiNjQ5IiwiTGluZUNvbG9yIjp7IiRpZCI6IjY1MCIsIiR0eXBlIjoiTkxSRS5Db21tb24uRG9tLlNvbGlkQ29sb3JCcnVzaCwgTkxSRS5Db21tb24iLCJDb2xvciI6eyIkaWQiOiI2NTEiLCJBIjoyNTUsIlIiOjIzNCwiRyI6MjIsIkIiOjMwfX0sIkxpbmVXZWlnaHQiOjAuMCwiTGluZVR5cGUiOjAsIlBhcmVudFN0eWxlIjpudWxsfSwiUGFyZW50U3R5bGUiOm51bGx9LCJNYXJnaW4iOnsiJGlkIjoiNjUyIiwiVG9wIjowLjAsIkxlZnQiOjAuMCwiUmlnaHQiOjAuMCwiQm90dG9tIjowLjB9LCJQYWRkaW5nIjp7IiRpZCI6IjY1MyIsIlRvcCI6MC4wLCJMZWZ0IjowLjAsIlJpZ2h0IjowLjAsIkJvdHRvbSI6MC4wfSwiSXNWaXNpYmxlIjp0cnVlLCJXaWR0aCI6MC4wLCJIZWlnaHQiOjAuMCwiQm9yZGVyU3R5bGUiOnsiJGlkIjoiNjU0IiwiTGluZUNvbG9yIjpudWxsLCJMaW5lV2VpZ2h0IjowLjAsIkxpbmVUeXBlIjowLCJQYXJlbnRTdHlsZSI6bnVsbH0sIlBhcmVudFN0eWxlIjpudWxsfSwiTWFyZ2luIjp7IiRpZCI6IjY1NSIsIlRvcCI6MC4wLCJMZWZ0IjowLjAsIlJpZ2h0IjowLjAsIkJvdHRvbSI6MC4wfSwiUGFkZGluZyI6eyIkaWQiOiI2NTYiLCJUb3AiOjAuMCwiTGVmdCI6MC4wLCJSaWdodCI6MC4wLCJCb3R0b20iOjAuMH0sIklzVmlzaWJsZSI6dHJ1ZSwiV2lkdGgiOjAuMCwiSGVpZ2h0IjowLjAsIkJvcmRlclN0eWxlIjp7IiRpZCI6IjY1NyIsIkxpbmVDb2xvciI6bnVsbCwiTGluZVdlaWdodCI6MC4wLCJMaW5lVHlwZSI6MCwiUGFyZW50U3R5bGUiOm51bGx9LCJQYXJlbnRTdHlsZSI6bnVsbH19LHsiJGlkIjoiNjU4IiwiX2FjdGl2aXRpZXMiOlt7IiRpZCI6IjY1OSIsIl9yb3dzIjpbeyIkaWQiOiI2NjAiLCJfdGFza3MiOlt7IiRpZCI6IjY2MSIsIl9hdHRhY2hlZE1pbGVzdG9uZXMiOltdLCJUYXNrRGVmaW5pdGlvbiI6eyIkaWQiOiI2NjIiLCJHcm91cE5hbWUiOm51bGwsIlN0YXJ0RGF0ZSI6IjIwMjUtMDktMDFUMDA6MDA6MDBaIiwiRW5kRGF0ZSI6IjIwMjYtMDEtMTlUMjM6NTk6MDBaIiwiUGVyY2VudGFnZUNvbXBsZXRlIjpudWxsLCJTdHlsZSI6eyIkaWQiOiI2NjMiLCJTaGFwZSI6MSwiU2hhcGVUaGlja25lc3MiOjAsIkR1cmF0aW9uRm9ybWF0IjowLCJJbmNsdWRlTm9uV29ya2luZ0RheXNJbkR1cmF0aW9uIjpmYWxzZSwiUGVyY2VudGFnZUNvbXBsZXRlU3R5bGUiOnsiJGlkIjoiNjY0IiwiRm9udFNldHRpbmdzIjp7IiRpZCI6IjY2NSIsIkZvbnRTaXplIjoxMCwiRm9udE5hbWUiOiJDYWxpYnJpIiwiSXNCb2xkIjpmYWxzZSwiSXNJdGFsaWMiOmZhbHNlLCJJc1VuZGVybGluZWQiOmZhbHNlLCJQYXJlbnRTdHlsZSI6bnVsbH0sIkF1dG9TaXplIjowLCJGb3JlZ3JvdW5kIjp7IiRpZCI6IjY2NiIsIkNvbG9yIjp7IiRpZCI6IjY2NyIsIkEiOjI1NSwiUiI6MjM4LCJHIjoyMzYsIkIiOjIyNX19LCJNYXhXaWR0aCI6MjAwLjAsIk1heEhlaWdodCI6IkluZmluaXR5IiwiU21hcnRGb3JlZ3JvdW5kSXNBY3RpdmUiOmZhbHNlLCJIb3Jpem9udGFsQWxpZ25tZW50IjoxLCJWZXJ0aWNhbEFsaWdubWVudCI6MSwiU21hcnRGb3JlZ3JvdW5kIjpudWxsLCJCYWNrZ3JvdW5kRmlsbFR5cGUiOjAsIk1hcmdpbiI6eyIkaWQiOiI2NjgiLCJUb3AiOjAuMCwiTGVmdCI6MC4wLCJSaWdodCI6MC4wLCJCb3R0b20iOjAuMH0sIlBhZGRpbmciOnsiJGlkIjoiNjY5IiwiVG9wIjowLjAsIkxlZnQiOjAuMCwiUmlnaHQiOjAuMCwiQm90dG9tIjowLjB9LCJCYWNrZ3JvdW5kIjp7IiRpZCI6IjY3MCIsIkNvbG9yIjp7IiRpZCI6IjY3MSIsIkEiOjg5LCJSIjowLCJHIjowLCJCIjowfX0sIklzVmlzaWJsZSI6dHJ1ZSwiV2lkdGgiOjAuMCwiSGVpZ2h0IjowLjAsIkJvcmRlclN0eWxlIjp7IiRpZCI6IjY3MiIsIkxpbmVDb2xvciI6bnVsbCwiTGluZVdlaWdodCI6MC4wLCJMaW5lVHlwZSI6MCwiUGFyZW50U3R5bGUiOm51bGx9LCJQYXJlbnRTdHlsZSI6bnVsbH0sIkR1cmF0aW9uU3R5bGUiOnsiJGlkIjoiNjczIiwiRm9udFNldHRpbmdzIjp7IiRpZCI6IjY3NCIsIkZvbnRTaXplIjoxMCwiRm9udE5hbWUiOiJDYWxpYnJpIiwiSXNCb2xkIjpmYWxzZSwiSXNJdGFsaWMiOmZhbHNlLCJJc1VuZGVybGluZWQiOmZhbHNlLCJQYXJlbnRTdHlsZSI6bnVsbH0sIkF1dG9TaXplIjowLCJGb3JlZ3JvdW5kIjp7IiRpZCI6IjY3NSIsIkNvbG9yIjp7IiRpZCI6IjY3NiIsIkEiOjI1NSwiUiI6MjM3LCJHIjoxMjUsIkIiOjQ5fX0sIk1heFdpZHRoIjoyMDAuMCwiTWF4SGVpZ2h0IjoiSW5maW5pdHkiLCJTbWFydEZvcmVncm91bmRJc0FjdGl2ZSI6ZmFsc2UsIkhvcml6b250YWxBbGlnbm1lbnQiOjAsIlZlcnRpY2FsQWxpZ25tZW50IjoxLCJTbWFydEZvcmVncm91bmQiOm51bGwsIkJhY2tncm91bmRGaWxsVHlwZSI6MCwiTWFyZ2luIjp7IiRpZCI6IjY3NyIsIlRvcCI6MC4wLCJMZWZ0IjowLjAsIlJpZ2h0IjowLjAsIkJvdHRvbSI6MC4wfSwiUGFkZGluZyI6eyIkaWQiOiI2NzgiLCJUb3AiOjAuMCwiTGVmdCI6MC4wLCJSaWdodCI6MC4wLCJCb3R0b20iOjAuMH0sIkJhY2tncm91bmQiOnsiJGlkIjoiNjc5IiwiQ29sb3IiOnsiJGlkIjoiNjgwIiwiQSI6MjU1LCJSIjoyMzcsIkciOjEyNSwiQiI6NDl9fSwiSXNWaXNpYmxlIjp0cnVlLCJXaWR0aCI6MC4wLCJIZWlnaHQiOjAuMCwiQm9yZGVyU3R5bGUiOnsiJGlkIjoiNjgxIiwiTGluZUNvbG9yIjpudWxsLCJMaW5lV2VpZ2h0IjowLjAsIkxpbmVUeXBlIjowLCJQYXJlbnRTdHlsZSI6bnVsbH0sIlBhcmVudFN0eWxlIjpudWxsfSwiSG9yaXpvbnRhbENvbm5lY3RvclN0eWxlIjp7IiRpZCI6IjY4MiIsIkxpbmVDb2xvciI6eyIkaWQiOiI2ODMiLCIkdHlwZSI6Ik5MUkUuQ29tbW9uLkRvbS5Tb2xpZENvbG9yQnJ1c2gsIE5MUkUuQ29tbW9uIiwiQ29sb3IiOnsiJGlkIjoiNjg0IiwiQSI6MjU1LCJSIjowLCJHIjowLCJCIjowfX0sIkxpbmVXZWlnaHQiOjAuMCwiTGluZVR5cGUiOjAsIlBhcmVudFN0eWxlIjpudWxsfSwiVmVydGljYWxDb25uZWN0b3JTdHlsZSI6eyIkaWQiOiI2ODUiLCJMaW5lQ29sb3IiOnsiJGlkIjoiNjg2IiwiJHR5cGUiOiJOTFJFLkNvbW1vbi5Eb20uU29saWRDb2xvckJydXNoLCBOTFJFLkNvbW1vbiIsIkNvbG9yIjp7IiRpZCI6IjY4NyIsIkEiOjI1NSwiUiI6MCwiRyI6MCwiQiI6MH19LCJMaW5lV2VpZ2h0IjowLjAsIkxpbmVUeXBlIjowLCJQYXJlbnRTdHlsZSI6bnVsbH0sIk1hcmdpbiI6bnVsbCwiU3RhcnREYXRlUG9zaXRpb24iOjYsIkVuZERhdGVQb3NpdGlvbiI6NiwiRGF0ZUlzVmlzaWJsZSI6ZmFsc2UsIlRpdGxlUG9zaXRpb24iOjQsIkR1cmF0aW9uUG9zaXRpb24iOjYsIlBlcmNlbnRhZ2VDb21wbGV0ZWRQb3NpdGlvbiI6MiwiU3BhY2luZyI6MywiSXNCZWxvd1RpbWViYW5kIjp0cnVlLCJQZXJjZW50YWdlQ29tcGxldGVTaGFwZU9wYWNpdHkiOjM1LCJTaGFwZVN0eWxlIjp7IiRpZCI6IjY4OCIsIk1hcmdpbiI6eyIkaWQiOiI2ODkiLCJUb3AiOjAuMCwiTGVmdCI6NC4wLCJSaWdodCI6NC4wLCJCb3R0b20iOjAuMH0sIlBhZGRpbmciOnsiJGlkIjoiNjkwIiwiVG9wIjowLjAsIkxlZnQiOjAuMCwiUmlnaHQiOjAuMCwiQm90dG9tIjowLjB9LCJCYWNrZ3JvdW5kIjp7IiRpZCI6IjY5MSIsIkNvbG9yIjp7IiRpZCI6IjY5MiIsIkEiOjI1NSwiUiI6MjEsIkciOjk2LCJCIjoxMzB9fSwiSXNWaXNpYmxlIjp0cnVlLCJXaWR0aCI6MC4wLCJIZWlnaHQiOjEwLjAsIkJvcmRlclN0eWxlIjp7IiRpZCI6IjY5MyIsIkxpbmVDb2xvciI6eyIkaWQiOiI2OTQiLCIkdHlwZSI6Ik5MUkUuQ29tbW9uLkRvbS5Tb2xpZENvbG9yQnJ1c2gsIE5MUkUuQ29tbW9uIiwiQ29sb3IiOnsiJGlkIjoiNjk1IiwiQSI6MjU1LCJSIjoyMzQsIkciOjIyLCJCIjozMH19LCJMaW5lV2VpZ2h0IjowLjAsIkxpbmVUeXBlIjowLCJQYXJlbnRTdHlsZSI6bnVsbH0sIlBhcmVudFN0eWxlIjpudWxsfSwiVGl0bGVTdHlsZSI6eyIkaWQiOiI2OTYiLCJGb250U2V0dGluZ3MiOnsiJGlkIjoiNjk3IiwiRm9udFNpemUiOjExLCJGb250TmFtZSI6IkNhbGlicmkiLCJJc0JvbGQiOmZhbHNlLCJJc0l0YWxpYyI6ZmFsc2UsIklzVW5kZXJsaW5lZCI6ZmFsc2UsIlBhcmVudFN0eWxlIjpudWxsfSwiQXV0b1NpemUiOjAsIkZvcmVncm91bmQiOnsiJGlkIjoiNjk4IiwiQ29sb3IiOnsiJGlkIjoiNjk5IiwiQSI6MjU1LCJSIjowLCJHIjowLCJCIjowfX0sIk1heFdpZHRoIjo3MjAuMCwiTWF4SGVpZ2h0IjoiSW5maW5pdHkiLCJTbWFydEZvcmVncm91bmRJc0FjdGl2ZSI6ZmFsc2UsIkhvcml6b250YWxBbGlnbm1lbnQiOjEsIlZlcnRpY2FsQWxpZ25tZW50IjoxLCJTbWFydEZvcmVncm91bmQiOm51bGwsIkJhY2tncm91bmRGaWxsVHlwZSI6MCwiTWFyZ2luIjp7IiRpZCI6IjcwMCIsIlRvcCI6MC4wLCJMZWZ0IjowLjAsIlJpZ2h0IjowLjAsIkJvdHRvbSI6MC4wfSwiUGFkZGluZyI6eyIkaWQiOiI3MDEiLCJUb3AiOjAuMCwiTGVmdCI6MC4wLCJSaWdodCI6MC4wLCJCb3R0b20iOjAuMH0sIkJhY2tncm91bmQiOnsiJGlkIjoiNzAyIiwiQ29sb3IiOnsiJGlkIjoiNzAzIiwiQSI6MCwiUiI6MjU1LCJHIjoyNTUsIkIiOjI1NX19LCJJc1Zpc2libGUiOnRydWUsIldpZHRoIjowLjAsIkhlaWdodCI6MC4wLCJCb3JkZXJTdHlsZSI6eyIkaWQiOiI3MDQiLCJMaW5lQ29sb3IiOm51bGwsIkxpbmVXZWlnaHQiOjAuMCwiTGluZVR5cGUiOjAsIlBhcmVudFN0eWxlIjpudWxsfSwiUGFyZW50U3R5bGUiOm51bGx9LCJEYXRlU3R5bGUiOnsiJGlkIjoiNzA1IiwiRm9udFNldHRpbmdzIjp7IiRpZCI6IjcwNiIsIkZvbnRTaXplIjoxMCwiRm9udE5hbWUiOiJDYWxpYnJpIiwiSXNCb2xkIjpmYWxzZSwiSXNJdGFsaWMiOmZhbHNlLCJJc1VuZGVybGluZWQiOmZhbHNlLCJQYXJlbnRTdHlsZSI6bnVsbH0sIkF1dG9TaXplIjowLCJGb3JlZ3JvdW5kIjp7IiRpZCI6IjcwNyIsIkNvbG9yIjp7IiRpZCI6IjcwOCIsIkEiOjI1NSwiUiI6MTQsIkciOjQwLCJCIjo2NX19LCJNYXhXaWR0aCI6MjAwLjAsIk1heEhlaWdodCI6IkluZmluaXR5IiwiU21hcnRGb3JlZ3JvdW5kSXNBY3RpdmUiOmZhbHNlLCJIb3Jpem9udGFsQWxpZ25tZW50IjoyLCJWZXJ0aWNhbEFsaWdubWVudCI6MSwiU21hcnRGb3JlZ3JvdW5kIjpudWxsLCJCYWNrZ3JvdW5kRmlsbFR5cGUiOjAsIk1hcmdpbiI6eyIkaWQiOiI3MDkiLCJUb3AiOjAuMCwiTGVmdCI6MC4wLCJSaWdodCI6MC4wLCJCb3R0b20iOjAuMH0sIlBhZGRpbmciOnsiJGlkIjoiNzEwIiwiVG9wIjowLjAsIkxlZnQiOjAuMCwiUmlnaHQiOjAuMCwiQm90dG9tIjowLjB9LCJCYWNrZ3JvdW5kIjp7IiRpZCI6IjcxMSIsIkNvbG9yIjp7IiRpZCI6IjcxMiIsIkEiOjAsIlIiOjI1NSwiRyI6MjU1LCJCIjoyNTV9fSwiSXNWaXNpYmxlIjp0cnVlLCJXaWR0aCI6MC4wLCJIZWlnaHQiOjAuMCwiQm9yZGVyU3R5bGUiOnsiJGlkIjoiNzEzIiwiTGluZUNvbG9yIjpudWxsLCJMaW5lV2VpZ2h0IjowLjAsIkxpbmVUeXBlIjowLCJQYXJlbnRTdHlsZSI6bnVsbH0sIlBhcmVudFN0eWxlIjpudWxsfSwiRGF0ZUZvcm1hdCI6eyIkaWQiOiI3MTQiLCJGb3JtYXRTdHJpbmciOiJNTU0geXl5eSIsIlNlcGFyYXRvciI6Ii8iLCJVc2VJbnRlcm5hdGlvbmFsRGF0ZUZvcm1hdCI6ZmFsc2UsIkRhdGVJc1Zpc2libGUiOnRydWUsIlRpbWVJc1Zpc2libGUiOmZhbHNlLCJIb3VyRGlnaXRzIjoxLCJBbVBtRGVzaWduYXRvciI6MiwiVHJpbTAwTWludXRlcyI6ZmFsc2UsIkxhc3RLbm93blZpc2liaWxpdHlTdGF0ZSI6bnVsbH0sIldlZWtOdW1iZXJpbmciOnsiJGlkIjoiNzE1IiwiRm9ybWF0IjowLCJJc1Zpc2libGUiOmZhbHNlLCJMYXN0S25vd25WaXNpYmlsaXR5U3RhdGUiOmZhbHNlfSwiSXNWaXNpYmxlIjp0cnVlLCJQYXJlbnRTdHlsZSI6bnVsbH0sIkluZGV4IjoxMCwiU21hcnREdXJhdGlvbkFjdGl2YXRlZCI6ZmFsc2UsIkRhdGVGb3JtYXQiOnsiJHJlZiI6IjcxNCJ9LCJXZWVrTnVtYmVyaW5nIjp7IiRpZCI6IjcxNiIsIkZvcm1hdCI6MCwiSXNWaXNpYmxlIjpmYWxzZSwiTGFzdEtub3duVmlzaWJpbGl0eVN0YXRlIjpmYWxzZX0sIklkIjoiZDJjNGYzZGMtNmZhYS00NDY5LWE5YzYtNzI2NTBkZmJhY2IyIiwiSW1wb3J0SWQiOm51bGwsIlRpdGxlIjoiRmFuIENob3BwZXI6IERlc2lnbiBwaGFzZSAoRlpKKSIsIk5vdGUiOm51bGwsIkh5cGVybGluayI6eyIkaWQiOiI3MTciLCJBZGRyZXNzIjoiIiwiU3ViQWRkcmVzcyI6IiJ9LCJJc0NoYW5nZWQiOmZhbHNlLCJJc05ldyI6ZmFsc2V9fV0sIl9taWxlc3RvbmVzIjpbXSwiSWQiOiIwMDAwMDAwMC0wMDAwLTAwMDAtMDAwMC0wMDAwMDAwMDAwMDAiLCJJc1NpbmdsZUl0ZW1Sb3ciOnRydWV9LHsiJGlkIjoiNzE4IiwiX3Rhc2tzIjpbeyIkaWQiOiI3MTkiLCJfYXR0YWNoZWRNaWxlc3RvbmVzIjpbXSwiVGFza0RlZmluaXRpb24iOnsiJGlkIjoiNzIwIiwiR3JvdXBOYW1lIjpudWxsLCJTdGFydERhdGUiOiIyMDI2LTAxLTIwVDAwOjAwOjAwWiIsIkVuZERhdGUiOiIyMDI2LTEwLTE5VDIzOjU5OjAwWiIsIlBlcmNlbnRhZ2VDb21wbGV0ZSI6bnVsbCwiU3R5bGUiOnsiJGlkIjoiNzIxIiwiU2hhcGUiOjEsIlNoYXBlVGhpY2tuZXNzIjowLCJEdXJhdGlvbkZvcm1hdCI6MCwiSW5jbHVkZU5vbldvcmtpbmdEYXlzSW5EdXJhdGlvbiI6ZmFsc2UsIlBlcmNlbnRhZ2VDb21wbGV0ZVN0eWxlIjp7IiRpZCI6IjcyMiIsIkZvbnRTZXR0aW5ncyI6eyIkaWQiOiI3MjMiLCJGb250U2l6ZSI6MTAsIkZvbnROYW1lIjoiQ2FsaWJyaSIsIklzQm9sZCI6ZmFsc2UsIklzSXRhbGljIjpmYWxzZSwiSXNVbmRlcmxpbmVkIjpmYWxzZSwiUGFyZW50U3R5bGUiOm51bGx9LCJBdXRvU2l6ZSI6MCwiRm9yZWdyb3VuZCI6eyIkaWQiOiI3MjQiLCJDb2xvciI6eyIkaWQiOiI3MjUiLCJBIjoyNTUsIlIiOjIzOCwiRyI6MjM2LCJCIjoyMjV9fSwiTWF4V2lkdGgiOjIwMC4wLCJNYXhIZWlnaHQiOiJJbmZpbml0eSIsIlNtYXJ0Rm9yZWdyb3VuZElzQWN0aXZlIjpmYWxzZSwiSG9yaXpvbnRhbEFsaWdubWVudCI6MSwiVmVydGljYWxBbGlnbm1lbnQiOjEsIlNtYXJ0Rm9yZWdyb3VuZCI6bnVsbCwiQmFja2dyb3VuZEZpbGxUeXBlIjowLCJNYXJnaW4iOnsiJGlkIjoiNzI2IiwiVG9wIjowLjAsIkxlZnQiOjAuMCwiUmlnaHQiOjAuMCwiQm90dG9tIjowLjB9LCJQYWRkaW5nIjp7IiRpZCI6IjcyNyIsIlRvcCI6MC4wLCJMZWZ0IjowLjAsIlJpZ2h0IjowLjAsIkJvdHRvbSI6MC4wfSwiQmFja2dyb3VuZCI6eyIkaWQiOiI3MjgiLCJDb2xvciI6eyIkaWQiOiI3MjkiLCJBIjo4OSwiUiI6MCwiRyI6MCwiQiI6MH19LCJJc1Zpc2libGUiOnRydWUsIldpZHRoIjowLjAsIkhlaWdodCI6MC4wLCJCb3JkZXJTdHlsZSI6eyIkaWQiOiI3MzAiLCJMaW5lQ29sb3IiOm51bGwsIkxpbmVXZWlnaHQiOjAuMCwiTGluZVR5cGUiOjAsIlBhcmVudFN0eWxlIjpudWxsfSwiUGFyZW50U3R5bGUiOm51bGx9LCJEdXJhdGlvblN0eWxlIjp7IiRpZCI6IjczMSIsIkZvbnRTZXR0aW5ncyI6eyIkaWQiOiI3MzIiLCJGb250U2l6ZSI6MTAsIkZvbnROYW1lIjoiQ2FsaWJyaSIsIklzQm9sZCI6ZmFsc2UsIklzSXRhbGljIjpmYWxzZSwiSXNVbmRlcmxpbmVkIjpmYWxzZSwiUGFyZW50U3R5bGUiOm51bGx9LCJBdXRvU2l6ZSI6MCwiRm9yZWdyb3VuZCI6eyIkaWQiOiI3MzMiLCJDb2xvciI6eyIkaWQiOiI3MzQiLCJBIjoyNTUsIlIiOjIzNywiRyI6MTI1LCJCIjo0OX19LCJNYXhXaWR0aCI6MjAwLjAsIk1heEhlaWdodCI6IkluZmluaXR5IiwiU21hcnRGb3JlZ3JvdW5kSXNBY3RpdmUiOmZhbHNlLCJIb3Jpem9udGFsQWxpZ25tZW50IjowLCJWZXJ0aWNhbEFsaWdubWVudCI6MSwiU21hcnRGb3JlZ3JvdW5kIjpudWxsLCJCYWNrZ3JvdW5kRmlsbFR5cGUiOjAsIk1hcmdpbiI6eyIkaWQiOiI3MzUiLCJUb3AiOjAuMCwiTGVmdCI6MC4wLCJSaWdodCI6MC4wLCJCb3R0b20iOjAuMH0sIlBhZGRpbmciOnsiJGlkIjoiNzM2IiwiVG9wIjowLjAsIkxlZnQiOjAuMCwiUmlnaHQiOjAuMCwiQm90dG9tIjowLjB9LCJCYWNrZ3JvdW5kIjp7IiRpZCI6IjczNyIsIkNvbG9yIjp7IiRpZCI6IjczOCIsIkEiOjI1NSwiUiI6MjM3LCJHIjoxMjUsIkIiOjQ5fX0sIklzVmlzaWJsZSI6dHJ1ZSwiV2lkdGgiOjAuMCwiSGVpZ2h0IjowLjAsIkJvcmRlclN0eWxlIjp7IiRpZCI6IjczOSIsIkxpbmVDb2xvciI6bnVsbCwiTGluZVdlaWdodCI6MC4wLCJMaW5lVHlwZSI6MCwiUGFyZW50U3R5bGUiOm51bGx9LCJQYXJlbnRTdHlsZSI6bnVsbH0sIkhvcml6b250YWxDb25uZWN0b3JTdHlsZSI6eyIkaWQiOiI3NDAiLCJMaW5lQ29sb3IiOnsiJGlkIjoiNzQxIiwiJHR5cGUiOiJOTFJFLkNvbW1vbi5Eb20uU29saWRDb2xvckJydXNoLCBOTFJFLkNvbW1vbiIsIkNvbG9yIjp7IiRpZCI6Ijc0MiIsIkEiOjI1NSwiUiI6MCwiRyI6MCwiQiI6MH19LCJMaW5lV2VpZ2h0IjowLjAsIkxpbmVUeXBlIjowLCJQYXJlbnRTdHlsZSI6bnVsbH0sIlZlcnRpY2FsQ29ubmVjdG9yU3R5bGUiOnsiJGlkIjoiNzQzIiwiTGluZUNvbG9yIjp7IiRpZCI6Ijc0NCIsIiR0eXBlIjoiTkxSRS5Db21tb24uRG9tLlNvbGlkQ29sb3JCcnVzaCwgTkxSRS5Db21tb24iLCJDb2xvciI6eyIkaWQiOiI3NDUiLCJBIjoyNTUsIlIiOjAsIkciOjAsIkIiOjB9fSwiTGluZVdlaWdodCI6MC4wLCJMaW5lVHlwZSI6MCwiUGFyZW50U3R5bGUiOm51bGx9LCJNYXJnaW4iOm51bGwsIlN0YXJ0RGF0ZVBvc2l0aW9uIjozLCJFbmREYXRlUG9zaXRpb24iOjMsIkRhdGVJc1Zpc2libGUiOnRydWUsIlRpdGxlUG9zaXRpb24iOjQsIkR1cmF0aW9uUG9zaXRpb24iOjYsIlBlcmNlbnRhZ2VDb21wbGV0ZWRQb3NpdGlvbiI6MiwiU3BhY2luZyI6MywiSXNCZWxvd1RpbWViYW5kIjp0cnVlLCJQZXJjZW50YWdlQ29tcGxldGVTaGFwZU9wYWNpdHkiOjM1LCJTaGFwZVN0eWxlIjp7IiRpZCI6Ijc0NiIsIk1hcmdpbiI6eyIkaWQiOiI3NDciLCJUb3AiOjAuMCwiTGVmdCI6NC4wLCJSaWdodCI6NC4wLCJCb3R0b20iOjAuMH0sIlBhZGRpbmciOnsiJGlkIjoiNzQ4IiwiVG9wIjowLjAsIkxlZnQiOjAuMCwiUmlnaHQiOjAuMCwiQm90dG9tIjowLjB9LCJCYWNrZ3JvdW5kIjp7IiRpZCI6Ijc0OSIsIkNvbG9yIjp7IiRpZCI6Ijc1MCIsIkEiOjI1NSwiUiI6MjEsIkciOjk2LCJCIjoxMzB9fSwiSXNWaXNpYmxlIjp0cnVlLCJXaWR0aCI6MC4wLCJIZWlnaHQiOjEwLjAsIkJvcmRlclN0eWxlIjp7IiRpZCI6Ijc1MSIsIkxpbmVDb2xvciI6eyIkaWQiOiI3NTIiLCIkdHlwZSI6Ik5MUkUuQ29tbW9uLkRvbS5Tb2xpZENvbG9yQnJ1c2gsIE5MUkUuQ29tbW9uIiwiQ29sb3IiOnsiJGlkIjoiNzUzIiwiQSI6MjU1LCJSIjoyMzQsIkciOjIyLCJCIjozMH19LCJMaW5lV2VpZ2h0IjowLjAsIkxpbmVUeXBlIjowLCJQYXJlbnRTdHlsZSI6bnVsbH0sIlBhcmVudFN0eWxlIjpudWxsfSwiVGl0bGVTdHlsZSI6eyIkaWQiOiI3NTQiLCJGb250U2V0dGluZ3MiOnsiJGlkIjoiNzU1IiwiRm9udFNpemUiOjExLCJGb250TmFtZSI6IkNhbGlicmkiLCJJc0JvbGQiOmZhbHNlLCJJc0l0YWxpYyI6ZmFsc2UsIklzVW5kZXJsaW5lZCI6ZmFsc2UsIlBhcmVudFN0eWxlIjpudWxsfSwiQXV0b1NpemUiOjAsIkZvcmVncm91bmQiOnsiJGlkIjoiNzU2IiwiQ29sb3IiOnsiJGlkIjoiNzU3IiwiQSI6MjU1LCJSIjowLCJHIjowLCJCIjowfX0sIk1heFdpZHRoIjo3MjAuMCwiTWF4SGVpZ2h0IjoiSW5maW5pdHkiLCJTbWFydEZvcmVncm91bmRJc0FjdGl2ZSI6ZmFsc2UsIkhvcml6b250YWxBbGlnbm1lbnQiOjEsIlZlcnRpY2FsQWxpZ25tZW50IjoxLCJTbWFydEZvcmVncm91bmQiOm51bGwsIkJhY2tncm91bmRGaWxsVHlwZSI6MCwiTWFyZ2luIjp7IiRpZCI6Ijc1OCIsIlRvcCI6MC4wLCJMZWZ0IjowLjAsIlJpZ2h0IjowLjAsIkJvdHRvbSI6MC4wfSwiUGFkZGluZyI6eyIkaWQiOiI3NTkiLCJUb3AiOjAuMCwiTGVmdCI6MC4wLCJSaWdodCI6MC4wLCJCb3R0b20iOjAuMH0sIkJhY2tncm91bmQiOnsiJGlkIjoiNzYwIiwiQ29sb3IiOnsiJGlkIjoiNzYxIiwiQSI6MCwiUiI6MjU1LCJHIjoyNTUsIkIiOjI1NX19LCJJc1Zpc2libGUiOnRydWUsIldpZHRoIjowLjAsIkhlaWdodCI6MC4wLCJCb3JkZXJTdHlsZSI6eyIkaWQiOiI3NjIiLCJMaW5lQ29sb3IiOm51bGwsIkxpbmVXZWlnaHQiOjAuMCwiTGluZVR5cGUiOjAsIlBhcmVudFN0eWxlIjpudWxsfSwiUGFyZW50U3R5bGUiOm51bGx9LCJEYXRlU3R5bGUiOnsiJGlkIjoiNzYzIiwiRm9udFNldHRpbmdzIjp7IiRpZCI6Ijc2NCIsIkZvbnRTaXplIjoxMCwiRm9udE5hbWUiOiJDYWxpYnJpIiwiSXNCb2xkIjpmYWxzZSwiSXNJdGFsaWMiOmZhbHNlLCJJc1VuZGVybGluZWQiOmZhbHNlLCJQYXJlbnRTdHlsZSI6bnVsbH0sIkF1dG9TaXplIjowLCJGb3JlZ3JvdW5kIjp7IiRpZCI6Ijc2NSIsIkNvbG9yIjp7IiRpZCI6Ijc2NiIsIkEiOjI1NSwiUiI6MTQsIkciOjQwLCJCIjo2NX19LCJNYXhXaWR0aCI6MjAwLjAsIk1heEhlaWdodCI6IkluZmluaXR5IiwiU21hcnRGb3JlZ3JvdW5kSXNBY3RpdmUiOmZhbHNlLCJIb3Jpem9udGFsQWxpZ25tZW50IjoyLCJWZXJ0aWNhbEFsaWdubWVudCI6MSwiU21hcnRGb3JlZ3JvdW5kIjpudWxsLCJCYWNrZ3JvdW5kRmlsbFR5cGUiOjAsIk1hcmdpbiI6eyIkaWQiOiI3NjciLCJUb3AiOjAuMCwiTGVmdCI6MC4wLCJSaWdodCI6MC4wLCJCb3R0b20iOjAuMH0sIlBhZGRpbmciOnsiJGlkIjoiNzY4IiwiVG9wIjowLjAsIkxlZnQiOjAuMCwiUmlnaHQiOjAuMCwiQm90dG9tIjowLjB9LCJCYWNrZ3JvdW5kIjp7IiRpZCI6Ijc2OSIsIkNvbG9yIjp7IiRpZCI6Ijc3MCIsIkEiOjAsIlIiOjI1NSwiRyI6MjU1LCJCIjoyNTV9fSwiSXNWaXNpYmxlIjp0cnVlLCJXaWR0aCI6MC4wLCJIZWlnaHQiOjAuMCwiQm9yZGVyU3R5bGUiOnsiJGlkIjoiNzcxIiwiTGluZUNvbG9yIjpudWxsLCJMaW5lV2VpZ2h0IjowLjAsIkxpbmVUeXBlIjowLCJQYXJlbnRTdHlsZSI6bnVsbH0sIlBhcmVudFN0eWxlIjpudWxsfSwiRGF0ZUZvcm1hdCI6eyIkaWQiOiI3NzIiLCJGb3JtYXRTdHJpbmciOiJNTU0geXl5eSIsIlNlcGFyYXRvciI6Ii8iLCJVc2VJbnRlcm5hdGlvbmFsRGF0ZUZvcm1hdCI6ZmFsc2UsIkRhdGVJc1Zpc2libGUiOnRydWUsIlRpbWVJc1Zpc2libGUiOmZhbHNlLCJIb3VyRGlnaXRzIjoxLCJBbVBtRGVzaWduYXRvciI6MiwiVHJpbTAwTWludXRlcyI6ZmFsc2UsIkxhc3RLbm93blZpc2liaWxpdHlTdGF0ZSI6bnVsbH0sIldlZWtOdW1iZXJpbmciOnsiJGlkIjoiNzczIiwiRm9ybWF0IjowLCJJc1Zpc2libGUiOmZhbHNlLCJMYXN0S25vd25WaXNpYmlsaXR5U3RhdGUiOmZhbHNlfSwiSXNWaXNpYmxlIjp0cnVlLCJQYXJlbnRTdHlsZSI6bnVsbH0sIkluZGV4IjoxMSwiU21hcnREdXJhdGlvbkFjdGl2YXRlZCI6ZmFsc2UsIkRhdGVGb3JtYXQiOnsiJHJlZiI6Ijc3MiJ9LCJXZWVrTnVtYmVyaW5nIjp7IiRpZCI6Ijc3NCIsIkZvcm1hdCI6MCwiSXNWaXNpYmxlIjpmYWxzZSwiTGFzdEtub3duVmlzaWJpbGl0eVN0YXRlIjpmYWxzZX0sIklkIjoiMWE2NDE4NGMtMTczZi00ZDQ3LTlmNTgtY2Q5MThjNTcxMjliIiwiSW1wb3J0SWQiOm51bGwsIlRpdGxlIjoiRmFuIENob3BwZXI6IFByb2N1cmVtZW50IGFuZCBNYW51ZmFjdHVyaW5nIHBoYXNlIChGWkopIiwiTm90ZSI6bnVsbCwiSHlwZXJsaW5rIjp7IiRpZCI6Ijc3NSIsIkFkZHJlc3MiOiIiLCJTdWJBZGRyZXNzIjoiIn0sIklzQ2hhbmdlZCI6ZmFsc2UsIklzTmV3IjpmYWxzZX19XSwiX21pbGVzdG9uZXMiOltdLCJJZCI6IjAwMDAwMDAwLTAwMDAtMDAwMC0wMDAwLTAwMDAwMDAwMDAwMCIsIklzU2luZ2xlSXRlbVJvdyI6dHJ1ZX0seyIkaWQiOiI3NzYiLCJfdGFza3MiOlt7IiRpZCI6Ijc3NyIsIl9hdHRhY2hlZE1pbGVzdG9uZXMiOltdLCJUYXNrRGVmaW5pdGlvbiI6eyIkaWQiOiI3NzgiLCJHcm91cE5hbWUiOm51bGwsIlN0YXJ0RGF0ZSI6IjIwMjYtMTAtMjBUMDA6MDA6MDBaIiwiRW5kRGF0ZSI6IjIwMjctMDQtMjlUMjM6NTk6MDBaIiwiUGVyY2VudGFnZUNvbXBsZXRlIjpudWxsLCJTdHlsZSI6eyIkaWQiOiI3NzkiLCJTaGFwZSI6MSwiU2hhcGVUaGlja25lc3MiOjAsIkR1cmF0aW9uRm9ybWF0IjowLCJJbmNsdWRlTm9uV29ya2luZ0RheXNJbkR1cmF0aW9uIjpmYWxzZSwiUGVyY2VudGFnZUNvbXBsZXRlU3R5bGUiOnsiJGlkIjoiNzgwIiwiRm9udFNldHRpbmdzIjp7IiRpZCI6Ijc4MSIsIkZvbnRTaXplIjoxMCwiRm9udE5hbWUiOiJDYWxpYnJpIiwiSXNCb2xkIjpmYWxzZSwiSXNJdGFsaWMiOmZhbHNlLCJJc1VuZGVybGluZWQiOmZhbHNlLCJQYXJlbnRTdHlsZSI6bnVsbH0sIkF1dG9TaXplIjowLCJGb3JlZ3JvdW5kIjp7IiRpZCI6Ijc4MiIsIkNvbG9yIjp7IiRpZCI6Ijc4MyIsIkEiOjI1NSwiUiI6MjMyLCJHIjoyMzIsIkIiOjIzMn19LCJNYXhXaWR0aCI6MjAwLjAsIk1heEhlaWdodCI6IkluZmluaXR5IiwiU21hcnRGb3JlZ3JvdW5kSXNBY3RpdmUiOmZhbHNlLCJIb3Jpem9udGFsQWxpZ25tZW50IjoxLCJWZXJ0aWNhbEFsaWdubWVudCI6MSwiU21hcnRGb3JlZ3JvdW5kIjpudWxsLCJCYWNrZ3JvdW5kRmlsbFR5cGUiOjAsIk1hcmdpbiI6eyIkaWQiOiI3ODQiLCJUb3AiOjAuMCwiTGVmdCI6MC4wLCJSaWdodCI6MC4wLCJCb3R0b20iOjAuMH0sIlBhZGRpbmciOnsiJGlkIjoiNzg1IiwiVG9wIjowLjAsIkxlZnQiOjAuMCwiUmlnaHQiOjAuMCwiQm90dG9tIjowLjB9LCJCYWNrZ3JvdW5kIjp7IiRpZCI6Ijc4NiIsIkNvbG9yIjp7IiRpZCI6Ijc4NyIsIkEiOjg5LCJSIjowLCJHIjowLCJCIjowfX0sIklzVmlzaWJsZSI6dHJ1ZSwiV2lkdGgiOjAuMCwiSGVpZ2h0IjowLjAsIkJvcmRlclN0eWxlIjp7IiRpZCI6Ijc4OCIsIkxpbmVDb2xvciI6bnVsbCwiTGluZVdlaWdodCI6MC4wLCJMaW5lVHlwZSI6MCwiUGFyZW50U3R5bGUiOm51bGx9LCJQYXJlbnRTdHlsZSI6bnVsbH0sIkR1cmF0aW9uU3R5bGUiOnsiJGlkIjoiNzg5IiwiRm9udFNldHRpbmdzIjp7IiRpZCI6Ijc5MCIsIkZvbnRTaXplIjoxMCwiRm9udE5hbWUiOiJDYWxpYnJpIiwiSXNCb2xkIjpmYWxzZSwiSXNJdGFsaWMiOmZhbHNlLCJJc1VuZGVybGluZWQiOmZhbHNlLCJQYXJlbnRTdHlsZSI6bnVsbH0sIkF1dG9TaXplIjowLCJGb3JlZ3JvdW5kIjp7IiRpZCI6Ijc5MSIsIkNvbG9yIjp7IiRpZCI6Ijc5MiIsIkEiOjI1NSwiUiI6MjM3LCJHIjoxMjUsIkIiOjQ5fX0sIk1heFdpZHRoIjoyMDAuMCwiTWF4SGVpZ2h0IjoiSW5maW5pdHkiLCJTbWFydEZvcmVncm91bmRJc0FjdGl2ZSI6ZmFsc2UsIkhvcml6b250YWxBbGlnbm1lbnQiOjAsIlZlcnRpY2FsQWxpZ25tZW50IjoxLCJTbWFydEZvcmVncm91bmQiOm51bGwsIkJhY2tncm91bmRGaWxsVHlwZSI6MCwiTWFyZ2luIjp7IiRpZCI6Ijc5MyIsIlRvcCI6MC4wLCJMZWZ0IjowLjAsIlJpZ2h0IjowLjAsIkJvdHRvbSI6MC4wfSwiUGFkZGluZyI6eyIkaWQiOiI3OTQiLCJUb3AiOjAuMCwiTGVmdCI6MC4wLCJSaWdodCI6MC4wLCJCb3R0b20iOjAuMH0sIkJhY2tncm91bmQiOnsiJGlkIjoiNzk1IiwiQ29sb3IiOnsiJGlkIjoiNzk2IiwiQSI6MjU1LCJSIjoyMzcsIkciOjEyNSwiQiI6NDl9fSwiSXNWaXNpYmxlIjp0cnVlLCJXaWR0aCI6MC4wLCJIZWlnaHQiOjAuMCwiQm9yZGVyU3R5bGUiOnsiJGlkIjoiNzk3IiwiTGluZUNvbG9yIjpudWxsLCJMaW5lV2VpZ2h0IjowLjAsIkxpbmVUeXBlIjowLCJQYXJlbnRTdHlsZSI6bnVsbH0sIlBhcmVudFN0eWxlIjpudWxsfSwiSG9yaXpvbnRhbENvbm5lY3RvclN0eWxlIjp7IiRpZCI6Ijc5OCIsIkxpbmVDb2xvciI6eyIkaWQiOiI3OTkiLCIkdHlwZSI6Ik5MUkUuQ29tbW9uLkRvbS5Tb2xpZENvbG9yQnJ1c2gsIE5MUkUuQ29tbW9uIiwiQ29sb3IiOnsiJGlkIjoiODAwIiwiQSI6MjU1LCJSIjowLCJHIjowLCJCIjowfX0sIkxpbmVXZWlnaHQiOjAuMCwiTGluZVR5cGUiOjAsIlBhcmVudFN0eWxlIjpudWxsfSwiVmVydGljYWxDb25uZWN0b3JTdHlsZSI6eyIkaWQiOiI4MDEiLCJMaW5lQ29sb3IiOnsiJGlkIjoiODAyIiwiJHR5cGUiOiJOTFJFLkNvbW1vbi5Eb20uU29saWRDb2xvckJydXNoLCBOTFJFLkNvbW1vbiIsIkNvbG9yIjp7IiRpZCI6IjgwMyIsIkEiOjI1NSwiUiI6MCwiRyI6MCwiQiI6MH19LCJMaW5lV2VpZ2h0IjowLjAsIkxpbmVUeXBlIjowLCJQYXJlbnRTdHlsZSI6bnVsbH0sIk1hcmdpbiI6bnVsbCwiU3RhcnREYXRlUG9zaXRpb24iOjMsIkVuZERhdGVQb3NpdGlvbiI6MywiRGF0ZUlzVmlzaWJsZSI6dHJ1ZSwiVGl0bGVQb3NpdGlvbiI6NCwiRHVyYXRpb25Qb3NpdGlvbiI6NiwiUGVyY2VudGFnZUNvbXBsZXRlZFBvc2l0aW9uIjoyLCJTcGFjaW5nIjozLCJJc0JlbG93VGltZWJhbmQiOnRydWUsIlBlcmNlbnRhZ2VDb21wbGV0ZVNoYXBlT3BhY2l0eSI6MzUsIlNoYXBlU3R5bGUiOnsiJGlkIjoiODA0IiwiTWFyZ2luIjp7IiRpZCI6IjgwNSIsIlRvcCI6MC4wLCJMZWZ0Ijo0LjAsIlJpZ2h0Ijo0LjAsIkJvdHRvbSI6MC4wfSwiUGFkZGluZyI6eyIkaWQiOiI4MDYiLCJUb3AiOjAuMCwiTGVmdCI6MC4wLCJSaWdodCI6MC4wLCJCb3R0b20iOjAuMH0sIkJhY2tncm91bmQiOnsiJGlkIjoiODA3IiwiQ29sb3IiOnsiJGlkIjoiODA4IiwiQSI6MjU1LCJSIjoyMSwiRyI6OTYsIkIiOjEzMH19LCJJc1Zpc2libGUiOnRydWUsIldpZHRoIjowLjAsIkhlaWdodCI6MTAuMCwiQm9yZGVyU3R5bGUiOnsiJGlkIjoiODA5IiwiTGluZUNvbG9yIjp7IiRpZCI6IjgxMCIsIiR0eXBlIjoiTkxSRS5Db21tb24uRG9tLlNvbGlkQ29sb3JCcnVzaCwgTkxSRS5Db21tb24iLCJDb2xvciI6eyIkaWQiOiI4MTEiLCJBIjoyNTUsIlIiOjIzNCwiRyI6MjIsIkIiOjMwfX0sIkxpbmVXZWlnaHQiOjAuMCwiTGluZVR5cGUiOjAsIlBhcmVudFN0eWxlIjpudWxsfSwiUGFyZW50U3R5bGUiOm51bGx9LCJUaXRsZVN0eWxlIjp7IiRpZCI6IjgxMiIsIkZvbnRTZXR0aW5ncyI6eyIkaWQiOiI4MTMiLCJGb250U2l6ZSI6MTEsIkZvbnROYW1lIjoiQ2FsaWJyaSIsIklzQm9sZCI6ZmFsc2UsIklzSXRhbGljIjpmYWxzZSwiSXNVbmRlcmxpbmVkIjpmYWxzZSwiUGFyZW50U3R5bGUiOm51bGx9LCJBdXRvU2l6ZSI6MCwiRm9yZWdyb3VuZCI6eyIkaWQiOiI4MTQiLCJDb2xvciI6eyIkaWQiOiI4MTUiLCJBIjoyNTUsIlIiOjAsIkciOjAsIkIiOjB9fSwiTWF4V2lkdGgiOjcyMC4wLCJNYXhIZWlnaHQiOiJJbmZpbml0eSIsIlNtYXJ0Rm9yZWdyb3VuZElzQWN0aXZlIjpmYWxzZSwiSG9yaXpvbnRhbEFsaWdubWVudCI6MCwiVmVydGljYWxBbGlnbm1lbnQiOjEsIlNtYXJ0Rm9yZWdyb3VuZCI6bnVsbCwiQmFja2dyb3VuZEZpbGxUeXBlIjowLCJNYXJnaW4iOnsiJGlkIjoiODE2IiwiVG9wIjowLjAsIkxlZnQiOjAuMCwiUmlnaHQiOjAuMCwiQm90dG9tIjowLjB9LCJQYWRkaW5nIjp7IiRpZCI6IjgxNyIsIlRvcCI6MC4wLCJMZWZ0IjowLjAsIlJpZ2h0IjowLjAsIkJvdHRvbSI6MC4wfSwiQmFja2dyb3VuZCI6eyIkaWQiOiI4MTgiLCJDb2xvciI6eyIkaWQiOiI4MTkiLCJBIjowLCJSIjoyNTUsIkciOjI1NSwiQiI6MjU1fX0sIklzVmlzaWJsZSI6dHJ1ZSwiV2lkdGgiOjAuMCwiSGVpZ2h0IjowLjAsIkJvcmRlclN0eWxlIjp7IiRpZCI6IjgyMCIsIkxpbmVDb2xvciI6bnVsbCwiTGluZVdlaWdodCI6MC4wLCJMaW5lVHlwZSI6MCwiUGFyZW50U3R5bGUiOm51bGx9LCJQYXJlbnRTdHlsZSI6bnVsbH0sIkRhdGVTdHlsZSI6eyIkaWQiOiI4MjEiLCJGb250U2V0dGluZ3MiOnsiJGlkIjoiODIyIiwiRm9udFNpemUiOjEwLCJGb250TmFtZSI6IkNhbGlicmkiLCJJc0JvbGQiOmZhbHNlLCJJc0l0YWxpYyI6ZmFsc2UsIklzVW5kZXJsaW5lZCI6ZmFsc2UsIlBhcmVudFN0eWxlIjpudWxsfSwiQXV0b1NpemUiOjAsIkZvcmVncm91bmQiOnsiJGlkIjoiODIzIiwiQ29sb3IiOnsiJGlkIjoiODI0IiwiQSI6MjU1LCJSIjoxNCwiRyI6NDAsIkIiOjY1fX0sIk1heFdpZHRoIjoyMDAuMCwiTWF4SGVpZ2h0IjoiSW5maW5pdHkiLCJTbWFydEZvcmVncm91bmRJc0FjdGl2ZSI6ZmFsc2UsIkhvcml6b250YWxBbGlnbm1lbnQiOjIsIlZlcnRpY2FsQWxpZ25tZW50IjoxLCJTbWFydEZvcmVncm91bmQiOm51bGwsIkJhY2tncm91bmRGaWxsVHlwZSI6MCwiTWFyZ2luIjp7IiRpZCI6IjgyNSIsIlRvcCI6MC4wLCJMZWZ0IjowLjAsIlJpZ2h0IjowLjAsIkJvdHRvbSI6MC4wfSwiUGFkZGluZyI6eyIkaWQiOiI4MjYiLCJUb3AiOjAuMCwiTGVmdCI6MC4wLCJSaWdodCI6MC4wLCJCb3R0b20iOjAuMH0sIkJhY2tncm91bmQiOnsiJGlkIjoiODI3IiwiQ29sb3IiOnsiJGlkIjoiODI4IiwiQSI6MCwiUiI6MjU1LCJHIjoyNTUsIkIiOjI1NX19LCJJc1Zpc2libGUiOnRydWUsIldpZHRoIjowLjAsIkhlaWdodCI6MC4wLCJCb3JkZXJTdHlsZSI6eyIkaWQiOiI4MjkiLCJMaW5lQ29sb3IiOm51bGwsIkxpbmVXZWlnaHQiOjAuMCwiTGluZVR5cGUiOjAsIlBhcmVudFN0eWxlIjpudWxsfSwiUGFyZW50U3R5bGUiOm51bGx9LCJEYXRlRm9ybWF0Ijp7IiRpZCI6IjgzMCIsIkZvcm1hdFN0cmluZyI6Ik1NTSB5eXl5IiwiU2VwYXJhdG9yIjoiLyIsIlVzZUludGVybmF0aW9uYWxEYXRlRm9ybWF0IjpmYWxzZSwiRGF0ZUlzVmlzaWJsZSI6dHJ1ZSwiVGltZUlzVmlzaWJsZSI6ZmFsc2UsIkhvdXJEaWdpdHMiOjEsIkFtUG1EZXNpZ25hdG9yIjoyLCJUcmltMDBNaW51dGVzIjpmYWxzZSwiTGFzdEtub3duVmlzaWJpbGl0eVN0YXRlIjpudWxsfSwiV2Vla051bWJlcmluZyI6eyIkaWQiOiI4MzEiLCJGb3JtYXQiOjAsIklzVmlzaWJsZSI6ZmFsc2UsIkxhc3RLbm93blZpc2liaWxpdHlTdGF0ZSI6ZmFsc2V9LCJJc1Zpc2libGUiOnRydWUsIlBhcmVudFN0eWxlIjpudWxsfSwiSW5kZXgiOjEyLCJTbWFydER1cmF0aW9uQWN0aXZhdGVkIjpmYWxzZSwiRGF0ZUZvcm1hdCI6eyIkcmVmIjoiODMwIn0sIldlZWtOdW1iZXJpbmciOnsiJGlkIjoiODMyIiwiRm9ybWF0IjowLCJJc1Zpc2libGUiOmZhbHNlLCJMYXN0S25vd25WaXNpYmlsaXR5U3RhdGUiOmZhbHNlfSwiSWQiOiI5YTI0ZDYxMC00ZWFmLTRjNWQtYjVjMS0xNzUxNDZmZWI0NjQiLCJJbXBvcnRJZCI6bnVsbCwiVGl0bGUiOiJGYW4gQ2hvcHBlciA6IEluc3RhbGxhdGlvbiBhbmQgQ29tbWlzc2lvbmluZyBwaGFzZSAoRlpKKSIsIk5vdGUiOm51bGwsIkh5cGVybGluayI6eyIkaWQiOiI4MzMiLCJBZGRyZXNzIjoiIiwiU3ViQWRkcmVzcyI6IiJ9LCJJc0NoYW5nZWQiOmZhbHNlLCJJc05ldyI6ZmFsc2V9fV0sIl9taWxlc3RvbmVzIjpbXSwiSWQiOiIwMDAwMDAwMC0wMDAwLTAwMDAtMDAwMC0wMDAwMDAwMDAwMDAiLCJJc1NpbmdsZUl0ZW1Sb3ciOnRydWV9XSwiSW5kZXgiOjksIklkIjoiY2U2YjZjOTItZjFkMy00Mjg2LTg4NjgtOGZmODJkODY1NzYxIiwiSGVhZGVyVGV4dCI6bnVsbCwiSXNEZWZhdWx0Ijp0cnVlLCJTdHlsZSI6eyIkaWQiOiI4MzQiLCJIZWFkZXJTdHlsZSI6eyIkaWQiOiI4MzUiLCJUZXh0U3R5bGUiOnsiJGlkIjoiODM2IiwiRm9udFNldHRpbmdzIjp7IiRpZCI6IjgzNyIsIkZvbnRTaXplIjoxMSwiRm9udE5hbWUiOiJDYWxpYnJpIiwiSXNCb2xkIjpmYWxzZSwiSXNJdGFsaWMiOmZhbHNlLCJJc1VuZGVybGluZWQiOmZhbHNlLCJQYXJlbnRTdHlsZSI6bnVsbH0sIkF1dG9TaXplIjoyLCJGb3JlZ3JvdW5kIjp7IiRpZCI6IjgzOCIsIkNvbG9yIjp7IiRpZCI6IjgzOSIsIkEiOjI1NSwiUiI6MCwiRyI6MCwiQiI6MH19LCJNYXhXaWR0aCI6IkluZmluaXR5IiwiTWF4SGVpZ2h0IjoiSW5maW5pdHkiLCJTbWFydEZvcmVncm91bmRJc0FjdGl2ZSI6ZmFsc2UsIkhvcml6b250YWxBbGlnbm1lbnQiOjAsIlZlcnRpY2FsQWxpZ25tZW50IjowLCJTbWFydEZvcmVncm91bmQiOm51bGwsIkJhY2tncm91bmRGaWxsVHlwZSI6MCwiTWFyZ2luIjp7IiRpZCI6Ijg0MCIsIlRvcCI6MC4wLCJMZWZ0IjowLjAsIlJpZ2h0IjowLjAsIkJvdHRvbSI6MC4wfSwiUGFkZGluZyI6eyIkaWQiOiI4NDEiLCJUb3AiOjAuMCwiTGVmdCI6MC4wLCJSaWdodCI6MC4wLCJCb3R0b20iOjAuMH0sIkJhY2tncm91bmQiOnsiJGlkIjoiODQyIiwiQ29sb3IiOnsiJGlkIjoiODQzIiwiQSI6MjU1LCJSIjowLCJHIjowLCJCIjowfX0sIklzVmlzaWJsZSI6dHJ1ZSwiV2lkdGgiOjAuMCwiSGVpZ2h0IjowLjAsIkJvcmRlclN0eWxlIjpudWxsLCJQYXJlbnRTdHlsZSI6bnVsbH0sIlJlY3RhbmdsZVN0eWxlIjp7IiRpZCI6Ijg0NCIsIk1hcmdpbiI6eyIkaWQiOiI4NDUiLCJUb3AiOjAuMCwiTGVmdCI6MC4wLCJSaWdodCI6MC4wLCJCb3R0b20iOjAuMH0sIlBhZGRpbmciOnsiJGlkIjoiODQ2IiwiVG9wIjowLjAsIkxlZnQiOjAuMCwiUmlnaHQiOjAuMCwiQm90dG9tIjowLjB9LCJCYWNrZ3JvdW5kIjp7IiRpZCI6Ijg0NyIsIkNvbG9yIjp7IiRpZCI6Ijg0OCIsIkEiOjYzLCJSIjoyMzMsIkciOjExMywiQiI6NTB9fSwiSXNWaXNpYmxlIjp0cnVlLCJXaWR0aCI6MC4wLCJIZWlnaHQiOjAuMCwiQm9yZGVyU3R5bGUiOnsiJGlkIjoiODQ5IiwiTGluZUNvbG9yIjp7IiRpZCI6Ijg1MCIsIiR0eXBlIjoiTkxSRS5Db21tb24uRG9tLlNvbGlkQ29sb3JCcnVzaCwgTkxSRS5Db21tb24iLCJDb2xvciI6eyIkaWQiOiI4NTEiLCJBIjoyNTUsIlIiOjI1NSwiRyI6MjU1LCJCIjoyNTV9fSwiTGluZVdlaWdodCI6MC4wLCJMaW5lVHlwZSI6MCwiUGFyZW50U3R5bGUiOm51bGx9LCJQYXJlbnRTdHlsZSI6bnVsbH0sIk1hcmdpbiI6eyIkaWQiOiI4NTIiLCJUb3AiOjAuMCwiTGVmdCI6MC4wLCJSaWdodCI6MC4wLCJCb3R0b20iOjAuMH0sIlBhZGRpbmciOnsiJGlkIjoiODUzIiwiVG9wIjowLjAsIkxlZnQiOjAuMCwiUmlnaHQiOjAuMCwiQm90dG9tIjowLjB9LCJCYWNrZ3JvdW5kIjpudWxsLCJJc1Zpc2libGUiOnRydWUsIldpZHRoIjowLjAsIkhlaWdodCI6MC4wLCJCb3JkZXJTdHlsZSI6bnVsbCwiUGFyZW50U3R5bGUiOm51bGx9LCJCYWNrZ3JvdW5kU3R5bGUiOnsiJGlkIjoiODU0IiwiTWFyZ2luIjp7IiRpZCI6Ijg1NSIsIlRvcCI6MC4wLCJMZWZ0IjowLjAsIlJpZ2h0IjowLjAsIkJvdHRvbSI6MC4wfSwiUGFkZGluZyI6eyIkaWQiOiI4NTYiLCJUb3AiOjAuMCwiTGVmdCI6MC4wLCJSaWdodCI6MC4wLCJCb3R0b20iOjAuMH0sIkJhY2tncm91bmQiOnsiJGlkIjoiODU3IiwiQ29sb3IiOnsiJGlkIjoiODU4IiwiQSI6NTEsIlIiOjIwMCwiRyI6MjAwLCJCIjoyMDB9fSwiSXNWaXNpYmxlIjp0cnVlLCJXaWR0aCI6MC4wLCJIZWlnaHQiOjAuMCwiQm9yZGVyU3R5bGUiOnsiJGlkIjoiODU5IiwiTGluZUNvbG9yIjp7IiRpZCI6Ijg2MCIsIiR0eXBlIjoiTkxSRS5Db21tb24uRG9tLlNvbGlkQ29sb3JCcnVzaCwgTkxSRS5Db21tb24iLCJDb2xvciI6eyIkaWQiOiI4NjEiLCJBIjoyNTUsIlIiOjIzNCwiRyI6MjIsIkIiOjMwfX0sIkxpbmVXZWlnaHQiOjAuMCwiTGluZVR5cGUiOjAsIlBhcmVudFN0eWxlIjpudWxsfSwiUGFyZW50U3R5bGUiOm51bGx9LCJNYXJnaW4iOnsiJGlkIjoiODYyIiwiVG9wIjowLjAsIkxlZnQiOjAuMCwiUmlnaHQiOjAuMCwiQm90dG9tIjowLjB9LCJQYWRkaW5nIjp7IiRpZCI6Ijg2MyIsIlRvcCI6MC4wLCJMZWZ0IjowLjAsIlJpZ2h0IjowLjAsIkJvdHRvbSI6MC4wfSwiSXNWaXNpYmxlIjp0cnVlLCJXaWR0aCI6MC4wLCJIZWlnaHQiOjAuMCwiQm9yZGVyU3R5bGUiOnsiJGlkIjoiODY0IiwiTGluZUNvbG9yIjpudWxsLCJMaW5lV2VpZ2h0IjowLjAsIkxpbmVUeXBlIjowLCJQYXJlbnRTdHlsZSI6bnVsbH0sIlBhcmVudFN0eWxlIjpudWxsfX1dLCJJZCI6IjE2M2RmNWEwLWI3YzUtNDZmMy04YTkxLWZiY2Y2YTA1YTdhMyIsIkluZGV4Ijo5LCJIZWFkZXJUZXh0IjoiTm8uIDMgLSBDcml0aWNhbCBQYXRoIEZhbiBDaG9wcGVyIFxyXG4oMjAgZGF5cyBURikiLCJTdHlsZSI6eyIkaWQiOiI4NjUiLCJTdHlsZUlkIjoiOTg1MTNlMTAtNTUxYy00ZjMwLWFjMTEtYTA2OTBlOTAzMTM0IiwiSGVhZGVyU3R5bGUiOnsiJGlkIjoiODY2IiwiVGV4dElzVmVydGljYWwiOmZhbHNlLCJUZXh0U3R5bGUiOnsiJGlkIjoiODY3IiwiRm9udFNldHRpbmdzIjp7IiRpZCI6Ijg2OCIsIkZvbnRTaXplIjoxMSwiRm9udE5hbWUiOiJDYWxpYnJpIiwiSXNCb2xkIjpmYWxzZSwiSXNJdGFsaWMiOmZhbHNlLCJJc1VuZGVybGluZWQiOmZhbHNlLCJQYXJlbnRTdHlsZSI6bnVsbH0sIkF1dG9TaXplIjoyLCJGb3JlZ3JvdW5kIjp7IiRpZCI6Ijg2OSIsIkNvbG9yIjp7IiRpZCI6Ijg3MCIsIkEiOjI1NSwiUiI6MjU1LCJHIjoyNTUsIkIiOjI1NX19LCJNYXhXaWR0aCI6IkluZmluaXR5IiwiTWF4SGVpZ2h0IjoiSW5maW5pdHkiLCJTbWFydEZvcmVncm91bmRJc0FjdGl2ZSI6ZmFsc2UsIkhvcml6b250YWxBbGlnbm1lbnQiOjAsIlZlcnRpY2FsQWxpZ25tZW50IjowLCJTbWFydEZvcmVncm91bmQiOm51bGwsIkJhY2tncm91bmRGaWxsVHlwZSI6MCwiTWFyZ2luIjp7IiRpZCI6Ijg3MSIsIlRvcCI6MC4wLCJMZWZ0IjowLjAsIlJpZ2h0IjowLjAsIkJvdHRvbSI6MC4wfSwiUGFkZGluZyI6eyIkaWQiOiI4NzIiLCJUb3AiOjAuMCwiTGVmdCI6MC4wLCJSaWdodCI6MC4wLCJCb3R0b20iOjAuMH0sIkJhY2tncm91bmQiOnsiJGlkIjoiODczIiwiQ29sb3IiOnsiJGlkIjoiODc0IiwiQSI6MjU1LCJSIjoyNTUsIkciOjI1NSwiQiI6MjU1fX0sIklzVmlzaWJsZSI6dHJ1ZSwiV2lkdGgiOjAuMCwiSGVpZ2h0IjowLjAsIkJvcmRlclN0eWxlIjpudWxsLCJQYXJlbnRTdHlsZSI6bnVsbH0sIlJlY3RhbmdsZVN0eWxlIjp7IiRpZCI6Ijg3NSIsIk1hcmdpbiI6eyIkaWQiOiI4NzYiLCJUb3AiOjAuMCwiTGVmdCI6MC4wLCJSaWdodCI6MC4wLCJCb3R0b20iOjAuMH0sIlBhZGRpbmciOnsiJGlkIjoiODc3IiwiVG9wIjowLjAsIkxlZnQiOjAuMCwiUmlnaHQiOjAuMCwiQm90dG9tIjowLjB9LCJCYWNrZ3JvdW5kIjp7IiRpZCI6Ijg3OCIsIkNvbG9yIjp7IiRpZCI6Ijg3OSIsIkEiOjI1NSwiUiI6MjEsIkciOjk2LCJCIjoxMzB9fSwiSXNWaXNpYmxlIjp0cnVlLCJXaWR0aCI6MC4wLCJIZWlnaHQiOjAuMCwiQm9yZGVyU3R5bGUiOnsiJGlkIjoiODgwIiwiTGluZUNvbG9yIjp7IiRpZCI6Ijg4MSIsIiR0eXBlIjoiTkxSRS5Db21tb24uRG9tLlNvbGlkQ29sb3JCcnVzaCwgTkxSRS5Db21tb24iLCJDb2xvciI6eyIkaWQiOiI4ODIiLCJBIjoyNTUsIlIiOjI1NSwiRyI6MjU1LCJCIjoyNTV9fSwiTGluZVdlaWdodCI6MC4wLCJMaW5lVHlwZSI6MCwiUGFyZW50U3R5bGUiOm51bGx9LCJQYXJlbnRTdHlsZSI6bnVsbH0sIk1hcmdpbiI6eyIkaWQiOiI4ODMiLCJUb3AiOjAuMCwiTGVmdCI6MC4wLCJSaWdodCI6MC4wLCJCb3R0b20iOjAuMH0sIlBhZGRpbmciOnsiJGlkIjoiODg0IiwiVG9wIjowLjAsIkxlZnQiOjAuMCwiUmlnaHQiOjAuMCwiQm90dG9tIjowLjB9LCJCYWNrZ3JvdW5kIjpudWxsLCJJc1Zpc2libGUiOnRydWUsIldpZHRoIjowLjAsIkhlaWdodCI6MC4wLCJCb3JkZXJTdHlsZSI6bnVsbCwiUGFyZW50U3R5bGUiOm51bGx9LCJCYWNrZ3JvdW5kU3R5bGUiOnsiJGlkIjoiODg1IiwiTWFyZ2luIjp7IiRpZCI6Ijg4NiIsIlRvcCI6MC4wLCJMZWZ0IjowLjAsIlJpZ2h0IjowLjAsIkJvdHRvbSI6MC4wfSwiUGFkZGluZyI6eyIkaWQiOiI4ODciLCJUb3AiOjAuMCwiTGVmdCI6MC4wLCJSaWdodCI6MC4wLCJCb3R0b20iOjAuMH0sIkJhY2tncm91bmQiOnsiJGlkIjoiODg4IiwiQ29sb3IiOnsiJGlkIjoiODg5IiwiQSI6NTEsIlIiOjIwMCwiRyI6MjAwLCJCIjoyMDB9fSwiSXNWaXNpYmxlIjp0cnVlLCJXaWR0aCI6MC4wLCJIZWlnaHQiOjAuMCwiQm9yZGVyU3R5bGUiOnsiJGlkIjoiODkwIiwiTGluZUNvbG9yIjp7IiRpZCI6Ijg5MSIsIiR0eXBlIjoiTkxSRS5Db21tb24uRG9tLlNvbGlkQ29sb3JCcnVzaCwgTkxSRS5Db21tb24iLCJDb2xvciI6eyIkaWQiOiI4OTIiLCJBIjoyNTUsIlIiOjIzNCwiRyI6MjIsIkIiOjMwfX0sIkxpbmVXZWlnaHQiOjAuMCwiTGluZVR5cGUiOjAsIlBhcmVudFN0eWxlIjpudWxsfSwiUGFyZW50U3R5bGUiOm51bGx9LCJJc0Fib3ZlVGltZWJhbmQiOmZhbHNlLCJTcGFjaW5nIjozLCJEZWZhdWx0U3dpbWxhbmVUYXNrU3R5bGUiOnsiJGlkIjoiODkzIiwiJHR5cGUiOiJOTFJFLkNvbW1vbi5Eb20uU3R5bGVzLkV4cGxpY2l0U2V0YWJsZVRhc2tTdHlsZSwgTkxSRS5Db21tb24iLCJTaGFwZSI6MSwiU2hhcGVUaGlja25lc3MiOjAsIkR1cmF0aW9uRm9ybWF0IjowLCJJbmNsdWRlTm9uV29ya2luZ0RheXNJbkR1cmF0aW9uIjpmYWxzZSwiUGVyY2VudGFnZUNvbXBsZXRlU3R5bGUiOnsiJGlkIjoiODk0IiwiRm9udFNldHRpbmdzIjp7IiRpZCI6Ijg5NSIsIkZvbnRTaXplIjoxMCwiRm9udE5hbWUiOiJDYWxpYnJpIiwiSXNCb2xkIjpmYWxzZSwiSXNJdGFsaWMiOmZhbHNlLCJJc1VuZGVybGluZWQiOmZhbHNlLCJQYXJlbnRTdHlsZSI6bnVsbH0sIkF1dG9TaXplIjowLCJGb3JlZ3JvdW5kIjp7IiRpZCI6Ijg5NiIsIkNvbG9yIjp7IiRpZCI6Ijg5NyIsIkEiOjI1NSwiUiI6MjMyLCJHIjoyMzIsIkIiOjIzMn19LCJNYXhXaWR0aCI6MjAwLjAsIk1heEhlaWdodCI6IkluZmluaXR5IiwiU21hcnRGb3JlZ3JvdW5kSXNBY3RpdmUiOmZhbHNlLCJIb3Jpem9udGFsQWxpZ25tZW50IjoxLCJWZXJ0aWNhbEFsaWdubWVudCI6MSwiU21hcnRGb3JlZ3JvdW5kIjpudWxsLCJCYWNrZ3JvdW5kRmlsbFR5cGUiOjAsIk1hcmdpbiI6eyIkaWQiOiI4OTgiLCJUb3AiOjAuMCwiTGVmdCI6MC4wLCJSaWdodCI6MC4wLCJCb3R0b20iOjAuMH0sIlBhZGRpbmciOnsiJGlkIjoiODk5IiwiVG9wIjowLjAsIkxlZnQiOjAuMCwiUmlnaHQiOjAuMCwiQm90dG9tIjowLjB9LCJCYWNrZ3JvdW5kIjp7IiRpZCI6IjkwMCIsIkNvbG9yIjp7IiRpZCI6IjkwMSIsIkEiOjg5LCJSIjowLCJHIjowLCJCIjowfX0sIklzVmlzaWJsZSI6dHJ1ZSwiV2lkdGgiOjAuMCwiSGVpZ2h0IjowLjAsIkJvcmRlclN0eWxlIjp7IiRpZCI6IjkwMiIsIkxpbmVDb2xvciI6bnVsbCwiTGluZVdlaWdodCI6MC4wLCJMaW5lVHlwZSI6MCwiUGFyZW50U3R5bGUiOm51bGx9LCJQYXJlbnRTdHlsZSI6bnVsbH0sIkR1cmF0aW9uU3R5bGUiOnsiJGlkIjoiOTAzIiwiRm9udFNldHRpbmdzIjp7IiRpZCI6IjkwNCIsIkZvbnRTaXplIjoxMCwiRm9udE5hbWUiOiJDYWxpYnJpIiwiSXNCb2xkIjpmYWxzZSwiSXNJdGFsaWMiOmZhbHNlLCJJc1VuZGVybGluZWQiOmZhbHNlLCJQYXJlbnRTdHlsZSI6bnVsbH0sIkF1dG9TaXplIjowLCJGb3JlZ3JvdW5kIjp7IiRpZCI6IjkwNSIsIkNvbG9yIjp7IiRpZCI6IjkwNiIsIkEiOjI1NSwiUiI6MjM3LCJHIjoxMjUsIkIiOjQ5fX0sIk1heFdpZHRoIjoyMDAuMCwiTWF4SGVpZ2h0IjoiSW5maW5pdHkiLCJTbWFydEZvcmVncm91bmRJc0FjdGl2ZSI6ZmFsc2UsIkhvcml6b250YWxBbGlnbm1lbnQiOjAsIlZlcnRpY2FsQWxpZ25tZW50IjoxLCJTbWFydEZvcmVncm91bmQiOm51bGwsIkJhY2tncm91bmRGaWxsVHlwZSI6MCwiTWFyZ2luIjp7IiRpZCI6IjkwNyIsIlRvcCI6MC4wLCJMZWZ0IjowLjAsIlJpZ2h0IjowLjAsIkJvdHRvbSI6MC4wfSwiUGFkZGluZyI6eyIkaWQiOiI5MDgiLCJUb3AiOjAuMCwiTGVmdCI6MC4wLCJSaWdodCI6MC4wLCJCb3R0b20iOjAuMH0sIkJhY2tncm91bmQiOnsiJGlkIjoiOTA5IiwiQ29sb3IiOnsiJGlkIjoiOTEwIiwiQSI6MjU1LCJSIjoyMzcsIkciOjEyNSwiQiI6NDl9fSwiSXNWaXNpYmxlIjp0cnVlLCJXaWR0aCI6MC4wLCJIZWlnaHQiOjAuMCwiQm9yZGVyU3R5bGUiOnsiJGlkIjoiOTExIiwiTGluZUNvbG9yIjpudWxsLCJMaW5lV2VpZ2h0IjowLjAsIkxpbmVUeXBlIjowLCJQYXJlbnRTdHlsZSI6bnVsbH0sIlBhcmVudFN0eWxlIjpudWxsfSwiSG9yaXpvbnRhbENvbm5lY3RvclN0eWxlIjp7IiRpZCI6IjkxMiIsIkxpbmVDb2xvciI6eyIkaWQiOiI5MTMiLCIkdHlwZSI6Ik5MUkUuQ29tbW9uLkRvbS5Tb2xpZENvbG9yQnJ1c2gsIE5MUkUuQ29tbW9uIiwiQ29sb3IiOnsiJGlkIjoiOTE0IiwiQSI6MjU1LCJSIjowLCJHIjowLCJCIjowfX0sIkxpbmVXZWlnaHQiOjAuMCwiTGluZVR5cGUiOjAsIlBhcmVudFN0eWxlIjpudWxsfSwiVmVydGljYWxDb25uZWN0b3JTdHlsZSI6eyIkaWQiOiI5MTUiLCJMaW5lQ29sb3IiOnsiJGlkIjoiOTE2IiwiJHR5cGUiOiJOTFJFLkNvbW1vbi5Eb20uU29saWRDb2xvckJydXNoLCBOTFJFLkNvbW1vbiIsIkNvbG9yIjp7IiRpZCI6IjkxNyIsIkEiOjI1NSwiUiI6MCwiRyI6MCwiQiI6MH19LCJMaW5lV2VpZ2h0IjowLjAsIkxpbmVUeXBlIjowLCJQYXJlbnRTdHlsZSI6bnVsbH0sIk1hcmdpbiI6bnVsbCwiU3RhcnREYXRlUG9zaXRpb24iOjMsIkVuZERhdGVQb3NpdGlvbiI6MywiRGF0ZUlzVmlzaWJsZSI6dHJ1ZSwiVGl0bGVQb3NpdGlvbiI6NCwiRHVyYXRpb25Qb3NpdGlvbiI6NiwiUGVyY2VudGFnZUNvbXBsZXRlZFBvc2l0aW9uIjoyLCJTcGFjaW5nIjozLCJJc0JlbG93VGltZWJhbmQiOmZhbHNlLCJQZXJjZW50YWdlQ29tcGxldGVTaGFwZU9wYWNpdHkiOjM1LCJTaGFwZVN0eWxlIjp7IiRpZCI6IjkxOCIsIk1hcmdpbiI6eyIkaWQiOiI5MTkiLCJUb3AiOjAuMCwiTGVmdCI6NC4wLCJSaWdodCI6NC4wLCJCb3R0b20iOjAuMH0sIlBhZGRpbmciOnsiJGlkIjoiOTIwIiwiVG9wIjowLjAsIkxlZnQiOjAuMCwiUmlnaHQiOjAuMCwiQm90dG9tIjowLjB9LCJCYWNrZ3JvdW5kIjp7IiRpZCI6IjkyMSIsIkNvbG9yIjp7IiRpZCI6IjkyMiIsIkEiOjI1NSwiUiI6MjMzLCJHIjoxMTMsIkIiOjUwfX0sIklzVmlzaWJsZSI6dHJ1ZSwiV2lkdGgiOjAuMCwiSGVpZ2h0IjoxMC4wLCJCb3JkZXJTdHlsZSI6eyIkaWQiOiI5MjMiLCJMaW5lQ29sb3IiOnsiJGlkIjoiOTI0IiwiJHR5cGUiOiJOTFJFLkNvbW1vbi5Eb20uU29saWRDb2xvckJydXNoLCBOTFJFLkNvbW1vbiIsIkNvbG9yIjp7IiRpZCI6IjkyNSIsIkEiOjI1NSwiUiI6MjM0LCJHIjoyMiwiQiI6MzB9fSwiTGluZVdlaWdodCI6MC4wLCJMaW5lVHlwZSI6MCwiUGFyZW50U3R5bGUiOm51bGx9LCJQYXJlbnRTdHlsZSI6bnVsbH0sIlRpdGxlU3R5bGUiOnsiJGlkIjoiOTI2IiwiRm9udFNldHRpbmdzIjp7IiRpZCI6IjkyNyIsIkZvbnRTaXplIjoxMSwiRm9udE5hbWUiOiJDYWxpYnJpIiwiSXNCb2xkIjpmYWxzZSwiSXNJdGFsaWMiOmZhbHNlLCJJc1VuZGVybGluZWQiOmZhbHNlLCJQYXJlbnRTdHlsZSI6bnVsbH0sIkF1dG9TaXplIjowLCJGb3JlZ3JvdW5kIjp7IiRpZCI6IjkyOCIsIkNvbG9yIjp7IiRpZCI6IjkyOS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5MzAiLCJUb3AiOjAuMCwiTGVmdCI6MC4wLCJSaWdodCI6MC4wLCJCb3R0b20iOjAuMH0sIlBhZGRpbmciOnsiJGlkIjoiOTMxIiwiVG9wIjowLjAsIkxlZnQiOjAuMCwiUmlnaHQiOjAuMCwiQm90dG9tIjowLjB9LCJCYWNrZ3JvdW5kIjp7IiRpZCI6IjkzMiIsIkNvbG9yIjp7IiRpZCI6IjkzMyIsIkEiOjI1NSwiUiI6MCwiRyI6MCwiQiI6MH19LCJJc1Zpc2libGUiOnRydWUsIldpZHRoIjowLjAsIkhlaWdodCI6MC4wLCJCb3JkZXJTdHlsZSI6eyIkaWQiOiI5MzQiLCJMaW5lQ29sb3IiOm51bGwsIkxpbmVXZWlnaHQiOjAuMCwiTGluZVR5cGUiOjAsIlBhcmVudFN0eWxlIjpudWxsfSwiUGFyZW50U3R5bGUiOm51bGx9LCJEYXRlU3R5bGUiOnsiJGlkIjoiOTM1IiwiRm9udFNldHRpbmdzIjp7IiRpZCI6IjkzNiIsIkZvbnRTaXplIjoxMCwiRm9udE5hbWUiOiJDYWxpYnJpIiwiSXNCb2xkIjpmYWxzZSwiSXNJdGFsaWMiOmZhbHNlLCJJc1VuZGVybGluZWQiOmZhbHNlLCJQYXJlbnRTdHlsZSI6bnVsbH0sIkF1dG9TaXplIjowLCJGb3JlZ3JvdW5kIjp7IiRpZCI6IjkzNyIsIkNvbG9yIjp7IiRpZCI6IjkzOCIsIkEiOjI1NSwiUiI6MTQsIkciOjQwLCJCIjo2NX19LCJNYXhXaWR0aCI6MjAwLjAsIk1heEhlaWdodCI6IkluZmluaXR5IiwiU21hcnRGb3JlZ3JvdW5kSXNBY3RpdmUiOmZhbHNlLCJIb3Jpem9udGFsQWxpZ25tZW50IjoyLCJWZXJ0aWNhbEFsaWdubWVudCI6MSwiU21hcnRGb3JlZ3JvdW5kIjpudWxsLCJCYWNrZ3JvdW5kRmlsbFR5cGUiOjAsIk1hcmdpbiI6eyIkaWQiOiI5MzkiLCJUb3AiOjAuMCwiTGVmdCI6MC4wLCJSaWdodCI6MC4wLCJCb3R0b20iOjAuMH0sIlBhZGRpbmciOnsiJGlkIjoiOTQwIiwiVG9wIjowLjAsIkxlZnQiOjAuMCwiUmlnaHQiOjAuMCwiQm90dG9tIjowLjB9LCJCYWNrZ3JvdW5kIjp7IiRpZCI6Ijk0MSIsIkNvbG9yIjp7IiRpZCI6Ijk0MiIsIkEiOjI1NSwiUiI6MTQsIkciOjQwLCJCIjo2NX19LCJJc1Zpc2libGUiOnRydWUsIldpZHRoIjowLjAsIkhlaWdodCI6MC4wLCJCb3JkZXJTdHlsZSI6eyIkaWQiOiI5NDMiLCJMaW5lQ29sb3IiOm51bGwsIkxpbmVXZWlnaHQiOjAuMCwiTGluZVR5cGUiOjAsIlBhcmVudFN0eWxlIjpudWxsfSwiUGFyZW50U3R5bGUiOm51bGx9LCJEYXRlRm9ybWF0Ijp7IiRpZCI6Ijk0NC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5NDUiLCJGb3JtYXQiOjAsIklzVmlzaWJsZSI6ZmFsc2UsIkxhc3RLbm93blZpc2liaWxpdHlTdGF0ZSI6ZmFsc2V9LCJJc1Zpc2libGUiOnRydWUsIlBhcmVudFN0eWxlIjpudWxsLCJfZXhwbGljaXRseVNldCI6eyIkaWQiOiI5NDYiLCJTaGFwZVN0eWxlIjpmYWxzZSwiVGl0bGVTdHlsZSI6ZmFsc2UsIkRhdGVTdHlsZSI6ZmFsc2UsIkhvcml6b250YWxDb25uZWN0b3JTdHlsZSI6ZmFsc2UsIlZlcnRpY2FsQ29ubmVjdG9yU3R5bGUiOmZhbHNlLCJQZXJjZW50YWdlQ29tcGxldGVTaGFwZU9wYWNpdHkiOmZhbHNlLCJEYXRlRm9ybWF0IjpmYWxzZSwiSXNWaXNpYmxlIjpmYWxzZSwiU2hhcGUiOmZhbHNlLCJTaGFwZVRoaWNrbmVzcyI6ZmFsc2UsIk1hcmdpbiI6ZmFsc2UsIlN0YXJ0RGF0ZVBvc2l0aW9uIjpmYWxzZSwiRW5kRGF0ZVBvc2l0aW9uIjpmYWxzZSwiVGl0bGVQb3NpdGlvbiI6ZmFsc2UsIkR1cmF0aW9uUG9zaXRpb24iOmZhbHNlLCJQZXJjZW50YWdlQ29tcGxldGVkUG9zaXRpb24iOmZhbHNlLCJTcGFjaW5nIjpmYWxzZSwiSXNCZWxvd1RpbWViYW5kIjpmYWxzZSwiRHVyYXRpb25Gb3JtYXQiOmZhbHNlLCJXZWVrTnVtYmVyaW5nIjpmYWxzZX19LCJEZWZhdWx0U3dpbWxhbmVNb3RTdHlsZSI6eyIkaWQiOiI5NDciLCJTaGFwZSI6MSwiQ29ubmVjdG9yTWFyZ2luIjp7IiRpZCI6Ijk0OCIsIlRvcCI6MC4wLCJMZWZ0IjoyLjAsIlJpZ2h0IjoyLjAsIkJvdHRvbSI6MC4wfSwiQ29ubmVjdG9yU3R5bGUiOnsiJGlkIjoiOTQ5IiwiTGluZUNvbG9yIjp7IiRpZCI6Ijk1MCIsIiR0eXBlIjoiTkxSRS5Db21tb24uRG9tLlNvbGlkQ29sb3JCcnVzaCwgTkxSRS5Db21tb24iLCJDb2xvciI6eyIkaWQiOiI5NTEiLCJBIjoxMjcsIlIiOjEyOCwiRyI6NTMsIkIiOjE0fX0sIkxpbmVXZWlnaHQiOjEuMCwiTGluZVR5cGUiOjAsIlBhcmVudFN0eWxlIjpudWxsfSwiSXNCZWxvd1RpbWViYW5kIjpmYWxzZSwiUG9zaXRpb25PblRhc2siOjEsIkhpZGVEYXRlIjpmYWxzZSwiU2hhcGVTaXplIjowLCJTcGFjaW5nIjowLjAsIlBhZGRpbmciOnsiJGlkIjoiOTUyIiwiVG9wIjo1LjAsIkxlZnQiOjMuMCwiUmlnaHQiOjAuMCwiQm90dG9tIjoyLjB9LCJTaGFwZVN0eWxlIjp7IiRpZCI6Ijk1MyIsIk1hcmdpbiI6eyIkaWQiOiI5NTQiLCJUb3AiOjAuMCwiTGVmdCI6MC4wLCJSaWdodCI6MC4wLCJCb3R0b20iOjAuMH0sIlBhZGRpbmciOnsiJGlkIjoiOTU1IiwiVG9wIjowLjAsIkxlZnQiOjAuMCwiUmlnaHQiOjAuMCwiQm90dG9tIjowLjB9LCJCYWNrZ3JvdW5kIjp7IiRpZCI6Ijk1NiIsIkNvbG9yIjp7IiRpZCI6Ijk1NyIsIkEiOjI1NSwiUiI6MTI4LCJHIjo1MywiQiI6MTR9fSwiSXNWaXNpYmxlIjp0cnVlLCJXaWR0aCI6MTIuMCwiSGVpZ2h0IjoxNC4wLCJCb3JkZXJTdHlsZSI6eyIkaWQiOiI5NTgiLCJMaW5lQ29sb3IiOnsiJGlkIjoiOTU5IiwiJHR5cGUiOiJOTFJFLkNvbW1vbi5Eb20uU29saWRDb2xvckJydXNoLCBOTFJFLkNvbW1vbiIsIkNvbG9yIjp7IiRpZCI6Ijk2MCIsIkEiOjI1NSwiUiI6MjU1LCJHIjoyNTUsIkIiOjI1NX19LCJMaW5lV2VpZ2h0IjowLjAsIkxpbmVUeXBlIjowLCJQYXJlbnRTdHlsZSI6bnVsbH0sIlBhcmVudFN0eWxlIjpudWxsfSwiVGl0bGVTdHlsZSI6eyIkaWQiOiI5NjEiLCJGb250U2V0dGluZ3MiOnsiJGlkIjoiOTYyIiwiRm9udFNpemUiOjExLCJGb250TmFtZSI6IkNhbGlicmkiLCJJc0JvbGQiOmZhbHNlLCJJc0l0YWxpYyI6ZmFsc2UsIklzVW5kZXJsaW5lZCI6ZmFsc2UsIlBhcmVudFN0eWxlIjpudWxsfSwiQXV0b1NpemUiOjAsIkZvcmVncm91bmQiOnsiJGlkIjoiOTYzIiwiQ29sb3IiOnsiJGlkIjoiOTY0IiwiQSI6MjU1LCJSIjowLCJHIjowLCJCIjowfX0sIk1heFdpZHRoIjoyMDAuMCwiTWF4SGVpZ2h0IjoiSW5maW5pdHkiLCJTbWFydEZvcmVncm91bmRJc0FjdGl2ZSI6ZmFsc2UsIkhvcml6b250YWxBbGlnbm1lbnQiOjEsIlZlcnRpY2FsQWxpZ25tZW50IjoxLCJTbWFydEZvcmVncm91bmQiOm51bGwsIkJhY2tncm91bmRGaWxsVHlwZSI6MCwiTWFyZ2luIjp7IiRpZCI6Ijk2NSIsIlRvcCI6MC4wLCJMZWZ0IjowLjAsIlJpZ2h0IjowLjAsIkJvdHRvbSI6MC4wfSwiUGFkZGluZyI6eyIkaWQiOiI5NjYiLCJUb3AiOjAuMCwiTGVmdCI6MC4wLCJSaWdodCI6MC4wLCJCb3R0b20iOjAuMH0sIkJhY2tncm91bmQiOnsiJGlkIjoiOTY3IiwiQ29sb3IiOnsiJGlkIjoiOTY4IiwiQSI6MjU1LCJSIjowLCJHIjowLCJCIjowfX0sIklzVmlzaWJsZSI6dHJ1ZSwiV2lkdGgiOjAuMCwiSGVpZ2h0IjowLjAsIkJvcmRlclN0eWxlIjp7IiRpZCI6Ijk2OSIsIkxpbmVDb2xvciI6bnVsbCwiTGluZVdlaWdodCI6MC4wLCJMaW5lVHlwZSI6MCwiUGFyZW50U3R5bGUiOm51bGx9LCJQYXJlbnRTdHlsZSI6bnVsbH0sIkRhdGVTdHlsZSI6eyIkaWQiOiI5NzAiLCJGb250U2V0dGluZ3MiOnsiJGlkIjoiOTcxIiwiRm9udFNpemUiOjEwLCJGb250TmFtZSI6IkNhbGlicmkiLCJJc0JvbGQiOmZhbHNlLCJJc0l0YWxpYyI6ZmFsc2UsIklzVW5kZXJsaW5lZCI6ZmFsc2UsIlBhcmVudFN0eWxlIjpudWxsfSwiQXV0b1NpemUiOjAsIkZvcmVncm91bmQiOnsiJGlkIjoiOTcyIiwiQ29sb3IiOnsiJGlkIjoiOTczIiwiQSI6MjU1LCJSIjoxNCwiRyI6NDAsIkIiOjY1fX0sIk1heFdpZHRoIjoyMDAuMCwiTWF4SGVpZ2h0IjoiSW5maW5pdHkiLCJTbWFydEZvcmVncm91bmRJc0FjdGl2ZSI6ZmFsc2UsIkhvcml6b250YWxBbGlnbm1lbnQiOjEsIlZlcnRpY2FsQWxpZ25tZW50IjoxLCJTbWFydEZvcmVncm91bmQiOm51bGwsIkJhY2tncm91bmRGaWxsVHlwZSI6MCwiTWFyZ2luIjp7IiRpZCI6Ijk3NCIsIlRvcCI6MC4wLCJMZWZ0IjowLjAsIlJpZ2h0IjowLjAsIkJvdHRvbSI6MC4wfSwiUGFkZGluZyI6eyIkaWQiOiI5NzUiLCJUb3AiOjAuMCwiTGVmdCI6MC4wLCJSaWdodCI6MC4wLCJCb3R0b20iOjAuMH0sIkJhY2tncm91bmQiOnsiJGlkIjoiOTc2IiwiQ29sb3IiOnsiJGlkIjoiOTc3IiwiQSI6MjU1LCJSIjoxNCwiRyI6NDAsIkIiOjY1fX0sIklzVmlzaWJsZSI6dHJ1ZSwiV2lkdGgiOjAuMCwiSGVpZ2h0IjowLjAsIkJvcmRlclN0eWxlIjp7IiRpZCI6Ijk3OCIsIkxpbmVDb2xvciI6bnVsbCwiTGluZVdlaWdodCI6MC4wLCJMaW5lVHlwZSI6MCwiUGFyZW50U3R5bGUiOm51bGx9LCJQYXJlbnRTdHlsZSI6bnVsbH0sIkRhdGVGb3JtYXQiOnsiJGlkIjoiOTc5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k4MCIsIkZvcm1hdCI6MCwiSXNWaXNpYmxlIjpmYWxzZSwiTGFzdEtub3duVmlzaWJpbGl0eVN0YXRlIjpmYWxzZX0sIklzVmlzaWJsZSI6ZmFsc2UsIlBhcmVudFN0eWxlIjpudWxsfSwiRGVmYXVsdFN3aW1sYW5lTWlsZXN0b25lU3R5bGUiOnsiJGlkIjoiOTgxIiwiVGl0bGVQb3NpdGlvbiI6IkxlZnQiLCJEYXRlUG9zaXRpb24iOiJSaWdodCIsIlNoYXBlVHlwZSI6MSwiU2hhcGVTaXplIjowLCJTcGFjaW5nIjo1LCJTaGFwZVN0eWxlIjp7IiRpZCI6Ijk4MiIsIk1hcmdpbiI6eyIkaWQiOiI5ODMiLCJUb3AiOjAuMCwiTGVmdCI6MC4wLCJSaWdodCI6MC4wLCJCb3R0b20iOjAuMH0sIlBhZGRpbmciOnsiJGlkIjoiOTg0IiwiVG9wIjowLjAsIkxlZnQiOjAuMCwiUmlnaHQiOjAuMCwiQm90dG9tIjowLjB9LCJCYWNrZ3JvdW5kIjp7IiRpZCI6Ijk4NSIsIkNvbG9yIjp7IiRpZCI6Ijk4NiIsIkEiOjI1NSwiUiI6MjMzLCJHIjoxMTMsIkIiOjUwfX0sIklzVmlzaWJsZSI6dHJ1ZSwiV2lkdGgiOjEyLjAsIkhlaWdodCI6MTQuMCwiQm9yZGVyU3R5bGUiOnsiJGlkIjoiOTg3IiwiTGluZUNvbG9yIjp7IiRpZCI6Ijk4OCIsIiR0eXBlIjoiTkxSRS5Db21tb24uRG9tLlNvbGlkQ29sb3JCcnVzaCwgTkxSRS5Db21tb24iLCJDb2xvciI6eyIkaWQiOiI5ODkiLCJBIjoyNTUsIlIiOjIzNCwiRyI6MjIsIkIiOjMwfX0sIkxpbmVXZWlnaHQiOjAuMCwiTGluZVR5cGUiOjAsIlBhcmVudFN0eWxlIjpudWxsfSwiUGFyZW50U3R5bGUiOm51bGx9LCJUaXRsZVN0eWxlIjp7IiRpZCI6Ijk5MCIsIkZvbnRTZXR0aW5ncyI6eyIkaWQiOiI5OTEiLCJGb250U2l6ZSI6MTEsIkZvbnROYW1lIjoiQ2FsaWJyaSIsIklzQm9sZCI6ZmFsc2UsIklzSXRhbGljIjpmYWxzZSwiSXNVbmRlcmxpbmVkIjpmYWxzZSwiUGFyZW50U3R5bGUiOm51bGx9LCJBdXRvU2l6ZSI6MCwiRm9yZWdyb3VuZCI6eyIkaWQiOiI5OTIiLCJDb2xvciI6eyIkaWQiOiI5OTMiLCJBIjoyNTUsIlIiOjAsIkciOjAsIkIiOjB9fSwiTWF4V2lkdGgiOjIwMC4wLCJNYXhIZWlnaHQiOiJJbmZpbml0eSIsIlNtYXJ0Rm9yZWdyb3VuZElzQWN0aXZlIjpmYWxzZSwiSG9yaXpvbnRhbEFsaWdubWVudCI6MiwiVmVydGljYWxBbGlnbm1lbnQiOjEsIlNtYXJ0Rm9yZWdyb3VuZCI6bnVsbCwiQmFja2dyb3VuZEZpbGxUeXBlIjowLCJNYXJnaW4iOnsiJGlkIjoiOTk0IiwiVG9wIjowLjAsIkxlZnQiOjAuMCwiUmlnaHQiOjAuMCwiQm90dG9tIjowLjB9LCJQYWRkaW5nIjp7IiRpZCI6Ijk5NSIsIlRvcCI6MC4wLCJMZWZ0IjowLjAsIlJpZ2h0IjowLjAsIkJvdHRvbSI6MC4wfSwiQmFja2dyb3VuZCI6eyIkaWQiOiI5OTYiLCJDb2xvciI6eyIkaWQiOiI5OTciLCJBIjoyNTUsIlIiOjAsIkciOjAsIkIiOjB9fSwiSXNWaXNpYmxlIjp0cnVlLCJXaWR0aCI6MC4wLCJIZWlnaHQiOjAuMCwiQm9yZGVyU3R5bGUiOnsiJGlkIjoiOTk4IiwiTGluZUNvbG9yIjpudWxsLCJMaW5lV2VpZ2h0IjowLjAsIkxpbmVUeXBlIjowLCJQYXJlbnRTdHlsZSI6bnVsbH0sIlBhcmVudFN0eWxlIjpudWxsfSwiRGF0ZVN0eWxlIjp7IiRpZCI6Ijk5OSIsIkZvbnRTZXR0aW5ncyI6eyIkaWQiOiIxMDAwIiwiRm9udFNpemUiOjEwLCJGb250TmFtZSI6IkNhbGlicmkiLCJJc0JvbGQiOmZhbHNlLCJJc0l0YWxpYyI6ZmFsc2UsIklzVW5kZXJsaW5lZCI6ZmFsc2UsIlBhcmVudFN0eWxlIjpudWxsfSwiQXV0b1NpemUiOjAsIkZvcmVncm91bmQiOnsiJGlkIjoiMTAwMSIsIkNvbG9yIjp7IiRpZCI6IjEwMDIiLCJBIjoyNTUsIlIiOjE0LCJHIjo0MCwiQiI6NjV9fSwiTWF4V2lkdGgiOjIwMC4wLCJNYXhIZWlnaHQiOiJJbmZpbml0eSIsIlNtYXJ0Rm9yZWdyb3VuZElzQWN0aXZlIjpmYWxzZSwiSG9yaXpvbnRhbEFsaWdubWVudCI6MCwiVmVydGljYWxBbGlnbm1lbnQiOjEsIlNtYXJ0Rm9yZWdyb3VuZCI6bnVsbCwiQmFja2dyb3VuZEZpbGxUeXBlIjowLCJNYXJnaW4iOnsiJGlkIjoiMTAwMyIsIlRvcCI6MC4wLCJMZWZ0IjowLjAsIlJpZ2h0IjowLjAsIkJvdHRvbSI6MC4wfSwiUGFkZGluZyI6eyIkaWQiOiIxMDA0IiwiVG9wIjowLjAsIkxlZnQiOjAuMCwiUmlnaHQiOjAuMCwiQm90dG9tIjowLjB9LCJCYWNrZ3JvdW5kIjp7IiRpZCI6IjEwMDUiLCJDb2xvciI6eyIkaWQiOiIxMDA2IiwiQSI6MjU1LCJSIjoxNCwiRyI6NDAsIkIiOjY1fX0sIklzVmlzaWJsZSI6dHJ1ZSwiV2lkdGgiOjAuMCwiSGVpZ2h0IjowLjAsIkJvcmRlclN0eWxlIjp7IiRpZCI6IjEwMDciLCJMaW5lQ29sb3IiOm51bGwsIkxpbmVXZWlnaHQiOjAuMCwiTGluZVR5cGUiOjAsIlBhcmVudFN0eWxlIjpudWxsfSwiUGFyZW50U3R5bGUiOm51bGx9LCJEYXRlRm9ybWF0Ijp7IiRpZCI6IjEwMDg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MTAwOSIsIkZvcm1hdCI6MCwiSXNWaXNpYmxlIjpmYWxzZSwiTGFzdEtub3duVmlzaWJpbGl0eVN0YXRlIjpmYWxzZX0sIklzVmlzaWJsZSI6dHJ1ZSwiUGFyZW50U3R5bGUiOm51bGx9LCJEZWZhdWx0U3dpbWxhbmVBY3Rpdml0eVN0eWxlIjp7IiRpZCI6IjEwMTAiLCJIZWFkZXJTdHlsZSI6eyIkaWQiOiIxMDExIiwiVGV4dFN0eWxlIjp7IiRpZCI6IjEwMTIiLCJGb250U2V0dGluZ3MiOnsiJGlkIjoiMTAxMyIsIkZvbnRTaXplIjoxMSwiRm9udE5hbWUiOiJDYWxpYnJpIiwiSXNCb2xkIjpmYWxzZSwiSXNJdGFsaWMiOmZhbHNlLCJJc1VuZGVybGluZWQiOmZhbHNlLCJQYXJlbnRTdHlsZSI6bnVsbH0sIkF1dG9TaXplIjoyLCJGb3JlZ3JvdW5kIjp7IiRpZCI6IjEwMTQiLCJDb2xvciI6eyIkaWQiOiIxMDE1IiwiQSI6MjU1LCJSIjowLCJHIjowLCJCIjowfX0sIk1heFdpZHRoIjoiSW5maW5pdHkiLCJNYXhIZWlnaHQiOiJJbmZpbml0eSIsIlNtYXJ0Rm9yZWdyb3VuZElzQWN0aXZlIjpmYWxzZSwiSG9yaXpvbnRhbEFsaWdubWVudCI6MCwiVmVydGljYWxBbGlnbm1lbnQiOjAsIlNtYXJ0Rm9yZWdyb3VuZCI6bnVsbCwiQmFja2dyb3VuZEZpbGxUeXBlIjowLCJNYXJnaW4iOnsiJGlkIjoiMTAxNiIsIlRvcCI6MC4wLCJMZWZ0IjowLjAsIlJpZ2h0IjowLjAsIkJvdHRvbSI6MC4wfSwiUGFkZGluZyI6eyIkaWQiOiIxMDE3IiwiVG9wIjowLjAsIkxlZnQiOjAuMCwiUmlnaHQiOjAuMCwiQm90dG9tIjowLjB9LCJCYWNrZ3JvdW5kIjp7IiRpZCI6IjEwMTgiLCJDb2xvciI6eyIkaWQiOiIxMDE5IiwiQSI6MjU1LCJSIjowLCJHIjowLCJCIjowfX0sIklzVmlzaWJsZSI6dHJ1ZSwiV2lkdGgiOjAuMCwiSGVpZ2h0IjowLjAsIkJvcmRlclN0eWxlIjpudWxsLCJQYXJlbnRTdHlsZSI6bnVsbH0sIlJlY3RhbmdsZVN0eWxlIjp7IiRpZCI6IjEwMjAiLCJNYXJnaW4iOnsiJGlkIjoiMTAyMSIsIlRvcCI6MC4wLCJMZWZ0IjowLjAsIlJpZ2h0IjowLjAsIkJvdHRvbSI6MC4wfSwiUGFkZGluZyI6eyIkaWQiOiIxMDIyIiwiVG9wIjowLjAsIkxlZnQiOjAuMCwiUmlnaHQiOjAuMCwiQm90dG9tIjowLjB9LCJCYWNrZ3JvdW5kIjp7IiRpZCI6IjEwMjMiLCJDb2xvciI6eyIkaWQiOiIxMDI0IiwiQSI6NjMsIlIiOjIzMywiRyI6MTEzLCJCIjo1MH19LCJJc1Zpc2libGUiOnRydWUsIldpZHRoIjowLjAsIkhlaWdodCI6MC4wLCJCb3JkZXJTdHlsZSI6eyIkaWQiOiIxMDI1IiwiTGluZUNvbG9yIjp7IiRpZCI6IjEwMjYiLCIkdHlwZSI6Ik5MUkUuQ29tbW9uLkRvbS5Tb2xpZENvbG9yQnJ1c2gsIE5MUkUuQ29tbW9uIiwiQ29sb3IiOnsiJGlkIjoiMTAyNyIsIkEiOjI1NSwiUiI6MjU1LCJHIjoyNTUsIkIiOjI1NX19LCJMaW5lV2VpZ2h0IjowLjAsIkxpbmVUeXBlIjowLCJQYXJlbnRTdHlsZSI6bnVsbH0sIlBhcmVudFN0eWxlIjpudWxsfSwiTWFyZ2luIjp7IiRpZCI6IjEwMjgiLCJUb3AiOjAuMCwiTGVmdCI6MC4wLCJSaWdodCI6MC4wLCJCb3R0b20iOjAuMH0sIlBhZGRpbmciOnsiJGlkIjoiMTAyOSIsIlRvcCI6MC4wLCJMZWZ0IjowLjAsIlJpZ2h0IjowLjAsIkJvdHRvbSI6MC4wfSwiQmFja2dyb3VuZCI6bnVsbCwiSXNWaXNpYmxlIjp0cnVlLCJXaWR0aCI6MC4wLCJIZWlnaHQiOjAuMCwiQm9yZGVyU3R5bGUiOm51bGwsIlBhcmVudFN0eWxlIjpudWxsfSwiQmFja2dyb3VuZFN0eWxlIjp7IiRpZCI6IjEwMzAiLCJNYXJnaW4iOnsiJGlkIjoiMTAzMSIsIlRvcCI6MC4wLCJMZWZ0IjowLjAsIlJpZ2h0IjowLjAsIkJvdHRvbSI6MC4wfSwiUGFkZGluZyI6eyIkaWQiOiIxMDMyIiwiVG9wIjowLjAsIkxlZnQiOjAuMCwiUmlnaHQiOjAuMCwiQm90dG9tIjowLjB9LCJCYWNrZ3JvdW5kIjp7IiRpZCI6IjEwMzMiLCJDb2xvciI6eyIkaWQiOiIxMDM0IiwiQSI6NTEsIlIiOjIwMCwiRyI6MjAwLCJCIjoyMDB9fSwiSXNWaXNpYmxlIjp0cnVlLCJXaWR0aCI6MC4wLCJIZWlnaHQiOjAuMCwiQm9yZGVyU3R5bGUiOnsiJGlkIjoiMTAzNSIsIkxpbmVDb2xvciI6eyIkaWQiOiIxMDM2IiwiJHR5cGUiOiJOTFJFLkNvbW1vbi5Eb20uU29saWRDb2xvckJydXNoLCBOTFJFLkNvbW1vbiIsIkNvbG9yIjp7IiRpZCI6IjEwMzciLCJBIjoyNTUsIlIiOjIzNCwiRyI6MjIsIkIiOjMwfX0sIkxpbmVXZWlnaHQiOjAuMCwiTGluZVR5cGUiOjAsIlBhcmVudFN0eWxlIjpudWxsfSwiUGFyZW50U3R5bGUiOm51bGx9LCJNYXJnaW4iOnsiJGlkIjoiMTAzOCIsIlRvcCI6MC4wLCJMZWZ0IjowLjAsIlJpZ2h0IjowLjAsIkJvdHRvbSI6MC4wfSwiUGFkZGluZyI6eyIkaWQiOiIxMDM5IiwiVG9wIjowLjAsIkxlZnQiOjAuMCwiUmlnaHQiOjAuMCwiQm90dG9tIjowLjB9LCJJc1Zpc2libGUiOnRydWUsIldpZHRoIjowLjAsIkhlaWdodCI6MC4wLCJCb3JkZXJTdHlsZSI6eyIkaWQiOiIxMDQwIiwiTGluZUNvbG9yIjpudWxsLCJMaW5lV2VpZ2h0IjowLjAsIkxpbmVUeXBlIjowLCJQYXJlbnRTdHlsZSI6bnVsbH0sIlBhcmVudFN0eWxlIjpudWxsfSwiTWFyZ2luIjp7IiRpZCI6IjEwNDEiLCJUb3AiOjAuMCwiTGVmdCI6MC4wLCJSaWdodCI6MC4wLCJCb3R0b20iOjAuMH0sIlBhZGRpbmciOnsiJGlkIjoiMTA0MiIsIlRvcCI6MC4wLCJMZWZ0IjowLjAsIlJpZ2h0IjowLjAsIkJvdHRvbSI6MC4wfSwiSXNWaXNpYmxlIjp0cnVlLCJXaWR0aCI6MC4wLCJIZWlnaHQiOjAuMCwiQm9yZGVyU3R5bGUiOnsiJGlkIjoiMTA0MyIsIkxpbmVDb2xvciI6bnVsbCwiTGluZVdlaWdodCI6MC4wLCJMaW5lVHlwZSI6MCwiUGFyZW50U3R5bGUiOm51bGx9LCJQYXJlbnRTdHlsZSI6bnVsbH19LHsiJGlkIjoiMTA0NCIsIl9hY3Rpdml0aWVzIjpbeyIkaWQiOiIxMDQ1IiwiX3Jvd3MiOlt7IiRpZCI6IjEwNDYiLCJfdGFza3MiOlt7IiRpZCI6IjEwNDciLCJfYXR0YWNoZWRNaWxlc3RvbmVzIjpbXSwiVGFza0RlZmluaXRpb24iOnsiJGlkIjoiMTA0OCIsIkdyb3VwTmFtZSI6bnVsbCwiU3RhcnREYXRlIjoiMjAyNS0wOS0wMVQwMDowMDowMFoiLCJFbmREYXRlIjoiMjAyNi0wMS0yMVQyMzo1OTowMFoiLCJQZXJjZW50YWdlQ29tcGxldGUiOm51bGwsIlN0eWxlIjp7IiRpZCI6IjEwNDkiLCJTaGFwZSI6MSwiU2hhcGVUaGlja25lc3MiOjAsIkR1cmF0aW9uRm9ybWF0IjowLCJJbmNsdWRlTm9uV29ya2luZ0RheXNJbkR1cmF0aW9uIjpmYWxzZSwiUGVyY2VudGFnZUNvbXBsZXRlU3R5bGUiOnsiJGlkIjoiMTA1MCIsIkZvbnRTZXR0aW5ncyI6eyIkaWQiOiIxMDUxIiwiRm9udFNpemUiOjEwLCJGb250TmFtZSI6IkNhbGlicmkiLCJJc0JvbGQiOmZhbHNlLCJJc0l0YWxpYyI6ZmFsc2UsIklzVW5kZXJsaW5lZCI6ZmFsc2UsIlBhcmVudFN0eWxlIjpudWxsfSwiQXV0b1NpemUiOjAsIkZvcmVncm91bmQiOnsiJGlkIjoiMTA1MiIsIkNvbG9yIjp7IiRpZCI6IjEwNTMiLCJBIjoyNTUsIlIiOjIzMiwiRyI6MjMyLCJCIjoyMzJ9fSwiTWF4V2lkdGgiOjIwMC4wLCJNYXhIZWlnaHQiOiJJbmZpbml0eSIsIlNtYXJ0Rm9yZWdyb3VuZElzQWN0aXZlIjpmYWxzZSwiSG9yaXpvbnRhbEFsaWdubWVudCI6MSwiVmVydGljYWxBbGlnbm1lbnQiOjEsIlNtYXJ0Rm9yZWdyb3VuZCI6bnVsbCwiQmFja2dyb3VuZEZpbGxUeXBlIjowLCJNYXJnaW4iOnsiJGlkIjoiMTA1NCIsIlRvcCI6MC4wLCJMZWZ0IjowLjAsIlJpZ2h0IjowLjAsIkJvdHRvbSI6MC4wfSwiUGFkZGluZyI6eyIkaWQiOiIxMDU1IiwiVG9wIjowLjAsIkxlZnQiOjAuMCwiUmlnaHQiOjAuMCwiQm90dG9tIjowLjB9LCJCYWNrZ3JvdW5kIjp7IiRpZCI6IjEwNTYiLCJDb2xvciI6eyIkaWQiOiIxMDU3IiwiQSI6ODksIlIiOjAsIkciOjAsIkIiOjB9fSwiSXNWaXNpYmxlIjp0cnVlLCJXaWR0aCI6MC4wLCJIZWlnaHQiOjAuMCwiQm9yZGVyU3R5bGUiOnsiJGlkIjoiMTA1OCIsIkxpbmVDb2xvciI6bnVsbCwiTGluZVdlaWdodCI6MC4wLCJMaW5lVHlwZSI6MCwiUGFyZW50U3R5bGUiOm51bGx9LCJQYXJlbnRTdHlsZSI6bnVsbH0sIkR1cmF0aW9uU3R5bGUiOnsiJGlkIjoiMTA1OSIsIkZvbnRTZXR0aW5ncyI6eyIkaWQiOiIxMDYwIiwiRm9udFNpemUiOjEwLCJGb250TmFtZSI6IkNhbGlicmkiLCJJc0JvbGQiOmZhbHNlLCJJc0l0YWxpYyI6ZmFsc2UsIklzVW5kZXJsaW5lZCI6ZmFsc2UsIlBhcmVudFN0eWxlIjpudWxsfSwiQXV0b1NpemUiOjIsIkZvcmVncm91bmQiOnsiJGlkIjoiMTA2MSIsIkNvbG9yIjp7IiRpZCI6IjEwNjIiLCJBIjoyNTUsIlIiOjIzNywiRyI6MTI1LCJCIjo0OX19LCJNYXhXaWR0aCI6MjAwLjAsIk1heEhlaWdodCI6IkluZmluaXR5IiwiU21hcnRGb3JlZ3JvdW5kSXNBY3RpdmUiOmZhbHNlLCJIb3Jpem9udGFsQWxpZ25tZW50IjowLCJWZXJ0aWNhbEFsaWdubWVudCI6MSwiU21hcnRGb3JlZ3JvdW5kIjpudWxsLCJCYWNrZ3JvdW5kRmlsbFR5cGUiOjAsIk1hcmdpbiI6eyIkaWQiOiIxMDYzIiwiVG9wIjowLjAsIkxlZnQiOjAuMCwiUmlnaHQiOjAuMCwiQm90dG9tIjowLjB9LCJQYWRkaW5nIjp7IiRpZCI6IjEwNjQiLCJUb3AiOjAuMCwiTGVmdCI6MC4wLCJSaWdodCI6MC4wLCJCb3R0b20iOjAuMH0sIkJhY2tncm91bmQiOnsiJGlkIjoiMTA2NSIsIkNvbG9yIjp7IiRpZCI6IjEwNjYiLCJBIjoyNTUsIlIiOjIzNywiRyI6MTI1LCJCIjo0OX19LCJJc1Zpc2libGUiOmZhbHNlLCJXaWR0aCI6MC4wLCJIZWlnaHQiOjAuMCwiQm9yZGVyU3R5bGUiOnsiJGlkIjoiMTA2NyIsIkxpbmVDb2xvciI6bnVsbCwiTGluZVdlaWdodCI6MC4wLCJMaW5lVHlwZSI6MCwiUGFyZW50U3R5bGUiOm51bGx9LCJQYXJlbnRTdHlsZSI6bnVsbH0sIkhvcml6b250YWxDb25uZWN0b3JTdHlsZSI6eyIkaWQiOiIxMDY4IiwiTGluZUNvbG9yIjp7IiRpZCI6IjEwNjkiLCIkdHlwZSI6Ik5MUkUuQ29tbW9uLkRvbS5Tb2xpZENvbG9yQnJ1c2gsIE5MUkUuQ29tbW9uIiwiQ29sb3IiOnsiJGlkIjoiMTA3MCIsIkEiOjI1NSwiUiI6MCwiRyI6MCwiQiI6MH19LCJMaW5lV2VpZ2h0IjowLjAsIkxpbmVUeXBlIjowLCJQYXJlbnRTdHlsZSI6bnVsbH0sIlZlcnRpY2FsQ29ubmVjdG9yU3R5bGUiOnsiJGlkIjoiMTA3MSIsIkxpbmVDb2xvciI6eyIkaWQiOiIxMDcyIiwiJHR5cGUiOiJOTFJFLkNvbW1vbi5Eb20uU29saWRDb2xvckJydXNoLCBOTFJFLkNvbW1vbiIsIkNvbG9yIjp7IiRpZCI6IjEwNzMiLCJBIjoyNTUsIlIiOjAsIkciOjAsIkIiOjB9fSwiTGluZVdlaWdodCI6MC4wLCJMaW5lVHlwZSI6MCwiUGFyZW50U3R5bGUiOm51bGx9LCJNYXJnaW4iOm51bGwsIlN0YXJ0RGF0ZVBvc2l0aW9uIjo2LCJFbmREYXRlUG9zaXRpb24iOjYsIkRhdGVJc1Zpc2libGUiOmZhbHNlLCJUaXRsZVBvc2l0aW9uIjo0LCJEdXJhdGlvblBvc2l0aW9uIjo2LCJQZXJjZW50YWdlQ29tcGxldGVkUG9zaXRpb24iOjYsIlNwYWNpbmciOjMsIklzQmVsb3dUaW1lYmFuZCI6dHJ1ZSwiUGVyY2VudGFnZUNvbXBsZXRlU2hhcGVPcGFjaXR5IjozNSwiU2hhcGVTdHlsZSI6eyIkaWQiOiIxMDc0IiwiTWFyZ2luIjp7IiRpZCI6IjEwNzUiLCJUb3AiOjAuMCwiTGVmdCI6NC4wLCJSaWdodCI6NC4wLCJCb3R0b20iOjAuMH0sIlBhZGRpbmciOnsiJGlkIjoiMTA3NiIsIlRvcCI6MC4wLCJMZWZ0IjowLjAsIlJpZ2h0IjowLjAsIkJvdHRvbSI6MC4wfSwiQmFja2dyb3VuZCI6eyIkaWQiOiIxMDc3IiwiQ29sb3IiOnsiJGlkIjoiMTA3OCIsIkEiOjI1NSwiUiI6MjUsIkciOjEwNywiQiI6MzZ9fSwiSXNWaXNpYmxlIjp0cnVlLCJXaWR0aCI6MjMyLjAsIkhlaWdodCI6MTAuMCwiQm9yZGVyU3R5bGUiOnsiJGlkIjoiMTA3OSIsIkxpbmVDb2xvciI6eyIkaWQiOiIxMDgwIiwiJHR5cGUiOiJOTFJFLkNvbW1vbi5Eb20uU29saWRDb2xvckJydXNoLCBOTFJFLkNvbW1vbiIsIkNvbG9yIjp7IiRpZCI6IjEwODEiLCJBIjoyNTUsIlIiOjIzNCwiRyI6MjIsIkIiOjMwfX0sIkxpbmVXZWlnaHQiOjAuMCwiTGluZVR5cGUiOjAsIlBhcmVudFN0eWxlIjpudWxsfSwiUGFyZW50U3R5bGUiOm51bGx9LCJUaXRsZVN0eWxlIjp7IiRpZCI6IjEwODIiLCJGb250U2V0dGluZ3MiOnsiJGlkIjoiMTA4MyIsIkZvbnRTaXplIjoxMSwiRm9udE5hbWUiOiJDYWxpYnJpIiwiSXNCb2xkIjpmYWxzZSwiSXNJdGFsaWMiOmZhbHNlLCJJc1VuZGVybGluZWQiOmZhbHNlLCJQYXJlbnRTdHlsZSI6bnVsbH0sIkF1dG9TaXplIjoyLCJGb3JlZ3JvdW5kIjp7IiRpZCI6IjEwODQiLCJDb2xvciI6eyIkaWQiOiIxMDg1IiwiQSI6MjU1LCJSIjowLCJHIjowLCJCIjowfX0sIk1heFdpZHRoIjoyMTkuNTIyNTk4MjY2NjAxNTYsIk1heEhlaWdodCI6IkluZmluaXR5IiwiU21hcnRGb3JlZ3JvdW5kSXNBY3RpdmUiOmZhbHNlLCJIb3Jpem9udGFsQWxpZ25tZW50IjowLCJWZXJ0aWNhbEFsaWdubWVudCI6MSwiU21hcnRGb3JlZ3JvdW5kIjpudWxsLCJCYWNrZ3JvdW5kRmlsbFR5cGUiOjAsIk1hcmdpbiI6eyIkaWQiOiIxMDg2IiwiVG9wIjowLjAsIkxlZnQiOjAuMCwiUmlnaHQiOjAuMCwiQm90dG9tIjowLjB9LCJQYWRkaW5nIjp7IiRpZCI6IjEwODciLCJUb3AiOjAuMCwiTGVmdCI6MC4wLCJSaWdodCI6MC4wLCJCb3R0b20iOjAuMH0sIkJhY2tncm91bmQiOnsiJGlkIjoiMTA4OCIsIkNvbG9yIjp7IiRpZCI6IjEwODkiLCJBIjowLCJSIjoyNTUsIkciOjI1NSwiQiI6MjU1fX0sIklzVmlzaWJsZSI6dHJ1ZSwiV2lkdGgiOjAuMCwiSGVpZ2h0IjowLjAsIkJvcmRlclN0eWxlIjp7IiRpZCI6IjEwOTAiLCJMaW5lQ29sb3IiOm51bGwsIkxpbmVXZWlnaHQiOjAuMCwiTGluZVR5cGUiOjAsIlBhcmVudFN0eWxlIjpudWxsfSwiUGFyZW50U3R5bGUiOm51bGx9LCJEYXRlU3R5bGUiOnsiJGlkIjoiMTA5MSIsIkZvbnRTZXR0aW5ncyI6eyIkaWQiOiIxMDkyIiwiRm9udFNpemUiOjEwLCJGb250TmFtZSI6IkNhbGlicmkiLCJJc0JvbGQiOmZhbHNlLCJJc0l0YWxpYyI6ZmFsc2UsIklzVW5kZXJsaW5lZCI6ZmFsc2UsIlBhcmVudFN0eWxlIjpudWxsfSwiQXV0b1NpemUiOjIsIkZvcmVncm91bmQiOnsiJGlkIjoiMTA5MyIsIkNvbG9yIjp7IiRpZCI6IjEwOTQiLCJBIjoyNTUsIlIiOjE0LCJHIjo0MCwiQiI6NjV9fSwiTWF4V2lkdGgiOjgzLjAsIk1heEhlaWdodCI6IkluZmluaXR5IiwiU21hcnRGb3JlZ3JvdW5kSXNBY3RpdmUiOmZhbHNlLCJIb3Jpem9udGFsQWxpZ25tZW50IjoyLCJWZXJ0aWNhbEFsaWdubWVudCI6MSwiU21hcnRGb3JlZ3JvdW5kIjpudWxsLCJCYWNrZ3JvdW5kRmlsbFR5cGUiOjAsIk1hcmdpbiI6eyIkaWQiOiIxMDk1IiwiVG9wIjowLjAsIkxlZnQiOjAuMCwiUmlnaHQiOjAuMCwiQm90dG9tIjowLjB9LCJQYWRkaW5nIjp7IiRpZCI6IjEwOTYiLCJUb3AiOjAuMCwiTGVmdCI6MC4wLCJSaWdodCI6MC4wLCJCb3R0b20iOjAuMH0sIkJhY2tncm91bmQiOnsiJGlkIjoiMTA5NyIsIkNvbG9yIjp7IiRpZCI6IjEwOTgiLCJBIjoyNTUsIlIiOjE0LCJHIjo0MCwiQiI6NjV9fSwiSXNWaXNpYmxlIjp0cnVlLCJXaWR0aCI6MC4wLCJIZWlnaHQiOjAuMCwiQm9yZGVyU3R5bGUiOnsiJGlkIjoiMTA5OSIsIkxpbmVDb2xvciI6bnVsbCwiTGluZVdlaWdodCI6MC4wLCJMaW5lVHlwZSI6MCwiUGFyZW50U3R5bGUiOm51bGx9LCJQYXJlbnRTdHlsZSI6bnVsbH0sIkRhdGVGb3JtYXQiOnsiJGlkIjoiMTEwMCIsIkZvcm1hdFN0cmluZyI6Ik1NTSB5eXl5IiwiU2VwYXJhdG9yIjoiLyIsIlVzZUludGVybmF0aW9uYWxEYXRlRm9ybWF0IjpmYWxzZSwiRGF0ZUlzVmlzaWJsZSI6dHJ1ZSwiVGltZUlzVmlzaWJsZSI6ZmFsc2UsIkhvdXJEaWdpdHMiOjEsIkFtUG1EZXNpZ25hdG9yIjoyLCJUcmltMDBNaW51dGVzIjpmYWxzZSwiTGFzdEtub3duVmlzaWJpbGl0eVN0YXRlIjpudWxsfSwiV2Vla051bWJlcmluZyI6eyIkaWQiOiIxMTAxIiwiRm9ybWF0IjowLCJJc1Zpc2libGUiOmZhbHNlLCJMYXN0S25vd25WaXNpYmlsaXR5U3RhdGUiOmZhbHNlfSwiSXNWaXNpYmxlIjp0cnVlLCJQYXJlbnRTdHlsZSI6bnVsbH0sIkluZGV4IjoxNCwiU21hcnREdXJhdGlvbkFjdGl2YXRlZCI6ZmFsc2UsIkRhdGVGb3JtYXQiOnsiJHJlZiI6IjExMDAifSwiV2Vla051bWJlcmluZyI6eyIkaWQiOiIxMTAyIiwiRm9ybWF0IjowLCJJc1Zpc2libGUiOmZhbHNlLCJMYXN0S25vd25WaXNpYmlsaXR5U3RhdGUiOmZhbHNlfSwiSWQiOiJhNTE3NjNjNy0xNTIxLTQ4OGYtODg2YS1lM2Y4MWRkZDE4MTMiLCJJbXBvcnRJZCI6bnVsbCwiVGl0bGUiOiJQcmltYXJ5IENvbGwgJiBTbGl0czogRGVzaWduIHBoYXNlIChDTlIvSU5GTikiLCJOb3RlIjpudWxsLCJIeXBlcmxpbmsiOnsiJGlkIjoiMTEwMyIsIkFkZHJlc3MiOiIiLCJTdWJBZGRyZXNzIjoiIn0sIklzQ2hhbmdlZCI6ZmFsc2UsIklzTmV3IjpmYWxzZX19XSwiX21pbGVzdG9uZXMiOltdLCJJZCI6IjAwMDAwMDAwLTAwMDAtMDAwMC0wMDAwLTAwMDAwMDAwMDAwMCIsIklzU2luZ2xlSXRlbVJvdyI6dHJ1ZX0seyIkaWQiOiIxMTA0IiwiX3Rhc2tzIjpbeyIkaWQiOiIxMTA1IiwiX2F0dGFjaGVkTWlsZXN0b25lcyI6W10sIlRhc2tEZWZpbml0aW9uIjp7IiRpZCI6IjExMDYiLCJHcm91cE5hbWUiOm51bGwsIlN0YXJ0RGF0ZSI6IjIwMjYtMDEtMjJUMDA6MDA6MDBaIiwiRW5kRGF0ZSI6IjIwMjYtMDktMTFUMjM6NTk6MDBaIiwiUGVyY2VudGFnZUNvbXBsZXRlIjpudWxsLCJTdHlsZSI6eyIkaWQiOiIxMTA3IiwiU2hhcGUiOjEsIlNoYXBlVGhpY2tuZXNzIjowLCJEdXJhdGlvbkZvcm1hdCI6MCwiSW5jbHVkZU5vbldvcmtpbmdEYXlzSW5EdXJhdGlvbiI6ZmFsc2UsIlBlcmNlbnRhZ2VDb21wbGV0ZVN0eWxlIjp7IiRpZCI6IjExMDgiLCJGb250U2V0dGluZ3MiOnsiJGlkIjoiMTEwOSIsIkZvbnRTaXplIjoxMCwiRm9udE5hbWUiOiJDYWxpYnJpIiwiSXNCb2xkIjpmYWxzZSwiSXNJdGFsaWMiOmZhbHNlLCJJc1VuZGVybGluZWQiOmZhbHNlLCJQYXJlbnRTdHlsZSI6bnVsbH0sIkF1dG9TaXplIjowLCJGb3JlZ3JvdW5kIjp7IiRpZCI6IjExMTAiLCJDb2xvciI6eyIkaWQiOiIxMTExIiwiQSI6MjU1LCJSIjoyMzIsIkciOjIzMiwiQiI6MjMyfX0sIk1heFdpZHRoIjoyMDAuMCwiTWF4SGVpZ2h0IjoiSW5maW5pdHkiLCJTbWFydEZvcmVncm91bmRJc0FjdGl2ZSI6ZmFsc2UsIkhvcml6b250YWxBbGlnbm1lbnQiOjEsIlZlcnRpY2FsQWxpZ25tZW50IjoxLCJTbWFydEZvcmVncm91bmQiOm51bGwsIkJhY2tncm91bmRGaWxsVHlwZSI6MCwiTWFyZ2luIjp7IiRpZCI6IjExMTIiLCJUb3AiOjAuMCwiTGVmdCI6MC4wLCJSaWdodCI6MC4wLCJCb3R0b20iOjAuMH0sIlBhZGRpbmciOnsiJGlkIjoiMTExMyIsIlRvcCI6MC4wLCJMZWZ0IjowLjAsIlJpZ2h0IjowLjAsIkJvdHRvbSI6MC4wfSwiQmFja2dyb3VuZCI6eyIkaWQiOiIxMTE0IiwiQ29sb3IiOnsiJGlkIjoiMTExNSIsIkEiOjg5LCJSIjowLCJHIjowLCJCIjowfX0sIklzVmlzaWJsZSI6dHJ1ZSwiV2lkdGgiOjAuMCwiSGVpZ2h0IjowLjAsIkJvcmRlclN0eWxlIjp7IiRpZCI6IjExMTYiLCJMaW5lQ29sb3IiOm51bGwsIkxpbmVXZWlnaHQiOjAuMCwiTGluZVR5cGUiOjAsIlBhcmVudFN0eWxlIjpudWxsfSwiUGFyZW50U3R5bGUiOm51bGx9LCJEdXJhdGlvblN0eWxlIjp7IiRpZCI6IjExMTciLCJGb250U2V0dGluZ3MiOnsiJGlkIjoiMTExOCIsIkZvbnRTaXplIjoxMCwiRm9udE5hbWUiOiJDYWxpYnJpIiwiSXNCb2xkIjpmYWxzZSwiSXNJdGFsaWMiOmZhbHNlLCJJc1VuZGVybGluZWQiOmZhbHNlLCJQYXJlbnRTdHlsZSI6bnVsbH0sIkF1dG9TaXplIjoyLCJGb3JlZ3JvdW5kIjp7IiRpZCI6IjExMTkiLCJDb2xvciI6eyIkaWQiOiIxMTIwIiwiQSI6MjU1LCJSIjoyMzcsIkciOjEyNSwiQiI6NDl9fSwiTWF4V2lkdGgiOjIwMC4wLCJNYXhIZWlnaHQiOiJJbmZpbml0eSIsIlNtYXJ0Rm9yZWdyb3VuZElzQWN0aXZlIjpmYWxzZSwiSG9yaXpvbnRhbEFsaWdubWVudCI6MCwiVmVydGljYWxBbGlnbm1lbnQiOjEsIlNtYXJ0Rm9yZWdyb3VuZCI6bnVsbCwiQmFja2dyb3VuZEZpbGxUeXBlIjowLCJNYXJnaW4iOnsiJGlkIjoiMTEyMSIsIlRvcCI6MC4wLCJMZWZ0IjowLjAsIlJpZ2h0IjowLjAsIkJvdHRvbSI6MC4wfSwiUGFkZGluZyI6eyIkaWQiOiIxMTIyIiwiVG9wIjowLjAsIkxlZnQiOjAuMCwiUmlnaHQiOjAuMCwiQm90dG9tIjowLjB9LCJCYWNrZ3JvdW5kIjp7IiRpZCI6IjExMjMiLCJDb2xvciI6eyIkaWQiOiIxMTI0IiwiQSI6MjU1LCJSIjoyMzcsIkciOjEyNSwiQiI6NDl9fSwiSXNWaXNpYmxlIjpmYWxzZSwiV2lkdGgiOjAuMCwiSGVpZ2h0IjowLjAsIkJvcmRlclN0eWxlIjp7IiRpZCI6IjExMjUiLCJMaW5lQ29sb3IiOm51bGwsIkxpbmVXZWlnaHQiOjAuMCwiTGluZVR5cGUiOjAsIlBhcmVudFN0eWxlIjpudWxsfSwiUGFyZW50U3R5bGUiOm51bGx9LCJIb3Jpem9udGFsQ29ubmVjdG9yU3R5bGUiOnsiJGlkIjoiMTEyNiIsIkxpbmVDb2xvciI6eyIkaWQiOiIxMTI3IiwiJHR5cGUiOiJOTFJFLkNvbW1vbi5Eb20uU29saWRDb2xvckJydXNoLCBOTFJFLkNvbW1vbiIsIkNvbG9yIjp7IiRpZCI6IjExMjgiLCJBIjoyNTUsIlIiOjAsIkciOjAsIkIiOjB9fSwiTGluZVdlaWdodCI6MC4wLCJMaW5lVHlwZSI6MCwiUGFyZW50U3R5bGUiOm51bGx9LCJWZXJ0aWNhbENvbm5lY3RvclN0eWxlIjp7IiRpZCI6IjExMjkiLCJMaW5lQ29sb3IiOnsiJGlkIjoiMTEzMCIsIiR0eXBlIjoiTkxSRS5Db21tb24uRG9tLlNvbGlkQ29sb3JCcnVzaCwgTkxSRS5Db21tb24iLCJDb2xvciI6eyIkaWQiOiIxMTMxIiwiQSI6MjU1LCJSIjowLCJHIjowLCJCIjowfX0sIkxpbmVXZWlnaHQiOjAuMCwiTGluZVR5cGUiOjAsIlBhcmVudFN0eWxlIjpudWxsfSwiTWFyZ2luIjpudWxsLCJTdGFydERhdGVQb3NpdGlvbiI6MywiRW5kRGF0ZVBvc2l0aW9uIjozLCJEYXRlSXNWaXNpYmxlIjp0cnVlLCJUaXRsZVBvc2l0aW9uIjo0LCJEdXJhdGlvblBvc2l0aW9uIjo2LCJQZXJjZW50YWdlQ29tcGxldGVkUG9zaXRpb24iOjYsIlNwYWNpbmciOjMsIklzQmVsb3dUaW1lYmFuZCI6dHJ1ZSwiUGVyY2VudGFnZUNvbXBsZXRlU2hhcGVPcGFjaXR5IjozNSwiU2hhcGVTdHlsZSI6eyIkaWQiOiIxMTMyIiwiTWFyZ2luIjp7IiRpZCI6IjExMzMiLCJUb3AiOjAuMCwiTGVmdCI6NC4wLCJSaWdodCI6NC4wLCJCb3R0b20iOjAuMH0sIlBhZGRpbmciOnsiJGlkIjoiMTEzNCIsIlRvcCI6MC4wLCJMZWZ0IjowLjAsIlJpZ2h0IjowLjAsIkJvdHRvbSI6MC4wfSwiQmFja2dyb3VuZCI6eyIkaWQiOiIxMTM1IiwiQ29sb3IiOnsiJGlkIjoiMTEzNiIsIkEiOjI1NSwiUiI6MjUsIkciOjEwNywiQiI6MzZ9fSwiSXNWaXNpYmxlIjp0cnVlLCJXaWR0aCI6MTc0LjAsIkhlaWdodCI6MTAuMCwiQm9yZGVyU3R5bGUiOnsiJGlkIjoiMTEzNyIsIkxpbmVDb2xvciI6eyIkaWQiOiIxMTM4IiwiJHR5cGUiOiJOTFJFLkNvbW1vbi5Eb20uU29saWRDb2xvckJydXNoLCBOTFJFLkNvbW1vbiIsIkNvbG9yIjp7IiRpZCI6IjExMzkiLCJBIjoyNTUsIlIiOjIzNCwiRyI6MjIsIkIiOjMwfX0sIkxpbmVXZWlnaHQiOjAuMCwiTGluZVR5cGUiOjAsIlBhcmVudFN0eWxlIjpudWxsfSwiUGFyZW50U3R5bGUiOm51bGx9LCJUaXRsZVN0eWxlIjp7IiRpZCI6IjExNDAiLCJGb250U2V0dGluZ3MiOnsiJGlkIjoiMTE0MSIsIkZvbnRTaXplIjoxMSwiRm9udE5hbWUiOiJDYWxpYnJpIiwiSXNCb2xkIjpmYWxzZSwiSXNJdGFsaWMiOmZhbHNlLCJJc1VuZGVybGluZWQiOmZhbHNlLCJQYXJlbnRTdHlsZSI6bnVsbH0sIkF1dG9TaXplIjowLCJGb3JlZ3JvdW5kIjp7IiRpZCI6IjExNDIiLCJDb2xvciI6eyIkaWQiOiIxMTQzIiwiQSI6MjU1LCJSIjowLCJHIjowLCJCIjowfX0sIk1heFdpZHRoIjo3MjAuMCwiTWF4SGVpZ2h0IjoiSW5maW5pdHkiLCJTbWFydEZvcmVncm91bmRJc0FjdGl2ZSI6ZmFsc2UsIkhvcml6b250YWxBbGlnbm1lbnQiOjAsIlZlcnRpY2FsQWxpZ25tZW50IjoxLCJTbWFydEZvcmVncm91bmQiOm51bGwsIkJhY2tncm91bmRGaWxsVHlwZSI6MCwiTWFyZ2luIjp7IiRpZCI6IjExNDQiLCJUb3AiOjAuMCwiTGVmdCI6MC4wLCJSaWdodCI6MC4wLCJCb3R0b20iOjAuMH0sIlBhZGRpbmciOnsiJGlkIjoiMTE0NSIsIlRvcCI6MC4wLCJMZWZ0IjowLjAsIlJpZ2h0IjowLjAsIkJvdHRvbSI6MC4wfSwiQmFja2dyb3VuZCI6eyIkaWQiOiIxMTQ2IiwiQ29sb3IiOnsiJGlkIjoiMTE0NyIsIkEiOjAsIlIiOjI1NSwiRyI6MjU1LCJCIjoyNTV9fSwiSXNWaXNpYmxlIjp0cnVlLCJXaWR0aCI6MC4wLCJIZWlnaHQiOjAuMCwiQm9yZGVyU3R5bGUiOnsiJGlkIjoiMTE0OCIsIkxpbmVDb2xvciI6bnVsbCwiTGluZVdlaWdodCI6MC4wLCJMaW5lVHlwZSI6MCwiUGFyZW50U3R5bGUiOm51bGx9LCJQYXJlbnRTdHlsZSI6bnVsbH0sIkRhdGVTdHlsZSI6eyIkaWQiOiIxMTQ5IiwiRm9udFNldHRpbmdzIjp7IiRpZCI6IjExNTAiLCJGb250U2l6ZSI6MTAsIkZvbnROYW1lIjoiQ2FsaWJyaSIsIklzQm9sZCI6ZmFsc2UsIklzSXRhbGljIjpmYWxzZSwiSXNVbmRlcmxpbmVkIjpmYWxzZSwiUGFyZW50U3R5bGUiOm51bGx9LCJBdXRvU2l6ZSI6MiwiRm9yZWdyb3VuZCI6eyIkaWQiOiIxMTUxIiwiQ29sb3IiOnsiJGlkIjoiMTE1MiIsIkEiOjI1NSwiUiI6MTQsIkciOjQwLCJCIjo2NX19LCJNYXhXaWR0aCI6NzkuMCwiTWF4SGVpZ2h0IjoiSW5maW5pdHkiLCJTbWFydEZvcmVncm91bmRJc0FjdGl2ZSI6ZmFsc2UsIkhvcml6b250YWxBbGlnbm1lbnQiOjIsIlZlcnRpY2FsQWxpZ25tZW50IjoxLCJTbWFydEZvcmVncm91bmQiOm51bGwsIkJhY2tncm91bmRGaWxsVHlwZSI6MCwiTWFyZ2luIjp7IiRpZCI6IjExNTMiLCJUb3AiOjAuMCwiTGVmdCI6MC4wLCJSaWdodCI6MC4wLCJCb3R0b20iOjAuMH0sIlBhZGRpbmciOnsiJGlkIjoiMTE1NCIsIlRvcCI6MC4wLCJMZWZ0IjowLjAsIlJpZ2h0IjowLjAsIkJvdHRvbSI6MC4wfSwiQmFja2dyb3VuZCI6eyIkaWQiOiIxMTU1IiwiQ29sb3IiOnsiJGlkIjoiMTE1NiIsIkEiOjI1NSwiUiI6MTQsIkciOjQwLCJCIjo2NX19LCJJc1Zpc2libGUiOnRydWUsIldpZHRoIjowLjAsIkhlaWdodCI6MC4wLCJCb3JkZXJTdHlsZSI6eyIkaWQiOiIxMTU3IiwiTGluZUNvbG9yIjpudWxsLCJMaW5lV2VpZ2h0IjowLjAsIkxpbmVUeXBlIjowLCJQYXJlbnRTdHlsZSI6bnVsbH0sIlBhcmVudFN0eWxlIjpudWxsfSwiRGF0ZUZvcm1hdCI6eyIkaWQiOiIxMTU4IiwiRm9ybWF0U3RyaW5nIjoiTU1NIHl5eXkiLCJTZXBhcmF0b3IiOiIvIiwiVXNlSW50ZXJuYXRpb25hbERhdGVGb3JtYXQiOmZhbHNlLCJEYXRlSXNWaXNpYmxlIjp0cnVlLCJUaW1lSXNWaXNpYmxlIjpmYWxzZSwiSG91ckRpZ2l0cyI6MSwiQW1QbURlc2lnbmF0b3IiOjIsIlRyaW0wME1pbnV0ZXMiOmZhbHNlLCJMYXN0S25vd25WaXNpYmlsaXR5U3RhdGUiOm51bGx9LCJXZWVrTnVtYmVyaW5nIjp7IiRpZCI6IjExNTkiLCJGb3JtYXQiOjAsIklzVmlzaWJsZSI6ZmFsc2UsIkxhc3RLbm93blZpc2liaWxpdHlTdGF0ZSI6ZmFsc2V9LCJJc1Zpc2libGUiOnRydWUsIlBhcmVudFN0eWxlIjpudWxsfSwiSW5kZXgiOjE1LCJTbWFydER1cmF0aW9uQWN0aXZhdGVkIjpmYWxzZSwiRGF0ZUZvcm1hdCI6eyIkcmVmIjoiMTE1OCJ9LCJXZWVrTnVtYmVyaW5nIjp7IiRpZCI6IjExNjAiLCJGb3JtYXQiOjAsIklzVmlzaWJsZSI6ZmFsc2UsIkxhc3RLbm93blZpc2liaWxpdHlTdGF0ZSI6ZmFsc2V9LCJJZCI6ImQ4MmQyZjYzLTViYjEtNDczZC1hNGUxLTQ5ZTdlZTc3ODE1MiIsIkltcG9ydElkIjpudWxsLCJUaXRsZSI6IlByaW1hcnkgQ29sbCAmIFNsaXRzOiBQcm9jdXJlbWVudCBhbmQgTWFudWZhY3R1cmluZyBwaGFzZSAoQ05SL0lORk4pIiwiTm90ZSI6bnVsbCwiSHlwZXJsaW5rIjp7IiRpZCI6IjExNjEiLCJBZGRyZXNzIjoiIiwiU3ViQWRkcmVzcyI6IiJ9LCJJc0NoYW5nZWQiOmZhbHNlLCJJc05ldyI6ZmFsc2V9fV0sIl9taWxlc3RvbmVzIjpbXSwiSWQiOiIwMDAwMDAwMC0wMDAwLTAwMDAtMDAwMC0wMDAwMDAwMDAwMDAiLCJJc1NpbmdsZUl0ZW1Sb3ciOnRydWV9LHsiJGlkIjoiMTE2MiIsIl90YXNrcyI6W3siJGlkIjoiMTE2MyIsIl9hdHRhY2hlZE1pbGVzdG9uZXMiOltdLCJUYXNrRGVmaW5pdGlvbiI6eyIkaWQiOiIxMTY0IiwiR3JvdXBOYW1lIjpudWxsLCJTdGFydERhdGUiOiIyMDI2LTA5LTE0VDAwOjAwOjAwWiIsIkVuZERhdGUiOiIyMDI3LTA0LTA3VDIzOjU5OjAwWiIsIlBlcmNlbnRhZ2VDb21wbGV0ZSI6bnVsbCwiU3R5bGUiOnsiJGlkIjoiMTE2NSIsIlNoYXBlIjoxLCJTaGFwZVRoaWNrbmVzcyI6MCwiRHVyYXRpb25Gb3JtYXQiOjAsIkluY2x1ZGVOb25Xb3JraW5nRGF5c0luRHVyYXRpb24iOmZhbHNlLCJQZXJjZW50YWdlQ29tcGxldGVTdHlsZSI6eyIkaWQiOiIxMTY2IiwiRm9udFNldHRpbmdzIjp7IiRpZCI6IjExNjciLCJGb250U2l6ZSI6MTAsIkZvbnROYW1lIjoiQ2FsaWJyaSIsIklzQm9sZCI6ZmFsc2UsIklzSXRhbGljIjpmYWxzZSwiSXNVbmRlcmxpbmVkIjpmYWxzZSwiUGFyZW50U3R5bGUiOm51bGx9LCJBdXRvU2l6ZSI6MCwiRm9yZWdyb3VuZCI6eyIkaWQiOiIxMTY4IiwiQ29sb3IiOnsiJGlkIjoiMTE2OSIsIkEiOjI1NSwiUiI6MjMyLCJHIjoyMzIsIkIiOjIzMn19LCJNYXhXaWR0aCI6MjAwLjAsIk1heEhlaWdodCI6IkluZmluaXR5IiwiU21hcnRGb3JlZ3JvdW5kSXNBY3RpdmUiOmZhbHNlLCJIb3Jpem9udGFsQWxpZ25tZW50IjoxLCJWZXJ0aWNhbEFsaWdubWVudCI6MSwiU21hcnRGb3JlZ3JvdW5kIjpudWxsLCJCYWNrZ3JvdW5kRmlsbFR5cGUiOjAsIk1hcmdpbiI6eyIkaWQiOiIxMTcwIiwiVG9wIjowLjAsIkxlZnQiOjAuMCwiUmlnaHQiOjAuMCwiQm90dG9tIjowLjB9LCJQYWRkaW5nIjp7IiRpZCI6IjExNzEiLCJUb3AiOjAuMCwiTGVmdCI6MC4wLCJSaWdodCI6MC4wLCJCb3R0b20iOjAuMH0sIkJhY2tncm91bmQiOnsiJGlkIjoiMTE3MiIsIkNvbG9yIjp7IiRpZCI6IjExNzMiLCJBIjo4OSwiUiI6MCwiRyI6MCwiQiI6MH19LCJJc1Zpc2libGUiOnRydWUsIldpZHRoIjowLjAsIkhlaWdodCI6MC4wLCJCb3JkZXJTdHlsZSI6eyIkaWQiOiIxMTc0IiwiTGluZUNvbG9yIjpudWxsLCJMaW5lV2VpZ2h0IjowLjAsIkxpbmVUeXBlIjowLCJQYXJlbnRTdHlsZSI6bnVsbH0sIlBhcmVudFN0eWxlIjpudWxsfSwiRHVyYXRpb25TdHlsZSI6eyIkaWQiOiIxMTc1IiwiRm9udFNldHRpbmdzIjp7IiRpZCI6IjExNzYiLCJGb250U2l6ZSI6MTAsIkZvbnROYW1lIjoiQ2FsaWJyaSIsIklzQm9sZCI6ZmFsc2UsIklzSXRhbGljIjpmYWxzZSwiSXNVbmRlcmxpbmVkIjpmYWxzZSwiUGFyZW50U3R5bGUiOm51bGx9LCJBdXRvU2l6ZSI6MiwiRm9yZWdyb3VuZCI6eyIkaWQiOiIxMTc3IiwiQ29sb3IiOnsiJGlkIjoiMTE3OCIsIkEiOjI1NSwiUiI6MjM3LCJHIjoxMjUsIkIiOjQ5fX0sIk1heFdpZHRoIjoyMDAuMCwiTWF4SGVpZ2h0IjoiSW5maW5pdHkiLCJTbWFydEZvcmVncm91bmRJc0FjdGl2ZSI6ZmFsc2UsIkhvcml6b250YWxBbGlnbm1lbnQiOjAsIlZlcnRpY2FsQWxpZ25tZW50IjoxLCJTbWFydEZvcmVncm91bmQiOm51bGwsIkJhY2tncm91bmRGaWxsVHlwZSI6MCwiTWFyZ2luIjp7IiRpZCI6IjExNzkiLCJUb3AiOjAuMCwiTGVmdCI6MC4wLCJSaWdodCI6MC4wLCJCb3R0b20iOjAuMH0sIlBhZGRpbmciOnsiJGlkIjoiMTE4MCIsIlRvcCI6MC4wLCJMZWZ0IjowLjAsIlJpZ2h0IjowLjAsIkJvdHRvbSI6MC4wfSwiQmFja2dyb3VuZCI6eyIkaWQiOiIxMTgxIiwiQ29sb3IiOnsiJGlkIjoiMTE4MiIsIkEiOjI1NSwiUiI6MjM3LCJHIjoxMjUsIkIiOjQ5fX0sIklzVmlzaWJsZSI6ZmFsc2UsIldpZHRoIjowLjAsIkhlaWdodCI6MC4wLCJCb3JkZXJTdHlsZSI6eyIkaWQiOiIxMTgzIiwiTGluZUNvbG9yIjpudWxsLCJMaW5lV2VpZ2h0IjowLjAsIkxpbmVUeXBlIjowLCJQYXJlbnRTdHlsZSI6bnVsbH0sIlBhcmVudFN0eWxlIjpudWxsfSwiSG9yaXpvbnRhbENvbm5lY3RvclN0eWxlIjp7IiRpZCI6IjExODQiLCJMaW5lQ29sb3IiOnsiJGlkIjoiMTE4NSIsIiR0eXBlIjoiTkxSRS5Db21tb24uRG9tLlNvbGlkQ29sb3JCcnVzaCwgTkxSRS5Db21tb24iLCJDb2xvciI6eyIkaWQiOiIxMTg2IiwiQSI6MjU1LCJSIjowLCJHIjowLCJCIjowfX0sIkxpbmVXZWlnaHQiOjAuMCwiTGluZVR5cGUiOjAsIlBhcmVudFN0eWxlIjpudWxsfSwiVmVydGljYWxDb25uZWN0b3JTdHlsZSI6eyIkaWQiOiIxMTg3IiwiTGluZUNvbG9yIjp7IiRpZCI6IjExODgiLCIkdHlwZSI6Ik5MUkUuQ29tbW9uLkRvbS5Tb2xpZENvbG9yQnJ1c2gsIE5MUkUuQ29tbW9uIiwiQ29sb3IiOnsiJGlkIjoiMTE4OSIsIkEiOjI1NSwiUiI6MCwiRyI6MCwiQiI6MH19LCJMaW5lV2VpZ2h0IjowLjAsIkxpbmVUeXBlIjowLCJQYXJlbnRTdHlsZSI6bnVsbH0sIk1hcmdpbiI6bnVsbCwiU3RhcnREYXRlUG9zaXRpb24iOjMsIkVuZERhdGVQb3NpdGlvbiI6MywiRGF0ZUlzVmlzaWJsZSI6dHJ1ZSwiVGl0bGVQb3NpdGlvbiI6NCwiRHVyYXRpb25Qb3NpdGlvbiI6NiwiUGVyY2VudGFnZUNvbXBsZXRlZFBvc2l0aW9uIjo2LCJTcGFjaW5nIjozLCJJc0JlbG93VGltZWJhbmQiOnRydWUsIlBlcmNlbnRhZ2VDb21wbGV0ZVNoYXBlT3BhY2l0eSI6MzUsIlNoYXBlU3R5bGUiOnsiJGlkIjoiMTE5MCIsIk1hcmdpbiI6eyIkaWQiOiIxMTkxIiwiVG9wIjowLjAsIkxlZnQiOjQuMCwiUmlnaHQiOjQuMCwiQm90dG9tIjowLjB9LCJQYWRkaW5nIjp7IiRpZCI6IjExOTIiLCJUb3AiOjAuMCwiTGVmdCI6MC4wLCJSaWdodCI6MC4wLCJCb3R0b20iOjAuMH0sIkJhY2tncm91bmQiOnsiJGlkIjoiMTE5MyIsIkNvbG9yIjp7IiRpZCI6IjExOTQiLCJBIjoyNTUsIlIiOjI1LCJHIjoxMDcsIkIiOjM2fX0sIklzVmlzaWJsZSI6dHJ1ZSwiV2lkdGgiOjE4Ni4wLCJIZWlnaHQiOjEwLjAsIkJvcmRlclN0eWxlIjp7IiRpZCI6IjExOTUiLCJMaW5lQ29sb3IiOnsiJGlkIjoiMTE5NiIsIiR0eXBlIjoiTkxSRS5Db21tb24uRG9tLlNvbGlkQ29sb3JCcnVzaCwgTkxSRS5Db21tb24iLCJDb2xvciI6eyIkaWQiOiIxMTk3IiwiQSI6MjU1LCJSIjoyMzQsIkciOjIyLCJCIjozMH19LCJMaW5lV2VpZ2h0IjowLjAsIkxpbmVUeXBlIjowLCJQYXJlbnRTdHlsZSI6bnVsbH0sIlBhcmVudFN0eWxlIjpudWxsfSwiVGl0bGVTdHlsZSI6eyIkaWQiOiIxMTk4IiwiRm9udFNldHRpbmdzIjp7IiRpZCI6IjExOTkiLCJGb250U2l6ZSI6MTEsIkZvbnROYW1lIjoiQ2FsaWJyaSIsIklzQm9sZCI6ZmFsc2UsIklzSXRhbGljIjpmYWxzZSwiSXNVbmRlcmxpbmVkIjpmYWxzZSwiUGFyZW50U3R5bGUiOm51bGx9LCJBdXRvU2l6ZSI6MCwiRm9yZWdyb3VuZCI6eyIkaWQiOiIxMjAwIiwiQ29sb3IiOnsiJGlkIjoiMTIwMSIsIkEiOjI1NSwiUiI6MCwiRyI6MCwiQiI6MH19LCJNYXhXaWR0aCI6NzIwLjAsIk1heEhlaWdodCI6IkluZmluaXR5IiwiU21hcnRGb3JlZ3JvdW5kSXNBY3RpdmUiOmZhbHNlLCJIb3Jpem9udGFsQWxpZ25tZW50IjowLCJWZXJ0aWNhbEFsaWdubWVudCI6MSwiU21hcnRGb3JlZ3JvdW5kIjpudWxsLCJCYWNrZ3JvdW5kRmlsbFR5cGUiOjAsIk1hcmdpbiI6eyIkaWQiOiIxMjAyIiwiVG9wIjowLjAsIkxlZnQiOjAuMCwiUmlnaHQiOjAuMCwiQm90dG9tIjowLjB9LCJQYWRkaW5nIjp7IiRpZCI6IjEyMDMiLCJUb3AiOjAuMCwiTGVmdCI6MC4wLCJSaWdodCI6MC4wLCJCb3R0b20iOjAuMH0sIkJhY2tncm91bmQiOnsiJGlkIjoiMTIwNCIsIkNvbG9yIjp7IiRpZCI6IjEyMDUiLCJBIjowLCJSIjoyNTUsIkciOjI1NSwiQiI6MjU1fX0sIklzVmlzaWJsZSI6dHJ1ZSwiV2lkdGgiOjAuMCwiSGVpZ2h0IjowLjAsIkJvcmRlclN0eWxlIjp7IiRpZCI6IjEyMDYiLCJMaW5lQ29sb3IiOm51bGwsIkxpbmVXZWlnaHQiOjAuMCwiTGluZVR5cGUiOjAsIlBhcmVudFN0eWxlIjpudWxsfSwiUGFyZW50U3R5bGUiOm51bGx9LCJEYXRlU3R5bGUiOnsiJGlkIjoiMTIwNyIsIkZvbnRTZXR0aW5ncyI6eyIkaWQiOiIxMjA4IiwiRm9udFNpemUiOjEwLCJGb250TmFtZSI6IkNhbGlicmkiLCJJc0JvbGQiOmZhbHNlLCJJc0l0YWxpYyI6ZmFsc2UsIklzVW5kZXJsaW5lZCI6ZmFsc2UsIlBhcmVudFN0eWxlIjpudWxsfSwiQXV0b1NpemUiOjIsIkZvcmVncm91bmQiOnsiJGlkIjoiMTIwOSIsIkNvbG9yIjp7IiRpZCI6IjEyMTAiLCJBIjoyNTUsIlIiOjE0LCJHIjo0MCwiQiI6NjV9fSwiTWF4V2lkdGgiOjc3LjAsIk1heEhlaWdodCI6IkluZmluaXR5IiwiU21hcnRGb3JlZ3JvdW5kSXNBY3RpdmUiOmZhbHNlLCJIb3Jpem9udGFsQWxpZ25tZW50IjoyLCJWZXJ0aWNhbEFsaWdubWVudCI6MSwiU21hcnRGb3JlZ3JvdW5kIjpudWxsLCJCYWNrZ3JvdW5kRmlsbFR5cGUiOjAsIk1hcmdpbiI6eyIkaWQiOiIxMjExIiwiVG9wIjowLjAsIkxlZnQiOjAuMCwiUmlnaHQiOjAuMCwiQm90dG9tIjowLjB9LCJQYWRkaW5nIjp7IiRpZCI6IjEyMTIiLCJUb3AiOjAuMCwiTGVmdCI6MC4wLCJSaWdodCI6MC4wLCJCb3R0b20iOjAuMH0sIkJhY2tncm91bmQiOnsiJGlkIjoiMTIxMyIsIkNvbG9yIjp7IiRpZCI6IjEyMTQiLCJBIjoyNTUsIlIiOjE0LCJHIjo0MCwiQiI6NjV9fSwiSXNWaXNpYmxlIjp0cnVlLCJXaWR0aCI6MC4wLCJIZWlnaHQiOjAuMCwiQm9yZGVyU3R5bGUiOnsiJGlkIjoiMTIxNSIsIkxpbmVDb2xvciI6bnVsbCwiTGluZVdlaWdodCI6MC4wLCJMaW5lVHlwZSI6MCwiUGFyZW50U3R5bGUiOm51bGx9LCJQYXJlbnRTdHlsZSI6bnVsbH0sIkRhdGVGb3JtYXQiOnsiJGlkIjoiMTIxNiIsIkZvcm1hdFN0cmluZyI6Ik1NTSB5eXl5IiwiU2VwYXJhdG9yIjoiLyIsIlVzZUludGVybmF0aW9uYWxEYXRlRm9ybWF0IjpmYWxzZSwiRGF0ZUlzVmlzaWJsZSI6dHJ1ZSwiVGltZUlzVmlzaWJsZSI6ZmFsc2UsIkhvdXJEaWdpdHMiOjEsIkFtUG1EZXNpZ25hdG9yIjoyLCJUcmltMDBNaW51dGVzIjpmYWxzZSwiTGFzdEtub3duVmlzaWJpbGl0eVN0YXRlIjpudWxsfSwiV2Vla051bWJlcmluZyI6eyIkaWQiOiIxMjE3IiwiRm9ybWF0IjowLCJJc1Zpc2libGUiOmZhbHNlLCJMYXN0S25vd25WaXNpYmlsaXR5U3RhdGUiOmZhbHNlfSwiSXNWaXNpYmxlIjp0cnVlLCJQYXJlbnRTdHlsZSI6bnVsbH0sIkluZGV4IjoxNiwiU21hcnREdXJhdGlvbkFjdGl2YXRlZCI6ZmFsc2UsIkRhdGVGb3JtYXQiOnsiJHJlZiI6IjEyMTYifSwiV2Vla051bWJlcmluZyI6eyIkaWQiOiIxMjE4IiwiRm9ybWF0IjowLCJJc1Zpc2libGUiOmZhbHNlLCJMYXN0S25vd25WaXNpYmlsaXR5U3RhdGUiOmZhbHNlfSwiSWQiOiI3NzU3MzViYy1hZDNjLTRkNjktYjQ2OS05MTU4MjgwYzRiYzciLCJJbXBvcnRJZCI6bnVsbCwiVGl0bGUiOiJQcmltYXJ5IENvbGwgJiBTbGl0cyBhbmQgTUNBOiBJbnN0YWxsYXRpb24gYW5kIENvbW1pc3Npb25pbmcgcGhhc2UgKENOUi9JTkZOKSIsIk5vdGUiOm51bGwsIkh5cGVybGluayI6eyIkaWQiOiIxMjE5IiwiQWRkcmVzcyI6IiIsIlN1YkFkZHJlc3MiOiIifSwiSXNDaGFuZ2VkIjpmYWxzZSwiSXNOZXciOmZhbHNlfX1dLCJfbWlsZXN0b25lcyI6W10sIklkIjoiMDAwMDAwMDAtMDAwMC0wMDAwLTAwMDAtMDAwMDAwMDAwMDAwIiwiSXNTaW5nbGVJdGVtUm93Ijp0cnVlfV0sIkluZGV4IjoxMywiSWQiOiI0YzJkNGY5Yy00ZDBiLTRmMGMtYTdiNi01OTFkNjFmN2Y1NzAiLCJIZWFkZXJUZXh0IjpudWxsLCJJc0RlZmF1bHQiOnRydWUsIlN0eWxlIjp7IiRpZCI6IjEyMjAiLCJIZWFkZXJTdHlsZSI6eyIkaWQiOiIxMjIxIiwiVGV4dFN0eWxlIjp7IiRpZCI6IjEyMjIiLCJGb250U2V0dGluZ3MiOnsiJGlkIjoiMTIyMyIsIkZvbnRTaXplIjoxMSwiRm9udE5hbWUiOiJDYWxpYnJpIiwiSXNCb2xkIjpmYWxzZSwiSXNJdGFsaWMiOmZhbHNlLCJJc1VuZGVybGluZWQiOmZhbHNlLCJQYXJlbnRTdHlsZSI6bnVsbH0sIkF1dG9TaXplIjoyLCJGb3JlZ3JvdW5kIjp7IiRpZCI6IjEyMjQiLCJDb2xvciI6eyIkaWQiOiIxMjI1IiwiQSI6MjU1LCJSIjowLCJHIjowLCJCIjowfX0sIk1heFdpZHRoIjoiSW5maW5pdHkiLCJNYXhIZWlnaHQiOiJJbmZpbml0eSIsIlNtYXJ0Rm9yZWdyb3VuZElzQWN0aXZlIjpmYWxzZSwiSG9yaXpvbnRhbEFsaWdubWVudCI6MCwiVmVydGljYWxBbGlnbm1lbnQiOjAsIlNtYXJ0Rm9yZWdyb3VuZCI6bnVsbCwiQmFja2dyb3VuZEZpbGxUeXBlIjowLCJNYXJnaW4iOnsiJGlkIjoiMTIyNiIsIlRvcCI6MC4wLCJMZWZ0IjowLjAsIlJpZ2h0IjowLjAsIkJvdHRvbSI6MC4wfSwiUGFkZGluZyI6eyIkaWQiOiIxMjI3IiwiVG9wIjowLjAsIkxlZnQiOjAuMCwiUmlnaHQiOjAuMCwiQm90dG9tIjowLjB9LCJCYWNrZ3JvdW5kIjp7IiRpZCI6IjEyMjgiLCJDb2xvciI6eyIkaWQiOiIxMjI5IiwiQSI6MjU1LCJSIjowLCJHIjowLCJCIjowfX0sIklzVmlzaWJsZSI6dHJ1ZSwiV2lkdGgiOjAuMCwiSGVpZ2h0IjowLjAsIkJvcmRlclN0eWxlIjpudWxsLCJQYXJlbnRTdHlsZSI6bnVsbH0sIlJlY3RhbmdsZVN0eWxlIjp7IiRpZCI6IjEyMzAiLCJNYXJnaW4iOnsiJGlkIjoiMTIzMSIsIlRvcCI6MC4wLCJMZWZ0IjowLjAsIlJpZ2h0IjowLjAsIkJvdHRvbSI6MC4wfSwiUGFkZGluZyI6eyIkaWQiOiIxMjMyIiwiVG9wIjowLjAsIkxlZnQiOjAuMCwiUmlnaHQiOjAuMCwiQm90dG9tIjowLjB9LCJCYWNrZ3JvdW5kIjp7IiRpZCI6IjEyMzMiLCJDb2xvciI6eyIkaWQiOiIxMjM0IiwiQSI6NjMsIlIiOjI1LCJHIjoxMDcsIkIiOjM2fX0sIklzVmlzaWJsZSI6dHJ1ZSwiV2lkdGgiOjAuMCwiSGVpZ2h0IjowLjAsIkJvcmRlclN0eWxlIjp7IiRpZCI6IjEyMzUiLCJMaW5lQ29sb3IiOnsiJGlkIjoiMTIzNiIsIiR0eXBlIjoiTkxSRS5Db21tb24uRG9tLlNvbGlkQ29sb3JCcnVzaCwgTkxSRS5Db21tb24iLCJDb2xvciI6eyIkaWQiOiIxMjM3IiwiQSI6MjU1LCJSIjoyNTUsIkciOjI1NSwiQiI6MjU1fX0sIkxpbmVXZWlnaHQiOjAuMCwiTGluZVR5cGUiOjAsIlBhcmVudFN0eWxlIjpudWxsfSwiUGFyZW50U3R5bGUiOm51bGx9LCJNYXJnaW4iOnsiJGlkIjoiMTIzOCIsIlRvcCI6MC4wLCJMZWZ0IjowLjAsIlJpZ2h0IjowLjAsIkJvdHRvbSI6MC4wfSwiUGFkZGluZyI6eyIkaWQiOiIxMjM5IiwiVG9wIjowLjAsIkxlZnQiOjAuMCwiUmlnaHQiOjAuMCwiQm90dG9tIjowLjB9LCJCYWNrZ3JvdW5kIjpudWxsLCJJc1Zpc2libGUiOnRydWUsIldpZHRoIjowLjAsIkhlaWdodCI6MC4wLCJCb3JkZXJTdHlsZSI6bnVsbCwiUGFyZW50U3R5bGUiOm51bGx9LCJCYWNrZ3JvdW5kU3R5bGUiOnsiJGlkIjoiMTI0MCIsIk1hcmdpbiI6eyIkaWQiOiIxMjQxIiwiVG9wIjowLjAsIkxlZnQiOjAuMCwiUmlnaHQiOjAuMCwiQm90dG9tIjowLjB9LCJQYWRkaW5nIjp7IiRpZCI6IjEyNDIiLCJUb3AiOjAuMCwiTGVmdCI6MC4wLCJSaWdodCI6MC4wLCJCb3R0b20iOjAuMH0sIkJhY2tncm91bmQiOnsiJGlkIjoiMTI0MyIsIkNvbG9yIjp7IiRpZCI6IjEyNDQiLCJBIjo1MSwiUiI6MjAwLCJHIjoyMDAsIkIiOjIwMH19LCJJc1Zpc2libGUiOnRydWUsIldpZHRoIjowLjAsIkhlaWdodCI6MC4wLCJCb3JkZXJTdHlsZSI6eyIkaWQiOiIxMjQ1IiwiTGluZUNvbG9yIjp7IiRpZCI6IjEyNDYiLCIkdHlwZSI6Ik5MUkUuQ29tbW9uLkRvbS5Tb2xpZENvbG9yQnJ1c2gsIE5MUkUuQ29tbW9uIiwiQ29sb3IiOnsiJGlkIjoiMTI0NyIsIkEiOjI1NSwiUiI6MjM0LCJHIjoyMiwiQiI6MzB9fSwiTGluZVdlaWdodCI6MC4wLCJMaW5lVHlwZSI6MCwiUGFyZW50U3R5bGUiOm51bGx9LCJQYXJlbnRTdHlsZSI6bnVsbH0sIk1hcmdpbiI6eyIkaWQiOiIxMjQ4IiwiVG9wIjowLjAsIkxlZnQiOjAuMCwiUmlnaHQiOjAuMCwiQm90dG9tIjowLjB9LCJQYWRkaW5nIjp7IiRpZCI6IjEyNDkiLCJUb3AiOjAuMCwiTGVmdCI6MC4wLCJSaWdodCI6MC4wLCJCb3R0b20iOjAuMH0sIklzVmlzaWJsZSI6dHJ1ZSwiV2lkdGgiOjAuMCwiSGVpZ2h0IjowLjAsIkJvcmRlclN0eWxlIjp7IiRpZCI6IjEyNTAiLCJMaW5lQ29sb3IiOm51bGwsIkxpbmVXZWlnaHQiOjAuMCwiTGluZVR5cGUiOjAsIlBhcmVudFN0eWxlIjpudWxsfSwiUGFyZW50U3R5bGUiOm51bGx9fV0sIklkIjoiYTYwZDJhZTgtNTI0Zi00YWMyLWE3NjItN2NmZjc5NDk5M2NkIiwiSW5kZXgiOjEzLCJIZWFkZXJUZXh0IjoiTm8uIDQgLSBQcmltYXJ5IENvbGwgJiBTbGl0IFxyXG4oNDEgZGF5cyBURikiLCJTdHlsZSI6eyIkaWQiOiIxMjUxIiwiU3R5bGVJZCI6ImIyNGY4MDQ1LWY2OWItNGE0My04MjlmLWE1NjUwM2ZkY2Q2OSIsIkhlYWRlclN0eWxlIjp7IiRpZCI6IjEyNTIiLCJUZXh0SXNWZXJ0aWNhbCI6ZmFsc2UsIlRleHRTdHlsZSI6eyIkaWQiOiIxMjUzIiwiRm9udFNldHRpbmdzIjp7IiRpZCI6IjEyNTQiLCJGb250U2l6ZSI6MTEsIkZvbnROYW1lIjoiQ2FsaWJyaSIsIklzQm9sZCI6ZmFsc2UsIklzSXRhbGljIjpmYWxzZSwiSXNVbmRlcmxpbmVkIjpmYWxzZSwiUGFyZW50U3R5bGUiOm51bGx9LCJBdXRvU2l6ZSI6MiwiRm9yZWdyb3VuZCI6eyIkaWQiOiIxMjU1IiwiQ29sb3IiOnsiJGlkIjoiMTI1NiIsIkEiOjI1NSwiUiI6MjU1LCJHIjoyNTUsIkIiOjI1NX19LCJNYXhXaWR0aCI6IkluZmluaXR5IiwiTWF4SGVpZ2h0IjoiSW5maW5pdHkiLCJTbWFydEZvcmVncm91bmRJc0FjdGl2ZSI6ZmFsc2UsIkhvcml6b250YWxBbGlnbm1lbnQiOjAsIlZlcnRpY2FsQWxpZ25tZW50IjowLCJTbWFydEZvcmVncm91bmQiOm51bGwsIkJhY2tncm91bmRGaWxsVHlwZSI6MCwiTWFyZ2luIjp7IiRpZCI6IjEyNTciLCJUb3AiOjAuMCwiTGVmdCI6MC4wLCJSaWdodCI6MC4wLCJCb3R0b20iOjAuMH0sIlBhZGRpbmciOnsiJGlkIjoiMTI1OCIsIlRvcCI6MC4wLCJMZWZ0IjowLjAsIlJpZ2h0IjowLjAsIkJvdHRvbSI6MC4wfSwiQmFja2dyb3VuZCI6eyIkaWQiOiIxMjU5IiwiQ29sb3IiOnsiJGlkIjoiMTI2MCIsIkEiOjI1NSwiUiI6MjU1LCJHIjoyNTUsIkIiOjI1NX19LCJJc1Zpc2libGUiOnRydWUsIldpZHRoIjowLjAsIkhlaWdodCI6MC4wLCJCb3JkZXJTdHlsZSI6bnVsbCwiUGFyZW50U3R5bGUiOm51bGx9LCJSZWN0YW5nbGVTdHlsZSI6eyIkaWQiOiIxMjYxIiwiTWFyZ2luIjp7IiRpZCI6IjEyNjIiLCJUb3AiOjAuMCwiTGVmdCI6MC4wLCJSaWdodCI6MC4wLCJCb3R0b20iOjAuMH0sIlBhZGRpbmciOnsiJGlkIjoiMTI2MyIsIlRvcCI6MC4wLCJMZWZ0IjowLjAsIlJpZ2h0IjowLjAsIkJvdHRvbSI6MC4wfSwiQmFja2dyb3VuZCI6eyIkaWQiOiIxMjY0IiwiQ29sb3IiOnsiJGlkIjoiMTI2NSIsIkEiOjI1NSwiUiI6MjUsIkciOjEwNywiQiI6MzZ9fSwiSXNWaXNpYmxlIjp0cnVlLCJXaWR0aCI6MC4wLCJIZWlnaHQiOjAuMCwiQm9yZGVyU3R5bGUiOnsiJGlkIjoiMTI2NiIsIkxpbmVDb2xvciI6eyIkaWQiOiIxMjY3IiwiJHR5cGUiOiJOTFJFLkNvbW1vbi5Eb20uU29saWRDb2xvckJydXNoLCBOTFJFLkNvbW1vbiIsIkNvbG9yIjp7IiRpZCI6IjEyNjgiLCJBIjoyNTUsIlIiOjI1NSwiRyI6MjU1LCJCIjoyNTV9fSwiTGluZVdlaWdodCI6MC4wLCJMaW5lVHlwZSI6MCwiUGFyZW50U3R5bGUiOm51bGx9LCJQYXJlbnRTdHlsZSI6bnVsbH0sIk1hcmdpbiI6eyIkaWQiOiIxMjY5IiwiVG9wIjowLjAsIkxlZnQiOjAuMCwiUmlnaHQiOjAuMCwiQm90dG9tIjowLjB9LCJQYWRkaW5nIjp7IiRpZCI6IjEyNzAiLCJUb3AiOjAuMCwiTGVmdCI6MC4wLCJSaWdodCI6MC4wLCJCb3R0b20iOjAuMH0sIkJhY2tncm91bmQiOm51bGwsIklzVmlzaWJsZSI6dHJ1ZSwiV2lkdGgiOjAuMCwiSGVpZ2h0IjowLjAsIkJvcmRlclN0eWxlIjpudWxsLCJQYXJlbnRTdHlsZSI6bnVsbH0sIkJhY2tncm91bmRTdHlsZSI6eyIkaWQiOiIxMjcxIiwiTWFyZ2luIjp7IiRpZCI6IjEyNzIiLCJUb3AiOjAuMCwiTGVmdCI6MC4wLCJSaWdodCI6MC4wLCJCb3R0b20iOjAuMH0sIlBhZGRpbmciOnsiJGlkIjoiMTI3MyIsIlRvcCI6MC4wLCJMZWZ0IjowLjAsIlJpZ2h0IjowLjAsIkJvdHRvbSI6MC4wfSwiQmFja2dyb3VuZCI6eyIkaWQiOiIxMjc0IiwiQ29sb3IiOnsiJGlkIjoiMTI3NSIsIkEiOjUxLCJSIjoyMDAsIkciOjIwMCwiQiI6MjAwfX0sIklzVmlzaWJsZSI6dHJ1ZSwiV2lkdGgiOjAuMCwiSGVpZ2h0IjowLjAsIkJvcmRlclN0eWxlIjp7IiRpZCI6IjEyNzYiLCJMaW5lQ29sb3IiOnsiJGlkIjoiMTI3NyIsIiR0eXBlIjoiTkxSRS5Db21tb24uRG9tLlNvbGlkQ29sb3JCcnVzaCwgTkxSRS5Db21tb24iLCJDb2xvciI6eyIkaWQiOiIxMjc4IiwiQSI6MjU1LCJSIjoyMzQsIkciOjIyLCJCIjozMH19LCJMaW5lV2VpZ2h0IjowLjAsIkxpbmVUeXBlIjowLCJQYXJlbnRTdHlsZSI6bnVsbH0sIlBhcmVudFN0eWxlIjpudWxsfSwiSXNBYm92ZVRpbWViYW5kIjpmYWxzZSwiU3BhY2luZyI6MywiRGVmYXVsdFN3aW1sYW5lVGFza1N0eWxlIjp7IiRpZCI6IjEyNzkiLCIkdHlwZSI6Ik5MUkUuQ29tbW9uLkRvbS5TdHlsZXMuRXhwbGljaXRTZXRhYmxlVGFza1N0eWxlLCBOTFJFLkNvbW1vbiIsIlNoYXBlIjoxLCJTaGFwZVRoaWNrbmVzcyI6MCwiRHVyYXRpb25Gb3JtYXQiOjAsIkluY2x1ZGVOb25Xb3JraW5nRGF5c0luRHVyYXRpb24iOmZhbHNlLCJQZXJjZW50YWdlQ29tcGxldGVTdHlsZSI6eyIkaWQiOiIxMjgwIiwiRm9udFNldHRpbmdzIjp7IiRpZCI6IjEyODEiLCJGb250U2l6ZSI6MTAsIkZvbnROYW1lIjoiQ2FsaWJyaSIsIklzQm9sZCI6ZmFsc2UsIklzSXRhbGljIjpmYWxzZSwiSXNVbmRlcmxpbmVkIjpmYWxzZSwiUGFyZW50U3R5bGUiOm51bGx9LCJBdXRvU2l6ZSI6MCwiRm9yZWdyb3VuZCI6eyIkaWQiOiIxMjgyIiwiQ29sb3IiOnsiJGlkIjoiMTI4MyIsIkEiOjI1NSwiUiI6MjMyLCJHIjoyMzIsIkIiOjIzMn19LCJNYXhXaWR0aCI6MjAwLjAsIk1heEhlaWdodCI6IkluZmluaXR5IiwiU21hcnRGb3JlZ3JvdW5kSXNBY3RpdmUiOmZhbHNlLCJIb3Jpem9udGFsQWxpZ25tZW50IjoxLCJWZXJ0aWNhbEFsaWdubWVudCI6MSwiU21hcnRGb3JlZ3JvdW5kIjpudWxsLCJCYWNrZ3JvdW5kRmlsbFR5cGUiOjAsIk1hcmdpbiI6eyIkaWQiOiIxMjg0IiwiVG9wIjowLjAsIkxlZnQiOjAuMCwiUmlnaHQiOjAuMCwiQm90dG9tIjowLjB9LCJQYWRkaW5nIjp7IiRpZCI6IjEyODUiLCJUb3AiOjAuMCwiTGVmdCI6MC4wLCJSaWdodCI6MC4wLCJCb3R0b20iOjAuMH0sIkJhY2tncm91bmQiOnsiJGlkIjoiMTI4NiIsIkNvbG9yIjp7IiRpZCI6IjEyODciLCJBIjo4OSwiUiI6MCwiRyI6MCwiQiI6MH19LCJJc1Zpc2libGUiOnRydWUsIldpZHRoIjowLjAsIkhlaWdodCI6MC4wLCJCb3JkZXJTdHlsZSI6eyIkaWQiOiIxMjg4IiwiTGluZUNvbG9yIjpudWxsLCJMaW5lV2VpZ2h0IjowLjAsIkxpbmVUeXBlIjowLCJQYXJlbnRTdHlsZSI6bnVsbH0sIlBhcmVudFN0eWxlIjpudWxsfSwiRHVyYXRpb25TdHlsZSI6eyIkaWQiOiIxMjg5IiwiRm9udFNldHRpbmdzIjp7IiRpZCI6IjEyOTAiLCJGb250U2l6ZSI6MTAsIkZvbnROYW1lIjoiQ2FsaWJyaSIsIklzQm9sZCI6ZmFsc2UsIklzSXRhbGljIjpmYWxzZSwiSXNVbmRlcmxpbmVkIjpmYWxzZSwiUGFyZW50U3R5bGUiOm51bGx9LCJBdXRvU2l6ZSI6MCwiRm9yZWdyb3VuZCI6eyIkaWQiOiIxMjkxIiwiQ29sb3IiOnsiJGlkIjoiMTI5MiIsIkEiOjI1NSwiUiI6MjM3LCJHIjoxMjUsIkIiOjQ5fX0sIk1heFdpZHRoIjoyMDAuMCwiTWF4SGVpZ2h0IjoiSW5maW5pdHkiLCJTbWFydEZvcmVncm91bmRJc0FjdGl2ZSI6ZmFsc2UsIkhvcml6b250YWxBbGlnbm1lbnQiOjAsIlZlcnRpY2FsQWxpZ25tZW50IjoxLCJTbWFydEZvcmVncm91bmQiOm51bGwsIkJhY2tncm91bmRGaWxsVHlwZSI6MCwiTWFyZ2luIjp7IiRpZCI6IjEyOTMiLCJUb3AiOjAuMCwiTGVmdCI6MC4wLCJSaWdodCI6MC4wLCJCb3R0b20iOjAuMH0sIlBhZGRpbmciOnsiJGlkIjoiMTI5NCIsIlRvcCI6MC4wLCJMZWZ0IjowLjAsIlJpZ2h0IjowLjAsIkJvdHRvbSI6MC4wfSwiQmFja2dyb3VuZCI6eyIkaWQiOiIxMjk1IiwiQ29sb3IiOnsiJGlkIjoiMTI5NiIsIkEiOjI1NSwiUiI6MjM3LCJHIjoxMjUsIkIiOjQ5fX0sIklzVmlzaWJsZSI6dHJ1ZSwiV2lkdGgiOjAuMCwiSGVpZ2h0IjowLjAsIkJvcmRlclN0eWxlIjp7IiRpZCI6IjEyOTciLCJMaW5lQ29sb3IiOm51bGwsIkxpbmVXZWlnaHQiOjAuMCwiTGluZVR5cGUiOjAsIlBhcmVudFN0eWxlIjpudWxsfSwiUGFyZW50U3R5bGUiOm51bGx9LCJIb3Jpem9udGFsQ29ubmVjdG9yU3R5bGUiOnsiJGlkIjoiMTI5OCIsIkxpbmVDb2xvciI6eyIkaWQiOiIxMjk5IiwiJHR5cGUiOiJOTFJFLkNvbW1vbi5Eb20uU29saWRDb2xvckJydXNoLCBOTFJFLkNvbW1vbiIsIkNvbG9yIjp7IiRpZCI6IjEzMDAiLCJBIjoyNTUsIlIiOjAsIkciOjAsIkIiOjB9fSwiTGluZVdlaWdodCI6MC4wLCJMaW5lVHlwZSI6MCwiUGFyZW50U3R5bGUiOm51bGx9LCJWZXJ0aWNhbENvbm5lY3RvclN0eWxlIjp7IiRpZCI6IjEzMDEiLCJMaW5lQ29sb3IiOnsiJGlkIjoiMTMwMiIsIiR0eXBlIjoiTkxSRS5Db21tb24uRG9tLlNvbGlkQ29sb3JCcnVzaCwgTkxSRS5Db21tb24iLCJDb2xvciI6eyIkaWQiOiIxMzAzIiwiQSI6MjU1LCJSIjowLCJHIjowLCJCIjowfX0sIkxpbmVXZWlnaHQiOjAuMCwiTGluZVR5cGUiOjAsIlBhcmVudFN0eWxlIjpudWxsfSwiTWFyZ2luIjpudWxsLCJTdGFydERhdGVQb3NpdGlvbiI6MywiRW5kRGF0ZVBvc2l0aW9uIjozLCJEYXRlSXNWaXNpYmxlIjp0cnVlLCJUaXRsZVBvc2l0aW9uIjo0LCJEdXJhdGlvblBvc2l0aW9uIjo2LCJQZXJjZW50YWdlQ29tcGxldGVkUG9zaXRpb24iOjIsIlNwYWNpbmciOjMsIklzQmVsb3dUaW1lYmFuZCI6ZmFsc2UsIlBlcmNlbnRhZ2VDb21wbGV0ZVNoYXBlT3BhY2l0eSI6MzUsIlNoYXBlU3R5bGUiOnsiJGlkIjoiMTMwNCIsIk1hcmdpbiI6eyIkaWQiOiIxMzA1IiwiVG9wIjowLjAsIkxlZnQiOjQuMCwiUmlnaHQiOjQuMCwiQm90dG9tIjowLjB9LCJQYWRkaW5nIjp7IiRpZCI6IjEzMDYiLCJUb3AiOjAuMCwiTGVmdCI6MC4wLCJSaWdodCI6MC4wLCJCb3R0b20iOjAuMH0sIkJhY2tncm91bmQiOnsiJGlkIjoiMTMwNyIsIkNvbG9yIjp7IiRpZCI6IjEzMDgiLCJBIjoyNTUsIlIiOjI1LCJHIjoxMDcsIkIiOjM2fX0sIklzVmlzaWJsZSI6dHJ1ZSwiV2lkdGgiOjAuMCwiSGVpZ2h0IjoxMC4wLCJCb3JkZXJTdHlsZSI6eyIkaWQiOiIxMzA5IiwiTGluZUNvbG9yIjp7IiRpZCI6IjEzMTAiLCIkdHlwZSI6Ik5MUkUuQ29tbW9uLkRvbS5Tb2xpZENvbG9yQnJ1c2gsIE5MUkUuQ29tbW9uIiwiQ29sb3IiOnsiJGlkIjoiMTMxMSIsIkEiOjI1NSwiUiI6MjM0LCJHIjoyMiwiQiI6MzB9fSwiTGluZVdlaWdodCI6MC4wLCJMaW5lVHlwZSI6MCwiUGFyZW50U3R5bGUiOm51bGx9LCJQYXJlbnRTdHlsZSI6bnVsbH0sIlRpdGxlU3R5bGUiOnsiJGlkIjoiMTMxMiIsIkZvbnRTZXR0aW5ncyI6eyIkaWQiOiIxMzEzIiwiRm9udFNpemUiOjExLCJGb250TmFtZSI6IkNhbGlicmkiLCJJc0JvbGQiOmZhbHNlLCJJc0l0YWxpYyI6ZmFsc2UsIklzVW5kZXJsaW5lZCI6ZmFsc2UsIlBhcmVudFN0eWxlIjpudWxsfSwiQXV0b1NpemUiOjAsIkZvcmVncm91bmQiOnsiJGlkIjoiMTMxNCIsIkNvbG9yIjp7IiRpZCI6IjEzMTU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MTMxNiIsIlRvcCI6MC4wLCJMZWZ0IjowLjAsIlJpZ2h0IjowLjAsIkJvdHRvbSI6MC4wfSwiUGFkZGluZyI6eyIkaWQiOiIxMzE3IiwiVG9wIjowLjAsIkxlZnQiOjAuMCwiUmlnaHQiOjAuMCwiQm90dG9tIjowLjB9LCJCYWNrZ3JvdW5kIjp7IiRpZCI6IjEzMTgiLCJDb2xvciI6eyIkaWQiOiIxMzE5IiwiQSI6MjU1LCJSIjowLCJHIjowLCJCIjowfX0sIklzVmlzaWJsZSI6dHJ1ZSwiV2lkdGgiOjAuMCwiSGVpZ2h0IjowLjAsIkJvcmRlclN0eWxlIjp7IiRpZCI6IjEzMjAiLCJMaW5lQ29sb3IiOm51bGwsIkxpbmVXZWlnaHQiOjAuMCwiTGluZVR5cGUiOjAsIlBhcmVudFN0eWxlIjpudWxsfSwiUGFyZW50U3R5bGUiOm51bGx9LCJEYXRlU3R5bGUiOnsiJGlkIjoiMTMyMSIsIkZvbnRTZXR0aW5ncyI6eyIkaWQiOiIxMzIyIiwiRm9udFNpemUiOjEwLCJGb250TmFtZSI6IkNhbGlicmkiLCJJc0JvbGQiOmZhbHNlLCJJc0l0YWxpYyI6ZmFsc2UsIklzVW5kZXJsaW5lZCI6ZmFsc2UsIlBhcmVudFN0eWxlIjpudWxsfSwiQXV0b1NpemUiOjAsIkZvcmVncm91bmQiOnsiJGlkIjoiMTMyMyIsIkNvbG9yIjp7IiRpZCI6IjEzMjQiLCJBIjoyNTUsIlIiOjE0LCJHIjo0MCwiQiI6NjV9fSwiTWF4V2lkdGgiOjIwMC4wLCJNYXhIZWlnaHQiOiJJbmZpbml0eSIsIlNtYXJ0Rm9yZWdyb3VuZElzQWN0aXZlIjpmYWxzZSwiSG9yaXpvbnRhbEFsaWdubWVudCI6MiwiVmVydGljYWxBbGlnbm1lbnQiOjEsIlNtYXJ0Rm9yZWdyb3VuZCI6bnVsbCwiQmFja2dyb3VuZEZpbGxUeXBlIjowLCJNYXJnaW4iOnsiJGlkIjoiMTMyNSIsIlRvcCI6MC4wLCJMZWZ0IjowLjAsIlJpZ2h0IjowLjAsIkJvdHRvbSI6MC4wfSwiUGFkZGluZyI6eyIkaWQiOiIxMzI2IiwiVG9wIjowLjAsIkxlZnQiOjAuMCwiUmlnaHQiOjAuMCwiQm90dG9tIjowLjB9LCJCYWNrZ3JvdW5kIjp7IiRpZCI6IjEzMjciLCJDb2xvciI6eyIkaWQiOiIxMzI4IiwiQSI6MjU1LCJSIjoxNCwiRyI6NDAsIkIiOjY1fX0sIklzVmlzaWJsZSI6dHJ1ZSwiV2lkdGgiOjAuMCwiSGVpZ2h0IjowLjAsIkJvcmRlclN0eWxlIjp7IiRpZCI6IjEzMjkiLCJMaW5lQ29sb3IiOm51bGwsIkxpbmVXZWlnaHQiOjAuMCwiTGluZVR5cGUiOjAsIlBhcmVudFN0eWxlIjpudWxsfSwiUGFyZW50U3R5bGUiOm51bGx9LCJEYXRlRm9ybWF0Ijp7IiRpZCI6IjEzMzA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MTMzMSIsIkZvcm1hdCI6MCwiSXNWaXNpYmxlIjpmYWxzZSwiTGFzdEtub3duVmlzaWJpbGl0eVN0YXRlIjpmYWxzZX0sIklzVmlzaWJsZSI6dHJ1ZSwiUGFyZW50U3R5bGUiOm51bGwsIl9leHBsaWNpdGx5U2V0Ijp7IiRpZCI6IjEzMzIiLCJTaGFwZVN0eWxlIjpmYWxzZSwiVGl0bGVTdHlsZSI6ZmFsc2UsIkRhdGVTdHlsZSI6ZmFsc2UsIkhvcml6b250YWxDb25uZWN0b3JTdHlsZSI6ZmFsc2UsIlZlcnRpY2FsQ29ubmVjdG9yU3R5bGUiOmZhbHNlLCJQZXJjZW50YWdlQ29tcGxldGVTaGFwZU9wYWNpdHkiOmZhbHNlLCJEYXRlRm9ybWF0IjpmYWxzZSwiSXNWaXNpYmxlIjpmYWxzZSwiU2hhcGUiOmZhbHNlLCJTaGFwZVRoaWNrbmVzcyI6ZmFsc2UsIk1hcmdpbiI6ZmFsc2UsIlN0YXJ0RGF0ZVBvc2l0aW9uIjpmYWxzZSwiRW5kRGF0ZVBvc2l0aW9uIjpmYWxzZSwiVGl0bGVQb3NpdGlvbiI6ZmFsc2UsIkR1cmF0aW9uUG9zaXRpb24iOmZhbHNlLCJQZXJjZW50YWdlQ29tcGxldGVkUG9zaXRpb24iOmZhbHNlLCJTcGFjaW5nIjpmYWxzZSwiSXNCZWxvd1RpbWViYW5kIjpmYWxzZSwiRHVyYXRpb25Gb3JtYXQiOmZhbHNlLCJXZWVrTnVtYmVyaW5nIjpmYWxzZX19LCJEZWZhdWx0U3dpbWxhbmVNb3RTdHlsZSI6eyIkaWQiOiIxMzMzIiwiU2hhcGUiOjEsIkNvbm5lY3Rvck1hcmdpbiI6eyIkaWQiOiIxMzM0IiwiVG9wIjowLjAsIkxlZnQiOjIuMCwiUmlnaHQiOjIuMCwiQm90dG9tIjowLjB9LCJDb25uZWN0b3JTdHlsZSI6eyIkaWQiOiIxMzM1IiwiTGluZUNvbG9yIjp7IiRpZCI6IjEzMzYiLCIkdHlwZSI6Ik5MUkUuQ29tbW9uLkRvbS5Tb2xpZENvbG9yQnJ1c2gsIE5MUkUuQ29tbW9uIiwiQ29sb3IiOnsiJGlkIjoiMTMzNyIsIkEiOjEyNywiUiI6MTMsIkciOjUzLCJCIjoxOH19LCJMaW5lV2VpZ2h0IjoxLjAsIkxpbmVUeXBlIjowLCJQYXJlbnRTdHlsZSI6bnVsbH0sIklzQmVsb3dUaW1lYmFuZCI6ZmFsc2UsIlBvc2l0aW9uT25UYXNrIjoxLCJIaWRlRGF0ZSI6ZmFsc2UsIlNoYXBlU2l6ZSI6MCwiU3BhY2luZyI6MC4wLCJQYWRkaW5nIjp7IiRpZCI6IjEzMzgiLCJUb3AiOjUuMCwiTGVmdCI6My4wLCJSaWdodCI6MC4wLCJCb3R0b20iOjIuMH0sIlNoYXBlU3R5bGUiOnsiJGlkIjoiMTMzOSIsIk1hcmdpbiI6eyIkaWQiOiIxMzQwIiwiVG9wIjowLjAsIkxlZnQiOjAuMCwiUmlnaHQiOjAuMCwiQm90dG9tIjowLjB9LCJQYWRkaW5nIjp7IiRpZCI6IjEzNDEiLCJUb3AiOjAuMCwiTGVmdCI6MC4wLCJSaWdodCI6MC4wLCJCb3R0b20iOjAuMH0sIkJhY2tncm91bmQiOnsiJGlkIjoiMTM0MiIsIkNvbG9yIjp7IiRpZCI6IjEzNDMiLCJBIjoyNTUsIlIiOjEzLCJHIjo1MywiQiI6MTh9fSwiSXNWaXNpYmxlIjp0cnVlLCJXaWR0aCI6MTIuMCwiSGVpZ2h0IjoxNC4wLCJCb3JkZXJTdHlsZSI6eyIkaWQiOiIxMzQ0IiwiTGluZUNvbG9yIjp7IiRpZCI6IjEzNDUiLCIkdHlwZSI6Ik5MUkUuQ29tbW9uLkRvbS5Tb2xpZENvbG9yQnJ1c2gsIE5MUkUuQ29tbW9uIiwiQ29sb3IiOnsiJGlkIjoiMTM0NiIsIkEiOjI1NSwiUiI6MjU1LCJHIjoyNTUsIkIiOjI1NX19LCJMaW5lV2VpZ2h0IjowLjAsIkxpbmVUeXBlIjowLCJQYXJlbnRTdHlsZSI6bnVsbH0sIlBhcmVudFN0eWxlIjpudWxsfSwiVGl0bGVTdHlsZSI6eyIkaWQiOiIxMzQ3IiwiRm9udFNldHRpbmdzIjp7IiRpZCI6IjEzNDgiLCJGb250U2l6ZSI6MTEsIkZvbnROYW1lIjoiQ2FsaWJyaSIsIklzQm9sZCI6ZmFsc2UsIklzSXRhbGljIjpmYWxzZSwiSXNVbmRlcmxpbmVkIjpmYWxzZSwiUGFyZW50U3R5bGUiOm51bGx9LCJBdXRvU2l6ZSI6MCwiRm9yZWdyb3VuZCI6eyIkaWQiOiIxMzQ5IiwiQ29sb3IiOnsiJGlkIjoiMTM1MCIsIkEiOjI1NSwiUiI6MCwiRyI6MCwiQiI6MH19LCJNYXhXaWR0aCI6MjAwLjAsIk1heEhlaWdodCI6IkluZmluaXR5IiwiU21hcnRGb3JlZ3JvdW5kSXNBY3RpdmUiOmZhbHNlLCJIb3Jpem9udGFsQWxpZ25tZW50IjoxLCJWZXJ0aWNhbEFsaWdubWVudCI6MSwiU21hcnRGb3JlZ3JvdW5kIjpudWxsLCJCYWNrZ3JvdW5kRmlsbFR5cGUiOjAsIk1hcmdpbiI6eyIkaWQiOiIxMzUxIiwiVG9wIjowLjAsIkxlZnQiOjAuMCwiUmlnaHQiOjAuMCwiQm90dG9tIjowLjB9LCJQYWRkaW5nIjp7IiRpZCI6IjEzNTIiLCJUb3AiOjAuMCwiTGVmdCI6MC4wLCJSaWdodCI6MC4wLCJCb3R0b20iOjAuMH0sIkJhY2tncm91bmQiOnsiJGlkIjoiMTM1MyIsIkNvbG9yIjp7IiRpZCI6IjEzNTQiLCJBIjoyNTUsIlIiOjAsIkciOjAsIkIiOjB9fSwiSXNWaXNpYmxlIjp0cnVlLCJXaWR0aCI6MC4wLCJIZWlnaHQiOjAuMCwiQm9yZGVyU3R5bGUiOnsiJGlkIjoiMTM1NSIsIkxpbmVDb2xvciI6bnVsbCwiTGluZVdlaWdodCI6MC4wLCJMaW5lVHlwZSI6MCwiUGFyZW50U3R5bGUiOm51bGx9LCJQYXJlbnRTdHlsZSI6bnVsbH0sIkRhdGVTdHlsZSI6eyIkaWQiOiIxMzU2IiwiRm9udFNldHRpbmdzIjp7IiRpZCI6IjEzNTciLCJGb250U2l6ZSI6MTAsIkZvbnROYW1lIjoiQ2FsaWJyaSIsIklzQm9sZCI6ZmFsc2UsIklzSXRhbGljIjpmYWxzZSwiSXNVbmRlcmxpbmVkIjpmYWxzZSwiUGFyZW50U3R5bGUiOm51bGx9LCJBdXRvU2l6ZSI6MCwiRm9yZWdyb3VuZCI6eyIkaWQiOiIxMzU4IiwiQ29sb3IiOnsiJGlkIjoiMTM1OSIsIkEiOjI1NSwiUiI6MTQsIkciOjQwLCJCIjo2NX19LCJNYXhXaWR0aCI6MjAwLjAsIk1heEhlaWdodCI6IkluZmluaXR5IiwiU21hcnRGb3JlZ3JvdW5kSXNBY3RpdmUiOmZhbHNlLCJIb3Jpem9udGFsQWxpZ25tZW50IjoxLCJWZXJ0aWNhbEFsaWdubWVudCI6MSwiU21hcnRGb3JlZ3JvdW5kIjpudWxsLCJCYWNrZ3JvdW5kRmlsbFR5cGUiOjAsIk1hcmdpbiI6eyIkaWQiOiIxMzYwIiwiVG9wIjowLjAsIkxlZnQiOjAuMCwiUmlnaHQiOjAuMCwiQm90dG9tIjowLjB9LCJQYWRkaW5nIjp7IiRpZCI6IjEzNjEiLCJUb3AiOjAuMCwiTGVmdCI6MC4wLCJSaWdodCI6MC4wLCJCb3R0b20iOjAuMH0sIkJhY2tncm91bmQiOnsiJGlkIjoiMTM2MiIsIkNvbG9yIjp7IiRpZCI6IjEzNjMiLCJBIjoyNTUsIlIiOjE0LCJHIjo0MCwiQiI6NjV9fSwiSXNWaXNpYmxlIjp0cnVlLCJXaWR0aCI6MC4wLCJIZWlnaHQiOjAuMCwiQm9yZGVyU3R5bGUiOnsiJGlkIjoiMTM2NCIsIkxpbmVDb2xvciI6bnVsbCwiTGluZVdlaWdodCI6MC4wLCJMaW5lVHlwZSI6MCwiUGFyZW50U3R5bGUiOm51bGx9LCJQYXJlbnRTdHlsZSI6bnVsbH0sIkRhdGVGb3JtYXQiOnsiJGlkIjoiMTM2NS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xMzY2IiwiRm9ybWF0IjowLCJJc1Zpc2libGUiOmZhbHNlLCJMYXN0S25vd25WaXNpYmlsaXR5U3RhdGUiOmZhbHNlfSwiSXNWaXNpYmxlIjpmYWxzZSwiUGFyZW50U3R5bGUiOm51bGx9LCJEZWZhdWx0U3dpbWxhbmVNaWxlc3RvbmVTdHlsZSI6eyIkaWQiOiIxMzY3IiwiVGl0bGVQb3NpdGlvbiI6IkxlZnQiLCJEYXRlUG9zaXRpb24iOiJSaWdodCIsIlNoYXBlVHlwZSI6MSwiU2hhcGVTaXplIjowLCJTcGFjaW5nIjo1LCJTaGFwZVN0eWxlIjp7IiRpZCI6IjEzNjgiLCJNYXJnaW4iOnsiJGlkIjoiMTM2OSIsIlRvcCI6MC4wLCJMZWZ0IjowLjAsIlJpZ2h0IjowLjAsIkJvdHRvbSI6MC4wfSwiUGFkZGluZyI6eyIkaWQiOiIxMzcwIiwiVG9wIjowLjAsIkxlZnQiOjAuMCwiUmlnaHQiOjAuMCwiQm90dG9tIjowLjB9LCJCYWNrZ3JvdW5kIjp7IiRpZCI6IjEzNzEiLCJDb2xvciI6eyIkaWQiOiIxMzcyIiwiQSI6MjU1LCJSIjoyNSwiRyI6MTA3LCJCIjozNn19LCJJc1Zpc2libGUiOnRydWUsIldpZHRoIjoxMi4wLCJIZWlnaHQiOjE0LjAsIkJvcmRlclN0eWxlIjp7IiRpZCI6IjEzNzMiLCJMaW5lQ29sb3IiOnsiJGlkIjoiMTM3NCIsIiR0eXBlIjoiTkxSRS5Db21tb24uRG9tLlNvbGlkQ29sb3JCcnVzaCwgTkxSRS5Db21tb24iLCJDb2xvciI6eyIkaWQiOiIxMzc1IiwiQSI6MjU1LCJSIjoyMzQsIkciOjIyLCJCIjozMH19LCJMaW5lV2VpZ2h0IjowLjAsIkxpbmVUeXBlIjowLCJQYXJlbnRTdHlsZSI6bnVsbH0sIlBhcmVudFN0eWxlIjpudWxsfSwiVGl0bGVTdHlsZSI6eyIkaWQiOiIxMzc2IiwiRm9udFNldHRpbmdzIjp7IiRpZCI6IjEzNzciLCJGb250U2l6ZSI6MTEsIkZvbnROYW1lIjoiQ2FsaWJyaSIsIklzQm9sZCI6ZmFsc2UsIklzSXRhbGljIjpmYWxzZSwiSXNVbmRlcmxpbmVkIjpmYWxzZSwiUGFyZW50U3R5bGUiOm51bGx9LCJBdXRvU2l6ZSI6MCwiRm9yZWdyb3VuZCI6eyIkaWQiOiIxMzc4IiwiQ29sb3IiOnsiJGlkIjoiMTM3OSIsIkEiOjI1NSwiUiI6MCwiRyI6MCwiQiI6MH19LCJNYXhXaWR0aCI6MjAwLjAsIk1heEhlaWdodCI6IkluZmluaXR5IiwiU21hcnRGb3JlZ3JvdW5kSXNBY3RpdmUiOmZhbHNlLCJIb3Jpem9udGFsQWxpZ25tZW50IjoyLCJWZXJ0aWNhbEFsaWdubWVudCI6MSwiU21hcnRGb3JlZ3JvdW5kIjpudWxsLCJCYWNrZ3JvdW5kRmlsbFR5cGUiOjAsIk1hcmdpbiI6eyIkaWQiOiIxMzgwIiwiVG9wIjowLjAsIkxlZnQiOjAuMCwiUmlnaHQiOjAuMCwiQm90dG9tIjowLjB9LCJQYWRkaW5nIjp7IiRpZCI6IjEzODEiLCJUb3AiOjAuMCwiTGVmdCI6MC4wLCJSaWdodCI6MC4wLCJCb3R0b20iOjAuMH0sIkJhY2tncm91bmQiOnsiJGlkIjoiMTM4MiIsIkNvbG9yIjp7IiRpZCI6IjEzODMiLCJBIjoyNTUsIlIiOjAsIkciOjAsIkIiOjB9fSwiSXNWaXNpYmxlIjp0cnVlLCJXaWR0aCI6MC4wLCJIZWlnaHQiOjAuMCwiQm9yZGVyU3R5bGUiOnsiJGlkIjoiMTM4NCIsIkxpbmVDb2xvciI6bnVsbCwiTGluZVdlaWdodCI6MC4wLCJMaW5lVHlwZSI6MCwiUGFyZW50U3R5bGUiOm51bGx9LCJQYXJlbnRTdHlsZSI6bnVsbH0sIkRhdGVTdHlsZSI6eyIkaWQiOiIxMzg1IiwiRm9udFNldHRpbmdzIjp7IiRpZCI6IjEzODYiLCJGb250U2l6ZSI6MTAsIkZvbnROYW1lIjoiQ2FsaWJyaSIsIklzQm9sZCI6ZmFsc2UsIklzSXRhbGljIjpmYWxzZSwiSXNVbmRlcmxpbmVkIjpmYWxzZSwiUGFyZW50U3R5bGUiOm51bGx9LCJBdXRvU2l6ZSI6MCwiRm9yZWdyb3VuZCI6eyIkaWQiOiIxMzg3IiwiQ29sb3IiOnsiJGlkIjoiMTM4OCIsIkEiOjI1NSwiUiI6MTQsIkciOjQwLCJCIjo2NX19LCJNYXhXaWR0aCI6MjAwLjAsIk1heEhlaWdodCI6IkluZmluaXR5IiwiU21hcnRGb3JlZ3JvdW5kSXNBY3RpdmUiOmZhbHNlLCJIb3Jpem9udGFsQWxpZ25tZW50IjowLCJWZXJ0aWNhbEFsaWdubWVudCI6MSwiU21hcnRGb3JlZ3JvdW5kIjpudWxsLCJCYWNrZ3JvdW5kRmlsbFR5cGUiOjAsIk1hcmdpbiI6eyIkaWQiOiIxMzg5IiwiVG9wIjowLjAsIkxlZnQiOjAuMCwiUmlnaHQiOjAuMCwiQm90dG9tIjowLjB9LCJQYWRkaW5nIjp7IiRpZCI6IjEzOTAiLCJUb3AiOjAuMCwiTGVmdCI6MC4wLCJSaWdodCI6MC4wLCJCb3R0b20iOjAuMH0sIkJhY2tncm91bmQiOnsiJGlkIjoiMTM5MSIsIkNvbG9yIjp7IiRpZCI6IjEzOTIiLCJBIjoyNTUsIlIiOjE0LCJHIjo0MCwiQiI6NjV9fSwiSXNWaXNpYmxlIjp0cnVlLCJXaWR0aCI6MC4wLCJIZWlnaHQiOjAuMCwiQm9yZGVyU3R5bGUiOnsiJGlkIjoiMTM5MyIsIkxpbmVDb2xvciI6bnVsbCwiTGluZVdlaWdodCI6MC4wLCJMaW5lVHlwZSI6MCwiUGFyZW50U3R5bGUiOm51bGx9LCJQYXJlbnRTdHlsZSI6bnVsbH0sIkRhdGVGb3JtYXQiOnsiJGlkIjoiMTM5NC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xMzk1IiwiRm9ybWF0IjowLCJJc1Zpc2libGUiOmZhbHNlLCJMYXN0S25vd25WaXNpYmlsaXR5U3RhdGUiOmZhbHNlfSwiSXNWaXNpYmxlIjp0cnVlLCJQYXJlbnRTdHlsZSI6bnVsbH0sIkRlZmF1bHRTd2ltbGFuZUFjdGl2aXR5U3R5bGUiOnsiJGlkIjoiMTM5NiIsIkhlYWRlclN0eWxlIjp7IiRpZCI6IjEzOTciLCJUZXh0U3R5bGUiOnsiJGlkIjoiMTM5OCIsIkZvbnRTZXR0aW5ncyI6eyIkaWQiOiIxMzk5IiwiRm9udFNpemUiOjExLCJGb250TmFtZSI6IkNhbGlicmkiLCJJc0JvbGQiOmZhbHNlLCJJc0l0YWxpYyI6ZmFsc2UsIklzVW5kZXJsaW5lZCI6ZmFsc2UsIlBhcmVudFN0eWxlIjpudWxsfSwiQXV0b1NpemUiOjIsIkZvcmVncm91bmQiOnsiJGlkIjoiMTQwMCIsIkNvbG9yIjp7IiRpZCI6IjE0MDEiLCJBIjoyNTUsIlIiOjAsIkciOjAsIkIiOjB9fSwiTWF4V2lkdGgiOiJJbmZpbml0eSIsIk1heEhlaWdodCI6IkluZmluaXR5IiwiU21hcnRGb3JlZ3JvdW5kSXNBY3RpdmUiOmZhbHNlLCJIb3Jpem9udGFsQWxpZ25tZW50IjowLCJWZXJ0aWNhbEFsaWdubWVudCI6MCwiU21hcnRGb3JlZ3JvdW5kIjpudWxsLCJCYWNrZ3JvdW5kRmlsbFR5cGUiOjAsIk1hcmdpbiI6eyIkaWQiOiIxNDAyIiwiVG9wIjowLjAsIkxlZnQiOjAuMCwiUmlnaHQiOjAuMCwiQm90dG9tIjowLjB9LCJQYWRkaW5nIjp7IiRpZCI6IjE0MDMiLCJUb3AiOjAuMCwiTGVmdCI6MC4wLCJSaWdodCI6MC4wLCJCb3R0b20iOjAuMH0sIkJhY2tncm91bmQiOnsiJGlkIjoiMTQwNCIsIkNvbG9yIjp7IiRpZCI6IjE0MDUiLCJBIjoyNTUsIlIiOjAsIkciOjAsIkIiOjB9fSwiSXNWaXNpYmxlIjp0cnVlLCJXaWR0aCI6MC4wLCJIZWlnaHQiOjAuMCwiQm9yZGVyU3R5bGUiOm51bGwsIlBhcmVudFN0eWxlIjpudWxsfSwiUmVjdGFuZ2xlU3R5bGUiOnsiJGlkIjoiMTQwNiIsIk1hcmdpbiI6eyIkaWQiOiIxNDA3IiwiVG9wIjowLjAsIkxlZnQiOjAuMCwiUmlnaHQiOjAuMCwiQm90dG9tIjowLjB9LCJQYWRkaW5nIjp7IiRpZCI6IjE0MDgiLCJUb3AiOjAuMCwiTGVmdCI6MC4wLCJSaWdodCI6MC4wLCJCb3R0b20iOjAuMH0sIkJhY2tncm91bmQiOnsiJGlkIjoiMTQwOSIsIkNvbG9yIjp7IiRpZCI6IjE0MTAiLCJBIjo2MywiUiI6MjUsIkciOjEwNywiQiI6MzZ9fSwiSXNWaXNpYmxlIjp0cnVlLCJXaWR0aCI6MC4wLCJIZWlnaHQiOjAuMCwiQm9yZGVyU3R5bGUiOnsiJGlkIjoiMTQxMSIsIkxpbmVDb2xvciI6eyIkaWQiOiIxNDEyIiwiJHR5cGUiOiJOTFJFLkNvbW1vbi5Eb20uU29saWRDb2xvckJydXNoLCBOTFJFLkNvbW1vbiIsIkNvbG9yIjp7IiRpZCI6IjE0MTMiLCJBIjoyNTUsIlIiOjI1NSwiRyI6MjU1LCJCIjoyNTV9fSwiTGluZVdlaWdodCI6MC4wLCJMaW5lVHlwZSI6MCwiUGFyZW50U3R5bGUiOm51bGx9LCJQYXJlbnRTdHlsZSI6bnVsbH0sIk1hcmdpbiI6eyIkaWQiOiIxNDE0IiwiVG9wIjowLjAsIkxlZnQiOjAuMCwiUmlnaHQiOjAuMCwiQm90dG9tIjowLjB9LCJQYWRkaW5nIjp7IiRpZCI6IjE0MTUiLCJUb3AiOjAuMCwiTGVmdCI6MC4wLCJSaWdodCI6MC4wLCJCb3R0b20iOjAuMH0sIkJhY2tncm91bmQiOm51bGwsIklzVmlzaWJsZSI6dHJ1ZSwiV2lkdGgiOjAuMCwiSGVpZ2h0IjowLjAsIkJvcmRlclN0eWxlIjpudWxsLCJQYXJlbnRTdHlsZSI6bnVsbH0sIkJhY2tncm91bmRTdHlsZSI6eyIkaWQiOiIxNDE2IiwiTWFyZ2luIjp7IiRpZCI6IjE0MTciLCJUb3AiOjAuMCwiTGVmdCI6MC4wLCJSaWdodCI6MC4wLCJCb3R0b20iOjAuMH0sIlBhZGRpbmciOnsiJGlkIjoiMTQxOCIsIlRvcCI6MC4wLCJMZWZ0IjowLjAsIlJpZ2h0IjowLjAsIkJvdHRvbSI6MC4wfSwiQmFja2dyb3VuZCI6eyIkaWQiOiIxNDE5IiwiQ29sb3IiOnsiJGlkIjoiMTQyMCIsIkEiOjUxLCJSIjoyMDAsIkciOjIwMCwiQiI6MjAwfX0sIklzVmlzaWJsZSI6dHJ1ZSwiV2lkdGgiOjAuMCwiSGVpZ2h0IjowLjAsIkJvcmRlclN0eWxlIjp7IiRpZCI6IjE0MjEiLCJMaW5lQ29sb3IiOnsiJGlkIjoiMTQyMiIsIiR0eXBlIjoiTkxSRS5Db21tb24uRG9tLlNvbGlkQ29sb3JCcnVzaCwgTkxSRS5Db21tb24iLCJDb2xvciI6eyIkaWQiOiIxNDIzIiwiQSI6MjU1LCJSIjoyMzQsIkciOjIyLCJCIjozMH19LCJMaW5lV2VpZ2h0IjowLjAsIkxpbmVUeXBlIjowLCJQYXJlbnRTdHlsZSI6bnVsbH0sIlBhcmVudFN0eWxlIjpudWxsfSwiTWFyZ2luIjp7IiRpZCI6IjE0MjQiLCJUb3AiOjAuMCwiTGVmdCI6MC4wLCJSaWdodCI6MC4wLCJCb3R0b20iOjAuMH0sIlBhZGRpbmciOnsiJGlkIjoiMTQyNSIsIlRvcCI6MC4wLCJMZWZ0IjowLjAsIlJpZ2h0IjowLjAsIkJvdHRvbSI6MC4wfSwiSXNWaXNpYmxlIjp0cnVlLCJXaWR0aCI6MC4wLCJIZWlnaHQiOjAuMCwiQm9yZGVyU3R5bGUiOnsiJGlkIjoiMTQyNiIsIkxpbmVDb2xvciI6bnVsbCwiTGluZVdlaWdodCI6MC4wLCJMaW5lVHlwZSI6MCwiUGFyZW50U3R5bGUiOm51bGx9LCJQYXJlbnRTdHlsZSI6bnVsbH0sIk1hcmdpbiI6eyIkaWQiOiIxNDI3IiwiVG9wIjowLjAsIkxlZnQiOjAuMCwiUmlnaHQiOjAuMCwiQm90dG9tIjowLjB9LCJQYWRkaW5nIjp7IiRpZCI6IjE0MjgiLCJUb3AiOjAuMCwiTGVmdCI6MC4wLCJSaWdodCI6MC4wLCJCb3R0b20iOjAuMH0sIklzVmlzaWJsZSI6dHJ1ZSwiV2lkdGgiOjAuMCwiSGVpZ2h0IjowLjAsIkJvcmRlclN0eWxlIjp7IiRpZCI6IjE0MjkiLCJMaW5lQ29sb3IiOm51bGwsIkxpbmVXZWlnaHQiOjAuMCwiTGluZVR5cGUiOjAsIlBhcmVudFN0eWxlIjpudWxsfSwiUGFyZW50U3R5bGUiOm51bGx9fSx7IiRpZCI6IjE0MzAiLCJfYWN0aXZpdGllcyI6W3siJGlkIjoiMTQzMSIsIl9yb3dzIjpbeyIkaWQiOiIxNDMyIiwiX3Rhc2tzIjpbeyIkaWQiOiIxNDMzIiwiX2F0dGFjaGVkTWlsZXN0b25lcyI6W10sIlRhc2tEZWZpbml0aW9uIjp7IiRpZCI6IjE0MzQiLCJHcm91cE5hbWUiOm51bGwsIlN0YXJ0RGF0ZSI6IjIwMjUtMDktMDFUMDA6MDA6MDBaIiwiRW5kRGF0ZSI6IjIwMjYtMDctMDFUMjM6NTk6MDBaIiwiUGVyY2VudGFnZUNvbXBsZXRlIjpudWxsLCJTdHlsZSI6eyIkaWQiOiIxNDM1IiwiU2hhcGUiOjEsIlNoYXBlVGhpY2tuZXNzIjowLCJEdXJhdGlvbkZvcm1hdCI6MCwiSW5jbHVkZU5vbldvcmtpbmdEYXlzSW5EdXJhdGlvbiI6ZmFsc2UsIlBlcmNlbnRhZ2VDb21wbGV0ZVN0eWxlIjp7IiRpZCI6IjE0MzYiLCJGb250U2V0dGluZ3MiOnsiJGlkIjoiMTQzNyIsIkZvbnRTaXplIjoxMCwiRm9udE5hbWUiOiJDYWxpYnJpIiwiSXNCb2xkIjpmYWxzZSwiSXNJdGFsaWMiOmZhbHNlLCJJc1VuZGVybGluZWQiOmZhbHNlLCJQYXJlbnRTdHlsZSI6bnVsbH0sIkF1dG9TaXplIjowLCJGb3JlZ3JvdW5kIjp7IiRpZCI6IjE0MzgiLCJDb2xvciI6eyIkaWQiOiIxNDM5IiwiQSI6MjU1LCJSIjoyMzIsIkciOjIzMiwiQiI6MjMyfX0sIk1heFdpZHRoIjoyMDAuMCwiTWF4SGVpZ2h0IjoiSW5maW5pdHkiLCJTbWFydEZvcmVncm91bmRJc0FjdGl2ZSI6ZmFsc2UsIkhvcml6b250YWxBbGlnbm1lbnQiOjEsIlZlcnRpY2FsQWxpZ25tZW50IjoxLCJTbWFydEZvcmVncm91bmQiOm51bGwsIkJhY2tncm91bmRGaWxsVHlwZSI6MCwiTWFyZ2luIjp7IiRpZCI6IjE0NDAiLCJUb3AiOjAuMCwiTGVmdCI6MC4wLCJSaWdodCI6MC4wLCJCb3R0b20iOjAuMH0sIlBhZGRpbmciOnsiJGlkIjoiMTQ0MSIsIlRvcCI6MC4wLCJMZWZ0IjowLjAsIlJpZ2h0IjowLjAsIkJvdHRvbSI6MC4wfSwiQmFja2dyb3VuZCI6eyIkaWQiOiIxNDQyIiwiQ29sb3IiOnsiJGlkIjoiMTQ0MyIsIkEiOjg5LCJSIjowLCJHIjowLCJCIjowfX0sIklzVmlzaWJsZSI6dHJ1ZSwiV2lkdGgiOjAuMCwiSGVpZ2h0IjowLjAsIkJvcmRlclN0eWxlIjp7IiRpZCI6IjE0NDQiLCJMaW5lQ29sb3IiOm51bGwsIkxpbmVXZWlnaHQiOjAuMCwiTGluZVR5cGUiOjAsIlBhcmVudFN0eWxlIjpudWxsfSwiUGFyZW50U3R5bGUiOm51bGx9LCJEdXJhdGlvblN0eWxlIjp7IiRpZCI6IjE0NDUiLCJGb250U2V0dGluZ3MiOnsiJGlkIjoiMTQ0NiIsIkZvbnRTaXplIjoxMCwiRm9udE5hbWUiOiJDYWxpYnJpIiwiSXNCb2xkIjpmYWxzZSwiSXNJdGFsaWMiOmZhbHNlLCJJc1VuZGVybGluZWQiOmZhbHNlLCJQYXJlbnRTdHlsZSI6bnVsbH0sIkF1dG9TaXplIjowLCJGb3JlZ3JvdW5kIjp7IiRpZCI6IjE0NDciLCJDb2xvciI6eyIkaWQiOiIxNDQ4IiwiQSI6MjU1LCJSIjoyMzcsIkciOjEyNSwiQiI6NDl9fSwiTWF4V2lkdGgiOjIwMC4wLCJNYXhIZWlnaHQiOiJJbmZpbml0eSIsIlNtYXJ0Rm9yZWdyb3VuZElzQWN0aXZlIjpmYWxzZSwiSG9yaXpvbnRhbEFsaWdubWVudCI6MCwiVmVydGljYWxBbGlnbm1lbnQiOjEsIlNtYXJ0Rm9yZWdyb3VuZCI6bnVsbCwiQmFja2dyb3VuZEZpbGxUeXBlIjowLCJNYXJnaW4iOnsiJGlkIjoiMTQ0OSIsIlRvcCI6MC4wLCJMZWZ0IjowLjAsIlJpZ2h0IjowLjAsIkJvdHRvbSI6MC4wfSwiUGFkZGluZyI6eyIkaWQiOiIxNDUwIiwiVG9wIjowLjAsIkxlZnQiOjAuMCwiUmlnaHQiOjAuMCwiQm90dG9tIjowLjB9LCJCYWNrZ3JvdW5kIjp7IiRpZCI6IjE0NTEiLCJDb2xvciI6eyIkaWQiOiIxNDUyIiwiQSI6MjU1LCJSIjoyMzcsIkciOjEyNSwiQiI6NDl9fSwiSXNWaXNpYmxlIjp0cnVlLCJXaWR0aCI6MC4wLCJIZWlnaHQiOjAuMCwiQm9yZGVyU3R5bGUiOnsiJGlkIjoiMTQ1MyIsIkxpbmVDb2xvciI6bnVsbCwiTGluZVdlaWdodCI6MC4wLCJMaW5lVHlwZSI6MCwiUGFyZW50U3R5bGUiOm51bGx9LCJQYXJlbnRTdHlsZSI6bnVsbH0sIkhvcml6b250YWxDb25uZWN0b3JTdHlsZSI6eyIkaWQiOiIxNDU0IiwiTGluZUNvbG9yIjp7IiRpZCI6IjE0NTUiLCIkdHlwZSI6Ik5MUkUuQ29tbW9uLkRvbS5Tb2xpZENvbG9yQnJ1c2gsIE5MUkUuQ29tbW9uIiwiQ29sb3IiOnsiJGlkIjoiMTQ1NiIsIkEiOjI1NSwiUiI6MCwiRyI6MCwiQiI6MH19LCJMaW5lV2VpZ2h0IjowLjAsIkxpbmVUeXBlIjowLCJQYXJlbnRTdHlsZSI6bnVsbH0sIlZlcnRpY2FsQ29ubmVjdG9yU3R5bGUiOnsiJGlkIjoiMTQ1NyIsIkxpbmVDb2xvciI6eyIkaWQiOiIxNDU4IiwiJHR5cGUiOiJOTFJFLkNvbW1vbi5Eb20uU29saWRDb2xvckJydXNoLCBOTFJFLkNvbW1vbiIsIkNvbG9yIjp7IiRpZCI6IjE0NTkiLCJBIjoyNTUsIlIiOjAsIkciOjAsIkIiOjB9fSwiTGluZVdlaWdodCI6MC4wLCJMaW5lVHlwZSI6MCwiUGFyZW50U3R5bGUiOm51bGx9LCJNYXJnaW4iOm51bGwsIlN0YXJ0RGF0ZVBvc2l0aW9uIjo2LCJFbmREYXRlUG9zaXRpb24iOjYsIkRhdGVJc1Zpc2libGUiOmZhbHNlLCJUaXRsZVBvc2l0aW9uIjo0LCJEdXJhdGlvblBvc2l0aW9uIjo2LCJQZXJjZW50YWdlQ29tcGxldGVkUG9zaXRpb24iOjIsIlNwYWNpbmciOjMsIklzQmVsb3dUaW1lYmFuZCI6dHJ1ZSwiUGVyY2VudGFnZUNvbXBsZXRlU2hhcGVPcGFjaXR5IjozNSwiU2hhcGVTdHlsZSI6eyIkaWQiOiIxNDYwIiwiTWFyZ2luIjp7IiRpZCI6IjE0NjEiLCJUb3AiOjAuMCwiTGVmdCI6NC4wLCJSaWdodCI6NC4wLCJCb3R0b20iOjAuMH0sIlBhZGRpbmciOnsiJGlkIjoiMTQ2MiIsIlRvcCI6MC4wLCJMZWZ0IjowLjAsIlJpZ2h0IjowLjAsIkJvdHRvbSI6MC4wfSwiQmFja2dyb3VuZCI6eyIkaWQiOiIxNDYzIiwiQ29sb3IiOnsiJGlkIjoiMTQ2NCIsIkEiOjI1NSwiUiI6MTE1LCJHIjoxMTUsIkIiOjExNX19LCJJc1Zpc2libGUiOnRydWUsIldpZHRoIjowLjAsIkhlaWdodCI6MTAuMCwiQm9yZGVyU3R5bGUiOnsiJGlkIjoiMTQ2NSIsIkxpbmVDb2xvciI6eyIkaWQiOiIxNDY2IiwiJHR5cGUiOiJOTFJFLkNvbW1vbi5Eb20uU29saWRDb2xvckJydXNoLCBOTFJFLkNvbW1vbiIsIkNvbG9yIjp7IiRpZCI6IjE0NjciLCJBIjoyNTUsIlIiOjIzNCwiRyI6MjIsIkIiOjMwfX0sIkxpbmVXZWlnaHQiOjAuMCwiTGluZVR5cGUiOjAsIlBhcmVudFN0eWxlIjpudWxsfSwiUGFyZW50U3R5bGUiOm51bGx9LCJUaXRsZVN0eWxlIjp7IiRpZCI6IjE0NjgiLCJGb250U2V0dGluZ3MiOnsiJGlkIjoiMTQ2OSIsIkZvbnRTaXplIjoxMSwiRm9udE5hbWUiOiJDYWxpYnJpIiwiSXNCb2xkIjpmYWxzZSwiSXNJdGFsaWMiOmZhbHNlLCJJc1VuZGVybGluZWQiOmZhbHNlLCJQYXJlbnRTdHlsZSI6bnVsbH0sIkF1dG9TaXplIjowLCJGb3JlZ3JvdW5kIjp7IiRpZCI6IjE0NzAiLCJDb2xvciI6eyIkaWQiOiIxNDcxIiwiQSI6MjU1LCJSIjowLCJHIjowLCJCIjowfX0sIk1heFdpZHRoIjo3MjAuMCwiTWF4SGVpZ2h0IjoiSW5maW5pdHkiLCJTbWFydEZvcmVncm91bmRJc0FjdGl2ZSI6ZmFsc2UsIkhvcml6b250YWxBbGlnbm1lbnQiOjAsIlZlcnRpY2FsQWxpZ25tZW50IjoxLCJTbWFydEZvcmVncm91bmQiOm51bGwsIkJhY2tncm91bmRGaWxsVHlwZSI6MCwiTWFyZ2luIjp7IiRpZCI6IjE0NzIiLCJUb3AiOjAuMCwiTGVmdCI6MC4wLCJSaWdodCI6MC4wLCJCb3R0b20iOjAuMH0sIlBhZGRpbmciOnsiJGlkIjoiMTQ3MyIsIlRvcCI6MC4wLCJMZWZ0IjowLjAsIlJpZ2h0IjowLjAsIkJvdHRvbSI6MC4wfSwiQmFja2dyb3VuZCI6eyIkaWQiOiIxNDc0IiwiQ29sb3IiOnsiJGlkIjoiMTQ3NSIsIkEiOjAsIlIiOjI1NSwiRyI6MjU1LCJCIjoyNTV9fSwiSXNWaXNpYmxlIjp0cnVlLCJXaWR0aCI6MC4wLCJIZWlnaHQiOjAuMCwiQm9yZGVyU3R5bGUiOnsiJGlkIjoiMTQ3NiIsIkxpbmVDb2xvciI6bnVsbCwiTGluZVdlaWdodCI6MC4wLCJMaW5lVHlwZSI6MCwiUGFyZW50U3R5bGUiOm51bGx9LCJQYXJlbnRTdHlsZSI6bnVsbH0sIkRhdGVTdHlsZSI6eyIkaWQiOiIxNDc3IiwiRm9udFNldHRpbmdzIjp7IiRpZCI6IjE0NzgiLCJGb250U2l6ZSI6MTAsIkZvbnROYW1lIjoiQ2FsaWJyaSIsIklzQm9sZCI6ZmFsc2UsIklzSXRhbGljIjpmYWxzZSwiSXNVbmRlcmxpbmVkIjpmYWxzZSwiUGFyZW50U3R5bGUiOm51bGx9LCJBdXRvU2l6ZSI6MCwiRm9yZWdyb3VuZCI6eyIkaWQiOiIxNDc5IiwiQ29sb3IiOnsiJGlkIjoiMTQ4MCIsIkEiOjI1NSwiUiI6MTQsIkciOjQwLCJCIjo2NX19LCJNYXhXaWR0aCI6MjAwLjAsIk1heEhlaWdodCI6IkluZmluaXR5IiwiU21hcnRGb3JlZ3JvdW5kSXNBY3RpdmUiOmZhbHNlLCJIb3Jpem9udGFsQWxpZ25tZW50IjoyLCJWZXJ0aWNhbEFsaWdubWVudCI6MSwiU21hcnRGb3JlZ3JvdW5kIjpudWxsLCJCYWNrZ3JvdW5kRmlsbFR5cGUiOjAsIk1hcmdpbiI6eyIkaWQiOiIxNDgxIiwiVG9wIjowLjAsIkxlZnQiOjAuMCwiUmlnaHQiOjAuMCwiQm90dG9tIjowLjB9LCJQYWRkaW5nIjp7IiRpZCI6IjE0ODIiLCJUb3AiOjAuMCwiTGVmdCI6MC4wLCJSaWdodCI6MC4wLCJCb3R0b20iOjAuMH0sIkJhY2tncm91bmQiOnsiJGlkIjoiMTQ4MyIsIkNvbG9yIjp7IiRpZCI6IjE0ODQiLCJBIjoyNTUsIlIiOjE0LCJHIjo0MCwiQiI6NjV9fSwiSXNWaXNpYmxlIjp0cnVlLCJXaWR0aCI6MC4wLCJIZWlnaHQiOjAuMCwiQm9yZGVyU3R5bGUiOnsiJGlkIjoiMTQ4NSIsIkxpbmVDb2xvciI6bnVsbCwiTGluZVdlaWdodCI6MC4wLCJMaW5lVHlwZSI6MCwiUGFyZW50U3R5bGUiOm51bGx9LCJQYXJlbnRTdHlsZSI6bnVsbH0sIkRhdGVGb3JtYXQiOnsiJGlkIjoiMTQ4NiIsIkZvcm1hdFN0cmluZyI6Ik1NTSB5eXl5IiwiU2VwYXJhdG9yIjoiLyIsIlVzZUludGVybmF0aW9uYWxEYXRlRm9ybWF0IjpmYWxzZSwiRGF0ZUlzVmlzaWJsZSI6dHJ1ZSwiVGltZUlzVmlzaWJsZSI6ZmFsc2UsIkhvdXJEaWdpdHMiOjEsIkFtUG1EZXNpZ25hdG9yIjoyLCJUcmltMDBNaW51dGVzIjpmYWxzZSwiTGFzdEtub3duVmlzaWJpbGl0eVN0YXRlIjpudWxsfSwiV2Vla051bWJlcmluZyI6eyIkaWQiOiIxNDg3IiwiRm9ybWF0IjowLCJJc1Zpc2libGUiOmZhbHNlLCJMYXN0S25vd25WaXNpYmlsaXR5U3RhdGUiOmZhbHNlfSwiSXNWaXNpYmxlIjp0cnVlLCJQYXJlbnRTdHlsZSI6bnVsbH0sIkluZGV4IjoxOCwiU21hcnREdXJhdGlvbkFjdGl2YXRlZCI6ZmFsc2UsIkRhdGVGb3JtYXQiOnsiJHJlZiI6IjE0ODYifSwiV2Vla051bWJlcmluZyI6eyIkaWQiOiIxNDg4IiwiRm9ybWF0IjowLCJJc1Zpc2libGUiOmZhbHNlLCJMYXN0S25vd25WaXNpYmlsaXR5U3RhdGUiOmZhbHNlfSwiSWQiOiIxZGNmNTY2Ni0wZWY5LTQzNGYtODFlNS04ODc0YzIxN2EzMGYiLCJJbXBvcnRJZCI6bnVsbCwiVGl0bGUiOiJPb0IgT3B0aWNzOiBEZXNpZ24gcGhhc2UgKEZaSikiLCJOb3RlIjpudWxsLCJIeXBlcmxpbmsiOnsiJGlkIjoiMTQ4OSIsIkFkZHJlc3MiOiIiLCJTdWJBZGRyZXNzIjoiIn0sIklzQ2hhbmdlZCI6ZmFsc2UsIklzTmV3IjpmYWxzZX19XSwiX21pbGVzdG9uZXMiOltdLCJJZCI6IjAwMDAwMDAwLTAwMDAtMDAwMC0wMDAwLTAwMDAwMDAwMDAwMCIsIklzU2luZ2xlSXRlbVJvdyI6dHJ1ZX0seyIkaWQiOiIxNDkwIiwiX3Rhc2tzIjpbeyIkaWQiOiIxNDkxIiwiX2F0dGFjaGVkTWlsZXN0b25lcyI6W10sIlRhc2tEZWZpbml0aW9uIjp7IiRpZCI6IjE0OTIiLCJHcm91cE5hbWUiOm51bGwsIlN0YXJ0RGF0ZSI6IjIwMjUtMDktMDFUMDA6MDA6MDBaIiwiRW5kRGF0ZSI6IjIwMjYtMTEtMDNUMjM6NTk6MDBaIiwiUGVyY2VudGFnZUNvbXBsZXRlIjpudWxsLCJTdHlsZSI6eyIkaWQiOiIxNDkzIiwiU2hhcGUiOjEsIlNoYXBlVGhpY2tuZXNzIjowLCJEdXJhdGlvbkZvcm1hdCI6MCwiSW5jbHVkZU5vbldvcmtpbmdEYXlzSW5EdXJhdGlvbiI6ZmFsc2UsIlBlcmNlbnRhZ2VDb21wbGV0ZVN0eWxlIjp7IiRpZCI6IjE0OTQiLCJGb250U2V0dGluZ3MiOnsiJGlkIjoiMTQ5NSIsIkZvbnRTaXplIjoxMCwiRm9udE5hbWUiOiJDYWxpYnJpIiwiSXNCb2xkIjpmYWxzZSwiSXNJdGFsaWMiOmZhbHNlLCJJc1VuZGVybGluZWQiOmZhbHNlLCJQYXJlbnRTdHlsZSI6bnVsbH0sIkF1dG9TaXplIjowLCJGb3JlZ3JvdW5kIjp7IiRpZCI6IjE0OTYiLCJDb2xvciI6eyIkaWQiOiIxNDk3IiwiQSI6MjU1LCJSIjoyMzIsIkciOjIzMiwiQiI6MjMyfX0sIk1heFdpZHRoIjoyMDAuMCwiTWF4SGVpZ2h0IjoiSW5maW5pdHkiLCJTbWFydEZvcmVncm91bmRJc0FjdGl2ZSI6ZmFsc2UsIkhvcml6b250YWxBbGlnbm1lbnQiOjEsIlZlcnRpY2FsQWxpZ25tZW50IjoxLCJTbWFydEZvcmVncm91bmQiOm51bGwsIkJhY2tncm91bmRGaWxsVHlwZSI6MCwiTWFyZ2luIjp7IiRpZCI6IjE0OTgiLCJUb3AiOjAuMCwiTGVmdCI6MC4wLCJSaWdodCI6MC4wLCJCb3R0b20iOjAuMH0sIlBhZGRpbmciOnsiJGlkIjoiMTQ5OSIsIlRvcCI6MC4wLCJMZWZ0IjowLjAsIlJpZ2h0IjowLjAsIkJvdHRvbSI6MC4wfSwiQmFja2dyb3VuZCI6eyIkaWQiOiIxNTAwIiwiQ29sb3IiOnsiJGlkIjoiMTUwMSIsIkEiOjg5LCJSIjowLCJHIjowLCJCIjowfX0sIklzVmlzaWJsZSI6dHJ1ZSwiV2lkdGgiOjAuMCwiSGVpZ2h0IjowLjAsIkJvcmRlclN0eWxlIjp7IiRpZCI6IjE1MDIiLCJMaW5lQ29sb3IiOm51bGwsIkxpbmVXZWlnaHQiOjAuMCwiTGluZVR5cGUiOjAsIlBhcmVudFN0eWxlIjpudWxsfSwiUGFyZW50U3R5bGUiOm51bGx9LCJEdXJhdGlvblN0eWxlIjp7IiRpZCI6IjE1MDMiLCJGb250U2V0dGluZ3MiOnsiJGlkIjoiMTUwNCIsIkZvbnRTaXplIjoxMCwiRm9udE5hbWUiOiJDYWxpYnJpIiwiSXNCb2xkIjpmYWxzZSwiSXNJdGFsaWMiOmZhbHNlLCJJc1VuZGVybGluZWQiOmZhbHNlLCJQYXJlbnRTdHlsZSI6bnVsbH0sIkF1dG9TaXplIjowLCJGb3JlZ3JvdW5kIjp7IiRpZCI6IjE1MDUiLCJDb2xvciI6eyIkaWQiOiIxNTA2IiwiQSI6MjU1LCJSIjoyMzcsIkciOjEyNSwiQiI6NDl9fSwiTWF4V2lkdGgiOjIwMC4wLCJNYXhIZWlnaHQiOiJJbmZpbml0eSIsIlNtYXJ0Rm9yZWdyb3VuZElzQWN0aXZlIjpmYWxzZSwiSG9yaXpvbnRhbEFsaWdubWVudCI6MCwiVmVydGljYWxBbGlnbm1lbnQiOjEsIlNtYXJ0Rm9yZWdyb3VuZCI6bnVsbCwiQmFja2dyb3VuZEZpbGxUeXBlIjowLCJNYXJnaW4iOnsiJGlkIjoiMTUwNyIsIlRvcCI6MC4wLCJMZWZ0IjowLjAsIlJpZ2h0IjowLjAsIkJvdHRvbSI6MC4wfSwiUGFkZGluZyI6eyIkaWQiOiIxNTA4IiwiVG9wIjowLjAsIkxlZnQiOjAuMCwiUmlnaHQiOjAuMCwiQm90dG9tIjowLjB9LCJCYWNrZ3JvdW5kIjp7IiRpZCI6IjE1MDkiLCJDb2xvciI6eyIkaWQiOiIxNTEwIiwiQSI6MjU1LCJSIjoyMzcsIkciOjEyNSwiQiI6NDl9fSwiSXNWaXNpYmxlIjp0cnVlLCJXaWR0aCI6MC4wLCJIZWlnaHQiOjAuMCwiQm9yZGVyU3R5bGUiOnsiJGlkIjoiMTUxMSIsIkxpbmVDb2xvciI6bnVsbCwiTGluZVdlaWdodCI6MC4wLCJMaW5lVHlwZSI6MCwiUGFyZW50U3R5bGUiOm51bGx9LCJQYXJlbnRTdHlsZSI6bnVsbH0sIkhvcml6b250YWxDb25uZWN0b3JTdHlsZSI6eyIkaWQiOiIxNTEyIiwiTGluZUNvbG9yIjp7IiRpZCI6IjE1MTMiLCIkdHlwZSI6Ik5MUkUuQ29tbW9uLkRvbS5Tb2xpZENvbG9yQnJ1c2gsIE5MUkUuQ29tbW9uIiwiQ29sb3IiOnsiJGlkIjoiMTUxNCIsIkEiOjI1NSwiUiI6MCwiRyI6MCwiQiI6MH19LCJMaW5lV2VpZ2h0IjowLjAsIkxpbmVUeXBlIjowLCJQYXJlbnRTdHlsZSI6bnVsbH0sIlZlcnRpY2FsQ29ubmVjdG9yU3R5bGUiOnsiJGlkIjoiMTUxNSIsIkxpbmVDb2xvciI6eyIkaWQiOiIxNTE2IiwiJHR5cGUiOiJOTFJFLkNvbW1vbi5Eb20uU29saWRDb2xvckJydXNoLCBOTFJFLkNvbW1vbiIsIkNvbG9yIjp7IiRpZCI6IjE1MTciLCJBIjoyNTUsIlIiOjAsIkciOjAsIkIiOjB9fSwiTGluZVdlaWdodCI6MC4wLCJMaW5lVHlwZSI6MCwiUGFyZW50U3R5bGUiOm51bGx9LCJNYXJnaW4iOm51bGwsIlN0YXJ0RGF0ZVBvc2l0aW9uIjo2LCJFbmREYXRlUG9zaXRpb24iOjYsIkRhdGVJc1Zpc2libGUiOmZhbHNlLCJUaXRsZVBvc2l0aW9uIjo0LCJEdXJhdGlvblBvc2l0aW9uIjo2LCJQZXJjZW50YWdlQ29tcGxldGVkUG9zaXRpb24iOjIsIlNwYWNpbmciOjMsIklzQmVsb3dUaW1lYmFuZCI6dHJ1ZSwiUGVyY2VudGFnZUNvbXBsZXRlU2hhcGVPcGFjaXR5IjozNSwiU2hhcGVTdHlsZSI6eyIkaWQiOiIxNTE4IiwiTWFyZ2luIjp7IiRpZCI6IjE1MTkiLCJUb3AiOjAuMCwiTGVmdCI6NC4wLCJSaWdodCI6NC4wLCJCb3R0b20iOjAuMH0sIlBhZGRpbmciOnsiJGlkIjoiMTUyMCIsIlRvcCI6MC4wLCJMZWZ0IjowLjAsIlJpZ2h0IjowLjAsIkJvdHRvbSI6MC4wfSwiQmFja2dyb3VuZCI6eyIkaWQiOiIxNTIxIiwiQ29sb3IiOnsiJGlkIjoiMTUyMiIsIkEiOjI1NSwiUiI6MTE1LCJHIjoxMTUsIkIiOjExNX19LCJJc1Zpc2libGUiOnRydWUsIldpZHRoIjowLjAsIkhlaWdodCI6MTAuMCwiQm9yZGVyU3R5bGUiOnsiJGlkIjoiMTUyMyIsIkxpbmVDb2xvciI6eyIkaWQiOiIxNTI0IiwiJHR5cGUiOiJOTFJFLkNvbW1vbi5Eb20uU29saWRDb2xvckJydXNoLCBOTFJFLkNvbW1vbiIsIkNvbG9yIjp7IiRpZCI6IjE1MjUiLCJBIjoyNTUsIlIiOjIzNCwiRyI6MjIsIkIiOjMwfX0sIkxpbmVXZWlnaHQiOjAuMCwiTGluZVR5cGUiOjAsIlBhcmVudFN0eWxlIjpudWxsfSwiUGFyZW50U3R5bGUiOm51bGx9LCJUaXRsZVN0eWxlIjp7IiRpZCI6IjE1MjYiLCJGb250U2V0dGluZ3MiOnsiJGlkIjoiMTUyNyIsIkZvbnRTaXplIjoxMSwiRm9udE5hbWUiOiJDYWxpYnJpIiwiSXNCb2xkIjpmYWxzZSwiSXNJdGFsaWMiOmZhbHNlLCJJc1VuZGVybGluZWQiOmZhbHNlLCJQYXJlbnRTdHlsZSI6bnVsbH0sIkF1dG9TaXplIjowLCJGb3JlZ3JvdW5kIjp7IiRpZCI6IjE1MjgiLCJDb2xvciI6eyIkaWQiOiIxNTI5IiwiQSI6MjU1LCJSIjowLCJHIjowLCJCIjowfX0sIk1heFdpZHRoIjo3MjAuMCwiTWF4SGVpZ2h0IjoiSW5maW5pdHkiLCJTbWFydEZvcmVncm91bmRJc0FjdGl2ZSI6ZmFsc2UsIkhvcml6b250YWxBbGlnbm1lbnQiOjAsIlZlcnRpY2FsQWxpZ25tZW50IjoxLCJTbWFydEZvcmVncm91bmQiOm51bGwsIkJhY2tncm91bmRGaWxsVHlwZSI6MCwiTWFyZ2luIjp7IiRpZCI6IjE1MzAiLCJUb3AiOjAuMCwiTGVmdCI6MC4wLCJSaWdodCI6MC4wLCJCb3R0b20iOjAuMH0sIlBhZGRpbmciOnsiJGlkIjoiMTUzMSIsIlRvcCI6MC4wLCJMZWZ0IjowLjAsIlJpZ2h0IjowLjAsIkJvdHRvbSI6MC4wfSwiQmFja2dyb3VuZCI6eyIkaWQiOiIxNTMyIiwiQ29sb3IiOnsiJGlkIjoiMTUzMyIsIkEiOjAsIlIiOjI1NSwiRyI6MjU1LCJCIjoyNTV9fSwiSXNWaXNpYmxlIjp0cnVlLCJXaWR0aCI6MC4wLCJIZWlnaHQiOjAuMCwiQm9yZGVyU3R5bGUiOnsiJGlkIjoiMTUzNCIsIkxpbmVDb2xvciI6bnVsbCwiTGluZVdlaWdodCI6MC4wLCJMaW5lVHlwZSI6MCwiUGFyZW50U3R5bGUiOm51bGx9LCJQYXJlbnRTdHlsZSI6bnVsbH0sIkRhdGVTdHlsZSI6eyIkaWQiOiIxNTM1IiwiRm9udFNldHRpbmdzIjp7IiRpZCI6IjE1MzYiLCJGb250U2l6ZSI6MTAsIkZvbnROYW1lIjoiQ2FsaWJyaSIsIklzQm9sZCI6ZmFsc2UsIklzSXRhbGljIjpmYWxzZSwiSXNVbmRlcmxpbmVkIjpmYWxzZSwiUGFyZW50U3R5bGUiOm51bGx9LCJBdXRvU2l6ZSI6MCwiRm9yZWdyb3VuZCI6eyIkaWQiOiIxNTM3IiwiQ29sb3IiOnsiJGlkIjoiMTUzOCIsIkEiOjI1NSwiUiI6MTQsIkciOjQwLCJCIjo2NX19LCJNYXhXaWR0aCI6MjAwLjAsIk1heEhlaWdodCI6IkluZmluaXR5IiwiU21hcnRGb3JlZ3JvdW5kSXNBY3RpdmUiOmZhbHNlLCJIb3Jpem9udGFsQWxpZ25tZW50IjoyLCJWZXJ0aWNhbEFsaWdubWVudCI6MSwiU21hcnRGb3JlZ3JvdW5kIjpudWxsLCJCYWNrZ3JvdW5kRmlsbFR5cGUiOjAsIk1hcmdpbiI6eyIkaWQiOiIxNTM5IiwiVG9wIjowLjAsIkxlZnQiOjAuMCwiUmlnaHQiOjAuMCwiQm90dG9tIjowLjB9LCJQYWRkaW5nIjp7IiRpZCI6IjE1NDAiLCJUb3AiOjAuMCwiTGVmdCI6MC4wLCJSaWdodCI6MC4wLCJCb3R0b20iOjAuMH0sIkJhY2tncm91bmQiOnsiJGlkIjoiMTU0MSIsIkNvbG9yIjp7IiRpZCI6IjE1NDIiLCJBIjoyNTUsIlIiOjE0LCJHIjo0MCwiQiI6NjV9fSwiSXNWaXNpYmxlIjp0cnVlLCJXaWR0aCI6MC4wLCJIZWlnaHQiOjAuMCwiQm9yZGVyU3R5bGUiOnsiJGlkIjoiMTU0MyIsIkxpbmVDb2xvciI6bnVsbCwiTGluZVdlaWdodCI6MC4wLCJMaW5lVHlwZSI6MCwiUGFyZW50U3R5bGUiOm51bGx9LCJQYXJlbnRTdHlsZSI6bnVsbH0sIkRhdGVGb3JtYXQiOnsiJGlkIjoiMTU0NCIsIkZvcm1hdFN0cmluZyI6Ik1NTSB5eXl5IiwiU2VwYXJhdG9yIjoiLyIsIlVzZUludGVybmF0aW9uYWxEYXRlRm9ybWF0IjpmYWxzZSwiRGF0ZUlzVmlzaWJsZSI6dHJ1ZSwiVGltZUlzVmlzaWJsZSI6ZmFsc2UsIkhvdXJEaWdpdHMiOjEsIkFtUG1EZXNpZ25hdG9yIjoyLCJUcmltMDBNaW51dGVzIjpmYWxzZSwiTGFzdEtub3duVmlzaWJpbGl0eVN0YXRlIjpudWxsfSwiV2Vla051bWJlcmluZyI6eyIkaWQiOiIxNTQ1IiwiRm9ybWF0IjowLCJJc1Zpc2libGUiOmZhbHNlLCJMYXN0S25vd25WaXNpYmlsaXR5U3RhdGUiOmZhbHNlfSwiSXNWaXNpYmxlIjp0cnVlLCJQYXJlbnRTdHlsZSI6bnVsbH0sIkluZGV4IjoxOSwiU21hcnREdXJhdGlvbkFjdGl2YXRlZCI6ZmFsc2UsIkRhdGVGb3JtYXQiOnsiJHJlZiI6IjE1NDQifSwiV2Vla051bWJlcmluZyI6eyIkaWQiOiIxNTQ2IiwiRm9ybWF0IjowLCJJc1Zpc2libGUiOmZhbHNlLCJMYXN0S25vd25WaXNpYmlsaXR5U3RhdGUiOmZhbHNlfSwiSWQiOiJjYTllMDRmMS00ZmVlLTRkZjYtYmU4Zi01YzU3YTBhYWVkNmMiLCJJbXBvcnRJZCI6bnVsbCwiVGl0bGUiOiJPb0IgT3B0aWNzOiBQcm9jdXJlbWVudCBhbmQgTWFudWZhY3R1cmluZyAoRlpKKSAiLCJOb3RlIjpudWxsLCJIeXBlcmxpbmsiOnsiJGlkIjoiMTU0NyIsIkFkZHJlc3MiOiIiLCJTdWJBZGRyZXNzIjoiIn0sIklzQ2hhbmdlZCI6ZmFsc2UsIklzTmV3IjpmYWxzZX19XSwiX21pbGVzdG9uZXMiOltdLCJJZCI6IjAwMDAwMDAwLTAwMDAtMDAwMC0wMDAwLTAwMDAwMDAwMDAwMCIsIklzU2luZ2xlSXRlbVJvdyI6dHJ1ZX0seyIkaWQiOiIxNTQ4IiwiX3Rhc2tzIjpbeyIkaWQiOiIxNTQ5IiwiX2F0dGFjaGVkTWlsZXN0b25lcyI6W10sIlRhc2tEZWZpbml0aW9uIjp7IiRpZCI6IjE1NTAiLCJHcm91cE5hbWUiOm51bGwsIlN0YXJ0RGF0ZSI6IjIwMjYtMTEtMDRUMDA6MDA6MDBaIiwiRW5kRGF0ZSI6IjIwMjctMDItMDlUMjM6NTk6MDBaIiwiUGVyY2VudGFnZUNvbXBsZXRlIjpudWxsLCJTdHlsZSI6eyIkaWQiOiIxNTUxIiwiU2hhcGUiOjEsIlNoYXBlVGhpY2tuZXNzIjowLCJEdXJhdGlvbkZvcm1hdCI6MCwiSW5jbHVkZU5vbldvcmtpbmdEYXlzSW5EdXJhdGlvbiI6ZmFsc2UsIlBlcmNlbnRhZ2VDb21wbGV0ZVN0eWxlIjp7IiRpZCI6IjE1NTIiLCJGb250U2V0dGluZ3MiOnsiJGlkIjoiMTU1MyIsIkZvbnRTaXplIjoxMCwiRm9udE5hbWUiOiJDYWxpYnJpIiwiSXNCb2xkIjpmYWxzZSwiSXNJdGFsaWMiOmZhbHNlLCJJc1VuZGVybGluZWQiOmZhbHNlLCJQYXJlbnRTdHlsZSI6bnVsbH0sIkF1dG9TaXplIjowLCJGb3JlZ3JvdW5kIjp7IiRpZCI6IjE1NTQiLCJDb2xvciI6eyIkaWQiOiIxNTU1IiwiQSI6MjU1LCJSIjoyMzIsIkciOjIzMiwiQiI6MjMyfX0sIk1heFdpZHRoIjoyMDAuMCwiTWF4SGVpZ2h0IjoiSW5maW5pdHkiLCJTbWFydEZvcmVncm91bmRJc0FjdGl2ZSI6ZmFsc2UsIkhvcml6b250YWxBbGlnbm1lbnQiOjEsIlZlcnRpY2FsQWxpZ25tZW50IjoxLCJTbWFydEZvcmVncm91bmQiOm51bGwsIkJhY2tncm91bmRGaWxsVHlwZSI6MCwiTWFyZ2luIjp7IiRpZCI6IjE1NTYiLCJUb3AiOjAuMCwiTGVmdCI6MC4wLCJSaWdodCI6MC4wLCJCb3R0b20iOjAuMH0sIlBhZGRpbmciOnsiJGlkIjoiMTU1NyIsIlRvcCI6MC4wLCJMZWZ0IjowLjAsIlJpZ2h0IjowLjAsIkJvdHRvbSI6MC4wfSwiQmFja2dyb3VuZCI6eyIkaWQiOiIxNTU4IiwiQ29sb3IiOnsiJGlkIjoiMTU1OSIsIkEiOjg5LCJSIjowLCJHIjowLCJCIjowfX0sIklzVmlzaWJsZSI6dHJ1ZSwiV2lkdGgiOjAuMCwiSGVpZ2h0IjowLjAsIkJvcmRlclN0eWxlIjp7IiRpZCI6IjE1NjAiLCJMaW5lQ29sb3IiOm51bGwsIkxpbmVXZWlnaHQiOjAuMCwiTGluZVR5cGUiOjAsIlBhcmVudFN0eWxlIjpudWxsfSwiUGFyZW50U3R5bGUiOm51bGx9LCJEdXJhdGlvblN0eWxlIjp7IiRpZCI6IjE1NjEiLCJGb250U2V0dGluZ3MiOnsiJGlkIjoiMTU2MiIsIkZvbnRTaXplIjoxMCwiRm9udE5hbWUiOiJDYWxpYnJpIiwiSXNCb2xkIjpmYWxzZSwiSXNJdGFsaWMiOmZhbHNlLCJJc1VuZGVybGluZWQiOmZhbHNlLCJQYXJlbnRTdHlsZSI6bnVsbH0sIkF1dG9TaXplIjowLCJGb3JlZ3JvdW5kIjp7IiRpZCI6IjE1NjMiLCJDb2xvciI6eyIkaWQiOiIxNTY0IiwiQSI6MjU1LCJSIjoyMzcsIkciOjEyNSwiQiI6NDl9fSwiTWF4V2lkdGgiOjIwMC4wLCJNYXhIZWlnaHQiOiJJbmZpbml0eSIsIlNtYXJ0Rm9yZWdyb3VuZElzQWN0aXZlIjpmYWxzZSwiSG9yaXpvbnRhbEFsaWdubWVudCI6MCwiVmVydGljYWxBbGlnbm1lbnQiOjEsIlNtYXJ0Rm9yZWdyb3VuZCI6bnVsbCwiQmFja2dyb3VuZEZpbGxUeXBlIjowLCJNYXJnaW4iOnsiJGlkIjoiMTU2NSIsIlRvcCI6MC4wLCJMZWZ0IjowLjAsIlJpZ2h0IjowLjAsIkJvdHRvbSI6MC4wfSwiUGFkZGluZyI6eyIkaWQiOiIxNTY2IiwiVG9wIjowLjAsIkxlZnQiOjAuMCwiUmlnaHQiOjAuMCwiQm90dG9tIjowLjB9LCJCYWNrZ3JvdW5kIjp7IiRpZCI6IjE1NjciLCJDb2xvciI6eyIkaWQiOiIxNTY4IiwiQSI6MjU1LCJSIjoyMzcsIkciOjEyNSwiQiI6NDl9fSwiSXNWaXNpYmxlIjp0cnVlLCJXaWR0aCI6MC4wLCJIZWlnaHQiOjAuMCwiQm9yZGVyU3R5bGUiOnsiJGlkIjoiMTU2OSIsIkxpbmVDb2xvciI6bnVsbCwiTGluZVdlaWdodCI6MC4wLCJMaW5lVHlwZSI6MCwiUGFyZW50U3R5bGUiOm51bGx9LCJQYXJlbnRTdHlsZSI6bnVsbH0sIkhvcml6b250YWxDb25uZWN0b3JTdHlsZSI6eyIkaWQiOiIxNTcwIiwiTGluZUNvbG9yIjp7IiRpZCI6IjE1NzEiLCIkdHlwZSI6Ik5MUkUuQ29tbW9uLkRvbS5Tb2xpZENvbG9yQnJ1c2gsIE5MUkUuQ29tbW9uIiwiQ29sb3IiOnsiJGlkIjoiMTU3MiIsIkEiOjI1NSwiUiI6MCwiRyI6MCwiQiI6MH19LCJMaW5lV2VpZ2h0IjowLjAsIkxpbmVUeXBlIjowLCJQYXJlbnRTdHlsZSI6bnVsbH0sIlZlcnRpY2FsQ29ubmVjdG9yU3R5bGUiOnsiJGlkIjoiMTU3MyIsIkxpbmVDb2xvciI6eyIkaWQiOiIxNTc0IiwiJHR5cGUiOiJOTFJFLkNvbW1vbi5Eb20uU29saWRDb2xvckJydXNoLCBOTFJFLkNvbW1vbiIsIkNvbG9yIjp7IiRpZCI6IjE1NzUiLCJBIjoyNTUsIlIiOjAsIkciOjAsIkIiOjB9fSwiTGluZVdlaWdodCI6MC4wLCJMaW5lVHlwZSI6MCwiUGFyZW50U3R5bGUiOm51bGx9LCJNYXJnaW4iOm51bGwsIlN0YXJ0RGF0ZVBvc2l0aW9uIjo2LCJFbmREYXRlUG9zaXRpb24iOjYsIkRhdGVJc1Zpc2libGUiOmZhbHNlLCJUaXRsZVBvc2l0aW9uIjo0LCJEdXJhdGlvblBvc2l0aW9uIjo2LCJQZXJjZW50YWdlQ29tcGxldGVkUG9zaXRpb24iOjIsIlNwYWNpbmciOjMsIklzQmVsb3dUaW1lYmFuZCI6dHJ1ZSwiUGVyY2VudGFnZUNvbXBsZXRlU2hhcGVPcGFjaXR5IjozNSwiU2hhcGVTdHlsZSI6eyIkaWQiOiIxNTc2IiwiTWFyZ2luIjp7IiRpZCI6IjE1NzciLCJUb3AiOjAuMCwiTGVmdCI6NC4wLCJSaWdodCI6NC4wLCJCb3R0b20iOjAuMH0sIlBhZGRpbmciOnsiJGlkIjoiMTU3OCIsIlRvcCI6MC4wLCJMZWZ0IjowLjAsIlJpZ2h0IjowLjAsIkJvdHRvbSI6MC4wfSwiQmFja2dyb3VuZCI6eyIkaWQiOiIxNTc5IiwiQ29sb3IiOnsiJGlkIjoiMTU4MCIsIkEiOjI1NSwiUiI6MTE1LCJHIjoxMTUsIkIiOjExNX19LCJJc1Zpc2libGUiOnRydWUsIldpZHRoIjowLjAsIkhlaWdodCI6MTAuMCwiQm9yZGVyU3R5bGUiOnsiJGlkIjoiMTU4MSIsIkxpbmVDb2xvciI6eyIkaWQiOiIxNTgyIiwiJHR5cGUiOiJOTFJFLkNvbW1vbi5Eb20uU29saWRDb2xvckJydXNoLCBOTFJFLkNvbW1vbiIsIkNvbG9yIjp7IiRpZCI6IjE1ODMiLCJBIjoyNTUsIlIiOjIzNCwiRyI6MjIsIkIiOjMwfX0sIkxpbmVXZWlnaHQiOjAuMCwiTGluZVR5cGUiOjAsIlBhcmVudFN0eWxlIjpudWxsfSwiUGFyZW50U3R5bGUiOm51bGx9LCJUaXRsZVN0eWxlIjp7IiRpZCI6IjE1ODQiLCJGb250U2V0dGluZ3MiOnsiJGlkIjoiMTU4NSIsIkZvbnRTaXplIjoxMSwiRm9udE5hbWUiOiJDYWxpYnJpIiwiSXNCb2xkIjpmYWxzZSwiSXNJdGFsaWMiOmZhbHNlLCJJc1VuZGVybGluZWQiOmZhbHNlLCJQYXJlbnRTdHlsZSI6bnVsbH0sIkF1dG9TaXplIjowLCJGb3JlZ3JvdW5kIjp7IiRpZCI6IjE1ODYiLCJDb2xvciI6eyIkaWQiOiIxNTg3IiwiQSI6MjU1LCJSIjowLCJHIjowLCJCIjowfX0sIk1heFdpZHRoIjo3MjAuMCwiTWF4SGVpZ2h0IjoiSW5maW5pdHkiLCJTbWFydEZvcmVncm91bmRJc0FjdGl2ZSI6ZmFsc2UsIkhvcml6b250YWxBbGlnbm1lbnQiOjAsIlZlcnRpY2FsQWxpZ25tZW50IjoxLCJTbWFydEZvcmVncm91bmQiOm51bGwsIkJhY2tncm91bmRGaWxsVHlwZSI6MCwiTWFyZ2luIjp7IiRpZCI6IjE1ODgiLCJUb3AiOjAuMCwiTGVmdCI6MC4wLCJSaWdodCI6MC4wLCJCb3R0b20iOjAuMH0sIlBhZGRpbmciOnsiJGlkIjoiMTU4OSIsIlRvcCI6MC4wLCJMZWZ0IjowLjAsIlJpZ2h0IjowLjAsIkJvdHRvbSI6MC4wfSwiQmFja2dyb3VuZCI6eyIkaWQiOiIxNTkwIiwiQ29sb3IiOnsiJGlkIjoiMTU5MSIsIkEiOjAsIlIiOjI1NSwiRyI6MjU1LCJCIjoyNTV9fSwiSXNWaXNpYmxlIjp0cnVlLCJXaWR0aCI6MC4wLCJIZWlnaHQiOjAuMCwiQm9yZGVyU3R5bGUiOnsiJGlkIjoiMTU5MiIsIkxpbmVDb2xvciI6bnVsbCwiTGluZVdlaWdodCI6MC4wLCJMaW5lVHlwZSI6MCwiUGFyZW50U3R5bGUiOm51bGx9LCJQYXJlbnRTdHlsZSI6bnVsbH0sIkRhdGVTdHlsZSI6eyIkaWQiOiIxNTkzIiwiRm9udFNldHRpbmdzIjp7IiRpZCI6IjE1OTQiLCJGb250U2l6ZSI6MTAsIkZvbnROYW1lIjoiQ2FsaWJyaSIsIklzQm9sZCI6ZmFsc2UsIklzSXRhbGljIjpmYWxzZSwiSXNVbmRlcmxpbmVkIjpmYWxzZSwiUGFyZW50U3R5bGUiOm51bGx9LCJBdXRvU2l6ZSI6MCwiRm9yZWdyb3VuZCI6eyIkaWQiOiIxNTk1IiwiQ29sb3IiOnsiJGlkIjoiMTU5NiIsIkEiOjI1NSwiUiI6MTQsIkciOjQwLCJCIjo2NX19LCJNYXhXaWR0aCI6MjAwLjAsIk1heEhlaWdodCI6IkluZmluaXR5IiwiU21hcnRGb3JlZ3JvdW5kSXNBY3RpdmUiOmZhbHNlLCJIb3Jpem9udGFsQWxpZ25tZW50IjoyLCJWZXJ0aWNhbEFsaWdubWVudCI6MSwiU21hcnRGb3JlZ3JvdW5kIjpudWxsLCJCYWNrZ3JvdW5kRmlsbFR5cGUiOjAsIk1hcmdpbiI6eyIkaWQiOiIxNTk3IiwiVG9wIjowLjAsIkxlZnQiOjAuMCwiUmlnaHQiOjAuMCwiQm90dG9tIjowLjB9LCJQYWRkaW5nIjp7IiRpZCI6IjE1OTgiLCJUb3AiOjAuMCwiTGVmdCI6MC4wLCJSaWdodCI6MC4wLCJCb3R0b20iOjAuMH0sIkJhY2tncm91bmQiOnsiJGlkIjoiMTU5OSIsIkNvbG9yIjp7IiRpZCI6IjE2MDAiLCJBIjoyNTUsIlIiOjE0LCJHIjo0MCwiQiI6NjV9fSwiSXNWaXNpYmxlIjp0cnVlLCJXaWR0aCI6MC4wLCJIZWlnaHQiOjAuMCwiQm9yZGVyU3R5bGUiOnsiJGlkIjoiMTYwMSIsIkxpbmVDb2xvciI6bnVsbCwiTGluZVdlaWdodCI6MC4wLCJMaW5lVHlwZSI6MCwiUGFyZW50U3R5bGUiOm51bGx9LCJQYXJlbnRTdHlsZSI6bnVsbH0sIkRhdGVGb3JtYXQiOnsiJGlkIjoiMTYwMiIsIkZvcm1hdFN0cmluZyI6Ik1NTSB5eXl5IiwiU2VwYXJhdG9yIjoiLyIsIlVzZUludGVybmF0aW9uYWxEYXRlRm9ybWF0IjpmYWxzZSwiRGF0ZUlzVmlzaWJsZSI6dHJ1ZSwiVGltZUlzVmlzaWJsZSI6ZmFsc2UsIkhvdXJEaWdpdHMiOjEsIkFtUG1EZXNpZ25hdG9yIjoyLCJUcmltMDBNaW51dGVzIjpmYWxzZSwiTGFzdEtub3duVmlzaWJpbGl0eVN0YXRlIjpudWxsfSwiV2Vla051bWJlcmluZyI6eyIkaWQiOiIxNjAzIiwiRm9ybWF0IjowLCJJc1Zpc2libGUiOmZhbHNlLCJMYXN0S25vd25WaXNpYmlsaXR5U3RhdGUiOmZhbHNlfSwiSXNWaXNpYmxlIjp0cnVlLCJQYXJlbnRTdHlsZSI6bnVsbH0sIkluZGV4IjoyMCwiU21hcnREdXJhdGlvbkFjdGl2YXRlZCI6ZmFsc2UsIkRhdGVGb3JtYXQiOnsiJHJlZiI6IjE2MDIifSwiV2Vla051bWJlcmluZyI6eyIkaWQiOiIxNjA0IiwiRm9ybWF0IjowLCJJc1Zpc2libGUiOmZhbHNlLCJMYXN0S25vd25WaXNpYmlsaXR5U3RhdGUiOmZhbHNlfSwiSWQiOiJlMzAxNTkyYy0xOGM1LTRmNDgtYjkzYS00MDg4YTNkMDY1Y2MiLCJJbXBvcnRJZCI6bnVsbCwiVGl0bGUiOiJPb0IgT3B0aWNzOiBJbnN0YWxsYXRpb24gcHJlcGFyYXRpb25zIChGWkopICIsIk5vdGUiOm51bGwsIkh5cGVybGluayI6eyIkaWQiOiIxNjA1IiwiQWRkcmVzcyI6IiIsIlN1YkFkZHJlc3MiOiIifSwiSXNDaGFuZ2VkIjpmYWxzZSwiSXNOZXciOmZhbHNlfX1dLCJfbWlsZXN0b25lcyI6W10sIklkIjoiMDAwMDAwMDAtMDAwMC0wMDAwLTAwMDAtMDAwMDAwMDAwMDAwIiwiSXNTaW5nbGVJdGVtUm93Ijp0cnVlfSx7IiRpZCI6IjE2MDYiLCJfdGFza3MiOltdLCJfbWlsZXN0b25lcyI6W3siJGlkIjoiMTYwNyIsIklkIjoiY2ViODM5ZmQtNzMyYy00ZTQwLWE4ZjYtYTA3YTI1MzU3Yjk2IiwiSW5kZXgiOjIxLCJHcm91cElkIjpudWxsLCJUaXRsZSI6IkdvIGJhY2sgdG8gQ1AgMSAoNDUgZGF5cyBvZiBmbG9hdCkiLCJEYXRlVGltZSI6IjIwMjctMDItMDlUMjM6NTk6MDAiLCJQZXJjZW50YWdlQ29tcGxldGUiOm51bGwsIk5vdGUiOm51bGwsIlN0eWxlIjp7IiRpZCI6IjE2MDgiLCJUaXRsZVBvc2l0aW9uIjoiUmlnaHQiLCJEYXRlUG9zaXRpb24iOiJSaWdodCIsIlNoYXBlVHlwZSI6MSwiU2hhcGVTaXplIjowLCJTcGFjaW5nIjo1LCJTaGFwZVN0eWxlIjp7IiRpZCI6IjE2MDkiLCJNYXJnaW4iOnsiJGlkIjoiMTYxMCIsIlRvcCI6MC4wLCJMZWZ0IjowLjAsIlJpZ2h0IjowLjAsIkJvdHRvbSI6MC4wfSwiUGFkZGluZyI6eyIkaWQiOiIxNjExIiwiVG9wIjowLjAsIkxlZnQiOjAuMCwiUmlnaHQiOjAuMCwiQm90dG9tIjowLjB9LCJCYWNrZ3JvdW5kIjp7IiRpZCI6IjE2MTIiLCJDb2xvciI6eyIkaWQiOiIxNjEzIiwiQSI6MjU1LCJSIjoxMTUsIkciOjExNSwiQiI6MTE1fX0sIklzVmlzaWJsZSI6dHJ1ZSwiV2lkdGgiOjEyLjAsIkhlaWdodCI6MTQuMCwiQm9yZGVyU3R5bGUiOnsiJGlkIjoiMTYxNCIsIkxpbmVDb2xvciI6eyIkaWQiOiIxNjE1IiwiJHR5cGUiOiJOTFJFLkNvbW1vbi5Eb20uU29saWRDb2xvckJydXNoLCBOTFJFLkNvbW1vbiIsIkNvbG9yIjp7IiRpZCI6IjE2MTYiLCJBIjoyNTUsIlIiOjIzNCwiRyI6MjIsIkIiOjMwfX0sIkxpbmVXZWlnaHQiOjAuMCwiTGluZVR5cGUiOjAsIlBhcmVudFN0eWxlIjpudWxsfSwiUGFyZW50U3R5bGUiOm51bGx9LCJUaXRsZVN0eWxlIjp7IiRpZCI6IjE2MTciLCJGb250U2V0dGluZ3MiOnsiJGlkIjoiMTYxOCIsIkZvbnRTaXplIjoxMSwiRm9udE5hbWUiOiJDYWxpYnJpIiwiSXNCb2xkIjpmYWxzZSwiSXNJdGFsaWMiOmZhbHNlLCJJc1VuZGVybGluZWQiOmZhbHNlLCJQYXJlbnRTdHlsZSI6bnVsbH0sIkF1dG9TaXplIjowLCJGb3JlZ3JvdW5kIjp7IiRpZCI6IjE2MTkiLCJDb2xvciI6eyIkaWQiOiIxNjIw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E2MjEiLCJUb3AiOjAuMCwiTGVmdCI6MC4wLCJSaWdodCI6MC4wLCJCb3R0b20iOjAuMH0sIlBhZGRpbmciOnsiJGlkIjoiMTYyMiIsIlRvcCI6MC4wLCJMZWZ0IjowLjAsIlJpZ2h0IjowLjAsIkJvdHRvbSI6MC4wfSwiQmFja2dyb3VuZCI6eyIkaWQiOiIxNjIzIiwiQ29sb3IiOnsiJGlkIjoiMTYyNCIsIkEiOjI1NSwiUiI6MCwiRyI6MCwiQiI6MH19LCJJc1Zpc2libGUiOnRydWUsIldpZHRoIjowLjAsIkhlaWdodCI6MC4wLCJCb3JkZXJTdHlsZSI6eyIkaWQiOiIxNjI1IiwiTGluZUNvbG9yIjpudWxsLCJMaW5lV2VpZ2h0IjowLjAsIkxpbmVUeXBlIjowLCJQYXJlbnRTdHlsZSI6bnVsbH0sIlBhcmVudFN0eWxlIjpudWxsfSwiRGF0ZVN0eWxlIjp7IiRpZCI6IjE2MjYiLCJGb250U2V0dGluZ3MiOnsiJGlkIjoiMTYyNyIsIkZvbnRTaXplIjoxMCwiRm9udE5hbWUiOiJDYWxpYnJpIiwiSXNCb2xkIjpmYWxzZSwiSXNJdGFsaWMiOmZhbHNlLCJJc1VuZGVybGluZWQiOmZhbHNlLCJQYXJlbnRTdHlsZSI6bnVsbH0sIkF1dG9TaXplIjowLCJGb3JlZ3JvdW5kIjp7IiRpZCI6IjE2MjgiLCJDb2xvciI6eyIkaWQiOiIxNjI5IiwiQSI6MjU1LCJSIjoxNCwiRyI6NDAsIkIiOjY1fX0sIk1heFdpZHRoIjoyMDAuMCwiTWF4SGVpZ2h0IjoiSW5maW5pdHkiLCJTbWFydEZvcmVncm91bmRJc0FjdGl2ZSI6ZmFsc2UsIkhvcml6b250YWxBbGlnbm1lbnQiOjAsIlZlcnRpY2FsQWxpZ25tZW50IjoxLCJTbWFydEZvcmVncm91bmQiOm51bGwsIkJhY2tncm91bmRGaWxsVHlwZSI6MCwiTWFyZ2luIjp7IiRpZCI6IjE2MzAiLCJUb3AiOjAuMCwiTGVmdCI6MC4wLCJSaWdodCI6MC4wLCJCb3R0b20iOjAuMH0sIlBhZGRpbmciOnsiJGlkIjoiMTYzMSIsIlRvcCI6MC4wLCJMZWZ0IjowLjAsIlJpZ2h0IjowLjAsIkJvdHRvbSI6MC4wfSwiQmFja2dyb3VuZCI6eyIkaWQiOiIxNjMyIiwiQ29sb3IiOnsiJGlkIjoiMTYzMyIsIkEiOjI1NSwiUiI6MTQsIkciOjQwLCJCIjo2NX19LCJJc1Zpc2libGUiOmZhbHNlLCJXaWR0aCI6MC4wLCJIZWlnaHQiOjAuMCwiQm9yZGVyU3R5bGUiOnsiJGlkIjoiMTYzNCIsIkxpbmVDb2xvciI6bnVsbCwiTGluZVdlaWdodCI6MC4wLCJMaW5lVHlwZSI6MCwiUGFyZW50U3R5bGUiOm51bGx9LCJQYXJlbnRTdHlsZSI6bnVsbH0sIkRhdGVGb3JtYXQiOnsiJGlkIjoiMTYzNS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xNjM2IiwiRm9ybWF0IjowLCJJc1Zpc2libGUiOmZhbHNlLCJMYXN0S25vd25WaXNpYmlsaXR5U3RhdGUiOmZhbHNlfSwiSXNWaXNpYmxlIjp0cnVlLCJQYXJlbnRTdHlsZSI6bnVsbH0sIkh5cGVybGluayI6bnVsbCwiSW1wb3J0SWQiOiIifV0sIklkIjoiMDAwMDAwMDAtMDAwMC0wMDAwLTAwMDAtMDAwMDAwMDAwMDAwIiwiSXNTaW5nbGVJdGVtUm93Ijp0cnVlfV0sIkluZGV4IjoxNywiSWQiOiJiMjZlZmU2ZC0yYTE2LTQ0N2UtYWIzZC1kNTIwNGZkMzIxOWMiLCJIZWFkZXJUZXh0IjpudWxsLCJJc0RlZmF1bHQiOnRydWUsIlN0eWxlIjp7IiRpZCI6IjE2MzciLCJIZWFkZXJTdHlsZSI6eyIkaWQiOiIxNjM4IiwiVGV4dFN0eWxlIjp7IiRpZCI6IjE2MzkiLCJGb250U2V0dGluZ3MiOnsiJGlkIjoiMTY0MCIsIkZvbnRTaXplIjoxMSwiRm9udE5hbWUiOiJDYWxpYnJpIiwiSXNCb2xkIjpmYWxzZSwiSXNJdGFsaWMiOmZhbHNlLCJJc1VuZGVybGluZWQiOmZhbHNlLCJQYXJlbnRTdHlsZSI6bnVsbH0sIkF1dG9TaXplIjoyLCJGb3JlZ3JvdW5kIjp7IiRpZCI6IjE2NDEiLCJDb2xvciI6eyIkaWQiOiIxNjQyIiwiQSI6MjU1LCJSIjowLCJHIjowLCJCIjowfX0sIk1heFdpZHRoIjoiSW5maW5pdHkiLCJNYXhIZWlnaHQiOiJJbmZpbml0eSIsIlNtYXJ0Rm9yZWdyb3VuZElzQWN0aXZlIjpmYWxzZSwiSG9yaXpvbnRhbEFsaWdubWVudCI6MCwiVmVydGljYWxBbGlnbm1lbnQiOjAsIlNtYXJ0Rm9yZWdyb3VuZCI6bnVsbCwiQmFja2dyb3VuZEZpbGxUeXBlIjowLCJNYXJnaW4iOnsiJGlkIjoiMTY0MyIsIlRvcCI6MC4wLCJMZWZ0IjowLjAsIlJpZ2h0IjowLjAsIkJvdHRvbSI6MC4wfSwiUGFkZGluZyI6eyIkaWQiOiIxNjQ0IiwiVG9wIjowLjAsIkxlZnQiOjAuMCwiUmlnaHQiOjAuMCwiQm90dG9tIjowLjB9LCJCYWNrZ3JvdW5kIjp7IiRpZCI6IjE2NDUiLCJDb2xvciI6eyIkaWQiOiIxNjQ2IiwiQSI6MjU1LCJSIjowLCJHIjowLCJCIjowfX0sIklzVmlzaWJsZSI6dHJ1ZSwiV2lkdGgiOjAuMCwiSGVpZ2h0IjowLjAsIkJvcmRlclN0eWxlIjpudWxsLCJQYXJlbnRTdHlsZSI6bnVsbH0sIlJlY3RhbmdsZVN0eWxlIjp7IiRpZCI6IjE2NDciLCJNYXJnaW4iOnsiJGlkIjoiMTY0OCIsIlRvcCI6MC4wLCJMZWZ0IjowLjAsIlJpZ2h0IjowLjAsIkJvdHRvbSI6MC4wfSwiUGFkZGluZyI6eyIkaWQiOiIxNjQ5IiwiVG9wIjowLjAsIkxlZnQiOjAuMCwiUmlnaHQiOjAuMCwiQm90dG9tIjowLjB9LCJCYWNrZ3JvdW5kIjp7IiRpZCI6IjE2NTAiLCJDb2xvciI6eyIkaWQiOiIxNjUxIiwiQSI6NjMsIlIiOjI1LCJHIjoxMDcsIkIiOjM2fX0sIklzVmlzaWJsZSI6dHJ1ZSwiV2lkdGgiOjAuMCwiSGVpZ2h0IjowLjAsIkJvcmRlclN0eWxlIjp7IiRpZCI6IjE2NTIiLCJMaW5lQ29sb3IiOnsiJGlkIjoiMTY1MyIsIiR0eXBlIjoiTkxSRS5Db21tb24uRG9tLlNvbGlkQ29sb3JCcnVzaCwgTkxSRS5Db21tb24iLCJDb2xvciI6eyIkaWQiOiIxNjU0IiwiQSI6MjU1LCJSIjoyNTUsIkciOjI1NSwiQiI6MjU1fX0sIkxpbmVXZWlnaHQiOjAuMCwiTGluZVR5cGUiOjAsIlBhcmVudFN0eWxlIjpudWxsfSwiUGFyZW50U3R5bGUiOm51bGx9LCJNYXJnaW4iOnsiJGlkIjoiMTY1NSIsIlRvcCI6MC4wLCJMZWZ0IjowLjAsIlJpZ2h0IjowLjAsIkJvdHRvbSI6MC4wfSwiUGFkZGluZyI6eyIkaWQiOiIxNjU2IiwiVG9wIjowLjAsIkxlZnQiOjAuMCwiUmlnaHQiOjAuMCwiQm90dG9tIjowLjB9LCJCYWNrZ3JvdW5kIjpudWxsLCJJc1Zpc2libGUiOnRydWUsIldpZHRoIjowLjAsIkhlaWdodCI6MC4wLCJCb3JkZXJTdHlsZSI6bnVsbCwiUGFyZW50U3R5bGUiOm51bGx9LCJCYWNrZ3JvdW5kU3R5bGUiOnsiJGlkIjoiMTY1NyIsIk1hcmdpbiI6eyIkaWQiOiIxNjU4IiwiVG9wIjowLjAsIkxlZnQiOjAuMCwiUmlnaHQiOjAuMCwiQm90dG9tIjowLjB9LCJQYWRkaW5nIjp7IiRpZCI6IjE2NTkiLCJUb3AiOjAuMCwiTGVmdCI6MC4wLCJSaWdodCI6MC4wLCJCb3R0b20iOjAuMH0sIkJhY2tncm91bmQiOnsiJGlkIjoiMTY2MCIsIkNvbG9yIjp7IiRpZCI6IjE2NjEiLCJBIjo1MSwiUiI6MjAwLCJHIjoyMDAsIkIiOjIwMH19LCJJc1Zpc2libGUiOnRydWUsIldpZHRoIjowLjAsIkhlaWdodCI6MC4wLCJCb3JkZXJTdHlsZSI6eyIkaWQiOiIxNjYyIiwiTGluZUNvbG9yIjp7IiRpZCI6IjE2NjMiLCIkdHlwZSI6Ik5MUkUuQ29tbW9uLkRvbS5Tb2xpZENvbG9yQnJ1c2gsIE5MUkUuQ29tbW9uIiwiQ29sb3IiOnsiJGlkIjoiMTY2NCIsIkEiOjI1NSwiUiI6MjM0LCJHIjoyMiwiQiI6MzB9fSwiTGluZVdlaWdodCI6MC4wLCJMaW5lVHlwZSI6MCwiUGFyZW50U3R5bGUiOm51bGx9LCJQYXJlbnRTdHlsZSI6bnVsbH0sIk1hcmdpbiI6eyIkaWQiOiIxNjY1IiwiVG9wIjowLjAsIkxlZnQiOjAuMCwiUmlnaHQiOjAuMCwiQm90dG9tIjowLjB9LCJQYWRkaW5nIjp7IiRpZCI6IjE2NjYiLCJUb3AiOjAuMCwiTGVmdCI6MC4wLCJSaWdodCI6MC4wLCJCb3R0b20iOjAuMH0sIklzVmlzaWJsZSI6dHJ1ZSwiV2lkdGgiOjAuMCwiSGVpZ2h0IjowLjAsIkJvcmRlclN0eWxlIjp7IiRpZCI6IjE2NjciLCJMaW5lQ29sb3IiOm51bGwsIkxpbmVXZWlnaHQiOjAuMCwiTGluZVR5cGUiOjAsIlBhcmVudFN0eWxlIjpudWxsfSwiUGFyZW50U3R5bGUiOm51bGx9fV0sIklkIjoiMmM4M2ZkMjEtYjhjZC00NTg4LWI0MmYtOTdmZWUzMTk1NTVhIiwiSW5kZXgiOjE3LCJIZWFkZXJUZXh0IjoiTm8uIDUgLSBPdXQgb2YgYnVua2VyIG9wdGljc1xyXG4oNDUgZGF5cyBURikiLCJTdHlsZSI6eyIkaWQiOiIxNjY4IiwiU3R5bGVJZCI6ImIyNGY4MDQ1LWY2OWItNGE0My04MjlmLWE1NjUwM2ZkY2Q2OSIsIkhlYWRlclN0eWxlIjp7IiRpZCI6IjE2NjkiLCJUZXh0SXNWZXJ0aWNhbCI6ZmFsc2UsIlRleHRTdHlsZSI6eyIkaWQiOiIxNjcwIiwiRm9udFNldHRpbmdzIjp7IiRpZCI6IjE2NzEiLCJGb250U2l6ZSI6MTEsIkZvbnROYW1lIjoiQ2FsaWJyaSIsIklzQm9sZCI6ZmFsc2UsIklzSXRhbGljIjpmYWxzZSwiSXNVbmRlcmxpbmVkIjpmYWxzZSwiUGFyZW50U3R5bGUiOm51bGx9LCJBdXRvU2l6ZSI6MiwiRm9yZWdyb3VuZCI6eyIkaWQiOiIxNjcyIiwiQ29sb3IiOnsiJGlkIjoiMTY3MyIsIkEiOjI1NSwiUiI6MjU1LCJHIjoyNTUsIkIiOjI1NX19LCJNYXhXaWR0aCI6IkluZmluaXR5IiwiTWF4SGVpZ2h0IjoiSW5maW5pdHkiLCJTbWFydEZvcmVncm91bmRJc0FjdGl2ZSI6ZmFsc2UsIkhvcml6b250YWxBbGlnbm1lbnQiOjAsIlZlcnRpY2FsQWxpZ25tZW50IjowLCJTbWFydEZvcmVncm91bmQiOm51bGwsIkJhY2tncm91bmRGaWxsVHlwZSI6MCwiTWFyZ2luIjp7IiRpZCI6IjE2NzQiLCJUb3AiOjAuMCwiTGVmdCI6MC4wLCJSaWdodCI6MC4wLCJCb3R0b20iOjAuMH0sIlBhZGRpbmciOnsiJGlkIjoiMTY3NSIsIlRvcCI6MC4wLCJMZWZ0IjowLjAsIlJpZ2h0IjowLjAsIkJvdHRvbSI6MC4wfSwiQmFja2dyb3VuZCI6eyIkaWQiOiIxNjc2IiwiQ29sb3IiOnsiJGlkIjoiMTY3NyIsIkEiOjI1NSwiUiI6MjU1LCJHIjoyNTUsIkIiOjI1NX19LCJJc1Zpc2libGUiOnRydWUsIldpZHRoIjowLjAsIkhlaWdodCI6MC4wLCJCb3JkZXJTdHlsZSI6bnVsbCwiUGFyZW50U3R5bGUiOm51bGx9LCJSZWN0YW5nbGVTdHlsZSI6eyIkaWQiOiIxNjc4IiwiTWFyZ2luIjp7IiRpZCI6IjE2NzkiLCJUb3AiOjAuMCwiTGVmdCI6MC4wLCJSaWdodCI6MC4wLCJCb3R0b20iOjAuMH0sIlBhZGRpbmciOnsiJGlkIjoiMTY4MCIsIlRvcCI6MC4wLCJMZWZ0IjowLjAsIlJpZ2h0IjowLjAsIkJvdHRvbSI6MC4wfSwiQmFja2dyb3VuZCI6eyIkaWQiOiIxNjgxIiwiQ29sb3IiOnsiJGlkIjoiMTY4MiIsIkEiOjI1NSwiUiI6MTE1LCJHIjoxMTUsIkIiOjExNX19LCJJc1Zpc2libGUiOnRydWUsIldpZHRoIjowLjAsIkhlaWdodCI6MC4wLCJCb3JkZXJTdHlsZSI6eyIkaWQiOiIxNjgzIiwiTGluZUNvbG9yIjp7IiRpZCI6IjE2ODQiLCIkdHlwZSI6Ik5MUkUuQ29tbW9uLkRvbS5Tb2xpZENvbG9yQnJ1c2gsIE5MUkUuQ29tbW9uIiwiQ29sb3IiOnsiJGlkIjoiMTY4NSIsIkEiOjI1NSwiUiI6MjU1LCJHIjoyNTUsIkIiOjI1NX19LCJMaW5lV2VpZ2h0IjowLjAsIkxpbmVUeXBlIjowLCJQYXJlbnRTdHlsZSI6bnVsbH0sIlBhcmVudFN0eWxlIjpudWxsfSwiTWFyZ2luIjp7IiRpZCI6IjE2ODYiLCJUb3AiOjAuMCwiTGVmdCI6MC4wLCJSaWdodCI6MC4wLCJCb3R0b20iOjAuMH0sIlBhZGRpbmciOnsiJGlkIjoiMTY4NyIsIlRvcCI6MC4wLCJMZWZ0IjowLjAsIlJpZ2h0IjowLjAsIkJvdHRvbSI6MC4wfSwiQmFja2dyb3VuZCI6bnVsbCwiSXNWaXNpYmxlIjp0cnVlLCJXaWR0aCI6MC4wLCJIZWlnaHQiOjAuMCwiQm9yZGVyU3R5bGUiOm51bGwsIlBhcmVudFN0eWxlIjpudWxsfSwiQmFja2dyb3VuZFN0eWxlIjp7IiRpZCI6IjE2ODgiLCJNYXJnaW4iOnsiJGlkIjoiMTY4OSIsIlRvcCI6MC4wLCJMZWZ0IjowLjAsIlJpZ2h0IjowLjAsIkJvdHRvbSI6MC4wfSwiUGFkZGluZyI6eyIkaWQiOiIxNjkwIiwiVG9wIjowLjAsIkxlZnQiOjAuMCwiUmlnaHQiOjAuMCwiQm90dG9tIjowLjB9LCJCYWNrZ3JvdW5kIjp7IiRpZCI6IjE2OTEiLCJDb2xvciI6eyIkaWQiOiIxNjkyIiwiQSI6NTEsIlIiOjIwMCwiRyI6MjAwLCJCIjoyMDB9fSwiSXNWaXNpYmxlIjp0cnVlLCJXaWR0aCI6MC4wLCJIZWlnaHQiOjAuMCwiQm9yZGVyU3R5bGUiOnsiJGlkIjoiMTY5MyIsIkxpbmVDb2xvciI6eyIkaWQiOiIxNjk0IiwiJHR5cGUiOiJOTFJFLkNvbW1vbi5Eb20uU29saWRDb2xvckJydXNoLCBOTFJFLkNvbW1vbiIsIkNvbG9yIjp7IiRpZCI6IjE2OTUiLCJBIjoyNTUsIlIiOjIzNCwiRyI6MjIsIkIiOjMwfX0sIkxpbmVXZWlnaHQiOjAuMCwiTGluZVR5cGUiOjAsIlBhcmVudFN0eWxlIjpudWxsfSwiUGFyZW50U3R5bGUiOm51bGx9LCJJc0Fib3ZlVGltZWJhbmQiOmZhbHNlLCJTcGFjaW5nIjozLCJEZWZhdWx0U3dpbWxhbmVUYXNrU3R5bGUiOnsiJGlkIjoiMTY5NiIsIiR0eXBlIjoiTkxSRS5Db21tb24uRG9tLlN0eWxlcy5FeHBsaWNpdFNldGFibGVUYXNrU3R5bGUsIE5MUkUuQ29tbW9uIiwiU2hhcGUiOjEsIlNoYXBlVGhpY2tuZXNzIjowLCJEdXJhdGlvbkZvcm1hdCI6MCwiSW5jbHVkZU5vbldvcmtpbmdEYXlzSW5EdXJhdGlvbiI6ZmFsc2UsIlBlcmNlbnRhZ2VDb21wbGV0ZVN0eWxlIjp7IiRpZCI6IjE2OTciLCJGb250U2V0dGluZ3MiOnsiJGlkIjoiMTY5OCIsIkZvbnRTaXplIjoxMCwiRm9udE5hbWUiOiJDYWxpYnJpIiwiSXNCb2xkIjpmYWxzZSwiSXNJdGFsaWMiOmZhbHNlLCJJc1VuZGVybGluZWQiOmZhbHNlLCJQYXJlbnRTdHlsZSI6bnVsbH0sIkF1dG9TaXplIjowLCJGb3JlZ3JvdW5kIjp7IiRpZCI6IjE2OTkiLCJDb2xvciI6eyIkaWQiOiIxNzAwIiwiQSI6MjU1LCJSIjoyMzIsIkciOjIzMiwiQiI6MjMyfX0sIk1heFdpZHRoIjoyMDAuMCwiTWF4SGVpZ2h0IjoiSW5maW5pdHkiLCJTbWFydEZvcmVncm91bmRJc0FjdGl2ZSI6ZmFsc2UsIkhvcml6b250YWxBbGlnbm1lbnQiOjEsIlZlcnRpY2FsQWxpZ25tZW50IjoxLCJTbWFydEZvcmVncm91bmQiOm51bGwsIkJhY2tncm91bmRGaWxsVHlwZSI6MCwiTWFyZ2luIjp7IiRpZCI6IjE3MDEiLCJUb3AiOjAuMCwiTGVmdCI6MC4wLCJSaWdodCI6MC4wLCJCb3R0b20iOjAuMH0sIlBhZGRpbmciOnsiJGlkIjoiMTcwMiIsIlRvcCI6MC4wLCJMZWZ0IjowLjAsIlJpZ2h0IjowLjAsIkJvdHRvbSI6MC4wfSwiQmFja2dyb3VuZCI6eyIkaWQiOiIxNzAzIiwiQ29sb3IiOnsiJGlkIjoiMTcwNCIsIkEiOjg5LCJSIjowLCJHIjowLCJCIjowfX0sIklzVmlzaWJsZSI6dHJ1ZSwiV2lkdGgiOjAuMCwiSGVpZ2h0IjowLjAsIkJvcmRlclN0eWxlIjp7IiRpZCI6IjE3MDUiLCJMaW5lQ29sb3IiOm51bGwsIkxpbmVXZWlnaHQiOjAuMCwiTGluZVR5cGUiOjAsIlBhcmVudFN0eWxlIjpudWxsfSwiUGFyZW50U3R5bGUiOm51bGx9LCJEdXJhdGlvblN0eWxlIjp7IiRpZCI6IjE3MDYiLCJGb250U2V0dGluZ3MiOnsiJGlkIjoiMTcwNyIsIkZvbnRTaXplIjoxMCwiRm9udE5hbWUiOiJDYWxpYnJpIiwiSXNCb2xkIjpmYWxzZSwiSXNJdGFsaWMiOmZhbHNlLCJJc1VuZGVybGluZWQiOmZhbHNlLCJQYXJlbnRTdHlsZSI6bnVsbH0sIkF1dG9TaXplIjowLCJGb3JlZ3JvdW5kIjp7IiRpZCI6IjE3MDgiLCJDb2xvciI6eyIkaWQiOiIxNzA5IiwiQSI6MjU1LCJSIjoyMzcsIkciOjEyNSwiQiI6NDl9fSwiTWF4V2lkdGgiOjIwMC4wLCJNYXhIZWlnaHQiOiJJbmZpbml0eSIsIlNtYXJ0Rm9yZWdyb3VuZElzQWN0aXZlIjpmYWxzZSwiSG9yaXpvbnRhbEFsaWdubWVudCI6MCwiVmVydGljYWxBbGlnbm1lbnQiOjEsIlNtYXJ0Rm9yZWdyb3VuZCI6bnVsbCwiQmFja2dyb3VuZEZpbGxUeXBlIjowLCJNYXJnaW4iOnsiJGlkIjoiMTcxMCIsIlRvcCI6MC4wLCJMZWZ0IjowLjAsIlJpZ2h0IjowLjAsIkJvdHRvbSI6MC4wfSwiUGFkZGluZyI6eyIkaWQiOiIxNzExIiwiVG9wIjowLjAsIkxlZnQiOjAuMCwiUmlnaHQiOjAuMCwiQm90dG9tIjowLjB9LCJCYWNrZ3JvdW5kIjp7IiRpZCI6IjE3MTIiLCJDb2xvciI6eyIkaWQiOiIxNzEzIiwiQSI6MjU1LCJSIjoyMzcsIkciOjEyNSwiQiI6NDl9fSwiSXNWaXNpYmxlIjp0cnVlLCJXaWR0aCI6MC4wLCJIZWlnaHQiOjAuMCwiQm9yZGVyU3R5bGUiOnsiJGlkIjoiMTcxNCIsIkxpbmVDb2xvciI6bnVsbCwiTGluZVdlaWdodCI6MC4wLCJMaW5lVHlwZSI6MCwiUGFyZW50U3R5bGUiOm51bGx9LCJQYXJlbnRTdHlsZSI6bnVsbH0sIkhvcml6b250YWxDb25uZWN0b3JTdHlsZSI6eyIkaWQiOiIxNzE1IiwiTGluZUNvbG9yIjp7IiRpZCI6IjE3MTYiLCIkdHlwZSI6Ik5MUkUuQ29tbW9uLkRvbS5Tb2xpZENvbG9yQnJ1c2gsIE5MUkUuQ29tbW9uIiwiQ29sb3IiOnsiJGlkIjoiMTcxNyIsIkEiOjI1NSwiUiI6MCwiRyI6MCwiQiI6MH19LCJMaW5lV2VpZ2h0IjowLjAsIkxpbmVUeXBlIjowLCJQYXJlbnRTdHlsZSI6bnVsbH0sIlZlcnRpY2FsQ29ubmVjdG9yU3R5bGUiOnsiJGlkIjoiMTcxOCIsIkxpbmVDb2xvciI6eyIkaWQiOiIxNzE5IiwiJHR5cGUiOiJOTFJFLkNvbW1vbi5Eb20uU29saWRDb2xvckJydXNoLCBOTFJFLkNvbW1vbiIsIkNvbG9yIjp7IiRpZCI6IjE3MjAiLCJBIjoyNTUsIlIiOjAsIkciOjAsIkIiOjB9fSwiTGluZVdlaWdodCI6MC4wLCJMaW5lVHlwZSI6MCwiUGFyZW50U3R5bGUiOm51bGx9LCJNYXJnaW4iOm51bGwsIlN0YXJ0RGF0ZVBvc2l0aW9uIjozLCJFbmREYXRlUG9zaXRpb24iOjMsIkRhdGVJc1Zpc2libGUiOnRydWUsIlRpdGxlUG9zaXRpb24iOjQsIkR1cmF0aW9uUG9zaXRpb24iOjYsIlBlcmNlbnRhZ2VDb21wbGV0ZWRQb3NpdGlvbiI6MiwiU3BhY2luZyI6MywiSXNCZWxvd1RpbWViYW5kIjpmYWxzZSwiUGVyY2VudGFnZUNvbXBsZXRlU2hhcGVPcGFjaXR5IjozNSwiU2hhcGVTdHlsZSI6eyIkaWQiOiIxNzIxIiwiTWFyZ2luIjp7IiRpZCI6IjE3MjIiLCJUb3AiOjAuMCwiTGVmdCI6NC4wLCJSaWdodCI6NC4wLCJCb3R0b20iOjAuMH0sIlBhZGRpbmciOnsiJGlkIjoiMTcyMyIsIlRvcCI6MC4wLCJMZWZ0IjowLjAsIlJpZ2h0IjowLjAsIkJvdHRvbSI6MC4wfSwiQmFja2dyb3VuZCI6eyIkaWQiOiIxNzI0IiwiQ29sb3IiOnsiJGlkIjoiMTcyNSIsIkEiOjI1NSwiUiI6MjUsIkciOjEwNywiQiI6MzZ9fSwiSXNWaXNpYmxlIjp0cnVlLCJXaWR0aCI6MC4wLCJIZWlnaHQiOjEwLjAsIkJvcmRlclN0eWxlIjp7IiRpZCI6IjE3MjYiLCJMaW5lQ29sb3IiOnsiJGlkIjoiMTcyNyIsIiR0eXBlIjoiTkxSRS5Db21tb24uRG9tLlNvbGlkQ29sb3JCcnVzaCwgTkxSRS5Db21tb24iLCJDb2xvciI6eyIkaWQiOiIxNzI4IiwiQSI6MjU1LCJSIjoyMzQsIkciOjIyLCJCIjozMH19LCJMaW5lV2VpZ2h0IjowLjAsIkxpbmVUeXBlIjowLCJQYXJlbnRTdHlsZSI6bnVsbH0sIlBhcmVudFN0eWxlIjpudWxsfSwiVGl0bGVTdHlsZSI6eyIkaWQiOiIxNzI5IiwiRm9udFNldHRpbmdzIjp7IiRpZCI6IjE3MzAiLCJGb250U2l6ZSI6MTEsIkZvbnROYW1lIjoiQ2FsaWJyaSIsIklzQm9sZCI6ZmFsc2UsIklzSXRhbGljIjpmYWxzZSwiSXNVbmRlcmxpbmVkIjpmYWxzZSwiUGFyZW50U3R5bGUiOm51bGx9LCJBdXRvU2l6ZSI6MCwiRm9yZWdyb3VuZCI6eyIkaWQiOiIxNzMxIiwiQ29sb3IiOnsiJGlkIjoiMTczMi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xNzMzIiwiVG9wIjowLjAsIkxlZnQiOjAuMCwiUmlnaHQiOjAuMCwiQm90dG9tIjowLjB9LCJQYWRkaW5nIjp7IiRpZCI6IjE3MzQiLCJUb3AiOjAuMCwiTGVmdCI6MC4wLCJSaWdodCI6MC4wLCJCb3R0b20iOjAuMH0sIkJhY2tncm91bmQiOnsiJGlkIjoiMTczNSIsIkNvbG9yIjp7IiRpZCI6IjE3MzYiLCJBIjoyNTUsIlIiOjAsIkciOjAsIkIiOjB9fSwiSXNWaXNpYmxlIjp0cnVlLCJXaWR0aCI6MC4wLCJIZWlnaHQiOjAuMCwiQm9yZGVyU3R5bGUiOnsiJGlkIjoiMTczNyIsIkxpbmVDb2xvciI6bnVsbCwiTGluZVdlaWdodCI6MC4wLCJMaW5lVHlwZSI6MCwiUGFyZW50U3R5bGUiOm51bGx9LCJQYXJlbnRTdHlsZSI6bnVsbH0sIkRhdGVTdHlsZSI6eyIkaWQiOiIxNzM4IiwiRm9udFNldHRpbmdzIjp7IiRpZCI6IjE3MzkiLCJGb250U2l6ZSI6MTAsIkZvbnROYW1lIjoiQ2FsaWJyaSIsIklzQm9sZCI6ZmFsc2UsIklzSXRhbGljIjpmYWxzZSwiSXNVbmRlcmxpbmVkIjpmYWxzZSwiUGFyZW50U3R5bGUiOm51bGx9LCJBdXRvU2l6ZSI6MCwiRm9yZWdyb3VuZCI6eyIkaWQiOiIxNzQwIiwiQ29sb3IiOnsiJGlkIjoiMTc0MSIsIkEiOjI1NSwiUiI6MTQsIkciOjQwLCJCIjo2NX19LCJNYXhXaWR0aCI6MjAwLjAsIk1heEhlaWdodCI6IkluZmluaXR5IiwiU21hcnRGb3JlZ3JvdW5kSXNBY3RpdmUiOmZhbHNlLCJIb3Jpem9udGFsQWxpZ25tZW50IjoyLCJWZXJ0aWNhbEFsaWdubWVudCI6MSwiU21hcnRGb3JlZ3JvdW5kIjpudWxsLCJCYWNrZ3JvdW5kRmlsbFR5cGUiOjAsIk1hcmdpbiI6eyIkaWQiOiIxNzQyIiwiVG9wIjowLjAsIkxlZnQiOjAuMCwiUmlnaHQiOjAuMCwiQm90dG9tIjowLjB9LCJQYWRkaW5nIjp7IiRpZCI6IjE3NDMiLCJUb3AiOjAuMCwiTGVmdCI6MC4wLCJSaWdodCI6MC4wLCJCb3R0b20iOjAuMH0sIkJhY2tncm91bmQiOnsiJGlkIjoiMTc0NCIsIkNvbG9yIjp7IiRpZCI6IjE3NDUiLCJBIjoyNTUsIlIiOjE0LCJHIjo0MCwiQiI6NjV9fSwiSXNWaXNpYmxlIjp0cnVlLCJXaWR0aCI6MC4wLCJIZWlnaHQiOjAuMCwiQm9yZGVyU3R5bGUiOnsiJGlkIjoiMTc0NiIsIkxpbmVDb2xvciI6bnVsbCwiTGluZVdlaWdodCI6MC4wLCJMaW5lVHlwZSI6MCwiUGFyZW50U3R5bGUiOm51bGx9LCJQYXJlbnRTdHlsZSI6bnVsbH0sIkRhdGVGb3JtYXQiOnsiJGlkIjoiMTc0Ny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xNzQ4IiwiRm9ybWF0IjowLCJJc1Zpc2libGUiOmZhbHNlLCJMYXN0S25vd25WaXNpYmlsaXR5U3RhdGUiOmZhbHNlfSwiSXNWaXNpYmxlIjp0cnVlLCJQYXJlbnRTdHlsZSI6bnVsbCwiX2V4cGxpY2l0bHlTZXQiOnsiJGlkIjoiMTc0OSIsIlNoYXBlU3R5bGUiOmZhbHNlLCJUaXRsZVN0eWxlIjpmYWxzZSwiRGF0ZVN0eWxlIjpmYWxzZSwiSG9yaXpvbnRhbENvbm5lY3RvclN0eWxlIjpmYWxzZSwiVmVydGljYWxDb25uZWN0b3JTdHlsZSI6ZmFsc2UsIlBlcmNlbnRhZ2VDb21wbGV0ZVNoYXBlT3BhY2l0eSI6ZmFsc2UsIkRhdGVGb3JtYXQiOmZhbHNlLCJJc1Zpc2libGUiOmZhbHNlLCJTaGFwZSI6ZmFsc2UsIlNoYXBlVGhpY2tuZXNzIjpmYWxzZSwiTWFyZ2luIjpmYWxzZSwiU3RhcnREYXRlUG9zaXRpb24iOmZhbHNlLCJFbmREYXRlUG9zaXRpb24iOmZhbHNlLCJUaXRsZVBvc2l0aW9uIjpmYWxzZSwiRHVyYXRpb25Qb3NpdGlvbiI6ZmFsc2UsIlBlcmNlbnRhZ2VDb21wbGV0ZWRQb3NpdGlvbiI6ZmFsc2UsIlNwYWNpbmciOmZhbHNlLCJJc0JlbG93VGltZWJhbmQiOmZhbHNlLCJEdXJhdGlvbkZvcm1hdCI6ZmFsc2UsIldlZWtOdW1iZXJpbmciOmZhbHNlfX0sIkRlZmF1bHRTd2ltbGFuZU1vdFN0eWxlIjp7IiRpZCI6IjE3NTAiLCJTaGFwZSI6MSwiQ29ubmVjdG9yTWFyZ2luIjp7IiRpZCI6IjE3NTEiLCJUb3AiOjAuMCwiTGVmdCI6Mi4wLCJSaWdodCI6Mi4wLCJCb3R0b20iOjAuMH0sIkNvbm5lY3RvclN0eWxlIjp7IiRpZCI6IjE3NTIiLCJMaW5lQ29sb3IiOnsiJGlkIjoiMTc1MyIsIiR0eXBlIjoiTkxSRS5Db21tb24uRG9tLlNvbGlkQ29sb3JCcnVzaCwgTkxSRS5Db21tb24iLCJDb2xvciI6eyIkaWQiOiIxNzU0IiwiQSI6MTI3LCJSIjoxMywiRyI6NTMsIkIiOjE4fX0sIkxpbmVXZWlnaHQiOjEuMCwiTGluZVR5cGUiOjAsIlBhcmVudFN0eWxlIjpudWxsfSwiSXNCZWxvd1RpbWViYW5kIjpmYWxzZSwiUG9zaXRpb25PblRhc2siOjEsIkhpZGVEYXRlIjpmYWxzZSwiU2hhcGVTaXplIjowLCJTcGFjaW5nIjowLjAsIlBhZGRpbmciOnsiJGlkIjoiMTc1NSIsIlRvcCI6NS4wLCJMZWZ0IjozLjAsIlJpZ2h0IjowLjAsIkJvdHRvbSI6Mi4wfSwiU2hhcGVTdHlsZSI6eyIkaWQiOiIxNzU2IiwiTWFyZ2luIjp7IiRpZCI6IjE3NTciLCJUb3AiOjAuMCwiTGVmdCI6MC4wLCJSaWdodCI6MC4wLCJCb3R0b20iOjAuMH0sIlBhZGRpbmciOnsiJGlkIjoiMTc1OCIsIlRvcCI6MC4wLCJMZWZ0IjowLjAsIlJpZ2h0IjowLjAsIkJvdHRvbSI6MC4wfSwiQmFja2dyb3VuZCI6eyIkaWQiOiIxNzU5IiwiQ29sb3IiOnsiJGlkIjoiMTc2MCIsIkEiOjI1NSwiUiI6MTMsIkciOjUzLCJCIjoxOH19LCJJc1Zpc2libGUiOnRydWUsIldpZHRoIjoxMi4wLCJIZWlnaHQiOjE0LjAsIkJvcmRlclN0eWxlIjp7IiRpZCI6IjE3NjEiLCJMaW5lQ29sb3IiOnsiJGlkIjoiMTc2MiIsIiR0eXBlIjoiTkxSRS5Db21tb24uRG9tLlNvbGlkQ29sb3JCcnVzaCwgTkxSRS5Db21tb24iLCJDb2xvciI6eyIkaWQiOiIxNzYzIiwiQSI6MjU1LCJSIjoyNTUsIkciOjI1NSwiQiI6MjU1fX0sIkxpbmVXZWlnaHQiOjAuMCwiTGluZVR5cGUiOjAsIlBhcmVudFN0eWxlIjpudWxsfSwiUGFyZW50U3R5bGUiOm51bGx9LCJUaXRsZVN0eWxlIjp7IiRpZCI6IjE3NjQiLCJGb250U2V0dGluZ3MiOnsiJGlkIjoiMTc2NSIsIkZvbnRTaXplIjoxMSwiRm9udE5hbWUiOiJDYWxpYnJpIiwiSXNCb2xkIjpmYWxzZSwiSXNJdGFsaWMiOmZhbHNlLCJJc1VuZGVybGluZWQiOmZhbHNlLCJQYXJlbnRTdHlsZSI6bnVsbH0sIkF1dG9TaXplIjowLCJGb3JlZ3JvdW5kIjp7IiRpZCI6IjE3NjYiLCJDb2xvciI6eyIkaWQiOiIxNzY3IiwiQSI6MjU1LCJSIjowLCJHIjowLCJCIjowfX0sIk1heFdpZHRoIjoyMDAuMCwiTWF4SGVpZ2h0IjoiSW5maW5pdHkiLCJTbWFydEZvcmVncm91bmRJc0FjdGl2ZSI6ZmFsc2UsIkhvcml6b250YWxBbGlnbm1lbnQiOjEsIlZlcnRpY2FsQWxpZ25tZW50IjoxLCJTbWFydEZvcmVncm91bmQiOm51bGwsIkJhY2tncm91bmRGaWxsVHlwZSI6MCwiTWFyZ2luIjp7IiRpZCI6IjE3NjgiLCJUb3AiOjAuMCwiTGVmdCI6MC4wLCJSaWdodCI6MC4wLCJCb3R0b20iOjAuMH0sIlBhZGRpbmciOnsiJGlkIjoiMTc2OSIsIlRvcCI6MC4wLCJMZWZ0IjowLjAsIlJpZ2h0IjowLjAsIkJvdHRvbSI6MC4wfSwiQmFja2dyb3VuZCI6eyIkaWQiOiIxNzcwIiwiQ29sb3IiOnsiJGlkIjoiMTc3MSIsIkEiOjI1NSwiUiI6MCwiRyI6MCwiQiI6MH19LCJJc1Zpc2libGUiOnRydWUsIldpZHRoIjowLjAsIkhlaWdodCI6MC4wLCJCb3JkZXJTdHlsZSI6eyIkaWQiOiIxNzcyIiwiTGluZUNvbG9yIjpudWxsLCJMaW5lV2VpZ2h0IjowLjAsIkxpbmVUeXBlIjowLCJQYXJlbnRTdHlsZSI6bnVsbH0sIlBhcmVudFN0eWxlIjpudWxsfSwiRGF0ZVN0eWxlIjp7IiRpZCI6IjE3NzMiLCJGb250U2V0dGluZ3MiOnsiJGlkIjoiMTc3NCIsIkZvbnRTaXplIjoxMCwiRm9udE5hbWUiOiJDYWxpYnJpIiwiSXNCb2xkIjpmYWxzZSwiSXNJdGFsaWMiOmZhbHNlLCJJc1VuZGVybGluZWQiOmZhbHNlLCJQYXJlbnRTdHlsZSI6bnVsbH0sIkF1dG9TaXplIjowLCJGb3JlZ3JvdW5kIjp7IiRpZCI6IjE3NzUiLCJDb2xvciI6eyIkaWQiOiIxNzc2IiwiQSI6MjU1LCJSIjoxNCwiRyI6NDAsIkIiOjY1fX0sIk1heFdpZHRoIjoyMDAuMCwiTWF4SGVpZ2h0IjoiSW5maW5pdHkiLCJTbWFydEZvcmVncm91bmRJc0FjdGl2ZSI6ZmFsc2UsIkhvcml6b250YWxBbGlnbm1lbnQiOjEsIlZlcnRpY2FsQWxpZ25tZW50IjoxLCJTbWFydEZvcmVncm91bmQiOm51bGwsIkJhY2tncm91bmRGaWxsVHlwZSI6MCwiTWFyZ2luIjp7IiRpZCI6IjE3NzciLCJUb3AiOjAuMCwiTGVmdCI6MC4wLCJSaWdodCI6MC4wLCJCb3R0b20iOjAuMH0sIlBhZGRpbmciOnsiJGlkIjoiMTc3OCIsIlRvcCI6MC4wLCJMZWZ0IjowLjAsIlJpZ2h0IjowLjAsIkJvdHRvbSI6MC4wfSwiQmFja2dyb3VuZCI6eyIkaWQiOiIxNzc5IiwiQ29sb3IiOnsiJGlkIjoiMTc4MCIsIkEiOjI1NSwiUiI6MTQsIkciOjQwLCJCIjo2NX19LCJJc1Zpc2libGUiOnRydWUsIldpZHRoIjowLjAsIkhlaWdodCI6MC4wLCJCb3JkZXJTdHlsZSI6eyIkaWQiOiIxNzgxIiwiTGluZUNvbG9yIjpudWxsLCJMaW5lV2VpZ2h0IjowLjAsIkxpbmVUeXBlIjowLCJQYXJlbnRTdHlsZSI6bnVsbH0sIlBhcmVudFN0eWxlIjpudWxsfSwiRGF0ZUZvcm1hdCI6eyIkaWQiOiIxNzgy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E3ODMiLCJGb3JtYXQiOjAsIklzVmlzaWJsZSI6ZmFsc2UsIkxhc3RLbm93blZpc2liaWxpdHlTdGF0ZSI6ZmFsc2V9LCJJc1Zpc2libGUiOmZhbHNlLCJQYXJlbnRTdHlsZSI6bnVsbH0sIkRlZmF1bHRTd2ltbGFuZU1pbGVzdG9uZVN0eWxlIjp7IiRpZCI6IjE3ODQiLCJUaXRsZVBvc2l0aW9uIjoiTGVmdCIsIkRhdGVQb3NpdGlvbiI6IlJpZ2h0IiwiU2hhcGVUeXBlIjoxLCJTaGFwZVNpemUiOjAsIlNwYWNpbmciOjUsIlNoYXBlU3R5bGUiOnsiJGlkIjoiMTc4NSIsIk1hcmdpbiI6eyIkaWQiOiIxNzg2IiwiVG9wIjowLjAsIkxlZnQiOjAuMCwiUmlnaHQiOjAuMCwiQm90dG9tIjowLjB9LCJQYWRkaW5nIjp7IiRpZCI6IjE3ODciLCJUb3AiOjAuMCwiTGVmdCI6MC4wLCJSaWdodCI6MC4wLCJCb3R0b20iOjAuMH0sIkJhY2tncm91bmQiOnsiJGlkIjoiMTc4OCIsIkNvbG9yIjp7IiRpZCI6IjE3ODkiLCJBIjoyNTUsIlIiOjI1LCJHIjoxMDcsIkIiOjM2fX0sIklzVmlzaWJsZSI6dHJ1ZSwiV2lkdGgiOjEyLjAsIkhlaWdodCI6MTQuMCwiQm9yZGVyU3R5bGUiOnsiJGlkIjoiMTc5MCIsIkxpbmVDb2xvciI6eyIkaWQiOiIxNzkxIiwiJHR5cGUiOiJOTFJFLkNvbW1vbi5Eb20uU29saWRDb2xvckJydXNoLCBOTFJFLkNvbW1vbiIsIkNvbG9yIjp7IiRpZCI6IjE3OTIiLCJBIjoyNTUsIlIiOjIzNCwiRyI6MjIsIkIiOjMwfX0sIkxpbmVXZWlnaHQiOjAuMCwiTGluZVR5cGUiOjAsIlBhcmVudFN0eWxlIjpudWxsfSwiUGFyZW50U3R5bGUiOm51bGx9LCJUaXRsZVN0eWxlIjp7IiRpZCI6IjE3OTMiLCJGb250U2V0dGluZ3MiOnsiJGlkIjoiMTc5NCIsIkZvbnRTaXplIjoxMSwiRm9udE5hbWUiOiJDYWxpYnJpIiwiSXNCb2xkIjpmYWxzZSwiSXNJdGFsaWMiOmZhbHNlLCJJc1VuZGVybGluZWQiOmZhbHNlLCJQYXJlbnRTdHlsZSI6bnVsbH0sIkF1dG9TaXplIjowLCJGb3JlZ3JvdW5kIjp7IiRpZCI6IjE3OTUiLCJDb2xvciI6eyIkaWQiOiIxNzk2IiwiQSI6MjU1LCJSIjowLCJHIjowLCJCIjowfX0sIk1heFdpZHRoIjoyMDAuMCwiTWF4SGVpZ2h0IjoiSW5maW5pdHkiLCJTbWFydEZvcmVncm91bmRJc0FjdGl2ZSI6ZmFsc2UsIkhvcml6b250YWxBbGlnbm1lbnQiOjIsIlZlcnRpY2FsQWxpZ25tZW50IjoxLCJTbWFydEZvcmVncm91bmQiOm51bGwsIkJhY2tncm91bmRGaWxsVHlwZSI6MCwiTWFyZ2luIjp7IiRpZCI6IjE3OTciLCJUb3AiOjAuMCwiTGVmdCI6MC4wLCJSaWdodCI6MC4wLCJCb3R0b20iOjAuMH0sIlBhZGRpbmciOnsiJGlkIjoiMTc5OCIsIlRvcCI6MC4wLCJMZWZ0IjowLjAsIlJpZ2h0IjowLjAsIkJvdHRvbSI6MC4wfSwiQmFja2dyb3VuZCI6eyIkaWQiOiIxNzk5IiwiQ29sb3IiOnsiJGlkIjoiMTgwMCIsIkEiOjI1NSwiUiI6MCwiRyI6MCwiQiI6MH19LCJJc1Zpc2libGUiOnRydWUsIldpZHRoIjowLjAsIkhlaWdodCI6MC4wLCJCb3JkZXJTdHlsZSI6eyIkaWQiOiIxODAxIiwiTGluZUNvbG9yIjpudWxsLCJMaW5lV2VpZ2h0IjowLjAsIkxpbmVUeXBlIjowLCJQYXJlbnRTdHlsZSI6bnVsbH0sIlBhcmVudFN0eWxlIjpudWxsfSwiRGF0ZVN0eWxlIjp7IiRpZCI6IjE4MDIiLCJGb250U2V0dGluZ3MiOnsiJGlkIjoiMTgwMyIsIkZvbnRTaXplIjoxMCwiRm9udE5hbWUiOiJDYWxpYnJpIiwiSXNCb2xkIjpmYWxzZSwiSXNJdGFsaWMiOmZhbHNlLCJJc1VuZGVybGluZWQiOmZhbHNlLCJQYXJlbnRTdHlsZSI6bnVsbH0sIkF1dG9TaXplIjowLCJGb3JlZ3JvdW5kIjp7IiRpZCI6IjE4MDQiLCJDb2xvciI6eyIkaWQiOiIxODA1IiwiQSI6MjU1LCJSIjoxNCwiRyI6NDAsIkIiOjY1fX0sIk1heFdpZHRoIjoyMDAuMCwiTWF4SGVpZ2h0IjoiSW5maW5pdHkiLCJTbWFydEZvcmVncm91bmRJc0FjdGl2ZSI6ZmFsc2UsIkhvcml6b250YWxBbGlnbm1lbnQiOjAsIlZlcnRpY2FsQWxpZ25tZW50IjoxLCJTbWFydEZvcmVncm91bmQiOm51bGwsIkJhY2tncm91bmRGaWxsVHlwZSI6MCwiTWFyZ2luIjp7IiRpZCI6IjE4MDYiLCJUb3AiOjAuMCwiTGVmdCI6MC4wLCJSaWdodCI6MC4wLCJCb3R0b20iOjAuMH0sIlBhZGRpbmciOnsiJGlkIjoiMTgwNyIsIlRvcCI6MC4wLCJMZWZ0IjowLjAsIlJpZ2h0IjowLjAsIkJvdHRvbSI6MC4wfSwiQmFja2dyb3VuZCI6eyIkaWQiOiIxODA4IiwiQ29sb3IiOnsiJGlkIjoiMTgwOSIsIkEiOjI1NSwiUiI6MTQsIkciOjQwLCJCIjo2NX19LCJJc1Zpc2libGUiOnRydWUsIldpZHRoIjowLjAsIkhlaWdodCI6MC4wLCJCb3JkZXJTdHlsZSI6eyIkaWQiOiIxODEwIiwiTGluZUNvbG9yIjpudWxsLCJMaW5lV2VpZ2h0IjowLjAsIkxpbmVUeXBlIjowLCJQYXJlbnRTdHlsZSI6bnVsbH0sIlBhcmVudFN0eWxlIjpudWxsfSwiRGF0ZUZvcm1hdCI6eyIkaWQiOiIxODEx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E4MTIiLCJGb3JtYXQiOjAsIklzVmlzaWJsZSI6ZmFsc2UsIkxhc3RLbm93blZpc2liaWxpdHlTdGF0ZSI6ZmFsc2V9LCJJc1Zpc2libGUiOnRydWUsIlBhcmVudFN0eWxlIjpudWxsfSwiRGVmYXVsdFN3aW1sYW5lQWN0aXZpdHlTdHlsZSI6eyIkaWQiOiIxODEzIiwiSGVhZGVyU3R5bGUiOnsiJGlkIjoiMTgxNCIsIlRleHRTdHlsZSI6eyIkaWQiOiIxODE1IiwiRm9udFNldHRpbmdzIjp7IiRpZCI6IjE4MTYiLCJGb250U2l6ZSI6MTEsIkZvbnROYW1lIjoiQ2FsaWJyaSIsIklzQm9sZCI6ZmFsc2UsIklzSXRhbGljIjpmYWxzZSwiSXNVbmRlcmxpbmVkIjpmYWxzZSwiUGFyZW50U3R5bGUiOm51bGx9LCJBdXRvU2l6ZSI6MiwiRm9yZWdyb3VuZCI6eyIkaWQiOiIxODE3IiwiQ29sb3IiOnsiJGlkIjoiMTgxOCIsIkEiOjI1NSwiUiI6MCwiRyI6MCwiQiI6MH19LCJNYXhXaWR0aCI6IkluZmluaXR5IiwiTWF4SGVpZ2h0IjoiSW5maW5pdHkiLCJTbWFydEZvcmVncm91bmRJc0FjdGl2ZSI6ZmFsc2UsIkhvcml6b250YWxBbGlnbm1lbnQiOjAsIlZlcnRpY2FsQWxpZ25tZW50IjowLCJTbWFydEZvcmVncm91bmQiOm51bGwsIkJhY2tncm91bmRGaWxsVHlwZSI6MCwiTWFyZ2luIjp7IiRpZCI6IjE4MTkiLCJUb3AiOjAuMCwiTGVmdCI6MC4wLCJSaWdodCI6MC4wLCJCb3R0b20iOjAuMH0sIlBhZGRpbmciOnsiJGlkIjoiMTgyMCIsIlRvcCI6MC4wLCJMZWZ0IjowLjAsIlJpZ2h0IjowLjAsIkJvdHRvbSI6MC4wfSwiQmFja2dyb3VuZCI6eyIkaWQiOiIxODIxIiwiQ29sb3IiOnsiJGlkIjoiMTgyMiIsIkEiOjI1NSwiUiI6MCwiRyI6MCwiQiI6MH19LCJJc1Zpc2libGUiOnRydWUsIldpZHRoIjowLjAsIkhlaWdodCI6MC4wLCJCb3JkZXJTdHlsZSI6bnVsbCwiUGFyZW50U3R5bGUiOm51bGx9LCJSZWN0YW5nbGVTdHlsZSI6eyIkaWQiOiIxODIzIiwiTWFyZ2luIjp7IiRpZCI6IjE4MjQiLCJUb3AiOjAuMCwiTGVmdCI6MC4wLCJSaWdodCI6MC4wLCJCb3R0b20iOjAuMH0sIlBhZGRpbmciOnsiJGlkIjoiMTgyNSIsIlRvcCI6MC4wLCJMZWZ0IjowLjAsIlJpZ2h0IjowLjAsIkJvdHRvbSI6MC4wfSwiQmFja2dyb3VuZCI6eyIkaWQiOiIxODI2IiwiQ29sb3IiOnsiJGlkIjoiMTgyNyIsIkEiOjYzLCJSIjoyNSwiRyI6MTA3LCJCIjozNn19LCJJc1Zpc2libGUiOnRydWUsIldpZHRoIjowLjAsIkhlaWdodCI6MC4wLCJCb3JkZXJTdHlsZSI6eyIkaWQiOiIxODI4IiwiTGluZUNvbG9yIjp7IiRpZCI6IjE4MjkiLCIkdHlwZSI6Ik5MUkUuQ29tbW9uLkRvbS5Tb2xpZENvbG9yQnJ1c2gsIE5MUkUuQ29tbW9uIiwiQ29sb3IiOnsiJGlkIjoiMTgzMCIsIkEiOjI1NSwiUiI6MjU1LCJHIjoyNTUsIkIiOjI1NX19LCJMaW5lV2VpZ2h0IjowLjAsIkxpbmVUeXBlIjowLCJQYXJlbnRTdHlsZSI6bnVsbH0sIlBhcmVudFN0eWxlIjpudWxsfSwiTWFyZ2luIjp7IiRpZCI6IjE4MzEiLCJUb3AiOjAuMCwiTGVmdCI6MC4wLCJSaWdodCI6MC4wLCJCb3R0b20iOjAuMH0sIlBhZGRpbmciOnsiJGlkIjoiMTgzMiIsIlRvcCI6MC4wLCJMZWZ0IjowLjAsIlJpZ2h0IjowLjAsIkJvdHRvbSI6MC4wfSwiQmFja2dyb3VuZCI6bnVsbCwiSXNWaXNpYmxlIjp0cnVlLCJXaWR0aCI6MC4wLCJIZWlnaHQiOjAuMCwiQm9yZGVyU3R5bGUiOm51bGwsIlBhcmVudFN0eWxlIjpudWxsfSwiQmFja2dyb3VuZFN0eWxlIjp7IiRpZCI6IjE4MzMiLCJNYXJnaW4iOnsiJGlkIjoiMTgzNCIsIlRvcCI6MC4wLCJMZWZ0IjowLjAsIlJpZ2h0IjowLjAsIkJvdHRvbSI6MC4wfSwiUGFkZGluZyI6eyIkaWQiOiIxODM1IiwiVG9wIjowLjAsIkxlZnQiOjAuMCwiUmlnaHQiOjAuMCwiQm90dG9tIjowLjB9LCJCYWNrZ3JvdW5kIjp7IiRpZCI6IjE4MzYiLCJDb2xvciI6eyIkaWQiOiIxODM3IiwiQSI6NTEsIlIiOjIwMCwiRyI6MjAwLCJCIjoyMDB9fSwiSXNWaXNpYmxlIjp0cnVlLCJXaWR0aCI6MC4wLCJIZWlnaHQiOjAuMCwiQm9yZGVyU3R5bGUiOnsiJGlkIjoiMTgzOCIsIkxpbmVDb2xvciI6eyIkaWQiOiIxODM5IiwiJHR5cGUiOiJOTFJFLkNvbW1vbi5Eb20uU29saWRDb2xvckJydXNoLCBOTFJFLkNvbW1vbiIsIkNvbG9yIjp7IiRpZCI6IjE4NDAiLCJBIjoyNTUsIlIiOjIzNCwiRyI6MjIsIkIiOjMwfX0sIkxpbmVXZWlnaHQiOjAuMCwiTGluZVR5cGUiOjAsIlBhcmVudFN0eWxlIjpudWxsfSwiUGFyZW50U3R5bGUiOm51bGx9LCJNYXJnaW4iOnsiJGlkIjoiMTg0MSIsIlRvcCI6MC4wLCJMZWZ0IjowLjAsIlJpZ2h0IjowLjAsIkJvdHRvbSI6MC4wfSwiUGFkZGluZyI6eyIkaWQiOiIxODQyIiwiVG9wIjowLjAsIkxlZnQiOjAuMCwiUmlnaHQiOjAuMCwiQm90dG9tIjowLjB9LCJJc1Zpc2libGUiOnRydWUsIldpZHRoIjowLjAsIkhlaWdodCI6MC4wLCJCb3JkZXJTdHlsZSI6eyIkaWQiOiIxODQzIiwiTGluZUNvbG9yIjpudWxsLCJMaW5lV2VpZ2h0IjowLjAsIkxpbmVUeXBlIjowLCJQYXJlbnRTdHlsZSI6bnVsbH0sIlBhcmVudFN0eWxlIjpudWxsfSwiTWFyZ2luIjp7IiRpZCI6IjE4NDQiLCJUb3AiOjAuMCwiTGVmdCI6MC4wLCJSaWdodCI6MC4wLCJCb3R0b20iOjAuMH0sIlBhZGRpbmciOnsiJGlkIjoiMTg0NSIsIlRvcCI6MC4wLCJMZWZ0IjowLjAsIlJpZ2h0IjowLjAsIkJvdHRvbSI6MC4wfSwiSXNWaXNpYmxlIjp0cnVlLCJXaWR0aCI6MC4wLCJIZWlnaHQiOjAuMCwiQm9yZGVyU3R5bGUiOnsiJGlkIjoiMTg0NiIsIkxpbmVDb2xvciI6bnVsbCwiTGluZVdlaWdodCI6MC4wLCJMaW5lVHlwZSI6MCwiUGFyZW50U3R5bGUiOm51bGx9LCJQYXJlbnRTdHlsZSI6bnVsbH19LHsiJGlkIjoiMTg0NyIsIl9hY3Rpdml0aWVzIjpbeyIkaWQiOiIxODQ4IiwiX3Jvd3MiOlt7IiRpZCI6IjE4NDkiLCJfdGFza3MiOlt7IiRpZCI6IjE4NTAiLCJfYXR0YWNoZWRNaWxlc3RvbmVzIjpbXSwiVGFza0RlZmluaXRpb24iOnsiJGlkIjoiMTg1MSIsIkdyb3VwTmFtZSI6bnVsbCwiU3RhcnREYXRlIjoiMjAyNS0wOS0wMVQwMDowMDowMFoiLCJFbmREYXRlIjoiMjAyNi0wMS0yOVQyMzo1OTowMFoiLCJQZXJjZW50YWdlQ29tcGxldGUiOm51bGwsIlN0eWxlIjp7IiRpZCI6IjE4NTIiLCJTaGFwZSI6MSwiU2hhcGVUaGlja25lc3MiOjAsIkR1cmF0aW9uRm9ybWF0IjowLCJJbmNsdWRlTm9uV29ya2luZ0RheXNJbkR1cmF0aW9uIjpmYWxzZSwiUGVyY2VudGFnZUNvbXBsZXRlU3R5bGUiOnsiJGlkIjoiMTg1MyIsIkZvbnRTZXR0aW5ncyI6eyIkaWQiOiIxODU0IiwiRm9udFNpemUiOjEwLCJGb250TmFtZSI6IkNhbGlicmkiLCJJc0JvbGQiOmZhbHNlLCJJc0l0YWxpYyI6ZmFsc2UsIklzVW5kZXJsaW5lZCI6ZmFsc2UsIlBhcmVudFN0eWxlIjpudWxsfSwiQXV0b1NpemUiOjAsIkZvcmVncm91bmQiOnsiJGlkIjoiMTg1NSIsIkNvbG9yIjp7IiRpZCI6IjE4NTYiLCJBIjoyNTUsIlIiOjIzMiwiRyI6MjMyLCJCIjoyMzJ9fSwiTWF4V2lkdGgiOjIwMC4wLCJNYXhIZWlnaHQiOiJJbmZpbml0eSIsIlNtYXJ0Rm9yZWdyb3VuZElzQWN0aXZlIjpmYWxzZSwiSG9yaXpvbnRhbEFsaWdubWVudCI6MSwiVmVydGljYWxBbGlnbm1lbnQiOjEsIlNtYXJ0Rm9yZWdyb3VuZCI6bnVsbCwiQmFja2dyb3VuZEZpbGxUeXBlIjowLCJNYXJnaW4iOnsiJGlkIjoiMTg1NyIsIlRvcCI6MC4wLCJMZWZ0IjowLjAsIlJpZ2h0IjowLjAsIkJvdHRvbSI6MC4wfSwiUGFkZGluZyI6eyIkaWQiOiIxODU4IiwiVG9wIjowLjAsIkxlZnQiOjAuMCwiUmlnaHQiOjAuMCwiQm90dG9tIjowLjB9LCJCYWNrZ3JvdW5kIjp7IiRpZCI6IjE4NTkiLCJDb2xvciI6eyIkaWQiOiIxODYwIiwiQSI6ODksIlIiOjAsIkciOjAsIkIiOjB9fSwiSXNWaXNpYmxlIjp0cnVlLCJXaWR0aCI6MC4wLCJIZWlnaHQiOjAuMCwiQm9yZGVyU3R5bGUiOnsiJGlkIjoiMTg2MSIsIkxpbmVDb2xvciI6bnVsbCwiTGluZVdlaWdodCI6MC4wLCJMaW5lVHlwZSI6MCwiUGFyZW50U3R5bGUiOm51bGx9LCJQYXJlbnRTdHlsZSI6bnVsbH0sIkR1cmF0aW9uU3R5bGUiOnsiJGlkIjoiMTg2MiIsIkZvbnRTZXR0aW5ncyI6eyIkaWQiOiIxODYzIiwiRm9udFNpemUiOjEwLCJGb250TmFtZSI6IkNhbGlicmkiLCJJc0JvbGQiOmZhbHNlLCJJc0l0YWxpYyI6ZmFsc2UsIklzVW5kZXJsaW5lZCI6ZmFsc2UsIlBhcmVudFN0eWxlIjpudWxsfSwiQXV0b1NpemUiOjAsIkZvcmVncm91bmQiOnsiJGlkIjoiMTg2NCIsIkNvbG9yIjp7IiRpZCI6IjE4NjUiLCJBIjoyNTUsIlIiOjIzNywiRyI6MTI1LCJCIjo0OX19LCJNYXhXaWR0aCI6MjAwLjAsIk1heEhlaWdodCI6IkluZmluaXR5IiwiU21hcnRGb3JlZ3JvdW5kSXNBY3RpdmUiOmZhbHNlLCJIb3Jpem9udGFsQWxpZ25tZW50IjowLCJWZXJ0aWNhbEFsaWdubWVudCI6MSwiU21hcnRGb3JlZ3JvdW5kIjpudWxsLCJCYWNrZ3JvdW5kRmlsbFR5cGUiOjAsIk1hcmdpbiI6eyIkaWQiOiIxODY2IiwiVG9wIjowLjAsIkxlZnQiOjAuMCwiUmlnaHQiOjAuMCwiQm90dG9tIjowLjB9LCJQYWRkaW5nIjp7IiRpZCI6IjE4NjciLCJUb3AiOjAuMCwiTGVmdCI6MC4wLCJSaWdodCI6MC4wLCJCb3R0b20iOjAuMH0sIkJhY2tncm91bmQiOnsiJGlkIjoiMTg2OCIsIkNvbG9yIjp7IiRpZCI6IjE4NjkiLCJBIjoyNTUsIlIiOjIzNywiRyI6MTI1LCJCIjo0OX19LCJJc1Zpc2libGUiOnRydWUsIldpZHRoIjowLjAsIkhlaWdodCI6MC4wLCJCb3JkZXJTdHlsZSI6eyIkaWQiOiIxODcwIiwiTGluZUNvbG9yIjpudWxsLCJMaW5lV2VpZ2h0IjowLjAsIkxpbmVUeXBlIjowLCJQYXJlbnRTdHlsZSI6bnVsbH0sIlBhcmVudFN0eWxlIjpudWxsfSwiSG9yaXpvbnRhbENvbm5lY3RvclN0eWxlIjp7IiRpZCI6IjE4NzEiLCJMaW5lQ29sb3IiOnsiJGlkIjoiMTg3MiIsIiR0eXBlIjoiTkxSRS5Db21tb24uRG9tLlNvbGlkQ29sb3JCcnVzaCwgTkxSRS5Db21tb24iLCJDb2xvciI6eyIkaWQiOiIxODczIiwiQSI6MjU1LCJSIjowLCJHIjowLCJCIjowfX0sIkxpbmVXZWlnaHQiOjAuMCwiTGluZVR5cGUiOjAsIlBhcmVudFN0eWxlIjpudWxsfSwiVmVydGljYWxDb25uZWN0b3JTdHlsZSI6eyIkaWQiOiIxODc0IiwiTGluZUNvbG9yIjp7IiRpZCI6IjE4NzUiLCIkdHlwZSI6Ik5MUkUuQ29tbW9uLkRvbS5Tb2xpZENvbG9yQnJ1c2gsIE5MUkUuQ29tbW9uIiwiQ29sb3IiOnsiJGlkIjoiMTg3NiIsIkEiOjI1NSwiUiI6MCwiRyI6MCwiQiI6MH19LCJMaW5lV2VpZ2h0IjowLjAsIkxpbmVUeXBlIjowLCJQYXJlbnRTdHlsZSI6bnVsbH0sIk1hcmdpbiI6bnVsbCwiU3RhcnREYXRlUG9zaXRpb24iOjYsIkVuZERhdGVQb3NpdGlvbiI6NiwiRGF0ZUlzVmlzaWJsZSI6ZmFsc2UsIlRpdGxlUG9zaXRpb24iOjQsIkR1cmF0aW9uUG9zaXRpb24iOjYsIlBlcmNlbnRhZ2VDb21wbGV0ZWRQb3NpdGlvbiI6MiwiU3BhY2luZyI6MywiSXNCZWxvd1RpbWViYW5kIjp0cnVlLCJQZXJjZW50YWdlQ29tcGxldGVTaGFwZU9wYWNpdHkiOjM1LCJTaGFwZVN0eWxlIjp7IiRpZCI6IjE4NzciLCJNYXJnaW4iOnsiJGlkIjoiMTg3OCIsIlRvcCI6MC4wLCJMZWZ0Ijo0LjAsIlJpZ2h0Ijo0LjAsIkJvdHRvbSI6MC4wfSwiUGFkZGluZyI6eyIkaWQiOiIxODc5IiwiVG9wIjowLjAsIkxlZnQiOjAuMCwiUmlnaHQiOjAuMCwiQm90dG9tIjowLjB9LCJCYWNrZ3JvdW5kIjp7IiRpZCI6IjE4ODAiLCJDb2xvciI6eyIkaWQiOiIxODgxIiwiQSI6MjU1LCJSIjoyMSwiRyI6OTYsIkIiOjEzMH19LCJJc1Zpc2libGUiOnRydWUsIldpZHRoIjowLjAsIkhlaWdodCI6MTAuMCwiQm9yZGVyU3R5bGUiOnsiJGlkIjoiMTg4MiIsIkxpbmVDb2xvciI6eyIkaWQiOiIxODgzIiwiJHR5cGUiOiJOTFJFLkNvbW1vbi5Eb20uU29saWRDb2xvckJydXNoLCBOTFJFLkNvbW1vbiIsIkNvbG9yIjp7IiRpZCI6IjE4ODQiLCJBIjoyNTUsIlIiOjIzNCwiRyI6MjIsIkIiOjMwfX0sIkxpbmVXZWlnaHQiOjAuMCwiTGluZVR5cGUiOjAsIlBhcmVudFN0eWxlIjpudWxsfSwiUGFyZW50U3R5bGUiOm51bGx9LCJUaXRsZVN0eWxlIjp7IiRpZCI6IjE4ODUiLCJGb250U2V0dGluZ3MiOnsiJGlkIjoiMTg4NiIsIkZvbnRTaXplIjoxMSwiRm9udE5hbWUiOiJDYWxpYnJpIiwiSXNCb2xkIjpmYWxzZSwiSXNJdGFsaWMiOmZhbHNlLCJJc1VuZGVybGluZWQiOmZhbHNlLCJQYXJlbnRTdHlsZSI6bnVsbH0sIkF1dG9TaXplIjowLCJGb3JlZ3JvdW5kIjp7IiRpZCI6IjE4ODciLCJDb2xvciI6eyIkaWQiOiIxODg4IiwiQSI6MjU1LCJSIjowLCJHIjowLCJCIjowfX0sIk1heFdpZHRoIjo3MjAuMCwiTWF4SGVpZ2h0IjoiSW5maW5pdHkiLCJTbWFydEZvcmVncm91bmRJc0FjdGl2ZSI6ZmFsc2UsIkhvcml6b250YWxBbGlnbm1lbnQiOjAsIlZlcnRpY2FsQWxpZ25tZW50IjoxLCJTbWFydEZvcmVncm91bmQiOm51bGwsIkJhY2tncm91bmRGaWxsVHlwZSI6MCwiTWFyZ2luIjp7IiRpZCI6IjE4ODkiLCJUb3AiOjAuMCwiTGVmdCI6MC4wLCJSaWdodCI6MC4wLCJCb3R0b20iOjAuMH0sIlBhZGRpbmciOnsiJGlkIjoiMTg5MCIsIlRvcCI6MC4wLCJMZWZ0IjowLjAsIlJpZ2h0IjowLjAsIkJvdHRvbSI6MC4wfSwiQmFja2dyb3VuZCI6eyIkaWQiOiIxODkxIiwiQ29sb3IiOnsiJGlkIjoiMTg5MiIsIkEiOjAsIlIiOjI1NSwiRyI6MjU1LCJCIjoyNTV9fSwiSXNWaXNpYmxlIjp0cnVlLCJXaWR0aCI6MC4wLCJIZWlnaHQiOjAuMCwiQm9yZGVyU3R5bGUiOnsiJGlkIjoiMTg5MyIsIkxpbmVDb2xvciI6bnVsbCwiTGluZVdlaWdodCI6MC4wLCJMaW5lVHlwZSI6MCwiUGFyZW50U3R5bGUiOm51bGx9LCJQYXJlbnRTdHlsZSI6bnVsbH0sIkRhdGVTdHlsZSI6eyIkaWQiOiIxODk0IiwiRm9udFNldHRpbmdzIjp7IiRpZCI6IjE4OTUiLCJGb250U2l6ZSI6MTAsIkZvbnROYW1lIjoiQ2FsaWJyaSIsIklzQm9sZCI6ZmFsc2UsIklzSXRhbGljIjpmYWxzZSwiSXNVbmRlcmxpbmVkIjpmYWxzZSwiUGFyZW50U3R5bGUiOm51bGx9LCJBdXRvU2l6ZSI6MCwiRm9yZWdyb3VuZCI6eyIkaWQiOiIxODk2IiwiQ29sb3IiOnsiJGlkIjoiMTg5NyIsIkEiOjI1NSwiUiI6MTQsIkciOjQwLCJCIjo2NX19LCJNYXhXaWR0aCI6MjAwLjAsIk1heEhlaWdodCI6IkluZmluaXR5IiwiU21hcnRGb3JlZ3JvdW5kSXNBY3RpdmUiOmZhbHNlLCJIb3Jpem9udGFsQWxpZ25tZW50IjoyLCJWZXJ0aWNhbEFsaWdubWVudCI6MSwiU21hcnRGb3JlZ3JvdW5kIjpudWxsLCJCYWNrZ3JvdW5kRmlsbFR5cGUiOjAsIk1hcmdpbiI6eyIkaWQiOiIxODk4IiwiVG9wIjowLjAsIkxlZnQiOjAuMCwiUmlnaHQiOjAuMCwiQm90dG9tIjowLjB9LCJQYWRkaW5nIjp7IiRpZCI6IjE4OTkiLCJUb3AiOjAuMCwiTGVmdCI6MC4wLCJSaWdodCI6MC4wLCJCb3R0b20iOjAuMH0sIkJhY2tncm91bmQiOnsiJGlkIjoiMTkwMCIsIkNvbG9yIjp7IiRpZCI6IjE5MDEiLCJBIjowLCJSIjoyNTUsIkciOjI1NSwiQiI6MjU1fX0sIklzVmlzaWJsZSI6dHJ1ZSwiV2lkdGgiOjAuMCwiSGVpZ2h0IjowLjAsIkJvcmRlclN0eWxlIjp7IiRpZCI6IjE5MDIiLCJMaW5lQ29sb3IiOm51bGwsIkxpbmVXZWlnaHQiOjAuMCwiTGluZVR5cGUiOjAsIlBhcmVudFN0eWxlIjpudWxsfSwiUGFyZW50U3R5bGUiOm51bGx9LCJEYXRlRm9ybWF0Ijp7IiRpZCI6IjE5MDMiLCJGb3JtYXRTdHJpbmciOiJNTU0geXl5eSIsIlNlcGFyYXRvciI6Ii8iLCJVc2VJbnRlcm5hdGlvbmFsRGF0ZUZvcm1hdCI6ZmFsc2UsIkRhdGVJc1Zpc2libGUiOnRydWUsIlRpbWVJc1Zpc2libGUiOmZhbHNlLCJIb3VyRGlnaXRzIjoxLCJBbVBtRGVzaWduYXRvciI6MiwiVHJpbTAwTWludXRlcyI6ZmFsc2UsIkxhc3RLbm93blZpc2liaWxpdHlTdGF0ZSI6bnVsbH0sIldlZWtOdW1iZXJpbmciOnsiJGlkIjoiMTkwNCIsIkZvcm1hdCI6MCwiSXNWaXNpYmxlIjpmYWxzZSwiTGFzdEtub3duVmlzaWJpbGl0eVN0YXRlIjpmYWxzZX0sIklzVmlzaWJsZSI6dHJ1ZSwiUGFyZW50U3R5bGUiOm51bGx9LCJJbmRleCI6MjMsIlNtYXJ0RHVyYXRpb25BY3RpdmF0ZWQiOmZhbHNlLCJEYXRlRm9ybWF0Ijp7IiRyZWYiOiIxOTAzIn0sIldlZWtOdW1iZXJpbmciOnsiJGlkIjoiMTkwNSIsIkZvcm1hdCI6MCwiSXNWaXNpYmxlIjpmYWxzZSwiTGFzdEtub3duVmlzaWJpbGl0eVN0YXRlIjpmYWxzZX0sIklkIjoiM2EyMTljMzEtNzAyYS00M2Q1LTljZmEtNTgyNWM2ZGYzNjJmIiwiSW1wb3J0SWQiOm51bGwsIlRpdGxlIjoiQ2F2ZTogTWFudWZhY3R1cmluZyBwaGFzZSAoQ05SKSIsIk5vdGUiOm51bGwsIkh5cGVybGluayI6eyIkaWQiOiIxOTA2IiwiQWRkcmVzcyI6IiIsIlN1YkFkZHJlc3MiOiIifSwiSXNDaGFuZ2VkIjpmYWxzZSwiSXNOZXciOmZhbHNlfX1dLCJfbWlsZXN0b25lcyI6W10sIklkIjoiMDAwMDAwMDAtMDAwMC0wMDAwLTAwMDAtMDAwMDAwMDAwMDAwIiwiSXNTaW5nbGVJdGVtUm93Ijp0cnVlfSx7IiRpZCI6IjE5MDciLCJfdGFza3MiOlt7IiRpZCI6IjE5MDgiLCJfYXR0YWNoZWRNaWxlc3RvbmVzIjpbXSwiVGFza0RlZmluaXRpb24iOnsiJGlkIjoiMTkwOSIsIkdyb3VwTmFtZSI6bnVsbCwiU3RhcnREYXRlIjoiMjAyNi0wMS0zMFQwMDowMDowMFoiLCJFbmREYXRlIjoiMjAyNi0xMC0wMlQyMzo1OTowMFoiLCJQZXJjZW50YWdlQ29tcGxldGUiOm51bGwsIlN0eWxlIjp7IiRpZCI6IjE5MTAiLCJTaGFwZSI6MSwiU2hhcGVUaGlja25lc3MiOjAsIkR1cmF0aW9uRm9ybWF0IjowLCJJbmNsdWRlTm9uV29ya2luZ0RheXNJbkR1cmF0aW9uIjpmYWxzZSwiUGVyY2VudGFnZUNvbXBsZXRlU3R5bGUiOnsiJGlkIjoiMTkxMSIsIkZvbnRTZXR0aW5ncyI6eyIkaWQiOiIxOTEyIiwiRm9udFNpemUiOjEwLCJGb250TmFtZSI6IkNhbGlicmkiLCJJc0JvbGQiOmZhbHNlLCJJc0l0YWxpYyI6ZmFsc2UsIklzVW5kZXJsaW5lZCI6ZmFsc2UsIlBhcmVudFN0eWxlIjpudWxsfSwiQXV0b1NpemUiOjAsIkZvcmVncm91bmQiOnsiJGlkIjoiMTkxMyIsIkNvbG9yIjp7IiRpZCI6IjE5MTQiLCJBIjoyNTUsIlIiOjIzMiwiRyI6MjMyLCJCIjoyMzJ9fSwiTWF4V2lkdGgiOjIwMC4wLCJNYXhIZWlnaHQiOiJJbmZpbml0eSIsIlNtYXJ0Rm9yZWdyb3VuZElzQWN0aXZlIjpmYWxzZSwiSG9yaXpvbnRhbEFsaWdubWVudCI6MSwiVmVydGljYWxBbGlnbm1lbnQiOjEsIlNtYXJ0Rm9yZWdyb3VuZCI6bnVsbCwiQmFja2dyb3VuZEZpbGxUeXBlIjowLCJNYXJnaW4iOnsiJGlkIjoiMTkxNSIsIlRvcCI6MC4wLCJMZWZ0IjowLjAsIlJpZ2h0IjowLjAsIkJvdHRvbSI6MC4wfSwiUGFkZGluZyI6eyIkaWQiOiIxOTE2IiwiVG9wIjowLjAsIkxlZnQiOjAuMCwiUmlnaHQiOjAuMCwiQm90dG9tIjowLjB9LCJCYWNrZ3JvdW5kIjp7IiRpZCI6IjE5MTciLCJDb2xvciI6eyIkaWQiOiIxOTE4IiwiQSI6ODksIlIiOjAsIkciOjAsIkIiOjB9fSwiSXNWaXNpYmxlIjp0cnVlLCJXaWR0aCI6MC4wLCJIZWlnaHQiOjAuMCwiQm9yZGVyU3R5bGUiOnsiJGlkIjoiMTkxOSIsIkxpbmVDb2xvciI6bnVsbCwiTGluZVdlaWdodCI6MC4wLCJMaW5lVHlwZSI6MCwiUGFyZW50U3R5bGUiOm51bGx9LCJQYXJlbnRTdHlsZSI6bnVsbH0sIkR1cmF0aW9uU3R5bGUiOnsiJGlkIjoiMTkyMCIsIkZvbnRTZXR0aW5ncyI6eyIkaWQiOiIxOTIxIiwiRm9udFNpemUiOjEwLCJGb250TmFtZSI6IkNhbGlicmkiLCJJc0JvbGQiOmZhbHNlLCJJc0l0YWxpYyI6ZmFsc2UsIklzVW5kZXJsaW5lZCI6ZmFsc2UsIlBhcmVudFN0eWxlIjpudWxsfSwiQXV0b1NpemUiOjAsIkZvcmVncm91bmQiOnsiJGlkIjoiMTkyMiIsIkNvbG9yIjp7IiRpZCI6IjE5MjMiLCJBIjoyNTUsIlIiOjIzNywiRyI6MTI1LCJCIjo0OX19LCJNYXhXaWR0aCI6MjAwLjAsIk1heEhlaWdodCI6IkluZmluaXR5IiwiU21hcnRGb3JlZ3JvdW5kSXNBY3RpdmUiOmZhbHNlLCJIb3Jpem9udGFsQWxpZ25tZW50IjowLCJWZXJ0aWNhbEFsaWdubWVudCI6MSwiU21hcnRGb3JlZ3JvdW5kIjpudWxsLCJCYWNrZ3JvdW5kRmlsbFR5cGUiOjAsIk1hcmdpbiI6eyIkaWQiOiIxOTI0IiwiVG9wIjowLjAsIkxlZnQiOjAuMCwiUmlnaHQiOjAuMCwiQm90dG9tIjowLjB9LCJQYWRkaW5nIjp7IiRpZCI6IjE5MjUiLCJUb3AiOjAuMCwiTGVmdCI6MC4wLCJSaWdodCI6MC4wLCJCb3R0b20iOjAuMH0sIkJhY2tncm91bmQiOnsiJGlkIjoiMTkyNiIsIkNvbG9yIjp7IiRpZCI6IjE5MjciLCJBIjoyNTUsIlIiOjIzNywiRyI6MTI1LCJCIjo0OX19LCJJc1Zpc2libGUiOnRydWUsIldpZHRoIjowLjAsIkhlaWdodCI6MC4wLCJCb3JkZXJTdHlsZSI6eyIkaWQiOiIxOTI4IiwiTGluZUNvbG9yIjpudWxsLCJMaW5lV2VpZ2h0IjowLjAsIkxpbmVUeXBlIjowLCJQYXJlbnRTdHlsZSI6bnVsbH0sIlBhcmVudFN0eWxlIjpudWxsfSwiSG9yaXpvbnRhbENvbm5lY3RvclN0eWxlIjp7IiRpZCI6IjE5MjkiLCJMaW5lQ29sb3IiOnsiJGlkIjoiMTkzMCIsIiR0eXBlIjoiTkxSRS5Db21tb24uRG9tLlNvbGlkQ29sb3JCcnVzaCwgTkxSRS5Db21tb24iLCJDb2xvciI6eyIkaWQiOiIxOTMxIiwiQSI6MjU1LCJSIjowLCJHIjowLCJCIjowfX0sIkxpbmVXZWlnaHQiOjAuMCwiTGluZVR5cGUiOjAsIlBhcmVudFN0eWxlIjpudWxsfSwiVmVydGljYWxDb25uZWN0b3JTdHlsZSI6eyIkaWQiOiIxOTMyIiwiTGluZUNvbG9yIjp7IiRpZCI6IjE5MzMiLCIkdHlwZSI6Ik5MUkUuQ29tbW9uLkRvbS5Tb2xpZENvbG9yQnJ1c2gsIE5MUkUuQ29tbW9uIiwiQ29sb3IiOnsiJGlkIjoiMTkzNCIsIkEiOjI1NSwiUiI6MCwiRyI6MCwiQiI6MH19LCJMaW5lV2VpZ2h0IjowLjAsIkxpbmVUeXBlIjowLCJQYXJlbnRTdHlsZSI6bnVsbH0sIk1hcmdpbiI6bnVsbCwiU3RhcnREYXRlUG9zaXRpb24iOjMsIkVuZERhdGVQb3NpdGlvbiI6MywiRGF0ZUlzVmlzaWJsZSI6dHJ1ZSwiVGl0bGVQb3NpdGlvbiI6NCwiRHVyYXRpb25Qb3NpdGlvbiI6NiwiUGVyY2VudGFnZUNvbXBsZXRlZFBvc2l0aW9uIjoyLCJTcGFjaW5nIjozLCJJc0JlbG93VGltZWJhbmQiOnRydWUsIlBlcmNlbnRhZ2VDb21wbGV0ZVNoYXBlT3BhY2l0eSI6MzUsIlNoYXBlU3R5bGUiOnsiJGlkIjoiMTkzNSIsIk1hcmdpbiI6eyIkaWQiOiIxOTM2IiwiVG9wIjowLjAsIkxlZnQiOjQuMCwiUmlnaHQiOjQuMCwiQm90dG9tIjowLjB9LCJQYWRkaW5nIjp7IiRpZCI6IjE5MzciLCJUb3AiOjAuMCwiTGVmdCI6MC4wLCJSaWdodCI6MC4wLCJCb3R0b20iOjAuMH0sIkJhY2tncm91bmQiOnsiJGlkIjoiMTkzOCIsIkNvbG9yIjp7IiRpZCI6IjE5MzkiLCJBIjoyNTUsIlIiOjIxLCJHIjo5NiwiQiI6MTMwfX0sIklzVmlzaWJsZSI6dHJ1ZSwiV2lkdGgiOjAuMCwiSGVpZ2h0IjoxMC4wLCJCb3JkZXJTdHlsZSI6eyIkaWQiOiIxOTQwIiwiTGluZUNvbG9yIjp7IiRpZCI6IjE5NDEiLCIkdHlwZSI6Ik5MUkUuQ29tbW9uLkRvbS5Tb2xpZENvbG9yQnJ1c2gsIE5MUkUuQ29tbW9uIiwiQ29sb3IiOnsiJGlkIjoiMTk0MiIsIkEiOjI1NSwiUiI6MjM0LCJHIjoyMiwiQiI6MzB9fSwiTGluZVdlaWdodCI6MC4wLCJMaW5lVHlwZSI6MCwiUGFyZW50U3R5bGUiOm51bGx9LCJQYXJlbnRTdHlsZSI6bnVsbH0sIlRpdGxlU3R5bGUiOnsiJGlkIjoiMTk0MyIsIkZvbnRTZXR0aW5ncyI6eyIkaWQiOiIxOTQ0IiwiRm9udFNpemUiOjExLCJGb250TmFtZSI6IkNhbGlicmkiLCJJc0JvbGQiOmZhbHNlLCJJc0l0YWxpYyI6ZmFsc2UsIklzVW5kZXJsaW5lZCI6ZmFsc2UsIlBhcmVudFN0eWxlIjpudWxsfSwiQXV0b1NpemUiOjAsIkZvcmVncm91bmQiOnsiJGlkIjoiMTk0NSIsIkNvbG9yIjp7IiRpZCI6IjE5NDYiLCJBIjoyNTUsIlIiOjAsIkciOjAsIkIiOjB9fSwiTWF4V2lkdGgiOjcyMC4wLCJNYXhIZWlnaHQiOiJJbmZpbml0eSIsIlNtYXJ0Rm9yZWdyb3VuZElzQWN0aXZlIjpmYWxzZSwiSG9yaXpvbnRhbEFsaWdubWVudCI6MCwiVmVydGljYWxBbGlnbm1lbnQiOjEsIlNtYXJ0Rm9yZWdyb3VuZCI6bnVsbCwiQmFja2dyb3VuZEZpbGxUeXBlIjowLCJNYXJnaW4iOnsiJGlkIjoiMTk0NyIsIlRvcCI6MC4wLCJMZWZ0IjowLjAsIlJpZ2h0IjowLjAsIkJvdHRvbSI6MC4wfSwiUGFkZGluZyI6eyIkaWQiOiIxOTQ4IiwiVG9wIjowLjAsIkxlZnQiOjAuMCwiUmlnaHQiOjAuMCwiQm90dG9tIjowLjB9LCJCYWNrZ3JvdW5kIjp7IiRpZCI6IjE5NDkiLCJDb2xvciI6eyIkaWQiOiIxOTUwIiwiQSI6MCwiUiI6MjU1LCJHIjoyNTUsIkIiOjI1NX19LCJJc1Zpc2libGUiOnRydWUsIldpZHRoIjowLjAsIkhlaWdodCI6MC4wLCJCb3JkZXJTdHlsZSI6eyIkaWQiOiIxOTUxIiwiTGluZUNvbG9yIjpudWxsLCJMaW5lV2VpZ2h0IjowLjAsIkxpbmVUeXBlIjowLCJQYXJlbnRTdHlsZSI6bnVsbH0sIlBhcmVudFN0eWxlIjpudWxsfSwiRGF0ZVN0eWxlIjp7IiRpZCI6IjE5NTIiLCJGb250U2V0dGluZ3MiOnsiJGlkIjoiMTk1MyIsIkZvbnRTaXplIjoxMCwiRm9udE5hbWUiOiJDYWxpYnJpIiwiSXNCb2xkIjpmYWxzZSwiSXNJdGFsaWMiOmZhbHNlLCJJc1VuZGVybGluZWQiOmZhbHNlLCJQYXJlbnRTdHlsZSI6bnVsbH0sIkF1dG9TaXplIjowLCJGb3JlZ3JvdW5kIjp7IiRpZCI6IjE5NTQiLCJDb2xvciI6eyIkaWQiOiIxOTU1IiwiQSI6MjU1LCJSIjoxNCwiRyI6NDAsIkIiOjY1fX0sIk1heFdpZHRoIjoyMDAuMCwiTWF4SGVpZ2h0IjoiSW5maW5pdHkiLCJTbWFydEZvcmVncm91bmRJc0FjdGl2ZSI6ZmFsc2UsIkhvcml6b250YWxBbGlnbm1lbnQiOjIsIlZlcnRpY2FsQWxpZ25tZW50IjoxLCJTbWFydEZvcmVncm91bmQiOm51bGwsIkJhY2tncm91bmRGaWxsVHlwZSI6MCwiTWFyZ2luIjp7IiRpZCI6IjE5NTYiLCJUb3AiOjAuMCwiTGVmdCI6MC4wLCJSaWdodCI6MC4wLCJCb3R0b20iOjAuMH0sIlBhZGRpbmciOnsiJGlkIjoiMTk1NyIsIlRvcCI6MC4wLCJMZWZ0IjowLjAsIlJpZ2h0IjowLjAsIkJvdHRvbSI6MC4wfSwiQmFja2dyb3VuZCI6eyIkaWQiOiIxOTU4IiwiQ29sb3IiOnsiJGlkIjoiMTk1OSIsIkEiOjAsIlIiOjI1NSwiRyI6MjU1LCJCIjoyNTV9fSwiSXNWaXNpYmxlIjp0cnVlLCJXaWR0aCI6MC4wLCJIZWlnaHQiOjAuMCwiQm9yZGVyU3R5bGUiOnsiJGlkIjoiMTk2MCIsIkxpbmVDb2xvciI6bnVsbCwiTGluZVdlaWdodCI6MC4wLCJMaW5lVHlwZSI6MCwiUGFyZW50U3R5bGUiOm51bGx9LCJQYXJlbnRTdHlsZSI6bnVsbH0sIkRhdGVGb3JtYXQiOnsiJGlkIjoiMTk2MSIsIkZvcm1hdFN0cmluZyI6Ik1NTSB5eXl5IiwiU2VwYXJhdG9yIjoiLyIsIlVzZUludGVybmF0aW9uYWxEYXRlRm9ybWF0IjpmYWxzZSwiRGF0ZUlzVmlzaWJsZSI6dHJ1ZSwiVGltZUlzVmlzaWJsZSI6ZmFsc2UsIkhvdXJEaWdpdHMiOjEsIkFtUG1EZXNpZ25hdG9yIjoyLCJUcmltMDBNaW51dGVzIjpmYWxzZSwiTGFzdEtub3duVmlzaWJpbGl0eVN0YXRlIjpudWxsfSwiV2Vla051bWJlcmluZyI6eyIkaWQiOiIxOTYyIiwiRm9ybWF0IjowLCJJc1Zpc2libGUiOmZhbHNlLCJMYXN0S25vd25WaXNpYmlsaXR5U3RhdGUiOmZhbHNlfSwiSXNWaXNpYmxlIjp0cnVlLCJQYXJlbnRTdHlsZSI6bnVsbH0sIkluZGV4IjoyNCwiU21hcnREdXJhdGlvbkFjdGl2YXRlZCI6ZmFsc2UsIkRhdGVGb3JtYXQiOnsiJHJlZiI6IjE5NjEifSwiV2Vla051bWJlcmluZyI6eyIkaWQiOiIxOTYzIiwiRm9ybWF0IjowLCJJc1Zpc2libGUiOmZhbHNlLCJMYXN0S25vd25WaXNpYmlsaXR5U3RhdGUiOmZhbHNlfSwiSWQiOiI0YWIyNzA1MC1lNTRiLTQ2YTUtYmUxNi1kYWFlMDI3NjQ0YjQiLCJJbXBvcnRJZCI6bnVsbCwiVGl0bGUiOiJDYXZlIGFuZCBWZXNzZWw6IEluc3RhbGxhdGlvbiBwaGFzZSAoQ05SICYgRlpKKSIsIk5vdGUiOm51bGwsIkh5cGVybGluayI6eyIkaWQiOiIxOTY0IiwiQWRkcmVzcyI6IiIsIlN1YkFkZHJlc3MiOiIifSwiSXNDaGFuZ2VkIjpmYWxzZSwiSXNOZXciOmZhbHNlfX1dLCJfbWlsZXN0b25lcyI6W10sIklkIjoiMDAwMDAwMDAtMDAwMC0wMDAwLTAwMDAtMDAwMDAwMDAwMDAwIiwiSXNTaW5nbGVJdGVtUm93Ijp0cnVlfSx7IiRpZCI6IjE5NjUiLCJfdGFza3MiOlt7IiRpZCI6IjE5NjYiLCJfYXR0YWNoZWRNaWxlc3RvbmVzIjpbXSwiVGFza0RlZmluaXRpb24iOnsiJGlkIjoiMTk2NyIsIkdyb3VwTmFtZSI6bnVsbCwiU3RhcnREYXRlIjoiMjAyNi0xMC0wNVQwMDowMDowMFoiLCJFbmREYXRlIjoiMjAyNi0xMi0xNVQyMzo1OTowMFoiLCJQZXJjZW50YWdlQ29tcGxldGUiOm51bGwsIlN0eWxlIjp7IiRpZCI6IjE5NjgiLCJTaGFwZSI6MSwiU2hhcGVUaGlja25lc3MiOjAsIkR1cmF0aW9uRm9ybWF0IjowLCJJbmNsdWRlTm9uV29ya2luZ0RheXNJbkR1cmF0aW9uIjpmYWxzZSwiUGVyY2VudGFnZUNvbXBsZXRlU3R5bGUiOnsiJGlkIjoiMTk2OSIsIkZvbnRTZXR0aW5ncyI6eyIkaWQiOiIxOTcwIiwiRm9udFNpemUiOjEwLCJGb250TmFtZSI6IkNhbGlicmkiLCJJc0JvbGQiOmZhbHNlLCJJc0l0YWxpYyI6ZmFsc2UsIklzVW5kZXJsaW5lZCI6ZmFsc2UsIlBhcmVudFN0eWxlIjpudWxsfSwiQXV0b1NpemUiOjAsIkZvcmVncm91bmQiOnsiJGlkIjoiMTk3MSIsIkNvbG9yIjp7IiRpZCI6IjE5NzIiLCJBIjoyNTUsIlIiOjIzMiwiRyI6MjMyLCJCIjoyMzJ9fSwiTWF4V2lkdGgiOjIwMC4wLCJNYXhIZWlnaHQiOiJJbmZpbml0eSIsIlNtYXJ0Rm9yZWdyb3VuZElzQWN0aXZlIjpmYWxzZSwiSG9yaXpvbnRhbEFsaWdubWVudCI6MSwiVmVydGljYWxBbGlnbm1lbnQiOjEsIlNtYXJ0Rm9yZWdyb3VuZCI6bnVsbCwiQmFja2dyb3VuZEZpbGxUeXBlIjowLCJNYXJnaW4iOnsiJGlkIjoiMTk3MyIsIlRvcCI6MC4wLCJMZWZ0IjowLjAsIlJpZ2h0IjowLjAsIkJvdHRvbSI6MC4wfSwiUGFkZGluZyI6eyIkaWQiOiIxOTc0IiwiVG9wIjowLjAsIkxlZnQiOjAuMCwiUmlnaHQiOjAuMCwiQm90dG9tIjowLjB9LCJCYWNrZ3JvdW5kIjp7IiRpZCI6IjE5NzUiLCJDb2xvciI6eyIkaWQiOiIxOTc2IiwiQSI6ODksIlIiOjAsIkciOjAsIkIiOjB9fSwiSXNWaXNpYmxlIjp0cnVlLCJXaWR0aCI6MC4wLCJIZWlnaHQiOjAuMCwiQm9yZGVyU3R5bGUiOnsiJGlkIjoiMTk3NyIsIkxpbmVDb2xvciI6bnVsbCwiTGluZVdlaWdodCI6MC4wLCJMaW5lVHlwZSI6MCwiUGFyZW50U3R5bGUiOm51bGx9LCJQYXJlbnRTdHlsZSI6bnVsbH0sIkR1cmF0aW9uU3R5bGUiOnsiJGlkIjoiMTk3OCIsIkZvbnRTZXR0aW5ncyI6eyIkaWQiOiIxOTc5IiwiRm9udFNpemUiOjEwLCJGb250TmFtZSI6IkNhbGlicmkiLCJJc0JvbGQiOmZhbHNlLCJJc0l0YWxpYyI6ZmFsc2UsIklzVW5kZXJsaW5lZCI6ZmFsc2UsIlBhcmVudFN0eWxlIjpudWxsfSwiQXV0b1NpemUiOjAsIkZvcmVncm91bmQiOnsiJGlkIjoiMTk4MCIsIkNvbG9yIjp7IiRpZCI6IjE5ODEiLCJBIjoyNTUsIlIiOjIzNywiRyI6MTI1LCJCIjo0OX19LCJNYXhXaWR0aCI6MjAwLjAsIk1heEhlaWdodCI6IkluZmluaXR5IiwiU21hcnRGb3JlZ3JvdW5kSXNBY3RpdmUiOmZhbHNlLCJIb3Jpem9udGFsQWxpZ25tZW50IjowLCJWZXJ0aWNhbEFsaWdubWVudCI6MSwiU21hcnRGb3JlZ3JvdW5kIjpudWxsLCJCYWNrZ3JvdW5kRmlsbFR5cGUiOjAsIk1hcmdpbiI6eyIkaWQiOiIxOTgyIiwiVG9wIjowLjAsIkxlZnQiOjAuMCwiUmlnaHQiOjAuMCwiQm90dG9tIjowLjB9LCJQYWRkaW5nIjp7IiRpZCI6IjE5ODMiLCJUb3AiOjAuMCwiTGVmdCI6MC4wLCJSaWdodCI6MC4wLCJCb3R0b20iOjAuMH0sIkJhY2tncm91bmQiOnsiJGlkIjoiMTk4NCIsIkNvbG9yIjp7IiRpZCI6IjE5ODUiLCJBIjoyNTUsIlIiOjIzNywiRyI6MTI1LCJCIjo0OX19LCJJc1Zpc2libGUiOnRydWUsIldpZHRoIjowLjAsIkhlaWdodCI6MC4wLCJCb3JkZXJTdHlsZSI6eyIkaWQiOiIxOTg2IiwiTGluZUNvbG9yIjpudWxsLCJMaW5lV2VpZ2h0IjowLjAsIkxpbmVUeXBlIjowLCJQYXJlbnRTdHlsZSI6bnVsbH0sIlBhcmVudFN0eWxlIjpudWxsfSwiSG9yaXpvbnRhbENvbm5lY3RvclN0eWxlIjp7IiRpZCI6IjE5ODciLCJMaW5lQ29sb3IiOnsiJGlkIjoiMTk4OCIsIiR0eXBlIjoiTkxSRS5Db21tb24uRG9tLlNvbGlkQ29sb3JCcnVzaCwgTkxSRS5Db21tb24iLCJDb2xvciI6eyIkaWQiOiIxOTg5IiwiQSI6MjU1LCJSIjowLCJHIjowLCJCIjowfX0sIkxpbmVXZWlnaHQiOjAuMCwiTGluZVR5cGUiOjAsIlBhcmVudFN0eWxlIjpudWxsfSwiVmVydGljYWxDb25uZWN0b3JTdHlsZSI6eyIkaWQiOiIxOTkwIiwiTGluZUNvbG9yIjp7IiRpZCI6IjE5OTEiLCIkdHlwZSI6Ik5MUkUuQ29tbW9uLkRvbS5Tb2xpZENvbG9yQnJ1c2gsIE5MUkUuQ29tbW9uIiwiQ29sb3IiOnsiJGlkIjoiMTk5MiIsIkEiOjI1NSwiUiI6MCwiRyI6MCwiQiI6MH19LCJMaW5lV2VpZ2h0IjowLjAsIkxpbmVUeXBlIjowLCJQYXJlbnRTdHlsZSI6bnVsbH0sIk1hcmdpbiI6bnVsbCwiU3RhcnREYXRlUG9zaXRpb24iOjMsIkVuZERhdGVQb3NpdGlvbiI6MywiRGF0ZUlzVmlzaWJsZSI6dHJ1ZSwiVGl0bGVQb3NpdGlvbiI6NCwiRHVyYXRpb25Qb3NpdGlvbiI6NiwiUGVyY2VudGFnZUNvbXBsZXRlZFBvc2l0aW9uIjoyLCJTcGFjaW5nIjozLCJJc0JlbG93VGltZWJhbmQiOnRydWUsIlBlcmNlbnRhZ2VDb21wbGV0ZVNoYXBlT3BhY2l0eSI6MzUsIlNoYXBlU3R5bGUiOnsiJGlkIjoiMTk5MyIsIk1hcmdpbiI6eyIkaWQiOiIxOTk0IiwiVG9wIjowLjAsIkxlZnQiOjQuMCwiUmlnaHQiOjQuMCwiQm90dG9tIjowLjB9LCJQYWRkaW5nIjp7IiRpZCI6IjE5OTUiLCJUb3AiOjAuMCwiTGVmdCI6MC4wLCJSaWdodCI6MC4wLCJCb3R0b20iOjAuMH0sIkJhY2tncm91bmQiOnsiJGlkIjoiMTk5NiIsIkNvbG9yIjp7IiRpZCI6IjE5OTciLCJBIjoyNTUsIlIiOjIxLCJHIjo5NiwiQiI6MTMwfX0sIklzVmlzaWJsZSI6dHJ1ZSwiV2lkdGgiOjAuMCwiSGVpZ2h0IjoxMC4wLCJCb3JkZXJTdHlsZSI6eyIkaWQiOiIxOTk4IiwiTGluZUNvbG9yIjp7IiRpZCI6IjE5OTkiLCIkdHlwZSI6Ik5MUkUuQ29tbW9uLkRvbS5Tb2xpZENvbG9yQnJ1c2gsIE5MUkUuQ29tbW9uIiwiQ29sb3IiOnsiJGlkIjoiMjAwMCIsIkEiOjI1NSwiUiI6MjM0LCJHIjoyMiwiQiI6MzB9fSwiTGluZVdlaWdodCI6MC4wLCJMaW5lVHlwZSI6MCwiUGFyZW50U3R5bGUiOm51bGx9LCJQYXJlbnRTdHlsZSI6bnVsbH0sIlRpdGxlU3R5bGUiOnsiJGlkIjoiMjAwMSIsIkZvbnRTZXR0aW5ncyI6eyIkaWQiOiIyMDAyIiwiRm9udFNpemUiOjExLCJGb250TmFtZSI6IkNhbGlicmkiLCJJc0JvbGQiOmZhbHNlLCJJc0l0YWxpYyI6ZmFsc2UsIklzVW5kZXJsaW5lZCI6ZmFsc2UsIlBhcmVudFN0eWxlIjpudWxsfSwiQXV0b1NpemUiOjAsIkZvcmVncm91bmQiOnsiJGlkIjoiMjAwMyIsIkNvbG9yIjp7IiRpZCI6IjIwMDQiLCJBIjoyNTUsIlIiOjAsIkciOjAsIkIiOjB9fSwiTWF4V2lkdGgiOjcyMC4wLCJNYXhIZWlnaHQiOiJJbmZpbml0eSIsIlNtYXJ0Rm9yZWdyb3VuZElzQWN0aXZlIjpmYWxzZSwiSG9yaXpvbnRhbEFsaWdubWVudCI6MCwiVmVydGljYWxBbGlnbm1lbnQiOjEsIlNtYXJ0Rm9yZWdyb3VuZCI6bnVsbCwiQmFja2dyb3VuZEZpbGxUeXBlIjowLCJNYXJnaW4iOnsiJGlkIjoiMjAwNSIsIlRvcCI6MC4wLCJMZWZ0IjowLjAsIlJpZ2h0IjowLjAsIkJvdHRvbSI6MC4wfSwiUGFkZGluZyI6eyIkaWQiOiIyMDA2IiwiVG9wIjowLjAsIkxlZnQiOjAuMCwiUmlnaHQiOjAuMCwiQm90dG9tIjowLjB9LCJCYWNrZ3JvdW5kIjp7IiRpZCI6IjIwMDciLCJDb2xvciI6eyIkaWQiOiIyMDA4IiwiQSI6MCwiUiI6MjU1LCJHIjoyNTUsIkIiOjI1NX19LCJJc1Zpc2libGUiOnRydWUsIldpZHRoIjowLjAsIkhlaWdodCI6MC4wLCJCb3JkZXJTdHlsZSI6eyIkaWQiOiIyMDA5IiwiTGluZUNvbG9yIjpudWxsLCJMaW5lV2VpZ2h0IjowLjAsIkxpbmVUeXBlIjowLCJQYXJlbnRTdHlsZSI6bnVsbH0sIlBhcmVudFN0eWxlIjpudWxsfSwiRGF0ZVN0eWxlIjp7IiRpZCI6IjIwMTAiLCJGb250U2V0dGluZ3MiOnsiJGlkIjoiMjAxMSIsIkZvbnRTaXplIjoxMCwiRm9udE5hbWUiOiJDYWxpYnJpIiwiSXNCb2xkIjpmYWxzZSwiSXNJdGFsaWMiOmZhbHNlLCJJc1VuZGVybGluZWQiOmZhbHNlLCJQYXJlbnRTdHlsZSI6bnVsbH0sIkF1dG9TaXplIjowLCJGb3JlZ3JvdW5kIjp7IiRpZCI6IjIwMTIiLCJDb2xvciI6eyIkaWQiOiIyMDEzIiwiQSI6MjU1LCJSIjoxNCwiRyI6NDAsIkIiOjY1fX0sIk1heFdpZHRoIjoyMDAuMCwiTWF4SGVpZ2h0IjoiSW5maW5pdHkiLCJTbWFydEZvcmVncm91bmRJc0FjdGl2ZSI6ZmFsc2UsIkhvcml6b250YWxBbGlnbm1lbnQiOjIsIlZlcnRpY2FsQWxpZ25tZW50IjoxLCJTbWFydEZvcmVncm91bmQiOm51bGwsIkJhY2tncm91bmRGaWxsVHlwZSI6MCwiTWFyZ2luIjp7IiRpZCI6IjIwMTQiLCJUb3AiOjAuMCwiTGVmdCI6MC4wLCJSaWdodCI6MC4wLCJCb3R0b20iOjAuMH0sIlBhZGRpbmciOnsiJGlkIjoiMjAxNSIsIlRvcCI6MC4wLCJMZWZ0IjowLjAsIlJpZ2h0IjowLjAsIkJvdHRvbSI6MC4wfSwiQmFja2dyb3VuZCI6eyIkaWQiOiIyMDE2IiwiQ29sb3IiOnsiJGlkIjoiMjAxNyIsIkEiOjAsIlIiOjI1NSwiRyI6MjU1LCJCIjoyNTV9fSwiSXNWaXNpYmxlIjp0cnVlLCJXaWR0aCI6MC4wLCJIZWlnaHQiOjAuMCwiQm9yZGVyU3R5bGUiOnsiJGlkIjoiMjAxOCIsIkxpbmVDb2xvciI6bnVsbCwiTGluZVdlaWdodCI6MC4wLCJMaW5lVHlwZSI6MCwiUGFyZW50U3R5bGUiOm51bGx9LCJQYXJlbnRTdHlsZSI6bnVsbH0sIkRhdGVGb3JtYXQiOnsiJGlkIjoiMjAxOSIsIkZvcm1hdFN0cmluZyI6Ik1NTSB5eXl5IiwiU2VwYXJhdG9yIjoiLyIsIlVzZUludGVybmF0aW9uYWxEYXRlRm9ybWF0IjpmYWxzZSwiRGF0ZUlzVmlzaWJsZSI6dHJ1ZSwiVGltZUlzVmlzaWJsZSI6ZmFsc2UsIkhvdXJEaWdpdHMiOjEsIkFtUG1EZXNpZ25hdG9yIjoyLCJUcmltMDBNaW51dGVzIjpmYWxzZSwiTGFzdEtub3duVmlzaWJpbGl0eVN0YXRlIjpudWxsfSwiV2Vla051bWJlcmluZyI6eyIkaWQiOiIyMDIwIiwiRm9ybWF0IjowLCJJc1Zpc2libGUiOmZhbHNlLCJMYXN0S25vd25WaXNpYmlsaXR5U3RhdGUiOmZhbHNlfSwiSXNWaXNpYmxlIjp0cnVlLCJQYXJlbnRTdHlsZSI6bnVsbH0sIkluZGV4IjoyNSwiU21hcnREdXJhdGlvbkFjdGl2YXRlZCI6ZmFsc2UsIkRhdGVGb3JtYXQiOnsiJHJlZiI6IjIwMTkifSwiV2Vla051bWJlcmluZyI6eyIkaWQiOiIyMDIxIiwiRm9ybWF0IjowLCJJc1Zpc2libGUiOmZhbHNlLCJMYXN0S25vd25WaXNpYmlsaXR5U3RhdGUiOmZhbHNlfSwiSWQiOiI3YjQxYmEyYy00MjI3LTRmODAtOTM4ZC01NWMwYWQ1NjcwN2EiLCJJbXBvcnRJZCI6bnVsbCwiVGl0bGUiOiJDRVAgYW5kIElDUzogSW5zdGFsbGF0aW9uIGFuZCBFbmVyZ2l6YXRpb24gKEVTUykiLCJOb3RlIjpudWxsLCJIeXBlcmxpbmsiOnsiJGlkIjoiMjAyMiIsIkFkZHJlc3MiOiIiLCJTdWJBZGRyZXNzIjoiIn0sIklzQ2hhbmdlZCI6ZmFsc2UsIklzTmV3IjpmYWxzZX19XSwiX21pbGVzdG9uZXMiOltdLCJJZCI6IjAwMDAwMDAwLTAwMDAtMDAwMC0wMDAwLTAwMDAwMDAwMDAwMCIsIklzU2luZ2xlSXRlbVJvdyI6dHJ1ZX0seyIkaWQiOiIyMDIzIiwiX3Rhc2tzIjpbXSwiX21pbGVzdG9uZXMiOlt7IiRpZCI6IjIwMjQiLCJJZCI6IjI3OTllZThiLWVmNGItNDEzNi05NGJkLWU3MWZlODViNmNlMiIsIkluZGV4IjoyNiwiR3JvdXBJZCI6bnVsbCwiVGl0bGUiOiJFbmVyZ2l6YXRpb24gaW5zdHJ1bWVudCB6b25lIGNvbXBsZXRlIiwiRGF0ZVRpbWUiOiIyMDI2LTEyLTE2VDIzOjU5OjAwIiwiUGVyY2VudGFnZUNvbXBsZXRlIjpudWxsLCJOb3RlIjpudWxsLCJTdHlsZSI6eyIkaWQiOiIyMDI1IiwiVGl0bGVQb3NpdGlvbiI6IkxlZnQiLCJEYXRlUG9zaXRpb24iOiJSaWdodCIsIlNoYXBlVHlwZSI6MTMsIlNoYXBlU2l6ZSI6MCwiU3BhY2luZyI6NSwiU2hhcGVTdHlsZSI6eyIkaWQiOiIyMDI2IiwiTWFyZ2luIjp7IiRpZCI6IjIwMjciLCJUb3AiOjAuMCwiTGVmdCI6MC4wLCJSaWdodCI6MC4wLCJCb3R0b20iOjAuMH0sIlBhZGRpbmciOnsiJGlkIjoiMjAyOCIsIlRvcCI6MC4wLCJMZWZ0IjowLjAsIlJpZ2h0IjowLjAsIkJvdHRvbSI6MC4wfSwiQmFja2dyb3VuZCI6eyIkaWQiOiIyMDI5IiwiQ29sb3IiOnsiJGlkIjoiMjAzMCIsIkEiOjI1NSwiUiI6MjEsIkciOjk2LCJCIjoxMzB9fSwiSXNWaXNpYmxlIjp0cnVlLCJXaWR0aCI6MTIuMCwiSGVpZ2h0IjoxNC4wLCJCb3JkZXJTdHlsZSI6eyIkaWQiOiIyMDMxIiwiTGluZUNvbG9yIjp7IiRpZCI6IjIwMzIiLCIkdHlwZSI6Ik5MUkUuQ29tbW9uLkRvbS5Tb2xpZENvbG9yQnJ1c2gsIE5MUkUuQ29tbW9uIiwiQ29sb3IiOnsiJGlkIjoiMjAzMyIsIkEiOjI1NSwiUiI6MjM0LCJHIjoyMiwiQiI6MzB9fSwiTGluZVdlaWdodCI6MC4wLCJMaW5lVHlwZSI6MCwiUGFyZW50U3R5bGUiOm51bGx9LCJQYXJlbnRTdHlsZSI6bnVsbH0sIlRpdGxlU3R5bGUiOnsiJGlkIjoiMjAzNCIsIkZvbnRTZXR0aW5ncyI6eyIkaWQiOiIyMDM1IiwiRm9udFNpemUiOjExLCJGb250TmFtZSI6IkNhbGlicmkiLCJJc0JvbGQiOmZhbHNlLCJJc0l0YWxpYyI6ZmFsc2UsIklzVW5kZXJsaW5lZCI6ZmFsc2UsIlBhcmVudFN0eWxlIjpudWxsfSwiQXV0b1NpemUiOjAsIkZvcmVncm91bmQiOnsiJGlkIjoiMjAzNiIsIkNvbG9yIjp7IiRpZCI6IjIwMzciLCJBIjoyNTUsIlIiOjAsIkciOjAsIkIiOjB9fSwiTWF4V2lkdGgiOjIwMC4wLCJNYXhIZWlnaHQiOiJJbmZpbml0eSIsIlNtYXJ0Rm9yZWdyb3VuZElzQWN0aXZlIjpmYWxzZSwiSG9yaXpvbnRhbEFsaWdubWVudCI6MiwiVmVydGljYWxBbGlnbm1lbnQiOjEsIlNtYXJ0Rm9yZWdyb3VuZCI6bnVsbCwiQmFja2dyb3VuZEZpbGxUeXBlIjowLCJNYXJnaW4iOnsiJGlkIjoiMjAzOCIsIlRvcCI6MC4wLCJMZWZ0IjowLjAsIlJpZ2h0IjowLjAsIkJvdHRvbSI6MC4wfSwiUGFkZGluZyI6eyIkaWQiOiIyMDM5IiwiVG9wIjowLjAsIkxlZnQiOjAuMCwiUmlnaHQiOjAuMCwiQm90dG9tIjowLjB9LCJCYWNrZ3JvdW5kIjp7IiRpZCI6IjIwNDAiLCJDb2xvciI6eyIkaWQiOiIyMDQxIiwiQSI6MCwiUiI6MjU1LCJHIjoyNTUsIkIiOjI1NX19LCJJc1Zpc2libGUiOnRydWUsIldpZHRoIjowLjAsIkhlaWdodCI6MC4wLCJCb3JkZXJTdHlsZSI6eyIkaWQiOiIyMDQyIiwiTGluZUNvbG9yIjpudWxsLCJMaW5lV2VpZ2h0IjowLjAsIkxpbmVUeXBlIjowLCJQYXJlbnRTdHlsZSI6bnVsbH0sIlBhcmVudFN0eWxlIjpudWxsfSwiRGF0ZVN0eWxlIjp7IiRpZCI6IjIwNDMiLCJGb250U2V0dGluZ3MiOnsiJGlkIjoiMjA0NCIsIkZvbnRTaXplIjoxMCwiRm9udE5hbWUiOiJDYWxpYnJpIiwiSXNCb2xkIjpmYWxzZSwiSXNJdGFsaWMiOmZhbHNlLCJJc1VuZGVybGluZWQiOmZhbHNlLCJQYXJlbnRTdHlsZSI6bnVsbH0sIkF1dG9TaXplIjowLCJGb3JlZ3JvdW5kIjp7IiRpZCI6IjIwNDUiLCJDb2xvciI6eyIkaWQiOiIyMDQ2IiwiQSI6MjU1LCJSIjoxNCwiRyI6NDAsIkIiOjY1fX0sIk1heFdpZHRoIjoyMDAuMCwiTWF4SGVpZ2h0IjoiSW5maW5pdHkiLCJTbWFydEZvcmVncm91bmRJc0FjdGl2ZSI6ZmFsc2UsIkhvcml6b250YWxBbGlnbm1lbnQiOjAsIlZlcnRpY2FsQWxpZ25tZW50IjoxLCJTbWFydEZvcmVncm91bmQiOm51bGwsIkJhY2tncm91bmRGaWxsVHlwZSI6MCwiTWFyZ2luIjp7IiRpZCI6IjIwNDciLCJUb3AiOjAuMCwiTGVmdCI6MC4wLCJSaWdodCI6MC4wLCJCb3R0b20iOjAuMH0sIlBhZGRpbmciOnsiJGlkIjoiMjA0OCIsIlRvcCI6MC4wLCJMZWZ0IjowLjAsIlJpZ2h0IjowLjAsIkJvdHRvbSI6MC4wfSwiQmFja2dyb3VuZCI6eyIkaWQiOiIyMDQ5IiwiQ29sb3IiOnsiJGlkIjoiMjA1MCIsIkEiOjAsIlIiOjI1NSwiRyI6MjU1LCJCIjoyNTV9fSwiSXNWaXNpYmxlIjp0cnVlLCJXaWR0aCI6MC4wLCJIZWlnaHQiOjAuMCwiQm9yZGVyU3R5bGUiOnsiJGlkIjoiMjA1MSIsIkxpbmVDb2xvciI6bnVsbCwiTGluZVdlaWdodCI6MC4wLCJMaW5lVHlwZSI6MCwiUGFyZW50U3R5bGUiOm51bGx9LCJQYXJlbnRTdHlsZSI6bnVsbH0sIkRhdGVGb3JtYXQiOnsiJGlkIjoiMjA1Mi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yMDUzIiwiRm9ybWF0IjowLCJJc1Zpc2libGUiOmZhbHNlLCJMYXN0S25vd25WaXNpYmlsaXR5U3RhdGUiOmZhbHNlfSwiSXNWaXNpYmxlIjp0cnVlLCJQYXJlbnRTdHlsZSI6bnVsbH0sIkh5cGVybGluayI6bnVsbCwiSW1wb3J0SWQiOiIifV0sIklkIjoiMDAwMDAwMDAtMDAwMC0wMDAwLTAwMDAtMDAwMDAwMDAwMDAwIiwiSXNTaW5nbGVJdGVtUm93Ijp0cnVlfSx7IiRpZCI6IjIwNTQiLCJfdGFza3MiOlt7IiRpZCI6IjIwNTUiLCJfYXR0YWNoZWRNaWxlc3RvbmVzIjpbXSwiVGFza0RlZmluaXRpb24iOnsiJGlkIjoiMjA1NiIsIkdyb3VwTmFtZSI6bnVsbCwiU3RhcnREYXRlIjoiMjAyNi0xMi0xNlQyMzo1OTowMFoiLCJFbmREYXRlIjoiMjAyNy0wMy0wMlQyMzo1OTowMFoiLCJQZXJjZW50YWdlQ29tcGxldGUiOm51bGwsIlN0eWxlIjp7IiRpZCI6IjIwNTciLCJTaGFwZSI6MSwiU2hhcGVUaGlja25lc3MiOjAsIkR1cmF0aW9uRm9ybWF0IjowLCJJbmNsdWRlTm9uV29ya2luZ0RheXNJbkR1cmF0aW9uIjpmYWxzZSwiUGVyY2VudGFnZUNvbXBsZXRlU3R5bGUiOnsiJGlkIjoiMjA1OCIsIkZvbnRTZXR0aW5ncyI6eyIkaWQiOiIyMDU5IiwiRm9udFNpemUiOjEwLCJGb250TmFtZSI6IkNhbGlicmkiLCJJc0JvbGQiOmZhbHNlLCJJc0l0YWxpYyI6ZmFsc2UsIklzVW5kZXJsaW5lZCI6ZmFsc2UsIlBhcmVudFN0eWxlIjpudWxsfSwiQXV0b1NpemUiOjAsIkZvcmVncm91bmQiOnsiJGlkIjoiMjA2MCIsIkNvbG9yIjp7IiRpZCI6IjIwNjEiLCJBIjoyNTUsIlIiOjIzMiwiRyI6MjMyLCJCIjoyMzJ9fSwiTWF4V2lkdGgiOjIwMC4wLCJNYXhIZWlnaHQiOiJJbmZpbml0eSIsIlNtYXJ0Rm9yZWdyb3VuZElzQWN0aXZlIjpmYWxzZSwiSG9yaXpvbnRhbEFsaWdubWVudCI6MSwiVmVydGljYWxBbGlnbm1lbnQiOjEsIlNtYXJ0Rm9yZWdyb3VuZCI6bnVsbCwiQmFja2dyb3VuZEZpbGxUeXBlIjowLCJNYXJnaW4iOnsiJGlkIjoiMjA2MiIsIlRvcCI6MC4wLCJMZWZ0IjowLjAsIlJpZ2h0IjowLjAsIkJvdHRvbSI6MC4wfSwiUGFkZGluZyI6eyIkaWQiOiIyMDYzIiwiVG9wIjowLjAsIkxlZnQiOjAuMCwiUmlnaHQiOjAuMCwiQm90dG9tIjowLjB9LCJCYWNrZ3JvdW5kIjp7IiRpZCI6IjIwNjQiLCJDb2xvciI6eyIkaWQiOiIyMDY1IiwiQSI6ODksIlIiOjAsIkciOjAsIkIiOjB9fSwiSXNWaXNpYmxlIjp0cnVlLCJXaWR0aCI6MC4wLCJIZWlnaHQiOjAuMCwiQm9yZGVyU3R5bGUiOnsiJGlkIjoiMjA2NiIsIkxpbmVDb2xvciI6bnVsbCwiTGluZVdlaWdodCI6MC4wLCJMaW5lVHlwZSI6MCwiUGFyZW50U3R5bGUiOm51bGx9LCJQYXJlbnRTdHlsZSI6bnVsbH0sIkR1cmF0aW9uU3R5bGUiOnsiJGlkIjoiMjA2NyIsIkZvbnRTZXR0aW5ncyI6eyIkaWQiOiIyMDY4IiwiRm9udFNpemUiOjEwLCJGb250TmFtZSI6IkNhbGlicmkiLCJJc0JvbGQiOmZhbHNlLCJJc0l0YWxpYyI6ZmFsc2UsIklzVW5kZXJsaW5lZCI6ZmFsc2UsIlBhcmVudFN0eWxlIjpudWxsfSwiQXV0b1NpemUiOjAsIkZvcmVncm91bmQiOnsiJGlkIjoiMjA2OSIsIkNvbG9yIjp7IiRpZCI6IjIwNzAiLCJBIjoyNTUsIlIiOjIzNywiRyI6MTI1LCJCIjo0OX19LCJNYXhXaWR0aCI6MjAwLjAsIk1heEhlaWdodCI6IkluZmluaXR5IiwiU21hcnRGb3JlZ3JvdW5kSXNBY3RpdmUiOmZhbHNlLCJIb3Jpem9udGFsQWxpZ25tZW50IjowLCJWZXJ0aWNhbEFsaWdubWVudCI6MSwiU21hcnRGb3JlZ3JvdW5kIjpudWxsLCJCYWNrZ3JvdW5kRmlsbFR5cGUiOjAsIk1hcmdpbiI6eyIkaWQiOiIyMDcxIiwiVG9wIjowLjAsIkxlZnQiOjAuMCwiUmlnaHQiOjAuMCwiQm90dG9tIjowLjB9LCJQYWRkaW5nIjp7IiRpZCI6IjIwNzIiLCJUb3AiOjAuMCwiTGVmdCI6MC4wLCJSaWdodCI6MC4wLCJCb3R0b20iOjAuMH0sIkJhY2tncm91bmQiOnsiJGlkIjoiMjA3MyIsIkNvbG9yIjp7IiRpZCI6IjIwNzQiLCJBIjoyNTUsIlIiOjIzNywiRyI6MTI1LCJCIjo0OX19LCJJc1Zpc2libGUiOnRydWUsIldpZHRoIjowLjAsIkhlaWdodCI6MC4wLCJCb3JkZXJTdHlsZSI6eyIkaWQiOiIyMDc1IiwiTGluZUNvbG9yIjpudWxsLCJMaW5lV2VpZ2h0IjowLjAsIkxpbmVUeXBlIjowLCJQYXJlbnRTdHlsZSI6bnVsbH0sIlBhcmVudFN0eWxlIjpudWxsfSwiSG9yaXpvbnRhbENvbm5lY3RvclN0eWxlIjp7IiRpZCI6IjIwNzYiLCJMaW5lQ29sb3IiOnsiJGlkIjoiMjA3NyIsIiR0eXBlIjoiTkxSRS5Db21tb24uRG9tLlNvbGlkQ29sb3JCcnVzaCwgTkxSRS5Db21tb24iLCJDb2xvciI6eyIkaWQiOiIyMDc4IiwiQSI6MjU1LCJSIjowLCJHIjowLCJCIjowfX0sIkxpbmVXZWlnaHQiOjAuMCwiTGluZVR5cGUiOjAsIlBhcmVudFN0eWxlIjpudWxsfSwiVmVydGljYWxDb25uZWN0b3JTdHlsZSI6eyIkaWQiOiIyMDc5IiwiTGluZUNvbG9yIjp7IiRpZCI6IjIwODAiLCIkdHlwZSI6Ik5MUkUuQ29tbW9uLkRvbS5Tb2xpZENvbG9yQnJ1c2gsIE5MUkUuQ29tbW9uIiwiQ29sb3IiOnsiJGlkIjoiMjA4MSIsIkEiOjI1NSwiUiI6MCwiRyI6MCwiQiI6MH19LCJMaW5lV2VpZ2h0IjowLjAsIkxpbmVUeXBlIjowLCJQYXJlbnRTdHlsZSI6bnVsbH0sIk1hcmdpbiI6bnVsbCwiU3RhcnREYXRlUG9zaXRpb24iOjMsIkVuZERhdGVQb3NpdGlvbiI6MywiRGF0ZUlzVmlzaWJsZSI6dHJ1ZSwiVGl0bGVQb3NpdGlvbiI6NCwiRHVyYXRpb25Qb3NpdGlvbiI6NiwiUGVyY2VudGFnZUNvbXBsZXRlZFBvc2l0aW9uIjoyLCJTcGFjaW5nIjozLCJJc0JlbG93VGltZWJhbmQiOnRydWUsIlBlcmNlbnRhZ2VDb21wbGV0ZVNoYXBlT3BhY2l0eSI6MzUsIlNoYXBlU3R5bGUiOnsiJGlkIjoiMjA4MiIsIk1hcmdpbiI6eyIkaWQiOiIyMDgzIiwiVG9wIjowLjAsIkxlZnQiOjQuMCwiUmlnaHQiOjQuMCwiQm90dG9tIjowLjB9LCJQYWRkaW5nIjp7IiRpZCI6IjIwODQiLCJUb3AiOjAuMCwiTGVmdCI6MC4wLCJSaWdodCI6MC4wLCJCb3R0b20iOjAuMH0sIkJhY2tncm91bmQiOnsiJGlkIjoiMjA4NSIsIkNvbG9yIjp7IiRpZCI6IjIwODYiLCJBIjoyNTUsIlIiOjIxLCJHIjo5NiwiQiI6MTMwfX0sIklzVmlzaWJsZSI6dHJ1ZSwiV2lkdGgiOjAuMCwiSGVpZ2h0IjoxMC4wLCJCb3JkZXJTdHlsZSI6eyIkaWQiOiIyMDg3IiwiTGluZUNvbG9yIjp7IiRpZCI6IjIwODgiLCIkdHlwZSI6Ik5MUkUuQ29tbW9uLkRvbS5Tb2xpZENvbG9yQnJ1c2gsIE5MUkUuQ29tbW9uIiwiQ29sb3IiOnsiJGlkIjoiMjA4OSIsIkEiOjI1NSwiUiI6MjM0LCJHIjoyMiwiQiI6MzB9fSwiTGluZVdlaWdodCI6MC4wLCJMaW5lVHlwZSI6MCwiUGFyZW50U3R5bGUiOm51bGx9LCJQYXJlbnRTdHlsZSI6bnVsbH0sIlRpdGxlU3R5bGUiOnsiJGlkIjoiMjA5MCIsIkZvbnRTZXR0aW5ncyI6eyIkaWQiOiIyMDkxIiwiRm9udFNpemUiOjExLCJGb250TmFtZSI6IkNhbGlicmkiLCJJc0JvbGQiOmZhbHNlLCJJc0l0YWxpYyI6ZmFsc2UsIklzVW5kZXJsaW5lZCI6ZmFsc2UsIlBhcmVudFN0eWxlIjpudWxsfSwiQXV0b1NpemUiOjAsIkZvcmVncm91bmQiOnsiJGlkIjoiMjA5MiIsIkNvbG9yIjp7IiRpZCI6IjIwOTMiLCJBIjoyNTUsIlIiOjAsIkciOjAsIkIiOjB9fSwiTWF4V2lkdGgiOjcyMC4wLCJNYXhIZWlnaHQiOiJJbmZpbml0eSIsIlNtYXJ0Rm9yZWdyb3VuZElzQWN0aXZlIjpmYWxzZSwiSG9yaXpvbnRhbEFsaWdubWVudCI6MCwiVmVydGljYWxBbGlnbm1lbnQiOjEsIlNtYXJ0Rm9yZWdyb3VuZCI6bnVsbCwiQmFja2dyb3VuZEZpbGxUeXBlIjowLCJNYXJnaW4iOnsiJGlkIjoiMjA5NCIsIlRvcCI6MC4wLCJMZWZ0IjowLjAsIlJpZ2h0IjowLjAsIkJvdHRvbSI6MC4wfSwiUGFkZGluZyI6eyIkaWQiOiIyMDk1IiwiVG9wIjowLjAsIkxlZnQiOjAuMCwiUmlnaHQiOjAuMCwiQm90dG9tIjowLjB9LCJCYWNrZ3JvdW5kIjp7IiRpZCI6IjIwOTYiLCJDb2xvciI6eyIkaWQiOiIyMDk3IiwiQSI6MCwiUiI6MjU1LCJHIjoyNTUsIkIiOjI1NX19LCJJc1Zpc2libGUiOnRydWUsIldpZHRoIjowLjAsIkhlaWdodCI6MC4wLCJCb3JkZXJTdHlsZSI6eyIkaWQiOiIyMDk4IiwiTGluZUNvbG9yIjpudWxsLCJMaW5lV2VpZ2h0IjowLjAsIkxpbmVUeXBlIjowLCJQYXJlbnRTdHlsZSI6bnVsbH0sIlBhcmVudFN0eWxlIjpudWxsfSwiRGF0ZVN0eWxlIjp7IiRpZCI6IjIwOTkiLCJGb250U2V0dGluZ3MiOnsiJGlkIjoiMjEwMCIsIkZvbnRTaXplIjoxMCwiRm9udE5hbWUiOiJDYWxpYnJpIiwiSXNCb2xkIjpmYWxzZSwiSXNJdGFsaWMiOmZhbHNlLCJJc1VuZGVybGluZWQiOmZhbHNlLCJQYXJlbnRTdHlsZSI6bnVsbH0sIkF1dG9TaXplIjowLCJGb3JlZ3JvdW5kIjp7IiRpZCI6IjIxMDEiLCJDb2xvciI6eyIkaWQiOiIyMTAyIiwiQSI6MjU1LCJSIjoxNCwiRyI6NDAsIkIiOjY1fX0sIk1heFdpZHRoIjoyMDAuMCwiTWF4SGVpZ2h0IjoiSW5maW5pdHkiLCJTbWFydEZvcmVncm91bmRJc0FjdGl2ZSI6ZmFsc2UsIkhvcml6b250YWxBbGlnbm1lbnQiOjIsIlZlcnRpY2FsQWxpZ25tZW50IjoxLCJTbWFydEZvcmVncm91bmQiOm51bGwsIkJhY2tncm91bmRGaWxsVHlwZSI6MCwiTWFyZ2luIjp7IiRpZCI6IjIxMDMiLCJUb3AiOjAuMCwiTGVmdCI6MC4wLCJSaWdodCI6MC4wLCJCb3R0b20iOjAuMH0sIlBhZGRpbmciOnsiJGlkIjoiMjEwNCIsIlRvcCI6MC4wLCJMZWZ0IjowLjAsIlJpZ2h0IjowLjAsIkJvdHRvbSI6MC4wfSwiQmFja2dyb3VuZCI6eyIkaWQiOiIyMTA1IiwiQ29sb3IiOnsiJGlkIjoiMjEwNiIsIkEiOjAsIlIiOjI1NSwiRyI6MjU1LCJCIjoyNTV9fSwiSXNWaXNpYmxlIjp0cnVlLCJXaWR0aCI6MC4wLCJIZWlnaHQiOjAuMCwiQm9yZGVyU3R5bGUiOnsiJGlkIjoiMjEwNyIsIkxpbmVDb2xvciI6bnVsbCwiTGluZVdlaWdodCI6MC4wLCJMaW5lVHlwZSI6MCwiUGFyZW50U3R5bGUiOm51bGx9LCJQYXJlbnRTdHlsZSI6bnVsbH0sIkRhdGVGb3JtYXQiOnsiJGlkIjoiMjEwOCIsIkZvcm1hdFN0cmluZyI6Ik1NTSB5eXl5IiwiU2VwYXJhdG9yIjoiLyIsIlVzZUludGVybmF0aW9uYWxEYXRlRm9ybWF0IjpmYWxzZSwiRGF0ZUlzVmlzaWJsZSI6dHJ1ZSwiVGltZUlzVmlzaWJsZSI6ZmFsc2UsIkhvdXJEaWdpdHMiOjEsIkFtUG1EZXNpZ25hdG9yIjoyLCJUcmltMDBNaW51dGVzIjpmYWxzZSwiTGFzdEtub3duVmlzaWJpbGl0eVN0YXRlIjpudWxsfSwiV2Vla051bWJlcmluZyI6eyIkaWQiOiIyMTA5IiwiRm9ybWF0IjowLCJJc1Zpc2libGUiOmZhbHNlLCJMYXN0S25vd25WaXNpYmlsaXR5U3RhdGUiOmZhbHNlfSwiSXNWaXNpYmxlIjp0cnVlLCJQYXJlbnRTdHlsZSI6bnVsbH0sIkluZGV4IjoyNywiU21hcnREdXJhdGlvbkFjdGl2YXRlZCI6ZmFsc2UsIkRhdGVGb3JtYXQiOnsiJHJlZiI6IjIxMDgifSwiV2Vla051bWJlcmluZyI6eyIkaWQiOiIyMTEwIiwiRm9ybWF0IjowLCJJc1Zpc2libGUiOmZhbHNlLCJMYXN0S25vd25WaXNpYmlsaXR5U3RhdGUiOmZhbHNlfSwiSWQiOiI5N2M4NTFkMS1mMzgxLTQ2OTYtOGRlYS0wZGNkYzk5MDkwNTAiLCJJbXBvcnRJZCI6IiIsIlRpdGxlIjoiTUNBOiBDb21taXNzaW9uaW5nIHBoYXNlIGZvciBzdWItc3lzdGVtICIsIk5vdGUiOm51bGwsIkh5cGVybGluayI6eyIkaWQiOiIyMTExIiwiQWRkcmVzcyI6IiIsIlN1YkFkZHJlc3MiOiIifSwiSXNDaGFuZ2VkIjpmYWxzZSwiSXNOZXciOmZhbHNlfX1dLCJfbWlsZXN0b25lcyI6W10sIklkIjoiMDAwMDAwMDAtMDAwMC0wMDAwLTAwMDAtMDAwMDAwMDAwMDAwIiwiSXNTaW5nbGVJdGVtUm93Ijp0cnVlfV0sIkluZGV4IjoyMiwiSWQiOiI0Y2FmMDdjMi1hMjYyLTQ1NGUtYTFhZS0wODY5ZmVlNmFiZmMiLCJIZWFkZXJUZXh0IjpudWxsLCJJc0RlZmF1bHQiOnRydWUsIlN0eWxlIjp7IiRpZCI6IjIxMTIiLCJIZWFkZXJTdHlsZSI6eyIkaWQiOiIyMTEzIiwiVGV4dFN0eWxlIjp7IiRpZCI6IjIxMTQiLCJGb250U2V0dGluZ3MiOnsiJGlkIjoiMjExNSIsIkZvbnRTaXplIjoxMSwiRm9udE5hbWUiOiJDYWxpYnJpIiwiSXNCb2xkIjpmYWxzZSwiSXNJdGFsaWMiOmZhbHNlLCJJc1VuZGVybGluZWQiOmZhbHNlLCJQYXJlbnRTdHlsZSI6bnVsbH0sIkF1dG9TaXplIjoyLCJGb3JlZ3JvdW5kIjp7IiRpZCI6IjIxMTYiLCJDb2xvciI6eyIkaWQiOiIyMTE3IiwiQSI6MjU1LCJSIjowLCJHIjowLCJCIjowfX0sIk1heFdpZHRoIjoiSW5maW5pdHkiLCJNYXhIZWlnaHQiOiJJbmZpbml0eSIsIlNtYXJ0Rm9yZWdyb3VuZElzQWN0aXZlIjpmYWxzZSwiSG9yaXpvbnRhbEFsaWdubWVudCI6MCwiVmVydGljYWxBbGlnbm1lbnQiOjAsIlNtYXJ0Rm9yZWdyb3VuZCI6bnVsbCwiQmFja2dyb3VuZEZpbGxUeXBlIjowLCJNYXJnaW4iOnsiJGlkIjoiMjExOCIsIlRvcCI6MC4wLCJMZWZ0IjowLjAsIlJpZ2h0IjowLjAsIkJvdHRvbSI6MC4wfSwiUGFkZGluZyI6eyIkaWQiOiIyMTE5IiwiVG9wIjowLjAsIkxlZnQiOjAuMCwiUmlnaHQiOjAuMCwiQm90dG9tIjowLjB9LCJCYWNrZ3JvdW5kIjp7IiRpZCI6IjIxMjAiLCJDb2xvciI6eyIkaWQiOiIyMTIxIiwiQSI6MjU1LCJSIjowLCJHIjowLCJCIjowfX0sIklzVmlzaWJsZSI6dHJ1ZSwiV2lkdGgiOjAuMCwiSGVpZ2h0IjowLjAsIkJvcmRlclN0eWxlIjpudWxsLCJQYXJlbnRTdHlsZSI6bnVsbH0sIlJlY3RhbmdsZVN0eWxlIjp7IiRpZCI6IjIxMjIiLCJNYXJnaW4iOnsiJGlkIjoiMjEyMyIsIlRvcCI6MC4wLCJMZWZ0IjowLjAsIlJpZ2h0IjowLjAsIkJvdHRvbSI6MC4wfSwiUGFkZGluZyI6eyIkaWQiOiIyMTI0IiwiVG9wIjowLjAsIkxlZnQiOjAuMCwiUmlnaHQiOjAuMCwiQm90dG9tIjowLjB9LCJCYWNrZ3JvdW5kIjp7IiRpZCI6IjIxMjUiLCJDb2xvciI6eyIkaWQiOiIyMTI2IiwiQSI6MTI3LCJSIjoxNSwiRyI6MTU4LCJCIjoyMTN9fSwiSXNWaXNpYmxlIjp0cnVlLCJXaWR0aCI6MC4wLCJIZWlnaHQiOjAuMCwiQm9yZGVyU3R5bGUiOnsiJGlkIjoiMjEyNyIsIkxpbmVDb2xvciI6eyIkaWQiOiIyMTI4IiwiJHR5cGUiOiJOTFJFLkNvbW1vbi5Eb20uU29saWRDb2xvckJydXNoLCBOTFJFLkNvbW1vbiIsIkNvbG9yIjp7IiRpZCI6IjIxMjkiLCJBIjoyNTUsIlIiOjI1NSwiRyI6MCwiQiI6MH19LCJMaW5lV2VpZ2h0IjowLjAsIkxpbmVUeXBlIjowLCJQYXJlbnRTdHlsZSI6bnVsbH0sIlBhcmVudFN0eWxlIjpudWxsfSwiTWFyZ2luIjp7IiRpZCI6IjIxMzAiLCJUb3AiOjAuMCwiTGVmdCI6MC4wLCJSaWdodCI6MC4wLCJCb3R0b20iOjAuMH0sIlBhZGRpbmciOnsiJGlkIjoiMjEzMSIsIlRvcCI6MC4wLCJMZWZ0IjowLjAsIlJpZ2h0IjowLjAsIkJvdHRvbSI6MC4wfSwiQmFja2dyb3VuZCI6bnVsbCwiSXNWaXNpYmxlIjp0cnVlLCJXaWR0aCI6MC4wLCJIZWlnaHQiOjAuMCwiQm9yZGVyU3R5bGUiOm51bGwsIlBhcmVudFN0eWxlIjpudWxsfSwiQmFja2dyb3VuZFN0eWxlIjp7IiRpZCI6IjIxMzIiLCJNYXJnaW4iOnsiJGlkIjoiMjEzMyIsIlRvcCI6MC4wLCJMZWZ0IjowLjAsIlJpZ2h0IjowLjAsIkJvdHRvbSI6MC4wfSwiUGFkZGluZyI6eyIkaWQiOiIyMTM0IiwiVG9wIjowLjAsIkxlZnQiOjAuMCwiUmlnaHQiOjAuMCwiQm90dG9tIjowLjB9LCJCYWNrZ3JvdW5kIjp7IiRpZCI6IjIxMzUiLCJDb2xvciI6eyIkaWQiOiIyMTM2IiwiQSI6NTEsIlIiOjIwMCwiRyI6MjAwLCJCIjoyMDB9fSwiSXNWaXNpYmxlIjp0cnVlLCJXaWR0aCI6MC4wLCJIZWlnaHQiOjAuMCwiQm9yZGVyU3R5bGUiOnsiJGlkIjoiMjEzNyIsIkxpbmVDb2xvciI6eyIkaWQiOiIyMTM4IiwiJHR5cGUiOiJOTFJFLkNvbW1vbi5Eb20uU29saWRDb2xvckJydXNoLCBOTFJFLkNvbW1vbiIsIkNvbG9yIjp7IiRpZCI6IjIxMzkiLCJBIjoyNTUsIlIiOjIzNCwiRyI6MjIsIkIiOjMwfX0sIkxpbmVXZWlnaHQiOjAuMCwiTGluZVR5cGUiOjAsIlBhcmVudFN0eWxlIjpudWxsfSwiUGFyZW50U3R5bGUiOm51bGx9LCJNYXJnaW4iOnsiJGlkIjoiMjE0MCIsIlRvcCI6MC4wLCJMZWZ0IjowLjAsIlJpZ2h0IjowLjAsIkJvdHRvbSI6MC4wfSwiUGFkZGluZyI6eyIkaWQiOiIyMTQxIiwiVG9wIjowLjAsIkxlZnQiOjAuMCwiUmlnaHQiOjAuMCwiQm90dG9tIjowLjB9LCJJc1Zpc2libGUiOnRydWUsIldpZHRoIjowLjAsIkhlaWdodCI6MC4wLCJCb3JkZXJTdHlsZSI6eyIkaWQiOiIyMTQyIiwiTGluZUNvbG9yIjpudWxsLCJMaW5lV2VpZ2h0IjowLjAsIkxpbmVUeXBlIjowLCJQYXJlbnRTdHlsZSI6bnVsbH0sIlBhcmVudFN0eWxlIjpudWxsfX1dLCJJZCI6ImZhNDJkNjNkLWFhYTAtNDdkZi05NjA5LTY1NDY0OWE4ZDI5OCIsIkluZGV4IjoyMiwiSGVhZGVyVGV4dCI6Ik5vLiAzIC0gQ3JpdGljYWwgUGF0aCBDYXZlIFxyKGRheXMgVEYpIiwiU3R5bGUiOnsiJGlkIjoiMjE0MyIsIlN0eWxlSWQiOiIwNzAyZGVhOC1jMTE0LTRkNzEtYmU0MC1jZDMwNjJjNDY5NzAiLCJIZWFkZXJTdHlsZSI6eyIkaWQiOiIyMTQ0IiwiVGV4dElzVmVydGljYWwiOmZhbHNlLCJUZXh0U3R5bGUiOnsiJGlkIjoiMjE0NSIsIkZvbnRTZXR0aW5ncyI6eyIkaWQiOiIyMTQ2IiwiRm9udFNpemUiOjExLCJGb250TmFtZSI6IkNhbGlicmkiLCJJc0JvbGQiOmZhbHNlLCJJc0l0YWxpYyI6ZmFsc2UsIklzVW5kZXJsaW5lZCI6ZmFsc2UsIlBhcmVudFN0eWxlIjpudWxsfSwiQXV0b1NpemUiOjIsIkZvcmVncm91bmQiOnsiJGlkIjoiMjE0NyIsIkNvbG9yIjp7IiRpZCI6IjIxNDgiLCJBIjoyNTUsIlIiOjI1NSwiRyI6MjU1LCJCIjoyNTV9fSwiTWF4V2lkdGgiOiJJbmZpbml0eSIsIk1heEhlaWdodCI6IkluZmluaXR5IiwiU21hcnRGb3JlZ3JvdW5kSXNBY3RpdmUiOmZhbHNlLCJIb3Jpem9udGFsQWxpZ25tZW50IjowLCJWZXJ0aWNhbEFsaWdubWVudCI6MCwiU21hcnRGb3JlZ3JvdW5kIjpudWxsLCJCYWNrZ3JvdW5kRmlsbFR5cGUiOjAsIk1hcmdpbiI6eyIkaWQiOiIyMTQ5IiwiVG9wIjowLjAsIkxlZnQiOjAuMCwiUmlnaHQiOjAuMCwiQm90dG9tIjowLjB9LCJQYWRkaW5nIjp7IiRpZCI6IjIxNTAiLCJUb3AiOjAuMCwiTGVmdCI6MC4wLCJSaWdodCI6MC4wLCJCb3R0b20iOjAuMH0sIkJhY2tncm91bmQiOnsiJGlkIjoiMjE1MSIsIkNvbG9yIjp7IiRpZCI6IjIxNTIiLCJBIjoyNTUsIlIiOjI1NSwiRyI6MjU1LCJCIjoyNTV9fSwiSXNWaXNpYmxlIjp0cnVlLCJXaWR0aCI6MC4wLCJIZWlnaHQiOjAuMCwiQm9yZGVyU3R5bGUiOm51bGwsIlBhcmVudFN0eWxlIjpudWxsfSwiUmVjdGFuZ2xlU3R5bGUiOnsiJGlkIjoiMjE1MyIsIk1hcmdpbiI6eyIkaWQiOiIyMTU0IiwiVG9wIjowLjAsIkxlZnQiOjAuMCwiUmlnaHQiOjAuMCwiQm90dG9tIjowLjB9LCJQYWRkaW5nIjp7IiRpZCI6IjIxNTUiLCJUb3AiOjAuMCwiTGVmdCI6MC4wLCJSaWdodCI6MC4wLCJCb3R0b20iOjAuMH0sIkJhY2tncm91bmQiOnsiJGlkIjoiMjE1NiIsIkNvbG9yIjp7IiRpZCI6IjIxNTciLCJBIjoyNTUsIlIiOjIxLCJHIjo5NiwiQiI6MTMwfX0sIklzVmlzaWJsZSI6dHJ1ZSwiV2lkdGgiOjAuMCwiSGVpZ2h0IjowLjAsIkJvcmRlclN0eWxlIjp7IiRpZCI6IjIxNTgiLCJMaW5lQ29sb3IiOnsiJGlkIjoiMjE1OSIsIiR0eXBlIjoiTkxSRS5Db21tb24uRG9tLlNvbGlkQ29sb3JCcnVzaCwgTkxSRS5Db21tb24iLCJDb2xvciI6eyIkaWQiOiIyMTYwIiwiQSI6MjU1LCJSIjoyNTUsIkciOjI1NSwiQiI6MjU1fX0sIkxpbmVXZWlnaHQiOjAuMCwiTGluZVR5cGUiOjAsIlBhcmVudFN0eWxlIjpudWxsfSwiUGFyZW50U3R5bGUiOm51bGx9LCJNYXJnaW4iOnsiJGlkIjoiMjE2MSIsIlRvcCI6MC4wLCJMZWZ0IjowLjAsIlJpZ2h0IjowLjAsIkJvdHRvbSI6MC4wfSwiUGFkZGluZyI6eyIkaWQiOiIyMTYyIiwiVG9wIjowLjAsIkxlZnQiOjAuMCwiUmlnaHQiOjAuMCwiQm90dG9tIjowLjB9LCJCYWNrZ3JvdW5kIjpudWxsLCJJc1Zpc2libGUiOnRydWUsIldpZHRoIjowLjAsIkhlaWdodCI6MC4wLCJCb3JkZXJTdHlsZSI6bnVsbCwiUGFyZW50U3R5bGUiOm51bGx9LCJCYWNrZ3JvdW5kU3R5bGUiOnsiJGlkIjoiMjE2MyIsIk1hcmdpbiI6eyIkaWQiOiIyMTY0IiwiVG9wIjowLjAsIkxlZnQiOjAuMCwiUmlnaHQiOjAuMCwiQm90dG9tIjowLjB9LCJQYWRkaW5nIjp7IiRpZCI6IjIxNjUiLCJUb3AiOjAuMCwiTGVmdCI6MC4wLCJSaWdodCI6MC4wLCJCb3R0b20iOjAuMH0sIkJhY2tncm91bmQiOnsiJGlkIjoiMjE2NiIsIkNvbG9yIjp7IiRpZCI6IjIxNjciLCJBIjo1MSwiUiI6MjAwLCJHIjoyMDAsIkIiOjIwMH19LCJJc1Zpc2libGUiOnRydWUsIldpZHRoIjowLjAsIkhlaWdodCI6MC4wLCJCb3JkZXJTdHlsZSI6eyIkaWQiOiIyMTY4IiwiTGluZUNvbG9yIjp7IiRpZCI6IjIxNjkiLCIkdHlwZSI6Ik5MUkUuQ29tbW9uLkRvbS5Tb2xpZENvbG9yQnJ1c2gsIE5MUkUuQ29tbW9uIiwiQ29sb3IiOnsiJGlkIjoiMjE3MCIsIkEiOjI1NSwiUiI6MjM0LCJHIjoyMiwiQiI6MzB9fSwiTGluZVdlaWdodCI6MC4wLCJMaW5lVHlwZSI6MCwiUGFyZW50U3R5bGUiOm51bGx9LCJQYXJlbnRTdHlsZSI6bnVsbH0sIklzQWJvdmVUaW1lYmFuZCI6ZmFsc2UsIlNwYWNpbmciOjMsIkRlZmF1bHRTd2ltbGFuZVRhc2tTdHlsZSI6eyIkaWQiOiIyMTcxIiwiJHR5cGUiOiJOTFJFLkNvbW1vbi5Eb20uU3R5bGVzLkV4cGxpY2l0U2V0YWJsZVRhc2tTdHlsZSwgTkxSRS5Db21tb24iLCJTaGFwZSI6MSwiU2hhcGVUaGlja25lc3MiOjAsIkR1cmF0aW9uRm9ybWF0IjowLCJJbmNsdWRlTm9uV29ya2luZ0RheXNJbkR1cmF0aW9uIjpmYWxzZSwiUGVyY2VudGFnZUNvbXBsZXRlU3R5bGUiOnsiJGlkIjoiMjE3MiIsIkZvbnRTZXR0aW5ncyI6eyIkaWQiOiIyMTczIiwiRm9udFNpemUiOjEwLCJGb250TmFtZSI6IkNhbGlicmkiLCJJc0JvbGQiOmZhbHNlLCJJc0l0YWxpYyI6ZmFsc2UsIklzVW5kZXJsaW5lZCI6ZmFsc2UsIlBhcmVudFN0eWxlIjpudWxsfSwiQXV0b1NpemUiOjAsIkZvcmVncm91bmQiOnsiJGlkIjoiMjE3NCIsIkNvbG9yIjp7IiRpZCI6IjIxNzUiLCJBIjoyNTUsIlIiOjIzMiwiRyI6MjMyLCJCIjoyMzJ9fSwiTWF4V2lkdGgiOjIwMC4wLCJNYXhIZWlnaHQiOiJJbmZpbml0eSIsIlNtYXJ0Rm9yZWdyb3VuZElzQWN0aXZlIjpmYWxzZSwiSG9yaXpvbnRhbEFsaWdubWVudCI6MSwiVmVydGljYWxBbGlnbm1lbnQiOjEsIlNtYXJ0Rm9yZWdyb3VuZCI6bnVsbCwiQmFja2dyb3VuZEZpbGxUeXBlIjowLCJNYXJnaW4iOnsiJGlkIjoiMjE3NiIsIlRvcCI6MC4wLCJMZWZ0IjowLjAsIlJpZ2h0IjowLjAsIkJvdHRvbSI6MC4wfSwiUGFkZGluZyI6eyIkaWQiOiIyMTc3IiwiVG9wIjowLjAsIkxlZnQiOjAuMCwiUmlnaHQiOjAuMCwiQm90dG9tIjowLjB9LCJCYWNrZ3JvdW5kIjp7IiRpZCI6IjIxNzgiLCJDb2xvciI6eyIkaWQiOiIyMTc5IiwiQSI6ODksIlIiOjAsIkciOjAsIkIiOjB9fSwiSXNWaXNpYmxlIjp0cnVlLCJXaWR0aCI6MC4wLCJIZWlnaHQiOjAuMCwiQm9yZGVyU3R5bGUiOnsiJGlkIjoiMjE4MCIsIkxpbmVDb2xvciI6bnVsbCwiTGluZVdlaWdodCI6MC4wLCJMaW5lVHlwZSI6MCwiUGFyZW50U3R5bGUiOm51bGx9LCJQYXJlbnRTdHlsZSI6bnVsbH0sIkR1cmF0aW9uU3R5bGUiOnsiJGlkIjoiMjE4MSIsIkZvbnRTZXR0aW5ncyI6eyIkaWQiOiIyMTgyIiwiRm9udFNpemUiOjEwLCJGb250TmFtZSI6IkNhbGlicmkiLCJJc0JvbGQiOmZhbHNlLCJJc0l0YWxpYyI6ZmFsc2UsIklzVW5kZXJsaW5lZCI6ZmFsc2UsIlBhcmVudFN0eWxlIjpudWxsfSwiQXV0b1NpemUiOjAsIkZvcmVncm91bmQiOnsiJGlkIjoiMjE4MyIsIkNvbG9yIjp7IiRpZCI6IjIxODQiLCJBIjoyNTUsIlIiOjIzNywiRyI6MTI1LCJCIjo0OX19LCJNYXhXaWR0aCI6MjAwLjAsIk1heEhlaWdodCI6IkluZmluaXR5IiwiU21hcnRGb3JlZ3JvdW5kSXNBY3RpdmUiOmZhbHNlLCJIb3Jpem9udGFsQWxpZ25tZW50IjowLCJWZXJ0aWNhbEFsaWdubWVudCI6MSwiU21hcnRGb3JlZ3JvdW5kIjpudWxsLCJCYWNrZ3JvdW5kRmlsbFR5cGUiOjAsIk1hcmdpbiI6eyIkaWQiOiIyMTg1IiwiVG9wIjowLjAsIkxlZnQiOjAuMCwiUmlnaHQiOjAuMCwiQm90dG9tIjowLjB9LCJQYWRkaW5nIjp7IiRpZCI6IjIxODYiLCJUb3AiOjAuMCwiTGVmdCI6MC4wLCJSaWdodCI6MC4wLCJCb3R0b20iOjAuMH0sIkJhY2tncm91bmQiOnsiJGlkIjoiMjE4NyIsIkNvbG9yIjp7IiRpZCI6IjIxODgiLCJBIjoyNTUsIlIiOjIzNywiRyI6MTI1LCJCIjo0OX19LCJJc1Zpc2libGUiOnRydWUsIldpZHRoIjowLjAsIkhlaWdodCI6MC4wLCJCb3JkZXJTdHlsZSI6eyIkaWQiOiIyMTg5IiwiTGluZUNvbG9yIjpudWxsLCJMaW5lV2VpZ2h0IjowLjAsIkxpbmVUeXBlIjowLCJQYXJlbnRTdHlsZSI6bnVsbH0sIlBhcmVudFN0eWxlIjpudWxsfSwiSG9yaXpvbnRhbENvbm5lY3RvclN0eWxlIjp7IiRpZCI6IjIxOTAiLCJMaW5lQ29sb3IiOnsiJGlkIjoiMjE5MSIsIiR0eXBlIjoiTkxSRS5Db21tb24uRG9tLlNvbGlkQ29sb3JCcnVzaCwgTkxSRS5Db21tb24iLCJDb2xvciI6eyIkaWQiOiIyMTkyIiwiQSI6MjU1LCJSIjowLCJHIjowLCJCIjowfX0sIkxpbmVXZWlnaHQiOjAuMCwiTGluZVR5cGUiOjAsIlBhcmVudFN0eWxlIjpudWxsfSwiVmVydGljYWxDb25uZWN0b3JTdHlsZSI6eyIkaWQiOiIyMTkzIiwiTGluZUNvbG9yIjp7IiRpZCI6IjIxOTQiLCIkdHlwZSI6Ik5MUkUuQ29tbW9uLkRvbS5Tb2xpZENvbG9yQnJ1c2gsIE5MUkUuQ29tbW9uIiwiQ29sb3IiOnsiJGlkIjoiMjE5NSIsIkEiOjI1NSwiUiI6MCwiRyI6MCwiQiI6MH19LCJMaW5lV2VpZ2h0IjowLjAsIkxpbmVUeXBlIjowLCJQYXJlbnRTdHlsZSI6bnVsbH0sIk1hcmdpbiI6bnVsbCwiU3RhcnREYXRlUG9zaXRpb24iOjMsIkVuZERhdGVQb3NpdGlvbiI6MywiRGF0ZUlzVmlzaWJsZSI6dHJ1ZSwiVGl0bGVQb3NpdGlvbiI6NCwiRHVyYXRpb25Qb3NpdGlvbiI6NiwiUGVyY2VudGFnZUNvbXBsZXRlZFBvc2l0aW9uIjoyLCJTcGFjaW5nIjozLCJJc0JlbG93VGltZWJhbmQiOmZhbHNlLCJQZXJjZW50YWdlQ29tcGxldGVTaGFwZU9wYWNpdHkiOjM1LCJTaGFwZVN0eWxlIjp7IiRpZCI6IjIxOTYiLCJNYXJnaW4iOnsiJGlkIjoiMjE5NyIsIlRvcCI6MC4wLCJMZWZ0Ijo0LjAsIlJpZ2h0Ijo0LjAsIkJvdHRvbSI6MC4wfSwiUGFkZGluZyI6eyIkaWQiOiIyMTk4IiwiVG9wIjowLjAsIkxlZnQiOjAuMCwiUmlnaHQiOjAuMCwiQm90dG9tIjowLjB9LCJCYWNrZ3JvdW5kIjp7IiRpZCI6IjIxOTkiLCJDb2xvciI6eyIkaWQiOiIyMjAwIiwiQSI6MjU1LCJSIjoxNSwiRyI6MTU4LCJCIjoyMTN9fSwiSXNWaXNpYmxlIjp0cnVlLCJXaWR0aCI6MC4wLCJIZWlnaHQiOjEwLjAsIkJvcmRlclN0eWxlIjp7IiRpZCI6IjIyMDEiLCJMaW5lQ29sb3IiOnsiJGlkIjoiMjIwMiIsIiR0eXBlIjoiTkxSRS5Db21tb24uRG9tLlNvbGlkQ29sb3JCcnVzaCwgTkxSRS5Db21tb24iLCJDb2xvciI6eyIkaWQiOiIyMjAzIiwiQSI6MjU1LCJSIjoyMzQsIkciOjIyLCJCIjozMH19LCJMaW5lV2VpZ2h0IjowLjAsIkxpbmVUeXBlIjowLCJQYXJlbnRTdHlsZSI6bnVsbH0sIlBhcmVudFN0eWxlIjpudWxsfSwiVGl0bGVTdHlsZSI6eyIkaWQiOiIyMjA0IiwiRm9udFNldHRpbmdzIjp7IiRpZCI6IjIyMDUiLCJGb250U2l6ZSI6MTEsIkZvbnROYW1lIjoiQ2FsaWJyaSIsIklzQm9sZCI6ZmFsc2UsIklzSXRhbGljIjpmYWxzZSwiSXNVbmRlcmxpbmVkIjpmYWxzZSwiUGFyZW50U3R5bGUiOm51bGx9LCJBdXRvU2l6ZSI6MCwiRm9yZWdyb3VuZCI6eyIkaWQiOiIyMjA2IiwiQ29sb3IiOnsiJGlkIjoiMjIwNy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yMjA4IiwiVG9wIjowLjAsIkxlZnQiOjAuMCwiUmlnaHQiOjAuMCwiQm90dG9tIjowLjB9LCJQYWRkaW5nIjp7IiRpZCI6IjIyMDkiLCJUb3AiOjAuMCwiTGVmdCI6MC4wLCJSaWdodCI6MC4wLCJCb3R0b20iOjAuMH0sIkJhY2tncm91bmQiOnsiJGlkIjoiMjIxMCIsIkNvbG9yIjp7IiRpZCI6IjIyMTEiLCJBIjoyNTUsIlIiOjAsIkciOjAsIkIiOjB9fSwiSXNWaXNpYmxlIjp0cnVlLCJXaWR0aCI6MC4wLCJIZWlnaHQiOjAuMCwiQm9yZGVyU3R5bGUiOnsiJGlkIjoiMjIxMiIsIkxpbmVDb2xvciI6bnVsbCwiTGluZVdlaWdodCI6MC4wLCJMaW5lVHlwZSI6MCwiUGFyZW50U3R5bGUiOm51bGx9LCJQYXJlbnRTdHlsZSI6bnVsbH0sIkRhdGVTdHlsZSI6eyIkaWQiOiIyMjEzIiwiRm9udFNldHRpbmdzIjp7IiRpZCI6IjIyMTQiLCJGb250U2l6ZSI6MTAsIkZvbnROYW1lIjoiQ2FsaWJyaSIsIklzQm9sZCI6ZmFsc2UsIklzSXRhbGljIjpmYWxzZSwiSXNVbmRlcmxpbmVkIjpmYWxzZSwiUGFyZW50U3R5bGUiOm51bGx9LCJBdXRvU2l6ZSI6MCwiRm9yZWdyb3VuZCI6eyIkaWQiOiIyMjE1IiwiQ29sb3IiOnsiJGlkIjoiMjIxNiIsIkEiOjI1NSwiUiI6MTQsIkciOjQwLCJCIjo2NX19LCJNYXhXaWR0aCI6MjAwLjAsIk1heEhlaWdodCI6IkluZmluaXR5IiwiU21hcnRGb3JlZ3JvdW5kSXNBY3RpdmUiOmZhbHNlLCJIb3Jpem9udGFsQWxpZ25tZW50IjoyLCJWZXJ0aWNhbEFsaWdubWVudCI6MSwiU21hcnRGb3JlZ3JvdW5kIjpudWxsLCJCYWNrZ3JvdW5kRmlsbFR5cGUiOjAsIk1hcmdpbiI6eyIkaWQiOiIyMjE3IiwiVG9wIjowLjAsIkxlZnQiOjAuMCwiUmlnaHQiOjAuMCwiQm90dG9tIjowLjB9LCJQYWRkaW5nIjp7IiRpZCI6IjIyMTgiLCJUb3AiOjAuMCwiTGVmdCI6MC4wLCJSaWdodCI6MC4wLCJCb3R0b20iOjAuMH0sIkJhY2tncm91bmQiOnsiJGlkIjoiMjIxOSIsIkNvbG9yIjp7IiRpZCI6IjIyMjAiLCJBIjoyNTUsIlIiOjE0LCJHIjo0MCwiQiI6NjV9fSwiSXNWaXNpYmxlIjp0cnVlLCJXaWR0aCI6MC4wLCJIZWlnaHQiOjAuMCwiQm9yZGVyU3R5bGUiOnsiJGlkIjoiMjIyMSIsIkxpbmVDb2xvciI6bnVsbCwiTGluZVdlaWdodCI6MC4wLCJMaW5lVHlwZSI6MCwiUGFyZW50U3R5bGUiOm51bGx9LCJQYXJlbnRTdHlsZSI6bnVsbH0sIkRhdGVGb3JtYXQiOnsiJGlkIjoiMjIyMi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yMjIzIiwiRm9ybWF0IjowLCJJc1Zpc2libGUiOmZhbHNlLCJMYXN0S25vd25WaXNpYmlsaXR5U3RhdGUiOmZhbHNlfSwiSXNWaXNpYmxlIjp0cnVlLCJQYXJlbnRTdHlsZSI6bnVsbCwiX2V4cGxpY2l0bHlTZXQiOnsiJGlkIjoiMjIyNCIsIlNoYXBlU3R5bGUiOmZhbHNlLCJUaXRsZVN0eWxlIjpmYWxzZSwiRGF0ZVN0eWxlIjpmYWxzZSwiSG9yaXpvbnRhbENvbm5lY3RvclN0eWxlIjpmYWxzZSwiVmVydGljYWxDb25uZWN0b3JTdHlsZSI6ZmFsc2UsIlBlcmNlbnRhZ2VDb21wbGV0ZVNoYXBlT3BhY2l0eSI6ZmFsc2UsIkRhdGVGb3JtYXQiOmZhbHNlLCJJc1Zpc2libGUiOmZhbHNlLCJTaGFwZSI6ZmFsc2UsIlNoYXBlVGhpY2tuZXNzIjpmYWxzZSwiTWFyZ2luIjpmYWxzZSwiU3RhcnREYXRlUG9zaXRpb24iOmZhbHNlLCJFbmREYXRlUG9zaXRpb24iOmZhbHNlLCJUaXRsZVBvc2l0aW9uIjpmYWxzZSwiRHVyYXRpb25Qb3NpdGlvbiI6ZmFsc2UsIlBlcmNlbnRhZ2VDb21wbGV0ZWRQb3NpdGlvbiI6ZmFsc2UsIlNwYWNpbmciOmZhbHNlLCJJc0JlbG93VGltZWJhbmQiOmZhbHNlLCJEdXJhdGlvbkZvcm1hdCI6ZmFsc2UsIldlZWtOdW1iZXJpbmciOmZhbHNlfX0sIkRlZmF1bHRTd2ltbGFuZU1vdFN0eWxlIjp7IiRpZCI6IjIyMjUiLCJTaGFwZSI6MSwiQ29ubmVjdG9yTWFyZ2luIjp7IiRpZCI6IjIyMjYiLCJUb3AiOjAuMCwiTGVmdCI6Mi4wLCJSaWdodCI6Mi4wLCJCb3R0b20iOjAuMH0sIkNvbm5lY3RvclN0eWxlIjp7IiRpZCI6IjIyMjciLCJMaW5lQ29sb3IiOnsiJGlkIjoiMjIyOCIsIiR0eXBlIjoiTkxSRS5Db21tb24uRG9tLlNvbGlkQ29sb3JCcnVzaCwgTkxSRS5Db21tb24iLCJDb2xvciI6eyIkaWQiOiIyMjI5IiwiQSI6MTI3LCJSIjoxMSwiRyI6MTE4LCJCIjoxNTl9fSwiTGluZVdlaWdodCI6MS4wLCJMaW5lVHlwZSI6MCwiUGFyZW50U3R5bGUiOm51bGx9LCJJc0JlbG93VGltZWJhbmQiOmZhbHNlLCJQb3NpdGlvbk9uVGFzayI6MSwiSGlkZURhdGUiOmZhbHNlLCJTaGFwZVNpemUiOjAsIlNwYWNpbmciOjAuMCwiUGFkZGluZyI6eyIkaWQiOiIyMjMwIiwiVG9wIjo1LjAsIkxlZnQiOjMuMCwiUmlnaHQiOjAuMCwiQm90dG9tIjoyLjB9LCJTaGFwZVN0eWxlIjp7IiRpZCI6IjIyMzEiLCJNYXJnaW4iOnsiJGlkIjoiMjIzMiIsIlRvcCI6MC4wLCJMZWZ0IjowLjAsIlJpZ2h0IjowLjAsIkJvdHRvbSI6MC4wfSwiUGFkZGluZyI6eyIkaWQiOiIyMjMzIiwiVG9wIjowLjAsIkxlZnQiOjAuMCwiUmlnaHQiOjAuMCwiQm90dG9tIjowLjB9LCJCYWNrZ3JvdW5kIjp7IiRpZCI6IjIyMzQiLCJDb2xvciI6eyIkaWQiOiIyMjM1IiwiQSI6MjU1LCJSIjoxMSwiRyI6MTE4LCJCIjoxNTl9fSwiSXNWaXNpYmxlIjp0cnVlLCJXaWR0aCI6MTIuMCwiSGVpZ2h0IjoxNC4wLCJCb3JkZXJTdHlsZSI6eyIkaWQiOiIyMjM2IiwiTGluZUNvbG9yIjp7IiRpZCI6IjIyMzciLCIkdHlwZSI6Ik5MUkUuQ29tbW9uLkRvbS5Tb2xpZENvbG9yQnJ1c2gsIE5MUkUuQ29tbW9uIiwiQ29sb3IiOnsiJGlkIjoiMjIzOCIsIkEiOjI1NSwiUiI6MjU1LCJHIjowLCJCIjowfX0sIkxpbmVXZWlnaHQiOjAuMCwiTGluZVR5cGUiOjAsIlBhcmVudFN0eWxlIjpudWxsfSwiUGFyZW50U3R5bGUiOm51bGx9LCJUaXRsZVN0eWxlIjp7IiRpZCI6IjIyMzkiLCJGb250U2V0dGluZ3MiOnsiJGlkIjoiMjI0MCIsIkZvbnRTaXplIjoxMSwiRm9udE5hbWUiOiJDYWxpYnJpIiwiSXNCb2xkIjpmYWxzZSwiSXNJdGFsaWMiOmZhbHNlLCJJc1VuZGVybGluZWQiOmZhbHNlLCJQYXJlbnRTdHlsZSI6bnVsbH0sIkF1dG9TaXplIjowLCJGb3JlZ3JvdW5kIjp7IiRpZCI6IjIyNDEiLCJDb2xvciI6eyIkaWQiOiIyMjQyIiwiQSI6MjU1LCJSIjowLCJHIjowLCJCIjowfX0sIk1heFdpZHRoIjoyMDAuMCwiTWF4SGVpZ2h0IjoiSW5maW5pdHkiLCJTbWFydEZvcmVncm91bmRJc0FjdGl2ZSI6ZmFsc2UsIkhvcml6b250YWxBbGlnbm1lbnQiOjEsIlZlcnRpY2FsQWxpZ25tZW50IjoxLCJTbWFydEZvcmVncm91bmQiOm51bGwsIkJhY2tncm91bmRGaWxsVHlwZSI6MCwiTWFyZ2luIjp7IiRpZCI6IjIyNDMiLCJUb3AiOjAuMCwiTGVmdCI6MC4wLCJSaWdodCI6MC4wLCJCb3R0b20iOjAuMH0sIlBhZGRpbmciOnsiJGlkIjoiMjI0NCIsIlRvcCI6MC4wLCJMZWZ0IjowLjAsIlJpZ2h0IjowLjAsIkJvdHRvbSI6MC4wfSwiQmFja2dyb3VuZCI6eyIkaWQiOiIyMjQ1IiwiQ29sb3IiOnsiJGlkIjoiMjI0NiIsIkEiOjI1NSwiUiI6MCwiRyI6MCwiQiI6MH19LCJJc1Zpc2libGUiOnRydWUsIldpZHRoIjowLjAsIkhlaWdodCI6MC4wLCJCb3JkZXJTdHlsZSI6eyIkaWQiOiIyMjQ3IiwiTGluZUNvbG9yIjpudWxsLCJMaW5lV2VpZ2h0IjowLjAsIkxpbmVUeXBlIjowLCJQYXJlbnRTdHlsZSI6bnVsbH0sIlBhcmVudFN0eWxlIjpudWxsfSwiRGF0ZVN0eWxlIjp7IiRpZCI6IjIyNDgiLCJGb250U2V0dGluZ3MiOnsiJGlkIjoiMjI0OSIsIkZvbnRTaXplIjoxMCwiRm9udE5hbWUiOiJDYWxpYnJpIiwiSXNCb2xkIjpmYWxzZSwiSXNJdGFsaWMiOmZhbHNlLCJJc1VuZGVybGluZWQiOmZhbHNlLCJQYXJlbnRTdHlsZSI6bnVsbH0sIkF1dG9TaXplIjowLCJGb3JlZ3JvdW5kIjp7IiRpZCI6IjIyNTAiLCJDb2xvciI6eyIkaWQiOiIyMjUxIiwiQSI6MjU1LCJSIjoxNCwiRyI6NDAsIkIiOjY1fX0sIk1heFdpZHRoIjoyMDAuMCwiTWF4SGVpZ2h0IjoiSW5maW5pdHkiLCJTbWFydEZvcmVncm91bmRJc0FjdGl2ZSI6ZmFsc2UsIkhvcml6b250YWxBbGlnbm1lbnQiOjEsIlZlcnRpY2FsQWxpZ25tZW50IjoxLCJTbWFydEZvcmVncm91bmQiOm51bGwsIkJhY2tncm91bmRGaWxsVHlwZSI6MCwiTWFyZ2luIjp7IiRpZCI6IjIyNTIiLCJUb3AiOjAuMCwiTGVmdCI6MC4wLCJSaWdodCI6MC4wLCJCb3R0b20iOjAuMH0sIlBhZGRpbmciOnsiJGlkIjoiMjI1MyIsIlRvcCI6MC4wLCJMZWZ0IjowLjAsIlJpZ2h0IjowLjAsIkJvdHRvbSI6MC4wfSwiQmFja2dyb3VuZCI6eyIkaWQiOiIyMjU0IiwiQ29sb3IiOnsiJGlkIjoiMjI1NSIsIkEiOjI1NSwiUiI6MTQsIkciOjQwLCJCIjo2NX19LCJJc1Zpc2libGUiOnRydWUsIldpZHRoIjowLjAsIkhlaWdodCI6MC4wLCJCb3JkZXJTdHlsZSI6eyIkaWQiOiIyMjU2IiwiTGluZUNvbG9yIjpudWxsLCJMaW5lV2VpZ2h0IjowLjAsIkxpbmVUeXBlIjowLCJQYXJlbnRTdHlsZSI6bnVsbH0sIlBhcmVudFN0eWxlIjpudWxsfSwiRGF0ZUZvcm1hdCI6eyIkaWQiOiIyMjU3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IyNTgiLCJGb3JtYXQiOjAsIklzVmlzaWJsZSI6ZmFsc2UsIkxhc3RLbm93blZpc2liaWxpdHlTdGF0ZSI6ZmFsc2V9LCJJc1Zpc2libGUiOmZhbHNlLCJQYXJlbnRTdHlsZSI6bnVsbH0sIkRlZmF1bHRTd2ltbGFuZU1pbGVzdG9uZVN0eWxlIjp7IiRpZCI6IjIyNTkiLCJUaXRsZVBvc2l0aW9uIjoiTGVmdCIsIkRhdGVQb3NpdGlvbiI6IlJpZ2h0IiwiU2hhcGVUeXBlIjoxLCJTaGFwZVNpemUiOjAsIlNwYWNpbmciOjUsIlNoYXBlU3R5bGUiOnsiJGlkIjoiMjI2MCIsIk1hcmdpbiI6eyIkaWQiOiIyMjYxIiwiVG9wIjowLjAsIkxlZnQiOjAuMCwiUmlnaHQiOjAuMCwiQm90dG9tIjowLjB9LCJQYWRkaW5nIjp7IiRpZCI6IjIyNjIiLCJUb3AiOjAuMCwiTGVmdCI6MC4wLCJSaWdodCI6MC4wLCJCb3R0b20iOjAuMH0sIkJhY2tncm91bmQiOnsiJGlkIjoiMjI2MyIsIkNvbG9yIjp7IiRpZCI6IjIyNjQiLCJBIjoyNTUsIlIiOjE1LCJHIjoxNTgsIkIiOjIxM319LCJJc1Zpc2libGUiOnRydWUsIldpZHRoIjoxMi4wLCJIZWlnaHQiOjE0LjAsIkJvcmRlclN0eWxlIjp7IiRpZCI6IjIyNjUiLCJMaW5lQ29sb3IiOnsiJGlkIjoiMjI2NiIsIiR0eXBlIjoiTkxSRS5Db21tb24uRG9tLlNvbGlkQ29sb3JCcnVzaCwgTkxSRS5Db21tb24iLCJDb2xvciI6eyIkaWQiOiIyMjY3IiwiQSI6MjU1LCJSIjoyMzQsIkciOjIyLCJCIjozMH19LCJMaW5lV2VpZ2h0IjowLjAsIkxpbmVUeXBlIjowLCJQYXJlbnRTdHlsZSI6bnVsbH0sIlBhcmVudFN0eWxlIjpudWxsfSwiVGl0bGVTdHlsZSI6eyIkaWQiOiIyMjY4IiwiRm9udFNldHRpbmdzIjp7IiRpZCI6IjIyNjkiLCJGb250U2l6ZSI6MTEsIkZvbnROYW1lIjoiQ2FsaWJyaSIsIklzQm9sZCI6ZmFsc2UsIklzSXRhbGljIjpmYWxzZSwiSXNVbmRlcmxpbmVkIjpmYWxzZSwiUGFyZW50U3R5bGUiOm51bGx9LCJBdXRvU2l6ZSI6MCwiRm9yZWdyb3VuZCI6eyIkaWQiOiIyMjcwIiwiQ29sb3IiOnsiJGlkIjoiMjI3MSIsIkEiOjI1NSwiUiI6MCwiRyI6MCwiQiI6MH19LCJNYXhXaWR0aCI6MjAwLjAsIk1heEhlaWdodCI6IkluZmluaXR5IiwiU21hcnRGb3JlZ3JvdW5kSXNBY3RpdmUiOmZhbHNlLCJIb3Jpem9udGFsQWxpZ25tZW50IjoyLCJWZXJ0aWNhbEFsaWdubWVudCI6MSwiU21hcnRGb3JlZ3JvdW5kIjpudWxsLCJCYWNrZ3JvdW5kRmlsbFR5cGUiOjAsIk1hcmdpbiI6eyIkaWQiOiIyMjcyIiwiVG9wIjowLjAsIkxlZnQiOjAuMCwiUmlnaHQiOjAuMCwiQm90dG9tIjowLjB9LCJQYWRkaW5nIjp7IiRpZCI6IjIyNzMiLCJUb3AiOjAuMCwiTGVmdCI6MC4wLCJSaWdodCI6MC4wLCJCb3R0b20iOjAuMH0sIkJhY2tncm91bmQiOnsiJGlkIjoiMjI3NCIsIkNvbG9yIjp7IiRpZCI6IjIyNzUiLCJBIjoyNTUsIlIiOjAsIkciOjAsIkIiOjB9fSwiSXNWaXNpYmxlIjp0cnVlLCJXaWR0aCI6MC4wLCJIZWlnaHQiOjAuMCwiQm9yZGVyU3R5bGUiOnsiJGlkIjoiMjI3NiIsIkxpbmVDb2xvciI6bnVsbCwiTGluZVdlaWdodCI6MC4wLCJMaW5lVHlwZSI6MCwiUGFyZW50U3R5bGUiOm51bGx9LCJQYXJlbnRTdHlsZSI6bnVsbH0sIkRhdGVTdHlsZSI6eyIkaWQiOiIyMjc3IiwiRm9udFNldHRpbmdzIjp7IiRpZCI6IjIyNzgiLCJGb250U2l6ZSI6MTAsIkZvbnROYW1lIjoiQ2FsaWJyaSIsIklzQm9sZCI6ZmFsc2UsIklzSXRhbGljIjpmYWxzZSwiSXNVbmRlcmxpbmVkIjpmYWxzZSwiUGFyZW50U3R5bGUiOm51bGx9LCJBdXRvU2l6ZSI6MCwiRm9yZWdyb3VuZCI6eyIkaWQiOiIyMjc5IiwiQ29sb3IiOnsiJGlkIjoiMjI4MCIsIkEiOjI1NSwiUiI6MTQsIkciOjQwLCJCIjo2NX19LCJNYXhXaWR0aCI6MjAwLjAsIk1heEhlaWdodCI6IkluZmluaXR5IiwiU21hcnRGb3JlZ3JvdW5kSXNBY3RpdmUiOmZhbHNlLCJIb3Jpem9udGFsQWxpZ25tZW50IjowLCJWZXJ0aWNhbEFsaWdubWVudCI6MSwiU21hcnRGb3JlZ3JvdW5kIjpudWxsLCJCYWNrZ3JvdW5kRmlsbFR5cGUiOjAsIk1hcmdpbiI6eyIkaWQiOiIyMjgxIiwiVG9wIjowLjAsIkxlZnQiOjAuMCwiUmlnaHQiOjAuMCwiQm90dG9tIjowLjB9LCJQYWRkaW5nIjp7IiRpZCI6IjIyODIiLCJUb3AiOjAuMCwiTGVmdCI6MC4wLCJSaWdodCI6MC4wLCJCb3R0b20iOjAuMH0sIkJhY2tncm91bmQiOnsiJGlkIjoiMjI4MyIsIkNvbG9yIjp7IiRpZCI6IjIyODQiLCJBIjoyNTUsIlIiOjE0LCJHIjo0MCwiQiI6NjV9fSwiSXNWaXNpYmxlIjp0cnVlLCJXaWR0aCI6MC4wLCJIZWlnaHQiOjAuMCwiQm9yZGVyU3R5bGUiOnsiJGlkIjoiMjI4NSIsIkxpbmVDb2xvciI6bnVsbCwiTGluZVdlaWdodCI6MC4wLCJMaW5lVHlwZSI6MCwiUGFyZW50U3R5bGUiOm51bGx9LCJQYXJlbnRTdHlsZSI6bnVsbH0sIkRhdGVGb3JtYXQiOnsiJGlkIjoiMjI4Ni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yMjg3IiwiRm9ybWF0IjowLCJJc1Zpc2libGUiOmZhbHNlLCJMYXN0S25vd25WaXNpYmlsaXR5U3RhdGUiOmZhbHNlfSwiSXNWaXNpYmxlIjp0cnVlLCJQYXJlbnRTdHlsZSI6bnVsbH0sIkRlZmF1bHRTd2ltbGFuZUFjdGl2aXR5U3R5bGUiOnsiJGlkIjoiMjI4OCIsIkhlYWRlclN0eWxlIjp7IiRpZCI6IjIyODkiLCJUZXh0U3R5bGUiOnsiJGlkIjoiMjI5MCIsIkZvbnRTZXR0aW5ncyI6eyIkaWQiOiIyMjkxIiwiRm9udFNpemUiOjExLCJGb250TmFtZSI6IkNhbGlicmkiLCJJc0JvbGQiOmZhbHNlLCJJc0l0YWxpYyI6ZmFsc2UsIklzVW5kZXJsaW5lZCI6ZmFsc2UsIlBhcmVudFN0eWxlIjpudWxsfSwiQXV0b1NpemUiOjIsIkZvcmVncm91bmQiOnsiJGlkIjoiMjI5MiIsIkNvbG9yIjp7IiRpZCI6IjIyOTMiLCJBIjoyNTUsIlIiOjAsIkciOjAsIkIiOjB9fSwiTWF4V2lkdGgiOiJJbmZpbml0eSIsIk1heEhlaWdodCI6IkluZmluaXR5IiwiU21hcnRGb3JlZ3JvdW5kSXNBY3RpdmUiOmZhbHNlLCJIb3Jpem9udGFsQWxpZ25tZW50IjowLCJWZXJ0aWNhbEFsaWdubWVudCI6MCwiU21hcnRGb3JlZ3JvdW5kIjpudWxsLCJCYWNrZ3JvdW5kRmlsbFR5cGUiOjAsIk1hcmdpbiI6eyIkaWQiOiIyMjk0IiwiVG9wIjowLjAsIkxlZnQiOjAuMCwiUmlnaHQiOjAuMCwiQm90dG9tIjowLjB9LCJQYWRkaW5nIjp7IiRpZCI6IjIyOTUiLCJUb3AiOjAuMCwiTGVmdCI6MC4wLCJSaWdodCI6MC4wLCJCb3R0b20iOjAuMH0sIkJhY2tncm91bmQiOnsiJGlkIjoiMjI5NiIsIkNvbG9yIjp7IiRpZCI6IjIyOTciLCJBIjoyNTUsIlIiOjAsIkciOjAsIkIiOjB9fSwiSXNWaXNpYmxlIjp0cnVlLCJXaWR0aCI6MC4wLCJIZWlnaHQiOjAuMCwiQm9yZGVyU3R5bGUiOm51bGwsIlBhcmVudFN0eWxlIjpudWxsfSwiUmVjdGFuZ2xlU3R5bGUiOnsiJGlkIjoiMjI5OCIsIk1hcmdpbiI6eyIkaWQiOiIyMjk5IiwiVG9wIjowLjAsIkxlZnQiOjAuMCwiUmlnaHQiOjAuMCwiQm90dG9tIjowLjB9LCJQYWRkaW5nIjp7IiRpZCI6IjIzMDAiLCJUb3AiOjAuMCwiTGVmdCI6MC4wLCJSaWdodCI6MC4wLCJCb3R0b20iOjAuMH0sIkJhY2tncm91bmQiOnsiJGlkIjoiMjMwMSIsIkNvbG9yIjp7IiRpZCI6IjIzMDIiLCJBIjoxMjcsIlIiOjE1LCJHIjoxNTgsIkIiOjIxM319LCJJc1Zpc2libGUiOnRydWUsIldpZHRoIjowLjAsIkhlaWdodCI6MC4wLCJCb3JkZXJTdHlsZSI6eyIkaWQiOiIyMzAzIiwiTGluZUNvbG9yIjp7IiRpZCI6IjIzMDQiLCIkdHlwZSI6Ik5MUkUuQ29tbW9uLkRvbS5Tb2xpZENvbG9yQnJ1c2gsIE5MUkUuQ29tbW9uIiwiQ29sb3IiOnsiJGlkIjoiMjMwNSIsIkEiOjI1NSwiUiI6MjU1LCJHIjowLCJCIjowfX0sIkxpbmVXZWlnaHQiOjAuMCwiTGluZVR5cGUiOjAsIlBhcmVudFN0eWxlIjpudWxsfSwiUGFyZW50U3R5bGUiOm51bGx9LCJNYXJnaW4iOnsiJGlkIjoiMjMwNiIsIlRvcCI6MC4wLCJMZWZ0IjowLjAsIlJpZ2h0IjowLjAsIkJvdHRvbSI6MC4wfSwiUGFkZGluZyI6eyIkaWQiOiIyMzA3IiwiVG9wIjowLjAsIkxlZnQiOjAuMCwiUmlnaHQiOjAuMCwiQm90dG9tIjowLjB9LCJCYWNrZ3JvdW5kIjpudWxsLCJJc1Zpc2libGUiOnRydWUsIldpZHRoIjowLjAsIkhlaWdodCI6MC4wLCJCb3JkZXJTdHlsZSI6bnVsbCwiUGFyZW50U3R5bGUiOm51bGx9LCJCYWNrZ3JvdW5kU3R5bGUiOnsiJGlkIjoiMjMwOCIsIk1hcmdpbiI6eyIkaWQiOiIyMzA5IiwiVG9wIjowLjAsIkxlZnQiOjAuMCwiUmlnaHQiOjAuMCwiQm90dG9tIjowLjB9LCJQYWRkaW5nIjp7IiRpZCI6IjIzMTAiLCJUb3AiOjAuMCwiTGVmdCI6MC4wLCJSaWdodCI6MC4wLCJCb3R0b20iOjAuMH0sIkJhY2tncm91bmQiOnsiJGlkIjoiMjMxMSIsIkNvbG9yIjp7IiRpZCI6IjIzMTIiLCJBIjo1MSwiUiI6MjAwLCJHIjoyMDAsIkIiOjIwMH19LCJJc1Zpc2libGUiOnRydWUsIldpZHRoIjowLjAsIkhlaWdodCI6MC4wLCJCb3JkZXJTdHlsZSI6eyIkaWQiOiIyMzEzIiwiTGluZUNvbG9yIjp7IiRpZCI6IjIzMTQiLCIkdHlwZSI6Ik5MUkUuQ29tbW9uLkRvbS5Tb2xpZENvbG9yQnJ1c2gsIE5MUkUuQ29tbW9uIiwiQ29sb3IiOnsiJGlkIjoiMjMxNSIsIkEiOjI1NSwiUiI6MjM0LCJHIjoyMiwiQiI6MzB9fSwiTGluZVdlaWdodCI6MC4wLCJMaW5lVHlwZSI6MCwiUGFyZW50U3R5bGUiOm51bGx9LCJQYXJlbnRTdHlsZSI6bnVsbH0sIk1hcmdpbiI6eyIkaWQiOiIyMzE2IiwiVG9wIjowLjAsIkxlZnQiOjAuMCwiUmlnaHQiOjAuMCwiQm90dG9tIjowLjB9LCJQYWRkaW5nIjp7IiRpZCI6IjIzMTciLCJUb3AiOjAuMCwiTGVmdCI6MC4wLCJSaWdodCI6MC4wLCJCb3R0b20iOjAuMH0sIklzVmlzaWJsZSI6dHJ1ZSwiV2lkdGgiOjAuMCwiSGVpZ2h0IjowLjAsIkJvcmRlclN0eWxlIjp7IiRpZCI6IjIzMTgiLCJMaW5lQ29sb3IiOm51bGwsIkxpbmVXZWlnaHQiOjAuMCwiTGluZVR5cGUiOjAsIlBhcmVudFN0eWxlIjpudWxsfSwiUGFyZW50U3R5bGUiOm51bGx9LCJNYXJnaW4iOnsiJGlkIjoiMjMxOSIsIlRvcCI6MC4wLCJMZWZ0IjowLjAsIlJpZ2h0IjowLjAsIkJvdHRvbSI6MC4wfSwiUGFkZGluZyI6eyIkaWQiOiIyMzIwIiwiVG9wIjowLjAsIkxlZnQiOjAuMCwiUmlnaHQiOjAuMCwiQm90dG9tIjowLjB9LCJJc1Zpc2libGUiOmZhbHNlLCJXaWR0aCI6MC4wLCJIZWlnaHQiOjAuMCwiQm9yZGVyU3R5bGUiOnsiJGlkIjoiMjMyMSIsIkxpbmVDb2xvciI6bnVsbCwiTGluZVdlaWdodCI6MC4wLCJMaW5lVHlwZSI6MCwiUGFyZW50U3R5bGUiOm51bGx9LCJQYXJlbnRTdHlsZSI6bnVsbH19LHsiJGlkIjoiMjMyMiIsIl9hY3Rpdml0aWVzIjpbeyIkaWQiOiIyMzIzIiwiX3Jvd3MiOlt7IiRpZCI6IjIzMjQiLCJfdGFza3MiOlt7IiRpZCI6IjIzMjUiLCJfYXR0YWNoZWRNaWxlc3RvbmVzIjpbXSwiVGFza0RlZmluaXRpb24iOnsiJGlkIjoiMjMyNiIsIkdyb3VwTmFtZSI6bnVsbCwiU3RhcnREYXRlIjoiMjAyNS0wNC0wMVQwMDowMDowMFoiLCJFbmREYXRlIjoiMjAyNS0xMS0yNFQyMzo1OTowMFoiLCJQZXJjZW50YWdlQ29tcGxldGUiOm51bGwsIlN0eWxlIjp7IiRpZCI6IjIzMjciLCJTaGFwZSI6MSwiU2hhcGVUaGlja25lc3MiOjAsIkR1cmF0aW9uRm9ybWF0IjowLCJJbmNsdWRlTm9uV29ya2luZ0RheXNJbkR1cmF0aW9uIjpmYWxzZSwiUGVyY2VudGFnZUNvbXBsZXRlU3R5bGUiOnsiJGlkIjoiMjMyOCIsIkZvbnRTZXR0aW5ncyI6eyIkaWQiOiIyMzI5IiwiRm9udFNpemUiOjEwLCJGb250TmFtZSI6IkNhbGlicmkiLCJJc0JvbGQiOmZhbHNlLCJJc0l0YWxpYyI6ZmFsc2UsIklzVW5kZXJsaW5lZCI6ZmFsc2UsIlBhcmVudFN0eWxlIjpudWxsfSwiQXV0b1NpemUiOjAsIkZvcmVncm91bmQiOnsiJGlkIjoiMjMzMCIsIkNvbG9yIjp7IiRpZCI6IjIzMzEiLCJBIjoyNTUsIlIiOjIzOCwiRyI6MjM2LCJCIjoyMjV9fSwiTWF4V2lkdGgiOjIwMC4wLCJNYXhIZWlnaHQiOiJJbmZpbml0eSIsIlNtYXJ0Rm9yZWdyb3VuZElzQWN0aXZlIjpmYWxzZSwiSG9yaXpvbnRhbEFsaWdubWVudCI6MSwiVmVydGljYWxBbGlnbm1lbnQiOjEsIlNtYXJ0Rm9yZWdyb3VuZCI6bnVsbCwiQmFja2dyb3VuZEZpbGxUeXBlIjowLCJNYXJnaW4iOnsiJGlkIjoiMjMzMiIsIlRvcCI6MC4wLCJMZWZ0IjowLjAsIlJpZ2h0IjowLjAsIkJvdHRvbSI6MC4wfSwiUGFkZGluZyI6eyIkaWQiOiIyMzMzIiwiVG9wIjowLjAsIkxlZnQiOjAuMCwiUmlnaHQiOjAuMCwiQm90dG9tIjowLjB9LCJCYWNrZ3JvdW5kIjp7IiRpZCI6IjIzMzQiLCJDb2xvciI6eyIkaWQiOiIyMzM1IiwiQSI6ODksIlIiOjAsIkciOjAsIkIiOjB9fSwiSXNWaXNpYmxlIjp0cnVlLCJXaWR0aCI6MC4wLCJIZWlnaHQiOjAuMCwiQm9yZGVyU3R5bGUiOnsiJGlkIjoiMjMzNiIsIkxpbmVDb2xvciI6bnVsbCwiTGluZVdlaWdodCI6MC4wLCJMaW5lVHlwZSI6MCwiUGFyZW50U3R5bGUiOm51bGx9LCJQYXJlbnRTdHlsZSI6bnVsbH0sIkR1cmF0aW9uU3R5bGUiOnsiJGlkIjoiMjMzNyIsIkZvbnRTZXR0aW5ncyI6eyIkaWQiOiIyMzM4IiwiRm9udFNpemUiOjEwLCJGb250TmFtZSI6IkNhbGlicmkiLCJJc0JvbGQiOmZhbHNlLCJJc0l0YWxpYyI6ZmFsc2UsIklzVW5kZXJsaW5lZCI6ZmFsc2UsIlBhcmVudFN0eWxlIjpudWxsfSwiQXV0b1NpemUiOjAsIkZvcmVncm91bmQiOnsiJGlkIjoiMjMzOSIsIkNvbG9yIjp7IiRpZCI6IjIzNDAiLCJBIjoyNTUsIlIiOjIzNywiRyI6MTI1LCJCIjo0OX19LCJNYXhXaWR0aCI6MjAwLjAsIk1heEhlaWdodCI6IkluZmluaXR5IiwiU21hcnRGb3JlZ3JvdW5kSXNBY3RpdmUiOmZhbHNlLCJIb3Jpem9udGFsQWxpZ25tZW50IjowLCJWZXJ0aWNhbEFsaWdubWVudCI6MSwiU21hcnRGb3JlZ3JvdW5kIjpudWxsLCJCYWNrZ3JvdW5kRmlsbFR5cGUiOjAsIk1hcmdpbiI6eyIkaWQiOiIyMzQxIiwiVG9wIjowLjAsIkxlZnQiOjAuMCwiUmlnaHQiOjAuMCwiQm90dG9tIjowLjB9LCJQYWRkaW5nIjp7IiRpZCI6IjIzNDIiLCJUb3AiOjAuMCwiTGVmdCI6MC4wLCJSaWdodCI6MC4wLCJCb3R0b20iOjAuMH0sIkJhY2tncm91bmQiOnsiJGlkIjoiMjM0MyIsIkNvbG9yIjp7IiRpZCI6IjIzNDQiLCJBIjoyNTUsIlIiOjIzNywiRyI6MTI1LCJCIjo0OX19LCJJc1Zpc2libGUiOnRydWUsIldpZHRoIjowLjAsIkhlaWdodCI6MC4wLCJCb3JkZXJTdHlsZSI6eyIkaWQiOiIyMzQ1IiwiTGluZUNvbG9yIjpudWxsLCJMaW5lV2VpZ2h0IjowLjAsIkxpbmVUeXBlIjowLCJQYXJlbnRTdHlsZSI6bnVsbH0sIlBhcmVudFN0eWxlIjpudWxsfSwiSG9yaXpvbnRhbENvbm5lY3RvclN0eWxlIjp7IiRpZCI6IjIzNDYiLCJMaW5lQ29sb3IiOnsiJGlkIjoiMjM0NyIsIiR0eXBlIjoiTkxSRS5Db21tb24uRG9tLlNvbGlkQ29sb3JCcnVzaCwgTkxSRS5Db21tb24iLCJDb2xvciI6eyIkaWQiOiIyMzQ4IiwiQSI6MjU1LCJSIjowLCJHIjowLCJCIjowfX0sIkxpbmVXZWlnaHQiOjAuMCwiTGluZVR5cGUiOjAsIlBhcmVudFN0eWxlIjpudWxsfSwiVmVydGljYWxDb25uZWN0b3JTdHlsZSI6eyIkaWQiOiIyMzQ5IiwiTGluZUNvbG9yIjp7IiRpZCI6IjIzNTAiLCIkdHlwZSI6Ik5MUkUuQ29tbW9uLkRvbS5Tb2xpZENvbG9yQnJ1c2gsIE5MUkUuQ29tbW9uIiwiQ29sb3IiOnsiJGlkIjoiMjM1MSIsIkEiOjI1NSwiUiI6MCwiRyI6MCwiQiI6MH19LCJMaW5lV2VpZ2h0IjowLjAsIkxpbmVUeXBlIjowLCJQYXJlbnRTdHlsZSI6bnVsbH0sIk1hcmdpbiI6bnVsbCwiU3RhcnREYXRlUG9zaXRpb24iOjMsIkVuZERhdGVQb3NpdGlvbiI6MywiRGF0ZUlzVmlzaWJsZSI6dHJ1ZSwiVGl0bGVQb3NpdGlvbiI6NCwiRHVyYXRpb25Qb3NpdGlvbiI6NiwiUGVyY2VudGFnZUNvbXBsZXRlZFBvc2l0aW9uIjoyLCJTcGFjaW5nIjozLCJJc0JlbG93VGltZWJhbmQiOnRydWUsIlBlcmNlbnRhZ2VDb21wbGV0ZVNoYXBlT3BhY2l0eSI6MzUsIlNoYXBlU3R5bGUiOnsiJGlkIjoiMjM1MiIsIk1hcmdpbiI6eyIkaWQiOiIyMzUzIiwiVG9wIjowLjAsIkxlZnQiOjQuMCwiUmlnaHQiOjQuMCwiQm90dG9tIjowLjB9LCJQYWRkaW5nIjp7IiRpZCI6IjIzNTQiLCJUb3AiOjAuMCwiTGVmdCI6MC4wLCJSaWdodCI6MC4wLCJCb3R0b20iOjAuMH0sIkJhY2tncm91bmQiOnsiJGlkIjoiMjM1NSIsIkNvbG9yIjp7IiRpZCI6IjIzNTYiLCJBIjoyNTUsIlIiOjI1LCJHIjoxMDcsIkIiOjM2fX0sIklzVmlzaWJsZSI6dHJ1ZSwiV2lkdGgiOjAuMCwiSGVpZ2h0IjoxMC4wLCJCb3JkZXJTdHlsZSI6eyIkaWQiOiIyMzU3IiwiTGluZUNvbG9yIjp7IiRpZCI6IjIzNTgiLCIkdHlwZSI6Ik5MUkUuQ29tbW9uLkRvbS5Tb2xpZENvbG9yQnJ1c2gsIE5MUkUuQ29tbW9uIiwiQ29sb3IiOnsiJGlkIjoiMjM1OSIsIkEiOjI1NSwiUiI6MjM0LCJHIjoyMiwiQiI6MzB9fSwiTGluZVdlaWdodCI6MC4wLCJMaW5lVHlwZSI6MCwiUGFyZW50U3R5bGUiOm51bGx9LCJQYXJlbnRTdHlsZSI6bnVsbH0sIlRpdGxlU3R5bGUiOnsiJGlkIjoiMjM2MCIsIkZvbnRTZXR0aW5ncyI6eyIkaWQiOiIyMzYxIiwiRm9udFNpemUiOjExLCJGb250TmFtZSI6IkNhbGlicmkiLCJJc0JvbGQiOmZhbHNlLCJJc0l0YWxpYyI6ZmFsc2UsIklzVW5kZXJsaW5lZCI6ZmFsc2UsIlBhcmVudFN0eWxlIjpudWxsfSwiQXV0b1NpemUiOjAsIkZvcmVncm91bmQiOnsiJGlkIjoiMjM2MiIsIkNvbG9yIjp7IiRpZCI6IjIzNjMiLCJBIjoyNTUsIlIiOjAsIkciOjAsIkIiOjB9fSwiTWF4V2lkdGgiOjcyMC4wLCJNYXhIZWlnaHQiOiJJbmZpbml0eSIsIlNtYXJ0Rm9yZWdyb3VuZElzQWN0aXZlIjpmYWxzZSwiSG9yaXpvbnRhbEFsaWdubWVudCI6MCwiVmVydGljYWxBbGlnbm1lbnQiOjEsIlNtYXJ0Rm9yZWdyb3VuZCI6bnVsbCwiQmFja2dyb3VuZEZpbGxUeXBlIjowLCJNYXJnaW4iOnsiJGlkIjoiMjM2NCIsIlRvcCI6MC4wLCJMZWZ0IjowLjAsIlJpZ2h0IjowLjAsIkJvdHRvbSI6MC4wfSwiUGFkZGluZyI6eyIkaWQiOiIyMzY1IiwiVG9wIjowLjAsIkxlZnQiOjAuMCwiUmlnaHQiOjAuMCwiQm90dG9tIjowLjB9LCJCYWNrZ3JvdW5kIjp7IiRpZCI6IjIzNjYiLCJDb2xvciI6eyIkaWQiOiIyMzY3IiwiQSI6MCwiUiI6MjU1LCJHIjoyNTUsIkIiOjI1NX19LCJJc1Zpc2libGUiOnRydWUsIldpZHRoIjowLjAsIkhlaWdodCI6MC4wLCJCb3JkZXJTdHlsZSI6eyIkaWQiOiIyMzY4IiwiTGluZUNvbG9yIjpudWxsLCJMaW5lV2VpZ2h0IjowLjAsIkxpbmVUeXBlIjowLCJQYXJlbnRTdHlsZSI6bnVsbH0sIlBhcmVudFN0eWxlIjpudWxsfSwiRGF0ZVN0eWxlIjp7IiRpZCI6IjIzNjkiLCJGb250U2V0dGluZ3MiOnsiJGlkIjoiMjM3MCIsIkZvbnRTaXplIjoxMCwiRm9udE5hbWUiOiJDYWxpYnJpIiwiSXNCb2xkIjpmYWxzZSwiSXNJdGFsaWMiOmZhbHNlLCJJc1VuZGVybGluZWQiOmZhbHNlLCJQYXJlbnRTdHlsZSI6bnVsbH0sIkF1dG9TaXplIjowLCJGb3JlZ3JvdW5kIjp7IiRpZCI6IjIzNzEiLCJDb2xvciI6eyIkaWQiOiIyMzcyIiwiQSI6MjU1LCJSIjoxNCwiRyI6NDAsIkIiOjY1fX0sIk1heFdpZHRoIjoyMDAuMCwiTWF4SGVpZ2h0IjoiSW5maW5pdHkiLCJTbWFydEZvcmVncm91bmRJc0FjdGl2ZSI6ZmFsc2UsIkhvcml6b250YWxBbGlnbm1lbnQiOjIsIlZlcnRpY2FsQWxpZ25tZW50IjoxLCJTbWFydEZvcmVncm91bmQiOm51bGwsIkJhY2tncm91bmRGaWxsVHlwZSI6MCwiTWFyZ2luIjp7IiRpZCI6IjIzNzMiLCJUb3AiOjAuMCwiTGVmdCI6MC4wLCJSaWdodCI6MC4wLCJCb3R0b20iOjAuMH0sIlBhZGRpbmciOnsiJGlkIjoiMjM3NCIsIlRvcCI6MC4wLCJMZWZ0IjowLjAsIlJpZ2h0IjowLjAsIkJvdHRvbSI6MC4wfSwiQmFja2dyb3VuZCI6eyIkaWQiOiIyMzc1IiwiQ29sb3IiOnsiJGlkIjoiMjM3NiIsIkEiOjAsIlIiOjI1NSwiRyI6MjU1LCJCIjoyNTV9fSwiSXNWaXNpYmxlIjp0cnVlLCJXaWR0aCI6MC4wLCJIZWlnaHQiOjAuMCwiQm9yZGVyU3R5bGUiOnsiJGlkIjoiMjM3NyIsIkxpbmVDb2xvciI6bnVsbCwiTGluZVdlaWdodCI6MC4wLCJMaW5lVHlwZSI6MCwiUGFyZW50U3R5bGUiOm51bGx9LCJQYXJlbnRTdHlsZSI6bnVsbH0sIkRhdGVGb3JtYXQiOnsiJGlkIjoiMjM3OCIsIkZvcm1hdFN0cmluZyI6Ik1NTSB5eXl5IiwiU2VwYXJhdG9yIjoiLyIsIlVzZUludGVybmF0aW9uYWxEYXRlRm9ybWF0IjpmYWxzZSwiRGF0ZUlzVmlzaWJsZSI6dHJ1ZSwiVGltZUlzVmlzaWJsZSI6ZmFsc2UsIkhvdXJEaWdpdHMiOjEsIkFtUG1EZXNpZ25hdG9yIjoyLCJUcmltMDBNaW51dGVzIjpmYWxzZSwiTGFzdEtub3duVmlzaWJpbGl0eVN0YXRlIjpudWxsfSwiV2Vla051bWJlcmluZyI6eyIkaWQiOiIyMzc5IiwiRm9ybWF0IjowLCJJc1Zpc2libGUiOmZhbHNlLCJMYXN0S25vd25WaXNpYmlsaXR5U3RhdGUiOmZhbHNlfSwiSXNWaXNpYmxlIjp0cnVlLCJQYXJlbnRTdHlsZSI6bnVsbH0sIkluZGV4IjoyOSwiU21hcnREdXJhdGlvbkFjdGl2YXRlZCI6ZmFsc2UsIkRhdGVGb3JtYXQiOnsiJHJlZiI6IjIzNzgifSwiV2Vla051bWJlcmluZyI6eyIkaWQiOiIyMzgwIiwiRm9ybWF0IjowLCJJc1Zpc2libGUiOmZhbHNlLCJMYXN0S25vd25WaXNpYmlsaXR5U3RhdGUiOmZhbHNlfSwiSWQiOiJiNjJkYzE3Yi02YjQ1LTRlNmYtYjNkMy1mOTRiZDQ4YjlmMzkiLCJJbXBvcnRJZCI6bnVsbCwiVGl0bGUiOiJEZXRlY3RvcjogRGVzaWduIHBoYXNlIChFU1MpIiwiTm90ZSI6bnVsbCwiSHlwZXJsaW5rIjp7IiRpZCI6IjIzODEiLCJBZGRyZXNzIjoiIiwiU3ViQWRkcmVzcyI6IiJ9LCJJc0NoYW5nZWQiOmZhbHNlLCJJc05ldyI6ZmFsc2V9fV0sIl9taWxlc3RvbmVzIjpbXSwiSWQiOiIwMDAwMDAwMC0wMDAwLTAwMDAtMDAwMC0wMDAwMDAwMDAwMDAiLCJJc1NpbmdsZUl0ZW1Sb3ciOnRydWV9LHsiJGlkIjoiMjM4MiIsIl90YXNrcyI6W3siJGlkIjoiMjM4MyIsIl9hdHRhY2hlZE1pbGVzdG9uZXMiOltdLCJUYXNrRGVmaW5pdGlvbiI6eyIkaWQiOiIyMzg0IiwiR3JvdXBOYW1lIjpudWxsLCJTdGFydERhdGUiOiIyMDI1LTA2LTAyVDAwOjAwOjAwWiIsIkVuZERhdGUiOiIyMDI2LTA2LTA4VDIzOjU5OjAwWiIsIlBlcmNlbnRhZ2VDb21wbGV0ZSI6bnVsbCwiU3R5bGUiOnsiJGlkIjoiMjM4NSIsIlNoYXBlIjoxLCJTaGFwZVRoaWNrbmVzcyI6MCwiRHVyYXRpb25Gb3JtYXQiOjAsIkluY2x1ZGVOb25Xb3JraW5nRGF5c0luRHVyYXRpb24iOmZhbHNlLCJQZXJjZW50YWdlQ29tcGxldGVTdHlsZSI6eyIkaWQiOiIyMzg2IiwiRm9udFNldHRpbmdzIjp7IiRpZCI6IjIzODciLCJGb250U2l6ZSI6MTAsIkZvbnROYW1lIjoiQ2FsaWJyaSIsIklzQm9sZCI6ZmFsc2UsIklzSXRhbGljIjpmYWxzZSwiSXNVbmRlcmxpbmVkIjpmYWxzZSwiUGFyZW50U3R5bGUiOm51bGx9LCJBdXRvU2l6ZSI6MCwiRm9yZWdyb3VuZCI6eyIkaWQiOiIyMzg4IiwiQ29sb3IiOnsiJGlkIjoiMjM4OSIsIkEiOjI1NSwiUiI6MjMyLCJHIjoyMzIsIkIiOjIzMn19LCJNYXhXaWR0aCI6MjAwLjAsIk1heEhlaWdodCI6IkluZmluaXR5IiwiU21hcnRGb3JlZ3JvdW5kSXNBY3RpdmUiOmZhbHNlLCJIb3Jpem9udGFsQWxpZ25tZW50IjoxLCJWZXJ0aWNhbEFsaWdubWVudCI6MSwiU21hcnRGb3JlZ3JvdW5kIjpudWxsLCJCYWNrZ3JvdW5kRmlsbFR5cGUiOjAsIk1hcmdpbiI6eyIkaWQiOiIyMzkwIiwiVG9wIjowLjAsIkxlZnQiOjAuMCwiUmlnaHQiOjAuMCwiQm90dG9tIjowLjB9LCJQYWRkaW5nIjp7IiRpZCI6IjIzOTEiLCJUb3AiOjAuMCwiTGVmdCI6MC4wLCJSaWdodCI6MC4wLCJCb3R0b20iOjAuMH0sIkJhY2tncm91bmQiOnsiJGlkIjoiMjM5MiIsIkNvbG9yIjp7IiRpZCI6IjIzOTMiLCJBIjo4OSwiUiI6MCwiRyI6MCwiQiI6MH19LCJJc1Zpc2libGUiOnRydWUsIldpZHRoIjowLjAsIkhlaWdodCI6MC4wLCJCb3JkZXJTdHlsZSI6eyIkaWQiOiIyMzk0IiwiTGluZUNvbG9yIjpudWxsLCJMaW5lV2VpZ2h0IjowLjAsIkxpbmVUeXBlIjowLCJQYXJlbnRTdHlsZSI6bnVsbH0sIlBhcmVudFN0eWxlIjpudWxsfSwiRHVyYXRpb25TdHlsZSI6eyIkaWQiOiIyMzk1IiwiRm9udFNldHRpbmdzIjp7IiRpZCI6IjIzOTYiLCJGb250U2l6ZSI6MTAsIkZvbnROYW1lIjoiQ2FsaWJyaSIsIklzQm9sZCI6ZmFsc2UsIklzSXRhbGljIjpmYWxzZSwiSXNVbmRlcmxpbmVkIjpmYWxzZSwiUGFyZW50U3R5bGUiOm51bGx9LCJBdXRvU2l6ZSI6MCwiRm9yZWdyb3VuZCI6eyIkaWQiOiIyMzk3IiwiQ29sb3IiOnsiJGlkIjoiMjM5OCIsIkEiOjI1NSwiUiI6MjM3LCJHIjoxMjUsIkIiOjQ5fX0sIk1heFdpZHRoIjoyMDAuMCwiTWF4SGVpZ2h0IjoiSW5maW5pdHkiLCJTbWFydEZvcmVncm91bmRJc0FjdGl2ZSI6ZmFsc2UsIkhvcml6b250YWxBbGlnbm1lbnQiOjAsIlZlcnRpY2FsQWxpZ25tZW50IjoxLCJTbWFydEZvcmVncm91bmQiOm51bGwsIkJhY2tncm91bmRGaWxsVHlwZSI6MCwiTWFyZ2luIjp7IiRpZCI6IjIzOTkiLCJUb3AiOjAuMCwiTGVmdCI6MC4wLCJSaWdodCI6MC4wLCJCb3R0b20iOjAuMH0sIlBhZGRpbmciOnsiJGlkIjoiMjQwMCIsIlRvcCI6MC4wLCJMZWZ0IjowLjAsIlJpZ2h0IjowLjAsIkJvdHRvbSI6MC4wfSwiQmFja2dyb3VuZCI6eyIkaWQiOiIyNDAxIiwiQ29sb3IiOnsiJGlkIjoiMjQwMiIsIkEiOjI1NSwiUiI6MjM3LCJHIjoxMjUsIkIiOjQ5fX0sIklzVmlzaWJsZSI6dHJ1ZSwiV2lkdGgiOjAuMCwiSGVpZ2h0IjowLjAsIkJvcmRlclN0eWxlIjp7IiRpZCI6IjI0MDMiLCJMaW5lQ29sb3IiOm51bGwsIkxpbmVXZWlnaHQiOjAuMCwiTGluZVR5cGUiOjAsIlBhcmVudFN0eWxlIjpudWxsfSwiUGFyZW50U3R5bGUiOm51bGx9LCJIb3Jpem9udGFsQ29ubmVjdG9yU3R5bGUiOnsiJGlkIjoiMjQwNCIsIkxpbmVDb2xvciI6eyIkaWQiOiIyNDA1IiwiJHR5cGUiOiJOTFJFLkNvbW1vbi5Eb20uU29saWRDb2xvckJydXNoLCBOTFJFLkNvbW1vbiIsIkNvbG9yIjp7IiRpZCI6IjI0MDYiLCJBIjoyNTUsIlIiOjAsIkciOjAsIkIiOjB9fSwiTGluZVdlaWdodCI6MC4wLCJMaW5lVHlwZSI6MCwiUGFyZW50U3R5bGUiOm51bGx9LCJWZXJ0aWNhbENvbm5lY3RvclN0eWxlIjp7IiRpZCI6IjI0MDciLCJMaW5lQ29sb3IiOnsiJGlkIjoiMjQwOCIsIiR0eXBlIjoiTkxSRS5Db21tb24uRG9tLlNvbGlkQ29sb3JCcnVzaCwgTkxSRS5Db21tb24iLCJDb2xvciI6eyIkaWQiOiIyNDA5IiwiQSI6MjU1LCJSIjowLCJHIjowLCJCIjowfX0sIkxpbmVXZWlnaHQiOjAuMCwiTGluZVR5cGUiOjAsIlBhcmVudFN0eWxlIjpudWxsfSwiTWFyZ2luIjpudWxsLCJTdGFydERhdGVQb3NpdGlvbiI6MywiRW5kRGF0ZVBvc2l0aW9uIjozLCJEYXRlSXNWaXNpYmxlIjp0cnVlLCJUaXRsZVBvc2l0aW9uIjo0LCJEdXJhdGlvblBvc2l0aW9uIjo2LCJQZXJjZW50YWdlQ29tcGxldGVkUG9zaXRpb24iOjIsIlNwYWNpbmciOjMsIklzQmVsb3dUaW1lYmFuZCI6dHJ1ZSwiUGVyY2VudGFnZUNvbXBsZXRlU2hhcGVPcGFjaXR5IjozNSwiU2hhcGVTdHlsZSI6eyIkaWQiOiIyNDEwIiwiTWFyZ2luIjp7IiRpZCI6IjI0MTEiLCJUb3AiOjAuMCwiTGVmdCI6NC4wLCJSaWdodCI6NC4wLCJCb3R0b20iOjAuMH0sIlBhZGRpbmciOnsiJGlkIjoiMjQxMiIsIlRvcCI6MC4wLCJMZWZ0IjowLjAsIlJpZ2h0IjowLjAsIkJvdHRvbSI6MC4wfSwiQmFja2dyb3VuZCI6eyIkaWQiOiIyNDEzIiwiQ29sb3IiOnsiJGlkIjoiMjQxNCIsIkEiOjI1NSwiUiI6MjUsIkciOjEwNywiQiI6MzZ9fSwiSXNWaXNpYmxlIjp0cnVlLCJXaWR0aCI6MC4wLCJIZWlnaHQiOjEwLjAsIkJvcmRlclN0eWxlIjp7IiRpZCI6IjI0MTUiLCJMaW5lQ29sb3IiOnsiJGlkIjoiMjQxNiIsIiR0eXBlIjoiTkxSRS5Db21tb24uRG9tLlNvbGlkQ29sb3JCcnVzaCwgTkxSRS5Db21tb24iLCJDb2xvciI6eyIkaWQiOiIyNDE3IiwiQSI6MjU1LCJSIjoyMzQsIkciOjIyLCJCIjozMH19LCJMaW5lV2VpZ2h0IjowLjAsIkxpbmVUeXBlIjowLCJQYXJlbnRTdHlsZSI6bnVsbH0sIlBhcmVudFN0eWxlIjpudWxsfSwiVGl0bGVTdHlsZSI6eyIkaWQiOiIyNDE4IiwiRm9udFNldHRpbmdzIjp7IiRpZCI6IjI0MTkiLCJGb250U2l6ZSI6MTEsIkZvbnROYW1lIjoiQ2FsaWJyaSIsIklzQm9sZCI6ZmFsc2UsIklzSXRhbGljIjpmYWxzZSwiSXNVbmRlcmxpbmVkIjpmYWxzZSwiUGFyZW50U3R5bGUiOm51bGx9LCJBdXRvU2l6ZSI6MCwiRm9yZWdyb3VuZCI6eyIkaWQiOiIyNDIwIiwiQ29sb3IiOnsiJGlkIjoiMjQyMSIsIkEiOjI1NSwiUiI6MCwiRyI6MCwiQiI6MH19LCJNYXhXaWR0aCI6NzIwLjAsIk1heEhlaWdodCI6IkluZmluaXR5IiwiU21hcnRGb3JlZ3JvdW5kSXNBY3RpdmUiOmZhbHNlLCJIb3Jpem9udGFsQWxpZ25tZW50IjowLCJWZXJ0aWNhbEFsaWdubWVudCI6MSwiU21hcnRGb3JlZ3JvdW5kIjpudWxsLCJCYWNrZ3JvdW5kRmlsbFR5cGUiOjAsIk1hcmdpbiI6eyIkaWQiOiIyNDIyIiwiVG9wIjowLjAsIkxlZnQiOjAuMCwiUmlnaHQiOjAuMCwiQm90dG9tIjowLjB9LCJQYWRkaW5nIjp7IiRpZCI6IjI0MjMiLCJUb3AiOjAuMCwiTGVmdCI6MC4wLCJSaWdodCI6MC4wLCJCb3R0b20iOjAuMH0sIkJhY2tncm91bmQiOnsiJGlkIjoiMjQyNCIsIkNvbG9yIjp7IiRpZCI6IjI0MjUiLCJBIjowLCJSIjoyNTUsIkciOjI1NSwiQiI6MjU1fX0sIklzVmlzaWJsZSI6dHJ1ZSwiV2lkdGgiOjAuMCwiSGVpZ2h0IjowLjAsIkJvcmRlclN0eWxlIjp7IiRpZCI6IjI0MjYiLCJMaW5lQ29sb3IiOm51bGwsIkxpbmVXZWlnaHQiOjAuMCwiTGluZVR5cGUiOjAsIlBhcmVudFN0eWxlIjpudWxsfSwiUGFyZW50U3R5bGUiOm51bGx9LCJEYXRlU3R5bGUiOnsiJGlkIjoiMjQyNyIsIkZvbnRTZXR0aW5ncyI6eyIkaWQiOiIyNDI4IiwiRm9udFNpemUiOjEwLCJGb250TmFtZSI6IkNhbGlicmkiLCJJc0JvbGQiOmZhbHNlLCJJc0l0YWxpYyI6ZmFsc2UsIklzVW5kZXJsaW5lZCI6ZmFsc2UsIlBhcmVudFN0eWxlIjpudWxsfSwiQXV0b1NpemUiOjAsIkZvcmVncm91bmQiOnsiJGlkIjoiMjQyOSIsIkNvbG9yIjp7IiRpZCI6IjI0MzAiLCJBIjoyNTUsIlIiOjE0LCJHIjo0MCwiQiI6NjV9fSwiTWF4V2lkdGgiOjIwMC4wLCJNYXhIZWlnaHQiOiJJbmZpbml0eSIsIlNtYXJ0Rm9yZWdyb3VuZElzQWN0aXZlIjpmYWxzZSwiSG9yaXpvbnRhbEFsaWdubWVudCI6MiwiVmVydGljYWxBbGlnbm1lbnQiOjEsIlNtYXJ0Rm9yZWdyb3VuZCI6bnVsbCwiQmFja2dyb3VuZEZpbGxUeXBlIjowLCJNYXJnaW4iOnsiJGlkIjoiMjQzMSIsIlRvcCI6MC4wLCJMZWZ0IjowLjAsIlJpZ2h0IjowLjAsIkJvdHRvbSI6MC4wfSwiUGFkZGluZyI6eyIkaWQiOiIyNDMyIiwiVG9wIjowLjAsIkxlZnQiOjAuMCwiUmlnaHQiOjAuMCwiQm90dG9tIjowLjB9LCJCYWNrZ3JvdW5kIjp7IiRpZCI6IjI0MzMiLCJDb2xvciI6eyIkaWQiOiIyNDM0IiwiQSI6MCwiUiI6MjU1LCJHIjoyNTUsIkIiOjI1NX19LCJJc1Zpc2libGUiOnRydWUsIldpZHRoIjowLjAsIkhlaWdodCI6MC4wLCJCb3JkZXJTdHlsZSI6eyIkaWQiOiIyNDM1IiwiTGluZUNvbG9yIjpudWxsLCJMaW5lV2VpZ2h0IjowLjAsIkxpbmVUeXBlIjowLCJQYXJlbnRTdHlsZSI6bnVsbH0sIlBhcmVudFN0eWxlIjpudWxsfSwiRGF0ZUZvcm1hdCI6eyIkaWQiOiIyNDM2IiwiRm9ybWF0U3RyaW5nIjoiTU1NIHl5eXkiLCJTZXBhcmF0b3IiOiIvIiwiVXNlSW50ZXJuYXRpb25hbERhdGVGb3JtYXQiOmZhbHNlLCJEYXRlSXNWaXNpYmxlIjp0cnVlLCJUaW1lSXNWaXNpYmxlIjpmYWxzZSwiSG91ckRpZ2l0cyI6MSwiQW1QbURlc2lnbmF0b3IiOjIsIlRyaW0wME1pbnV0ZXMiOmZhbHNlLCJMYXN0S25vd25WaXNpYmlsaXR5U3RhdGUiOm51bGx9LCJXZWVrTnVtYmVyaW5nIjp7IiRpZCI6IjI0MzciLCJGb3JtYXQiOjAsIklzVmlzaWJsZSI6ZmFsc2UsIkxhc3RLbm93blZpc2liaWxpdHlTdGF0ZSI6ZmFsc2V9LCJJc1Zpc2libGUiOnRydWUsIlBhcmVudFN0eWxlIjpudWxsfSwiSW5kZXgiOjMwLCJTbWFydER1cmF0aW9uQWN0aXZhdGVkIjpmYWxzZSwiRGF0ZUZvcm1hdCI6eyIkcmVmIjoiMjQzNiJ9LCJXZWVrTnVtYmVyaW5nIjp7IiRpZCI6IjI0MzgiLCJGb3JtYXQiOjAsIklzVmlzaWJsZSI6ZmFsc2UsIkxhc3RLbm93blZpc2liaWxpdHlTdGF0ZSI6ZmFsc2V9LCJJZCI6IjAwNzAzZmQ1LWZhMDQtNDgxZC1iYmM0LTMzZjllMTA2ZDAwZCIsIkltcG9ydElkIjpudWxsLCJUaXRsZSI6IkRldGVjdG9yOiBQcm9jdXJlbWVudCBhbmQgTWFudWZhY3R1cmluZyBwaGFzZSAxIEJveCAoRVNTKSIsIk5vdGUiOm51bGwsIkh5cGVybGluayI6eyIkaWQiOiIyNDM5IiwiQWRkcmVzcyI6IiIsIlN1YkFkZHJlc3MiOiIifSwiSXNDaGFuZ2VkIjpmYWxzZSwiSXNOZXciOmZhbHNlfX1dLCJfbWlsZXN0b25lcyI6W10sIklkIjoiMDAwMDAwMDAtMDAwMC0wMDAwLTAwMDAtMDAwMDAwMDAwMDAwIiwiSXNTaW5nbGVJdGVtUm93Ijp0cnVlfSx7IiRpZCI6IjI0NDAiLCJfdGFza3MiOlt7IiRpZCI6IjI0NDEiLCJfYXR0YWNoZWRNaWxlc3RvbmVzIjpbXSwiVGFza0RlZmluaXRpb24iOnsiJGlkIjoiMjQ0MiIsIkdyb3VwTmFtZSI6bnVsbCwiU3RhcnREYXRlIjoiMjAyNi0wNi0wOVQwMDowMDowMFoiLCJFbmREYXRlIjoiMjAyNi0xMC0xNlQyMzo1OTowMFoiLCJQZXJjZW50YWdlQ29tcGxldGUiOm51bGwsIlN0eWxlIjp7IiRpZCI6IjI0NDMiLCJTaGFwZSI6MSwiU2hhcGVUaGlja25lc3MiOjAsIkR1cmF0aW9uRm9ybWF0IjowLCJJbmNsdWRlTm9uV29ya2luZ0RheXNJbkR1cmF0aW9uIjpmYWxzZSwiUGVyY2VudGFnZUNvbXBsZXRlU3R5bGUiOnsiJGlkIjoiMjQ0NCIsIkZvbnRTZXR0aW5ncyI6eyIkaWQiOiIyNDQ1IiwiRm9udFNpemUiOjEwLCJGb250TmFtZSI6IkNhbGlicmkiLCJJc0JvbGQiOmZhbHNlLCJJc0l0YWxpYyI6ZmFsc2UsIklzVW5kZXJsaW5lZCI6ZmFsc2UsIlBhcmVudFN0eWxlIjpudWxsfSwiQXV0b1NpemUiOjAsIkZvcmVncm91bmQiOnsiJGlkIjoiMjQ0NiIsIkNvbG9yIjp7IiRpZCI6IjI0NDciLCJBIjoyNTUsIlIiOjIzOCwiRyI6MjM2LCJCIjoyMjV9fSwiTWF4V2lkdGgiOjIwMC4wLCJNYXhIZWlnaHQiOiJJbmZpbml0eSIsIlNtYXJ0Rm9yZWdyb3VuZElzQWN0aXZlIjpmYWxzZSwiSG9yaXpvbnRhbEFsaWdubWVudCI6MSwiVmVydGljYWxBbGlnbm1lbnQiOjEsIlNtYXJ0Rm9yZWdyb3VuZCI6bnVsbCwiQmFja2dyb3VuZEZpbGxUeXBlIjowLCJNYXJnaW4iOnsiJGlkIjoiMjQ0OCIsIlRvcCI6MC4wLCJMZWZ0IjowLjAsIlJpZ2h0IjowLjAsIkJvdHRvbSI6MC4wfSwiUGFkZGluZyI6eyIkaWQiOiIyNDQ5IiwiVG9wIjowLjAsIkxlZnQiOjAuMCwiUmlnaHQiOjAuMCwiQm90dG9tIjowLjB9LCJCYWNrZ3JvdW5kIjp7IiRpZCI6IjI0NTAiLCJDb2xvciI6eyIkaWQiOiIyNDUxIiwiQSI6ODksIlIiOjAsIkciOjAsIkIiOjB9fSwiSXNWaXNpYmxlIjp0cnVlLCJXaWR0aCI6MC4wLCJIZWlnaHQiOjAuMCwiQm9yZGVyU3R5bGUiOnsiJGlkIjoiMjQ1MiIsIkxpbmVDb2xvciI6bnVsbCwiTGluZVdlaWdodCI6MC4wLCJMaW5lVHlwZSI6MCwiUGFyZW50U3R5bGUiOm51bGx9LCJQYXJlbnRTdHlsZSI6bnVsbH0sIkR1cmF0aW9uU3R5bGUiOnsiJGlkIjoiMjQ1MyIsIkZvbnRTZXR0aW5ncyI6eyIkaWQiOiIyNDU0IiwiRm9udFNpemUiOjEwLCJGb250TmFtZSI6IkNhbGlicmkiLCJJc0JvbGQiOmZhbHNlLCJJc0l0YWxpYyI6ZmFsc2UsIklzVW5kZXJsaW5lZCI6ZmFsc2UsIlBhcmVudFN0eWxlIjpudWxsfSwiQXV0b1NpemUiOjAsIkZvcmVncm91bmQiOnsiJGlkIjoiMjQ1NSIsIkNvbG9yIjp7IiRpZCI6IjI0NTYiLCJBIjoyNTUsIlIiOjIzNywiRyI6MTI1LCJCIjo0OX19LCJNYXhXaWR0aCI6MjAwLjAsIk1heEhlaWdodCI6IkluZmluaXR5IiwiU21hcnRGb3JlZ3JvdW5kSXNBY3RpdmUiOmZhbHNlLCJIb3Jpem9udGFsQWxpZ25tZW50IjowLCJWZXJ0aWNhbEFsaWdubWVudCI6MSwiU21hcnRGb3JlZ3JvdW5kIjpudWxsLCJCYWNrZ3JvdW5kRmlsbFR5cGUiOjAsIk1hcmdpbiI6eyIkaWQiOiIyNDU3IiwiVG9wIjowLjAsIkxlZnQiOjAuMCwiUmlnaHQiOjAuMCwiQm90dG9tIjowLjB9LCJQYWRkaW5nIjp7IiRpZCI6IjI0NTgiLCJUb3AiOjAuMCwiTGVmdCI6MC4wLCJSaWdodCI6MC4wLCJCb3R0b20iOjAuMH0sIkJhY2tncm91bmQiOnsiJGlkIjoiMjQ1OSIsIkNvbG9yIjp7IiRpZCI6IjI0NjAiLCJBIjoyNTUsIlIiOjIzNywiRyI6MTI1LCJCIjo0OX19LCJJc1Zpc2libGUiOnRydWUsIldpZHRoIjowLjAsIkhlaWdodCI6MC4wLCJCb3JkZXJTdHlsZSI6eyIkaWQiOiIyNDYxIiwiTGluZUNvbG9yIjpudWxsLCJMaW5lV2VpZ2h0IjowLjAsIkxpbmVUeXBlIjowLCJQYXJlbnRTdHlsZSI6bnVsbH0sIlBhcmVudFN0eWxlIjpudWxsfSwiSG9yaXpvbnRhbENvbm5lY3RvclN0eWxlIjp7IiRpZCI6IjI0NjIiLCJMaW5lQ29sb3IiOnsiJGlkIjoiMjQ2MyIsIiR0eXBlIjoiTkxSRS5Db21tb24uRG9tLlNvbGlkQ29sb3JCcnVzaCwgTkxSRS5Db21tb24iLCJDb2xvciI6eyIkaWQiOiIyNDY0IiwiQSI6MjU1LCJSIjowLCJHIjowLCJCIjowfX0sIkxpbmVXZWlnaHQiOjAuMCwiTGluZVR5cGUiOjAsIlBhcmVudFN0eWxlIjpudWxsfSwiVmVydGljYWxDb25uZWN0b3JTdHlsZSI6eyIkaWQiOiIyNDY1IiwiTGluZUNvbG9yIjp7IiRpZCI6IjI0NjYiLCIkdHlwZSI6Ik5MUkUuQ29tbW9uLkRvbS5Tb2xpZENvbG9yQnJ1c2gsIE5MUkUuQ29tbW9uIiwiQ29sb3IiOnsiJGlkIjoiMjQ2NyIsIkEiOjI1NSwiUiI6MCwiRyI6MCwiQiI6MH19LCJMaW5lV2VpZ2h0IjowLjAsIkxpbmVUeXBlIjowLCJQYXJlbnRTdHlsZSI6bnVsbH0sIk1hcmdpbiI6bnVsbCwiU3RhcnREYXRlUG9zaXRpb24iOjMsIkVuZERhdGVQb3NpdGlvbiI6MywiRGF0ZUlzVmlzaWJsZSI6dHJ1ZSwiVGl0bGVQb3NpdGlvbiI6NCwiRHVyYXRpb25Qb3NpdGlvbiI6NiwiUGVyY2VudGFnZUNvbXBsZXRlZFBvc2l0aW9uIjoyLCJTcGFjaW5nIjozLCJJc0JlbG93VGltZWJhbmQiOnRydWUsIlBlcmNlbnRhZ2VDb21wbGV0ZVNoYXBlT3BhY2l0eSI6MzUsIlNoYXBlU3R5bGUiOnsiJGlkIjoiMjQ2OCIsIk1hcmdpbiI6eyIkaWQiOiIyNDY5IiwiVG9wIjowLjAsIkxlZnQiOjQuMCwiUmlnaHQiOjQuMCwiQm90dG9tIjowLjB9LCJQYWRkaW5nIjp7IiRpZCI6IjI0NzAiLCJUb3AiOjAuMCwiTGVmdCI6MC4wLCJSaWdodCI6MC4wLCJCb3R0b20iOjAuMH0sIkJhY2tncm91bmQiOnsiJGlkIjoiMjQ3MSIsIkNvbG9yIjp7IiRpZCI6IjI0NzIiLCJBIjoyNTUsIlIiOjI1LCJHIjoxMDcsIkIiOjM2fX0sIklzVmlzaWJsZSI6dHJ1ZSwiV2lkdGgiOjAuMCwiSGVpZ2h0IjoxMC4wLCJCb3JkZXJTdHlsZSI6eyIkaWQiOiIyNDczIiwiTGluZUNvbG9yIjp7IiRpZCI6IjI0NzQiLCIkdHlwZSI6Ik5MUkUuQ29tbW9uLkRvbS5Tb2xpZENvbG9yQnJ1c2gsIE5MUkUuQ29tbW9uIiwiQ29sb3IiOnsiJGlkIjoiMjQ3NSIsIkEiOjI1NSwiUiI6MjM0LCJHIjoyMiwiQiI6MzB9fSwiTGluZVdlaWdodCI6MC4wLCJMaW5lVHlwZSI6MCwiUGFyZW50U3R5bGUiOm51bGx9LCJQYXJlbnRTdHlsZSI6bnVsbH0sIlRpdGxlU3R5bGUiOnsiJGlkIjoiMjQ3NiIsIkZvbnRTZXR0aW5ncyI6eyIkaWQiOiIyNDc3IiwiRm9udFNpemUiOjExLCJGb250TmFtZSI6IkNhbGlicmkiLCJJc0JvbGQiOmZhbHNlLCJJc0l0YWxpYyI6ZmFsc2UsIklzVW5kZXJsaW5lZCI6ZmFsc2UsIlBhcmVudFN0eWxlIjpudWxsfSwiQXV0b1NpemUiOjAsIkZvcmVncm91bmQiOnsiJGlkIjoiMjQ3OCIsIkNvbG9yIjp7IiRpZCI6IjI0NzkiLCJBIjoyNTUsIlIiOjAsIkciOjAsIkIiOjB9fSwiTWF4V2lkdGgiOjcyMC4wLCJNYXhIZWlnaHQiOiJJbmZpbml0eSIsIlNtYXJ0Rm9yZWdyb3VuZElzQWN0aXZlIjpmYWxzZSwiSG9yaXpvbnRhbEFsaWdubWVudCI6MSwiVmVydGljYWxBbGlnbm1lbnQiOjEsIlNtYXJ0Rm9yZWdyb3VuZCI6bnVsbCwiQmFja2dyb3VuZEZpbGxUeXBlIjowLCJNYXJnaW4iOnsiJGlkIjoiMjQ4MCIsIlRvcCI6MC4wLCJMZWZ0IjowLjAsIlJpZ2h0IjowLjAsIkJvdHRvbSI6MC4wfSwiUGFkZGluZyI6eyIkaWQiOiIyNDgxIiwiVG9wIjowLjAsIkxlZnQiOjAuMCwiUmlnaHQiOjAuMCwiQm90dG9tIjowLjB9LCJCYWNrZ3JvdW5kIjp7IiRpZCI6IjI0ODIiLCJDb2xvciI6eyIkaWQiOiIyNDgzIiwiQSI6MCwiUiI6MjU1LCJHIjoyNTUsIkIiOjI1NX19LCJJc1Zpc2libGUiOnRydWUsIldpZHRoIjowLjAsIkhlaWdodCI6MC4wLCJCb3JkZXJTdHlsZSI6eyIkaWQiOiIyNDg0IiwiTGluZUNvbG9yIjpudWxsLCJMaW5lV2VpZ2h0IjowLjAsIkxpbmVUeXBlIjowLCJQYXJlbnRTdHlsZSI6bnVsbH0sIlBhcmVudFN0eWxlIjpudWxsfSwiRGF0ZVN0eWxlIjp7IiRpZCI6IjI0ODUiLCJGb250U2V0dGluZ3MiOnsiJGlkIjoiMjQ4NiIsIkZvbnRTaXplIjoxMCwiRm9udE5hbWUiOiJDYWxpYnJpIiwiSXNCb2xkIjpmYWxzZSwiSXNJdGFsaWMiOmZhbHNlLCJJc1VuZGVybGluZWQiOmZhbHNlLCJQYXJlbnRTdHlsZSI6bnVsbH0sIkF1dG9TaXplIjowLCJGb3JlZ3JvdW5kIjp7IiRpZCI6IjI0ODciLCJDb2xvciI6eyIkaWQiOiIyNDg4IiwiQSI6MjU1LCJSIjoxNCwiRyI6NDAsIkIiOjY1fX0sIk1heFdpZHRoIjoyMDAuMCwiTWF4SGVpZ2h0IjoiSW5maW5pdHkiLCJTbWFydEZvcmVncm91bmRJc0FjdGl2ZSI6ZmFsc2UsIkhvcml6b250YWxBbGlnbm1lbnQiOjIsIlZlcnRpY2FsQWxpZ25tZW50IjoxLCJTbWFydEZvcmVncm91bmQiOm51bGwsIkJhY2tncm91bmRGaWxsVHlwZSI6MCwiTWFyZ2luIjp7IiRpZCI6IjI0ODkiLCJUb3AiOjAuMCwiTGVmdCI6MC4wLCJSaWdodCI6MC4wLCJCb3R0b20iOjAuMH0sIlBhZGRpbmciOnsiJGlkIjoiMjQ5MCIsIlRvcCI6MC4wLCJMZWZ0IjowLjAsIlJpZ2h0IjowLjAsIkJvdHRvbSI6MC4wfSwiQmFja2dyb3VuZCI6eyIkaWQiOiIyNDkxIiwiQ29sb3IiOnsiJGlkIjoiMjQ5MiIsIkEiOjAsIlIiOjI1NSwiRyI6MjU1LCJCIjoyNTV9fSwiSXNWaXNpYmxlIjp0cnVlLCJXaWR0aCI6MC4wLCJIZWlnaHQiOjAuMCwiQm9yZGVyU3R5bGUiOnsiJGlkIjoiMjQ5MyIsIkxpbmVDb2xvciI6bnVsbCwiTGluZVdlaWdodCI6MC4wLCJMaW5lVHlwZSI6MCwiUGFyZW50U3R5bGUiOm51bGx9LCJQYXJlbnRTdHlsZSI6bnVsbH0sIkRhdGVGb3JtYXQiOnsiJGlkIjoiMjQ5NCIsIkZvcm1hdFN0cmluZyI6Ik1NTSB5eXl5IiwiU2VwYXJhdG9yIjoiLyIsIlVzZUludGVybmF0aW9uYWxEYXRlRm9ybWF0IjpmYWxzZSwiRGF0ZUlzVmlzaWJsZSI6dHJ1ZSwiVGltZUlzVmlzaWJsZSI6ZmFsc2UsIkhvdXJEaWdpdHMiOjEsIkFtUG1EZXNpZ25hdG9yIjoyLCJUcmltMDBNaW51dGVzIjpmYWxzZSwiTGFzdEtub3duVmlzaWJpbGl0eVN0YXRlIjpudWxsfSwiV2Vla051bWJlcmluZyI6eyIkaWQiOiIyNDk1IiwiRm9ybWF0IjowLCJJc1Zpc2libGUiOmZhbHNlLCJMYXN0S25vd25WaXNpYmlsaXR5U3RhdGUiOmZhbHNlfSwiSXNWaXNpYmxlIjp0cnVlLCJQYXJlbnRTdHlsZSI6bnVsbH0sIkluZGV4IjozMSwiU21hcnREdXJhdGlvbkFjdGl2YXRlZCI6ZmFsc2UsIkRhdGVGb3JtYXQiOnsiJHJlZiI6IjI0OTQifSwiV2Vla051bWJlcmluZyI6eyIkaWQiOiIyNDk2IiwiRm9ybWF0IjowLCJJc1Zpc2libGUiOmZhbHNlLCJMYXN0S25vd25WaXNpYmlsaXR5U3RhdGUiOmZhbHNlfSwiSWQiOiIxYjIwOTE0Mi0xYzVkLTQ5NzUtODIxYy02YjZhOWYwM2UwMTgiLCJJbXBvcnRJZCI6bnVsbCwiVGl0bGUiOiJEZXRlY3RvcjogSW5zdGFsbGF0aW9uIGFuZCBDb21taXNzaW9uaW5nIHBoYXNlMSBCb3ggKEVTUykiLCJOb3RlIjpudWxsLCJIeXBlcmxpbmsiOnsiJGlkIjoiMjQ5NyIsIkFkZHJlc3MiOiIiLCJTdWJBZGRyZXNzIjoiIn0sIklzQ2hhbmdlZCI6ZmFsc2UsIklzTmV3IjpmYWxzZX19XSwiX21pbGVzdG9uZXMiOltdLCJJZCI6IjAwMDAwMDAwLTAwMDAtMDAwMC0wMDAwLTAwMDAwMDAwMDAwMCIsIklzU2luZ2xlSXRlbVJvdyI6dHJ1ZX1dLCJJbmRleCI6MjgsIklkIjoiZGM0NmM4YzItODk4ZC00ZDU4LTgxZmYtZGIwZGRkMGM2ZWRiIiwiSGVhZGVyVGV4dCI6bnVsbCwiSXNEZWZhdWx0Ijp0cnVlLCJTdHlsZSI6eyIkaWQiOiIyNDk4IiwiSGVhZGVyU3R5bGUiOnsiJGlkIjoiMjQ5OSIsIlRleHRTdHlsZSI6eyIkaWQiOiIyNTAwIiwiRm9udFNldHRpbmdzIjp7IiRpZCI6IjI1MDEiLCJGb250U2l6ZSI6MTEsIkZvbnROYW1lIjoiQ2FsaWJyaSIsIklzQm9sZCI6ZmFsc2UsIklzSXRhbGljIjpmYWxzZSwiSXNVbmRlcmxpbmVkIjpmYWxzZSwiUGFyZW50U3R5bGUiOm51bGx9LCJBdXRvU2l6ZSI6MiwiRm9yZWdyb3VuZCI6eyIkaWQiOiIyNTAyIiwiQ29sb3IiOnsiJGlkIjoiMjUwMyIsIkEiOjI1NSwiUiI6MCwiRyI6MCwiQiI6MH19LCJNYXhXaWR0aCI6IkluZmluaXR5IiwiTWF4SGVpZ2h0IjoiSW5maW5pdHkiLCJTbWFydEZvcmVncm91bmRJc0FjdGl2ZSI6ZmFsc2UsIkhvcml6b250YWxBbGlnbm1lbnQiOjAsIlZlcnRpY2FsQWxpZ25tZW50IjowLCJTbWFydEZvcmVncm91bmQiOm51bGwsIkJhY2tncm91bmRGaWxsVHlwZSI6MCwiTWFyZ2luIjp7IiRpZCI6IjI1MDQiLCJUb3AiOjAuMCwiTGVmdCI6MC4wLCJSaWdodCI6MC4wLCJCb3R0b20iOjAuMH0sIlBhZGRpbmciOnsiJGlkIjoiMjUwNSIsIlRvcCI6MC4wLCJMZWZ0IjowLjAsIlJpZ2h0IjowLjAsIkJvdHRvbSI6MC4wfSwiQmFja2dyb3VuZCI6eyIkaWQiOiIyNTA2IiwiQ29sb3IiOnsiJGlkIjoiMjUwNyIsIkEiOjI1NSwiUiI6MCwiRyI6MCwiQiI6MH19LCJJc1Zpc2libGUiOnRydWUsIldpZHRoIjowLjAsIkhlaWdodCI6MC4wLCJCb3JkZXJTdHlsZSI6bnVsbCwiUGFyZW50U3R5bGUiOm51bGx9LCJSZWN0YW5nbGVTdHlsZSI6eyIkaWQiOiIyNTA4IiwiTWFyZ2luIjp7IiRpZCI6IjI1MDkiLCJUb3AiOjAuMCwiTGVmdCI6MC4wLCJSaWdodCI6MC4wLCJCb3R0b20iOjAuMH0sIlBhZGRpbmciOnsiJGlkIjoiMjUxMCIsIlRvcCI6MC4wLCJMZWZ0IjowLjAsIlJpZ2h0IjowLjAsIkJvdHRvbSI6MC4wfSwiQmFja2dyb3VuZCI6eyIkaWQiOiIyNTExIiwiQ29sb3IiOnsiJGlkIjoiMjUxMiIsIkEiOjYzLCJSIjoyMSwiRyI6OTYsIkIiOjEzMH19LCJJc1Zpc2libGUiOnRydWUsIldpZHRoIjowLjAsIkhlaWdodCI6MC4wLCJCb3JkZXJTdHlsZSI6eyIkaWQiOiIyNTEzIiwiTGluZUNvbG9yIjp7IiRpZCI6IjI1MTQiLCIkdHlwZSI6Ik5MUkUuQ29tbW9uLkRvbS5Tb2xpZENvbG9yQnJ1c2gsIE5MUkUuQ29tbW9uIiwiQ29sb3IiOnsiJGlkIjoiMjUxNSIsIkEiOjI1NSwiUiI6MjU1LCJHIjowLCJCIjowfX0sIkxpbmVXZWlnaHQiOjAuMCwiTGluZVR5cGUiOjAsIlBhcmVudFN0eWxlIjpudWxsfSwiUGFyZW50U3R5bGUiOm51bGx9LCJNYXJnaW4iOnsiJGlkIjoiMjUxNiIsIlRvcCI6MC4wLCJMZWZ0IjowLjAsIlJpZ2h0IjowLjAsIkJvdHRvbSI6MC4wfSwiUGFkZGluZyI6eyIkaWQiOiIyNTE3IiwiVG9wIjowLjAsIkxlZnQiOjAuMCwiUmlnaHQiOjAuMCwiQm90dG9tIjowLjB9LCJCYWNrZ3JvdW5kIjpudWxsLCJJc1Zpc2libGUiOnRydWUsIldpZHRoIjowLjAsIkhlaWdodCI6MC4wLCJCb3JkZXJTdHlsZSI6bnVsbCwiUGFyZW50U3R5bGUiOm51bGx9LCJCYWNrZ3JvdW5kU3R5bGUiOnsiJGlkIjoiMjUxOCIsIk1hcmdpbiI6eyIkaWQiOiIyNTE5IiwiVG9wIjowLjAsIkxlZnQiOjAuMCwiUmlnaHQiOjAuMCwiQm90dG9tIjowLjB9LCJQYWRkaW5nIjp7IiRpZCI6IjI1MjAiLCJUb3AiOjAuMCwiTGVmdCI6MC4wLCJSaWdodCI6MC4wLCJCb3R0b20iOjAuMH0sIkJhY2tncm91bmQiOnsiJGlkIjoiMjUyMSIsIkNvbG9yIjp7IiRpZCI6IjI1MjIiLCJBIjo1MSwiUiI6MjAwLCJHIjoyMDAsIkIiOjIwMH19LCJJc1Zpc2libGUiOnRydWUsIldpZHRoIjowLjAsIkhlaWdodCI6MC4wLCJCb3JkZXJTdHlsZSI6eyIkaWQiOiIyNTIzIiwiTGluZUNvbG9yIjp7IiRpZCI6IjI1MjQiLCIkdHlwZSI6Ik5MUkUuQ29tbW9uLkRvbS5Tb2xpZENvbG9yQnJ1c2gsIE5MUkUuQ29tbW9uIiwiQ29sb3IiOnsiJGlkIjoiMjUyNSIsIkEiOjI1NSwiUiI6MjM0LCJHIjoyMiwiQiI6MzB9fSwiTGluZVdlaWdodCI6MC4wLCJMaW5lVHlwZSI6MCwiUGFyZW50U3R5bGUiOm51bGx9LCJQYXJlbnRTdHlsZSI6bnVsbH0sIk1hcmdpbiI6eyIkaWQiOiIyNTI2IiwiVG9wIjowLjAsIkxlZnQiOjAuMCwiUmlnaHQiOjAuMCwiQm90dG9tIjowLjB9LCJQYWRkaW5nIjp7IiRpZCI6IjI1MjciLCJUb3AiOjAuMCwiTGVmdCI6MC4wLCJSaWdodCI6MC4wLCJCb3R0b20iOjAuMH0sIklzVmlzaWJsZSI6dHJ1ZSwiV2lkdGgiOjAuMCwiSGVpZ2h0IjowLjAsIkJvcmRlclN0eWxlIjp7IiRpZCI6IjI1MjgiLCJMaW5lQ29sb3IiOm51bGwsIkxpbmVXZWlnaHQiOjAuMCwiTGluZVR5cGUiOjAsIlBhcmVudFN0eWxlIjpudWxsfSwiUGFyZW50U3R5bGUiOm51bGx9fV0sIklkIjoiOTk1NDdmZmUtNWYyMC00MTE3LWEzYmYtZDBkYjk5YzZhY2RkIiwiSW5kZXgiOjI4LCJIZWFkZXJUZXh0IjoiTm8uIDQgLSBDcml0aWNhbCBQYXRoIERldGVjdG9yXHJcbig4MiBkYXlzIFRGKSIsIlN0eWxlIjp7IiRpZCI6IjI1MjkiLCJTdHlsZUlkIjoiMzMyY2ZiMTMtYjQwMS00ZWMzLWI2NTUtNzM5NjhkMDRkNzQ5IiwiSGVhZGVyU3R5bGUiOnsiJGlkIjoiMjUzMCIsIlRleHRJc1ZlcnRpY2FsIjpmYWxzZSwiVGV4dFN0eWxlIjp7IiRpZCI6IjI1MzEiLCJGb250U2V0dGluZ3MiOnsiJGlkIjoiMjUzMiIsIkZvbnRTaXplIjoxMSwiRm9udE5hbWUiOiJDYWxpYnJpIiwiSXNCb2xkIjpmYWxzZSwiSXNJdGFsaWMiOmZhbHNlLCJJc1VuZGVybGluZWQiOmZhbHNlLCJQYXJlbnRTdHlsZSI6bnVsbH0sIkF1dG9TaXplIjoyLCJGb3JlZ3JvdW5kIjp7IiRpZCI6IjI1MzMiLCJDb2xvciI6eyIkaWQiOiIyNTM0IiwiQSI6MjU1LCJSIjoyNTUsIkciOjI1NSwiQiI6MjU1fX0sIk1heFdpZHRoIjoiSW5maW5pdHkiLCJNYXhIZWlnaHQiOiJJbmZpbml0eSIsIlNtYXJ0Rm9yZWdyb3VuZElzQWN0aXZlIjpmYWxzZSwiSG9yaXpvbnRhbEFsaWdubWVudCI6MCwiVmVydGljYWxBbGlnbm1lbnQiOjAsIlNtYXJ0Rm9yZWdyb3VuZCI6bnVsbCwiQmFja2dyb3VuZEZpbGxUeXBlIjowLCJNYXJnaW4iOnsiJGlkIjoiMjUzNSIsIlRvcCI6MC4wLCJMZWZ0IjowLjAsIlJpZ2h0IjowLjAsIkJvdHRvbSI6MC4wfSwiUGFkZGluZyI6eyIkaWQiOiIyNTM2IiwiVG9wIjowLjAsIkxlZnQiOjAuMCwiUmlnaHQiOjAuMCwiQm90dG9tIjowLjB9LCJCYWNrZ3JvdW5kIjp7IiRpZCI6IjI1MzciLCJDb2xvciI6eyIkaWQiOiIyNTM4IiwiQSI6MjU1LCJSIjoyNTUsIkciOjI1NSwiQiI6MjU1fX0sIklzVmlzaWJsZSI6dHJ1ZSwiV2lkdGgiOjAuMCwiSGVpZ2h0IjowLjAsIkJvcmRlclN0eWxlIjpudWxsLCJQYXJlbnRTdHlsZSI6bnVsbH0sIlJlY3RhbmdsZVN0eWxlIjp7IiRpZCI6IjI1MzkiLCJNYXJnaW4iOnsiJGlkIjoiMjU0MCIsIlRvcCI6MC4wLCJMZWZ0IjowLjAsIlJpZ2h0IjowLjAsIkJvdHRvbSI6MC4wfSwiUGFkZGluZyI6eyIkaWQiOiIyNTQxIiwiVG9wIjowLjAsIkxlZnQiOjAuMCwiUmlnaHQiOjAuMCwiQm90dG9tIjowLjB9LCJCYWNrZ3JvdW5kIjp7IiRpZCI6IjI1NDIiLCJDb2xvciI6eyIkaWQiOiIyNTQzIiwiQSI6MjU1LCJSIjoyNSwiRyI6MTA3LCJCIjozNn19LCJJc1Zpc2libGUiOnRydWUsIldpZHRoIjowLjAsIkhlaWdodCI6MC4wLCJCb3JkZXJTdHlsZSI6eyIkaWQiOiIyNTQ0IiwiTGluZUNvbG9yIjp7IiRpZCI6IjI1NDUiLCIkdHlwZSI6Ik5MUkUuQ29tbW9uLkRvbS5Tb2xpZENvbG9yQnJ1c2gsIE5MUkUuQ29tbW9uIiwiQ29sb3IiOnsiJGlkIjoiMjU0NiIsIkEiOjI1NSwiUiI6MjU1LCJHIjoyNTUsIkIiOjI1NX19LCJMaW5lV2VpZ2h0IjowLjAsIkxpbmVUeXBlIjowLCJQYXJlbnRTdHlsZSI6bnVsbH0sIlBhcmVudFN0eWxlIjpudWxsfSwiTWFyZ2luIjp7IiRpZCI6IjI1NDciLCJUb3AiOjAuMCwiTGVmdCI6MC4wLCJSaWdodCI6MC4wLCJCb3R0b20iOjAuMH0sIlBhZGRpbmciOnsiJGlkIjoiMjU0OCIsIlRvcCI6MC4wLCJMZWZ0IjowLjAsIlJpZ2h0IjowLjAsIkJvdHRvbSI6MC4wfSwiQmFja2dyb3VuZCI6bnVsbCwiSXNWaXNpYmxlIjp0cnVlLCJXaWR0aCI6MC4wLCJIZWlnaHQiOjAuMCwiQm9yZGVyU3R5bGUiOm51bGwsIlBhcmVudFN0eWxlIjpudWxsfSwiQmFja2dyb3VuZFN0eWxlIjp7IiRpZCI6IjI1NDkiLCJNYXJnaW4iOnsiJGlkIjoiMjU1MCIsIlRvcCI6MC4wLCJMZWZ0IjowLjAsIlJpZ2h0IjowLjAsIkJvdHRvbSI6MC4wfSwiUGFkZGluZyI6eyIkaWQiOiIyNTUxIiwiVG9wIjowLjAsIkxlZnQiOjAuMCwiUmlnaHQiOjAuMCwiQm90dG9tIjowLjB9LCJCYWNrZ3JvdW5kIjp7IiRpZCI6IjI1NTIiLCJDb2xvciI6eyIkaWQiOiIyNTUzIiwiQSI6NTEsIlIiOjIwMCwiRyI6MjAwLCJCIjoyMDB9fSwiSXNWaXNpYmxlIjp0cnVlLCJXaWR0aCI6MC4wLCJIZWlnaHQiOjAuMCwiQm9yZGVyU3R5bGUiOnsiJGlkIjoiMjU1NCIsIkxpbmVDb2xvciI6eyIkaWQiOiIyNTU1IiwiJHR5cGUiOiJOTFJFLkNvbW1vbi5Eb20uU29saWRDb2xvckJydXNoLCBOTFJFLkNvbW1vbiIsIkNvbG9yIjp7IiRpZCI6IjI1NTYiLCJBIjoyNTUsIlIiOjIzNCwiRyI6MjIsIkIiOjMwfX0sIkxpbmVXZWlnaHQiOjAuMCwiTGluZVR5cGUiOjAsIlBhcmVudFN0eWxlIjpudWxsfSwiUGFyZW50U3R5bGUiOm51bGx9LCJJc0Fib3ZlVGltZWJhbmQiOmZhbHNlLCJTcGFjaW5nIjo0LCJEZWZhdWx0U3dpbWxhbmVUYXNrU3R5bGUiOnsiJGlkIjoiMjU1NyIsIiR0eXBlIjoiTkxSRS5Db21tb24uRG9tLlN0eWxlcy5FeHBsaWNpdFNldGFibGVUYXNrU3R5bGUsIE5MUkUuQ29tbW9uIiwiU2hhcGUiOjEsIlNoYXBlVGhpY2tuZXNzIjowLCJEdXJhdGlvbkZvcm1hdCI6MCwiSW5jbHVkZU5vbldvcmtpbmdEYXlzSW5EdXJhdGlvbiI6ZmFsc2UsIlBlcmNlbnRhZ2VDb21wbGV0ZVN0eWxlIjp7IiRpZCI6IjI1NTgiLCJGb250U2V0dGluZ3MiOnsiJGlkIjoiMjU1OSIsIkZvbnRTaXplIjoxMCwiRm9udE5hbWUiOiJDYWxpYnJpIiwiSXNCb2xkIjpmYWxzZSwiSXNJdGFsaWMiOmZhbHNlLCJJc1VuZGVybGluZWQiOmZhbHNlLCJQYXJlbnRTdHlsZSI6bnVsbH0sIkF1dG9TaXplIjowLCJGb3JlZ3JvdW5kIjp7IiRpZCI6IjI1NjAiLCJDb2xvciI6eyIkaWQiOiIyNTYxIiwiQSI6MjU1LCJSIjoyMzIsIkciOjIzMiwiQiI6MjMyfX0sIk1heFdpZHRoIjoyMDAuMCwiTWF4SGVpZ2h0IjoiSW5maW5pdHkiLCJTbWFydEZvcmVncm91bmRJc0FjdGl2ZSI6ZmFsc2UsIkhvcml6b250YWxBbGlnbm1lbnQiOjEsIlZlcnRpY2FsQWxpZ25tZW50IjoxLCJTbWFydEZvcmVncm91bmQiOm51bGwsIkJhY2tncm91bmRGaWxsVHlwZSI6MCwiTWFyZ2luIjp7IiRpZCI6IjI1NjIiLCJUb3AiOjAuMCwiTGVmdCI6MC4wLCJSaWdodCI6MC4wLCJCb3R0b20iOjAuMH0sIlBhZGRpbmciOnsiJGlkIjoiMjU2MyIsIlRvcCI6MC4wLCJMZWZ0IjowLjAsIlJpZ2h0IjowLjAsIkJvdHRvbSI6MC4wfSwiQmFja2dyb3VuZCI6eyIkaWQiOiIyNTY0IiwiQ29sb3IiOnsiJGlkIjoiMjU2NSIsIkEiOjg5LCJSIjowLCJHIjowLCJCIjowfX0sIklzVmlzaWJsZSI6dHJ1ZSwiV2lkdGgiOjAuMCwiSGVpZ2h0IjowLjAsIkJvcmRlclN0eWxlIjp7IiRpZCI6IjI1NjYiLCJMaW5lQ29sb3IiOm51bGwsIkxpbmVXZWlnaHQiOjAuMCwiTGluZVR5cGUiOjAsIlBhcmVudFN0eWxlIjpudWxsfSwiUGFyZW50U3R5bGUiOm51bGx9LCJEdXJhdGlvblN0eWxlIjp7IiRpZCI6IjI1NjciLCJGb250U2V0dGluZ3MiOnsiJGlkIjoiMjU2OCIsIkZvbnRTaXplIjoxMCwiRm9udE5hbWUiOiJDYWxpYnJpIiwiSXNCb2xkIjpmYWxzZSwiSXNJdGFsaWMiOmZhbHNlLCJJc1VuZGVybGluZWQiOmZhbHNlLCJQYXJlbnRTdHlsZSI6bnVsbH0sIkF1dG9TaXplIjowLCJGb3JlZ3JvdW5kIjp7IiRpZCI6IjI1NjkiLCJDb2xvciI6eyIkaWQiOiIyNTcwIiwiQSI6MjU1LCJSIjoyMzcsIkciOjEyNSwiQiI6NDl9fSwiTWF4V2lkdGgiOjIwMC4wLCJNYXhIZWlnaHQiOiJJbmZpbml0eSIsIlNtYXJ0Rm9yZWdyb3VuZElzQWN0aXZlIjpmYWxzZSwiSG9yaXpvbnRhbEFsaWdubWVudCI6MCwiVmVydGljYWxBbGlnbm1lbnQiOjEsIlNtYXJ0Rm9yZWdyb3VuZCI6bnVsbCwiQmFja2dyb3VuZEZpbGxUeXBlIjowLCJNYXJnaW4iOnsiJGlkIjoiMjU3MSIsIlRvcCI6MC4wLCJMZWZ0IjowLjAsIlJpZ2h0IjowLjAsIkJvdHRvbSI6MC4wfSwiUGFkZGluZyI6eyIkaWQiOiIyNTcyIiwiVG9wIjowLjAsIkxlZnQiOjAuMCwiUmlnaHQiOjAuMCwiQm90dG9tIjowLjB9LCJCYWNrZ3JvdW5kIjp7IiRpZCI6IjI1NzMiLCJDb2xvciI6eyIkaWQiOiIyNTc0IiwiQSI6MjU1LCJSIjoyMzcsIkciOjEyNSwiQiI6NDl9fSwiSXNWaXNpYmxlIjp0cnVlLCJXaWR0aCI6MC4wLCJIZWlnaHQiOjAuMCwiQm9yZGVyU3R5bGUiOnsiJGlkIjoiMjU3NSIsIkxpbmVDb2xvciI6bnVsbCwiTGluZVdlaWdodCI6MC4wLCJMaW5lVHlwZSI6MCwiUGFyZW50U3R5bGUiOm51bGx9LCJQYXJlbnRTdHlsZSI6bnVsbH0sIkhvcml6b250YWxDb25uZWN0b3JTdHlsZSI6eyIkaWQiOiIyNTc2IiwiTGluZUNvbG9yIjp7IiRpZCI6IjI1NzciLCIkdHlwZSI6Ik5MUkUuQ29tbW9uLkRvbS5Tb2xpZENvbG9yQnJ1c2gsIE5MUkUuQ29tbW9uIiwiQ29sb3IiOnsiJGlkIjoiMjU3OCIsIkEiOjI1NSwiUiI6MCwiRyI6MCwiQiI6MH19LCJMaW5lV2VpZ2h0IjowLjAsIkxpbmVUeXBlIjowLCJQYXJlbnRTdHlsZSI6bnVsbH0sIlZlcnRpY2FsQ29ubmVjdG9yU3R5bGUiOnsiJGlkIjoiMjU3OSIsIkxpbmVDb2xvciI6eyIkaWQiOiIyNTgwIiwiJHR5cGUiOiJOTFJFLkNvbW1vbi5Eb20uU29saWRDb2xvckJydXNoLCBOTFJFLkNvbW1vbiIsIkNvbG9yIjp7IiRpZCI6IjI1ODEiLCJBIjoyNTUsIlIiOjAsIkciOjAsIkIiOjB9fSwiTGluZVdlaWdodCI6MC4wLCJMaW5lVHlwZSI6MCwiUGFyZW50U3R5bGUiOm51bGx9LCJNYXJnaW4iOm51bGwsIlN0YXJ0RGF0ZVBvc2l0aW9uIjozLCJFbmREYXRlUG9zaXRpb24iOjMsIkRhdGVJc1Zpc2libGUiOnRydWUsIlRpdGxlUG9zaXRpb24iOjQsIkR1cmF0aW9uUG9zaXRpb24iOjYsIlBlcmNlbnRhZ2VDb21wbGV0ZWRQb3NpdGlvbiI6MiwiU3BhY2luZyI6MywiSXNCZWxvd1RpbWViYW5kIjpmYWxzZSwiUGVyY2VudGFnZUNvbXBsZXRlU2hhcGVPcGFjaXR5IjozNSwiU2hhcGVTdHlsZSI6eyIkaWQiOiIyNTgyIiwiTWFyZ2luIjp7IiRpZCI6IjI1ODMiLCJUb3AiOjAuMCwiTGVmdCI6NC4wLCJSaWdodCI6NC4wLCJCb3R0b20iOjAuMH0sIlBhZGRpbmciOnsiJGlkIjoiMjU4NCIsIlRvcCI6MC4wLCJMZWZ0IjowLjAsIlJpZ2h0IjowLjAsIkJvdHRvbSI6MC4wfSwiQmFja2dyb3VuZCI6eyIkaWQiOiIyNTg1IiwiQ29sb3IiOnsiJGlkIjoiMjU4NiIsIkEiOjI1NSwiUiI6MjEsIkciOjk2LCJCIjoxMzB9fSwiSXNWaXNpYmxlIjp0cnVlLCJXaWR0aCI6MC4wLCJIZWlnaHQiOjEwLjAsIkJvcmRlclN0eWxlIjp7IiRpZCI6IjI1ODciLCJMaW5lQ29sb3IiOnsiJGlkIjoiMjU4OCIsIiR0eXBlIjoiTkxSRS5Db21tb24uRG9tLlNvbGlkQ29sb3JCcnVzaCwgTkxSRS5Db21tb24iLCJDb2xvciI6eyIkaWQiOiIyNTg5IiwiQSI6MjU1LCJSIjoyMzQsIkciOjIyLCJCIjozMH19LCJMaW5lV2VpZ2h0IjowLjAsIkxpbmVUeXBlIjowLCJQYXJlbnRTdHlsZSI6bnVsbH0sIlBhcmVudFN0eWxlIjpudWxsfSwiVGl0bGVTdHlsZSI6eyIkaWQiOiIyNTkwIiwiRm9udFNldHRpbmdzIjp7IiRpZCI6IjI1OTEiLCJGb250U2l6ZSI6MTEsIkZvbnROYW1lIjoiQ2FsaWJyaSIsIklzQm9sZCI6ZmFsc2UsIklzSXRhbGljIjpmYWxzZSwiSXNVbmRlcmxpbmVkIjpmYWxzZSwiUGFyZW50U3R5bGUiOm51bGx9LCJBdXRvU2l6ZSI6MCwiRm9yZWdyb3VuZCI6eyIkaWQiOiIyNTkyIiwiQ29sb3IiOnsiJGlkIjoiMjU5My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yNTk0IiwiVG9wIjowLjAsIkxlZnQiOjAuMCwiUmlnaHQiOjAuMCwiQm90dG9tIjowLjB9LCJQYWRkaW5nIjp7IiRpZCI6IjI1OTUiLCJUb3AiOjAuMCwiTGVmdCI6MC4wLCJSaWdodCI6MC4wLCJCb3R0b20iOjAuMH0sIkJhY2tncm91bmQiOnsiJGlkIjoiMjU5NiIsIkNvbG9yIjp7IiRpZCI6IjI1OTciLCJBIjoyNTUsIlIiOjAsIkciOjAsIkIiOjB9fSwiSXNWaXNpYmxlIjp0cnVlLCJXaWR0aCI6MC4wLCJIZWlnaHQiOjAuMCwiQm9yZGVyU3R5bGUiOnsiJGlkIjoiMjU5OCIsIkxpbmVDb2xvciI6bnVsbCwiTGluZVdlaWdodCI6MC4wLCJMaW5lVHlwZSI6MCwiUGFyZW50U3R5bGUiOm51bGx9LCJQYXJlbnRTdHlsZSI6bnVsbH0sIkRhdGVTdHlsZSI6eyIkaWQiOiIyNTk5IiwiRm9udFNldHRpbmdzIjp7IiRpZCI6IjI2MDAiLCJGb250U2l6ZSI6MTAsIkZvbnROYW1lIjoiQ2FsaWJyaSIsIklzQm9sZCI6ZmFsc2UsIklzSXRhbGljIjpmYWxzZSwiSXNVbmRlcmxpbmVkIjpmYWxzZSwiUGFyZW50U3R5bGUiOm51bGx9LCJBdXRvU2l6ZSI6MCwiRm9yZWdyb3VuZCI6eyIkaWQiOiIyNjAxIiwiQ29sb3IiOnsiJGlkIjoiMjYwMiIsIkEiOjI1NSwiUiI6MTQsIkciOjQwLCJCIjo2NX19LCJNYXhXaWR0aCI6MjAwLjAsIk1heEhlaWdodCI6IkluZmluaXR5IiwiU21hcnRGb3JlZ3JvdW5kSXNBY3RpdmUiOmZhbHNlLCJIb3Jpem9udGFsQWxpZ25tZW50IjoyLCJWZXJ0aWNhbEFsaWdubWVudCI6MSwiU21hcnRGb3JlZ3JvdW5kIjpudWxsLCJCYWNrZ3JvdW5kRmlsbFR5cGUiOjAsIk1hcmdpbiI6eyIkaWQiOiIyNjAzIiwiVG9wIjowLjAsIkxlZnQiOjAuMCwiUmlnaHQiOjAuMCwiQm90dG9tIjowLjB9LCJQYWRkaW5nIjp7IiRpZCI6IjI2MDQiLCJUb3AiOjAuMCwiTGVmdCI6MC4wLCJSaWdodCI6MC4wLCJCb3R0b20iOjAuMH0sIkJhY2tncm91bmQiOnsiJGlkIjoiMjYwNSIsIkNvbG9yIjp7IiRpZCI6IjI2MDYiLCJBIjoyNTUsIlIiOjE0LCJHIjo0MCwiQiI6NjV9fSwiSXNWaXNpYmxlIjp0cnVlLCJXaWR0aCI6MC4wLCJIZWlnaHQiOjAuMCwiQm9yZGVyU3R5bGUiOnsiJGlkIjoiMjYwNyIsIkxpbmVDb2xvciI6bnVsbCwiTGluZVdlaWdodCI6MC4wLCJMaW5lVHlwZSI6MCwiUGFyZW50U3R5bGUiOm51bGx9LCJQYXJlbnRTdHlsZSI6bnVsbH0sIkRhdGVGb3JtYXQiOnsiJGlkIjoiMjYwOC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yNjA5IiwiRm9ybWF0IjowLCJJc1Zpc2libGUiOmZhbHNlLCJMYXN0S25vd25WaXNpYmlsaXR5U3RhdGUiOmZhbHNlfSwiSXNWaXNpYmxlIjp0cnVlLCJQYXJlbnRTdHlsZSI6bnVsbCwiX2V4cGxpY2l0bHlTZXQiOnsiJGlkIjoiMjYxMCIsIlNoYXBlU3R5bGUiOmZhbHNlLCJUaXRsZVN0eWxlIjpmYWxzZSwiRGF0ZVN0eWxlIjpmYWxzZSwiSG9yaXpvbnRhbENvbm5lY3RvclN0eWxlIjpmYWxzZSwiVmVydGljYWxDb25uZWN0b3JTdHlsZSI6ZmFsc2UsIlBlcmNlbnRhZ2VDb21wbGV0ZVNoYXBlT3BhY2l0eSI6ZmFsc2UsIkRhdGVGb3JtYXQiOmZhbHNlLCJJc1Zpc2libGUiOmZhbHNlLCJTaGFwZSI6ZmFsc2UsIlNoYXBlVGhpY2tuZXNzIjpmYWxzZSwiTWFyZ2luIjpmYWxzZSwiU3RhcnREYXRlUG9zaXRpb24iOmZhbHNlLCJFbmREYXRlUG9zaXRpb24iOmZhbHNlLCJUaXRsZVBvc2l0aW9uIjpmYWxzZSwiRHVyYXRpb25Qb3NpdGlvbiI6ZmFsc2UsIlBlcmNlbnRhZ2VDb21wbGV0ZWRQb3NpdGlvbiI6ZmFsc2UsIlNwYWNpbmciOmZhbHNlLCJJc0JlbG93VGltZWJhbmQiOmZhbHNlLCJEdXJhdGlvbkZvcm1hdCI6ZmFsc2UsIldlZWtOdW1iZXJpbmciOmZhbHNlfX0sIkRlZmF1bHRTd2ltbGFuZU1vdFN0eWxlIjp7IiRpZCI6IjI2MTEiLCJTaGFwZSI6MSwiQ29ubmVjdG9yTWFyZ2luIjp7IiRpZCI6IjI2MTIiLCJUb3AiOjAuMCwiTGVmdCI6Mi4wLCJSaWdodCI6Mi4wLCJCb3R0b20iOjAuMH0sIkNvbm5lY3RvclN0eWxlIjp7IiRpZCI6IjI2MTMiLCJMaW5lQ29sb3IiOnsiJGlkIjoiMjYxNCIsIiR0eXBlIjoiTkxSRS5Db21tb24uRG9tLlNvbGlkQ29sb3JCcnVzaCwgTkxSRS5Db21tb24iLCJDb2xvciI6eyIkaWQiOiIyNjE1IiwiQSI6MTI3LCJSIjoxMSwiRyI6NDgsIkIiOjY1fX0sIkxpbmVXZWlnaHQiOjEuMCwiTGluZVR5cGUiOjAsIlBhcmVudFN0eWxlIjpudWxsfSwiSXNCZWxvd1RpbWViYW5kIjpmYWxzZSwiUG9zaXRpb25PblRhc2siOjEsIkhpZGVEYXRlIjpmYWxzZSwiU2hhcGVTaXplIjowLCJTcGFjaW5nIjowLjAsIlBhZGRpbmciOnsiJGlkIjoiMjYxNiIsIlRvcCI6NS4wLCJMZWZ0IjozLjAsIlJpZ2h0IjowLjAsIkJvdHRvbSI6Mi4wfSwiU2hhcGVTdHlsZSI6eyIkaWQiOiIyNjE3IiwiTWFyZ2luIjp7IiRpZCI6IjI2MTgiLCJUb3AiOjAuMCwiTGVmdCI6MC4wLCJSaWdodCI6MC4wLCJCb3R0b20iOjAuMH0sIlBhZGRpbmciOnsiJGlkIjoiMjYxOSIsIlRvcCI6MC4wLCJMZWZ0IjowLjAsIlJpZ2h0IjowLjAsIkJvdHRvbSI6MC4wfSwiQmFja2dyb3VuZCI6eyIkaWQiOiIyNjIwIiwiQ29sb3IiOnsiJGlkIjoiMjYyMSIsIkEiOjI1NSwiUiI6MTEsIkciOjQ4LCJCIjo2NX19LCJJc1Zpc2libGUiOnRydWUsIldpZHRoIjoxMi4wLCJIZWlnaHQiOjE0LjAsIkJvcmRlclN0eWxlIjp7IiRpZCI6IjI2MjIiLCJMaW5lQ29sb3IiOnsiJGlkIjoiMjYyMyIsIiR0eXBlIjoiTkxSRS5Db21tb24uRG9tLlNvbGlkQ29sb3JCcnVzaCwgTkxSRS5Db21tb24iLCJDb2xvciI6eyIkaWQiOiIyNjI0IiwiQSI6MjU1LCJSIjoyNTUsIkciOjAsIkIiOjB9fSwiTGluZVdlaWdodCI6MC4wLCJMaW5lVHlwZSI6MCwiUGFyZW50U3R5bGUiOm51bGx9LCJQYXJlbnRTdHlsZSI6bnVsbH0sIlRpdGxlU3R5bGUiOnsiJGlkIjoiMjYyNSIsIkZvbnRTZXR0aW5ncyI6eyIkaWQiOiIyNjI2IiwiRm9udFNpemUiOjExLCJGb250TmFtZSI6IkNhbGlicmkiLCJJc0JvbGQiOmZhbHNlLCJJc0l0YWxpYyI6ZmFsc2UsIklzVW5kZXJsaW5lZCI6ZmFsc2UsIlBhcmVudFN0eWxlIjpudWxsfSwiQXV0b1NpemUiOjAsIkZvcmVncm91bmQiOnsiJGlkIjoiMjYyNyIsIkNvbG9yIjp7IiRpZCI6IjI2MjgiLCJBIjoyNTUsIlIiOjAsIkciOjAsIkIiOjB9fSwiTWF4V2lkdGgiOjIwMC4wLCJNYXhIZWlnaHQiOiJJbmZpbml0eSIsIlNtYXJ0Rm9yZWdyb3VuZElzQWN0aXZlIjpmYWxzZSwiSG9yaXpvbnRhbEFsaWdubWVudCI6MSwiVmVydGljYWxBbGlnbm1lbnQiOjEsIlNtYXJ0Rm9yZWdyb3VuZCI6bnVsbCwiQmFja2dyb3VuZEZpbGxUeXBlIjowLCJNYXJnaW4iOnsiJGlkIjoiMjYyOSIsIlRvcCI6MC4wLCJMZWZ0IjowLjAsIlJpZ2h0IjowLjAsIkJvdHRvbSI6MC4wfSwiUGFkZGluZyI6eyIkaWQiOiIyNjMwIiwiVG9wIjowLjAsIkxlZnQiOjAuMCwiUmlnaHQiOjAuMCwiQm90dG9tIjowLjB9LCJCYWNrZ3JvdW5kIjp7IiRpZCI6IjI2MzEiLCJDb2xvciI6eyIkaWQiOiIyNjMyIiwiQSI6MjU1LCJSIjowLCJHIjowLCJCIjowfX0sIklzVmlzaWJsZSI6dHJ1ZSwiV2lkdGgiOjAuMCwiSGVpZ2h0IjowLjAsIkJvcmRlclN0eWxlIjp7IiRpZCI6IjI2MzMiLCJMaW5lQ29sb3IiOm51bGwsIkxpbmVXZWlnaHQiOjAuMCwiTGluZVR5cGUiOjAsIlBhcmVudFN0eWxlIjpudWxsfSwiUGFyZW50U3R5bGUiOm51bGx9LCJEYXRlU3R5bGUiOnsiJGlkIjoiMjYzNCIsIkZvbnRTZXR0aW5ncyI6eyIkaWQiOiIyNjM1IiwiRm9udFNpemUiOjEwLCJGb250TmFtZSI6IkNhbGlicmkiLCJJc0JvbGQiOmZhbHNlLCJJc0l0YWxpYyI6ZmFsc2UsIklzVW5kZXJsaW5lZCI6ZmFsc2UsIlBhcmVudFN0eWxlIjpudWxsfSwiQXV0b1NpemUiOjAsIkZvcmVncm91bmQiOnsiJGlkIjoiMjYzNiIsIkNvbG9yIjp7IiRpZCI6IjI2MzciLCJBIjoyNTUsIlIiOjE0LCJHIjo0MCwiQiI6NjV9fSwiTWF4V2lkdGgiOjIwMC4wLCJNYXhIZWlnaHQiOiJJbmZpbml0eSIsIlNtYXJ0Rm9yZWdyb3VuZElzQWN0aXZlIjpmYWxzZSwiSG9yaXpvbnRhbEFsaWdubWVudCI6MSwiVmVydGljYWxBbGlnbm1lbnQiOjEsIlNtYXJ0Rm9yZWdyb3VuZCI6bnVsbCwiQmFja2dyb3VuZEZpbGxUeXBlIjowLCJNYXJnaW4iOnsiJGlkIjoiMjYzOCIsIlRvcCI6MC4wLCJMZWZ0IjowLjAsIlJpZ2h0IjowLjAsIkJvdHRvbSI6MC4wfSwiUGFkZGluZyI6eyIkaWQiOiIyNjM5IiwiVG9wIjowLjAsIkxlZnQiOjAuMCwiUmlnaHQiOjAuMCwiQm90dG9tIjowLjB9LCJCYWNrZ3JvdW5kIjp7IiRpZCI6IjI2NDAiLCJDb2xvciI6eyIkaWQiOiIyNjQxIiwiQSI6MjU1LCJSIjoxNCwiRyI6NDAsIkIiOjY1fX0sIklzVmlzaWJsZSI6dHJ1ZSwiV2lkdGgiOjAuMCwiSGVpZ2h0IjowLjAsIkJvcmRlclN0eWxlIjp7IiRpZCI6IjI2NDIiLCJMaW5lQ29sb3IiOm51bGwsIkxpbmVXZWlnaHQiOjAuMCwiTGluZVR5cGUiOjAsIlBhcmVudFN0eWxlIjpudWxsfSwiUGFyZW50U3R5bGUiOm51bGx9LCJEYXRlRm9ybWF0Ijp7IiRpZCI6IjI2NDM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MjY0NCIsIkZvcm1hdCI6MCwiSXNWaXNpYmxlIjpmYWxzZSwiTGFzdEtub3duVmlzaWJpbGl0eVN0YXRlIjpmYWxzZX0sIklzVmlzaWJsZSI6dHJ1ZSwiUGFyZW50U3R5bGUiOm51bGx9LCJEZWZhdWx0U3dpbWxhbmVNaWxlc3RvbmVTdHlsZSI6eyIkaWQiOiIyNjQ1IiwiVGl0bGVQb3NpdGlvbiI6IkxlZnQiLCJEYXRlUG9zaXRpb24iOiJSaWdodCIsIlNoYXBlVHlwZSI6MSwiU2hhcGVTaXplIjowLCJTcGFjaW5nIjo1LCJTaGFwZVN0eWxlIjp7IiRpZCI6IjI2NDYiLCJNYXJnaW4iOnsiJGlkIjoiMjY0NyIsIlRvcCI6MC4wLCJMZWZ0IjowLjAsIlJpZ2h0IjowLjAsIkJvdHRvbSI6MC4wfSwiUGFkZGluZyI6eyIkaWQiOiIyNjQ4IiwiVG9wIjowLjAsIkxlZnQiOjAuMCwiUmlnaHQiOjAuMCwiQm90dG9tIjowLjB9LCJCYWNrZ3JvdW5kIjp7IiRpZCI6IjI2NDkiLCJDb2xvciI6eyIkaWQiOiIyNjUwIiwiQSI6MjU1LCJSIjoyMSwiRyI6OTYsIkIiOjEzMH19LCJJc1Zpc2libGUiOnRydWUsIldpZHRoIjoxMi4wLCJIZWlnaHQiOjE0LjAsIkJvcmRlclN0eWxlIjp7IiRpZCI6IjI2NTEiLCJMaW5lQ29sb3IiOnsiJGlkIjoiMjY1MiIsIiR0eXBlIjoiTkxSRS5Db21tb24uRG9tLlNvbGlkQ29sb3JCcnVzaCwgTkxSRS5Db21tb24iLCJDb2xvciI6eyIkaWQiOiIyNjUzIiwiQSI6MjU1LCJSIjoyMzQsIkciOjIyLCJCIjozMH19LCJMaW5lV2VpZ2h0IjowLjAsIkxpbmVUeXBlIjowLCJQYXJlbnRTdHlsZSI6bnVsbH0sIlBhcmVudFN0eWxlIjpudWxsfSwiVGl0bGVTdHlsZSI6eyIkaWQiOiIyNjU0IiwiRm9udFNldHRpbmdzIjp7IiRpZCI6IjI2NTUiLCJGb250U2l6ZSI6MTEsIkZvbnROYW1lIjoiQ2FsaWJyaSIsIklzQm9sZCI6ZmFsc2UsIklzSXRhbGljIjpmYWxzZSwiSXNVbmRlcmxpbmVkIjpmYWxzZSwiUGFyZW50U3R5bGUiOm51bGx9LCJBdXRvU2l6ZSI6MCwiRm9yZWdyb3VuZCI6eyIkaWQiOiIyNjU2IiwiQ29sb3IiOnsiJGlkIjoiMjY1NyIsIkEiOjI1NSwiUiI6MCwiRyI6MCwiQiI6MH19LCJNYXhXaWR0aCI6MjAwLjAsIk1heEhlaWdodCI6IkluZmluaXR5IiwiU21hcnRGb3JlZ3JvdW5kSXNBY3RpdmUiOmZhbHNlLCJIb3Jpem9udGFsQWxpZ25tZW50IjoyLCJWZXJ0aWNhbEFsaWdubWVudCI6MSwiU21hcnRGb3JlZ3JvdW5kIjpudWxsLCJCYWNrZ3JvdW5kRmlsbFR5cGUiOjAsIk1hcmdpbiI6eyIkaWQiOiIyNjU4IiwiVG9wIjowLjAsIkxlZnQiOjAuMCwiUmlnaHQiOjAuMCwiQm90dG9tIjowLjB9LCJQYWRkaW5nIjp7IiRpZCI6IjI2NTkiLCJUb3AiOjAuMCwiTGVmdCI6MC4wLCJSaWdodCI6MC4wLCJCb3R0b20iOjAuMH0sIkJhY2tncm91bmQiOnsiJGlkIjoiMjY2MCIsIkNvbG9yIjp7IiRpZCI6IjI2NjEiLCJBIjoyNTUsIlIiOjAsIkciOjAsIkIiOjB9fSwiSXNWaXNpYmxlIjp0cnVlLCJXaWR0aCI6MC4wLCJIZWlnaHQiOjAuMCwiQm9yZGVyU3R5bGUiOnsiJGlkIjoiMjY2MiIsIkxpbmVDb2xvciI6bnVsbCwiTGluZVdlaWdodCI6MC4wLCJMaW5lVHlwZSI6MCwiUGFyZW50U3R5bGUiOm51bGx9LCJQYXJlbnRTdHlsZSI6bnVsbH0sIkRhdGVTdHlsZSI6eyIkaWQiOiIyNjYzIiwiRm9udFNldHRpbmdzIjp7IiRpZCI6IjI2NjQiLCJGb250U2l6ZSI6MTAsIkZvbnROYW1lIjoiQ2FsaWJyaSIsIklzQm9sZCI6ZmFsc2UsIklzSXRhbGljIjpmYWxzZSwiSXNVbmRlcmxpbmVkIjpmYWxzZSwiUGFyZW50U3R5bGUiOm51bGx9LCJBdXRvU2l6ZSI6MCwiRm9yZWdyb3VuZCI6eyIkaWQiOiIyNjY1IiwiQ29sb3IiOnsiJGlkIjoiMjY2NiIsIkEiOjI1NSwiUiI6MTQsIkciOjQwLCJCIjo2NX19LCJNYXhXaWR0aCI6MjAwLjAsIk1heEhlaWdodCI6IkluZmluaXR5IiwiU21hcnRGb3JlZ3JvdW5kSXNBY3RpdmUiOmZhbHNlLCJIb3Jpem9udGFsQWxpZ25tZW50IjowLCJWZXJ0aWNhbEFsaWdubWVudCI6MSwiU21hcnRGb3JlZ3JvdW5kIjpudWxsLCJCYWNrZ3JvdW5kRmlsbFR5cGUiOjAsIk1hcmdpbiI6eyIkaWQiOiIyNjY3IiwiVG9wIjowLjAsIkxlZnQiOjAuMCwiUmlnaHQiOjAuMCwiQm90dG9tIjowLjB9LCJQYWRkaW5nIjp7IiRpZCI6IjI2NjgiLCJUb3AiOjAuMCwiTGVmdCI6MC4wLCJSaWdodCI6MC4wLCJCb3R0b20iOjAuMH0sIkJhY2tncm91bmQiOnsiJGlkIjoiMjY2OSIsIkNvbG9yIjp7IiRpZCI6IjI2NzAiLCJBIjoyNTUsIlIiOjE0LCJHIjo0MCwiQiI6NjV9fSwiSXNWaXNpYmxlIjp0cnVlLCJXaWR0aCI6MC4wLCJIZWlnaHQiOjAuMCwiQm9yZGVyU3R5bGUiOnsiJGlkIjoiMjY3MSIsIkxpbmVDb2xvciI6bnVsbCwiTGluZVdlaWdodCI6MC4wLCJMaW5lVHlwZSI6MCwiUGFyZW50U3R5bGUiOm51bGx9LCJQYXJlbnRTdHlsZSI6bnVsbH0sIkRhdGVGb3JtYXQiOnsiJGlkIjoiMjY3Mi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yNjczIiwiRm9ybWF0IjowLCJJc1Zpc2libGUiOmZhbHNlLCJMYXN0S25vd25WaXNpYmlsaXR5U3RhdGUiOmZhbHNlfSwiSXNWaXNpYmxlIjp0cnVlLCJQYXJlbnRTdHlsZSI6bnVsbH0sIkRlZmF1bHRTd2ltbGFuZUFjdGl2aXR5U3R5bGUiOnsiJGlkIjoiMjY3NCIsIkhlYWRlclN0eWxlIjp7IiRpZCI6IjI2NzUiLCJUZXh0U3R5bGUiOnsiJGlkIjoiMjY3NiIsIkZvbnRTZXR0aW5ncyI6eyIkaWQiOiIyNjc3IiwiRm9udFNpemUiOjExLCJGb250TmFtZSI6IkNhbGlicmkiLCJJc0JvbGQiOmZhbHNlLCJJc0l0YWxpYyI6ZmFsc2UsIklzVW5kZXJsaW5lZCI6ZmFsc2UsIlBhcmVudFN0eWxlIjpudWxsfSwiQXV0b1NpemUiOjIsIkZvcmVncm91bmQiOnsiJGlkIjoiMjY3OCIsIkNvbG9yIjp7IiRpZCI6IjI2NzkiLCJBIjoyNTUsIlIiOjAsIkciOjAsIkIiOjB9fSwiTWF4V2lkdGgiOiJJbmZpbml0eSIsIk1heEhlaWdodCI6IkluZmluaXR5IiwiU21hcnRGb3JlZ3JvdW5kSXNBY3RpdmUiOmZhbHNlLCJIb3Jpem9udGFsQWxpZ25tZW50IjowLCJWZXJ0aWNhbEFsaWdubWVudCI6MCwiU21hcnRGb3JlZ3JvdW5kIjpudWxsLCJCYWNrZ3JvdW5kRmlsbFR5cGUiOjAsIk1hcmdpbiI6eyIkaWQiOiIyNjgwIiwiVG9wIjowLjAsIkxlZnQiOjAuMCwiUmlnaHQiOjAuMCwiQm90dG9tIjowLjB9LCJQYWRkaW5nIjp7IiRpZCI6IjI2ODEiLCJUb3AiOjAuMCwiTGVmdCI6MC4wLCJSaWdodCI6MC4wLCJCb3R0b20iOjAuMH0sIkJhY2tncm91bmQiOnsiJGlkIjoiMjY4MiIsIkNvbG9yIjp7IiRpZCI6IjI2ODMiLCJBIjoyNTUsIlIiOjAsIkciOjAsIkIiOjB9fSwiSXNWaXNpYmxlIjp0cnVlLCJXaWR0aCI6MC4wLCJIZWlnaHQiOjAuMCwiQm9yZGVyU3R5bGUiOm51bGwsIlBhcmVudFN0eWxlIjpudWxsfSwiUmVjdGFuZ2xlU3R5bGUiOnsiJGlkIjoiMjY4NCIsIk1hcmdpbiI6eyIkaWQiOiIyNjg1IiwiVG9wIjowLjAsIkxlZnQiOjAuMCwiUmlnaHQiOjAuMCwiQm90dG9tIjowLjB9LCJQYWRkaW5nIjp7IiRpZCI6IjI2ODYiLCJUb3AiOjAuMCwiTGVmdCI6MC4wLCJSaWdodCI6MC4wLCJCb3R0b20iOjAuMH0sIkJhY2tncm91bmQiOnsiJGlkIjoiMjY4NyIsIkNvbG9yIjp7IiRpZCI6IjI2ODgiLCJBIjo2MywiUiI6MjEsIkciOjk2LCJCIjoxMzB9fSwiSXNWaXNpYmxlIjp0cnVlLCJXaWR0aCI6MC4wLCJIZWlnaHQiOjAuMCwiQm9yZGVyU3R5bGUiOnsiJGlkIjoiMjY4OSIsIkxpbmVDb2xvciI6eyIkaWQiOiIyNjkwIiwiJHR5cGUiOiJOTFJFLkNvbW1vbi5Eb20uU29saWRDb2xvckJydXNoLCBOTFJFLkNvbW1vbiIsIkNvbG9yIjp7IiRpZCI6IjI2OTEiLCJBIjoyNTUsIlIiOjI1NSwiRyI6MCwiQiI6MH19LCJMaW5lV2VpZ2h0IjowLjAsIkxpbmVUeXBlIjowLCJQYXJlbnRTdHlsZSI6bnVsbH0sIlBhcmVudFN0eWxlIjpudWxsfSwiTWFyZ2luIjp7IiRpZCI6IjI2OTIiLCJUb3AiOjAuMCwiTGVmdCI6MC4wLCJSaWdodCI6MC4wLCJCb3R0b20iOjAuMH0sIlBhZGRpbmciOnsiJGlkIjoiMjY5MyIsIlRvcCI6MC4wLCJMZWZ0IjowLjAsIlJpZ2h0IjowLjAsIkJvdHRvbSI6MC4wfSwiQmFja2dyb3VuZCI6bnVsbCwiSXNWaXNpYmxlIjp0cnVlLCJXaWR0aCI6MC4wLCJIZWlnaHQiOjAuMCwiQm9yZGVyU3R5bGUiOm51bGwsIlBhcmVudFN0eWxlIjpudWxsfSwiQmFja2dyb3VuZFN0eWxlIjp7IiRpZCI6IjI2OTQiLCJNYXJnaW4iOnsiJGlkIjoiMjY5NSIsIlRvcCI6MC4wLCJMZWZ0IjowLjAsIlJpZ2h0IjowLjAsIkJvdHRvbSI6MC4wfSwiUGFkZGluZyI6eyIkaWQiOiIyNjk2IiwiVG9wIjowLjAsIkxlZnQiOjAuMCwiUmlnaHQiOjAuMCwiQm90dG9tIjowLjB9LCJCYWNrZ3JvdW5kIjp7IiRpZCI6IjI2OTciLCJDb2xvciI6eyIkaWQiOiIyNjk4IiwiQSI6NTEsIlIiOjIwMCwiRyI6MjAwLCJCIjoyMDB9fSwiSXNWaXNpYmxlIjp0cnVlLCJXaWR0aCI6MC4wLCJIZWlnaHQiOjAuMCwiQm9yZGVyU3R5bGUiOnsiJGlkIjoiMjY5OSIsIkxpbmVDb2xvciI6eyIkaWQiOiIyNzAwIiwiJHR5cGUiOiJOTFJFLkNvbW1vbi5Eb20uU29saWRDb2xvckJydXNoLCBOTFJFLkNvbW1vbiIsIkNvbG9yIjp7IiRpZCI6IjI3MDEiLCJBIjoyNTUsIlIiOjIzNCwiRyI6MjIsIkIiOjMwfX0sIkxpbmVXZWlnaHQiOjAuMCwiTGluZVR5cGUiOjAsIlBhcmVudFN0eWxlIjpudWxsfSwiUGFyZW50U3R5bGUiOm51bGx9LCJNYXJnaW4iOnsiJGlkIjoiMjcwMiIsIlRvcCI6MC4wLCJMZWZ0IjowLjAsIlJpZ2h0IjowLjAsIkJvdHRvbSI6MC4wfSwiUGFkZGluZyI6eyIkaWQiOiIyNzAzIiwiVG9wIjowLjAsIkxlZnQiOjAuMCwiUmlnaHQiOjAuMCwiQm90dG9tIjowLjB9LCJJc1Zpc2libGUiOnRydWUsIldpZHRoIjowLjAsIkhlaWdodCI6MC4wLCJCb3JkZXJTdHlsZSI6eyIkaWQiOiIyNzA0IiwiTGluZUNvbG9yIjpudWxsLCJMaW5lV2VpZ2h0IjowLjAsIkxpbmVUeXBlIjowLCJQYXJlbnRTdHlsZSI6bnVsbH0sIlBhcmVudFN0eWxlIjpudWxsfSwiTWFyZ2luIjp7IiRpZCI6IjI3MDUiLCJUb3AiOjAuMCwiTGVmdCI6MC4wLCJSaWdodCI6MC4wLCJCb3R0b20iOjAuMH0sIlBhZGRpbmciOnsiJGlkIjoiMjcwNiIsIlRvcCI6MC4wLCJMZWZ0IjowLjAsIlJpZ2h0IjowLjAsIkJvdHRvbSI6MC4wfSwiSXNWaXNpYmxlIjpmYWxzZSwiV2lkdGgiOjAuMCwiSGVpZ2h0IjowLjAsIkJvcmRlclN0eWxlIjp7IiRpZCI6IjI3MDciLCJMaW5lQ29sb3IiOm51bGwsIkxpbmVXZWlnaHQiOjAuMCwiTGluZVR5cGUiOjAsIlBhcmVudFN0eWxlIjpudWxsfSwiUGFyZW50U3R5bGUiOm51bGx9fV0sIkN1bHR1cmVJbmZvTmFtZSI6ImVuLVVTIiwiU3R5bGVOYW1lIjpudWxsLCJWZXJzaW9uIjp7IiRpZCI6IjI3MDgiLCJWZXJzaW9uIjoiNC4yLjAiLCJPcmlnaW5hbEFzc2VtYmx5VmVyc2lvbiI6bnVsbCwiRWRpdGlvbiI6bnVsbCwiTGFzdFNhdmVkRWRpdGlvbiI6MywiSXNQbHVzRWRpdGlvbiI6ZmFsc2UsIklzUHJvRWRpdGlvbiI6ZmFsc2V9LCJFZmZlY3QiOjAsIlN0eWxlIjp7IiRpZCI6IjI3MDkiLCJEZWZhdWx0RGVwZW5kZW5jeVN0eWxlIjp7IiRpZCI6IjI3MTAiLCJMaW5lU3R5bGUiOnsiJGlkIjoiMjcxMSIsIkxpbmVDb2xvciI6eyIkaWQiOiIyNzEyIiwiJHR5cGUiOiJOTFJFLkNvbW1vbi5Eb20uU29saWRDb2xvckJydXNoLCBOTFJFLkNvbW1vbiIsIkNvbG9yIjp7IiRpZCI6IjI3MTMiLCJBIjoyNTUsIlIiOjAsIkciOjAsIkIiOjB9fSwiTGluZVdlaWdodCI6MS4wLCJMaW5lVHlwZSI6MCwiUGFyZW50U3R5bGUiOm51bGx9LCJFbmRBcnJvd2hlYWRMaW5lU3R5bGUiOnsiJGlkIjoiMjcxNCIsIktpbmQiOjEsIldpZHRoIjoxLCJMZW5ndGgiOjAsIlBhcmVudFN0eWxlIjpudWxsfSwiQnJpbmdUb0Zyb250IjpmYWxzZSwiRWxib3dSYWRpdXMiOjMuMCwiTWFyZ2luIjp7IiRpZCI6IjI3MTUiLCJUb3AiOjAuMCwiTGVmdCI6MC4wLCJSaWdodCI6MC4wLCJCb3R0b20iOjAuMH0sIlBhZGRpbmciOnsiJGlkIjoiMjcxNiIsIlRvcCI6MC4wLCJMZWZ0IjowLjAsIlJpZ2h0IjowLjAsIkJvdHRvbSI6MC4wfSwiQmFja2dyb3VuZCI6bnVsbCwiSXNWaXNpYmxlIjp0cnVlLCJXaWR0aCI6MC4wLCJIZWlnaHQiOjAuMCwiQm9yZGVyU3R5bGUiOm51bGwsIlBhcmVudFN0eWxlIjpudWxsfSwiQ3JpdGljYWxQYXRoU3R5bGUiOnsiJGlkIjoiMjcxNyIsIkNyaXRpY2FsUGF0aFN0eWxlT3B0aW9ucyI6MzAsIkxpbmVTdHlsZSI6eyIkaWQiOiIyNzE4IiwiTGluZUNvbG9yIjp7IiRpZCI6IjI3MTkiLCIkdHlwZSI6Ik5MUkUuQ29tbW9uLkRvbS5Tb2xpZENvbG9yQnJ1c2gsIE5MUkUuQ29tbW9uIiwiQ29sb3IiOnsiJGlkIjoiMjcyMCIsIkEiOjI1NSwiUiI6MjIyLCJHIjo1MCwiQiI6NTB9fSwiTGluZVdlaWdodCI6MS4wLCJMaW5lVHlwZSI6MCwiUGFyZW50U3R5bGUiOm51bGx9LCJUaXRsZUZvcmVncm91bmQiOnsiJGlkIjoiMjcyMSIsIkNvbG9yIjp7IiRpZCI6IjI3MjIiLCJBIjoyNTUsIlIiOjE3NiwiRyI6MTksIkIiOjI1fX0sIlNoYXBlc0JhY2tncm91bmQiOnsiJGlkIjoiMjcyMyIsIkNvbG9yIjp7IiRpZCI6IjI3MjQiLCJBIjoyNTUsIlIiOjI1MywiRyI6MjAzLCJCIjoyMDh9fSwiU2hhcGVzQm9yZGVyU3R5bGUiOnsiJGlkIjoiMjcyNSIsIkxpbmVDb2xvciI6eyIkaWQiOiIyNzI2IiwiJHR5cGUiOiJOTFJFLkNvbW1vbi5Eb20uU29saWRDb2xvckJydXNoLCBOTFJFLkNvbW1vbiIsIkNvbG9yIjp7IiRpZCI6IjI3MjciLCJBIjoyNTUsIlIiOjIzNCwiRyI6MjIsIkIiOjMwfX0sIkxpbmVXZWlnaHQiOjIuMCwiTGluZVR5cGUiOjAsIlBhcmVudFN0eWxlIjpudWxsfSwiTWFyZ2luIjp7IiRpZCI6IjI3MjgiLCJUb3AiOjAuMCwiTGVmdCI6MC4wLCJSaWdodCI6MC4wLCJCb3R0b20iOjAuMH0sIlBhZGRpbmciOnsiJGlkIjoiMjcyOSIsIlRvcCI6MC4wLCJMZWZ0IjowLjAsIlJpZ2h0IjowLjAsIkJvdHRvbSI6MC4wfSwiQmFja2dyb3VuZCI6bnVsbCwiSXNWaXNpYmxlIjpmYWxzZSwiV2lkdGgiOjAuMCwiSGVpZ2h0IjowLjAsIkJvcmRlclN0eWxlIjp7IiRpZCI6IjI3MzAiLCJMaW5lQ29sb3IiOm51bGwsIkxpbmVXZWlnaHQiOjAuMCwiTGluZVR5cGUiOjAsIlBhcmVudFN0eWxlIjpudWxsfSwiUGFyZW50U3R5bGUiOm51bGx9LCJQYW5lbHNTcGFjaW5nRGVmaW5pdGlvbiI6eyIkaWQiOiIyNzMxIiwiU3BhY2luZ0Fib3ZlVGltZWJhbmQiOjMsIlNwYWNpbmdCZWxvd1RpbWViYW5kIjozLCJTcGFjaW5nQWJvdmVCZXR3ZWVuU3dpbWxhbmVzQW5kVGFza3MiOjUsIlNwYWNpbmdCZWxvd0JldHdlZW5Td2ltbGFuZXNBbmRUYXNrcyI6NX0sIlRpbWViYW5kU3R5bGUiOnsiJGlkIjoiMjczMiIsIlNjYWxlTWFya2luZyI6MCwiU2hhcGUiOjAsIlNoYXBlU3R5bGUiOnsiJGlkIjoiMjczMyIsIk1hcmdpbiI6eyIkaWQiOiIyNzM0IiwiVG9wIjowLjAsIkxlZnQiOjEwLjAsIlJpZ2h0IjoxMC4wLCJCb3R0b20iOjAuMH0sIlBhZGRpbmciOnsiJGlkIjoiMjczNSIsIlRvcCI6MC4wLCJMZWZ0IjowLjAsIlJpZ2h0IjowLjAsIkJvdHRvbSI6MC4wfSwiQmFja2dyb3VuZCI6eyIkaWQiOiIyNzM2IiwiQ29sb3IiOnsiJGlkIjoiMjczNyIsIkEiOjI1NSwiUiI6MTQsIkciOjQwLCJCIjo2NX19LCJJc1Zpc2libGUiOnRydWUsIldpZHRoIjowLjAsIkhlaWdodCI6MTQuMzk5OTk5NjE4NTMwMjczLCJCb3JkZXJTdHlsZSI6eyIkaWQiOiIyNzM4IiwiTGluZUNvbG9yIjp7IiRpZCI6IjI3MzkiLCIkdHlwZSI6Ik5MUkUuQ29tbW9uLkRvbS5Tb2xpZENvbG9yQnJ1c2gsIE5MUkUuQ29tbW9uIiwiQ29sb3IiOnsiJGlkIjoiMjc0MCIsIkEiOjI1NSwiUiI6MjU1LCJHIjowLCJCIjowfX0sIkxpbmVXZWlnaHQiOjAuMCwiTGluZVR5cGUiOjAsIlBhcmVudFN0eWxlIjpudWxsfSwiUGFyZW50U3R5bGUiOm51bGx9LCJNaWRkbGVUaWVyU2hhcGVTdHlsZSI6eyIkaWQiOiIyNzQxIiwiTWFyZ2luIjp7IiRpZCI6IjI3NDIiLCJUb3AiOjAuMCwiTGVmdCI6MTAuMCwiUmlnaHQiOjEwLjAsIkJvdHRvbSI6MC4wfSwiUGFkZGluZyI6eyIkaWQiOiIyNzQzIiwiVG9wIjowLjAsIkxlZnQiOjAuMCwiUmlnaHQiOjAuMCwiQm90dG9tIjowLjB9LCJCYWNrZ3JvdW5kIjp7IiRpZCI6IjI3NDQiLCJDb2xvciI6eyIkaWQiOiIyNzQ1IiwiQSI6MjU1LCJSIjoxMTUsIkciOjExNSwiQiI6MTE1fX0sIklzVmlzaWJsZSI6dHJ1ZSwiV2lkdGgiOjAuMCwiSGVpZ2h0IjoxNC4zOTk5OTk2MTg1MzAyNzMsIkJvcmRlclN0eWxlIjp7IiRpZCI6IjI3NDYiLCJMaW5lQ29sb3IiOnsiJHJlZiI6IjI3MzkifSwiTGluZVdlaWdodCI6MC4wLCJMaW5lVHlwZSI6MCwiUGFyZW50U3R5bGUiOm51bGx9LCJQYXJlbnRTdHlsZSI6bnVsbH0sIkJvdHRvbVRpZXJTaGFwZVN0eWxlIjp7IiRpZCI6IjI3NDciLCJNYXJnaW4iOnsiJGlkIjoiMjc0OCIsIlRvcCI6MC4wLCJMZWZ0IjoxMC4wLCJSaWdodCI6MTAuMCwiQm90dG9tIjowLjB9LCJQYWRkaW5nIjp7IiRpZCI6IjI3NDkiLCJUb3AiOjAuMCwiTGVmdCI6MC4wLCJSaWdodCI6MC4wLCJCb3R0b20iOjAuMH0sIkJhY2tncm91bmQiOnsiJGlkIjoiMjc1MCIsIkNvbG9yIjp7IiRpZCI6IjI3NTEiLCJBIjoyNTUsIlIiOjE0LCJHIjo0MCwiQiI6NjV9fSwiSXNWaXNpYmxlIjp0cnVlLCJXaWR0aCI6MC4wLCJIZWlnaHQiOjE0LjM5OTk5OTYxODUzMDI3MywiQm9yZGVyU3R5bGUiOnsiJGlkIjoiMjc1MiIsIkxpbmVDb2xvciI6eyIkcmVmIjoiMjczOSJ9LCJMaW5lV2VpZ2h0IjowLjAsIkxpbmVUeXBlIjowLCJQYXJlbnRTdHlsZSI6bnVsbH0sIlBhcmVudFN0eWxlIjpudWxsfSwiUmlnaHRFbmRDYXBzU3R5bGUiOnsiJGlkIjoiMjc1MyIsIkZvbnRTZXR0aW5ncyI6eyIkaWQiOiIyNzU0IiwiRm9udFNpemUiOjE4LCJGb250TmFtZSI6IkNhbGlicmkiLCJJc0JvbGQiOnRydWUsIklzSXRhbGljIjpmYWxzZSwiSXNVbmRlcmxpbmVkIjpmYWxzZSwiUGFyZW50U3R5bGUiOm51bGx9LCJBdXRvU2l6ZSI6MCwiRm9yZWdyb3VuZCI6eyIkaWQiOiIyNzU1IiwiQ29sb3IiOnsiJGlkIjoiMjc1NiIsIkEiOjI1NSwiUiI6MjMzLCJHIjoxMTMsIkIiOjUwfX0sIk1heFdpZHRoIjoyMDAuMCwiTWF4SGVpZ2h0IjoiSW5maW5pdHkiLCJTbWFydEZvcmVncm91bmRJc0FjdGl2ZSI6ZmFsc2UsIkhvcml6b250YWxBbGlnbm1lbnQiOjAsIlZlcnRpY2FsQWxpZ25tZW50IjoxLCJTbWFydEZvcmVncm91bmQiOm51bGwsIkJhY2tncm91bmRGaWxsVHlwZSI6MCwiTWFyZ2luIjp7IiRpZCI6IjI3NTciLCJUb3AiOjAuMCwiTGVmdCI6MC4wLCJSaWdodCI6MjAuMCwiQm90dG9tIjowLjB9LCJQYWRkaW5nIjp7IiRpZCI6IjI3NTgiLCJUb3AiOjAuMCwiTGVmdCI6MC4wLCJSaWdodCI6MC4wLCJCb3R0b20iOjAuMH0sIkJhY2tncm91bmQiOnsiJGlkIjoiMjc1OSIsIkNvbG9yIjp7IiRpZCI6IjI3NjAiLCJBIjoyNTUsIlIiOjIzMywiRyI6MTEzLCJCIjo1MH19LCJJc1Zpc2libGUiOnRydWUsIldpZHRoIjowLjAsIkhlaWdodCI6MC4wLCJCb3JkZXJTdHlsZSI6eyIkaWQiOiIyNzYxIiwiTGluZUNvbG9yIjpudWxsLCJMaW5lV2VpZ2h0IjowLjAsIkxpbmVUeXBlIjowLCJQYXJlbnRTdHlsZSI6bnVsbH0sIlBhcmVudFN0eWxlIjpudWxsfSwiTGVmdEVuZENhcHNTdHlsZSI6eyIkaWQiOiIyNzYyIiwiRm9udFNldHRpbmdzIjp7IiRpZCI6IjI3NjMiLCJGb250U2l6ZSI6MTgsIkZvbnROYW1lIjoiQ2FsaWJyaSIsIklzQm9sZCI6dHJ1ZSwiSXNJdGFsaWMiOmZhbHNlLCJJc1VuZGVybGluZWQiOmZhbHNlLCJQYXJlbnRTdHlsZSI6bnVsbH0sIkF1dG9TaXplIjowLCJGb3JlZ3JvdW5kIjp7IiRpZCI6IjI3NjQiLCJDb2xvciI6eyIkaWQiOiIyNzY1IiwiQSI6MjU1LCJSIjoyMzcsIkciOjEyNSwiQiI6NDl9fSwiTWF4V2lkdGgiOjIwMC4wLCJNYXhIZWlnaHQiOiJJbmZpbml0eSIsIlNtYXJ0Rm9yZWdyb3VuZElzQWN0aXZlIjpmYWxzZSwiSG9yaXpvbnRhbEFsaWdubWVudCI6MCwiVmVydGljYWxBbGlnbm1lbnQiOjEsIlNtYXJ0Rm9yZWdyb3VuZCI6bnVsbCwiQmFja2dyb3VuZEZpbGxUeXBlIjowLCJNYXJnaW4iOnsiJGlkIjoiMjc2NiIsIlRvcCI6MC4wLCJMZWZ0IjozOS41MDY2NjY2NjY2NjY2NzUsIlJpZ2h0IjowLjAsIkJvdHRvbSI6MC4wfSwiUGFkZGluZyI6eyIkaWQiOiIyNzY3IiwiVG9wIjowLjAsIkxlZnQiOjAuMCwiUmlnaHQiOjAuMCwiQm90dG9tIjowLjB9LCJCYWNrZ3JvdW5kIjp7IiRpZCI6IjI3NjgiLCJDb2xvciI6eyIkaWQiOiIyNzY5IiwiQSI6MjU1LCJSIjoyMzcsIkciOjEyNSwiQiI6NDl9fSwiSXNWaXNpYmxlIjpmYWxzZSwiV2lkdGgiOjAuMCwiSGVpZ2h0IjowLjAsIkJvcmRlclN0eWxlIjp7IiRpZCI6IjI3NzAiLCJMaW5lQ29sb3IiOm51bGwsIkxpbmVXZWlnaHQiOjAuMCwiTGluZVR5cGUiOjAsIlBhcmVudFN0eWxlIjpudWxsfSwiUGFyZW50U3R5bGUiOm51bGx9LCJUb2RheVRleHRTdHlsZSI6eyIkaWQiOiIyNzcxIiwiRm9udFNldHRpbmdzIjp7IiRpZCI6IjI3NzIiLCJGb250U2l6ZSI6MTIsIkZvbnROYW1lIjoiQ2FsaWJyaSIsIklzQm9sZCI6ZmFsc2UsIklzSXRhbGljIjpmYWxzZSwiSXNVbmRlcmxpbmVkIjpmYWxzZSwiUGFyZW50U3R5bGUiOm51bGx9LCJBdXRvU2l6ZSI6MCwiRm9yZWdyb3VuZCI6eyIkaWQiOiIyNzczIiwiQ29sb3IiOnsiJGlkIjoiMjc3NC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yNzc1IiwiVG9wIjowLjAsIkxlZnQiOjAuMCwiUmlnaHQiOjAuMCwiQm90dG9tIjowLjB9LCJQYWRkaW5nIjp7IiRpZCI6IjI3NzYiLCJUb3AiOjAuMCwiTGVmdCI6MC4wLCJSaWdodCI6MC4wLCJCb3R0b20iOjAuMH0sIkJhY2tncm91bmQiOnsiJGlkIjoiMjc3NyIsIkNvbG9yIjp7IiRpZCI6IjI3NzgiLCJBIjoyNTUsIlIiOjAsIkciOjAsIkIiOjB9fSwiSXNWaXNpYmxlIjp0cnVlLCJXaWR0aCI6MC4wLCJIZWlnaHQiOjAuMCwiQm9yZGVyU3R5bGUiOnsiJGlkIjoiMjc3OSIsIkxpbmVDb2xvciI6bnVsbCwiTGluZVdlaWdodCI6MC4wLCJMaW5lVHlwZSI6MCwiUGFyZW50U3R5bGUiOm51bGx9LCJQYXJlbnRTdHlsZSI6bnVsbH0sIlRvZGF5TWFya2VyU3R5bGUiOnsiJGlkIjoiMjc4MCIsIk1hcmdpbiI6eyIkaWQiOiIyNzgxIiwiVG9wIjowLjAsIkxlZnQiOjAuMCwiUmlnaHQiOjAuMCwiQm90dG9tIjowLjB9LCJQYWRkaW5nIjp7IiRpZCI6IjI3ODIiLCJUb3AiOjAuMCwiTGVmdCI6MC4wLCJSaWdodCI6MC4wLCJCb3R0b20iOjAuMH0sIkJhY2tncm91bmQiOnsiJGlkIjoiMjc4MyIsIkNvbG9yIjp7IiRpZCI6IjI3ODQiLCJBIjoyNTUsIlIiOjI1NSwiRyI6MCwiQiI6MH19LCJJc1Zpc2libGUiOnRydWUsIldpZHRoIjowLjAsIkhlaWdodCI6MC4wLCJCb3JkZXJTdHlsZSI6bnVsbCwiUGFyZW50U3R5bGUiOm51bGx9LCJTY2FsZVN0eWxlIjp7IiRpZCI6IjI3ODUiLCJTaGFwZSI6MCwiU2hvd1NlZ21lbnRTZXBhcmF0b3JzIjp0cnVlLCJTZWdtZW50U2VwYXJhdG9yT3BhY2l0eSI6MzAsIkhhc0JlZW5WaXNpYmxlQmVmb3JlIjpmYWxzZSwiRm9udFNldHRpbmdzIjp7IiRpZCI6IjI3ODYiLCJGb250U2l6ZSI6MTIsIkZvbnROYW1lIjoiQ2FsaWJyaSIsIklzQm9sZCI6ZmFsc2UsIklzSXRhbGljIjpmYWxzZSwiSXNVbmRlcmxpbmVkIjpmYWxzZSwiUGFyZW50U3R5bGUiOm51bGx9LCJBdXRvU2l6ZSI6MCwiRm9yZWdyb3VuZCI6eyIkaWQiOiIyNzg3IiwiQ29sb3IiOnsiJGlkIjoiMjc4OCIsIkEiOjI1NSwiUiI6MjMyLCJHIjoyMzIsIkIiOjIzMn19LCJNYXhXaWR0aCI6MjAwLjAsIk1heEhlaWdodCI6IkluZmluaXR5IiwiU21hcnRGb3JlZ3JvdW5kSXNBY3RpdmUiOmZhbHNlLCJIb3Jpem9udGFsQWxpZ25tZW50IjowLCJWZXJ0aWNhbEFsaWdubWVudCI6MSwiU21hcnRGb3JlZ3JvdW5kIjpudWxsLCJCYWNrZ3JvdW5kRmlsbFR5cGUiOjAsIk1hcmdpbiI6eyIkaWQiOiIyNzg5IiwiVG9wIjowLjAsIkxlZnQiOjQuMCwiUmlnaHQiOjQuMCwiQm90dG9tIjowLjB9LCJQYWRkaW5nIjp7IiRpZCI6IjI3OTAiLCJUb3AiOjAuMCwiTGVmdCI6MC4wLCJSaWdodCI6MC4wLCJCb3R0b20iOjAuMH0sIkJhY2tncm91bmQiOnsiJGlkIjoiMjc5MSIsIkNvbG9yIjp7IiRpZCI6IjI3OTIiLCJBIjoyNTUsIlIiOjE0LCJHIjo0MCwiQiI6NjV9fSwiSXNWaXNpYmxlIjp0cnVlLCJXaWR0aCI6MC4wLCJIZWlnaHQiOjAuMCwiQm9yZGVyU3R5bGUiOnsiJGlkIjoiMjc5MyIsIkxpbmVDb2xvciI6bnVsbCwiTGluZVdlaWdodCI6MC4wLCJMaW5lVHlwZSI6MCwiUGFyZW50U3R5bGUiOm51bGx9LCJQYXJlbnRTdHlsZSI6bnVsbH0sIlNpbmdsZVNjYWxlU2hhcGVTdHlsZSI6eyIkaWQiOiIyNzk0IiwiU2hhcGUiOjMsIkhlaWdodCI6MjAuMH0sIk1pZGRsZVRpZXJTY2FsZVN0eWxlIjp7IiRpZCI6IjI3OTUiLCJTaGFwZSI6MCwiU2hvd1NlZ21lbnRTZXBhcmF0b3JzIjp0cnVlLCJTZWdtZW50U2VwYXJhdG9yT3BhY2l0eSI6MzAsIkhhc0JlZW5WaXNpYmxlQmVmb3JlIjp0cnVlLCJGb250U2V0dGluZ3MiOnsiJGlkIjoiMjc5NiIsIkZvbnRTaXplIjoxMiwiRm9udE5hbWUiOiJDYWxpYnJpIiwiSXNCb2xkIjpmYWxzZSwiSXNJdGFsaWMiOmZhbHNlLCJJc1VuZGVybGluZWQiOmZhbHNlLCJQYXJlbnRTdHlsZSI6bnVsbH0sIkF1dG9TaXplIjowLCJGb3JlZ3JvdW5kIjp7IiRyZWYiOiIyNzg3In0sIk1heFdpZHRoIjoyMDAuMCwiTWF4SGVpZ2h0IjoiSW5maW5pdHkiLCJTbWFydEZvcmVncm91bmRJc0FjdGl2ZSI6ZmFsc2UsIkhvcml6b250YWxBbGlnbm1lbnQiOjAsIlZlcnRpY2FsQWxpZ25tZW50IjoxLCJTbWFydEZvcmVncm91bmQiOm51bGwsIkJhY2tncm91bmRGaWxsVHlwZSI6MCwiTWFyZ2luIjp7IiRpZCI6IjI3OTciLCJUb3AiOjAuMCwiTGVmdCI6NC4wLCJSaWdodCI6NC4wLCJCb3R0b20iOjAuMH0sIlBhZGRpbmciOnsiJGlkIjoiMjc5OCIsIlRvcCI6MC4wLCJMZWZ0IjowLjAsIlJpZ2h0IjowLjAsIkJvdHRvbSI6MC4wfSwiQmFja2dyb3VuZCI6eyIkaWQiOiIyNzk5IiwiQ29sb3IiOnsiJGlkIjoiMjgwMCIsIkEiOjI1NSwiUiI6MTQsIkciOjQwLCJCIjo2NX19LCJJc1Zpc2libGUiOnRydWUsIldpZHRoIjowLjAsIkhlaWdodCI6MC4wLCJCb3JkZXJTdHlsZSI6eyIkaWQiOiIyODAxIiwiTGluZUNvbG9yIjpudWxsLCJMaW5lV2VpZ2h0IjowLjAsIkxpbmVUeXBlIjowLCJQYXJlbnRTdHlsZSI6bnVsbH0sIlBhcmVudFN0eWxlIjpudWxsfSwiQm90dG9tVGllclNjYWxlU3R5bGUiOnsiJGlkIjoiMjgwMiIsIlNoYXBlIjowLCJTaG93U2VnbWVudFNlcGFyYXRvcnMiOnRydWUsIlNlZ21lbnRTZXBhcmF0b3JPcGFjaXR5IjozMCwiSGFzQmVlblZpc2libGVCZWZvcmUiOmZhbHNlLCJGb250U2V0dGluZ3MiOnsiJGlkIjoiMjgwMyIsIkZvbnRTaXplIjoxMiwiRm9udE5hbWUiOiJDYWxpYnJpIiwiSXNCb2xkIjpmYWxzZSwiSXNJdGFsaWMiOmZhbHNlLCJJc1VuZGVybGluZWQiOmZhbHNlLCJQYXJlbnRTdHlsZSI6bnVsbH0sIkF1dG9TaXplIjowLCJGb3JlZ3JvdW5kIjp7IiRpZCI6IjI4MDQiLCJDb2xvciI6eyIkaWQiOiIyODA1IiwiQSI6MjU1LCJSIjoyMzIsIkciOjIzMiwiQiI6MjMyfX0sIk1heFdpZHRoIjoyMDAuMCwiTWF4SGVpZ2h0IjoiSW5maW5pdHkiLCJTbWFydEZvcmVncm91bmRJc0FjdGl2ZSI6ZmFsc2UsIkhvcml6b250YWxBbGlnbm1lbnQiOjAsIlZlcnRpY2FsQWxpZ25tZW50IjoxLCJTbWFydEZvcmVncm91bmQiOm51bGwsIkJhY2tncm91bmRGaWxsVHlwZSI6MCwiTWFyZ2luIjp7IiRpZCI6IjI4MDYiLCJUb3AiOjAuMCwiTGVmdCI6NC4wLCJSaWdodCI6NC4wLCJCb3R0b20iOjAuMH0sIlBhZGRpbmciOnsiJGlkIjoiMjgwNyIsIlRvcCI6MC4wLCJMZWZ0IjowLjAsIlJpZ2h0IjowLjAsIkJvdHRvbSI6MC4wfSwiQmFja2dyb3VuZCI6eyIkaWQiOiIyODA4IiwiQ29sb3IiOnsiJGlkIjoiMjgwOSIsIkEiOjI1NSwiUiI6MTQsIkciOjQwLCJCIjo2NX19LCJJc1Zpc2libGUiOmZhbHNlLCJXaWR0aCI6MC4wLCJIZWlnaHQiOjAuMCwiQm9yZGVyU3R5bGUiOnsiJGlkIjoiMjgxMCIsIkxpbmVDb2xvciI6bnVsbCwiTGluZVdlaWdodCI6MC4wLCJMaW5lVHlwZSI6MCwiUGFyZW50U3R5bGUiOm51bGx9LCJQYXJlbnRTdHlsZSI6bnVsbH0sIkVsYXBzZWRUaW1lQmFja2dyb3VuZCI6eyIkaWQiOiIyODExIiwiQ29sb3IiOnsiJGlkIjoiMjgxMiIsIkEiOjE5MSwiUiI6MjU1LCJHIjowLCJCIjowfX0sIkFwcGVuZFllYXJPblllYXJDaGFuZ2UiOmZhbHNlLCJFbGFwc2VkVGltZUZvcm1hdCI6MiwiVG9kYXlNYXJrZXJQb3NpdGlvbiI6MSwiUXVpY2tQb3NpdGlvbiI6MywiQWJzb2x1dGVQb3NpdGlvbiI6MTMzLjEyMTY1OCwiTWFyZ2luIjp7IiRpZCI6IjI4MTMiLCJUb3AiOjAuMCwiTGVmdCI6MTAuMCwiUmlnaHQiOjEwLjAsIkJvdHRvbSI6MC4wfSwiUGFkZGluZyI6eyIkaWQiOiIyODE0IiwiVG9wIjowLjAsIkxlZnQiOjAuMCwiUmlnaHQiOjAuMCwiQm90dG9tIjowLjB9LCJCYWNrZ3JvdW5kIjp7IiRpZCI6IjI4MTUiLCJDb2xvciI6eyIkaWQiOiIyODE2IiwiQSI6MjU1LCJSIjo0NywiRyI6NTQsIkIiOjE1M319LCJJc1Zpc2libGUiOmZhbHNlLCJXaWR0aCI6MC4wLCJIZWlnaHQiOjAuMCwiQm9yZGVyU3R5bGUiOm51bGwsIlBhcmVudFN0eWxlIjpudWxsfSwiRGVmYXVsdE1pbGVzdG9uZVN0eWxlIjp7IiRpZCI6IjI4MTciLCJTaGFwZSI6MiwiQ29ubmVjdG9yTWFyZ2luIjp7IiRpZCI6IjI4MTgiLCJUb3AiOjAuMCwiTGVmdCI6Mi4wLCJSaWdodCI6Mi4wLCJCb3R0b20iOjAuMH0sIkNvbm5lY3RvclN0eWxlIjp7IiRpZCI6IjI4MTkiLCJMaW5lQ29sb3IiOnsiJGlkIjoiMjgyMCIsIiR0eXBlIjoiTkxSRS5Db21tb24uRG9tLlNvbGlkQ29sb3JCcnVzaCwgTkxSRS5Db21tb24iLCJDb2xvciI6eyIkaWQiOiIyODIxIiwiQSI6MTI3LCJSIjoyMzMsIkciOjExMywiQiI6NTB9fSwiTGluZVdlaWdodCI6MS4wLCJMaW5lVHlwZSI6MCwiUGFyZW50U3R5bGUiOm51bGx9LCJJc0JlbG93VGltZWJhbmQiOmZhbHNlLCJQb3NpdGlvbk9uVGFzayI6MCwiSGlkZURhdGUiOmZhbHNlLCJTaGFwZVNpemUiOjEsIlNwYWNpbmciOjAuMCwiUGFkZGluZyI6eyIkaWQiOiIyODIyIiwiVG9wIjo1LjAsIkxlZnQiOjMuMCwiUmlnaHQiOjAuMCwiQm90dG9tIjoyLjB9LCJTaGFwZVN0eWxlIjp7IiRpZCI6IjI4MjMiLCJNYXJnaW4iOnsiJGlkIjoiMjgyNCIsIlRvcCI6MC4wLCJMZWZ0IjowLjAsIlJpZ2h0IjowLjAsIkJvdHRvbSI6MC4wfSwiUGFkZGluZyI6eyIkaWQiOiIyODI1IiwiVG9wIjowLjAsIkxlZnQiOjAuMCwiUmlnaHQiOjAuMCwiQm90dG9tIjowLjB9LCJCYWNrZ3JvdW5kIjp7IiRpZCI6IjI4MjYiLCJDb2xvciI6eyIkaWQiOiIyODI3IiwiQSI6MjU1LCJSIjoyMzMsIkciOjExMywiQiI6NTB9fSwiSXNWaXNpYmxlIjp0cnVlLCJXaWR0aCI6MTguMCwiSGVpZ2h0IjoyMC4wLCJCb3JkZXJTdHlsZSI6eyIkaWQiOiIyODI4IiwiTGluZUNvbG9yIjp7IiRpZCI6IjI4MjkiLCIkdHlwZSI6Ik5MUkUuQ29tbW9uLkRvbS5Tb2xpZENvbG9yQnJ1c2gsIE5MUkUuQ29tbW9uIiwiQ29sb3IiOnsiJGlkIjoiMjgzMCIsIkEiOjI1NSwiUiI6MjM0LCJHIjoyMiwiQiI6MzB9fSwiTGluZVdlaWdodCI6MC4wLCJMaW5lVHlwZSI6MCwiUGFyZW50U3R5bGUiOm51bGx9LCJQYXJlbnRTdHlsZSI6bnVsbH0sIlRpdGxlU3R5bGUiOnsiJGlkIjoiMjgzMSIsIkZvbnRTZXR0aW5ncyI6eyIkaWQiOiIyODMyIiwiRm9udFNpemUiOjExLCJGb250TmFtZSI6IkNhbGlicmkiLCJJc0JvbGQiOnRydWUsIklzSXRhbGljIjpmYWxzZSwiSXNVbmRlcmxpbmVkIjpmYWxzZSwiUGFyZW50U3R5bGUiOm51bGx9LCJBdXRvU2l6ZSI6MCwiRm9yZWdyb3VuZCI6eyIkaWQiOiIyODMzIiwiQ29sb3IiOnsiJGlkIjoiMjgzNC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yODM1IiwiVG9wIjowLjAsIkxlZnQiOjAuMCwiUmlnaHQiOjAuMCwiQm90dG9tIjowLjB9LCJQYWRkaW5nIjp7IiRpZCI6IjI4MzYiLCJUb3AiOjAuMCwiTGVmdCI6MC4wLCJSaWdodCI6MC4wLCJCb3R0b20iOjAuMH0sIkJhY2tncm91bmQiOnsiJGlkIjoiMjgzNyIsIkNvbG9yIjp7IiRpZCI6IjI4MzgiLCJBIjoyNTUsIlIiOjAsIkciOjAsIkIiOjB9fSwiSXNWaXNpYmxlIjp0cnVlLCJXaWR0aCI6MC4wLCJIZWlnaHQiOjAuMCwiQm9yZGVyU3R5bGUiOnsiJGlkIjoiMjgzOSIsIkxpbmVDb2xvciI6bnVsbCwiTGluZVdlaWdodCI6MC4wLCJMaW5lVHlwZSI6MCwiUGFyZW50U3R5bGUiOm51bGx9LCJQYXJlbnRTdHlsZSI6bnVsbH0sIkRhdGVTdHlsZSI6eyIkaWQiOiIyODQwIiwiRm9udFNldHRpbmdzIjp7IiRpZCI6IjI4NDEiLCJGb250U2l6ZSI6MTAsIkZvbnROYW1lIjoiQ2FsaWJyaSIsIklzQm9sZCI6ZmFsc2UsIklzSXRhbGljIjpmYWxzZSwiSXNVbmRlcmxpbmVkIjpmYWxzZSwiUGFyZW50U3R5bGUiOm51bGx9LCJBdXRvU2l6ZSI6MCwiRm9yZWdyb3VuZCI6eyIkaWQiOiIyODQyIiwiQ29sb3IiOnsiJGlkIjoiMjg0MyIsIkEiOjI1NSwiUiI6MTQsIkciOjQwLCJCIjo2NX19LCJNYXhXaWR0aCI6MjAwLjAsIk1heEhlaWdodCI6IkluZmluaXR5IiwiU21hcnRGb3JlZ3JvdW5kSXNBY3RpdmUiOmZhbHNlLCJIb3Jpem9udGFsQWxpZ25tZW50IjowLCJWZXJ0aWNhbEFsaWdubWVudCI6MSwiU21hcnRGb3JlZ3JvdW5kIjpudWxsLCJCYWNrZ3JvdW5kRmlsbFR5cGUiOjAsIk1hcmdpbiI6eyIkaWQiOiIyODQ0IiwiVG9wIjowLjAsIkxlZnQiOjAuMCwiUmlnaHQiOjAuMCwiQm90dG9tIjowLjB9LCJQYWRkaW5nIjp7IiRpZCI6IjI4NDUiLCJUb3AiOjAuMCwiTGVmdCI6MC4wLCJSaWdodCI6MC4wLCJCb3R0b20iOjAuMH0sIkJhY2tncm91bmQiOnsiJGlkIjoiMjg0NiIsIkNvbG9yIjp7IiRpZCI6IjI4NDciLCJBIjoyNTUsIlIiOjE0LCJHIjo0MCwiQiI6NjV9fSwiSXNWaXNpYmxlIjp0cnVlLCJXaWR0aCI6MC4wLCJIZWlnaHQiOjAuMCwiQm9yZGVyU3R5bGUiOnsiJGlkIjoiMjg0OCIsIkxpbmVDb2xvciI6bnVsbCwiTGluZVdlaWdodCI6MC4wLCJMaW5lVHlwZSI6MCwiUGFyZW50U3R5bGUiOm51bGx9LCJQYXJlbnRTdHlsZSI6bnVsbH0sIkRhdGVGb3JtYXQiOnsiJGlkIjoiMjg0OSIsIkZvcm1hdFN0cmluZyI6Ik1NTSBkLCB5eXl5IiwiU2VwYXJhdG9yIjoiLyIsIlVzZUludGVybmF0aW9uYWxEYXRlRm9ybWF0IjpmYWxzZSwiRGF0ZUlzVmlzaWJsZSI6dHJ1ZSwiVGltZUlzVmlzaWJsZSI6ZmFsc2UsIkhvdXJEaWdpdHMiOjEsIkFtUG1EZXNpZ25hdG9yIjoyLCJUcmltMDBNaW51dGVzIjpmYWxzZSwiTGFzdEtub3duVmlzaWJpbGl0eVN0YXRlIjpudWxsfSwiV2Vla051bWJlcmluZyI6eyIkaWQiOiIyODUwIiwiRm9ybWF0IjowLCJJc1Zpc2libGUiOmZhbHNlLCJMYXN0S25vd25WaXNpYmlsaXR5U3RhdGUiOmZhbHNlfSwiSXNWaXNpYmxlIjp0cnVlLCJQYXJlbnRTdHlsZSI6bnVsbH0sIkRlZmF1bHRNb3RTdHlsZSI6eyIkaWQiOiIyODUxIiwiU2hhcGUiOjIsIkNvbm5lY3Rvck1hcmdpbiI6eyIkaWQiOiIyODUyIiwiVG9wIjowLjAsIkxlZnQiOjIuMCwiUmlnaHQiOjIuMCwiQm90dG9tIjowLjB9LCJDb25uZWN0b3JTdHlsZSI6eyIkaWQiOiIyODUzIiwiTGluZUNvbG9yIjp7IiRpZCI6IjI4NTQiLCIkdHlwZSI6Ik5MUkUuQ29tbW9uLkRvbS5Tb2xpZENvbG9yQnJ1c2gsIE5MUkUuQ29tbW9uIiwiQ29sb3IiOnsiJGlkIjoiMjg1NSIsIkEiOjEyNywiUiI6MjMzLCJHIjoxMTMsIkIiOjUwfX0sIkxpbmVXZWlnaHQiOjEuMCwiTGluZVR5cGUiOjAsIlBhcmVudFN0eWxlIjpudWxsfSwiSXNCZWxvd1RpbWViYW5kIjpmYWxzZSwiUG9zaXRpb25PblRhc2siOjEsIkhpZGVEYXRlIjpmYWxzZSwiU2hhcGVTaXplIjoxLCJTcGFjaW5nIjowLjAsIlBhZGRpbmciOnsiJGlkIjoiMjg1NiIsIlRvcCI6NS4wLCJMZWZ0IjozLjAsIlJpZ2h0IjowLjAsIkJvdHRvbSI6Mi4wfSwiU2hhcGVTdHlsZSI6eyIkaWQiOiIyODU3IiwiTWFyZ2luIjp7IiRpZCI6IjI4NTgiLCJUb3AiOjAuMCwiTGVmdCI6MC4wLCJSaWdodCI6MC4wLCJCb3R0b20iOjAuMH0sIlBhZGRpbmciOnsiJGlkIjoiMjg1OSIsIlRvcCI6MC4wLCJMZWZ0IjowLjAsIlJpZ2h0IjowLjAsIkJvdHRvbSI6MC4wfSwiQmFja2dyb3VuZCI6eyIkaWQiOiIyODYwIiwiQ29sb3IiOnsiJGlkIjoiMjg2MSIsIkEiOjI1NSwiUiI6MjMzLCJHIjoxMTMsIkIiOjUwfX0sIklzVmlzaWJsZSI6dHJ1ZSwiV2lkdGgiOjEzLjAsIkhlaWdodCI6MTMuMCwiQm9yZGVyU3R5bGUiOnsiJGlkIjoiMjg2MiIsIkxpbmVDb2xvciI6eyIkaWQiOiIyODYzIiwiJHR5cGUiOiJOTFJFLkNvbW1vbi5Eb20uU29saWRDb2xvckJydXNoLCBOTFJFLkNvbW1vbiIsIkNvbG9yIjp7IiRpZCI6IjI4NjQiLCJBIjoyNTUsIlIiOjIzNCwiRyI6MjIsIkIiOjMwfX0sIkxpbmVXZWlnaHQiOjAuMCwiTGluZVR5cGUiOjAsIlBhcmVudFN0eWxlIjpudWxsfSwiUGFyZW50U3R5bGUiOm51bGx9LCJUaXRsZVN0eWxlIjp7IiRpZCI6IjI4NjUiLCJGb250U2V0dGluZ3MiOnsiJGlkIjoiMjg2NiIsIkZvbnRTaXplIjoxMSwiRm9udE5hbWUiOiJDYWxpYnJpIiwiSXNCb2xkIjp0cnVlLCJJc0l0YWxpYyI6ZmFsc2UsIklzVW5kZXJsaW5lZCI6ZmFsc2UsIlBhcmVudFN0eWxlIjpudWxsfSwiQXV0b1NpemUiOjAsIkZvcmVncm91bmQiOnsiJGlkIjoiMjg2NyIsIkNvbG9yIjp7IiRpZCI6IjI4Njg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Mjg2OSIsIlRvcCI6MC4wLCJMZWZ0IjowLjAsIlJpZ2h0IjowLjAsIkJvdHRvbSI6MC4wfSwiUGFkZGluZyI6eyIkaWQiOiIyODcwIiwiVG9wIjowLjAsIkxlZnQiOjAuMCwiUmlnaHQiOjAuMCwiQm90dG9tIjowLjB9LCJCYWNrZ3JvdW5kIjp7IiRpZCI6IjI4NzEiLCJDb2xvciI6eyIkaWQiOiIyODcyIiwiQSI6MjU1LCJSIjowLCJHIjowLCJCIjowfX0sIklzVmlzaWJsZSI6dHJ1ZSwiV2lkdGgiOjAuMCwiSGVpZ2h0IjowLjAsIkJvcmRlclN0eWxlIjp7IiRpZCI6IjI4NzMiLCJMaW5lQ29sb3IiOm51bGwsIkxpbmVXZWlnaHQiOjAuMCwiTGluZVR5cGUiOjAsIlBhcmVudFN0eWxlIjpudWxsfSwiUGFyZW50U3R5bGUiOm51bGx9LCJEYXRlU3R5bGUiOnsiJGlkIjoiMjg3NCIsIkZvbnRTZXR0aW5ncyI6eyIkaWQiOiIyODc1IiwiRm9udFNpemUiOjEwLCJGb250TmFtZSI6IkNhbGlicmkiLCJJc0JvbGQiOmZhbHNlLCJJc0l0YWxpYyI6ZmFsc2UsIklzVW5kZXJsaW5lZCI6ZmFsc2UsIlBhcmVudFN0eWxlIjpudWxsfSwiQXV0b1NpemUiOjAsIkZvcmVncm91bmQiOnsiJGlkIjoiMjg3NiIsIkNvbG9yIjp7IiRpZCI6IjI4NzciLCJBIjoyNTUsIlIiOjE0LCJHIjo0MCwiQiI6NjV9fSwiTWF4V2lkdGgiOjIwMC4wLCJNYXhIZWlnaHQiOiJJbmZpbml0eSIsIlNtYXJ0Rm9yZWdyb3VuZElzQWN0aXZlIjpmYWxzZSwiSG9yaXpvbnRhbEFsaWdubWVudCI6MCwiVmVydGljYWxBbGlnbm1lbnQiOjEsIlNtYXJ0Rm9yZWdyb3VuZCI6bnVsbCwiQmFja2dyb3VuZEZpbGxUeXBlIjowLCJNYXJnaW4iOnsiJGlkIjoiMjg3OCIsIlRvcCI6MC4wLCJMZWZ0IjowLjAsIlJpZ2h0IjowLjAsIkJvdHRvbSI6MC4wfSwiUGFkZGluZyI6eyIkaWQiOiIyODc5IiwiVG9wIjowLjAsIkxlZnQiOjAuMCwiUmlnaHQiOjAuMCwiQm90dG9tIjowLjB9LCJCYWNrZ3JvdW5kIjp7IiRpZCI6IjI4ODAiLCJDb2xvciI6eyIkaWQiOiIyODgxIiwiQSI6MjU1LCJSIjoxNCwiRyI6NDAsIkIiOjY1fX0sIklzVmlzaWJsZSI6dHJ1ZSwiV2lkdGgiOjAuMCwiSGVpZ2h0IjowLjAsIkJvcmRlclN0eWxlIjp7IiRpZCI6IjI4ODIiLCJMaW5lQ29sb3IiOm51bGwsIkxpbmVXZWlnaHQiOjAuMCwiTGluZVR5cGUiOjAsIlBhcmVudFN0eWxlIjpudWxsfSwiUGFyZW50U3R5bGUiOm51bGx9LCJEYXRlRm9ybWF0Ijp7IiRpZCI6IjI4ODMiLCJGb3JtYXRTdHJpbmciOiJNTU0gZCwgeXl5eSIsIlNlcGFyYXRvciI6Ii8iLCJVc2VJbnRlcm5hdGlvbmFsRGF0ZUZvcm1hdCI6ZmFsc2UsIkRhdGVJc1Zpc2libGUiOnRydWUsIlRpbWVJc1Zpc2libGUiOmZhbHNlLCJIb3VyRGlnaXRzIjoxLCJBbVBtRGVzaWduYXRvciI6MiwiVHJpbTAwTWludXRlcyI6ZmFsc2UsIkxhc3RLbm93blZpc2liaWxpdHlTdGF0ZSI6bnVsbH0sIldlZWtOdW1iZXJpbmciOnsiJGlkIjoiMjg4NCIsIkZvcm1hdCI6MCwiSXNWaXNpYmxlIjpmYWxzZSwiTGFzdEtub3duVmlzaWJpbGl0eVN0YXRlIjpmYWxzZX0sIklzVmlzaWJsZSI6dHJ1ZSwiUGFyZW50U3R5bGUiOm51bGx9LCJEZWZhdWx0VGFza1N0eWxlIjp7IiRpZCI6IjI4ODUiLCJTaGFwZSI6MywiU2hhcGVUaGlja25lc3MiOjAsIkR1cmF0aW9uRm9ybWF0IjowLCJJbmNsdWRlTm9uV29ya2luZ0RheXNJbkR1cmF0aW9uIjpmYWxzZSwiUGVyY2VudGFnZUNvbXBsZXRlU3R5bGUiOnsiJGlkIjoiMjg4NiIsIkZvbnRTZXR0aW5ncyI6eyIkaWQiOiIyODg3IiwiRm9udFNpemUiOjEwLCJGb250TmFtZSI6IkNhbGlicmkiLCJJc0JvbGQiOmZhbHNlLCJJc0l0YWxpYyI6ZmFsc2UsIklzVW5kZXJsaW5lZCI6ZmFsc2UsIlBhcmVudFN0eWxlIjpudWxsfSwiQXV0b1NpemUiOjAsIkZvcmVncm91bmQiOnsiJGlkIjoiMjg4OCIsIkNvbG9yIjp7IiRpZCI6IjI4ODkiLCJBIjoyNTUsIlIiOjIzMiwiRyI6MjMyLCJCIjoyMzJ9fSwiTWF4V2lkdGgiOjIwMC4wLCJNYXhIZWlnaHQiOiJJbmZpbml0eSIsIlNtYXJ0Rm9yZWdyb3VuZElzQWN0aXZlIjpmYWxzZSwiSG9yaXpvbnRhbEFsaWdubWVudCI6MSwiVmVydGljYWxBbGlnbm1lbnQiOjEsIlNtYXJ0Rm9yZWdyb3VuZCI6bnVsbCwiQmFja2dyb3VuZEZpbGxUeXBlIjowLCJNYXJnaW4iOnsiJGlkIjoiMjg5MCIsIlRvcCI6MC4wLCJMZWZ0IjowLjAsIlJpZ2h0IjowLjAsIkJvdHRvbSI6MC4wfSwiUGFkZGluZyI6eyIkaWQiOiIyODkxIiwiVG9wIjowLjAsIkxlZnQiOjAuMCwiUmlnaHQiOjAuMCwiQm90dG9tIjowLjB9LCJCYWNrZ3JvdW5kIjp7IiRpZCI6IjI4OTIiLCJDb2xvciI6eyIkaWQiOiIyODkzIiwiQSI6ODksIlIiOjAsIkciOjAsIkIiOjB9fSwiSXNWaXNpYmxlIjp0cnVlLCJXaWR0aCI6MC4wLCJIZWlnaHQiOjAuMCwiQm9yZGVyU3R5bGUiOnsiJGlkIjoiMjg5NCIsIkxpbmVDb2xvciI6bnVsbCwiTGluZVdlaWdodCI6MC4wLCJMaW5lVHlwZSI6MCwiUGFyZW50U3R5bGUiOm51bGx9LCJQYXJlbnRTdHlsZSI6bnVsbH0sIkR1cmF0aW9uU3R5bGUiOnsiJGlkIjoiMjg5NSIsIkZvbnRTZXR0aW5ncyI6eyIkaWQiOiIyODk2IiwiRm9udFNpemUiOjEwLCJGb250TmFtZSI6IkNhbGlicmkiLCJJc0JvbGQiOmZhbHNlLCJJc0l0YWxpYyI6ZmFsc2UsIklzVW5kZXJsaW5lZCI6ZmFsc2UsIlBhcmVudFN0eWxlIjpudWxsfSwiQXV0b1NpemUiOjAsIkZvcmVncm91bmQiOnsiJGlkIjoiMjg5NyIsIkNvbG9yIjp7IiRpZCI6IjI4OTgiLCJBIjoyNTUsIlIiOjIzNywiRyI6MTI1LCJCIjo0OX19LCJNYXhXaWR0aCI6MjAwLjAsIk1heEhlaWdodCI6IkluZmluaXR5IiwiU21hcnRGb3JlZ3JvdW5kSXNBY3RpdmUiOmZhbHNlLCJIb3Jpem9udGFsQWxpZ25tZW50IjowLCJWZXJ0aWNhbEFsaWdubWVudCI6MSwiU21hcnRGb3JlZ3JvdW5kIjpudWxsLCJCYWNrZ3JvdW5kRmlsbFR5cGUiOjAsIk1hcmdpbiI6eyIkaWQiOiIyODk5IiwiVG9wIjowLjAsIkxlZnQiOjAuMCwiUmlnaHQiOjAuMCwiQm90dG9tIjowLjB9LCJQYWRkaW5nIjp7IiRpZCI6IjI5MDAiLCJUb3AiOjAuMCwiTGVmdCI6MC4wLCJSaWdodCI6MC4wLCJCb3R0b20iOjAuMH0sIkJhY2tncm91bmQiOnsiJGlkIjoiMjkwMSIsIkNvbG9yIjp7IiRpZCI6IjI5MDIiLCJBIjoyNTUsIlIiOjIzNywiRyI6MTI1LCJCIjo0OX19LCJJc1Zpc2libGUiOnRydWUsIldpZHRoIjowLjAsIkhlaWdodCI6MC4wLCJCb3JkZXJTdHlsZSI6eyIkaWQiOiIyOTAzIiwiTGluZUNvbG9yIjpudWxsLCJMaW5lV2VpZ2h0IjowLjAsIkxpbmVUeXBlIjowLCJQYXJlbnRTdHlsZSI6bnVsbH0sIlBhcmVudFN0eWxlIjpudWxsfSwiSG9yaXpvbnRhbENvbm5lY3RvclN0eWxlIjp7IiRpZCI6IjI5MDQiLCJMaW5lQ29sb3IiOnsiJGlkIjoiMjkwNSIsIiR0eXBlIjoiTkxSRS5Db21tb24uRG9tLlNvbGlkQ29sb3JCcnVzaCwgTkxSRS5Db21tb24iLCJDb2xvciI6eyIkaWQiOiIyOTA2IiwiQSI6NTEsIlIiOjIxLCJHIjo5NiwiQiI6MTMwfX0sIkxpbmVXZWlnaHQiOjEuMCwiTGluZVR5cGUiOjAsIlBhcmVudFN0eWxlIjpudWxsfSwiVmVydGljYWxDb25uZWN0b3JTdHlsZSI6eyIkaWQiOiIyOTA3IiwiTGluZUNvbG9yIjp7IiRpZCI6IjI5MDgiLCIkdHlwZSI6Ik5MUkUuQ29tbW9uLkRvbS5Tb2xpZENvbG9yQnJ1c2gsIE5MUkUuQ29tbW9uIiwiQ29sb3IiOnsiJGlkIjoiMjkwOSIsIkEiOjUxLCJSIjoyMSwiRyI6OTYsIkIiOjEzMH19LCJMaW5lV2VpZ2h0IjowLjAsIkxpbmVUeXBlIjowLCJQYXJlbnRTdHlsZSI6bnVsbH0sIk1hcmdpbiI6bnVsbCwiU3RhcnREYXRlUG9zaXRpb24iOjQsIkVuZERhdGVQb3NpdGlvbiI6NCwiRGF0ZUlzVmlzaWJsZSI6dHJ1ZSwiVGl0bGVQb3NpdGlvbiI6MywiRHVyYXRpb25Qb3NpdGlvbiI6NiwiUGVyY2VudGFnZUNvbXBsZXRlZFBvc2l0aW9uIjoyLCJTcGFjaW5nIjozLCJJc0JlbG93VGltZWJhbmQiOmZhbHNlLCJQZXJjZW50YWdlQ29tcGxldGVTaGFwZU9wYWNpdHkiOjM1LCJTaGFwZVN0eWxlIjp7IiRpZCI6IjI5MTAiLCJNYXJnaW4iOnsiJGlkIjoiMjkxMSIsIlRvcCI6MC4wLCJMZWZ0Ijo0LjAsIlJpZ2h0Ijo0LjAsIkJvdHRvbSI6MC4wfSwiUGFkZGluZyI6eyIkaWQiOiIyOTEyIiwiVG9wIjowLjAsIkxlZnQiOjAuMCwiUmlnaHQiOjAuMCwiQm90dG9tIjowLjB9LCJCYWNrZ3JvdW5kIjp7IiRpZCI6IjI5MTMiLCJDb2xvciI6eyIkaWQiOiIyOTE0IiwiQSI6MjU1LCJSIjoyMSwiRyI6OTYsIkIiOjEzMH19LCJJc1Zpc2libGUiOnRydWUsIldpZHRoIjowLjAsIkhlaWdodCI6MTAuMCwiQm9yZGVyU3R5bGUiOnsiJGlkIjoiMjkxNSIsIkxpbmVDb2xvciI6eyIkaWQiOiIyOTE2IiwiJHR5cGUiOiJOTFJFLkNvbW1vbi5Eb20uU29saWRDb2xvckJydXNoLCBOTFJFLkNvbW1vbiIsIkNvbG9yIjp7IiRpZCI6IjI5MTciLCJBIjoyNTUsIlIiOjIzNCwiRyI6MjIsIkIiOjMwfX0sIkxpbmVXZWlnaHQiOjAuMCwiTGluZVR5cGUiOjAsIlBhcmVudFN0eWxlIjpudWxsfSwiUGFyZW50U3R5bGUiOm51bGx9LCJUaXRsZVN0eWxlIjp7IiRpZCI6IjI5MTgiLCJGb250U2V0dGluZ3MiOnsiJGlkIjoiMjkxOSIsIkZvbnRTaXplIjoxMSwiRm9udE5hbWUiOiJDYWxpYnJpIiwiSXNCb2xkIjpmYWxzZSwiSXNJdGFsaWMiOmZhbHNlLCJJc1VuZGVybGluZWQiOmZhbHNlLCJQYXJlbnRTdHlsZSI6bnVsbH0sIkF1dG9TaXplIjowLCJGb3JlZ3JvdW5kIjp7IiRpZCI6IjI5MjAiLCJDb2xvciI6eyIkaWQiOiIyOTIxIiwiQSI6MjU1LCJSIjowLCJHIjowLCJCIjowfX0sIk1heFdpZHRoIjoyMDAuMCwiTWF4SGVpZ2h0IjoiSW5maW5pdHkiLCJTbWFydEZvcmVncm91bmRJc0FjdGl2ZSI6ZmFsc2UsIkhvcml6b250YWxBbGlnbm1lbnQiOjIsIlZlcnRpY2FsQWxpZ25tZW50IjoxLCJTbWFydEZvcmVncm91bmQiOm51bGwsIkJhY2tncm91bmRGaWxsVHlwZSI6MCwiTWFyZ2luIjp7IiRpZCI6IjI5MjIiLCJUb3AiOjAuMCwiTGVmdCI6MC4wLCJSaWdodCI6MC4wLCJCb3R0b20iOjAuMH0sIlBhZGRpbmciOnsiJGlkIjoiMjkyMyIsIlRvcCI6MC4wLCJMZWZ0IjowLjAsIlJpZ2h0IjowLjAsIkJvdHRvbSI6MC4wfSwiQmFja2dyb3VuZCI6eyIkaWQiOiIyOTI0IiwiQ29sb3IiOnsiJGlkIjoiMjkyNSIsIkEiOjI1NSwiUiI6MCwiRyI6MCwiQiI6MH19LCJJc1Zpc2libGUiOnRydWUsIldpZHRoIjowLjAsIkhlaWdodCI6MC4wLCJCb3JkZXJTdHlsZSI6eyIkaWQiOiIyOTI2IiwiTGluZUNvbG9yIjpudWxsLCJMaW5lV2VpZ2h0IjowLjAsIkxpbmVUeXBlIjowLCJQYXJlbnRTdHlsZSI6bnVsbH0sIlBhcmVudFN0eWxlIjpudWxsfSwiRGF0ZVN0eWxlIjp7IiRpZCI6IjI5MjciLCJGb250U2V0dGluZ3MiOnsiJGlkIjoiMjkyOCIsIkZvbnRTaXplIjoxMCwiRm9udE5hbWUiOiJDYWxpYnJpIiwiSXNCb2xkIjpmYWxzZSwiSXNJdGFsaWMiOmZhbHNlLCJJc1VuZGVybGluZWQiOmZhbHNlLCJQYXJlbnRTdHlsZSI6bnVsbH0sIkF1dG9TaXplIjowLCJGb3JlZ3JvdW5kIjp7IiRpZCI6IjI5MjkiLCJDb2xvciI6eyIkaWQiOiIyOTMwIiwiQSI6MjU1LCJSIjoxNCwiRyI6NDAsIkIiOjY1fX0sIk1heFdpZHRoIjoyMDAuMCwiTWF4SGVpZ2h0IjoiSW5maW5pdHkiLCJTbWFydEZvcmVncm91bmRJc0FjdGl2ZSI6ZmFsc2UsIkhvcml6b250YWxBbGlnbm1lbnQiOjAsIlZlcnRpY2FsQWxpZ25tZW50IjoxLCJTbWFydEZvcmVncm91bmQiOm51bGwsIkJhY2tncm91bmRGaWxsVHlwZSI6MCwiTWFyZ2luIjp7IiRpZCI6IjI5MzEiLCJUb3AiOjAuMCwiTGVmdCI6MC4wLCJSaWdodCI6MC4wLCJCb3R0b20iOjAuMH0sIlBhZGRpbmciOnsiJGlkIjoiMjkzMiIsIlRvcCI6MC4wLCJMZWZ0IjowLjAsIlJpZ2h0IjowLjAsIkJvdHRvbSI6MC4wfSwiQmFja2dyb3VuZCI6eyIkaWQiOiIyOTMzIiwiQ29sb3IiOnsiJGlkIjoiMjkzNCIsIkEiOjI1NSwiUiI6MTQsIkciOjQwLCJCIjo2NX19LCJJc1Zpc2libGUiOnRydWUsIldpZHRoIjowLjAsIkhlaWdodCI6MC4wLCJCb3JkZXJTdHlsZSI6eyIkaWQiOiIyOTM1IiwiTGluZUNvbG9yIjpudWxsLCJMaW5lV2VpZ2h0IjowLjAsIkxpbmVUeXBlIjowLCJQYXJlbnRTdHlsZSI6bnVsbH0sIlBhcmVudFN0eWxlIjpudWxsfSwiRGF0ZUZvcm1hdCI6eyIkaWQiOiIyOTM2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I5MzciLCJGb3JtYXQiOjAsIklzVmlzaWJsZSI6ZmFsc2UsIkxhc3RLbm93blZpc2liaWxpdHlTdGF0ZSI6ZmFsc2V9LCJJc1Zpc2libGUiOnRydWUsIlBhcmVudFN0eWxlIjpudWxsLCJfZXhwbGljaXRseVNldCI6eyIkaWQiOiIyOTM4IiwiU2hhcGVTdHlsZSI6ZmFsc2UsIlRpdGxlU3R5bGUiOmZhbHNlLCJEYXRlU3R5bGUiOmZhbHNlLCJIb3Jpem9udGFsQ29ubmVjdG9yU3R5bGUiOmZhbHNlLCJWZXJ0aWNhbENvbm5lY3RvclN0eWxlIjpmYWxzZSwiUGVyY2VudGFnZUNvbXBsZXRlU2hhcGVPcGFjaXR5IjpmYWxzZSwiU2hhcGUiOmZhbHNlLCJTaGFwZVRoaWNrbmVzcyI6ZmFsc2UsIkR1cmF0aW9uRm9ybWF0IjpmYWxzZSwiSW5jbHVkZU5vbldvcmtpbmdEYXlzSW5EdXJhdGlvbiI6ZmFsc2UsIk1hcmdpbiI6ZmFsc2UsIlN0YXJ0RGF0ZVBvc2l0aW9uIjpmYWxzZSwiRW5kRGF0ZVBvc2l0aW9uIjpmYWxzZSwiVGl0bGVQb3NpdGlvbiI6ZmFsc2UsIkR1cmF0aW9uUG9zaXRpb24iOmZhbHNlLCJQZXJjZW50YWdlQ29tcGxldGVkUG9zaXRpb24iOmZhbHNlLCJTcGFjaW5nIjpmYWxzZSwiSXNCZWxvd1RpbWViYW5kIjpmYWxzZSwiRGF0ZUZvcm1hdCI6ZmFsc2UsIldlZWtOdW1iZXJpbmciOmZhbHNlLCJJc1Zpc2libGUiOmZhbHNlfX0sIkRlZmF1bHRTd2ltbGFuZU1pbGVzdG9uZVN0eWxlIjpudWxsLCJHcmlkbGluZVBhbmVsU3R5bGUiOnsiJGlkIjoiMjkzOSIsIkdyaWRsaW5lU3R5bGUiOnsiJGlkIjoiMjk0MCIsIkxpbmVDb2xvciI6eyIkaWQiOiIyOTQxIiwiJHR5cGUiOiJOTFJFLkNvbW1vbi5Eb20uU29saWRDb2xvckJydXNoLCBOTFJFLkNvbW1vbiIsIkNvbG9yIjp7IiRpZCI6IjI5NDIiLCJBIjozOCwiUiI6OTEsIkciOjE1NSwiQiI6MjEzfX0sIkxpbmVXZWlnaHQiOjEuMCwiTGluZVR5cGUiOjAsIlBhcmVudFN0eWxlIjpudWxsfSwiTWFyZ2luIjp7IiRpZCI6IjI5NDMiLCJUb3AiOjAuMCwiTGVmdCI6MC4wLCJSaWdodCI6MC4wLCJCb3R0b20iOjAuMH0sIlBhZGRpbmciOnsiJGlkIjoiMjk0NCIsIlRvcCI6MC4wLCJMZWZ0IjowLjAsIlJpZ2h0IjowLjAsIkJvdHRvbSI6MC4wfSwiQmFja2dyb3VuZCI6bnVsbCwiSXNWaXNpYmxlIjp0cnVlLCJXaWR0aCI6MC4wLCJIZWlnaHQiOjAuMCwiQm9yZGVyU3R5bGUiOnsiJGlkIjoiMjk0NSIsIkxpbmVDb2xvciI6bnVsbCwiTGluZVdlaWdodCI6MC4wLCJMaW5lVHlwZSI6MCwiUGFyZW50U3R5bGUiOm51bGx9LCJQYXJlbnRTdHlsZSI6bnVsbH0sIkFjdGl2aXR5TGluZVBhbmVsU3R5bGUiOnsiJGlkIjoiMjk0NiIsIkFjdGl2aXR5TGluZVN0eWxlIjp7IiRpZCI6IjI5NDciLCJMaW5lQ29sb3IiOnsiJGlkIjoiMjk0OCIsIiR0eXBlIjoiTkxSRS5Db21tb24uRG9tLlNvbGlkQ29sb3JCcnVzaCwgTkxSRS5Db21tb24iLCJDb2xvciI6eyIkaWQiOiIyOTQ5IiwiQSI6MzgsIlIiOjY4LCJHIjoxMTQsIkIiOjE5Nn19LCJMaW5lV2VpZ2h0IjoxLjAsIkxpbmVUeXBlIjowLCJQYXJlbnRTdHlsZSI6bnVsbH0sIk1hcmdpbiI6eyIkaWQiOiIyOTUwIiwiVG9wIjowLjAsIkxlZnQiOjAuMCwiUmlnaHQiOjAuMCwiQm90dG9tIjowLjB9LCJQYWRkaW5nIjp7IiRpZCI6IjI5NTEiLCJUb3AiOjAuMCwiTGVmdCI6MC4wLCJSaWdodCI6MC4wLCJCb3R0b20iOjAuMH0sIkJhY2tncm91bmQiOm51bGwsIklzVmlzaWJsZSI6dHJ1ZSwiV2lkdGgiOjAuMCwiSGVpZ2h0IjowLjAsIkJvcmRlclN0eWxlIjp7IiRpZCI6IjI5NTIiLCJMaW5lQ29sb3IiOm51bGwsIkxpbmVXZWlnaHQiOjAuMCwiTGluZVR5cGUiOjAsIlBhcmVudFN0eWxlIjpudWxsfSwiUGFyZW50U3R5bGUiOm51bGx9LCJfc2VsZWN0ZWRUaGVtZVByZXNldENvbG9ycyI6eyIkaWQiOiIyOTUzIiwiVGV4dExpZ2h0Ijp7IiRpZCI6IjI5NTQiLCJBIjoyNTUsIlIiOjI1NSwiRyI6MjU1LCJCIjoyNTV9LCJUZXh0RGFyayI6eyIkaWQiOiIyOTU1IiwiQSI6MjU1LCJSIjowLCJHIjowLCJCIjowfSwiQWNjZW50MSI6eyIkaWQiOiIyOTU2IiwiQSI6MjU1LCJSIjoyMzIsIkciOjIzMiwiQiI6MjMyfSwiQWNjZW50MiI6eyIkaWQiOiIyOTU3IiwiQSI6MjU1LCJSIjoxNCwiRyI6NDAsIkIiOjY1fSwiQWNjZW50MyI6eyIkaWQiOiIyOTU4IiwiQSI6MjU1LCJSIjoyMSwiRyI6OTYsIkIiOjEzMH0sIkFjY2VudDQiOnsiJGlkIjoiMjk1OSIsIkEiOjI1NSwiUiI6MjMzLCJHIjoxMTMsIkIiOjUwfSwiQWNjZW50NSI6eyIkaWQiOiIyOTYwIiwiQSI6MjU1LCJSIjoyNSwiRyI6MTA3LCJCIjozNn0sIkFjY2VudDYiOnsiJGlkIjoiMjk2MSIsIkEiOjI1NSwiUiI6MTUsIkciOjE1OCwiQiI6MjEzfSwiQWNjZW50NyI6eyIkaWQiOiIyOTYyIiwiQSI6MjU1LCJSIjoxNjAsIkciOjQzLCJCIjoxNDd9LCJBY2NlbnQ4Ijp7IiRpZCI6IjI5NjMiLCJBIjoyNTUsIlIiOjc4LCJHIjoxNjcsIkIiOjQ2fX0sIlNob3dFbGFwc2VkVGltZUdyYWRpZW50U3R5bGUiOmZhbHNlLCJUaW1lYmFuZFJlc2VydmVkTGVmdEFyZWFTdHlsZSI6eyIkaWQiOiIyOTY0IiwiQWN0aXZpdHlIZWFkZXJXaWR0aCI6MC4wLCJJc1NldCI6ZmFsc2V9LCJEZWZhdWx0U3dpbWxhbmVTdHlsZSI6bnVsbCwiRGVmYXVsdFN3aW1sYW5lVjJTdHlsZSI6eyIkaWQiOiIyOTY1IiwiU3R5bGVJZCI6IjMzMmNmYjEzLWI0MDEtNGVjMy1iNjU1LTczOTY4ZDA0ZDc0OSIsIkhlYWRlclN0eWxlIjp7IiRpZCI6IjI5NjYiLCJUZXh0SXNWZXJ0aWNhbCI6ZmFsc2UsIlRleHRTdHlsZSI6eyIkaWQiOiIyOTY3IiwiRm9udFNldHRpbmdzIjp7IiRpZCI6IjI5NjgiLCJGb250U2l6ZSI6MTEsIkZvbnROYW1lIjoiQ2FsaWJyaSIsIklzQm9sZCI6ZmFsc2UsIklzSXRhbGljIjpmYWxzZSwiSXNVbmRlcmxpbmVkIjpmYWxzZSwiUGFyZW50U3R5bGUiOm51bGx9LCJBdXRvU2l6ZSI6MiwiRm9yZWdyb3VuZCI6eyIkaWQiOiIyOTY5IiwiQ29sb3IiOnsiJGlkIjoiMjk3MCIsIkEiOjI1NSwiUiI6MjU1LCJHIjoyNTUsIkIiOjI1NX19LCJNYXhXaWR0aCI6IkluZmluaXR5IiwiTWF4SGVpZ2h0IjoiSW5maW5pdHkiLCJTbWFydEZvcmVncm91bmRJc0FjdGl2ZSI6ZmFsc2UsIkhvcml6b250YWxBbGlnbm1lbnQiOjAsIlZlcnRpY2FsQWxpZ25tZW50IjowLCJTbWFydEZvcmVncm91bmQiOm51bGwsIkJhY2tncm91bmRGaWxsVHlwZSI6MCwiTWFyZ2luIjp7IiRpZCI6IjI5NzEiLCJUb3AiOjAuMCwiTGVmdCI6MC4wLCJSaWdodCI6MC4wLCJCb3R0b20iOjAuMH0sIlBhZGRpbmciOnsiJGlkIjoiMjk3MiIsIlRvcCI6MC4wLCJMZWZ0IjowLjAsIlJpZ2h0IjowLjAsIkJvdHRvbSI6MC4wfSwiQmFja2dyb3VuZCI6eyIkaWQiOiIyOTczIiwiQ29sb3IiOnsiJGlkIjoiMjk3NCIsIkEiOjI1NSwiUiI6MjU1LCJHIjoyNTUsIkIiOjI1NX19LCJJc1Zpc2libGUiOnRydWUsIldpZHRoIjowLjAsIkhlaWdodCI6MC4wLCJCb3JkZXJTdHlsZSI6bnVsbCwiUGFyZW50U3R5bGUiOm51bGx9LCJSZWN0YW5nbGVTdHlsZSI6eyIkaWQiOiIyOTc1IiwiTWFyZ2luIjp7IiRpZCI6IjI5NzYiLCJUb3AiOjAuMCwiTGVmdCI6MC4wLCJSaWdodCI6MC4wLCJCb3R0b20iOjAuMH0sIlBhZGRpbmciOnsiJGlkIjoiMjk3NyIsIlRvcCI6MC4wLCJMZWZ0IjowLjAsIlJpZ2h0IjowLjAsIkJvdHRvbSI6MC4wfSwiQmFja2dyb3VuZCI6eyIkaWQiOiIyOTc4IiwiQ29sb3IiOnsiJGlkIjoiMjk3OSIsIkEiOjI1NSwiUiI6MjEsIkciOjk2LCJCIjoxMzB9fSwiSXNWaXNpYmxlIjp0cnVlLCJXaWR0aCI6MC4wLCJIZWlnaHQiOjAuMCwiQm9yZGVyU3R5bGUiOnsiJGlkIjoiMjk4MCIsIkxpbmVDb2xvciI6eyIkaWQiOiIyOTgxIiwiJHR5cGUiOiJOTFJFLkNvbW1vbi5Eb20uU29saWRDb2xvckJydXNoLCBOTFJFLkNvbW1vbiIsIkNvbG9yIjp7IiRpZCI6IjI5ODIiLCJBIjoyNTUsIlIiOjI1NSwiRyI6MjU1LCJCIjoyNTV9fSwiTGluZVdlaWdodCI6MC4wLCJMaW5lVHlwZSI6MCwiUGFyZW50U3R5bGUiOm51bGx9LCJQYXJlbnRTdHlsZSI6bnVsbH0sIk1hcmdpbiI6eyIkaWQiOiIyOTgzIiwiVG9wIjowLjAsIkxlZnQiOjAuMCwiUmlnaHQiOjAuMCwiQm90dG9tIjowLjB9LCJQYWRkaW5nIjp7IiRpZCI6IjI5ODQiLCJUb3AiOjAuMCwiTGVmdCI6MC4wLCJSaWdodCI6MC4wLCJCb3R0b20iOjAuMH0sIkJhY2tncm91bmQiOm51bGwsIklzVmlzaWJsZSI6dHJ1ZSwiV2lkdGgiOjAuMCwiSGVpZ2h0IjowLjAsIkJvcmRlclN0eWxlIjpudWxsLCJQYXJlbnRTdHlsZSI6bnVsbH0sIkJhY2tncm91bmRTdHlsZSI6eyIkaWQiOiIyOTg1IiwiTWFyZ2luIjp7IiRpZCI6IjI5ODYiLCJUb3AiOjAuMCwiTGVmdCI6MC4wLCJSaWdodCI6MC4wLCJCb3R0b20iOjAuMH0sIlBhZGRpbmciOnsiJGlkIjoiMjk4NyIsIlRvcCI6MC4wLCJMZWZ0IjowLjAsIlJpZ2h0IjowLjAsIkJvdHRvbSI6MC4wfSwiQmFja2dyb3VuZCI6eyIkaWQiOiIyOTg4IiwiQ29sb3IiOnsiJGlkIjoiMjk4OSIsIkEiOjUxLCJSIjoyMDAsIkciOjIwMCwiQiI6MjAwfX0sIklzVmlzaWJsZSI6dHJ1ZSwiV2lkdGgiOjAuMCwiSGVpZ2h0IjowLjAsIkJvcmRlclN0eWxlIjp7IiRpZCI6IjI5OTAiLCJMaW5lQ29sb3IiOnsiJGlkIjoiMjk5MSIsIiR0eXBlIjoiTkxSRS5Db21tb24uRG9tLlNvbGlkQ29sb3JCcnVzaCwgTkxSRS5Db21tb24iLCJDb2xvciI6eyIkaWQiOiIyOTkyIiwiQSI6MjU1LCJSIjoyMzQsIkciOjIyLCJCIjozMH19LCJMaW5lV2VpZ2h0IjowLjAsIkxpbmVUeXBlIjowLCJQYXJlbnRTdHlsZSI6bnVsbH0sIlBhcmVudFN0eWxlIjpudWxsfSwiSXNBYm92ZVRpbWViYW5kIjpmYWxzZSwiU3BhY2luZyI6MywiRGVmYXVsdFN3aW1sYW5lVGFza1N0eWxlIjp7IiRpZCI6IjI5OTMiLCIkdHlwZSI6Ik5MUkUuQ29tbW9uLkRvbS5TdHlsZXMuRXhwbGljaXRTZXRhYmxlVGFza1N0eWxlLCBOTFJFLkNvbW1vbiIsIlNoYXBlIjoxLCJTaGFwZVRoaWNrbmVzcyI6MCwiRHVyYXRpb25Gb3JtYXQiOjAsIkluY2x1ZGVOb25Xb3JraW5nRGF5c0luRHVyYXRpb24iOmZhbHNlLCJQZXJjZW50YWdlQ29tcGxldGVTdHlsZSI6eyIkaWQiOiIyOTk0IiwiRm9udFNldHRpbmdzIjp7IiRpZCI6IjI5OTUiLCJGb250U2l6ZSI6MTAsIkZvbnROYW1lIjoiQ2FsaWJyaSIsIklzQm9sZCI6ZmFsc2UsIklzSXRhbGljIjpmYWxzZSwiSXNVbmRlcmxpbmVkIjpmYWxzZSwiUGFyZW50U3R5bGUiOm51bGx9LCJBdXRvU2l6ZSI6MCwiRm9yZWdyb3VuZCI6eyIkaWQiOiIyOTk2IiwiQ29sb3IiOnsiJGlkIjoiMjk5NyIsIkEiOjI1NSwiUiI6MjMyLCJHIjoyMzIsIkIiOjIzMn19LCJNYXhXaWR0aCI6MjAwLjAsIk1heEhlaWdodCI6IkluZmluaXR5IiwiU21hcnRGb3JlZ3JvdW5kSXNBY3RpdmUiOmZhbHNlLCJIb3Jpem9udGFsQWxpZ25tZW50IjoxLCJWZXJ0aWNhbEFsaWdubWVudCI6MSwiU21hcnRGb3JlZ3JvdW5kIjpudWxsLCJCYWNrZ3JvdW5kRmlsbFR5cGUiOjAsIk1hcmdpbiI6eyIkaWQiOiIyOTk4IiwiVG9wIjowLjAsIkxlZnQiOjAuMCwiUmlnaHQiOjAuMCwiQm90dG9tIjowLjB9LCJQYWRkaW5nIjp7IiRpZCI6IjI5OTkiLCJUb3AiOjAuMCwiTGVmdCI6MC4wLCJSaWdodCI6MC4wLCJCb3R0b20iOjAuMH0sIkJhY2tncm91bmQiOnsiJGlkIjoiMzAwMCIsIkNvbG9yIjp7IiRpZCI6IjMwMDEiLCJBIjo4OSwiUiI6MCwiRyI6MCwiQiI6MH19LCJJc1Zpc2libGUiOnRydWUsIldpZHRoIjowLjAsIkhlaWdodCI6MC4wLCJCb3JkZXJTdHlsZSI6eyIkaWQiOiIzMDAyIiwiTGluZUNvbG9yIjpudWxsLCJMaW5lV2VpZ2h0IjowLjAsIkxpbmVUeXBlIjowLCJQYXJlbnRTdHlsZSI6bnVsbH0sIlBhcmVudFN0eWxlIjpudWxsfSwiRHVyYXRpb25TdHlsZSI6eyIkaWQiOiIzMDAzIiwiRm9udFNldHRpbmdzIjp7IiRpZCI6IjMwMDQiLCJGb250U2l6ZSI6MTAsIkZvbnROYW1lIjoiQ2FsaWJyaSIsIklzQm9sZCI6ZmFsc2UsIklzSXRhbGljIjpmYWxzZSwiSXNVbmRlcmxpbmVkIjpmYWxzZSwiUGFyZW50U3R5bGUiOm51bGx9LCJBdXRvU2l6ZSI6MCwiRm9yZWdyb3VuZCI6eyIkaWQiOiIzMDA1IiwiQ29sb3IiOnsiJGlkIjoiMzAwNiIsIkEiOjI1NSwiUiI6MjM3LCJHIjoxMjUsIkIiOjQ5fX0sIk1heFdpZHRoIjoyMDAuMCwiTWF4SGVpZ2h0IjoiSW5maW5pdHkiLCJTbWFydEZvcmVncm91bmRJc0FjdGl2ZSI6ZmFsc2UsIkhvcml6b250YWxBbGlnbm1lbnQiOjAsIlZlcnRpY2FsQWxpZ25tZW50IjoxLCJTbWFydEZvcmVncm91bmQiOm51bGwsIkJhY2tncm91bmRGaWxsVHlwZSI6MCwiTWFyZ2luIjp7IiRpZCI6IjMwMDciLCJUb3AiOjAuMCwiTGVmdCI6MC4wLCJSaWdodCI6MC4wLCJCb3R0b20iOjAuMH0sIlBhZGRpbmciOnsiJGlkIjoiMzAwOCIsIlRvcCI6MC4wLCJMZWZ0IjowLjAsIlJpZ2h0IjowLjAsIkJvdHRvbSI6MC4wfSwiQmFja2dyb3VuZCI6eyIkaWQiOiIzMDA5IiwiQ29sb3IiOnsiJGlkIjoiMzAxMCIsIkEiOjI1NSwiUiI6MjM3LCJHIjoxMjUsIkIiOjQ5fX0sIklzVmlzaWJsZSI6dHJ1ZSwiV2lkdGgiOjAuMCwiSGVpZ2h0IjowLjAsIkJvcmRlclN0eWxlIjp7IiRpZCI6IjMwMTEiLCJMaW5lQ29sb3IiOm51bGwsIkxpbmVXZWlnaHQiOjAuMCwiTGluZVR5cGUiOjAsIlBhcmVudFN0eWxlIjpudWxsfSwiUGFyZW50U3R5bGUiOm51bGx9LCJIb3Jpem9udGFsQ29ubmVjdG9yU3R5bGUiOnsiJGlkIjoiMzAxMiIsIkxpbmVDb2xvciI6eyIkaWQiOiIzMDEzIiwiJHR5cGUiOiJOTFJFLkNvbW1vbi5Eb20uU29saWRDb2xvckJydXNoLCBOTFJFLkNvbW1vbiIsIkNvbG9yIjp7IiRpZCI6IjMwMTQiLCJBIjoyNTUsIlIiOjAsIkciOjAsIkIiOjB9fSwiTGluZVdlaWdodCI6MC4wLCJMaW5lVHlwZSI6MCwiUGFyZW50U3R5bGUiOm51bGx9LCJWZXJ0aWNhbENvbm5lY3RvclN0eWxlIjp7IiRpZCI6IjMwMTUiLCJMaW5lQ29sb3IiOnsiJGlkIjoiMzAxNiIsIiR0eXBlIjoiTkxSRS5Db21tb24uRG9tLlNvbGlkQ29sb3JCcnVzaCwgTkxSRS5Db21tb24iLCJDb2xvciI6eyIkaWQiOiIzMDE3IiwiQSI6MjU1LCJSIjowLCJHIjowLCJCIjowfX0sIkxpbmVXZWlnaHQiOjAuMCwiTGluZVR5cGUiOjAsIlBhcmVudFN0eWxlIjpudWxsfSwiTWFyZ2luIjpudWxsLCJTdGFydERhdGVQb3NpdGlvbiI6MywiRW5kRGF0ZVBvc2l0aW9uIjozLCJEYXRlSXNWaXNpYmxlIjp0cnVlLCJUaXRsZVBvc2l0aW9uIjo0LCJEdXJhdGlvblBvc2l0aW9uIjo2LCJQZXJjZW50YWdlQ29tcGxldGVkUG9zaXRpb24iOjIsIlNwYWNpbmciOjMsIklzQmVsb3dUaW1lYmFuZCI6ZmFsc2UsIlBlcmNlbnRhZ2VDb21wbGV0ZVNoYXBlT3BhY2l0eSI6MzUsIlNoYXBlU3R5bGUiOnsiJGlkIjoiMzAxOCIsIk1hcmdpbiI6eyIkaWQiOiIzMDE5IiwiVG9wIjowLjAsIkxlZnQiOjQuMCwiUmlnaHQiOjQuMCwiQm90dG9tIjowLjB9LCJQYWRkaW5nIjp7IiRpZCI6IjMwMjAiLCJUb3AiOjAuMCwiTGVmdCI6MC4wLCJSaWdodCI6MC4wLCJCb3R0b20iOjAuMH0sIkJhY2tncm91bmQiOnsiJGlkIjoiMzAyMSIsIkNvbG9yIjp7IiRpZCI6IjMwMjIiLCJBIjoyNTUsIlIiOjIxLCJHIjo5NiwiQiI6MTMwfX0sIklzVmlzaWJsZSI6dHJ1ZSwiV2lkdGgiOjAuMCwiSGVpZ2h0IjoxMC4wLCJCb3JkZXJTdHlsZSI6eyIkaWQiOiIzMDIzIiwiTGluZUNvbG9yIjp7IiRpZCI6IjMwMjQiLCIkdHlwZSI6Ik5MUkUuQ29tbW9uLkRvbS5Tb2xpZENvbG9yQnJ1c2gsIE5MUkUuQ29tbW9uIiwiQ29sb3IiOnsiJGlkIjoiMzAyNSIsIkEiOjI1NSwiUiI6MjM0LCJHIjoyMiwiQiI6MzB9fSwiTGluZVdlaWdodCI6MC4wLCJMaW5lVHlwZSI6MCwiUGFyZW50U3R5bGUiOm51bGx9LCJQYXJlbnRTdHlsZSI6bnVsbH0sIlRpdGxlU3R5bGUiOnsiJGlkIjoiMzAyNiIsIkZvbnRTZXR0aW5ncyI6eyIkaWQiOiIzMDI3IiwiRm9udFNpemUiOjExLCJGb250TmFtZSI6IkNhbGlicmkiLCJJc0JvbGQiOmZhbHNlLCJJc0l0YWxpYyI6ZmFsc2UsIklzVW5kZXJsaW5lZCI6ZmFsc2UsIlBhcmVudFN0eWxlIjpudWxsfSwiQXV0b1NpemUiOjAsIkZvcmVncm91bmQiOnsiJGlkIjoiMzAyOCIsIkNvbG9yIjp7IiRpZCI6IjMwMjk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MzAzMCIsIlRvcCI6MC4wLCJMZWZ0IjowLjAsIlJpZ2h0IjowLjAsIkJvdHRvbSI6MC4wfSwiUGFkZGluZyI6eyIkaWQiOiIzMDMxIiwiVG9wIjowLjAsIkxlZnQiOjAuMCwiUmlnaHQiOjAuMCwiQm90dG9tIjowLjB9LCJCYWNrZ3JvdW5kIjp7IiRpZCI6IjMwMzIiLCJDb2xvciI6eyIkaWQiOiIzMDMzIiwiQSI6MjU1LCJSIjowLCJHIjowLCJCIjowfX0sIklzVmlzaWJsZSI6dHJ1ZSwiV2lkdGgiOjAuMCwiSGVpZ2h0IjowLjAsIkJvcmRlclN0eWxlIjp7IiRpZCI6IjMwMzQiLCJMaW5lQ29sb3IiOm51bGwsIkxpbmVXZWlnaHQiOjAuMCwiTGluZVR5cGUiOjAsIlBhcmVudFN0eWxlIjpudWxsfSwiUGFyZW50U3R5bGUiOm51bGx9LCJEYXRlU3R5bGUiOnsiJGlkIjoiMzAzNSIsIkZvbnRTZXR0aW5ncyI6eyIkaWQiOiIzMDM2IiwiRm9udFNpemUiOjEwLCJGb250TmFtZSI6IkNhbGlicmkiLCJJc0JvbGQiOmZhbHNlLCJJc0l0YWxpYyI6ZmFsc2UsIklzVW5kZXJsaW5lZCI6ZmFsc2UsIlBhcmVudFN0eWxlIjpudWxsfSwiQXV0b1NpemUiOjAsIkZvcmVncm91bmQiOnsiJGlkIjoiMzAzNyIsIkNvbG9yIjp7IiRpZCI6IjMwMzgiLCJBIjoyNTUsIlIiOjE0LCJHIjo0MCwiQiI6NjV9fSwiTWF4V2lkdGgiOjIwMC4wLCJNYXhIZWlnaHQiOiJJbmZpbml0eSIsIlNtYXJ0Rm9yZWdyb3VuZElzQWN0aXZlIjpmYWxzZSwiSG9yaXpvbnRhbEFsaWdubWVudCI6MiwiVmVydGljYWxBbGlnbm1lbnQiOjEsIlNtYXJ0Rm9yZWdyb3VuZCI6bnVsbCwiQmFja2dyb3VuZEZpbGxUeXBlIjowLCJNYXJnaW4iOnsiJGlkIjoiMzAzOSIsIlRvcCI6MC4wLCJMZWZ0IjowLjAsIlJpZ2h0IjowLjAsIkJvdHRvbSI6MC4wfSwiUGFkZGluZyI6eyIkaWQiOiIzMDQwIiwiVG9wIjowLjAsIkxlZnQiOjAuMCwiUmlnaHQiOjAuMCwiQm90dG9tIjowLjB9LCJCYWNrZ3JvdW5kIjp7IiRpZCI6IjMwNDEiLCJDb2xvciI6eyIkaWQiOiIzMDQyIiwiQSI6MjU1LCJSIjoxNCwiRyI6NDAsIkIiOjY1fX0sIklzVmlzaWJsZSI6dHJ1ZSwiV2lkdGgiOjAuMCwiSGVpZ2h0IjowLjAsIkJvcmRlclN0eWxlIjp7IiRpZCI6IjMwNDMiLCJMaW5lQ29sb3IiOm51bGwsIkxpbmVXZWlnaHQiOjAuMCwiTGluZVR5cGUiOjAsIlBhcmVudFN0eWxlIjpudWxsfSwiUGFyZW50U3R5bGUiOm51bGx9LCJEYXRlRm9ybWF0Ijp7IiRpZCI6IjMwNDQ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MzA0NSIsIkZvcm1hdCI6MCwiSXNWaXNpYmxlIjpmYWxzZSwiTGFzdEtub3duVmlzaWJpbGl0eVN0YXRlIjpmYWxzZX0sIklzVmlzaWJsZSI6dHJ1ZSwiUGFyZW50U3R5bGUiOm51bGwsIl9leHBsaWNpdGx5U2V0Ijp7IiRpZCI6IjMwNDYiLCJTaGFwZVN0eWxlIjpmYWxzZSwiVGl0bGVTdHlsZSI6ZmFsc2UsIkRhdGVTdHlsZSI6ZmFsc2UsIkhvcml6b250YWxDb25uZWN0b3JTdHlsZSI6ZmFsc2UsIlZlcnRpY2FsQ29ubmVjdG9yU3R5bGUiOmZhbHNlLCJQZXJjZW50YWdlQ29tcGxldGVTaGFwZU9wYWNpdHkiOmZhbHNlLCJTaGFwZSI6ZmFsc2UsIlNoYXBlVGhpY2tuZXNzIjpmYWxzZSwiRHVyYXRpb25Gb3JtYXQiOmZhbHNlLCJJbmNsdWRlTm9uV29ya2luZ0RheXNJbkR1cmF0aW9uIjpmYWxzZSwiTWFyZ2luIjpmYWxzZSwiU3RhcnREYXRlUG9zaXRpb24iOmZhbHNlLCJFbmREYXRlUG9zaXRpb24iOmZhbHNlLCJUaXRsZVBvc2l0aW9uIjpmYWxzZSwiRHVyYXRpb25Qb3NpdGlvbiI6ZmFsc2UsIlBlcmNlbnRhZ2VDb21wbGV0ZWRQb3NpdGlvbiI6ZmFsc2UsIlNwYWNpbmciOmZhbHNlLCJJc0JlbG93VGltZWJhbmQiOmZhbHNlLCJEYXRlRm9ybWF0IjpmYWxzZSwiV2Vla051bWJlcmluZyI6ZmFsc2UsIklzVmlzaWJsZSI6ZmFsc2V9fSwiRGVmYXVsdFN3aW1sYW5lTW90U3R5bGUiOnsiJGlkIjoiMzA0NyIsIlNoYXBlIjoxLCJDb25uZWN0b3JNYXJnaW4iOnsiJGlkIjoiMzA0OCIsIlRvcCI6MC4wLCJMZWZ0IjoyLjAsIlJpZ2h0IjoyLjAsIkJvdHRvbSI6MC4wfSwiQ29ubmVjdG9yU3R5bGUiOnsiJGlkIjoiMzA0OSIsIkxpbmVDb2xvciI6eyIkaWQiOiIzMDUwIiwiJHR5cGUiOiJOTFJFLkNvbW1vbi5Eb20uU29saWRDb2xvckJydXNoLCBOTFJFLkNvbW1vbiIsIkNvbG9yIjp7IiRpZCI6IjMwNTEiLCJBIjoxMjcsIlIiOjExLCJHIjo0OCwiQiI6NjV9fSwiTGluZVdlaWdodCI6MS4wLCJMaW5lVHlwZSI6MCwiUGFyZW50U3R5bGUiOm51bGx9LCJJc0JlbG93VGltZWJhbmQiOmZhbHNlLCJQb3NpdGlvbk9uVGFzayI6MSwiSGlkZURhdGUiOmZhbHNlLCJTaGFwZVNpemUiOjAsIlNwYWNpbmciOjAuMCwiUGFkZGluZyI6eyIkaWQiOiIzMDUyIiwiVG9wIjo1LjAsIkxlZnQiOjMuMCwiUmlnaHQiOjAuMCwiQm90dG9tIjoyLjB9LCJTaGFwZVN0eWxlIjp7IiRpZCI6IjMwNTMiLCJNYXJnaW4iOnsiJGlkIjoiMzA1NCIsIlRvcCI6MC4wLCJMZWZ0IjowLjAsIlJpZ2h0IjowLjAsIkJvdHRvbSI6MC4wfSwiUGFkZGluZyI6eyIkaWQiOiIzMDU1IiwiVG9wIjowLjAsIkxlZnQiOjAuMCwiUmlnaHQiOjAuMCwiQm90dG9tIjowLjB9LCJCYWNrZ3JvdW5kIjp7IiRpZCI6IjMwNTYiLCJDb2xvciI6eyIkaWQiOiIzMDU3IiwiQSI6MjU1LCJSIjoxMSwiRyI6NDgsIkIiOjY1fX0sIklzVmlzaWJsZSI6dHJ1ZSwiV2lkdGgiOjEyLjAsIkhlaWdodCI6MTQuMCwiQm9yZGVyU3R5bGUiOnsiJGlkIjoiMzA1OCIsIkxpbmVDb2xvciI6eyIkaWQiOiIzMDU5IiwiJHR5cGUiOiJOTFJFLkNvbW1vbi5Eb20uU29saWRDb2xvckJydXNoLCBOTFJFLkNvbW1vbiIsIkNvbG9yIjp7IiRpZCI6IjMwNjAiLCJBIjoyNTUsIlIiOjI1NSwiRyI6MCwiQiI6MH19LCJMaW5lV2VpZ2h0IjowLjAsIkxpbmVUeXBlIjowLCJQYXJlbnRTdHlsZSI6bnVsbH0sIlBhcmVudFN0eWxlIjpudWxsfSwiVGl0bGVTdHlsZSI6eyIkaWQiOiIzMDYxIiwiRm9udFNldHRpbmdzIjp7IiRpZCI6IjMwNjIiLCJGb250U2l6ZSI6MTEsIkZvbnROYW1lIjoiQ2FsaWJyaSIsIklzQm9sZCI6ZmFsc2UsIklzSXRhbGljIjpmYWxzZSwiSXNVbmRlcmxpbmVkIjpmYWxzZSwiUGFyZW50U3R5bGUiOm51bGx9LCJBdXRvU2l6ZSI6MCwiRm9yZWdyb3VuZCI6eyIkaWQiOiIzMDYzIiwiQ29sb3IiOnsiJGlkIjoiMzA2NCIsIkEiOjI1NSwiUiI6MCwiRyI6MCwiQiI6MH19LCJNYXhXaWR0aCI6MjAwLjAsIk1heEhlaWdodCI6IkluZmluaXR5IiwiU21hcnRGb3JlZ3JvdW5kSXNBY3RpdmUiOmZhbHNlLCJIb3Jpem9udGFsQWxpZ25tZW50IjoxLCJWZXJ0aWNhbEFsaWdubWVudCI6MSwiU21hcnRGb3JlZ3JvdW5kIjpudWxsLCJCYWNrZ3JvdW5kRmlsbFR5cGUiOjAsIk1hcmdpbiI6eyIkaWQiOiIzMDY1IiwiVG9wIjowLjAsIkxlZnQiOjAuMCwiUmlnaHQiOjAuMCwiQm90dG9tIjowLjB9LCJQYWRkaW5nIjp7IiRpZCI6IjMwNjYiLCJUb3AiOjAuMCwiTGVmdCI6MC4wLCJSaWdodCI6MC4wLCJCb3R0b20iOjAuMH0sIkJhY2tncm91bmQiOnsiJGlkIjoiMzA2NyIsIkNvbG9yIjp7IiRpZCI6IjMwNjgiLCJBIjoyNTUsIlIiOjAsIkciOjAsIkIiOjB9fSwiSXNWaXNpYmxlIjp0cnVlLCJXaWR0aCI6MC4wLCJIZWlnaHQiOjAuMCwiQm9yZGVyU3R5bGUiOnsiJGlkIjoiMzA2OSIsIkxpbmVDb2xvciI6bnVsbCwiTGluZVdlaWdodCI6MC4wLCJMaW5lVHlwZSI6MCwiUGFyZW50U3R5bGUiOm51bGx9LCJQYXJlbnRTdHlsZSI6bnVsbH0sIkRhdGVTdHlsZSI6eyIkaWQiOiIzMDcwIiwiRm9udFNldHRpbmdzIjp7IiRpZCI6IjMwNzEiLCJGb250U2l6ZSI6MTAsIkZvbnROYW1lIjoiQ2FsaWJyaSIsIklzQm9sZCI6ZmFsc2UsIklzSXRhbGljIjpmYWxzZSwiSXNVbmRlcmxpbmVkIjpmYWxzZSwiUGFyZW50U3R5bGUiOm51bGx9LCJBdXRvU2l6ZSI6MCwiRm9yZWdyb3VuZCI6eyIkaWQiOiIzMDcyIiwiQ29sb3IiOnsiJGlkIjoiMzA3MyIsIkEiOjI1NSwiUiI6MTQsIkciOjQwLCJCIjo2NX19LCJNYXhXaWR0aCI6MjAwLjAsIk1heEhlaWdodCI6IkluZmluaXR5IiwiU21hcnRGb3JlZ3JvdW5kSXNBY3RpdmUiOmZhbHNlLCJIb3Jpem9udGFsQWxpZ25tZW50IjoxLCJWZXJ0aWNhbEFsaWdubWVudCI6MSwiU21hcnRGb3JlZ3JvdW5kIjpudWxsLCJCYWNrZ3JvdW5kRmlsbFR5cGUiOjAsIk1hcmdpbiI6eyIkaWQiOiIzMDc0IiwiVG9wIjowLjAsIkxlZnQiOjAuMCwiUmlnaHQiOjAuMCwiQm90dG9tIjowLjB9LCJQYWRkaW5nIjp7IiRpZCI6IjMwNzUiLCJUb3AiOjAuMCwiTGVmdCI6MC4wLCJSaWdodCI6MC4wLCJCb3R0b20iOjAuMH0sIkJhY2tncm91bmQiOnsiJGlkIjoiMzA3NiIsIkNvbG9yIjp7IiRpZCI6IjMwNzciLCJBIjoyNTUsIlIiOjE0LCJHIjo0MCwiQiI6NjV9fSwiSXNWaXNpYmxlIjp0cnVlLCJXaWR0aCI6MC4wLCJIZWlnaHQiOjAuMCwiQm9yZGVyU3R5bGUiOnsiJGlkIjoiMzA3OCIsIkxpbmVDb2xvciI6bnVsbCwiTGluZVdlaWdodCI6MC4wLCJMaW5lVHlwZSI6MCwiUGFyZW50U3R5bGUiOm51bGx9LCJQYXJlbnRTdHlsZSI6bnVsbH0sIkRhdGVGb3JtYXQiOnsiJGlkIjoiMzA3OS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zMDgwIiwiRm9ybWF0IjowLCJJc1Zpc2libGUiOmZhbHNlLCJMYXN0S25vd25WaXNpYmlsaXR5U3RhdGUiOmZhbHNlfSwiSXNWaXNpYmxlIjp0cnVlLCJQYXJlbnRTdHlsZSI6bnVsbH0sIkRlZmF1bHRTd2ltbGFuZU1pbGVzdG9uZVN0eWxlIjp7IiRpZCI6IjMwODEiLCJUaXRsZVBvc2l0aW9uIjoiTGVmdCIsIkRhdGVQb3NpdGlvbiI6IlJpZ2h0IiwiU2hhcGVUeXBlIjoxLCJTaGFwZVNpemUiOjAsIlNwYWNpbmciOjUsIlNoYXBlU3R5bGUiOnsiJGlkIjoiMzA4MiIsIk1hcmdpbiI6eyIkaWQiOiIzMDgzIiwiVG9wIjowLjAsIkxlZnQiOjAuMCwiUmlnaHQiOjAuMCwiQm90dG9tIjowLjB9LCJQYWRkaW5nIjp7IiRpZCI6IjMwODQiLCJUb3AiOjAuMCwiTGVmdCI6MC4wLCJSaWdodCI6MC4wLCJCb3R0b20iOjAuMH0sIkJhY2tncm91bmQiOnsiJGlkIjoiMzA4NSIsIkNvbG9yIjp7IiRpZCI6IjMwODYiLCJBIjoyNTUsIlIiOjIxLCJHIjo5NiwiQiI6MTMwfX0sIklzVmlzaWJsZSI6dHJ1ZSwiV2lkdGgiOjEyLjAsIkhlaWdodCI6MTQuMCwiQm9yZGVyU3R5bGUiOnsiJGlkIjoiMzA4NyIsIkxpbmVDb2xvciI6eyIkaWQiOiIzMDg4IiwiJHR5cGUiOiJOTFJFLkNvbW1vbi5Eb20uU29saWRDb2xvckJydXNoLCBOTFJFLkNvbW1vbiIsIkNvbG9yIjp7IiRpZCI6IjMwODkiLCJBIjoyNTUsIlIiOjIzNCwiRyI6MjIsIkIiOjMwfX0sIkxpbmVXZWlnaHQiOjAuMCwiTGluZVR5cGUiOjAsIlBhcmVudFN0eWxlIjpudWxsfSwiUGFyZW50U3R5bGUiOm51bGx9LCJUaXRsZVN0eWxlIjp7IiRpZCI6IjMwOTAiLCJGb250U2V0dGluZ3MiOnsiJGlkIjoiMzA5MSIsIkZvbnRTaXplIjoxMSwiRm9udE5hbWUiOiJDYWxpYnJpIiwiSXNCb2xkIjpmYWxzZSwiSXNJdGFsaWMiOmZhbHNlLCJJc1VuZGVybGluZWQiOmZhbHNlLCJQYXJlbnRTdHlsZSI6bnVsbH0sIkF1dG9TaXplIjowLCJGb3JlZ3JvdW5kIjp7IiRpZCI6IjMwOTIiLCJDb2xvciI6eyIkaWQiOiIzMDkzIiwiQSI6MjU1LCJSIjowLCJHIjowLCJCIjowfX0sIk1heFdpZHRoIjoyMDAuMCwiTWF4SGVpZ2h0IjoiSW5maW5pdHkiLCJTbWFydEZvcmVncm91bmRJc0FjdGl2ZSI6ZmFsc2UsIkhvcml6b250YWxBbGlnbm1lbnQiOjIsIlZlcnRpY2FsQWxpZ25tZW50IjoxLCJTbWFydEZvcmVncm91bmQiOm51bGwsIkJhY2tncm91bmRGaWxsVHlwZSI6MCwiTWFyZ2luIjp7IiRpZCI6IjMwOTQiLCJUb3AiOjAuMCwiTGVmdCI6MC4wLCJSaWdodCI6MC4wLCJCb3R0b20iOjAuMH0sIlBhZGRpbmciOnsiJGlkIjoiMzA5NSIsIlRvcCI6MC4wLCJMZWZ0IjowLjAsIlJpZ2h0IjowLjAsIkJvdHRvbSI6MC4wfSwiQmFja2dyb3VuZCI6eyIkaWQiOiIzMDk2IiwiQ29sb3IiOnsiJGlkIjoiMzA5NyIsIkEiOjI1NSwiUiI6MCwiRyI6MCwiQiI6MH19LCJJc1Zpc2libGUiOnRydWUsIldpZHRoIjowLjAsIkhlaWdodCI6MC4wLCJCb3JkZXJTdHlsZSI6eyIkaWQiOiIzMDk4IiwiTGluZUNvbG9yIjpudWxsLCJMaW5lV2VpZ2h0IjowLjAsIkxpbmVUeXBlIjowLCJQYXJlbnRTdHlsZSI6bnVsbH0sIlBhcmVudFN0eWxlIjpudWxsfSwiRGF0ZVN0eWxlIjp7IiRpZCI6IjMwOTkiLCJGb250U2V0dGluZ3MiOnsiJGlkIjoiMzEwMCIsIkZvbnRTaXplIjoxMCwiRm9udE5hbWUiOiJDYWxpYnJpIiwiSXNCb2xkIjpmYWxzZSwiSXNJdGFsaWMiOmZhbHNlLCJJc1VuZGVybGluZWQiOmZhbHNlLCJQYXJlbnRTdHlsZSI6bnVsbH0sIkF1dG9TaXplIjowLCJGb3JlZ3JvdW5kIjp7IiRpZCI6IjMxMDEiLCJDb2xvciI6eyIkaWQiOiIzMTAyIiwiQSI6MjU1LCJSIjoxNCwiRyI6NDAsIkIiOjY1fX0sIk1heFdpZHRoIjoyMDAuMCwiTWF4SGVpZ2h0IjoiSW5maW5pdHkiLCJTbWFydEZvcmVncm91bmRJc0FjdGl2ZSI6ZmFsc2UsIkhvcml6b250YWxBbGlnbm1lbnQiOjAsIlZlcnRpY2FsQWxpZ25tZW50IjoxLCJTbWFydEZvcmVncm91bmQiOm51bGwsIkJhY2tncm91bmRGaWxsVHlwZSI6MCwiTWFyZ2luIjp7IiRpZCI6IjMxMDMiLCJUb3AiOjAuMCwiTGVmdCI6MC4wLCJSaWdodCI6MC4wLCJCb3R0b20iOjAuMH0sIlBhZGRpbmciOnsiJGlkIjoiMzEwNCIsIlRvcCI6MC4wLCJMZWZ0IjowLjAsIlJpZ2h0IjowLjAsIkJvdHRvbSI6MC4wfSwiQmFja2dyb3VuZCI6eyIkaWQiOiIzMTA1IiwiQ29sb3IiOnsiJGlkIjoiMzEwNiIsIkEiOjI1NSwiUiI6MTQsIkciOjQwLCJCIjo2NX19LCJJc1Zpc2libGUiOnRydWUsIldpZHRoIjowLjAsIkhlaWdodCI6MC4wLCJCb3JkZXJTdHlsZSI6eyIkaWQiOiIzMTA3IiwiTGluZUNvbG9yIjpudWxsLCJMaW5lV2VpZ2h0IjowLjAsIkxpbmVUeXBlIjowLCJQYXJlbnRTdHlsZSI6bnVsbH0sIlBhcmVudFN0eWxlIjpudWxsfSwiRGF0ZUZvcm1hdCI6eyIkaWQiOiIzMTA4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MxMDkiLCJGb3JtYXQiOjAsIklzVmlzaWJsZSI6ZmFsc2UsIkxhc3RLbm93blZpc2liaWxpdHlTdGF0ZSI6ZmFsc2V9LCJJc1Zpc2libGUiOnRydWUsIlBhcmVudFN0eWxlIjpudWxsfSwiRGVmYXVsdFN3aW1sYW5lQWN0aXZpdHlTdHlsZSI6eyIkaWQiOiIzMTEwIiwiSGVhZGVyU3R5bGUiOnsiJGlkIjoiMzExMSIsIlRleHRTdHlsZSI6eyIkaWQiOiIzMTEyIiwiRm9udFNldHRpbmdzIjp7IiRpZCI6IjMxMTMiLCJGb250U2l6ZSI6MTEsIkZvbnROYW1lIjoiQ2FsaWJyaSIsIklzQm9sZCI6ZmFsc2UsIklzSXRhbGljIjpmYWxzZSwiSXNVbmRlcmxpbmVkIjpmYWxzZSwiUGFyZW50U3R5bGUiOm51bGx9LCJBdXRvU2l6ZSI6MiwiRm9yZWdyb3VuZCI6eyIkaWQiOiIzMTE0IiwiQ29sb3IiOnsiJGlkIjoiMzExNSIsIkEiOjI1NSwiUiI6MCwiRyI6MCwiQiI6MH19LCJNYXhXaWR0aCI6IkluZmluaXR5IiwiTWF4SGVpZ2h0IjoiSW5maW5pdHkiLCJTbWFydEZvcmVncm91bmRJc0FjdGl2ZSI6ZmFsc2UsIkhvcml6b250YWxBbGlnbm1lbnQiOjAsIlZlcnRpY2FsQWxpZ25tZW50IjowLCJTbWFydEZvcmVncm91bmQiOm51bGwsIkJhY2tncm91bmRGaWxsVHlwZSI6MCwiTWFyZ2luIjp7IiRpZCI6IjMxMTYiLCJUb3AiOjAuMCwiTGVmdCI6MC4wLCJSaWdodCI6MC4wLCJCb3R0b20iOjAuMH0sIlBhZGRpbmciOnsiJGlkIjoiMzExNyIsIlRvcCI6MC4wLCJMZWZ0IjowLjAsIlJpZ2h0IjowLjAsIkJvdHRvbSI6MC4wfSwiQmFja2dyb3VuZCI6eyIkaWQiOiIzMTE4IiwiQ29sb3IiOnsiJGlkIjoiMzExOSIsIkEiOjI1NSwiUiI6MCwiRyI6MCwiQiI6MH19LCJJc1Zpc2libGUiOnRydWUsIldpZHRoIjowLjAsIkhlaWdodCI6MC4wLCJCb3JkZXJTdHlsZSI6bnVsbCwiUGFyZW50U3R5bGUiOm51bGx9LCJSZWN0YW5nbGVTdHlsZSI6eyIkaWQiOiIzMTIwIiwiTWFyZ2luIjp7IiRpZCI6IjMxMjEiLCJUb3AiOjAuMCwiTGVmdCI6MC4wLCJSaWdodCI6MC4wLCJCb3R0b20iOjAuMH0sIlBhZGRpbmciOnsiJGlkIjoiMzEyMiIsIlRvcCI6MC4wLCJMZWZ0IjowLjAsIlJpZ2h0IjowLjAsIkJvdHRvbSI6MC4wfSwiQmFja2dyb3VuZCI6eyIkaWQiOiIzMTIzIiwiQ29sb3IiOnsiJGlkIjoiMzEyNCIsIkEiOjYzLCJSIjoyMSwiRyI6OTYsIkIiOjEzMH19LCJJc1Zpc2libGUiOnRydWUsIldpZHRoIjowLjAsIkhlaWdodCI6MC4wLCJCb3JkZXJTdHlsZSI6eyIkaWQiOiIzMTI1IiwiTGluZUNvbG9yIjp7IiRpZCI6IjMxMjYiLCIkdHlwZSI6Ik5MUkUuQ29tbW9uLkRvbS5Tb2xpZENvbG9yQnJ1c2gsIE5MUkUuQ29tbW9uIiwiQ29sb3IiOnsiJGlkIjoiMzEyNyIsIkEiOjI1NSwiUiI6MjU1LCJHIjowLCJCIjowfX0sIkxpbmVXZWlnaHQiOjAuMCwiTGluZVR5cGUiOjAsIlBhcmVudFN0eWxlIjpudWxsfSwiUGFyZW50U3R5bGUiOm51bGx9LCJNYXJnaW4iOnsiJGlkIjoiMzEyOCIsIlRvcCI6MC4wLCJMZWZ0IjowLjAsIlJpZ2h0IjowLjAsIkJvdHRvbSI6MC4wfSwiUGFkZGluZyI6eyIkaWQiOiIzMTI5IiwiVG9wIjowLjAsIkxlZnQiOjAuMCwiUmlnaHQiOjAuMCwiQm90dG9tIjowLjB9LCJCYWNrZ3JvdW5kIjpudWxsLCJJc1Zpc2libGUiOnRydWUsIldpZHRoIjowLjAsIkhlaWdodCI6MC4wLCJCb3JkZXJTdHlsZSI6bnVsbCwiUGFyZW50U3R5bGUiOm51bGx9LCJCYWNrZ3JvdW5kU3R5bGUiOnsiJGlkIjoiMzEzMCIsIk1hcmdpbiI6eyIkaWQiOiIzMTMxIiwiVG9wIjowLjAsIkxlZnQiOjAuMCwiUmlnaHQiOjAuMCwiQm90dG9tIjowLjB9LCJQYWRkaW5nIjp7IiRpZCI6IjMxMzIiLCJUb3AiOjAuMCwiTGVmdCI6MC4wLCJSaWdodCI6MC4wLCJCb3R0b20iOjAuMH0sIkJhY2tncm91bmQiOnsiJGlkIjoiMzEzMyIsIkNvbG9yIjp7IiRpZCI6IjMxMzQiLCJBIjo1MSwiUiI6MjAwLCJHIjoyMDAsIkIiOjIwMH19LCJJc1Zpc2libGUiOnRydWUsIldpZHRoIjowLjAsIkhlaWdodCI6MC4wLCJCb3JkZXJTdHlsZSI6eyIkaWQiOiIzMTM1IiwiTGluZUNvbG9yIjp7IiRpZCI6IjMxMzYiLCIkdHlwZSI6Ik5MUkUuQ29tbW9uLkRvbS5Tb2xpZENvbG9yQnJ1c2gsIE5MUkUuQ29tbW9uIiwiQ29sb3IiOnsiJGlkIjoiMzEzNyIsIkEiOjI1NSwiUiI6MjM0LCJHIjoyMiwiQiI6MzB9fSwiTGluZVdlaWdodCI6MC4wLCJMaW5lVHlwZSI6MCwiUGFyZW50U3R5bGUiOm51bGx9LCJQYXJlbnRTdHlsZSI6bnVsbH0sIk1hcmdpbiI6eyIkaWQiOiIzMTM4IiwiVG9wIjowLjAsIkxlZnQiOjAuMCwiUmlnaHQiOjAuMCwiQm90dG9tIjowLjB9LCJQYWRkaW5nIjp7IiRpZCI6IjMxMzkiLCJUb3AiOjAuMCwiTGVmdCI6MC4wLCJSaWdodCI6MC4wLCJCb3R0b20iOjAuMH0sIklzVmlzaWJsZSI6dHJ1ZSwiV2lkdGgiOjAuMCwiSGVpZ2h0IjowLjAsIkJvcmRlclN0eWxlIjp7IiRpZCI6IjMxNDAiLCJMaW5lQ29sb3IiOm51bGwsIkxpbmVXZWlnaHQiOjAuMCwiTGluZVR5cGUiOjAsIlBhcmVudFN0eWxlIjpudWxsfSwiUGFyZW50U3R5bGUiOm51bGx9LCJNYXJnaW4iOnsiJGlkIjoiMzE0MSIsIlRvcCI6MC4wLCJMZWZ0IjowLjAsIlJpZ2h0IjowLjAsIkJvdHRvbSI6MC4wfSwiUGFkZGluZyI6eyIkaWQiOiIzMTQyIiwiVG9wIjowLjAsIkxlZnQiOjAuMCwiUmlnaHQiOjAuMCwiQm90dG9tIjowLjB9LCJJc1Zpc2libGUiOnRydWUsIldpZHRoIjowLjAsIkhlaWdodCI6MC4wLCJCb3JkZXJTdHlsZSI6eyIkaWQiOiIzMTQzIiwiTGluZUNvbG9yIjpudWxsLCJMaW5lV2VpZ2h0IjowLjAsIkxpbmVUeXBlIjowLCJQYXJlbnRTdHlsZSI6bnVsbH0sIlBhcmVudFN0eWxlIjpudWxsfSwiX2FkZGl0aW9uYWxTd2ltbGFuZVYyU3R5bGVzIjpbeyIkaWQiOiIzMTQ0IiwiU3R5bGVJZCI6Ijk4NTEzZTEwLTU1MWMtNGYzMC1hYzExLWEwNjkwZTkwMzEzNCIsIkhlYWRlclN0eWxlIjp7IiRpZCI6IjMxNDUiLCJUZXh0SXNWZXJ0aWNhbCI6ZmFsc2UsIlRleHRTdHlsZSI6eyIkaWQiOiIzMTQ2IiwiRm9udFNldHRpbmdzIjp7IiRpZCI6IjMxNDciLCJGb250U2l6ZSI6MTEsIkZvbnROYW1lIjoiQ2FsaWJyaSIsIklzQm9sZCI6ZmFsc2UsIklzSXRhbGljIjpmYWxzZSwiSXNVbmRlcmxpbmVkIjpmYWxzZSwiUGFyZW50U3R5bGUiOm51bGx9LCJBdXRvU2l6ZSI6MiwiRm9yZWdyb3VuZCI6eyIkaWQiOiIzMTQ4IiwiQ29sb3IiOnsiJGlkIjoiMzE0OSIsIkEiOjI1NSwiUiI6MjU1LCJHIjoyNTUsIkIiOjI1NX19LCJNYXhXaWR0aCI6IkluZmluaXR5IiwiTWF4SGVpZ2h0IjoiSW5maW5pdHkiLCJTbWFydEZvcmVncm91bmRJc0FjdGl2ZSI6ZmFsc2UsIkhvcml6b250YWxBbGlnbm1lbnQiOjEsIlZlcnRpY2FsQWxpZ25tZW50IjowLCJTbWFydEZvcmVncm91bmQiOm51bGwsIkJhY2tncm91bmRGaWxsVHlwZSI6MCwiTWFyZ2luIjp7IiRpZCI6IjMxNTAiLCJUb3AiOjAuMCwiTGVmdCI6MC4wLCJSaWdodCI6MC4wLCJCb3R0b20iOjAuMH0sIlBhZGRpbmciOnsiJGlkIjoiMzE1MSIsIlRvcCI6MC4wLCJMZWZ0IjowLjAsIlJpZ2h0IjowLjAsIkJvdHRvbSI6MC4wfSwiQmFja2dyb3VuZCI6eyIkaWQiOiIzMTUyIiwiQ29sb3IiOnsiJGlkIjoiMzE1MyIsIkEiOjI1NSwiUiI6MjU1LCJHIjoyNTUsIkIiOjI1NX19LCJJc1Zpc2libGUiOnRydWUsIldpZHRoIjowLjAsIkhlaWdodCI6MC4wLCJCb3JkZXJTdHlsZSI6bnVsbCwiUGFyZW50U3R5bGUiOm51bGx9LCJSZWN0YW5nbGVTdHlsZSI6eyIkaWQiOiIzMTU0IiwiTWFyZ2luIjp7IiRpZCI6IjMxNTUiLCJUb3AiOjAuMCwiTGVmdCI6MC4wLCJSaWdodCI6MC4wLCJCb3R0b20iOjAuMH0sIlBhZGRpbmciOnsiJGlkIjoiMzE1NiIsIlRvcCI6MC4wLCJMZWZ0IjowLjAsIlJpZ2h0IjowLjAsIkJvdHRvbSI6MC4wfSwiQmFja2dyb3VuZCI6eyIkaWQiOiIzMTU3IiwiQ29sb3IiOnsiJGlkIjoiMzE1OCIsIkEiOjI1NSwiUiI6MjMzLCJHIjoxMTMsIkIiOjUwfX0sIklzVmlzaWJsZSI6dHJ1ZSwiV2lkdGgiOjAuMCwiSGVpZ2h0IjowLjAsIkJvcmRlclN0eWxlIjp7IiRpZCI6IjMxNTkiLCJMaW5lQ29sb3IiOnsiJGlkIjoiMzE2MCIsIiR0eXBlIjoiTkxSRS5Db21tb24uRG9tLlNvbGlkQ29sb3JCcnVzaCwgTkxSRS5Db21tb24iLCJDb2xvciI6eyIkaWQiOiIzMTYxIiwiQSI6MjU1LCJSIjoyNTUsIkciOjI1NSwiQiI6MjU1fX0sIkxpbmVXZWlnaHQiOjAuMCwiTGluZVR5cGUiOjAsIlBhcmVudFN0eWxlIjpudWxsfSwiUGFyZW50U3R5bGUiOm51bGx9LCJNYXJnaW4iOnsiJGlkIjoiMzE2MiIsIlRvcCI6MC4wLCJMZWZ0IjowLjAsIlJpZ2h0IjowLjAsIkJvdHRvbSI6MC4wfSwiUGFkZGluZyI6eyIkaWQiOiIzMTYzIiwiVG9wIjowLjAsIkxlZnQiOjAuMCwiUmlnaHQiOjAuMCwiQm90dG9tIjowLjB9LCJCYWNrZ3JvdW5kIjpudWxsLCJJc1Zpc2libGUiOnRydWUsIldpZHRoIjowLjAsIkhlaWdodCI6MC4wLCJCb3JkZXJTdHlsZSI6bnVsbCwiUGFyZW50U3R5bGUiOm51bGx9LCJCYWNrZ3JvdW5kU3R5bGUiOnsiJGlkIjoiMzE2NCIsIk1hcmdpbiI6eyIkaWQiOiIzMTY1IiwiVG9wIjowLjAsIkxlZnQiOjAuMCwiUmlnaHQiOjAuMCwiQm90dG9tIjowLjB9LCJQYWRkaW5nIjp7IiRpZCI6IjMxNjYiLCJUb3AiOjAuMCwiTGVmdCI6MC4wLCJSaWdodCI6MC4wLCJCb3R0b20iOjAuMH0sIkJhY2tncm91bmQiOnsiJGlkIjoiMzE2NyIsIkNvbG9yIjp7IiRpZCI6IjMxNjgiLCJBIjo1MSwiUiI6MjAwLCJHIjoyMDAsIkIiOjIwMH19LCJJc1Zpc2libGUiOnRydWUsIldpZHRoIjowLjAsIkhlaWdodCI6MC4wLCJCb3JkZXJTdHlsZSI6eyIkaWQiOiIzMTY5IiwiTGluZUNvbG9yIjp7IiRpZCI6IjMxNzAiLCIkdHlwZSI6Ik5MUkUuQ29tbW9uLkRvbS5Tb2xpZENvbG9yQnJ1c2gsIE5MUkUuQ29tbW9uIiwiQ29sb3IiOnsiJGlkIjoiMzE3MSIsIkEiOjI1NSwiUiI6MjM0LCJHIjoyMiwiQiI6MzB9fSwiTGluZVdlaWdodCI6MC4wLCJMaW5lVHlwZSI6MCwiUGFyZW50U3R5bGUiOm51bGx9LCJQYXJlbnRTdHlsZSI6bnVsbH0sIklzQWJvdmVUaW1lYmFuZCI6ZmFsc2UsIlNwYWNpbmciOjMsIkRlZmF1bHRTd2ltbGFuZVRhc2tTdHlsZSI6eyIkaWQiOiIzMTcyIiwiJHR5cGUiOiJOTFJFLkNvbW1vbi5Eb20uU3R5bGVzLkV4cGxpY2l0U2V0YWJsZVRhc2tTdHlsZSwgTkxSRS5Db21tb24iLCJTaGFwZSI6MSwiU2hhcGVUaGlja25lc3MiOjAsIkR1cmF0aW9uRm9ybWF0IjowLCJJbmNsdWRlTm9uV29ya2luZ0RheXNJbkR1cmF0aW9uIjpmYWxzZSwiUGVyY2VudGFnZUNvbXBsZXRlU3R5bGUiOnsiJGlkIjoiMzE3MyIsIkZvbnRTZXR0aW5ncyI6eyIkaWQiOiIzMTc0IiwiRm9udFNpemUiOjEwLCJGb250TmFtZSI6IkNhbGlicmkiLCJJc0JvbGQiOmZhbHNlLCJJc0l0YWxpYyI6ZmFsc2UsIklzVW5kZXJsaW5lZCI6ZmFsc2UsIlBhcmVudFN0eWxlIjpudWxsfSwiQXV0b1NpemUiOjAsIkZvcmVncm91bmQiOnsiJGlkIjoiMzE3NSIsIkNvbG9yIjp7IiRpZCI6IjMxNzYiLCJBIjoyNTUsIlIiOjIzMiwiRyI6MjMyLCJCIjoyMzJ9fSwiTWF4V2lkdGgiOjIwMC4wLCJNYXhIZWlnaHQiOiJJbmZpbml0eSIsIlNtYXJ0Rm9yZWdyb3VuZElzQWN0aXZlIjpmYWxzZSwiSG9yaXpvbnRhbEFsaWdubWVudCI6MSwiVmVydGljYWxBbGlnbm1lbnQiOjEsIlNtYXJ0Rm9yZWdyb3VuZCI6bnVsbCwiQmFja2dyb3VuZEZpbGxUeXBlIjowLCJNYXJnaW4iOnsiJGlkIjoiMzE3NyIsIlRvcCI6MC4wLCJMZWZ0IjowLjAsIlJpZ2h0IjowLjAsIkJvdHRvbSI6MC4wfSwiUGFkZGluZyI6eyIkaWQiOiIzMTc4IiwiVG9wIjowLjAsIkxlZnQiOjAuMCwiUmlnaHQiOjAuMCwiQm90dG9tIjowLjB9LCJCYWNrZ3JvdW5kIjp7IiRpZCI6IjMxNzkiLCJDb2xvciI6eyIkaWQiOiIzMTgwIiwiQSI6ODksIlIiOjAsIkciOjAsIkIiOjB9fSwiSXNWaXNpYmxlIjp0cnVlLCJXaWR0aCI6MC4wLCJIZWlnaHQiOjAuMCwiQm9yZGVyU3R5bGUiOnsiJGlkIjoiMzE4MSIsIkxpbmVDb2xvciI6bnVsbCwiTGluZVdlaWdodCI6MC4wLCJMaW5lVHlwZSI6MCwiUGFyZW50U3R5bGUiOm51bGx9LCJQYXJlbnRTdHlsZSI6bnVsbH0sIkR1cmF0aW9uU3R5bGUiOnsiJGlkIjoiMzE4MiIsIkZvbnRTZXR0aW5ncyI6eyIkaWQiOiIzMTgzIiwiRm9udFNpemUiOjEwLCJGb250TmFtZSI6IkNhbGlicmkiLCJJc0JvbGQiOmZhbHNlLCJJc0l0YWxpYyI6ZmFsc2UsIklzVW5kZXJsaW5lZCI6ZmFsc2UsIlBhcmVudFN0eWxlIjpudWxsfSwiQXV0b1NpemUiOjAsIkZvcmVncm91bmQiOnsiJGlkIjoiMzE4NCIsIkNvbG9yIjp7IiRpZCI6IjMxODUiLCJBIjoyNTUsIlIiOjIzNywiRyI6MTI1LCJCIjo0OX19LCJNYXhXaWR0aCI6MjAwLjAsIk1heEhlaWdodCI6IkluZmluaXR5IiwiU21hcnRGb3JlZ3JvdW5kSXNBY3RpdmUiOmZhbHNlLCJIb3Jpem9udGFsQWxpZ25tZW50IjowLCJWZXJ0aWNhbEFsaWdubWVudCI6MSwiU21hcnRGb3JlZ3JvdW5kIjpudWxsLCJCYWNrZ3JvdW5kRmlsbFR5cGUiOjAsIk1hcmdpbiI6eyIkaWQiOiIzMTg2IiwiVG9wIjowLjAsIkxlZnQiOjAuMCwiUmlnaHQiOjAuMCwiQm90dG9tIjowLjB9LCJQYWRkaW5nIjp7IiRpZCI6IjMxODciLCJUb3AiOjAuMCwiTGVmdCI6MC4wLCJSaWdodCI6MC4wLCJCb3R0b20iOjAuMH0sIkJhY2tncm91bmQiOnsiJGlkIjoiMzE4OCIsIkNvbG9yIjp7IiRpZCI6IjMxODkiLCJBIjoyNTUsIlIiOjIzNywiRyI6MTI1LCJCIjo0OX19LCJJc1Zpc2libGUiOnRydWUsIldpZHRoIjowLjAsIkhlaWdodCI6MC4wLCJCb3JkZXJTdHlsZSI6eyIkaWQiOiIzMTkwIiwiTGluZUNvbG9yIjpudWxsLCJMaW5lV2VpZ2h0IjowLjAsIkxpbmVUeXBlIjowLCJQYXJlbnRTdHlsZSI6bnVsbH0sIlBhcmVudFN0eWxlIjpudWxsfSwiSG9yaXpvbnRhbENvbm5lY3RvclN0eWxlIjp7IiRpZCI6IjMxOTEiLCJMaW5lQ29sb3IiOnsiJGlkIjoiMzE5MiIsIiR0eXBlIjoiTkxSRS5Db21tb24uRG9tLlNvbGlkQ29sb3JCcnVzaCwgTkxSRS5Db21tb24iLCJDb2xvciI6eyIkaWQiOiIzMTkzIiwiQSI6MjU1LCJSIjowLCJHIjowLCJCIjowfX0sIkxpbmVXZWlnaHQiOjAuMCwiTGluZVR5cGUiOjAsIlBhcmVudFN0eWxlIjpudWxsfSwiVmVydGljYWxDb25uZWN0b3JTdHlsZSI6eyIkaWQiOiIzMTk0IiwiTGluZUNvbG9yIjp7IiRpZCI6IjMxOTUiLCIkdHlwZSI6Ik5MUkUuQ29tbW9uLkRvbS5Tb2xpZENvbG9yQnJ1c2gsIE5MUkUuQ29tbW9uIiwiQ29sb3IiOnsiJGlkIjoiMzE5NiIsIkEiOjI1NSwiUiI6MCwiRyI6MCwiQiI6MH19LCJMaW5lV2VpZ2h0IjowLjAsIkxpbmVUeXBlIjowLCJQYXJlbnRTdHlsZSI6bnVsbH0sIk1hcmdpbiI6bnVsbCwiU3RhcnREYXRlUG9zaXRpb24iOjMsIkVuZERhdGVQb3NpdGlvbiI6MywiRGF0ZUlzVmlzaWJsZSI6dHJ1ZSwiVGl0bGVQb3NpdGlvbiI6NCwiRHVyYXRpb25Qb3NpdGlvbiI6NiwiUGVyY2VudGFnZUNvbXBsZXRlZFBvc2l0aW9uIjoyLCJTcGFjaW5nIjozLCJJc0JlbG93VGltZWJhbmQiOmZhbHNlLCJQZXJjZW50YWdlQ29tcGxldGVTaGFwZU9wYWNpdHkiOjM1LCJTaGFwZVN0eWxlIjp7IiRpZCI6IjMxOTciLCJNYXJnaW4iOnsiJGlkIjoiMzE5OCIsIlRvcCI6MC4wLCJMZWZ0Ijo0LjAsIlJpZ2h0Ijo0LjAsIkJvdHRvbSI6MC4wfSwiUGFkZGluZyI6eyIkaWQiOiIzMTk5IiwiVG9wIjowLjAsIkxlZnQiOjAuMCwiUmlnaHQiOjAuMCwiQm90dG9tIjowLjB9LCJCYWNrZ3JvdW5kIjp7IiRpZCI6IjMyMDAiLCJDb2xvciI6eyIkaWQiOiIzMjAxIiwiQSI6MjU1LCJSIjoyMzMsIkciOjExMywiQiI6NTB9fSwiSXNWaXNpYmxlIjp0cnVlLCJXaWR0aCI6MC4wLCJIZWlnaHQiOjEwLjAsIkJvcmRlclN0eWxlIjp7IiRpZCI6IjMyMDIiLCJMaW5lQ29sb3IiOnsiJGlkIjoiMzIwMyIsIiR0eXBlIjoiTkxSRS5Db21tb24uRG9tLlNvbGlkQ29sb3JCcnVzaCwgTkxSRS5Db21tb24iLCJDb2xvciI6eyIkaWQiOiIzMjA0IiwiQSI6MjU1LCJSIjoyMzQsIkciOjIyLCJCIjozMH19LCJMaW5lV2VpZ2h0IjowLjAsIkxpbmVUeXBlIjowLCJQYXJlbnRTdHlsZSI6bnVsbH0sIlBhcmVudFN0eWxlIjpudWxsfSwiVGl0bGVTdHlsZSI6eyIkaWQiOiIzMjA1IiwiRm9udFNldHRpbmdzIjp7IiRpZCI6IjMyMDYiLCJGb250U2l6ZSI6MTEsIkZvbnROYW1lIjoiQ2FsaWJyaSIsIklzQm9sZCI6ZmFsc2UsIklzSXRhbGljIjpmYWxzZSwiSXNVbmRlcmxpbmVkIjpmYWxzZSwiUGFyZW50U3R5bGUiOm51bGx9LCJBdXRvU2l6ZSI6MCwiRm9yZWdyb3VuZCI6eyIkaWQiOiIzMjA3IiwiQ29sb3IiOnsiJGlkIjoiMzIwOC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zMjA5IiwiVG9wIjowLjAsIkxlZnQiOjAuMCwiUmlnaHQiOjAuMCwiQm90dG9tIjowLjB9LCJQYWRkaW5nIjp7IiRpZCI6IjMyMTAiLCJUb3AiOjAuMCwiTGVmdCI6MC4wLCJSaWdodCI6MC4wLCJCb3R0b20iOjAuMH0sIkJhY2tncm91bmQiOnsiJGlkIjoiMzIxMSIsIkNvbG9yIjp7IiRpZCI6IjMyMTIiLCJBIjoyNTUsIlIiOjAsIkciOjAsIkIiOjB9fSwiSXNWaXNpYmxlIjp0cnVlLCJXaWR0aCI6MC4wLCJIZWlnaHQiOjAuMCwiQm9yZGVyU3R5bGUiOnsiJGlkIjoiMzIxMyIsIkxpbmVDb2xvciI6bnVsbCwiTGluZVdlaWdodCI6MC4wLCJMaW5lVHlwZSI6MCwiUGFyZW50U3R5bGUiOm51bGx9LCJQYXJlbnRTdHlsZSI6bnVsbH0sIkRhdGVTdHlsZSI6eyIkaWQiOiIzMjE0IiwiRm9udFNldHRpbmdzIjp7IiRpZCI6IjMyMTUiLCJGb250U2l6ZSI6MTAsIkZvbnROYW1lIjoiQ2FsaWJyaSIsIklzQm9sZCI6ZmFsc2UsIklzSXRhbGljIjpmYWxzZSwiSXNVbmRlcmxpbmVkIjpmYWxzZSwiUGFyZW50U3R5bGUiOm51bGx9LCJBdXRvU2l6ZSI6MCwiRm9yZWdyb3VuZCI6eyIkaWQiOiIzMjE2IiwiQ29sb3IiOnsiJGlkIjoiMzIxNyIsIkEiOjI1NSwiUiI6MTQsIkciOjQwLCJCIjo2NX19LCJNYXhXaWR0aCI6MjAwLjAsIk1heEhlaWdodCI6IkluZmluaXR5IiwiU21hcnRGb3JlZ3JvdW5kSXNBY3RpdmUiOmZhbHNlLCJIb3Jpem9udGFsQWxpZ25tZW50IjoyLCJWZXJ0aWNhbEFsaWdubWVudCI6MSwiU21hcnRGb3JlZ3JvdW5kIjpudWxsLCJCYWNrZ3JvdW5kRmlsbFR5cGUiOjAsIk1hcmdpbiI6eyIkaWQiOiIzMjE4IiwiVG9wIjowLjAsIkxlZnQiOjAuMCwiUmlnaHQiOjAuMCwiQm90dG9tIjowLjB9LCJQYWRkaW5nIjp7IiRpZCI6IjMyMTkiLCJUb3AiOjAuMCwiTGVmdCI6MC4wLCJSaWdodCI6MC4wLCJCb3R0b20iOjAuMH0sIkJhY2tncm91bmQiOnsiJGlkIjoiMzIyMCIsIkNvbG9yIjp7IiRpZCI6IjMyMjEiLCJBIjoyNTUsIlIiOjE0LCJHIjo0MCwiQiI6NjV9fSwiSXNWaXNpYmxlIjp0cnVlLCJXaWR0aCI6MC4wLCJIZWlnaHQiOjAuMCwiQm9yZGVyU3R5bGUiOnsiJGlkIjoiMzIyMiIsIkxpbmVDb2xvciI6bnVsbCwiTGluZVdlaWdodCI6MC4wLCJMaW5lVHlwZSI6MCwiUGFyZW50U3R5bGUiOm51bGx9LCJQYXJlbnRTdHlsZSI6bnVsbH0sIkRhdGVGb3JtYXQiOnsiJGlkIjoiMzIyMy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zMjI0IiwiRm9ybWF0IjowLCJJc1Zpc2libGUiOmZhbHNlLCJMYXN0S25vd25WaXNpYmlsaXR5U3RhdGUiOmZhbHNlfSwiSXNWaXNpYmxlIjp0cnVlLCJQYXJlbnRTdHlsZSI6bnVsbCwiX2V4cGxpY2l0bHlTZXQiOnsiJGlkIjoiMzIyNSIsIlNoYXBlU3R5bGUiOmZhbHNlLCJUaXRsZVN0eWxlIjpmYWxzZSwiRGF0ZVN0eWxlIjpmYWxzZSwiSG9yaXpvbnRhbENvbm5lY3RvclN0eWxlIjpmYWxzZSwiVmVydGljYWxDb25uZWN0b3JTdHlsZSI6ZmFsc2UsIlBlcmNlbnRhZ2VDb21wbGV0ZVNoYXBlT3BhY2l0eSI6ZmFsc2UsIlNoYXBlIjpmYWxzZSwiU2hhcGVUaGlja25lc3MiOmZhbHNlLCJEdXJhdGlvbkZvcm1hdCI6ZmFsc2UsIkluY2x1ZGVOb25Xb3JraW5nRGF5c0luRHVyYXRpb24iOmZhbHNlLCJNYXJnaW4iOmZhbHNlLCJTdGFydERhdGVQb3NpdGlvbiI6ZmFsc2UsIkVuZERhdGVQb3NpdGlvbiI6ZmFsc2UsIlRpdGxlUG9zaXRpb24iOmZhbHNlLCJEdXJhdGlvblBvc2l0aW9uIjpmYWxzZSwiUGVyY2VudGFnZUNvbXBsZXRlZFBvc2l0aW9uIjpmYWxzZSwiU3BhY2luZyI6ZmFsc2UsIklzQmVsb3dUaW1lYmFuZCI6ZmFsc2UsIkRhdGVGb3JtYXQiOmZhbHNlLCJXZWVrTnVtYmVyaW5nIjpmYWxzZSwiSXNWaXNpYmxlIjpmYWxzZX19LCJEZWZhdWx0U3dpbWxhbmVNb3RTdHlsZSI6eyIkaWQiOiIzMjI2IiwiU2hhcGUiOjEsIkNvbm5lY3Rvck1hcmdpbiI6eyIkaWQiOiIzMjI3IiwiVG9wIjowLjAsIkxlZnQiOjIuMCwiUmlnaHQiOjIuMCwiQm90dG9tIjowLjB9LCJDb25uZWN0b3JTdHlsZSI6eyIkaWQiOiIzMjI4IiwiTGluZUNvbG9yIjp7IiRpZCI6IjMyMjkiLCIkdHlwZSI6Ik5MUkUuQ29tbW9uLkRvbS5Tb2xpZENvbG9yQnJ1c2gsIE5MUkUuQ29tbW9uIiwiQ29sb3IiOnsiJGlkIjoiMzIzMCIsIkEiOjEyNywiUiI6MTI4LCJHIjo1MywiQiI6MTR9fSwiTGluZVdlaWdodCI6MS4wLCJMaW5lVHlwZSI6MCwiUGFyZW50U3R5bGUiOm51bGx9LCJJc0JlbG93VGltZWJhbmQiOmZhbHNlLCJQb3NpdGlvbk9uVGFzayI6MSwiSGlkZURhdGUiOmZhbHNlLCJTaGFwZVNpemUiOjAsIlNwYWNpbmciOjAuMCwiUGFkZGluZyI6eyIkaWQiOiIzMjMxIiwiVG9wIjo1LjAsIkxlZnQiOjMuMCwiUmlnaHQiOjAuMCwiQm90dG9tIjoyLjB9LCJTaGFwZVN0eWxlIjp7IiRpZCI6IjMyMzIiLCJNYXJnaW4iOnsiJGlkIjoiMzIzMyIsIlRvcCI6MC4wLCJMZWZ0IjowLjAsIlJpZ2h0IjowLjAsIkJvdHRvbSI6MC4wfSwiUGFkZGluZyI6eyIkaWQiOiIzMjM0IiwiVG9wIjowLjAsIkxlZnQiOjAuMCwiUmlnaHQiOjAuMCwiQm90dG9tIjowLjB9LCJCYWNrZ3JvdW5kIjp7IiRpZCI6IjMyMzUiLCJDb2xvciI6eyIkaWQiOiIzMjM2IiwiQSI6MjU1LCJSIjoxMjgsIkciOjUzLCJCIjoxNH19LCJJc1Zpc2libGUiOnRydWUsIldpZHRoIjoxMi4wLCJIZWlnaHQiOjE0LjAsIkJvcmRlclN0eWxlIjp7IiRpZCI6IjMyMzciLCJMaW5lQ29sb3IiOnsiJGlkIjoiMzIzOCIsIiR0eXBlIjoiTkxSRS5Db21tb24uRG9tLlNvbGlkQ29sb3JCcnVzaCwgTkxSRS5Db21tb24iLCJDb2xvciI6eyIkaWQiOiIzMjM5IiwiQSI6MjU1LCJSIjoyNTUsIkciOjI1NSwiQiI6MjU1fX0sIkxpbmVXZWlnaHQiOjAuMCwiTGluZVR5cGUiOjAsIlBhcmVudFN0eWxlIjpudWxsfSwiUGFyZW50U3R5bGUiOm51bGx9LCJUaXRsZVN0eWxlIjp7IiRpZCI6IjMyNDAiLCJGb250U2V0dGluZ3MiOnsiJGlkIjoiMzI0MSIsIkZvbnRTaXplIjoxMSwiRm9udE5hbWUiOiJDYWxpYnJpIiwiSXNCb2xkIjpmYWxzZSwiSXNJdGFsaWMiOmZhbHNlLCJJc1VuZGVybGluZWQiOmZhbHNlLCJQYXJlbnRTdHlsZSI6bnVsbH0sIkF1dG9TaXplIjowLCJGb3JlZ3JvdW5kIjp7IiRpZCI6IjMyNDIiLCJDb2xvciI6eyIkaWQiOiIzMjQzIiwiQSI6MjU1LCJSIjowLCJHIjowLCJCIjowfX0sIk1heFdpZHRoIjoyMDAuMCwiTWF4SGVpZ2h0IjoiSW5maW5pdHkiLCJTbWFydEZvcmVncm91bmRJc0FjdGl2ZSI6ZmFsc2UsIkhvcml6b250YWxBbGlnbm1lbnQiOjEsIlZlcnRpY2FsQWxpZ25tZW50IjoxLCJTbWFydEZvcmVncm91bmQiOm51bGwsIkJhY2tncm91bmRGaWxsVHlwZSI6MCwiTWFyZ2luIjp7IiRpZCI6IjMyNDQiLCJUb3AiOjAuMCwiTGVmdCI6MC4wLCJSaWdodCI6MC4wLCJCb3R0b20iOjAuMH0sIlBhZGRpbmciOnsiJGlkIjoiMzI0NSIsIlRvcCI6MC4wLCJMZWZ0IjowLjAsIlJpZ2h0IjowLjAsIkJvdHRvbSI6MC4wfSwiQmFja2dyb3VuZCI6eyIkaWQiOiIzMjQ2IiwiQ29sb3IiOnsiJGlkIjoiMzI0NyIsIkEiOjI1NSwiUiI6MCwiRyI6MCwiQiI6MH19LCJJc1Zpc2libGUiOnRydWUsIldpZHRoIjowLjAsIkhlaWdodCI6MC4wLCJCb3JkZXJTdHlsZSI6eyIkaWQiOiIzMjQ4IiwiTGluZUNvbG9yIjpudWxsLCJMaW5lV2VpZ2h0IjowLjAsIkxpbmVUeXBlIjowLCJQYXJlbnRTdHlsZSI6bnVsbH0sIlBhcmVudFN0eWxlIjpudWxsfSwiRGF0ZVN0eWxlIjp7IiRpZCI6IjMyNDkiLCJGb250U2V0dGluZ3MiOnsiJGlkIjoiMzI1MCIsIkZvbnRTaXplIjoxMCwiRm9udE5hbWUiOiJDYWxpYnJpIiwiSXNCb2xkIjpmYWxzZSwiSXNJdGFsaWMiOmZhbHNlLCJJc1VuZGVybGluZWQiOmZhbHNlLCJQYXJlbnRTdHlsZSI6bnVsbH0sIkF1dG9TaXplIjowLCJGb3JlZ3JvdW5kIjp7IiRpZCI6IjMyNTEiLCJDb2xvciI6eyIkaWQiOiIzMjUyIiwiQSI6MjU1LCJSIjoxNCwiRyI6NDAsIkIiOjY1fX0sIk1heFdpZHRoIjoyMDAuMCwiTWF4SGVpZ2h0IjoiSW5maW5pdHkiLCJTbWFydEZvcmVncm91bmRJc0FjdGl2ZSI6ZmFsc2UsIkhvcml6b250YWxBbGlnbm1lbnQiOjEsIlZlcnRpY2FsQWxpZ25tZW50IjoxLCJTbWFydEZvcmVncm91bmQiOm51bGwsIkJhY2tncm91bmRGaWxsVHlwZSI6MCwiTWFyZ2luIjp7IiRpZCI6IjMyNTMiLCJUb3AiOjAuMCwiTGVmdCI6MC4wLCJSaWdodCI6MC4wLCJCb3R0b20iOjAuMH0sIlBhZGRpbmciOnsiJGlkIjoiMzI1NCIsIlRvcCI6MC4wLCJMZWZ0IjowLjAsIlJpZ2h0IjowLjAsIkJvdHRvbSI6MC4wfSwiQmFja2dyb3VuZCI6eyIkaWQiOiIzMjU1IiwiQ29sb3IiOnsiJGlkIjoiMzI1NiIsIkEiOjI1NSwiUiI6MTQsIkciOjQwLCJCIjo2NX19LCJJc1Zpc2libGUiOnRydWUsIldpZHRoIjowLjAsIkhlaWdodCI6MC4wLCJCb3JkZXJTdHlsZSI6eyIkaWQiOiIzMjU3IiwiTGluZUNvbG9yIjpudWxsLCJMaW5lV2VpZ2h0IjowLjAsIkxpbmVUeXBlIjowLCJQYXJlbnRTdHlsZSI6bnVsbH0sIlBhcmVudFN0eWxlIjpudWxsfSwiRGF0ZUZvcm1hdCI6eyIkaWQiOiIzMjU4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MyNTkiLCJGb3JtYXQiOjAsIklzVmlzaWJsZSI6ZmFsc2UsIkxhc3RLbm93blZpc2liaWxpdHlTdGF0ZSI6ZmFsc2V9LCJJc1Zpc2libGUiOmZhbHNlLCJQYXJlbnRTdHlsZSI6bnVsbH0sIkRlZmF1bHRTd2ltbGFuZU1pbGVzdG9uZVN0eWxlIjp7IiRpZCI6IjMyNjAiLCJUaXRsZVBvc2l0aW9uIjoiTGVmdCIsIkRhdGVQb3NpdGlvbiI6IlJpZ2h0IiwiU2hhcGVUeXBlIjoxLCJTaGFwZVNpemUiOjAsIlNwYWNpbmciOjUsIlNoYXBlU3R5bGUiOnsiJGlkIjoiMzI2MSIsIk1hcmdpbiI6eyIkaWQiOiIzMjYyIiwiVG9wIjowLjAsIkxlZnQiOjAuMCwiUmlnaHQiOjAuMCwiQm90dG9tIjowLjB9LCJQYWRkaW5nIjp7IiRpZCI6IjMyNjMiLCJUb3AiOjAuMCwiTGVmdCI6MC4wLCJSaWdodCI6MC4wLCJCb3R0b20iOjAuMH0sIkJhY2tncm91bmQiOnsiJGlkIjoiMzI2NCIsIkNvbG9yIjp7IiRpZCI6IjMyNjUiLCJBIjoyNTUsIlIiOjIzMywiRyI6MTEzLCJCIjo1MH19LCJJc1Zpc2libGUiOnRydWUsIldpZHRoIjoxMi4wLCJIZWlnaHQiOjE0LjAsIkJvcmRlclN0eWxlIjp7IiRpZCI6IjMyNjYiLCJMaW5lQ29sb3IiOnsiJGlkIjoiMzI2NyIsIiR0eXBlIjoiTkxSRS5Db21tb24uRG9tLlNvbGlkQ29sb3JCcnVzaCwgTkxSRS5Db21tb24iLCJDb2xvciI6eyIkaWQiOiIzMjY4IiwiQSI6MjU1LCJSIjoyMzQsIkciOjIyLCJCIjozMH19LCJMaW5lV2VpZ2h0IjowLjAsIkxpbmVUeXBlIjowLCJQYXJlbnRTdHlsZSI6bnVsbH0sIlBhcmVudFN0eWxlIjpudWxsfSwiVGl0bGVTdHlsZSI6eyIkaWQiOiIzMjY5IiwiRm9udFNldHRpbmdzIjp7IiRpZCI6IjMyNzAiLCJGb250U2l6ZSI6MTEsIkZvbnROYW1lIjoiQ2FsaWJyaSIsIklzQm9sZCI6ZmFsc2UsIklzSXRhbGljIjpmYWxzZSwiSXNVbmRlcmxpbmVkIjpmYWxzZSwiUGFyZW50U3R5bGUiOm51bGx9LCJBdXRvU2l6ZSI6MCwiRm9yZWdyb3VuZCI6eyIkaWQiOiIzMjcxIiwiQ29sb3IiOnsiJGlkIjoiMzI3MiIsIkEiOjI1NSwiUiI6MCwiRyI6MCwiQiI6MH19LCJNYXhXaWR0aCI6MjAwLjAsIk1heEhlaWdodCI6IkluZmluaXR5IiwiU21hcnRGb3JlZ3JvdW5kSXNBY3RpdmUiOmZhbHNlLCJIb3Jpem9udGFsQWxpZ25tZW50IjoyLCJWZXJ0aWNhbEFsaWdubWVudCI6MSwiU21hcnRGb3JlZ3JvdW5kIjpudWxsLCJCYWNrZ3JvdW5kRmlsbFR5cGUiOjAsIk1hcmdpbiI6eyIkaWQiOiIzMjczIiwiVG9wIjowLjAsIkxlZnQiOjAuMCwiUmlnaHQiOjAuMCwiQm90dG9tIjowLjB9LCJQYWRkaW5nIjp7IiRpZCI6IjMyNzQiLCJUb3AiOjAuMCwiTGVmdCI6MC4wLCJSaWdodCI6MC4wLCJCb3R0b20iOjAuMH0sIkJhY2tncm91bmQiOnsiJGlkIjoiMzI3NSIsIkNvbG9yIjp7IiRpZCI6IjMyNzYiLCJBIjoyNTUsIlIiOjAsIkciOjAsIkIiOjB9fSwiSXNWaXNpYmxlIjp0cnVlLCJXaWR0aCI6MC4wLCJIZWlnaHQiOjAuMCwiQm9yZGVyU3R5bGUiOnsiJGlkIjoiMzI3NyIsIkxpbmVDb2xvciI6bnVsbCwiTGluZVdlaWdodCI6MC4wLCJMaW5lVHlwZSI6MCwiUGFyZW50U3R5bGUiOm51bGx9LCJQYXJlbnRTdHlsZSI6bnVsbH0sIkRhdGVTdHlsZSI6eyIkaWQiOiIzMjc4IiwiRm9udFNldHRpbmdzIjp7IiRpZCI6IjMyNzkiLCJGb250U2l6ZSI6MTAsIkZvbnROYW1lIjoiQ2FsaWJyaSIsIklzQm9sZCI6ZmFsc2UsIklzSXRhbGljIjpmYWxzZSwiSXNVbmRlcmxpbmVkIjpmYWxzZSwiUGFyZW50U3R5bGUiOm51bGx9LCJBdXRvU2l6ZSI6MCwiRm9yZWdyb3VuZCI6eyIkaWQiOiIzMjgwIiwiQ29sb3IiOnsiJGlkIjoiMzI4MSIsIkEiOjI1NSwiUiI6MTQsIkciOjQwLCJCIjo2NX19LCJNYXhXaWR0aCI6MjAwLjAsIk1heEhlaWdodCI6IkluZmluaXR5IiwiU21hcnRGb3JlZ3JvdW5kSXNBY3RpdmUiOmZhbHNlLCJIb3Jpem9udGFsQWxpZ25tZW50IjowLCJWZXJ0aWNhbEFsaWdubWVudCI6MSwiU21hcnRGb3JlZ3JvdW5kIjpudWxsLCJCYWNrZ3JvdW5kRmlsbFR5cGUiOjAsIk1hcmdpbiI6eyIkaWQiOiIzMjgyIiwiVG9wIjowLjAsIkxlZnQiOjAuMCwiUmlnaHQiOjAuMCwiQm90dG9tIjowLjB9LCJQYWRkaW5nIjp7IiRpZCI6IjMyODMiLCJUb3AiOjAuMCwiTGVmdCI6MC4wLCJSaWdodCI6MC4wLCJCb3R0b20iOjAuMH0sIkJhY2tncm91bmQiOnsiJGlkIjoiMzI4NCIsIkNvbG9yIjp7IiRpZCI6IjMyODUiLCJBIjoyNTUsIlIiOjE0LCJHIjo0MCwiQiI6NjV9fSwiSXNWaXNpYmxlIjp0cnVlLCJXaWR0aCI6MC4wLCJIZWlnaHQiOjAuMCwiQm9yZGVyU3R5bGUiOnsiJGlkIjoiMzI4NiIsIkxpbmVDb2xvciI6bnVsbCwiTGluZVdlaWdodCI6MC4wLCJMaW5lVHlwZSI6MCwiUGFyZW50U3R5bGUiOm51bGx9LCJQYXJlbnRTdHlsZSI6bnVsbH0sIkRhdGVGb3JtYXQiOnsiJGlkIjoiMzI4Ny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zMjg4IiwiRm9ybWF0IjowLCJJc1Zpc2libGUiOmZhbHNlLCJMYXN0S25vd25WaXNpYmlsaXR5U3RhdGUiOmZhbHNlfSwiSXNWaXNpYmxlIjp0cnVlLCJQYXJlbnRTdHlsZSI6bnVsbH0sIkRlZmF1bHRTd2ltbGFuZUFjdGl2aXR5U3R5bGUiOnsiJGlkIjoiMzI4OSIsIkhlYWRlclN0eWxlIjp7IiRpZCI6IjMyOTAiLCJUZXh0U3R5bGUiOnsiJGlkIjoiMzI5MSIsIkZvbnRTZXR0aW5ncyI6eyIkaWQiOiIzMjkyIiwiRm9udFNpemUiOjExLCJGb250TmFtZSI6IkNhbGlicmkiLCJJc0JvbGQiOmZhbHNlLCJJc0l0YWxpYyI6ZmFsc2UsIklzVW5kZXJsaW5lZCI6ZmFsc2UsIlBhcmVudFN0eWxlIjpudWxsfSwiQXV0b1NpemUiOjIsIkZvcmVncm91bmQiOnsiJGlkIjoiMzI5MyIsIkNvbG9yIjp7IiRpZCI6IjMyOTQiLCJBIjoyNTUsIlIiOjAsIkciOjAsIkIiOjB9fSwiTWF4V2lkdGgiOiJJbmZpbml0eSIsIk1heEhlaWdodCI6IkluZmluaXR5IiwiU21hcnRGb3JlZ3JvdW5kSXNBY3RpdmUiOmZhbHNlLCJIb3Jpem9udGFsQWxpZ25tZW50IjowLCJWZXJ0aWNhbEFsaWdubWVudCI6MCwiU21hcnRGb3JlZ3JvdW5kIjpudWxsLCJCYWNrZ3JvdW5kRmlsbFR5cGUiOjAsIk1hcmdpbiI6eyIkaWQiOiIzMjk1IiwiVG9wIjowLjAsIkxlZnQiOjAuMCwiUmlnaHQiOjAuMCwiQm90dG9tIjowLjB9LCJQYWRkaW5nIjp7IiRpZCI6IjMyOTYiLCJUb3AiOjAuMCwiTGVmdCI6MC4wLCJSaWdodCI6MC4wLCJCb3R0b20iOjAuMH0sIkJhY2tncm91bmQiOnsiJGlkIjoiMzI5NyIsIkNvbG9yIjp7IiRpZCI6IjMyOTgiLCJBIjoyNTUsIlIiOjAsIkciOjAsIkIiOjB9fSwiSXNWaXNpYmxlIjp0cnVlLCJXaWR0aCI6MC4wLCJIZWlnaHQiOjAuMCwiQm9yZGVyU3R5bGUiOm51bGwsIlBhcmVudFN0eWxlIjpudWxsfSwiUmVjdGFuZ2xlU3R5bGUiOnsiJGlkIjoiMzI5OSIsIk1hcmdpbiI6eyIkaWQiOiIzMzAwIiwiVG9wIjowLjAsIkxlZnQiOjAuMCwiUmlnaHQiOjAuMCwiQm90dG9tIjowLjB9LCJQYWRkaW5nIjp7IiRpZCI6IjMzMDEiLCJUb3AiOjAuMCwiTGVmdCI6MC4wLCJSaWdodCI6MC4wLCJCb3R0b20iOjAuMH0sIkJhY2tncm91bmQiOnsiJGlkIjoiMzMwMiIsIkNvbG9yIjp7IiRpZCI6IjMzMDMiLCJBIjo2MywiUiI6MjMzLCJHIjoxMTMsIkIiOjUwfX0sIklzVmlzaWJsZSI6dHJ1ZSwiV2lkdGgiOjAuMCwiSGVpZ2h0IjowLjAsIkJvcmRlclN0eWxlIjp7IiRpZCI6IjMzMDQiLCJMaW5lQ29sb3IiOnsiJGlkIjoiMzMwNSIsIiR0eXBlIjoiTkxSRS5Db21tb24uRG9tLlNvbGlkQ29sb3JCcnVzaCwgTkxSRS5Db21tb24iLCJDb2xvciI6eyIkaWQiOiIzMzA2IiwiQSI6MjU1LCJSIjoyNTUsIkciOjI1NSwiQiI6MjU1fX0sIkxpbmVXZWlnaHQiOjAuMCwiTGluZVR5cGUiOjAsIlBhcmVudFN0eWxlIjpudWxsfSwiUGFyZW50U3R5bGUiOm51bGx9LCJNYXJnaW4iOnsiJGlkIjoiMzMwNyIsIlRvcCI6MC4wLCJMZWZ0IjowLjAsIlJpZ2h0IjowLjAsIkJvdHRvbSI6MC4wfSwiUGFkZGluZyI6eyIkaWQiOiIzMzA4IiwiVG9wIjowLjAsIkxlZnQiOjAuMCwiUmlnaHQiOjAuMCwiQm90dG9tIjowLjB9LCJCYWNrZ3JvdW5kIjpudWxsLCJJc1Zpc2libGUiOnRydWUsIldpZHRoIjowLjAsIkhlaWdodCI6MC4wLCJCb3JkZXJTdHlsZSI6bnVsbCwiUGFyZW50U3R5bGUiOm51bGx9LCJCYWNrZ3JvdW5kU3R5bGUiOnsiJGlkIjoiMzMwOSIsIk1hcmdpbiI6eyIkaWQiOiIzMzEwIiwiVG9wIjowLjAsIkxlZnQiOjAuMCwiUmlnaHQiOjAuMCwiQm90dG9tIjowLjB9LCJQYWRkaW5nIjp7IiRpZCI6IjMzMTEiLCJUb3AiOjAuMCwiTGVmdCI6MC4wLCJSaWdodCI6MC4wLCJCb3R0b20iOjAuMH0sIkJhY2tncm91bmQiOnsiJGlkIjoiMzMxMiIsIkNvbG9yIjp7IiRpZCI6IjMzMTMiLCJBIjo1MSwiUiI6MjAwLCJHIjoyMDAsIkIiOjIwMH19LCJJc1Zpc2libGUiOnRydWUsIldpZHRoIjowLjAsIkhlaWdodCI6MC4wLCJCb3JkZXJTdHlsZSI6eyIkaWQiOiIzMzE0IiwiTGluZUNvbG9yIjp7IiRpZCI6IjMzMTUiLCIkdHlwZSI6Ik5MUkUuQ29tbW9uLkRvbS5Tb2xpZENvbG9yQnJ1c2gsIE5MUkUuQ29tbW9uIiwiQ29sb3IiOnsiJGlkIjoiMzMxNiIsIkEiOjI1NSwiUiI6MjM0LCJHIjoyMiwiQiI6MzB9fSwiTGluZVdlaWdodCI6MC4wLCJMaW5lVHlwZSI6MCwiUGFyZW50U3R5bGUiOm51bGx9LCJQYXJlbnRTdHlsZSI6bnVsbH0sIk1hcmdpbiI6eyIkaWQiOiIzMzE3IiwiVG9wIjowLjAsIkxlZnQiOjAuMCwiUmlnaHQiOjAuMCwiQm90dG9tIjowLjB9LCJQYWRkaW5nIjp7IiRpZCI6IjMzMTgiLCJUb3AiOjAuMCwiTGVmdCI6MC4wLCJSaWdodCI6MC4wLCJCb3R0b20iOjAuMH0sIklzVmlzaWJsZSI6dHJ1ZSwiV2lkdGgiOjAuMCwiSGVpZ2h0IjowLjAsIkJvcmRlclN0eWxlIjp7IiRpZCI6IjMzMTkiLCJMaW5lQ29sb3IiOm51bGwsIkxpbmVXZWlnaHQiOjAuMCwiTGluZVR5cGUiOjAsIlBhcmVudFN0eWxlIjpudWxsfSwiUGFyZW50U3R5bGUiOm51bGx9LCJNYXJnaW4iOnsiJGlkIjoiMzMyMCIsIlRvcCI6MC4wLCJMZWZ0IjowLjAsIlJpZ2h0IjowLjAsIkJvdHRvbSI6MC4wfSwiUGFkZGluZyI6eyIkaWQiOiIzMzIxIiwiVG9wIjowLjAsIkxlZnQiOjAuMCwiUmlnaHQiOjAuMCwiQm90dG9tIjowLjB9LCJJc1Zpc2libGUiOnRydWUsIldpZHRoIjowLjAsIkhlaWdodCI6MC4wLCJCb3JkZXJTdHlsZSI6eyIkaWQiOiIzMzIyIiwiTGluZUNvbG9yIjpudWxsLCJMaW5lV2VpZ2h0IjowLjAsIkxpbmVUeXBlIjowLCJQYXJlbnRTdHlsZSI6bnVsbH0sIlBhcmVudFN0eWxlIjpudWxsfSx7IiRpZCI6IjMzMjMiLCJTdHlsZUlkIjoiYjI0ZjgwNDUtZjY5Yi00YTQzLTgyOWYtYTU2NTAzZmRjZDY5IiwiSGVhZGVyU3R5bGUiOnsiJGlkIjoiMzMyNCIsIlRleHRJc1ZlcnRpY2FsIjpmYWxzZSwiVGV4dFN0eWxlIjp7IiRpZCI6IjMzMjUiLCJGb250U2V0dGluZ3MiOnsiJGlkIjoiMzMyNiIsIkZvbnRTaXplIjoxMSwiRm9udE5hbWUiOiJDYWxpYnJpIiwiSXNCb2xkIjpmYWxzZSwiSXNJdGFsaWMiOmZhbHNlLCJJc1VuZGVybGluZWQiOmZhbHNlLCJQYXJlbnRTdHlsZSI6bnVsbH0sIkF1dG9TaXplIjoyLCJGb3JlZ3JvdW5kIjp7IiRpZCI6IjMzMjciLCJDb2xvciI6eyIkaWQiOiIzMzI4IiwiQSI6MjU1LCJSIjoyNTUsIkciOjI1NSwiQiI6MjU1fX0sIk1heFdpZHRoIjoiSW5maW5pdHkiLCJNYXhIZWlnaHQiOiJJbmZpbml0eSIsIlNtYXJ0Rm9yZWdyb3VuZElzQWN0aXZlIjpmYWxzZSwiSG9yaXpvbnRhbEFsaWdubWVudCI6MSwiVmVydGljYWxBbGlnbm1lbnQiOjAsIlNtYXJ0Rm9yZWdyb3VuZCI6bnVsbCwiQmFja2dyb3VuZEZpbGxUeXBlIjowLCJNYXJnaW4iOnsiJGlkIjoiMzMyOSIsIlRvcCI6MC4wLCJMZWZ0IjowLjAsIlJpZ2h0IjowLjAsIkJvdHRvbSI6MC4wfSwiUGFkZGluZyI6eyIkaWQiOiIzMzMwIiwiVG9wIjowLjAsIkxlZnQiOjAuMCwiUmlnaHQiOjAuMCwiQm90dG9tIjowLjB9LCJCYWNrZ3JvdW5kIjp7IiRpZCI6IjMzMzEiLCJDb2xvciI6eyIkaWQiOiIzMzMyIiwiQSI6MjU1LCJSIjoyNTUsIkciOjI1NSwiQiI6MjU1fX0sIklzVmlzaWJsZSI6dHJ1ZSwiV2lkdGgiOjAuMCwiSGVpZ2h0IjowLjAsIkJvcmRlclN0eWxlIjpudWxsLCJQYXJlbnRTdHlsZSI6bnVsbH0sIlJlY3RhbmdsZVN0eWxlIjp7IiRpZCI6IjMzMzMiLCJNYXJnaW4iOnsiJGlkIjoiMzMzNCIsIlRvcCI6MC4wLCJMZWZ0IjowLjAsIlJpZ2h0IjowLjAsIkJvdHRvbSI6MC4wfSwiUGFkZGluZyI6eyIkaWQiOiIzMzM1IiwiVG9wIjowLjAsIkxlZnQiOjAuMCwiUmlnaHQiOjAuMCwiQm90dG9tIjowLjB9LCJCYWNrZ3JvdW5kIjp7IiRpZCI6IjMzMzYiLCJDb2xvciI6eyIkaWQiOiIzMzM3IiwiQSI6MjU1LCJSIjoyNSwiRyI6MTA3LCJCIjozNn19LCJJc1Zpc2libGUiOnRydWUsIldpZHRoIjowLjAsIkhlaWdodCI6MC4wLCJCb3JkZXJTdHlsZSI6eyIkaWQiOiIzMzM4IiwiTGluZUNvbG9yIjp7IiRpZCI6IjMzMzkiLCIkdHlwZSI6Ik5MUkUuQ29tbW9uLkRvbS5Tb2xpZENvbG9yQnJ1c2gsIE5MUkUuQ29tbW9uIiwiQ29sb3IiOnsiJGlkIjoiMzM0MCIsIkEiOjI1NSwiUiI6MjU1LCJHIjoyNTUsIkIiOjI1NX19LCJMaW5lV2VpZ2h0IjowLjAsIkxpbmVUeXBlIjowLCJQYXJlbnRTdHlsZSI6bnVsbH0sIlBhcmVudFN0eWxlIjpudWxsfSwiTWFyZ2luIjp7IiRpZCI6IjMzNDEiLCJUb3AiOjAuMCwiTGVmdCI6MC4wLCJSaWdodCI6MC4wLCJCb3R0b20iOjAuMH0sIlBhZGRpbmciOnsiJGlkIjoiMzM0MiIsIlRvcCI6MC4wLCJMZWZ0IjowLjAsIlJpZ2h0IjowLjAsIkJvdHRvbSI6MC4wfSwiQmFja2dyb3VuZCI6bnVsbCwiSXNWaXNpYmxlIjp0cnVlLCJXaWR0aCI6MC4wLCJIZWlnaHQiOjAuMCwiQm9yZGVyU3R5bGUiOm51bGwsIlBhcmVudFN0eWxlIjpudWxsfSwiQmFja2dyb3VuZFN0eWxlIjp7IiRpZCI6IjMzNDMiLCJNYXJnaW4iOnsiJGlkIjoiMzM0NCIsIlRvcCI6MC4wLCJMZWZ0IjowLjAsIlJpZ2h0IjowLjAsIkJvdHRvbSI6MC4wfSwiUGFkZGluZyI6eyIkaWQiOiIzMzQ1IiwiVG9wIjowLjAsIkxlZnQiOjAuMCwiUmlnaHQiOjAuMCwiQm90dG9tIjowLjB9LCJCYWNrZ3JvdW5kIjp7IiRpZCI6IjMzNDYiLCJDb2xvciI6eyIkaWQiOiIzMzQ3IiwiQSI6NTEsIlIiOjIwMCwiRyI6MjAwLCJCIjoyMDB9fSwiSXNWaXNpYmxlIjp0cnVlLCJXaWR0aCI6MC4wLCJIZWlnaHQiOjAuMCwiQm9yZGVyU3R5bGUiOnsiJGlkIjoiMzM0OCIsIkxpbmVDb2xvciI6eyIkaWQiOiIzMzQ5IiwiJHR5cGUiOiJOTFJFLkNvbW1vbi5Eb20uU29saWRDb2xvckJydXNoLCBOTFJFLkNvbW1vbiIsIkNvbG9yIjp7IiRpZCI6IjMzNTAiLCJBIjoyNTUsIlIiOjIzNCwiRyI6MjIsIkIiOjMwfX0sIkxpbmVXZWlnaHQiOjAuMCwiTGluZVR5cGUiOjAsIlBhcmVudFN0eWxlIjpudWxsfSwiUGFyZW50U3R5bGUiOm51bGx9LCJJc0Fib3ZlVGltZWJhbmQiOmZhbHNlLCJTcGFjaW5nIjozLCJEZWZhdWx0U3dpbWxhbmVUYXNrU3R5bGUiOnsiJGlkIjoiMzM1MSIsIiR0eXBlIjoiTkxSRS5Db21tb24uRG9tLlN0eWxlcy5FeHBsaWNpdFNldGFibGVUYXNrU3R5bGUsIE5MUkUuQ29tbW9uIiwiU2hhcGUiOjEsIlNoYXBlVGhpY2tuZXNzIjowLCJEdXJhdGlvbkZvcm1hdCI6MCwiSW5jbHVkZU5vbldvcmtpbmdEYXlzSW5EdXJhdGlvbiI6ZmFsc2UsIlBlcmNlbnRhZ2VDb21wbGV0ZVN0eWxlIjp7IiRpZCI6IjMzNTIiLCJGb250U2V0dGluZ3MiOnsiJGlkIjoiMzM1MyIsIkZvbnRTaXplIjoxMCwiRm9udE5hbWUiOiJDYWxpYnJpIiwiSXNCb2xkIjpmYWxzZSwiSXNJdGFsaWMiOmZhbHNlLCJJc1VuZGVybGluZWQiOmZhbHNlLCJQYXJlbnRTdHlsZSI6bnVsbH0sIkF1dG9TaXplIjowLCJGb3JlZ3JvdW5kIjp7IiRpZCI6IjMzNTQiLCJDb2xvciI6eyIkaWQiOiIzMzU1IiwiQSI6MjU1LCJSIjoyMzIsIkciOjIzMiwiQiI6MjMyfX0sIk1heFdpZHRoIjoyMDAuMCwiTWF4SGVpZ2h0IjoiSW5maW5pdHkiLCJTbWFydEZvcmVncm91bmRJc0FjdGl2ZSI6ZmFsc2UsIkhvcml6b250YWxBbGlnbm1lbnQiOjEsIlZlcnRpY2FsQWxpZ25tZW50IjoxLCJTbWFydEZvcmVncm91bmQiOm51bGwsIkJhY2tncm91bmRGaWxsVHlwZSI6MCwiTWFyZ2luIjp7IiRpZCI6IjMzNTYiLCJUb3AiOjAuMCwiTGVmdCI6MC4wLCJSaWdodCI6MC4wLCJCb3R0b20iOjAuMH0sIlBhZGRpbmciOnsiJGlkIjoiMzM1NyIsIlRvcCI6MC4wLCJMZWZ0IjowLjAsIlJpZ2h0IjowLjAsIkJvdHRvbSI6MC4wfSwiQmFja2dyb3VuZCI6eyIkaWQiOiIzMzU4IiwiQ29sb3IiOnsiJGlkIjoiMzM1OSIsIkEiOjg5LCJSIjowLCJHIjowLCJCIjowfX0sIklzVmlzaWJsZSI6dHJ1ZSwiV2lkdGgiOjAuMCwiSGVpZ2h0IjowLjAsIkJvcmRlclN0eWxlIjp7IiRpZCI6IjMzNjAiLCJMaW5lQ29sb3IiOm51bGwsIkxpbmVXZWlnaHQiOjAuMCwiTGluZVR5cGUiOjAsIlBhcmVudFN0eWxlIjpudWxsfSwiUGFyZW50U3R5bGUiOm51bGx9LCJEdXJhdGlvblN0eWxlIjp7IiRpZCI6IjMzNjEiLCJGb250U2V0dGluZ3MiOnsiJGlkIjoiMzM2MiIsIkZvbnRTaXplIjoxMCwiRm9udE5hbWUiOiJDYWxpYnJpIiwiSXNCb2xkIjpmYWxzZSwiSXNJdGFsaWMiOmZhbHNlLCJJc1VuZGVybGluZWQiOmZhbHNlLCJQYXJlbnRTdHlsZSI6bnVsbH0sIkF1dG9TaXplIjowLCJGb3JlZ3JvdW5kIjp7IiRpZCI6IjMzNjMiLCJDb2xvciI6eyIkaWQiOiIzMzY0IiwiQSI6MjU1LCJSIjoyMzcsIkciOjEyNSwiQiI6NDl9fSwiTWF4V2lkdGgiOjIwMC4wLCJNYXhIZWlnaHQiOiJJbmZpbml0eSIsIlNtYXJ0Rm9yZWdyb3VuZElzQWN0aXZlIjpmYWxzZSwiSG9yaXpvbnRhbEFsaWdubWVudCI6MCwiVmVydGljYWxBbGlnbm1lbnQiOjEsIlNtYXJ0Rm9yZWdyb3VuZCI6bnVsbCwiQmFja2dyb3VuZEZpbGxUeXBlIjowLCJNYXJnaW4iOnsiJGlkIjoiMzM2NSIsIlRvcCI6MC4wLCJMZWZ0IjowLjAsIlJpZ2h0IjowLjAsIkJvdHRvbSI6MC4wfSwiUGFkZGluZyI6eyIkaWQiOiIzMzY2IiwiVG9wIjowLjAsIkxlZnQiOjAuMCwiUmlnaHQiOjAuMCwiQm90dG9tIjowLjB9LCJCYWNrZ3JvdW5kIjp7IiRpZCI6IjMzNjciLCJDb2xvciI6eyIkaWQiOiIzMzY4IiwiQSI6MjU1LCJSIjoyMzcsIkciOjEyNSwiQiI6NDl9fSwiSXNWaXNpYmxlIjp0cnVlLCJXaWR0aCI6MC4wLCJIZWlnaHQiOjAuMCwiQm9yZGVyU3R5bGUiOnsiJGlkIjoiMzM2OSIsIkxpbmVDb2xvciI6bnVsbCwiTGluZVdlaWdodCI6MC4wLCJMaW5lVHlwZSI6MCwiUGFyZW50U3R5bGUiOm51bGx9LCJQYXJlbnRTdHlsZSI6bnVsbH0sIkhvcml6b250YWxDb25uZWN0b3JTdHlsZSI6eyIkaWQiOiIzMzcwIiwiTGluZUNvbG9yIjp7IiRpZCI6IjMzNzEiLCIkdHlwZSI6Ik5MUkUuQ29tbW9uLkRvbS5Tb2xpZENvbG9yQnJ1c2gsIE5MUkUuQ29tbW9uIiwiQ29sb3IiOnsiJGlkIjoiMzM3MiIsIkEiOjI1NSwiUiI6MCwiRyI6MCwiQiI6MH19LCJMaW5lV2VpZ2h0IjowLjAsIkxpbmVUeXBlIjowLCJQYXJlbnRTdHlsZSI6bnVsbH0sIlZlcnRpY2FsQ29ubmVjdG9yU3R5bGUiOnsiJGlkIjoiMzM3MyIsIkxpbmVDb2xvciI6eyIkaWQiOiIzMzc0IiwiJHR5cGUiOiJOTFJFLkNvbW1vbi5Eb20uU29saWRDb2xvckJydXNoLCBOTFJFLkNvbW1vbiIsIkNvbG9yIjp7IiRpZCI6IjMzNzUiLCJBIjoyNTUsIlIiOjAsIkciOjAsIkIiOjB9fSwiTGluZVdlaWdodCI6MC4wLCJMaW5lVHlwZSI6MCwiUGFyZW50U3R5bGUiOm51bGx9LCJNYXJnaW4iOm51bGwsIlN0YXJ0RGF0ZVBvc2l0aW9uIjozLCJFbmREYXRlUG9zaXRpb24iOjMsIkRhdGVJc1Zpc2libGUiOnRydWUsIlRpdGxlUG9zaXRpb24iOjQsIkR1cmF0aW9uUG9zaXRpb24iOjYsIlBlcmNlbnRhZ2VDb21wbGV0ZWRQb3NpdGlvbiI6MiwiU3BhY2luZyI6MywiSXNCZWxvd1RpbWViYW5kIjpmYWxzZSwiUGVyY2VudGFnZUNvbXBsZXRlU2hhcGVPcGFjaXR5IjozNSwiU2hhcGVTdHlsZSI6eyIkaWQiOiIzMzc2IiwiTWFyZ2luIjp7IiRpZCI6IjMzNzciLCJUb3AiOjAuMCwiTGVmdCI6NC4wLCJSaWdodCI6NC4wLCJCb3R0b20iOjAuMH0sIlBhZGRpbmciOnsiJGlkIjoiMzM3OCIsIlRvcCI6MC4wLCJMZWZ0IjowLjAsIlJpZ2h0IjowLjAsIkJvdHRvbSI6MC4wfSwiQmFja2dyb3VuZCI6eyIkaWQiOiIzMzc5IiwiQ29sb3IiOnsiJGlkIjoiMzM4MCIsIkEiOjI1NSwiUiI6MjUsIkciOjEwNywiQiI6MzZ9fSwiSXNWaXNpYmxlIjp0cnVlLCJXaWR0aCI6MC4wLCJIZWlnaHQiOjEwLjAsIkJvcmRlclN0eWxlIjp7IiRpZCI6IjMzODEiLCJMaW5lQ29sb3IiOnsiJGlkIjoiMzM4MiIsIiR0eXBlIjoiTkxSRS5Db21tb24uRG9tLlNvbGlkQ29sb3JCcnVzaCwgTkxSRS5Db21tb24iLCJDb2xvciI6eyIkaWQiOiIzMzgzIiwiQSI6MjU1LCJSIjoyMzQsIkciOjIyLCJCIjozMH19LCJMaW5lV2VpZ2h0IjowLjAsIkxpbmVUeXBlIjowLCJQYXJlbnRTdHlsZSI6bnVsbH0sIlBhcmVudFN0eWxlIjpudWxsfSwiVGl0bGVTdHlsZSI6eyIkaWQiOiIzMzg0IiwiRm9udFNldHRpbmdzIjp7IiRpZCI6IjMzODUiLCJGb250U2l6ZSI6MTEsIkZvbnROYW1lIjoiQ2FsaWJyaSIsIklzQm9sZCI6ZmFsc2UsIklzSXRhbGljIjpmYWxzZSwiSXNVbmRlcmxpbmVkIjpmYWxzZSwiUGFyZW50U3R5bGUiOm51bGx9LCJBdXRvU2l6ZSI6MCwiRm9yZWdyb3VuZCI6eyIkaWQiOiIzMzg2IiwiQ29sb3IiOnsiJGlkIjoiMzM4Ny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zMzg4IiwiVG9wIjowLjAsIkxlZnQiOjAuMCwiUmlnaHQiOjAuMCwiQm90dG9tIjowLjB9LCJQYWRkaW5nIjp7IiRpZCI6IjMzODkiLCJUb3AiOjAuMCwiTGVmdCI6MC4wLCJSaWdodCI6MC4wLCJCb3R0b20iOjAuMH0sIkJhY2tncm91bmQiOnsiJGlkIjoiMzM5MCIsIkNvbG9yIjp7IiRpZCI6IjMzOTEiLCJBIjoyNTUsIlIiOjAsIkciOjAsIkIiOjB9fSwiSXNWaXNpYmxlIjp0cnVlLCJXaWR0aCI6MC4wLCJIZWlnaHQiOjAuMCwiQm9yZGVyU3R5bGUiOnsiJGlkIjoiMzM5MiIsIkxpbmVDb2xvciI6bnVsbCwiTGluZVdlaWdodCI6MC4wLCJMaW5lVHlwZSI6MCwiUGFyZW50U3R5bGUiOm51bGx9LCJQYXJlbnRTdHlsZSI6bnVsbH0sIkRhdGVTdHlsZSI6eyIkaWQiOiIzMzkzIiwiRm9udFNldHRpbmdzIjp7IiRpZCI6IjMzOTQiLCJGb250U2l6ZSI6MTAsIkZvbnROYW1lIjoiQ2FsaWJyaSIsIklzQm9sZCI6ZmFsc2UsIklzSXRhbGljIjpmYWxzZSwiSXNVbmRlcmxpbmVkIjpmYWxzZSwiUGFyZW50U3R5bGUiOm51bGx9LCJBdXRvU2l6ZSI6MCwiRm9yZWdyb3VuZCI6eyIkaWQiOiIzMzk1IiwiQ29sb3IiOnsiJGlkIjoiMzM5NiIsIkEiOjI1NSwiUiI6MTQsIkciOjQwLCJCIjo2NX19LCJNYXhXaWR0aCI6MjAwLjAsIk1heEhlaWdodCI6IkluZmluaXR5IiwiU21hcnRGb3JlZ3JvdW5kSXNBY3RpdmUiOmZhbHNlLCJIb3Jpem9udGFsQWxpZ25tZW50IjoyLCJWZXJ0aWNhbEFsaWdubWVudCI6MSwiU21hcnRGb3JlZ3JvdW5kIjpudWxsLCJCYWNrZ3JvdW5kRmlsbFR5cGUiOjAsIk1hcmdpbiI6eyIkaWQiOiIzMzk3IiwiVG9wIjowLjAsIkxlZnQiOjAuMCwiUmlnaHQiOjAuMCwiQm90dG9tIjowLjB9LCJQYWRkaW5nIjp7IiRpZCI6IjMzOTgiLCJUb3AiOjAuMCwiTGVmdCI6MC4wLCJSaWdodCI6MC4wLCJCb3R0b20iOjAuMH0sIkJhY2tncm91bmQiOnsiJGlkIjoiMzM5OSIsIkNvbG9yIjp7IiRpZCI6IjM0MDAiLCJBIjoyNTUsIlIiOjE0LCJHIjo0MCwiQiI6NjV9fSwiSXNWaXNpYmxlIjp0cnVlLCJXaWR0aCI6MC4wLCJIZWlnaHQiOjAuMCwiQm9yZGVyU3R5bGUiOnsiJGlkIjoiMzQwMSIsIkxpbmVDb2xvciI6bnVsbCwiTGluZVdlaWdodCI6MC4wLCJMaW5lVHlwZSI6MCwiUGFyZW50U3R5bGUiOm51bGx9LCJQYXJlbnRTdHlsZSI6bnVsbH0sIkRhdGVGb3JtYXQiOnsiJGlkIjoiMzQwMi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zNDAzIiwiRm9ybWF0IjowLCJJc1Zpc2libGUiOmZhbHNlLCJMYXN0S25vd25WaXNpYmlsaXR5U3RhdGUiOmZhbHNlfSwiSXNWaXNpYmxlIjp0cnVlLCJQYXJlbnRTdHlsZSI6bnVsbCwiX2V4cGxpY2l0bHlTZXQiOnsiJGlkIjoiMzQwNCIsIlNoYXBlU3R5bGUiOmZhbHNlLCJUaXRsZVN0eWxlIjpmYWxzZSwiRGF0ZVN0eWxlIjpmYWxzZSwiSG9yaXpvbnRhbENvbm5lY3RvclN0eWxlIjpmYWxzZSwiVmVydGljYWxDb25uZWN0b3JTdHlsZSI6ZmFsc2UsIlBlcmNlbnRhZ2VDb21wbGV0ZVNoYXBlT3BhY2l0eSI6ZmFsc2UsIlNoYXBlIjpmYWxzZSwiU2hhcGVUaGlja25lc3MiOmZhbHNlLCJEdXJhdGlvbkZvcm1hdCI6ZmFsc2UsIkluY2x1ZGVOb25Xb3JraW5nRGF5c0luRHVyYXRpb24iOmZhbHNlLCJNYXJnaW4iOmZhbHNlLCJTdGFydERhdGVQb3NpdGlvbiI6ZmFsc2UsIkVuZERhdGVQb3NpdGlvbiI6ZmFsc2UsIlRpdGxlUG9zaXRpb24iOmZhbHNlLCJEdXJhdGlvblBvc2l0aW9uIjpmYWxzZSwiUGVyY2VudGFnZUNvbXBsZXRlZFBvc2l0aW9uIjpmYWxzZSwiU3BhY2luZyI6ZmFsc2UsIklzQmVsb3dUaW1lYmFuZCI6ZmFsc2UsIkRhdGVGb3JtYXQiOmZhbHNlLCJXZWVrTnVtYmVyaW5nIjpmYWxzZSwiSXNWaXNpYmxlIjpmYWxzZX19LCJEZWZhdWx0U3dpbWxhbmVNb3RTdHlsZSI6eyIkaWQiOiIzNDA1IiwiU2hhcGUiOjEsIkNvbm5lY3Rvck1hcmdpbiI6eyIkaWQiOiIzNDA2IiwiVG9wIjowLjAsIkxlZnQiOjIuMCwiUmlnaHQiOjIuMCwiQm90dG9tIjowLjB9LCJDb25uZWN0b3JTdHlsZSI6eyIkaWQiOiIzNDA3IiwiTGluZUNvbG9yIjp7IiRpZCI6IjM0MDgiLCIkdHlwZSI6Ik5MUkUuQ29tbW9uLkRvbS5Tb2xpZENvbG9yQnJ1c2gsIE5MUkUuQ29tbW9uIiwiQ29sb3IiOnsiJGlkIjoiMzQwOSIsIkEiOjEyNywiUiI6MTMsIkciOjUzLCJCIjoxOH19LCJMaW5lV2VpZ2h0IjoxLjAsIkxpbmVUeXBlIjowLCJQYXJlbnRTdHlsZSI6bnVsbH0sIklzQmVsb3dUaW1lYmFuZCI6ZmFsc2UsIlBvc2l0aW9uT25UYXNrIjoxLCJIaWRlRGF0ZSI6ZmFsc2UsIlNoYXBlU2l6ZSI6MCwiU3BhY2luZyI6MC4wLCJQYWRkaW5nIjp7IiRpZCI6IjM0MTAiLCJUb3AiOjUuMCwiTGVmdCI6My4wLCJSaWdodCI6MC4wLCJCb3R0b20iOjIuMH0sIlNoYXBlU3R5bGUiOnsiJGlkIjoiMzQxMSIsIk1hcmdpbiI6eyIkaWQiOiIzNDEyIiwiVG9wIjowLjAsIkxlZnQiOjAuMCwiUmlnaHQiOjAuMCwiQm90dG9tIjowLjB9LCJQYWRkaW5nIjp7IiRpZCI6IjM0MTMiLCJUb3AiOjAuMCwiTGVmdCI6MC4wLCJSaWdodCI6MC4wLCJCb3R0b20iOjAuMH0sIkJhY2tncm91bmQiOnsiJGlkIjoiMzQxNCIsIkNvbG9yIjp7IiRpZCI6IjM0MTUiLCJBIjoyNTUsIlIiOjEzLCJHIjo1MywiQiI6MTh9fSwiSXNWaXNpYmxlIjp0cnVlLCJXaWR0aCI6MTIuMCwiSGVpZ2h0IjoxNC4wLCJCb3JkZXJTdHlsZSI6eyIkaWQiOiIzNDE2IiwiTGluZUNvbG9yIjp7IiRpZCI6IjM0MTciLCIkdHlwZSI6Ik5MUkUuQ29tbW9uLkRvbS5Tb2xpZENvbG9yQnJ1c2gsIE5MUkUuQ29tbW9uIiwiQ29sb3IiOnsiJGlkIjoiMzQxOCIsIkEiOjI1NSwiUiI6MjU1LCJHIjoyNTUsIkIiOjI1NX19LCJMaW5lV2VpZ2h0IjowLjAsIkxpbmVUeXBlIjowLCJQYXJlbnRTdHlsZSI6bnVsbH0sIlBhcmVudFN0eWxlIjpudWxsfSwiVGl0bGVTdHlsZSI6eyIkaWQiOiIzNDE5IiwiRm9udFNldHRpbmdzIjp7IiRpZCI6IjM0MjAiLCJGb250U2l6ZSI6MTEsIkZvbnROYW1lIjoiQ2FsaWJyaSIsIklzQm9sZCI6ZmFsc2UsIklzSXRhbGljIjpmYWxzZSwiSXNVbmRlcmxpbmVkIjpmYWxzZSwiUGFyZW50U3R5bGUiOm51bGx9LCJBdXRvU2l6ZSI6MCwiRm9yZWdyb3VuZCI6eyIkaWQiOiIzNDIxIiwiQ29sb3IiOnsiJGlkIjoiMzQyMiIsIkEiOjI1NSwiUiI6MCwiRyI6MCwiQiI6MH19LCJNYXhXaWR0aCI6MjAwLjAsIk1heEhlaWdodCI6IkluZmluaXR5IiwiU21hcnRGb3JlZ3JvdW5kSXNBY3RpdmUiOmZhbHNlLCJIb3Jpem9udGFsQWxpZ25tZW50IjoxLCJWZXJ0aWNhbEFsaWdubWVudCI6MSwiU21hcnRGb3JlZ3JvdW5kIjpudWxsLCJCYWNrZ3JvdW5kRmlsbFR5cGUiOjAsIk1hcmdpbiI6eyIkaWQiOiIzNDIzIiwiVG9wIjowLjAsIkxlZnQiOjAuMCwiUmlnaHQiOjAuMCwiQm90dG9tIjowLjB9LCJQYWRkaW5nIjp7IiRpZCI6IjM0MjQiLCJUb3AiOjAuMCwiTGVmdCI6MC4wLCJSaWdodCI6MC4wLCJCb3R0b20iOjAuMH0sIkJhY2tncm91bmQiOnsiJGlkIjoiMzQyNSIsIkNvbG9yIjp7IiRpZCI6IjM0MjYiLCJBIjoyNTUsIlIiOjAsIkciOjAsIkIiOjB9fSwiSXNWaXNpYmxlIjp0cnVlLCJXaWR0aCI6MC4wLCJIZWlnaHQiOjAuMCwiQm9yZGVyU3R5bGUiOnsiJGlkIjoiMzQyNyIsIkxpbmVDb2xvciI6bnVsbCwiTGluZVdlaWdodCI6MC4wLCJMaW5lVHlwZSI6MCwiUGFyZW50U3R5bGUiOm51bGx9LCJQYXJlbnRTdHlsZSI6bnVsbH0sIkRhdGVTdHlsZSI6eyIkaWQiOiIzNDI4IiwiRm9udFNldHRpbmdzIjp7IiRpZCI6IjM0MjkiLCJGb250U2l6ZSI6MTAsIkZvbnROYW1lIjoiQ2FsaWJyaSIsIklzQm9sZCI6ZmFsc2UsIklzSXRhbGljIjpmYWxzZSwiSXNVbmRlcmxpbmVkIjpmYWxzZSwiUGFyZW50U3R5bGUiOm51bGx9LCJBdXRvU2l6ZSI6MCwiRm9yZWdyb3VuZCI6eyIkaWQiOiIzNDMwIiwiQ29sb3IiOnsiJGlkIjoiMzQzMSIsIkEiOjI1NSwiUiI6MTQsIkciOjQwLCJCIjo2NX19LCJNYXhXaWR0aCI6MjAwLjAsIk1heEhlaWdodCI6IkluZmluaXR5IiwiU21hcnRGb3JlZ3JvdW5kSXNBY3RpdmUiOmZhbHNlLCJIb3Jpem9udGFsQWxpZ25tZW50IjoxLCJWZXJ0aWNhbEFsaWdubWVudCI6MSwiU21hcnRGb3JlZ3JvdW5kIjpudWxsLCJCYWNrZ3JvdW5kRmlsbFR5cGUiOjAsIk1hcmdpbiI6eyIkaWQiOiIzNDMyIiwiVG9wIjowLjAsIkxlZnQiOjAuMCwiUmlnaHQiOjAuMCwiQm90dG9tIjowLjB9LCJQYWRkaW5nIjp7IiRpZCI6IjM0MzMiLCJUb3AiOjAuMCwiTGVmdCI6MC4wLCJSaWdodCI6MC4wLCJCb3R0b20iOjAuMH0sIkJhY2tncm91bmQiOnsiJGlkIjoiMzQzNCIsIkNvbG9yIjp7IiRpZCI6IjM0MzUiLCJBIjoyNTUsIlIiOjE0LCJHIjo0MCwiQiI6NjV9fSwiSXNWaXNpYmxlIjp0cnVlLCJXaWR0aCI6MC4wLCJIZWlnaHQiOjAuMCwiQm9yZGVyU3R5bGUiOnsiJGlkIjoiMzQzNiIsIkxpbmVDb2xvciI6bnVsbCwiTGluZVdlaWdodCI6MC4wLCJMaW5lVHlwZSI6MCwiUGFyZW50U3R5bGUiOm51bGx9LCJQYXJlbnRTdHlsZSI6bnVsbH0sIkRhdGVGb3JtYXQiOnsiJGlkIjoiMzQzNy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zNDM4IiwiRm9ybWF0IjowLCJJc1Zpc2libGUiOmZhbHNlLCJMYXN0S25vd25WaXNpYmlsaXR5U3RhdGUiOmZhbHNlfSwiSXNWaXNpYmxlIjpmYWxzZSwiUGFyZW50U3R5bGUiOm51bGx9LCJEZWZhdWx0U3dpbWxhbmVNaWxlc3RvbmVTdHlsZSI6eyIkaWQiOiIzNDM5IiwiVGl0bGVQb3NpdGlvbiI6IkxlZnQiLCJEYXRlUG9zaXRpb24iOiJSaWdodCIsIlNoYXBlVHlwZSI6MSwiU2hhcGVTaXplIjowLCJTcGFjaW5nIjo1LCJTaGFwZVN0eWxlIjp7IiRpZCI6IjM0NDAiLCJNYXJnaW4iOnsiJGlkIjoiMzQ0MSIsIlRvcCI6MC4wLCJMZWZ0IjowLjAsIlJpZ2h0IjowLjAsIkJvdHRvbSI6MC4wfSwiUGFkZGluZyI6eyIkaWQiOiIzNDQyIiwiVG9wIjowLjAsIkxlZnQiOjAuMCwiUmlnaHQiOjAuMCwiQm90dG9tIjowLjB9LCJCYWNrZ3JvdW5kIjp7IiRpZCI6IjM0NDMiLCJDb2xvciI6eyIkaWQiOiIzNDQ0IiwiQSI6MjU1LCJSIjoyNSwiRyI6MTA3LCJCIjozNn19LCJJc1Zpc2libGUiOnRydWUsIldpZHRoIjoxMi4wLCJIZWlnaHQiOjE0LjAsIkJvcmRlclN0eWxlIjp7IiRpZCI6IjM0NDUiLCJMaW5lQ29sb3IiOnsiJGlkIjoiMzQ0NiIsIiR0eXBlIjoiTkxSRS5Db21tb24uRG9tLlNvbGlkQ29sb3JCcnVzaCwgTkxSRS5Db21tb24iLCJDb2xvciI6eyIkaWQiOiIzNDQ3IiwiQSI6MjU1LCJSIjoyMzQsIkciOjIyLCJCIjozMH19LCJMaW5lV2VpZ2h0IjowLjAsIkxpbmVUeXBlIjowLCJQYXJlbnRTdHlsZSI6bnVsbH0sIlBhcmVudFN0eWxlIjpudWxsfSwiVGl0bGVTdHlsZSI6eyIkaWQiOiIzNDQ4IiwiRm9udFNldHRpbmdzIjp7IiRpZCI6IjM0NDkiLCJGb250U2l6ZSI6MTEsIkZvbnROYW1lIjoiQ2FsaWJyaSIsIklzQm9sZCI6ZmFsc2UsIklzSXRhbGljIjpmYWxzZSwiSXNVbmRlcmxpbmVkIjpmYWxzZSwiUGFyZW50U3R5bGUiOm51bGx9LCJBdXRvU2l6ZSI6MCwiRm9yZWdyb3VuZCI6eyIkaWQiOiIzNDUwIiwiQ29sb3IiOnsiJGlkIjoiMzQ1MSIsIkEiOjI1NSwiUiI6MCwiRyI6MCwiQiI6MH19LCJNYXhXaWR0aCI6MjAwLjAsIk1heEhlaWdodCI6IkluZmluaXR5IiwiU21hcnRGb3JlZ3JvdW5kSXNBY3RpdmUiOmZhbHNlLCJIb3Jpem9udGFsQWxpZ25tZW50IjoyLCJWZXJ0aWNhbEFsaWdubWVudCI6MSwiU21hcnRGb3JlZ3JvdW5kIjpudWxsLCJCYWNrZ3JvdW5kRmlsbFR5cGUiOjAsIk1hcmdpbiI6eyIkaWQiOiIzNDUyIiwiVG9wIjowLjAsIkxlZnQiOjAuMCwiUmlnaHQiOjAuMCwiQm90dG9tIjowLjB9LCJQYWRkaW5nIjp7IiRpZCI6IjM0NTMiLCJUb3AiOjAuMCwiTGVmdCI6MC4wLCJSaWdodCI6MC4wLCJCb3R0b20iOjAuMH0sIkJhY2tncm91bmQiOnsiJGlkIjoiMzQ1NCIsIkNvbG9yIjp7IiRpZCI6IjM0NTUiLCJBIjoyNTUsIlIiOjAsIkciOjAsIkIiOjB9fSwiSXNWaXNpYmxlIjp0cnVlLCJXaWR0aCI6MC4wLCJIZWlnaHQiOjAuMCwiQm9yZGVyU3R5bGUiOnsiJGlkIjoiMzQ1NiIsIkxpbmVDb2xvciI6bnVsbCwiTGluZVdlaWdodCI6MC4wLCJMaW5lVHlwZSI6MCwiUGFyZW50U3R5bGUiOm51bGx9LCJQYXJlbnRTdHlsZSI6bnVsbH0sIkRhdGVTdHlsZSI6eyIkaWQiOiIzNDU3IiwiRm9udFNldHRpbmdzIjp7IiRpZCI6IjM0NTgiLCJGb250U2l6ZSI6MTAsIkZvbnROYW1lIjoiQ2FsaWJyaSIsIklzQm9sZCI6ZmFsc2UsIklzSXRhbGljIjpmYWxzZSwiSXNVbmRlcmxpbmVkIjpmYWxzZSwiUGFyZW50U3R5bGUiOm51bGx9LCJBdXRvU2l6ZSI6MCwiRm9yZWdyb3VuZCI6eyIkaWQiOiIzNDU5IiwiQ29sb3IiOnsiJGlkIjoiMzQ2MCIsIkEiOjI1NSwiUiI6MTQsIkciOjQwLCJCIjo2NX19LCJNYXhXaWR0aCI6MjAwLjAsIk1heEhlaWdodCI6IkluZmluaXR5IiwiU21hcnRGb3JlZ3JvdW5kSXNBY3RpdmUiOmZhbHNlLCJIb3Jpem9udGFsQWxpZ25tZW50IjowLCJWZXJ0aWNhbEFsaWdubWVudCI6MSwiU21hcnRGb3JlZ3JvdW5kIjpudWxsLCJCYWNrZ3JvdW5kRmlsbFR5cGUiOjAsIk1hcmdpbiI6eyIkaWQiOiIzNDYxIiwiVG9wIjowLjAsIkxlZnQiOjAuMCwiUmlnaHQiOjAuMCwiQm90dG9tIjowLjB9LCJQYWRkaW5nIjp7IiRpZCI6IjM0NjIiLCJUb3AiOjAuMCwiTGVmdCI6MC4wLCJSaWdodCI6MC4wLCJCb3R0b20iOjAuMH0sIkJhY2tncm91bmQiOnsiJGlkIjoiMzQ2MyIsIkNvbG9yIjp7IiRpZCI6IjM0NjQiLCJBIjoyNTUsIlIiOjE0LCJHIjo0MCwiQiI6NjV9fSwiSXNWaXNpYmxlIjp0cnVlLCJXaWR0aCI6MC4wLCJIZWlnaHQiOjAuMCwiQm9yZGVyU3R5bGUiOnsiJGlkIjoiMzQ2NSIsIkxpbmVDb2xvciI6bnVsbCwiTGluZVdlaWdodCI6MC4wLCJMaW5lVHlwZSI6MCwiUGFyZW50U3R5bGUiOm51bGx9LCJQYXJlbnRTdHlsZSI6bnVsbH0sIkRhdGVGb3JtYXQiOnsiJGlkIjoiMzQ2Ni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zNDY3IiwiRm9ybWF0IjowLCJJc1Zpc2libGUiOmZhbHNlLCJMYXN0S25vd25WaXNpYmlsaXR5U3RhdGUiOmZhbHNlfSwiSXNWaXNpYmxlIjp0cnVlLCJQYXJlbnRTdHlsZSI6bnVsbH0sIkRlZmF1bHRTd2ltbGFuZUFjdGl2aXR5U3R5bGUiOnsiJGlkIjoiMzQ2OCIsIkhlYWRlclN0eWxlIjp7IiRpZCI6IjM0NjkiLCJUZXh0U3R5bGUiOnsiJGlkIjoiMzQ3MCIsIkZvbnRTZXR0aW5ncyI6eyIkaWQiOiIzNDcxIiwiRm9udFNpemUiOjExLCJGb250TmFtZSI6IkNhbGlicmkiLCJJc0JvbGQiOmZhbHNlLCJJc0l0YWxpYyI6ZmFsc2UsIklzVW5kZXJsaW5lZCI6ZmFsc2UsIlBhcmVudFN0eWxlIjpudWxsfSwiQXV0b1NpemUiOjIsIkZvcmVncm91bmQiOnsiJGlkIjoiMzQ3MiIsIkNvbG9yIjp7IiRpZCI6IjM0NzMiLCJBIjoyNTUsIlIiOjAsIkciOjAsIkIiOjB9fSwiTWF4V2lkdGgiOiJJbmZpbml0eSIsIk1heEhlaWdodCI6IkluZmluaXR5IiwiU21hcnRGb3JlZ3JvdW5kSXNBY3RpdmUiOmZhbHNlLCJIb3Jpem9udGFsQWxpZ25tZW50IjowLCJWZXJ0aWNhbEFsaWdubWVudCI6MCwiU21hcnRGb3JlZ3JvdW5kIjpudWxsLCJCYWNrZ3JvdW5kRmlsbFR5cGUiOjAsIk1hcmdpbiI6eyIkaWQiOiIzNDc0IiwiVG9wIjowLjAsIkxlZnQiOjAuMCwiUmlnaHQiOjAuMCwiQm90dG9tIjowLjB9LCJQYWRkaW5nIjp7IiRpZCI6IjM0NzUiLCJUb3AiOjAuMCwiTGVmdCI6MC4wLCJSaWdodCI6MC4wLCJCb3R0b20iOjAuMH0sIkJhY2tncm91bmQiOnsiJGlkIjoiMzQ3NiIsIkNvbG9yIjp7IiRpZCI6IjM0NzciLCJBIjoyNTUsIlIiOjAsIkciOjAsIkIiOjB9fSwiSXNWaXNpYmxlIjp0cnVlLCJXaWR0aCI6MC4wLCJIZWlnaHQiOjAuMCwiQm9yZGVyU3R5bGUiOm51bGwsIlBhcmVudFN0eWxlIjpudWxsfSwiUmVjdGFuZ2xlU3R5bGUiOnsiJGlkIjoiMzQ3OCIsIk1hcmdpbiI6eyIkaWQiOiIzNDc5IiwiVG9wIjowLjAsIkxlZnQiOjAuMCwiUmlnaHQiOjAuMCwiQm90dG9tIjowLjB9LCJQYWRkaW5nIjp7IiRpZCI6IjM0ODAiLCJUb3AiOjAuMCwiTGVmdCI6MC4wLCJSaWdodCI6MC4wLCJCb3R0b20iOjAuMH0sIkJhY2tncm91bmQiOnsiJGlkIjoiMzQ4MSIsIkNvbG9yIjp7IiRpZCI6IjM0ODIiLCJBIjo2MywiUiI6MjUsIkciOjEwNywiQiI6MzZ9fSwiSXNWaXNpYmxlIjp0cnVlLCJXaWR0aCI6MC4wLCJIZWlnaHQiOjAuMCwiQm9yZGVyU3R5bGUiOnsiJGlkIjoiMzQ4MyIsIkxpbmVDb2xvciI6eyIkaWQiOiIzNDg0IiwiJHR5cGUiOiJOTFJFLkNvbW1vbi5Eb20uU29saWRDb2xvckJydXNoLCBOTFJFLkNvbW1vbiIsIkNvbG9yIjp7IiRpZCI6IjM0ODUiLCJBIjoyNTUsIlIiOjI1NSwiRyI6MjU1LCJCIjoyNTV9fSwiTGluZVdlaWdodCI6MC4wLCJMaW5lVHlwZSI6MCwiUGFyZW50U3R5bGUiOm51bGx9LCJQYXJlbnRTdHlsZSI6bnVsbH0sIk1hcmdpbiI6eyIkaWQiOiIzNDg2IiwiVG9wIjowLjAsIkxlZnQiOjAuMCwiUmlnaHQiOjAuMCwiQm90dG9tIjowLjB9LCJQYWRkaW5nIjp7IiRpZCI6IjM0ODciLCJUb3AiOjAuMCwiTGVmdCI6MC4wLCJSaWdodCI6MC4wLCJCb3R0b20iOjAuMH0sIkJhY2tncm91bmQiOm51bGwsIklzVmlzaWJsZSI6dHJ1ZSwiV2lkdGgiOjAuMCwiSGVpZ2h0IjowLjAsIkJvcmRlclN0eWxlIjpudWxsLCJQYXJlbnRTdHlsZSI6bnVsbH0sIkJhY2tncm91bmRTdHlsZSI6eyIkaWQiOiIzNDg4IiwiTWFyZ2luIjp7IiRpZCI6IjM0ODkiLCJUb3AiOjAuMCwiTGVmdCI6MC4wLCJSaWdodCI6MC4wLCJCb3R0b20iOjAuMH0sIlBhZGRpbmciOnsiJGlkIjoiMzQ5MCIsIlRvcCI6MC4wLCJMZWZ0IjowLjAsIlJpZ2h0IjowLjAsIkJvdHRvbSI6MC4wfSwiQmFja2dyb3VuZCI6eyIkaWQiOiIzNDkxIiwiQ29sb3IiOnsiJGlkIjoiMzQ5MiIsIkEiOjUxLCJSIjoyMDAsIkciOjIwMCwiQiI6MjAwfX0sIklzVmlzaWJsZSI6dHJ1ZSwiV2lkdGgiOjAuMCwiSGVpZ2h0IjowLjAsIkJvcmRlclN0eWxlIjp7IiRpZCI6IjM0OTMiLCJMaW5lQ29sb3IiOnsiJGlkIjoiMzQ5NCIsIiR0eXBlIjoiTkxSRS5Db21tb24uRG9tLlNvbGlkQ29sb3JCcnVzaCwgTkxSRS5Db21tb24iLCJDb2xvciI6eyIkaWQiOiIzNDk1IiwiQSI6MjU1LCJSIjoyMzQsIkciOjIyLCJCIjozMH19LCJMaW5lV2VpZ2h0IjowLjAsIkxpbmVUeXBlIjowLCJQYXJlbnRTdHlsZSI6bnVsbH0sIlBhcmVudFN0eWxlIjpudWxsfSwiTWFyZ2luIjp7IiRpZCI6IjM0OTYiLCJUb3AiOjAuMCwiTGVmdCI6MC4wLCJSaWdodCI6MC4wLCJCb3R0b20iOjAuMH0sIlBhZGRpbmciOnsiJGlkIjoiMzQ5NyIsIlRvcCI6MC4wLCJMZWZ0IjowLjAsIlJpZ2h0IjowLjAsIkJvdHRvbSI6MC4wfSwiSXNWaXNpYmxlIjp0cnVlLCJXaWR0aCI6MC4wLCJIZWlnaHQiOjAuMCwiQm9yZGVyU3R5bGUiOnsiJGlkIjoiMzQ5OCIsIkxpbmVDb2xvciI6bnVsbCwiTGluZVdlaWdodCI6MC4wLCJMaW5lVHlwZSI6MCwiUGFyZW50U3R5bGUiOm51bGx9LCJQYXJlbnRTdHlsZSI6bnVsbH0sIk1hcmdpbiI6eyIkaWQiOiIzNDk5IiwiVG9wIjowLjAsIkxlZnQiOjAuMCwiUmlnaHQiOjAuMCwiQm90dG9tIjowLjB9LCJQYWRkaW5nIjp7IiRpZCI6IjM1MDAiLCJUb3AiOjAuMCwiTGVmdCI6MC4wLCJSaWdodCI6MC4wLCJCb3R0b20iOjAuMH0sIklzVmlzaWJsZSI6dHJ1ZSwiV2lkdGgiOjAuMCwiSGVpZ2h0IjowLjAsIkJvcmRlclN0eWxlIjp7IiRpZCI6IjM1MDEiLCJMaW5lQ29sb3IiOm51bGwsIkxpbmVXZWlnaHQiOjAuMCwiTGluZVR5cGUiOjAsIlBhcmVudFN0eWxlIjpudWxsfSwiUGFyZW50U3R5bGUiOm51bGx9LHsiJGlkIjoiMzUwMiIsIlN0eWxlSWQiOiIwNzAyZGVhOC1jMTE0LTRkNzEtYmU0MC1jZDMwNjJjNDY5NzAiLCJIZWFkZXJTdHlsZSI6eyIkaWQiOiIzNTAzIiwiVGV4dElzVmVydGljYWwiOmZhbHNlLCJUZXh0U3R5bGUiOnsiJGlkIjoiMzUwNCIsIkZvbnRTZXR0aW5ncyI6eyIkaWQiOiIzNTA1IiwiRm9udFNpemUiOjExLCJGb250TmFtZSI6IkNhbGlicmkiLCJJc0JvbGQiOmZhbHNlLCJJc0l0YWxpYyI6ZmFsc2UsIklzVW5kZXJsaW5lZCI6ZmFsc2UsIlBhcmVudFN0eWxlIjpudWxsfSwiQXV0b1NpemUiOjIsIkZvcmVncm91bmQiOnsiJGlkIjoiMzUwNiIsIkNvbG9yIjp7IiRpZCI6IjM1MDciLCJBIjoyNTUsIlIiOjI1NSwiRyI6MjU1LCJCIjoyNTV9fSwiTWF4V2lkdGgiOiJJbmZpbml0eSIsIk1heEhlaWdodCI6IkluZmluaXR5IiwiU21hcnRGb3JlZ3JvdW5kSXNBY3RpdmUiOmZhbHNlLCJIb3Jpem9udGFsQWxpZ25tZW50IjowLCJWZXJ0aWNhbEFsaWdubWVudCI6MCwiU21hcnRGb3JlZ3JvdW5kIjpudWxsLCJCYWNrZ3JvdW5kRmlsbFR5cGUiOjAsIk1hcmdpbiI6eyIkaWQiOiIzNTA4IiwiVG9wIjowLjAsIkxlZnQiOjAuMCwiUmlnaHQiOjAuMCwiQm90dG9tIjowLjB9LCJQYWRkaW5nIjp7IiRpZCI6IjM1MDkiLCJUb3AiOjAuMCwiTGVmdCI6MC4wLCJSaWdodCI6MC4wLCJCb3R0b20iOjAuMH0sIkJhY2tncm91bmQiOnsiJGlkIjoiMzUxMCIsIkNvbG9yIjp7IiRpZCI6IjM1MTEiLCJBIjoyNTUsIlIiOjI1NSwiRyI6MjU1LCJCIjoyNTV9fSwiSXNWaXNpYmxlIjp0cnVlLCJXaWR0aCI6MC4wLCJIZWlnaHQiOjAuMCwiQm9yZGVyU3R5bGUiOm51bGwsIlBhcmVudFN0eWxlIjpudWxsfSwiUmVjdGFuZ2xlU3R5bGUiOnsiJGlkIjoiMzUxMiIsIk1hcmdpbiI6eyIkaWQiOiIzNTEzIiwiVG9wIjowLjAsIkxlZnQiOjAuMCwiUmlnaHQiOjAuMCwiQm90dG9tIjowLjB9LCJQYWRkaW5nIjp7IiRpZCI6IjM1MTQiLCJUb3AiOjAuMCwiTGVmdCI6MC4wLCJSaWdodCI6MC4wLCJCb3R0b20iOjAuMH0sIkJhY2tncm91bmQiOnsiJGlkIjoiMzUxNSIsIkNvbG9yIjp7IiRpZCI6IjM1MTYiLCJBIjoyNTUsIlIiOjE1LCJHIjoxNTgsIkIiOjIxM319LCJJc1Zpc2libGUiOnRydWUsIldpZHRoIjowLjAsIkhlaWdodCI6MC4wLCJCb3JkZXJTdHlsZSI6eyIkaWQiOiIzNTE3IiwiTGluZUNvbG9yIjp7IiRpZCI6IjM1MTgiLCIkdHlwZSI6Ik5MUkUuQ29tbW9uLkRvbS5Tb2xpZENvbG9yQnJ1c2gsIE5MUkUuQ29tbW9uIiwiQ29sb3IiOnsiJGlkIjoiMzUxOSIsIkEiOjI1NSwiUiI6MjU1LCJHIjoyNTUsIkIiOjI1NX19LCJMaW5lV2VpZ2h0IjowLjAsIkxpbmVUeXBlIjowLCJQYXJlbnRTdHlsZSI6bnVsbH0sIlBhcmVudFN0eWxlIjpudWxsfSwiTWFyZ2luIjp7IiRpZCI6IjM1MjAiLCJUb3AiOjAuMCwiTGVmdCI6MC4wLCJSaWdodCI6MC4wLCJCb3R0b20iOjAuMH0sIlBhZGRpbmciOnsiJGlkIjoiMzUyMSIsIlRvcCI6MC4wLCJMZWZ0IjowLjAsIlJpZ2h0IjowLjAsIkJvdHRvbSI6MC4wfSwiQmFja2dyb3VuZCI6bnVsbCwiSXNWaXNpYmxlIjp0cnVlLCJXaWR0aCI6MC4wLCJIZWlnaHQiOjAuMCwiQm9yZGVyU3R5bGUiOm51bGwsIlBhcmVudFN0eWxlIjpudWxsfSwiQmFja2dyb3VuZFN0eWxlIjp7IiRpZCI6IjM1MjIiLCJNYXJnaW4iOnsiJGlkIjoiMzUyMyIsIlRvcCI6MC4wLCJMZWZ0IjowLjAsIlJpZ2h0IjowLjAsIkJvdHRvbSI6MC4wfSwiUGFkZGluZyI6eyIkaWQiOiIzNTI0IiwiVG9wIjowLjAsIkxlZnQiOjAuMCwiUmlnaHQiOjAuMCwiQm90dG9tIjowLjB9LCJCYWNrZ3JvdW5kIjp7IiRpZCI6IjM1MjUiLCJDb2xvciI6eyIkaWQiOiIzNTI2IiwiQSI6NTEsIlIiOjIwMCwiRyI6MjAwLCJCIjoyMDB9fSwiSXNWaXNpYmxlIjp0cnVlLCJXaWR0aCI6MC4wLCJIZWlnaHQiOjAuMCwiQm9yZGVyU3R5bGUiOnsiJGlkIjoiMzUyNyIsIkxpbmVDb2xvciI6eyIkaWQiOiIzNTI4IiwiJHR5cGUiOiJOTFJFLkNvbW1vbi5Eb20uU29saWRDb2xvckJydXNoLCBOTFJFLkNvbW1vbiIsIkNvbG9yIjp7IiRpZCI6IjM1MjkiLCJBIjoyNTUsIlIiOjIzNCwiRyI6MjIsIkIiOjMwfX0sIkxpbmVXZWlnaHQiOjAuMCwiTGluZVR5cGUiOjAsIlBhcmVudFN0eWxlIjpudWxsfSwiUGFyZW50U3R5bGUiOm51bGx9LCJJc0Fib3ZlVGltZWJhbmQiOmZhbHNlLCJTcGFjaW5nIjozLCJEZWZhdWx0U3dpbWxhbmVUYXNrU3R5bGUiOnsiJGlkIjoiMzUzMCIsIiR0eXBlIjoiTkxSRS5Db21tb24uRG9tLlN0eWxlcy5FeHBsaWNpdFNldGFibGVUYXNrU3R5bGUsIE5MUkUuQ29tbW9uIiwiU2hhcGUiOjEsIlNoYXBlVGhpY2tuZXNzIjowLCJEdXJhdGlvbkZvcm1hdCI6MCwiSW5jbHVkZU5vbldvcmtpbmdEYXlzSW5EdXJhdGlvbiI6ZmFsc2UsIlBlcmNlbnRhZ2VDb21wbGV0ZVN0eWxlIjp7IiRpZCI6IjM1MzEiLCJGb250U2V0dGluZ3MiOnsiJGlkIjoiMzUzMiIsIkZvbnRTaXplIjoxMCwiRm9udE5hbWUiOiJDYWxpYnJpIiwiSXNCb2xkIjpmYWxzZSwiSXNJdGFsaWMiOmZhbHNlLCJJc1VuZGVybGluZWQiOmZhbHNlLCJQYXJlbnRTdHlsZSI6bnVsbH0sIkF1dG9TaXplIjowLCJGb3JlZ3JvdW5kIjp7IiRpZCI6IjM1MzMiLCJDb2xvciI6eyIkaWQiOiIzNTM0IiwiQSI6MjU1LCJSIjoyMzIsIkciOjIzMiwiQiI6MjMyfX0sIk1heFdpZHRoIjoyMDAuMCwiTWF4SGVpZ2h0IjoiSW5maW5pdHkiLCJTbWFydEZvcmVncm91bmRJc0FjdGl2ZSI6ZmFsc2UsIkhvcml6b250YWxBbGlnbm1lbnQiOjEsIlZlcnRpY2FsQWxpZ25tZW50IjoxLCJTbWFydEZvcmVncm91bmQiOm51bGwsIkJhY2tncm91bmRGaWxsVHlwZSI6MCwiTWFyZ2luIjp7IiRpZCI6IjM1MzUiLCJUb3AiOjAuMCwiTGVmdCI6MC4wLCJSaWdodCI6MC4wLCJCb3R0b20iOjAuMH0sIlBhZGRpbmciOnsiJGlkIjoiMzUzNiIsIlRvcCI6MC4wLCJMZWZ0IjowLjAsIlJpZ2h0IjowLjAsIkJvdHRvbSI6MC4wfSwiQmFja2dyb3VuZCI6eyIkaWQiOiIzNTM3IiwiQ29sb3IiOnsiJGlkIjoiMzUzOCIsIkEiOjg5LCJSIjowLCJHIjowLCJCIjowfX0sIklzVmlzaWJsZSI6dHJ1ZSwiV2lkdGgiOjAuMCwiSGVpZ2h0IjowLjAsIkJvcmRlclN0eWxlIjp7IiRpZCI6IjM1MzkiLCJMaW5lQ29sb3IiOm51bGwsIkxpbmVXZWlnaHQiOjAuMCwiTGluZVR5cGUiOjAsIlBhcmVudFN0eWxlIjpudWxsfSwiUGFyZW50U3R5bGUiOm51bGx9LCJEdXJhdGlvblN0eWxlIjp7IiRpZCI6IjM1NDAiLCJGb250U2V0dGluZ3MiOnsiJGlkIjoiMzU0MSIsIkZvbnRTaXplIjoxMCwiRm9udE5hbWUiOiJDYWxpYnJpIiwiSXNCb2xkIjpmYWxzZSwiSXNJdGFsaWMiOmZhbHNlLCJJc1VuZGVybGluZWQiOmZhbHNlLCJQYXJlbnRTdHlsZSI6bnVsbH0sIkF1dG9TaXplIjowLCJGb3JlZ3JvdW5kIjp7IiRpZCI6IjM1NDIiLCJDb2xvciI6eyIkaWQiOiIzNTQzIiwiQSI6MjU1LCJSIjoyMzcsIkciOjEyNSwiQiI6NDl9fSwiTWF4V2lkdGgiOjIwMC4wLCJNYXhIZWlnaHQiOiJJbmZpbml0eSIsIlNtYXJ0Rm9yZWdyb3VuZElzQWN0aXZlIjpmYWxzZSwiSG9yaXpvbnRhbEFsaWdubWVudCI6MCwiVmVydGljYWxBbGlnbm1lbnQiOjEsIlNtYXJ0Rm9yZWdyb3VuZCI6bnVsbCwiQmFja2dyb3VuZEZpbGxUeXBlIjowLCJNYXJnaW4iOnsiJGlkIjoiMzU0NCIsIlRvcCI6MC4wLCJMZWZ0IjowLjAsIlJpZ2h0IjowLjAsIkJvdHRvbSI6MC4wfSwiUGFkZGluZyI6eyIkaWQiOiIzNTQ1IiwiVG9wIjowLjAsIkxlZnQiOjAuMCwiUmlnaHQiOjAuMCwiQm90dG9tIjowLjB9LCJCYWNrZ3JvdW5kIjp7IiRpZCI6IjM1NDYiLCJDb2xvciI6eyIkaWQiOiIzNTQ3IiwiQSI6MjU1LCJSIjoyMzcsIkciOjEyNSwiQiI6NDl9fSwiSXNWaXNpYmxlIjp0cnVlLCJXaWR0aCI6MC4wLCJIZWlnaHQiOjAuMCwiQm9yZGVyU3R5bGUiOnsiJGlkIjoiMzU0OCIsIkxpbmVDb2xvciI6bnVsbCwiTGluZVdlaWdodCI6MC4wLCJMaW5lVHlwZSI6MCwiUGFyZW50U3R5bGUiOm51bGx9LCJQYXJlbnRTdHlsZSI6bnVsbH0sIkhvcml6b250YWxDb25uZWN0b3JTdHlsZSI6eyIkaWQiOiIzNTQ5IiwiTGluZUNvbG9yIjp7IiRpZCI6IjM1NTAiLCIkdHlwZSI6Ik5MUkUuQ29tbW9uLkRvbS5Tb2xpZENvbG9yQnJ1c2gsIE5MUkUuQ29tbW9uIiwiQ29sb3IiOnsiJGlkIjoiMzU1MSIsIkEiOjI1NSwiUiI6MCwiRyI6MCwiQiI6MH19LCJMaW5lV2VpZ2h0IjowLjAsIkxpbmVUeXBlIjowLCJQYXJlbnRTdHlsZSI6bnVsbH0sIlZlcnRpY2FsQ29ubmVjdG9yU3R5bGUiOnsiJGlkIjoiMzU1MiIsIkxpbmVDb2xvciI6eyIkaWQiOiIzNTUzIiwiJHR5cGUiOiJOTFJFLkNvbW1vbi5Eb20uU29saWRDb2xvckJydXNoLCBOTFJFLkNvbW1vbiIsIkNvbG9yIjp7IiRpZCI6IjM1NTQiLCJBIjoyNTUsIlIiOjAsIkciOjAsIkIiOjB9fSwiTGluZVdlaWdodCI6MC4wLCJMaW5lVHlwZSI6MCwiUGFyZW50U3R5bGUiOm51bGx9LCJNYXJnaW4iOm51bGwsIlN0YXJ0RGF0ZVBvc2l0aW9uIjozLCJFbmREYXRlUG9zaXRpb24iOjMsIkRhdGVJc1Zpc2libGUiOnRydWUsIlRpdGxlUG9zaXRpb24iOjQsIkR1cmF0aW9uUG9zaXRpb24iOjYsIlBlcmNlbnRhZ2VDb21wbGV0ZWRQb3NpdGlvbiI6MiwiU3BhY2luZyI6MywiSXNCZWxvd1RpbWViYW5kIjpmYWxzZSwiUGVyY2VudGFnZUNvbXBsZXRlU2hhcGVPcGFjaXR5IjozNSwiU2hhcGVTdHlsZSI6eyIkaWQiOiIzNTU1IiwiTWFyZ2luIjp7IiRpZCI6IjM1NTYiLCJUb3AiOjAuMCwiTGVmdCI6NC4wLCJSaWdodCI6NC4wLCJCb3R0b20iOjAuMH0sIlBhZGRpbmciOnsiJGlkIjoiMzU1NyIsIlRvcCI6MC4wLCJMZWZ0IjowLjAsIlJpZ2h0IjowLjAsIkJvdHRvbSI6MC4wfSwiQmFja2dyb3VuZCI6eyIkaWQiOiIzNTU4IiwiQ29sb3IiOnsiJGlkIjoiMzU1OSIsIkEiOjI1NSwiUiI6MTUsIkciOjE1OCwiQiI6MjEzfX0sIklzVmlzaWJsZSI6dHJ1ZSwiV2lkdGgiOjAuMCwiSGVpZ2h0IjoxMC4wLCJCb3JkZXJTdHlsZSI6eyIkaWQiOiIzNTYwIiwiTGluZUNvbG9yIjp7IiRpZCI6IjM1NjEiLCIkdHlwZSI6Ik5MUkUuQ29tbW9uLkRvbS5Tb2xpZENvbG9yQnJ1c2gsIE5MUkUuQ29tbW9uIiwiQ29sb3IiOnsiJGlkIjoiMzU2MiIsIkEiOjI1NSwiUiI6MjM0LCJHIjoyMiwiQiI6MzB9fSwiTGluZVdlaWdodCI6MC4wLCJMaW5lVHlwZSI6MCwiUGFyZW50U3R5bGUiOm51bGx9LCJQYXJlbnRTdHlsZSI6bnVsbH0sIlRpdGxlU3R5bGUiOnsiJGlkIjoiMzU2MyIsIkZvbnRTZXR0aW5ncyI6eyIkaWQiOiIzNTY0IiwiRm9udFNpemUiOjExLCJGb250TmFtZSI6IkNhbGlicmkiLCJJc0JvbGQiOmZhbHNlLCJJc0l0YWxpYyI6ZmFsc2UsIklzVW5kZXJsaW5lZCI6ZmFsc2UsIlBhcmVudFN0eWxlIjpudWxsfSwiQXV0b1NpemUiOjAsIkZvcmVncm91bmQiOnsiJGlkIjoiMzU2NSIsIkNvbG9yIjp7IiRpZCI6IjM1NjY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MzU2NyIsIlRvcCI6MC4wLCJMZWZ0IjowLjAsIlJpZ2h0IjowLjAsIkJvdHRvbSI6MC4wfSwiUGFkZGluZyI6eyIkaWQiOiIzNTY4IiwiVG9wIjowLjAsIkxlZnQiOjAuMCwiUmlnaHQiOjAuMCwiQm90dG9tIjowLjB9LCJCYWNrZ3JvdW5kIjp7IiRpZCI6IjM1NjkiLCJDb2xvciI6eyIkaWQiOiIzNTcwIiwiQSI6MjU1LCJSIjowLCJHIjowLCJCIjowfX0sIklzVmlzaWJsZSI6dHJ1ZSwiV2lkdGgiOjAuMCwiSGVpZ2h0IjowLjAsIkJvcmRlclN0eWxlIjp7IiRpZCI6IjM1NzEiLCJMaW5lQ29sb3IiOm51bGwsIkxpbmVXZWlnaHQiOjAuMCwiTGluZVR5cGUiOjAsIlBhcmVudFN0eWxlIjpudWxsfSwiUGFyZW50U3R5bGUiOm51bGx9LCJEYXRlU3R5bGUiOnsiJGlkIjoiMzU3MiIsIkZvbnRTZXR0aW5ncyI6eyIkaWQiOiIzNTczIiwiRm9udFNpemUiOjEwLCJGb250TmFtZSI6IkNhbGlicmkiLCJJc0JvbGQiOmZhbHNlLCJJc0l0YWxpYyI6ZmFsc2UsIklzVW5kZXJsaW5lZCI6ZmFsc2UsIlBhcmVudFN0eWxlIjpudWxsfSwiQXV0b1NpemUiOjAsIkZvcmVncm91bmQiOnsiJGlkIjoiMzU3NCIsIkNvbG9yIjp7IiRpZCI6IjM1NzUiLCJBIjoyNTUsIlIiOjE0LCJHIjo0MCwiQiI6NjV9fSwiTWF4V2lkdGgiOjIwMC4wLCJNYXhIZWlnaHQiOiJJbmZpbml0eSIsIlNtYXJ0Rm9yZWdyb3VuZElzQWN0aXZlIjpmYWxzZSwiSG9yaXpvbnRhbEFsaWdubWVudCI6MiwiVmVydGljYWxBbGlnbm1lbnQiOjEsIlNtYXJ0Rm9yZWdyb3VuZCI6bnVsbCwiQmFja2dyb3VuZEZpbGxUeXBlIjowLCJNYXJnaW4iOnsiJGlkIjoiMzU3NiIsIlRvcCI6MC4wLCJMZWZ0IjowLjAsIlJpZ2h0IjowLjAsIkJvdHRvbSI6MC4wfSwiUGFkZGluZyI6eyIkaWQiOiIzNTc3IiwiVG9wIjowLjAsIkxlZnQiOjAuMCwiUmlnaHQiOjAuMCwiQm90dG9tIjowLjB9LCJCYWNrZ3JvdW5kIjp7IiRpZCI6IjM1NzgiLCJDb2xvciI6eyIkaWQiOiIzNTc5IiwiQSI6MjU1LCJSIjoxNCwiRyI6NDAsIkIiOjY1fX0sIklzVmlzaWJsZSI6dHJ1ZSwiV2lkdGgiOjAuMCwiSGVpZ2h0IjowLjAsIkJvcmRlclN0eWxlIjp7IiRpZCI6IjM1ODAiLCJMaW5lQ29sb3IiOm51bGwsIkxpbmVXZWlnaHQiOjAuMCwiTGluZVR5cGUiOjAsIlBhcmVudFN0eWxlIjpudWxsfSwiUGFyZW50U3R5bGUiOm51bGx9LCJEYXRlRm9ybWF0Ijp7IiRpZCI6IjM1ODE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MzU4MiIsIkZvcm1hdCI6MCwiSXNWaXNpYmxlIjpmYWxzZSwiTGFzdEtub3duVmlzaWJpbGl0eVN0YXRlIjpmYWxzZX0sIklzVmlzaWJsZSI6dHJ1ZSwiUGFyZW50U3R5bGUiOm51bGwsIl9leHBsaWNpdGx5U2V0Ijp7IiRpZCI6IjM1ODMiLCJTaGFwZVN0eWxlIjpmYWxzZSwiVGl0bGVTdHlsZSI6ZmFsc2UsIkRhdGVTdHlsZSI6ZmFsc2UsIkhvcml6b250YWxDb25uZWN0b3JTdHlsZSI6ZmFsc2UsIlZlcnRpY2FsQ29ubmVjdG9yU3R5bGUiOmZhbHNlLCJQZXJjZW50YWdlQ29tcGxldGVTaGFwZU9wYWNpdHkiOmZhbHNlLCJTaGFwZSI6ZmFsc2UsIlNoYXBlVGhpY2tuZXNzIjpmYWxzZSwiRHVyYXRpb25Gb3JtYXQiOmZhbHNlLCJJbmNsdWRlTm9uV29ya2luZ0RheXNJbkR1cmF0aW9uIjpmYWxzZSwiTWFyZ2luIjpmYWxzZSwiU3RhcnREYXRlUG9zaXRpb24iOmZhbHNlLCJFbmREYXRlUG9zaXRpb24iOmZhbHNlLCJUaXRsZVBvc2l0aW9uIjpmYWxzZSwiRHVyYXRpb25Qb3NpdGlvbiI6ZmFsc2UsIlBlcmNlbnRhZ2VDb21wbGV0ZWRQb3NpdGlvbiI6ZmFsc2UsIlNwYWNpbmciOmZhbHNlLCJJc0JlbG93VGltZWJhbmQiOmZhbHNlLCJEYXRlRm9ybWF0IjpmYWxzZSwiV2Vla051bWJlcmluZyI6ZmFsc2UsIklzVmlzaWJsZSI6ZmFsc2V9fSwiRGVmYXVsdFN3aW1sYW5lTW90U3R5bGUiOnsiJGlkIjoiMzU4NCIsIlNoYXBlIjoxLCJDb25uZWN0b3JNYXJnaW4iOnsiJGlkIjoiMzU4NSIsIlRvcCI6MC4wLCJMZWZ0IjoyLjAsIlJpZ2h0IjoyLjAsIkJvdHRvbSI6MC4wfSwiQ29ubmVjdG9yU3R5bGUiOnsiJGlkIjoiMzU4NiIsIkxpbmVDb2xvciI6eyIkaWQiOiIzNTg3IiwiJHR5cGUiOiJOTFJFLkNvbW1vbi5Eb20uU29saWRDb2xvckJydXNoLCBOTFJFLkNvbW1vbiIsIkNvbG9yIjp7IiRpZCI6IjM1ODgiLCJBIjoxMjcsIlIiOjExLCJHIjoxMTgsIkIiOjE1OX19LCJMaW5lV2VpZ2h0IjoxLjAsIkxpbmVUeXBlIjowLCJQYXJlbnRTdHlsZSI6bnVsbH0sIklzQmVsb3dUaW1lYmFuZCI6ZmFsc2UsIlBvc2l0aW9uT25UYXNrIjoxLCJIaWRlRGF0ZSI6ZmFsc2UsIlNoYXBlU2l6ZSI6MCwiU3BhY2luZyI6MC4wLCJQYWRkaW5nIjp7IiRpZCI6IjM1ODkiLCJUb3AiOjUuMCwiTGVmdCI6My4wLCJSaWdodCI6MC4wLCJCb3R0b20iOjIuMH0sIlNoYXBlU3R5bGUiOnsiJGlkIjoiMzU5MCIsIk1hcmdpbiI6eyIkaWQiOiIzNTkxIiwiVG9wIjowLjAsIkxlZnQiOjAuMCwiUmlnaHQiOjAuMCwiQm90dG9tIjowLjB9LCJQYWRkaW5nIjp7IiRpZCI6IjM1OTIiLCJUb3AiOjAuMCwiTGVmdCI6MC4wLCJSaWdodCI6MC4wLCJCb3R0b20iOjAuMH0sIkJhY2tncm91bmQiOnsiJGlkIjoiMzU5MyIsIkNvbG9yIjp7IiRpZCI6IjM1OTQiLCJBIjoyNTUsIlIiOjExLCJHIjoxMTgsIkIiOjE1OX19LCJJc1Zpc2libGUiOnRydWUsIldpZHRoIjoxMi4wLCJIZWlnaHQiOjE0LjAsIkJvcmRlclN0eWxlIjp7IiRpZCI6IjM1OTUiLCJMaW5lQ29sb3IiOnsiJGlkIjoiMzU5NiIsIiR0eXBlIjoiTkxSRS5Db21tb24uRG9tLlNvbGlkQ29sb3JCcnVzaCwgTkxSRS5Db21tb24iLCJDb2xvciI6eyIkaWQiOiIzNTk3IiwiQSI6MjU1LCJSIjoyNTUsIkciOjAsIkIiOjB9fSwiTGluZVdlaWdodCI6MC4wLCJMaW5lVHlwZSI6MCwiUGFyZW50U3R5bGUiOm51bGx9LCJQYXJlbnRTdHlsZSI6bnVsbH0sIlRpdGxlU3R5bGUiOnsiJGlkIjoiMzU5OCIsIkZvbnRTZXR0aW5ncyI6eyIkaWQiOiIzNTk5IiwiRm9udFNpemUiOjExLCJGb250TmFtZSI6IkNhbGlicmkiLCJJc0JvbGQiOmZhbHNlLCJJc0l0YWxpYyI6ZmFsc2UsIklzVW5kZXJsaW5lZCI6ZmFsc2UsIlBhcmVudFN0eWxlIjpudWxsfSwiQXV0b1NpemUiOjAsIkZvcmVncm91bmQiOnsiJGlkIjoiMzYwMCIsIkNvbG9yIjp7IiRpZCI6IjM2MDEiLCJBIjoyNTUsIlIiOjAsIkciOjAsIkIiOjB9fSwiTWF4V2lkdGgiOjIwMC4wLCJNYXhIZWlnaHQiOiJJbmZpbml0eSIsIlNtYXJ0Rm9yZWdyb3VuZElzQWN0aXZlIjpmYWxzZSwiSG9yaXpvbnRhbEFsaWdubWVudCI6MSwiVmVydGljYWxBbGlnbm1lbnQiOjEsIlNtYXJ0Rm9yZWdyb3VuZCI6bnVsbCwiQmFja2dyb3VuZEZpbGxUeXBlIjowLCJNYXJnaW4iOnsiJGlkIjoiMzYwMiIsIlRvcCI6MC4wLCJMZWZ0IjowLjAsIlJpZ2h0IjowLjAsIkJvdHRvbSI6MC4wfSwiUGFkZGluZyI6eyIkaWQiOiIzNjAzIiwiVG9wIjowLjAsIkxlZnQiOjAuMCwiUmlnaHQiOjAuMCwiQm90dG9tIjowLjB9LCJCYWNrZ3JvdW5kIjp7IiRpZCI6IjM2MDQiLCJDb2xvciI6eyIkaWQiOiIzNjA1IiwiQSI6MjU1LCJSIjowLCJHIjowLCJCIjowfX0sIklzVmlzaWJsZSI6dHJ1ZSwiV2lkdGgiOjAuMCwiSGVpZ2h0IjowLjAsIkJvcmRlclN0eWxlIjp7IiRpZCI6IjM2MDYiLCJMaW5lQ29sb3IiOm51bGwsIkxpbmVXZWlnaHQiOjAuMCwiTGluZVR5cGUiOjAsIlBhcmVudFN0eWxlIjpudWxsfSwiUGFyZW50U3R5bGUiOm51bGx9LCJEYXRlU3R5bGUiOnsiJGlkIjoiMzYwNyIsIkZvbnRTZXR0aW5ncyI6eyIkaWQiOiIzNjA4IiwiRm9udFNpemUiOjEwLCJGb250TmFtZSI6IkNhbGlicmkiLCJJc0JvbGQiOmZhbHNlLCJJc0l0YWxpYyI6ZmFsc2UsIklzVW5kZXJsaW5lZCI6ZmFsc2UsIlBhcmVudFN0eWxlIjpudWxsfSwiQXV0b1NpemUiOjAsIkZvcmVncm91bmQiOnsiJGlkIjoiMzYwOSIsIkNvbG9yIjp7IiRpZCI6IjM2MTAiLCJBIjoyNTUsIlIiOjE0LCJHIjo0MCwiQiI6NjV9fSwiTWF4V2lkdGgiOjIwMC4wLCJNYXhIZWlnaHQiOiJJbmZpbml0eSIsIlNtYXJ0Rm9yZWdyb3VuZElzQWN0aXZlIjpmYWxzZSwiSG9yaXpvbnRhbEFsaWdubWVudCI6MSwiVmVydGljYWxBbGlnbm1lbnQiOjEsIlNtYXJ0Rm9yZWdyb3VuZCI6bnVsbCwiQmFja2dyb3VuZEZpbGxUeXBlIjowLCJNYXJnaW4iOnsiJGlkIjoiMzYxMSIsIlRvcCI6MC4wLCJMZWZ0IjowLjAsIlJpZ2h0IjowLjAsIkJvdHRvbSI6MC4wfSwiUGFkZGluZyI6eyIkaWQiOiIzNjEyIiwiVG9wIjowLjAsIkxlZnQiOjAuMCwiUmlnaHQiOjAuMCwiQm90dG9tIjowLjB9LCJCYWNrZ3JvdW5kIjp7IiRpZCI6IjM2MTMiLCJDb2xvciI6eyIkaWQiOiIzNjE0IiwiQSI6MjU1LCJSIjoxNCwiRyI6NDAsIkIiOjY1fX0sIklzVmlzaWJsZSI6dHJ1ZSwiV2lkdGgiOjAuMCwiSGVpZ2h0IjowLjAsIkJvcmRlclN0eWxlIjp7IiRpZCI6IjM2MTUiLCJMaW5lQ29sb3IiOm51bGwsIkxpbmVXZWlnaHQiOjAuMCwiTGluZVR5cGUiOjAsIlBhcmVudFN0eWxlIjpudWxsfSwiUGFyZW50U3R5bGUiOm51bGx9LCJEYXRlRm9ybWF0Ijp7IiRpZCI6IjM2MTY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MzYxNyIsIkZvcm1hdCI6MCwiSXNWaXNpYmxlIjpmYWxzZSwiTGFzdEtub3duVmlzaWJpbGl0eVN0YXRlIjpmYWxzZX0sIklzVmlzaWJsZSI6ZmFsc2UsIlBhcmVudFN0eWxlIjpudWxsfSwiRGVmYXVsdFN3aW1sYW5lTWlsZXN0b25lU3R5bGUiOnsiJGlkIjoiMzYxOCIsIlRpdGxlUG9zaXRpb24iOiJMZWZ0IiwiRGF0ZVBvc2l0aW9uIjoiUmlnaHQiLCJTaGFwZVR5cGUiOjEsIlNoYXBlU2l6ZSI6MCwiU3BhY2luZyI6NSwiU2hhcGVTdHlsZSI6eyIkaWQiOiIzNjE5IiwiTWFyZ2luIjp7IiRpZCI6IjM2MjAiLCJUb3AiOjAuMCwiTGVmdCI6MC4wLCJSaWdodCI6MC4wLCJCb3R0b20iOjAuMH0sIlBhZGRpbmciOnsiJGlkIjoiMzYyMSIsIlRvcCI6MC4wLCJMZWZ0IjowLjAsIlJpZ2h0IjowLjAsIkJvdHRvbSI6MC4wfSwiQmFja2dyb3VuZCI6eyIkaWQiOiIzNjIyIiwiQ29sb3IiOnsiJGlkIjoiMzYyMyIsIkEiOjI1NSwiUiI6MTUsIkciOjE1OCwiQiI6MjEzfX0sIklzVmlzaWJsZSI6dHJ1ZSwiV2lkdGgiOjEyLjAsIkhlaWdodCI6MTQuMCwiQm9yZGVyU3R5bGUiOnsiJGlkIjoiMzYyNCIsIkxpbmVDb2xvciI6eyIkaWQiOiIzNjI1IiwiJHR5cGUiOiJOTFJFLkNvbW1vbi5Eb20uU29saWRDb2xvckJydXNoLCBOTFJFLkNvbW1vbiIsIkNvbG9yIjp7IiRpZCI6IjM2MjYiLCJBIjoyNTUsIlIiOjIzNCwiRyI6MjIsIkIiOjMwfX0sIkxpbmVXZWlnaHQiOjAuMCwiTGluZVR5cGUiOjAsIlBhcmVudFN0eWxlIjpudWxsfSwiUGFyZW50U3R5bGUiOm51bGx9LCJUaXRsZVN0eWxlIjp7IiRpZCI6IjM2MjciLCJGb250U2V0dGluZ3MiOnsiJGlkIjoiMzYyOCIsIkZvbnRTaXplIjoxMSwiRm9udE5hbWUiOiJDYWxpYnJpIiwiSXNCb2xkIjpmYWxzZSwiSXNJdGFsaWMiOmZhbHNlLCJJc1VuZGVybGluZWQiOmZhbHNlLCJQYXJlbnRTdHlsZSI6bnVsbH0sIkF1dG9TaXplIjowLCJGb3JlZ3JvdW5kIjp7IiRpZCI6IjM2MjkiLCJDb2xvciI6eyIkaWQiOiIzNjMwIiwiQSI6MjU1LCJSIjowLCJHIjowLCJCIjowfX0sIk1heFdpZHRoIjoyMDAuMCwiTWF4SGVpZ2h0IjoiSW5maW5pdHkiLCJTbWFydEZvcmVncm91bmRJc0FjdGl2ZSI6ZmFsc2UsIkhvcml6b250YWxBbGlnbm1lbnQiOjIsIlZlcnRpY2FsQWxpZ25tZW50IjoxLCJTbWFydEZvcmVncm91bmQiOm51bGwsIkJhY2tncm91bmRGaWxsVHlwZSI6MCwiTWFyZ2luIjp7IiRpZCI6IjM2MzEiLCJUb3AiOjAuMCwiTGVmdCI6MC4wLCJSaWdodCI6MC4wLCJCb3R0b20iOjAuMH0sIlBhZGRpbmciOnsiJGlkIjoiMzYzMiIsIlRvcCI6MC4wLCJMZWZ0IjowLjAsIlJpZ2h0IjowLjAsIkJvdHRvbSI6MC4wfSwiQmFja2dyb3VuZCI6eyIkaWQiOiIzNjMzIiwiQ29sb3IiOnsiJGlkIjoiMzYzNCIsIkEiOjI1NSwiUiI6MCwiRyI6MCwiQiI6MH19LCJJc1Zpc2libGUiOnRydWUsIldpZHRoIjowLjAsIkhlaWdodCI6MC4wLCJCb3JkZXJTdHlsZSI6eyIkaWQiOiIzNjM1IiwiTGluZUNvbG9yIjpudWxsLCJMaW5lV2VpZ2h0IjowLjAsIkxpbmVUeXBlIjowLCJQYXJlbnRTdHlsZSI6bnVsbH0sIlBhcmVudFN0eWxlIjpudWxsfSwiRGF0ZVN0eWxlIjp7IiRpZCI6IjM2MzYiLCJGb250U2V0dGluZ3MiOnsiJGlkIjoiMzYzNyIsIkZvbnRTaXplIjoxMCwiRm9udE5hbWUiOiJDYWxpYnJpIiwiSXNCb2xkIjpmYWxzZSwiSXNJdGFsaWMiOmZhbHNlLCJJc1VuZGVybGluZWQiOmZhbHNlLCJQYXJlbnRTdHlsZSI6bnVsbH0sIkF1dG9TaXplIjowLCJGb3JlZ3JvdW5kIjp7IiRpZCI6IjM2MzgiLCJDb2xvciI6eyIkaWQiOiIzNjM5IiwiQSI6MjU1LCJSIjoxNCwiRyI6NDAsIkIiOjY1fX0sIk1heFdpZHRoIjoyMDAuMCwiTWF4SGVpZ2h0IjoiSW5maW5pdHkiLCJTbWFydEZvcmVncm91bmRJc0FjdGl2ZSI6ZmFsc2UsIkhvcml6b250YWxBbGlnbm1lbnQiOjAsIlZlcnRpY2FsQWxpZ25tZW50IjoxLCJTbWFydEZvcmVncm91bmQiOm51bGwsIkJhY2tncm91bmRGaWxsVHlwZSI6MCwiTWFyZ2luIjp7IiRpZCI6IjM2NDAiLCJUb3AiOjAuMCwiTGVmdCI6MC4wLCJSaWdodCI6MC4wLCJCb3R0b20iOjAuMH0sIlBhZGRpbmciOnsiJGlkIjoiMzY0MSIsIlRvcCI6MC4wLCJMZWZ0IjowLjAsIlJpZ2h0IjowLjAsIkJvdHRvbSI6MC4wfSwiQmFja2dyb3VuZCI6eyIkaWQiOiIzNjQyIiwiQ29sb3IiOnsiJGlkIjoiMzY0MyIsIkEiOjI1NSwiUiI6MTQsIkciOjQwLCJCIjo2NX19LCJJc1Zpc2libGUiOnRydWUsIldpZHRoIjowLjAsIkhlaWdodCI6MC4wLCJCb3JkZXJTdHlsZSI6eyIkaWQiOiIzNjQ0IiwiTGluZUNvbG9yIjpudWxsLCJMaW5lV2VpZ2h0IjowLjAsIkxpbmVUeXBlIjowLCJQYXJlbnRTdHlsZSI6bnVsbH0sIlBhcmVudFN0eWxlIjpudWxsfSwiRGF0ZUZvcm1hdCI6eyIkaWQiOiIzNjQ1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M2NDYiLCJGb3JtYXQiOjAsIklzVmlzaWJsZSI6ZmFsc2UsIkxhc3RLbm93blZpc2liaWxpdHlTdGF0ZSI6ZmFsc2V9LCJJc1Zpc2libGUiOnRydWUsIlBhcmVudFN0eWxlIjpudWxsfSwiRGVmYXVsdFN3aW1sYW5lQWN0aXZpdHlTdHlsZSI6eyIkaWQiOiIzNjQ3IiwiSGVhZGVyU3R5bGUiOnsiJGlkIjoiMzY0OCIsIlRleHRTdHlsZSI6eyIkaWQiOiIzNjQ5IiwiRm9udFNldHRpbmdzIjp7IiRpZCI6IjM2NTAiLCJGb250U2l6ZSI6MTEsIkZvbnROYW1lIjoiQ2FsaWJyaSIsIklzQm9sZCI6ZmFsc2UsIklzSXRhbGljIjpmYWxzZSwiSXNVbmRlcmxpbmVkIjpmYWxzZSwiUGFyZW50U3R5bGUiOm51bGx9LCJBdXRvU2l6ZSI6MiwiRm9yZWdyb3VuZCI6eyIkaWQiOiIzNjUxIiwiQ29sb3IiOnsiJGlkIjoiMzY1MiIsIkEiOjI1NSwiUiI6MCwiRyI6MCwiQiI6MH19LCJNYXhXaWR0aCI6IkluZmluaXR5IiwiTWF4SGVpZ2h0IjoiSW5maW5pdHkiLCJTbWFydEZvcmVncm91bmRJc0FjdGl2ZSI6ZmFsc2UsIkhvcml6b250YWxBbGlnbm1lbnQiOjAsIlZlcnRpY2FsQWxpZ25tZW50IjowLCJTbWFydEZvcmVncm91bmQiOm51bGwsIkJhY2tncm91bmRGaWxsVHlwZSI6MCwiTWFyZ2luIjp7IiRpZCI6IjM2NTMiLCJUb3AiOjAuMCwiTGVmdCI6MC4wLCJSaWdodCI6MC4wLCJCb3R0b20iOjAuMH0sIlBhZGRpbmciOnsiJGlkIjoiMzY1NCIsIlRvcCI6MC4wLCJMZWZ0IjowLjAsIlJpZ2h0IjowLjAsIkJvdHRvbSI6MC4wfSwiQmFja2dyb3VuZCI6eyIkaWQiOiIzNjU1IiwiQ29sb3IiOnsiJGlkIjoiMzY1NiIsIkEiOjI1NSwiUiI6MCwiRyI6MCwiQiI6MH19LCJJc1Zpc2libGUiOnRydWUsIldpZHRoIjowLjAsIkhlaWdodCI6MC4wLCJCb3JkZXJTdHlsZSI6bnVsbCwiUGFyZW50U3R5bGUiOm51bGx9LCJSZWN0YW5nbGVTdHlsZSI6eyIkaWQiOiIzNjU3IiwiTWFyZ2luIjp7IiRpZCI6IjM2NTgiLCJUb3AiOjAuMCwiTGVmdCI6MC4wLCJSaWdodCI6MC4wLCJCb3R0b20iOjAuMH0sIlBhZGRpbmciOnsiJGlkIjoiMzY1OSIsIlRvcCI6MC4wLCJMZWZ0IjowLjAsIlJpZ2h0IjowLjAsIkJvdHRvbSI6MC4wfSwiQmFja2dyb3VuZCI6eyIkaWQiOiIzNjYwIiwiQ29sb3IiOnsiJGlkIjoiMzY2MSIsIkEiOjEyNywiUiI6MTUsIkciOjE1OCwiQiI6MjEzfX0sIklzVmlzaWJsZSI6dHJ1ZSwiV2lkdGgiOjAuMCwiSGVpZ2h0IjowLjAsIkJvcmRlclN0eWxlIjp7IiRpZCI6IjM2NjIiLCJMaW5lQ29sb3IiOnsiJGlkIjoiMzY2MyIsIiR0eXBlIjoiTkxSRS5Db21tb24uRG9tLlNvbGlkQ29sb3JCcnVzaCwgTkxSRS5Db21tb24iLCJDb2xvciI6eyIkaWQiOiIzNjY0IiwiQSI6MjU1LCJSIjoyNTUsIkciOjAsIkIiOjB9fSwiTGluZVdlaWdodCI6MC4wLCJMaW5lVHlwZSI6MCwiUGFyZW50U3R5bGUiOm51bGx9LCJQYXJlbnRTdHlsZSI6bnVsbH0sIk1hcmdpbiI6eyIkaWQiOiIzNjY1IiwiVG9wIjowLjAsIkxlZnQiOjAuMCwiUmlnaHQiOjAuMCwiQm90dG9tIjowLjB9LCJQYWRkaW5nIjp7IiRpZCI6IjM2NjYiLCJUb3AiOjAuMCwiTGVmdCI6MC4wLCJSaWdodCI6MC4wLCJCb3R0b20iOjAuMH0sIkJhY2tncm91bmQiOm51bGwsIklzVmlzaWJsZSI6dHJ1ZSwiV2lkdGgiOjAuMCwiSGVpZ2h0IjowLjAsIkJvcmRlclN0eWxlIjpudWxsLCJQYXJlbnRTdHlsZSI6bnVsbH0sIkJhY2tncm91bmRTdHlsZSI6eyIkaWQiOiIzNjY3IiwiTWFyZ2luIjp7IiRpZCI6IjM2NjgiLCJUb3AiOjAuMCwiTGVmdCI6MC4wLCJSaWdodCI6MC4wLCJCb3R0b20iOjAuMH0sIlBhZGRpbmciOnsiJGlkIjoiMzY2OSIsIlRvcCI6MC4wLCJMZWZ0IjowLjAsIlJpZ2h0IjowLjAsIkJvdHRvbSI6MC4wfSwiQmFja2dyb3VuZCI6eyIkaWQiOiIzNjcwIiwiQ29sb3IiOnsiJGlkIjoiMzY3MSIsIkEiOjUxLCJSIjoyMDAsIkciOjIwMCwiQiI6MjAwfX0sIklzVmlzaWJsZSI6dHJ1ZSwiV2lkdGgiOjAuMCwiSGVpZ2h0IjowLjAsIkJvcmRlclN0eWxlIjp7IiRpZCI6IjM2NzIiLCJMaW5lQ29sb3IiOnsiJGlkIjoiMzY3MyIsIiR0eXBlIjoiTkxSRS5Db21tb24uRG9tLlNvbGlkQ29sb3JCcnVzaCwgTkxSRS5Db21tb24iLCJDb2xvciI6eyIkaWQiOiIzNjc0IiwiQSI6MjU1LCJSIjoyMzQsIkciOjIyLCJCIjozMH19LCJMaW5lV2VpZ2h0IjowLjAsIkxpbmVUeXBlIjowLCJQYXJlbnRTdHlsZSI6bnVsbH0sIlBhcmVudFN0eWxlIjpudWxsfSwiTWFyZ2luIjp7IiRpZCI6IjM2NzUiLCJUb3AiOjAuMCwiTGVmdCI6MC4wLCJSaWdodCI6MC4wLCJCb3R0b20iOjAuMH0sIlBhZGRpbmciOnsiJGlkIjoiMzY3NiIsIlRvcCI6MC4wLCJMZWZ0IjowLjAsIlJpZ2h0IjowLjAsIkJvdHRvbSI6MC4wfSwiSXNWaXNpYmxlIjp0cnVlLCJXaWR0aCI6MC4wLCJIZWlnaHQiOjAuMCwiQm9yZGVyU3R5bGUiOnsiJGlkIjoiMzY3NyIsIkxpbmVDb2xvciI6bnVsbCwiTGluZVdlaWdodCI6MC4wLCJMaW5lVHlwZSI6MCwiUGFyZW50U3R5bGUiOm51bGx9LCJQYXJlbnRTdHlsZSI6bnVsbH0sIk1hcmdpbiI6eyIkaWQiOiIzNjc4IiwiVG9wIjowLjAsIkxlZnQiOjAuMCwiUmlnaHQiOjAuMCwiQm90dG9tIjowLjB9LCJQYWRkaW5nIjp7IiRpZCI6IjM2NzkiLCJUb3AiOjAuMCwiTGVmdCI6MC4wLCJSaWdodCI6MC4wLCJCb3R0b20iOjAuMH0sIklzVmlzaWJsZSI6dHJ1ZSwiV2lkdGgiOjAuMCwiSGVpZ2h0IjowLjAsIkJvcmRlclN0eWxlIjp7IiRpZCI6IjM2ODAiLCJMaW5lQ29sb3IiOm51bGwsIkxpbmVXZWlnaHQiOjAuMCwiTGluZVR5cGUiOjAsIlBhcmVudFN0eWxlIjpudWxsfSwiUGFyZW50U3R5bGUiOm51bGx9XX0sIlNjYWxlIjpudWxsLCJTY2FsZVYyIjp7IiRpZCI6IjM2ODEiLCJTdGFydERhdGUiOiIwMDAxLTAxLTAxVDAwOjAwOjAwIiwiRW5kRGF0ZSI6IjIwMjctMTEtMjNUMjM6NTk6MDAiLCJBdXRvRGF0ZVJhbmdlIjp0cnVlLCJXb3JraW5nRGF5cyI6MzEsIkZpc2NhbFllYXIiOnsiJGlkIjoiMzY4MiIsIlN0YXJ0TW9udGgiOjEsIlVzZVN0YXJ0aW5nWWVhckZvck51bWJlcmluZyI6dHJ1ZSwiU2hvd0Zpc2NhbFllYXJMYWJlbCI6dHJ1ZX0sIlRvZGF5TWFya2VyVGV4dCI6IlRvZGF5IiwiQXV0b1NjYWxlVHlwZSI6ZmFsc2UsIlRpbWViYW5kU2NhbGVzIjp7IiRpZCI6IjM2ODMiLCJUb3BTY2FsZUxheWVyIjp7IiRpZCI6IjM2ODQiLCJGb3JtYXQiOiJNTU0iLCJUeXBlIjo0LCJHcm91cGluZ0ludGVydmFscyI6eyIkaWQiOiIzNjg1IiwiSXNTZXQiOmZhbHNlLCJHcm91cGluZ1N0ZXBDb3VudCI6MX19LCJNaWRkbGVTY2FsZUxheWVyIjp7IiRpZCI6IjM2ODYiLCJGb3JtYXQiOiJNTU0iLCJUeXBlIjozLCJHcm91cGluZ0ludGVydmFscyI6eyIkaWQiOiIzNjg3IiwiSXNTZXQiOmZhbHNlLCJHcm91cGluZ1N0ZXBDb3VudCI6MX19LCJCb3R0b21TY2FsZUxheWVyIjp7IiRpZCI6IjM2ODgiLCJGb3JtYXQiOm51bGwsIlR5cGUiOjAsIkdyb3VwaW5nSW50ZXJ2YWxzIjp7IiRpZCI6IjM2ODkiLCJJc1NldCI6ZmFsc2UsIkdyb3VwaW5nU3RlcENvdW50IjoxfX19fSwiTWlsZXN0b25lcyI6W3siJGlkIjoiMzY5MCIsIkRhdGUiOiIyMDI3LTA2LTA4VDIzOjU5OjAwIiwiU3R5bGUiOnsiJGlkIjoiMzY5MSIsIlNoYXBlIjoyLCJDb25uZWN0b3JNYXJnaW4iOnsiJGlkIjoiMzY5MiIsIlRvcCI6MC4wLCJMZWZ0IjoyLjAsIlJpZ2h0IjoyLjAsIkJvdHRvbSI6MC4wfSwiQ29ubmVjdG9yU3R5bGUiOnsiJGlkIjoiMzY5MyIsIkxpbmVDb2xvciI6eyIkaWQiOiIzNjk0IiwiJHR5cGUiOiJOTFJFLkNvbW1vbi5Eb20uU29saWRDb2xvckJydXNoLCBOTFJFLkNvbW1vbiIsIkNvbG9yIjp7IiRpZCI6IjM2OTUiLCJBIjoxMjcsIlIiOjIxLCJHIjo5NiwiQiI6MTMwfX0sIkxpbmVXZWlnaHQiOjEuMCwiTGluZVR5cGUiOjAsIlBhcmVudFN0eWxlIjpudWxsfSwiSXNCZWxvd1RpbWViYW5kIjpmYWxzZSwiUG9zaXRpb25PblRhc2siOjAsIkhpZGVEYXRlIjpmYWxzZSwiU2hhcGVTaXplIjoxLCJTcGFjaW5nIjowLjAsIlBhZGRpbmciOnsiJGlkIjoiMzY5NiIsIlRvcCI6NS4wLCJMZWZ0IjozLjAsIlJpZ2h0IjowLjAsIkJvdHRvbSI6Mi4wfSwiU2hhcGVTdHlsZSI6eyIkaWQiOiIzNjk3IiwiTWFyZ2luIjp7IiRpZCI6IjM2OTgiLCJUb3AiOjAuMCwiTGVmdCI6MC4wLCJSaWdodCI6MC4wLCJCb3R0b20iOjAuMH0sIlBhZGRpbmciOnsiJGlkIjoiMzY5OSIsIlRvcCI6MC4wLCJMZWZ0IjowLjAsIlJpZ2h0IjowLjAsIkJvdHRvbSI6MC4wfSwiQmFja2dyb3VuZCI6eyIkaWQiOiIzNzAwIiwiQ29sb3IiOnsiJGlkIjoiMzcwMSIsIkEiOjI1NSwiUiI6MjEsIkciOjk2LCJCIjoxMzB9fSwiSXNWaXNpYmxlIjp0cnVlLCJXaWR0aCI6MTMuMCwiSGVpZ2h0IjoxMy4wLCJCb3JkZXJTdHlsZSI6eyIkaWQiOiIzNzAyIiwiTGluZUNvbG9yIjp7IiRpZCI6IjM3MDMiLCIkdHlwZSI6Ik5MUkUuQ29tbW9uLkRvbS5Tb2xpZENvbG9yQnJ1c2gsIE5MUkUuQ29tbW9uIiwiQ29sb3IiOnsiJGlkIjoiMzcwNCIsIkEiOjI1NSwiUiI6MjM0LCJHIjoyMiwiQiI6MzB9fSwiTGluZVdlaWdodCI6MC4wLCJMaW5lVHlwZSI6MCwiUGFyZW50U3R5bGUiOm51bGx9LCJQYXJlbnRTdHlsZSI6bnVsbH0sIlRpdGxlU3R5bGUiOnsiJGlkIjoiMzcwNSIsIkZvbnRTZXR0aW5ncyI6eyIkaWQiOiIzNzA2IiwiRm9udFNpemUiOjExLCJGb250TmFtZSI6IkNhbGlicmkiLCJJc0JvbGQiOnRydWUsIklzSXRhbGljIjpmYWxzZSwiSXNVbmRlcmxpbmVkIjpmYWxzZSwiUGFyZW50U3R5bGUiOm51bGx9LCJBdXRvU2l6ZSI6MCwiRm9yZWdyb3VuZCI6eyIkaWQiOiIzNzA3IiwiQ29sb3IiOnsiJGlkIjoiMzcwOC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zNzA5IiwiVG9wIjowLjAsIkxlZnQiOjAuMCwiUmlnaHQiOjAuMCwiQm90dG9tIjowLjB9LCJQYWRkaW5nIjp7IiRpZCI6IjM3MTAiLCJUb3AiOjAuMCwiTGVmdCI6MC4wLCJSaWdodCI6MC4wLCJCb3R0b20iOjAuMH0sIkJhY2tncm91bmQiOnsiJGlkIjoiMzcxMSIsIkNvbG9yIjp7IiRpZCI6IjM3MTIiLCJBIjowLCJSIjoyNTUsIkciOjI1NSwiQiI6MjU1fX0sIklzVmlzaWJsZSI6dHJ1ZSwiV2lkdGgiOjAuMCwiSGVpZ2h0IjowLjAsIkJvcmRlclN0eWxlIjp7IiRpZCI6IjM3MTMiLCJMaW5lQ29sb3IiOm51bGwsIkxpbmVXZWlnaHQiOjAuMCwiTGluZVR5cGUiOjAsIlBhcmVudFN0eWxlIjpudWxsfSwiUGFyZW50U3R5bGUiOm51bGx9LCJEYXRlU3R5bGUiOnsiJGlkIjoiMzcxNCIsIkZvbnRTZXR0aW5ncyI6eyIkaWQiOiIzNzE1IiwiRm9udFNpemUiOjEwLCJGb250TmFtZSI6IkNhbGlicmkiLCJJc0JvbGQiOmZhbHNlLCJJc0l0YWxpYyI6ZmFsc2UsIklzVW5kZXJsaW5lZCI6ZmFsc2UsIlBhcmVudFN0eWxlIjpudWxsfSwiQXV0b1NpemUiOjAsIkZvcmVncm91bmQiOnsiJGlkIjoiMzcxNiIsIkNvbG9yIjp7IiRpZCI6IjM3MTciLCJBIjoyNTUsIlIiOjE0LCJHIjo0MCwiQiI6NjV9fSwiTWF4V2lkdGgiOjIwMC4wLCJNYXhIZWlnaHQiOiJJbmZpbml0eSIsIlNtYXJ0Rm9yZWdyb3VuZElzQWN0aXZlIjpmYWxzZSwiSG9yaXpvbnRhbEFsaWdubWVudCI6MCwiVmVydGljYWxBbGlnbm1lbnQiOjEsIlNtYXJ0Rm9yZWdyb3VuZCI6bnVsbCwiQmFja2dyb3VuZEZpbGxUeXBlIjowLCJNYXJnaW4iOnsiJGlkIjoiMzcxOCIsIlRvcCI6MC4wLCJMZWZ0IjowLjAsIlJpZ2h0IjowLjAsIkJvdHRvbSI6MC4wfSwiUGFkZGluZyI6eyIkaWQiOiIzNzE5IiwiVG9wIjowLjAsIkxlZnQiOjAuMCwiUmlnaHQiOjAuMCwiQm90dG9tIjowLjB9LCJCYWNrZ3JvdW5kIjp7IiRpZCI6IjM3MjAiLCJDb2xvciI6eyIkaWQiOiIzNzIxIiwiQSI6MCwiUiI6MjU1LCJHIjoyNTUsIkIiOjI1NX19LCJJc1Zpc2libGUiOnRydWUsIldpZHRoIjowLjAsIkhlaWdodCI6MC4wLCJCb3JkZXJTdHlsZSI6eyIkaWQiOiIzNzIyIiwiTGluZUNvbG9yIjpudWxsLCJMaW5lV2VpZ2h0IjowLjAsIkxpbmVUeXBlIjowLCJQYXJlbnRTdHlsZSI6bnVsbH0sIlBhcmVudFN0eWxlIjpudWxsfSwiRGF0ZUZvcm1hdCI6eyIkaWQiOiIzNzIzIiwiRm9ybWF0U3RyaW5nIjoiTU1NIGQsIHl5eXkiLCJTZXBhcmF0b3IiOiIvIiwiVXNlSW50ZXJuYXRpb25hbERhdGVGb3JtYXQiOmZhbHNlLCJEYXRlSXNWaXNpYmxlIjp0cnVlLCJUaW1lSXNWaXNpYmxlIjpmYWxzZSwiSG91ckRpZ2l0cyI6MSwiQW1QbURlc2lnbmF0b3IiOjIsIlRyaW0wME1pbnV0ZXMiOmZhbHNlLCJMYXN0S25vd25WaXNpYmlsaXR5U3RhdGUiOm51bGx9LCJXZWVrTnVtYmVyaW5nIjp7IiRpZCI6IjM3MjQiLCJGb3JtYXQiOjAsIklzVmlzaWJsZSI6ZmFsc2UsIkxhc3RLbm93blZpc2liaWxpdHlTdGF0ZSI6ZmFsc2V9LCJJc1Zpc2libGUiOnRydWUsIlBhcmVudFN0eWxlIjpudWxsfSwiSW5kZXgiOjAsIlBlcmNlbnRhZ2VDb21wbGV0ZSI6bnVsbCwiUG9zaXRpb24iOnsiUmF0aW8iOjAuMCwiSXNDdXN0b20iOmZhbHNlfSwiRGF0ZUZvcm1hdCI6eyIkcmVmIjoiMzcyMyJ9LCJXZWVrTnVtYmVyaW5nIjp7IiRpZCI6IjM3MjUiLCJGb3JtYXQiOjAsIklzVmlzaWJsZSI6ZmFsc2UsIkxhc3RLbm93blZpc2liaWxpdHlTdGF0ZSI6ZmFsc2V9LCJSZWxhdGVkVGFza0lkIjoiMDAwMDAwMDAtMDAwMC0wMDAwLTAwMDAtMDAwMDAwMDAwMDAwIiwiSWQiOiI5NTFiNjBkMS1jYTdiLTQ3YWMtYWFmMi1kNzFkZjI4MWE3NTUiLCJJbXBvcnRJZCI6bnVsbCwiVGl0bGUiOiJTdGFydCBvZiBDQyIsIk5vdGUiOm51bGwsIkh5cGVybGluayI6eyIkaWQiOiIzNzI2IiwiQWRkcmVzcyI6IiIsIlN1YkFkZHJlc3MiOiIifSwiSXNDaGFuZ2VkIjpmYWxzZSwiSXNOZXciOmZhbHNlfSx7IiRpZCI6IjM3MjciLCJEYXRlIjoiMjAyNy0xMS0yM1QyMzo1OTowMCIsIlN0eWxlIjp7IiRpZCI6IjM3MjgiLCJTaGFwZSI6MiwiQ29ubmVjdG9yTWFyZ2luIjp7IiRpZCI6IjM3MjkiLCJUb3AiOjAuMCwiTGVmdCI6Mi4wLCJSaWdodCI6Mi4wLCJCb3R0b20iOjAuMH0sIkNvbm5lY3RvclN0eWxlIjp7IiRpZCI6IjM3MzAiLCJMaW5lQ29sb3IiOnsiJGlkIjoiMzczMSIsIiR0eXBlIjoiTkxSRS5Db21tb24uRG9tLlNvbGlkQ29sb3JCcnVzaCwgTkxSRS5Db21tb24iLCJDb2xvciI6eyIkaWQiOiIzNzMyIiwiQSI6MTI3LCJSIjoyMzMsIkciOjExMywiQiI6NTB9fSwiTGluZVdlaWdodCI6MS4wLCJMaW5lVHlwZSI6MCwiUGFyZW50U3R5bGUiOm51bGx9LCJJc0JlbG93VGltZWJhbmQiOmZhbHNlLCJQb3NpdGlvbk9uVGFzayI6MCwiSGlkZURhdGUiOmZhbHNlLCJTaGFwZVNpemUiOjEsIlNwYWNpbmciOjAuMCwiUGFkZGluZyI6eyIkaWQiOiIzNzMzIiwiVG9wIjo1LjAsIkxlZnQiOjMuMCwiUmlnaHQiOjAuMCwiQm90dG9tIjoyLjB9LCJTaGFwZVN0eWxlIjp7IiRpZCI6IjM3MzQiLCJNYXJnaW4iOnsiJGlkIjoiMzczNSIsIlRvcCI6MC4wLCJMZWZ0IjowLjAsIlJpZ2h0IjowLjAsIkJvdHRvbSI6MC4wfSwiUGFkZGluZyI6eyIkaWQiOiIzNzM2IiwiVG9wIjowLjAsIkxlZnQiOjAuMCwiUmlnaHQiOjAuMCwiQm90dG9tIjowLjB9LCJCYWNrZ3JvdW5kIjp7IiRpZCI6IjM3MzciLCJDb2xvciI6eyIkaWQiOiIzNzM4IiwiQSI6MjU1LCJSIjoyMzMsIkciOjExMywiQiI6NTB9fSwiSXNWaXNpYmxlIjp0cnVlLCJXaWR0aCI6MTMuMCwiSGVpZ2h0IjoxMy4wLCJCb3JkZXJTdHlsZSI6eyIkaWQiOiIzNzM5IiwiTGluZUNvbG9yIjp7IiRpZCI6IjM3NDAiLCIkdHlwZSI6Ik5MUkUuQ29tbW9uLkRvbS5Tb2xpZENvbG9yQnJ1c2gsIE5MUkUuQ29tbW9uIiwiQ29sb3IiOnsiJGlkIjoiMzc0MSIsIkEiOjI1NSwiUiI6MjM0LCJHIjoyMiwiQiI6MzB9fSwiTGluZVdlaWdodCI6MC4wLCJMaW5lVHlwZSI6MCwiUGFyZW50U3R5bGUiOm51bGx9LCJQYXJlbnRTdHlsZSI6bnVsbH0sIlRpdGxlU3R5bGUiOnsiJGlkIjoiMzc0MiIsIkZvbnRTZXR0aW5ncyI6eyIkaWQiOiIzNzQzIiwiRm9udFNpemUiOjExLCJGb250TmFtZSI6IkNhbGlicmkiLCJJc0JvbGQiOnRydWUsIklzSXRhbGljIjpmYWxzZSwiSXNVbmRlcmxpbmVkIjpmYWxzZSwiUGFyZW50U3R5bGUiOm51bGx9LCJBdXRvU2l6ZSI6MiwiRm9yZWdyb3VuZCI6eyIkaWQiOiIzNzQ0IiwiQ29sb3IiOnsiJGlkIjoiMzc0NSIsIkEiOjI1NSwiUiI6MCwiRyI6MCwiQiI6MH19LCJNYXhXaWR0aCI6OTguMTQ1Mjc4OTMwNjY0MDYzLCJNYXhIZWlnaHQiOiJJbmZpbml0eSIsIlNtYXJ0Rm9yZWdyb3VuZElzQWN0aXZlIjpmYWxzZSwiSG9yaXpvbnRhbEFsaWdubWVudCI6MCwiVmVydGljYWxBbGlnbm1lbnQiOjEsIlNtYXJ0Rm9yZWdyb3VuZCI6bnVsbCwiQmFja2dyb3VuZEZpbGxUeXBlIjowLCJNYXJnaW4iOnsiJGlkIjoiMzc0NiIsIlRvcCI6MC4wLCJMZWZ0IjowLjAsIlJpZ2h0IjowLjAsIkJvdHRvbSI6MC4wfSwiUGFkZGluZyI6eyIkaWQiOiIzNzQ3IiwiVG9wIjowLjAsIkxlZnQiOjAuMCwiUmlnaHQiOjAuMCwiQm90dG9tIjowLjB9LCJCYWNrZ3JvdW5kIjp7IiRpZCI6IjM3NDgiLCJDb2xvciI6eyIkaWQiOiIzNzQ5IiwiQSI6MCwiUiI6MjU1LCJHIjoyNTUsIkIiOjI1NX19LCJJc1Zpc2libGUiOnRydWUsIldpZHRoIjowLjAsIkhlaWdodCI6MC4wLCJCb3JkZXJTdHlsZSI6eyIkaWQiOiIzNzUwIiwiTGluZUNvbG9yIjpudWxsLCJMaW5lV2VpZ2h0IjowLjAsIkxpbmVUeXBlIjowLCJQYXJlbnRTdHlsZSI6bnVsbH0sIlBhcmVudFN0eWxlIjpudWxsfSwiRGF0ZVN0eWxlIjp7IiRpZCI6IjM3NTEiLCJGb250U2V0dGluZ3MiOnsiJGlkIjoiMzc1MiIsIkZvbnRTaXplIjoxMCwiRm9udE5hbWUiOiJDYWxpYnJpIiwiSXNCb2xkIjpmYWxzZSwiSXNJdGFsaWMiOmZhbHNlLCJJc1VuZGVybGluZWQiOmZhbHNlLCJQYXJlbnRTdHlsZSI6bnVsbH0sIkF1dG9TaXplIjowLCJGb3JlZ3JvdW5kIjp7IiRpZCI6IjM3NTMiLCJDb2xvciI6eyIkaWQiOiIzNzU0IiwiQSI6MjU1LCJSIjoxNCwiRyI6NDAsIkIiOjY1fX0sIk1heFdpZHRoIjoyMDAuMCwiTWF4SGVpZ2h0IjoiSW5maW5pdHkiLCJTbWFydEZvcmVncm91bmRJc0FjdGl2ZSI6ZmFsc2UsIkhvcml6b250YWxBbGlnbm1lbnQiOjAsIlZlcnRpY2FsQWxpZ25tZW50IjoxLCJTbWFydEZvcmVncm91bmQiOm51bGwsIkJhY2tncm91bmRGaWxsVHlwZSI6MCwiTWFyZ2luIjp7IiRpZCI6IjM3NTUiLCJUb3AiOjAuMCwiTGVmdCI6MC4wLCJSaWdodCI6MC4wLCJCb3R0b20iOjAuMH0sIlBhZGRpbmciOnsiJGlkIjoiMzc1NiIsIlRvcCI6MC4wLCJMZWZ0IjowLjAsIlJpZ2h0IjowLjAsIkJvdHRvbSI6MC4wfSwiQmFja2dyb3VuZCI6eyIkaWQiOiIzNzU3IiwiQ29sb3IiOnsiJGlkIjoiMzc1OCIsIkEiOjAsIlIiOjI1NSwiRyI6MjU1LCJCIjoyNTV9fSwiSXNWaXNpYmxlIjp0cnVlLCJXaWR0aCI6MC4wLCJIZWlnaHQiOjAuMCwiQm9yZGVyU3R5bGUiOnsiJGlkIjoiMzc1OSIsIkxpbmVDb2xvciI6bnVsbCwiTGluZVdlaWdodCI6MC4wLCJMaW5lVHlwZSI6MCwiUGFyZW50U3R5bGUiOm51bGx9LCJQYXJlbnRTdHlsZSI6bnVsbH0sIkRhdGVGb3JtYXQiOnsiJGlkIjoiMzc2MCIsIkZvcm1hdFN0cmluZyI6Ik1NTSBkLCB5eXl5IiwiU2VwYXJhdG9yIjoiLyIsIlVzZUludGVybmF0aW9uYWxEYXRlRm9ybWF0IjpmYWxzZSwiRGF0ZUlzVmlzaWJsZSI6dHJ1ZSwiVGltZUlzVmlzaWJsZSI6ZmFsc2UsIkhvdXJEaWdpdHMiOjEsIkFtUG1EZXNpZ25hdG9yIjoyLCJUcmltMDBNaW51dGVzIjpmYWxzZSwiTGFzdEtub3duVmlzaWJpbGl0eVN0YXRlIjpudWxsfSwiV2Vla051bWJlcmluZyI6eyIkaWQiOiIzNzYxIiwiRm9ybWF0IjowLCJJc1Zpc2libGUiOmZhbHNlLCJMYXN0S25vd25WaXNpYmlsaXR5U3RhdGUiOmZhbHNlfSwiSXNWaXNpYmxlIjp0cnVlLCJQYXJlbnRTdHlsZSI6bnVsbH0sIkluZGV4IjoxLCJQZXJjZW50YWdlQ29tcGxldGUiOm51bGwsIlBvc2l0aW9uIjp7IlJhdGlvIjowLjAsIklzQ3VzdG9tIjpmYWxzZX0sIkRhdGVGb3JtYXQiOnsiJHJlZiI6IjM3NjAifSwiV2Vla051bWJlcmluZyI6eyIkaWQiOiIzNzYyIiwiRm9ybWF0IjowLCJJc1Zpc2libGUiOmZhbHNlLCJMYXN0S25vd25WaXNpYmlsaXR5U3RhdGUiOmZhbHNlfSwiUmVsYXRlZFRhc2tJZCI6IjAwMDAwMDAwLTAwMDAtMDAwMC0wMDAwLTAwMDAwMDAwMDAwMCIsIklkIjoiYWVmMzJjMzAtMTI2Yy00NTcyLTkwYjktYTY5ODgwYzE4NTJkIiwiSW1wb3J0SWQiOm51bGwsIlRpdGxlIjoiVEc1L1NBUiBhcHByb3ZhbCIsIk5vdGUiOm51bGwsIkh5cGVybGluayI6eyIkaWQiOiIzNzYzIiwiQWRkcmVzcyI6IiIsIlN1YkFkZHJlc3MiOiIifSwiSXNDaGFuZ2VkIjpmYWxzZSwiSXNOZXciOmZhbHNlfSx7IiRpZCI6IjM3NjQiLCJEYXRlIjoiMjAyNi0xMC0wN1QyMzo1OTowMCIsIlN0eWxlIjp7IiRpZCI6IjM3NjUiLCJTaGFwZSI6MiwiQ29ubmVjdG9yTWFyZ2luIjp7IiRpZCI6IjM3NjYiLCJUb3AiOjAuMCwiTGVmdCI6Mi4wLCJSaWdodCI6Mi4wLCJCb3R0b20iOjAuMH0sIkNvbm5lY3RvclN0eWxlIjp7IiRpZCI6IjM3NjciLCJMaW5lQ29sb3IiOnsiJGlkIjoiMzc2OCIsIiR0eXBlIjoiTkxSRS5Db21tb24uRG9tLlNvbGlkQ29sb3JCcnVzaCwgTkxSRS5Db21tb24iLCJDb2xvciI6eyIkaWQiOiIzNzY5IiwiQSI6MTI3LCJSIjoyMzMsIkciOjExMywiQiI6NTB9fSwiTGluZVdlaWdodCI6MS4wLCJMaW5lVHlwZSI6MCwiUGFyZW50U3R5bGUiOm51bGx9LCJJc0JlbG93VGltZWJhbmQiOmZhbHNlLCJQb3NpdGlvbk9uVGFzayI6MCwiSGlkZURhdGUiOmZhbHNlLCJTaGFwZVNpemUiOjEsIlNwYWNpbmciOjAuMCwiUGFkZGluZyI6eyIkaWQiOiIzNzcwIiwiVG9wIjo1LjAsIkxlZnQiOjMuMCwiUmlnaHQiOjAuMCwiQm90dG9tIjoyLjB9LCJTaGFwZVN0eWxlIjp7IiRpZCI6IjM3NzEiLCJNYXJnaW4iOnsiJGlkIjoiMzc3MiIsIlRvcCI6MC4wLCJMZWZ0IjowLjAsIlJpZ2h0IjowLjAsIkJvdHRvbSI6MC4wfSwiUGFkZGluZyI6eyIkaWQiOiIzNzczIiwiVG9wIjowLjAsIkxlZnQiOjAuMCwiUmlnaHQiOjAuMCwiQm90dG9tIjowLjB9LCJCYWNrZ3JvdW5kIjp7IiRpZCI6IjM3NzQiLCJDb2xvciI6eyIkaWQiOiIzNzc1IiwiQSI6MjU1LCJSIjoyMzMsIkciOjExMywiQiI6NTB9fSwiSXNWaXNpYmxlIjp0cnVlLCJXaWR0aCI6MTMuMCwiSGVpZ2h0IjoxMy4wLCJCb3JkZXJTdHlsZSI6eyIkaWQiOiIzNzc2IiwiTGluZUNvbG9yIjp7IiRpZCI6IjM3NzciLCIkdHlwZSI6Ik5MUkUuQ29tbW9uLkRvbS5Tb2xpZENvbG9yQnJ1c2gsIE5MUkUuQ29tbW9uIiwiQ29sb3IiOnsiJGlkIjoiMzc3OCIsIkEiOjI1NSwiUiI6MjM0LCJHIjoyMiwiQiI6MzB9fSwiTGluZVdlaWdodCI6MC4wLCJMaW5lVHlwZSI6MCwiUGFyZW50U3R5bGUiOm51bGx9LCJQYXJlbnRTdHlsZSI6bnVsbH0sIlRpdGxlU3R5bGUiOnsiJGlkIjoiMzc3OSIsIkZvbnRTZXR0aW5ncyI6eyIkaWQiOiIzNzgwIiwiRm9udFNpemUiOjExLCJGb250TmFtZSI6IkNhbGlicmkiLCJJc0JvbGQiOnRydWUsIklzSXRhbGljIjpmYWxzZSwiSXNVbmRlcmxpbmVkIjpmYWxzZSwiUGFyZW50U3R5bGUiOm51bGx9LCJBdXRvU2l6ZSI6MCwiRm9yZWdyb3VuZCI6eyIkaWQiOiIzNzgxIiwiQ29sb3IiOnsiJGlkIjoiMzc4Mi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zNzgzIiwiVG9wIjowLjAsIkxlZnQiOjAuMCwiUmlnaHQiOjAuMCwiQm90dG9tIjowLjB9LCJQYWRkaW5nIjp7IiRpZCI6IjM3ODQiLCJUb3AiOjAuMCwiTGVmdCI6MC4wLCJSaWdodCI6MC4wLCJCb3R0b20iOjAuMH0sIkJhY2tncm91bmQiOnsiJGlkIjoiMzc4NSIsIkNvbG9yIjp7IiRpZCI6IjM3ODYiLCJBIjowLCJSIjoyNTUsIkciOjI1NSwiQiI6MjU1fX0sIklzVmlzaWJsZSI6dHJ1ZSwiV2lkdGgiOjAuMCwiSGVpZ2h0IjowLjAsIkJvcmRlclN0eWxlIjp7IiRpZCI6IjM3ODciLCJMaW5lQ29sb3IiOm51bGwsIkxpbmVXZWlnaHQiOjAuMCwiTGluZVR5cGUiOjAsIlBhcmVudFN0eWxlIjpudWxsfSwiUGFyZW50U3R5bGUiOm51bGx9LCJEYXRlU3R5bGUiOnsiJGlkIjoiMzc4OCIsIkZvbnRTZXR0aW5ncyI6eyIkaWQiOiIzNzg5IiwiRm9udFNpemUiOjEwLCJGb250TmFtZSI6IkNhbGlicmkiLCJJc0JvbGQiOmZhbHNlLCJJc0l0YWxpYyI6ZmFsc2UsIklzVW5kZXJsaW5lZCI6ZmFsc2UsIlBhcmVudFN0eWxlIjpudWxsfSwiQXV0b1NpemUiOjAsIkZvcmVncm91bmQiOnsiJGlkIjoiMzc5MCIsIkNvbG9yIjp7IiRpZCI6IjM3OTEiLCJBIjoyNTUsIlIiOjE0LCJHIjo0MCwiQiI6NjV9fSwiTWF4V2lkdGgiOjIwMC4wLCJNYXhIZWlnaHQiOiJJbmZpbml0eSIsIlNtYXJ0Rm9yZWdyb3VuZElzQWN0aXZlIjpmYWxzZSwiSG9yaXpvbnRhbEFsaWdubWVudCI6MCwiVmVydGljYWxBbGlnbm1lbnQiOjEsIlNtYXJ0Rm9yZWdyb3VuZCI6bnVsbCwiQmFja2dyb3VuZEZpbGxUeXBlIjowLCJNYXJnaW4iOnsiJGlkIjoiMzc5MiIsIlRvcCI6MC4wLCJMZWZ0IjowLjAsIlJpZ2h0IjowLjAsIkJvdHRvbSI6MC4wfSwiUGFkZGluZyI6eyIkaWQiOiIzNzkzIiwiVG9wIjowLjAsIkxlZnQiOjAuMCwiUmlnaHQiOjAuMCwiQm90dG9tIjowLjB9LCJCYWNrZ3JvdW5kIjp7IiRpZCI6IjM3OTQiLCJDb2xvciI6eyIkaWQiOiIzNzk1IiwiQSI6MCwiUiI6MjU1LCJHIjoyNTUsIkIiOjI1NX19LCJJc1Zpc2libGUiOnRydWUsIldpZHRoIjowLjAsIkhlaWdodCI6MC4wLCJCb3JkZXJTdHlsZSI6eyIkaWQiOiIzNzk2IiwiTGluZUNvbG9yIjpudWxsLCJMaW5lV2VpZ2h0IjowLjAsIkxpbmVUeXBlIjowLCJQYXJlbnRTdHlsZSI6bnVsbH0sIlBhcmVudFN0eWxlIjpudWxsfSwiRGF0ZUZvcm1hdCI6eyIkaWQiOiIzNzk3IiwiRm9ybWF0U3RyaW5nIjoiTU1NIGQsIHl5eXkiLCJTZXBhcmF0b3IiOiIvIiwiVXNlSW50ZXJuYXRpb25hbERhdGVGb3JtYXQiOmZhbHNlLCJEYXRlSXNWaXNpYmxlIjp0cnVlLCJUaW1lSXNWaXNpYmxlIjpmYWxzZSwiSG91ckRpZ2l0cyI6MSwiQW1QbURlc2lnbmF0b3IiOjIsIlRyaW0wME1pbnV0ZXMiOmZhbHNlLCJMYXN0S25vd25WaXNpYmlsaXR5U3RhdGUiOm51bGx9LCJXZWVrTnVtYmVyaW5nIjp7IiRpZCI6IjM3OTgiLCJGb3JtYXQiOjAsIklzVmlzaWJsZSI6ZmFsc2UsIkxhc3RLbm93blZpc2liaWxpdHlTdGF0ZSI6ZmFsc2V9LCJJc1Zpc2libGUiOnRydWUsIlBhcmVudFN0eWxlIjpudWxsfSwiSW5kZXgiOjIsIlBlcmNlbnRhZ2VDb21wbGV0ZSI6bnVsbCwiUG9zaXRpb24iOnsiUmF0aW8iOjAuMCwiSXNDdXN0b20iOmZhbHNlfSwiRGF0ZUZvcm1hdCI6eyIkcmVmIjoiMzc5NyJ9LCJXZWVrTnVtYmVyaW5nIjp7IiRpZCI6IjM3OTkiLCJGb3JtYXQiOjAsIklzVmlzaWJsZSI6ZmFsc2UsIkxhc3RLbm93blZpc2liaWxpdHlTdGF0ZSI6ZmFsc2V9LCJSZWxhdGVkVGFza0lkIjoiMDAwMDAwMDAtMDAwMC0wMDAwLTAwMDAtMDAwMDAwMDAwMDAwIiwiSWQiOiI4NTJjMjI1My0zOGI0LTRiMTUtODgzNy03OWQ4MzRkMDE4ZjciLCJJbXBvcnRJZCI6bnVsbCwiVGl0bGUiOiJGaW5hbCBURzMiLCJOb3RlIjpudWxsLCJIeXBlcmxpbmsiOnsiJGlkIjoiMzgwMCIsIkFkZHJlc3MiOiIiLCJTdWJBZGRyZXNzIjoiIn0sIklzQ2hhbmdlZCI6ZmFsc2UsIklzTmV3IjpmYWxzZX1dLCJUYXNrcyI6W10sIlN3aW1sYW5lcyI6W10sIk1zUHJvamVjdEl0ZW1zVHJlZSI6eyIkaWQiOiIzODAxIiwiUm9vdCI6eyJJbXBvcnRJZCI6bnVsbCwiSXNJbXBvcnRlZCI6ZmFsc2UsIkNoaWxkcmVuIjpbXX19LCJNZXRhZGF0YSI6eyIkaWQiOiIzODAyIiwiU291cmNlVGhlbWUiOiJ7XCIkaWRcIjpcIjFcIixcIklkXCI6XCJjMWY1ZWQ3OC1jYmIzLTQ3ZjAtOTI1OC1hZGE1ZjQ3YTg2MTFcIixcIkNhdGVnb3J5XCI6MSxcIkN1bHR1cmVJbmZvTmFtZVwiOlwiZW4tVVNcIixcIlZlcnNpb25cIjp7XCIkaWRcIjpcIjJcIixcIlRoZW1lRG9tVmVyc2lvblwiOlwiMS4xLjBcIn0sXCJTdHlsZVwiOntcIiRpZFwiOlwiM1wiLFwiVGltZWJhbmRTdHlsZVwiOntcIiRpZFwiOlwiNFwiLFwiUmlnaHRFbmRDYXBzU3R5bGVcIjp7XCIkaWRcIjpcIjVcIixcIkZvbnRTZXR0aW5nc1wiOntcIiRpZFwiOlwiNlwiLFwiRm9udFNpemVcIjoxOCxcIkZvbnROYW1lXCI6XCJDYWxpYnJpXCIsXCJJc0JvbGRcIjp0cnVlLFwiSXNJdGFsaWNcIjpmYWxzZSxcIklzVW5kZXJsaW5lZFwiOmZhbHNlfSxcIkZvcmVncm91bmRcIjp7XCIkaWRcIjpcIjdcIixcIkNvbG9yXCI6e1wiJGlkXCI6XCI4XCIsXCJBXCI6MjU1LFwiUlwiOjIzMyxcIkdcIjoxMTMsXCJCXCI6NTB9fSxcIkhvcml6b250YWxBbGlnbm1lbnRcIjowLFwiSXNWaXNpYmxlXCI6dHJ1ZX0sXCJMZWZ0RW5kQ2Fwc1N0eWxlXCI6e1wiJGlkXCI6XCI5XCIsXCJGb250U2V0dGluZ3NcIjp7XCIkaWRcIjpcIjEwXCIsXCJGb250U2l6ZVwiOjE4LFwiRm9udE5hbWVcIjpcIkNhbGlicmlcIixcIklzQm9sZFwiOnRydWUsXCJJc0l0YWxpY1wiOmZhbHNlLFwiSXNVbmRlcmxpbmVkXCI6ZmFsc2V9LFwiRm9yZWdyb3VuZFwiOntcIiRpZFwiOlwiMTFcIixcIkNvbG9yXCI6e1wiJGlkXCI6XCIxMlwiLFwiQVwiOjI1NSxcIlJcIjoyMzcsXCJHXCI6MTI1LFwiQlwiOjQ5fX0sXCJIb3Jpem9udGFsQWxpZ25tZW50XCI6MCxcIklzVmlzaWJsZVwiOmZhbHNlfSxcIlRvZGF5TWFya2VyU3R5bGVcIjp7XCIkaWRcIjpcIjEzXCIsXCJUb2RheVRleHRTdHlsZVwiOntcIiRpZFwiOlwiMTRcIixcIkZvbnRTZXR0aW5nc1wiOntcIiRpZFwiOlwiMTVcIixcIkZvbnRTaXplXCI6MTIsXCJGb250TmFtZVwiOlwiQ2FsaWJyaVwiLFwiSXNCb2xkXCI6ZmFsc2UsXCJJc0l0YWxpY1wiOmZhbHNlLFwiSXNVbmRlcmxpbmVkXCI6ZmFsc2V9LFwiRm9yZWdyb3VuZFwiOntcIiRpZFwiOlwiMTZcIixcIkNvbG9yXCI6e1wiJGlkXCI6XCIxN1wiLFwiQVwiOjI1NSxcIlJcIjowLFwiR1wiOjAsXCJCXCI6MH19LFwiSG9yaXpvbnRhbEFsaWdubWVudFwiOjAsXCJJc1Zpc2libGVcIjp0cnVlfSxcIlRvZGF5TWFya2VyU2hhcGVTdHlsZVwiOntcIiRpZFwiOlwiMThcIixcIk1hcmdpblwiOntcIiRpZFwiOlwiMTlcIixcIlRvcFwiOjAuMCxcIkxlZnRcIjowLjAsXCJSaWdodFwiOjAuMCxcIkJvdHRvbVwiOjAuMH0sXCJQYWRkaW5nXCI6e1wiJGlkXCI6XCIyMFwiLFwiVG9wXCI6MC4wLFwiTGVmdFwiOjAuMCxcIlJpZ2h0XCI6MC4wLFwiQm90dG9tXCI6MC4wfSxcIkJhY2tncm91bmRcIjp7XCIkaWRcIjpcIjIxXCIsXCJDb2xvclwiOntcIiRpZFwiOlwiMjJcIixcIkFcIjoyNTUsXCJSXCI6MjU1LFwiR1wiOjAsXCJCXCI6MH19LFwiSXNWaXNpYmxlXCI6dHJ1ZSxcIldpZHRoXCI6MC4wLFwiSGVpZ2h0XCI6MC4wLFwiQm9yZGVyU3R5bGVcIjpudWxsfSxcIlRvZGF5TWFya2VyUG9zaXRpb25cIjozLFwiSXNWaXNpYmxlXCI6dHJ1ZX0sXCJTY2FsZVN0eWxlXCI6e1wiJGlkXCI6XCIyM1wiLFwiU2hvd1NlZ21lbnRTZXBhcmF0b3JzXCI6dHJ1ZSxcIlNlZ21lbnRTZXBhcmF0b3JPcGFjaXR5XCI6MzAsXCJTaGFwZVwiOjMsXCJTZWdtZW50VGV4dFN0eWxlXCI6e1wiJGlkXCI6XCIyNFwiLFwiRm9udFNldHRpbmdzXCI6e1wiJGlkXCI6XCIyNVwiLFwiRm9udFNpemVcIjoxMixcIkZvbnROYW1lXCI6XCJDYWxpYnJpXCIsXCJJc0JvbGRcIjpmYWxzZSxcIklzSXRhbGljXCI6ZmFsc2UsXCJJc1VuZGVybGluZWRcIjpmYWxzZX0sXCJGb3JlZ3JvdW5kXCI6e1wiJGlkXCI6XCIyNlwiLFwiQ29sb3JcIjp7XCIkaWRcIjpcIjI3XCIsXCJBXCI6MjU1LFwiUlwiOjIzMixcIkdcIjoyMzIsXCJCXCI6MjMyfX0sXCJIb3Jpem9udGFsQWxpZ25tZW50XCI6MCxcIklzVmlzaWJsZVwiOnRydWV9LFwiU2hhcGVTdHlsZVwiOntcIiRpZFwiOlwiMjhcIixcIk1hcmdpblwiOntcIiRpZFwiOlwiMjlcIixcIlRvcFwiOjAuMCxcIkxlZnRcIjoxMC4wLFwiUmlnaHRcIjoxMC4wLFwiQm90dG9tXCI6MC4wfSxcIlBhZGRpbmdcIjp7XCIkaWRcIjpcIjMwXCIsXCJUb3BcIjowLjAsXCJMZWZ0XCI6MC4wLFwiUmlnaHRcIjowLjAsXCJCb3R0b21cIjowLjB9LFwiQmFja2dyb3VuZFwiOntcIiRpZFwiOlwiMzFcIixcIkNvbG9yXCI6e1wiJGlkXCI6XCIzMlwiLFwiQVwiOjI1NSxcIlJcIjoxNCxcIkdcIjo0MCxcIkJcIjo2NX19LFwiSXNWaXNpYmxlXCI6dHJ1ZSxcIldpZHRoXCI6ODU4LjAsXCJIZWlnaHRcIjoyMC4wLFwiQm9yZGVyU3R5bGVcIjp7XCIkaWRcIjpcIjMzXCIsXCJMaW5lU3R5bGVcIjp7XCIkaWRcIjpcIjM0XCIsXCJMaW5lQ29sb3JcIjp7XCIkaWRcIjpcIjM1XCIsXCJDb2xvclwiOntcIiRpZFwiOlwiMzZcIixcIkFcIjoyNTUsXCJSXCI6MjU1LFwiR1wiOjAsXCJCXCI6MH19LFwiTGluZVdlaWdodFwiOjAuMCxcIkxpbmVUeXBlXCI6MH0sXCJJc1Zpc2libGVcIjpmYWxzZX19fSxcIkVsYXBzZWRUaW1lU3R5bGVcIjp7XCIkaWRcIjpcIjM3XCIsXCJFbGFwc2VkVGltZUJhY2tncm91bmRcIjp7XCIkaWRcIjpcIjM4XCIsXCJDb2xvclwiOntcIiRpZFwiOlwiMzlcIixcIkFcIjoxOTEsXCJSXCI6MjU1LFwiR1wiOjAsXCJCXCI6MH19LFwiRWxhcHNlZFRpbWVGb3JtYXRcIjoxLFwiSXNWaXNpYmxlXCI6dHJ1ZX0sXCJNYXJnaW5cIjp7XCIkaWRcIjpcIjQwXCIsXCJUb3BcIjowLjAsXCJMZWZ0XCI6MTAuMCxcIlJpZ2h0XCI6MTAuMCxcIkJvdHRvbVwiOjAuMH0sXCJQYWRkaW5nXCI6e1wiJGlkXCI6XCI0MVwiLFwiVG9wXCI6MC4wLFwiTGVmdFwiOjAuMCxcIlJpZ2h0XCI6MC4wLFwiQm90dG9tXCI6MC4wfSxcIkJhY2tncm91bmRcIjp7XCIkaWRcIjpcIjQyXCIsXCJDb2xvclwiOntcIiRpZFwiOlwiNDNcIixcIkFcIjoyNTUsXCJSXCI6NDcsXCJHXCI6NTQsXCJCXCI6MTUzfX0sXCJJc1Zpc2libGVcIjpmYWxzZSxcIldpZHRoXCI6MC4wLFwiSGVpZ2h0XCI6MC4wLFwiQm9yZGVyU3R5bGVcIjpudWxsfSxcIlRhc2tTdHlsZVwiOntcIiRpZFwiOlwiNDRcIixcIlNoYXBlXCI6MyxcIlNoYXBlVGhpY2tuZXNzXCI6MCxcIkR1cmF0aW9uRm9ybWF0XCI6MCxcIlBlcmNlbnRhZ2VDb21wbGV0ZVRleHRTdHlsZVwiOntcIiRpZFwiOlwiNDVcIixcIkZvbnRTZXR0aW5nc1wiOntcIiRpZFwiOlwiNDZcIixcIkZvbnRTaXplXCI6MTAsXCJGb250TmFtZVwiOlwiQ2FsaWJyaVwiLFwiSXNCb2xkXCI6ZmFsc2UsXCJJc0l0YWxpY1wiOmZhbHNlLFwiSXNVbmRlcmxpbmVkXCI6ZmFsc2V9LFwiRm9yZWdyb3VuZFwiOntcIiRpZFwiOlwiNDdcIixcIkNvbG9yXCI6e1wiJGlkXCI6XCI0OFwiLFwiQVwiOjI1NSxcIlJcIjoyMzIsXCJHXCI6MjMyLFwiQlwiOjIzMn19LFwiSG9yaXpvbnRhbEFsaWdubWVudFwiOjEsXCJJc1Zpc2libGVcIjp0cnVlfSxcIlBlcmNlbnRhZ2VDb21wbGV0ZUhpZ2hsaWdodFN0eWxlXCI6e1wiJGlkXCI6XCI0OVwiLFwiQmFja2dyb3VuZFwiOntcIiRpZFwiOlwiNTBcIixcIkNvbG9yXCI6e1wiJGlkXCI6XCI1MVwiLFwiQVwiOjg5LFwiUlwiOjAsXCJHXCI6MCxcIkJcIjowfX19LFwiRHVyYXRpb25TdHlsZVwiOntcIiRpZFwiOlwiNTJcIixcIkZvbnRTZXR0aW5nc1wiOntcIiRpZFwiOlwiNTNcIixcIkZvbnRTaXplXCI6MTAsXCJGb250TmFtZVwiOlwiQ2FsaWJyaVwiLFwiSXNCb2xkXCI6ZmFsc2UsXCJJc0l0YWxpY1wiOmZhbHNlLFwiSXNVbmRlcmxpbmVkXCI6ZmFsc2V9LFwiRm9yZWdyb3VuZFwiOntcIiRpZFwiOlwiNTRcIixcIkNvbG9yXCI6e1wiJGlkXCI6XCI1NVwiLFwiQVwiOjI1NSxcIlJcIjoyMzcsXCJHXCI6MTI1LFwiQlwiOjQ5fX0sXCJIb3Jpem9udGFsQWxpZ25tZW50XCI6MCxcIklzVmlzaWJsZVwiOmZhbHNlfSxcIkhvcml6b250YWxDb25uZWN0b3JTdHlsZVwiOntcIiRpZFwiOlwiNTZcIixcIkxpbmVTdHlsZVwiOntcIiRpZFwiOlwiNTdcIixcIkxpbmVDb2xvclwiOntcIiRpZFwiOlwiNThcIixcIkNvbG9yXCI6e1wiJGlkXCI6XCI1OVwiLFwiQVwiOjUxLFwiUlwiOjIxLFwiR1wiOjk2LFwiQlwiOjEzMH19LFwiTGluZVdlaWdodFwiOjEuMCxcIkxpbmVUeXBlXCI6MH0sXCJJc1Zpc2libGVcIjp0cnVlfSxcIlZlcnRpY2FsQ29ubmVjdG9yU3R5bGVcIjp7XCIkaWRcIjpcIjYwXCIsXCJMaW5lU3R5bGVcIjp7XCIkaWRcIjpcIjYxXCIsXCJMaW5lQ29sb3JcIjp7XCIkaWRcIjpcIjYyXCIsXCJDb2xvclwiOntcIiRpZFwiOlwiNjNcIixcIkFcIjo1MSxcIlJcIjoyMSxcIkdcIjo5NixcIkJcIjoxMzB9fSxcIkxpbmVXZWlnaHRcIjoxLjAsXCJMaW5lVHlwZVwiOjB9LFwiSXNWaXNpYmxlXCI6ZmFsc2V9LFwiTWFyZ2luXCI6e1wiJGlkXCI6XCI2NFwiLFwiVG9wXCI6MC4wLFwiTGVmdFwiOjAuMCxcIlJpZ2h0XCI6MC4wLFwiQm90dG9tXCI6MC4wfSxcIlN0YXJ0RGF0ZVBvc2l0aW9uXCI6NCxcIkVuZERhdGVQb3NpdGlvblwiOjQsXCJUaXRsZVBvc2l0aW9uXCI6MyxcIkR1cmF0aW9uUG9zaXRpb25cIjowLFwiUGVyY2VudGFnZUNvbXBsZXRlZFBvc2l0aW9uXCI6MixcIlNwYWNpbmdcIjozLFwiSXNCZWxvd1RpbWViYW5kXCI6ZmFsc2UsXCJTaGFwZVN0eWxlXCI6e1wiJGlkXCI6XCI2NVwiLFwiTWFyZ2luXCI6e1wiJGlkXCI6XCI2NlwiLFwiVG9wXCI6MC4wLFwiTGVmdFwiOjQuMCxcIlJpZ2h0XCI6NC4wLFwiQm90dG9tXCI6MC4wfSxcIlBhZGRpbmdcIjp7XCIkaWRcIjpcIjY3XCIsXCJUb3BcIjowLjAsXCJMZWZ0XCI6MC4wLFwiUmlnaHRcIjowLjAsXCJCb3R0b21cIjowLjB9LFwiQmFja2dyb3VuZFwiOntcIiRpZFwiOlwiNjhcIixcIkNvbG9yXCI6e1wiJGlkXCI6XCI2OVwiLFwiQVwiOjI1NSxcIlJcIjoyMSxcIkdcIjo5NixcIkJcIjoxMzB9fSxcIklzVmlzaWJsZVwiOnRydWUsXCJXaWR0aFwiOjAuMCxcIkhlaWdodFwiOjEwLjAsXCJCb3JkZXJTdHlsZVwiOntcIiRpZFwiOlwiNzBcIixcIkxpbmVTdHlsZVwiOntcIiRpZFwiOlwiNzFcIixcIkxpbmVDb2xvclwiOntcIiRpZFwiOlwiNzJcIixcIkNvbG9yXCI6e1wiJGlkXCI6XCI3M1wiLFwiQVwiOjI1NSxcIlJcIjoyMzQsXCJHXCI6MjIsXCJCXCI6MzB9fSxcIkxpbmVXZWlnaHRcIjoyLjAsXCJMaW5lVHlwZVwiOjB9LFwiSXNWaXNpYmxlXCI6ZmFsc2V9fSxcIlRpdGxlU3R5bGVcIjp7XCIkaWRcIjpcIjc0XCIsXCJGb250U2V0dGluZ3NcIjp7XCIkaWRcIjpcIjc1XCIsXCJGb250U2l6ZVwiOjExLFwiRm9udE5hbWVcIjpcIkNhbGlicmlcIixcIklzQm9sZFwiOmZhbHNlLFwiSXNJdGFsaWNcIjpmYWxzZSxcIklzVW5kZXJsaW5lZFwiOmZhbHNlfSxcIkZvcmVncm91bmRcIjp7XCIkaWRcIjpcIjc2XCIsXCJDb2xvclwiOntcIiRpZFwiOlwiNzdcIixcIkFcIjoyNTUsXCJSXCI6MCxcIkdcIjowLFwiQlwiOjB9fSxcIkhvcml6b250YWxBbGlnbm1lbnRcIjoyLFwiSXNWaXNpYmxlXCI6dHJ1ZX0sXCJEYXRlU3R5bGVcIjp7XCIkaWRcIjpcIjc4XCIsXCJGb250U2V0dGluZ3NcIjp7XCIkaWRcIjpcIjc5XCIsXCJGb250U2l6ZVwiOjEwLFwiRm9udE5hbWVcIjpcIkNhbGlicmlcIixcIklzQm9sZFwiOmZhbHNlLFwiSXNJdGFsaWNcIjpmYWxzZSxcIklzVW5kZXJsaW5lZFwiOmZhbHNlfSxcIkZvcmVncm91bmRcIjp7XCIkaWRcIjpcIjgwXCIsXCJDb2xvclwiOntcIiRpZFwiOlwiODFcIixcIkFcIjoyNTUsXCJSXCI6MTQsXCJHXCI6NDAsXCJCXCI6NjV9fSxcIkhvcml6b250YWxBbGlnbm1lbnRcIjowLFwiSXNWaXNpYmxlXCI6dHJ1ZX0sXCJEYXRlRm9ybWF0XCI6e1wiJGlkXCI6XCI4MlwiLFwiRm9ybWF0U3RyaW5nXCI6XCJNTU0gZFwiLFwiU2VwYXJhdG9yXCI6XCIvXCIsXCJVc2VJbnRlcm5hdGlvbmFsRGF0ZUZvcm1hdFwiOmZhbHNlLFwiRGF0ZUlzVmlzaWJsZVwiOnRydWUsXCJUaW1lSXNWaXNpYmxlXCI6ZmFsc2UsXCJIb3VyRGlnaXRzXCI6MSxcIkFtUG1EZXNpZ25hdG9yXCI6MixcIlRyaW0wME1pbnV0ZXNcIjpmYWxzZX0sXCJXZWVrTnVtYmVyaW5nXCI6e1wiJGlkXCI6XCI4M1wiLFwiRm9ybWF0XCI6MCxcIklzVmlzaWJsZVwiOmZhbHNlLFwiTGFzdEtub3duVmlzaWJpbGl0eVN0YXRlXCI6ZmFsc2V9fSxcIk1pbGVzdG9uZVN0eWxlXCI6e1wiJGlkXCI6XCI4NFwiLFwiU2hhcGVcIjoyLFwiSXNCZWxvd1RpbWViYW5kXCI6ZmFsc2UsXCJTaGFwZVNpemVcIjoxLFwiUGFkZGluZ1wiOntcIiRpZFwiOlwiODVcIixcIlRvcFwiOjUuMCxcIkxlZnRcIjozLjAsXCJSaWdodFwiOjAuMCxcIkJvdHRvbVwiOjIuMH0sXCJTaGFwZVN0eWxlXCI6e1wiJGlkXCI6XCI4NlwiLFwiTWFyZ2luXCI6e1wiJGlkXCI6XCI4N1wiLFwiVG9wXCI6MC4wLFwiTGVmdFwiOjAuMCxcIlJpZ2h0XCI6MC4wLFwiQm90dG9tXCI6MC4wfSxcIlBhZGRpbmdcIjp7XCIkaWRcIjpcIjg4XCIsXCJUb3BcIjowLjAsXCJMZWZ0XCI6MC4wLFwiUmlnaHRcIjowLjAsXCJCb3R0b21cIjowLjB9LFwiQmFja2dyb3VuZFwiOntcIiRpZFwiOlwiODlcIixcIkNvbG9yXCI6e1wiJGlkXCI6XCI5MFwiLFwiQVwiOjI1NSxcIlJcIjoyMzMsXCJHXCI6MTEzLFwiQlwiOjUwfX0sXCJJc1Zpc2libGVcIjp0cnVlLFwiV2lkdGhcIjoxOC4wLFwiSGVpZ2h0XCI6MjAuMCxcIkJvcmRlclN0eWxlXCI6e1wiJGlkXCI6XCI5MVwiLFwiTGluZVN0eWxlXCI6e1wiJGlkXCI6XCI5MlwiLFwiTGluZUNvbG9yXCI6e1wiJGlkXCI6XCI5M1wiLFwiQ29sb3JcIjp7XCIkaWRcIjpcIjk0XCIsXCJBXCI6MjU1LFwiUlwiOjIzNCxcIkdcIjoyMixcIkJcIjozMH19LFwiTGluZVdlaWdodFwiOjIuMCxcIkxpbmVUeXBlXCI6MH0sXCJJc1Zpc2libGVcIjpmYWxzZX19LFwiVGl0bGVTdHlsZVwiOntcIiRpZFwiOlwiOTVcIixcIkZvbnRTZXR0aW5nc1wiOntcIiRpZFwiOlwiOTZcIixcIkZvbnRTaXplXCI6MTEsXCJGb250TmFtZVwiOlwiQ2FsaWJyaVwiLFwiSXNCb2xkXCI6dHJ1ZSxcIklzSXRhbGljXCI6ZmFsc2UsXCJJc1VuZGVybGluZWRcIjpmYWxzZX0sXCJGb3JlZ3JvdW5kXCI6e1wiJGlkXCI6XCI5N1wiLFwiQ29sb3JcIjp7XCIkaWRcIjpcIjk4XCIsXCJBXCI6MjU1LFwiUlwiOjAsXCJHXCI6MCxcIkJcIjowfX0sXCJIb3Jpem9udGFsQWxpZ25tZW50XCI6MCxcIklzVmlzaWJsZVwiOnRydWV9LFwiRGF0ZVN0eWxlXCI6e1wiJGlkXCI6XCI5OVwiLFwiRm9udFNldHRpbmdzXCI6e1wiJGlkXCI6XCIxMDBcIixcIkZvbnRTaXplXCI6MTAsXCJGb250TmFtZVwiOlwiQ2FsaWJyaVwiLFwiSXNCb2xkXCI6ZmFsc2UsXCJJc0l0YWxpY1wiOmZhbHNlLFwiSXNVbmRlcmxpbmVkXCI6ZmFsc2V9LFwiRm9yZWdyb3VuZFwiOntcIiRpZFwiOlwiMTAxXCIsXCJDb2xvclwiOntcIiRpZFwiOlwiMTAyXCIsXCJBXCI6MjU1LFwiUlwiOjE0LFwiR1wiOjQwLFwiQlwiOjY1fX0sXCJIb3Jpem9udGFsQWxpZ25tZW50XCI6MCxcIklzVmlzaWJsZVwiOnRydWV9LFwiRGF0ZUZvcm1hdFwiOntcIiRpZFwiOlwiMTAzXCIsXCJGb3JtYXRTdHJpbmdcIjpcIk1NTSBkLCB5eXl5XCIsXCJTZXBhcmF0b3JcIjpcIi9cIixcIlVzZUludGVybmF0aW9uYWxEYXRlRm9ybWF0XCI6ZmFsc2UsXCJEYXRlSXNWaXNpYmxlXCI6dHJ1ZSxcIlRpbWVJc1Zpc2libGVcIjpmYWxzZSxcIkhvdXJEaWdpdHNcIjoxLFwiQW1QbURlc2lnbmF0b3JcIjoyLFwiVHJpbTAwTWludXRlc1wiOmZhbHNlfSxcIldlZWtOdW1iZXJpbmdcIjp7XCIkaWRcIjpcIjEwNFwiLFwiRm9ybWF0XCI6MCxcIklzVmlzaWJsZVwiOmZhbHNlLFwiTGFzdEtub3duVmlzaWJpbGl0eVN0YXRlXCI6ZmFsc2V9fSxcIk1vdFN0eWxlXCI6e1wiJGlkXCI6XCIxMDVcIixcIlNoYXBlXCI6MixcIlNoYXBlU2l6ZVwiOjEsXCJEZXRhaWxzU3BhY2luZ1wiOjAuMCxcIlBhZGRpbmdcIjp7XCIkaWRcIjpcIjEwNlwiLFwiVG9wXCI6NS4wLFwiTGVmdFwiOjMuMCxcIlJpZ2h0XCI6MC4wLFwiQm90dG9tXCI6Mi4wfSxcIlBvc2l0aW9uT25UYXNrXCI6MSxcIlNoYXBlU3R5bGVcIjp7XCIkaWRcIjpcIjEwN1wiLFwiTWFyZ2luXCI6e1wiJGlkXCI6XCIxMDhcIixcIlRvcFwiOjAuMCxcIkxlZnRcIjowLjAsXCJSaWdodFwiOjAuMCxcIkJvdHRvbVwiOjAuMH0sXCJQYWRkaW5nXCI6e1wiJGlkXCI6XCIxMDlcIixcIlRvcFwiOjAuMCxcIkxlZnRcIjowLjAsXCJSaWdodFwiOjAuMCxcIkJvdHRvbVwiOjAuMH0sXCJCYWNrZ3JvdW5kXCI6e1wiJGlkXCI6XCIxMTBcIixcIkNvbG9yXCI6e1wiJGlkXCI6XCIxMTFcIixcIkFcIjoyNTUsXCJSXCI6MjMzLFwiR1wiOjExMyxcIkJcIjo1MH19LFwiSXNWaXNpYmxlXCI6dHJ1ZSxcIldpZHRoXCI6MTMuMCxcIkhlaWdodFwiOjEzLjAsXCJCb3JkZXJTdHlsZVwiOntcIiRpZFwiOlwiMTEyXCIsXCJMaW5lU3R5bGVcIjp7XCIkaWRcIjpcIjExM1wiLFwiTGluZUNvbG9yXCI6e1wiJGlkXCI6XCIxMTRcIixcIkNvbG9yXCI6e1wiJGlkXCI6XCIxMTVcIixcIkFcIjoyNTUsXCJSXCI6MjM0LFwiR1wiOjIyLFwiQlwiOjMwfX0sXCJMaW5lV2VpZ2h0XCI6Mi4wLFwiTGluZVR5cGVcIjowfSxcIklzVmlzaWJsZVwiOmZhbHNlfX0sXCJUaXRsZVN0eWxlXCI6e1wiJGlkXCI6XCIxMTZcIixcIkZvbnRTZXR0aW5nc1wiOntcIiRpZFwiOlwiMTE3XCIsXCJGb250U2l6ZVwiOjExLFwiRm9udE5hbWVcIjpcIkNhbGlicmlcIixcIklzQm9sZFwiOnRydWUsXCJJc0l0YWxpY1wiOmZhbHNlLFwiSXNVbmRlcmxpbmVkXCI6ZmFsc2V9LFwiRm9yZWdyb3VuZFwiOntcIiRpZFwiOlwiMTE4XCIsXCJDb2xvclwiOntcIiRpZFwiOlwiMTE5XCIsXCJBXCI6MjU1LFwiUlwiOjAsXCJHXCI6MCxcIkJcIjowfX0sXCJIb3Jpem9udGFsQWxpZ25tZW50XCI6MCxcIklzVmlzaWJsZVwiOnRydWV9LFwiRGF0ZVN0eWxlXCI6e1wiJGlkXCI6XCIxMjBcIixcIkZvbnRTZXR0aW5nc1wiOntcIiRpZFwiOlwiMTIxXCIsXCJGb250U2l6ZVwiOjEwLFwiRm9udE5hbWVcIjpcIkNhbGlicmlcIixcIklzQm9sZFwiOmZhbHNlLFwiSXNJdGFsaWNcIjpmYWxzZSxcIklzVW5kZXJsaW5lZFwiOmZhbHNlfSxcIkZvcmVncm91bmRcIjp7XCIkaWRcIjpcIjEyMlwiLFwiQ29sb3JcIjp7XCIkaWRcIjpcIjEyM1wiLFwiQVwiOjI1NSxcIlJcIjoxNCxcIkdcIjo0MCxcIkJcIjo2NX19LFwiSG9yaXpvbnRhbEFsaWdubWVudFwiOjAsXCJJc1Zpc2libGVcIjp0cnVlfSxcIkRhdGVGb3JtYXRcIjp7XCIkaWRcIjpcIjEyNFwiLFwiRm9ybWF0U3RyaW5nXCI6XCJNTU0gZCwgeXl5eVwiLFwiU2VwYXJhdG9yXCI6XCIvXCIsXCJVc2VJbnRlcm5hdGlvbmFsRGF0ZUZvcm1hdFwiOmZhbHNlLFwiRGF0ZUlzVmlzaWJsZVwiOnRydWUsXCJUaW1lSXNWaXNpYmxlXCI6ZmFsc2UsXCJIb3VyRGlnaXRzXCI6MSxcIkFtUG1EZXNpZ25hdG9yXCI6MixcIlRyaW0wME1pbnV0ZXNcIjpmYWxzZX0sXCJXZWVrTnVtYmVyaW5nXCI6e1wiJGlkXCI6XCIxMjVcIixcIkZvcm1hdFwiOjAsXCJJc1Zpc2libGVcIjpmYWxzZSxcIkxhc3RLbm93blZpc2liaWxpdHlTdGF0ZVwiOmZhbHNlfX0sXCJTd2ltbGFuZVYyU3R5bGVcIjp7XCIkaWRcIjpcIjEyNlwiLFwiU3R5bGVJZFwiOlwiMzMyY2ZiMTMtYjQwMS00ZWMzLWI2NTUtNzM5NjhkMDRkNzQ5XCIsXCJOYW1lXCI6XCJTd2ltbGFuZSBTdHlsZSAxXCIsXCJIZWFkZXJTdHlsZVwiOntcIiRpZFwiOlwiMTI3XCIsXCJUZXh0U3R5bGVcIjp7XCIkaWRcIjpcIjEyOFwiLFwiRm9udFNldHRpbmdzXCI6e1wiJGlkXCI6XCIxMjlcIixcIkZvbnRTaXplXCI6MTEsXCJGb250TmFtZVwiOlwiQ2FsaWJyaVwiLFwiSXNCb2xkXCI6ZmFsc2UsXCJJc0l0YWxpY1wiOmZhbHNlLFwiSXNVbmRlcmxpbmVkXCI6ZmFsc2V9LFwiRm9yZWdyb3VuZFwiOntcIiRpZFwiOlwiMTMwXCIsXCJDb2xvclwiOntcIiRpZFwiOlwiMTMxXCIsXCJBXCI6MjU1LFwiUlwiOjI1NSxcIkdcIjoyNTUsXCJCXCI6MjU1fX0sXCJIb3Jpem9udGFsQWxpZ25tZW50XCI6MCxcIklzVmlzaWJsZVwiOnRydWV9LFwiUmVjdGFuZ2xlU3R5bGVcIjp7XCIkaWRcIjpcIjEzMlwiLFwiTWFyZ2luXCI6e1wiJGlkXCI6XCIxMzNcIixcIlRvcFwiOjAuMCxcIkxlZnRcIjowLjAsXCJSaWdodFwiOjAuMCxcIkJvdHRvbVwiOjAuMH0sXCJQYWRkaW5nXCI6e1wiJGlkXCI6XCIxMzRcIixcIlRvcFwiOjAuMCxcIkxlZnRcIjowLjAsXCJSaWdodFwiOjAuMCxcIkJvdHRvbVwiOjAuMH0sXCJCYWNrZ3JvdW5kXCI6e1wiJGlkXCI6XCIxMzVcIixcIkNvbG9yXCI6e1wiJGlkXCI6XCIxMzZcIixcIkFcIjoyNTUsXCJSXCI6MjEsXCJHXCI6OTYsXCJCXCI6MTMwfX0sXCJJc1Zpc2libGVcIjp0cnVlLFwiV2lkdGhcIjowLjAsXCJIZWlnaHRcIjowLjAsXCJCb3JkZXJTdHlsZVwiOntcIiRpZFwiOlwiMTM3XCIsXCJMaW5lU3R5bGVcIjp7XCIkaWRcIjpcIjEzOFwiLFwiTGluZUNvbG9yXCI6e1wiJGlkXCI6XCIxMzlcIixcIkNvbG9yXCI6e1wiJGlkXCI6XCIxNDBcIixcIkFcIjoyNTUsXCJSXCI6MjU1LFwiR1wiOjI1NSxcIkJcIjoyNTV9fSxcIkxpbmVXZWlnaHRcIjowLjAsXCJMaW5lVHlwZVwiOjB9LFwiSXNWaXNpYmxlXCI6ZmFsc2V9fX0sXCJCYWNrZ3JvdW5kU3R5bGVcIjp7XCIkaWRcIjpcIjE0MVwiLFwiTWFyZ2luXCI6e1wiJGlkXCI6XCIxNDJcIixcIlRvcFwiOjAuMCxcIkxlZnRcIjowLjAsXCJSaWdodFwiOjAuMCxcIkJvdHRvbVwiOjAuMH0sXCJQYWRkaW5nXCI6e1wiJGlkXCI6XCIxNDNcIixcIlRvcFwiOjAuMCxcIkxlZnRcIjowLjAsXCJSaWdodFwiOjAuMCxcIkJvdHRvbVwiOjAuMH0sXCJCYWNrZ3JvdW5kXCI6e1wiJGlkXCI6XCIxNDRcIixcIkNvbG9yXCI6e1wiJGlkXCI6XCIxNDVcIixcIkFcIjo1MSxcIlJcIjoyMDAsXCJHXCI6MjAwLFwiQlwiOjIwMH19LFwiSXNWaXNpYmxlXCI6dHJ1ZSxcIldpZHRoXCI6MC4wLFwiSGVpZ2h0XCI6MC4wLFwiQm9yZGVyU3R5bGVcIjp7XCIkaWRcIjpcIjE0NlwiLFwiTGluZVN0eWxlXCI6e1wiJGlkXCI6XCIxNDdcIixcIkxpbmVDb2xvclwiOntcIiRpZFwiOlwiMTQ4XCIsXCJDb2xvclwiOntcIiRpZFwiOlwiMTQ5XCIsXCJBXCI6MjU1LFwiUlwiOjIzNCxcIkdcIjoyMixcIkJcIjozMH19LFwiTGluZVdlaWdodFwiOjIuMCxcIkxpbmVUeXBlXCI6MH0sXCJJc1Zpc2libGVcIjpmYWxzZX19LFwiSXNBYm92ZVRpbWViYW5kXCI6ZmFsc2UsXCJTcGFjaW5nXCI6MyxcIkRlZmF1bHRTd2ltbGFuZUFjdGl2aXR5U3R5bGVcIjp7XCIkaWRcIjpcIjE1MFwiLFwiSGVhZGVyU3R5bGVcIjp7XCIkaWRcIjpcIjE1MVwiLFwiVGV4dFN0eWxlXCI6e1wiJGlkXCI6XCIxNTJcIixcIkZvbnRTZXR0aW5nc1wiOntcIiRpZFwiOlwiMTUzXCIsXCJGb250U2l6ZVwiOjExLFwiRm9udE5hbWVcIjpcIkNhbGlicmlcIixcIklzQm9sZFwiOmZhbHNlLFwiSXNJdGFsaWNcIjpmYWxzZSxcIklzVW5kZXJsaW5lZFwiOmZhbHNlfSxcIkZvcmVncm91bmRcIjp7XCIkaWRcIjpcIjE1NFwiLFwiQ29sb3JcIjp7XCIkaWRcIjpcIjE1NVwiLFwiQVwiOjI1NSxcIlJcIjowLFwiR1wiOjAsXCJCXCI6MH19LFwiSG9yaXpvbnRhbEFsaWdubWVudFwiOjAsXCJJc1Zpc2libGVcIjp0cnVlfSxcIlJlY3RhbmdsZVN0eWxlXCI6e1wiJGlkXCI6XCIxNTZcIixcIk1hcmdpblwiOntcIiRpZFwiOlwiMTU3XCIsXCJUb3BcIjowLjAsXCJMZWZ0XCI6MC4wLFwiUmlnaHRcIjowLjAsXCJCb3R0b21cIjowLjB9LFwiUGFkZGluZ1wiOntcIiRpZFwiOlwiMTU4XCIsXCJUb3BcIjowLjAsXCJMZWZ0XCI6MC4wLFwiUmlnaHRcIjowLjAsXCJCb3R0b21cIjowLjB9LFwiQmFja2dyb3VuZFwiOntcIiRpZFwiOlwiMTU5XCIsXCJDb2xvclwiOntcIiRpZFwiOlwiMTYwXCIsXCJBXCI6NjMsXCJSXCI6MjEsXCJHXCI6OTYsXCJCXCI6MTMwfX0sXCJJc1Zpc2libGVcIjp0cnVlLFwiV2lkdGhcIjowLjAsXCJIZWlnaHRcIjowLjAsXCJCb3JkZXJTdHlsZVwiOntcIiRpZFwiOlwiMTYxXCIsXCJMaW5lU3R5bGVcIjp7XCIkaWRcIjpcIjE2MlwiLFwiTGluZUNvbG9yXCI6e1wiJGlkXCI6XCIxNjNcIixcIkNvbG9yXCI6e1wiJGlkXCI6XCIxNjRcIixcIkFcIjoyNTUsXCJSXCI6MjU1LFwiR1wiOjAsXCJCXCI6MH19LFwiTGluZVdlaWdodFwiOjAuMCxcIkxpbmVUeXBlXCI6MH0sXCJJc1Zpc2libGVcIjpmYWxzZX19fSxcIkJhY2tncm91bmRTdHlsZVwiOntcIiRpZFwiOlwiMTY1XCIsXCJNYXJnaW5cIjp7XCIkaWRcIjpcIjE2NlwiLFwiVG9wXCI6MC4wLFwiTGVmdFwiOjAuMCxcIlJpZ2h0XCI6MC4wLFwiQm90dG9tXCI6MC4wfSxcIlBhZGRpbmdcIjp7XCIkaWRcIjpcIjE2N1wiLFwiVG9wXCI6MC4wLFwiTGVmdFwiOjAuMCxcIlJpZ2h0XCI6MC4wLFwiQm90dG9tXCI6MC4wfSxcIkJhY2tncm91bmRcIjp7XCIkaWRcIjpcIjE2OFwiLFwiQ29sb3JcIjp7XCIkaWRcIjpcIjE2OVwiLFwiQVwiOjUxLFwiUlwiOjIwMCxcIkdcIjoyMDAsXCJCXCI6MjAwfX0sXCJJc1Zpc2libGVcIjp0cnVlLFwiV2lkdGhcIjowLjAsXCJIZWlnaHRcIjowLjAsXCJCb3JkZXJTdHlsZVwiOntcIiRpZFwiOlwiMTcwXCIsXCJMaW5lU3R5bGVcIjp7XCIkaWRcIjpcIjE3MVwiLFwiTGluZUNvbG9yXCI6e1wiJGlkXCI6XCIxNzJcIixcIkNvbG9yXCI6e1wiJGlkXCI6XCIxNzNcIixcIkFcIjoyNTUsXCJSXCI6MjM0LFwiR1wiOjIyLFwiQlwiOjMwfX0sXCJMaW5lV2VpZ2h0XCI6Mi4wLFwiTGluZVR5cGVcIjowfSxcIklzVmlzaWJsZVwiOmZhbHNlfX19LFwiRGVmYXVsdFN3aW1sYW5lTWlsZXN0b25lU3R5bGVcIjp7XCIkaWRcIjpcIjE3NFwiLFwiVGl0bGVQb3NpdGlvblwiOjAsXCJEYXRlUG9zaXRpb25cIjoyLFwiU2hhcGVUeXBlXCI6MSxcIlNoYXBlU2l6ZVwiOjAsXCJTcGFjaW5nXCI6NSxcIlNoYXBlU3R5bGVcIjp7XCIkaWRcIjpcIjE3NVwiLFwiTWFyZ2luXCI6e1wiJGlkXCI6XCIxNzZcIixcIlRvcFwiOjAuMCxcIkxlZnRcIjowLjAsXCJSaWdodFwiOjAuMCxcIkJvdHRvbVwiOjAuMH0sXCJQYWRkaW5nXCI6e1wiJGlkXCI6XCIxNzdcIixcIlRvcFwiOjAuMCxcIkxlZnRcIjowLjAsXCJSaWdodFwiOjAuMCxcIkJvdHRvbVwiOjAuMH0sXCJCYWNrZ3JvdW5kXCI6e1wiJGlkXCI6XCIxNzhcIixcIkNvbG9yXCI6e1wiJGlkXCI6XCIxNzlcIixcIkFcIjoyNTUsXCJSXCI6MjEsXCJHXCI6OTYsXCJCXCI6MTMwfX0sXCJJc1Zpc2libGVcIjp0cnVlLFwiV2lkdGhcIjoxMi4wLFwiSGVpZ2h0XCI6MTQuMCxcIkJvcmRlclN0eWxlXCI6e1wiJGlkXCI6XCIxODBcIixcIkxpbmVTdHlsZVwiOntcIiRpZFwiOlwiMTgxXCIsXCJMaW5lQ29sb3JcIjp7XCIkaWRcIjpcIjE4MlwiLFwiQ29sb3JcIjp7XCIkaWRcIjpcIjE4M1wiLFwiQVwiOjI1NSxcIlJcIjoyMzQsXCJHXCI6MjIsXCJCXCI6MzB9fSxcIkxpbmVXZWlnaHRcIjoyLjAsXCJMaW5lVHlwZVwiOjB9LFwiSXNWaXNpYmxlXCI6ZmFsc2V9fSxcIlRpdGxlU3R5bGVcIjp7XCIkaWRcIjpcIjE4NFwiLFwiRm9udFNldHRpbmdzXCI6e1wiJGlkXCI6XCIxODVcIixcIkZvbnRTaXplXCI6MTEsXCJGb250TmFtZVwiOlwiQ2FsaWJyaVwiLFwiSXNCb2xkXCI6ZmFsc2UsXCJJc0l0YWxpY1wiOmZhbHNlLFwiSXNVbmRlcmxpbmVkXCI6ZmFsc2V9LFwiRm9yZWdyb3VuZFwiOntcIiRpZFwiOlwiMTg2XCIsXCJDb2xvclwiOntcIiRpZFwiOlwiMTg3XCIsXCJBXCI6MjU1LFwiUlwiOjAsXCJHXCI6MCxcIkJcIjowfX0sXCJIb3Jpem9udGFsQWxpZ25tZW50XCI6MixcIklzVmlzaWJsZVwiOnRydWV9LFwiRGF0ZVN0eWxlXCI6e1wiJGlkXCI6XCIxODhcIixcIkZvbnRTZXR0aW5nc1wiOntcIiRpZFwiOlwiMTg5XCIsXCJGb250U2l6ZVwiOjEwLFwiRm9udE5hbWVcIjpcIkNhbGlicmlcIixcIklzQm9sZFwiOmZhbHNlLFwiSXNJdGFsaWNcIjpmYWxzZSxcIklzVW5kZXJsaW5lZFwiOmZhbHNlfSxcIkZvcmVncm91bmRcIjp7XCIkaWRcIjpcIjE5MFwiLFwiQ29sb3JcIjp7XCIkaWRcIjpcIjE5MVwiLFwiQVwiOjI1NSxcIlJcIjoxNCxcIkdcIjo0MCxcIkJcIjo2NX19LFwiSG9yaXpvbnRhbEFsaWdubWVudFwiOjAsXCJJc1Zpc2libGVcIjp0cnVlfSxcIkRhdGVGb3JtYXRcIjp7XCIkaWRcIjpcIjE5MlwiLFwiRm9ybWF0U3RyaW5nXCI6XCJNTU0gZFwiLFwiU2VwYXJhdG9yXCI6XCIvXCIsXCJVc2VJbnRlcm5hdGlvbmFsRGF0ZUZvcm1hdFwiOmZhbHNlLFwiRGF0ZUlzVmlzaWJsZVwiOnRydWUsXCJUaW1lSXNWaXNpYmxlXCI6ZmFsc2UsXCJIb3VyRGlnaXRzXCI6MSxcIkFtUG1EZXNpZ25hdG9yXCI6MixcIlRyaW0wME1pbnV0ZXNcIjpmYWxzZX0sXCJXZWVrTnVtYmVyaW5nXCI6e1wiJGlkXCI6XCIxOTNcIixcIkZvcm1hdFwiOjAsXCJJc1Zpc2libGVcIjpmYWxzZSxcIkxhc3RLbm93blZpc2liaWxpdHlTdGF0ZVwiOmZhbHNlfX0sXCJEZWZhdWx0U3dpbWxhbmVUYXNrU3R5bGVcIjp7XCIkaWRcIjpcIjE5NFwiLFwiU2hhcGVcIjoxLFwiU2hhcGVUaGlja25lc3NcIjowLFwiRHVyYXRpb25Gb3JtYXRcIjowLFwiUGVyY2VudGFnZUNvbXBsZXRlVGV4dFN0eWxlXCI6e1wiJGlkXCI6XCIxOTVcIixcIkZvbnRTZXR0aW5nc1wiOntcIiRpZFwiOlwiMTk2XCIsXCJGb250U2l6ZVwiOjEwLFwiRm9udE5hbWVcIjpcIkNhbGlicmlcIixcIklzQm9sZFwiOmZhbHNlLFwiSXNJdGFsaWNcIjpmYWxzZSxcIklzVW5kZXJsaW5lZFwiOmZhbHNlfSxcIkZvcmVncm91bmRcIjp7XCIkaWRcIjpcIjE5N1wiLFwiQ29sb3JcIjp7XCIkaWRcIjpcIjE5OFwiLFwiQVwiOjI1NSxcIlJcIjoyMzIsXCJHXCI6MjMyLFwiQlwiOjIzMn19LFwiSG9yaXpvbnRhbEFsaWdubWVudFwiOjEsXCJJc1Zpc2libGVcIjp0cnVlfSxcIlBlcmNlbnRhZ2VDb21wbGV0ZUhpZ2hsaWdodFN0eWxlXCI6e1wiJGlkXCI6XCIxOTlcIixcIkJhY2tncm91bmRcIjp7XCIkaWRcIjpcIjIwMFwiLFwiQ29sb3JcIjp7XCIkaWRcIjpcIjIwMVwiLFwiQVwiOjg5LFwiUlwiOjAsXCJHXCI6MCxcIkJcIjowfX19LFwiRHVyYXRpb25TdHlsZVwiOntcIiRpZFwiOlwiMjAyXCIsXCJGb250U2V0dGluZ3NcIjp7XCIkaWRcIjpcIjIwM1wiLFwiRm9udFNpemVcIjoxMCxcIkZvbnROYW1lXCI6XCJDYWxpYnJpXCIsXCJJc0JvbGRcIjpmYWxzZSxcIklzSXRhbGljXCI6ZmFsc2UsXCJJc1VuZGVybGluZWRcIjpmYWxzZX0sXCJGb3JlZ3JvdW5kXCI6e1wiJGlkXCI6XCIyMDRcIixcIkNvbG9yXCI6e1wiJGlkXCI6XCIyMDVcIixcIkFcIjoyNTUsXCJSXCI6MjM3LFwiR1wiOjEyNSxcIkJcIjo0OX19LFwiSG9yaXpvbnRhbEFsaWdubWVudFwiOjAsXCJJc1Zpc2libGVcIjpmYWxzZX0sXCJNYXJnaW5cIjp7XCIkaWRcIjpcIjIwNlwiLFwiVG9wXCI6MC4wLFwiTGVmdFwiOjAuMCxcIlJpZ2h0XCI6MC4wLFwiQm90dG9tXCI6MC4wfSxcIlN0YXJ0RGF0ZVBvc2l0aW9uXCI6MyxcIkVuZERhdGVQb3NpdGlvblwiOjMsXCJUaXRsZVBvc2l0aW9uXCI6NCxcIkR1cmF0aW9uUG9zaXRpb25cIjowLFwiUGVyY2VudGFnZUNvbXBsZXRlZFBvc2l0aW9uXCI6MixcIlNwYWNpbmdcIjozLFwiU2hhcGVTdHlsZVwiOntcIiRpZFwiOlwiMjA3XCIsXCJNYXJnaW5cIjp7XCIkaWRcIjpcIjIwOFwiLFwiVG9wXCI6MC4wLFwiTGVmdFwiOjQuMCxcIlJpZ2h0XCI6NC4wLFwiQm90dG9tXCI6MC4wfSxcIlBhZGRpbmdcIjp7XCIkaWRcIjpcIjIwOVwiLFwiVG9wXCI6MC4wLFwiTGVmdFwiOjAuMCxcIlJpZ2h0XCI6MC4wLFwiQm90dG9tXCI6MC4wfSxcIkJhY2tncm91bmRcIjp7XCIkaWRcIjpcIjIxMFwiLFwiQ29sb3JcIjp7XCIkaWRcIjpcIjIxMVwiLFwiQVwiOjI1NSxcIlJcIjoyMSxcIkdcIjo5NixcIkJcIjoxMzB9fSxcIklzVmlzaWJsZVwiOnRydWUsXCJXaWR0aFwiOjAuMCxcIkhlaWdodFwiOjEwLjAsXCJCb3JkZXJTdHlsZVwiOntcIiRpZFwiOlwiMjEyXCIsXCJMaW5lU3R5bGVcIjp7XCIkaWRcIjpcIjIxM1wiLFwiTGluZUNvbG9yXCI6e1wiJGlkXCI6XCIyMTRcIixcIkNvbG9yXCI6e1wiJGlkXCI6XCIyMTVcIixcIkFcIjoyNTUsXCJSXCI6MjM0LFwiR1wiOjIyLFwiQlwiOjMwfX0sXCJMaW5lV2VpZ2h0XCI6Mi4wLFwiTGluZVR5cGVcIjowfSxcIklzVmlzaWJsZVwiOmZhbHNlfX0sXCJUaXRsZVN0eWxlXCI6e1wiJGlkXCI6XCIyMTZcIixcIkZvbnRTZXR0aW5nc1wiOntcIiRpZFwiOlwiMjE3XCIsXCJGb250U2l6ZVwiOjExLFwiRm9udE5hbWVcIjpcIkNhbGlicmlcIixcIklzQm9sZFwiOmZhbHNlLFwiSXNJdGFsaWNcIjpmYWxzZSxcIklzVW5kZXJsaW5lZFwiOmZhbHNlfSxcIkZvcmVncm91bmRcIjp7XCIkaWRcIjpcIjIxOFwiLFwiQ29sb3JcIjp7XCIkaWRcIjpcIjIxOVwiLFwiQVwiOjI1NSxcIlJcIjowLFwiR1wiOjAsXCJCXCI6MH19LFwiSG9yaXpvbnRhbEFsaWdubWVudFwiOjAsXCJJc1Zpc2libGVcIjp0cnVlfSxcIkRhdGVTdHlsZVwiOntcIiRpZFwiOlwiMjIwXCIsXCJGb250U2V0dGluZ3NcIjp7XCIkaWRcIjpcIjIyMVwiLFwiRm9udFNpemVcIjoxMCxcIkZvbnROYW1lXCI6XCJDYWxpYnJpXCIsXCJJc0JvbGRcIjpmYWxzZSxcIklzSXRhbGljXCI6ZmFsc2UsXCJJc1VuZGVybGluZWRcIjpmYWxzZX0sXCJGb3JlZ3JvdW5kXCI6e1wiJGlkXCI6XCIyMjJcIixcIkNvbG9yXCI6e1wiJGlkXCI6XCIyMjNcIixcIkFcIjoyNTUsXCJSXCI6MTQsXCJHXCI6NDAsXCJCXCI6NjV9fSxcIkhvcml6b250YWxBbGlnbm1lbnRcIjoyLFwiSXNWaXNpYmxlXCI6dHJ1ZX0sXCJEYXRlRm9ybWF0XCI6e1wiJGlkXCI6XCIyMjRcIixcIkZvcm1hdFN0cmluZ1wiOlwiTU1NIGRcIixcIlNlcGFyYXRvclwiOlwiL1wiLFwiVXNlSW50ZXJuYXRpb25hbERhdGVGb3JtYXRcIjpmYWxzZSxcIkRhdGVJc1Zpc2libGVcIjp0cnVlLFwiVGltZUlzVmlzaWJsZVwiOmZhbHNlLFwiSG91ckRpZ2l0c1wiOjEsXCJBbVBtRGVzaWduYXRvclwiOjIsXCJUcmltMDBNaW51dGVzXCI6ZmFsc2V9LFwiV2Vla051bWJlcmluZ1wiOntcIiRpZFwiOlwiMjI1XCIsXCJGb3JtYXRcIjowLFwiSXNWaXNpYmxlXCI6ZmFsc2UsXCJMYXN0S25vd25WaXNpYmlsaXR5U3RhdGVcIjpmYWxzZX19LFwiRGVmYXVsdFN3aW1sYW5lTW90U3R5bGVcIjp7XCIkaWRcIjpcIjIyNlwiLFwiU2hhcGVcIjoxLFwiU2hhcGVTaXplXCI6MCxcIkRldGFpbHNTcGFjaW5nXCI6MC4wLFwiUGFkZGluZ1wiOntcIiRpZFwiOlwiMjI3XCIsXCJUb3BcIjo1LjAsXCJMZWZ0XCI6My4wLFwiUmlnaHRcIjowLjAsXCJCb3R0b21cIjoyLjB9LFwiUG9zaXRpb25PblRhc2tcIjoxLFwiU2hhcGVTdHlsZVwiOntcIiRpZFwiOlwiMjI4XCIsXCJNYXJnaW5cIjp7XCIkaWRcIjpcIjIyOVwiLFwiVG9wXCI6MC4wLFwiTGVmdFwiOjAuMCxcIlJpZ2h0XCI6MC4wLFwiQm90dG9tXCI6MC4wfSxcIlBhZGRpbmdcIjp7XCIkaWRcIjpcIjIzMFwiLFwiVG9wXCI6MC4wLFwiTGVmdFwiOjAuMCxcIlJpZ2h0XCI6MC4wLFwiQm90dG9tXCI6MC4wfSxcIkJhY2tncm91bmRcIjp7XCIkaWRcIjpcIjIzMVwiLFwiQ29sb3JcIjp7XCIkaWRcIjpcIjIzMlwiLFwiQVwiOjI1NSxcIlJcIjoxMSxcIkdcIjo0OCxcIkJcIjo2NX19LFwiSXNWaXNpYmxlXCI6dHJ1ZSxcIldpZHRoXCI6MTIuMCxcIkhlaWdodFwiOjE0LjAsXCJCb3JkZXJTdHlsZVwiOntcIiRpZFwiOlwiMjMzXCIsXCJMaW5lU3R5bGVcIjp7XCIkaWRcIjpcIjIzNFwiLFwiTGluZUNvbG9yXCI6e1wiJGlkXCI6XCIyMzVcIixcIkNvbG9yXCI6e1wiJGlkXCI6XCIyMzZcIixcIkFcIjoyNTUsXCJSXCI6MjU1LFwiR1wiOjAsXCJCXCI6MH19LFwiTGluZVdlaWdodFwiOjAuMCxcIkxpbmVUeXBlXCI6MH0sXCJJc1Zpc2libGVcIjpmYWxzZX19LFwiVGl0bGVTdHlsZVwiOntcIiRpZFwiOlwiMjM3XCIsXCJGb250U2V0dGluZ3NcIjp7XCIkaWRcIjpcIjIzOFwiLFwiRm9udFNpemVcIjoxMSxcIkZvbnROYW1lXCI6XCJDYWxpYnJpXCIsXCJJc0JvbGRcIjpmYWxzZSxcIklzSXRhbGljXCI6ZmFsc2UsXCJJc1VuZGVybGluZWRcIjpmYWxzZX0sXCJGb3JlZ3JvdW5kXCI6e1wiJGlkXCI6XCIyMzlcIixcIkNvbG9yXCI6e1wiJGlkXCI6XCIyNDBcIixcIkFcIjoyNTUsXCJSXCI6MCxcIkdcIjowLFwiQlwiOjB9fSxcIkhvcml6b250YWxBbGlnbm1lbnRcIjoxLFwiSXNWaXNpYmxlXCI6dHJ1ZX0sXCJEYXRlU3R5bGVcIjp7XCIkaWRcIjpcIjI0MVwiLFwiRm9udFNldHRpbmdzXCI6e1wiJGlkXCI6XCIyNDJcIixcIkZvbnRTaXplXCI6MTAsXCJGb250TmFtZVwiOlwiQ2FsaWJyaVwiLFwiSXNCb2xkXCI6ZmFsc2UsXCJJc0l0YWxpY1wiOmZhbHNlLFwiSXNVbmRlcmxpbmVkXCI6ZmFsc2V9LFwiRm9yZWdyb3VuZFwiOntcIiRpZFwiOlwiMjQzXCIsXCJDb2xvclwiOntcIiRpZFwiOlwiMjQ0XCIsXCJBXCI6MjU1LFwiUlwiOjE0LFwiR1wiOjQwLFwiQlwiOjY1fX0sXCJIb3Jpem9udGFsQWxpZ25tZW50XCI6MSxcIklzVmlzaWJsZVwiOnRydWV9LFwiRGF0ZUZvcm1hdFwiOntcIiRpZFwiOlwiMjQ1XCIsXCJGb3JtYXRTdHJpbmdcIjpcIk1NTSBkXCIsXCJTZXBhcmF0b3JcIjpcIi9cIixcIlVzZUludGVybmF0aW9uYWxEYXRlRm9ybWF0XCI6ZmFsc2UsXCJEYXRlSXNWaXNpYmxlXCI6dHJ1ZSxcIlRpbWVJc1Zpc2libGVcIjpmYWxzZSxcIkhvdXJEaWdpdHNcIjoxLFwiQW1QbURlc2lnbmF0b3JcIjoyLFwiVHJpbTAwTWludXRlc1wiOmZhbHNlfSxcIldlZWtOdW1iZXJpbmdcIjp7XCIkaWRcIjpcIjI0NlwiLFwiRm9ybWF0XCI6MCxcIklzVmlzaWJsZVwiOmZhbHNlLFwiTGFzdEtub3duVmlzaWJpbGl0eVN0YXRlXCI6ZmFsc2V9fX0sXCJfYWRkaXRpb25hbFN3aW1sYW5lVjJTdHlsZXNcIjpbe1wiJGlkXCI6XCIyNDdcIixcIlN0eWxlSWRcIjpcIjk4NTEzZTEwLTU1MWMtNGYzMC1hYzExLWEwNjkwZTkwMzEzNFwiLFwiTmFtZVwiOlwiU3dpbWxhbmUgU3R5bGUgMlwiLFwiSGVhZGVyU3R5bGVcIjp7XCIkaWRcIjpcIjI0OFwiLFwiVGV4dFN0eWxlXCI6e1wiJGlkXCI6XCIyNDlcIixcIkZvbnRTZXR0aW5nc1wiOntcIiRpZFwiOlwiMjUwXCIsXCJGb250U2l6ZVwiOjExLFwiRm9udE5hbWVcIjpcIkNhbGlicmlcIixcIklzQm9sZFwiOmZhbHNlLFwiSXNJdGFsaWNcIjpmYWxzZSxcIklzVW5kZXJsaW5lZFwiOmZhbHNlfSxcIkZvcmVncm91bmRcIjp7XCIkaWRcIjpcIjI1MVwiLFwiQ29sb3JcIjp7XCIkaWRcIjpcIjI1MlwiLFwiQVwiOjI1NSxcIlJcIjoyNTUsXCJHXCI6MjU1LFwiQlwiOjI1NX19LFwiSG9yaXpvbnRhbEFsaWdubWVudFwiOjEsXCJJc1Zpc2libGVcIjp0cnVlfSxcIlJlY3RhbmdsZVN0eWxlXCI6e1wiJGlkXCI6XCIyNTNcIixcIk1hcmdpblwiOntcIiRpZFwiOlwiMjU0XCIsXCJUb3BcIjowLjAsXCJMZWZ0XCI6MC4wLFwiUmlnaHRcIjowLjAsXCJCb3R0b21cIjowLjB9LFwiUGFkZGluZ1wiOntcIiRpZFwiOlwiMjU1XCIsXCJUb3BcIjowLjAsXCJMZWZ0XCI6MC4wLFwiUmlnaHRcIjowLjAsXCJCb3R0b21cIjowLjB9LFwiQmFja2dyb3VuZFwiOntcIiRpZFwiOlwiMjU2XCIsXCJDb2xvclwiOntcIiRpZFwiOlwiMjU3XCIsXCJBXCI6MjU1LFwiUlwiOjIzMyxcIkdcIjoxMTMsXCJCXCI6NTB9fSxcIklzVmlzaWJsZVwiOnRydWUsXCJXaWR0aFwiOjAuMCxcIkhlaWdodFwiOjAuMCxcIkJvcmRlclN0eWxlXCI6e1wiJGlkXCI6XCIyNThcIixcIkxpbmVTdHlsZVwiOntcIiRpZFwiOlwiMjU5XCIsXCJMaW5lQ29sb3JcIjp7XCIkaWRcIjpcIjI2MFwiLFwiQ29sb3JcIjp7XCIkaWRcIjpcIjI2MVwiLFwiQVwiOjI1NSxcIlJcIjoyNTUsXCJHXCI6MjU1LFwiQlwiOjI1NX19LFwiTGluZVdlaWdodFwiOjAuMCxcIkxpbmVUeXBlXCI6MH0sXCJJc1Zpc2libGVcIjpmYWxzZX19fSxcIkJhY2tncm91bmRTdHlsZVwiOntcIiRpZFwiOlwiMjYyXCIsXCJNYXJnaW5cIjp7XCIkaWRcIjpcIjI2M1wiLFwiVG9wXCI6MC4wLFwiTGVmdFwiOjAuMCxcIlJpZ2h0XCI6MC4wLFwiQm90dG9tXCI6MC4wfSxcIlBhZGRpbmdcIjp7XCIkaWRcIjpcIjI2NFwiLFwiVG9wXCI6MC4wLFwiTGVmdFwiOjAuMCxcIlJpZ2h0XCI6MC4wLFwiQm90dG9tXCI6MC4wfSxcIkJhY2tncm91bmRcIjp7XCIkaWRcIjpcIjI2NVwiLFwiQ29sb3JcIjp7XCIkaWRcIjpcIjI2NlwiLFwiQVwiOjUxLFwiUlwiOjIwMCxcIkdcIjoyMDAsXCJCXCI6MjAwfX0sXCJJc1Zpc2libGVcIjp0cnVlLFwiV2lkdGhcIjowLjAsXCJIZWlnaHRcIjowLjAsXCJCb3JkZXJTdHlsZVwiOntcIiRpZFwiOlwiMjY3XCIsXCJMaW5lU3R5bGVcIjp7XCIkaWRcIjpcIjI2OFwiLFwiTGluZUNvbG9yXCI6e1wiJGlkXCI6XCIyNjlcIixcIkNvbG9yXCI6e1wiJGlkXCI6XCIyNzBcIixcIkFcIjoyNTUsXCJSXCI6MjM0LFwiR1wiOjIyLFwiQlwiOjMwfX0sXCJMaW5lV2VpZ2h0XCI6Mi4wLFwiTGluZVR5cGVcIjowfSxcIklzVmlzaWJsZVwiOmZhbHNlfX0sXCJJc0Fib3ZlVGltZWJhbmRcIjpmYWxzZSxcIlNwYWNpbmdcIjozLFwiRGVmYXVsdFN3aW1sYW5lQWN0aXZpdHlTdHlsZVwiOntcIiRpZFwiOlwiMjcxXCIsXCJIZWFkZXJTdHlsZVwiOntcIiRpZFwiOlwiMjcyXCIsXCJUZXh0U3R5bGVcIjp7XCIkaWRcIjpcIjI3M1wiLFwiRm9udFNldHRpbmdzXCI6e1wiJGlkXCI6XCIyNzRcIixcIkZvbnRTaXplXCI6MTEsXCJGb250TmFtZVwiOlwiQ2FsaWJyaVwiLFwiSXNCb2xkXCI6ZmFsc2UsXCJJc0l0YWxpY1wiOmZhbHNlLFwiSXNVbmRlcmxpbmVkXCI6ZmFsc2V9LFwiRm9yZWdyb3VuZFwiOntcIiRpZFwiOlwiMjc1XCIsXCJDb2xvclwiOntcIiRpZFwiOlwiMjc2XCIsXCJBXCI6MjU1LFwiUlwiOjAsXCJHXCI6MCxcIkJcIjowfX0sXCJIb3Jpem9udGFsQWxpZ25tZW50XCI6MCxcIklzVmlzaWJsZVwiOnRydWV9LFwiUmVjdGFuZ2xlU3R5bGVcIjp7XCIkaWRcIjpcIjI3N1wiLFwiTWFyZ2luXCI6e1wiJGlkXCI6XCIyNzhcIixcIlRvcFwiOjAuMCxcIkxlZnRcIjowLjAsXCJSaWdodFwiOjAuMCxcIkJvdHRvbVwiOjAuMH0sXCJQYWRkaW5nXCI6e1wiJGlkXCI6XCIyNzlcIixcIlRvcFwiOjAuMCxcIkxlZnRcIjowLjAsXCJSaWdodFwiOjAuMCxcIkJvdHRvbVwiOjAuMH0sXCJCYWNrZ3JvdW5kXCI6e1wiJGlkXCI6XCIyODBcIixcIkNvbG9yXCI6e1wiJGlkXCI6XCIyODFcIixcIkFcIjo2MyxcIlJcIjoyMzMsXCJHXCI6MTEzLFwiQlwiOjUwfX0sXCJJc1Zpc2libGVcIjp0cnVlLFwiV2lkdGhcIjowLjAsXCJIZWlnaHRcIjowLjAsXCJCb3JkZXJTdHlsZVwiOntcIiRpZFwiOlwiMjgyXCIsXCJMaW5lU3R5bGVcIjp7XCIkaWRcIjpcIjI4M1wiLFwiTGluZUNvbG9yXCI6e1wiJGlkXCI6XCIyODRcIixcIkNvbG9yXCI6e1wiJGlkXCI6XCIyODVcIixcIkFcIjoyNTUsXCJSXCI6MjU1LFwiR1wiOjI1NSxcIkJcIjoyNTV9fSxcIkxpbmVXZWlnaHRcIjowLjAsXCJMaW5lVHlwZVwiOjB9LFwiSXNWaXNpYmxlXCI6ZmFsc2V9fX0sXCJCYWNrZ3JvdW5kU3R5bGVcIjp7XCIkaWRcIjpcIjI4NlwiLFwiTWFyZ2luXCI6e1wiJGlkXCI6XCIyODdcIixcIlRvcFwiOjAuMCxcIkxlZnRcIjowLjAsXCJSaWdodFwiOjAuMCxcIkJvdHRvbVwiOjAuMH0sXCJQYWRkaW5nXCI6e1wiJGlkXCI6XCIyODhcIixcIlRvcFwiOjAuMCxcIkxlZnRcIjowLjAsXCJSaWdodFwiOjAuMCxcIkJvdHRvbVwiOjAuMH0sXCJCYWNrZ3JvdW5kXCI6e1wiJGlkXCI6XCIyODlcIixcIkNvbG9yXCI6e1wiJGlkXCI6XCIyOTBcIixcIkFcIjo1MSxcIlJcIjoyMDAsXCJHXCI6MjAwLFwiQlwiOjIwMH19LFwiSXNWaXNpYmxlXCI6dHJ1ZSxcIldpZHRoXCI6MC4wLFwiSGVpZ2h0XCI6MC4wLFwiQm9yZGVyU3R5bGVcIjp7XCIkaWRcIjpcIjI5MVwiLFwiTGluZVN0eWxlXCI6e1wiJGlkXCI6XCIyOTJcIixcIkxpbmVDb2xvclwiOntcIiRpZFwiOlwiMjkzXCIsXCJDb2xvclwiOntcIiRpZFwiOlwiMjk0XCIsXCJBXCI6MjU1LFwiUlwiOjIzNCxcIkdcIjoyMixcIkJcIjozMH19LFwiTGluZVdlaWdodFwiOjIuMCxcIkxpbmVUeXBlXCI6MH0sXCJJc1Zpc2libGVcIjpmYWxzZX19fSxcIkRlZmF1bHRTd2ltbGFuZU1pbGVzdG9uZVN0eWxlXCI6e1wiJGlkXCI6XCIyOTVcIixcIlRpdGxlUG9zaXRpb25cIjowLFwiRGF0ZVBvc2l0aW9uXCI6MixcIlNoYXBlVHlwZVwiOjEsXCJTaGFwZVNpemVcIjowLFwiU3BhY2luZ1wiOjUsXCJTaGFwZVN0eWxlXCI6e1wiJGlkXCI6XCIyOTZcIixcIk1hcmdpblwiOntcIiRpZFwiOlwiMjk3XCIsXCJUb3BcIjowLjAsXCJMZWZ0XCI6MC4wLFwiUmlnaHRcIjowLjAsXCJCb3R0b21cIjowLjB9LFwiUGFkZGluZ1wiOntcIiRpZFwiOlwiMjk4XCIsXCJUb3BcIjowLjAsXCJMZWZ0XCI6MC4wLFwiUmlnaHRcIjowLjAsXCJCb3R0b21cIjowLjB9LFwiQmFja2dyb3VuZFwiOntcIiRpZFwiOlwiMjk5XCIsXCJDb2xvclwiOntcIiRpZFwiOlwiMzAwXCIsXCJBXCI6MjU1LFwiUlwiOjIzMyxcIkdcIjoxMTMsXCJCXCI6NTB9fSxcIklzVmlzaWJsZVwiOnRydWUsXCJXaWR0aFwiOjEyLjAsXCJIZWlnaHRcIjoxNC4wLFwiQm9yZGVyU3R5bGVcIjp7XCIkaWRcIjpcIjMwMVwiLFwiTGluZVN0eWxlXCI6e1wiJGlkXCI6XCIzMDJcIixcIkxpbmVDb2xvclwiOntcIiRpZFwiOlwiMzAzXCIsXCJDb2xvclwiOntcIiRpZFwiOlwiMzA0XCIsXCJBXCI6MjU1LFwiUlwiOjIzNCxcIkdcIjoyMixcIkJcIjozMH19LFwiTGluZVdlaWdodFwiOjIuMCxcIkxpbmVUeXBlXCI6MH0sXCJJc1Zpc2libGVcIjpmYWxzZX19LFwiVGl0bGVTdHlsZVwiOntcIiRpZFwiOlwiMzA1XCIsXCJGb250U2V0dGluZ3NcIjp7XCIkaWRcIjpcIjMwNlwiLFwiRm9udFNpemVcIjoxMSxcIkZvbnROYW1lXCI6XCJDYWxpYnJpXCIsXCJJc0JvbGRcIjpmYWxzZSxcIklzSXRhbGljXCI6ZmFsc2UsXCJJc1VuZGVybGluZWRcIjpmYWxzZX0sXCJGb3JlZ3JvdW5kXCI6e1wiJGlkXCI6XCIzMDdcIixcIkNvbG9yXCI6e1wiJGlkXCI6XCIzMDhcIixcIkFcIjoyNTUsXCJSXCI6MCxcIkdcIjowLFwiQlwiOjB9fSxcIkhvcml6b250YWxBbGlnbm1lbnRcIjoyLFwiSXNWaXNpYmxlXCI6dHJ1ZX0sXCJEYXRlU3R5bGVcIjp7XCIkaWRcIjpcIjMwOVwiLFwiRm9udFNldHRpbmdzXCI6e1wiJGlkXCI6XCIzMTBcIixcIkZvbnRTaXplXCI6MTAsXCJGb250TmFtZVwiOlwiQ2FsaWJyaVwiLFwiSXNCb2xkXCI6ZmFsc2UsXCJJc0l0YWxpY1wiOmZhbHNlLFwiSXNVbmRlcmxpbmVkXCI6ZmFsc2V9LFwiRm9yZWdyb3VuZFwiOntcIiRpZFwiOlwiMzExXCIsXCJDb2xvclwiOntcIiRpZFwiOlwiMzEyXCIsXCJBXCI6MjU1LFwiUlwiOjE0LFwiR1wiOjQwLFwiQlwiOjY1fX0sXCJIb3Jpem9udGFsQWxpZ25tZW50XCI6MCxcIklzVmlzaWJsZVwiOnRydWV9LFwiRGF0ZUZvcm1hdFwiOntcIiRpZFwiOlwiMzEzXCIsXCJGb3JtYXRTdHJpbmdcIjpcIk1NTSBkXCIsXCJTZXBhcmF0b3JcIjpcIi9cIixcIlVzZUludGVybmF0aW9uYWxEYXRlRm9ybWF0XCI6ZmFsc2UsXCJEYXRlSXNWaXNpYmxlXCI6dHJ1ZSxcIlRpbWVJc1Zpc2libGVcIjpmYWxzZSxcIkhvdXJEaWdpdHNcIjoxLFwiQW1QbURlc2lnbmF0b3JcIjoyLFwiVHJpbTAwTWludXRlc1wiOmZhbHNlfSxcIldlZWtOdW1iZXJpbmdcIjp7XCIkaWRcIjpcIjMxNFwiLFwiRm9ybWF0XCI6MCxcIklzVmlzaWJsZVwiOmZhbHNlLFwiTGFzdEtub3duVmlzaWJpbGl0eVN0YXRlXCI6ZmFsc2V9fSxcIkRlZmF1bHRTd2ltbGFuZVRhc2tTdHlsZVwiOntcIiRpZFwiOlwiMzE1XCIsXCJTaGFwZVwiOjEsXCJTaGFwZVRoaWNrbmVzc1wiOjAsXCJEdXJhdGlvbkZvcm1hdFwiOjAsXCJQZXJjZW50YWdlQ29tcGxldGVUZXh0U3R5bGVcIjp7XCIkaWRcIjpcIjMxNlwiLFwiRm9udFNldHRpbmdzXCI6e1wiJGlkXCI6XCIzMTdcIixcIkZvbnRTaXplXCI6MTAsXCJGb250TmFtZVwiOlwiQ2FsaWJyaVwiLFwiSXNCb2xkXCI6ZmFsc2UsXCJJc0l0YWxpY1wiOmZhbHNlLFwiSXNVbmRlcmxpbmVkXCI6ZmFsc2V9LFwiRm9yZWdyb3VuZFwiOntcIiRpZFwiOlwiMzE4XCIsXCJDb2xvclwiOntcIiRpZFwiOlwiMzE5XCIsXCJBXCI6MjU1LFwiUlwiOjIzMixcIkdcIjoyMzIsXCJCXCI6MjMyfX0sXCJIb3Jpem9udGFsQWxpZ25tZW50XCI6MSxcIklzVmlzaWJsZVwiOnRydWV9LFwiUGVyY2VudGFnZUNvbXBsZXRlSGlnaGxpZ2h0U3R5bGVcIjp7XCIkaWRcIjpcIjMyMFwiLFwiQmFja2dyb3VuZFwiOntcIiRpZFwiOlwiMzIxXCIsXCJDb2xvclwiOntcIiRpZFwiOlwiMzIyXCIsXCJBXCI6ODksXCJSXCI6MCxcIkdcIjowLFwiQlwiOjB9fX0sXCJEdXJhdGlvblN0eWxlXCI6e1wiJGlkXCI6XCIzMjNcIixcIkZvbnRTZXR0aW5nc1wiOntcIiRpZFwiOlwiMzI0XCIsXCJGb250U2l6ZVwiOjEwLFwiRm9udE5hbWVcIjpcIkNhbGlicmlcIixcIklzQm9sZFwiOmZhbHNlLFwiSXNJdGFsaWNcIjpmYWxzZSxcIklzVW5kZXJsaW5lZFwiOmZhbHNlfSxcIkZvcmVncm91bmRcIjp7XCIkaWRcIjpcIjMyNVwiLFwiQ29sb3JcIjp7XCIkaWRcIjpcIjMyNlwiLFwiQVwiOjI1NSxcIlJcIjoyMzcsXCJHXCI6MTI1LFwiQlwiOjQ5fX0sXCJIb3Jpem9udGFsQWxpZ25tZW50XCI6MCxcIklzVmlzaWJsZVwiOmZhbHNlfSxcIk1hcmdpblwiOntcIiRpZFwiOlwiMzI3XCIsXCJUb3BcIjowLjAsXCJMZWZ0XCI6MC4wLFwiUmlnaHRcIjowLjAsXCJCb3R0b21cIjowLjB9LFwiU3RhcnREYXRlUG9zaXRpb25cIjozLFwiRW5kRGF0ZVBvc2l0aW9uXCI6MyxcIlRpdGxlUG9zaXRpb25cIjo0LFwiRHVyYXRpb25Qb3NpdGlvblwiOjAsXCJQZXJjZW50YWdlQ29tcGxldGVkUG9zaXRpb25cIjoyLFwiU3BhY2luZ1wiOjMsXCJTaGFwZVN0eWxlXCI6e1wiJGlkXCI6XCIzMjhcIixcIk1hcmdpblwiOntcIiRpZFwiOlwiMzI5XCIsXCJUb3BcIjowLjAsXCJMZWZ0XCI6NC4wLFwiUmlnaHRcIjo0LjAsXCJCb3R0b21cIjowLjB9LFwiUGFkZGluZ1wiOntcIiRpZFwiOlwiMzMwXCIsXCJUb3BcIjowLjAsXCJMZWZ0XCI6MC4wLFwiUmlnaHRcIjowLjAsXCJCb3R0b21cIjowLjB9LFwiQmFja2dyb3VuZFwiOntcIiRpZFwiOlwiMzMxXCIsXCJDb2xvclwiOntcIiRpZFwiOlwiMzMyXCIsXCJBXCI6MjU1LFwiUlwiOjIzMyxcIkdcIjoxMTMsXCJCXCI6NTB9fSxcIklzVmlzaWJsZVwiOnRydWUsXCJXaWR0aFwiOjAuMCxcIkhlaWdodFwiOjEwLjAsXCJCb3JkZXJTdHlsZVwiOntcIiRpZFwiOlwiMzMzXCIsXCJMaW5lU3R5bGVcIjp7XCIkaWRcIjpcIjMzNFwiLFwiTGluZUNvbG9yXCI6e1wiJGlkXCI6XCIzMzVcIixcIkNvbG9yXCI6e1wiJGlkXCI6XCIzMzZcIixcIkFcIjoyNTUsXCJSXCI6MjM0LFwiR1wiOjIyLFwiQlwiOjMwfX0sXCJMaW5lV2VpZ2h0XCI6Mi4wLFwiTGluZVR5cGVcIjowfSxcIklzVmlzaWJsZVwiOmZhbHNlfX0sXCJUaXRsZVN0eWxlXCI6e1wiJGlkXCI6XCIzMzdcIixcIkZvbnRTZXR0aW5nc1wiOntcIiRpZFwiOlwiMzM4XCIsXCJGb250U2l6ZVwiOjExLFwiRm9udE5hbWVcIjpcIkNhbGlicmlcIixcIklzQm9sZFwiOmZhbHNlLFwiSXNJdGFsaWNcIjpmYWxzZSxcIklzVW5kZXJsaW5lZFwiOmZhbHNlfSxcIkZvcmVncm91bmRcIjp7XCIkaWRcIjpcIjMzOVwiLFwiQ29sb3JcIjp7XCIkaWRcIjpcIjM0MFwiLFwiQVwiOjI1NSxcIlJcIjowLFwiR1wiOjAsXCJCXCI6MH19LFwiSG9yaXpvbnRhbEFsaWdubWVudFwiOjAsXCJJc1Zpc2libGVcIjp0cnVlfSxcIkRhdGVTdHlsZVwiOntcIiRpZFwiOlwiMzQxXCIsXCJGb250U2V0dGluZ3NcIjp7XCIkaWRcIjpcIjM0MlwiLFwiRm9udFNpemVcIjoxMCxcIkZvbnROYW1lXCI6XCJDYWxpYnJpXCIsXCJJc0JvbGRcIjpmYWxzZSxcIklzSXRhbGljXCI6ZmFsc2UsXCJJc1VuZGVybGluZWRcIjpmYWxzZX0sXCJGb3JlZ3JvdW5kXCI6e1wiJGlkXCI6XCIzNDNcIixcIkNvbG9yXCI6e1wiJGlkXCI6XCIzNDRcIixcIkFcIjoyNTUsXCJSXCI6MTQsXCJHXCI6NDAsXCJCXCI6NjV9fSxcIkhvcml6b250YWxBbGlnbm1lbnRcIjoyLFwiSXNWaXNpYmxlXCI6dHJ1ZX0sXCJEYXRlRm9ybWF0XCI6e1wiJGlkXCI6XCIzNDVcIixcIkZvcm1hdFN0cmluZ1wiOlwiTU1NIGRcIixcIlNlcGFyYXRvclwiOlwiL1wiLFwiVXNlSW50ZXJuYXRpb25hbERhdGVGb3JtYXRcIjpmYWxzZSxcIkRhdGVJc1Zpc2libGVcIjp0cnVlLFwiVGltZUlzVmlzaWJsZVwiOmZhbHNlLFwiSG91ckRpZ2l0c1wiOjEsXCJBbVBtRGVzaWduYXRvclwiOjIsXCJUcmltMDBNaW51dGVzXCI6ZmFsc2V9LFwiV2Vla051bWJlcmluZ1wiOntcIiRpZFwiOlwiMzQ2XCIsXCJGb3JtYXRcIjowLFwiSXNWaXNpYmxlXCI6ZmFsc2UsXCJMYXN0S25vd25WaXNpYmlsaXR5U3RhdGVcIjpmYWxzZX19LFwiRGVmYXVsdFN3aW1sYW5lTW90U3R5bGVcIjp7XCIkaWRcIjpcIjM0N1wiLFwiU2hhcGVcIjoxLFwiU2hhcGVTaXplXCI6MCxcIkRldGFpbHNTcGFjaW5nXCI6MC4wLFwiUGFkZGluZ1wiOntcIiRpZFwiOlwiMzQ4XCIsXCJUb3BcIjo1LjAsXCJMZWZ0XCI6My4wLFwiUmlnaHRcIjowLjAsXCJCb3R0b21cIjoyLjB9LFwiUG9zaXRpb25PblRhc2tcIjoxLFwiU2hhcGVTdHlsZVwiOntcIiRpZFwiOlwiMzQ5XCIsXCJNYXJnaW5cIjp7XCIkaWRcIjpcIjM1MFwiLFwiVG9wXCI6MC4wLFwiTGVmdFwiOjAuMCxcIlJpZ2h0XCI6MC4wLFwiQm90dG9tXCI6MC4wfSxcIlBhZGRpbmdcIjp7XCIkaWRcIjpcIjM1MVwiLFwiVG9wXCI6MC4wLFwiTGVmdFwiOjAuMCxcIlJpZ2h0XCI6MC4wLFwiQm90dG9tXCI6MC4wfSxcIkJhY2tncm91bmRcIjp7XCIkaWRcIjpcIjM1MlwiLFwiQ29sb3JcIjp7XCIkaWRcIjpcIjM1M1wiLFwiQVwiOjI1NSxcIlJcIjoxMjgsXCJHXCI6NTMsXCJCXCI6MTR9fSxcIklzVmlzaWJsZVwiOnRydWUsXCJXaWR0aFwiOjEyLjAsXCJIZWlnaHRcIjoxNC4wLFwiQm9yZGVyU3R5bGVcIjp7XCIkaWRcIjpcIjM1NFwiLFwiTGluZVN0eWxlXCI6e1wiJGlkXCI6XCIzNTVcIixcIkxpbmVDb2xvclwiOntcIiRpZFwiOlwiMzU2XCIsXCJDb2xvclwiOntcIiRpZFwiOlwiMzU3XCIsXCJBXCI6MjU1LFwiUlwiOjI1NSxcIkdcIjoyNTUsXCJCXCI6MjU1fX0sXCJMaW5lV2VpZ2h0XCI6MC4wLFwiTGluZVR5cGVcIjowfSxcIklzVmlzaWJsZVwiOmZhbHNlfX0sXCJUaXRsZVN0eWxlXCI6e1wiJGlkXCI6XCIzNThcIixcIkZvbnRTZXR0aW5nc1wiOntcIiRpZFwiOlwiMzU5XCIsXCJGb250U2l6ZVwiOjExLFwiRm9udE5hbWVcIjpcIkNhbGlicmlcIixcIklzQm9sZFwiOmZhbHNlLFwiSXNJdGFsaWNcIjpmYWxzZSxcIklzVW5kZXJsaW5lZFwiOmZhbHNlfSxcIkZvcmVncm91bmRcIjp7XCIkaWRcIjpcIjM2MFwiLFwiQ29sb3JcIjp7XCIkaWRcIjpcIjM2MVwiLFwiQVwiOjI1NSxcIlJcIjowLFwiR1wiOjAsXCJCXCI6MH19LFwiSG9yaXpvbnRhbEFsaWdubWVudFwiOjEsXCJJc1Zpc2libGVcIjp0cnVlfSxcIkRhdGVTdHlsZVwiOntcIiRpZFwiOlwiMzYyXCIsXCJGb250U2V0dGluZ3NcIjp7XCIkaWRcIjpcIjM2M1wiLFwiRm9udFNpemVcIjoxMCxcIkZvbnROYW1lXCI6XCJDYWxpYnJpXCIsXCJJc0JvbGRcIjpmYWxzZSxcIklzSXRhbGljXCI6ZmFsc2UsXCJJc1VuZGVybGluZWRcIjpmYWxzZX0sXCJGb3JlZ3JvdW5kXCI6e1wiJGlkXCI6XCIzNjRcIixcIkNvbG9yXCI6e1wiJGlkXCI6XCIzNjVcIixcIkFcIjoyNTUsXCJSXCI6MTQsXCJHXCI6NDAsXCJCXCI6NjV9fSxcIkhvcml6b250YWxBbGlnbm1lbnRcIjoxLFwiSXNWaXNpYmxlXCI6dHJ1ZX0sXCJEYXRlRm9ybWF0XCI6e1wiJGlkXCI6XCIzNjZcIixcIkZvcm1hdFN0cmluZ1wiOlwiTU1NIGRcIixcIlNlcGFyYXRvclwiOlwiL1wiLFwiVXNlSW50ZXJuYXRpb25hbERhdGVGb3JtYXRcIjpmYWxzZSxcIkRhdGVJc1Zpc2libGVcIjp0cnVlLFwiVGltZUlzVmlzaWJsZVwiOmZhbHNlLFwiSG91ckRpZ2l0c1wiOjEsXCJBbVBtRGVzaWduYXRvclwiOjIsXCJUcmltMDBNaW51dGVzXCI6ZmFsc2V9LFwiV2Vla051bWJlcmluZ1wiOntcIiRpZFwiOlwiMzY3XCIsXCJGb3JtYXRcIjowLFwiSXNWaXNpYmxlXCI6ZmFsc2UsXCJMYXN0S25vd25WaXNpYmlsaXR5U3RhdGVcIjpmYWxzZX19fSx7XCIkaWRcIjpcIjM2OFwiLFwiU3R5bGVJZFwiOlwiYjI0ZjgwNDUtZjY5Yi00YTQzLTgyOWYtYTU2NTAzZmRjZDY5XCIsXCJOYW1lXCI6XCJTd2ltbGFuZSBTdHlsZSAzXCIsXCJIZWFkZXJTdHlsZVwiOntcIiRpZFwiOlwiMzY5XCIsXCJUZXh0U3R5bGVcIjp7XCIkaWRcIjpcIjM3MFwiLFwiRm9udFNldHRpbmdzXCI6e1wiJGlkXCI6XCIzNzFcIixcIkZvbnRTaXplXCI6MTEsXCJGb250TmFtZVwiOlwiQ2FsaWJyaVwiLFwiSXNCb2xkXCI6ZmFsc2UsXCJJc0l0YWxpY1wiOmZhbHNlLFwiSXNVbmRlcmxpbmVkXCI6ZmFsc2V9LFwiRm9yZWdyb3VuZFwiOntcIiRpZFwiOlwiMzcyXCIsXCJDb2xvclwiOntcIiRpZFwiOlwiMzczXCIsXCJBXCI6MjU1LFwiUlwiOjI1NSxcIkdcIjoyNTUsXCJCXCI6MjU1fX0sXCJIb3Jpem9udGFsQWxpZ25tZW50XCI6MSxcIklzVmlzaWJsZVwiOnRydWV9LFwiUmVjdGFuZ2xlU3R5bGVcIjp7XCIkaWRcIjpcIjM3NFwiLFwiTWFyZ2luXCI6e1wiJGlkXCI6XCIzNzVcIixcIlRvcFwiOjAuMCxcIkxlZnRcIjowLjAsXCJSaWdodFwiOjAuMCxcIkJvdHRvbVwiOjAuMH0sXCJQYWRkaW5nXCI6e1wiJGlkXCI6XCIzNzZcIixcIlRvcFwiOjAuMCxcIkxlZnRcIjowLjAsXCJSaWdodFwiOjAuMCxcIkJvdHRvbVwiOjAuMH0sXCJCYWNrZ3JvdW5kXCI6e1wiJGlkXCI6XCIzNzdcIixcIkNvbG9yXCI6e1wiJGlkXCI6XCIzNzhcIixcIkFcIjoyNTUsXCJSXCI6MjUsXCJHXCI6MTA3LFwiQlwiOjM2fX0sXCJJc1Zpc2libGVcIjp0cnVlLFwiV2lkdGhcIjowLjAsXCJIZWlnaHRcIjowLjAsXCJCb3JkZXJTdHlsZVwiOntcIiRpZFwiOlwiMzc5XCIsXCJMaW5lU3R5bGVcIjp7XCIkaWRcIjpcIjM4MFwiLFwiTGluZUNvbG9yXCI6e1wiJGlkXCI6XCIzODFcIixcIkNvbG9yXCI6e1wiJGlkXCI6XCIzODJcIixcIkFcIjoyNTUsXCJSXCI6MjU1LFwiR1wiOjI1NSxcIkJcIjoyNTV9fSxcIkxpbmVXZWlnaHRcIjowLjAsXCJMaW5lVHlwZVwiOjB9LFwiSXNWaXNpYmxlXCI6ZmFsc2V9fX0sXCJCYWNrZ3JvdW5kU3R5bGVcIjp7XCIkaWRcIjpcIjM4M1wiLFwiTWFyZ2luXCI6e1wiJGlkXCI6XCIzODRcIixcIlRvcFwiOjAuMCxcIkxlZnRcIjowLjAsXCJSaWdodFwiOjAuMCxcIkJvdHRvbVwiOjAuMH0sXCJQYWRkaW5nXCI6e1wiJGlkXCI6XCIzODVcIixcIlRvcFwiOjAuMCxcIkxlZnRcIjowLjAsXCJSaWdodFwiOjAuMCxcIkJvdHRvbVwiOjAuMH0sXCJCYWNrZ3JvdW5kXCI6e1wiJGlkXCI6XCIzODZcIixcIkNvbG9yXCI6e1wiJGlkXCI6XCIzODdcIixcIkFcIjo1MSxcIlJcIjoyMDAsXCJHXCI6MjAwLFwiQlwiOjIwMH19LFwiSXNWaXNpYmxlXCI6dHJ1ZSxcIldpZHRoXCI6MC4wLFwiSGVpZ2h0XCI6MC4wLFwiQm9yZGVyU3R5bGVcIjp7XCIkaWRcIjpcIjM4OFwiLFwiTGluZVN0eWxlXCI6e1wiJGlkXCI6XCIzODlcIixcIkxpbmVDb2xvclwiOntcIiRpZFwiOlwiMzkwXCIsXCJDb2xvclwiOntcIiRpZFwiOlwiMzkxXCIsXCJBXCI6MjU1LFwiUlwiOjIzNCxcIkdcIjoyMixcIkJcIjozMH19LFwiTGluZVdlaWdodFwiOjIuMCxcIkxpbmVUeXBlXCI6MH0sXCJJc1Zpc2libGVcIjpmYWxzZX19LFwiSXNBYm92ZVRpbWViYW5kXCI6ZmFsc2UsXCJTcGFjaW5nXCI6MyxcIkRlZmF1bHRTd2ltbGFuZUFjdGl2aXR5U3R5bGVcIjp7XCIkaWRcIjpcIjM5MlwiLFwiSGVhZGVyU3R5bGVcIjp7XCIkaWRcIjpcIjM5M1wiLFwiVGV4dFN0eWxlXCI6e1wiJGlkXCI6XCIzOTRcIixcIkZvbnRTZXR0aW5nc1wiOntcIiRpZFwiOlwiMzk1XCIsXCJGb250U2l6ZVwiOjExLFwiRm9udE5hbWVcIjpcIkNhbGlicmlcIixcIklzQm9sZFwiOmZhbHNlLFwiSXNJdGFsaWNcIjpmYWxzZSxcIklzVW5kZXJsaW5lZFwiOmZhbHNlfSxcIkZvcmVncm91bmRcIjp7XCIkaWRcIjpcIjM5NlwiLFwiQ29sb3JcIjp7XCIkaWRcIjpcIjM5N1wiLFwiQVwiOjI1NSxcIlJcIjowLFwiR1wiOjAsXCJCXCI6MH19LFwiSG9yaXpvbnRhbEFsaWdubWVudFwiOjAsXCJJc1Zpc2libGVcIjp0cnVlfSxcIlJlY3RhbmdsZVN0eWxlXCI6e1wiJGlkXCI6XCIzOThcIixcIk1hcmdpblwiOntcIiRpZFwiOlwiMzk5XCIsXCJUb3BcIjowLjAsXCJMZWZ0XCI6MC4wLFwiUmlnaHRcIjowLjAsXCJCb3R0b21cIjowLjB9LFwiUGFkZGluZ1wiOntcIiRpZFwiOlwiNDAwXCIsXCJUb3BcIjowLjAsXCJMZWZ0XCI6MC4wLFwiUmlnaHRcIjowLjAsXCJCb3R0b21cIjowLjB9LFwiQmFja2dyb3VuZFwiOntcIiRpZFwiOlwiNDAxXCIsXCJDb2xvclwiOntcIiRpZFwiOlwiNDAyXCIsXCJBXCI6NjMsXCJSXCI6MjUsXCJHXCI6MTA3LFwiQlwiOjM2fX0sXCJJc1Zpc2libGVcIjp0cnVlLFwiV2lkdGhcIjowLjAsXCJIZWlnaHRcIjowLjAsXCJCb3JkZXJTdHlsZVwiOntcIiRpZFwiOlwiNDAzXCIsXCJMaW5lU3R5bGVcIjp7XCIkaWRcIjpcIjQwNFwiLFwiTGluZUNvbG9yXCI6e1wiJGlkXCI6XCI0MDVcIixcIkNvbG9yXCI6e1wiJGlkXCI6XCI0MDZcIixcIkFcIjoyNTUsXCJSXCI6MjU1LFwiR1wiOjI1NSxcIkJcIjoyNTV9fSxcIkxpbmVXZWlnaHRcIjowLjAsXCJMaW5lVHlwZVwiOjB9LFwiSXNWaXNpYmxlXCI6ZmFsc2V9fX0sXCJCYWNrZ3JvdW5kU3R5bGVcIjp7XCIkaWRcIjpcIjQwN1wiLFwiTWFyZ2luXCI6e1wiJGlkXCI6XCI0MDhcIixcIlRvcFwiOjAuMCxcIkxlZnRcIjowLjAsXCJSaWdodFwiOjAuMCxcIkJvdHRvbVwiOjAuMH0sXCJQYWRkaW5nXCI6e1wiJGlkXCI6XCI0MDlcIixcIlRvcFwiOjAuMCxcIkxlZnRcIjowLjAsXCJSaWdodFwiOjAuMCxcIkJvdHRvbVwiOjAuMH0sXCJCYWNrZ3JvdW5kXCI6e1wiJGlkXCI6XCI0MTBcIixcIkNvbG9yXCI6e1wiJGlkXCI6XCI0MTFcIixcIkFcIjo1MSxcIlJcIjoyMDAsXCJHXCI6MjAwLFwiQlwiOjIwMH19LFwiSXNWaXNpYmxlXCI6dHJ1ZSxcIldpZHRoXCI6MC4wLFwiSGVpZ2h0XCI6MC4wLFwiQm9yZGVyU3R5bGVcIjp7XCIkaWRcIjpcIjQxMlwiLFwiTGluZVN0eWxlXCI6e1wiJGlkXCI6XCI0MTNcIixcIkxpbmVDb2xvclwiOntcIiRpZFwiOlwiNDE0XCIsXCJDb2xvclwiOntcIiRpZFwiOlwiNDE1XCIsXCJBXCI6MjU1LFwiUlwiOjIzNCxcIkdcIjoyMixcIkJcIjozMH19LFwiTGluZVdlaWdodFwiOjIuMCxcIkxpbmVUeXBlXCI6MH0sXCJJc1Zpc2libGVcIjpmYWxzZX19fSxcIkRlZmF1bHRTd2ltbGFuZU1pbGVzdG9uZVN0eWxlXCI6e1wiJGlkXCI6XCI0MTZcIixcIlRpdGxlUG9zaXRpb25cIjowLFwiRGF0ZVBvc2l0aW9uXCI6MixcIlNoYXBlVHlwZVwiOjEsXCJTaGFwZVNpemVcIjowLFwiU3BhY2luZ1wiOjUsXCJTaGFwZVN0eWxlXCI6e1wiJGlkXCI6XCI0MTdcIixcIk1hcmdpblwiOntcIiRpZFwiOlwiNDE4XCIsXCJUb3BcIjowLjAsXCJMZWZ0XCI6MC4wLFwiUmlnaHRcIjowLjAsXCJCb3R0b21cIjowLjB9LFwiUGFkZGluZ1wiOntcIiRpZFwiOlwiNDE5XCIsXCJUb3BcIjowLjAsXCJMZWZ0XCI6MC4wLFwiUmlnaHRcIjowLjAsXCJCb3R0b21cIjowLjB9LFwiQmFja2dyb3VuZFwiOntcIiRpZFwiOlwiNDIwXCIsXCJDb2xvclwiOntcIiRpZFwiOlwiNDIxXCIsXCJBXCI6MjU1LFwiUlwiOjI1LFwiR1wiOjEwNyxcIkJcIjozNn19LFwiSXNWaXNpYmxlXCI6dHJ1ZSxcIldpZHRoXCI6MTIuMCxcIkhlaWdodFwiOjE0LjAsXCJCb3JkZXJTdHlsZVwiOntcIiRpZFwiOlwiNDIyXCIsXCJMaW5lU3R5bGVcIjp7XCIkaWRcIjpcIjQyM1wiLFwiTGluZUNvbG9yXCI6e1wiJGlkXCI6XCI0MjRcIixcIkNvbG9yXCI6e1wiJGlkXCI6XCI0MjVcIixcIkFcIjoyNTUsXCJSXCI6MjM0LFwiR1wiOjIyLFwiQlwiOjMwfX0sXCJMaW5lV2VpZ2h0XCI6Mi4wLFwiTGluZVR5cGVcIjowfSxcIklzVmlzaWJsZVwiOmZhbHNlfX0sXCJUaXRsZVN0eWxlXCI6e1wiJGlkXCI6XCI0MjZcIixcIkZvbnRTZXR0aW5nc1wiOntcIiRpZFwiOlwiNDI3XCIsXCJGb250U2l6ZVwiOjExLFwiRm9udE5hbWVcIjpcIkNhbGlicmlcIixcIklzQm9sZFwiOmZhbHNlLFwiSXNJdGFsaWNcIjpmYWxzZSxcIklzVW5kZXJsaW5lZFwiOmZhbHNlfSxcIkZvcmVncm91bmRcIjp7XCIkaWRcIjpcIjQyOFwiLFwiQ29sb3JcIjp7XCIkaWRcIjpcIjQyOVwiLFwiQVwiOjI1NSxcIlJcIjowLFwiR1wiOjAsXCJCXCI6MH19LFwiSG9yaXpvbnRhbEFsaWdubWVudFwiOjIsXCJJc1Zpc2libGVcIjp0cnVlfSxcIkRhdGVTdHlsZVwiOntcIiRpZFwiOlwiNDMwXCIsXCJGb250U2V0dGluZ3NcIjp7XCIkaWRcIjpcIjQzMVwiLFwiRm9udFNpemVcIjoxMCxcIkZvbnROYW1lXCI6XCJDYWxpYnJpXCIsXCJJc0JvbGRcIjpmYWxzZSxcIklzSXRhbGljXCI6ZmFsc2UsXCJJc1VuZGVybGluZWRcIjpmYWxzZX0sXCJGb3JlZ3JvdW5kXCI6e1wiJGlkXCI6XCI0MzJcIixcIkNvbG9yXCI6e1wiJGlkXCI6XCI0MzNcIixcIkFcIjoyNTUsXCJSXCI6MTQsXCJHXCI6NDAsXCJCXCI6NjV9fSxcIkhvcml6b250YWxBbGlnbm1lbnRcIjowLFwiSXNWaXNpYmxlXCI6dHJ1ZX0sXCJEYXRlRm9ybWF0XCI6e1wiJGlkXCI6XCI0MzRcIixcIkZvcm1hdFN0cmluZ1wiOlwiTU1NIGRcIixcIlNlcGFyYXRvclwiOlwiL1wiLFwiVXNlSW50ZXJuYXRpb25hbERhdGVGb3JtYXRcIjpmYWxzZSxcIkRhdGVJc1Zpc2libGVcIjp0cnVlLFwiVGltZUlzVmlzaWJsZVwiOmZhbHNlLFwiSG91ckRpZ2l0c1wiOjEsXCJBbVBtRGVzaWduYXRvclwiOjIsXCJUcmltMDBNaW51dGVzXCI6ZmFsc2V9LFwiV2Vla051bWJlcmluZ1wiOntcIiRpZFwiOlwiNDM1XCIsXCJGb3JtYXRcIjowLFwiSXNWaXNpYmxlXCI6ZmFsc2UsXCJMYXN0S25vd25WaXNpYmlsaXR5U3RhdGVcIjpmYWxzZX19LFwiRGVmYXVsdFN3aW1sYW5lVGFza1N0eWxlXCI6e1wiJGlkXCI6XCI0MzZcIixcIlNoYXBlXCI6MSxcIlNoYXBlVGhpY2tuZXNzXCI6MCxcIkR1cmF0aW9uRm9ybWF0XCI6MCxcIlBlcmNlbnRhZ2VDb21wbGV0ZVRleHRTdHlsZVwiOntcIiRpZFwiOlwiNDM3XCIsXCJGb250U2V0dGluZ3NcIjp7XCIkaWRcIjpcIjQzOFwiLFwiRm9udFNpemVcIjoxMCxcIkZvbnROYW1lXCI6XCJDYWxpYnJpXCIsXCJJc0JvbGRcIjpmYWxzZSxcIklzSXRhbGljXCI6ZmFsc2UsXCJJc1VuZGVybGluZWRcIjpmYWxzZX0sXCJGb3JlZ3JvdW5kXCI6e1wiJGlkXCI6XCI0MzlcIixcIkNvbG9yXCI6e1wiJGlkXCI6XCI0NDBcIixcIkFcIjoyNTUsXCJSXCI6MjMyLFwiR1wiOjIzMixcIkJcIjoyMzJ9fSxcIkhvcml6b250YWxBbGlnbm1lbnRcIjoxLFwiSXNWaXNpYmxlXCI6dHJ1ZX0sXCJQZXJjZW50YWdlQ29tcGxldGVIaWdobGlnaHRTdHlsZVwiOntcIiRpZFwiOlwiNDQxXCIsXCJCYWNrZ3JvdW5kXCI6e1wiJGlkXCI6XCI0NDJcIixcIkNvbG9yXCI6e1wiJGlkXCI6XCI0NDNcIixcIkFcIjo4OSxcIlJcIjowLFwiR1wiOjAsXCJCXCI6MH19fSxcIkR1cmF0aW9uU3R5bGVcIjp7XCIkaWRcIjpcIjQ0NFwiLFwiRm9udFNldHRpbmdzXCI6e1wiJGlkXCI6XCI0NDVcIixcIkZvbnRTaXplXCI6MTAsXCJGb250TmFtZVwiOlwiQ2FsaWJyaVwiLFwiSXNCb2xkXCI6ZmFsc2UsXCJJc0l0YWxpY1wiOmZhbHNlLFwiSXNVbmRlcmxpbmVkXCI6ZmFsc2V9LFwiRm9yZWdyb3VuZFwiOntcIiRpZFwiOlwiNDQ2XCIsXCJDb2xvclwiOntcIiRpZFwiOlwiNDQ3XCIsXCJBXCI6MjU1LFwiUlwiOjIzNyxcIkdcIjoxMjUsXCJCXCI6NDl9fSxcIkhvcml6b250YWxBbGlnbm1lbnRcIjowLFwiSXNWaXNpYmxlXCI6ZmFsc2V9LFwiTWFyZ2luXCI6e1wiJGlkXCI6XCI0NDhcIixcIlRvcFwiOjAuMCxcIkxlZnRcIjowLjAsXCJSaWdodFwiOjAuMCxcIkJvdHRvbVwiOjAuMH0sXCJTdGFydERhdGVQb3NpdGlvblwiOjMsXCJFbmREYXRlUG9zaXRpb25cIjozLFwiVGl0bGVQb3NpdGlvblwiOjQsXCJEdXJhdGlvblBvc2l0aW9uXCI6MCxcIlBlcmNlbnRhZ2VDb21wbGV0ZWRQb3NpdGlvblwiOjIsXCJTcGFjaW5nXCI6MyxcIlNoYXBlU3R5bGVcIjp7XCIkaWRcIjpcIjQ0OVwiLFwiTWFyZ2luXCI6e1wiJGlkXCI6XCI0NTBcIixcIlRvcFwiOjAuMCxcIkxlZnRcIjo0LjAsXCJSaWdodFwiOjQuMCxcIkJvdHRvbVwiOjAuMH0sXCJQYWRkaW5nXCI6e1wiJGlkXCI6XCI0NTFcIixcIlRvcFwiOjAuMCxcIkxlZnRcIjowLjAsXCJSaWdodFwiOjAuMCxcIkJvdHRvbVwiOjAuMH0sXCJCYWNrZ3JvdW5kXCI6e1wiJGlkXCI6XCI0NTJcIixcIkNvbG9yXCI6e1wiJGlkXCI6XCI0NTNcIixcIkFcIjoyNTUsXCJSXCI6MjUsXCJHXCI6MTA3LFwiQlwiOjM2fX0sXCJJc1Zpc2libGVcIjp0cnVlLFwiV2lkdGhcIjowLjAsXCJIZWlnaHRcIjoxMC4wLFwiQm9yZGVyU3R5bGVcIjp7XCIkaWRcIjpcIjQ1NFwiLFwiTGluZVN0eWxlXCI6e1wiJGlkXCI6XCI0NTVcIixcIkxpbmVDb2xvclwiOntcIiRpZFwiOlwiNDU2XCIsXCJDb2xvclwiOntcIiRpZFwiOlwiNDU3XCIsXCJBXCI6MjU1LFwiUlwiOjIzNCxcIkdcIjoyMixcIkJcIjozMH19LFwiTGluZVdlaWdodFwiOjIuMCxcIkxpbmVUeXBlXCI6MH0sXCJJc1Zpc2libGVcIjpmYWxzZX19LFwiVGl0bGVTdHlsZVwiOntcIiRpZFwiOlwiNDU4XCIsXCJGb250U2V0dGluZ3NcIjp7XCIkaWRcIjpcIjQ1OVwiLFwiRm9udFNpemVcIjoxMSxcIkZvbnROYW1lXCI6XCJDYWxpYnJpXCIsXCJJc0JvbGRcIjpmYWxzZSxcIklzSXRhbGljXCI6ZmFsc2UsXCJJc1VuZGVybGluZWRcIjpmYWxzZX0sXCJGb3JlZ3JvdW5kXCI6e1wiJGlkXCI6XCI0NjBcIixcIkNvbG9yXCI6e1wiJGlkXCI6XCI0NjFcIixcIkFcIjoyNTUsXCJSXCI6MCxcIkdcIjowLFwiQlwiOjB9fSxcIkhvcml6b250YWxBbGlnbm1lbnRcIjowLFwiSXNWaXNpYmxlXCI6dHJ1ZX0sXCJEYXRlU3R5bGVcIjp7XCIkaWRcIjpcIjQ2MlwiLFwiRm9udFNldHRpbmdzXCI6e1wiJGlkXCI6XCI0NjNcIixcIkZvbnRTaXplXCI6MTAsXCJGb250TmFtZVwiOlwiQ2FsaWJyaVwiLFwiSXNCb2xkXCI6ZmFsc2UsXCJJc0l0YWxpY1wiOmZhbHNlLFwiSXNVbmRlcmxpbmVkXCI6ZmFsc2V9LFwiRm9yZWdyb3VuZFwiOntcIiRpZFwiOlwiNDY0XCIsXCJDb2xvclwiOntcIiRpZFwiOlwiNDY1XCIsXCJBXCI6MjU1LFwiUlwiOjE0LFwiR1wiOjQwLFwiQlwiOjY1fX0sXCJIb3Jpem9udGFsQWxpZ25tZW50XCI6MixcIklzVmlzaWJsZVwiOnRydWV9LFwiRGF0ZUZvcm1hdFwiOntcIiRpZFwiOlwiNDY2XCIsXCJGb3JtYXRTdHJpbmdcIjpcIk1NTSBkXCIsXCJTZXBhcmF0b3JcIjpcIi9cIixcIlVzZUludGVybmF0aW9uYWxEYXRlRm9ybWF0XCI6ZmFsc2UsXCJEYXRlSXNWaXNpYmxlXCI6dHJ1ZSxcIlRpbWVJc1Zpc2libGVcIjpmYWxzZSxcIkhvdXJEaWdpdHNcIjoxLFwiQW1QbURlc2lnbmF0b3JcIjoyLFwiVHJpbTAwTWludXRlc1wiOmZhbHNlfSxcIldlZWtOdW1iZXJpbmdcIjp7XCIkaWRcIjpcIjQ2N1wiLFwiRm9ybWF0XCI6MCxcIklzVmlzaWJsZVwiOmZhbHNlLFwiTGFzdEtub3duVmlzaWJpbGl0eVN0YXRlXCI6ZmFsc2V9fSxcIkRlZmF1bHRTd2ltbGFuZU1vdFN0eWxlXCI6e1wiJGlkXCI6XCI0NjhcIixcIlNoYXBlXCI6MSxcIlNoYXBlU2l6ZVwiOjAsXCJEZXRhaWxzU3BhY2luZ1wiOjAuMCxcIlBhZGRpbmdcIjp7XCIkaWRcIjpcIjQ2OVwiLFwiVG9wXCI6NS4wLFwiTGVmdFwiOjMuMCxcIlJpZ2h0XCI6MC4wLFwiQm90dG9tXCI6Mi4wfSxcIlBvc2l0aW9uT25UYXNrXCI6MSxcIlNoYXBlU3R5bGVcIjp7XCIkaWRcIjpcIjQ3MFwiLFwiTWFyZ2luXCI6e1wiJGlkXCI6XCI0NzFcIixcIlRvcFwiOjAuMCxcIkxlZnRcIjowLjAsXCJSaWdodFwiOjAuMCxcIkJvdHRvbVwiOjAuMH0sXCJQYWRkaW5nXCI6e1wiJGlkXCI6XCI0NzJcIixcIlRvcFwiOjAuMCxcIkxlZnRcIjowLjAsXCJSaWdodFwiOjAuMCxcIkJvdHRvbVwiOjAuMH0sXCJCYWNrZ3JvdW5kXCI6e1wiJGlkXCI6XCI0NzNcIixcIkNvbG9yXCI6e1wiJGlkXCI6XCI0NzRcIixcIkFcIjoyNTUsXCJSXCI6MTMsXCJHXCI6NTMsXCJCXCI6MTh9fSxcIklzVmlzaWJsZVwiOnRydWUsXCJXaWR0aFwiOjEyLjAsXCJIZWlnaHRcIjoxNC4wLFwiQm9yZGVyU3R5bGVcIjp7XCIkaWRcIjpcIjQ3NVwiLFwiTGluZVN0eWxlXCI6e1wiJGlkXCI6XCI0NzZcIixcIkxpbmVDb2xvclwiOntcIiRpZFwiOlwiNDc3XCIsXCJDb2xvclwiOntcIiRpZFwiOlwiNDc4XCIsXCJBXCI6MjU1LFwiUlwiOjI1NSxcIkdcIjoyNTUsXCJCXCI6MjU1fX0sXCJMaW5lV2VpZ2h0XCI6MC4wLFwiTGluZVR5cGVcIjowfSxcIklzVmlzaWJsZVwiOmZhbHNlfX0sXCJUaXRsZVN0eWxlXCI6e1wiJGlkXCI6XCI0NzlcIixcIkZvbnRTZXR0aW5nc1wiOntcIiRpZFwiOlwiNDgwXCIsXCJGb250U2l6ZVwiOjExLFwiRm9udE5hbWVcIjpcIkNhbGlicmlcIixcIklzQm9sZFwiOmZhbHNlLFwiSXNJdGFsaWNcIjpmYWxzZSxcIklzVW5kZXJsaW5lZFwiOmZhbHNlfSxcIkZvcmVncm91bmRcIjp7XCIkaWRcIjpcIjQ4MVwiLFwiQ29sb3JcIjp7XCIkaWRcIjpcIjQ4MlwiLFwiQVwiOjI1NSxcIlJcIjowLFwiR1wiOjAsXCJCXCI6MH19LFwiSG9yaXpvbnRhbEFsaWdubWVudFwiOjEsXCJJc1Zpc2libGVcIjp0cnVlfSxcIkRhdGVTdHlsZVwiOntcIiRpZFwiOlwiNDgzXCIsXCJGb250U2V0dGluZ3NcIjp7XCIkaWRcIjpcIjQ4NFwiLFwiRm9udFNpemVcIjoxMCxcIkZvbnROYW1lXCI6XCJDYWxpYnJpXCIsXCJJc0JvbGRcIjpmYWxzZSxcIklzSXRhbGljXCI6ZmFsc2UsXCJJc1VuZGVybGluZWRcIjpmYWxzZX0sXCJGb3JlZ3JvdW5kXCI6e1wiJGlkXCI6XCI0ODVcIixcIkNvbG9yXCI6e1wiJGlkXCI6XCI0ODZcIixcIkFcIjoyNTUsXCJSXCI6MTQsXCJHXCI6NDAsXCJCXCI6NjV9fSxcIkhvcml6b250YWxBbGlnbm1lbnRcIjoxLFwiSXNWaXNpYmxlXCI6dHJ1ZX0sXCJEYXRlRm9ybWF0XCI6e1wiJGlkXCI6XCI0ODdcIixcIkZvcm1hdFN0cmluZ1wiOlwiTU1NIGRcIixcIlNlcGFyYXRvclwiOlwiL1wiLFwiVXNlSW50ZXJuYXRpb25hbERhdGVGb3JtYXRcIjpmYWxzZSxcIkRhdGVJc1Zpc2libGVcIjp0cnVlLFwiVGltZUlzVmlzaWJsZVwiOmZhbHNlLFwiSG91ckRpZ2l0c1wiOjEsXCJBbVBtRGVzaWduYXRvclwiOjIsXCJUcmltMDBNaW51dGVzXCI6ZmFsc2V9LFwiV2Vla051bWJlcmluZ1wiOntcIiRpZFwiOlwiNDg4XCIsXCJGb3JtYXRcIjowLFwiSXNWaXNpYmxlXCI6ZmFsc2UsXCJMYXN0S25vd25WaXNpYmlsaXR5U3RhdGVcIjpmYWxzZX19fSx7XCIkaWRcIjpcIjQ4OVwiLFwiU3R5bGVJZFwiOlwiMDcwMmRlYTgtYzExNC00ZDcxLWJlNDAtY2QzMDYyYzQ2OTcwXCIsXCJOYW1lXCI6XCJTd2ltbGFuZSBTdHlsZSA0XCIsXCJIZWFkZXJTdHlsZVwiOntcIiRpZFwiOlwiNDkwXCIsXCJUZXh0U3R5bGVcIjp7XCIkaWRcIjpcIjQ5MVwiLFwiRm9udFNldHRpbmdzXCI6e1wiJGlkXCI6XCI0OTJcIixcIkZvbnRTaXplXCI6MTEsXCJGb250TmFtZVwiOlwiQ2FsaWJyaVwiLFwiSXNCb2xkXCI6ZmFsc2UsXCJJc0l0YWxpY1wiOmZhbHNlLFwiSXNVbmRlcmxpbmVkXCI6ZmFsc2V9LFwiRm9yZWdyb3VuZFwiOntcIiRpZFwiOlwiNDkzXCIsXCJDb2xvclwiOntcIiRpZFwiOlwiNDk0XCIsXCJBXCI6MjU1LFwiUlwiOjI1NSxcIkdcIjoyNTUsXCJCXCI6MjU1fX0sXCJIb3Jpem9udGFsQWxpZ25tZW50XCI6MCxcIklzVmlzaWJsZVwiOnRydWV9LFwiUmVjdGFuZ2xlU3R5bGVcIjp7XCIkaWRcIjpcIjQ5NVwiLFwiTWFyZ2luXCI6e1wiJGlkXCI6XCI0OTZcIixcIlRvcFwiOjAuMCxcIkxlZnRcIjowLjAsXCJSaWdodFwiOjAuMCxcIkJvdHRvbVwiOjAuMH0sXCJQYWRkaW5nXCI6e1wiJGlkXCI6XCI0OTdcIixcIlRvcFwiOjAuMCxcIkxlZnRcIjowLjAsXCJSaWdodFwiOjAuMCxcIkJvdHRvbVwiOjAuMH0sXCJCYWNrZ3JvdW5kXCI6e1wiJGlkXCI6XCI0OThcIixcIkNvbG9yXCI6e1wiJGlkXCI6XCI0OTlcIixcIkFcIjoyNTUsXCJSXCI6MTUsXCJHXCI6MTU4LFwiQlwiOjIxM319LFwiSXNWaXNpYmxlXCI6dHJ1ZSxcIldpZHRoXCI6MC4wLFwiSGVpZ2h0XCI6MC4wLFwiQm9yZGVyU3R5bGVcIjp7XCIkaWRcIjpcIjUwMFwiLFwiTGluZVN0eWxlXCI6e1wiJGlkXCI6XCI1MDFcIixcIkxpbmVDb2xvclwiOntcIiRpZFwiOlwiNTAyXCIsXCJDb2xvclwiOntcIiRpZFwiOlwiNTAzXCIsXCJBXCI6MjU1LFwiUlwiOjI1NSxcIkdcIjoyNTUsXCJCXCI6MjU1fX0sXCJMaW5lV2VpZ2h0XCI6MC4wLFwiTGluZVR5cGVcIjowfSxcIklzVmlzaWJsZVwiOmZhbHNlfX19LFwiQmFja2dyb3VuZFN0eWxlXCI6e1wiJGlkXCI6XCI1MDRcIixcIk1hcmdpblwiOntcIiRpZFwiOlwiNTA1XCIsXCJUb3BcIjowLjAsXCJMZWZ0XCI6MC4wLFwiUmlnaHRcIjowLjAsXCJCb3R0b21cIjowLjB9LFwiUGFkZGluZ1wiOntcIiRpZFwiOlwiNTA2XCIsXCJUb3BcIjowLjAsXCJMZWZ0XCI6MC4wLFwiUmlnaHRcIjowLjAsXCJCb3R0b21cIjowLjB9LFwiQmFja2dyb3VuZFwiOntcIiRpZFwiOlwiNTA3XCIsXCJDb2xvclwiOntcIiRpZFwiOlwiNTA4XCIsXCJBXCI6NTEsXCJSXCI6MjAwLFwiR1wiOjIwMCxcIkJcIjoyMDB9fSxcIklzVmlzaWJsZVwiOnRydWUsXCJXaWR0aFwiOjAuMCxcIkhlaWdodFwiOjAuMCxcIkJvcmRlclN0eWxlXCI6e1wiJGlkXCI6XCI1MDlcIixcIkxpbmVTdHlsZVwiOntcIiRpZFwiOlwiNTEwXCIsXCJMaW5lQ29sb3JcIjp7XCIkaWRcIjpcIjUxMVwiLFwiQ29sb3JcIjp7XCIkaWRcIjpcIjUxMlwiLFwiQVwiOjI1NSxcIlJcIjoyMzQsXCJHXCI6MjIsXCJCXCI6MzB9fSxcIkxpbmVXZWlnaHRcIjoyLjAsXCJMaW5lVHlwZVwiOjB9LFwiSXNWaXNpYmxlXCI6ZmFsc2V9fSxcIklzQWJvdmVUaW1lYmFuZFwiOmZhbHNlLFwiU3BhY2luZ1wiOjMsXCJEZWZhdWx0U3dpbWxhbmVBY3Rpdml0eVN0eWxlXCI6e1wiJGlkXCI6XCI1MTNcIixcIkhlYWRlclN0eWxlXCI6e1wiJGlkXCI6XCI1MTRcIixcIlRleHRTdHlsZVwiOntcIiRpZFwiOlwiNTE1XCIsXCJGb250U2V0dGluZ3NcIjp7XCIkaWRcIjpcIjUxNlwiLFwiRm9udFNpemVcIjoxMSxcIkZvbnROYW1lXCI6XCJDYWxpYnJpXCIsXCJJc0JvbGRcIjpmYWxzZSxcIklzSXRhbGljXCI6ZmFsc2UsXCJJc1VuZGVybGluZWRcIjpmYWxzZX0sXCJGb3JlZ3JvdW5kXCI6e1wiJGlkXCI6XCI1MTdcIixcIkNvbG9yXCI6e1wiJGlkXCI6XCI1MThcIixcIkFcIjoyNTUsXCJSXCI6MCxcIkdcIjowLFwiQlwiOjB9fSxcIkhvcml6b250YWxBbGlnbm1lbnRcIjowLFwiSXNWaXNpYmxlXCI6dHJ1ZX0sXCJSZWN0YW5nbGVTdHlsZVwiOntcIiRpZFwiOlwiNTE5XCIsXCJNYXJnaW5cIjp7XCIkaWRcIjpcIjUyMFwiLFwiVG9wXCI6MC4wLFwiTGVmdFwiOjAuMCxcIlJpZ2h0XCI6MC4wLFwiQm90dG9tXCI6MC4wfSxcIlBhZGRpbmdcIjp7XCIkaWRcIjpcIjUyMVwiLFwiVG9wXCI6MC4wLFwiTGVmdFwiOjAuMCxcIlJpZ2h0XCI6MC4wLFwiQm90dG9tXCI6MC4wfSxcIkJhY2tncm91bmRcIjp7XCIkaWRcIjpcIjUyMlwiLFwiQ29sb3JcIjp7XCIkaWRcIjpcIjUyM1wiLFwiQVwiOjEyNyxcIlJcIjoxNSxcIkdcIjoxNTgsXCJCXCI6MjEzfX0sXCJJc1Zpc2libGVcIjp0cnVlLFwiV2lkdGhcIjowLjAsXCJIZWlnaHRcIjowLjAsXCJCb3JkZXJTdHlsZVwiOntcIiRpZFwiOlwiNTI0XCIsXCJMaW5lU3R5bGVcIjp7XCIkaWRcIjpcIjUyNVwiLFwiTGluZUNvbG9yXCI6e1wiJGlkXCI6XCI1MjZcIixcIkNvbG9yXCI6e1wiJGlkXCI6XCI1MjdcIixcIkFcIjoyNTUsXCJSXCI6MjU1LFwiR1wiOjAsXCJCXCI6MH19LFwiTGluZVdlaWdodFwiOjAuMCxcIkxpbmVUeXBlXCI6MH0sXCJJc1Zpc2libGVcIjpmYWxzZX19fSxcIkJhY2tncm91bmRTdHlsZVwiOntcIiRpZFwiOlwiNTI4XCIsXCJNYXJnaW5cIjp7XCIkaWRcIjpcIjUyOVwiLFwiVG9wXCI6MC4wLFwiTGVmdFwiOjAuMCxcIlJpZ2h0XCI6MC4wLFwiQm90dG9tXCI6MC4wfSxcIlBhZGRpbmdcIjp7XCIkaWRcIjpcIjUzMFwiLFwiVG9wXCI6MC4wLFwiTGVmdFwiOjAuMCxcIlJpZ2h0XCI6MC4wLFwiQm90dG9tXCI6MC4wfSxcIkJhY2tncm91bmRcIjp7XCIkaWRcIjpcIjUzMVwiLFwiQ29sb3JcIjp7XCIkaWRcIjpcIjUzMlwiLFwiQVwiOjUxLFwiUlwiOjIwMCxcIkdcIjoyMDAsXCJCXCI6MjAwfX0sXCJJc1Zpc2libGVcIjp0cnVlLFwiV2lkdGhcIjowLjAsXCJIZWlnaHRcIjowLjAsXCJCb3JkZXJTdHlsZVwiOntcIiRpZFwiOlwiNTMzXCIsXCJMaW5lU3R5bGVcIjp7XCIkaWRcIjpcIjUzNFwiLFwiTGluZUNvbG9yXCI6e1wiJGlkXCI6XCI1MzVcIixcIkNvbG9yXCI6e1wiJGlkXCI6XCI1MzZcIixcIkFcIjoyNTUsXCJSXCI6MjM0LFwiR1wiOjIyLFwiQlwiOjMwfX0sXCJMaW5lV2VpZ2h0XCI6Mi4wLFwiTGluZVR5cGVcIjowfSxcIklzVmlzaWJsZVwiOmZhbHNlfX19LFwiRGVmYXVsdFN3aW1sYW5lTWlsZXN0b25lU3R5bGVcIjp7XCIkaWRcIjpcIjUzN1wiLFwiVGl0bGVQb3NpdGlvblwiOjAsXCJEYXRlUG9zaXRpb25cIjoyLFwiU2hhcGVUeXBlXCI6MSxcIlNoYXBlU2l6ZVwiOjAsXCJTcGFjaW5nXCI6NSxcIlNoYXBlU3R5bGVcIjp7XCIkaWRcIjpcIjUzOFwiLFwiTWFyZ2luXCI6e1wiJGlkXCI6XCI1MzlcIixcIlRvcFwiOjAuMCxcIkxlZnRcIjowLjAsXCJSaWdodFwiOjAuMCxcIkJvdHRvbVwiOjAuMH0sXCJQYWRkaW5nXCI6e1wiJGlkXCI6XCI1NDBcIixcIlRvcFwiOjAuMCxcIkxlZnRcIjowLjAsXCJSaWdodFwiOjAuMCxcIkJvdHRvbVwiOjAuMH0sXCJCYWNrZ3JvdW5kXCI6e1wiJGlkXCI6XCI1NDFcIixcIkNvbG9yXCI6e1wiJGlkXCI6XCI1NDJcIixcIkFcIjoyNTUsXCJSXCI6MTUsXCJHXCI6MTU4LFwiQlwiOjIxM319LFwiSXNWaXNpYmxlXCI6dHJ1ZSxcIldpZHRoXCI6MTIuMCxcIkhlaWdodFwiOjE0LjAsXCJCb3JkZXJTdHlsZVwiOntcIiRpZFwiOlwiNTQzXCIsXCJMaW5lU3R5bGVcIjp7XCIkaWRcIjpcIjU0NFwiLFwiTGluZUNvbG9yXCI6e1wiJGlkXCI6XCI1NDVcIixcIkNvbG9yXCI6e1wiJGlkXCI6XCI1NDZcIixcIkFcIjoyNTUsXCJSXCI6MjM0LFwiR1wiOjIyLFwiQlwiOjMwfX0sXCJMaW5lV2VpZ2h0XCI6Mi4wLFwiTGluZVR5cGVcIjowfSxcIklzVmlzaWJsZVwiOmZhbHNlfX0sXCJUaXRsZVN0eWxlXCI6e1wiJGlkXCI6XCI1NDdcIixcIkZvbnRTZXR0aW5nc1wiOntcIiRpZFwiOlwiNTQ4XCIsXCJGb250U2l6ZVwiOjExLFwiRm9udE5hbWVcIjpcIkNhbGlicmlcIixcIklzQm9sZFwiOmZhbHNlLFwiSXNJdGFsaWNcIjpmYWxzZSxcIklzVW5kZXJsaW5lZFwiOmZhbHNlfSxcIkZvcmVncm91bmRcIjp7XCIkaWRcIjpcIjU0OVwiLFwiQ29sb3JcIjp7XCIkaWRcIjpcIjU1MFwiLFwiQVwiOjI1NSxcIlJcIjowLFwiR1wiOjAsXCJCXCI6MH19LFwiSG9yaXpvbnRhbEFsaWdubWVudFwiOjIsXCJJc1Zpc2libGVcIjp0cnVlfSxcIkRhdGVTdHlsZVwiOntcIiRpZFwiOlwiNTUxXCIsXCJGb250U2V0dGluZ3NcIjp7XCIkaWRcIjpcIjU1MlwiLFwiRm9udFNpemVcIjoxMCxcIkZvbnROYW1lXCI6XCJDYWxpYnJpXCIsXCJJc0JvbGRcIjpmYWxzZSxcIklzSXRhbGljXCI6ZmFsc2UsXCJJc1VuZGVybGluZWRcIjpmYWxzZX0sXCJGb3JlZ3JvdW5kXCI6e1wiJGlkXCI6XCI1NTNcIixcIkNvbG9yXCI6e1wiJGlkXCI6XCI1NTRcIixcIkFcIjoyNTUsXCJSXCI6MTQsXCJHXCI6NDAsXCJCXCI6NjV9fSxcIkhvcml6b250YWxBbGlnbm1lbnRcIjowLFwiSXNWaXNpYmxlXCI6dHJ1ZX0sXCJEYXRlRm9ybWF0XCI6e1wiJGlkXCI6XCI1NTVcIixcIkZvcm1hdFN0cmluZ1wiOlwiTU1NIGRcIixcIlNlcGFyYXRvclwiOlwiL1wiLFwiVXNlSW50ZXJuYXRpb25hbERhdGVGb3JtYXRcIjpmYWxzZSxcIkRhdGVJc1Zpc2libGVcIjp0cnVlLFwiVGltZUlzVmlzaWJsZVwiOmZhbHNlLFwiSG91ckRpZ2l0c1wiOjEsXCJBbVBtRGVzaWduYXRvclwiOjIsXCJUcmltMDBNaW51dGVzXCI6ZmFsc2V9LFwiV2Vla051bWJlcmluZ1wiOntcIiRpZFwiOlwiNTU2XCIsXCJGb3JtYXRcIjowLFwiSXNWaXNpYmxlXCI6ZmFsc2UsXCJMYXN0S25vd25WaXNpYmlsaXR5U3RhdGVcIjpmYWxzZX19LFwiRGVmYXVsdFN3aW1sYW5lVGFza1N0eWxlXCI6e1wiJGlkXCI6XCI1NTdcIixcIlNoYXBlXCI6MSxcIlNoYXBlVGhpY2tuZXNzXCI6MCxcIkR1cmF0aW9uRm9ybWF0XCI6MCxcIlBlcmNlbnRhZ2VDb21wbGV0ZVRleHRTdHlsZVwiOntcIiRpZFwiOlwiNTU4XCIsXCJGb250U2V0dGluZ3NcIjp7XCIkaWRcIjpcIjU1OVwiLFwiRm9udFNpemVcIjoxMCxcIkZvbnROYW1lXCI6XCJDYWxpYnJpXCIsXCJJc0JvbGRcIjpmYWxzZSxcIklzSXRhbGljXCI6ZmFsc2UsXCJJc1VuZGVybGluZWRcIjpmYWxzZX0sXCJGb3JlZ3JvdW5kXCI6e1wiJGlkXCI6XCI1NjBcIixcIkNvbG9yXCI6e1wiJGlkXCI6XCI1NjFcIixcIkFcIjoyNTUsXCJSXCI6MjMyLFwiR1wiOjIzMixcIkJcIjoyMzJ9fSxcIkhvcml6b250YWxBbGlnbm1lbnRcIjoxLFwiSXNWaXNpYmxlXCI6dHJ1ZX0sXCJQZXJjZW50YWdlQ29tcGxldGVIaWdobGlnaHRTdHlsZVwiOntcIiRpZFwiOlwiNTYyXCIsXCJCYWNrZ3JvdW5kXCI6e1wiJGlkXCI6XCI1NjNcIixcIkNvbG9yXCI6e1wiJGlkXCI6XCI1NjRcIixcIkFcIjo4OSxcIlJcIjowLFwiR1wiOjAsXCJCXCI6MH19fSxcIkR1cmF0aW9uU3R5bGVcIjp7XCIkaWRcIjpcIjU2NVwiLFwiRm9udFNldHRpbmdzXCI6e1wiJGlkXCI6XCI1NjZcIixcIkZvbnRTaXplXCI6MTAsXCJGb250TmFtZVwiOlwiQ2FsaWJyaVwiLFwiSXNCb2xkXCI6ZmFsc2UsXCJJc0l0YWxpY1wiOmZhbHNlLFwiSXNVbmRlcmxpbmVkXCI6ZmFsc2V9LFwiRm9yZWdyb3VuZFwiOntcIiRpZFwiOlwiNTY3XCIsXCJDb2xvclwiOntcIiRpZFwiOlwiNTY4XCIsXCJBXCI6MjU1LFwiUlwiOjIzNyxcIkdcIjoxMjUsXCJCXCI6NDl9fSxcIkhvcml6b250YWxBbGlnbm1lbnRcIjowLFwiSXNWaXNpYmxlXCI6ZmFsc2V9LFwiTWFyZ2luXCI6e1wiJGlkXCI6XCI1NjlcIixcIlRvcFwiOjAuMCxcIkxlZnRcIjowLjAsXCJSaWdodFwiOjAuMCxcIkJvdHRvbVwiOjAuMH0sXCJTdGFydERhdGVQb3NpdGlvblwiOjMsXCJFbmREYXRlUG9zaXRpb25cIjozLFwiVGl0bGVQb3NpdGlvblwiOjQsXCJEdXJhdGlvblBvc2l0aW9uXCI6MCxcIlBlcmNlbnRhZ2VDb21wbGV0ZWRQb3NpdGlvblwiOjIsXCJTcGFjaW5nXCI6MyxcIlNoYXBlU3R5bGVcIjp7XCIkaWRcIjpcIjU3MFwiLFwiTWFyZ2luXCI6e1wiJGlkXCI6XCI1NzFcIixcIlRvcFwiOjAuMCxcIkxlZnRcIjo0LjAsXCJSaWdodFwiOjQuMCxcIkJvdHRvbVwiOjAuMH0sXCJQYWRkaW5nXCI6e1wiJGlkXCI6XCI1NzJcIixcIlRvcFwiOjAuMCxcIkxlZnRcIjowLjAsXCJSaWdodFwiOjAuMCxcIkJvdHRvbVwiOjAuMH0sXCJCYWNrZ3JvdW5kXCI6e1wiJGlkXCI6XCI1NzNcIixcIkNvbG9yXCI6e1wiJGlkXCI6XCI1NzRcIixcIkFcIjoyNTUsXCJSXCI6MTUsXCJHXCI6MTU4LFwiQlwiOjIxM319LFwiSXNWaXNpYmxlXCI6dHJ1ZSxcIldpZHRoXCI6MC4wLFwiSGVpZ2h0XCI6MTAuMCxcIkJvcmRlclN0eWxlXCI6e1wiJGlkXCI6XCI1NzVcIixcIkxpbmVTdHlsZVwiOntcIiRpZFwiOlwiNTc2XCIsXCJMaW5lQ29sb3JcIjp7XCIkaWRcIjpcIjU3N1wiLFwiQ29sb3JcIjp7XCIkaWRcIjpcIjU3OFwiLFwiQVwiOjI1NSxcIlJcIjoyMzQsXCJHXCI6MjIsXCJCXCI6MzB9fSxcIkxpbmVXZWlnaHRcIjoyLjAsXCJMaW5lVHlwZVwiOjB9LFwiSXNWaXNpYmxlXCI6ZmFsc2V9fSxcIlRpdGxlU3R5bGVcIjp7XCIkaWRcIjpcIjU3OVwiLFwiRm9udFNldHRpbmdzXCI6e1wiJGlkXCI6XCI1ODBcIixcIkZvbnRTaXplXCI6MTEsXCJGb250TmFtZVwiOlwiQ2FsaWJyaVwiLFwiSXNCb2xkXCI6ZmFsc2UsXCJJc0l0YWxpY1wiOmZhbHNlLFwiSXNVbmRlcmxpbmVkXCI6ZmFsc2V9LFwiRm9yZWdyb3VuZFwiOntcIiRpZFwiOlwiNTgxXCIsXCJDb2xvclwiOntcIiRpZFwiOlwiNTgyXCIsXCJBXCI6MjU1LFwiUlwiOjAsXCJHXCI6MCxcIkJcIjowfX0sXCJIb3Jpem9udGFsQWxpZ25tZW50XCI6MCxcIklzVmlzaWJsZVwiOnRydWV9LFwiRGF0ZVN0eWxlXCI6e1wiJGlkXCI6XCI1ODNcIixcIkZvbnRTZXR0aW5nc1wiOntcIiRpZFwiOlwiNTg0XCIsXCJGb250U2l6ZVwiOjEwLFwiRm9udE5hbWVcIjpcIkNhbGlicmlcIixcIklzQm9sZFwiOmZhbHNlLFwiSXNJdGFsaWNcIjpmYWxzZSxcIklzVW5kZXJsaW5lZFwiOmZhbHNlfSxcIkZvcmVncm91bmRcIjp7XCIkaWRcIjpcIjU4NVwiLFwiQ29sb3JcIjp7XCIkaWRcIjpcIjU4NlwiLFwiQVwiOjI1NSxcIlJcIjoxNCxcIkdcIjo0MCxcIkJcIjo2NX19LFwiSG9yaXpvbnRhbEFsaWdubWVudFwiOjIsXCJJc1Zpc2libGVcIjp0cnVlfSxcIkRhdGVGb3JtYXRcIjp7XCIkaWRcIjpcIjU4N1wiLFwiRm9ybWF0U3RyaW5nXCI6XCJNTU0gZFwiLFwiU2VwYXJhdG9yXCI6XCIvXCIsXCJVc2VJbnRlcm5hdGlvbmFsRGF0ZUZvcm1hdFwiOmZhbHNlLFwiRGF0ZUlzVmlzaWJsZVwiOnRydWUsXCJUaW1lSXNWaXNpYmxlXCI6ZmFsc2UsXCJIb3VyRGlnaXRzXCI6MSxcIkFtUG1EZXNpZ25hdG9yXCI6MixcIlRyaW0wME1pbnV0ZXNcIjpmYWxzZX0sXCJXZWVrTnVtYmVyaW5nXCI6e1wiJGlkXCI6XCI1ODhcIixcIkZvcm1hdFwiOjAsXCJJc1Zpc2libGVcIjpmYWxzZSxcIkxhc3RLbm93blZpc2liaWxpdHlTdGF0ZVwiOmZhbHNlfX0sXCJEZWZhdWx0U3dpbWxhbmVNb3RTdHlsZVwiOntcIiRpZFwiOlwiNTg5XCIsXCJTaGFwZVwiOjEsXCJTaGFwZVNpemVcIjowLFwiRGV0YWlsc1NwYWNpbmdcIjowLjAsXCJQYWRkaW5nXCI6e1wiJGlkXCI6XCI1OTBcIixcIlRvcFwiOjUuMCxcIkxlZnRcIjozLjAsXCJSaWdodFwiOjAuMCxcIkJvdHRvbVwiOjIuMH0sXCJQb3NpdGlvbk9uVGFza1wiOjEsXCJTaGFwZVN0eWxlXCI6e1wiJGlkXCI6XCI1OTFcIixcIk1hcmdpblwiOntcIiRpZFwiOlwiNTkyXCIsXCJUb3BcIjowLjAsXCJMZWZ0XCI6MC4wLFwiUmlnaHRcIjowLjAsXCJCb3R0b21cIjowLjB9LFwiUGFkZGluZ1wiOntcIiRpZFwiOlwiNTkzXCIsXCJUb3BcIjowLjAsXCJMZWZ0XCI6MC4wLFwiUmlnaHRcIjowLjAsXCJCb3R0b21cIjowLjB9LFwiQmFja2dyb3VuZFwiOntcIiRpZFwiOlwiNTk0XCIsXCJDb2xvclwiOntcIiRpZFwiOlwiNTk1XCIsXCJBXCI6MjU1LFwiUlwiOjExLFwiR1wiOjExOCxcIkJcIjoxNTl9fSxcIklzVmlzaWJsZVwiOnRydWUsXCJXaWR0aFwiOjEyLjAsXCJIZWlnaHRcIjoxNC4wLFwiQm9yZGVyU3R5bGVcIjp7XCIkaWRcIjpcIjU5NlwiLFwiTGluZVN0eWxlXCI6e1wiJGlkXCI6XCI1OTdcIixcIkxpbmVDb2xvclwiOntcIiRpZFwiOlwiNTk4XCIsXCJDb2xvclwiOntcIiRpZFwiOlwiNTk5XCIsXCJBXCI6MjU1LFwiUlwiOjI1NSxcIkdcIjowLFwiQlwiOjB9fSxcIkxpbmVXZWlnaHRcIjowLjAsXCJMaW5lVHlwZVwiOjB9LFwiSXNWaXNpYmxlXCI6ZmFsc2V9fSxcIlRpdGxlU3R5bGVcIjp7XCIkaWRcIjpcIjYwMFwiLFwiRm9udFNldHRpbmdzXCI6e1wiJGlkXCI6XCI2MDFcIixcIkZvbnRTaXplXCI6MTEsXCJGb250TmFtZVwiOlwiQ2FsaWJyaVwiLFwiSXNCb2xkXCI6ZmFsc2UsXCJJc0l0YWxpY1wiOmZhbHNlLFwiSXNVbmRlcmxpbmVkXCI6ZmFsc2V9LFwiRm9yZWdyb3VuZFwiOntcIiRpZFwiOlwiNjAyXCIsXCJDb2xvclwiOntcIiRpZFwiOlwiNjAzXCIsXCJBXCI6MjU1LFwiUlwiOjAsXCJHXCI6MCxcIkJcIjowfX0sXCJIb3Jpem9udGFsQWxpZ25tZW50XCI6MSxcIklzVmlzaWJsZVwiOnRydWV9LFwiRGF0ZVN0eWxlXCI6e1wiJGlkXCI6XCI2MDRcIixcIkZvbnRTZXR0aW5nc1wiOntcIiRpZFwiOlwiNjA1XCIsXCJGb250U2l6ZVwiOjEwLFwiRm9udE5hbWVcIjpcIkNhbGlicmlcIixcIklzQm9sZFwiOmZhbHNlLFwiSXNJdGFsaWNcIjpmYWxzZSxcIklzVW5kZXJsaW5lZFwiOmZhbHNlfSxcIkZvcmVncm91bmRcIjp7XCIkaWRcIjpcIjYwNlwiLFwiQ29sb3JcIjp7XCIkaWRcIjpcIjYwN1wiLFwiQVwiOjI1NSxcIlJcIjoxNCxcIkdcIjo0MCxcIkJcIjo2NX19LFwiSG9yaXpvbnRhbEFsaWdubWVudFwiOjEsXCJJc1Zpc2libGVcIjp0cnVlfSxcIkRhdGVGb3JtYXRcIjp7XCIkaWRcIjpcIjYwOFwiLFwiRm9ybWF0U3RyaW5nXCI6XCJNTU0gZFwiLFwiU2VwYXJhdG9yXCI6XCIvXCIsXCJVc2VJbnRlcm5hdGlvbmFsRGF0ZUZvcm1hdFwiOmZhbHNlLFwiRGF0ZUlzVmlzaWJsZVwiOnRydWUsXCJUaW1lSXNWaXNpYmxlXCI6ZmFsc2UsXCJIb3VyRGlnaXRzXCI6MSxcIkFtUG1EZXNpZ25hdG9yXCI6MixcIlRyaW0wME1pbnV0ZXNcIjpmYWxzZX0sXCJXZWVrTnVtYmVyaW5nXCI6e1wiJGlkXCI6XCI2MDlcIixcIkZvcm1hdFwiOjAsXCJJc1Zpc2libGVcIjpmYWxzZSxcIkxhc3RLbm93blZpc2liaWxpdHlTdGF0ZVwiOmZhbHNlfX19XSxcIkdyaWRsaW5lUGFuZWxTdHlsZVwiOntcIiRpZFwiOlwiNjEwXCIsXCJHcmlkbGluZVN0eWxlXCI6e1wiJGlkXCI6XCI2MTFcIixcIkxpbmVDb2xvclwiOntcIiRpZFwiOlwiNjEyXCIsXCJDb2xvclwiOntcIiRpZFwiOlwiNjEzXCIsXCJBXCI6MzgsXCJSXCI6OTEsXCJHXCI6MTU1LFwiQlwiOjIxM319LFwiTGluZVdlaWdodFwiOjEuMCxcIkxpbmVUeXBlXCI6MH0sXCJJc1Zpc2libGVcIjp0cnVlfSxcIkFjdGl2aXR5TGluZVBhbmVsU3R5bGVcIjp7XCIkaWRcIjpcIjYxNFwiLFwiQWN0aXZpdHlMaW5lU3R5bGVcIjp7XCIkaWRcIjpcIjYxNVwiLFwiTGluZUNvbG9yXCI6e1wiJGlkXCI6XCI2MTZcIixcIkNvbG9yXCI6e1wiJGlkXCI6XCI2MTdcIixcIkFcIjozOCxcIlJcIjo2OCxcIkdcIjoxMTQsXCJCXCI6MTk2fX0sXCJMaW5lV2VpZ2h0XCI6MS4wLFwiTGluZVR5cGVcIjowfSxcIklzVmlzaWJsZVwiOnRydWV9LFwiRGVmYXVsdERlcGVuZGVuY3lTdHlsZVwiOntcIiRpZFwiOlwiNjE4XCIsXCJMaW5lU3R5bGVcIjp7XCIkaWRcIjpcIjYxOVwiLFwiTGluZUNvbG9yXCI6e1wiJGlkXCI6XCI2MjBcIixcIkNvbG9yXCI6e1wiJGlkXCI6XCI2MjFcIixcIkFcIjoyNTUsXCJSXCI6MCxcIkdcIjowLFwiQlwiOjB9fSxcIkxpbmVXZWlnaHRcIjoxLjAsXCJMaW5lVHlwZVwiOjB9LFwiRW5kQXJyb3doZWFkTGluZVN0eWxlXCI6e1wiJGlkXCI6XCI2MjJcIixcIktpbmRcIjoxLFwiV2lkdGhcIjoxLFwiTGVuZ3RoXCI6MH0sXCJCcmluZ1RvRnJvbnRcIjpmYWxzZSxcIlJhZGl1c1wiOjMuMH0sXCJDcml0aWNhbFBhdGhTdHlsZVwiOntcIiRpZFwiOlwiNjIzXCIsXCJDcml0aWNhbFBhdGhTdHlsZU9wdGlvbnNcIjozMCxcIkxpbmVTdHlsZVwiOntcIiRpZFwiOlwiNjI0XCIsXCJMaW5lQ29sb3JcIjp7XCIkaWRcIjpcIjYyNVwiLFwiQ29sb3JcIjp7XCIkaWRcIjpcIjYyNlwiLFwiQVwiOjI1NSxcIlJcIjoyMjIsXCJHXCI6NTAsXCJCXCI6NTB9fSxcIkxpbmVXZWlnaHRcIjoxLjAsXCJMaW5lVHlwZVwiOjB9LFwiVGl0bGVGb3JlZ3JvdW5kXCI6e1wiJGlkXCI6XCI2MjdcIixcIkNvbG9yXCI6e1wiJGlkXCI6XCI2MjhcIixcIkFcIjoyNTUsXCJSXCI6MTc2LFwiR1wiOjE5LFwiQlwiOjI1fX0sXCJTaGFwZXNCYWNrZ3JvdW5kXCI6e1wiJGlkXCI6XCI2MjlcIixcIkNvbG9yXCI6e1wiJGlkXCI6XCI2MzBcIixcIkFcIjoyNTUsXCJSXCI6MjUzLFwiR1wiOjIwMyxcIkJcIjoyMDh9fSxcIlNoYXBlc0JvcmRlclN0eWxlXCI6e1wiJGlkXCI6XCI2MzFcIixcIkxpbmVDb2xvclwiOntcIiRpZFwiOlwiNjMyXCIsXCJDb2xvclwiOntcIiRpZFwiOlwiNjMzXCIsXCJBXCI6MjU1LFwiUlwiOjIzNCxcIkdcIjoyMixcIkJcIjozMH19LFwiTGluZVdlaWdodFwiOjIuMCxcIkxpbmVUeXBlXCI6MH19LFwiUGFuZWxzU3BhY2luZ0RlZmluaXRpb25cIjp7XCIkaWRcIjpcIjYzNFwiLFwiU3BhY2luZ0Fib3ZlVGltZWJhbmRcIjozLFwiU3BhY2luZ0JlbG93VGltZWJhbmRcIjozLFwiU3BhY2luZ0Fib3ZlQmV0d2VlblN3aW1sYW5lc0FuZFRhc2tzXCI6NSxcIlNwYWNpbmdCZWxvd0JldHdlZW5Td2ltbGFuZXNBbmRUYXNrc1wiOjV9LFwiX3NlbGVjdGVkVGhlbWVQcmVzZXRDb2xvcnNcIjp7XCIkaWRcIjpcIjYzNVwiLFwiVGV4dExpZ2h0XCI6e1wiJGlkXCI6XCI2MzZcIixcIkFcIjoyNTUsXCJSXCI6MjU1LFwiR1wiOjI1NSxcIkJcIjoyNTV9LFwiVGV4dERhcmtcIjp7XCIkaWRcIjpcIjYzN1wiLFwiQVwiOjI1NSxcIlJcIjowLFwiR1wiOjAsXCJCXCI6MH0sXCJBY2NlbnQxXCI6e1wiJGlkXCI6XCI2MzhcIixcIkFcIjoyNTUsXCJSXCI6MjMyLFwiR1wiOjIzMixcIkJcIjoyMzJ9LFwiQWNjZW50MlwiOntcIiRpZFwiOlwiNjM5XCIsXCJBXCI6MjU1LFwiUlwiOjE0LFwiR1wiOjQwLFwiQlwiOjY1fSxcIkFjY2VudDNcIjp7XCIkaWRcIjpcIjY0MFwiLFwiQVwiOjI1NSxcIlJcIjoyMSxcIkdcIjo5NixcIkJcIjoxMzB9LFwiQWNjZW50NFwiOntcIiRpZFwiOlwiNjQxXCIsXCJBXCI6MjU1LFwiUlwiOjIzMyxcIkdcIjoxMTMsXCJCXCI6NTB9LFwiQWNjZW50NVwiOntcIiRpZFwiOlwiNjQyXCIsXCJBXCI6MjU1LFwiUlwiOjI1LFwiR1wiOjEwNyxcIkJcIjozNn0sXCJBY2NlbnQ2XCI6e1wiJGlkXCI6XCI2NDNcIixcIkFcIjoyNTUsXCJSXCI6MTUsXCJHXCI6MTU4LFwiQlwiOjIxM30sXCJBY2NlbnQ3XCI6e1wiJGlkXCI6XCI2NDRcIixcIkFcIjoyNTUsXCJSXCI6MTYwLFwiR1wiOjQzLFwiQlwiOjE0N30sXCJBY2NlbnQ4XCI6e1wiJGlkXCI6XCI2NDVcIixcIkFcIjoyNTUsXCJSXCI6NzgsXCJHXCI6MTY3LFwiQlwiOjQ2fX0sXCJfY3VzdG9tUHJlc2V0Q29sb3JzXCI6e1wiJGlkXCI6XCI2NDZcIn19fSIsIlJlY2VudENvbG9yc0NvbGxlY3Rpb24iOiJbXCIjRkY3MzczNzNcIixcIiNGRjE5NkIyNFwiLFwiI0ZGQTAyQjkzXCIsXCIjRkYxNTYwODJcIixcIiNGRkU5NzEzMlwiXSJ9LCJTZXR0aW5ncyI6eyIkaWQiOiIzODAzIiwiSW1wYU9wdGlvbnMiOnsiJGlkIjoiMzgwNCIsIkxlZnRUb1JpZ2h0IjpmYWxzZSwiUGF5bG9hZE9wdGlvbnMiOjJ9LCJVc2VDb21wcmVzc2lvbiI6ZmFsc2UsIkNvbXByZXNpb25QZXJjZW50YWdlIjo1MC4wLCJJbmFjdGl2ZUludGVydmFsV2lkdGhUaHJlc2hvbGQiOjMwLjAsIkluYWN0aXZlSW50ZXJ2YWxXaWR0aCI6MS4wLCJTcGxpdFRhc2tzIjpmYWxzZSwiVXNlQ2x1c3RlciI6ZmFsc2UsIkVwc2lsb24iOjUuMCwiTWluUG9pbnRzVG9Gb3JtQUNsdXN0ZXIiOjIsIkdlbmVyYXRlSW52aXNpYmxlU2hhcGVzIjpmYWxzZSwiU21hcnRUaW1lbGluZVRhc2tQZXJjZW50YWdlRml0IjpmYWxzZX0sIklzTmV3IjpmYWxzZSwiSW1wb3J0VHlwZSI6MCwiRmlsZVBhdGgiOm51bGwsIlRpbWVDb25maWd1cmF0aW9uIjp7IiRpZCI6IjM4MDUiLCJVc2VUaW1lIjpmYWxzZSwiV29ya0RheVN0YXJ0IjoiMDA6MDA6MDAiLCJXb3JrRGF5RW5kIjoiMjM6NTk6MDAifSwiTGFzdFVzZWRUZW1wbGF0ZUlkIjoiMDAwMDAwMDAtMDAwMC0wMDAwLTAwMDAtMDAwMDAwMDAwMDAwIiwiTGFzdFVzZWRUaGVtZURldGFpbHMiOnsiJGlkIjoiMzgwNiIsIklkIjoiMDQ4NzE1YjAtZDU3OC00YzJmLWEzMjYtODgxOGJlMjQ3MjQ5IiwiVGl0bGUiOiJCYXNlbGluZSIsIkNhdGVnb3J5IjoxfSwiRmlyc3RXZWVrT2ZZZWFyIjowLCJQbGFjZU1pbGVzdG9uZUF0VGhlQmVnaW5uaW5nT2ZUaGVEYXkiOmZhbHNlLCJEZXBlbmRlbmN5U2NoZWR1bGluZ1NldHRpbmdzIjp7IiRpZCI6IjM4MDciLCJEZXBlbmRlbmNpZXNTY2hlZHVsaW5nTW9kZVNldHRpbmciOiJGbGV4aWJsZSIsIkRlcGVuZGVuY2llc1ByZXZpb3VzU2NoZWR1bGluZ01vZGUiOiJGbGV4aWJsZSIsIk9uQnJlYWtpbmdGbGV4aWJsZVNjaGVkdWxpbmdNb2RlU2V0dGluZyI6IkFza0V2ZXJ5dGltZSIsIk9uQnJlYWtpbmdTdHJpY3RTY2hlZHVsaW5nTW9kZVNldHRpbmciOiJBc2tFdmVyeXRpbWUifSwiRGVwZW5kZW5jeU1vZHVsZUVuYWJsZWQiOnRydWUsIk9sZEZpeGVkSW50ZXJ2YWxzUmVuZGVyaW5nU3RyYXRlZ3lVc2VkQmVmb3JlIjpmYWxzZSwiRGVwZW5kZW5jaWVzIjp7Il9kZXBlbmRlbmNpZXMiOltdfX0="/>
  <p:tag name="__MASTER" val="__part_0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TIMEBANDSCALETYPE" val="Years"/>
  <p:tag name="OTLTIMEBANDSCALEFORMAT" val="MMM"/>
  <p:tag name="OTLTIMEBANDSHAPETYPE" val="RectangleTimeband"/>
  <p:tag name="OTLTIMEBANDSHAPEHEIGHT" val="14.3999996185303"/>
  <p:tag name="OTLTIMEBANDSHAPEPADDINGLEFT" val="0"/>
  <p:tag name="OTLTIMEBANDCULTUREINFO" val="en-US"/>
  <p:tag name="OTLTIMEBANDQUICKPOSITION" val="Custom"/>
  <p:tag name="OTLTIMEBANDTHREEDEFFECTS" val="None"/>
  <p:tag name="OTLTIMEBANDAUTODATERANGE" val="True"/>
  <p:tag name="OTLTIMEBANDSTARTDATE" val="0001-01-01T00:00:00.0000000"/>
  <p:tag name="OTLTIMEBANDWORKINGDAYS" val="Standard"/>
  <p:tag name="OTLTIMEBANDUSETIME" val="False"/>
  <p:tag name="OTLTIMEBANDTIMECONFIGWORKDAYSTART" val="00:00:00"/>
  <p:tag name="OTLTIMEBANDTIMECONFIGWORKDAYEND" val="23:59:00"/>
  <p:tag name="OTLTIMEBANDAPPENDYEARONYEARCHANGE" val="False"/>
  <p:tag name="OTLTIMEBANDSCALEMARKING" val="None"/>
  <p:tag name="OTLRIGHTENDCAPSMARGINRIGHT" val="20"/>
  <p:tag name="OTLLEFTENDCAPSMARGINLEFT" val="39.5066666666667"/>
  <p:tag name="OTLTIMEBANDFYSTARTMONTH" val="January"/>
  <p:tag name="OTLTIMEBANDSHOWFYLABEL" val="True"/>
  <p:tag name="OTLTIMEBANDUSESTARTINGOFTHEYEARFORFYNUMBERING" val="True"/>
  <p:tag name="OTLTIMEBANDRESERVEDLEFTAREAWIDTH" val="0"/>
  <p:tag name="OTLTIMEBANDRESERVEDLEFTAREAISSET" val="False"/>
  <p:tag name="OTLTIMEBANDDEPENABLED" val="True"/>
  <p:tag name="OTLTIMEBANDDEPSCHEDULINGMODE" val="Flexible"/>
  <p:tag name="OTLTIMEBANDDEPPREVIOUSSCHEDULINGMODE" val="Flexible"/>
  <p:tag name="OTLTIMEBANDDEPONBREAKINGSTRICTSCHEDULINGMODE" val="AskEverytime"/>
  <p:tag name="OTLTIMEBANDDEPONBREAKINGFLEXIBLESCHEDULINGMODE" val="AskEverytime"/>
  <p:tag name="OTLTIMEBANDSPACINGABOVE" val="3"/>
  <p:tag name="OTLTIMEBANDSPACINGBELOW" val="3"/>
  <p:tag name="OTLTIMEBANDSPACINGABOVEFORSWLANDTASKS" val="5"/>
  <p:tag name="OTLTIMEBANDSPACINGBELOWFORSWLANDTASKS" val="5"/>
  <p:tag name="OTLMARKERSHAPE" val="OTL"/>
  <p:tag name="OTLTIMEBANDENDDATE" val="2027-11-23T23:59:00.0000000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SWIMLANESPACING" val="3"/>
  <p:tag name="OTLMARKERSHAPE" val="OTL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TIMEBANDSCALETYPE" val="Quarters"/>
  <p:tag name="OTLTIMEBANDSCALEFORMAT" val="MMM"/>
  <p:tag name="OTLTIMEBANDSHAPETYPE" val="RectangleTimeband"/>
  <p:tag name="OTLTIMEBANDSHAPEHEIGHT" val="14.3999996185303"/>
  <p:tag name="OTLTIMEBANDSHAPEPADDINGLEFT" val="0"/>
  <p:tag name="OTLTIMEBANDCULTUREINFO" val="en-US"/>
  <p:tag name="OTLTIMEBANDQUICKPOSITION" val="Custom"/>
  <p:tag name="OTLTIMEBANDTHREEDEFFECTS" val="None"/>
  <p:tag name="OTLTIMEBANDAUTODATERANGE" val="True"/>
  <p:tag name="OTLTIMEBANDSTARTDATE" val="0001-01-01T00:00:00.0000000"/>
  <p:tag name="OTLTIMEBANDWORKINGDAYS" val="Standard"/>
  <p:tag name="OTLTIMEBANDUSETIME" val="False"/>
  <p:tag name="OTLTIMEBANDTIMECONFIGWORKDAYSTART" val="00:00:00"/>
  <p:tag name="OTLTIMEBANDTIMECONFIGWORKDAYEND" val="23:59:00"/>
  <p:tag name="OTLTIMEBANDAPPENDYEARONYEARCHANGE" val="False"/>
  <p:tag name="OTLTIMEBANDSCALEMARKING" val="None"/>
  <p:tag name="OTLRIGHTENDCAPSMARGINRIGHT" val="20"/>
  <p:tag name="OTLLEFTENDCAPSMARGINLEFT" val="39.5066666666667"/>
  <p:tag name="OTLTIMEBANDFYSTARTMONTH" val="January"/>
  <p:tag name="OTLTIMEBANDSHOWFYLABEL" val="True"/>
  <p:tag name="OTLTIMEBANDUSESTARTINGOFTHEYEARFORFYNUMBERING" val="True"/>
  <p:tag name="OTLTIMEBANDRESERVEDLEFTAREAWIDTH" val="0"/>
  <p:tag name="OTLTIMEBANDRESERVEDLEFTAREAISSET" val="False"/>
  <p:tag name="OTLTIMEBANDDEPENABLED" val="True"/>
  <p:tag name="OTLTIMEBANDDEPSCHEDULINGMODE" val="Flexible"/>
  <p:tag name="OTLTIMEBANDDEPPREVIOUSSCHEDULINGMODE" val="Flexible"/>
  <p:tag name="OTLTIMEBANDDEPONBREAKINGSTRICTSCHEDULINGMODE" val="AskEverytime"/>
  <p:tag name="OTLTIMEBANDDEPONBREAKINGFLEXIBLESCHEDULINGMODE" val="AskEverytime"/>
  <p:tag name="OTLTIMEBANDSPACINGABOVE" val="3"/>
  <p:tag name="OTLTIMEBANDSPACINGBELOW" val="3"/>
  <p:tag name="OTLTIMEBANDSPACINGABOVEFORSWLANDTASKS" val="5"/>
  <p:tag name="OTLTIMEBANDSPACINGBELOWFORSWLANDTASKS" val="5"/>
  <p:tag name="OTLMARKERSHAPE" val="OTL"/>
  <p:tag name="OTLTIMEBANDENDDATE" val="2027-11-23T23:59:00.0000000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TIMEBANDSCALETYPE" val="Days"/>
  <p:tag name="OTLTIMEBANDSHAPETYPE" val="RectangleTimeband"/>
  <p:tag name="OTLTIMEBANDSHAPEHEIGHT" val="14.3999996185303"/>
  <p:tag name="OTLTIMEBANDSHAPEPADDINGLEFT" val="0"/>
  <p:tag name="OTLTIMEBANDCULTUREINFO" val="en-US"/>
  <p:tag name="OTLTIMEBANDQUICKPOSITION" val="Custom"/>
  <p:tag name="OTLTIMEBANDTHREEDEFFECTS" val="None"/>
  <p:tag name="OTLTIMEBANDAUTODATERANGE" val="True"/>
  <p:tag name="OTLTIMEBANDSTARTDATE" val="0001-01-01T00:00:00.0000000"/>
  <p:tag name="OTLTIMEBANDWORKINGDAYS" val="Standard"/>
  <p:tag name="OTLTIMEBANDUSETIME" val="False"/>
  <p:tag name="OTLTIMEBANDTIMECONFIGWORKDAYSTART" val="00:00:00"/>
  <p:tag name="OTLTIMEBANDTIMECONFIGWORKDAYEND" val="23:59:00"/>
  <p:tag name="OTLTIMEBANDAPPENDYEARONYEARCHANGE" val="False"/>
  <p:tag name="OTLTIMEBANDSCALEMARKING" val="None"/>
  <p:tag name="OTLRIGHTENDCAPSMARGINRIGHT" val="20"/>
  <p:tag name="OTLLEFTENDCAPSMARGINLEFT" val="39.5066666666667"/>
  <p:tag name="OTLTIMEBANDFYSTARTMONTH" val="January"/>
  <p:tag name="OTLTIMEBANDSHOWFYLABEL" val="True"/>
  <p:tag name="OTLTIMEBANDUSESTARTINGOFTHEYEARFORFYNUMBERING" val="True"/>
  <p:tag name="OTLTIMEBANDRESERVEDLEFTAREAWIDTH" val="0"/>
  <p:tag name="OTLTIMEBANDRESERVEDLEFTAREAISSET" val="False"/>
  <p:tag name="OTLTIMEBANDDEPENABLED" val="True"/>
  <p:tag name="OTLTIMEBANDDEPSCHEDULINGMODE" val="Flexible"/>
  <p:tag name="OTLTIMEBANDDEPPREVIOUSSCHEDULINGMODE" val="Flexible"/>
  <p:tag name="OTLTIMEBANDDEPONBREAKINGSTRICTSCHEDULINGMODE" val="AskEverytime"/>
  <p:tag name="OTLTIMEBANDDEPONBREAKINGFLEXIBLESCHEDULINGMODE" val="AskEverytime"/>
  <p:tag name="OTLTIMEBANDSPACINGABOVE" val="3"/>
  <p:tag name="OTLTIMEBANDSPACINGBELOW" val="3"/>
  <p:tag name="OTLTIMEBANDSPACINGABOVEFORSWLANDTASKS" val="5"/>
  <p:tag name="OTLTIMEBANDSPACINGBELOWFORSWLANDTASKS" val="5"/>
  <p:tag name="OTLMARKERSHAPE" val="OTL"/>
  <p:tag name="OTLTIMEBANDENDDATE" val="2027-11-23T23:59:00.0000000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SWIMLANESPACING" val="3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SWIMLANESPACING" val="3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SWIMLANESPACING" val="3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SWIMLANESPACING" val="3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DURATIONFORMAT" val="day"/>
  <p:tag name="OTLSPACING" val="3"/>
  <p:tag name="OTLSHAPETHICKNESSTYPE" val="Thin"/>
  <p:tag name="OTLDATEFORMATSTRING" val="MMM yyyy"/>
  <p:tag name="OTLMARKERSHAPE" val="OTL"/>
  <p:tag name="OTLSTARTDATE" val="2025-09-01T00:00:00.0000000Z"/>
  <p:tag name="OTLENDDATE" val="2027-01-26T23:59:00.0000000Z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DURATIONFORMAT" val="day"/>
  <p:tag name="OTLSPACING" val="3"/>
  <p:tag name="OTLSHAPETHICKNESSTYPE" val="Thin"/>
  <p:tag name="OTLDATEFORMATSTRING" val="MMM yyyy"/>
  <p:tag name="OTLMARKERSHAPE" val="OTL"/>
  <p:tag name="OTLSTARTDATE" val="2027-01-27T00:00:00.0000000Z"/>
  <p:tag name="OTLENDDATE" val="2027-06-07T23:59:00.0000000Z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DURATIONFORMAT" val="day"/>
  <p:tag name="OTLSPACING" val="3"/>
  <p:tag name="OTLSHAPETHICKNESSTYPE" val="Thin"/>
  <p:tag name="OTLSTARTDATE" val="2025-09-01T00:00:00.0000000Z"/>
  <p:tag name="OTLENDDATE" val="2026-07-01T23:59:00.0000000Z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DURATIONFORMAT" val="day"/>
  <p:tag name="OTLSPACING" val="3"/>
  <p:tag name="OTLSHAPETHICKNESSTYPE" val="Thin"/>
  <p:tag name="OTLSTARTDATE" val="2025-09-01T00:00:00.0000000Z"/>
  <p:tag name="OTLENDDATE" val="2026-11-03T23:59:00.0000000Z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STARTDATE" val="2025-09-01T00:00:00.0000000Z"/>
  <p:tag name="OTLENDDATE" val="2027-01-07T23:59:00.0000000Z"/>
  <p:tag name="OTLDURATIONFORMAT" val="day"/>
  <p:tag name="OTLSPACING" val="3"/>
  <p:tag name="OTLSHAPETHICKNESSTYPE" val="Thin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STARTDATE" val="2027-01-08T00:00:00.0000000Z"/>
  <p:tag name="OTLENDDATE" val="2027-05-26T23:59:00.0000000Z"/>
  <p:tag name="OTLDURATIONFORMAT" val="day"/>
  <p:tag name="OTLSPACING" val="3"/>
  <p:tag name="OTLSHAPETHICKNESSTYPE" val="Thin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STARTDATE" val="2025-09-01T00:00:00.0000000Z"/>
  <p:tag name="OTLENDDATE" val="2026-01-19T23:59:00.0000000Z"/>
  <p:tag name="OTLDURATIONFORMAT" val="day"/>
  <p:tag name="OTLSPACING" val="3"/>
  <p:tag name="OTLSHAPETHICKNESSTYPE" val="Thin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STARTDATE" val="2026-01-20T00:00:00.0000000Z"/>
  <p:tag name="OTLENDDATE" val="2026-10-19T23:59:00.0000000Z"/>
  <p:tag name="OTLDURATIONFORMAT" val="day"/>
  <p:tag name="OTLSPACING" val="3"/>
  <p:tag name="OTLSHAPETHICKNESSTYPE" val="Thin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STARTDATE" val="2026-10-20T00:00:00.0000000Z"/>
  <p:tag name="OTLENDDATE" val="2027-04-29T23:59:00.0000000Z"/>
  <p:tag name="OTLDURATIONFORMAT" val="day"/>
  <p:tag name="OTLSPACING" val="3"/>
  <p:tag name="OTLSHAPETHICKNESSTYPE" val="Thin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ENDDATE" val="2027-02-09T23:59:00.0000000Z"/>
  <p:tag name="OTLDURATIONFORMAT" val="day"/>
  <p:tag name="OTLSPACING" val="3"/>
  <p:tag name="OTLSHAPETHICKNESSTYPE" val="Thin"/>
  <p:tag name="OTLSTARTDATE" val="2026-11-04T00:00:00.0000000Z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STARTDATE" val="2025-09-01T00:00:00.0000000Z"/>
  <p:tag name="OTLENDDATE" val="2026-01-21T23:59:00.0000000Z"/>
  <p:tag name="OTLDURATIONFORMAT" val="day"/>
  <p:tag name="OTLSPACING" val="3"/>
  <p:tag name="OTLSHAPETHICKNESSTYPE" val="Thin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STARTDATE" val="2026-01-22T00:00:00.0000000Z"/>
  <p:tag name="OTLENDDATE" val="2026-09-11T23:59:00.0000000Z"/>
  <p:tag name="OTLDURATIONFORMAT" val="day"/>
  <p:tag name="OTLSPACING" val="3"/>
  <p:tag name="OTLSHAPETHICKNESSTYPE" val="Thin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STARTDATE" val="2026-09-14T00:00:00.0000000Z"/>
  <p:tag name="OTLENDDATE" val="2027-04-07T23:59:00.0000000Z"/>
  <p:tag name="OTLDURATIONFORMAT" val="day"/>
  <p:tag name="OTLSPACING" val="3"/>
  <p:tag name="OTLSHAPETHICKNESSTYPE" val="Thin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ELAPSEDSTYLE" val="Thin"/>
  <p:tag name="OTLMARKERSHAPE" val="OTL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MILESTONESPACING" val="5"/>
  <p:tag name="OTLMTITLE" val="Go back to CP 1 (45 days of float)"/>
  <p:tag name="OTLDATE" val="2027-02-09T23:59:00.0000000"/>
  <p:tag name="OTLPOSITIONONTASK" val="None"/>
  <p:tag name="OTLRELATEDTASKID" val="00000000-0000-0000-0000-000000000000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TODAYPOSITION" val="Above"/>
  <p:tag name="OTLMARKERSHAPE" val="OTL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MILESTONESPACING" val="5"/>
  <p:tag name="OTLMTITLE" val="Back into CP01 with 0 days float"/>
  <p:tag name="OTLDATE" val="2027-06-21T23:59:00.0000000"/>
  <p:tag name="OTLPOSITIONONTASK" val="None"/>
  <p:tag name="OTLRELATEDTASKID" val="00000000-0000-0000-0000-000000000000"/>
  <p:tag name="OTLBASELINEDATE" val="2027-06-21T23:59:00.0000000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MMM d, 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POSITIONONTASK" val="None"/>
  <p:tag name="OTLRELATEDTASKID" val="00000000-0000-0000-0000-000000000000"/>
  <p:tag name="OTLMTITLE" val="TG5/SAR approval"/>
  <p:tag name="OTLMARKERSHAPE" val="OTL"/>
  <p:tag name="OTLDATE" val="2027-11-23T23:59:00.0000000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MMM d, 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MTITLE" val="Start of CC"/>
  <p:tag name="OTLPOSITIONONTASK" val="None"/>
  <p:tag name="OTLRELATEDTASKID" val="00000000-0000-0000-0000-000000000000"/>
  <p:tag name="OTLMARKERSHAPE" val="OTL"/>
  <p:tag name="OTLDATE" val="2027-06-08T23:59:00.0000000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MMM d, 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MTITLE" val="Final TG3"/>
  <p:tag name="OTLPOSITIONONTASK" val="None"/>
  <p:tag name="OTLRELATEDTASKID" val="00000000-0000-0000-0000-000000000000"/>
  <p:tag name="OTLMARKERSHAPE" val="OTL"/>
  <p:tag name="OTLDATE" val="2026-10-07T23:59:00.0000000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MILESTONESPACING" val="5"/>
  <p:tag name="OTLDATE" val="2027-06-15T23:59:00.0000000"/>
  <p:tag name="OTLPOSITIONONTASK" val="None"/>
  <p:tag name="OTLRELATEDTASKID" val="00000000-0000-0000-0000-000000000000"/>
  <p:tag name="OTLBASELINEDATE" val="2027-06-15T23:59:00.0000000"/>
  <p:tag name="OTLMTITLE" val="Back into CP01 with 4 days float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ART_0" val="eyIkaWQiOiIxIiwiX3N3aW1sYW5lc1YyIjpbeyIkaWQiOiIyIiwiX2FjdGl2aXRpZXMiOlt7IiRpZCI6IjMiLCJfcm93cyI6W3siJGlkIjoiNCIsIl90YXNrcyI6W3siJGlkIjoiNSIsIl9hdHRhY2hlZE1pbGVzdG9uZXMiOltdLCJUYXNrRGVmaW5pdGlvbiI6eyIkaWQiOiI2IiwiR3JvdXBOYW1lIjpudWxsLCJTdGFydERhdGUiOiIyMDI1LTA0LTAxVDAwOjAwOjAwWiIsIkVuZERhdGUiOiIyMDI2LTAxLTE1VDIzOjU5OjAwWiIsIlBlcmNlbnRhZ2VDb21wbGV0ZSI6bnVsbCwiU3R5bGUiOnsiJGlkIjoiNyIsIlNoYXBlIjoxLCJTaGFwZVRoaWNrbmVzcyI6MCwiRHVyYXRpb25Gb3JtYXQiOjAsIkluY2x1ZGVOb25Xb3JraW5nRGF5c0luRHVyYXRpb24iOmZhbHNlLCJQZXJjZW50YWdlQ29tcGxldGVTdHlsZSI6eyIkaWQiOiI4IiwiRm9udFNldHRpbmdzIjp7IiRpZCI6IjkiLCJGb250U2l6ZSI6MTAsIkZvbnROYW1lIjoiQ2FsaWJyaSIsIklzQm9sZCI6ZmFsc2UsIklzSXRhbGljIjpmYWxzZSwiSXNVbmRlcmxpbmVkIjpmYWxzZSwiUGFyZW50U3R5bGUiOm51bGx9LCJBdXRvU2l6ZSI6MCwiRm9yZWdyb3VuZCI6eyIkaWQiOiIxMCIsIkNvbG9yIjp7IiRpZCI6IjExIiwiQSI6MjU1LCJSIjoyMzIsIkciOjIzMiwiQiI6MjMyfX0sIk1heFdpZHRoIjoyMDAuMCwiTWF4SGVpZ2h0IjoiSW5maW5pdHkiLCJTbWFydEZvcmVncm91bmRJc0FjdGl2ZSI6ZmFsc2UsIkhvcml6b250YWxBbGlnbm1lbnQiOjEsIlZlcnRpY2FsQWxpZ25tZW50IjoxLCJTbWFydEZvcmVncm91bmQiOm51bGwsIkJhY2tncm91bmRGaWxsVHlwZSI6MCwiTWFyZ2luIjp7IiRpZCI6IjEyIiwiVG9wIjowLjAsIkxlZnQiOjAuMCwiUmlnaHQiOjAuMCwiQm90dG9tIjowLjB9LCJQYWRkaW5nIjp7IiRpZCI6IjEzIiwiVG9wIjowLjAsIkxlZnQiOjAuMCwiUmlnaHQiOjAuMCwiQm90dG9tIjowLjB9LCJCYWNrZ3JvdW5kIjp7IiRpZCI6IjE0IiwiQ29sb3IiOnsiJGlkIjoiMTUiLCJBIjo4OSwiUiI6MCwiRyI6MCwiQiI6MH19LCJJc1Zpc2libGUiOnRydWUsIldpZHRoIjowLjAsIkhlaWdodCI6MC4wLCJCb3JkZXJTdHlsZSI6eyIkaWQiOiIxNiIsIkxpbmVDb2xvciI6bnVsbCwiTGluZVdlaWdodCI6MC4wLCJMaW5lVHlwZSI6MCwiUGFyZW50U3R5bGUiOm51bGx9LCJQYXJlbnRTdHlsZSI6bnVsbH0sIkR1cmF0aW9uU3R5bGUiOnsiJGlkIjoiMTciLCJGb250U2V0dGluZ3MiOnsiJGlkIjoiMTgiLCJGb250U2l6ZSI6MTAsIkZvbnROYW1lIjoiQ2FsaWJyaSIsIklzQm9sZCI6ZmFsc2UsIklzSXRhbGljIjpmYWxzZSwiSXNVbmRlcmxpbmVkIjpmYWxzZSwiUGFyZW50U3R5bGUiOm51bGx9LCJBdXRvU2l6ZSI6MCwiRm9yZWdyb3VuZCI6eyIkaWQiOiIxOSIsIkNvbG9yIjp7IiRpZCI6IjIwIiwiQSI6MjU1LCJSIjoyMzcsIkciOjEyNSwiQiI6NDl9fSwiTWF4V2lkdGgiOjIwMC4wLCJNYXhIZWlnaHQiOiJJbmZpbml0eSIsIlNtYXJ0Rm9yZWdyb3VuZElzQWN0aXZlIjpmYWxzZSwiSG9yaXpvbnRhbEFsaWdubWVudCI6MCwiVmVydGljYWxBbGlnbm1lbnQiOjEsIlNtYXJ0Rm9yZWdyb3VuZCI6bnVsbCwiQmFja2dyb3VuZEZpbGxUeXBlIjowLCJNYXJnaW4iOnsiJGlkIjoiMjEiLCJUb3AiOjAuMCwiTGVmdCI6MC4wLCJSaWdodCI6MC4wLCJCb3R0b20iOjAuMH0sIlBhZGRpbmciOnsiJGlkIjoiMjIiLCJUb3AiOjAuMCwiTGVmdCI6MC4wLCJSaWdodCI6MC4wLCJCb3R0b20iOjAuMH0sIkJhY2tncm91bmQiOnsiJGlkIjoiMjMiLCJDb2xvciI6eyIkaWQiOiIyNCIsIkEiOjI1NSwiUiI6MjM3LCJHIjoxMjUsIkIiOjQ5fX0sIklzVmlzaWJsZSI6dHJ1ZSwiV2lkdGgiOjAuMCwiSGVpZ2h0IjowLjAsIkJvcmRlclN0eWxlIjp7IiRpZCI6IjI1IiwiTGluZUNvbG9yIjpudWxsLCJMaW5lV2VpZ2h0IjowLjAsIkxpbmVUeXBlIjowLCJQYXJlbnRTdHlsZSI6bnVsbH0sIlBhcmVudFN0eWxlIjpudWxsfSwiSG9yaXpvbnRhbENvbm5lY3RvclN0eWxlIjp7IiRpZCI6IjI2IiwiTGluZUNvbG9yIjp7IiRpZCI6IjI3IiwiJHR5cGUiOiJOTFJFLkNvbW1vbi5Eb20uU29saWRDb2xvckJydXNoLCBOTFJFLkNvbW1vbiIsIkNvbG9yIjp7IiRpZCI6IjI4IiwiQSI6MjU1LCJSIjowLCJHIjowLCJCIjowfX0sIkxpbmVXZWlnaHQiOjAuMCwiTGluZVR5cGUiOjAsIlBhcmVudFN0eWxlIjpudWxsfSwiVmVydGljYWxDb25uZWN0b3JTdHlsZSI6eyIkaWQiOiIyOSIsIkxpbmVDb2xvciI6eyIkaWQiOiIzMCIsIiR0eXBlIjoiTkxSRS5Db21tb24uRG9tLlNvbGlkQ29sb3JCcnVzaCwgTkxSRS5Db21tb24iLCJDb2xvciI6eyIkaWQiOiIzMSIsIkEiOjI1NSwiUiI6MCwiRyI6MCwiQiI6MH19LCJMaW5lV2VpZ2h0IjowLjAsIkxpbmVUeXBlIjowLCJQYXJlbnRTdHlsZSI6bnVsbH0sIk1hcmdpbiI6bnVsbCwiU3RhcnREYXRlUG9zaXRpb24iOjYsIkVuZERhdGVQb3NpdGlvbiI6NiwiRGF0ZUlzVmlzaWJsZSI6ZmFsc2UsIlRpdGxlUG9zaXRpb24iOjQsIkR1cmF0aW9uUG9zaXRpb24iOjYsIlBlcmNlbnRhZ2VDb21wbGV0ZWRQb3NpdGlvbiI6MiwiU3BhY2luZyI6MywiSXNCZWxvd1RpbWViYW5kIjp0cnVlLCJQZXJjZW50YWdlQ29tcGxldGVTaGFwZU9wYWNpdHkiOjM1LCJTaGFwZVN0eWxlIjp7IiRpZCI6IjMyIiwiTWFyZ2luIjp7IiRpZCI6IjMzIiwiVG9wIjowLjAsIkxlZnQiOjQuMCwiUmlnaHQiOjQuMCwiQm90dG9tIjowLjB9LCJQYWRkaW5nIjp7IiRpZCI6IjM0IiwiVG9wIjowLjAsIkxlZnQiOjAuMCwiUmlnaHQiOjAuMCwiQm90dG9tIjowLjB9LCJCYWNrZ3JvdW5kIjp7IiRpZCI6IjM1IiwiQ29sb3IiOnsiJGlkIjoiMzYiLCJBIjoyNTUsIlIiOjIzMywiRyI6MTEzLCJCIjo1MH19LCJJc1Zpc2libGUiOnRydWUsIldpZHRoIjowLjAsIkhlaWdodCI6MTAuMCwiQm9yZGVyU3R5bGUiOnsiJGlkIjoiMzciLCJMaW5lQ29sb3IiOnsiJGlkIjoiMzgiLCIkdHlwZSI6Ik5MUkUuQ29tbW9uLkRvbS5Tb2xpZENvbG9yQnJ1c2gsIE5MUkUuQ29tbW9uIiwiQ29sb3IiOnsiJGlkIjoiMzkiLCJBIjoyNTUsIlIiOjIzNCwiRyI6MjIsIkIiOjMwfX0sIkxpbmVXZWlnaHQiOjAuMCwiTGluZVR5cGUiOjAsIlBhcmVudFN0eWxlIjpudWxsfSwiUGFyZW50U3R5bGUiOm51bGx9LCJUaXRsZVN0eWxlIjp7IiRpZCI6IjQwIiwiRm9udFNldHRpbmdzIjp7IiRpZCI6IjQxIiwiRm9udFNpemUiOjExLCJGb250TmFtZSI6IkNhbGlicmkiLCJJc0JvbGQiOmZhbHNlLCJJc0l0YWxpYyI6ZmFsc2UsIklzVW5kZXJsaW5lZCI6ZmFsc2UsIlBhcmVudFN0eWxlIjpudWxsfSwiQXV0b1NpemUiOjAsIkZvcmVncm91bmQiOnsiJGlkIjoiNDIiLCJDb2xvciI6eyIkaWQiOiI0MyIsIkEiOjI1NSwiUiI6MCwiRyI6MCwiQiI6MH19LCJNYXhXaWR0aCI6NzIwLjAsIk1heEhlaWdodCI6IkluZmluaXR5IiwiU21hcnRGb3JlZ3JvdW5kSXNBY3RpdmUiOmZhbHNlLCJIb3Jpem9udGFsQWxpZ25tZW50IjowLCJWZXJ0aWNhbEFsaWdubWVudCI6MSwiU21hcnRGb3JlZ3JvdW5kIjpudWxsLCJCYWNrZ3JvdW5kRmlsbFR5cGUiOjAsIk1hcmdpbiI6eyIkaWQiOiI0NCIsIlRvcCI6MC4wLCJMZWZ0IjowLjAsIlJpZ2h0IjowLjAsIkJvdHRvbSI6MC4wfSwiUGFkZGluZyI6eyIkaWQiOiI0NSIsIlRvcCI6MC4wLCJMZWZ0IjowLjAsIlJpZ2h0IjowLjAsIkJvdHRvbSI6MC4wfSwiQmFja2dyb3VuZCI6eyIkaWQiOiI0NiIsIkNvbG9yIjp7IiRpZCI6IjQ3IiwiQSI6MCwiUiI6MjU1LCJHIjoyNTUsIkIiOjI1NX19LCJJc1Zpc2libGUiOnRydWUsIldpZHRoIjowLjAsIkhlaWdodCI6MC4wLCJCb3JkZXJTdHlsZSI6eyIkaWQiOiI0OCIsIkxpbmVDb2xvciI6bnVsbCwiTGluZVdlaWdodCI6MC4wLCJMaW5lVHlwZSI6MCwiUGFyZW50U3R5bGUiOm51bGx9LCJQYXJlbnRTdHlsZSI6bnVsbH0sIkRhdGVTdHlsZSI6eyIkaWQiOiI0OSIsIkZvbnRTZXR0aW5ncyI6eyIkaWQiOiI1MCIsIkZvbnRTaXplIjoxMCwiRm9udE5hbWUiOiJDYWxpYnJpIiwiSXNCb2xkIjpmYWxzZSwiSXNJdGFsaWMiOmZhbHNlLCJJc1VuZGVybGluZWQiOmZhbHNlLCJQYXJlbnRTdHlsZSI6bnVsbH0sIkF1dG9TaXplIjowLCJGb3JlZ3JvdW5kIjp7IiRpZCI6IjUxIiwiQ29sb3IiOnsiJGlkIjoiNTIiLCJBIjoyNTUsIlIiOjE0LCJHIjo0MCwiQiI6NjV9fSwiTWF4V2lkdGgiOjIwMC4wLCJNYXhIZWlnaHQiOiJJbmZpbml0eSIsIlNtYXJ0Rm9yZWdyb3VuZElzQWN0aXZlIjpmYWxzZSwiSG9yaXpvbnRhbEFsaWdubWVudCI6MiwiVmVydGljYWxBbGlnbm1lbnQiOjEsIlNtYXJ0Rm9yZWdyb3VuZCI6bnVsbCwiQmFja2dyb3VuZEZpbGxUeXBlIjowLCJNYXJnaW4iOnsiJGlkIjoiNTMiLCJUb3AiOjAuMCwiTGVmdCI6MC4wLCJSaWdodCI6MC4wLCJCb3R0b20iOjAuMH0sIlBhZGRpbmciOnsiJGlkIjoiNTQiLCJUb3AiOjAuMCwiTGVmdCI6MC4wLCJSaWdodCI6MC4wLCJCb3R0b20iOjAuMH0sIkJhY2tncm91bmQiOnsiJGlkIjoiNTUiLCJDb2xvciI6eyIkaWQiOiI1NiIsIkEiOjAsIlIiOjI1NSwiRyI6MjU1LCJCIjoyNTV9fSwiSXNWaXNpYmxlIjp0cnVlLCJXaWR0aCI6MC4wLCJIZWlnaHQiOjAuMCwiQm9yZGVyU3R5bGUiOnsiJGlkIjoiNTciLCJMaW5lQ29sb3IiOm51bGwsIkxpbmVXZWlnaHQiOjAuMCwiTGluZVR5cGUiOjAsIlBhcmVudFN0eWxlIjpudWxsfSwiUGFyZW50U3R5bGUiOm51bGx9LCJEYXRlRm9ybWF0Ijp7IiRpZCI6IjU4IiwiRm9ybWF0U3RyaW5nIjoiTU1NIHl5eXkiLCJTZXBhcmF0b3IiOiIvIiwiVXNlSW50ZXJuYXRpb25hbERhdGVGb3JtYXQiOmZhbHNlLCJEYXRlSXNWaXNpYmxlIjp0cnVlLCJUaW1lSXNWaXNpYmxlIjpmYWxzZSwiSG91ckRpZ2l0cyI6MSwiQW1QbURlc2lnbmF0b3IiOjIsIlRyaW0wME1pbnV0ZXMiOmZhbHNlLCJMYXN0S25vd25WaXNpYmlsaXR5U3RhdGUiOm51bGx9LCJXZWVrTnVtYmVyaW5nIjp7IiRpZCI6IjU5IiwiRm9ybWF0IjowLCJJc1Zpc2libGUiOmZhbHNlLCJMYXN0S25vd25WaXNpYmlsaXR5U3RhdGUiOmZhbHNlfSwiSXNWaXNpYmxlIjp0cnVlLCJQYXJlbnRTdHlsZSI6bnVsbH0sIkluZGV4Ijo0LCJTbWFydER1cmF0aW9uQWN0aXZhdGVkIjpmYWxzZSwiRGF0ZUZvcm1hdCI6eyIkcmVmIjoiNTgifSwiV2Vla051bWJlcmluZyI6eyIkaWQiOiI2MCIsIkZvcm1hdCI6MCwiSXNWaXNpYmxlIjpmYWxzZSwiTGFzdEtub3duVmlzaWJpbGl0eVN0YXRlIjpmYWxzZX0sIklkIjoiM2EyMTljMzEtNzAyYS00M2Q1LTljZmEtNTgyNWM2ZGYzNjJmIiwiSW1wb3J0SWQiOm51bGwsIlRpdGxlIjoiQ2F2ZTogUHJvY3VyZW1lbnQgYW5kIE1hbnVmYWN0dXJpbmcgcGhhc2UgKENOUikiLCJOb3RlIjpudWxsLCJIeXBlcmxpbmsiOnsiJGlkIjoiNjEiLCJBZGRyZXNzIjoiIiwiU3ViQWRkcmVzcyI6IiJ9LCJJc0NoYW5nZWQiOmZhbHNlLCJJc05ldyI6ZmFsc2V9fV0sIl9taWxlc3RvbmVzIjpbXSwiSWQiOiIwMDAwMDAwMC0wMDAwLTAwMDAtMDAwMC0wMDAwMDAwMDAwMDAiLCJJc1NpbmdsZUl0ZW1Sb3ciOnRydWV9LHsiJGlkIjoiNjIiLCJfdGFza3MiOlt7IiRpZCI6IjYzIiwiX2F0dGFjaGVkTWlsZXN0b25lcyI6W10sIlRhc2tEZWZpbml0aW9uIjp7IiRpZCI6IjY0IiwiR3JvdXBOYW1lIjpudWxsLCJTdGFydERhdGUiOiIyMDI2LTAxLTE2VDAwOjAwOjAwWiIsIkVuZERhdGUiOiIyMDI2LTA5LTI1VDIzOjU5OjAwWiIsIlBlcmNlbnRhZ2VDb21wbGV0ZSI6bnVsbCwiU3R5bGUiOnsiJGlkIjoiNjUiLCJTaGFwZSI6MSwiU2hhcGVUaGlja25lc3MiOjAsIkR1cmF0aW9uRm9ybWF0IjowLCJJbmNsdWRlTm9uV29ya2luZ0RheXNJbkR1cmF0aW9uIjpmYWxzZSwiUGVyY2VudGFnZUNvbXBsZXRlU3R5bGUiOnsiJGlkIjoiNjYiLCJGb250U2V0dGluZ3MiOnsiJGlkIjoiNjciLCJGb250U2l6ZSI6MTAsIkZvbnROYW1lIjoiQ2FsaWJyaSIsIklzQm9sZCI6ZmFsc2UsIklzSXRhbGljIjpmYWxzZSwiSXNVbmRlcmxpbmVkIjpmYWxzZSwiUGFyZW50U3R5bGUiOm51bGx9LCJBdXRvU2l6ZSI6MCwiRm9yZWdyb3VuZCI6eyIkaWQiOiI2OCIsIkNvbG9yIjp7IiRpZCI6IjY5IiwiQSI6MjU1LCJSIjoyMzIsIkciOjIzMiwiQiI6MjMyfX0sIk1heFdpZHRoIjoyMDAuMCwiTWF4SGVpZ2h0IjoiSW5maW5pdHkiLCJTbWFydEZvcmVncm91bmRJc0FjdGl2ZSI6ZmFsc2UsIkhvcml6b250YWxBbGlnbm1lbnQiOjEsIlZlcnRpY2FsQWxpZ25tZW50IjoxLCJTbWFydEZvcmVncm91bmQiOm51bGwsIkJhY2tncm91bmRGaWxsVHlwZSI6MCwiTWFyZ2luIjp7IiRpZCI6IjcwIiwiVG9wIjowLjAsIkxlZnQiOjAuMCwiUmlnaHQiOjAuMCwiQm90dG9tIjowLjB9LCJQYWRkaW5nIjp7IiRpZCI6IjcxIiwiVG9wIjowLjAsIkxlZnQiOjAuMCwiUmlnaHQiOjAuMCwiQm90dG9tIjowLjB9LCJCYWNrZ3JvdW5kIjp7IiRpZCI6IjcyIiwiQ29sb3IiOnsiJGlkIjoiNzMiLCJBIjo4OSwiUiI6MCwiRyI6MCwiQiI6MH19LCJJc1Zpc2libGUiOnRydWUsIldpZHRoIjowLjAsIkhlaWdodCI6MC4wLCJCb3JkZXJTdHlsZSI6eyIkaWQiOiI3NCIsIkxpbmVDb2xvciI6bnVsbCwiTGluZVdlaWdodCI6MC4wLCJMaW5lVHlwZSI6MCwiUGFyZW50U3R5bGUiOm51bGx9LCJQYXJlbnRTdHlsZSI6bnVsbH0sIkR1cmF0aW9uU3R5bGUiOnsiJGlkIjoiNzUiLCJGb250U2V0dGluZ3MiOnsiJGlkIjoiNzYiLCJGb250U2l6ZSI6MTAsIkZvbnROYW1lIjoiQ2FsaWJyaSIsIklzQm9sZCI6ZmFsc2UsIklzSXRhbGljIjpmYWxzZSwiSXNVbmRlcmxpbmVkIjpmYWxzZSwiUGFyZW50U3R5bGUiOm51bGx9LCJBdXRvU2l6ZSI6MCwiRm9yZWdyb3VuZCI6eyIkaWQiOiI3NyIsIkNvbG9yIjp7IiRpZCI6Ijc4IiwiQSI6MjU1LCJSIjoyMzcsIkciOjEyNSwiQiI6NDl9fSwiTWF4V2lkdGgiOjIwMC4wLCJNYXhIZWlnaHQiOiJJbmZpbml0eSIsIlNtYXJ0Rm9yZWdyb3VuZElzQWN0aXZlIjpmYWxzZSwiSG9yaXpvbnRhbEFsaWdubWVudCI6MCwiVmVydGljYWxBbGlnbm1lbnQiOjEsIlNtYXJ0Rm9yZWdyb3VuZCI6bnVsbCwiQmFja2dyb3VuZEZpbGxUeXBlIjowLCJNYXJnaW4iOnsiJGlkIjoiNzkiLCJUb3AiOjAuMCwiTGVmdCI6MC4wLCJSaWdodCI6MC4wLCJCb3R0b20iOjAuMH0sIlBhZGRpbmciOnsiJGlkIjoiODAiLCJUb3AiOjAuMCwiTGVmdCI6MC4wLCJSaWdodCI6MC4wLCJCb3R0b20iOjAuMH0sIkJhY2tncm91bmQiOnsiJGlkIjoiODEiLCJDb2xvciI6eyIkaWQiOiI4MiIsIkEiOjI1NSwiUiI6MjM3LCJHIjoxMjUsIkIiOjQ5fX0sIklzVmlzaWJsZSI6dHJ1ZSwiV2lkdGgiOjAuMCwiSGVpZ2h0IjowLjAsIkJvcmRlclN0eWxlIjp7IiRpZCI6IjgzIiwiTGluZUNvbG9yIjpudWxsLCJMaW5lV2VpZ2h0IjowLjAsIkxpbmVUeXBlIjowLCJQYXJlbnRTdHlsZSI6bnVsbH0sIlBhcmVudFN0eWxlIjpudWxsfSwiSG9yaXpvbnRhbENvbm5lY3RvclN0eWxlIjp7IiRpZCI6Ijg0IiwiTGluZUNvbG9yIjp7IiRpZCI6Ijg1IiwiJHR5cGUiOiJOTFJFLkNvbW1vbi5Eb20uU29saWRDb2xvckJydXNoLCBOTFJFLkNvbW1vbiIsIkNvbG9yIjp7IiRpZCI6Ijg2IiwiQSI6MjU1LCJSIjowLCJHIjowLCJCIjowfX0sIkxpbmVXZWlnaHQiOjAuMCwiTGluZVR5cGUiOjAsIlBhcmVudFN0eWxlIjpudWxsfSwiVmVydGljYWxDb25uZWN0b3JTdHlsZSI6eyIkaWQiOiI4NyIsIkxpbmVDb2xvciI6eyIkaWQiOiI4OCIsIiR0eXBlIjoiTkxSRS5Db21tb24uRG9tLlNvbGlkQ29sb3JCcnVzaCwgTkxSRS5Db21tb24iLCJDb2xvciI6eyIkaWQiOiI4OSIsIkEiOjI1NSwiUiI6MCwiRyI6MCwiQiI6MH19LCJMaW5lV2VpZ2h0IjowLjAsIkxpbmVUeXBlIjowLCJQYXJlbnRTdHlsZSI6bnVsbH0sIk1hcmdpbiI6bnVsbCwiU3RhcnREYXRlUG9zaXRpb24iOjMsIkVuZERhdGVQb3NpdGlvbiI6MywiRGF0ZUlzVmlzaWJsZSI6dHJ1ZSwiVGl0bGVQb3NpdGlvbiI6NCwiRHVyYXRpb25Qb3NpdGlvbiI6NiwiUGVyY2VudGFnZUNvbXBsZXRlZFBvc2l0aW9uIjoyLCJTcGFjaW5nIjozLCJJc0JlbG93VGltZWJhbmQiOnRydWUsIlBlcmNlbnRhZ2VDb21wbGV0ZVNoYXBlT3BhY2l0eSI6MzUsIlNoYXBlU3R5bGUiOnsiJGlkIjoiOTAiLCJNYXJnaW4iOnsiJGlkIjoiOTEiLCJUb3AiOjAuMCwiTGVmdCI6NC4wLCJSaWdodCI6NC4wLCJCb3R0b20iOjAuMH0sIlBhZGRpbmciOnsiJGlkIjoiOTIiLCJUb3AiOjAuMCwiTGVmdCI6MC4wLCJSaWdodCI6MC4wLCJCb3R0b20iOjAuMH0sIkJhY2tncm91bmQiOnsiJGlkIjoiOTMiLCJDb2xvciI6eyIkaWQiOiI5NCIsIkEiOjI1NSwiUiI6MjMzLCJHIjoxMTMsIkIiOjUwfX0sIklzVmlzaWJsZSI6dHJ1ZSwiV2lkdGgiOjAuMCwiSGVpZ2h0IjoxMC4wLCJCb3JkZXJTdHlsZSI6eyIkaWQiOiI5NSIsIkxpbmVDb2xvciI6eyIkaWQiOiI5NiIsIiR0eXBlIjoiTkxSRS5Db21tb24uRG9tLlNvbGlkQ29sb3JCcnVzaCwgTkxSRS5Db21tb24iLCJDb2xvciI6eyIkaWQiOiI5NyIsIkEiOjI1NSwiUiI6MjM0LCJHIjoyMiwiQiI6MzB9fSwiTGluZVdlaWdodCI6MC4wLCJMaW5lVHlwZSI6MCwiUGFyZW50U3R5bGUiOm51bGx9LCJQYXJlbnRTdHlsZSI6bnVsbH0sIlRpdGxlU3R5bGUiOnsiJGlkIjoiOTgiLCJGb250U2V0dGluZ3MiOnsiJGlkIjoiOTkiLCJGb250U2l6ZSI6MTEsIkZvbnROYW1lIjoiQ2FsaWJyaSIsIklzQm9sZCI6ZmFsc2UsIklzSXRhbGljIjpmYWxzZSwiSXNVbmRlcmxpbmVkIjpmYWxzZSwiUGFyZW50U3R5bGUiOm51bGx9LCJBdXRvU2l6ZSI6MCwiRm9yZWdyb3VuZCI6eyIkaWQiOiIxMDAiLCJDb2xvciI6eyIkaWQiOiIxMDEiLCJBIjoyNTUsIlIiOjAsIkciOjAsIkIiOjB9fSwiTWF4V2lkdGgiOjcyMC4wLCJNYXhIZWlnaHQiOiJJbmZpbml0eSIsIlNtYXJ0Rm9yZWdyb3VuZElzQWN0aXZlIjpmYWxzZSwiSG9yaXpvbnRhbEFsaWdubWVudCI6MCwiVmVydGljYWxBbGlnbm1lbnQiOjEsIlNtYXJ0Rm9yZWdyb3VuZCI6bnVsbCwiQmFja2dyb3VuZEZpbGxUeXBlIjowLCJNYXJnaW4iOnsiJGlkIjoiMTAyIiwiVG9wIjowLjAsIkxlZnQiOjAuMCwiUmlnaHQiOjAuMCwiQm90dG9tIjowLjB9LCJQYWRkaW5nIjp7IiRpZCI6IjEwMyIsIlRvcCI6MC4wLCJMZWZ0IjowLjAsIlJpZ2h0IjowLjAsIkJvdHRvbSI6MC4wfSwiQmFja2dyb3VuZCI6eyIkaWQiOiIxMDQiLCJDb2xvciI6eyIkaWQiOiIxMDUiLCJBIjowLCJSIjoyNTUsIkciOjI1NSwiQiI6MjU1fX0sIklzVmlzaWJsZSI6dHJ1ZSwiV2lkdGgiOjAuMCwiSGVpZ2h0IjowLjAsIkJvcmRlclN0eWxlIjp7IiRpZCI6IjEwNiIsIkxpbmVDb2xvciI6bnVsbCwiTGluZVdlaWdodCI6MC4wLCJMaW5lVHlwZSI6MCwiUGFyZW50U3R5bGUiOm51bGx9LCJQYXJlbnRTdHlsZSI6bnVsbH0sIkRhdGVTdHlsZSI6eyIkaWQiOiIxMDciLCJGb250U2V0dGluZ3MiOnsiJGlkIjoiMTA4IiwiRm9udFNpemUiOjEwLCJGb250TmFtZSI6IkNhbGlicmkiLCJJc0JvbGQiOmZhbHNlLCJJc0l0YWxpYyI6ZmFsc2UsIklzVW5kZXJsaW5lZCI6ZmFsc2UsIlBhcmVudFN0eWxlIjpudWxsfSwiQXV0b1NpemUiOjAsIkZvcmVncm91bmQiOnsiJGlkIjoiMTA5IiwiQ29sb3IiOnsiJGlkIjoiMTEwIiwiQSI6MjU1LCJSIjoxNCwiRyI6NDAsIkIiOjY1fX0sIk1heFdpZHRoIjoyMDAuMCwiTWF4SGVpZ2h0IjoiSW5maW5pdHkiLCJTbWFydEZvcmVncm91bmRJc0FjdGl2ZSI6ZmFsc2UsIkhvcml6b250YWxBbGlnbm1lbnQiOjIsIlZlcnRpY2FsQWxpZ25tZW50IjoxLCJTbWFydEZvcmVncm91bmQiOm51bGwsIkJhY2tncm91bmRGaWxsVHlwZSI6MCwiTWFyZ2luIjp7IiRpZCI6IjExMSIsIlRvcCI6MC4wLCJMZWZ0IjowLjAsIlJpZ2h0IjowLjAsIkJvdHRvbSI6MC4wfSwiUGFkZGluZyI6eyIkaWQiOiIxMTIiLCJUb3AiOjAuMCwiTGVmdCI6MC4wLCJSaWdodCI6MC4wLCJCb3R0b20iOjAuMH0sIkJhY2tncm91bmQiOnsiJGlkIjoiMTEzIiwiQ29sb3IiOnsiJGlkIjoiMTE0IiwiQSI6MCwiUiI6MjU1LCJHIjoyNTUsIkIiOjI1NX19LCJJc1Zpc2libGUiOnRydWUsIldpZHRoIjowLjAsIkhlaWdodCI6MC4wLCJCb3JkZXJTdHlsZSI6eyIkaWQiOiIxMTUiLCJMaW5lQ29sb3IiOm51bGwsIkxpbmVXZWlnaHQiOjAuMCwiTGluZVR5cGUiOjAsIlBhcmVudFN0eWxlIjpudWxsfSwiUGFyZW50U3R5bGUiOm51bGx9LCJEYXRlRm9ybWF0Ijp7IiRpZCI6IjExNiIsIkZvcm1hdFN0cmluZyI6Ik1NTSB5eXl5IiwiU2VwYXJhdG9yIjoiLyIsIlVzZUludGVybmF0aW9uYWxEYXRlRm9ybWF0IjpmYWxzZSwiRGF0ZUlzVmlzaWJsZSI6dHJ1ZSwiVGltZUlzVmlzaWJsZSI6ZmFsc2UsIkhvdXJEaWdpdHMiOjEsIkFtUG1EZXNpZ25hdG9yIjoyLCJUcmltMDBNaW51dGVzIjpmYWxzZSwiTGFzdEtub3duVmlzaWJpbGl0eVN0YXRlIjpudWxsfSwiV2Vla051bWJlcmluZyI6eyIkaWQiOiIxMTciLCJGb3JtYXQiOjAsIklzVmlzaWJsZSI6ZmFsc2UsIkxhc3RLbm93blZpc2liaWxpdHlTdGF0ZSI6ZmFsc2V9LCJJc1Zpc2libGUiOnRydWUsIlBhcmVudFN0eWxlIjpudWxsfSwiSW5kZXgiOjUsIlNtYXJ0RHVyYXRpb25BY3RpdmF0ZWQiOmZhbHNlLCJEYXRlRm9ybWF0Ijp7IiRyZWYiOiIxMTYifSwiV2Vla051bWJlcmluZyI6eyIkaWQiOiIxMTgiLCJGb3JtYXQiOjAsIklzVmlzaWJsZSI6ZmFsc2UsIkxhc3RLbm93blZpc2liaWxpdHlTdGF0ZSI6ZmFsc2V9LCJJZCI6IjRhYjI3MDUwLWU1NGItNDZhNS1iZTE2LWRhYWUwMjc2NDRiNCIsIkltcG9ydElkIjpudWxsLCJUaXRsZSI6IkNhdmUgYW5kIFZlc3NlbDogSW5zdGFsbGF0aW9uIHBoYXNlIChDTlIgJiBGWkopIiwiTm90ZSI6bnVsbCwiSHlwZXJsaW5rIjp7IiRpZCI6IjExOSIsIkFkZHJlc3MiOiIiLCJTdWJBZGRyZXNzIjoiIn0sIklzQ2hhbmdlZCI6ZmFsc2UsIklzTmV3IjpmYWxzZX19XSwiX21pbGVzdG9uZXMiOltdLCJJZCI6IjAwMDAwMDAwLTAwMDAtMDAwMC0wMDAwLTAwMDAwMDAwMDAwMCIsIklzU2luZ2xlSXRlbVJvdyI6dHJ1ZX0seyIkaWQiOiIxMjAiLCJfdGFza3MiOlt7IiRpZCI6IjEyMSIsIl9hdHRhY2hlZE1pbGVzdG9uZXMiOltdLCJUYXNrRGVmaW5pdGlvbiI6eyIkaWQiOiIxMjIiLCJHcm91cE5hbWUiOm51bGwsIlN0YXJ0RGF0ZSI6IjIwMjYtMDktMjZUMDA6MDA6MDBaIiwiRW5kRGF0ZSI6IjIwMjYtMTItMTBUMjM6NTk6MDBaIiwiUGVyY2VudGFnZUNvbXBsZXRlIjpudWxsLCJTdHlsZSI6eyIkaWQiOiIxMjMiLCJTaGFwZSI6MSwiU2hhcGVUaGlja25lc3MiOjAsIkR1cmF0aW9uRm9ybWF0IjowLCJJbmNsdWRlTm9uV29ya2luZ0RheXNJbkR1cmF0aW9uIjpmYWxzZSwiUGVyY2VudGFnZUNvbXBsZXRlU3R5bGUiOnsiJGlkIjoiMTI0IiwiRm9udFNldHRpbmdzIjp7IiRpZCI6IjEyNSIsIkZvbnRTaXplIjoxMCwiRm9udE5hbWUiOiJDYWxpYnJpIiwiSXNCb2xkIjpmYWxzZSwiSXNJdGFsaWMiOmZhbHNlLCJJc1VuZGVybGluZWQiOmZhbHNlLCJQYXJlbnRTdHlsZSI6bnVsbH0sIkF1dG9TaXplIjowLCJGb3JlZ3JvdW5kIjp7IiRpZCI6IjEyNiIsIkNvbG9yIjp7IiRpZCI6IjEyNyIsIkEiOjI1NSwiUiI6MjMyLCJHIjoyMzIsIkIiOjIzMn19LCJNYXhXaWR0aCI6MjAwLjAsIk1heEhlaWdodCI6IkluZmluaXR5IiwiU21hcnRGb3JlZ3JvdW5kSXNBY3RpdmUiOmZhbHNlLCJIb3Jpem9udGFsQWxpZ25tZW50IjoxLCJWZXJ0aWNhbEFsaWdubWVudCI6MSwiU21hcnRGb3JlZ3JvdW5kIjpudWxsLCJCYWNrZ3JvdW5kRmlsbFR5cGUiOjAsIk1hcmdpbiI6eyIkaWQiOiIxMjgiLCJUb3AiOjAuMCwiTGVmdCI6MC4wLCJSaWdodCI6MC4wLCJCb3R0b20iOjAuMH0sIlBhZGRpbmciOnsiJGlkIjoiMTI5IiwiVG9wIjowLjAsIkxlZnQiOjAuMCwiUmlnaHQiOjAuMCwiQm90dG9tIjowLjB9LCJCYWNrZ3JvdW5kIjp7IiRpZCI6IjEzMCIsIkNvbG9yIjp7IiRpZCI6IjEzMSIsIkEiOjg5LCJSIjowLCJHIjowLCJCIjowfX0sIklzVmlzaWJsZSI6dHJ1ZSwiV2lkdGgiOjAuMCwiSGVpZ2h0IjowLjAsIkJvcmRlclN0eWxlIjp7IiRpZCI6IjEzMiIsIkxpbmVDb2xvciI6bnVsbCwiTGluZVdlaWdodCI6MC4wLCJMaW5lVHlwZSI6MCwiUGFyZW50U3R5bGUiOm51bGx9LCJQYXJlbnRTdHlsZSI6bnVsbH0sIkR1cmF0aW9uU3R5bGUiOnsiJGlkIjoiMTMzIiwiRm9udFNldHRpbmdzIjp7IiRpZCI6IjEzNCIsIkZvbnRTaXplIjoxMCwiRm9udE5hbWUiOiJDYWxpYnJpIiwiSXNCb2xkIjpmYWxzZSwiSXNJdGFsaWMiOmZhbHNlLCJJc1VuZGVybGluZWQiOmZhbHNlLCJQYXJlbnRTdHlsZSI6bnVsbH0sIkF1dG9TaXplIjowLCJGb3JlZ3JvdW5kIjp7IiRpZCI6IjEzNSIsIkNvbG9yIjp7IiRpZCI6IjEzNiIsIkEiOjI1NSwiUiI6MjM3LCJHIjoxMjUsIkIiOjQ5fX0sIk1heFdpZHRoIjoyMDAuMCwiTWF4SGVpZ2h0IjoiSW5maW5pdHkiLCJTbWFydEZvcmVncm91bmRJc0FjdGl2ZSI6ZmFsc2UsIkhvcml6b250YWxBbGlnbm1lbnQiOjAsIlZlcnRpY2FsQWxpZ25tZW50IjoxLCJTbWFydEZvcmVncm91bmQiOm51bGwsIkJhY2tncm91bmRGaWxsVHlwZSI6MCwiTWFyZ2luIjp7IiRpZCI6IjEzNyIsIlRvcCI6MC4wLCJMZWZ0IjowLjAsIlJpZ2h0IjowLjAsIkJvdHRvbSI6MC4wfSwiUGFkZGluZyI6eyIkaWQiOiIxMzgiLCJUb3AiOjAuMCwiTGVmdCI6MC4wLCJSaWdodCI6MC4wLCJCb3R0b20iOjAuMH0sIkJhY2tncm91bmQiOnsiJGlkIjoiMTM5IiwiQ29sb3IiOnsiJGlkIjoiMTQwIiwiQSI6MjU1LCJSIjoyMzcsIkciOjEyNSwiQiI6NDl9fSwiSXNWaXNpYmxlIjp0cnVlLCJXaWR0aCI6MC4wLCJIZWlnaHQiOjAuMCwiQm9yZGVyU3R5bGUiOnsiJGlkIjoiMTQxIiwiTGluZUNvbG9yIjpudWxsLCJMaW5lV2VpZ2h0IjowLjAsIkxpbmVUeXBlIjowLCJQYXJlbnRTdHlsZSI6bnVsbH0sIlBhcmVudFN0eWxlIjpudWxsfSwiSG9yaXpvbnRhbENvbm5lY3RvclN0eWxlIjp7IiRpZCI6IjE0MiIsIkxpbmVDb2xvciI6eyIkaWQiOiIxNDMiLCIkdHlwZSI6Ik5MUkUuQ29tbW9uLkRvbS5Tb2xpZENvbG9yQnJ1c2gsIE5MUkUuQ29tbW9uIiwiQ29sb3IiOnsiJGlkIjoiMTQ0IiwiQSI6MjU1LCJSIjowLCJHIjowLCJCIjowfX0sIkxpbmVXZWlnaHQiOjAuMCwiTGluZVR5cGUiOjAsIlBhcmVudFN0eWxlIjpudWxsfSwiVmVydGljYWxDb25uZWN0b3JTdHlsZSI6eyIkaWQiOiIxNDUiLCJMaW5lQ29sb3IiOnsiJGlkIjoiMTQ2IiwiJHR5cGUiOiJOTFJFLkNvbW1vbi5Eb20uU29saWRDb2xvckJydXNoLCBOTFJFLkNvbW1vbiIsIkNvbG9yIjp7IiRpZCI6IjE0NyIsIkEiOjI1NSwiUiI6MCwiRyI6MCwiQiI6MH19LCJMaW5lV2VpZ2h0IjowLjAsIkxpbmVUeXBlIjowLCJQYXJlbnRTdHlsZSI6bnVsbH0sIk1hcmdpbiI6bnVsbCwiU3RhcnREYXRlUG9zaXRpb24iOjMsIkVuZERhdGVQb3NpdGlvbiI6MywiRGF0ZUlzVmlzaWJsZSI6dHJ1ZSwiVGl0bGVQb3NpdGlvbiI6NCwiRHVyYXRpb25Qb3NpdGlvbiI6NiwiUGVyY2VudGFnZUNvbXBsZXRlZFBvc2l0aW9uIjoyLCJTcGFjaW5nIjozLCJJc0JlbG93VGltZWJhbmQiOnRydWUsIlBlcmNlbnRhZ2VDb21wbGV0ZVNoYXBlT3BhY2l0eSI6MzUsIlNoYXBlU3R5bGUiOnsiJGlkIjoiMTQ4IiwiTWFyZ2luIjp7IiRpZCI6IjE0OSIsIlRvcCI6MC4wLCJMZWZ0Ijo0LjAsIlJpZ2h0Ijo0LjAsIkJvdHRvbSI6MC4wfSwiUGFkZGluZyI6eyIkaWQiOiIxNTAiLCJUb3AiOjAuMCwiTGVmdCI6MC4wLCJSaWdodCI6MC4wLCJCb3R0b20iOjAuMH0sIkJhY2tncm91bmQiOnsiJGlkIjoiMTUxIiwiQ29sb3IiOnsiJGlkIjoiMTUyIiwiQSI6MjU1LCJSIjoyMzMsIkciOjExMywiQiI6NTB9fSwiSXNWaXNpYmxlIjp0cnVlLCJXaWR0aCI6MC4wLCJIZWlnaHQiOjEwLjAsIkJvcmRlclN0eWxlIjp7IiRpZCI6IjE1MyIsIkxpbmVDb2xvciI6eyIkaWQiOiIxNTQiLCIkdHlwZSI6Ik5MUkUuQ29tbW9uLkRvbS5Tb2xpZENvbG9yQnJ1c2gsIE5MUkUuQ29tbW9uIiwiQ29sb3IiOnsiJGlkIjoiMTU1IiwiQSI6MjU1LCJSIjoyMzQsIkciOjIyLCJCIjozMH19LCJMaW5lV2VpZ2h0IjowLjAsIkxpbmVUeXBlIjowLCJQYXJlbnRTdHlsZSI6bnVsbH0sIlBhcmVudFN0eWxlIjpudWxsfSwiVGl0bGVTdHlsZSI6eyIkaWQiOiIxNTYiLCJGb250U2V0dGluZ3MiOnsiJGlkIjoiMTU3IiwiRm9udFNpemUiOjExLCJGb250TmFtZSI6IkNhbGlicmkiLCJJc0JvbGQiOmZhbHNlLCJJc0l0YWxpYyI6ZmFsc2UsIklzVW5kZXJsaW5lZCI6ZmFsc2UsIlBhcmVudFN0eWxlIjpudWxsfSwiQXV0b1NpemUiOjAsIkZvcmVncm91bmQiOnsiJGlkIjoiMTU4IiwiQ29sb3IiOnsiJGlkIjoiMTU5IiwiQSI6MjU1LCJSIjowLCJHIjowLCJCIjowfX0sIk1heFdpZHRoIjo3MjAuMCwiTWF4SGVpZ2h0IjoiSW5maW5pdHkiLCJTbWFydEZvcmVncm91bmRJc0FjdGl2ZSI6ZmFsc2UsIkhvcml6b250YWxBbGlnbm1lbnQiOjAsIlZlcnRpY2FsQWxpZ25tZW50IjoxLCJTbWFydEZvcmVncm91bmQiOm51bGwsIkJhY2tncm91bmRGaWxsVHlwZSI6MCwiTWFyZ2luIjp7IiRpZCI6IjE2MCIsIlRvcCI6MC4wLCJMZWZ0IjowLjAsIlJpZ2h0IjowLjAsIkJvdHRvbSI6MC4wfSwiUGFkZGluZyI6eyIkaWQiOiIxNjEiLCJUb3AiOjAuMCwiTGVmdCI6MC4wLCJSaWdodCI6MC4wLCJCb3R0b20iOjAuMH0sIkJhY2tncm91bmQiOnsiJGlkIjoiMTYyIiwiQ29sb3IiOnsiJGlkIjoiMTYzIiwiQSI6MCwiUiI6MjU1LCJHIjoyNTUsIkIiOjI1NX19LCJJc1Zpc2libGUiOnRydWUsIldpZHRoIjowLjAsIkhlaWdodCI6MC4wLCJCb3JkZXJTdHlsZSI6eyIkaWQiOiIxNjQiLCJMaW5lQ29sb3IiOm51bGwsIkxpbmVXZWlnaHQiOjAuMCwiTGluZVR5cGUiOjAsIlBhcmVudFN0eWxlIjpudWxsfSwiUGFyZW50U3R5bGUiOm51bGx9LCJEYXRlU3R5bGUiOnsiJGlkIjoiMTY1IiwiRm9udFNldHRpbmdzIjp7IiRpZCI6IjE2NiIsIkZvbnRTaXplIjoxMCwiRm9udE5hbWUiOiJDYWxpYnJpIiwiSXNCb2xkIjpmYWxzZSwiSXNJdGFsaWMiOmZhbHNlLCJJc1VuZGVybGluZWQiOmZhbHNlLCJQYXJlbnRTdHlsZSI6bnVsbH0sIkF1dG9TaXplIjowLCJGb3JlZ3JvdW5kIjp7IiRpZCI6IjE2NyIsIkNvbG9yIjp7IiRpZCI6IjE2OCIsIkEiOjI1NSwiUiI6MTQsIkciOjQwLCJCIjo2NX19LCJNYXhXaWR0aCI6MjAwLjAsIk1heEhlaWdodCI6IkluZmluaXR5IiwiU21hcnRGb3JlZ3JvdW5kSXNBY3RpdmUiOmZhbHNlLCJIb3Jpem9udGFsQWxpZ25tZW50IjoyLCJWZXJ0aWNhbEFsaWdubWVudCI6MSwiU21hcnRGb3JlZ3JvdW5kIjpudWxsLCJCYWNrZ3JvdW5kRmlsbFR5cGUiOjAsIk1hcmdpbiI6eyIkaWQiOiIxNjkiLCJUb3AiOjAuMCwiTGVmdCI6MC4wLCJSaWdodCI6MC4wLCJCb3R0b20iOjAuMH0sIlBhZGRpbmciOnsiJGlkIjoiMTcwIiwiVG9wIjowLjAsIkxlZnQiOjAuMCwiUmlnaHQiOjAuMCwiQm90dG9tIjowLjB9LCJCYWNrZ3JvdW5kIjp7IiRpZCI6IjE3MSIsIkNvbG9yIjp7IiRpZCI6IjE3MiIsIkEiOjAsIlIiOjI1NSwiRyI6MjU1LCJCIjoyNTV9fSwiSXNWaXNpYmxlIjp0cnVlLCJXaWR0aCI6MC4wLCJIZWlnaHQiOjAuMCwiQm9yZGVyU3R5bGUiOnsiJGlkIjoiMTczIiwiTGluZUNvbG9yIjpudWxsLCJMaW5lV2VpZ2h0IjowLjAsIkxpbmVUeXBlIjowLCJQYXJlbnRTdHlsZSI6bnVsbH0sIlBhcmVudFN0eWxlIjpudWxsfSwiRGF0ZUZvcm1hdCI6eyIkaWQiOiIxNzQiLCJGb3JtYXRTdHJpbmciOiJNTU0geXl5eSIsIlNlcGFyYXRvciI6Ii8iLCJVc2VJbnRlcm5hdGlvbmFsRGF0ZUZvcm1hdCI6ZmFsc2UsIkRhdGVJc1Zpc2libGUiOnRydWUsIlRpbWVJc1Zpc2libGUiOmZhbHNlLCJIb3VyRGlnaXRzIjoxLCJBbVBtRGVzaWduYXRvciI6MiwiVHJpbTAwTWludXRlcyI6ZmFsc2UsIkxhc3RLbm93blZpc2liaWxpdHlTdGF0ZSI6bnVsbH0sIldlZWtOdW1iZXJpbmciOnsiJGlkIjoiMTc1IiwiRm9ybWF0IjowLCJJc1Zpc2libGUiOmZhbHNlLCJMYXN0S25vd25WaXNpYmlsaXR5U3RhdGUiOmZhbHNlfSwiSXNWaXNpYmxlIjp0cnVlLCJQYXJlbnRTdHlsZSI6bnVsbH0sIkluZGV4Ijo2LCJTbWFydER1cmF0aW9uQWN0aXZhdGVkIjpmYWxzZSwiRGF0ZUZvcm1hdCI6eyIkcmVmIjoiMTc0In0sIldlZWtOdW1iZXJpbmciOnsiJGlkIjoiMTc2IiwiRm9ybWF0IjowLCJJc1Zpc2libGUiOmZhbHNlLCJMYXN0S25vd25WaXNpYmlsaXR5U3RhdGUiOmZhbHNlfSwiSWQiOiI3YjQxYmEyYy00MjI3LTRmODAtOTM4ZC01NWMwYWQ1NjcwN2EiLCJJbXBvcnRJZCI6bnVsbCwiVGl0bGUiOiJDRVAgYW5kIElDUzogSW5zdGFsbGF0aW9uIGFuZCBFbmVyZ2l6YXRpb24gKEVTUykiLCJOb3RlIjpudWxsLCJIeXBlcmxpbmsiOnsiJGlkIjoiMTc3IiwiQWRkcmVzcyI6IiIsIlN1YkFkZHJlc3MiOiIifSwiSXNDaGFuZ2VkIjpmYWxzZSwiSXNOZXciOmZhbHNlfX1dLCJfbWlsZXN0b25lcyI6W10sIklkIjoiMDAwMDAwMDAtMDAwMC0wMDAwLTAwMDAtMDAwMDAwMDAwMDAwIiwiSXNTaW5nbGVJdGVtUm93Ijp0cnVlfSx7IiRpZCI6IjE3OCIsIl90YXNrcyI6W10sIl9taWxlc3RvbmVzIjpbeyIkaWQiOiIxNzkiLCJJZCI6IjI3OTllZThiLWVmNGItNDEzNi05NGJkLWU3MWZlODViNmNlMiIsIkluZGV4Ijo3LCJHcm91cElkIjpudWxsLCJUaXRsZSI6IkVuZXJnaXphdGlvbiBpbnN0cnVtZW50IHpvbmUgY29tcGxldGUiLCJEYXRlVGltZSI6IjIwMjYtMTItMTFUMjM6NTk6MDAiLCJQZXJjZW50YWdlQ29tcGxldGUiOm51bGwsIk5vdGUiOm51bGwsIlN0eWxlIjp7IiRpZCI6IjE4MCIsIlRpdGxlUG9zaXRpb24iOiJMZWZ0IiwiRGF0ZVBvc2l0aW9uIjoiUmlnaHQiLCJTaGFwZVR5cGUiOjEzLCJTaGFwZVNpemUiOjAsIlNwYWNpbmciOjUsIlNoYXBlU3R5bGUiOnsiJGlkIjoiMTgxIiwiTWFyZ2luIjp7IiRpZCI6IjE4MiIsIlRvcCI6MC4wLCJMZWZ0IjowLjAsIlJpZ2h0IjowLjAsIkJvdHRvbSI6MC4wfSwiUGFkZGluZyI6eyIkaWQiOiIxODMiLCJUb3AiOjAuMCwiTGVmdCI6MC4wLCJSaWdodCI6MC4wLCJCb3R0b20iOjAuMH0sIkJhY2tncm91bmQiOnsiJGlkIjoiMTg0IiwiQ29sb3IiOnsiJGlkIjoiMTg1IiwiQSI6MjU1LCJSIjoyMzMsIkciOjExMywiQiI6NTB9fSwiSXNWaXNpYmxlIjp0cnVlLCJXaWR0aCI6MTIuMCwiSGVpZ2h0IjoxNC4wLCJCb3JkZXJTdHlsZSI6eyIkaWQiOiIxODYiLCJMaW5lQ29sb3IiOnsiJGlkIjoiMTg3IiwiJHR5cGUiOiJOTFJFLkNvbW1vbi5Eb20uU29saWRDb2xvckJydXNoLCBOTFJFLkNvbW1vbiIsIkNvbG9yIjp7IiRpZCI6IjE4OCIsIkEiOjI1NSwiUiI6MjM0LCJHIjoyMiwiQiI6MzB9fSwiTGluZVdlaWdodCI6MC4wLCJMaW5lVHlwZSI6MCwiUGFyZW50U3R5bGUiOm51bGx9LCJQYXJlbnRTdHlsZSI6bnVsbH0sIlRpdGxlU3R5bGUiOnsiJGlkIjoiMTg5IiwiRm9udFNldHRpbmdzIjp7IiRpZCI6IjE5MCIsIkZvbnRTaXplIjoxMSwiRm9udE5hbWUiOiJDYWxpYnJpIiwiSXNCb2xkIjpmYWxzZSwiSXNJdGFsaWMiOmZhbHNlLCJJc1VuZGVybGluZWQiOmZhbHNlLCJQYXJlbnRTdHlsZSI6bnVsbH0sIkF1dG9TaXplIjowLCJGb3JlZ3JvdW5kIjp7IiRpZCI6IjE5MSIsIkNvbG9yIjp7IiRpZCI6IjE5MiIsIkEiOjI1NSwiUiI6MCwiRyI6MCwiQiI6MH19LCJNYXhXaWR0aCI6MjAwLjAsIk1heEhlaWdodCI6IkluZmluaXR5IiwiU21hcnRGb3JlZ3JvdW5kSXNBY3RpdmUiOmZhbHNlLCJIb3Jpem9udGFsQWxpZ25tZW50IjoyLCJWZXJ0aWNhbEFsaWdubWVudCI6MSwiU21hcnRGb3JlZ3JvdW5kIjpudWxsLCJCYWNrZ3JvdW5kRmlsbFR5cGUiOjAsIk1hcmdpbiI6eyIkaWQiOiIxOTMiLCJUb3AiOjAuMCwiTGVmdCI6MC4wLCJSaWdodCI6MC4wLCJCb3R0b20iOjAuMH0sIlBhZGRpbmciOnsiJGlkIjoiMTk0IiwiVG9wIjowLjAsIkxlZnQiOjAuMCwiUmlnaHQiOjAuMCwiQm90dG9tIjowLjB9LCJCYWNrZ3JvdW5kIjp7IiRpZCI6IjE5NSIsIkNvbG9yIjp7IiRpZCI6IjE5NiIsIkEiOjAsIlIiOjI1NSwiRyI6MjU1LCJCIjoyNTV9fSwiSXNWaXNpYmxlIjp0cnVlLCJXaWR0aCI6MC4wLCJIZWlnaHQiOjAuMCwiQm9yZGVyU3R5bGUiOnsiJGlkIjoiMTk3IiwiTGluZUNvbG9yIjpudWxsLCJMaW5lV2VpZ2h0IjowLjAsIkxpbmVUeXBlIjowLCJQYXJlbnRTdHlsZSI6bnVsbH0sIlBhcmVudFN0eWxlIjpudWxsfSwiRGF0ZVN0eWxlIjp7IiRpZCI6IjE5OCIsIkZvbnRTZXR0aW5ncyI6eyIkaWQiOiIxOTkiLCJGb250U2l6ZSI6MTAsIkZvbnROYW1lIjoiQ2FsaWJyaSIsIklzQm9sZCI6ZmFsc2UsIklzSXRhbGljIjpmYWxzZSwiSXNVbmRlcmxpbmVkIjpmYWxzZSwiUGFyZW50U3R5bGUiOm51bGx9LCJBdXRvU2l6ZSI6MCwiRm9yZWdyb3VuZCI6eyIkaWQiOiIyMDAiLCJDb2xvciI6eyIkaWQiOiIyMDEiLCJBIjoyNTUsIlIiOjE0LCJHIjo0MCwiQiI6NjV9fSwiTWF4V2lkdGgiOjIwMC4wLCJNYXhIZWlnaHQiOiJJbmZpbml0eSIsIlNtYXJ0Rm9yZWdyb3VuZElzQWN0aXZlIjpmYWxzZSwiSG9yaXpvbnRhbEFsaWdubWVudCI6MCwiVmVydGljYWxBbGlnbm1lbnQiOjEsIlNtYXJ0Rm9yZWdyb3VuZCI6bnVsbCwiQmFja2dyb3VuZEZpbGxUeXBlIjowLCJNYXJnaW4iOnsiJGlkIjoiMjAyIiwiVG9wIjowLjAsIkxlZnQiOjAuMCwiUmlnaHQiOjAuMCwiQm90dG9tIjowLjB9LCJQYWRkaW5nIjp7IiRpZCI6IjIwMyIsIlRvcCI6MC4wLCJMZWZ0IjowLjAsIlJpZ2h0IjowLjAsIkJvdHRvbSI6MC4wfSwiQmFja2dyb3VuZCI6eyIkaWQiOiIyMDQiLCJDb2xvciI6eyIkaWQiOiIyMDUiLCJBIjowLCJSIjoyNTUsIkciOjI1NSwiQiI6MjU1fX0sIklzVmlzaWJsZSI6dHJ1ZSwiV2lkdGgiOjAuMCwiSGVpZ2h0IjowLjAsIkJvcmRlclN0eWxlIjp7IiRpZCI6IjIwNiIsIkxpbmVDb2xvciI6bnVsbCwiTGluZVdlaWdodCI6MC4wLCJMaW5lVHlwZSI6MCwiUGFyZW50U3R5bGUiOm51bGx9LCJQYXJlbnRTdHlsZSI6bnVsbH0sIkRhdGVGb3JtYXQiOnsiJGlkIjoiMjA3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IwOCIsIkZvcm1hdCI6MCwiSXNWaXNpYmxlIjpmYWxzZSwiTGFzdEtub3duVmlzaWJpbGl0eVN0YXRlIjpmYWxzZX0sIklzVmlzaWJsZSI6dHJ1ZSwiUGFyZW50U3R5bGUiOm51bGx9LCJIeXBlcmxpbmsiOm51bGwsIkltcG9ydElkIjoiIn1dLCJJZCI6IjAwMDAwMDAwLTAwMDAtMDAwMC0wMDAwLTAwMDAwMDAwMDAwMCIsIklzU2luZ2xlSXRlbVJvdyI6dHJ1ZX0seyIkaWQiOiIyMDkiLCJfdGFza3MiOlt7IiRpZCI6IjIxMCIsIl9hdHRhY2hlZE1pbGVzdG9uZXMiOltdLCJUYXNrRGVmaW5pdGlvbiI6eyIkaWQiOiIyMTEiLCJHcm91cE5hbWUiOm51bGwsIlN0YXJ0RGF0ZSI6IjIwMjYtMTItMTJUMjM6NTk6MDBaIiwiRW5kRGF0ZSI6IjIwMjctMDItMTJUMjM6NTk6MDBaIiwiUGVyY2VudGFnZUNvbXBsZXRlIjpudWxsLCJTdHlsZSI6eyIkaWQiOiIyMTIiLCJTaGFwZSI6MSwiU2hhcGVUaGlja25lc3MiOjAsIkR1cmF0aW9uRm9ybWF0IjowLCJJbmNsdWRlTm9uV29ya2luZ0RheXNJbkR1cmF0aW9uIjpmYWxzZSwiUGVyY2VudGFnZUNvbXBsZXRlU3R5bGUiOnsiJGlkIjoiMjEzIiwiRm9udFNldHRpbmdzIjp7IiRpZCI6IjIxNCIsIkZvbnRTaXplIjoxMCwiRm9udE5hbWUiOiJDYWxpYnJpIiwiSXNCb2xkIjpmYWxzZSwiSXNJdGFsaWMiOmZhbHNlLCJJc1VuZGVybGluZWQiOmZhbHNlLCJQYXJlbnRTdHlsZSI6bnVsbH0sIkF1dG9TaXplIjowLCJGb3JlZ3JvdW5kIjp7IiRpZCI6IjIxNSIsIkNvbG9yIjp7IiRpZCI6IjIxNiIsIkEiOjI1NSwiUiI6MjMyLCJHIjoyMzIsIkIiOjIzMn19LCJNYXhXaWR0aCI6MjAwLjAsIk1heEhlaWdodCI6IkluZmluaXR5IiwiU21hcnRGb3JlZ3JvdW5kSXNBY3RpdmUiOmZhbHNlLCJIb3Jpem9udGFsQWxpZ25tZW50IjoxLCJWZXJ0aWNhbEFsaWdubWVudCI6MSwiU21hcnRGb3JlZ3JvdW5kIjpudWxsLCJCYWNrZ3JvdW5kRmlsbFR5cGUiOjAsIk1hcmdpbiI6eyIkaWQiOiIyMTciLCJUb3AiOjAuMCwiTGVmdCI6MC4wLCJSaWdodCI6MC4wLCJCb3R0b20iOjAuMH0sIlBhZGRpbmciOnsiJGlkIjoiMjE4IiwiVG9wIjowLjAsIkxlZnQiOjAuMCwiUmlnaHQiOjAuMCwiQm90dG9tIjowLjB9LCJCYWNrZ3JvdW5kIjp7IiRpZCI6IjIxOSIsIkNvbG9yIjp7IiRpZCI6IjIyMCIsIkEiOjg5LCJSIjowLCJHIjowLCJCIjowfX0sIklzVmlzaWJsZSI6dHJ1ZSwiV2lkdGgiOjAuMCwiSGVpZ2h0IjowLjAsIkJvcmRlclN0eWxlIjp7IiRpZCI6IjIyMSIsIkxpbmVDb2xvciI6bnVsbCwiTGluZVdlaWdodCI6MC4wLCJMaW5lVHlwZSI6MCwiUGFyZW50U3R5bGUiOm51bGx9LCJQYXJlbnRTdHlsZSI6bnVsbH0sIkR1cmF0aW9uU3R5bGUiOnsiJGlkIjoiMjIyIiwiRm9udFNldHRpbmdzIjp7IiRpZCI6IjIyMyIsIkZvbnRTaXplIjoxMCwiRm9udE5hbWUiOiJDYWxpYnJpIiwiSXNCb2xkIjpmYWxzZSwiSXNJdGFsaWMiOmZhbHNlLCJJc1VuZGVybGluZWQiOmZhbHNlLCJQYXJlbnRTdHlsZSI6bnVsbH0sIkF1dG9TaXplIjowLCJGb3JlZ3JvdW5kIjp7IiRpZCI6IjIyNCIsIkNvbG9yIjp7IiRpZCI6IjIyNSIsIkEiOjI1NSwiUiI6MjM3LCJHIjoxMjUsIkIiOjQ5fX0sIk1heFdpZHRoIjoyMDAuMCwiTWF4SGVpZ2h0IjoiSW5maW5pdHkiLCJTbWFydEZvcmVncm91bmRJc0FjdGl2ZSI6ZmFsc2UsIkhvcml6b250YWxBbGlnbm1lbnQiOjAsIlZlcnRpY2FsQWxpZ25tZW50IjoxLCJTbWFydEZvcmVncm91bmQiOm51bGwsIkJhY2tncm91bmRGaWxsVHlwZSI6MCwiTWFyZ2luIjp7IiRpZCI6IjIyNiIsIlRvcCI6MC4wLCJMZWZ0IjowLjAsIlJpZ2h0IjowLjAsIkJvdHRvbSI6MC4wfSwiUGFkZGluZyI6eyIkaWQiOiIyMjciLCJUb3AiOjAuMCwiTGVmdCI6MC4wLCJSaWdodCI6MC4wLCJCb3R0b20iOjAuMH0sIkJhY2tncm91bmQiOnsiJGlkIjoiMjI4IiwiQ29sb3IiOnsiJGlkIjoiMjI5IiwiQSI6MjU1LCJSIjoyMzcsIkciOjEyNSwiQiI6NDl9fSwiSXNWaXNpYmxlIjp0cnVlLCJXaWR0aCI6MC4wLCJIZWlnaHQiOjAuMCwiQm9yZGVyU3R5bGUiOnsiJGlkIjoiMjMwIiwiTGluZUNvbG9yIjpudWxsLCJMaW5lV2VpZ2h0IjowLjAsIkxpbmVUeXBlIjowLCJQYXJlbnRTdHlsZSI6bnVsbH0sIlBhcmVudFN0eWxlIjpudWxsfSwiSG9yaXpvbnRhbENvbm5lY3RvclN0eWxlIjp7IiRpZCI6IjIzMSIsIkxpbmVDb2xvciI6eyIkaWQiOiIyMzIiLCIkdHlwZSI6Ik5MUkUuQ29tbW9uLkRvbS5Tb2xpZENvbG9yQnJ1c2gsIE5MUkUuQ29tbW9uIiwiQ29sb3IiOnsiJGlkIjoiMjMzIiwiQSI6MjU1LCJSIjowLCJHIjowLCJCIjowfX0sIkxpbmVXZWlnaHQiOjAuMCwiTGluZVR5cGUiOjAsIlBhcmVudFN0eWxlIjpudWxsfSwiVmVydGljYWxDb25uZWN0b3JTdHlsZSI6eyIkaWQiOiIyMzQiLCJMaW5lQ29sb3IiOnsiJGlkIjoiMjM1IiwiJHR5cGUiOiJOTFJFLkNvbW1vbi5Eb20uU29saWRDb2xvckJydXNoLCBOTFJFLkNvbW1vbiIsIkNvbG9yIjp7IiRpZCI6IjIzNiIsIkEiOjI1NSwiUiI6MCwiRyI6MCwiQiI6MH19LCJMaW5lV2VpZ2h0IjowLjAsIkxpbmVUeXBlIjowLCJQYXJlbnRTdHlsZSI6bnVsbH0sIk1hcmdpbiI6bnVsbCwiU3RhcnREYXRlUG9zaXRpb24iOjMsIkVuZERhdGVQb3NpdGlvbiI6MywiRGF0ZUlzVmlzaWJsZSI6dHJ1ZSwiVGl0bGVQb3NpdGlvbiI6NCwiRHVyYXRpb25Qb3NpdGlvbiI6NiwiUGVyY2VudGFnZUNvbXBsZXRlZFBvc2l0aW9uIjoyLCJTcGFjaW5nIjozLCJJc0JlbG93VGltZWJhbmQiOnRydWUsIlBlcmNlbnRhZ2VDb21wbGV0ZVNoYXBlT3BhY2l0eSI6MzUsIlNoYXBlU3R5bGUiOnsiJGlkIjoiMjM3IiwiTWFyZ2luIjp7IiRpZCI6IjIzOCIsIlRvcCI6MC4wLCJMZWZ0Ijo0LjAsIlJpZ2h0Ijo0LjAsIkJvdHRvbSI6MC4wfSwiUGFkZGluZyI6eyIkaWQiOiIyMzkiLCJUb3AiOjAuMCwiTGVmdCI6MC4wLCJSaWdodCI6MC4wLCJCb3R0b20iOjAuMH0sIkJhY2tncm91bmQiOnsiJGlkIjoiMjQwIiwiQ29sb3IiOnsiJGlkIjoiMjQxIiwiQSI6MjU1LCJSIjoyMzMsIkciOjExMywiQiI6NTB9fSwiSXNWaXNpYmxlIjp0cnVlLCJXaWR0aCI6MC4wLCJIZWlnaHQiOjEwLjAsIkJvcmRlclN0eWxlIjp7IiRpZCI6IjI0MiIsIkxpbmVDb2xvciI6eyIkaWQiOiIyNDMiLCIkdHlwZSI6Ik5MUkUuQ29tbW9uLkRvbS5Tb2xpZENvbG9yQnJ1c2gsIE5MUkUuQ29tbW9uIiwiQ29sb3IiOnsiJGlkIjoiMjQ0IiwiQSI6MjU1LCJSIjoyMzQsIkciOjIyLCJCIjozMH19LCJMaW5lV2VpZ2h0IjowLjAsIkxpbmVUeXBlIjowLCJQYXJlbnRTdHlsZSI6bnVsbH0sIlBhcmVudFN0eWxlIjpudWxsfSwiVGl0bGVTdHlsZSI6eyIkaWQiOiIyNDUiLCJGb250U2V0dGluZ3MiOnsiJGlkIjoiMjQ2IiwiRm9udFNpemUiOjExLCJGb250TmFtZSI6IkNhbGlicmkiLCJJc0JvbGQiOmZhbHNlLCJJc0l0YWxpYyI6ZmFsc2UsIklzVW5kZXJsaW5lZCI6ZmFsc2UsIlBhcmVudFN0eWxlIjpudWxsfSwiQXV0b1NpemUiOjAsIkZvcmVncm91bmQiOnsiJGlkIjoiMjQ3IiwiQ29sb3IiOnsiJGlkIjoiMjQ4IiwiQSI6MjU1LCJSIjowLCJHIjowLCJCIjowfX0sIk1heFdpZHRoIjo3MjAuMCwiTWF4SGVpZ2h0IjoiSW5maW5pdHkiLCJTbWFydEZvcmVncm91bmRJc0FjdGl2ZSI6ZmFsc2UsIkhvcml6b250YWxBbGlnbm1lbnQiOjAsIlZlcnRpY2FsQWxpZ25tZW50IjoxLCJTbWFydEZvcmVncm91bmQiOm51bGwsIkJhY2tncm91bmRGaWxsVHlwZSI6MCwiTWFyZ2luIjp7IiRpZCI6IjI0OSIsIlRvcCI6MC4wLCJMZWZ0IjowLjAsIlJpZ2h0IjowLjAsIkJvdHRvbSI6MC4wfSwiUGFkZGluZyI6eyIkaWQiOiIyNTAiLCJUb3AiOjAuMCwiTGVmdCI6MC4wLCJSaWdodCI6MC4wLCJCb3R0b20iOjAuMH0sIkJhY2tncm91bmQiOnsiJGlkIjoiMjUxIiwiQ29sb3IiOnsiJGlkIjoiMjUyIiwiQSI6MCwiUiI6MjU1LCJHIjoyNTUsIkIiOjI1NX19LCJJc1Zpc2libGUiOnRydWUsIldpZHRoIjowLjAsIkhlaWdodCI6MC4wLCJCb3JkZXJTdHlsZSI6eyIkaWQiOiIyNTMiLCJMaW5lQ29sb3IiOm51bGwsIkxpbmVXZWlnaHQiOjAuMCwiTGluZVR5cGUiOjAsIlBhcmVudFN0eWxlIjpudWxsfSwiUGFyZW50U3R5bGUiOm51bGx9LCJEYXRlU3R5bGUiOnsiJGlkIjoiMjU0IiwiRm9udFNldHRpbmdzIjp7IiRpZCI6IjI1NSIsIkZvbnRTaXplIjoxMCwiRm9udE5hbWUiOiJDYWxpYnJpIiwiSXNCb2xkIjpmYWxzZSwiSXNJdGFsaWMiOmZhbHNlLCJJc1VuZGVybGluZWQiOmZhbHNlLCJQYXJlbnRTdHlsZSI6bnVsbH0sIkF1dG9TaXplIjowLCJGb3JlZ3JvdW5kIjp7IiRpZCI6IjI1NiIsIkNvbG9yIjp7IiRpZCI6IjI1NyIsIkEiOjI1NSwiUiI6MTQsIkciOjQwLCJCIjo2NX19LCJNYXhXaWR0aCI6MjAwLjAsIk1heEhlaWdodCI6IkluZmluaXR5IiwiU21hcnRGb3JlZ3JvdW5kSXNBY3RpdmUiOmZhbHNlLCJIb3Jpem9udGFsQWxpZ25tZW50IjoyLCJWZXJ0aWNhbEFsaWdubWVudCI6MSwiU21hcnRGb3JlZ3JvdW5kIjpudWxsLCJCYWNrZ3JvdW5kRmlsbFR5cGUiOjAsIk1hcmdpbiI6eyIkaWQiOiIyNTgiLCJUb3AiOjAuMCwiTGVmdCI6MC4wLCJSaWdodCI6MC4wLCJCb3R0b20iOjAuMH0sIlBhZGRpbmciOnsiJGlkIjoiMjU5IiwiVG9wIjowLjAsIkxlZnQiOjAuMCwiUmlnaHQiOjAuMCwiQm90dG9tIjowLjB9LCJCYWNrZ3JvdW5kIjp7IiRpZCI6IjI2MCIsIkNvbG9yIjp7IiRpZCI6IjI2MSIsIkEiOjAsIlIiOjI1NSwiRyI6MjU1LCJCIjoyNTV9fSwiSXNWaXNpYmxlIjp0cnVlLCJXaWR0aCI6MC4wLCJIZWlnaHQiOjAuMCwiQm9yZGVyU3R5bGUiOnsiJGlkIjoiMjYyIiwiTGluZUNvbG9yIjpudWxsLCJMaW5lV2VpZ2h0IjowLjAsIkxpbmVUeXBlIjowLCJQYXJlbnRTdHlsZSI6bnVsbH0sIlBhcmVudFN0eWxlIjpudWxsfSwiRGF0ZUZvcm1hdCI6eyIkaWQiOiIyNjMiLCJGb3JtYXRTdHJpbmciOiJNTU0geXl5eSIsIlNlcGFyYXRvciI6Ii8iLCJVc2VJbnRlcm5hdGlvbmFsRGF0ZUZvcm1hdCI6ZmFsc2UsIkRhdGVJc1Zpc2libGUiOnRydWUsIlRpbWVJc1Zpc2libGUiOmZhbHNlLCJIb3VyRGlnaXRzIjoxLCJBbVBtRGVzaWduYXRvciI6MiwiVHJpbTAwTWludXRlcyI6ZmFsc2UsIkxhc3RLbm93blZpc2liaWxpdHlTdGF0ZSI6bnVsbH0sIldlZWtOdW1iZXJpbmciOnsiJGlkIjoiMjY0IiwiRm9ybWF0IjowLCJJc1Zpc2libGUiOmZhbHNlLCJMYXN0S25vd25WaXNpYmlsaXR5U3RhdGUiOmZhbHNlfSwiSXNWaXNpYmxlIjp0cnVlLCJQYXJlbnRTdHlsZSI6bnVsbH0sIkluZGV4Ijo4LCJTbWFydER1cmF0aW9uQWN0aXZhdGVkIjpmYWxzZSwiRGF0ZUZvcm1hdCI6eyIkcmVmIjoiMjYzIn0sIldlZWtOdW1iZXJpbmciOnsiJGlkIjoiMjY1IiwiRm9ybWF0IjowLCJJc1Zpc2libGUiOmZhbHNlLCJMYXN0S25vd25WaXNpYmlsaXR5U3RhdGUiOmZhbHNlfSwiSWQiOiI5N2M4NTFkMS1mMzgxLTQ2OTYtOGRlYS0wZGNkYzk5MDkwNTAiLCJJbXBvcnRJZCI6IiIsIlRpdGxlIjoiTUNBOiBDb21taXNzaW9uaW5nIHBoYXNlIGZvciBzdWItc3lzdGVtICIsIk5vdGUiOm51bGwsIkh5cGVybGluayI6eyIkaWQiOiIyNjYiLCJBZGRyZXNzIjoiIiwiU3ViQWRkcmVzcyI6IiJ9LCJJc0NoYW5nZWQiOmZhbHNlLCJJc05ldyI6ZmFsc2V9fV0sIl9taWxlc3RvbmVzIjpbXSwiSWQiOiIwMDAwMDAwMC0wMDAwLTAwMDAtMDAwMC0wMDAwMDAwMDAwMDAiLCJJc1NpbmdsZUl0ZW1Sb3ciOnRydWV9XSwiSW5kZXgiOjMsIklkIjoiNGNhZjA3YzItYTI2Mi00NTRlLWExYWUtMDg2OWZlZTZhYmZjIiwiSGVhZGVyVGV4dCI6bnVsbCwiSXNEZWZhdWx0Ijp0cnVlLCJTdHlsZSI6eyIkaWQiOiIyNjciLCJIZWFkZXJTdHlsZSI6eyIkaWQiOiIyNjgiLCJUZXh0U3R5bGUiOnsiJGlkIjoiMjY5IiwiRm9udFNldHRpbmdzIjp7IiRpZCI6IjI3MCIsIkZvbnRTaXplIjoxMSwiRm9udE5hbWUiOiJDYWxpYnJpIiwiSXNCb2xkIjpmYWxzZSwiSXNJdGFsaWMiOmZhbHNlLCJJc1VuZGVybGluZWQiOmZhbHNlLCJQYXJlbnRTdHlsZSI6bnVsbH0sIkF1dG9TaXplIjoyLCJGb3JlZ3JvdW5kIjp7IiRpZCI6IjI3MSIsIkNvbG9yIjp7IiRpZCI6IjI3MiIsIkEiOjI1NSwiUiI6MCwiRyI6MCwiQiI6MH19LCJNYXhXaWR0aCI6IkluZmluaXR5IiwiTWF4SGVpZ2h0IjoiSW5maW5pdHkiLCJTbWFydEZvcmVncm91bmRJc0FjdGl2ZSI6ZmFsc2UsIkhvcml6b250YWxBbGlnbm1lbnQiOjAsIlZlcnRpY2FsQWxpZ25tZW50IjowLCJTbWFydEZvcmVncm91bmQiOm51bGwsIkJhY2tncm91bmRGaWxsVHlwZSI6MCwiTWFyZ2luIjp7IiRpZCI6IjI3MyIsIlRvcCI6MC4wLCJMZWZ0IjowLjAsIlJpZ2h0IjowLjAsIkJvdHRvbSI6MC4wfSwiUGFkZGluZyI6eyIkaWQiOiIyNzQiLCJUb3AiOjAuMCwiTGVmdCI6MC4wLCJSaWdodCI6MC4wLCJCb3R0b20iOjAuMH0sIkJhY2tncm91bmQiOnsiJGlkIjoiMjc1IiwiQ29sb3IiOnsiJGlkIjoiMjc2IiwiQSI6MjU1LCJSIjowLCJHIjowLCJCIjowfX0sIklzVmlzaWJsZSI6dHJ1ZSwiV2lkdGgiOjAuMCwiSGVpZ2h0IjowLjAsIkJvcmRlclN0eWxlIjpudWxsLCJQYXJlbnRTdHlsZSI6bnVsbH0sIlJlY3RhbmdsZVN0eWxlIjp7IiRpZCI6IjI3NyIsIk1hcmdpbiI6eyIkaWQiOiIyNzgiLCJUb3AiOjAuMCwiTGVmdCI6MC4wLCJSaWdodCI6MC4wLCJCb3R0b20iOjAuMH0sIlBhZGRpbmciOnsiJGlkIjoiMjc5IiwiVG9wIjowLjAsIkxlZnQiOjAuMCwiUmlnaHQiOjAuMCwiQm90dG9tIjowLjB9LCJCYWNrZ3JvdW5kIjp7IiRpZCI6IjI4MCIsIkNvbG9yIjp7IiRpZCI6IjI4MSIsIkEiOjEyNywiUiI6MTUsIkciOjE1OCwiQiI6MjEzfX0sIklzVmlzaWJsZSI6dHJ1ZSwiV2lkdGgiOjAuMCwiSGVpZ2h0IjowLjAsIkJvcmRlclN0eWxlIjp7IiRpZCI6IjI4MiIsIkxpbmVDb2xvciI6eyIkaWQiOiIyODMiLCIkdHlwZSI6Ik5MUkUuQ29tbW9uLkRvbS5Tb2xpZENvbG9yQnJ1c2gsIE5MUkUuQ29tbW9uIiwiQ29sb3IiOnsiJGlkIjoiMjg0IiwiQSI6MjU1LCJSIjoyNTUsIkciOjAsIkIiOjB9fSwiTGluZVdlaWdodCI6MC4wLCJMaW5lVHlwZSI6MCwiUGFyZW50U3R5bGUiOm51bGx9LCJQYXJlbnRTdHlsZSI6bnVsbH0sIk1hcmdpbiI6eyIkaWQiOiIyODUiLCJUb3AiOjAuMCwiTGVmdCI6MC4wLCJSaWdodCI6MC4wLCJCb3R0b20iOjAuMH0sIlBhZGRpbmciOnsiJGlkIjoiMjg2IiwiVG9wIjowLjAsIkxlZnQiOjAuMCwiUmlnaHQiOjAuMCwiQm90dG9tIjowLjB9LCJCYWNrZ3JvdW5kIjpudWxsLCJJc1Zpc2libGUiOnRydWUsIldpZHRoIjowLjAsIkhlaWdodCI6MC4wLCJCb3JkZXJTdHlsZSI6bnVsbCwiUGFyZW50U3R5bGUiOm51bGx9LCJCYWNrZ3JvdW5kU3R5bGUiOnsiJGlkIjoiMjg3IiwiTWFyZ2luIjp7IiRpZCI6IjI4OCIsIlRvcCI6MC4wLCJMZWZ0IjowLjAsIlJpZ2h0IjowLjAsIkJvdHRvbSI6MC4wfSwiUGFkZGluZyI6eyIkaWQiOiIyODkiLCJUb3AiOjAuMCwiTGVmdCI6MC4wLCJSaWdodCI6MC4wLCJCb3R0b20iOjAuMH0sIkJhY2tncm91bmQiOnsiJGlkIjoiMjkwIiwiQ29sb3IiOnsiJGlkIjoiMjkxIiwiQSI6NTEsIlIiOjIwMCwiRyI6MjAwLCJCIjoyMDB9fSwiSXNWaXNpYmxlIjp0cnVlLCJXaWR0aCI6MC4wLCJIZWlnaHQiOjAuMCwiQm9yZGVyU3R5bGUiOnsiJGlkIjoiMjkyIiwiTGluZUNvbG9yIjp7IiRpZCI6IjI5MyIsIiR0eXBlIjoiTkxSRS5Db21tb24uRG9tLlNvbGlkQ29sb3JCcnVzaCwgTkxSRS5Db21tb24iLCJDb2xvciI6eyIkaWQiOiIyOTQiLCJBIjoyNTUsIlIiOjIzNCwiRyI6MjIsIkIiOjMwfX0sIkxpbmVXZWlnaHQiOjAuMCwiTGluZVR5cGUiOjAsIlBhcmVudFN0eWxlIjpudWxsfSwiUGFyZW50U3R5bGUiOm51bGx9LCJNYXJnaW4iOnsiJGlkIjoiMjk1IiwiVG9wIjowLjAsIkxlZnQiOjAuMCwiUmlnaHQiOjAuMCwiQm90dG9tIjowLjB9LCJQYWRkaW5nIjp7IiRpZCI6IjI5NiIsIlRvcCI6MC4wLCJMZWZ0IjowLjAsIlJpZ2h0IjowLjAsIkJvdHRvbSI6MC4wfSwiSXNWaXNpYmxlIjp0cnVlLCJXaWR0aCI6MC4wLCJIZWlnaHQiOjAuMCwiQm9yZGVyU3R5bGUiOnsiJGlkIjoiMjk3IiwiTGluZUNvbG9yIjpudWxsLCJMaW5lV2VpZ2h0IjowLjAsIkxpbmVUeXBlIjowLCJQYXJlbnRTdHlsZSI6bnVsbH0sIlBhcmVudFN0eWxlIjpudWxsfX1dLCJJZCI6ImZhNDJkNjNkLWFhYTAtNDdkZi05NjA5LTY1NDY0OWE4ZDI5OCIsIkluZGV4IjozLCJIZWFkZXJUZXh0IjoiTm8uIDEgLSBDcml0aWNhbCBQYXRoIENhdmUgXHIoMCBkYXlzIFRGKSIsIlN0eWxlIjp7IiRpZCI6IjI5OCIsIlN0eWxlSWQiOiIwNzAyZGVhOC1jMTE0LTRkNzEtYmU0MC1jZDMwNjJjNDY5NzAiLCJIZWFkZXJTdHlsZSI6eyIkaWQiOiIyOTkiLCJUZXh0SXNWZXJ0aWNhbCI6ZmFsc2UsIlRleHRTdHlsZSI6eyIkaWQiOiIzMDAiLCJGb250U2V0dGluZ3MiOnsiJGlkIjoiMzAxIiwiRm9udFNpemUiOjExLCJGb250TmFtZSI6IkNhbGlicmkiLCJJc0JvbGQiOmZhbHNlLCJJc0l0YWxpYyI6ZmFsc2UsIklzVW5kZXJsaW5lZCI6ZmFsc2UsIlBhcmVudFN0eWxlIjpudWxsfSwiQXV0b1NpemUiOjIsIkZvcmVncm91bmQiOnsiJGlkIjoiMzAyIiwiQ29sb3IiOnsiJGlkIjoiMzAzIiwiQSI6MjU1LCJSIjoyNTUsIkciOjI1NSwiQiI6MjU1fX0sIk1heFdpZHRoIjoiSW5maW5pdHkiLCJNYXhIZWlnaHQiOiJJbmZpbml0eSIsIlNtYXJ0Rm9yZWdyb3VuZElzQWN0aXZlIjpmYWxzZSwiSG9yaXpvbnRhbEFsaWdubWVudCI6MCwiVmVydGljYWxBbGlnbm1lbnQiOjAsIlNtYXJ0Rm9yZWdyb3VuZCI6bnVsbCwiQmFja2dyb3VuZEZpbGxUeXBlIjowLCJNYXJnaW4iOnsiJGlkIjoiMzA0IiwiVG9wIjowLjAsIkxlZnQiOjAuMCwiUmlnaHQiOjAuMCwiQm90dG9tIjowLjB9LCJQYWRkaW5nIjp7IiRpZCI6IjMwNSIsIlRvcCI6MC4wLCJMZWZ0IjowLjAsIlJpZ2h0IjowLjAsIkJvdHRvbSI6MC4wfSwiQmFja2dyb3VuZCI6eyIkaWQiOiIzMDYiLCJDb2xvciI6eyIkaWQiOiIzMDciLCJBIjoyNTUsIlIiOjI1NSwiRyI6MjU1LCJCIjoyNTV9fSwiSXNWaXNpYmxlIjp0cnVlLCJXaWR0aCI6MC4wLCJIZWlnaHQiOjAuMCwiQm9yZGVyU3R5bGUiOm51bGwsIlBhcmVudFN0eWxlIjpudWxsfSwiUmVjdGFuZ2xlU3R5bGUiOnsiJGlkIjoiMzA4IiwiTWFyZ2luIjp7IiRpZCI6IjMwOSIsIlRvcCI6MC4wLCJMZWZ0IjowLjAsIlJpZ2h0IjowLjAsIkJvdHRvbSI6MC4wfSwiUGFkZGluZyI6eyIkaWQiOiIzMTAiLCJUb3AiOjAuMCwiTGVmdCI6MC4wLCJSaWdodCI6MC4wLCJCb3R0b20iOjAuMH0sIkJhY2tncm91bmQiOnsiJGlkIjoiMzExIiwiQ29sb3IiOnsiJGlkIjoiMzEyIiwiQSI6MjU1LCJSIjoyMzMsIkciOjExMywiQiI6NTB9fSwiSXNWaXNpYmxlIjp0cnVlLCJXaWR0aCI6MC4wLCJIZWlnaHQiOjAuMCwiQm9yZGVyU3R5bGUiOnsiJGlkIjoiMzEzIiwiTGluZUNvbG9yIjp7IiRpZCI6IjMxNCIsIiR0eXBlIjoiTkxSRS5Db21tb24uRG9tLlNvbGlkQ29sb3JCcnVzaCwgTkxSRS5Db21tb24iLCJDb2xvciI6eyIkaWQiOiIzMTUiLCJBIjoyNTUsIlIiOjI1NSwiRyI6MjU1LCJCIjoyNTV9fSwiTGluZVdlaWdodCI6MC4wLCJMaW5lVHlwZSI6MCwiUGFyZW50U3R5bGUiOm51bGx9LCJQYXJlbnRTdHlsZSI6bnVsbH0sIk1hcmdpbiI6eyIkaWQiOiIzMTYiLCJUb3AiOjAuMCwiTGVmdCI6MC4wLCJSaWdodCI6MC4wLCJCb3R0b20iOjAuMH0sIlBhZGRpbmciOnsiJGlkIjoiMzE3IiwiVG9wIjowLjAsIkxlZnQiOjAuMCwiUmlnaHQiOjAuMCwiQm90dG9tIjowLjB9LCJCYWNrZ3JvdW5kIjpudWxsLCJJc1Zpc2libGUiOnRydWUsIldpZHRoIjowLjAsIkhlaWdodCI6MC4wLCJCb3JkZXJTdHlsZSI6bnVsbCwiUGFyZW50U3R5bGUiOm51bGx9LCJCYWNrZ3JvdW5kU3R5bGUiOnsiJGlkIjoiMzE4IiwiTWFyZ2luIjp7IiRpZCI6IjMxOSIsIlRvcCI6MC4wLCJMZWZ0IjowLjAsIlJpZ2h0IjowLjAsIkJvdHRvbSI6MC4wfSwiUGFkZGluZyI6eyIkaWQiOiIzMjAiLCJUb3AiOjAuMCwiTGVmdCI6MC4wLCJSaWdodCI6MC4wLCJCb3R0b20iOjAuMH0sIkJhY2tncm91bmQiOnsiJGlkIjoiMzIxIiwiQ29sb3IiOnsiJGlkIjoiMzIyIiwiQSI6NTEsIlIiOjIwMCwiRyI6MjAwLCJCIjoyMDB9fSwiSXNWaXNpYmxlIjp0cnVlLCJXaWR0aCI6MC4wLCJIZWlnaHQiOjAuMCwiQm9yZGVyU3R5bGUiOnsiJGlkIjoiMzIzIiwiTGluZUNvbG9yIjp7IiRpZCI6IjMyNCIsIiR0eXBlIjoiTkxSRS5Db21tb24uRG9tLlNvbGlkQ29sb3JCcnVzaCwgTkxSRS5Db21tb24iLCJDb2xvciI6eyIkaWQiOiIzMjUiLCJBIjoyNTUsIlIiOjIzNCwiRyI6MjIsIkIiOjMwfX0sIkxpbmVXZWlnaHQiOjAuMCwiTGluZVR5cGUiOjAsIlBhcmVudFN0eWxlIjpudWxsfSwiUGFyZW50U3R5bGUiOm51bGx9LCJJc0Fib3ZlVGltZWJhbmQiOmZhbHNlLCJTcGFjaW5nIjozLCJEZWZhdWx0U3dpbWxhbmVUYXNrU3R5bGUiOnsiJGlkIjoiMzI2IiwiJHR5cGUiOiJOTFJFLkNvbW1vbi5Eb20uU3R5bGVzLkV4cGxpY2l0U2V0YWJsZVRhc2tTdHlsZSwgTkxSRS5Db21tb24iLCJTaGFwZSI6MSwiU2hhcGVUaGlja25lc3MiOjAsIkR1cmF0aW9uRm9ybWF0IjowLCJJbmNsdWRlTm9uV29ya2luZ0RheXNJbkR1cmF0aW9uIjpmYWxzZSwiUGVyY2VudGFnZUNvbXBsZXRlU3R5bGUiOnsiJGlkIjoiMzI3IiwiRm9udFNldHRpbmdzIjp7IiRpZCI6IjMyOCIsIkZvbnRTaXplIjoxMCwiRm9udE5hbWUiOiJDYWxpYnJpIiwiSXNCb2xkIjpmYWxzZSwiSXNJdGFsaWMiOmZhbHNlLCJJc1VuZGVybGluZWQiOmZhbHNlLCJQYXJlbnRTdHlsZSI6bnVsbH0sIkF1dG9TaXplIjowLCJGb3JlZ3JvdW5kIjp7IiRpZCI6IjMyOSIsIkNvbG9yIjp7IiRpZCI6IjMzMCIsIkEiOjI1NSwiUiI6MjMyLCJHIjoyMzIsIkIiOjIzMn19LCJNYXhXaWR0aCI6MjAwLjAsIk1heEhlaWdodCI6IkluZmluaXR5IiwiU21hcnRGb3JlZ3JvdW5kSXNBY3RpdmUiOmZhbHNlLCJIb3Jpem9udGFsQWxpZ25tZW50IjoxLCJWZXJ0aWNhbEFsaWdubWVudCI6MSwiU21hcnRGb3JlZ3JvdW5kIjpudWxsLCJCYWNrZ3JvdW5kRmlsbFR5cGUiOjAsIk1hcmdpbiI6eyIkaWQiOiIzMzEiLCJUb3AiOjAuMCwiTGVmdCI6MC4wLCJSaWdodCI6MC4wLCJCb3R0b20iOjAuMH0sIlBhZGRpbmciOnsiJGlkIjoiMzMyIiwiVG9wIjowLjAsIkxlZnQiOjAuMCwiUmlnaHQiOjAuMCwiQm90dG9tIjowLjB9LCJCYWNrZ3JvdW5kIjp7IiRpZCI6IjMzMyIsIkNvbG9yIjp7IiRpZCI6IjMzNCIsIkEiOjg5LCJSIjowLCJHIjowLCJCIjowfX0sIklzVmlzaWJsZSI6dHJ1ZSwiV2lkdGgiOjAuMCwiSGVpZ2h0IjowLjAsIkJvcmRlclN0eWxlIjp7IiRpZCI6IjMzNSIsIkxpbmVDb2xvciI6bnVsbCwiTGluZVdlaWdodCI6MC4wLCJMaW5lVHlwZSI6MCwiUGFyZW50U3R5bGUiOm51bGx9LCJQYXJlbnRTdHlsZSI6bnVsbH0sIkR1cmF0aW9uU3R5bGUiOnsiJGlkIjoiMzM2IiwiRm9udFNldHRpbmdzIjp7IiRpZCI6IjMzNyIsIkZvbnRTaXplIjoxMCwiRm9udE5hbWUiOiJDYWxpYnJpIiwiSXNCb2xkIjpmYWxzZSwiSXNJdGFsaWMiOmZhbHNlLCJJc1VuZGVybGluZWQiOmZhbHNlLCJQYXJlbnRTdHlsZSI6bnVsbH0sIkF1dG9TaXplIjowLCJGb3JlZ3JvdW5kIjp7IiRpZCI6IjMzOCIsIkNvbG9yIjp7IiRpZCI6IjMzOSIsIkEiOjI1NSwiUiI6MjM3LCJHIjoxMjUsIkIiOjQ5fX0sIk1heFdpZHRoIjoyMDAuMCwiTWF4SGVpZ2h0IjoiSW5maW5pdHkiLCJTbWFydEZvcmVncm91bmRJc0FjdGl2ZSI6ZmFsc2UsIkhvcml6b250YWxBbGlnbm1lbnQiOjAsIlZlcnRpY2FsQWxpZ25tZW50IjoxLCJTbWFydEZvcmVncm91bmQiOm51bGwsIkJhY2tncm91bmRGaWxsVHlwZSI6MCwiTWFyZ2luIjp7IiRpZCI6IjM0MCIsIlRvcCI6MC4wLCJMZWZ0IjowLjAsIlJpZ2h0IjowLjAsIkJvdHRvbSI6MC4wfSwiUGFkZGluZyI6eyIkaWQiOiIzNDEiLCJUb3AiOjAuMCwiTGVmdCI6MC4wLCJSaWdodCI6MC4wLCJCb3R0b20iOjAuMH0sIkJhY2tncm91bmQiOnsiJGlkIjoiMzQyIiwiQ29sb3IiOnsiJGlkIjoiMzQzIiwiQSI6MjU1LCJSIjoyMzcsIkciOjEyNSwiQiI6NDl9fSwiSXNWaXNpYmxlIjp0cnVlLCJXaWR0aCI6MC4wLCJIZWlnaHQiOjAuMCwiQm9yZGVyU3R5bGUiOnsiJGlkIjoiMzQ0IiwiTGluZUNvbG9yIjpudWxsLCJMaW5lV2VpZ2h0IjowLjAsIkxpbmVUeXBlIjowLCJQYXJlbnRTdHlsZSI6bnVsbH0sIlBhcmVudFN0eWxlIjpudWxsfSwiSG9yaXpvbnRhbENvbm5lY3RvclN0eWxlIjp7IiRpZCI6IjM0NSIsIkxpbmVDb2xvciI6eyIkaWQiOiIzNDYiLCIkdHlwZSI6Ik5MUkUuQ29tbW9uLkRvbS5Tb2xpZENvbG9yQnJ1c2gsIE5MUkUuQ29tbW9uIiwiQ29sb3IiOnsiJGlkIjoiMzQ3IiwiQSI6MjU1LCJSIjowLCJHIjowLCJCIjowfX0sIkxpbmVXZWlnaHQiOjAuMCwiTGluZVR5cGUiOjAsIlBhcmVudFN0eWxlIjpudWxsfSwiVmVydGljYWxDb25uZWN0b3JTdHlsZSI6eyIkaWQiOiIzNDgiLCJMaW5lQ29sb3IiOnsiJGlkIjoiMzQ5IiwiJHR5cGUiOiJOTFJFLkNvbW1vbi5Eb20uU29saWRDb2xvckJydXNoLCBOTFJFLkNvbW1vbiIsIkNvbG9yIjp7IiRpZCI6IjM1MCIsIkEiOjI1NSwiUiI6MCwiRyI6MCwiQiI6MH19LCJMaW5lV2VpZ2h0IjowLjAsIkxpbmVUeXBlIjowLCJQYXJlbnRTdHlsZSI6bnVsbH0sIk1hcmdpbiI6bnVsbCwiU3RhcnREYXRlUG9zaXRpb24iOjMsIkVuZERhdGVQb3NpdGlvbiI6MywiRGF0ZUlzVmlzaWJsZSI6dHJ1ZSwiVGl0bGVQb3NpdGlvbiI6NCwiRHVyYXRpb25Qb3NpdGlvbiI6NiwiUGVyY2VudGFnZUNvbXBsZXRlZFBvc2l0aW9uIjoyLCJTcGFjaW5nIjozLCJJc0JlbG93VGltZWJhbmQiOmZhbHNlLCJQZXJjZW50YWdlQ29tcGxldGVTaGFwZU9wYWNpdHkiOjM1LCJTaGFwZVN0eWxlIjp7IiRpZCI6IjM1MSIsIk1hcmdpbiI6eyIkaWQiOiIzNTIiLCJUb3AiOjAuMCwiTGVmdCI6NC4wLCJSaWdodCI6NC4wLCJCb3R0b20iOjAuMH0sIlBhZGRpbmciOnsiJGlkIjoiMzUzIiwiVG9wIjowLjAsIkxlZnQiOjAuMCwiUmlnaHQiOjAuMCwiQm90dG9tIjowLjB9LCJCYWNrZ3JvdW5kIjp7IiRpZCI6IjM1NCIsIkNvbG9yIjp7IiRpZCI6IjM1NSIsIkEiOjI1NSwiUiI6MTUsIkciOjE1OCwiQiI6MjEzfX0sIklzVmlzaWJsZSI6dHJ1ZSwiV2lkdGgiOjAuMCwiSGVpZ2h0IjoxMC4wLCJCb3JkZXJTdHlsZSI6eyIkaWQiOiIzNTYiLCJMaW5lQ29sb3IiOnsiJGlkIjoiMzU3IiwiJHR5cGUiOiJOTFJFLkNvbW1vbi5Eb20uU29saWRDb2xvckJydXNoLCBOTFJFLkNvbW1vbiIsIkNvbG9yIjp7IiRpZCI6IjM1OCIsIkEiOjI1NSwiUiI6MjM0LCJHIjoyMiwiQiI6MzB9fSwiTGluZVdlaWdodCI6MC4wLCJMaW5lVHlwZSI6MCwiUGFyZW50U3R5bGUiOm51bGx9LCJQYXJlbnRTdHlsZSI6bnVsbH0sIlRpdGxlU3R5bGUiOnsiJGlkIjoiMzU5IiwiRm9udFNldHRpbmdzIjp7IiRpZCI6IjM2MCIsIkZvbnRTaXplIjoxMSwiRm9udE5hbWUiOiJDYWxpYnJpIiwiSXNCb2xkIjpmYWxzZSwiSXNJdGFsaWMiOmZhbHNlLCJJc1VuZGVybGluZWQiOmZhbHNlLCJQYXJlbnRTdHlsZSI6bnVsbH0sIkF1dG9TaXplIjowLCJGb3JlZ3JvdW5kIjp7IiRpZCI6IjM2MSIsIkNvbG9yIjp7IiRpZCI6IjM2Mi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zNjMiLCJUb3AiOjAuMCwiTGVmdCI6MC4wLCJSaWdodCI6MC4wLCJCb3R0b20iOjAuMH0sIlBhZGRpbmciOnsiJGlkIjoiMzY0IiwiVG9wIjowLjAsIkxlZnQiOjAuMCwiUmlnaHQiOjAuMCwiQm90dG9tIjowLjB9LCJCYWNrZ3JvdW5kIjp7IiRpZCI6IjM2NSIsIkNvbG9yIjp7IiRpZCI6IjM2NiIsIkEiOjI1NSwiUiI6MCwiRyI6MCwiQiI6MH19LCJJc1Zpc2libGUiOnRydWUsIldpZHRoIjowLjAsIkhlaWdodCI6MC4wLCJCb3JkZXJTdHlsZSI6eyIkaWQiOiIzNjciLCJMaW5lQ29sb3IiOm51bGwsIkxpbmVXZWlnaHQiOjAuMCwiTGluZVR5cGUiOjAsIlBhcmVudFN0eWxlIjpudWxsfSwiUGFyZW50U3R5bGUiOm51bGx9LCJEYXRlU3R5bGUiOnsiJGlkIjoiMzY4IiwiRm9udFNldHRpbmdzIjp7IiRpZCI6IjM2OSIsIkZvbnRTaXplIjoxMCwiRm9udE5hbWUiOiJDYWxpYnJpIiwiSXNCb2xkIjpmYWxzZSwiSXNJdGFsaWMiOmZhbHNlLCJJc1VuZGVybGluZWQiOmZhbHNlLCJQYXJlbnRTdHlsZSI6bnVsbH0sIkF1dG9TaXplIjowLCJGb3JlZ3JvdW5kIjp7IiRpZCI6IjM3MCIsIkNvbG9yIjp7IiRpZCI6IjM3MSIsIkEiOjI1NSwiUiI6MTQsIkciOjQwLCJCIjo2NX19LCJNYXhXaWR0aCI6MjAwLjAsIk1heEhlaWdodCI6IkluZmluaXR5IiwiU21hcnRGb3JlZ3JvdW5kSXNBY3RpdmUiOmZhbHNlLCJIb3Jpem9udGFsQWxpZ25tZW50IjoyLCJWZXJ0aWNhbEFsaWdubWVudCI6MSwiU21hcnRGb3JlZ3JvdW5kIjpudWxsLCJCYWNrZ3JvdW5kRmlsbFR5cGUiOjAsIk1hcmdpbiI6eyIkaWQiOiIzNzIiLCJUb3AiOjAuMCwiTGVmdCI6MC4wLCJSaWdodCI6MC4wLCJCb3R0b20iOjAuMH0sIlBhZGRpbmciOnsiJGlkIjoiMzczIiwiVG9wIjowLjAsIkxlZnQiOjAuMCwiUmlnaHQiOjAuMCwiQm90dG9tIjowLjB9LCJCYWNrZ3JvdW5kIjp7IiRpZCI6IjM3NCIsIkNvbG9yIjp7IiRpZCI6IjM3NSIsIkEiOjI1NSwiUiI6MTQsIkciOjQwLCJCIjo2NX19LCJJc1Zpc2libGUiOnRydWUsIldpZHRoIjowLjAsIkhlaWdodCI6MC4wLCJCb3JkZXJTdHlsZSI6eyIkaWQiOiIzNzYiLCJMaW5lQ29sb3IiOm51bGwsIkxpbmVXZWlnaHQiOjAuMCwiTGluZVR5cGUiOjAsIlBhcmVudFN0eWxlIjpudWxsfSwiUGFyZW50U3R5bGUiOm51bGx9LCJEYXRlRm9ybWF0Ijp7IiRpZCI6IjM3Ny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zNzgiLCJGb3JtYXQiOjAsIklzVmlzaWJsZSI6ZmFsc2UsIkxhc3RLbm93blZpc2liaWxpdHlTdGF0ZSI6ZmFsc2V9LCJJc1Zpc2libGUiOnRydWUsIlBhcmVudFN0eWxlIjpudWxsLCJfZXhwbGljaXRseVNldCI6eyIkaWQiOiIzNzkiLCJTaGFwZVN0eWxlIjpmYWxzZSwiVGl0bGVTdHlsZSI6ZmFsc2UsIkRhdGVTdHlsZSI6ZmFsc2UsIkhvcml6b250YWxDb25uZWN0b3JTdHlsZSI6ZmFsc2UsIlZlcnRpY2FsQ29ubmVjdG9yU3R5bGUiOmZhbHNlLCJQZXJjZW50YWdlQ29tcGxldGVTaGFwZU9wYWNpdHkiOmZhbHNlLCJTaGFwZSI6ZmFsc2UsIlNoYXBlVGhpY2tuZXNzIjpmYWxzZSwiRHVyYXRpb25Gb3JtYXQiOmZhbHNlLCJJbmNsdWRlTm9uV29ya2luZ0RheXNJbkR1cmF0aW9uIjpmYWxzZSwiTWFyZ2luIjpmYWxzZSwiU3RhcnREYXRlUG9zaXRpb24iOmZhbHNlLCJFbmREYXRlUG9zaXRpb24iOmZhbHNlLCJUaXRsZVBvc2l0aW9uIjpmYWxzZSwiRHVyYXRpb25Qb3NpdGlvbiI6ZmFsc2UsIlBlcmNlbnRhZ2VDb21wbGV0ZWRQb3NpdGlvbiI6ZmFsc2UsIlNwYWNpbmciOmZhbHNlLCJJc0JlbG93VGltZWJhbmQiOmZhbHNlLCJEYXRlRm9ybWF0IjpmYWxzZSwiV2Vla051bWJlcmluZyI6ZmFsc2UsIklzVmlzaWJsZSI6ZmFsc2V9fSwiRGVmYXVsdFN3aW1sYW5lTW90U3R5bGUiOnsiJGlkIjoiMzgwIiwiU2hhcGUiOjEsIkNvbm5lY3Rvck1hcmdpbiI6eyIkaWQiOiIzODEiLCJUb3AiOjAuMCwiTGVmdCI6Mi4wLCJSaWdodCI6Mi4wLCJCb3R0b20iOjAuMH0sIkNvbm5lY3RvclN0eWxlIjp7IiRpZCI6IjM4MiIsIkxpbmVDb2xvciI6eyIkaWQiOiIzODMiLCIkdHlwZSI6Ik5MUkUuQ29tbW9uLkRvbS5Tb2xpZENvbG9yQnJ1c2gsIE5MUkUuQ29tbW9uIiwiQ29sb3IiOnsiJGlkIjoiMzg0IiwiQSI6MTI3LCJSIjoxMSwiRyI6MTE4LCJCIjoxNTl9fSwiTGluZVdlaWdodCI6MS4wLCJMaW5lVHlwZSI6MCwiUGFyZW50U3R5bGUiOm51bGx9LCJJc0JlbG93VGltZWJhbmQiOmZhbHNlLCJQb3NpdGlvbk9uVGFzayI6MSwiSGlkZURhdGUiOmZhbHNlLCJTaGFwZVNpemUiOjAsIlNwYWNpbmciOjAuMCwiUGFkZGluZyI6eyIkaWQiOiIzODUiLCJUb3AiOjUuMCwiTGVmdCI6My4wLCJSaWdodCI6MC4wLCJCb3R0b20iOjIuMH0sIlNoYXBlU3R5bGUiOnsiJGlkIjoiMzg2IiwiTWFyZ2luIjp7IiRpZCI6IjM4NyIsIlRvcCI6MC4wLCJMZWZ0IjowLjAsIlJpZ2h0IjowLjAsIkJvdHRvbSI6MC4wfSwiUGFkZGluZyI6eyIkaWQiOiIzODgiLCJUb3AiOjAuMCwiTGVmdCI6MC4wLCJSaWdodCI6MC4wLCJCb3R0b20iOjAuMH0sIkJhY2tncm91bmQiOnsiJGlkIjoiMzg5IiwiQ29sb3IiOnsiJGlkIjoiMzkwIiwiQSI6MjU1LCJSIjoxMSwiRyI6MTE4LCJCIjoxNTl9fSwiSXNWaXNpYmxlIjp0cnVlLCJXaWR0aCI6MTIuMCwiSGVpZ2h0IjoxNC4wLCJCb3JkZXJTdHlsZSI6eyIkaWQiOiIzOTEiLCJMaW5lQ29sb3IiOnsiJGlkIjoiMzkyIiwiJHR5cGUiOiJOTFJFLkNvbW1vbi5Eb20uU29saWRDb2xvckJydXNoLCBOTFJFLkNvbW1vbiIsIkNvbG9yIjp7IiRpZCI6IjM5MyIsIkEiOjI1NSwiUiI6MjU1LCJHIjowLCJCIjowfX0sIkxpbmVXZWlnaHQiOjAuMCwiTGluZVR5cGUiOjAsIlBhcmVudFN0eWxlIjpudWxsfSwiUGFyZW50U3R5bGUiOm51bGx9LCJUaXRsZVN0eWxlIjp7IiRpZCI6IjM5NCIsIkZvbnRTZXR0aW5ncyI6eyIkaWQiOiIzOTUiLCJGb250U2l6ZSI6MTEsIkZvbnROYW1lIjoiQ2FsaWJyaSIsIklzQm9sZCI6ZmFsc2UsIklzSXRhbGljIjpmYWxzZSwiSXNVbmRlcmxpbmVkIjpmYWxzZSwiUGFyZW50U3R5bGUiOm51bGx9LCJBdXRvU2l6ZSI6MCwiRm9yZWdyb3VuZCI6eyIkaWQiOiIzOTYiLCJDb2xvciI6eyIkaWQiOiIzOTciLCJBIjoyNTUsIlIiOjAsIkciOjAsIkIiOjB9fSwiTWF4V2lkdGgiOjIwMC4wLCJNYXhIZWlnaHQiOiJJbmZpbml0eSIsIlNtYXJ0Rm9yZWdyb3VuZElzQWN0aXZlIjpmYWxzZSwiSG9yaXpvbnRhbEFsaWdubWVudCI6MSwiVmVydGljYWxBbGlnbm1lbnQiOjEsIlNtYXJ0Rm9yZWdyb3VuZCI6bnVsbCwiQmFja2dyb3VuZEZpbGxUeXBlIjowLCJNYXJnaW4iOnsiJGlkIjoiMzk4IiwiVG9wIjowLjAsIkxlZnQiOjAuMCwiUmlnaHQiOjAuMCwiQm90dG9tIjowLjB9LCJQYWRkaW5nIjp7IiRpZCI6IjM5OSIsIlRvcCI6MC4wLCJMZWZ0IjowLjAsIlJpZ2h0IjowLjAsIkJvdHRvbSI6MC4wfSwiQmFja2dyb3VuZCI6eyIkaWQiOiI0MDAiLCJDb2xvciI6eyIkaWQiOiI0MDEiLCJBIjoyNTUsIlIiOjAsIkciOjAsIkIiOjB9fSwiSXNWaXNpYmxlIjp0cnVlLCJXaWR0aCI6MC4wLCJIZWlnaHQiOjAuMCwiQm9yZGVyU3R5bGUiOnsiJGlkIjoiNDAyIiwiTGluZUNvbG9yIjpudWxsLCJMaW5lV2VpZ2h0IjowLjAsIkxpbmVUeXBlIjowLCJQYXJlbnRTdHlsZSI6bnVsbH0sIlBhcmVudFN0eWxlIjpudWxsfSwiRGF0ZVN0eWxlIjp7IiRpZCI6IjQwMyIsIkZvbnRTZXR0aW5ncyI6eyIkaWQiOiI0MDQiLCJGb250U2l6ZSI6MTAsIkZvbnROYW1lIjoiQ2FsaWJyaSIsIklzQm9sZCI6ZmFsc2UsIklzSXRhbGljIjpmYWxzZSwiSXNVbmRlcmxpbmVkIjpmYWxzZSwiUGFyZW50U3R5bGUiOm51bGx9LCJBdXRvU2l6ZSI6MCwiRm9yZWdyb3VuZCI6eyIkaWQiOiI0MDUiLCJDb2xvciI6eyIkaWQiOiI0MDYiLCJBIjoyNTUsIlIiOjE0LCJHIjo0MCwiQiI6NjV9fSwiTWF4V2lkdGgiOjIwMC4wLCJNYXhIZWlnaHQiOiJJbmZpbml0eSIsIlNtYXJ0Rm9yZWdyb3VuZElzQWN0aXZlIjpmYWxzZSwiSG9yaXpvbnRhbEFsaWdubWVudCI6MSwiVmVydGljYWxBbGlnbm1lbnQiOjEsIlNtYXJ0Rm9yZWdyb3VuZCI6bnVsbCwiQmFja2dyb3VuZEZpbGxUeXBlIjowLCJNYXJnaW4iOnsiJGlkIjoiNDA3IiwiVG9wIjowLjAsIkxlZnQiOjAuMCwiUmlnaHQiOjAuMCwiQm90dG9tIjowLjB9LCJQYWRkaW5nIjp7IiRpZCI6IjQwOCIsIlRvcCI6MC4wLCJMZWZ0IjowLjAsIlJpZ2h0IjowLjAsIkJvdHRvbSI6MC4wfSwiQmFja2dyb3VuZCI6eyIkaWQiOiI0MDkiLCJDb2xvciI6eyIkaWQiOiI0MTAiLCJBIjoyNTUsIlIiOjE0LCJHIjo0MCwiQiI6NjV9fSwiSXNWaXNpYmxlIjp0cnVlLCJXaWR0aCI6MC4wLCJIZWlnaHQiOjAuMCwiQm9yZGVyU3R5bGUiOnsiJGlkIjoiNDExIiwiTGluZUNvbG9yIjpudWxsLCJMaW5lV2VpZ2h0IjowLjAsIkxpbmVUeXBlIjowLCJQYXJlbnRTdHlsZSI6bnVsbH0sIlBhcmVudFN0eWxlIjpudWxsfSwiRGF0ZUZvcm1hdCI6eyIkaWQiOiI0MTI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NDEzIiwiRm9ybWF0IjowLCJJc1Zpc2libGUiOmZhbHNlLCJMYXN0S25vd25WaXNpYmlsaXR5U3RhdGUiOmZhbHNlfSwiSXNWaXNpYmxlIjpmYWxzZSwiUGFyZW50U3R5bGUiOm51bGx9LCJEZWZhdWx0U3dpbWxhbmVNaWxlc3RvbmVTdHlsZSI6eyIkaWQiOiI0MTQiLCJUaXRsZVBvc2l0aW9uIjoiTGVmdCIsIkRhdGVQb3NpdGlvbiI6IlJpZ2h0IiwiU2hhcGVUeXBlIjoxLCJTaGFwZVNpemUiOjAsIlNwYWNpbmciOjUsIlNoYXBlU3R5bGUiOnsiJGlkIjoiNDE1IiwiTWFyZ2luIjp7IiRpZCI6IjQxNiIsIlRvcCI6MC4wLCJMZWZ0IjowLjAsIlJpZ2h0IjowLjAsIkJvdHRvbSI6MC4wfSwiUGFkZGluZyI6eyIkaWQiOiI0MTciLCJUb3AiOjAuMCwiTGVmdCI6MC4wLCJSaWdodCI6MC4wLCJCb3R0b20iOjAuMH0sIkJhY2tncm91bmQiOnsiJGlkIjoiNDE4IiwiQ29sb3IiOnsiJGlkIjoiNDE5IiwiQSI6MjU1LCJSIjoxNSwiRyI6MTU4LCJCIjoyMTN9fSwiSXNWaXNpYmxlIjp0cnVlLCJXaWR0aCI6MTIuMCwiSGVpZ2h0IjoxNC4wLCJCb3JkZXJTdHlsZSI6eyIkaWQiOiI0MjAiLCJMaW5lQ29sb3IiOnsiJGlkIjoiNDIxIiwiJHR5cGUiOiJOTFJFLkNvbW1vbi5Eb20uU29saWRDb2xvckJydXNoLCBOTFJFLkNvbW1vbiIsIkNvbG9yIjp7IiRpZCI6IjQyMiIsIkEiOjI1NSwiUiI6MjM0LCJHIjoyMiwiQiI6MzB9fSwiTGluZVdlaWdodCI6MC4wLCJMaW5lVHlwZSI6MCwiUGFyZW50U3R5bGUiOm51bGx9LCJQYXJlbnRTdHlsZSI6bnVsbH0sIlRpdGxlU3R5bGUiOnsiJGlkIjoiNDIzIiwiRm9udFNldHRpbmdzIjp7IiRpZCI6IjQyNCIsIkZvbnRTaXplIjoxMSwiRm9udE5hbWUiOiJDYWxpYnJpIiwiSXNCb2xkIjpmYWxzZSwiSXNJdGFsaWMiOmZhbHNlLCJJc1VuZGVybGluZWQiOmZhbHNlLCJQYXJlbnRTdHlsZSI6bnVsbH0sIkF1dG9TaXplIjowLCJGb3JlZ3JvdW5kIjp7IiRpZCI6IjQyNSIsIkNvbG9yIjp7IiRpZCI6IjQyNiIsIkEiOjI1NSwiUiI6MCwiRyI6MCwiQiI6MH19LCJNYXhXaWR0aCI6MjAwLjAsIk1heEhlaWdodCI6IkluZmluaXR5IiwiU21hcnRGb3JlZ3JvdW5kSXNBY3RpdmUiOmZhbHNlLCJIb3Jpem9udGFsQWxpZ25tZW50IjoyLCJWZXJ0aWNhbEFsaWdubWVudCI6MSwiU21hcnRGb3JlZ3JvdW5kIjpudWxsLCJCYWNrZ3JvdW5kRmlsbFR5cGUiOjAsIk1hcmdpbiI6eyIkaWQiOiI0MjciLCJUb3AiOjAuMCwiTGVmdCI6MC4wLCJSaWdodCI6MC4wLCJCb3R0b20iOjAuMH0sIlBhZGRpbmciOnsiJGlkIjoiNDI4IiwiVG9wIjowLjAsIkxlZnQiOjAuMCwiUmlnaHQiOjAuMCwiQm90dG9tIjowLjB9LCJCYWNrZ3JvdW5kIjp7IiRpZCI6IjQyOSIsIkNvbG9yIjp7IiRpZCI6IjQzMCIsIkEiOjI1NSwiUiI6MCwiRyI6MCwiQiI6MH19LCJJc1Zpc2libGUiOnRydWUsIldpZHRoIjowLjAsIkhlaWdodCI6MC4wLCJCb3JkZXJTdHlsZSI6eyIkaWQiOiI0MzEiLCJMaW5lQ29sb3IiOm51bGwsIkxpbmVXZWlnaHQiOjAuMCwiTGluZVR5cGUiOjAsIlBhcmVudFN0eWxlIjpudWxsfSwiUGFyZW50U3R5bGUiOm51bGx9LCJEYXRlU3R5bGUiOnsiJGlkIjoiNDMyIiwiRm9udFNldHRpbmdzIjp7IiRpZCI6IjQzMyIsIkZvbnRTaXplIjoxMCwiRm9udE5hbWUiOiJDYWxpYnJpIiwiSXNCb2xkIjpmYWxzZSwiSXNJdGFsaWMiOmZhbHNlLCJJc1VuZGVybGluZWQiOmZhbHNlLCJQYXJlbnRTdHlsZSI6bnVsbH0sIkF1dG9TaXplIjowLCJGb3JlZ3JvdW5kIjp7IiRpZCI6IjQzNCIsIkNvbG9yIjp7IiRpZCI6IjQzNSIsIkEiOjI1NSwiUiI6MTQsIkciOjQwLCJCIjo2NX19LCJNYXhXaWR0aCI6MjAwLjAsIk1heEhlaWdodCI6IkluZmluaXR5IiwiU21hcnRGb3JlZ3JvdW5kSXNBY3RpdmUiOmZhbHNlLCJIb3Jpem9udGFsQWxpZ25tZW50IjowLCJWZXJ0aWNhbEFsaWdubWVudCI6MSwiU21hcnRGb3JlZ3JvdW5kIjpudWxsLCJCYWNrZ3JvdW5kRmlsbFR5cGUiOjAsIk1hcmdpbiI6eyIkaWQiOiI0MzYiLCJUb3AiOjAuMCwiTGVmdCI6MC4wLCJSaWdodCI6MC4wLCJCb3R0b20iOjAuMH0sIlBhZGRpbmciOnsiJGlkIjoiNDM3IiwiVG9wIjowLjAsIkxlZnQiOjAuMCwiUmlnaHQiOjAuMCwiQm90dG9tIjowLjB9LCJCYWNrZ3JvdW5kIjp7IiRpZCI6IjQzOCIsIkNvbG9yIjp7IiRpZCI6IjQzOSIsIkEiOjI1NSwiUiI6MTQsIkciOjQwLCJCIjo2NX19LCJJc1Zpc2libGUiOnRydWUsIldpZHRoIjowLjAsIkhlaWdodCI6MC4wLCJCb3JkZXJTdHlsZSI6eyIkaWQiOiI0NDAiLCJMaW5lQ29sb3IiOm51bGwsIkxpbmVXZWlnaHQiOjAuMCwiTGluZVR5cGUiOjAsIlBhcmVudFN0eWxlIjpudWxsfSwiUGFyZW50U3R5bGUiOm51bGx9LCJEYXRlRm9ybWF0Ijp7IiRpZCI6IjQ0MS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0NDIiLCJGb3JtYXQiOjAsIklzVmlzaWJsZSI6ZmFsc2UsIkxhc3RLbm93blZpc2liaWxpdHlTdGF0ZSI6ZmFsc2V9LCJJc1Zpc2libGUiOnRydWUsIlBhcmVudFN0eWxlIjpudWxsfSwiRGVmYXVsdFN3aW1sYW5lQWN0aXZpdHlTdHlsZSI6eyIkaWQiOiI0NDMiLCJIZWFkZXJTdHlsZSI6eyIkaWQiOiI0NDQiLCJUZXh0U3R5bGUiOnsiJGlkIjoiNDQ1IiwiRm9udFNldHRpbmdzIjp7IiRpZCI6IjQ0NiIsIkZvbnRTaXplIjoxMSwiRm9udE5hbWUiOiJDYWxpYnJpIiwiSXNCb2xkIjpmYWxzZSwiSXNJdGFsaWMiOmZhbHNlLCJJc1VuZGVybGluZWQiOmZhbHNlLCJQYXJlbnRTdHlsZSI6bnVsbH0sIkF1dG9TaXplIjoyLCJGb3JlZ3JvdW5kIjp7IiRpZCI6IjQ0NyIsIkNvbG9yIjp7IiRpZCI6IjQ0OCIsIkEiOjI1NSwiUiI6MCwiRyI6MCwiQiI6MH19LCJNYXhXaWR0aCI6IkluZmluaXR5IiwiTWF4SGVpZ2h0IjoiSW5maW5pdHkiLCJTbWFydEZvcmVncm91bmRJc0FjdGl2ZSI6ZmFsc2UsIkhvcml6b250YWxBbGlnbm1lbnQiOjAsIlZlcnRpY2FsQWxpZ25tZW50IjowLCJTbWFydEZvcmVncm91bmQiOm51bGwsIkJhY2tncm91bmRGaWxsVHlwZSI6MCwiTWFyZ2luIjp7IiRpZCI6IjQ0OSIsIlRvcCI6MC4wLCJMZWZ0IjowLjAsIlJpZ2h0IjowLjAsIkJvdHRvbSI6MC4wfSwiUGFkZGluZyI6eyIkaWQiOiI0NTAiLCJUb3AiOjAuMCwiTGVmdCI6MC4wLCJSaWdodCI6MC4wLCJCb3R0b20iOjAuMH0sIkJhY2tncm91bmQiOnsiJGlkIjoiNDUxIiwiQ29sb3IiOnsiJGlkIjoiNDUyIiwiQSI6MjU1LCJSIjowLCJHIjowLCJCIjowfX0sIklzVmlzaWJsZSI6dHJ1ZSwiV2lkdGgiOjAuMCwiSGVpZ2h0IjowLjAsIkJvcmRlclN0eWxlIjpudWxsLCJQYXJlbnRTdHlsZSI6bnVsbH0sIlJlY3RhbmdsZVN0eWxlIjp7IiRpZCI6IjQ1MyIsIk1hcmdpbiI6eyIkaWQiOiI0NTQiLCJUb3AiOjAuMCwiTGVmdCI6MC4wLCJSaWdodCI6MC4wLCJCb3R0b20iOjAuMH0sIlBhZGRpbmciOnsiJGlkIjoiNDU1IiwiVG9wIjowLjAsIkxlZnQiOjAuMCwiUmlnaHQiOjAuMCwiQm90dG9tIjowLjB9LCJCYWNrZ3JvdW5kIjp7IiRpZCI6IjQ1NiIsIkNvbG9yIjp7IiRpZCI6IjQ1NyIsIkEiOjEyNywiUiI6MTUsIkciOjE1OCwiQiI6MjEzfX0sIklzVmlzaWJsZSI6dHJ1ZSwiV2lkdGgiOjAuMCwiSGVpZ2h0IjowLjAsIkJvcmRlclN0eWxlIjp7IiRpZCI6IjQ1OCIsIkxpbmVDb2xvciI6eyIkaWQiOiI0NTkiLCIkdHlwZSI6Ik5MUkUuQ29tbW9uLkRvbS5Tb2xpZENvbG9yQnJ1c2gsIE5MUkUuQ29tbW9uIiwiQ29sb3IiOnsiJGlkIjoiNDYwIiwiQSI6MjU1LCJSIjoyNTUsIkciOjAsIkIiOjB9fSwiTGluZVdlaWdodCI6MC4wLCJMaW5lVHlwZSI6MCwiUGFyZW50U3R5bGUiOm51bGx9LCJQYXJlbnRTdHlsZSI6bnVsbH0sIk1hcmdpbiI6eyIkaWQiOiI0NjEiLCJUb3AiOjAuMCwiTGVmdCI6MC4wLCJSaWdodCI6MC4wLCJCb3R0b20iOjAuMH0sIlBhZGRpbmciOnsiJGlkIjoiNDYyIiwiVG9wIjowLjAsIkxlZnQiOjAuMCwiUmlnaHQiOjAuMCwiQm90dG9tIjowLjB9LCJCYWNrZ3JvdW5kIjpudWxsLCJJc1Zpc2libGUiOnRydWUsIldpZHRoIjowLjAsIkhlaWdodCI6MC4wLCJCb3JkZXJTdHlsZSI6bnVsbCwiUGFyZW50U3R5bGUiOm51bGx9LCJCYWNrZ3JvdW5kU3R5bGUiOnsiJGlkIjoiNDYzIiwiTWFyZ2luIjp7IiRpZCI6IjQ2NCIsIlRvcCI6MC4wLCJMZWZ0IjowLjAsIlJpZ2h0IjowLjAsIkJvdHRvbSI6MC4wfSwiUGFkZGluZyI6eyIkaWQiOiI0NjUiLCJUb3AiOjAuMCwiTGVmdCI6MC4wLCJSaWdodCI6MC4wLCJCb3R0b20iOjAuMH0sIkJhY2tncm91bmQiOnsiJGlkIjoiNDY2IiwiQ29sb3IiOnsiJGlkIjoiNDY3IiwiQSI6NTEsIlIiOjIwMCwiRyI6MjAwLCJCIjoyMDB9fSwiSXNWaXNpYmxlIjp0cnVlLCJXaWR0aCI6MC4wLCJIZWlnaHQiOjAuMCwiQm9yZGVyU3R5bGUiOnsiJGlkIjoiNDY4IiwiTGluZUNvbG9yIjp7IiRpZCI6IjQ2OSIsIiR0eXBlIjoiTkxSRS5Db21tb24uRG9tLlNvbGlkQ29sb3JCcnVzaCwgTkxSRS5Db21tb24iLCJDb2xvciI6eyIkaWQiOiI0NzAiLCJBIjoyNTUsIlIiOjIzNCwiRyI6MjIsIkIiOjMwfX0sIkxpbmVXZWlnaHQiOjAuMCwiTGluZVR5cGUiOjAsIlBhcmVudFN0eWxlIjpudWxsfSwiUGFyZW50U3R5bGUiOm51bGx9LCJNYXJnaW4iOnsiJGlkIjoiNDcxIiwiVG9wIjowLjAsIkxlZnQiOjAuMCwiUmlnaHQiOjAuMCwiQm90dG9tIjowLjB9LCJQYWRkaW5nIjp7IiRpZCI6IjQ3MiIsIlRvcCI6MC4wLCJMZWZ0IjowLjAsIlJpZ2h0IjowLjAsIkJvdHRvbSI6MC4wfSwiSXNWaXNpYmxlIjp0cnVlLCJXaWR0aCI6MC4wLCJIZWlnaHQiOjAuMCwiQm9yZGVyU3R5bGUiOnsiJGlkIjoiNDczIiwiTGluZUNvbG9yIjpudWxsLCJMaW5lV2VpZ2h0IjowLjAsIkxpbmVUeXBlIjowLCJQYXJlbnRTdHlsZSI6bnVsbH0sIlBhcmVudFN0eWxlIjpudWxsfSwiTWFyZ2luIjp7IiRpZCI6IjQ3NCIsIlRvcCI6MC4wLCJMZWZ0IjowLjAsIlJpZ2h0IjowLjAsIkJvdHRvbSI6MC4wfSwiUGFkZGluZyI6eyIkaWQiOiI0NzUiLCJUb3AiOjAuMCwiTGVmdCI6MC4wLCJSaWdodCI6MC4wLCJCb3R0b20iOjAuMH0sIklzVmlzaWJsZSI6dHJ1ZSwiV2lkdGgiOjAuMCwiSGVpZ2h0IjowLjAsIkJvcmRlclN0eWxlIjp7IiRpZCI6IjQ3NiIsIkxpbmVDb2xvciI6bnVsbCwiTGluZVdlaWdodCI6MC4wLCJMaW5lVHlwZSI6MCwiUGFyZW50U3R5bGUiOm51bGx9LCJQYXJlbnRTdHlsZSI6bnVsbH19LHsiJGlkIjoiNDc3IiwiX2FjdGl2aXRpZXMiOlt7IiRpZCI6IjQ3OCIsIl9yb3dzIjpbeyIkaWQiOiI0NzkiLCJfdGFza3MiOlt7IiRpZCI6IjQ4MCIsIl9hdHRhY2hlZE1pbGVzdG9uZXMiOltdLCJUYXNrRGVmaW5pdGlvbiI6eyIkaWQiOiI0ODEiLCJHcm91cE5hbWUiOm51bGwsIlN0YXJ0RGF0ZSI6IjIwMjUtMDQtMDFUMDA6MDA6MDBaIiwiRW5kRGF0ZSI6IjIwMjUtMDktMTZUMjM6NTk6MDBaIiwiUGVyY2VudGFnZUNvbXBsZXRlIjpudWxsLCJTdHlsZSI6eyIkaWQiOiI0ODIiLCJTaGFwZSI6MSwiU2hhcGVUaGlja25lc3MiOjAsIkR1cmF0aW9uRm9ybWF0IjowLCJJbmNsdWRlTm9uV29ya2luZ0RheXNJbkR1cmF0aW9uIjpmYWxzZSwiUGVyY2VudGFnZUNvbXBsZXRlU3R5bGUiOnsiJGlkIjoiNDgzIiwiRm9udFNldHRpbmdzIjp7IiRpZCI6IjQ4NCIsIkZvbnRTaXplIjoxMCwiRm9udE5hbWUiOiJDYWxpYnJpIiwiSXNCb2xkIjpmYWxzZSwiSXNJdGFsaWMiOmZhbHNlLCJJc1VuZGVybGluZWQiOmZhbHNlLCJQYXJlbnRTdHlsZSI6bnVsbH0sIkF1dG9TaXplIjowLCJGb3JlZ3JvdW5kIjp7IiRpZCI6IjQ4NSIsIkNvbG9yIjp7IiRpZCI6IjQ4NiIsIkEiOjI1NSwiUiI6MjM4LCJHIjoyMzYsIkIiOjIyNX19LCJNYXhXaWR0aCI6MjAwLjAsIk1heEhlaWdodCI6IkluZmluaXR5IiwiU21hcnRGb3JlZ3JvdW5kSXNBY3RpdmUiOmZhbHNlLCJIb3Jpem9udGFsQWxpZ25tZW50IjoxLCJWZXJ0aWNhbEFsaWdubWVudCI6MSwiU21hcnRGb3JlZ3JvdW5kIjpudWxsLCJCYWNrZ3JvdW5kRmlsbFR5cGUiOjAsIk1hcmdpbiI6eyIkaWQiOiI0ODciLCJUb3AiOjAuMCwiTGVmdCI6MC4wLCJSaWdodCI6MC4wLCJCb3R0b20iOjAuMH0sIlBhZGRpbmciOnsiJGlkIjoiNDg4IiwiVG9wIjowLjAsIkxlZnQiOjAuMCwiUmlnaHQiOjAuMCwiQm90dG9tIjowLjB9LCJCYWNrZ3JvdW5kIjp7IiRpZCI6IjQ4OSIsIkNvbG9yIjp7IiRpZCI6IjQ5MCIsIkEiOjg5LCJSIjowLCJHIjowLCJCIjowfX0sIklzVmlzaWJsZSI6dHJ1ZSwiV2lkdGgiOjAuMCwiSGVpZ2h0IjowLjAsIkJvcmRlclN0eWxlIjp7IiRpZCI6IjQ5MSIsIkxpbmVDb2xvciI6bnVsbCwiTGluZVdlaWdodCI6MC4wLCJMaW5lVHlwZSI6MCwiUGFyZW50U3R5bGUiOm51bGx9LCJQYXJlbnRTdHlsZSI6bnVsbH0sIkR1cmF0aW9uU3R5bGUiOnsiJGlkIjoiNDkyIiwiRm9udFNldHRpbmdzIjp7IiRpZCI6IjQ5MyIsIkZvbnRTaXplIjoxMCwiRm9udE5hbWUiOiJDYWxpYnJpIiwiSXNCb2xkIjpmYWxzZSwiSXNJdGFsaWMiOmZhbHNlLCJJc1VuZGVybGluZWQiOmZhbHNlLCJQYXJlbnRTdHlsZSI6bnVsbH0sIkF1dG9TaXplIjowLCJGb3JlZ3JvdW5kIjp7IiRpZCI6IjQ5NCIsIkNvbG9yIjp7IiRpZCI6IjQ5NSIsIkEiOjI1NSwiUiI6MjM3LCJHIjoxMjUsIkIiOjQ5fX0sIk1heFdpZHRoIjoyMDAuMCwiTWF4SGVpZ2h0IjoiSW5maW5pdHkiLCJTbWFydEZvcmVncm91bmRJc0FjdGl2ZSI6ZmFsc2UsIkhvcml6b250YWxBbGlnbm1lbnQiOjAsIlZlcnRpY2FsQWxpZ25tZW50IjoxLCJTbWFydEZvcmVncm91bmQiOm51bGwsIkJhY2tncm91bmRGaWxsVHlwZSI6MCwiTWFyZ2luIjp7IiRpZCI6IjQ5NiIsIlRvcCI6MC4wLCJMZWZ0IjowLjAsIlJpZ2h0IjowLjAsIkJvdHRvbSI6MC4wfSwiUGFkZGluZyI6eyIkaWQiOiI0OTciLCJUb3AiOjAuMCwiTGVmdCI6MC4wLCJSaWdodCI6MC4wLCJCb3R0b20iOjAuMH0sIkJhY2tncm91bmQiOnsiJGlkIjoiNDk4IiwiQ29sb3IiOnsiJGlkIjoiNDk5IiwiQSI6MjU1LCJSIjoyMzcsIkciOjEyNSwiQiI6NDl9fSwiSXNWaXNpYmxlIjp0cnVlLCJXaWR0aCI6MC4wLCJIZWlnaHQiOjAuMCwiQm9yZGVyU3R5bGUiOnsiJGlkIjoiNTAwIiwiTGluZUNvbG9yIjpudWxsLCJMaW5lV2VpZ2h0IjowLjAsIkxpbmVUeXBlIjowLCJQYXJlbnRTdHlsZSI6bnVsbH0sIlBhcmVudFN0eWxlIjpudWxsfSwiSG9yaXpvbnRhbENvbm5lY3RvclN0eWxlIjp7IiRpZCI6IjUwMSIsIkxpbmVDb2xvciI6eyIkaWQiOiI1MDIiLCIkdHlwZSI6Ik5MUkUuQ29tbW9uLkRvbS5Tb2xpZENvbG9yQnJ1c2gsIE5MUkUuQ29tbW9uIiwiQ29sb3IiOnsiJGlkIjoiNTAzIiwiQSI6MjU1LCJSIjowLCJHIjowLCJCIjowfX0sIkxpbmVXZWlnaHQiOjAuMCwiTGluZVR5cGUiOjAsIlBhcmVudFN0eWxlIjpudWxsfSwiVmVydGljYWxDb25uZWN0b3JTdHlsZSI6eyIkaWQiOiI1MDQiLCJMaW5lQ29sb3IiOnsiJGlkIjoiNTA1IiwiJHR5cGUiOiJOTFJFLkNvbW1vbi5Eb20uU29saWRDb2xvckJydXNoLCBOTFJFLkNvbW1vbiIsIkNvbG9yIjp7IiRpZCI6IjUwNiIsIkEiOjI1NSwiUiI6MCwiRyI6MCwiQiI6MH19LCJMaW5lV2VpZ2h0IjowLjAsIkxpbmVUeXBlIjowLCJQYXJlbnRTdHlsZSI6bnVsbH0sIk1hcmdpbiI6bnVsbCwiU3RhcnREYXRlUG9zaXRpb24iOjYsIkVuZERhdGVQb3NpdGlvbiI6NiwiRGF0ZUlzVmlzaWJsZSI6ZmFsc2UsIlRpdGxlUG9zaXRpb24iOjQsIkR1cmF0aW9uUG9zaXRpb24iOjYsIlBlcmNlbnRhZ2VDb21wbGV0ZWRQb3NpdGlvbiI6MiwiU3BhY2luZyI6MywiSXNCZWxvd1RpbWViYW5kIjp0cnVlLCJQZXJjZW50YWdlQ29tcGxldGVTaGFwZU9wYWNpdHkiOjM1LCJTaGFwZVN0eWxlIjp7IiRpZCI6IjUwNyIsIk1hcmdpbiI6eyIkaWQiOiI1MDgiLCJUb3AiOjAuMCwiTGVmdCI6NC4wLCJSaWdodCI6NC4wLCJCb3R0b20iOjAuMH0sIlBhZGRpbmciOnsiJGlkIjoiNTA5IiwiVG9wIjowLjAsIkxlZnQiOjAuMCwiUmlnaHQiOjAuMCwiQm90dG9tIjowLjB9LCJCYWNrZ3JvdW5kIjp7IiRpZCI6IjUxMCIsIkNvbG9yIjp7IiRpZCI6IjUxMSIsIkEiOjI1NSwiUiI6MTYwLCJHIjo0MywiQiI6MTQ3fX0sIklzVmlzaWJsZSI6dHJ1ZSwiV2lkdGgiOjAuMCwiSGVpZ2h0IjoxMC4wLCJCb3JkZXJTdHlsZSI6eyIkaWQiOiI1MTIiLCJMaW5lQ29sb3IiOnsiJGlkIjoiNTEzIiwiJHR5cGUiOiJOTFJFLkNvbW1vbi5Eb20uU29saWRDb2xvckJydXNoLCBOTFJFLkNvbW1vbiIsIkNvbG9yIjp7IiRpZCI6IjUxNCIsIkEiOjI1NSwiUiI6MjM0LCJHIjoyMiwiQiI6MzB9fSwiTGluZVdlaWdodCI6MC4wLCJMaW5lVHlwZSI6MCwiUGFyZW50U3R5bGUiOm51bGx9LCJQYXJlbnRTdHlsZSI6bnVsbH0sIlRpdGxlU3R5bGUiOnsiJGlkIjoiNTE1IiwiRm9udFNldHRpbmdzIjp7IiRpZCI6IjUxNiIsIkZvbnRTaXplIjoxMSwiRm9udE5hbWUiOiJDYWxpYnJpIiwiSXNCb2xkIjpmYWxzZSwiSXNJdGFsaWMiOmZhbHNlLCJJc1VuZGVybGluZWQiOmZhbHNlLCJQYXJlbnRTdHlsZSI6bnVsbH0sIkF1dG9TaXplIjowLCJGb3JlZ3JvdW5kIjp7IiRpZCI6IjUxNyIsIkNvbG9yIjp7IiRpZCI6IjUxOCIsIkEiOjI1NSwiUiI6MCwiRyI6MCwiQiI6MH19LCJNYXhXaWR0aCI6NzIwLjAsIk1heEhlaWdodCI6IkluZmluaXR5IiwiU21hcnRGb3JlZ3JvdW5kSXNBY3RpdmUiOmZhbHNlLCJIb3Jpem9udGFsQWxpZ25tZW50IjoxLCJWZXJ0aWNhbEFsaWdubWVudCI6MSwiU21hcnRGb3JlZ3JvdW5kIjpudWxsLCJCYWNrZ3JvdW5kRmlsbFR5cGUiOjAsIk1hcmdpbiI6eyIkaWQiOiI1MTkiLCJUb3AiOjAuMCwiTGVmdCI6MC4wLCJSaWdodCI6MC4wLCJCb3R0b20iOjAuMH0sIlBhZGRpbmciOnsiJGlkIjoiNTIwIiwiVG9wIjowLjAsIkxlZnQiOjAuMCwiUmlnaHQiOjAuMCwiQm90dG9tIjowLjB9LCJCYWNrZ3JvdW5kIjp7IiRpZCI6IjUyMSIsIkNvbG9yIjp7IiRpZCI6IjUyMiIsIkEiOjAsIlIiOjI1NSwiRyI6MjU1LCJCIjoyNTV9fSwiSXNWaXNpYmxlIjp0cnVlLCJXaWR0aCI6MC4wLCJIZWlnaHQiOjAuMCwiQm9yZGVyU3R5bGUiOnsiJGlkIjoiNTIzIiwiTGluZUNvbG9yIjpudWxsLCJMaW5lV2VpZ2h0IjowLjAsIkxpbmVUeXBlIjowLCJQYXJlbnRTdHlsZSI6bnVsbH0sIlBhcmVudFN0eWxlIjpudWxsfSwiRGF0ZVN0eWxlIjp7IiRpZCI6IjUyNCIsIkZvbnRTZXR0aW5ncyI6eyIkaWQiOiI1MjUiLCJGb250U2l6ZSI6MTAsIkZvbnROYW1lIjoiQ2FsaWJyaSIsIklzQm9sZCI6ZmFsc2UsIklzSXRhbGljIjpmYWxzZSwiSXNVbmRlcmxpbmVkIjpmYWxzZSwiUGFyZW50U3R5bGUiOm51bGx9LCJBdXRvU2l6ZSI6MCwiRm9yZWdyb3VuZCI6eyIkaWQiOiI1MjYiLCJDb2xvciI6eyIkaWQiOiI1MjciLCJBIjoyNTUsIlIiOjE0LCJHIjo0MCwiQiI6NjV9fSwiTWF4V2lkdGgiOjIwMC4wLCJNYXhIZWlnaHQiOiJJbmZpbml0eSIsIlNtYXJ0Rm9yZWdyb3VuZElzQWN0aXZlIjpmYWxzZSwiSG9yaXpvbnRhbEFsaWdubWVudCI6MiwiVmVydGljYWxBbGlnbm1lbnQiOjEsIlNtYXJ0Rm9yZWdyb3VuZCI6bnVsbCwiQmFja2dyb3VuZEZpbGxUeXBlIjowLCJNYXJnaW4iOnsiJGlkIjoiNTI4IiwiVG9wIjowLjAsIkxlZnQiOjAuMCwiUmlnaHQiOjAuMCwiQm90dG9tIjowLjB9LCJQYWRkaW5nIjp7IiRpZCI6IjUyOSIsIlRvcCI6MC4wLCJMZWZ0IjowLjAsIlJpZ2h0IjowLjAsIkJvdHRvbSI6MC4wfSwiQmFja2dyb3VuZCI6eyIkaWQiOiI1MzAiLCJDb2xvciI6eyIkaWQiOiI1MzEiLCJBIjowLCJSIjoyNTUsIkciOjI1NSwiQiI6MjU1fX0sIklzVmlzaWJsZSI6dHJ1ZSwiV2lkdGgiOjAuMCwiSGVpZ2h0IjowLjAsIkJvcmRlclN0eWxlIjp7IiRpZCI6IjUzMiIsIkxpbmVDb2xvciI6bnVsbCwiTGluZVdlaWdodCI6MC4wLCJMaW5lVHlwZSI6MCwiUGFyZW50U3R5bGUiOm51bGx9LCJQYXJlbnRTdHlsZSI6bnVsbH0sIkRhdGVGb3JtYXQiOnsiJGlkIjoiNTMzIiwiRm9ybWF0U3RyaW5nIjoiTU1NIHl5eXkiLCJTZXBhcmF0b3IiOiIvIiwiVXNlSW50ZXJuYXRpb25hbERhdGVGb3JtYXQiOmZhbHNlLCJEYXRlSXNWaXNpYmxlIjp0cnVlLCJUaW1lSXNWaXNpYmxlIjpmYWxzZSwiSG91ckRpZ2l0cyI6MSwiQW1QbURlc2lnbmF0b3IiOjIsIlRyaW0wME1pbnV0ZXMiOmZhbHNlLCJMYXN0S25vd25WaXNpYmlsaXR5U3RhdGUiOm51bGx9LCJXZWVrTnVtYmVyaW5nIjp7IiRpZCI6IjUzNCIsIkZvcm1hdCI6MCwiSXNWaXNpYmxlIjpmYWxzZSwiTGFzdEtub3duVmlzaWJpbGl0eVN0YXRlIjpmYWxzZX0sIklzVmlzaWJsZSI6dHJ1ZSwiUGFyZW50U3R5bGUiOm51bGx9LCJJbmRleCI6MTAsIlNtYXJ0RHVyYXRpb25BY3RpdmF0ZWQiOmZhbHNlLCJEYXRlRm9ybWF0Ijp7IiRyZWYiOiI1MzMifSwiV2Vla051bWJlcmluZyI6eyIkaWQiOiI1MzUiLCJGb3JtYXQiOjAsIklzVmlzaWJsZSI6ZmFsc2UsIkxhc3RLbm93blZpc2liaWxpdHlTdGF0ZSI6ZmFsc2V9LCJJZCI6IjRmMTQzMjIwLTIwOTktNDc1ZS1hOTJmLWZlMDI1N2FkZmNkOSIsIkltcG9ydElkIjpudWxsLCJUaXRsZSI6IkZhbiBDaG9wcGVyOiBEZXNpZ24gcGhhc2UgKEZaSikiLCJOb3RlIjpudWxsLCJIeXBlcmxpbmsiOnsiJGlkIjoiNTM2IiwiQWRkcmVzcyI6IiIsIlN1YkFkZHJlc3MiOiIifSwiSXNDaGFuZ2VkIjpmYWxzZSwiSXNOZXciOmZhbHNlfX1dLCJfbWlsZXN0b25lcyI6W10sIklkIjoiMDAwMDAwMDAtMDAwMC0wMDAwLTAwMDAtMDAwMDAwMDAwMDAwIiwiSXNTaW5nbGVJdGVtUm93Ijp0cnVlfSx7IiRpZCI6IjUzNyIsIl90YXNrcyI6W3siJGlkIjoiNTM4IiwiX2F0dGFjaGVkTWlsZXN0b25lcyI6W10sIlRhc2tEZWZpbml0aW9uIjp7IiRpZCI6IjUzOSIsIkdyb3VwTmFtZSI6bnVsbCwiU3RhcnREYXRlIjoiMjAyNS0wOS0xN1QwMDowMDowMFoiLCJFbmREYXRlIjoiMjAyNi0wNy0xN1QyMzo1OTowMFoiLCJQZXJjZW50YWdlQ29tcGxldGUiOm51bGwsIlN0eWxlIjp7IiRpZCI6IjU0MCIsIlNoYXBlIjoxLCJTaGFwZVRoaWNrbmVzcyI6MCwiRHVyYXRpb25Gb3JtYXQiOjAsIkluY2x1ZGVOb25Xb3JraW5nRGF5c0luRHVyYXRpb24iOmZhbHNlLCJQZXJjZW50YWdlQ29tcGxldGVTdHlsZSI6eyIkaWQiOiI1NDEiLCJGb250U2V0dGluZ3MiOnsiJGlkIjoiNTQyIiwiRm9udFNpemUiOjEwLCJGb250TmFtZSI6IkNhbGlicmkiLCJJc0JvbGQiOmZhbHNlLCJJc0l0YWxpYyI6ZmFsc2UsIklzVW5kZXJsaW5lZCI6ZmFsc2UsIlBhcmVudFN0eWxlIjpudWxsfSwiQXV0b1NpemUiOjAsIkZvcmVncm91bmQiOnsiJGlkIjoiNTQzIiwiQ29sb3IiOnsiJGlkIjoiNTQ0IiwiQSI6MjU1LCJSIjoyMzgsIkciOjIzNiwiQiI6MjI1fX0sIk1heFdpZHRoIjoyMDAuMCwiTWF4SGVpZ2h0IjoiSW5maW5pdHkiLCJTbWFydEZvcmVncm91bmRJc0FjdGl2ZSI6ZmFsc2UsIkhvcml6b250YWxBbGlnbm1lbnQiOjEsIlZlcnRpY2FsQWxpZ25tZW50IjoxLCJTbWFydEZvcmVncm91bmQiOm51bGwsIkJhY2tncm91bmRGaWxsVHlwZSI6MCwiTWFyZ2luIjp7IiRpZCI6IjU0NSIsIlRvcCI6MC4wLCJMZWZ0IjowLjAsIlJpZ2h0IjowLjAsIkJvdHRvbSI6MC4wfSwiUGFkZGluZyI6eyIkaWQiOiI1NDYiLCJUb3AiOjAuMCwiTGVmdCI6MC4wLCJSaWdodCI6MC4wLCJCb3R0b20iOjAuMH0sIkJhY2tncm91bmQiOnsiJGlkIjoiNTQ3IiwiQ29sb3IiOnsiJGlkIjoiNTQ4IiwiQSI6ODksIlIiOjAsIkciOjAsIkIiOjB9fSwiSXNWaXNpYmxlIjp0cnVlLCJXaWR0aCI6MC4wLCJIZWlnaHQiOjAuMCwiQm9yZGVyU3R5bGUiOnsiJGlkIjoiNTQ5IiwiTGluZUNvbG9yIjpudWxsLCJMaW5lV2VpZ2h0IjowLjAsIkxpbmVUeXBlIjowLCJQYXJlbnRTdHlsZSI6bnVsbH0sIlBhcmVudFN0eWxlIjpudWxsfSwiRHVyYXRpb25TdHlsZSI6eyIkaWQiOiI1NTAiLCJGb250U2V0dGluZ3MiOnsiJGlkIjoiNTUxIiwiRm9udFNpemUiOjEwLCJGb250TmFtZSI6IkNhbGlicmkiLCJJc0JvbGQiOmZhbHNlLCJJc0l0YWxpYyI6ZmFsc2UsIklzVW5kZXJsaW5lZCI6ZmFsc2UsIlBhcmVudFN0eWxlIjpudWxsfSwiQXV0b1NpemUiOjAsIkZvcmVncm91bmQiOnsiJGlkIjoiNTUyIiwiQ29sb3IiOnsiJGlkIjoiNTUzIiwiQSI6MjU1LCJSIjoyMzcsIkciOjEyNSwiQiI6NDl9fSwiTWF4V2lkdGgiOjIwMC4wLCJNYXhIZWlnaHQiOiJJbmZpbml0eSIsIlNtYXJ0Rm9yZWdyb3VuZElzQWN0aXZlIjpmYWxzZSwiSG9yaXpvbnRhbEFsaWdubWVudCI6MCwiVmVydGljYWxBbGlnbm1lbnQiOjEsIlNtYXJ0Rm9yZWdyb3VuZCI6bnVsbCwiQmFja2dyb3VuZEZpbGxUeXBlIjowLCJNYXJnaW4iOnsiJGlkIjoiNTU0IiwiVG9wIjowLjAsIkxlZnQiOjAuMCwiUmlnaHQiOjAuMCwiQm90dG9tIjowLjB9LCJQYWRkaW5nIjp7IiRpZCI6IjU1NSIsIlRvcCI6MC4wLCJMZWZ0IjowLjAsIlJpZ2h0IjowLjAsIkJvdHRvbSI6MC4wfSwiQmFja2dyb3VuZCI6eyIkaWQiOiI1NTYiLCJDb2xvciI6eyIkaWQiOiI1NTciLCJBIjoyNTUsIlIiOjIzNywiRyI6MTI1LCJCIjo0OX19LCJJc1Zpc2libGUiOnRydWUsIldpZHRoIjowLjAsIkhlaWdodCI6MC4wLCJCb3JkZXJTdHlsZSI6eyIkaWQiOiI1NTgiLCJMaW5lQ29sb3IiOm51bGwsIkxpbmVXZWlnaHQiOjAuMCwiTGluZVR5cGUiOjAsIlBhcmVudFN0eWxlIjpudWxsfSwiUGFyZW50U3R5bGUiOm51bGx9LCJIb3Jpem9udGFsQ29ubmVjdG9yU3R5bGUiOnsiJGlkIjoiNTU5IiwiTGluZUNvbG9yIjp7IiRpZCI6IjU2MCIsIiR0eXBlIjoiTkxSRS5Db21tb24uRG9tLlNvbGlkQ29sb3JCcnVzaCwgTkxSRS5Db21tb24iLCJDb2xvciI6eyIkaWQiOiI1NjEiLCJBIjoyNTUsIlIiOjAsIkciOjAsIkIiOjB9fSwiTGluZVdlaWdodCI6MC4wLCJMaW5lVHlwZSI6MCwiUGFyZW50U3R5bGUiOm51bGx9LCJWZXJ0aWNhbENvbm5lY3RvclN0eWxlIjp7IiRpZCI6IjU2MiIsIkxpbmVDb2xvciI6eyIkaWQiOiI1NjMiLCIkdHlwZSI6Ik5MUkUuQ29tbW9uLkRvbS5Tb2xpZENvbG9yQnJ1c2gsIE5MUkUuQ29tbW9uIiwiQ29sb3IiOnsiJGlkIjoiNTY0IiwiQSI6MjU1LCJSIjowLCJHIjowLCJCIjowfX0sIkxpbmVXZWlnaHQiOjAuMCwiTGluZVR5cGUiOjAsIlBhcmVudFN0eWxlIjpudWxsfSwiTWFyZ2luIjpudWxsLCJTdGFydERhdGVQb3NpdGlvbiI6MywiRW5kRGF0ZVBvc2l0aW9uIjozLCJEYXRlSXNWaXNpYmxlIjp0cnVlLCJUaXRsZVBvc2l0aW9uIjo0LCJEdXJhdGlvblBvc2l0aW9uIjo2LCJQZXJjZW50YWdlQ29tcGxldGVkUG9zaXRpb24iOjIsIlNwYWNpbmciOjMsIklzQmVsb3dUaW1lYmFuZCI6dHJ1ZSwiUGVyY2VudGFnZUNvbXBsZXRlU2hhcGVPcGFjaXR5IjozNSwiU2hhcGVTdHlsZSI6eyIkaWQiOiI1NjUiLCJNYXJnaW4iOnsiJGlkIjoiNTY2IiwiVG9wIjowLjAsIkxlZnQiOjQuMCwiUmlnaHQiOjQuMCwiQm90dG9tIjowLjB9LCJQYWRkaW5nIjp7IiRpZCI6IjU2NyIsIlRvcCI6MC4wLCJMZWZ0IjowLjAsIlJpZ2h0IjowLjAsIkJvdHRvbSI6MC4wfSwiQmFja2dyb3VuZCI6eyIkaWQiOiI1NjgiLCJDb2xvciI6eyIkaWQiOiI1NjkiLCJBIjoyNTUsIlIiOjE2MCwiRyI6NDMsIkIiOjE0N319LCJJc1Zpc2libGUiOnRydWUsIldpZHRoIjowLjAsIkhlaWdodCI6MTAuMCwiQm9yZGVyU3R5bGUiOnsiJGlkIjoiNTcwIiwiTGluZUNvbG9yIjp7IiRpZCI6IjU3MSIsIiR0eXBlIjoiTkxSRS5Db21tb24uRG9tLlNvbGlkQ29sb3JCcnVzaCwgTkxSRS5Db21tb24iLCJDb2xvciI6eyIkaWQiOiI1NzIiLCJBIjoyNTUsIlIiOjIzNCwiRyI6MjIsIkIiOjMwfX0sIkxpbmVXZWlnaHQiOjAuMCwiTGluZVR5cGUiOjAsIlBhcmVudFN0eWxlIjpudWxsfSwiUGFyZW50U3R5bGUiOm51bGx9LCJUaXRsZVN0eWxlIjp7IiRpZCI6IjU3MyIsIkZvbnRTZXR0aW5ncyI6eyIkaWQiOiI1NzQiLCJGb250U2l6ZSI6MTEsIkZvbnROYW1lIjoiQ2FsaWJyaSIsIklzQm9sZCI6ZmFsc2UsIklzSXRhbGljIjpmYWxzZSwiSXNVbmRlcmxpbmVkIjpmYWxzZSwiUGFyZW50U3R5bGUiOm51bGx9LCJBdXRvU2l6ZSI6MCwiRm9yZWdyb3VuZCI6eyIkaWQiOiI1NzUiLCJDb2xvciI6eyIkaWQiOiI1NzYiLCJBIjoyNTUsIlIiOjAsIkciOjAsIkIiOjB9fSwiTWF4V2lkdGgiOjcyMC4wLCJNYXhIZWlnaHQiOiJJbmZpbml0eSIsIlNtYXJ0Rm9yZWdyb3VuZElzQWN0aXZlIjpmYWxzZSwiSG9yaXpvbnRhbEFsaWdubWVudCI6MSwiVmVydGljYWxBbGlnbm1lbnQiOjEsIlNtYXJ0Rm9yZWdyb3VuZCI6bnVsbCwiQmFja2dyb3VuZEZpbGxUeXBlIjowLCJNYXJnaW4iOnsiJGlkIjoiNTc3IiwiVG9wIjowLjAsIkxlZnQiOjAuMCwiUmlnaHQiOjAuMCwiQm90dG9tIjowLjB9LCJQYWRkaW5nIjp7IiRpZCI6IjU3OCIsIlRvcCI6MC4wLCJMZWZ0IjowLjAsIlJpZ2h0IjowLjAsIkJvdHRvbSI6MC4wfSwiQmFja2dyb3VuZCI6eyIkaWQiOiI1NzkiLCJDb2xvciI6eyIkaWQiOiI1ODAiLCJBIjowLCJSIjoyNTUsIkciOjI1NSwiQiI6MjU1fX0sIklzVmlzaWJsZSI6dHJ1ZSwiV2lkdGgiOjAuMCwiSGVpZ2h0IjowLjAsIkJvcmRlclN0eWxlIjp7IiRpZCI6IjU4MSIsIkxpbmVDb2xvciI6bnVsbCwiTGluZVdlaWdodCI6MC4wLCJMaW5lVHlwZSI6MCwiUGFyZW50U3R5bGUiOm51bGx9LCJQYXJlbnRTdHlsZSI6bnVsbH0sIkRhdGVTdHlsZSI6eyIkaWQiOiI1ODIiLCJGb250U2V0dGluZ3MiOnsiJGlkIjoiNTgzIiwiRm9udFNpemUiOjEwLCJGb250TmFtZSI6IkNhbGlicmkiLCJJc0JvbGQiOmZhbHNlLCJJc0l0YWxpYyI6ZmFsc2UsIklzVW5kZXJsaW5lZCI6ZmFsc2UsIlBhcmVudFN0eWxlIjpudWxsfSwiQXV0b1NpemUiOjAsIkZvcmVncm91bmQiOnsiJGlkIjoiNTg0IiwiQ29sb3IiOnsiJGlkIjoiNTg1IiwiQSI6MjU1LCJSIjoxNCwiRyI6NDAsIkIiOjY1fX0sIk1heFdpZHRoIjoyMDAuMCwiTWF4SGVpZ2h0IjoiSW5maW5pdHkiLCJTbWFydEZvcmVncm91bmRJc0FjdGl2ZSI6ZmFsc2UsIkhvcml6b250YWxBbGlnbm1lbnQiOjIsIlZlcnRpY2FsQWxpZ25tZW50IjoxLCJTbWFydEZvcmVncm91bmQiOm51bGwsIkJhY2tncm91bmRGaWxsVHlwZSI6MCwiTWFyZ2luIjp7IiRpZCI6IjU4NiIsIlRvcCI6MC4wLCJMZWZ0IjowLjAsIlJpZ2h0IjowLjAsIkJvdHRvbSI6MC4wfSwiUGFkZGluZyI6eyIkaWQiOiI1ODciLCJUb3AiOjAuMCwiTGVmdCI6MC4wLCJSaWdodCI6MC4wLCJCb3R0b20iOjAuMH0sIkJhY2tncm91bmQiOnsiJGlkIjoiNTg4IiwiQ29sb3IiOnsiJGlkIjoiNTg5IiwiQSI6MCwiUiI6MjU1LCJHIjoyNTUsIkIiOjI1NX19LCJJc1Zpc2libGUiOnRydWUsIldpZHRoIjowLjAsIkhlaWdodCI6MC4wLCJCb3JkZXJTdHlsZSI6eyIkaWQiOiI1OTAiLCJMaW5lQ29sb3IiOm51bGwsIkxpbmVXZWlnaHQiOjAuMCwiTGluZVR5cGUiOjAsIlBhcmVudFN0eWxlIjpudWxsfSwiUGFyZW50U3R5bGUiOm51bGx9LCJEYXRlRm9ybWF0Ijp7IiRpZCI6IjU5MSIsIkZvcm1hdFN0cmluZyI6Ik1NTSB5eXl5IiwiU2VwYXJhdG9yIjoiLyIsIlVzZUludGVybmF0aW9uYWxEYXRlRm9ybWF0IjpmYWxzZSwiRGF0ZUlzVmlzaWJsZSI6dHJ1ZSwiVGltZUlzVmlzaWJsZSI6ZmFsc2UsIkhvdXJEaWdpdHMiOjEsIkFtUG1EZXNpZ25hdG9yIjoyLCJUcmltMDBNaW51dGVzIjpmYWxzZSwiTGFzdEtub3duVmlzaWJpbGl0eVN0YXRlIjpudWxsfSwiV2Vla051bWJlcmluZyI6eyIkaWQiOiI1OTIiLCJGb3JtYXQiOjAsIklzVmlzaWJsZSI6ZmFsc2UsIkxhc3RLbm93blZpc2liaWxpdHlTdGF0ZSI6ZmFsc2V9LCJJc1Zpc2libGUiOnRydWUsIlBhcmVudFN0eWxlIjpudWxsfSwiSW5kZXgiOjExLCJTbWFydER1cmF0aW9uQWN0aXZhdGVkIjpmYWxzZSwiRGF0ZUZvcm1hdCI6eyIkcmVmIjoiNTkxIn0sIldlZWtOdW1iZXJpbmciOnsiJGlkIjoiNTkzIiwiRm9ybWF0IjowLCJJc1Zpc2libGUiOmZhbHNlLCJMYXN0S25vd25WaXNpYmlsaXR5U3RhdGUiOmZhbHNlfSwiSWQiOiJhOTQ3MmRkZS02NDI1LTQ3NmUtOTZlZS1hODJlYzc3YzVlMzUiLCJJbXBvcnRJZCI6bnVsbCwiVGl0bGUiOiJGYW4gQ2hvcHBlcjogUHJvY3VyZW1lbnQgYW5kIE1hbnVmYWN0dXJpbmcgcGhhc2UgKEZaSikiLCJOb3RlIjpudWxsLCJIeXBlcmxpbmsiOnsiJGlkIjoiNTk0IiwiQWRkcmVzcyI6IiIsIlN1YkFkZHJlc3MiOiIifSwiSXNDaGFuZ2VkIjpmYWxzZSwiSXNOZXciOmZhbHNlfX1dLCJfbWlsZXN0b25lcyI6W10sIklkIjoiMDAwMDAwMDAtMDAwMC0wMDAwLTAwMDAtMDAwMDAwMDAwMDAwIiwiSXNTaW5nbGVJdGVtUm93Ijp0cnVlfSx7IiRpZCI6IjU5NSIsIl90YXNrcyI6W3siJGlkIjoiNTk2IiwiX2F0dGFjaGVkTWlsZXN0b25lcyI6W10sIlRhc2tEZWZpbml0aW9uIjp7IiRpZCI6IjU5NyIsIkdyb3VwTmFtZSI6bnVsbCwiU3RhcnREYXRlIjoiMjAyNi0wNy0yMFQwMDowMDowMFoiLCJFbmREYXRlIjoiMjAyNy0wMi0wNVQyMzo1OTowMFoiLCJQZXJjZW50YWdlQ29tcGxldGUiOm51bGwsIlN0eWxlIjp7IiRpZCI6IjU5OCIsIlNoYXBlIjoxLCJTaGFwZVRoaWNrbmVzcyI6MCwiRHVyYXRpb25Gb3JtYXQiOjAsIkluY2x1ZGVOb25Xb3JraW5nRGF5c0luRHVyYXRpb24iOmZhbHNlLCJQZXJjZW50YWdlQ29tcGxldGVTdHlsZSI6eyIkaWQiOiI1OTkiLCJGb250U2V0dGluZ3MiOnsiJGlkIjoiNjAwIiwiRm9udFNpemUiOjEwLCJGb250TmFtZSI6IkNhbGlicmkiLCJJc0JvbGQiOmZhbHNlLCJJc0l0YWxpYyI6ZmFsc2UsIklzVW5kZXJsaW5lZCI6ZmFsc2UsIlBhcmVudFN0eWxlIjpudWxsfSwiQXV0b1NpemUiOjAsIkZvcmVncm91bmQiOnsiJGlkIjoiNjAxIiwiQ29sb3IiOnsiJGlkIjoiNjAyIiwiQSI6MjU1LCJSIjoyMzIsIkciOjIzMiwiQiI6MjMyfX0sIk1heFdpZHRoIjoyMDAuMCwiTWF4SGVpZ2h0IjoiSW5maW5pdHkiLCJTbWFydEZvcmVncm91bmRJc0FjdGl2ZSI6ZmFsc2UsIkhvcml6b250YWxBbGlnbm1lbnQiOjEsIlZlcnRpY2FsQWxpZ25tZW50IjoxLCJTbWFydEZvcmVncm91bmQiOm51bGwsIkJhY2tncm91bmRGaWxsVHlwZSI6MCwiTWFyZ2luIjp7IiRpZCI6IjYwMyIsIlRvcCI6MC4wLCJMZWZ0IjowLjAsIlJpZ2h0IjowLjAsIkJvdHRvbSI6MC4wfSwiUGFkZGluZyI6eyIkaWQiOiI2MDQiLCJUb3AiOjAuMCwiTGVmdCI6MC4wLCJSaWdodCI6MC4wLCJCb3R0b20iOjAuMH0sIkJhY2tncm91bmQiOnsiJGlkIjoiNjA1IiwiQ29sb3IiOnsiJGlkIjoiNjA2IiwiQSI6ODksIlIiOjAsIkciOjAsIkIiOjB9fSwiSXNWaXNpYmxlIjp0cnVlLCJXaWR0aCI6MC4wLCJIZWlnaHQiOjAuMCwiQm9yZGVyU3R5bGUiOnsiJGlkIjoiNjA3IiwiTGluZUNvbG9yIjpudWxsLCJMaW5lV2VpZ2h0IjowLjAsIkxpbmVUeXBlIjowLCJQYXJlbnRTdHlsZSI6bnVsbH0sIlBhcmVudFN0eWxlIjpudWxsfSwiRHVyYXRpb25TdHlsZSI6eyIkaWQiOiI2MDgiLCJGb250U2V0dGluZ3MiOnsiJGlkIjoiNjA5IiwiRm9udFNpemUiOjEwLCJGb250TmFtZSI6IkNhbGlicmkiLCJJc0JvbGQiOmZhbHNlLCJJc0l0YWxpYyI6ZmFsc2UsIklzVW5kZXJsaW5lZCI6ZmFsc2UsIlBhcmVudFN0eWxlIjpudWxsfSwiQXV0b1NpemUiOjAsIkZvcmVncm91bmQiOnsiJGlkIjoiNjEwIiwiQ29sb3IiOnsiJGlkIjoiNjExIiwiQSI6MjU1LCJSIjoyMzcsIkciOjEyNSwiQiI6NDl9fSwiTWF4V2lkdGgiOjIwMC4wLCJNYXhIZWlnaHQiOiJJbmZpbml0eSIsIlNtYXJ0Rm9yZWdyb3VuZElzQWN0aXZlIjpmYWxzZSwiSG9yaXpvbnRhbEFsaWdubWVudCI6MCwiVmVydGljYWxBbGlnbm1lbnQiOjEsIlNtYXJ0Rm9yZWdyb3VuZCI6bnVsbCwiQmFja2dyb3VuZEZpbGxUeXBlIjowLCJNYXJnaW4iOnsiJGlkIjoiNjEyIiwiVG9wIjowLjAsIkxlZnQiOjAuMCwiUmlnaHQiOjAuMCwiQm90dG9tIjowLjB9LCJQYWRkaW5nIjp7IiRpZCI6IjYxMyIsIlRvcCI6MC4wLCJMZWZ0IjowLjAsIlJpZ2h0IjowLjAsIkJvdHRvbSI6MC4wfSwiQmFja2dyb3VuZCI6eyIkaWQiOiI2MTQiLCJDb2xvciI6eyIkaWQiOiI2MTUiLCJBIjoyNTUsIlIiOjIzNywiRyI6MTI1LCJCIjo0OX19LCJJc1Zpc2libGUiOnRydWUsIldpZHRoIjowLjAsIkhlaWdodCI6MC4wLCJCb3JkZXJTdHlsZSI6eyIkaWQiOiI2MTYiLCJMaW5lQ29sb3IiOm51bGwsIkxpbmVXZWlnaHQiOjAuMCwiTGluZVR5cGUiOjAsIlBhcmVudFN0eWxlIjpudWxsfSwiUGFyZW50U3R5bGUiOm51bGx9LCJIb3Jpem9udGFsQ29ubmVjdG9yU3R5bGUiOnsiJGlkIjoiNjE3IiwiTGluZUNvbG9yIjp7IiRpZCI6IjYxOCIsIiR0eXBlIjoiTkxSRS5Db21tb24uRG9tLlNvbGlkQ29sb3JCcnVzaCwgTkxSRS5Db21tb24iLCJDb2xvciI6eyIkaWQiOiI2MTkiLCJBIjoyNTUsIlIiOjAsIkciOjAsIkIiOjB9fSwiTGluZVdlaWdodCI6MC4wLCJMaW5lVHlwZSI6MCwiUGFyZW50U3R5bGUiOm51bGx9LCJWZXJ0aWNhbENvbm5lY3RvclN0eWxlIjp7IiRpZCI6IjYyMCIsIkxpbmVDb2xvciI6eyIkaWQiOiI2MjEiLCIkdHlwZSI6Ik5MUkUuQ29tbW9uLkRvbS5Tb2xpZENvbG9yQnJ1c2gsIE5MUkUuQ29tbW9uIiwiQ29sb3IiOnsiJGlkIjoiNjIyIiwiQSI6MjU1LCJSIjowLCJHIjowLCJCIjowfX0sIkxpbmVXZWlnaHQiOjAuMCwiTGluZVR5cGUiOjAsIlBhcmVudFN0eWxlIjpudWxsfSwiTWFyZ2luIjpudWxsLCJTdGFydERhdGVQb3NpdGlvbiI6MywiRW5kRGF0ZVBvc2l0aW9uIjozLCJEYXRlSXNWaXNpYmxlIjp0cnVlLCJUaXRsZVBvc2l0aW9uIjo0LCJEdXJhdGlvblBvc2l0aW9uIjo2LCJQZXJjZW50YWdlQ29tcGxldGVkUG9zaXRpb24iOjIsIlNwYWNpbmciOjMsIklzQmVsb3dUaW1lYmFuZCI6dHJ1ZSwiUGVyY2VudGFnZUNvbXBsZXRlU2hhcGVPcGFjaXR5IjozNSwiU2hhcGVTdHlsZSI6eyIkaWQiOiI2MjMiLCJNYXJnaW4iOnsiJGlkIjoiNjI0IiwiVG9wIjowLjAsIkxlZnQiOjQuMCwiUmlnaHQiOjQuMCwiQm90dG9tIjowLjB9LCJQYWRkaW5nIjp7IiRpZCI6IjYyNSIsIlRvcCI6MC4wLCJMZWZ0IjowLjAsIlJpZ2h0IjowLjAsIkJvdHRvbSI6MC4wfSwiQmFja2dyb3VuZCI6eyIkaWQiOiI2MjYiLCJDb2xvciI6eyIkaWQiOiI2MjciLCJBIjoyNTUsIlIiOjE2MCwiRyI6NDMsIkIiOjE0N319LCJJc1Zpc2libGUiOnRydWUsIldpZHRoIjowLjAsIkhlaWdodCI6MTAuMCwiQm9yZGVyU3R5bGUiOnsiJGlkIjoiNjI4IiwiTGluZUNvbG9yIjp7IiRpZCI6IjYyOSIsIiR0eXBlIjoiTkxSRS5Db21tb24uRG9tLlNvbGlkQ29sb3JCcnVzaCwgTkxSRS5Db21tb24iLCJDb2xvciI6eyIkaWQiOiI2MzAiLCJBIjoyNTUsIlIiOjIzNCwiRyI6MjIsIkIiOjMwfX0sIkxpbmVXZWlnaHQiOjAuMCwiTGluZVR5cGUiOjAsIlBhcmVudFN0eWxlIjpudWxsfSwiUGFyZW50U3R5bGUiOm51bGx9LCJUaXRsZVN0eWxlIjp7IiRpZCI6IjYzMSIsIkZvbnRTZXR0aW5ncyI6eyIkaWQiOiI2MzIiLCJGb250U2l6ZSI6MTEsIkZvbnROYW1lIjoiQ2FsaWJyaSIsIklzQm9sZCI6ZmFsc2UsIklzSXRhbGljIjpmYWxzZSwiSXNVbmRlcmxpbmVkIjpmYWxzZSwiUGFyZW50U3R5bGUiOm51bGx9LCJBdXRvU2l6ZSI6MCwiRm9yZWdyb3VuZCI6eyIkaWQiOiI2MzMiLCJDb2xvciI6eyIkaWQiOiI2MzQiLCJBIjoyNTUsIlIiOjAsIkciOjAsIkIiOjB9fSwiTWF4V2lkdGgiOjcyMC4wLCJNYXhIZWlnaHQiOiJJbmZpbml0eSIsIlNtYXJ0Rm9yZWdyb3VuZElzQWN0aXZlIjpmYWxzZSwiSG9yaXpvbnRhbEFsaWdubWVudCI6MCwiVmVydGljYWxBbGlnbm1lbnQiOjEsIlNtYXJ0Rm9yZWdyb3VuZCI6bnVsbCwiQmFja2dyb3VuZEZpbGxUeXBlIjowLCJNYXJnaW4iOnsiJGlkIjoiNjM1IiwiVG9wIjowLjAsIkxlZnQiOjAuMCwiUmlnaHQiOjAuMCwiQm90dG9tIjowLjB9LCJQYWRkaW5nIjp7IiRpZCI6IjYzNiIsIlRvcCI6MC4wLCJMZWZ0IjowLjAsIlJpZ2h0IjowLjAsIkJvdHRvbSI6MC4wfSwiQmFja2dyb3VuZCI6eyIkaWQiOiI2MzciLCJDb2xvciI6eyIkaWQiOiI2MzgiLCJBIjowLCJSIjoyNTUsIkciOjI1NSwiQiI6MjU1fX0sIklzVmlzaWJsZSI6dHJ1ZSwiV2lkdGgiOjAuMCwiSGVpZ2h0IjowLjAsIkJvcmRlclN0eWxlIjp7IiRpZCI6IjYzOSIsIkxpbmVDb2xvciI6bnVsbCwiTGluZVdlaWdodCI6MC4wLCJMaW5lVHlwZSI6MCwiUGFyZW50U3R5bGUiOm51bGx9LCJQYXJlbnRTdHlsZSI6bnVsbH0sIkRhdGVTdHlsZSI6eyIkaWQiOiI2NDAiLCJGb250U2V0dGluZ3MiOnsiJGlkIjoiNjQxIiwiRm9udFNpemUiOjEwLCJGb250TmFtZSI6IkNhbGlicmkiLCJJc0JvbGQiOmZhbHNlLCJJc0l0YWxpYyI6ZmFsc2UsIklzVW5kZXJsaW5lZCI6ZmFsc2UsIlBhcmVudFN0eWxlIjpudWxsfSwiQXV0b1NpemUiOjAsIkZvcmVncm91bmQiOnsiJGlkIjoiNjQyIiwiQ29sb3IiOnsiJGlkIjoiNjQzIiwiQSI6MjU1LCJSIjoxNCwiRyI6NDAsIkIiOjY1fX0sIk1heFdpZHRoIjoyMDAuMCwiTWF4SGVpZ2h0IjoiSW5maW5pdHkiLCJTbWFydEZvcmVncm91bmRJc0FjdGl2ZSI6ZmFsc2UsIkhvcml6b250YWxBbGlnbm1lbnQiOjIsIlZlcnRpY2FsQWxpZ25tZW50IjoxLCJTbWFydEZvcmVncm91bmQiOm51bGwsIkJhY2tncm91bmRGaWxsVHlwZSI6MCwiTWFyZ2luIjp7IiRpZCI6IjY0NCIsIlRvcCI6MC4wLCJMZWZ0IjowLjAsIlJpZ2h0IjowLjAsIkJvdHRvbSI6MC4wfSwiUGFkZGluZyI6eyIkaWQiOiI2NDUiLCJUb3AiOjAuMCwiTGVmdCI6MC4wLCJSaWdodCI6MC4wLCJCb3R0b20iOjAuMH0sIkJhY2tncm91bmQiOnsiJGlkIjoiNjQ2IiwiQ29sb3IiOnsiJGlkIjoiNjQ3IiwiQSI6MCwiUiI6MjU1LCJHIjoyNTUsIkIiOjI1NX19LCJJc1Zpc2libGUiOnRydWUsIldpZHRoIjowLjAsIkhlaWdodCI6MC4wLCJCb3JkZXJTdHlsZSI6eyIkaWQiOiI2NDgiLCJMaW5lQ29sb3IiOm51bGwsIkxpbmVXZWlnaHQiOjAuMCwiTGluZVR5cGUiOjAsIlBhcmVudFN0eWxlIjpudWxsfSwiUGFyZW50U3R5bGUiOm51bGx9LCJEYXRlRm9ybWF0Ijp7IiRpZCI6IjY0OSIsIkZvcm1hdFN0cmluZyI6Ik1NTSB5eXl5IiwiU2VwYXJhdG9yIjoiLyIsIlVzZUludGVybmF0aW9uYWxEYXRlRm9ybWF0IjpmYWxzZSwiRGF0ZUlzVmlzaWJsZSI6dHJ1ZSwiVGltZUlzVmlzaWJsZSI6ZmFsc2UsIkhvdXJEaWdpdHMiOjEsIkFtUG1EZXNpZ25hdG9yIjoyLCJUcmltMDBNaW51dGVzIjpmYWxzZSwiTGFzdEtub3duVmlzaWJpbGl0eVN0YXRlIjpudWxsfSwiV2Vla051bWJlcmluZyI6eyIkaWQiOiI2NTAiLCJGb3JtYXQiOjAsIklzVmlzaWJsZSI6ZmFsc2UsIkxhc3RLbm93blZpc2liaWxpdHlTdGF0ZSI6ZmFsc2V9LCJJc1Zpc2libGUiOnRydWUsIlBhcmVudFN0eWxlIjpudWxsfSwiSW5kZXgiOjEyLCJTbWFydER1cmF0aW9uQWN0aXZhdGVkIjpmYWxzZSwiRGF0ZUZvcm1hdCI6eyIkcmVmIjoiNjQ5In0sIldlZWtOdW1iZXJpbmciOnsiJGlkIjoiNjUxIiwiRm9ybWF0IjowLCJJc1Zpc2libGUiOmZhbHNlLCJMYXN0S25vd25WaXNpYmlsaXR5U3RhdGUiOmZhbHNlfSwiSWQiOiIwZWRiYTA4Yi0zMzAxLTRhY2EtYjkwOS0wMjBjZjhlNmEwM2IiLCJJbXBvcnRJZCI6bnVsbCwiVGl0bGUiOiJGYW4sIFAgYW5kIE0gQ2hvcHBlciA6IEluc3RhbGxhdGlvbiBhbmQgQ29tbWlzc2lvbmluZyBwaGFzZSAoRlpKKSIsIk5vdGUiOm51bGwsIkh5cGVybGluayI6eyIkaWQiOiI2NTIiLCJBZGRyZXNzIjoiIiwiU3ViQWRkcmVzcyI6IiJ9LCJJc0NoYW5nZWQiOmZhbHNlLCJJc05ldyI6ZmFsc2V9fV0sIl9taWxlc3RvbmVzIjpbXSwiSWQiOiIwMDAwMDAwMC0wMDAwLTAwMDAtMDAwMC0wMDAwMDAwMDAwMDAiLCJJc1NpbmdsZUl0ZW1Sb3ciOnRydWV9XSwiSW5kZXgiOjksIklkIjoiZTRlYWQxMGYtMDRjNy00Y2ZkLThmNTUtMWQwNmYzY2U0M2Y5IiwiSGVhZGVyVGV4dCI6bnVsbCwiSXNEZWZhdWx0Ijp0cnVlLCJTdHlsZSI6eyIkaWQiOiI2NTMiLCJIZWFkZXJTdHlsZSI6eyIkaWQiOiI2NTQiLCJUZXh0U3R5bGUiOnsiJGlkIjoiNjU1IiwiRm9udFNldHRpbmdzIjp7IiRpZCI6IjY1NiIsIkZvbnRTaXplIjoxMSwiRm9udE5hbWUiOiJDYWxpYnJpIiwiSXNCb2xkIjpmYWxzZSwiSXNJdGFsaWMiOmZhbHNlLCJJc1VuZGVybGluZWQiOmZhbHNlLCJQYXJlbnRTdHlsZSI6bnVsbH0sIkF1dG9TaXplIjoyLCJGb3JlZ3JvdW5kIjp7IiRpZCI6IjY1NyIsIkNvbG9yIjp7IiRpZCI6IjY1OCIsIkEiOjI1NSwiUiI6MCwiRyI6MCwiQiI6MH19LCJNYXhXaWR0aCI6IkluZmluaXR5IiwiTWF4SGVpZ2h0IjoiSW5maW5pdHkiLCJTbWFydEZvcmVncm91bmRJc0FjdGl2ZSI6ZmFsc2UsIkhvcml6b250YWxBbGlnbm1lbnQiOjAsIlZlcnRpY2FsQWxpZ25tZW50IjowLCJTbWFydEZvcmVncm91bmQiOm51bGwsIkJhY2tncm91bmRGaWxsVHlwZSI6MCwiTWFyZ2luIjp7IiRpZCI6IjY1OSIsIlRvcCI6MC4wLCJMZWZ0IjowLjAsIlJpZ2h0IjowLjAsIkJvdHRvbSI6MC4wfSwiUGFkZGluZyI6eyIkaWQiOiI2NjAiLCJUb3AiOjAuMCwiTGVmdCI6MC4wLCJSaWdodCI6MC4wLCJCb3R0b20iOjAuMH0sIkJhY2tncm91bmQiOnsiJGlkIjoiNjYxIiwiQ29sb3IiOnsiJGlkIjoiNjYyIiwiQSI6MjU1LCJSIjowLCJHIjowLCJCIjowfX0sIklzVmlzaWJsZSI6dHJ1ZSwiV2lkdGgiOjAuMCwiSGVpZ2h0IjowLjAsIkJvcmRlclN0eWxlIjpudWxsLCJQYXJlbnRTdHlsZSI6bnVsbH0sIlJlY3RhbmdsZVN0eWxlIjp7IiRpZCI6IjY2MyIsIk1hcmdpbiI6eyIkaWQiOiI2NjQiLCJUb3AiOjAuMCwiTGVmdCI6MC4wLCJSaWdodCI6MC4wLCJCb3R0b20iOjAuMH0sIlBhZGRpbmciOnsiJGlkIjoiNjY1IiwiVG9wIjowLjAsIkxlZnQiOjAuMCwiUmlnaHQiOjAuMCwiQm90dG9tIjowLjB9LCJCYWNrZ3JvdW5kIjp7IiRpZCI6IjY2NiIsIkNvbG9yIjp7IiRpZCI6IjY2NyIsIkEiOjYzLCJSIjoyMzMsIkciOjExMywiQiI6NTB9fSwiSXNWaXNpYmxlIjp0cnVlLCJXaWR0aCI6MC4wLCJIZWlnaHQiOjAuMCwiQm9yZGVyU3R5bGUiOnsiJGlkIjoiNjY4IiwiTGluZUNvbG9yIjp7IiRpZCI6IjY2OSIsIiR0eXBlIjoiTkxSRS5Db21tb24uRG9tLlNvbGlkQ29sb3JCcnVzaCwgTkxSRS5Db21tb24iLCJDb2xvciI6eyIkaWQiOiI2NzAiLCJBIjoyNTUsIlIiOjI1NSwiRyI6MjU1LCJCIjoyNTV9fSwiTGluZVdlaWdodCI6MC4wLCJMaW5lVHlwZSI6MCwiUGFyZW50U3R5bGUiOm51bGx9LCJQYXJlbnRTdHlsZSI6bnVsbH0sIk1hcmdpbiI6eyIkaWQiOiI2NzEiLCJUb3AiOjAuMCwiTGVmdCI6MC4wLCJSaWdodCI6MC4wLCJCb3R0b20iOjAuMH0sIlBhZGRpbmciOnsiJGlkIjoiNjcyIiwiVG9wIjowLjAsIkxlZnQiOjAuMCwiUmlnaHQiOjAuMCwiQm90dG9tIjowLjB9LCJCYWNrZ3JvdW5kIjpudWxsLCJJc1Zpc2libGUiOnRydWUsIldpZHRoIjowLjAsIkhlaWdodCI6MC4wLCJCb3JkZXJTdHlsZSI6bnVsbCwiUGFyZW50U3R5bGUiOm51bGx9LCJCYWNrZ3JvdW5kU3R5bGUiOnsiJGlkIjoiNjczIiwiTWFyZ2luIjp7IiRpZCI6IjY3NCIsIlRvcCI6MC4wLCJMZWZ0IjowLjAsIlJpZ2h0IjowLjAsIkJvdHRvbSI6MC4wfSwiUGFkZGluZyI6eyIkaWQiOiI2NzUiLCJUb3AiOjAuMCwiTGVmdCI6MC4wLCJSaWdodCI6MC4wLCJCb3R0b20iOjAuMH0sIkJhY2tncm91bmQiOnsiJGlkIjoiNjc2IiwiQ29sb3IiOnsiJGlkIjoiNjc3IiwiQSI6NTEsIlIiOjIwMCwiRyI6MjAwLCJCIjoyMDB9fSwiSXNWaXNpYmxlIjp0cnVlLCJXaWR0aCI6MC4wLCJIZWlnaHQiOjAuMCwiQm9yZGVyU3R5bGUiOnsiJGlkIjoiNjc4IiwiTGluZUNvbG9yIjp7IiRpZCI6IjY3OSIsIiR0eXBlIjoiTkxSRS5Db21tb24uRG9tLlNvbGlkQ29sb3JCcnVzaCwgTkxSRS5Db21tb24iLCJDb2xvciI6eyIkaWQiOiI2ODAiLCJBIjoyNTUsIlIiOjIzNCwiRyI6MjIsIkIiOjMwfX0sIkxpbmVXZWlnaHQiOjAuMCwiTGluZVR5cGUiOjAsIlBhcmVudFN0eWxlIjpudWxsfSwiUGFyZW50U3R5bGUiOm51bGx9LCJNYXJnaW4iOnsiJGlkIjoiNjgxIiwiVG9wIjowLjAsIkxlZnQiOjAuMCwiUmlnaHQiOjAuMCwiQm90dG9tIjowLjB9LCJQYWRkaW5nIjp7IiRpZCI6IjY4MiIsIlRvcCI6MC4wLCJMZWZ0IjowLjAsIlJpZ2h0IjowLjAsIkJvdHRvbSI6MC4wfSwiSXNWaXNpYmxlIjp0cnVlLCJXaWR0aCI6MC4wLCJIZWlnaHQiOjAuMCwiQm9yZGVyU3R5bGUiOnsiJGlkIjoiNjgzIiwiTGluZUNvbG9yIjpudWxsLCJMaW5lV2VpZ2h0IjowLjAsIkxpbmVUeXBlIjowLCJQYXJlbnRTdHlsZSI6bnVsbH0sIlBhcmVudFN0eWxlIjpudWxsfX1dLCJJZCI6IjAwODRlNTM1LTMxNmYtNDExYi05NDAxLWIwYWRjOWY4YjNmYyIsIkluZGV4Ijo5LCJIZWFkZXJUZXh0IjoiTm8uIDIgLSBDcml0aWNhbCBQYXRoIEZhbiBDaG9wcGVyIFxyXG4oNSBkYXlzIFRGKSIsIlN0eWxlIjp7IiRpZCI6IjY4NCIsIlN0eWxlSWQiOiI5ODUxM2UxMC01NTFjLTRmMzAtYWMxMS1hMDY5MGU5MDMxMzQiLCJIZWFkZXJTdHlsZSI6eyIkaWQiOiI2ODUiLCJUZXh0SXNWZXJ0aWNhbCI6ZmFsc2UsIlRleHRTdHlsZSI6eyIkaWQiOiI2ODYiLCJGb250U2V0dGluZ3MiOnsiJGlkIjoiNjg3IiwiRm9udFNpemUiOjExLCJGb250TmFtZSI6IkNhbGlicmkiLCJJc0JvbGQiOmZhbHNlLCJJc0l0YWxpYyI6ZmFsc2UsIklzVW5kZXJsaW5lZCI6ZmFsc2UsIlBhcmVudFN0eWxlIjpudWxsfSwiQXV0b1NpemUiOjIsIkZvcmVncm91bmQiOnsiJGlkIjoiNjg4IiwiQ29sb3IiOnsiJGlkIjoiNjg5IiwiQSI6MjU1LCJSIjoyNTUsIkciOjI1NSwiQiI6MjU1fX0sIk1heFdpZHRoIjoiSW5maW5pdHkiLCJNYXhIZWlnaHQiOiJJbmZpbml0eSIsIlNtYXJ0Rm9yZWdyb3VuZElzQWN0aXZlIjpmYWxzZSwiSG9yaXpvbnRhbEFsaWdubWVudCI6MCwiVmVydGljYWxBbGlnbm1lbnQiOjAsIlNtYXJ0Rm9yZWdyb3VuZCI6bnVsbCwiQmFja2dyb3VuZEZpbGxUeXBlIjowLCJNYXJnaW4iOnsiJGlkIjoiNjkwIiwiVG9wIjowLjAsIkxlZnQiOjAuMCwiUmlnaHQiOjAuMCwiQm90dG9tIjowLjB9LCJQYWRkaW5nIjp7IiRpZCI6IjY5MSIsIlRvcCI6MC4wLCJMZWZ0IjowLjAsIlJpZ2h0IjowLjAsIkJvdHRvbSI6MC4wfSwiQmFja2dyb3VuZCI6eyIkaWQiOiI2OTIiLCJDb2xvciI6eyIkaWQiOiI2OTMiLCJBIjoyNTUsIlIiOjI1NSwiRyI6MjU1LCJCIjoyNTV9fSwiSXNWaXNpYmxlIjp0cnVlLCJXaWR0aCI6MC4wLCJIZWlnaHQiOjAuMCwiQm9yZGVyU3R5bGUiOm51bGwsIlBhcmVudFN0eWxlIjpudWxsfSwiUmVjdGFuZ2xlU3R5bGUiOnsiJGlkIjoiNjk0IiwiTWFyZ2luIjp7IiRpZCI6IjY5NSIsIlRvcCI6MC4wLCJMZWZ0IjowLjAsIlJpZ2h0IjowLjAsIkJvdHRvbSI6MC4wfSwiUGFkZGluZyI6eyIkaWQiOiI2OTYiLCJUb3AiOjAuMCwiTGVmdCI6MC4wLCJSaWdodCI6MC4wLCJCb3R0b20iOjAuMH0sIkJhY2tncm91bmQiOnsiJGlkIjoiNjk3IiwiQ29sb3IiOnsiJGlkIjoiNjk4IiwiQSI6MjU1LCJSIjoxNjAsIkciOjQzLCJCIjoxNDd9fSwiSXNWaXNpYmxlIjp0cnVlLCJXaWR0aCI6MC4wLCJIZWlnaHQiOjAuMCwiQm9yZGVyU3R5bGUiOnsiJGlkIjoiNjk5IiwiTGluZUNvbG9yIjp7IiRpZCI6IjcwMCIsIiR0eXBlIjoiTkxSRS5Db21tb24uRG9tLlNvbGlkQ29sb3JCcnVzaCwgTkxSRS5Db21tb24iLCJDb2xvciI6eyIkaWQiOiI3MDEiLCJBIjoyNTUsIlIiOjI1NSwiRyI6MjU1LCJCIjoyNTV9fSwiTGluZVdlaWdodCI6MC4wLCJMaW5lVHlwZSI6MCwiUGFyZW50U3R5bGUiOm51bGx9LCJQYXJlbnRTdHlsZSI6bnVsbH0sIk1hcmdpbiI6eyIkaWQiOiI3MDIiLCJUb3AiOjAuMCwiTGVmdCI6MC4wLCJSaWdodCI6MC4wLCJCb3R0b20iOjAuMH0sIlBhZGRpbmciOnsiJGlkIjoiNzAzIiwiVG9wIjowLjAsIkxlZnQiOjAuMCwiUmlnaHQiOjAuMCwiQm90dG9tIjowLjB9LCJCYWNrZ3JvdW5kIjpudWxsLCJJc1Zpc2libGUiOnRydWUsIldpZHRoIjowLjAsIkhlaWdodCI6MC4wLCJCb3JkZXJTdHlsZSI6bnVsbCwiUGFyZW50U3R5bGUiOm51bGx9LCJCYWNrZ3JvdW5kU3R5bGUiOnsiJGlkIjoiNzA0IiwiTWFyZ2luIjp7IiRpZCI6IjcwNSIsIlRvcCI6MC4wLCJMZWZ0IjowLjAsIlJpZ2h0IjowLjAsIkJvdHRvbSI6MC4wfSwiUGFkZGluZyI6eyIkaWQiOiI3MDYiLCJUb3AiOjAuMCwiTGVmdCI6MC4wLCJSaWdodCI6MC4wLCJCb3R0b20iOjAuMH0sIkJhY2tncm91bmQiOnsiJGlkIjoiNzA3IiwiQ29sb3IiOnsiJGlkIjoiNzA4IiwiQSI6NTEsIlIiOjIwMCwiRyI6MjAwLCJCIjoyMDB9fSwiSXNWaXNpYmxlIjp0cnVlLCJXaWR0aCI6MC4wLCJIZWlnaHQiOjAuMCwiQm9yZGVyU3R5bGUiOnsiJGlkIjoiNzA5IiwiTGluZUNvbG9yIjp7IiRpZCI6IjcxMCIsIiR0eXBlIjoiTkxSRS5Db21tb24uRG9tLlNvbGlkQ29sb3JCcnVzaCwgTkxSRS5Db21tb24iLCJDb2xvciI6eyIkaWQiOiI3MTEiLCJBIjoyNTUsIlIiOjIzNCwiRyI6MjIsIkIiOjMwfX0sIkxpbmVXZWlnaHQiOjAuMCwiTGluZVR5cGUiOjAsIlBhcmVudFN0eWxlIjpudWxsfSwiUGFyZW50U3R5bGUiOm51bGx9LCJJc0Fib3ZlVGltZWJhbmQiOmZhbHNlLCJTcGFjaW5nIjozLCJEZWZhdWx0U3dpbWxhbmVUYXNrU3R5bGUiOnsiJGlkIjoiNzEyIiwiJHR5cGUiOiJOTFJFLkNvbW1vbi5Eb20uU3R5bGVzLkV4cGxpY2l0U2V0YWJsZVRhc2tTdHlsZSwgTkxSRS5Db21tb24iLCJTaGFwZSI6MSwiU2hhcGVUaGlja25lc3MiOjAsIkR1cmF0aW9uRm9ybWF0IjowLCJJbmNsdWRlTm9uV29ya2luZ0RheXNJbkR1cmF0aW9uIjpmYWxzZSwiUGVyY2VudGFnZUNvbXBsZXRlU3R5bGUiOnsiJGlkIjoiNzEzIiwiRm9udFNldHRpbmdzIjp7IiRpZCI6IjcxNCIsIkZvbnRTaXplIjoxMCwiRm9udE5hbWUiOiJDYWxpYnJpIiwiSXNCb2xkIjpmYWxzZSwiSXNJdGFsaWMiOmZhbHNlLCJJc1VuZGVybGluZWQiOmZhbHNlLCJQYXJlbnRTdHlsZSI6bnVsbH0sIkF1dG9TaXplIjowLCJGb3JlZ3JvdW5kIjp7IiRpZCI6IjcxNSIsIkNvbG9yIjp7IiRpZCI6IjcxNiIsIkEiOjI1NSwiUiI6MjMyLCJHIjoyMzIsIkIiOjIzMn19LCJNYXhXaWR0aCI6MjAwLjAsIk1heEhlaWdodCI6IkluZmluaXR5IiwiU21hcnRGb3JlZ3JvdW5kSXNBY3RpdmUiOmZhbHNlLCJIb3Jpem9udGFsQWxpZ25tZW50IjoxLCJWZXJ0aWNhbEFsaWdubWVudCI6MSwiU21hcnRGb3JlZ3JvdW5kIjpudWxsLCJCYWNrZ3JvdW5kRmlsbFR5cGUiOjAsIk1hcmdpbiI6eyIkaWQiOiI3MTciLCJUb3AiOjAuMCwiTGVmdCI6MC4wLCJSaWdodCI6MC4wLCJCb3R0b20iOjAuMH0sIlBhZGRpbmciOnsiJGlkIjoiNzE4IiwiVG9wIjowLjAsIkxlZnQiOjAuMCwiUmlnaHQiOjAuMCwiQm90dG9tIjowLjB9LCJCYWNrZ3JvdW5kIjp7IiRpZCI6IjcxOSIsIkNvbG9yIjp7IiRpZCI6IjcyMCIsIkEiOjg5LCJSIjowLCJHIjowLCJCIjowfX0sIklzVmlzaWJsZSI6dHJ1ZSwiV2lkdGgiOjAuMCwiSGVpZ2h0IjowLjAsIkJvcmRlclN0eWxlIjp7IiRpZCI6IjcyMSIsIkxpbmVDb2xvciI6bnVsbCwiTGluZVdlaWdodCI6MC4wLCJMaW5lVHlwZSI6MCwiUGFyZW50U3R5bGUiOm51bGx9LCJQYXJlbnRTdHlsZSI6bnVsbH0sIkR1cmF0aW9uU3R5bGUiOnsiJGlkIjoiNzIyIiwiRm9udFNldHRpbmdzIjp7IiRpZCI6IjcyMyIsIkZvbnRTaXplIjoxMCwiRm9udE5hbWUiOiJDYWxpYnJpIiwiSXNCb2xkIjpmYWxzZSwiSXNJdGFsaWMiOmZhbHNlLCJJc1VuZGVybGluZWQiOmZhbHNlLCJQYXJlbnRTdHlsZSI6bnVsbH0sIkF1dG9TaXplIjowLCJGb3JlZ3JvdW5kIjp7IiRpZCI6IjcyNCIsIkNvbG9yIjp7IiRpZCI6IjcyNSIsIkEiOjI1NSwiUiI6MjM3LCJHIjoxMjUsIkIiOjQ5fX0sIk1heFdpZHRoIjoyMDAuMCwiTWF4SGVpZ2h0IjoiSW5maW5pdHkiLCJTbWFydEZvcmVncm91bmRJc0FjdGl2ZSI6ZmFsc2UsIkhvcml6b250YWxBbGlnbm1lbnQiOjAsIlZlcnRpY2FsQWxpZ25tZW50IjoxLCJTbWFydEZvcmVncm91bmQiOm51bGwsIkJhY2tncm91bmRGaWxsVHlwZSI6MCwiTWFyZ2luIjp7IiRpZCI6IjcyNiIsIlRvcCI6MC4wLCJMZWZ0IjowLjAsIlJpZ2h0IjowLjAsIkJvdHRvbSI6MC4wfSwiUGFkZGluZyI6eyIkaWQiOiI3MjciLCJUb3AiOjAuMCwiTGVmdCI6MC4wLCJSaWdodCI6MC4wLCJCb3R0b20iOjAuMH0sIkJhY2tncm91bmQiOnsiJGlkIjoiNzI4IiwiQ29sb3IiOnsiJGlkIjoiNzI5IiwiQSI6MjU1LCJSIjoyMzcsIkciOjEyNSwiQiI6NDl9fSwiSXNWaXNpYmxlIjp0cnVlLCJXaWR0aCI6MC4wLCJIZWlnaHQiOjAuMCwiQm9yZGVyU3R5bGUiOnsiJGlkIjoiNzMwIiwiTGluZUNvbG9yIjpudWxsLCJMaW5lV2VpZ2h0IjowLjAsIkxpbmVUeXBlIjowLCJQYXJlbnRTdHlsZSI6bnVsbH0sIlBhcmVudFN0eWxlIjpudWxsfSwiSG9yaXpvbnRhbENvbm5lY3RvclN0eWxlIjp7IiRpZCI6IjczMSIsIkxpbmVDb2xvciI6eyIkaWQiOiI3MzIiLCIkdHlwZSI6Ik5MUkUuQ29tbW9uLkRvbS5Tb2xpZENvbG9yQnJ1c2gsIE5MUkUuQ29tbW9uIiwiQ29sb3IiOnsiJGlkIjoiNzMzIiwiQSI6MjU1LCJSIjowLCJHIjowLCJCIjowfX0sIkxpbmVXZWlnaHQiOjAuMCwiTGluZVR5cGUiOjAsIlBhcmVudFN0eWxlIjpudWxsfSwiVmVydGljYWxDb25uZWN0b3JTdHlsZSI6eyIkaWQiOiI3MzQiLCJMaW5lQ29sb3IiOnsiJGlkIjoiNzM1IiwiJHR5cGUiOiJOTFJFLkNvbW1vbi5Eb20uU29saWRDb2xvckJydXNoLCBOTFJFLkNvbW1vbiIsIkNvbG9yIjp7IiRpZCI6IjczNiIsIkEiOjI1NSwiUiI6MCwiRyI6MCwiQiI6MH19LCJMaW5lV2VpZ2h0IjowLjAsIkxpbmVUeXBlIjowLCJQYXJlbnRTdHlsZSI6bnVsbH0sIk1hcmdpbiI6bnVsbCwiU3RhcnREYXRlUG9zaXRpb24iOjMsIkVuZERhdGVQb3NpdGlvbiI6MywiRGF0ZUlzVmlzaWJsZSI6dHJ1ZSwiVGl0bGVQb3NpdGlvbiI6NCwiRHVyYXRpb25Qb3NpdGlvbiI6NiwiUGVyY2VudGFnZUNvbXBsZXRlZFBvc2l0aW9uIjoyLCJTcGFjaW5nIjozLCJJc0JlbG93VGltZWJhbmQiOmZhbHNlLCJQZXJjZW50YWdlQ29tcGxldGVTaGFwZU9wYWNpdHkiOjM1LCJTaGFwZVN0eWxlIjp7IiRpZCI6IjczNyIsIk1hcmdpbiI6eyIkaWQiOiI3MzgiLCJUb3AiOjAuMCwiTGVmdCI6NC4wLCJSaWdodCI6NC4wLCJCb3R0b20iOjAuMH0sIlBhZGRpbmciOnsiJGlkIjoiNzM5IiwiVG9wIjowLjAsIkxlZnQiOjAuMCwiUmlnaHQiOjAuMCwiQm90dG9tIjowLjB9LCJCYWNrZ3JvdW5kIjp7IiRpZCI6Ijc0MCIsIkNvbG9yIjp7IiRpZCI6Ijc0MSIsIkEiOjI1NSwiUiI6MjMzLCJHIjoxMTMsIkIiOjUwfX0sIklzVmlzaWJsZSI6dHJ1ZSwiV2lkdGgiOjAuMCwiSGVpZ2h0IjoxMC4wLCJCb3JkZXJTdHlsZSI6eyIkaWQiOiI3NDIiLCJMaW5lQ29sb3IiOnsiJGlkIjoiNzQzIiwiJHR5cGUiOiJOTFJFLkNvbW1vbi5Eb20uU29saWRDb2xvckJydXNoLCBOTFJFLkNvbW1vbiIsIkNvbG9yIjp7IiRpZCI6Ijc0NCIsIkEiOjI1NSwiUiI6MjM0LCJHIjoyMiwiQiI6MzB9fSwiTGluZVdlaWdodCI6MC4wLCJMaW5lVHlwZSI6MCwiUGFyZW50U3R5bGUiOm51bGx9LCJQYXJlbnRTdHlsZSI6bnVsbH0sIlRpdGxlU3R5bGUiOnsiJGlkIjoiNzQ1IiwiRm9udFNldHRpbmdzIjp7IiRpZCI6Ijc0NiIsIkZvbnRTaXplIjoxMSwiRm9udE5hbWUiOiJDYWxpYnJpIiwiSXNCb2xkIjpmYWxzZSwiSXNJdGFsaWMiOmZhbHNlLCJJc1VuZGVybGluZWQiOmZhbHNlLCJQYXJlbnRTdHlsZSI6bnVsbH0sIkF1dG9TaXplIjowLCJGb3JlZ3JvdW5kIjp7IiRpZCI6Ijc0NyIsIkNvbG9yIjp7IiRpZCI6Ijc0OC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3NDkiLCJUb3AiOjAuMCwiTGVmdCI6MC4wLCJSaWdodCI6MC4wLCJCb3R0b20iOjAuMH0sIlBhZGRpbmciOnsiJGlkIjoiNzUwIiwiVG9wIjowLjAsIkxlZnQiOjAuMCwiUmlnaHQiOjAuMCwiQm90dG9tIjowLjB9LCJCYWNrZ3JvdW5kIjp7IiRpZCI6Ijc1MSIsIkNvbG9yIjp7IiRpZCI6Ijc1MiIsIkEiOjI1NSwiUiI6MCwiRyI6MCwiQiI6MH19LCJJc1Zpc2libGUiOnRydWUsIldpZHRoIjowLjAsIkhlaWdodCI6MC4wLCJCb3JkZXJTdHlsZSI6eyIkaWQiOiI3NTMiLCJMaW5lQ29sb3IiOm51bGwsIkxpbmVXZWlnaHQiOjAuMCwiTGluZVR5cGUiOjAsIlBhcmVudFN0eWxlIjpudWxsfSwiUGFyZW50U3R5bGUiOm51bGx9LCJEYXRlU3R5bGUiOnsiJGlkIjoiNzU0IiwiRm9udFNldHRpbmdzIjp7IiRpZCI6Ijc1NSIsIkZvbnRTaXplIjoxMCwiRm9udE5hbWUiOiJDYWxpYnJpIiwiSXNCb2xkIjpmYWxzZSwiSXNJdGFsaWMiOmZhbHNlLCJJc1VuZGVybGluZWQiOmZhbHNlLCJQYXJlbnRTdHlsZSI6bnVsbH0sIkF1dG9TaXplIjowLCJGb3JlZ3JvdW5kIjp7IiRpZCI6Ijc1NiIsIkNvbG9yIjp7IiRpZCI6Ijc1NyIsIkEiOjI1NSwiUiI6MTQsIkciOjQwLCJCIjo2NX19LCJNYXhXaWR0aCI6MjAwLjAsIk1heEhlaWdodCI6IkluZmluaXR5IiwiU21hcnRGb3JlZ3JvdW5kSXNBY3RpdmUiOmZhbHNlLCJIb3Jpem9udGFsQWxpZ25tZW50IjoyLCJWZXJ0aWNhbEFsaWdubWVudCI6MSwiU21hcnRGb3JlZ3JvdW5kIjpudWxsLCJCYWNrZ3JvdW5kRmlsbFR5cGUiOjAsIk1hcmdpbiI6eyIkaWQiOiI3NTgiLCJUb3AiOjAuMCwiTGVmdCI6MC4wLCJSaWdodCI6MC4wLCJCb3R0b20iOjAuMH0sIlBhZGRpbmciOnsiJGlkIjoiNzU5IiwiVG9wIjowLjAsIkxlZnQiOjAuMCwiUmlnaHQiOjAuMCwiQm90dG9tIjowLjB9LCJCYWNrZ3JvdW5kIjp7IiRpZCI6Ijc2MCIsIkNvbG9yIjp7IiRpZCI6Ijc2MSIsIkEiOjI1NSwiUiI6MTQsIkciOjQwLCJCIjo2NX19LCJJc1Zpc2libGUiOnRydWUsIldpZHRoIjowLjAsIkhlaWdodCI6MC4wLCJCb3JkZXJTdHlsZSI6eyIkaWQiOiI3NjIiLCJMaW5lQ29sb3IiOm51bGwsIkxpbmVXZWlnaHQiOjAuMCwiTGluZVR5cGUiOjAsIlBhcmVudFN0eWxlIjpudWxsfSwiUGFyZW50U3R5bGUiOm51bGx9LCJEYXRlRm9ybWF0Ijp7IiRpZCI6Ijc2My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3NjQiLCJGb3JtYXQiOjAsIklzVmlzaWJsZSI6ZmFsc2UsIkxhc3RLbm93blZpc2liaWxpdHlTdGF0ZSI6ZmFsc2V9LCJJc1Zpc2libGUiOnRydWUsIlBhcmVudFN0eWxlIjpudWxsLCJfZXhwbGljaXRseVNldCI6eyIkaWQiOiI3NjUiLCJTaGFwZVN0eWxlIjpmYWxzZSwiVGl0bGVTdHlsZSI6ZmFsc2UsIkRhdGVTdHlsZSI6ZmFsc2UsIkhvcml6b250YWxDb25uZWN0b3JTdHlsZSI6ZmFsc2UsIlZlcnRpY2FsQ29ubmVjdG9yU3R5bGUiOmZhbHNlLCJQZXJjZW50YWdlQ29tcGxldGVTaGFwZU9wYWNpdHkiOmZhbHNlLCJTaGFwZSI6ZmFsc2UsIlNoYXBlVGhpY2tuZXNzIjpmYWxzZSwiRHVyYXRpb25Gb3JtYXQiOmZhbHNlLCJJbmNsdWRlTm9uV29ya2luZ0RheXNJbkR1cmF0aW9uIjpmYWxzZSwiTWFyZ2luIjpmYWxzZSwiU3RhcnREYXRlUG9zaXRpb24iOmZhbHNlLCJFbmREYXRlUG9zaXRpb24iOmZhbHNlLCJUaXRsZVBvc2l0aW9uIjpmYWxzZSwiRHVyYXRpb25Qb3NpdGlvbiI6ZmFsc2UsIlBlcmNlbnRhZ2VDb21wbGV0ZWRQb3NpdGlvbiI6ZmFsc2UsIlNwYWNpbmciOmZhbHNlLCJJc0JlbG93VGltZWJhbmQiOmZhbHNlLCJEYXRlRm9ybWF0IjpmYWxzZSwiV2Vla051bWJlcmluZyI6ZmFsc2UsIklzVmlzaWJsZSI6ZmFsc2V9fSwiRGVmYXVsdFN3aW1sYW5lTW90U3R5bGUiOnsiJGlkIjoiNzY2IiwiU2hhcGUiOjEsIkNvbm5lY3Rvck1hcmdpbiI6eyIkaWQiOiI3NjciLCJUb3AiOjAuMCwiTGVmdCI6Mi4wLCJSaWdodCI6Mi4wLCJCb3R0b20iOjAuMH0sIkNvbm5lY3RvclN0eWxlIjp7IiRpZCI6Ijc2OCIsIkxpbmVDb2xvciI6eyIkaWQiOiI3NjkiLCIkdHlwZSI6Ik5MUkUuQ29tbW9uLkRvbS5Tb2xpZENvbG9yQnJ1c2gsIE5MUkUuQ29tbW9uIiwiQ29sb3IiOnsiJGlkIjoiNzcwIiwiQSI6MTI3LCJSIjoxMjgsIkciOjUzLCJCIjoxNH19LCJMaW5lV2VpZ2h0IjoxLjAsIkxpbmVUeXBlIjowLCJQYXJlbnRTdHlsZSI6bnVsbH0sIklzQmVsb3dUaW1lYmFuZCI6ZmFsc2UsIlBvc2l0aW9uT25UYXNrIjoxLCJIaWRlRGF0ZSI6ZmFsc2UsIlNoYXBlU2l6ZSI6MCwiU3BhY2luZyI6MC4wLCJQYWRkaW5nIjp7IiRpZCI6Ijc3MSIsIlRvcCI6NS4wLCJMZWZ0IjozLjAsIlJpZ2h0IjowLjAsIkJvdHRvbSI6Mi4wfSwiU2hhcGVTdHlsZSI6eyIkaWQiOiI3NzIiLCJNYXJnaW4iOnsiJGlkIjoiNzczIiwiVG9wIjowLjAsIkxlZnQiOjAuMCwiUmlnaHQiOjAuMCwiQm90dG9tIjowLjB9LCJQYWRkaW5nIjp7IiRpZCI6Ijc3NCIsIlRvcCI6MC4wLCJMZWZ0IjowLjAsIlJpZ2h0IjowLjAsIkJvdHRvbSI6MC4wfSwiQmFja2dyb3VuZCI6eyIkaWQiOiI3NzUiLCJDb2xvciI6eyIkaWQiOiI3NzYiLCJBIjoyNTUsIlIiOjEyOCwiRyI6NTMsIkIiOjE0fX0sIklzVmlzaWJsZSI6dHJ1ZSwiV2lkdGgiOjEyLjAsIkhlaWdodCI6MTQuMCwiQm9yZGVyU3R5bGUiOnsiJGlkIjoiNzc3IiwiTGluZUNvbG9yIjp7IiRpZCI6Ijc3OCIsIiR0eXBlIjoiTkxSRS5Db21tb24uRG9tLlNvbGlkQ29sb3JCcnVzaCwgTkxSRS5Db21tb24iLCJDb2xvciI6eyIkaWQiOiI3NzkiLCJBIjoyNTUsIlIiOjI1NSwiRyI6MjU1LCJCIjoyNTV9fSwiTGluZVdlaWdodCI6MC4wLCJMaW5lVHlwZSI6MCwiUGFyZW50U3R5bGUiOm51bGx9LCJQYXJlbnRTdHlsZSI6bnVsbH0sIlRpdGxlU3R5bGUiOnsiJGlkIjoiNzgwIiwiRm9udFNldHRpbmdzIjp7IiRpZCI6Ijc4MSIsIkZvbnRTaXplIjoxMSwiRm9udE5hbWUiOiJDYWxpYnJpIiwiSXNCb2xkIjpmYWxzZSwiSXNJdGFsaWMiOmZhbHNlLCJJc1VuZGVybGluZWQiOmZhbHNlLCJQYXJlbnRTdHlsZSI6bnVsbH0sIkF1dG9TaXplIjowLCJGb3JlZ3JvdW5kIjp7IiRpZCI6Ijc4MiIsIkNvbG9yIjp7IiRpZCI6Ijc4MyIsIkEiOjI1NSwiUiI6MCwiRyI6MCwiQiI6MH19LCJNYXhXaWR0aCI6MjAwLjAsIk1heEhlaWdodCI6IkluZmluaXR5IiwiU21hcnRGb3JlZ3JvdW5kSXNBY3RpdmUiOmZhbHNlLCJIb3Jpem9udGFsQWxpZ25tZW50IjoxLCJWZXJ0aWNhbEFsaWdubWVudCI6MSwiU21hcnRGb3JlZ3JvdW5kIjpudWxsLCJCYWNrZ3JvdW5kRmlsbFR5cGUiOjAsIk1hcmdpbiI6eyIkaWQiOiI3ODQiLCJUb3AiOjAuMCwiTGVmdCI6MC4wLCJSaWdodCI6MC4wLCJCb3R0b20iOjAuMH0sIlBhZGRpbmciOnsiJGlkIjoiNzg1IiwiVG9wIjowLjAsIkxlZnQiOjAuMCwiUmlnaHQiOjAuMCwiQm90dG9tIjowLjB9LCJCYWNrZ3JvdW5kIjp7IiRpZCI6Ijc4NiIsIkNvbG9yIjp7IiRpZCI6Ijc4NyIsIkEiOjI1NSwiUiI6MCwiRyI6MCwiQiI6MH19LCJJc1Zpc2libGUiOnRydWUsIldpZHRoIjowLjAsIkhlaWdodCI6MC4wLCJCb3JkZXJTdHlsZSI6eyIkaWQiOiI3ODgiLCJMaW5lQ29sb3IiOm51bGwsIkxpbmVXZWlnaHQiOjAuMCwiTGluZVR5cGUiOjAsIlBhcmVudFN0eWxlIjpudWxsfSwiUGFyZW50U3R5bGUiOm51bGx9LCJEYXRlU3R5bGUiOnsiJGlkIjoiNzg5IiwiRm9udFNldHRpbmdzIjp7IiRpZCI6Ijc5MCIsIkZvbnRTaXplIjoxMCwiRm9udE5hbWUiOiJDYWxpYnJpIiwiSXNCb2xkIjpmYWxzZSwiSXNJdGFsaWMiOmZhbHNlLCJJc1VuZGVybGluZWQiOmZhbHNlLCJQYXJlbnRTdHlsZSI6bnVsbH0sIkF1dG9TaXplIjowLCJGb3JlZ3JvdW5kIjp7IiRpZCI6Ijc5MSIsIkNvbG9yIjp7IiRpZCI6Ijc5MiIsIkEiOjI1NSwiUiI6MTQsIkciOjQwLCJCIjo2NX19LCJNYXhXaWR0aCI6MjAwLjAsIk1heEhlaWdodCI6IkluZmluaXR5IiwiU21hcnRGb3JlZ3JvdW5kSXNBY3RpdmUiOmZhbHNlLCJIb3Jpem9udGFsQWxpZ25tZW50IjoxLCJWZXJ0aWNhbEFsaWdubWVudCI6MSwiU21hcnRGb3JlZ3JvdW5kIjpudWxsLCJCYWNrZ3JvdW5kRmlsbFR5cGUiOjAsIk1hcmdpbiI6eyIkaWQiOiI3OTMiLCJUb3AiOjAuMCwiTGVmdCI6MC4wLCJSaWdodCI6MC4wLCJCb3R0b20iOjAuMH0sIlBhZGRpbmciOnsiJGlkIjoiNzk0IiwiVG9wIjowLjAsIkxlZnQiOjAuMCwiUmlnaHQiOjAuMCwiQm90dG9tIjowLjB9LCJCYWNrZ3JvdW5kIjp7IiRpZCI6Ijc5NSIsIkNvbG9yIjp7IiRpZCI6Ijc5NiIsIkEiOjI1NSwiUiI6MTQsIkciOjQwLCJCIjo2NX19LCJJc1Zpc2libGUiOnRydWUsIldpZHRoIjowLjAsIkhlaWdodCI6MC4wLCJCb3JkZXJTdHlsZSI6eyIkaWQiOiI3OTciLCJMaW5lQ29sb3IiOm51bGwsIkxpbmVXZWlnaHQiOjAuMCwiTGluZVR5cGUiOjAsIlBhcmVudFN0eWxlIjpudWxsfSwiUGFyZW50U3R5bGUiOm51bGx9LCJEYXRlRm9ybWF0Ijp7IiRpZCI6Ijc5OC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3OTkiLCJGb3JtYXQiOjAsIklzVmlzaWJsZSI6ZmFsc2UsIkxhc3RLbm93blZpc2liaWxpdHlTdGF0ZSI6ZmFsc2V9LCJJc1Zpc2libGUiOmZhbHNlLCJQYXJlbnRTdHlsZSI6bnVsbH0sIkRlZmF1bHRTd2ltbGFuZU1pbGVzdG9uZVN0eWxlIjp7IiRpZCI6IjgwMCIsIlRpdGxlUG9zaXRpb24iOiJMZWZ0IiwiRGF0ZVBvc2l0aW9uIjoiUmlnaHQiLCJTaGFwZVR5cGUiOjEsIlNoYXBlU2l6ZSI6MCwiU3BhY2luZyI6NSwiU2hhcGVTdHlsZSI6eyIkaWQiOiI4MDEiLCJNYXJnaW4iOnsiJGlkIjoiODAyIiwiVG9wIjowLjAsIkxlZnQiOjAuMCwiUmlnaHQiOjAuMCwiQm90dG9tIjowLjB9LCJQYWRkaW5nIjp7IiRpZCI6IjgwMyIsIlRvcCI6MC4wLCJMZWZ0IjowLjAsIlJpZ2h0IjowLjAsIkJvdHRvbSI6MC4wfSwiQmFja2dyb3VuZCI6eyIkaWQiOiI4MDQiLCJDb2xvciI6eyIkaWQiOiI4MDUiLCJBIjoyNTUsIlIiOjIzMywiRyI6MTEzLCJCIjo1MH19LCJJc1Zpc2libGUiOnRydWUsIldpZHRoIjoxMi4wLCJIZWlnaHQiOjE0LjAsIkJvcmRlclN0eWxlIjp7IiRpZCI6IjgwNiIsIkxpbmVDb2xvciI6eyIkaWQiOiI4MDciLCIkdHlwZSI6Ik5MUkUuQ29tbW9uLkRvbS5Tb2xpZENvbG9yQnJ1c2gsIE5MUkUuQ29tbW9uIiwiQ29sb3IiOnsiJGlkIjoiODA4IiwiQSI6MjU1LCJSIjoyMzQsIkciOjIyLCJCIjozMH19LCJMaW5lV2VpZ2h0IjowLjAsIkxpbmVUeXBlIjowLCJQYXJlbnRTdHlsZSI6bnVsbH0sIlBhcmVudFN0eWxlIjpudWxsfSwiVGl0bGVTdHlsZSI6eyIkaWQiOiI4MDkiLCJGb250U2V0dGluZ3MiOnsiJGlkIjoiODEwIiwiRm9udFNpemUiOjExLCJGb250TmFtZSI6IkNhbGlicmkiLCJJc0JvbGQiOmZhbHNlLCJJc0l0YWxpYyI6ZmFsc2UsIklzVW5kZXJsaW5lZCI6ZmFsc2UsIlBhcmVudFN0eWxlIjpudWxsfSwiQXV0b1NpemUiOjAsIkZvcmVncm91bmQiOnsiJGlkIjoiODExIiwiQ29sb3IiOnsiJGlkIjoiODEyIiwiQSI6MjU1LCJSIjowLCJHIjowLCJCIjowfX0sIk1heFdpZHRoIjoyMDAuMCwiTWF4SGVpZ2h0IjoiSW5maW5pdHkiLCJTbWFydEZvcmVncm91bmRJc0FjdGl2ZSI6ZmFsc2UsIkhvcml6b250YWxBbGlnbm1lbnQiOjIsIlZlcnRpY2FsQWxpZ25tZW50IjoxLCJTbWFydEZvcmVncm91bmQiOm51bGwsIkJhY2tncm91bmRGaWxsVHlwZSI6MCwiTWFyZ2luIjp7IiRpZCI6IjgxMyIsIlRvcCI6MC4wLCJMZWZ0IjowLjAsIlJpZ2h0IjowLjAsIkJvdHRvbSI6MC4wfSwiUGFkZGluZyI6eyIkaWQiOiI4MTQiLCJUb3AiOjAuMCwiTGVmdCI6MC4wLCJSaWdodCI6MC4wLCJCb3R0b20iOjAuMH0sIkJhY2tncm91bmQiOnsiJGlkIjoiODE1IiwiQ29sb3IiOnsiJGlkIjoiODE2IiwiQSI6MjU1LCJSIjowLCJHIjowLCJCIjowfX0sIklzVmlzaWJsZSI6dHJ1ZSwiV2lkdGgiOjAuMCwiSGVpZ2h0IjowLjAsIkJvcmRlclN0eWxlIjp7IiRpZCI6IjgxNyIsIkxpbmVDb2xvciI6bnVsbCwiTGluZVdlaWdodCI6MC4wLCJMaW5lVHlwZSI6MCwiUGFyZW50U3R5bGUiOm51bGx9LCJQYXJlbnRTdHlsZSI6bnVsbH0sIkRhdGVTdHlsZSI6eyIkaWQiOiI4MTgiLCJGb250U2V0dGluZ3MiOnsiJGlkIjoiODE5IiwiRm9udFNpemUiOjEwLCJGb250TmFtZSI6IkNhbGlicmkiLCJJc0JvbGQiOmZhbHNlLCJJc0l0YWxpYyI6ZmFsc2UsIklzVW5kZXJsaW5lZCI6ZmFsc2UsIlBhcmVudFN0eWxlIjpudWxsfSwiQXV0b1NpemUiOjAsIkZvcmVncm91bmQiOnsiJGlkIjoiODIwIiwiQ29sb3IiOnsiJGlkIjoiODIxIiwiQSI6MjU1LCJSIjoxNCwiRyI6NDAsIkIiOjY1fX0sIk1heFdpZHRoIjoyMDAuMCwiTWF4SGVpZ2h0IjoiSW5maW5pdHkiLCJTbWFydEZvcmVncm91bmRJc0FjdGl2ZSI6ZmFsc2UsIkhvcml6b250YWxBbGlnbm1lbnQiOjAsIlZlcnRpY2FsQWxpZ25tZW50IjoxLCJTbWFydEZvcmVncm91bmQiOm51bGwsIkJhY2tncm91bmRGaWxsVHlwZSI6MCwiTWFyZ2luIjp7IiRpZCI6IjgyMiIsIlRvcCI6MC4wLCJMZWZ0IjowLjAsIlJpZ2h0IjowLjAsIkJvdHRvbSI6MC4wfSwiUGFkZGluZyI6eyIkaWQiOiI4MjMiLCJUb3AiOjAuMCwiTGVmdCI6MC4wLCJSaWdodCI6MC4wLCJCb3R0b20iOjAuMH0sIkJhY2tncm91bmQiOnsiJGlkIjoiODI0IiwiQ29sb3IiOnsiJGlkIjoiODI1IiwiQSI6MjU1LCJSIjoxNCwiRyI6NDAsIkIiOjY1fX0sIklzVmlzaWJsZSI6dHJ1ZSwiV2lkdGgiOjAuMCwiSGVpZ2h0IjowLjAsIkJvcmRlclN0eWxlIjp7IiRpZCI6IjgyNiIsIkxpbmVDb2xvciI6bnVsbCwiTGluZVdlaWdodCI6MC4wLCJMaW5lVHlwZSI6MCwiUGFyZW50U3R5bGUiOm51bGx9LCJQYXJlbnRTdHlsZSI6bnVsbH0sIkRhdGVGb3JtYXQiOnsiJGlkIjoiODI3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gyOCIsIkZvcm1hdCI6MCwiSXNWaXNpYmxlIjpmYWxzZSwiTGFzdEtub3duVmlzaWJpbGl0eVN0YXRlIjpmYWxzZX0sIklzVmlzaWJsZSI6dHJ1ZSwiUGFyZW50U3R5bGUiOm51bGx9LCJEZWZhdWx0U3dpbWxhbmVBY3Rpdml0eVN0eWxlIjp7IiRpZCI6IjgyOSIsIkhlYWRlclN0eWxlIjp7IiRpZCI6IjgzMCIsIlRleHRTdHlsZSI6eyIkaWQiOiI4MzEiLCJGb250U2V0dGluZ3MiOnsiJGlkIjoiODMyIiwiRm9udFNpemUiOjExLCJGb250TmFtZSI6IkNhbGlicmkiLCJJc0JvbGQiOmZhbHNlLCJJc0l0YWxpYyI6ZmFsc2UsIklzVW5kZXJsaW5lZCI6ZmFsc2UsIlBhcmVudFN0eWxlIjpudWxsfSwiQXV0b1NpemUiOjIsIkZvcmVncm91bmQiOnsiJGlkIjoiODMzIiwiQ29sb3IiOnsiJGlkIjoiODM0IiwiQSI6MjU1LCJSIjowLCJHIjowLCJCIjowfX0sIk1heFdpZHRoIjoiSW5maW5pdHkiLCJNYXhIZWlnaHQiOiJJbmZpbml0eSIsIlNtYXJ0Rm9yZWdyb3VuZElzQWN0aXZlIjpmYWxzZSwiSG9yaXpvbnRhbEFsaWdubWVudCI6MCwiVmVydGljYWxBbGlnbm1lbnQiOjAsIlNtYXJ0Rm9yZWdyb3VuZCI6bnVsbCwiQmFja2dyb3VuZEZpbGxUeXBlIjowLCJNYXJnaW4iOnsiJGlkIjoiODM1IiwiVG9wIjowLjAsIkxlZnQiOjAuMCwiUmlnaHQiOjAuMCwiQm90dG9tIjowLjB9LCJQYWRkaW5nIjp7IiRpZCI6IjgzNiIsIlRvcCI6MC4wLCJMZWZ0IjowLjAsIlJpZ2h0IjowLjAsIkJvdHRvbSI6MC4wfSwiQmFja2dyb3VuZCI6eyIkaWQiOiI4MzciLCJDb2xvciI6eyIkaWQiOiI4MzgiLCJBIjoyNTUsIlIiOjAsIkciOjAsIkIiOjB9fSwiSXNWaXNpYmxlIjp0cnVlLCJXaWR0aCI6MC4wLCJIZWlnaHQiOjAuMCwiQm9yZGVyU3R5bGUiOm51bGwsIlBhcmVudFN0eWxlIjpudWxsfSwiUmVjdGFuZ2xlU3R5bGUiOnsiJGlkIjoiODM5IiwiTWFyZ2luIjp7IiRpZCI6Ijg0MCIsIlRvcCI6MC4wLCJMZWZ0IjowLjAsIlJpZ2h0IjowLjAsIkJvdHRvbSI6MC4wfSwiUGFkZGluZyI6eyIkaWQiOiI4NDEiLCJUb3AiOjAuMCwiTGVmdCI6MC4wLCJSaWdodCI6MC4wLCJCb3R0b20iOjAuMH0sIkJhY2tncm91bmQiOnsiJGlkIjoiODQyIiwiQ29sb3IiOnsiJGlkIjoiODQzIiwiQSI6NjMsIlIiOjIzMywiRyI6MTEzLCJCIjo1MH19LCJJc1Zpc2libGUiOnRydWUsIldpZHRoIjowLjAsIkhlaWdodCI6MC4wLCJCb3JkZXJTdHlsZSI6eyIkaWQiOiI4NDQiLCJMaW5lQ29sb3IiOnsiJGlkIjoiODQ1IiwiJHR5cGUiOiJOTFJFLkNvbW1vbi5Eb20uU29saWRDb2xvckJydXNoLCBOTFJFLkNvbW1vbiIsIkNvbG9yIjp7IiRpZCI6Ijg0NiIsIkEiOjI1NSwiUiI6MjU1LCJHIjoyNTUsIkIiOjI1NX19LCJMaW5lV2VpZ2h0IjowLjAsIkxpbmVUeXBlIjowLCJQYXJlbnRTdHlsZSI6bnVsbH0sIlBhcmVudFN0eWxlIjpudWxsfSwiTWFyZ2luIjp7IiRpZCI6Ijg0NyIsIlRvcCI6MC4wLCJMZWZ0IjowLjAsIlJpZ2h0IjowLjAsIkJvdHRvbSI6MC4wfSwiUGFkZGluZyI6eyIkaWQiOiI4NDgiLCJUb3AiOjAuMCwiTGVmdCI6MC4wLCJSaWdodCI6MC4wLCJCb3R0b20iOjAuMH0sIkJhY2tncm91bmQiOm51bGwsIklzVmlzaWJsZSI6dHJ1ZSwiV2lkdGgiOjAuMCwiSGVpZ2h0IjowLjAsIkJvcmRlclN0eWxlIjpudWxsLCJQYXJlbnRTdHlsZSI6bnVsbH0sIkJhY2tncm91bmRTdHlsZSI6eyIkaWQiOiI4NDkiLCJNYXJnaW4iOnsiJGlkIjoiODUwIiwiVG9wIjowLjAsIkxlZnQiOjAuMCwiUmlnaHQiOjAuMCwiQm90dG9tIjowLjB9LCJQYWRkaW5nIjp7IiRpZCI6Ijg1MSIsIlRvcCI6MC4wLCJMZWZ0IjowLjAsIlJpZ2h0IjowLjAsIkJvdHRvbSI6MC4wfSwiQmFja2dyb3VuZCI6eyIkaWQiOiI4NTIiLCJDb2xvciI6eyIkaWQiOiI4NTMiLCJBIjo1MSwiUiI6MjAwLCJHIjoyMDAsIkIiOjIwMH19LCJJc1Zpc2libGUiOnRydWUsIldpZHRoIjowLjAsIkhlaWdodCI6MC4wLCJCb3JkZXJTdHlsZSI6eyIkaWQiOiI4NTQiLCJMaW5lQ29sb3IiOnsiJGlkIjoiODU1IiwiJHR5cGUiOiJOTFJFLkNvbW1vbi5Eb20uU29saWRDb2xvckJydXNoLCBOTFJFLkNvbW1vbiIsIkNvbG9yIjp7IiRpZCI6Ijg1NiIsIkEiOjI1NSwiUiI6MjM0LCJHIjoyMiwiQiI6MzB9fSwiTGluZVdlaWdodCI6MC4wLCJMaW5lVHlwZSI6MCwiUGFyZW50U3R5bGUiOm51bGx9LCJQYXJlbnRTdHlsZSI6bnVsbH0sIk1hcmdpbiI6eyIkaWQiOiI4NTciLCJUb3AiOjAuMCwiTGVmdCI6MC4wLCJSaWdodCI6MC4wLCJCb3R0b20iOjAuMH0sIlBhZGRpbmciOnsiJGlkIjoiODU4IiwiVG9wIjowLjAsIkxlZnQiOjAuMCwiUmlnaHQiOjAuMCwiQm90dG9tIjowLjB9LCJJc1Zpc2libGUiOnRydWUsIldpZHRoIjowLjAsIkhlaWdodCI6MC4wLCJCb3JkZXJTdHlsZSI6eyIkaWQiOiI4NTkiLCJMaW5lQ29sb3IiOm51bGwsIkxpbmVXZWlnaHQiOjAuMCwiTGluZVR5cGUiOjAsIlBhcmVudFN0eWxlIjpudWxsfSwiUGFyZW50U3R5bGUiOm51bGx9LCJNYXJnaW4iOnsiJGlkIjoiODYwIiwiVG9wIjowLjAsIkxlZnQiOjAuMCwiUmlnaHQiOjAuMCwiQm90dG9tIjowLjB9LCJQYWRkaW5nIjp7IiRpZCI6Ijg2MSIsIlRvcCI6MC4wLCJMZWZ0IjowLjAsIlJpZ2h0IjowLjAsIkJvdHRvbSI6MC4wfSwiSXNWaXNpYmxlIjp0cnVlLCJXaWR0aCI6MC4wLCJIZWlnaHQiOjAuMCwiQm9yZGVyU3R5bGUiOnsiJGlkIjoiODYyIiwiTGluZUNvbG9yIjpudWxsLCJMaW5lV2VpZ2h0IjowLjAsIkxpbmVUeXBlIjowLCJQYXJlbnRTdHlsZSI6bnVsbH0sIlBhcmVudFN0eWxlIjpudWxsfX0seyIkaWQiOiI4NjMiLCJfYWN0aXZpdGllcyI6W3siJGlkIjoiODY0IiwiX3Jvd3MiOlt7IiRpZCI6Ijg2NSIsIl90YXNrcyI6W3siJGlkIjoiODY2IiwiX2F0dGFjaGVkTWlsZXN0b25lcyI6W10sIlRhc2tEZWZpbml0aW9uIjp7IiRpZCI6Ijg2NyIsIkdyb3VwTmFtZSI6bnVsbCwiU3RhcnREYXRlIjoiMjAyNS0wNC0wMVQwMDowMDowMFoiLCJFbmREYXRlIjoiMjAyNS0xMi0xOFQyMzo1OTowMFoiLCJQZXJjZW50YWdlQ29tcGxldGUiOm51bGwsIlN0eWxlIjp7IiRpZCI6Ijg2OCIsIlNoYXBlIjoxLCJTaGFwZVRoaWNrbmVzcyI6MCwiRHVyYXRpb25Gb3JtYXQiOjAsIkluY2x1ZGVOb25Xb3JraW5nRGF5c0luRHVyYXRpb24iOmZhbHNlLCJQZXJjZW50YWdlQ29tcGxldGVTdHlsZSI6eyIkaWQiOiI4NjkiLCJGb250U2V0dGluZ3MiOnsiJGlkIjoiODcwIiwiRm9udFNpemUiOjEwLCJGb250TmFtZSI6IkNhbGlicmkiLCJJc0JvbGQiOmZhbHNlLCJJc0l0YWxpYyI6ZmFsc2UsIklzVW5kZXJsaW5lZCI6ZmFsc2UsIlBhcmVudFN0eWxlIjpudWxsfSwiQXV0b1NpemUiOjAsIkZvcmVncm91bmQiOnsiJGlkIjoiODcxIiwiQ29sb3IiOnsiJGlkIjoiODcyIiwiQSI6MjU1LCJSIjoyMzIsIkciOjIzMiwiQiI6MjMyfX0sIk1heFdpZHRoIjoyMDAuMCwiTWF4SGVpZ2h0IjoiSW5maW5pdHkiLCJTbWFydEZvcmVncm91bmRJc0FjdGl2ZSI6ZmFsc2UsIkhvcml6b250YWxBbGlnbm1lbnQiOjEsIlZlcnRpY2FsQWxpZ25tZW50IjoxLCJTbWFydEZvcmVncm91bmQiOm51bGwsIkJhY2tncm91bmRGaWxsVHlwZSI6MCwiTWFyZ2luIjp7IiRpZCI6Ijg3MyIsIlRvcCI6MC4wLCJMZWZ0IjowLjAsIlJpZ2h0IjowLjAsIkJvdHRvbSI6MC4wfSwiUGFkZGluZyI6eyIkaWQiOiI4NzQiLCJUb3AiOjAuMCwiTGVmdCI6MC4wLCJSaWdodCI6MC4wLCJCb3R0b20iOjAuMH0sIkJhY2tncm91bmQiOnsiJGlkIjoiODc1IiwiQ29sb3IiOnsiJGlkIjoiODc2IiwiQSI6ODksIlIiOjAsIkciOjAsIkIiOjB9fSwiSXNWaXNpYmxlIjp0cnVlLCJXaWR0aCI6MC4wLCJIZWlnaHQiOjAuMCwiQm9yZGVyU3R5bGUiOnsiJGlkIjoiODc3IiwiTGluZUNvbG9yIjpudWxsLCJMaW5lV2VpZ2h0IjowLjAsIkxpbmVUeXBlIjowLCJQYXJlbnRTdHlsZSI6bnVsbH0sIlBhcmVudFN0eWxlIjpudWxsfSwiRHVyYXRpb25TdHlsZSI6eyIkaWQiOiI4NzgiLCJGb250U2V0dGluZ3MiOnsiJGlkIjoiODc5IiwiRm9udFNpemUiOjEwLCJGb250TmFtZSI6IkNhbGlicmkiLCJJc0JvbGQiOmZhbHNlLCJJc0l0YWxpYyI6ZmFsc2UsIklzVW5kZXJsaW5lZCI6ZmFsc2UsIlBhcmVudFN0eWxlIjpudWxsfSwiQXV0b1NpemUiOjIsIkZvcmVncm91bmQiOnsiJGlkIjoiODgwIiwiQ29sb3IiOnsiJGlkIjoiODgxIiwiQSI6MjU1LCJSIjoyMzcsIkciOjEyNSwiQiI6NDl9fSwiTWF4V2lkdGgiOjIwMC4wLCJNYXhIZWlnaHQiOiJJbmZpbml0eSIsIlNtYXJ0Rm9yZWdyb3VuZElzQWN0aXZlIjpmYWxzZSwiSG9yaXpvbnRhbEFsaWdubWVudCI6MCwiVmVydGljYWxBbGlnbm1lbnQiOjEsIlNtYXJ0Rm9yZWdyb3VuZCI6bnVsbCwiQmFja2dyb3VuZEZpbGxUeXBlIjowLCJNYXJnaW4iOnsiJGlkIjoiODgyIiwiVG9wIjowLjAsIkxlZnQiOjAuMCwiUmlnaHQiOjAuMCwiQm90dG9tIjowLjB9LCJQYWRkaW5nIjp7IiRpZCI6Ijg4MyIsIlRvcCI6MC4wLCJMZWZ0IjowLjAsIlJpZ2h0IjowLjAsIkJvdHRvbSI6MC4wfSwiQmFja2dyb3VuZCI6eyIkaWQiOiI4ODQiLCJDb2xvciI6eyIkaWQiOiI4ODUiLCJBIjoyNTUsIlIiOjIzNywiRyI6MTI1LCJCIjo0OX19LCJJc1Zpc2libGUiOmZhbHNlLCJXaWR0aCI6MC4wLCJIZWlnaHQiOjAuMCwiQm9yZGVyU3R5bGUiOnsiJGlkIjoiODg2IiwiTGluZUNvbG9yIjpudWxsLCJMaW5lV2VpZ2h0IjowLjAsIkxpbmVUeXBlIjowLCJQYXJlbnRTdHlsZSI6bnVsbH0sIlBhcmVudFN0eWxlIjpudWxsfSwiSG9yaXpvbnRhbENvbm5lY3RvclN0eWxlIjp7IiRpZCI6Ijg4NyIsIkxpbmVDb2xvciI6eyIkaWQiOiI4ODgiLCIkdHlwZSI6Ik5MUkUuQ29tbW9uLkRvbS5Tb2xpZENvbG9yQnJ1c2gsIE5MUkUuQ29tbW9uIiwiQ29sb3IiOnsiJGlkIjoiODg5IiwiQSI6MjU1LCJSIjowLCJHIjowLCJCIjowfX0sIkxpbmVXZWlnaHQiOjAuMCwiTGluZVR5cGUiOjAsIlBhcmVudFN0eWxlIjpudWxsfSwiVmVydGljYWxDb25uZWN0b3JTdHlsZSI6eyIkaWQiOiI4OTAiLCJMaW5lQ29sb3IiOnsiJGlkIjoiODkxIiwiJHR5cGUiOiJOTFJFLkNvbW1vbi5Eb20uU29saWRDb2xvckJydXNoLCBOTFJFLkNvbW1vbiIsIkNvbG9yIjp7IiRpZCI6Ijg5MiIsIkEiOjI1NSwiUiI6MCwiRyI6MCwiQiI6MH19LCJMaW5lV2VpZ2h0IjowLjAsIkxpbmVUeXBlIjowLCJQYXJlbnRTdHlsZSI6bnVsbH0sIk1hcmdpbiI6bnVsbCwiU3RhcnREYXRlUG9zaXRpb24iOjYsIkVuZERhdGVQb3NpdGlvbiI6NiwiRGF0ZUlzVmlzaWJsZSI6ZmFsc2UsIlRpdGxlUG9zaXRpb24iOjQsIkR1cmF0aW9uUG9zaXRpb24iOjYsIlBlcmNlbnRhZ2VDb21wbGV0ZWRQb3NpdGlvbiI6NiwiU3BhY2luZyI6MywiSXNCZWxvd1RpbWViYW5kIjp0cnVlLCJQZXJjZW50YWdlQ29tcGxldGVTaGFwZU9wYWNpdHkiOjM1LCJTaGFwZVN0eWxlIjp7IiRpZCI6Ijg5MyIsIk1hcmdpbiI6eyIkaWQiOiI4OTQiLCJUb3AiOjAuMCwiTGVmdCI6NC4wLCJSaWdodCI6NC4wLCJCb3R0b20iOjAuMH0sIlBhZGRpbmciOnsiJGlkIjoiODk1IiwiVG9wIjowLjAsIkxlZnQiOjAuMCwiUmlnaHQiOjAuMCwiQm90dG9tIjowLjB9LCJCYWNrZ3JvdW5kIjp7IiRpZCI6Ijg5NiIsIkNvbG9yIjp7IiRpZCI6Ijg5NyIsIkEiOjI1NSwiUiI6MjEsIkciOjk2LCJCIjoxMzB9fSwiSXNWaXNpYmxlIjp0cnVlLCJXaWR0aCI6MjMyLjAsIkhlaWdodCI6MTAuMCwiQm9yZGVyU3R5bGUiOnsiJGlkIjoiODk4IiwiTGluZUNvbG9yIjp7IiRpZCI6Ijg5OSIsIiR0eXBlIjoiTkxSRS5Db21tb24uRG9tLlNvbGlkQ29sb3JCcnVzaCwgTkxSRS5Db21tb24iLCJDb2xvciI6eyIkaWQiOiI5MDAiLCJBIjoyNTUsIlIiOjIzNCwiRyI6MjIsIkIiOjMwfX0sIkxpbmVXZWlnaHQiOjAuMCwiTGluZVR5cGUiOjAsIlBhcmVudFN0eWxlIjpudWxsfSwiUGFyZW50U3R5bGUiOm51bGx9LCJUaXRsZVN0eWxlIjp7IiRpZCI6IjkwMSIsIkZvbnRTZXR0aW5ncyI6eyIkaWQiOiI5MDIiLCJGb250U2l6ZSI6MTEsIkZvbnROYW1lIjoiQ2FsaWJyaSIsIklzQm9sZCI6ZmFsc2UsIklzSXRhbGljIjpmYWxzZSwiSXNVbmRlcmxpbmVkIjpmYWxzZSwiUGFyZW50U3R5bGUiOm51bGx9LCJBdXRvU2l6ZSI6MiwiRm9yZWdyb3VuZCI6eyIkaWQiOiI5MDMiLCJDb2xvciI6eyIkaWQiOiI5MDQiLCJBIjoyNTUsIlIiOjAsIkciOjAsIkIiOjB9fSwiTWF4V2lkdGgiOjI3Ny4wLCJNYXhIZWlnaHQiOiJJbmZpbml0eSIsIlNtYXJ0Rm9yZWdyb3VuZElzQWN0aXZlIjpmYWxzZSwiSG9yaXpvbnRhbEFsaWdubWVudCI6MCwiVmVydGljYWxBbGlnbm1lbnQiOjEsIlNtYXJ0Rm9yZWdyb3VuZCI6bnVsbCwiQmFja2dyb3VuZEZpbGxUeXBlIjowLCJNYXJnaW4iOnsiJGlkIjoiOTA1IiwiVG9wIjowLjAsIkxlZnQiOjAuMCwiUmlnaHQiOjAuMCwiQm90dG9tIjowLjB9LCJQYWRkaW5nIjp7IiRpZCI6IjkwNiIsIlRvcCI6MC4wLCJMZWZ0IjowLjAsIlJpZ2h0IjowLjAsIkJvdHRvbSI6MC4wfSwiQmFja2dyb3VuZCI6eyIkaWQiOiI5MDciLCJDb2xvciI6eyIkaWQiOiI5MDgiLCJBIjowLCJSIjoyNTUsIkciOjI1NSwiQiI6MjU1fX0sIklzVmlzaWJsZSI6dHJ1ZSwiV2lkdGgiOjAuMCwiSGVpZ2h0IjowLjAsIkJvcmRlclN0eWxlIjp7IiRpZCI6IjkwOSIsIkxpbmVDb2xvciI6bnVsbCwiTGluZVdlaWdodCI6MC4wLCJMaW5lVHlwZSI6MCwiUGFyZW50U3R5bGUiOm51bGx9LCJQYXJlbnRTdHlsZSI6bnVsbH0sIkRhdGVTdHlsZSI6eyIkaWQiOiI5MTAiLCJGb250U2V0dGluZ3MiOnsiJGlkIjoiOTExIiwiRm9udFNpemUiOjEwLCJGb250TmFtZSI6IkNhbGlicmkiLCJJc0JvbGQiOmZhbHNlLCJJc0l0YWxpYyI6ZmFsc2UsIklzVW5kZXJsaW5lZCI6ZmFsc2UsIlBhcmVudFN0eWxlIjpudWxsfSwiQXV0b1NpemUiOjIsIkZvcmVncm91bmQiOnsiJGlkIjoiOTEyIiwiQ29sb3IiOnsiJGlkIjoiOTEzIiwiQSI6MjU1LCJSIjoxNCwiRyI6NDAsIkIiOjY1fX0sIk1heFdpZHRoIjo4My4wLCJNYXhIZWlnaHQiOiJJbmZpbml0eSIsIlNtYXJ0Rm9yZWdyb3VuZElzQWN0aXZlIjpmYWxzZSwiSG9yaXpvbnRhbEFsaWdubWVudCI6MiwiVmVydGljYWxBbGlnbm1lbnQiOjEsIlNtYXJ0Rm9yZWdyb3VuZCI6bnVsbCwiQmFja2dyb3VuZEZpbGxUeXBlIjowLCJNYXJnaW4iOnsiJGlkIjoiOTE0IiwiVG9wIjowLjAsIkxlZnQiOjAuMCwiUmlnaHQiOjAuMCwiQm90dG9tIjowLjB9LCJQYWRkaW5nIjp7IiRpZCI6IjkxNSIsIlRvcCI6MC4wLCJMZWZ0IjowLjAsIlJpZ2h0IjowLjAsIkJvdHRvbSI6MC4wfSwiQmFja2dyb3VuZCI6eyIkaWQiOiI5MTYiLCJDb2xvciI6eyIkaWQiOiI5MTciLCJBIjoyNTUsIlIiOjE0LCJHIjo0MCwiQiI6NjV9fSwiSXNWaXNpYmxlIjp0cnVlLCJXaWR0aCI6MC4wLCJIZWlnaHQiOjAuMCwiQm9yZGVyU3R5bGUiOnsiJGlkIjoiOTE4IiwiTGluZUNvbG9yIjpudWxsLCJMaW5lV2VpZ2h0IjowLjAsIkxpbmVUeXBlIjowLCJQYXJlbnRTdHlsZSI6bnVsbH0sIlBhcmVudFN0eWxlIjpudWxsfSwiRGF0ZUZvcm1hdCI6eyIkaWQiOiI5MTkiLCJGb3JtYXRTdHJpbmciOiJNTU0geXl5eSIsIlNlcGFyYXRvciI6Ii8iLCJVc2VJbnRlcm5hdGlvbmFsRGF0ZUZvcm1hdCI6ZmFsc2UsIkRhdGVJc1Zpc2libGUiOnRydWUsIlRpbWVJc1Zpc2libGUiOmZhbHNlLCJIb3VyRGlnaXRzIjoxLCJBbVBtRGVzaWduYXRvciI6MiwiVHJpbTAwTWludXRlcyI6ZmFsc2UsIkxhc3RLbm93blZpc2liaWxpdHlTdGF0ZSI6bnVsbH0sIldlZWtOdW1iZXJpbmciOnsiJGlkIjoiOTIwIiwiRm9ybWF0IjowLCJJc1Zpc2libGUiOmZhbHNlLCJMYXN0S25vd25WaXNpYmlsaXR5U3RhdGUiOmZhbHNlfSwiSXNWaXNpYmxlIjp0cnVlLCJQYXJlbnRTdHlsZSI6bnVsbH0sIkluZGV4IjoxNCwiU21hcnREdXJhdGlvbkFjdGl2YXRlZCI6ZmFsc2UsIkRhdGVGb3JtYXQiOnsiJHJlZiI6IjkxOSJ9LCJXZWVrTnVtYmVyaW5nIjp7IiRpZCI6IjkyMSIsIkZvcm1hdCI6MCwiSXNWaXNpYmxlIjpmYWxzZSwiTGFzdEtub3duVmlzaWJpbGl0eVN0YXRlIjpmYWxzZX0sIklkIjoiYTUxNzYzYzctMTUyMS00ODhmLTg4NmEtZTNmODFkZGQxODEzIiwiSW1wb3J0SWQiOm51bGwsIlRpdGxlIjoiVGhlcm1hbCBQb2xhcml6YXRpb24gYW5kIFRyYW5zbGF0aW9uIFRhYmxlOiBEZXNpZ24gcGhhc2UgKEZaSikiLCJOb3RlIjpudWxsLCJIeXBlcmxpbmsiOnsiJGlkIjoiOTIyIiwiQWRkcmVzcyI6IiIsIlN1YkFkZHJlc3MiOiIifSwiSXNDaGFuZ2VkIjpmYWxzZSwiSXNOZXciOmZhbHNlfX1dLCJfbWlsZXN0b25lcyI6W10sIklkIjoiMDAwMDAwMDAtMDAwMC0wMDAwLTAwMDAtMDAwMDAwMDAwMDAwIiwiSXNTaW5nbGVJdGVtUm93Ijp0cnVlfSx7IiRpZCI6IjkyMyIsIl90YXNrcyI6W3siJGlkIjoiOTI0IiwiX2F0dGFjaGVkTWlsZXN0b25lcyI6W10sIlRhc2tEZWZpbml0aW9uIjp7IiRpZCI6IjkyNSIsIkdyb3VwTmFtZSI6bnVsbCwiU3RhcnREYXRlIjoiMjAyNS0xMi0xOVQwMDowMDowMFoiLCJFbmREYXRlIjoiMjAyNi0wNy0wMlQyMzo1OTowMFoiLCJQZXJjZW50YWdlQ29tcGxldGUiOm51bGwsIlN0eWxlIjp7IiRpZCI6IjkyNiIsIlNoYXBlIjoxLCJTaGFwZVRoaWNrbmVzcyI6MCwiRHVyYXRpb25Gb3JtYXQiOjAsIkluY2x1ZGVOb25Xb3JraW5nRGF5c0luRHVyYXRpb24iOmZhbHNlLCJQZXJjZW50YWdlQ29tcGxldGVTdHlsZSI6eyIkaWQiOiI5MjciLCJGb250U2V0dGluZ3MiOnsiJGlkIjoiOTI4IiwiRm9udFNpemUiOjEwLCJGb250TmFtZSI6IkNhbGlicmkiLCJJc0JvbGQiOmZhbHNlLCJJc0l0YWxpYyI6ZmFsc2UsIklzVW5kZXJsaW5lZCI6ZmFsc2UsIlBhcmVudFN0eWxlIjpudWxsfSwiQXV0b1NpemUiOjAsIkZvcmVncm91bmQiOnsiJGlkIjoiOTI5IiwiQ29sb3IiOnsiJGlkIjoiOTMwIiwiQSI6MjU1LCJSIjoyMzIsIkciOjIzMiwiQiI6MjMyfX0sIk1heFdpZHRoIjoyMDAuMCwiTWF4SGVpZ2h0IjoiSW5maW5pdHkiLCJTbWFydEZvcmVncm91bmRJc0FjdGl2ZSI6ZmFsc2UsIkhvcml6b250YWxBbGlnbm1lbnQiOjEsIlZlcnRpY2FsQWxpZ25tZW50IjoxLCJTbWFydEZvcmVncm91bmQiOm51bGwsIkJhY2tncm91bmRGaWxsVHlwZSI6MCwiTWFyZ2luIjp7IiRpZCI6IjkzMSIsIlRvcCI6MC4wLCJMZWZ0IjowLjAsIlJpZ2h0IjowLjAsIkJvdHRvbSI6MC4wfSwiUGFkZGluZyI6eyIkaWQiOiI5MzIiLCJUb3AiOjAuMCwiTGVmdCI6MC4wLCJSaWdodCI6MC4wLCJCb3R0b20iOjAuMH0sIkJhY2tncm91bmQiOnsiJGlkIjoiOTMzIiwiQ29sb3IiOnsiJGlkIjoiOTM0IiwiQSI6ODksIlIiOjAsIkciOjAsIkIiOjB9fSwiSXNWaXNpYmxlIjp0cnVlLCJXaWR0aCI6MC4wLCJIZWlnaHQiOjAuMCwiQm9yZGVyU3R5bGUiOnsiJGlkIjoiOTM1IiwiTGluZUNvbG9yIjpudWxsLCJMaW5lV2VpZ2h0IjowLjAsIkxpbmVUeXBlIjowLCJQYXJlbnRTdHlsZSI6bnVsbH0sIlBhcmVudFN0eWxlIjpudWxsfSwiRHVyYXRpb25TdHlsZSI6eyIkaWQiOiI5MzYiLCJGb250U2V0dGluZ3MiOnsiJGlkIjoiOTM3IiwiRm9udFNpemUiOjEwLCJGb250TmFtZSI6IkNhbGlicmkiLCJJc0JvbGQiOmZhbHNlLCJJc0l0YWxpYyI6ZmFsc2UsIklzVW5kZXJsaW5lZCI6ZmFsc2UsIlBhcmVudFN0eWxlIjpudWxsfSwiQXV0b1NpemUiOjIsIkZvcmVncm91bmQiOnsiJGlkIjoiOTM4IiwiQ29sb3IiOnsiJGlkIjoiOTM5IiwiQSI6MjU1LCJSIjoyMzcsIkciOjEyNSwiQiI6NDl9fSwiTWF4V2lkdGgiOjIwMC4wLCJNYXhIZWlnaHQiOiJJbmZpbml0eSIsIlNtYXJ0Rm9yZWdyb3VuZElzQWN0aXZlIjpmYWxzZSwiSG9yaXpvbnRhbEFsaWdubWVudCI6MCwiVmVydGljYWxBbGlnbm1lbnQiOjEsIlNtYXJ0Rm9yZWdyb3VuZCI6bnVsbCwiQmFja2dyb3VuZEZpbGxUeXBlIjowLCJNYXJnaW4iOnsiJGlkIjoiOTQwIiwiVG9wIjowLjAsIkxlZnQiOjAuMCwiUmlnaHQiOjAuMCwiQm90dG9tIjowLjB9LCJQYWRkaW5nIjp7IiRpZCI6Ijk0MSIsIlRvcCI6MC4wLCJMZWZ0IjowLjAsIlJpZ2h0IjowLjAsIkJvdHRvbSI6MC4wfSwiQmFja2dyb3VuZCI6eyIkaWQiOiI5NDIiLCJDb2xvciI6eyIkaWQiOiI5NDMiLCJBIjoyNTUsIlIiOjIzNywiRyI6MTI1LCJCIjo0OX19LCJJc1Zpc2libGUiOmZhbHNlLCJXaWR0aCI6MC4wLCJIZWlnaHQiOjAuMCwiQm9yZGVyU3R5bGUiOnsiJGlkIjoiOTQ0IiwiTGluZUNvbG9yIjpudWxsLCJMaW5lV2VpZ2h0IjowLjAsIkxpbmVUeXBlIjowLCJQYXJlbnRTdHlsZSI6bnVsbH0sIlBhcmVudFN0eWxlIjpudWxsfSwiSG9yaXpvbnRhbENvbm5lY3RvclN0eWxlIjp7IiRpZCI6Ijk0NSIsIkxpbmVDb2xvciI6eyIkaWQiOiI5NDYiLCIkdHlwZSI6Ik5MUkUuQ29tbW9uLkRvbS5Tb2xpZENvbG9yQnJ1c2gsIE5MUkUuQ29tbW9uIiwiQ29sb3IiOnsiJGlkIjoiOTQ3IiwiQSI6MjU1LCJSIjowLCJHIjowLCJCIjowfX0sIkxpbmVXZWlnaHQiOjAuMCwiTGluZVR5cGUiOjAsIlBhcmVudFN0eWxlIjpudWxsfSwiVmVydGljYWxDb25uZWN0b3JTdHlsZSI6eyIkaWQiOiI5NDgiLCJMaW5lQ29sb3IiOnsiJGlkIjoiOTQ5IiwiJHR5cGUiOiJOTFJFLkNvbW1vbi5Eb20uU29saWRDb2xvckJydXNoLCBOTFJFLkNvbW1vbiIsIkNvbG9yIjp7IiRpZCI6Ijk1MCIsIkEiOjI1NSwiUiI6MCwiRyI6MCwiQiI6MH19LCJMaW5lV2VpZ2h0IjowLjAsIkxpbmVUeXBlIjowLCJQYXJlbnRTdHlsZSI6bnVsbH0sIk1hcmdpbiI6bnVsbCwiU3RhcnREYXRlUG9zaXRpb24iOjMsIkVuZERhdGVQb3NpdGlvbiI6MywiRGF0ZUlzVmlzaWJsZSI6dHJ1ZSwiVGl0bGVQb3NpdGlvbiI6NCwiRHVyYXRpb25Qb3NpdGlvbiI6NiwiUGVyY2VudGFnZUNvbXBsZXRlZFBvc2l0aW9uIjo2LCJTcGFjaW5nIjozLCJJc0JlbG93VGltZWJhbmQiOnRydWUsIlBlcmNlbnRhZ2VDb21wbGV0ZVNoYXBlT3BhY2l0eSI6MzUsIlNoYXBlU3R5bGUiOnsiJGlkIjoiOTUxIiwiTWFyZ2luIjp7IiRpZCI6Ijk1MiIsIlRvcCI6MC4wLCJMZWZ0Ijo0LjAsIlJpZ2h0Ijo0LjAsIkJvdHRvbSI6MC4wfSwiUGFkZGluZyI6eyIkaWQiOiI5NTMiLCJUb3AiOjAuMCwiTGVmdCI6MC4wLCJSaWdodCI6MC4wLCJCb3R0b20iOjAuMH0sIkJhY2tncm91bmQiOnsiJGlkIjoiOTU0IiwiQ29sb3IiOnsiJGlkIjoiOTU1IiwiQSI6MjU1LCJSIjoyMSwiRyI6OTYsIkIiOjEzMH19LCJJc1Zpc2libGUiOnRydWUsIldpZHRoIjoxNzQuMCwiSGVpZ2h0IjoxMC4wLCJCb3JkZXJTdHlsZSI6eyIkaWQiOiI5NTYiLCJMaW5lQ29sb3IiOnsiJGlkIjoiOTU3IiwiJHR5cGUiOiJOTFJFLkNvbW1vbi5Eb20uU29saWRDb2xvckJydXNoLCBOTFJFLkNvbW1vbiIsIkNvbG9yIjp7IiRpZCI6Ijk1OCIsIkEiOjI1NSwiUiI6MjM0LCJHIjoyMiwiQiI6MzB9fSwiTGluZVdlaWdodCI6MC4wLCJMaW5lVHlwZSI6MCwiUGFyZW50U3R5bGUiOm51bGx9LCJQYXJlbnRTdHlsZSI6bnVsbH0sIlRpdGxlU3R5bGUiOnsiJGlkIjoiOTU5IiwiRm9udFNldHRpbmdzIjp7IiRpZCI6Ijk2MCIsIkZvbnRTaXplIjoxMSwiRm9udE5hbWUiOiJDYWxpYnJpIiwiSXNCb2xkIjpmYWxzZSwiSXNJdGFsaWMiOmZhbHNlLCJJc1VuZGVybGluZWQiOmZhbHNlLCJQYXJlbnRTdHlsZSI6bnVsbH0sIkF1dG9TaXplIjoyLCJGb3JlZ3JvdW5kIjp7IiRpZCI6Ijk2MSIsIkNvbG9yIjp7IiRpZCI6Ijk2MiIsIkEiOjI1NSwiUiI6MCwiRyI6MCwiQiI6MH19LCJNYXhXaWR0aCI6MjgyLjAsIk1heEhlaWdodCI6IkluZmluaXR5IiwiU21hcnRGb3JlZ3JvdW5kSXNBY3RpdmUiOmZhbHNlLCJIb3Jpem9udGFsQWxpZ25tZW50IjowLCJWZXJ0aWNhbEFsaWdubWVudCI6MSwiU21hcnRGb3JlZ3JvdW5kIjpudWxsLCJCYWNrZ3JvdW5kRmlsbFR5cGUiOjAsIk1hcmdpbiI6eyIkaWQiOiI5NjMiLCJUb3AiOjAuMCwiTGVmdCI6MC4wLCJSaWdodCI6MC4wLCJCb3R0b20iOjAuMH0sIlBhZGRpbmciOnsiJGlkIjoiOTY0IiwiVG9wIjowLjAsIkxlZnQiOjAuMCwiUmlnaHQiOjAuMCwiQm90dG9tIjowLjB9LCJCYWNrZ3JvdW5kIjp7IiRpZCI6Ijk2NSIsIkNvbG9yIjp7IiRpZCI6Ijk2NiIsIkEiOjAsIlIiOjI1NSwiRyI6MjU1LCJCIjoyNTV9fSwiSXNWaXNpYmxlIjp0cnVlLCJXaWR0aCI6MC4wLCJIZWlnaHQiOjAuMCwiQm9yZGVyU3R5bGUiOnsiJGlkIjoiOTY3IiwiTGluZUNvbG9yIjpudWxsLCJMaW5lV2VpZ2h0IjowLjAsIkxpbmVUeXBlIjowLCJQYXJlbnRTdHlsZSI6bnVsbH0sIlBhcmVudFN0eWxlIjpudWxsfSwiRGF0ZVN0eWxlIjp7IiRpZCI6Ijk2OCIsIkZvbnRTZXR0aW5ncyI6eyIkaWQiOiI5NjkiLCJGb250U2l6ZSI6MTAsIkZvbnROYW1lIjoiQ2FsaWJyaSIsIklzQm9sZCI6ZmFsc2UsIklzSXRhbGljIjpmYWxzZSwiSXNVbmRlcmxpbmVkIjpmYWxzZSwiUGFyZW50U3R5bGUiOm51bGx9LCJBdXRvU2l6ZSI6MiwiRm9yZWdyb3VuZCI6eyIkaWQiOiI5NzAiLCJDb2xvciI6eyIkaWQiOiI5NzEiLCJBIjoyNTUsIlIiOjE0LCJHIjo0MCwiQiI6NjV9fSwiTWF4V2lkdGgiOjc5LjAsIk1heEhlaWdodCI6IkluZmluaXR5IiwiU21hcnRGb3JlZ3JvdW5kSXNBY3RpdmUiOmZhbHNlLCJIb3Jpem9udGFsQWxpZ25tZW50IjoyLCJWZXJ0aWNhbEFsaWdubWVudCI6MSwiU21hcnRGb3JlZ3JvdW5kIjpudWxsLCJCYWNrZ3JvdW5kRmlsbFR5cGUiOjAsIk1hcmdpbiI6eyIkaWQiOiI5NzIiLCJUb3AiOjAuMCwiTGVmdCI6MC4wLCJSaWdodCI6MC4wLCJCb3R0b20iOjAuMH0sIlBhZGRpbmciOnsiJGlkIjoiOTczIiwiVG9wIjowLjAsIkxlZnQiOjAuMCwiUmlnaHQiOjAuMCwiQm90dG9tIjowLjB9LCJCYWNrZ3JvdW5kIjp7IiRpZCI6Ijk3NCIsIkNvbG9yIjp7IiRpZCI6Ijk3NSIsIkEiOjI1NSwiUiI6MTQsIkciOjQwLCJCIjo2NX19LCJJc1Zpc2libGUiOnRydWUsIldpZHRoIjowLjAsIkhlaWdodCI6MC4wLCJCb3JkZXJTdHlsZSI6eyIkaWQiOiI5NzYiLCJMaW5lQ29sb3IiOm51bGwsIkxpbmVXZWlnaHQiOjAuMCwiTGluZVR5cGUiOjAsIlBhcmVudFN0eWxlIjpudWxsfSwiUGFyZW50U3R5bGUiOm51bGx9LCJEYXRlRm9ybWF0Ijp7IiRpZCI6Ijk3NyIsIkZvcm1hdFN0cmluZyI6Ik1NTSB5eXl5IiwiU2VwYXJhdG9yIjoiLyIsIlVzZUludGVybmF0aW9uYWxEYXRlRm9ybWF0IjpmYWxzZSwiRGF0ZUlzVmlzaWJsZSI6dHJ1ZSwiVGltZUlzVmlzaWJsZSI6ZmFsc2UsIkhvdXJEaWdpdHMiOjEsIkFtUG1EZXNpZ25hdG9yIjoyLCJUcmltMDBNaW51dGVzIjpmYWxzZSwiTGFzdEtub3duVmlzaWJpbGl0eVN0YXRlIjpudWxsfSwiV2Vla051bWJlcmluZyI6eyIkaWQiOiI5NzgiLCJGb3JtYXQiOjAsIklzVmlzaWJsZSI6ZmFsc2UsIkxhc3RLbm93blZpc2liaWxpdHlTdGF0ZSI6ZmFsc2V9LCJJc1Zpc2libGUiOnRydWUsIlBhcmVudFN0eWxlIjpudWxsfSwiSW5kZXgiOjE1LCJTbWFydER1cmF0aW9uQWN0aXZhdGVkIjpmYWxzZSwiRGF0ZUZvcm1hdCI6eyIkcmVmIjoiOTc3In0sIldlZWtOdW1iZXJpbmciOnsiJGlkIjoiOTc5IiwiRm9ybWF0IjowLCJJc1Zpc2libGUiOmZhbHNlLCJMYXN0S25vd25WaXNpYmlsaXR5U3RhdGUiOmZhbHNlfSwiSWQiOiJkODJkMmY2My01YmIxLTQ3M2QtYTRlMS00OWU3ZWU3NzgxNTIiLCJJbXBvcnRJZCI6bnVsbCwiVGl0bGUiOiJUcmFuc2xhdGlvbiBUYWJsZTogUHJvY3VyZW1lbnQgYW5kIE1hbnVmYWN0dXJpbmcgcGhhc2UgKEZaSikgIiwiTm90ZSI6bnVsbCwiSHlwZXJsaW5rIjp7IiRpZCI6Ijk4MCIsIkFkZHJlc3MiOiIiLCJTdWJBZGRyZXNzIjoiIn0sIklzQ2hhbmdlZCI6ZmFsc2UsIklzTmV3IjpmYWxzZX19XSwiX21pbGVzdG9uZXMiOltdLCJJZCI6IjAwMDAwMDAwLTAwMDAtMDAwMC0wMDAwLTAwMDAwMDAwMDAwMCIsIklzU2luZ2xlSXRlbVJvdyI6dHJ1ZX0seyIkaWQiOiI5ODEiLCJfdGFza3MiOlt7IiRpZCI6Ijk4MiIsIl9hdHRhY2hlZE1pbGVzdG9uZXMiOltdLCJUYXNrRGVmaW5pdGlvbiI6eyIkaWQiOiI5ODMiLCJHcm91cE5hbWUiOm51bGwsIlN0YXJ0RGF0ZSI6IjIwMjYtMDctMDNUMDA6MDA6MDBaIiwiRW5kRGF0ZSI6IjIwMjctMDEtMjhUMjM6NTk6MDBaIiwiUGVyY2VudGFnZUNvbXBsZXRlIjpudWxsLCJTdHlsZSI6eyIkaWQiOiI5ODQiLCJTaGFwZSI6MSwiU2hhcGVUaGlja25lc3MiOjAsIkR1cmF0aW9uRm9ybWF0IjowLCJJbmNsdWRlTm9uV29ya2luZ0RheXNJbkR1cmF0aW9uIjpmYWxzZSwiUGVyY2VudGFnZUNvbXBsZXRlU3R5bGUiOnsiJGlkIjoiOTg1IiwiRm9udFNldHRpbmdzIjp7IiRpZCI6Ijk4NiIsIkZvbnRTaXplIjoxMCwiRm9udE5hbWUiOiJDYWxpYnJpIiwiSXNCb2xkIjpmYWxzZSwiSXNJdGFsaWMiOmZhbHNlLCJJc1VuZGVybGluZWQiOmZhbHNlLCJQYXJlbnRTdHlsZSI6bnVsbH0sIkF1dG9TaXplIjowLCJGb3JlZ3JvdW5kIjp7IiRpZCI6Ijk4NyIsIkNvbG9yIjp7IiRpZCI6Ijk4OCIsIkEiOjI1NSwiUiI6MjMyLCJHIjoyMzIsIkIiOjIzMn19LCJNYXhXaWR0aCI6MjAwLjAsIk1heEhlaWdodCI6IkluZmluaXR5IiwiU21hcnRGb3JlZ3JvdW5kSXNBY3RpdmUiOmZhbHNlLCJIb3Jpem9udGFsQWxpZ25tZW50IjoxLCJWZXJ0aWNhbEFsaWdubWVudCI6MSwiU21hcnRGb3JlZ3JvdW5kIjpudWxsLCJCYWNrZ3JvdW5kRmlsbFR5cGUiOjAsIk1hcmdpbiI6eyIkaWQiOiI5ODkiLCJUb3AiOjAuMCwiTGVmdCI6MC4wLCJSaWdodCI6MC4wLCJCb3R0b20iOjAuMH0sIlBhZGRpbmciOnsiJGlkIjoiOTkwIiwiVG9wIjowLjAsIkxlZnQiOjAuMCwiUmlnaHQiOjAuMCwiQm90dG9tIjowLjB9LCJCYWNrZ3JvdW5kIjp7IiRpZCI6Ijk5MSIsIkNvbG9yIjp7IiRpZCI6Ijk5MiIsIkEiOjg5LCJSIjowLCJHIjowLCJCIjowfX0sIklzVmlzaWJsZSI6dHJ1ZSwiV2lkdGgiOjAuMCwiSGVpZ2h0IjowLjAsIkJvcmRlclN0eWxlIjp7IiRpZCI6Ijk5MyIsIkxpbmVDb2xvciI6bnVsbCwiTGluZVdlaWdodCI6MC4wLCJMaW5lVHlwZSI6MCwiUGFyZW50U3R5bGUiOm51bGx9LCJQYXJlbnRTdHlsZSI6bnVsbH0sIkR1cmF0aW9uU3R5bGUiOnsiJGlkIjoiOTk0IiwiRm9udFNldHRpbmdzIjp7IiRpZCI6Ijk5NSIsIkZvbnRTaXplIjoxMCwiRm9udE5hbWUiOiJDYWxpYnJpIiwiSXNCb2xkIjpmYWxzZSwiSXNJdGFsaWMiOmZhbHNlLCJJc1VuZGVybGluZWQiOmZhbHNlLCJQYXJlbnRTdHlsZSI6bnVsbH0sIkF1dG9TaXplIjoyLCJGb3JlZ3JvdW5kIjp7IiRpZCI6Ijk5NiIsIkNvbG9yIjp7IiRpZCI6Ijk5NyIsIkEiOjI1NSwiUiI6MjM3LCJHIjoxMjUsIkIiOjQ5fX0sIk1heFdpZHRoIjoyMDAuMCwiTWF4SGVpZ2h0IjoiSW5maW5pdHkiLCJTbWFydEZvcmVncm91bmRJc0FjdGl2ZSI6ZmFsc2UsIkhvcml6b250YWxBbGlnbm1lbnQiOjAsIlZlcnRpY2FsQWxpZ25tZW50IjoxLCJTbWFydEZvcmVncm91bmQiOm51bGwsIkJhY2tncm91bmRGaWxsVHlwZSI6MCwiTWFyZ2luIjp7IiRpZCI6Ijk5OCIsIlRvcCI6MC4wLCJMZWZ0IjowLjAsIlJpZ2h0IjowLjAsIkJvdHRvbSI6MC4wfSwiUGFkZGluZyI6eyIkaWQiOiI5OTkiLCJUb3AiOjAuMCwiTGVmdCI6MC4wLCJSaWdodCI6MC4wLCJCb3R0b20iOjAuMH0sIkJhY2tncm91bmQiOnsiJGlkIjoiMTAwMCIsIkNvbG9yIjp7IiRpZCI6IjEwMDEiLCJBIjoyNTUsIlIiOjIzNywiRyI6MTI1LCJCIjo0OX19LCJJc1Zpc2libGUiOmZhbHNlLCJXaWR0aCI6MC4wLCJIZWlnaHQiOjAuMCwiQm9yZGVyU3R5bGUiOnsiJGlkIjoiMTAwMiIsIkxpbmVDb2xvciI6bnVsbCwiTGluZVdlaWdodCI6MC4wLCJMaW5lVHlwZSI6MCwiUGFyZW50U3R5bGUiOm51bGx9LCJQYXJlbnRTdHlsZSI6bnVsbH0sIkhvcml6b250YWxDb25uZWN0b3JTdHlsZSI6eyIkaWQiOiIxMDAzIiwiTGluZUNvbG9yIjp7IiRpZCI6IjEwMDQiLCIkdHlwZSI6Ik5MUkUuQ29tbW9uLkRvbS5Tb2xpZENvbG9yQnJ1c2gsIE5MUkUuQ29tbW9uIiwiQ29sb3IiOnsiJGlkIjoiMTAwNSIsIkEiOjI1NSwiUiI6MCwiRyI6MCwiQiI6MH19LCJMaW5lV2VpZ2h0IjowLjAsIkxpbmVUeXBlIjowLCJQYXJlbnRTdHlsZSI6bnVsbH0sIlZlcnRpY2FsQ29ubmVjdG9yU3R5bGUiOnsiJGlkIjoiMTAwNiIsIkxpbmVDb2xvciI6eyIkaWQiOiIxMDA3IiwiJHR5cGUiOiJOTFJFLkNvbW1vbi5Eb20uU29saWRDb2xvckJydXNoLCBOTFJFLkNvbW1vbiIsIkNvbG9yIjp7IiRpZCI6IjEwMDgiLCJBIjoyNTUsIlIiOjAsIkciOjAsIkIiOjB9fSwiTGluZVdlaWdodCI6MC4wLCJMaW5lVHlwZSI6MCwiUGFyZW50U3R5bGUiOm51bGx9LCJNYXJnaW4iOm51bGwsIlN0YXJ0RGF0ZVBvc2l0aW9uIjozLCJFbmREYXRlUG9zaXRpb24iOjMsIkRhdGVJc1Zpc2libGUiOnRydWUsIlRpdGxlUG9zaXRpb24iOjQsIkR1cmF0aW9uUG9zaXRpb24iOjYsIlBlcmNlbnRhZ2VDb21wbGV0ZWRQb3NpdGlvbiI6NiwiU3BhY2luZyI6MywiSXNCZWxvd1RpbWViYW5kIjp0cnVlLCJQZXJjZW50YWdlQ29tcGxldGVTaGFwZU9wYWNpdHkiOjM1LCJTaGFwZVN0eWxlIjp7IiRpZCI6IjEwMDkiLCJNYXJnaW4iOnsiJGlkIjoiMTAxMCIsIlRvcCI6MC4wLCJMZWZ0Ijo0LjAsIlJpZ2h0Ijo0LjAsIkJvdHRvbSI6MC4wfSwiUGFkZGluZyI6eyIkaWQiOiIxMDExIiwiVG9wIjowLjAsIkxlZnQiOjAuMCwiUmlnaHQiOjAuMCwiQm90dG9tIjowLjB9LCJCYWNrZ3JvdW5kIjp7IiRpZCI6IjEwMTIiLCJDb2xvciI6eyIkaWQiOiIxMDEzIiwiQSI6MjU1LCJSIjoyMSwiRyI6OTYsIkIiOjEzMH19LCJJc1Zpc2libGUiOnRydWUsIldpZHRoIjoxODYuMCwiSGVpZ2h0IjoxMC4wLCJCb3JkZXJTdHlsZSI6eyIkaWQiOiIxMDE0IiwiTGluZUNvbG9yIjp7IiRpZCI6IjEwMTUiLCIkdHlwZSI6Ik5MUkUuQ29tbW9uLkRvbS5Tb2xpZENvbG9yQnJ1c2gsIE5MUkUuQ29tbW9uIiwiQ29sb3IiOnsiJGlkIjoiMTAxNiIsIkEiOjI1NSwiUiI6MjM0LCJHIjoyMiwiQiI6MzB9fSwiTGluZVdlaWdodCI6MC4wLCJMaW5lVHlwZSI6MCwiUGFyZW50U3R5bGUiOm51bGx9LCJQYXJlbnRTdHlsZSI6bnVsbH0sIlRpdGxlU3R5bGUiOnsiJGlkIjoiMTAxNyIsIkZvbnRTZXR0aW5ncyI6eyIkaWQiOiIxMDE4IiwiRm9udFNpemUiOjExLCJGb250TmFtZSI6IkNhbGlicmkiLCJJc0JvbGQiOmZhbHNlLCJJc0l0YWxpYyI6ZmFsc2UsIklzVW5kZXJsaW5lZCI6ZmFsc2UsIlBhcmVudFN0eWxlIjpudWxsfSwiQXV0b1NpemUiOjIsIkZvcmVncm91bmQiOnsiJGlkIjoiMTAxOSIsIkNvbG9yIjp7IiRpZCI6IjEwMjAiLCJBIjoyNTUsIlIiOjAsIkciOjAsIkIiOjB9fSwiTWF4V2lkdGgiOjI4MC4wLCJNYXhIZWlnaHQiOiJJbmZpbml0eSIsIlNtYXJ0Rm9yZWdyb3VuZElzQWN0aXZlIjpmYWxzZSwiSG9yaXpvbnRhbEFsaWdubWVudCI6MCwiVmVydGljYWxBbGlnbm1lbnQiOjEsIlNtYXJ0Rm9yZWdyb3VuZCI6bnVsbCwiQmFja2dyb3VuZEZpbGxUeXBlIjowLCJNYXJnaW4iOnsiJGlkIjoiMTAyMSIsIlRvcCI6MC4wLCJMZWZ0IjowLjAsIlJpZ2h0IjowLjAsIkJvdHRvbSI6MC4wfSwiUGFkZGluZyI6eyIkaWQiOiIxMDIyIiwiVG9wIjowLjAsIkxlZnQiOjAuMCwiUmlnaHQiOjAuMCwiQm90dG9tIjowLjB9LCJCYWNrZ3JvdW5kIjp7IiRpZCI6IjEwMjMiLCJDb2xvciI6eyIkaWQiOiIxMDI0IiwiQSI6MCwiUiI6MjU1LCJHIjoyNTUsIkIiOjI1NX19LCJJc1Zpc2libGUiOnRydWUsIldpZHRoIjowLjAsIkhlaWdodCI6MC4wLCJCb3JkZXJTdHlsZSI6eyIkaWQiOiIxMDI1IiwiTGluZUNvbG9yIjpudWxsLCJMaW5lV2VpZ2h0IjowLjAsIkxpbmVUeXBlIjowLCJQYXJlbnRTdHlsZSI6bnVsbH0sIlBhcmVudFN0eWxlIjpudWxsfSwiRGF0ZVN0eWxlIjp7IiRpZCI6IjEwMjYiLCJGb250U2V0dGluZ3MiOnsiJGlkIjoiMTAyNyIsIkZvbnRTaXplIjoxMCwiRm9udE5hbWUiOiJDYWxpYnJpIiwiSXNCb2xkIjpmYWxzZSwiSXNJdGFsaWMiOmZhbHNlLCJJc1VuZGVybGluZWQiOmZhbHNlLCJQYXJlbnRTdHlsZSI6bnVsbH0sIkF1dG9TaXplIjoyLCJGb3JlZ3JvdW5kIjp7IiRpZCI6IjEwMjgiLCJDb2xvciI6eyIkaWQiOiIxMDI5IiwiQSI6MjU1LCJSIjoxNCwiRyI6NDAsIkIiOjY1fX0sIk1heFdpZHRoIjo3Ny4wLCJNYXhIZWlnaHQiOiJJbmZpbml0eSIsIlNtYXJ0Rm9yZWdyb3VuZElzQWN0aXZlIjpmYWxzZSwiSG9yaXpvbnRhbEFsaWdubWVudCI6MiwiVmVydGljYWxBbGlnbm1lbnQiOjEsIlNtYXJ0Rm9yZWdyb3VuZCI6bnVsbCwiQmFja2dyb3VuZEZpbGxUeXBlIjowLCJNYXJnaW4iOnsiJGlkIjoiMTAzMCIsIlRvcCI6MC4wLCJMZWZ0IjowLjAsIlJpZ2h0IjowLjAsIkJvdHRvbSI6MC4wfSwiUGFkZGluZyI6eyIkaWQiOiIxMDMxIiwiVG9wIjowLjAsIkxlZnQiOjAuMCwiUmlnaHQiOjAuMCwiQm90dG9tIjowLjB9LCJCYWNrZ3JvdW5kIjp7IiRpZCI6IjEwMzIiLCJDb2xvciI6eyIkaWQiOiIxMDMzIiwiQSI6MjU1LCJSIjoxNCwiRyI6NDAsIkIiOjY1fX0sIklzVmlzaWJsZSI6dHJ1ZSwiV2lkdGgiOjAuMCwiSGVpZ2h0IjowLjAsIkJvcmRlclN0eWxlIjp7IiRpZCI6IjEwMzQiLCJMaW5lQ29sb3IiOm51bGwsIkxpbmVXZWlnaHQiOjAuMCwiTGluZVR5cGUiOjAsIlBhcmVudFN0eWxlIjpudWxsfSwiUGFyZW50U3R5bGUiOm51bGx9LCJEYXRlRm9ybWF0Ijp7IiRpZCI6IjEwMzUiLCJGb3JtYXRTdHJpbmciOiJNTU0geXl5eSIsIlNlcGFyYXRvciI6Ii8iLCJVc2VJbnRlcm5hdGlvbmFsRGF0ZUZvcm1hdCI6ZmFsc2UsIkRhdGVJc1Zpc2libGUiOnRydWUsIlRpbWVJc1Zpc2libGUiOmZhbHNlLCJIb3VyRGlnaXRzIjoxLCJBbVBtRGVzaWduYXRvciI6MiwiVHJpbTAwTWludXRlcyI6ZmFsc2UsIkxhc3RLbm93blZpc2liaWxpdHlTdGF0ZSI6bnVsbH0sIldlZWtOdW1iZXJpbmciOnsiJGlkIjoiMTAzNiIsIkZvcm1hdCI6MCwiSXNWaXNpYmxlIjpmYWxzZSwiTGFzdEtub3duVmlzaWJpbGl0eVN0YXRlIjpmYWxzZX0sIklzVmlzaWJsZSI6dHJ1ZSwiUGFyZW50U3R5bGUiOm51bGx9LCJJbmRleCI6MTYsIlNtYXJ0RHVyYXRpb25BY3RpdmF0ZWQiOmZhbHNlLCJEYXRlRm9ybWF0Ijp7IiRyZWYiOiIxMDM1In0sIldlZWtOdW1iZXJpbmciOnsiJGlkIjoiMTAzNyIsIkZvcm1hdCI6MCwiSXNWaXNpYmxlIjpmYWxzZSwiTGFzdEtub3duVmlzaWJpbGl0eVN0YXRlIjpmYWxzZX0sIklkIjoiNzc1NzM1YmMtYWQzYy00ZDY5LWI0NjktOTE1ODI4MGM0YmM3IiwiSW1wb3J0SWQiOm51bGwsIlRpdGxlIjoiVHJhbnNsYXRpb24gVGFibGUgYW5kIENvbGQgUG9sYXJpemF0aW9uOiBJbnN0YWxsYXRpb24gcGhhc2UgKEZaSikgIiwiTm90ZSI6bnVsbCwiSHlwZXJsaW5rIjp7IiRpZCI6IjEwMzgiLCJBZGRyZXNzIjoiIiwiU3ViQWRkcmVzcyI6IiJ9LCJJc0NoYW5nZWQiOmZhbHNlLCJJc05ldyI6ZmFsc2V9fV0sIl9taWxlc3RvbmVzIjpbXSwiSWQiOiIwMDAwMDAwMC0wMDAwLTAwMDAtMDAwMC0wMDAwMDAwMDAwMDAiLCJJc1NpbmdsZUl0ZW1Sb3ciOnRydWV9XSwiSW5kZXgiOjEzLCJJZCI6IjRjMmQ0ZjljLTRkMGItNGYwYy1hN2I2LTU5MWQ2MWY3ZjU3MCIsIkhlYWRlclRleHQiOm51bGwsIklzRGVmYXVsdCI6dHJ1ZSwiU3R5bGUiOnsiJGlkIjoiMTAzOSIsIkhlYWRlclN0eWxlIjp7IiRpZCI6IjEwNDAiLCJUZXh0U3R5bGUiOnsiJGlkIjoiMTA0MSIsIkZvbnRTZXR0aW5ncyI6eyIkaWQiOiIxMDQyIiwiRm9udFNpemUiOjExLCJGb250TmFtZSI6IkNhbGlicmkiLCJJc0JvbGQiOmZhbHNlLCJJc0l0YWxpYyI6ZmFsc2UsIklzVW5kZXJsaW5lZCI6ZmFsc2UsIlBhcmVudFN0eWxlIjpudWxsfSwiQXV0b1NpemUiOjIsIkZvcmVncm91bmQiOnsiJGlkIjoiMTA0MyIsIkNvbG9yIjp7IiRpZCI6IjEwNDQiLCJBIjoyNTUsIlIiOjAsIkciOjAsIkIiOjB9fSwiTWF4V2lkdGgiOiJJbmZpbml0eSIsIk1heEhlaWdodCI6IkluZmluaXR5IiwiU21hcnRGb3JlZ3JvdW5kSXNBY3RpdmUiOmZhbHNlLCJIb3Jpem9udGFsQWxpZ25tZW50IjowLCJWZXJ0aWNhbEFsaWdubWVudCI6MCwiU21hcnRGb3JlZ3JvdW5kIjpudWxsLCJCYWNrZ3JvdW5kRmlsbFR5cGUiOjAsIk1hcmdpbiI6eyIkaWQiOiIxMDQ1IiwiVG9wIjowLjAsIkxlZnQiOjAuMCwiUmlnaHQiOjAuMCwiQm90dG9tIjowLjB9LCJQYWRkaW5nIjp7IiRpZCI6IjEwNDYiLCJUb3AiOjAuMCwiTGVmdCI6MC4wLCJSaWdodCI6MC4wLCJCb3R0b20iOjAuMH0sIkJhY2tncm91bmQiOnsiJGlkIjoiMTA0NyIsIkNvbG9yIjp7IiRpZCI6IjEwNDgiLCJBIjoyNTUsIlIiOjAsIkciOjAsIkIiOjB9fSwiSXNWaXNpYmxlIjp0cnVlLCJXaWR0aCI6MC4wLCJIZWlnaHQiOjAuMCwiQm9yZGVyU3R5bGUiOm51bGwsIlBhcmVudFN0eWxlIjpudWxsfSwiUmVjdGFuZ2xlU3R5bGUiOnsiJGlkIjoiMTA0OSIsIk1hcmdpbiI6eyIkaWQiOiIxMDUwIiwiVG9wIjowLjAsIkxlZnQiOjAuMCwiUmlnaHQiOjAuMCwiQm90dG9tIjowLjB9LCJQYWRkaW5nIjp7IiRpZCI6IjEwNTEiLCJUb3AiOjAuMCwiTGVmdCI6MC4wLCJSaWdodCI6MC4wLCJCb3R0b20iOjAuMH0sIkJhY2tncm91bmQiOnsiJGlkIjoiMTA1MiIsIkNvbG9yIjp7IiRpZCI6IjEwNTMiLCJBIjo2MywiUiI6MjUsIkciOjEwNywiQiI6MzZ9fSwiSXNWaXNpYmxlIjp0cnVlLCJXaWR0aCI6MC4wLCJIZWlnaHQiOjAuMCwiQm9yZGVyU3R5bGUiOnsiJGlkIjoiMTA1NCIsIkxpbmVDb2xvciI6eyIkaWQiOiIxMDU1IiwiJHR5cGUiOiJOTFJFLkNvbW1vbi5Eb20uU29saWRDb2xvckJydXNoLCBOTFJFLkNvbW1vbiIsIkNvbG9yIjp7IiRpZCI6IjEwNTYiLCJBIjoyNTUsIlIiOjI1NSwiRyI6MjU1LCJCIjoyNTV9fSwiTGluZVdlaWdodCI6MC4wLCJMaW5lVHlwZSI6MCwiUGFyZW50U3R5bGUiOm51bGx9LCJQYXJlbnRTdHlsZSI6bnVsbH0sIk1hcmdpbiI6eyIkaWQiOiIxMDU3IiwiVG9wIjowLjAsIkxlZnQiOjAuMCwiUmlnaHQiOjAuMCwiQm90dG9tIjowLjB9LCJQYWRkaW5nIjp7IiRpZCI6IjEwNTgiLCJUb3AiOjAuMCwiTGVmdCI6MC4wLCJSaWdodCI6MC4wLCJCb3R0b20iOjAuMH0sIkJhY2tncm91bmQiOm51bGwsIklzVmlzaWJsZSI6dHJ1ZSwiV2lkdGgiOjAuMCwiSGVpZ2h0IjowLjAsIkJvcmRlclN0eWxlIjpudWxsLCJQYXJlbnRTdHlsZSI6bnVsbH0sIkJhY2tncm91bmRTdHlsZSI6eyIkaWQiOiIxMDU5IiwiTWFyZ2luIjp7IiRpZCI6IjEwNjAiLCJUb3AiOjAuMCwiTGVmdCI6MC4wLCJSaWdodCI6MC4wLCJCb3R0b20iOjAuMH0sIlBhZGRpbmciOnsiJGlkIjoiMTA2MSIsIlRvcCI6MC4wLCJMZWZ0IjowLjAsIlJpZ2h0IjowLjAsIkJvdHRvbSI6MC4wfSwiQmFja2dyb3VuZCI6eyIkaWQiOiIxMDYyIiwiQ29sb3IiOnsiJGlkIjoiMTA2MyIsIkEiOjUxLCJSIjoyMDAsIkciOjIwMCwiQiI6MjAwfX0sIklzVmlzaWJsZSI6dHJ1ZSwiV2lkdGgiOjAuMCwiSGVpZ2h0IjowLjAsIkJvcmRlclN0eWxlIjp7IiRpZCI6IjEwNjQiLCJMaW5lQ29sb3IiOnsiJGlkIjoiMTA2NSIsIiR0eXBlIjoiTkxSRS5Db21tb24uRG9tLlNvbGlkQ29sb3JCcnVzaCwgTkxSRS5Db21tb24iLCJDb2xvciI6eyIkaWQiOiIxMDY2IiwiQSI6MjU1LCJSIjoyMzQsIkciOjIyLCJCIjozMH19LCJMaW5lV2VpZ2h0IjowLjAsIkxpbmVUeXBlIjowLCJQYXJlbnRTdHlsZSI6bnVsbH0sIlBhcmVudFN0eWxlIjpudWxsfSwiTWFyZ2luIjp7IiRpZCI6IjEwNjciLCJUb3AiOjAuMCwiTGVmdCI6MC4wLCJSaWdodCI6MC4wLCJCb3R0b20iOjAuMH0sIlBhZGRpbmciOnsiJGlkIjoiMTA2OCIsIlRvcCI6MC4wLCJMZWZ0IjowLjAsIlJpZ2h0IjowLjAsIkJvdHRvbSI6MC4wfSwiSXNWaXNpYmxlIjp0cnVlLCJXaWR0aCI6MC4wLCJIZWlnaHQiOjAuMCwiQm9yZGVyU3R5bGUiOnsiJGlkIjoiMTA2OSIsIkxpbmVDb2xvciI6bnVsbCwiTGluZVdlaWdodCI6MC4wLCJMaW5lVHlwZSI6MCwiUGFyZW50U3R5bGUiOm51bGx9LCJQYXJlbnRTdHlsZSI6bnVsbH19XSwiSWQiOiJhNjBkMmFlOC01MjRmLTRhYzItYTc2Mi03Y2ZmNzk0OTkzY2QiLCJJbmRleCI6MTMsIkhlYWRlclRleHQiOiJOby4gMyAtIE91dCBvZiBidW5rZXIgb3B0aWNzXHIoMTEgZGF5cyBURikiLCJTdHlsZSI6eyIkaWQiOiIxMDcwIiwiU3R5bGVJZCI6ImIyNGY4MDQ1LWY2OWItNGE0My04MjlmLWE1NjUwM2ZkY2Q2OSIsIkhlYWRlclN0eWxlIjp7IiRpZCI6IjEwNzEiLCJUZXh0SXNWZXJ0aWNhbCI6ZmFsc2UsIlRleHRTdHlsZSI6eyIkaWQiOiIxMDcyIiwiRm9udFNldHRpbmdzIjp7IiRpZCI6IjEwNzMiLCJGb250U2l6ZSI6MTEsIkZvbnROYW1lIjoiQ2FsaWJyaSIsIklzQm9sZCI6ZmFsc2UsIklzSXRhbGljIjpmYWxzZSwiSXNVbmRlcmxpbmVkIjpmYWxzZSwiUGFyZW50U3R5bGUiOm51bGx9LCJBdXRvU2l6ZSI6MiwiRm9yZWdyb3VuZCI6eyIkaWQiOiIxMDc0IiwiQ29sb3IiOnsiJGlkIjoiMTA3NSIsIkEiOjI1NSwiUiI6MjU1LCJHIjoyNTUsIkIiOjI1NX19LCJNYXhXaWR0aCI6IkluZmluaXR5IiwiTWF4SGVpZ2h0IjoiSW5maW5pdHkiLCJTbWFydEZvcmVncm91bmRJc0FjdGl2ZSI6ZmFsc2UsIkhvcml6b250YWxBbGlnbm1lbnQiOjAsIlZlcnRpY2FsQWxpZ25tZW50IjowLCJTbWFydEZvcmVncm91bmQiOm51bGwsIkJhY2tncm91bmRGaWxsVHlwZSI6MCwiTWFyZ2luIjp7IiRpZCI6IjEwNzYiLCJUb3AiOjAuMCwiTGVmdCI6MC4wLCJSaWdodCI6MC4wLCJCb3R0b20iOjAuMH0sIlBhZGRpbmciOnsiJGlkIjoiMTA3NyIsIlRvcCI6MC4wLCJMZWZ0IjowLjAsIlJpZ2h0IjowLjAsIkJvdHRvbSI6MC4wfSwiQmFja2dyb3VuZCI6eyIkaWQiOiIxMDc4IiwiQ29sb3IiOnsiJGlkIjoiMTA3OSIsIkEiOjI1NSwiUiI6MjU1LCJHIjoyNTUsIkIiOjI1NX19LCJJc1Zpc2libGUiOnRydWUsIldpZHRoIjowLjAsIkhlaWdodCI6MC4wLCJCb3JkZXJTdHlsZSI6bnVsbCwiUGFyZW50U3R5bGUiOm51bGx9LCJSZWN0YW5nbGVTdHlsZSI6eyIkaWQiOiIxMDgwIiwiTWFyZ2luIjp7IiRpZCI6IjEwODEiLCJUb3AiOjAuMCwiTGVmdCI6MC4wLCJSaWdodCI6MC4wLCJCb3R0b20iOjAuMH0sIlBhZGRpbmciOnsiJGlkIjoiMTA4MiIsIlRvcCI6MC4wLCJMZWZ0IjowLjAsIlJpZ2h0IjowLjAsIkJvdHRvbSI6MC4wfSwiQmFja2dyb3VuZCI6eyIkaWQiOiIxMDgzIiwiQ29sb3IiOnsiJGlkIjoiMTA4NCIsIkEiOjI1NSwiUiI6MjEsIkciOjk2LCJCIjoxMzB9fSwiSXNWaXNpYmxlIjp0cnVlLCJXaWR0aCI6MC4wLCJIZWlnaHQiOjAuMCwiQm9yZGVyU3R5bGUiOnsiJGlkIjoiMTA4NSIsIkxpbmVDb2xvciI6eyIkaWQiOiIxMDg2IiwiJHR5cGUiOiJOTFJFLkNvbW1vbi5Eb20uU29saWRDb2xvckJydXNoLCBOTFJFLkNvbW1vbiIsIkNvbG9yIjp7IiRpZCI6IjEwODciLCJBIjoyNTUsIlIiOjI1NSwiRyI6MjU1LCJCIjoyNTV9fSwiTGluZVdlaWdodCI6MC4wLCJMaW5lVHlwZSI6MCwiUGFyZW50U3R5bGUiOm51bGx9LCJQYXJlbnRTdHlsZSI6bnVsbH0sIk1hcmdpbiI6eyIkaWQiOiIxMDg4IiwiVG9wIjowLjAsIkxlZnQiOjAuMCwiUmlnaHQiOjAuMCwiQm90dG9tIjowLjB9LCJQYWRkaW5nIjp7IiRpZCI6IjEwODkiLCJUb3AiOjAuMCwiTGVmdCI6MC4wLCJSaWdodCI6MC4wLCJCb3R0b20iOjAuMH0sIkJhY2tncm91bmQiOm51bGwsIklzVmlzaWJsZSI6dHJ1ZSwiV2lkdGgiOjAuMCwiSGVpZ2h0IjowLjAsIkJvcmRlclN0eWxlIjpudWxsLCJQYXJlbnRTdHlsZSI6bnVsbH0sIkJhY2tncm91bmRTdHlsZSI6eyIkaWQiOiIxMDkwIiwiTWFyZ2luIjp7IiRpZCI6IjEwOTEiLCJUb3AiOjAuMCwiTGVmdCI6MC4wLCJSaWdodCI6MC4wLCJCb3R0b20iOjAuMH0sIlBhZGRpbmciOnsiJGlkIjoiMTA5MiIsIlRvcCI6MC4wLCJMZWZ0IjowLjAsIlJpZ2h0IjowLjAsIkJvdHRvbSI6MC4wfSwiQmFja2dyb3VuZCI6eyIkaWQiOiIxMDkzIiwiQ29sb3IiOnsiJGlkIjoiMTA5NCIsIkEiOjUxLCJSIjoyMDAsIkciOjIwMCwiQiI6MjAwfX0sIklzVmlzaWJsZSI6dHJ1ZSwiV2lkdGgiOjAuMCwiSGVpZ2h0IjowLjAsIkJvcmRlclN0eWxlIjp7IiRpZCI6IjEwOTUiLCJMaW5lQ29sb3IiOnsiJGlkIjoiMTA5NiIsIiR0eXBlIjoiTkxSRS5Db21tb24uRG9tLlNvbGlkQ29sb3JCcnVzaCwgTkxSRS5Db21tb24iLCJDb2xvciI6eyIkaWQiOiIxMDk3IiwiQSI6MjU1LCJSIjoyMzQsIkciOjIyLCJCIjozMH19LCJMaW5lV2VpZ2h0IjowLjAsIkxpbmVUeXBlIjowLCJQYXJlbnRTdHlsZSI6bnVsbH0sIlBhcmVudFN0eWxlIjpudWxsfSwiSXNBYm92ZVRpbWViYW5kIjpmYWxzZSwiU3BhY2luZyI6MywiRGVmYXVsdFN3aW1sYW5lVGFza1N0eWxlIjp7IiRpZCI6IjEwOTgiLCIkdHlwZSI6Ik5MUkUuQ29tbW9uLkRvbS5TdHlsZXMuRXhwbGljaXRTZXRhYmxlVGFza1N0eWxlLCBOTFJFLkNvbW1vbiIsIlNoYXBlIjoxLCJTaGFwZVRoaWNrbmVzcyI6MCwiRHVyYXRpb25Gb3JtYXQiOjAsIkluY2x1ZGVOb25Xb3JraW5nRGF5c0luRHVyYXRpb24iOmZhbHNlLCJQZXJjZW50YWdlQ29tcGxldGVTdHlsZSI6eyIkaWQiOiIxMDk5IiwiRm9udFNldHRpbmdzIjp7IiRpZCI6IjExMDAiLCJGb250U2l6ZSI6MTAsIkZvbnROYW1lIjoiQ2FsaWJyaSIsIklzQm9sZCI6ZmFsc2UsIklzSXRhbGljIjpmYWxzZSwiSXNVbmRlcmxpbmVkIjpmYWxzZSwiUGFyZW50U3R5bGUiOm51bGx9LCJBdXRvU2l6ZSI6MCwiRm9yZWdyb3VuZCI6eyIkaWQiOiIxMTAxIiwiQ29sb3IiOnsiJGlkIjoiMTEwMiIsIkEiOjI1NSwiUiI6MjMyLCJHIjoyMzIsIkIiOjIzMn19LCJNYXhXaWR0aCI6MjAwLjAsIk1heEhlaWdodCI6IkluZmluaXR5IiwiU21hcnRGb3JlZ3JvdW5kSXNBY3RpdmUiOmZhbHNlLCJIb3Jpem9udGFsQWxpZ25tZW50IjoxLCJWZXJ0aWNhbEFsaWdubWVudCI6MSwiU21hcnRGb3JlZ3JvdW5kIjpudWxsLCJCYWNrZ3JvdW5kRmlsbFR5cGUiOjAsIk1hcmdpbiI6eyIkaWQiOiIxMTAzIiwiVG9wIjowLjAsIkxlZnQiOjAuMCwiUmlnaHQiOjAuMCwiQm90dG9tIjowLjB9LCJQYWRkaW5nIjp7IiRpZCI6IjExMDQiLCJUb3AiOjAuMCwiTGVmdCI6MC4wLCJSaWdodCI6MC4wLCJCb3R0b20iOjAuMH0sIkJhY2tncm91bmQiOnsiJGlkIjoiMTEwNSIsIkNvbG9yIjp7IiRpZCI6IjExMDYiLCJBIjo4OSwiUiI6MCwiRyI6MCwiQiI6MH19LCJJc1Zpc2libGUiOnRydWUsIldpZHRoIjowLjAsIkhlaWdodCI6MC4wLCJCb3JkZXJTdHlsZSI6eyIkaWQiOiIxMTA3IiwiTGluZUNvbG9yIjpudWxsLCJMaW5lV2VpZ2h0IjowLjAsIkxpbmVUeXBlIjowLCJQYXJlbnRTdHlsZSI6bnVsbH0sIlBhcmVudFN0eWxlIjpudWxsfSwiRHVyYXRpb25TdHlsZSI6eyIkaWQiOiIxMTA4IiwiRm9udFNldHRpbmdzIjp7IiRpZCI6IjExMDkiLCJGb250U2l6ZSI6MTAsIkZvbnROYW1lIjoiQ2FsaWJyaSIsIklzQm9sZCI6ZmFsc2UsIklzSXRhbGljIjpmYWxzZSwiSXNVbmRlcmxpbmVkIjpmYWxzZSwiUGFyZW50U3R5bGUiOm51bGx9LCJBdXRvU2l6ZSI6MCwiRm9yZWdyb3VuZCI6eyIkaWQiOiIxMTEwIiwiQ29sb3IiOnsiJGlkIjoiMTExMSIsIkEiOjI1NSwiUiI6MjM3LCJHIjoxMjUsIkIiOjQ5fX0sIk1heFdpZHRoIjoyMDAuMCwiTWF4SGVpZ2h0IjoiSW5maW5pdHkiLCJTbWFydEZvcmVncm91bmRJc0FjdGl2ZSI6ZmFsc2UsIkhvcml6b250YWxBbGlnbm1lbnQiOjAsIlZlcnRpY2FsQWxpZ25tZW50IjoxLCJTbWFydEZvcmVncm91bmQiOm51bGwsIkJhY2tncm91bmRGaWxsVHlwZSI6MCwiTWFyZ2luIjp7IiRpZCI6IjExMTIiLCJUb3AiOjAuMCwiTGVmdCI6MC4wLCJSaWdodCI6MC4wLCJCb3R0b20iOjAuMH0sIlBhZGRpbmciOnsiJGlkIjoiMTExMyIsIlRvcCI6MC4wLCJMZWZ0IjowLjAsIlJpZ2h0IjowLjAsIkJvdHRvbSI6MC4wfSwiQmFja2dyb3VuZCI6eyIkaWQiOiIxMTE0IiwiQ29sb3IiOnsiJGlkIjoiMTExNSIsIkEiOjI1NSwiUiI6MjM3LCJHIjoxMjUsIkIiOjQ5fX0sIklzVmlzaWJsZSI6dHJ1ZSwiV2lkdGgiOjAuMCwiSGVpZ2h0IjowLjAsIkJvcmRlclN0eWxlIjp7IiRpZCI6IjExMTYiLCJMaW5lQ29sb3IiOm51bGwsIkxpbmVXZWlnaHQiOjAuMCwiTGluZVR5cGUiOjAsIlBhcmVudFN0eWxlIjpudWxsfSwiUGFyZW50U3R5bGUiOm51bGx9LCJIb3Jpem9udGFsQ29ubmVjdG9yU3R5bGUiOnsiJGlkIjoiMTExNyIsIkxpbmVDb2xvciI6eyIkaWQiOiIxMTE4IiwiJHR5cGUiOiJOTFJFLkNvbW1vbi5Eb20uU29saWRDb2xvckJydXNoLCBOTFJFLkNvbW1vbiIsIkNvbG9yIjp7IiRpZCI6IjExMTkiLCJBIjoyNTUsIlIiOjAsIkciOjAsIkIiOjB9fSwiTGluZVdlaWdodCI6MC4wLCJMaW5lVHlwZSI6MCwiUGFyZW50U3R5bGUiOm51bGx9LCJWZXJ0aWNhbENvbm5lY3RvclN0eWxlIjp7IiRpZCI6IjExMjAiLCJMaW5lQ29sb3IiOnsiJGlkIjoiMTEyMSIsIiR0eXBlIjoiTkxSRS5Db21tb24uRG9tLlNvbGlkQ29sb3JCcnVzaCwgTkxSRS5Db21tb24iLCJDb2xvciI6eyIkaWQiOiIxMTIyIiwiQSI6MjU1LCJSIjowLCJHIjowLCJCIjowfX0sIkxpbmVXZWlnaHQiOjAuMCwiTGluZVR5cGUiOjAsIlBhcmVudFN0eWxlIjpudWxsfSwiTWFyZ2luIjpudWxsLCJTdGFydERhdGVQb3NpdGlvbiI6MywiRW5kRGF0ZVBvc2l0aW9uIjozLCJEYXRlSXNWaXNpYmxlIjp0cnVlLCJUaXRsZVBvc2l0aW9uIjo0LCJEdXJhdGlvblBvc2l0aW9uIjo2LCJQZXJjZW50YWdlQ29tcGxldGVkUG9zaXRpb24iOjIsIlNwYWNpbmciOjMsIklzQmVsb3dUaW1lYmFuZCI6ZmFsc2UsIlBlcmNlbnRhZ2VDb21wbGV0ZVNoYXBlT3BhY2l0eSI6MzUsIlNoYXBlU3R5bGUiOnsiJGlkIjoiMTEyMyIsIk1hcmdpbiI6eyIkaWQiOiIxMTI0IiwiVG9wIjowLjAsIkxlZnQiOjQuMCwiUmlnaHQiOjQuMCwiQm90dG9tIjowLjB9LCJQYWRkaW5nIjp7IiRpZCI6IjExMjUiLCJUb3AiOjAuMCwiTGVmdCI6MC4wLCJSaWdodCI6MC4wLCJCb3R0b20iOjAuMH0sIkJhY2tncm91bmQiOnsiJGlkIjoiMTEyNiIsIkNvbG9yIjp7IiRpZCI6IjExMjciLCJBIjoyNTUsIlIiOjI1LCJHIjoxMDcsIkIiOjM2fX0sIklzVmlzaWJsZSI6dHJ1ZSwiV2lkdGgiOjAuMCwiSGVpZ2h0IjoxMC4wLCJCb3JkZXJTdHlsZSI6eyIkaWQiOiIxMTI4IiwiTGluZUNvbG9yIjp7IiRpZCI6IjExMjkiLCIkdHlwZSI6Ik5MUkUuQ29tbW9uLkRvbS5Tb2xpZENvbG9yQnJ1c2gsIE5MUkUuQ29tbW9uIiwiQ29sb3IiOnsiJGlkIjoiMTEzMCIsIkEiOjI1NSwiUiI6MjM0LCJHIjoyMiwiQiI6MzB9fSwiTGluZVdlaWdodCI6MC4wLCJMaW5lVHlwZSI6MCwiUGFyZW50U3R5bGUiOm51bGx9LCJQYXJlbnRTdHlsZSI6bnVsbH0sIlRpdGxlU3R5bGUiOnsiJGlkIjoiMTEzMSIsIkZvbnRTZXR0aW5ncyI6eyIkaWQiOiIxMTMyIiwiRm9udFNpemUiOjExLCJGb250TmFtZSI6IkNhbGlicmkiLCJJc0JvbGQiOmZhbHNlLCJJc0l0YWxpYyI6ZmFsc2UsIklzVW5kZXJsaW5lZCI6ZmFsc2UsIlBhcmVudFN0eWxlIjpudWxsfSwiQXV0b1NpemUiOjAsIkZvcmVncm91bmQiOnsiJGlkIjoiMTEzMyIsIkNvbG9yIjp7IiRpZCI6IjExMzQ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MTEzNSIsIlRvcCI6MC4wLCJMZWZ0IjowLjAsIlJpZ2h0IjowLjAsIkJvdHRvbSI6MC4wfSwiUGFkZGluZyI6eyIkaWQiOiIxMTM2IiwiVG9wIjowLjAsIkxlZnQiOjAuMCwiUmlnaHQiOjAuMCwiQm90dG9tIjowLjB9LCJCYWNrZ3JvdW5kIjp7IiRpZCI6IjExMzciLCJDb2xvciI6eyIkaWQiOiIxMTM4IiwiQSI6MjU1LCJSIjowLCJHIjowLCJCIjowfX0sIklzVmlzaWJsZSI6dHJ1ZSwiV2lkdGgiOjAuMCwiSGVpZ2h0IjowLjAsIkJvcmRlclN0eWxlIjp7IiRpZCI6IjExMzkiLCJMaW5lQ29sb3IiOm51bGwsIkxpbmVXZWlnaHQiOjAuMCwiTGluZVR5cGUiOjAsIlBhcmVudFN0eWxlIjpudWxsfSwiUGFyZW50U3R5bGUiOm51bGx9LCJEYXRlU3R5bGUiOnsiJGlkIjoiMTE0MCIsIkZvbnRTZXR0aW5ncyI6eyIkaWQiOiIxMTQxIiwiRm9udFNpemUiOjEwLCJGb250TmFtZSI6IkNhbGlicmkiLCJJc0JvbGQiOmZhbHNlLCJJc0l0YWxpYyI6ZmFsc2UsIklzVW5kZXJsaW5lZCI6ZmFsc2UsIlBhcmVudFN0eWxlIjpudWxsfSwiQXV0b1NpemUiOjAsIkZvcmVncm91bmQiOnsiJGlkIjoiMTE0MiIsIkNvbG9yIjp7IiRpZCI6IjExNDMiLCJBIjoyNTUsIlIiOjE0LCJHIjo0MCwiQiI6NjV9fSwiTWF4V2lkdGgiOjIwMC4wLCJNYXhIZWlnaHQiOiJJbmZpbml0eSIsIlNtYXJ0Rm9yZWdyb3VuZElzQWN0aXZlIjpmYWxzZSwiSG9yaXpvbnRhbEFsaWdubWVudCI6MiwiVmVydGljYWxBbGlnbm1lbnQiOjEsIlNtYXJ0Rm9yZWdyb3VuZCI6bnVsbCwiQmFja2dyb3VuZEZpbGxUeXBlIjowLCJNYXJnaW4iOnsiJGlkIjoiMTE0NCIsIlRvcCI6MC4wLCJMZWZ0IjowLjAsIlJpZ2h0IjowLjAsIkJvdHRvbSI6MC4wfSwiUGFkZGluZyI6eyIkaWQiOiIxMTQ1IiwiVG9wIjowLjAsIkxlZnQiOjAuMCwiUmlnaHQiOjAuMCwiQm90dG9tIjowLjB9LCJCYWNrZ3JvdW5kIjp7IiRpZCI6IjExNDYiLCJDb2xvciI6eyIkaWQiOiIxMTQ3IiwiQSI6MjU1LCJSIjoxNCwiRyI6NDAsIkIiOjY1fX0sIklzVmlzaWJsZSI6dHJ1ZSwiV2lkdGgiOjAuMCwiSGVpZ2h0IjowLjAsIkJvcmRlclN0eWxlIjp7IiRpZCI6IjExNDgiLCJMaW5lQ29sb3IiOm51bGwsIkxpbmVXZWlnaHQiOjAuMCwiTGluZVR5cGUiOjAsIlBhcmVudFN0eWxlIjpudWxsfSwiUGFyZW50U3R5bGUiOm51bGx9LCJEYXRlRm9ybWF0Ijp7IiRpZCI6IjExNDk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MTE1MCIsIkZvcm1hdCI6MCwiSXNWaXNpYmxlIjpmYWxzZSwiTGFzdEtub3duVmlzaWJpbGl0eVN0YXRlIjpmYWxzZX0sIklzVmlzaWJsZSI6dHJ1ZSwiUGFyZW50U3R5bGUiOm51bGwsIl9leHBsaWNpdGx5U2V0Ijp7IiRpZCI6IjExNTEiLCJTaGFwZVN0eWxlIjpmYWxzZSwiVGl0bGVTdHlsZSI6ZmFsc2UsIkRhdGVTdHlsZSI6ZmFsc2UsIkhvcml6b250YWxDb25uZWN0b3JTdHlsZSI6ZmFsc2UsIlZlcnRpY2FsQ29ubmVjdG9yU3R5bGUiOmZhbHNlLCJQZXJjZW50YWdlQ29tcGxldGVTaGFwZU9wYWNpdHkiOmZhbHNlLCJTaGFwZSI6ZmFsc2UsIlNoYXBlVGhpY2tuZXNzIjpmYWxzZSwiRHVyYXRpb25Gb3JtYXQiOmZhbHNlLCJJbmNsdWRlTm9uV29ya2luZ0RheXNJbkR1cmF0aW9uIjpmYWxzZSwiTWFyZ2luIjpmYWxzZSwiU3RhcnREYXRlUG9zaXRpb24iOmZhbHNlLCJFbmREYXRlUG9zaXRpb24iOmZhbHNlLCJUaXRsZVBvc2l0aW9uIjpmYWxzZSwiRHVyYXRpb25Qb3NpdGlvbiI6ZmFsc2UsIlBlcmNlbnRhZ2VDb21wbGV0ZWRQb3NpdGlvbiI6ZmFsc2UsIlNwYWNpbmciOmZhbHNlLCJJc0JlbG93VGltZWJhbmQiOmZhbHNlLCJEYXRlRm9ybWF0IjpmYWxzZSwiV2Vla051bWJlcmluZyI6ZmFsc2UsIklzVmlzaWJsZSI6ZmFsc2V9fSwiRGVmYXVsdFN3aW1sYW5lTW90U3R5bGUiOnsiJGlkIjoiMTE1MiIsIlNoYXBlIjoxLCJDb25uZWN0b3JNYXJnaW4iOnsiJGlkIjoiMTE1MyIsIlRvcCI6MC4wLCJMZWZ0IjoyLjAsIlJpZ2h0IjoyLjAsIkJvdHRvbSI6MC4wfSwiQ29ubmVjdG9yU3R5bGUiOnsiJGlkIjoiMTE1NCIsIkxpbmVDb2xvciI6eyIkaWQiOiIxMTU1IiwiJHR5cGUiOiJOTFJFLkNvbW1vbi5Eb20uU29saWRDb2xvckJydXNoLCBOTFJFLkNvbW1vbiIsIkNvbG9yIjp7IiRpZCI6IjExNTYiLCJBIjoxMjcsIlIiOjEzLCJHIjo1MywiQiI6MTh9fSwiTGluZVdlaWdodCI6MS4wLCJMaW5lVHlwZSI6MCwiUGFyZW50U3R5bGUiOm51bGx9LCJJc0JlbG93VGltZWJhbmQiOmZhbHNlLCJQb3NpdGlvbk9uVGFzayI6MSwiSGlkZURhdGUiOmZhbHNlLCJTaGFwZVNpemUiOjAsIlNwYWNpbmciOjAuMCwiUGFkZGluZyI6eyIkaWQiOiIxMTU3IiwiVG9wIjo1LjAsIkxlZnQiOjMuMCwiUmlnaHQiOjAuMCwiQm90dG9tIjoyLjB9LCJTaGFwZVN0eWxlIjp7IiRpZCI6IjExNTgiLCJNYXJnaW4iOnsiJGlkIjoiMTE1OSIsIlRvcCI6MC4wLCJMZWZ0IjowLjAsIlJpZ2h0IjowLjAsIkJvdHRvbSI6MC4wfSwiUGFkZGluZyI6eyIkaWQiOiIxMTYwIiwiVG9wIjowLjAsIkxlZnQiOjAuMCwiUmlnaHQiOjAuMCwiQm90dG9tIjowLjB9LCJCYWNrZ3JvdW5kIjp7IiRpZCI6IjExNjEiLCJDb2xvciI6eyIkaWQiOiIxMTYyIiwiQSI6MjU1LCJSIjoxMywiRyI6NTMsIkIiOjE4fX0sIklzVmlzaWJsZSI6dHJ1ZSwiV2lkdGgiOjEyLjAsIkhlaWdodCI6MTQuMCwiQm9yZGVyU3R5bGUiOnsiJGlkIjoiMTE2MyIsIkxpbmVDb2xvciI6eyIkaWQiOiIxMTY0IiwiJHR5cGUiOiJOTFJFLkNvbW1vbi5Eb20uU29saWRDb2xvckJydXNoLCBOTFJFLkNvbW1vbiIsIkNvbG9yIjp7IiRpZCI6IjExNjUiLCJBIjoyNTUsIlIiOjI1NSwiRyI6MjU1LCJCIjoyNTV9fSwiTGluZVdlaWdodCI6MC4wLCJMaW5lVHlwZSI6MCwiUGFyZW50U3R5bGUiOm51bGx9LCJQYXJlbnRTdHlsZSI6bnVsbH0sIlRpdGxlU3R5bGUiOnsiJGlkIjoiMTE2NiIsIkZvbnRTZXR0aW5ncyI6eyIkaWQiOiIxMTY3IiwiRm9udFNpemUiOjExLCJGb250TmFtZSI6IkNhbGlicmkiLCJJc0JvbGQiOmZhbHNlLCJJc0l0YWxpYyI6ZmFsc2UsIklzVW5kZXJsaW5lZCI6ZmFsc2UsIlBhcmVudFN0eWxlIjpudWxsfSwiQXV0b1NpemUiOjAsIkZvcmVncm91bmQiOnsiJGlkIjoiMTE2OCIsIkNvbG9yIjp7IiRpZCI6IjExNjkiLCJBIjoyNTUsIlIiOjAsIkciOjAsIkIiOjB9fSwiTWF4V2lkdGgiOjIwMC4wLCJNYXhIZWlnaHQiOiJJbmZpbml0eSIsIlNtYXJ0Rm9yZWdyb3VuZElzQWN0aXZlIjpmYWxzZSwiSG9yaXpvbnRhbEFsaWdubWVudCI6MSwiVmVydGljYWxBbGlnbm1lbnQiOjEsIlNtYXJ0Rm9yZWdyb3VuZCI6bnVsbCwiQmFja2dyb3VuZEZpbGxUeXBlIjowLCJNYXJnaW4iOnsiJGlkIjoiMTE3MCIsIlRvcCI6MC4wLCJMZWZ0IjowLjAsIlJpZ2h0IjowLjAsIkJvdHRvbSI6MC4wfSwiUGFkZGluZyI6eyIkaWQiOiIxMTcxIiwiVG9wIjowLjAsIkxlZnQiOjAuMCwiUmlnaHQiOjAuMCwiQm90dG9tIjowLjB9LCJCYWNrZ3JvdW5kIjp7IiRpZCI6IjExNzIiLCJDb2xvciI6eyIkaWQiOiIxMTczIiwiQSI6MjU1LCJSIjowLCJHIjowLCJCIjowfX0sIklzVmlzaWJsZSI6dHJ1ZSwiV2lkdGgiOjAuMCwiSGVpZ2h0IjowLjAsIkJvcmRlclN0eWxlIjp7IiRpZCI6IjExNzQiLCJMaW5lQ29sb3IiOm51bGwsIkxpbmVXZWlnaHQiOjAuMCwiTGluZVR5cGUiOjAsIlBhcmVudFN0eWxlIjpudWxsfSwiUGFyZW50U3R5bGUiOm51bGx9LCJEYXRlU3R5bGUiOnsiJGlkIjoiMTE3NSIsIkZvbnRTZXR0aW5ncyI6eyIkaWQiOiIxMTc2IiwiRm9udFNpemUiOjEwLCJGb250TmFtZSI6IkNhbGlicmkiLCJJc0JvbGQiOmZhbHNlLCJJc0l0YWxpYyI6ZmFsc2UsIklzVW5kZXJsaW5lZCI6ZmFsc2UsIlBhcmVudFN0eWxlIjpudWxsfSwiQXV0b1NpemUiOjAsIkZvcmVncm91bmQiOnsiJGlkIjoiMTE3NyIsIkNvbG9yIjp7IiRpZCI6IjExNzgiLCJBIjoyNTUsIlIiOjE0LCJHIjo0MCwiQiI6NjV9fSwiTWF4V2lkdGgiOjIwMC4wLCJNYXhIZWlnaHQiOiJJbmZpbml0eSIsIlNtYXJ0Rm9yZWdyb3VuZElzQWN0aXZlIjpmYWxzZSwiSG9yaXpvbnRhbEFsaWdubWVudCI6MSwiVmVydGljYWxBbGlnbm1lbnQiOjEsIlNtYXJ0Rm9yZWdyb3VuZCI6bnVsbCwiQmFja2dyb3VuZEZpbGxUeXBlIjowLCJNYXJnaW4iOnsiJGlkIjoiMTE3OSIsIlRvcCI6MC4wLCJMZWZ0IjowLjAsIlJpZ2h0IjowLjAsIkJvdHRvbSI6MC4wfSwiUGFkZGluZyI6eyIkaWQiOiIxMTgwIiwiVG9wIjowLjAsIkxlZnQiOjAuMCwiUmlnaHQiOjAuMCwiQm90dG9tIjowLjB9LCJCYWNrZ3JvdW5kIjp7IiRpZCI6IjExODEiLCJDb2xvciI6eyIkaWQiOiIxMTgyIiwiQSI6MjU1LCJSIjoxNCwiRyI6NDAsIkIiOjY1fX0sIklzVmlzaWJsZSI6dHJ1ZSwiV2lkdGgiOjAuMCwiSGVpZ2h0IjowLjAsIkJvcmRlclN0eWxlIjp7IiRpZCI6IjExODMiLCJMaW5lQ29sb3IiOm51bGwsIkxpbmVXZWlnaHQiOjAuMCwiTGluZVR5cGUiOjAsIlBhcmVudFN0eWxlIjpudWxsfSwiUGFyZW50U3R5bGUiOm51bGx9LCJEYXRlRm9ybWF0Ijp7IiRpZCI6IjExODQ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MTE4NSIsIkZvcm1hdCI6MCwiSXNWaXNpYmxlIjpmYWxzZSwiTGFzdEtub3duVmlzaWJpbGl0eVN0YXRlIjpmYWxzZX0sIklzVmlzaWJsZSI6ZmFsc2UsIlBhcmVudFN0eWxlIjpudWxsfSwiRGVmYXVsdFN3aW1sYW5lTWlsZXN0b25lU3R5bGUiOnsiJGlkIjoiMTE4NiIsIlRpdGxlUG9zaXRpb24iOiJMZWZ0IiwiRGF0ZVBvc2l0aW9uIjoiUmlnaHQiLCJTaGFwZVR5cGUiOjEsIlNoYXBlU2l6ZSI6MCwiU3BhY2luZyI6NSwiU2hhcGVTdHlsZSI6eyIkaWQiOiIxMTg3IiwiTWFyZ2luIjp7IiRpZCI6IjExODgiLCJUb3AiOjAuMCwiTGVmdCI6MC4wLCJSaWdodCI6MC4wLCJCb3R0b20iOjAuMH0sIlBhZGRpbmciOnsiJGlkIjoiMTE4OSIsIlRvcCI6MC4wLCJMZWZ0IjowLjAsIlJpZ2h0IjowLjAsIkJvdHRvbSI6MC4wfSwiQmFja2dyb3VuZCI6eyIkaWQiOiIxMTkwIiwiQ29sb3IiOnsiJGlkIjoiMTE5MSIsIkEiOjI1NSwiUiI6MjUsIkciOjEwNywiQiI6MzZ9fSwiSXNWaXNpYmxlIjp0cnVlLCJXaWR0aCI6MTIuMCwiSGVpZ2h0IjoxNC4wLCJCb3JkZXJTdHlsZSI6eyIkaWQiOiIxMTkyIiwiTGluZUNvbG9yIjp7IiRpZCI6IjExOTMiLCIkdHlwZSI6Ik5MUkUuQ29tbW9uLkRvbS5Tb2xpZENvbG9yQnJ1c2gsIE5MUkUuQ29tbW9uIiwiQ29sb3IiOnsiJGlkIjoiMTE5NCIsIkEiOjI1NSwiUiI6MjM0LCJHIjoyMiwiQiI6MzB9fSwiTGluZVdlaWdodCI6MC4wLCJMaW5lVHlwZSI6MCwiUGFyZW50U3R5bGUiOm51bGx9LCJQYXJlbnRTdHlsZSI6bnVsbH0sIlRpdGxlU3R5bGUiOnsiJGlkIjoiMTE5NSIsIkZvbnRTZXR0aW5ncyI6eyIkaWQiOiIxMTk2IiwiRm9udFNpemUiOjExLCJGb250TmFtZSI6IkNhbGlicmkiLCJJc0JvbGQiOmZhbHNlLCJJc0l0YWxpYyI6ZmFsc2UsIklzVW5kZXJsaW5lZCI6ZmFsc2UsIlBhcmVudFN0eWxlIjpudWxsfSwiQXV0b1NpemUiOjAsIkZvcmVncm91bmQiOnsiJGlkIjoiMTE5NyIsIkNvbG9yIjp7IiRpZCI6IjExOTgiLCJBIjoyNTUsIlIiOjAsIkciOjAsIkIiOjB9fSwiTWF4V2lkdGgiOjIwMC4wLCJNYXhIZWlnaHQiOiJJbmZpbml0eSIsIlNtYXJ0Rm9yZWdyb3VuZElzQWN0aXZlIjpmYWxzZSwiSG9yaXpvbnRhbEFsaWdubWVudCI6MiwiVmVydGljYWxBbGlnbm1lbnQiOjEsIlNtYXJ0Rm9yZWdyb3VuZCI6bnVsbCwiQmFja2dyb3VuZEZpbGxUeXBlIjowLCJNYXJnaW4iOnsiJGlkIjoiMTE5OSIsIlRvcCI6MC4wLCJMZWZ0IjowLjAsIlJpZ2h0IjowLjAsIkJvdHRvbSI6MC4wfSwiUGFkZGluZyI6eyIkaWQiOiIxMjAwIiwiVG9wIjowLjAsIkxlZnQiOjAuMCwiUmlnaHQiOjAuMCwiQm90dG9tIjowLjB9LCJCYWNrZ3JvdW5kIjp7IiRpZCI6IjEyMDEiLCJDb2xvciI6eyIkaWQiOiIxMjAyIiwiQSI6MjU1LCJSIjowLCJHIjowLCJCIjowfX0sIklzVmlzaWJsZSI6dHJ1ZSwiV2lkdGgiOjAuMCwiSGVpZ2h0IjowLjAsIkJvcmRlclN0eWxlIjp7IiRpZCI6IjEyMDMiLCJMaW5lQ29sb3IiOm51bGwsIkxpbmVXZWlnaHQiOjAuMCwiTGluZVR5cGUiOjAsIlBhcmVudFN0eWxlIjpudWxsfSwiUGFyZW50U3R5bGUiOm51bGx9LCJEYXRlU3R5bGUiOnsiJGlkIjoiMTIwNCIsIkZvbnRTZXR0aW5ncyI6eyIkaWQiOiIxMjA1IiwiRm9udFNpemUiOjEwLCJGb250TmFtZSI6IkNhbGlicmkiLCJJc0JvbGQiOmZhbHNlLCJJc0l0YWxpYyI6ZmFsc2UsIklzVW5kZXJsaW5lZCI6ZmFsc2UsIlBhcmVudFN0eWxlIjpudWxsfSwiQXV0b1NpemUiOjAsIkZvcmVncm91bmQiOnsiJGlkIjoiMTIwNiIsIkNvbG9yIjp7IiRpZCI6IjEyMDciLCJBIjoyNTUsIlIiOjE0LCJHIjo0MCwiQiI6NjV9fSwiTWF4V2lkdGgiOjIwMC4wLCJNYXhIZWlnaHQiOiJJbmZpbml0eSIsIlNtYXJ0Rm9yZWdyb3VuZElzQWN0aXZlIjpmYWxzZSwiSG9yaXpvbnRhbEFsaWdubWVudCI6MCwiVmVydGljYWxBbGlnbm1lbnQiOjEsIlNtYXJ0Rm9yZWdyb3VuZCI6bnVsbCwiQmFja2dyb3VuZEZpbGxUeXBlIjowLCJNYXJnaW4iOnsiJGlkIjoiMTIwOCIsIlRvcCI6MC4wLCJMZWZ0IjowLjAsIlJpZ2h0IjowLjAsIkJvdHRvbSI6MC4wfSwiUGFkZGluZyI6eyIkaWQiOiIxMjA5IiwiVG9wIjowLjAsIkxlZnQiOjAuMCwiUmlnaHQiOjAuMCwiQm90dG9tIjowLjB9LCJCYWNrZ3JvdW5kIjp7IiRpZCI6IjEyMTAiLCJDb2xvciI6eyIkaWQiOiIxMjExIiwiQSI6MjU1LCJSIjoxNCwiRyI6NDAsIkIiOjY1fX0sIklzVmlzaWJsZSI6dHJ1ZSwiV2lkdGgiOjAuMCwiSGVpZ2h0IjowLjAsIkJvcmRlclN0eWxlIjp7IiRpZCI6IjEyMTIiLCJMaW5lQ29sb3IiOm51bGwsIkxpbmVXZWlnaHQiOjAuMCwiTGluZVR5cGUiOjAsIlBhcmVudFN0eWxlIjpudWxsfSwiUGFyZW50U3R5bGUiOm51bGx9LCJEYXRlRm9ybWF0Ijp7IiRpZCI6IjEyMTM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MTIxNCIsIkZvcm1hdCI6MCwiSXNWaXNpYmxlIjpmYWxzZSwiTGFzdEtub3duVmlzaWJpbGl0eVN0YXRlIjpmYWxzZX0sIklzVmlzaWJsZSI6dHJ1ZSwiUGFyZW50U3R5bGUiOm51bGx9LCJEZWZhdWx0U3dpbWxhbmVBY3Rpdml0eVN0eWxlIjp7IiRpZCI6IjEyMTUiLCJIZWFkZXJTdHlsZSI6eyIkaWQiOiIxMjE2IiwiVGV4dFN0eWxlIjp7IiRpZCI6IjEyMTciLCJGb250U2V0dGluZ3MiOnsiJGlkIjoiMTIxOCIsIkZvbnRTaXplIjoxMSwiRm9udE5hbWUiOiJDYWxpYnJpIiwiSXNCb2xkIjpmYWxzZSwiSXNJdGFsaWMiOmZhbHNlLCJJc1VuZGVybGluZWQiOmZhbHNlLCJQYXJlbnRTdHlsZSI6bnVsbH0sIkF1dG9TaXplIjoyLCJGb3JlZ3JvdW5kIjp7IiRpZCI6IjEyMTkiLCJDb2xvciI6eyIkaWQiOiIxMjIwIiwiQSI6MjU1LCJSIjowLCJHIjowLCJCIjowfX0sIk1heFdpZHRoIjoiSW5maW5pdHkiLCJNYXhIZWlnaHQiOiJJbmZpbml0eSIsIlNtYXJ0Rm9yZWdyb3VuZElzQWN0aXZlIjpmYWxzZSwiSG9yaXpvbnRhbEFsaWdubWVudCI6MCwiVmVydGljYWxBbGlnbm1lbnQiOjAsIlNtYXJ0Rm9yZWdyb3VuZCI6bnVsbCwiQmFja2dyb3VuZEZpbGxUeXBlIjowLCJNYXJnaW4iOnsiJGlkIjoiMTIyMSIsIlRvcCI6MC4wLCJMZWZ0IjowLjAsIlJpZ2h0IjowLjAsIkJvdHRvbSI6MC4wfSwiUGFkZGluZyI6eyIkaWQiOiIxMjIyIiwiVG9wIjowLjAsIkxlZnQiOjAuMCwiUmlnaHQiOjAuMCwiQm90dG9tIjowLjB9LCJCYWNrZ3JvdW5kIjp7IiRpZCI6IjEyMjMiLCJDb2xvciI6eyIkaWQiOiIxMjI0IiwiQSI6MjU1LCJSIjowLCJHIjowLCJCIjowfX0sIklzVmlzaWJsZSI6dHJ1ZSwiV2lkdGgiOjAuMCwiSGVpZ2h0IjowLjAsIkJvcmRlclN0eWxlIjpudWxsLCJQYXJlbnRTdHlsZSI6bnVsbH0sIlJlY3RhbmdsZVN0eWxlIjp7IiRpZCI6IjEyMjUiLCJNYXJnaW4iOnsiJGlkIjoiMTIyNiIsIlRvcCI6MC4wLCJMZWZ0IjowLjAsIlJpZ2h0IjowLjAsIkJvdHRvbSI6MC4wfSwiUGFkZGluZyI6eyIkaWQiOiIxMjI3IiwiVG9wIjowLjAsIkxlZnQiOjAuMCwiUmlnaHQiOjAuMCwiQm90dG9tIjowLjB9LCJCYWNrZ3JvdW5kIjp7IiRpZCI6IjEyMjgiLCJDb2xvciI6eyIkaWQiOiIxMjI5IiwiQSI6NjMsIlIiOjI1LCJHIjoxMDcsIkIiOjM2fX0sIklzVmlzaWJsZSI6dHJ1ZSwiV2lkdGgiOjAuMCwiSGVpZ2h0IjowLjAsIkJvcmRlclN0eWxlIjp7IiRpZCI6IjEyMzAiLCJMaW5lQ29sb3IiOnsiJGlkIjoiMTIzMSIsIiR0eXBlIjoiTkxSRS5Db21tb24uRG9tLlNvbGlkQ29sb3JCcnVzaCwgTkxSRS5Db21tb24iLCJDb2xvciI6eyIkaWQiOiIxMjMyIiwiQSI6MjU1LCJSIjoyNTUsIkciOjI1NSwiQiI6MjU1fX0sIkxpbmVXZWlnaHQiOjAuMCwiTGluZVR5cGUiOjAsIlBhcmVudFN0eWxlIjpudWxsfSwiUGFyZW50U3R5bGUiOm51bGx9LCJNYXJnaW4iOnsiJGlkIjoiMTIzMyIsIlRvcCI6MC4wLCJMZWZ0IjowLjAsIlJpZ2h0IjowLjAsIkJvdHRvbSI6MC4wfSwiUGFkZGluZyI6eyIkaWQiOiIxMjM0IiwiVG9wIjowLjAsIkxlZnQiOjAuMCwiUmlnaHQiOjAuMCwiQm90dG9tIjowLjB9LCJCYWNrZ3JvdW5kIjpudWxsLCJJc1Zpc2libGUiOnRydWUsIldpZHRoIjowLjAsIkhlaWdodCI6MC4wLCJCb3JkZXJTdHlsZSI6bnVsbCwiUGFyZW50U3R5bGUiOm51bGx9LCJCYWNrZ3JvdW5kU3R5bGUiOnsiJGlkIjoiMTIzNSIsIk1hcmdpbiI6eyIkaWQiOiIxMjM2IiwiVG9wIjowLjAsIkxlZnQiOjAuMCwiUmlnaHQiOjAuMCwiQm90dG9tIjowLjB9LCJQYWRkaW5nIjp7IiRpZCI6IjEyMzciLCJUb3AiOjAuMCwiTGVmdCI6MC4wLCJSaWdodCI6MC4wLCJCb3R0b20iOjAuMH0sIkJhY2tncm91bmQiOnsiJGlkIjoiMTIzOCIsIkNvbG9yIjp7IiRpZCI6IjEyMzkiLCJBIjo1MSwiUiI6MjAwLCJHIjoyMDAsIkIiOjIwMH19LCJJc1Zpc2libGUiOnRydWUsIldpZHRoIjowLjAsIkhlaWdodCI6MC4wLCJCb3JkZXJTdHlsZSI6eyIkaWQiOiIxMjQwIiwiTGluZUNvbG9yIjp7IiRpZCI6IjEyNDEiLCIkdHlwZSI6Ik5MUkUuQ29tbW9uLkRvbS5Tb2xpZENvbG9yQnJ1c2gsIE5MUkUuQ29tbW9uIiwiQ29sb3IiOnsiJGlkIjoiMTI0MiIsIkEiOjI1NSwiUiI6MjM0LCJHIjoyMiwiQiI6MzB9fSwiTGluZVdlaWdodCI6MC4wLCJMaW5lVHlwZSI6MCwiUGFyZW50U3R5bGUiOm51bGx9LCJQYXJlbnRTdHlsZSI6bnVsbH0sIk1hcmdpbiI6eyIkaWQiOiIxMjQzIiwiVG9wIjowLjAsIkxlZnQiOjAuMCwiUmlnaHQiOjAuMCwiQm90dG9tIjowLjB9LCJQYWRkaW5nIjp7IiRpZCI6IjEyNDQiLCJUb3AiOjAuMCwiTGVmdCI6MC4wLCJSaWdodCI6MC4wLCJCb3R0b20iOjAuMH0sIklzVmlzaWJsZSI6dHJ1ZSwiV2lkdGgiOjAuMCwiSGVpZ2h0IjowLjAsIkJvcmRlclN0eWxlIjp7IiRpZCI6IjEyNDUiLCJMaW5lQ29sb3IiOm51bGwsIkxpbmVXZWlnaHQiOjAuMCwiTGluZVR5cGUiOjAsIlBhcmVudFN0eWxlIjpudWxsfSwiUGFyZW50U3R5bGUiOm51bGx9LCJNYXJnaW4iOnsiJGlkIjoiMTI0NiIsIlRvcCI6MC4wLCJMZWZ0IjowLjAsIlJpZ2h0IjowLjAsIkJvdHRvbSI6MC4wfSwiUGFkZGluZyI6eyIkaWQiOiIxMjQ3IiwiVG9wIjowLjAsIkxlZnQiOjAuMCwiUmlnaHQiOjAuMCwiQm90dG9tIjowLjB9LCJJc1Zpc2libGUiOnRydWUsIldpZHRoIjowLjAsIkhlaWdodCI6MC4wLCJCb3JkZXJTdHlsZSI6eyIkaWQiOiIxMjQ4IiwiTGluZUNvbG9yIjpudWxsLCJMaW5lV2VpZ2h0IjowLjAsIkxpbmVUeXBlIjowLCJQYXJlbnRTdHlsZSI6bnVsbH0sIlBhcmVudFN0eWxlIjpudWxsfX0seyIkaWQiOiIxMjQ5IiwiX2FjdGl2aXRpZXMiOlt7IiRpZCI6IjEyNTAiLCJfcm93cyI6W3siJGlkIjoiMTI1MSIsIl90YXNrcyI6W3siJGlkIjoiMTI1MiIsIl9hdHRhY2hlZE1pbGVzdG9uZXMiOltdLCJUYXNrRGVmaW5pdGlvbiI6eyIkaWQiOiIxMjUzIiwiR3JvdXBOYW1lIjpudWxsLCJTdGFydERhdGUiOiIyMDI1LTA0LTAxVDAwOjAwOjAwWiIsIkVuZERhdGUiOiIyMDI2LTAyLTEzVDIzOjU5OjAwWiIsIlBlcmNlbnRhZ2VDb21wbGV0ZSI6bnVsbCwiU3R5bGUiOnsiJGlkIjoiMTI1NCIsIlNoYXBlIjoxLCJTaGFwZVRoaWNrbmVzcyI6MCwiRHVyYXRpb25Gb3JtYXQiOjAsIkluY2x1ZGVOb25Xb3JraW5nRGF5c0luRHVyYXRpb24iOmZhbHNlLCJQZXJjZW50YWdlQ29tcGxldGVTdHlsZSI6eyIkaWQiOiIxMjU1IiwiRm9udFNldHRpbmdzIjp7IiRpZCI6IjEyNTYiLCJGb250U2l6ZSI6MTAsIkZvbnROYW1lIjoiQ2FsaWJyaSIsIklzQm9sZCI6ZmFsc2UsIklzSXRhbGljIjpmYWxzZSwiSXNVbmRlcmxpbmVkIjpmYWxzZSwiUGFyZW50U3R5bGUiOm51bGx9LCJBdXRvU2l6ZSI6MCwiRm9yZWdyb3VuZCI6eyIkaWQiOiIxMjU3IiwiQ29sb3IiOnsiJGlkIjoiMTI1OCIsIkEiOjI1NSwiUiI6MjMyLCJHIjoyMzIsIkIiOjIzMn19LCJNYXhXaWR0aCI6MjAwLjAsIk1heEhlaWdodCI6IkluZmluaXR5IiwiU21hcnRGb3JlZ3JvdW5kSXNBY3RpdmUiOmZhbHNlLCJIb3Jpem9udGFsQWxpZ25tZW50IjoxLCJWZXJ0aWNhbEFsaWdubWVudCI6MSwiU21hcnRGb3JlZ3JvdW5kIjpudWxsLCJCYWNrZ3JvdW5kRmlsbFR5cGUiOjAsIk1hcmdpbiI6eyIkaWQiOiIxMjU5IiwiVG9wIjowLjAsIkxlZnQiOjAuMCwiUmlnaHQiOjAuMCwiQm90dG9tIjowLjB9LCJQYWRkaW5nIjp7IiRpZCI6IjEyNjAiLCJUb3AiOjAuMCwiTGVmdCI6MC4wLCJSaWdodCI6MC4wLCJCb3R0b20iOjAuMH0sIkJhY2tncm91bmQiOnsiJGlkIjoiMTI2MSIsIkNvbG9yIjp7IiRpZCI6IjEyNjIiLCJBIjo4OSwiUiI6MCwiRyI6MCwiQiI6MH19LCJJc1Zpc2libGUiOnRydWUsIldpZHRoIjowLjAsIkhlaWdodCI6MC4wLCJCb3JkZXJTdHlsZSI6eyIkaWQiOiIxMjYzIiwiTGluZUNvbG9yIjpudWxsLCJMaW5lV2VpZ2h0IjowLjAsIkxpbmVUeXBlIjowLCJQYXJlbnRTdHlsZSI6bnVsbH0sIlBhcmVudFN0eWxlIjpudWxsfSwiRHVyYXRpb25TdHlsZSI6eyIkaWQiOiIxMjY0IiwiRm9udFNldHRpbmdzIjp7IiRpZCI6IjEyNjUiLCJGb250U2l6ZSI6MTAsIkZvbnROYW1lIjoiQ2FsaWJyaSIsIklzQm9sZCI6ZmFsc2UsIklzSXRhbGljIjpmYWxzZSwiSXNVbmRlcmxpbmVkIjpmYWxzZSwiUGFyZW50U3R5bGUiOm51bGx9LCJBdXRvU2l6ZSI6MCwiRm9yZWdyb3VuZCI6eyIkaWQiOiIxMjY2IiwiQ29sb3IiOnsiJGlkIjoiMTI2NyIsIkEiOjI1NSwiUiI6MjM3LCJHIjoxMjUsIkIiOjQ5fX0sIk1heFdpZHRoIjoyMDAuMCwiTWF4SGVpZ2h0IjoiSW5maW5pdHkiLCJTbWFydEZvcmVncm91bmRJc0FjdGl2ZSI6ZmFsc2UsIkhvcml6b250YWxBbGlnbm1lbnQiOjAsIlZlcnRpY2FsQWxpZ25tZW50IjoxLCJTbWFydEZvcmVncm91bmQiOm51bGwsIkJhY2tncm91bmRGaWxsVHlwZSI6MCwiTWFyZ2luIjp7IiRpZCI6IjEyNjgiLCJUb3AiOjAuMCwiTGVmdCI6MC4wLCJSaWdodCI6MC4wLCJCb3R0b20iOjAuMH0sIlBhZGRpbmciOnsiJGlkIjoiMTI2OSIsIlRvcCI6MC4wLCJMZWZ0IjowLjAsIlJpZ2h0IjowLjAsIkJvdHRvbSI6MC4wfSwiQmFja2dyb3VuZCI6eyIkaWQiOiIxMjcwIiwiQ29sb3IiOnsiJGlkIjoiMTI3MSIsIkEiOjI1NSwiUiI6MjM3LCJHIjoxMjUsIkIiOjQ5fX0sIklzVmlzaWJsZSI6dHJ1ZSwiV2lkdGgiOjAuMCwiSGVpZ2h0IjowLjAsIkJvcmRlclN0eWxlIjp7IiRpZCI6IjEyNzIiLCJMaW5lQ29sb3IiOm51bGwsIkxpbmVXZWlnaHQiOjAuMCwiTGluZVR5cGUiOjAsIlBhcmVudFN0eWxlIjpudWxsfSwiUGFyZW50U3R5bGUiOm51bGx9LCJIb3Jpem9udGFsQ29ubmVjdG9yU3R5bGUiOnsiJGlkIjoiMTI3MyIsIkxpbmVDb2xvciI6eyIkaWQiOiIxMjc0IiwiJHR5cGUiOiJOTFJFLkNvbW1vbi5Eb20uU29saWRDb2xvckJydXNoLCBOTFJFLkNvbW1vbiIsIkNvbG9yIjp7IiRpZCI6IjEyNzUiLCJBIjoyNTUsIlIiOjAsIkciOjAsIkIiOjB9fSwiTGluZVdlaWdodCI6MC4wLCJMaW5lVHlwZSI6MCwiUGFyZW50U3R5bGUiOm51bGx9LCJWZXJ0aWNhbENvbm5lY3RvclN0eWxlIjp7IiRpZCI6IjEyNzYiLCJMaW5lQ29sb3IiOnsiJGlkIjoiMTI3NyIsIiR0eXBlIjoiTkxSRS5Db21tb24uRG9tLlNvbGlkQ29sb3JCcnVzaCwgTkxSRS5Db21tb24iLCJDb2xvciI6eyIkaWQiOiIxMjc4IiwiQSI6MjU1LCJSIjowLCJHIjowLCJCIjowfX0sIkxpbmVXZWlnaHQiOjAuMCwiTGluZVR5cGUiOjAsIlBhcmVudFN0eWxlIjpudWxsfSwiTWFyZ2luIjpudWxsLCJTdGFydERhdGVQb3NpdGlvbiI6NiwiRW5kRGF0ZVBvc2l0aW9uIjo2LCJEYXRlSXNWaXNpYmxlIjpmYWxzZSwiVGl0bGVQb3NpdGlvbiI6NCwiRHVyYXRpb25Qb3NpdGlvbiI6NiwiUGVyY2VudGFnZUNvbXBsZXRlZFBvc2l0aW9uIjoyLCJTcGFjaW5nIjozLCJJc0JlbG93VGltZWJhbmQiOnRydWUsIlBlcmNlbnRhZ2VDb21wbGV0ZVNoYXBlT3BhY2l0eSI6MzUsIlNoYXBlU3R5bGUiOnsiJGlkIjoiMTI3OSIsIk1hcmdpbiI6eyIkaWQiOiIxMjgwIiwiVG9wIjowLjAsIkxlZnQiOjQuMCwiUmlnaHQiOjQuMCwiQm90dG9tIjowLjB9LCJQYWRkaW5nIjp7IiRpZCI6IjEyODEiLCJUb3AiOjAuMCwiTGVmdCI6MC4wLCJSaWdodCI6MC4wLCJCb3R0b20iOjAuMH0sIkJhY2tncm91bmQiOnsiJGlkIjoiMTI4MiIsIkNvbG9yIjp7IiRpZCI6IjEyODMiLCJBIjoyNTUsIlIiOjI1LCJHIjoxMDcsIkIiOjM2fX0sIklzVmlzaWJsZSI6dHJ1ZSwiV2lkdGgiOjAuMCwiSGVpZ2h0IjoxMC4wLCJCb3JkZXJTdHlsZSI6eyIkaWQiOiIxMjg0IiwiTGluZUNvbG9yIjp7IiRpZCI6IjEyODUiLCIkdHlwZSI6Ik5MUkUuQ29tbW9uLkRvbS5Tb2xpZENvbG9yQnJ1c2gsIE5MUkUuQ29tbW9uIiwiQ29sb3IiOnsiJGlkIjoiMTI4NiIsIkEiOjI1NSwiUiI6MjM0LCJHIjoyMiwiQiI6MzB9fSwiTGluZVdlaWdodCI6MC4wLCJMaW5lVHlwZSI6MCwiUGFyZW50U3R5bGUiOm51bGx9LCJQYXJlbnRTdHlsZSI6bnVsbH0sIlRpdGxlU3R5bGUiOnsiJGlkIjoiMTI4NyIsIkZvbnRTZXR0aW5ncyI6eyIkaWQiOiIxMjg4IiwiRm9udFNpemUiOjExLCJGb250TmFtZSI6IkNhbGlicmkiLCJJc0JvbGQiOmZhbHNlLCJJc0l0YWxpYyI6ZmFsc2UsIklzVW5kZXJsaW5lZCI6ZmFsc2UsIlBhcmVudFN0eWxlIjpudWxsfSwiQXV0b1NpemUiOjAsIkZvcmVncm91bmQiOnsiJGlkIjoiMTI4OSIsIkNvbG9yIjp7IiRpZCI6IjEyOTAiLCJBIjoyNTUsIlIiOjAsIkciOjAsIkIiOjB9fSwiTWF4V2lkdGgiOjcyMC4wLCJNYXhIZWlnaHQiOiJJbmZpbml0eSIsIlNtYXJ0Rm9yZWdyb3VuZElzQWN0aXZlIjpmYWxzZSwiSG9yaXpvbnRhbEFsaWdubWVudCI6MCwiVmVydGljYWxBbGlnbm1lbnQiOjEsIlNtYXJ0Rm9yZWdyb3VuZCI6bnVsbCwiQmFja2dyb3VuZEZpbGxUeXBlIjowLCJNYXJnaW4iOnsiJGlkIjoiMTI5MSIsIlRvcCI6MC4wLCJMZWZ0IjowLjAsIlJpZ2h0IjowLjAsIkJvdHRvbSI6MC4wfSwiUGFkZGluZyI6eyIkaWQiOiIxMjkyIiwiVG9wIjowLjAsIkxlZnQiOjAuMCwiUmlnaHQiOjAuMCwiQm90dG9tIjowLjB9LCJCYWNrZ3JvdW5kIjp7IiRpZCI6IjEyOTMiLCJDb2xvciI6eyIkaWQiOiIxMjk0IiwiQSI6MCwiUiI6MjU1LCJHIjoyNTUsIkIiOjI1NX19LCJJc1Zpc2libGUiOnRydWUsIldpZHRoIjowLjAsIkhlaWdodCI6MC4wLCJCb3JkZXJTdHlsZSI6eyIkaWQiOiIxMjk1IiwiTGluZUNvbG9yIjpudWxsLCJMaW5lV2VpZ2h0IjowLjAsIkxpbmVUeXBlIjowLCJQYXJlbnRTdHlsZSI6bnVsbH0sIlBhcmVudFN0eWxlIjpudWxsfSwiRGF0ZVN0eWxlIjp7IiRpZCI6IjEyOTYiLCJGb250U2V0dGluZ3MiOnsiJGlkIjoiMTI5NyIsIkZvbnRTaXplIjoxMCwiRm9udE5hbWUiOiJDYWxpYnJpIiwiSXNCb2xkIjpmYWxzZSwiSXNJdGFsaWMiOmZhbHNlLCJJc1VuZGVybGluZWQiOmZhbHNlLCJQYXJlbnRTdHlsZSI6bnVsbH0sIkF1dG9TaXplIjowLCJGb3JlZ3JvdW5kIjp7IiRpZCI6IjEyOTgiLCJDb2xvciI6eyIkaWQiOiIxMjk5IiwiQSI6MjU1LCJSIjoxNCwiRyI6NDAsIkIiOjY1fX0sIk1heFdpZHRoIjoyMDAuMCwiTWF4SGVpZ2h0IjoiSW5maW5pdHkiLCJTbWFydEZvcmVncm91bmRJc0FjdGl2ZSI6ZmFsc2UsIkhvcml6b250YWxBbGlnbm1lbnQiOjIsIlZlcnRpY2FsQWxpZ25tZW50IjoxLCJTbWFydEZvcmVncm91bmQiOm51bGwsIkJhY2tncm91bmRGaWxsVHlwZSI6MCwiTWFyZ2luIjp7IiRpZCI6IjEzMDAiLCJUb3AiOjAuMCwiTGVmdCI6MC4wLCJSaWdodCI6MC4wLCJCb3R0b20iOjAuMH0sIlBhZGRpbmciOnsiJGlkIjoiMTMwMSIsIlRvcCI6MC4wLCJMZWZ0IjowLjAsIlJpZ2h0IjowLjAsIkJvdHRvbSI6MC4wfSwiQmFja2dyb3VuZCI6eyIkaWQiOiIxMzAyIiwiQ29sb3IiOnsiJGlkIjoiMTMwMyIsIkEiOjI1NSwiUiI6MTQsIkciOjQwLCJCIjo2NX19LCJJc1Zpc2libGUiOnRydWUsIldpZHRoIjowLjAsIkhlaWdodCI6MC4wLCJCb3JkZXJTdHlsZSI6eyIkaWQiOiIxMzA0IiwiTGluZUNvbG9yIjpudWxsLCJMaW5lV2VpZ2h0IjowLjAsIkxpbmVUeXBlIjowLCJQYXJlbnRTdHlsZSI6bnVsbH0sIlBhcmVudFN0eWxlIjpudWxsfSwiRGF0ZUZvcm1hdCI6eyIkaWQiOiIxMzA1IiwiRm9ybWF0U3RyaW5nIjoiTU1NIHl5eXkiLCJTZXBhcmF0b3IiOiIvIiwiVXNlSW50ZXJuYXRpb25hbERhdGVGb3JtYXQiOmZhbHNlLCJEYXRlSXNWaXNpYmxlIjp0cnVlLCJUaW1lSXNWaXNpYmxlIjpmYWxzZSwiSG91ckRpZ2l0cyI6MSwiQW1QbURlc2lnbmF0b3IiOjIsIlRyaW0wME1pbnV0ZXMiOmZhbHNlLCJMYXN0S25vd25WaXNpYmlsaXR5U3RhdGUiOm51bGx9LCJXZWVrTnVtYmVyaW5nIjp7IiRpZCI6IjEzMDYiLCJGb3JtYXQiOjAsIklzVmlzaWJsZSI6ZmFsc2UsIkxhc3RLbm93blZpc2liaWxpdHlTdGF0ZSI6ZmFsc2V9LCJJc1Zpc2libGUiOnRydWUsIlBhcmVudFN0eWxlIjpudWxsfSwiSW5kZXgiOjE4LCJTbWFydER1cmF0aW9uQWN0aXZhdGVkIjpmYWxzZSwiRGF0ZUZvcm1hdCI6eyIkcmVmIjoiMTMwNSJ9LCJXZWVrTnVtYmVyaW5nIjp7IiRpZCI6IjEzMDciLCJGb3JtYXQiOjAsIklzVmlzaWJsZSI6ZmFsc2UsIkxhc3RLbm93blZpc2liaWxpdHlTdGF0ZSI6ZmFsc2V9LCJJZCI6IjFkY2Y1NjY2LTBlZjktNDM0Zi04MWU1LTg4NzRjMjE3YTMwZiIsIkltcG9ydElkIjpudWxsLCJUaXRsZSI6Ik9vQiBPcHRpY3M6IERlc2lnbiBwaGFzZSAoRlpKKSIsIk5vdGUiOm51bGwsIkh5cGVybGluayI6eyIkaWQiOiIxMzA4IiwiQWRkcmVzcyI6IiIsIlN1YkFkZHJlc3MiOiIifSwiSXNDaGFuZ2VkIjpmYWxzZSwiSXNOZXciOmZhbHNlfX1dLCJfbWlsZXN0b25lcyI6W10sIklkIjoiMDAwMDAwMDAtMDAwMC0wMDAwLTAwMDAtMDAwMDAwMDAwMDAwIiwiSXNTaW5nbGVJdGVtUm93Ijp0cnVlfSx7IiRpZCI6IjEzMDkiLCJfdGFza3MiOlt7IiRpZCI6IjEzMTAiLCJfYXR0YWNoZWRNaWxlc3RvbmVzIjpbXSwiVGFza0RlZmluaXRpb24iOnsiJGlkIjoiMTMxMSIsIkdyb3VwTmFtZSI6bnVsbCwiU3RhcnREYXRlIjoiMjAyNS0wNC0wMVQwMDowMDowMFoiLCJFbmREYXRlIjoiMjAyNi0wNi0yNlQyMzo1OTowMFoiLCJQZXJjZW50YWdlQ29tcGxldGUiOm51bGwsIlN0eWxlIjp7IiRpZCI6IjEzMTIiLCJTaGFwZSI6MSwiU2hhcGVUaGlja25lc3MiOjAsIkR1cmF0aW9uRm9ybWF0IjowLCJJbmNsdWRlTm9uV29ya2luZ0RheXNJbkR1cmF0aW9uIjpmYWxzZSwiUGVyY2VudGFnZUNvbXBsZXRlU3R5bGUiOnsiJGlkIjoiMTMxMyIsIkZvbnRTZXR0aW5ncyI6eyIkaWQiOiIxMzE0IiwiRm9udFNpemUiOjEwLCJGb250TmFtZSI6IkNhbGlicmkiLCJJc0JvbGQiOmZhbHNlLCJJc0l0YWxpYyI6ZmFsc2UsIklzVW5kZXJsaW5lZCI6ZmFsc2UsIlBhcmVudFN0eWxlIjpudWxsfSwiQXV0b1NpemUiOjAsIkZvcmVncm91bmQiOnsiJGlkIjoiMTMxNSIsIkNvbG9yIjp7IiRpZCI6IjEzMTYiLCJBIjoyNTUsIlIiOjIzMiwiRyI6MjMyLCJCIjoyMzJ9fSwiTWF4V2lkdGgiOjIwMC4wLCJNYXhIZWlnaHQiOiJJbmZpbml0eSIsIlNtYXJ0Rm9yZWdyb3VuZElzQWN0aXZlIjpmYWxzZSwiSG9yaXpvbnRhbEFsaWdubWVudCI6MSwiVmVydGljYWxBbGlnbm1lbnQiOjEsIlNtYXJ0Rm9yZWdyb3VuZCI6bnVsbCwiQmFja2dyb3VuZEZpbGxUeXBlIjowLCJNYXJnaW4iOnsiJGlkIjoiMTMxNyIsIlRvcCI6MC4wLCJMZWZ0IjowLjAsIlJpZ2h0IjowLjAsIkJvdHRvbSI6MC4wfSwiUGFkZGluZyI6eyIkaWQiOiIxMzE4IiwiVG9wIjowLjAsIkxlZnQiOjAuMCwiUmlnaHQiOjAuMCwiQm90dG9tIjowLjB9LCJCYWNrZ3JvdW5kIjp7IiRpZCI6IjEzMTkiLCJDb2xvciI6eyIkaWQiOiIxMzIwIiwiQSI6ODksIlIiOjAsIkciOjAsIkIiOjB9fSwiSXNWaXNpYmxlIjp0cnVlLCJXaWR0aCI6MC4wLCJIZWlnaHQiOjAuMCwiQm9yZGVyU3R5bGUiOnsiJGlkIjoiMTMyMSIsIkxpbmVDb2xvciI6bnVsbCwiTGluZVdlaWdodCI6MC4wLCJMaW5lVHlwZSI6MCwiUGFyZW50U3R5bGUiOm51bGx9LCJQYXJlbnRTdHlsZSI6bnVsbH0sIkR1cmF0aW9uU3R5bGUiOnsiJGlkIjoiMTMyMiIsIkZvbnRTZXR0aW5ncyI6eyIkaWQiOiIxMzIzIiwiRm9udFNpemUiOjEwLCJGb250TmFtZSI6IkNhbGlicmkiLCJJc0JvbGQiOmZhbHNlLCJJc0l0YWxpYyI6ZmFsc2UsIklzVW5kZXJsaW5lZCI6ZmFsc2UsIlBhcmVudFN0eWxlIjpudWxsfSwiQXV0b1NpemUiOjAsIkZvcmVncm91bmQiOnsiJGlkIjoiMTMyNCIsIkNvbG9yIjp7IiRpZCI6IjEzMjUiLCJBIjoyNTUsIlIiOjIzNywiRyI6MTI1LCJCIjo0OX19LCJNYXhXaWR0aCI6MjAwLjAsIk1heEhlaWdodCI6IkluZmluaXR5IiwiU21hcnRGb3JlZ3JvdW5kSXNBY3RpdmUiOmZhbHNlLCJIb3Jpem9udGFsQWxpZ25tZW50IjowLCJWZXJ0aWNhbEFsaWdubWVudCI6MSwiU21hcnRGb3JlZ3JvdW5kIjpudWxsLCJCYWNrZ3JvdW5kRmlsbFR5cGUiOjAsIk1hcmdpbiI6eyIkaWQiOiIxMzI2IiwiVG9wIjowLjAsIkxlZnQiOjAuMCwiUmlnaHQiOjAuMCwiQm90dG9tIjowLjB9LCJQYWRkaW5nIjp7IiRpZCI6IjEzMjciLCJUb3AiOjAuMCwiTGVmdCI6MC4wLCJSaWdodCI6MC4wLCJCb3R0b20iOjAuMH0sIkJhY2tncm91bmQiOnsiJGlkIjoiMTMyOCIsIkNvbG9yIjp7IiRpZCI6IjEzMjkiLCJBIjoyNTUsIlIiOjIzNywiRyI6MTI1LCJCIjo0OX19LCJJc1Zpc2libGUiOnRydWUsIldpZHRoIjowLjAsIkhlaWdodCI6MC4wLCJCb3JkZXJTdHlsZSI6eyIkaWQiOiIxMzMwIiwiTGluZUNvbG9yIjpudWxsLCJMaW5lV2VpZ2h0IjowLjAsIkxpbmVUeXBlIjowLCJQYXJlbnRTdHlsZSI6bnVsbH0sIlBhcmVudFN0eWxlIjpudWxsfSwiSG9yaXpvbnRhbENvbm5lY3RvclN0eWxlIjp7IiRpZCI6IjEzMzEiLCJMaW5lQ29sb3IiOnsiJGlkIjoiMTMzMiIsIiR0eXBlIjoiTkxSRS5Db21tb24uRG9tLlNvbGlkQ29sb3JCcnVzaCwgTkxSRS5Db21tb24iLCJDb2xvciI6eyIkaWQiOiIxMzMzIiwiQSI6MjU1LCJSIjowLCJHIjowLCJCIjowfX0sIkxpbmVXZWlnaHQiOjAuMCwiTGluZVR5cGUiOjAsIlBhcmVudFN0eWxlIjpudWxsfSwiVmVydGljYWxDb25uZWN0b3JTdHlsZSI6eyIkaWQiOiIxMzM0IiwiTGluZUNvbG9yIjp7IiRpZCI6IjEzMzUiLCIkdHlwZSI6Ik5MUkUuQ29tbW9uLkRvbS5Tb2xpZENvbG9yQnJ1c2gsIE5MUkUuQ29tbW9uIiwiQ29sb3IiOnsiJGlkIjoiMTMzNiIsIkEiOjI1NSwiUiI6MCwiRyI6MCwiQiI6MH19LCJMaW5lV2VpZ2h0IjowLjAsIkxpbmVUeXBlIjowLCJQYXJlbnRTdHlsZSI6bnVsbH0sIk1hcmdpbiI6bnVsbCwiU3RhcnREYXRlUG9zaXRpb24iOjYsIkVuZERhdGVQb3NpdGlvbiI6NiwiRGF0ZUlzVmlzaWJsZSI6ZmFsc2UsIlRpdGxlUG9zaXRpb24iOjQsIkR1cmF0aW9uUG9zaXRpb24iOjYsIlBlcmNlbnRhZ2VDb21wbGV0ZWRQb3NpdGlvbiI6MiwiU3BhY2luZyI6MywiSXNCZWxvd1RpbWViYW5kIjp0cnVlLCJQZXJjZW50YWdlQ29tcGxldGVTaGFwZU9wYWNpdHkiOjM1LCJTaGFwZVN0eWxlIjp7IiRpZCI6IjEzMzciLCJNYXJnaW4iOnsiJGlkIjoiMTMzOCIsIlRvcCI6MC4wLCJMZWZ0Ijo0LjAsIlJpZ2h0Ijo0LjAsIkJvdHRvbSI6MC4wfSwiUGFkZGluZyI6eyIkaWQiOiIxMzM5IiwiVG9wIjowLjAsIkxlZnQiOjAuMCwiUmlnaHQiOjAuMCwiQm90dG9tIjowLjB9LCJCYWNrZ3JvdW5kIjp7IiRpZCI6IjEzNDAiLCJDb2xvciI6eyIkaWQiOiIxMzQxIiwiQSI6MjU1LCJSIjoyNSwiRyI6MTA3LCJCIjozNn19LCJJc1Zpc2libGUiOnRydWUsIldpZHRoIjowLjAsIkhlaWdodCI6MTAuMCwiQm9yZGVyU3R5bGUiOnsiJGlkIjoiMTM0MiIsIkxpbmVDb2xvciI6eyIkaWQiOiIxMzQzIiwiJHR5cGUiOiJOTFJFLkNvbW1vbi5Eb20uU29saWRDb2xvckJydXNoLCBOTFJFLkNvbW1vbiIsIkNvbG9yIjp7IiRpZCI6IjEzNDQiLCJBIjoyNTUsIlIiOjIzNCwiRyI6MjIsIkIiOjMwfX0sIkxpbmVXZWlnaHQiOjAuMCwiTGluZVR5cGUiOjAsIlBhcmVudFN0eWxlIjpudWxsfSwiUGFyZW50U3R5bGUiOm51bGx9LCJUaXRsZVN0eWxlIjp7IiRpZCI6IjEzNDUiLCJGb250U2V0dGluZ3MiOnsiJGlkIjoiMTM0NiIsIkZvbnRTaXplIjoxMSwiRm9udE5hbWUiOiJDYWxpYnJpIiwiSXNCb2xkIjpmYWxzZSwiSXNJdGFsaWMiOmZhbHNlLCJJc1VuZGVybGluZWQiOmZhbHNlLCJQYXJlbnRTdHlsZSI6bnVsbH0sIkF1dG9TaXplIjowLCJGb3JlZ3JvdW5kIjp7IiRpZCI6IjEzNDciLCJDb2xvciI6eyIkaWQiOiIxMzQ4IiwiQSI6MjU1LCJSIjowLCJHIjowLCJCIjowfX0sIk1heFdpZHRoIjo3MjAuMCwiTWF4SGVpZ2h0IjoiSW5maW5pdHkiLCJTbWFydEZvcmVncm91bmRJc0FjdGl2ZSI6ZmFsc2UsIkhvcml6b250YWxBbGlnbm1lbnQiOjAsIlZlcnRpY2FsQWxpZ25tZW50IjoxLCJTbWFydEZvcmVncm91bmQiOm51bGwsIkJhY2tncm91bmRGaWxsVHlwZSI6MCwiTWFyZ2luIjp7IiRpZCI6IjEzNDkiLCJUb3AiOjAuMCwiTGVmdCI6MC4wLCJSaWdodCI6MC4wLCJCb3R0b20iOjAuMH0sIlBhZGRpbmciOnsiJGlkIjoiMTM1MCIsIlRvcCI6MC4wLCJMZWZ0IjowLjAsIlJpZ2h0IjowLjAsIkJvdHRvbSI6MC4wfSwiQmFja2dyb3VuZCI6eyIkaWQiOiIxMzUxIiwiQ29sb3IiOnsiJGlkIjoiMTM1MiIsIkEiOjAsIlIiOjI1NSwiRyI6MjU1LCJCIjoyNTV9fSwiSXNWaXNpYmxlIjp0cnVlLCJXaWR0aCI6MC4wLCJIZWlnaHQiOjAuMCwiQm9yZGVyU3R5bGUiOnsiJGlkIjoiMTM1MyIsIkxpbmVDb2xvciI6bnVsbCwiTGluZVdlaWdodCI6MC4wLCJMaW5lVHlwZSI6MCwiUGFyZW50U3R5bGUiOm51bGx9LCJQYXJlbnRTdHlsZSI6bnVsbH0sIkRhdGVTdHlsZSI6eyIkaWQiOiIxMzU0IiwiRm9udFNldHRpbmdzIjp7IiRpZCI6IjEzNTUiLCJGb250U2l6ZSI6MTAsIkZvbnROYW1lIjoiQ2FsaWJyaSIsIklzQm9sZCI6ZmFsc2UsIklzSXRhbGljIjpmYWxzZSwiSXNVbmRlcmxpbmVkIjpmYWxzZSwiUGFyZW50U3R5bGUiOm51bGx9LCJBdXRvU2l6ZSI6MCwiRm9yZWdyb3VuZCI6eyIkaWQiOiIxMzU2IiwiQ29sb3IiOnsiJGlkIjoiMTM1NyIsIkEiOjI1NSwiUiI6MTQsIkciOjQwLCJCIjo2NX19LCJNYXhXaWR0aCI6MjAwLjAsIk1heEhlaWdodCI6IkluZmluaXR5IiwiU21hcnRGb3JlZ3JvdW5kSXNBY3RpdmUiOmZhbHNlLCJIb3Jpem9udGFsQWxpZ25tZW50IjoyLCJWZXJ0aWNhbEFsaWdubWVudCI6MSwiU21hcnRGb3JlZ3JvdW5kIjpudWxsLCJCYWNrZ3JvdW5kRmlsbFR5cGUiOjAsIk1hcmdpbiI6eyIkaWQiOiIxMzU4IiwiVG9wIjowLjAsIkxlZnQiOjAuMCwiUmlnaHQiOjAuMCwiQm90dG9tIjowLjB9LCJQYWRkaW5nIjp7IiRpZCI6IjEzNTkiLCJUb3AiOjAuMCwiTGVmdCI6MC4wLCJSaWdodCI6MC4wLCJCb3R0b20iOjAuMH0sIkJhY2tncm91bmQiOnsiJGlkIjoiMTM2MCIsIkNvbG9yIjp7IiRpZCI6IjEzNjEiLCJBIjoyNTUsIlIiOjE0LCJHIjo0MCwiQiI6NjV9fSwiSXNWaXNpYmxlIjp0cnVlLCJXaWR0aCI6MC4wLCJIZWlnaHQiOjAuMCwiQm9yZGVyU3R5bGUiOnsiJGlkIjoiMTM2MiIsIkxpbmVDb2xvciI6bnVsbCwiTGluZVdlaWdodCI6MC4wLCJMaW5lVHlwZSI6MCwiUGFyZW50U3R5bGUiOm51bGx9LCJQYXJlbnRTdHlsZSI6bnVsbH0sIkRhdGVGb3JtYXQiOnsiJGlkIjoiMTM2MyIsIkZvcm1hdFN0cmluZyI6Ik1NTSB5eXl5IiwiU2VwYXJhdG9yIjoiLyIsIlVzZUludGVybmF0aW9uYWxEYXRlRm9ybWF0IjpmYWxzZSwiRGF0ZUlzVmlzaWJsZSI6dHJ1ZSwiVGltZUlzVmlzaWJsZSI6ZmFsc2UsIkhvdXJEaWdpdHMiOjEsIkFtUG1EZXNpZ25hdG9yIjoyLCJUcmltMDBNaW51dGVzIjpmYWxzZSwiTGFzdEtub3duVmlzaWJpbGl0eVN0YXRlIjpudWxsfSwiV2Vla051bWJlcmluZyI6eyIkaWQiOiIxMzY0IiwiRm9ybWF0IjowLCJJc1Zpc2libGUiOmZhbHNlLCJMYXN0S25vd25WaXNpYmlsaXR5U3RhdGUiOmZhbHNlfSwiSXNWaXNpYmxlIjp0cnVlLCJQYXJlbnRTdHlsZSI6bnVsbH0sIkluZGV4IjoxOSwiU21hcnREdXJhdGlvbkFjdGl2YXRlZCI6ZmFsc2UsIkRhdGVGb3JtYXQiOnsiJHJlZiI6IjEzNjMifSwiV2Vla051bWJlcmluZyI6eyIkaWQiOiIxMzY1IiwiRm9ybWF0IjowLCJJc1Zpc2libGUiOmZhbHNlLCJMYXN0S25vd25WaXNpYmlsaXR5U3RhdGUiOmZhbHNlfSwiSWQiOiJjYTllMDRmMS00ZmVlLTRkZjYtYmU4Zi01YzU3YTBhYWVkNmMiLCJJbXBvcnRJZCI6bnVsbCwiVGl0bGUiOiJPb0IgT3B0aWNzOiBQcm9jdXJlbWVudCBhbmQgTWFudWZhY3R1cmluZyAoRlpKKSAiLCJOb3RlIjpudWxsLCJIeXBlcmxpbmsiOnsiJGlkIjoiMTM2NiIsIkFkZHJlc3MiOiIiLCJTdWJBZGRyZXNzIjoiIn0sIklzQ2hhbmdlZCI6ZmFsc2UsIklzTmV3IjpmYWxzZX19XSwiX21pbGVzdG9uZXMiOltdLCJJZCI6IjAwMDAwMDAwLTAwMDAtMDAwMC0wMDAwLTAwMDAwMDAwMDAwMCIsIklzU2luZ2xlSXRlbVJvdyI6dHJ1ZX0seyIkaWQiOiIxMzY3IiwiX3Rhc2tzIjpbeyIkaWQiOiIxMzY4IiwiX2F0dGFjaGVkTWlsZXN0b25lcyI6W10sIlRhc2tEZWZpbml0aW9uIjp7IiRpZCI6IjEzNjkiLCJHcm91cE5hbWUiOm51bGwsIlN0YXJ0RGF0ZSI6IjIwMjYtMDYtMjlUMDA6MDA6MDBaIiwiRW5kRGF0ZSI6IjIwMjctMDEtMDhUMjM6NTk6MDBaIiwiUGVyY2VudGFnZUNvbXBsZXRlIjpudWxsLCJTdHlsZSI6eyIkaWQiOiIxMzcwIiwiU2hhcGUiOjEsIlNoYXBlVGhpY2tuZXNzIjowLCJEdXJhdGlvbkZvcm1hdCI6MCwiSW5jbHVkZU5vbldvcmtpbmdEYXlzSW5EdXJhdGlvbiI6ZmFsc2UsIlBlcmNlbnRhZ2VDb21wbGV0ZVN0eWxlIjp7IiRpZCI6IjEzNzEiLCJGb250U2V0dGluZ3MiOnsiJGlkIjoiMTM3MiIsIkZvbnRTaXplIjoxMCwiRm9udE5hbWUiOiJDYWxpYnJpIiwiSXNCb2xkIjpmYWxzZSwiSXNJdGFsaWMiOmZhbHNlLCJJc1VuZGVybGluZWQiOmZhbHNlLCJQYXJlbnRTdHlsZSI6bnVsbH0sIkF1dG9TaXplIjowLCJGb3JlZ3JvdW5kIjp7IiRpZCI6IjEzNzMiLCJDb2xvciI6eyIkaWQiOiIxMzc0IiwiQSI6MjU1LCJSIjoyMzIsIkciOjIzMiwiQiI6MjMyfX0sIk1heFdpZHRoIjoyMDAuMCwiTWF4SGVpZ2h0IjoiSW5maW5pdHkiLCJTbWFydEZvcmVncm91bmRJc0FjdGl2ZSI6ZmFsc2UsIkhvcml6b250YWxBbGlnbm1lbnQiOjEsIlZlcnRpY2FsQWxpZ25tZW50IjoxLCJTbWFydEZvcmVncm91bmQiOm51bGwsIkJhY2tncm91bmRGaWxsVHlwZSI6MCwiTWFyZ2luIjp7IiRpZCI6IjEzNzUiLCJUb3AiOjAuMCwiTGVmdCI6MC4wLCJSaWdodCI6MC4wLCJCb3R0b20iOjAuMH0sIlBhZGRpbmciOnsiJGlkIjoiMTM3NiIsIlRvcCI6MC4wLCJMZWZ0IjowLjAsIlJpZ2h0IjowLjAsIkJvdHRvbSI6MC4wfSwiQmFja2dyb3VuZCI6eyIkaWQiOiIxMzc3IiwiQ29sb3IiOnsiJGlkIjoiMTM3OCIsIkEiOjg5LCJSIjowLCJHIjowLCJCIjowfX0sIklzVmlzaWJsZSI6dHJ1ZSwiV2lkdGgiOjAuMCwiSGVpZ2h0IjowLjAsIkJvcmRlclN0eWxlIjp7IiRpZCI6IjEzNzkiLCJMaW5lQ29sb3IiOm51bGwsIkxpbmVXZWlnaHQiOjAuMCwiTGluZVR5cGUiOjAsIlBhcmVudFN0eWxlIjpudWxsfSwiUGFyZW50U3R5bGUiOm51bGx9LCJEdXJhdGlvblN0eWxlIjp7IiRpZCI6IjEzODAiLCJGb250U2V0dGluZ3MiOnsiJGlkIjoiMTM4MSIsIkZvbnRTaXplIjoxMCwiRm9udE5hbWUiOiJDYWxpYnJpIiwiSXNCb2xkIjpmYWxzZSwiSXNJdGFsaWMiOmZhbHNlLCJJc1VuZGVybGluZWQiOmZhbHNlLCJQYXJlbnRTdHlsZSI6bnVsbH0sIkF1dG9TaXplIjowLCJGb3JlZ3JvdW5kIjp7IiRpZCI6IjEzODIiLCJDb2xvciI6eyIkaWQiOiIxMzgzIiwiQSI6MjU1LCJSIjoyMzcsIkciOjEyNSwiQiI6NDl9fSwiTWF4V2lkdGgiOjIwMC4wLCJNYXhIZWlnaHQiOiJJbmZpbml0eSIsIlNtYXJ0Rm9yZWdyb3VuZElzQWN0aXZlIjpmYWxzZSwiSG9yaXpvbnRhbEFsaWdubWVudCI6MCwiVmVydGljYWxBbGlnbm1lbnQiOjEsIlNtYXJ0Rm9yZWdyb3VuZCI6bnVsbCwiQmFja2dyb3VuZEZpbGxUeXBlIjowLCJNYXJnaW4iOnsiJGlkIjoiMTM4NCIsIlRvcCI6MC4wLCJMZWZ0IjowLjAsIlJpZ2h0IjowLjAsIkJvdHRvbSI6MC4wfSwiUGFkZGluZyI6eyIkaWQiOiIxMzg1IiwiVG9wIjowLjAsIkxlZnQiOjAuMCwiUmlnaHQiOjAuMCwiQm90dG9tIjowLjB9LCJCYWNrZ3JvdW5kIjp7IiRpZCI6IjEzODYiLCJDb2xvciI6eyIkaWQiOiIxMzg3IiwiQSI6MjU1LCJSIjoyMzcsIkciOjEyNSwiQiI6NDl9fSwiSXNWaXNpYmxlIjp0cnVlLCJXaWR0aCI6MC4wLCJIZWlnaHQiOjAuMCwiQm9yZGVyU3R5bGUiOnsiJGlkIjoiMTM4OCIsIkxpbmVDb2xvciI6bnVsbCwiTGluZVdlaWdodCI6MC4wLCJMaW5lVHlwZSI6MCwiUGFyZW50U3R5bGUiOm51bGx9LCJQYXJlbnRTdHlsZSI6bnVsbH0sIkhvcml6b250YWxDb25uZWN0b3JTdHlsZSI6eyIkaWQiOiIxMzg5IiwiTGluZUNvbG9yIjp7IiRpZCI6IjEzOTAiLCIkdHlwZSI6Ik5MUkUuQ29tbW9uLkRvbS5Tb2xpZENvbG9yQnJ1c2gsIE5MUkUuQ29tbW9uIiwiQ29sb3IiOnsiJGlkIjoiMTM5MSIsIkEiOjI1NSwiUiI6MCwiRyI6MCwiQiI6MH19LCJMaW5lV2VpZ2h0IjowLjAsIkxpbmVUeXBlIjowLCJQYXJlbnRTdHlsZSI6bnVsbH0sIlZlcnRpY2FsQ29ubmVjdG9yU3R5bGUiOnsiJGlkIjoiMTM5MiIsIkxpbmVDb2xvciI6eyIkaWQiOiIxMzkzIiwiJHR5cGUiOiJOTFJFLkNvbW1vbi5Eb20uU29saWRDb2xvckJydXNoLCBOTFJFLkNvbW1vbiIsIkNvbG9yIjp7IiRpZCI6IjEzOTQiLCJBIjoyNTUsIlIiOjAsIkciOjAsIkIiOjB9fSwiTGluZVdlaWdodCI6MC4wLCJMaW5lVHlwZSI6MCwiUGFyZW50U3R5bGUiOm51bGx9LCJNYXJnaW4iOm51bGwsIlN0YXJ0RGF0ZVBvc2l0aW9uIjozLCJFbmREYXRlUG9zaXRpb24iOjMsIkRhdGVJc1Zpc2libGUiOnRydWUsIlRpdGxlUG9zaXRpb24iOjQsIkR1cmF0aW9uUG9zaXRpb24iOjYsIlBlcmNlbnRhZ2VDb21wbGV0ZWRQb3NpdGlvbiI6MiwiU3BhY2luZyI6MywiSXNCZWxvd1RpbWViYW5kIjp0cnVlLCJQZXJjZW50YWdlQ29tcGxldGVTaGFwZU9wYWNpdHkiOjM1LCJTaGFwZVN0eWxlIjp7IiRpZCI6IjEzOTUiLCJNYXJnaW4iOnsiJGlkIjoiMTM5NiIsIlRvcCI6MC4wLCJMZWZ0Ijo0LjAsIlJpZ2h0Ijo0LjAsIkJvdHRvbSI6MC4wfSwiUGFkZGluZyI6eyIkaWQiOiIxMzk3IiwiVG9wIjowLjAsIkxlZnQiOjAuMCwiUmlnaHQiOjAuMCwiQm90dG9tIjowLjB9LCJCYWNrZ3JvdW5kIjp7IiRpZCI6IjEzOTgiLCJDb2xvciI6eyIkaWQiOiIxMzk5IiwiQSI6MjU1LCJSIjoyNSwiRyI6MTA3LCJCIjozNn19LCJJc1Zpc2libGUiOnRydWUsIldpZHRoIjowLjAsIkhlaWdodCI6MTAuMCwiQm9yZGVyU3R5bGUiOnsiJGlkIjoiMTQwMCIsIkxpbmVDb2xvciI6eyIkaWQiOiIxNDAxIiwiJHR5cGUiOiJOTFJFLkNvbW1vbi5Eb20uU29saWRDb2xvckJydXNoLCBOTFJFLkNvbW1vbiIsIkNvbG9yIjp7IiRpZCI6IjE0MDIiLCJBIjoyNTUsIlIiOjIzNCwiRyI6MjIsIkIiOjMwfX0sIkxpbmVXZWlnaHQiOjAuMCwiTGluZVR5cGUiOjAsIlBhcmVudFN0eWxlIjpudWxsfSwiUGFyZW50U3R5bGUiOm51bGx9LCJUaXRsZVN0eWxlIjp7IiRpZCI6IjE0MDMiLCJGb250U2V0dGluZ3MiOnsiJGlkIjoiMTQwNCIsIkZvbnRTaXplIjoxMSwiRm9udE5hbWUiOiJDYWxpYnJpIiwiSXNCb2xkIjpmYWxzZSwiSXNJdGFsaWMiOmZhbHNlLCJJc1VuZGVybGluZWQiOmZhbHNlLCJQYXJlbnRTdHlsZSI6bnVsbH0sIkF1dG9TaXplIjowLCJGb3JlZ3JvdW5kIjp7IiRpZCI6IjE0MDUiLCJDb2xvciI6eyIkaWQiOiIxNDA2IiwiQSI6MjU1LCJSIjowLCJHIjowLCJCIjowfX0sIk1heFdpZHRoIjo3MjAuMCwiTWF4SGVpZ2h0IjoiSW5maW5pdHkiLCJTbWFydEZvcmVncm91bmRJc0FjdGl2ZSI6ZmFsc2UsIkhvcml6b250YWxBbGlnbm1lbnQiOjAsIlZlcnRpY2FsQWxpZ25tZW50IjoxLCJTbWFydEZvcmVncm91bmQiOm51bGwsIkJhY2tncm91bmRGaWxsVHlwZSI6MCwiTWFyZ2luIjp7IiRpZCI6IjE0MDciLCJUb3AiOjAuMCwiTGVmdCI6MC4wLCJSaWdodCI6MC4wLCJCb3R0b20iOjAuMH0sIlBhZGRpbmciOnsiJGlkIjoiMTQwOCIsIlRvcCI6MC4wLCJMZWZ0IjowLjAsIlJpZ2h0IjowLjAsIkJvdHRvbSI6MC4wfSwiQmFja2dyb3VuZCI6eyIkaWQiOiIxNDA5IiwiQ29sb3IiOnsiJGlkIjoiMTQxMCIsIkEiOjAsIlIiOjI1NSwiRyI6MjU1LCJCIjoyNTV9fSwiSXNWaXNpYmxlIjp0cnVlLCJXaWR0aCI6MC4wLCJIZWlnaHQiOjAuMCwiQm9yZGVyU3R5bGUiOnsiJGlkIjoiMTQxMSIsIkxpbmVDb2xvciI6bnVsbCwiTGluZVdlaWdodCI6MC4wLCJMaW5lVHlwZSI6MCwiUGFyZW50U3R5bGUiOm51bGx9LCJQYXJlbnRTdHlsZSI6bnVsbH0sIkRhdGVTdHlsZSI6eyIkaWQiOiIxNDEyIiwiRm9udFNldHRpbmdzIjp7IiRpZCI6IjE0MTMiLCJGb250U2l6ZSI6MTAsIkZvbnROYW1lIjoiQ2FsaWJyaSIsIklzQm9sZCI6ZmFsc2UsIklzSXRhbGljIjpmYWxzZSwiSXNVbmRlcmxpbmVkIjpmYWxzZSwiUGFyZW50U3R5bGUiOm51bGx9LCJBdXRvU2l6ZSI6MCwiRm9yZWdyb3VuZCI6eyIkaWQiOiIxNDE0IiwiQ29sb3IiOnsiJGlkIjoiMTQxNSIsIkEiOjI1NSwiUiI6MTQsIkciOjQwLCJCIjo2NX19LCJNYXhXaWR0aCI6MjAwLjAsIk1heEhlaWdodCI6IkluZmluaXR5IiwiU21hcnRGb3JlZ3JvdW5kSXNBY3RpdmUiOmZhbHNlLCJIb3Jpem9udGFsQWxpZ25tZW50IjoyLCJWZXJ0aWNhbEFsaWdubWVudCI6MSwiU21hcnRGb3JlZ3JvdW5kIjpudWxsLCJCYWNrZ3JvdW5kRmlsbFR5cGUiOjAsIk1hcmdpbiI6eyIkaWQiOiIxNDE2IiwiVG9wIjowLjAsIkxlZnQiOjAuMCwiUmlnaHQiOjAuMCwiQm90dG9tIjowLjB9LCJQYWRkaW5nIjp7IiRpZCI6IjE0MTciLCJUb3AiOjAuMCwiTGVmdCI6MC4wLCJSaWdodCI6MC4wLCJCb3R0b20iOjAuMH0sIkJhY2tncm91bmQiOnsiJGlkIjoiMTQxOCIsIkNvbG9yIjp7IiRpZCI6IjE0MTkiLCJBIjowLCJSIjoyNTUsIkciOjI1NSwiQiI6MjU1fX0sIklzVmlzaWJsZSI6dHJ1ZSwiV2lkdGgiOjAuMCwiSGVpZ2h0IjowLjAsIkJvcmRlclN0eWxlIjp7IiRpZCI6IjE0MjAiLCJMaW5lQ29sb3IiOm51bGwsIkxpbmVXZWlnaHQiOjAuMCwiTGluZVR5cGUiOjAsIlBhcmVudFN0eWxlIjpudWxsfSwiUGFyZW50U3R5bGUiOm51bGx9LCJEYXRlRm9ybWF0Ijp7IiRpZCI6IjE0MjEiLCJGb3JtYXRTdHJpbmciOiJNTU0geXl5eSIsIlNlcGFyYXRvciI6Ii8iLCJVc2VJbnRlcm5hdGlvbmFsRGF0ZUZvcm1hdCI6ZmFsc2UsIkRhdGVJc1Zpc2libGUiOnRydWUsIlRpbWVJc1Zpc2libGUiOmZhbHNlLCJIb3VyRGlnaXRzIjoxLCJBbVBtRGVzaWduYXRvciI6MiwiVHJpbTAwTWludXRlcyI6ZmFsc2UsIkxhc3RLbm93blZpc2liaWxpdHlTdGF0ZSI6bnVsbH0sIldlZWtOdW1iZXJpbmciOnsiJGlkIjoiMTQyMiIsIkZvcm1hdCI6MCwiSXNWaXNpYmxlIjpmYWxzZSwiTGFzdEtub3duVmlzaWJpbGl0eVN0YXRlIjpmYWxzZX0sIklzVmlzaWJsZSI6dHJ1ZSwiUGFyZW50U3R5bGUiOm51bGx9LCJJbmRleCI6MjAsIlNtYXJ0RHVyYXRpb25BY3RpdmF0ZWQiOmZhbHNlLCJEYXRlRm9ybWF0Ijp7IiRyZWYiOiIxNDIxIn0sIldlZWtOdW1iZXJpbmciOnsiJGlkIjoiMTQyMyIsIkZvcm1hdCI6MCwiSXNWaXNpYmxlIjpmYWxzZSwiTGFzdEtub3duVmlzaWJpbGl0eVN0YXRlIjpmYWxzZX0sIklkIjoiM2EyMzhjYzEtOWZmMS00NGM4LWFkNDMtZWM0MDliYmI1YTY4IiwiSW1wb3J0SWQiOm51bGwsIlRpdGxlIjoiT29CIE9wdGljcyBhbmQgUG9sYXJpemF0aW9uIEZsaXBwZXI6IEluc3RhbGxhdGlvbiBhbmQgQ29tbWlzc2lvbmluZyBwaGFzZSAoRlpKKSIsIk5vdGUiOm51bGwsIkh5cGVybGluayI6eyIkaWQiOiIxNDI0IiwiQWRkcmVzcyI6IiIsIlN1YkFkZHJlc3MiOiIifSwiSXNDaGFuZ2VkIjpmYWxzZSwiSXNOZXciOmZhbHNlfX1dLCJfbWlsZXN0b25lcyI6W10sIklkIjoiMDAwMDAwMDAtMDAwMC0wMDAwLTAwMDAtMDAwMDAwMDAwMDAwIiwiSXNTaW5nbGVJdGVtUm93Ijp0cnVlfV0sIkluZGV4IjoxNywiSWQiOiJiMjZlZmU2ZC0yYTE2LTQ0N2UtYWIzZC1kNTIwNGZkMzIxOWMiLCJIZWFkZXJUZXh0IjpudWxsLCJJc0RlZmF1bHQiOnRydWUsIlN0eWxlIjp7IiRpZCI6IjE0MjUiLCJIZWFkZXJTdHlsZSI6eyIkaWQiOiIxNDI2IiwiVGV4dFN0eWxlIjp7IiRpZCI6IjE0MjciLCJGb250U2V0dGluZ3MiOnsiJGlkIjoiMTQyOCIsIkZvbnRTaXplIjoxMSwiRm9udE5hbWUiOiJDYWxpYnJpIiwiSXNCb2xkIjpmYWxzZSwiSXNJdGFsaWMiOmZhbHNlLCJJc1VuZGVybGluZWQiOmZhbHNlLCJQYXJlbnRTdHlsZSI6bnVsbH0sIkF1dG9TaXplIjoyLCJGb3JlZ3JvdW5kIjp7IiRpZCI6IjE0MjkiLCJDb2xvciI6eyIkaWQiOiIxNDMwIiwiQSI6MjU1LCJSIjowLCJHIjowLCJCIjowfX0sIk1heFdpZHRoIjoiSW5maW5pdHkiLCJNYXhIZWlnaHQiOiJJbmZpbml0eSIsIlNtYXJ0Rm9yZWdyb3VuZElzQWN0aXZlIjpmYWxzZSwiSG9yaXpvbnRhbEFsaWdubWVudCI6MCwiVmVydGljYWxBbGlnbm1lbnQiOjAsIlNtYXJ0Rm9yZWdyb3VuZCI6bnVsbCwiQmFja2dyb3VuZEZpbGxUeXBlIjowLCJNYXJnaW4iOnsiJGlkIjoiMTQzMSIsIlRvcCI6MC4wLCJMZWZ0IjowLjAsIlJpZ2h0IjowLjAsIkJvdHRvbSI6MC4wfSwiUGFkZGluZyI6eyIkaWQiOiIxNDMyIiwiVG9wIjowLjAsIkxlZnQiOjAuMCwiUmlnaHQiOjAuMCwiQm90dG9tIjowLjB9LCJCYWNrZ3JvdW5kIjp7IiRpZCI6IjE0MzMiLCJDb2xvciI6eyIkaWQiOiIxNDM0IiwiQSI6MjU1LCJSIjowLCJHIjowLCJCIjowfX0sIklzVmlzaWJsZSI6dHJ1ZSwiV2lkdGgiOjAuMCwiSGVpZ2h0IjowLjAsIkJvcmRlclN0eWxlIjpudWxsLCJQYXJlbnRTdHlsZSI6bnVsbH0sIlJlY3RhbmdsZVN0eWxlIjp7IiRpZCI6IjE0MzUiLCJNYXJnaW4iOnsiJGlkIjoiMTQzNiIsIlRvcCI6MC4wLCJMZWZ0IjowLjAsIlJpZ2h0IjowLjAsIkJvdHRvbSI6MC4wfSwiUGFkZGluZyI6eyIkaWQiOiIxNDM3IiwiVG9wIjowLjAsIkxlZnQiOjAuMCwiUmlnaHQiOjAuMCwiQm90dG9tIjowLjB9LCJCYWNrZ3JvdW5kIjp7IiRpZCI6IjE0MzgiLCJDb2xvciI6eyIkaWQiOiIxNDM5IiwiQSI6NjMsIlIiOjI1LCJHIjoxMDcsIkIiOjM2fX0sIklzVmlzaWJsZSI6dHJ1ZSwiV2lkdGgiOjAuMCwiSGVpZ2h0IjowLjAsIkJvcmRlclN0eWxlIjp7IiRpZCI6IjE0NDAiLCJMaW5lQ29sb3IiOnsiJGlkIjoiMTQ0MSIsIiR0eXBlIjoiTkxSRS5Db21tb24uRG9tLlNvbGlkQ29sb3JCcnVzaCwgTkxSRS5Db21tb24iLCJDb2xvciI6eyIkaWQiOiIxNDQyIiwiQSI6MjU1LCJSIjoyNTUsIkciOjI1NSwiQiI6MjU1fX0sIkxpbmVXZWlnaHQiOjAuMCwiTGluZVR5cGUiOjAsIlBhcmVudFN0eWxlIjpudWxsfSwiUGFyZW50U3R5bGUiOm51bGx9LCJNYXJnaW4iOnsiJGlkIjoiMTQ0MyIsIlRvcCI6MC4wLCJMZWZ0IjowLjAsIlJpZ2h0IjowLjAsIkJvdHRvbSI6MC4wfSwiUGFkZGluZyI6eyIkaWQiOiIxNDQ0IiwiVG9wIjowLjAsIkxlZnQiOjAuMCwiUmlnaHQiOjAuMCwiQm90dG9tIjowLjB9LCJCYWNrZ3JvdW5kIjpudWxsLCJJc1Zpc2libGUiOnRydWUsIldpZHRoIjowLjAsIkhlaWdodCI6MC4wLCJCb3JkZXJTdHlsZSI6bnVsbCwiUGFyZW50U3R5bGUiOm51bGx9LCJCYWNrZ3JvdW5kU3R5bGUiOnsiJGlkIjoiMTQ0NSIsIk1hcmdpbiI6eyIkaWQiOiIxNDQ2IiwiVG9wIjowLjAsIkxlZnQiOjAuMCwiUmlnaHQiOjAuMCwiQm90dG9tIjowLjB9LCJQYWRkaW5nIjp7IiRpZCI6IjE0NDciLCJUb3AiOjAuMCwiTGVmdCI6MC4wLCJSaWdodCI6MC4wLCJCb3R0b20iOjAuMH0sIkJhY2tncm91bmQiOnsiJGlkIjoiMTQ0OCIsIkNvbG9yIjp7IiRpZCI6IjE0NDkiLCJBIjo1MSwiUiI6MjAwLCJHIjoyMDAsIkIiOjIwMH19LCJJc1Zpc2libGUiOnRydWUsIldpZHRoIjowLjAsIkhlaWdodCI6MC4wLCJCb3JkZXJTdHlsZSI6eyIkaWQiOiIxNDUwIiwiTGluZUNvbG9yIjp7IiRpZCI6IjE0NTEiLCIkdHlwZSI6Ik5MUkUuQ29tbW9uLkRvbS5Tb2xpZENvbG9yQnJ1c2gsIE5MUkUuQ29tbW9uIiwiQ29sb3IiOnsiJGlkIjoiMTQ1MiIsIkEiOjI1NSwiUiI6MjM0LCJHIjoyMiwiQiI6MzB9fSwiTGluZVdlaWdodCI6MC4wLCJMaW5lVHlwZSI6MCwiUGFyZW50U3R5bGUiOm51bGx9LCJQYXJlbnRTdHlsZSI6bnVsbH0sIk1hcmdpbiI6eyIkaWQiOiIxNDUzIiwiVG9wIjowLjAsIkxlZnQiOjAuMCwiUmlnaHQiOjAuMCwiQm90dG9tIjowLjB9LCJQYWRkaW5nIjp7IiRpZCI6IjE0NTQiLCJUb3AiOjAuMCwiTGVmdCI6MC4wLCJSaWdodCI6MC4wLCJCb3R0b20iOjAuMH0sIklzVmlzaWJsZSI6dHJ1ZSwiV2lkdGgiOjAuMCwiSGVpZ2h0IjowLjAsIkJvcmRlclN0eWxlIjp7IiRpZCI6IjE0NTUiLCJMaW5lQ29sb3IiOm51bGwsIkxpbmVXZWlnaHQiOjAuMCwiTGluZVR5cGUiOjAsIlBhcmVudFN0eWxlIjpudWxsfSwiUGFyZW50U3R5bGUiOm51bGx9fV0sIklkIjoiMmM4M2ZkMjEtYjhjZC00NTg4LWI0MmYtOTdmZWUzMTk1NTVhIiwiSW5kZXgiOjE3LCJIZWFkZXJUZXh0IjoiTm8uIDQgLSBPdXQgb2YgYnVua2VyIG9wdGljc1xyXG4oMjUgZGF5cyBURikiLCJTdHlsZSI6eyIkaWQiOiIxNDU2IiwiU3R5bGVJZCI6ImIyNGY4MDQ1LWY2OWItNGE0My04MjlmLWE1NjUwM2ZkY2Q2OSIsIkhlYWRlclN0eWxlIjp7IiRpZCI6IjE0NTciLCJUZXh0SXNWZXJ0aWNhbCI6ZmFsc2UsIlRleHRTdHlsZSI6eyIkaWQiOiIxNDU4IiwiRm9udFNldHRpbmdzIjp7IiRpZCI6IjE0NTkiLCJGb250U2l6ZSI6MTEsIkZvbnROYW1lIjoiQ2FsaWJyaSIsIklzQm9sZCI6ZmFsc2UsIklzSXRhbGljIjpmYWxzZSwiSXNVbmRlcmxpbmVkIjpmYWxzZSwiUGFyZW50U3R5bGUiOm51bGx9LCJBdXRvU2l6ZSI6MiwiRm9yZWdyb3VuZCI6eyIkaWQiOiIxNDYwIiwiQ29sb3IiOnsiJGlkIjoiMTQ2MSIsIkEiOjI1NSwiUiI6MjU1LCJHIjoyNTUsIkIiOjI1NX19LCJNYXhXaWR0aCI6IkluZmluaXR5IiwiTWF4SGVpZ2h0IjoiSW5maW5pdHkiLCJTbWFydEZvcmVncm91bmRJc0FjdGl2ZSI6ZmFsc2UsIkhvcml6b250YWxBbGlnbm1lbnQiOjAsIlZlcnRpY2FsQWxpZ25tZW50IjowLCJTbWFydEZvcmVncm91bmQiOm51bGwsIkJhY2tncm91bmRGaWxsVHlwZSI6MCwiTWFyZ2luIjp7IiRpZCI6IjE0NjIiLCJUb3AiOjAuMCwiTGVmdCI6MC4wLCJSaWdodCI6MC4wLCJCb3R0b20iOjAuMH0sIlBhZGRpbmciOnsiJGlkIjoiMTQ2MyIsIlRvcCI6MC4wLCJMZWZ0IjowLjAsIlJpZ2h0IjowLjAsIkJvdHRvbSI6MC4wfSwiQmFja2dyb3VuZCI6eyIkaWQiOiIxNDY0IiwiQ29sb3IiOnsiJGlkIjoiMTQ2NSIsIkEiOjI1NSwiUiI6MjU1LCJHIjoyNTUsIkIiOjI1NX19LCJJc1Zpc2libGUiOnRydWUsIldpZHRoIjowLjAsIkhlaWdodCI6MC4wLCJCb3JkZXJTdHlsZSI6bnVsbCwiUGFyZW50U3R5bGUiOm51bGx9LCJSZWN0YW5nbGVTdHlsZSI6eyIkaWQiOiIxNDY2IiwiTWFyZ2luIjp7IiRpZCI6IjE0NjciLCJUb3AiOjAuMCwiTGVmdCI6MC4wLCJSaWdodCI6MC4wLCJCb3R0b20iOjAuMH0sIlBhZGRpbmciOnsiJGlkIjoiMTQ2OCIsIlRvcCI6MC4wLCJMZWZ0IjowLjAsIlJpZ2h0IjowLjAsIkJvdHRvbSI6MC4wfSwiQmFja2dyb3VuZCI6eyIkaWQiOiIxNDY5IiwiQ29sb3IiOnsiJGlkIjoiMTQ3MCIsIkEiOjI1NSwiUiI6MjUsIkciOjEwNywiQiI6MzZ9fSwiSXNWaXNpYmxlIjp0cnVlLCJXaWR0aCI6MC4wLCJIZWlnaHQiOjAuMCwiQm9yZGVyU3R5bGUiOnsiJGlkIjoiMTQ3MSIsIkxpbmVDb2xvciI6eyIkaWQiOiIxNDcyIiwiJHR5cGUiOiJOTFJFLkNvbW1vbi5Eb20uU29saWRDb2xvckJydXNoLCBOTFJFLkNvbW1vbiIsIkNvbG9yIjp7IiRpZCI6IjE0NzMiLCJBIjoyNTUsIlIiOjI1NSwiRyI6MjU1LCJCIjoyNTV9fSwiTGluZVdlaWdodCI6MC4wLCJMaW5lVHlwZSI6MCwiUGFyZW50U3R5bGUiOm51bGx9LCJQYXJlbnRTdHlsZSI6bnVsbH0sIk1hcmdpbiI6eyIkaWQiOiIxNDc0IiwiVG9wIjowLjAsIkxlZnQiOjAuMCwiUmlnaHQiOjAuMCwiQm90dG9tIjowLjB9LCJQYWRkaW5nIjp7IiRpZCI6IjE0NzUiLCJUb3AiOjAuMCwiTGVmdCI6MC4wLCJSaWdodCI6MC4wLCJCb3R0b20iOjAuMH0sIkJhY2tncm91bmQiOm51bGwsIklzVmlzaWJsZSI6dHJ1ZSwiV2lkdGgiOjAuMCwiSGVpZ2h0IjowLjAsIkJvcmRlclN0eWxlIjpudWxsLCJQYXJlbnRTdHlsZSI6bnVsbH0sIkJhY2tncm91bmRTdHlsZSI6eyIkaWQiOiIxNDc2IiwiTWFyZ2luIjp7IiRpZCI6IjE0NzciLCJUb3AiOjAuMCwiTGVmdCI6MC4wLCJSaWdodCI6MC4wLCJCb3R0b20iOjAuMH0sIlBhZGRpbmciOnsiJGlkIjoiMTQ3OCIsIlRvcCI6MC4wLCJMZWZ0IjowLjAsIlJpZ2h0IjowLjAsIkJvdHRvbSI6MC4wfSwiQmFja2dyb3VuZCI6eyIkaWQiOiIxNDc5IiwiQ29sb3IiOnsiJGlkIjoiMTQ4MCIsIkEiOjUxLCJSIjoyMDAsIkciOjIwMCwiQiI6MjAwfX0sIklzVmlzaWJsZSI6dHJ1ZSwiV2lkdGgiOjAuMCwiSGVpZ2h0IjowLjAsIkJvcmRlclN0eWxlIjp7IiRpZCI6IjE0ODEiLCJMaW5lQ29sb3IiOnsiJGlkIjoiMTQ4MiIsIiR0eXBlIjoiTkxSRS5Db21tb24uRG9tLlNvbGlkQ29sb3JCcnVzaCwgTkxSRS5Db21tb24iLCJDb2xvciI6eyIkaWQiOiIxNDgzIiwiQSI6MjU1LCJSIjoyMzQsIkciOjIyLCJCIjozMH19LCJMaW5lV2VpZ2h0IjowLjAsIkxpbmVUeXBlIjowLCJQYXJlbnRTdHlsZSI6bnVsbH0sIlBhcmVudFN0eWxlIjpudWxsfSwiSXNBYm92ZVRpbWViYW5kIjpmYWxzZSwiU3BhY2luZyI6MywiRGVmYXVsdFN3aW1sYW5lVGFza1N0eWxlIjp7IiRpZCI6IjE0ODQiLCIkdHlwZSI6Ik5MUkUuQ29tbW9uLkRvbS5TdHlsZXMuRXhwbGljaXRTZXRhYmxlVGFza1N0eWxlLCBOTFJFLkNvbW1vbiIsIlNoYXBlIjoxLCJTaGFwZVRoaWNrbmVzcyI6MCwiRHVyYXRpb25Gb3JtYXQiOjAsIkluY2x1ZGVOb25Xb3JraW5nRGF5c0luRHVyYXRpb24iOmZhbHNlLCJQZXJjZW50YWdlQ29tcGxldGVTdHlsZSI6eyIkaWQiOiIxNDg1IiwiRm9udFNldHRpbmdzIjp7IiRpZCI6IjE0ODYiLCJGb250U2l6ZSI6MTAsIkZvbnROYW1lIjoiQ2FsaWJyaSIsIklzQm9sZCI6ZmFsc2UsIklzSXRhbGljIjpmYWxzZSwiSXNVbmRlcmxpbmVkIjpmYWxzZSwiUGFyZW50U3R5bGUiOm51bGx9LCJBdXRvU2l6ZSI6MCwiRm9yZWdyb3VuZCI6eyIkaWQiOiIxNDg3IiwiQ29sb3IiOnsiJGlkIjoiMTQ4OCIsIkEiOjI1NSwiUiI6MjMyLCJHIjoyMzIsIkIiOjIzMn19LCJNYXhXaWR0aCI6MjAwLjAsIk1heEhlaWdodCI6IkluZmluaXR5IiwiU21hcnRGb3JlZ3JvdW5kSXNBY3RpdmUiOmZhbHNlLCJIb3Jpem9udGFsQWxpZ25tZW50IjoxLCJWZXJ0aWNhbEFsaWdubWVudCI6MSwiU21hcnRGb3JlZ3JvdW5kIjpudWxsLCJCYWNrZ3JvdW5kRmlsbFR5cGUiOjAsIk1hcmdpbiI6eyIkaWQiOiIxNDg5IiwiVG9wIjowLjAsIkxlZnQiOjAuMCwiUmlnaHQiOjAuMCwiQm90dG9tIjowLjB9LCJQYWRkaW5nIjp7IiRpZCI6IjE0OTAiLCJUb3AiOjAuMCwiTGVmdCI6MC4wLCJSaWdodCI6MC4wLCJCb3R0b20iOjAuMH0sIkJhY2tncm91bmQiOnsiJGlkIjoiMTQ5MSIsIkNvbG9yIjp7IiRpZCI6IjE0OTIiLCJBIjo4OSwiUiI6MCwiRyI6MCwiQiI6MH19LCJJc1Zpc2libGUiOnRydWUsIldpZHRoIjowLjAsIkhlaWdodCI6MC4wLCJCb3JkZXJTdHlsZSI6eyIkaWQiOiIxNDkzIiwiTGluZUNvbG9yIjpudWxsLCJMaW5lV2VpZ2h0IjowLjAsIkxpbmVUeXBlIjowLCJQYXJlbnRTdHlsZSI6bnVsbH0sIlBhcmVudFN0eWxlIjpudWxsfSwiRHVyYXRpb25TdHlsZSI6eyIkaWQiOiIxNDk0IiwiRm9udFNldHRpbmdzIjp7IiRpZCI6IjE0OTUiLCJGb250U2l6ZSI6MTAsIkZvbnROYW1lIjoiQ2FsaWJyaSIsIklzQm9sZCI6ZmFsc2UsIklzSXRhbGljIjpmYWxzZSwiSXNVbmRlcmxpbmVkIjpmYWxzZSwiUGFyZW50U3R5bGUiOm51bGx9LCJBdXRvU2l6ZSI6MCwiRm9yZWdyb3VuZCI6eyIkaWQiOiIxNDk2IiwiQ29sb3IiOnsiJGlkIjoiMTQ5NyIsIkEiOjI1NSwiUiI6MjM3LCJHIjoxMjUsIkIiOjQ5fX0sIk1heFdpZHRoIjoyMDAuMCwiTWF4SGVpZ2h0IjoiSW5maW5pdHkiLCJTbWFydEZvcmVncm91bmRJc0FjdGl2ZSI6ZmFsc2UsIkhvcml6b250YWxBbGlnbm1lbnQiOjAsIlZlcnRpY2FsQWxpZ25tZW50IjoxLCJTbWFydEZvcmVncm91bmQiOm51bGwsIkJhY2tncm91bmRGaWxsVHlwZSI6MCwiTWFyZ2luIjp7IiRpZCI6IjE0OTgiLCJUb3AiOjAuMCwiTGVmdCI6MC4wLCJSaWdodCI6MC4wLCJCb3R0b20iOjAuMH0sIlBhZGRpbmciOnsiJGlkIjoiMTQ5OSIsIlRvcCI6MC4wLCJMZWZ0IjowLjAsIlJpZ2h0IjowLjAsIkJvdHRvbSI6MC4wfSwiQmFja2dyb3VuZCI6eyIkaWQiOiIxNTAwIiwiQ29sb3IiOnsiJGlkIjoiMTUwMSIsIkEiOjI1NSwiUiI6MjM3LCJHIjoxMjUsIkIiOjQ5fX0sIklzVmlzaWJsZSI6dHJ1ZSwiV2lkdGgiOjAuMCwiSGVpZ2h0IjowLjAsIkJvcmRlclN0eWxlIjp7IiRpZCI6IjE1MDIiLCJMaW5lQ29sb3IiOm51bGwsIkxpbmVXZWlnaHQiOjAuMCwiTGluZVR5cGUiOjAsIlBhcmVudFN0eWxlIjpudWxsfSwiUGFyZW50U3R5bGUiOm51bGx9LCJIb3Jpem9udGFsQ29ubmVjdG9yU3R5bGUiOnsiJGlkIjoiMTUwMyIsIkxpbmVDb2xvciI6eyIkaWQiOiIxNTA0IiwiJHR5cGUiOiJOTFJFLkNvbW1vbi5Eb20uU29saWRDb2xvckJydXNoLCBOTFJFLkNvbW1vbiIsIkNvbG9yIjp7IiRpZCI6IjE1MDUiLCJBIjoyNTUsIlIiOjAsIkciOjAsIkIiOjB9fSwiTGluZVdlaWdodCI6MC4wLCJMaW5lVHlwZSI6MCwiUGFyZW50U3R5bGUiOm51bGx9LCJWZXJ0aWNhbENvbm5lY3RvclN0eWxlIjp7IiRpZCI6IjE1MDYiLCJMaW5lQ29sb3IiOnsiJGlkIjoiMTUwNyIsIiR0eXBlIjoiTkxSRS5Db21tb24uRG9tLlNvbGlkQ29sb3JCcnVzaCwgTkxSRS5Db21tb24iLCJDb2xvciI6eyIkaWQiOiIxNTA4IiwiQSI6MjU1LCJSIjowLCJHIjowLCJCIjowfX0sIkxpbmVXZWlnaHQiOjAuMCwiTGluZVR5cGUiOjAsIlBhcmVudFN0eWxlIjpudWxsfSwiTWFyZ2luIjpudWxsLCJTdGFydERhdGVQb3NpdGlvbiI6MywiRW5kRGF0ZVBvc2l0aW9uIjozLCJEYXRlSXNWaXNpYmxlIjp0cnVlLCJUaXRsZVBvc2l0aW9uIjo0LCJEdXJhdGlvblBvc2l0aW9uIjo2LCJQZXJjZW50YWdlQ29tcGxldGVkUG9zaXRpb24iOjIsIlNwYWNpbmciOjMsIklzQmVsb3dUaW1lYmFuZCI6ZmFsc2UsIlBlcmNlbnRhZ2VDb21wbGV0ZVNoYXBlT3BhY2l0eSI6MzUsIlNoYXBlU3R5bGUiOnsiJGlkIjoiMTUwOSIsIk1hcmdpbiI6eyIkaWQiOiIxNTEwIiwiVG9wIjowLjAsIkxlZnQiOjQuMCwiUmlnaHQiOjQuMCwiQm90dG9tIjowLjB9LCJQYWRkaW5nIjp7IiRpZCI6IjE1MTEiLCJUb3AiOjAuMCwiTGVmdCI6MC4wLCJSaWdodCI6MC4wLCJCb3R0b20iOjAuMH0sIkJhY2tncm91bmQiOnsiJGlkIjoiMTUxMiIsIkNvbG9yIjp7IiRpZCI6IjE1MTMiLCJBIjoyNTUsIlIiOjI1LCJHIjoxMDcsIkIiOjM2fX0sIklzVmlzaWJsZSI6dHJ1ZSwiV2lkdGgiOjAuMCwiSGVpZ2h0IjoxMC4wLCJCb3JkZXJTdHlsZSI6eyIkaWQiOiIxNTE0IiwiTGluZUNvbG9yIjp7IiRpZCI6IjE1MTUiLCIkdHlwZSI6Ik5MUkUuQ29tbW9uLkRvbS5Tb2xpZENvbG9yQnJ1c2gsIE5MUkUuQ29tbW9uIiwiQ29sb3IiOnsiJGlkIjoiMTUxNiIsIkEiOjI1NSwiUiI6MjM0LCJHIjoyMiwiQiI6MzB9fSwiTGluZVdlaWdodCI6MC4wLCJMaW5lVHlwZSI6MCwiUGFyZW50U3R5bGUiOm51bGx9LCJQYXJlbnRTdHlsZSI6bnVsbH0sIlRpdGxlU3R5bGUiOnsiJGlkIjoiMTUxNyIsIkZvbnRTZXR0aW5ncyI6eyIkaWQiOiIxNTE4IiwiRm9udFNpemUiOjExLCJGb250TmFtZSI6IkNhbGlicmkiLCJJc0JvbGQiOmZhbHNlLCJJc0l0YWxpYyI6ZmFsc2UsIklzVW5kZXJsaW5lZCI6ZmFsc2UsIlBhcmVudFN0eWxlIjpudWxsfSwiQXV0b1NpemUiOjAsIkZvcmVncm91bmQiOnsiJGlkIjoiMTUxOSIsIkNvbG9yIjp7IiRpZCI6IjE1MjA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MTUyMSIsIlRvcCI6MC4wLCJMZWZ0IjowLjAsIlJpZ2h0IjowLjAsIkJvdHRvbSI6MC4wfSwiUGFkZGluZyI6eyIkaWQiOiIxNTIyIiwiVG9wIjowLjAsIkxlZnQiOjAuMCwiUmlnaHQiOjAuMCwiQm90dG9tIjowLjB9LCJCYWNrZ3JvdW5kIjp7IiRpZCI6IjE1MjMiLCJDb2xvciI6eyIkaWQiOiIxNTI0IiwiQSI6MjU1LCJSIjowLCJHIjowLCJCIjowfX0sIklzVmlzaWJsZSI6dHJ1ZSwiV2lkdGgiOjAuMCwiSGVpZ2h0IjowLjAsIkJvcmRlclN0eWxlIjp7IiRpZCI6IjE1MjUiLCJMaW5lQ29sb3IiOm51bGwsIkxpbmVXZWlnaHQiOjAuMCwiTGluZVR5cGUiOjAsIlBhcmVudFN0eWxlIjpudWxsfSwiUGFyZW50U3R5bGUiOm51bGx9LCJEYXRlU3R5bGUiOnsiJGlkIjoiMTUyNiIsIkZvbnRTZXR0aW5ncyI6eyIkaWQiOiIxNTI3IiwiRm9udFNpemUiOjEwLCJGb250TmFtZSI6IkNhbGlicmkiLCJJc0JvbGQiOmZhbHNlLCJJc0l0YWxpYyI6ZmFsc2UsIklzVW5kZXJsaW5lZCI6ZmFsc2UsIlBhcmVudFN0eWxlIjpudWxsfSwiQXV0b1NpemUiOjAsIkZvcmVncm91bmQiOnsiJGlkIjoiMTUyOCIsIkNvbG9yIjp7IiRpZCI6IjE1MjkiLCJBIjoyNTUsIlIiOjE0LCJHIjo0MCwiQiI6NjV9fSwiTWF4V2lkdGgiOjIwMC4wLCJNYXhIZWlnaHQiOiJJbmZpbml0eSIsIlNtYXJ0Rm9yZWdyb3VuZElzQWN0aXZlIjpmYWxzZSwiSG9yaXpvbnRhbEFsaWdubWVudCI6MiwiVmVydGljYWxBbGlnbm1lbnQiOjEsIlNtYXJ0Rm9yZWdyb3VuZCI6bnVsbCwiQmFja2dyb3VuZEZpbGxUeXBlIjowLCJNYXJnaW4iOnsiJGlkIjoiMTUzMCIsIlRvcCI6MC4wLCJMZWZ0IjowLjAsIlJpZ2h0IjowLjAsIkJvdHRvbSI6MC4wfSwiUGFkZGluZyI6eyIkaWQiOiIxNTMxIiwiVG9wIjowLjAsIkxlZnQiOjAuMCwiUmlnaHQiOjAuMCwiQm90dG9tIjowLjB9LCJCYWNrZ3JvdW5kIjp7IiRpZCI6IjE1MzIiLCJDb2xvciI6eyIkaWQiOiIxNTMzIiwiQSI6MjU1LCJSIjoxNCwiRyI6NDAsIkIiOjY1fX0sIklzVmlzaWJsZSI6dHJ1ZSwiV2lkdGgiOjAuMCwiSGVpZ2h0IjowLjAsIkJvcmRlclN0eWxlIjp7IiRpZCI6IjE1MzQiLCJMaW5lQ29sb3IiOm51bGwsIkxpbmVXZWlnaHQiOjAuMCwiTGluZVR5cGUiOjAsIlBhcmVudFN0eWxlIjpudWxsfSwiUGFyZW50U3R5bGUiOm51bGx9LCJEYXRlRm9ybWF0Ijp7IiRpZCI6IjE1MzU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MTUzNiIsIkZvcm1hdCI6MCwiSXNWaXNpYmxlIjpmYWxzZSwiTGFzdEtub3duVmlzaWJpbGl0eVN0YXRlIjpmYWxzZX0sIklzVmlzaWJsZSI6dHJ1ZSwiUGFyZW50U3R5bGUiOm51bGwsIl9leHBsaWNpdGx5U2V0Ijp7IiRpZCI6IjE1MzciLCJTaGFwZVN0eWxlIjpmYWxzZSwiVGl0bGVTdHlsZSI6ZmFsc2UsIkRhdGVTdHlsZSI6ZmFsc2UsIkhvcml6b250YWxDb25uZWN0b3JTdHlsZSI6ZmFsc2UsIlZlcnRpY2FsQ29ubmVjdG9yU3R5bGUiOmZhbHNlLCJQZXJjZW50YWdlQ29tcGxldGVTaGFwZU9wYWNpdHkiOmZhbHNlLCJTaGFwZSI6ZmFsc2UsIlNoYXBlVGhpY2tuZXNzIjpmYWxzZSwiRHVyYXRpb25Gb3JtYXQiOmZhbHNlLCJJbmNsdWRlTm9uV29ya2luZ0RheXNJbkR1cmF0aW9uIjpmYWxzZSwiTWFyZ2luIjpmYWxzZSwiU3RhcnREYXRlUG9zaXRpb24iOmZhbHNlLCJFbmREYXRlUG9zaXRpb24iOmZhbHNlLCJUaXRsZVBvc2l0aW9uIjpmYWxzZSwiRHVyYXRpb25Qb3NpdGlvbiI6ZmFsc2UsIlBlcmNlbnRhZ2VDb21wbGV0ZWRQb3NpdGlvbiI6ZmFsc2UsIlNwYWNpbmciOmZhbHNlLCJJc0JlbG93VGltZWJhbmQiOmZhbHNlLCJEYXRlRm9ybWF0IjpmYWxzZSwiV2Vla051bWJlcmluZyI6ZmFsc2UsIklzVmlzaWJsZSI6ZmFsc2V9fSwiRGVmYXVsdFN3aW1sYW5lTW90U3R5bGUiOnsiJGlkIjoiMTUzOCIsIlNoYXBlIjoxLCJDb25uZWN0b3JNYXJnaW4iOnsiJGlkIjoiMTUzOSIsIlRvcCI6MC4wLCJMZWZ0IjoyLjAsIlJpZ2h0IjoyLjAsIkJvdHRvbSI6MC4wfSwiQ29ubmVjdG9yU3R5bGUiOnsiJGlkIjoiMTU0MCIsIkxpbmVDb2xvciI6eyIkaWQiOiIxNTQxIiwiJHR5cGUiOiJOTFJFLkNvbW1vbi5Eb20uU29saWRDb2xvckJydXNoLCBOTFJFLkNvbW1vbiIsIkNvbG9yIjp7IiRpZCI6IjE1NDIiLCJBIjoxMjcsIlIiOjEzLCJHIjo1MywiQiI6MTh9fSwiTGluZVdlaWdodCI6MS4wLCJMaW5lVHlwZSI6MCwiUGFyZW50U3R5bGUiOm51bGx9LCJJc0JlbG93VGltZWJhbmQiOmZhbHNlLCJQb3NpdGlvbk9uVGFzayI6MSwiSGlkZURhdGUiOmZhbHNlLCJTaGFwZVNpemUiOjAsIlNwYWNpbmciOjAuMCwiUGFkZGluZyI6eyIkaWQiOiIxNTQzIiwiVG9wIjo1LjAsIkxlZnQiOjMuMCwiUmlnaHQiOjAuMCwiQm90dG9tIjoyLjB9LCJTaGFwZVN0eWxlIjp7IiRpZCI6IjE1NDQiLCJNYXJnaW4iOnsiJGlkIjoiMTU0NSIsIlRvcCI6MC4wLCJMZWZ0IjowLjAsIlJpZ2h0IjowLjAsIkJvdHRvbSI6MC4wfSwiUGFkZGluZyI6eyIkaWQiOiIxNTQ2IiwiVG9wIjowLjAsIkxlZnQiOjAuMCwiUmlnaHQiOjAuMCwiQm90dG9tIjowLjB9LCJCYWNrZ3JvdW5kIjp7IiRpZCI6IjE1NDciLCJDb2xvciI6eyIkaWQiOiIxNTQ4IiwiQSI6MjU1LCJSIjoxMywiRyI6NTMsIkIiOjE4fX0sIklzVmlzaWJsZSI6dHJ1ZSwiV2lkdGgiOjEyLjAsIkhlaWdodCI6MTQuMCwiQm9yZGVyU3R5bGUiOnsiJGlkIjoiMTU0OSIsIkxpbmVDb2xvciI6eyIkaWQiOiIxNTUwIiwiJHR5cGUiOiJOTFJFLkNvbW1vbi5Eb20uU29saWRDb2xvckJydXNoLCBOTFJFLkNvbW1vbiIsIkNvbG9yIjp7IiRpZCI6IjE1NTEiLCJBIjoyNTUsIlIiOjI1NSwiRyI6MjU1LCJCIjoyNTV9fSwiTGluZVdlaWdodCI6MC4wLCJMaW5lVHlwZSI6MCwiUGFyZW50U3R5bGUiOm51bGx9LCJQYXJlbnRTdHlsZSI6bnVsbH0sIlRpdGxlU3R5bGUiOnsiJGlkIjoiMTU1MiIsIkZvbnRTZXR0aW5ncyI6eyIkaWQiOiIxNTUzIiwiRm9udFNpemUiOjExLCJGb250TmFtZSI6IkNhbGlicmkiLCJJc0JvbGQiOmZhbHNlLCJJc0l0YWxpYyI6ZmFsc2UsIklzVW5kZXJsaW5lZCI6ZmFsc2UsIlBhcmVudFN0eWxlIjpudWxsfSwiQXV0b1NpemUiOjAsIkZvcmVncm91bmQiOnsiJGlkIjoiMTU1NCIsIkNvbG9yIjp7IiRpZCI6IjE1NTUiLCJBIjoyNTUsIlIiOjAsIkciOjAsIkIiOjB9fSwiTWF4V2lkdGgiOjIwMC4wLCJNYXhIZWlnaHQiOiJJbmZpbml0eSIsIlNtYXJ0Rm9yZWdyb3VuZElzQWN0aXZlIjpmYWxzZSwiSG9yaXpvbnRhbEFsaWdubWVudCI6MSwiVmVydGljYWxBbGlnbm1lbnQiOjEsIlNtYXJ0Rm9yZWdyb3VuZCI6bnVsbCwiQmFja2dyb3VuZEZpbGxUeXBlIjowLCJNYXJnaW4iOnsiJGlkIjoiMTU1NiIsIlRvcCI6MC4wLCJMZWZ0IjowLjAsIlJpZ2h0IjowLjAsIkJvdHRvbSI6MC4wfSwiUGFkZGluZyI6eyIkaWQiOiIxNTU3IiwiVG9wIjowLjAsIkxlZnQiOjAuMCwiUmlnaHQiOjAuMCwiQm90dG9tIjowLjB9LCJCYWNrZ3JvdW5kIjp7IiRpZCI6IjE1NTgiLCJDb2xvciI6eyIkaWQiOiIxNTU5IiwiQSI6MjU1LCJSIjowLCJHIjowLCJCIjowfX0sIklzVmlzaWJsZSI6dHJ1ZSwiV2lkdGgiOjAuMCwiSGVpZ2h0IjowLjAsIkJvcmRlclN0eWxlIjp7IiRpZCI6IjE1NjAiLCJMaW5lQ29sb3IiOm51bGwsIkxpbmVXZWlnaHQiOjAuMCwiTGluZVR5cGUiOjAsIlBhcmVudFN0eWxlIjpudWxsfSwiUGFyZW50U3R5bGUiOm51bGx9LCJEYXRlU3R5bGUiOnsiJGlkIjoiMTU2MSIsIkZvbnRTZXR0aW5ncyI6eyIkaWQiOiIxNTYyIiwiRm9udFNpemUiOjEwLCJGb250TmFtZSI6IkNhbGlicmkiLCJJc0JvbGQiOmZhbHNlLCJJc0l0YWxpYyI6ZmFsc2UsIklzVW5kZXJsaW5lZCI6ZmFsc2UsIlBhcmVudFN0eWxlIjpudWxsfSwiQXV0b1NpemUiOjAsIkZvcmVncm91bmQiOnsiJGlkIjoiMTU2MyIsIkNvbG9yIjp7IiRpZCI6IjE1NjQiLCJBIjoyNTUsIlIiOjE0LCJHIjo0MCwiQiI6NjV9fSwiTWF4V2lkdGgiOjIwMC4wLCJNYXhIZWlnaHQiOiJJbmZpbml0eSIsIlNtYXJ0Rm9yZWdyb3VuZElzQWN0aXZlIjpmYWxzZSwiSG9yaXpvbnRhbEFsaWdubWVudCI6MSwiVmVydGljYWxBbGlnbm1lbnQiOjEsIlNtYXJ0Rm9yZWdyb3VuZCI6bnVsbCwiQmFja2dyb3VuZEZpbGxUeXBlIjowLCJNYXJnaW4iOnsiJGlkIjoiMTU2NSIsIlRvcCI6MC4wLCJMZWZ0IjowLjAsIlJpZ2h0IjowLjAsIkJvdHRvbSI6MC4wfSwiUGFkZGluZyI6eyIkaWQiOiIxNTY2IiwiVG9wIjowLjAsIkxlZnQiOjAuMCwiUmlnaHQiOjAuMCwiQm90dG9tIjowLjB9LCJCYWNrZ3JvdW5kIjp7IiRpZCI6IjE1NjciLCJDb2xvciI6eyIkaWQiOiIxNTY4IiwiQSI6MjU1LCJSIjoxNCwiRyI6NDAsIkIiOjY1fX0sIklzVmlzaWJsZSI6dHJ1ZSwiV2lkdGgiOjAuMCwiSGVpZ2h0IjowLjAsIkJvcmRlclN0eWxlIjp7IiRpZCI6IjE1NjkiLCJMaW5lQ29sb3IiOm51bGwsIkxpbmVXZWlnaHQiOjAuMCwiTGluZVR5cGUiOjAsIlBhcmVudFN0eWxlIjpudWxsfSwiUGFyZW50U3R5bGUiOm51bGx9LCJEYXRlRm9ybWF0Ijp7IiRpZCI6IjE1NzA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MTU3MSIsIkZvcm1hdCI6MCwiSXNWaXNpYmxlIjpmYWxzZSwiTGFzdEtub3duVmlzaWJpbGl0eVN0YXRlIjpmYWxzZX0sIklzVmlzaWJsZSI6ZmFsc2UsIlBhcmVudFN0eWxlIjpudWxsfSwiRGVmYXVsdFN3aW1sYW5lTWlsZXN0b25lU3R5bGUiOnsiJGlkIjoiMTU3MiIsIlRpdGxlUG9zaXRpb24iOiJMZWZ0IiwiRGF0ZVBvc2l0aW9uIjoiUmlnaHQiLCJTaGFwZVR5cGUiOjEsIlNoYXBlU2l6ZSI6MCwiU3BhY2luZyI6NSwiU2hhcGVTdHlsZSI6eyIkaWQiOiIxNTczIiwiTWFyZ2luIjp7IiRpZCI6IjE1NzQiLCJUb3AiOjAuMCwiTGVmdCI6MC4wLCJSaWdodCI6MC4wLCJCb3R0b20iOjAuMH0sIlBhZGRpbmciOnsiJGlkIjoiMTU3NSIsIlRvcCI6MC4wLCJMZWZ0IjowLjAsIlJpZ2h0IjowLjAsIkJvdHRvbSI6MC4wfSwiQmFja2dyb3VuZCI6eyIkaWQiOiIxNTc2IiwiQ29sb3IiOnsiJGlkIjoiMTU3NyIsIkEiOjI1NSwiUiI6MjUsIkciOjEwNywiQiI6MzZ9fSwiSXNWaXNpYmxlIjp0cnVlLCJXaWR0aCI6MTIuMCwiSGVpZ2h0IjoxNC4wLCJCb3JkZXJTdHlsZSI6eyIkaWQiOiIxNTc4IiwiTGluZUNvbG9yIjp7IiRpZCI6IjE1NzkiLCIkdHlwZSI6Ik5MUkUuQ29tbW9uLkRvbS5Tb2xpZENvbG9yQnJ1c2gsIE5MUkUuQ29tbW9uIiwiQ29sb3IiOnsiJGlkIjoiMTU4MCIsIkEiOjI1NSwiUiI6MjM0LCJHIjoyMiwiQiI6MzB9fSwiTGluZVdlaWdodCI6MC4wLCJMaW5lVHlwZSI6MCwiUGFyZW50U3R5bGUiOm51bGx9LCJQYXJlbnRTdHlsZSI6bnVsbH0sIlRpdGxlU3R5bGUiOnsiJGlkIjoiMTU4MSIsIkZvbnRTZXR0aW5ncyI6eyIkaWQiOiIxNTgyIiwiRm9udFNpemUiOjExLCJGb250TmFtZSI6IkNhbGlicmkiLCJJc0JvbGQiOmZhbHNlLCJJc0l0YWxpYyI6ZmFsc2UsIklzVW5kZXJsaW5lZCI6ZmFsc2UsIlBhcmVudFN0eWxlIjpudWxsfSwiQXV0b1NpemUiOjAsIkZvcmVncm91bmQiOnsiJGlkIjoiMTU4MyIsIkNvbG9yIjp7IiRpZCI6IjE1ODQiLCJBIjoyNTUsIlIiOjAsIkciOjAsIkIiOjB9fSwiTWF4V2lkdGgiOjIwMC4wLCJNYXhIZWlnaHQiOiJJbmZpbml0eSIsIlNtYXJ0Rm9yZWdyb3VuZElzQWN0aXZlIjpmYWxzZSwiSG9yaXpvbnRhbEFsaWdubWVudCI6MiwiVmVydGljYWxBbGlnbm1lbnQiOjEsIlNtYXJ0Rm9yZWdyb3VuZCI6bnVsbCwiQmFja2dyb3VuZEZpbGxUeXBlIjowLCJNYXJnaW4iOnsiJGlkIjoiMTU4NSIsIlRvcCI6MC4wLCJMZWZ0IjowLjAsIlJpZ2h0IjowLjAsIkJvdHRvbSI6MC4wfSwiUGFkZGluZyI6eyIkaWQiOiIxNTg2IiwiVG9wIjowLjAsIkxlZnQiOjAuMCwiUmlnaHQiOjAuMCwiQm90dG9tIjowLjB9LCJCYWNrZ3JvdW5kIjp7IiRpZCI6IjE1ODciLCJDb2xvciI6eyIkaWQiOiIxNTg4IiwiQSI6MjU1LCJSIjowLCJHIjowLCJCIjowfX0sIklzVmlzaWJsZSI6dHJ1ZSwiV2lkdGgiOjAuMCwiSGVpZ2h0IjowLjAsIkJvcmRlclN0eWxlIjp7IiRpZCI6IjE1ODkiLCJMaW5lQ29sb3IiOm51bGwsIkxpbmVXZWlnaHQiOjAuMCwiTGluZVR5cGUiOjAsIlBhcmVudFN0eWxlIjpudWxsfSwiUGFyZW50U3R5bGUiOm51bGx9LCJEYXRlU3R5bGUiOnsiJGlkIjoiMTU5MCIsIkZvbnRTZXR0aW5ncyI6eyIkaWQiOiIxNTkxIiwiRm9udFNpemUiOjEwLCJGb250TmFtZSI6IkNhbGlicmkiLCJJc0JvbGQiOmZhbHNlLCJJc0l0YWxpYyI6ZmFsc2UsIklzVW5kZXJsaW5lZCI6ZmFsc2UsIlBhcmVudFN0eWxlIjpudWxsfSwiQXV0b1NpemUiOjAsIkZvcmVncm91bmQiOnsiJGlkIjoiMTU5MiIsIkNvbG9yIjp7IiRpZCI6IjE1OTMiLCJBIjoyNTUsIlIiOjE0LCJHIjo0MCwiQiI6NjV9fSwiTWF4V2lkdGgiOjIwMC4wLCJNYXhIZWlnaHQiOiJJbmZpbml0eSIsIlNtYXJ0Rm9yZWdyb3VuZElzQWN0aXZlIjpmYWxzZSwiSG9yaXpvbnRhbEFsaWdubWVudCI6MCwiVmVydGljYWxBbGlnbm1lbnQiOjEsIlNtYXJ0Rm9yZWdyb3VuZCI6bnVsbCwiQmFja2dyb3VuZEZpbGxUeXBlIjowLCJNYXJnaW4iOnsiJGlkIjoiMTU5NCIsIlRvcCI6MC4wLCJMZWZ0IjowLjAsIlJpZ2h0IjowLjAsIkJvdHRvbSI6MC4wfSwiUGFkZGluZyI6eyIkaWQiOiIxNTk1IiwiVG9wIjowLjAsIkxlZnQiOjAuMCwiUmlnaHQiOjAuMCwiQm90dG9tIjowLjB9LCJCYWNrZ3JvdW5kIjp7IiRpZCI6IjE1OTYiLCJDb2xvciI6eyIkaWQiOiIxNTk3IiwiQSI6MjU1LCJSIjoxNCwiRyI6NDAsIkIiOjY1fX0sIklzVmlzaWJsZSI6dHJ1ZSwiV2lkdGgiOjAuMCwiSGVpZ2h0IjowLjAsIkJvcmRlclN0eWxlIjp7IiRpZCI6IjE1OTgiLCJMaW5lQ29sb3IiOm51bGwsIkxpbmVXZWlnaHQiOjAuMCwiTGluZVR5cGUiOjAsIlBhcmVudFN0eWxlIjpudWxsfSwiUGFyZW50U3R5bGUiOm51bGx9LCJEYXRlRm9ybWF0Ijp7IiRpZCI6IjE1OTk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MTYwMCIsIkZvcm1hdCI6MCwiSXNWaXNpYmxlIjpmYWxzZSwiTGFzdEtub3duVmlzaWJpbGl0eVN0YXRlIjpmYWxzZX0sIklzVmlzaWJsZSI6dHJ1ZSwiUGFyZW50U3R5bGUiOm51bGx9LCJEZWZhdWx0U3dpbWxhbmVBY3Rpdml0eVN0eWxlIjp7IiRpZCI6IjE2MDEiLCJIZWFkZXJTdHlsZSI6eyIkaWQiOiIxNjAyIiwiVGV4dFN0eWxlIjp7IiRpZCI6IjE2MDMiLCJGb250U2V0dGluZ3MiOnsiJGlkIjoiMTYwNCIsIkZvbnRTaXplIjoxMSwiRm9udE5hbWUiOiJDYWxpYnJpIiwiSXNCb2xkIjpmYWxzZSwiSXNJdGFsaWMiOmZhbHNlLCJJc1VuZGVybGluZWQiOmZhbHNlLCJQYXJlbnRTdHlsZSI6bnVsbH0sIkF1dG9TaXplIjoyLCJGb3JlZ3JvdW5kIjp7IiRpZCI6IjE2MDUiLCJDb2xvciI6eyIkaWQiOiIxNjA2IiwiQSI6MjU1LCJSIjowLCJHIjowLCJCIjowfX0sIk1heFdpZHRoIjoiSW5maW5pdHkiLCJNYXhIZWlnaHQiOiJJbmZpbml0eSIsIlNtYXJ0Rm9yZWdyb3VuZElzQWN0aXZlIjpmYWxzZSwiSG9yaXpvbnRhbEFsaWdubWVudCI6MCwiVmVydGljYWxBbGlnbm1lbnQiOjAsIlNtYXJ0Rm9yZWdyb3VuZCI6bnVsbCwiQmFja2dyb3VuZEZpbGxUeXBlIjowLCJNYXJnaW4iOnsiJGlkIjoiMTYwNyIsIlRvcCI6MC4wLCJMZWZ0IjowLjAsIlJpZ2h0IjowLjAsIkJvdHRvbSI6MC4wfSwiUGFkZGluZyI6eyIkaWQiOiIxNjA4IiwiVG9wIjowLjAsIkxlZnQiOjAuMCwiUmlnaHQiOjAuMCwiQm90dG9tIjowLjB9LCJCYWNrZ3JvdW5kIjp7IiRpZCI6IjE2MDkiLCJDb2xvciI6eyIkaWQiOiIxNjEwIiwiQSI6MjU1LCJSIjowLCJHIjowLCJCIjowfX0sIklzVmlzaWJsZSI6dHJ1ZSwiV2lkdGgiOjAuMCwiSGVpZ2h0IjowLjAsIkJvcmRlclN0eWxlIjpudWxsLCJQYXJlbnRTdHlsZSI6bnVsbH0sIlJlY3RhbmdsZVN0eWxlIjp7IiRpZCI6IjE2MTEiLCJNYXJnaW4iOnsiJGlkIjoiMTYxMiIsIlRvcCI6MC4wLCJMZWZ0IjowLjAsIlJpZ2h0IjowLjAsIkJvdHRvbSI6MC4wfSwiUGFkZGluZyI6eyIkaWQiOiIxNjEzIiwiVG9wIjowLjAsIkxlZnQiOjAuMCwiUmlnaHQiOjAuMCwiQm90dG9tIjowLjB9LCJCYWNrZ3JvdW5kIjp7IiRpZCI6IjE2MTQiLCJDb2xvciI6eyIkaWQiOiIxNjE1IiwiQSI6NjMsIlIiOjI1LCJHIjoxMDcsIkIiOjM2fX0sIklzVmlzaWJsZSI6dHJ1ZSwiV2lkdGgiOjAuMCwiSGVpZ2h0IjowLjAsIkJvcmRlclN0eWxlIjp7IiRpZCI6IjE2MTYiLCJMaW5lQ29sb3IiOnsiJGlkIjoiMTYxNyIsIiR0eXBlIjoiTkxSRS5Db21tb24uRG9tLlNvbGlkQ29sb3JCcnVzaCwgTkxSRS5Db21tb24iLCJDb2xvciI6eyIkaWQiOiIxNjE4IiwiQSI6MjU1LCJSIjoyNTUsIkciOjI1NSwiQiI6MjU1fX0sIkxpbmVXZWlnaHQiOjAuMCwiTGluZVR5cGUiOjAsIlBhcmVudFN0eWxlIjpudWxsfSwiUGFyZW50U3R5bGUiOm51bGx9LCJNYXJnaW4iOnsiJGlkIjoiMTYxOSIsIlRvcCI6MC4wLCJMZWZ0IjowLjAsIlJpZ2h0IjowLjAsIkJvdHRvbSI6MC4wfSwiUGFkZGluZyI6eyIkaWQiOiIxNjIwIiwiVG9wIjowLjAsIkxlZnQiOjAuMCwiUmlnaHQiOjAuMCwiQm90dG9tIjowLjB9LCJCYWNrZ3JvdW5kIjpudWxsLCJJc1Zpc2libGUiOnRydWUsIldpZHRoIjowLjAsIkhlaWdodCI6MC4wLCJCb3JkZXJTdHlsZSI6bnVsbCwiUGFyZW50U3R5bGUiOm51bGx9LCJCYWNrZ3JvdW5kU3R5bGUiOnsiJGlkIjoiMTYyMSIsIk1hcmdpbiI6eyIkaWQiOiIxNjIyIiwiVG9wIjowLjAsIkxlZnQiOjAuMCwiUmlnaHQiOjAuMCwiQm90dG9tIjowLjB9LCJQYWRkaW5nIjp7IiRpZCI6IjE2MjMiLCJUb3AiOjAuMCwiTGVmdCI6MC4wLCJSaWdodCI6MC4wLCJCb3R0b20iOjAuMH0sIkJhY2tncm91bmQiOnsiJGlkIjoiMTYyNCIsIkNvbG9yIjp7IiRpZCI6IjE2MjUiLCJBIjo1MSwiUiI6MjAwLCJHIjoyMDAsIkIiOjIwMH19LCJJc1Zpc2libGUiOnRydWUsIldpZHRoIjowLjAsIkhlaWdodCI6MC4wLCJCb3JkZXJTdHlsZSI6eyIkaWQiOiIxNjI2IiwiTGluZUNvbG9yIjp7IiRpZCI6IjE2MjciLCIkdHlwZSI6Ik5MUkUuQ29tbW9uLkRvbS5Tb2xpZENvbG9yQnJ1c2gsIE5MUkUuQ29tbW9uIiwiQ29sb3IiOnsiJGlkIjoiMTYyOCIsIkEiOjI1NSwiUiI6MjM0LCJHIjoyMiwiQiI6MzB9fSwiTGluZVdlaWdodCI6MC4wLCJMaW5lVHlwZSI6MCwiUGFyZW50U3R5bGUiOm51bGx9LCJQYXJlbnRTdHlsZSI6bnVsbH0sIk1hcmdpbiI6eyIkaWQiOiIxNjI5IiwiVG9wIjowLjAsIkxlZnQiOjAuMCwiUmlnaHQiOjAuMCwiQm90dG9tIjowLjB9LCJQYWRkaW5nIjp7IiRpZCI6IjE2MzAiLCJUb3AiOjAuMCwiTGVmdCI6MC4wLCJSaWdodCI6MC4wLCJCb3R0b20iOjAuMH0sIklzVmlzaWJsZSI6dHJ1ZSwiV2lkdGgiOjAuMCwiSGVpZ2h0IjowLjAsIkJvcmRlclN0eWxlIjp7IiRpZCI6IjE2MzEiLCJMaW5lQ29sb3IiOm51bGwsIkxpbmVXZWlnaHQiOjAuMCwiTGluZVR5cGUiOjAsIlBhcmVudFN0eWxlIjpudWxsfSwiUGFyZW50U3R5bGUiOm51bGx9LCJNYXJnaW4iOnsiJGlkIjoiMTYzMiIsIlRvcCI6MC4wLCJMZWZ0IjowLjAsIlJpZ2h0IjowLjAsIkJvdHRvbSI6MC4wfSwiUGFkZGluZyI6eyIkaWQiOiIxNjMzIiwiVG9wIjowLjAsIkxlZnQiOjAuMCwiUmlnaHQiOjAuMCwiQm90dG9tIjowLjB9LCJJc1Zpc2libGUiOnRydWUsIldpZHRoIjowLjAsIkhlaWdodCI6MC4wLCJCb3JkZXJTdHlsZSI6eyIkaWQiOiIxNjM0IiwiTGluZUNvbG9yIjpudWxsLCJMaW5lV2VpZ2h0IjowLjAsIkxpbmVUeXBlIjowLCJQYXJlbnRTdHlsZSI6bnVsbH0sIlBhcmVudFN0eWxlIjpudWxsfX0seyIkaWQiOiIxNjM1IiwiX2FjdGl2aXRpZXMiOlt7IiRpZCI6IjE2MzYiLCJfcm93cyI6W3siJGlkIjoiMTYzNyIsIl90YXNrcyI6W3siJGlkIjoiMTYzOCIsIl9hdHRhY2hlZE1pbGVzdG9uZXMiOltdLCJUYXNrRGVmaW5pdGlvbiI6eyIkaWQiOiIxNjM5IiwiR3JvdXBOYW1lIjpudWxsLCJTdGFydERhdGUiOiIyMDI1LTA0LTAxVDAwOjAwOjAwWiIsIkVuZERhdGUiOiIyMDI1LTExLTI0VDIzOjU5OjAwWiIsIlBlcmNlbnRhZ2VDb21wbGV0ZSI6bnVsbCwiU3R5bGUiOnsiJGlkIjoiMTY0MCIsIlNoYXBlIjoxLCJTaGFwZVRoaWNrbmVzcyI6MCwiRHVyYXRpb25Gb3JtYXQiOjAsIkluY2x1ZGVOb25Xb3JraW5nRGF5c0luRHVyYXRpb24iOmZhbHNlLCJQZXJjZW50YWdlQ29tcGxldGVTdHlsZSI6eyIkaWQiOiIxNjQxIiwiRm9udFNldHRpbmdzIjp7IiRpZCI6IjE2NDIiLCJGb250U2l6ZSI6MTAsIkZvbnROYW1lIjoiQ2FsaWJyaSIsIklzQm9sZCI6ZmFsc2UsIklzSXRhbGljIjpmYWxzZSwiSXNVbmRlcmxpbmVkIjpmYWxzZSwiUGFyZW50U3R5bGUiOm51bGx9LCJBdXRvU2l6ZSI6MCwiRm9yZWdyb3VuZCI6eyIkaWQiOiIxNjQzIiwiQ29sb3IiOnsiJGlkIjoiMTY0NCIsIkEiOjI1NSwiUiI6MjM4LCJHIjoyMzYsIkIiOjIyNX19LCJNYXhXaWR0aCI6MjAwLjAsIk1heEhlaWdodCI6IkluZmluaXR5IiwiU21hcnRGb3JlZ3JvdW5kSXNBY3RpdmUiOmZhbHNlLCJIb3Jpem9udGFsQWxpZ25tZW50IjoxLCJWZXJ0aWNhbEFsaWdubWVudCI6MSwiU21hcnRGb3JlZ3JvdW5kIjpudWxsLCJCYWNrZ3JvdW5kRmlsbFR5cGUiOjAsIk1hcmdpbiI6eyIkaWQiOiIxNjQ1IiwiVG9wIjowLjAsIkxlZnQiOjAuMCwiUmlnaHQiOjAuMCwiQm90dG9tIjowLjB9LCJQYWRkaW5nIjp7IiRpZCI6IjE2NDYiLCJUb3AiOjAuMCwiTGVmdCI6MC4wLCJSaWdodCI6MC4wLCJCb3R0b20iOjAuMH0sIkJhY2tncm91bmQiOnsiJGlkIjoiMTY0NyIsIkNvbG9yIjp7IiRpZCI6IjE2NDgiLCJBIjo4OSwiUiI6MCwiRyI6MCwiQiI6MH19LCJJc1Zpc2libGUiOnRydWUsIldpZHRoIjowLjAsIkhlaWdodCI6MC4wLCJCb3JkZXJTdHlsZSI6eyIkaWQiOiIxNjQ5IiwiTGluZUNvbG9yIjpudWxsLCJMaW5lV2VpZ2h0IjowLjAsIkxpbmVUeXBlIjowLCJQYXJlbnRTdHlsZSI6bnVsbH0sIlBhcmVudFN0eWxlIjpudWxsfSwiRHVyYXRpb25TdHlsZSI6eyIkaWQiOiIxNjUwIiwiRm9udFNldHRpbmdzIjp7IiRpZCI6IjE2NTEiLCJGb250U2l6ZSI6MTAsIkZvbnROYW1lIjoiQ2FsaWJyaSIsIklzQm9sZCI6ZmFsc2UsIklzSXRhbGljIjpmYWxzZSwiSXNVbmRlcmxpbmVkIjpmYWxzZSwiUGFyZW50U3R5bGUiOm51bGx9LCJBdXRvU2l6ZSI6MCwiRm9yZWdyb3VuZCI6eyIkaWQiOiIxNjUyIiwiQ29sb3IiOnsiJGlkIjoiMTY1MyIsIkEiOjI1NSwiUiI6MjM3LCJHIjoxMjUsIkIiOjQ5fX0sIk1heFdpZHRoIjoyMDAuMCwiTWF4SGVpZ2h0IjoiSW5maW5pdHkiLCJTbWFydEZvcmVncm91bmRJc0FjdGl2ZSI6ZmFsc2UsIkhvcml6b250YWxBbGlnbm1lbnQiOjAsIlZlcnRpY2FsQWxpZ25tZW50IjoxLCJTbWFydEZvcmVncm91bmQiOm51bGwsIkJhY2tncm91bmRGaWxsVHlwZSI6MCwiTWFyZ2luIjp7IiRpZCI6IjE2NTQiLCJUb3AiOjAuMCwiTGVmdCI6MC4wLCJSaWdodCI6MC4wLCJCb3R0b20iOjAuMH0sIlBhZGRpbmciOnsiJGlkIjoiMTY1NSIsIlRvcCI6MC4wLCJMZWZ0IjowLjAsIlJpZ2h0IjowLjAsIkJvdHRvbSI6MC4wfSwiQmFja2dyb3VuZCI6eyIkaWQiOiIxNjU2IiwiQ29sb3IiOnsiJGlkIjoiMTY1NyIsIkEiOjI1NSwiUiI6MjM3LCJHIjoxMjUsIkIiOjQ5fX0sIklzVmlzaWJsZSI6dHJ1ZSwiV2lkdGgiOjAuMCwiSGVpZ2h0IjowLjAsIkJvcmRlclN0eWxlIjp7IiRpZCI6IjE2NTgiLCJMaW5lQ29sb3IiOm51bGwsIkxpbmVXZWlnaHQiOjAuMCwiTGluZVR5cGUiOjAsIlBhcmVudFN0eWxlIjpudWxsfSwiUGFyZW50U3R5bGUiOm51bGx9LCJIb3Jpem9udGFsQ29ubmVjdG9yU3R5bGUiOnsiJGlkIjoiMTY1OSIsIkxpbmVDb2xvciI6eyIkaWQiOiIxNjYwIiwiJHR5cGUiOiJOTFJFLkNvbW1vbi5Eb20uU29saWRDb2xvckJydXNoLCBOTFJFLkNvbW1vbiIsIkNvbG9yIjp7IiRpZCI6IjE2NjEiLCJBIjoyNTUsIlIiOjAsIkciOjAsIkIiOjB9fSwiTGluZVdlaWdodCI6MC4wLCJMaW5lVHlwZSI6MCwiUGFyZW50U3R5bGUiOm51bGx9LCJWZXJ0aWNhbENvbm5lY3RvclN0eWxlIjp7IiRpZCI6IjE2NjIiLCJMaW5lQ29sb3IiOnsiJGlkIjoiMTY2MyIsIiR0eXBlIjoiTkxSRS5Db21tb24uRG9tLlNvbGlkQ29sb3JCcnVzaCwgTkxSRS5Db21tb24iLCJDb2xvciI6eyIkaWQiOiIxNjY0IiwiQSI6MjU1LCJSIjowLCJHIjowLCJCIjowfX0sIkxpbmVXZWlnaHQiOjAuMCwiTGluZVR5cGUiOjAsIlBhcmVudFN0eWxlIjpudWxsfSwiTWFyZ2luIjpudWxsLCJTdGFydERhdGVQb3NpdGlvbiI6MywiRW5kRGF0ZVBvc2l0aW9uIjozLCJEYXRlSXNWaXNpYmxlIjp0cnVlLCJUaXRsZVBvc2l0aW9uIjo0LCJEdXJhdGlvblBvc2l0aW9uIjo2LCJQZXJjZW50YWdlQ29tcGxldGVkUG9zaXRpb24iOjIsIlNwYWNpbmciOjMsIklzQmVsb3dUaW1lYmFuZCI6dHJ1ZSwiUGVyY2VudGFnZUNvbXBsZXRlU2hhcGVPcGFjaXR5IjozNSwiU2hhcGVTdHlsZSI6eyIkaWQiOiIxNjY1IiwiTWFyZ2luIjp7IiRpZCI6IjE2NjYiLCJUb3AiOjAuMCwiTGVmdCI6NC4wLCJSaWdodCI6NC4wLCJCb3R0b20iOjAuMH0sIlBhZGRpbmciOnsiJGlkIjoiMTY2NyIsIlRvcCI6MC4wLCJMZWZ0IjowLjAsIlJpZ2h0IjowLjAsIkJvdHRvbSI6MC4wfSwiQmFja2dyb3VuZCI6eyIkaWQiOiIxNjY4IiwiQ29sb3IiOnsiJGlkIjoiMTY2OSIsIkEiOjI1NSwiUiI6MjUsIkciOjEwNywiQiI6MzZ9fSwiSXNWaXNpYmxlIjp0cnVlLCJXaWR0aCI6MC4wLCJIZWlnaHQiOjEwLjAsIkJvcmRlclN0eWxlIjp7IiRpZCI6IjE2NzAiLCJMaW5lQ29sb3IiOnsiJGlkIjoiMTY3MSIsIiR0eXBlIjoiTkxSRS5Db21tb24uRG9tLlNvbGlkQ29sb3JCcnVzaCwgTkxSRS5Db21tb24iLCJDb2xvciI6eyIkaWQiOiIxNjcyIiwiQSI6MjU1LCJSIjoyMzQsIkciOjIyLCJCIjozMH19LCJMaW5lV2VpZ2h0IjowLjAsIkxpbmVUeXBlIjowLCJQYXJlbnRTdHlsZSI6bnVsbH0sIlBhcmVudFN0eWxlIjpudWxsfSwiVGl0bGVTdHlsZSI6eyIkaWQiOiIxNjczIiwiRm9udFNldHRpbmdzIjp7IiRpZCI6IjE2NzQiLCJGb250U2l6ZSI6MTEsIkZvbnROYW1lIjoiQ2FsaWJyaSIsIklzQm9sZCI6ZmFsc2UsIklzSXRhbGljIjpmYWxzZSwiSXNVbmRlcmxpbmVkIjpmYWxzZSwiUGFyZW50U3R5bGUiOm51bGx9LCJBdXRvU2l6ZSI6MCwiRm9yZWdyb3VuZCI6eyIkaWQiOiIxNjc1IiwiQ29sb3IiOnsiJGlkIjoiMTY3NiIsIkEiOjI1NSwiUiI6MCwiRyI6MCwiQiI6MH19LCJNYXhXaWR0aCI6NzIwLjAsIk1heEhlaWdodCI6IkluZmluaXR5IiwiU21hcnRGb3JlZ3JvdW5kSXNBY3RpdmUiOmZhbHNlLCJIb3Jpem9udGFsQWxpZ25tZW50IjowLCJWZXJ0aWNhbEFsaWdubWVudCI6MSwiU21hcnRGb3JlZ3JvdW5kIjpudWxsLCJCYWNrZ3JvdW5kRmlsbFR5cGUiOjAsIk1hcmdpbiI6eyIkaWQiOiIxNjc3IiwiVG9wIjowLjAsIkxlZnQiOjAuMCwiUmlnaHQiOjAuMCwiQm90dG9tIjowLjB9LCJQYWRkaW5nIjp7IiRpZCI6IjE2NzgiLCJUb3AiOjAuMCwiTGVmdCI6MC4wLCJSaWdodCI6MC4wLCJCb3R0b20iOjAuMH0sIkJhY2tncm91bmQiOnsiJGlkIjoiMTY3OSIsIkNvbG9yIjp7IiRpZCI6IjE2ODAiLCJBIjowLCJSIjoyNTUsIkciOjI1NSwiQiI6MjU1fX0sIklzVmlzaWJsZSI6dHJ1ZSwiV2lkdGgiOjAuMCwiSGVpZ2h0IjowLjAsIkJvcmRlclN0eWxlIjp7IiRpZCI6IjE2ODEiLCJMaW5lQ29sb3IiOm51bGwsIkxpbmVXZWlnaHQiOjAuMCwiTGluZVR5cGUiOjAsIlBhcmVudFN0eWxlIjpudWxsfSwiUGFyZW50U3R5bGUiOm51bGx9LCJEYXRlU3R5bGUiOnsiJGlkIjoiMTY4MiIsIkZvbnRTZXR0aW5ncyI6eyIkaWQiOiIxNjgzIiwiRm9udFNpemUiOjEwLCJGb250TmFtZSI6IkNhbGlicmkiLCJJc0JvbGQiOmZhbHNlLCJJc0l0YWxpYyI6ZmFsc2UsIklzVW5kZXJsaW5lZCI6ZmFsc2UsIlBhcmVudFN0eWxlIjpudWxsfSwiQXV0b1NpemUiOjAsIkZvcmVncm91bmQiOnsiJGlkIjoiMTY4NCIsIkNvbG9yIjp7IiRpZCI6IjE2ODUiLCJBIjoyNTUsIlIiOjE0LCJHIjo0MCwiQiI6NjV9fSwiTWF4V2lkdGgiOjIwMC4wLCJNYXhIZWlnaHQiOiJJbmZpbml0eSIsIlNtYXJ0Rm9yZWdyb3VuZElzQWN0aXZlIjpmYWxzZSwiSG9yaXpvbnRhbEFsaWdubWVudCI6MiwiVmVydGljYWxBbGlnbm1lbnQiOjEsIlNtYXJ0Rm9yZWdyb3VuZCI6bnVsbCwiQmFja2dyb3VuZEZpbGxUeXBlIjowLCJNYXJnaW4iOnsiJGlkIjoiMTY4NiIsIlRvcCI6MC4wLCJMZWZ0IjowLjAsIlJpZ2h0IjowLjAsIkJvdHRvbSI6MC4wfSwiUGFkZGluZyI6eyIkaWQiOiIxNjg3IiwiVG9wIjowLjAsIkxlZnQiOjAuMCwiUmlnaHQiOjAuMCwiQm90dG9tIjowLjB9LCJCYWNrZ3JvdW5kIjp7IiRpZCI6IjE2ODgiLCJDb2xvciI6eyIkaWQiOiIxNjg5IiwiQSI6MCwiUiI6MjU1LCJHIjoyNTUsIkIiOjI1NX19LCJJc1Zpc2libGUiOnRydWUsIldpZHRoIjowLjAsIkhlaWdodCI6MC4wLCJCb3JkZXJTdHlsZSI6eyIkaWQiOiIxNjkwIiwiTGluZUNvbG9yIjpudWxsLCJMaW5lV2VpZ2h0IjowLjAsIkxpbmVUeXBlIjowLCJQYXJlbnRTdHlsZSI6bnVsbH0sIlBhcmVudFN0eWxlIjpudWxsfSwiRGF0ZUZvcm1hdCI6eyIkaWQiOiIxNjkxIiwiRm9ybWF0U3RyaW5nIjoiTU1NIHl5eXkiLCJTZXBhcmF0b3IiOiIvIiwiVXNlSW50ZXJuYXRpb25hbERhdGVGb3JtYXQiOmZhbHNlLCJEYXRlSXNWaXNpYmxlIjp0cnVlLCJUaW1lSXNWaXNpYmxlIjpmYWxzZSwiSG91ckRpZ2l0cyI6MSwiQW1QbURlc2lnbmF0b3IiOjIsIlRyaW0wME1pbnV0ZXMiOmZhbHNlLCJMYXN0S25vd25WaXNpYmlsaXR5U3RhdGUiOm51bGx9LCJXZWVrTnVtYmVyaW5nIjp7IiRpZCI6IjE2OTIiLCJGb3JtYXQiOjAsIklzVmlzaWJsZSI6ZmFsc2UsIkxhc3RLbm93blZpc2liaWxpdHlTdGF0ZSI6ZmFsc2V9LCJJc1Zpc2libGUiOnRydWUsIlBhcmVudFN0eWxlIjpudWxsfSwiSW5kZXgiOjIyLCJTbWFydER1cmF0aW9uQWN0aXZhdGVkIjpmYWxzZSwiRGF0ZUZvcm1hdCI6eyIkcmVmIjoiMTY5MSJ9LCJXZWVrTnVtYmVyaW5nIjp7IiRpZCI6IjE2OTMiLCJGb3JtYXQiOjAsIklzVmlzaWJsZSI6ZmFsc2UsIkxhc3RLbm93blZpc2liaWxpdHlTdGF0ZSI6ZmFsc2V9LCJJZCI6ImI2MmRjMTdiLTZiNDUtNGU2Zi1iM2QzLWY5NGJkNDhiOWYzOSIsIkltcG9ydElkIjpudWxsLCJUaXRsZSI6IkRldGVjdG9yOiBEZXNpZ24gcGhhc2UgKEVTUykiLCJOb3RlIjpudWxsLCJIeXBlcmxpbmsiOnsiJGlkIjoiMTY5NCIsIkFkZHJlc3MiOiIiLCJTdWJBZGRyZXNzIjoiIn0sIklzQ2hhbmdlZCI6ZmFsc2UsIklzTmV3IjpmYWxzZX19XSwiX21pbGVzdG9uZXMiOltdLCJJZCI6IjAwMDAwMDAwLTAwMDAtMDAwMC0wMDAwLTAwMDAwMDAwMDAwMCIsIklzU2luZ2xlSXRlbVJvdyI6dHJ1ZX0seyIkaWQiOiIxNjk1IiwiX3Rhc2tzIjpbeyIkaWQiOiIxNjk2IiwiX2F0dGFjaGVkTWlsZXN0b25lcyI6W10sIlRhc2tEZWZpbml0aW9uIjp7IiRpZCI6IjE2OTciLCJHcm91cE5hbWUiOm51bGwsIlN0YXJ0RGF0ZSI6IjIwMjUtMDYtMDJUMDA6MDA6MDBaIiwiRW5kRGF0ZSI6IjIwMjYtMDYtMDhUMjM6NTk6MDBaIiwiUGVyY2VudGFnZUNvbXBsZXRlIjpudWxsLCJTdHlsZSI6eyIkaWQiOiIxNjk4IiwiU2hhcGUiOjEsIlNoYXBlVGhpY2tuZXNzIjowLCJEdXJhdGlvbkZvcm1hdCI6MCwiSW5jbHVkZU5vbldvcmtpbmdEYXlzSW5EdXJhdGlvbiI6ZmFsc2UsIlBlcmNlbnRhZ2VDb21wbGV0ZVN0eWxlIjp7IiRpZCI6IjE2OTkiLCJGb250U2V0dGluZ3MiOnsiJGlkIjoiMTcwMCIsIkZvbnRTaXplIjoxMCwiRm9udE5hbWUiOiJDYWxpYnJpIiwiSXNCb2xkIjpmYWxzZSwiSXNJdGFsaWMiOmZhbHNlLCJJc1VuZGVybGluZWQiOmZhbHNlLCJQYXJlbnRTdHlsZSI6bnVsbH0sIkF1dG9TaXplIjowLCJGb3JlZ3JvdW5kIjp7IiRpZCI6IjE3MDEiLCJDb2xvciI6eyIkaWQiOiIxNzAyIiwiQSI6MjU1LCJSIjoyMzIsIkciOjIzMiwiQiI6MjMyfX0sIk1heFdpZHRoIjoyMDAuMCwiTWF4SGVpZ2h0IjoiSW5maW5pdHkiLCJTbWFydEZvcmVncm91bmRJc0FjdGl2ZSI6ZmFsc2UsIkhvcml6b250YWxBbGlnbm1lbnQiOjEsIlZlcnRpY2FsQWxpZ25tZW50IjoxLCJTbWFydEZvcmVncm91bmQiOm51bGwsIkJhY2tncm91bmRGaWxsVHlwZSI6MCwiTWFyZ2luIjp7IiRpZCI6IjE3MDMiLCJUb3AiOjAuMCwiTGVmdCI6MC4wLCJSaWdodCI6MC4wLCJCb3R0b20iOjAuMH0sIlBhZGRpbmciOnsiJGlkIjoiMTcwNCIsIlRvcCI6MC4wLCJMZWZ0IjowLjAsIlJpZ2h0IjowLjAsIkJvdHRvbSI6MC4wfSwiQmFja2dyb3VuZCI6eyIkaWQiOiIxNzA1IiwiQ29sb3IiOnsiJGlkIjoiMTcwNiIsIkEiOjg5LCJSIjowLCJHIjowLCJCIjowfX0sIklzVmlzaWJsZSI6dHJ1ZSwiV2lkdGgiOjAuMCwiSGVpZ2h0IjowLjAsIkJvcmRlclN0eWxlIjp7IiRpZCI6IjE3MDciLCJMaW5lQ29sb3IiOm51bGwsIkxpbmVXZWlnaHQiOjAuMCwiTGluZVR5cGUiOjAsIlBhcmVudFN0eWxlIjpudWxsfSwiUGFyZW50U3R5bGUiOm51bGx9LCJEdXJhdGlvblN0eWxlIjp7IiRpZCI6IjE3MDgiLCJGb250U2V0dGluZ3MiOnsiJGlkIjoiMTcwOSIsIkZvbnRTaXplIjoxMCwiRm9udE5hbWUiOiJDYWxpYnJpIiwiSXNCb2xkIjpmYWxzZSwiSXNJdGFsaWMiOmZhbHNlLCJJc1VuZGVybGluZWQiOmZhbHNlLCJQYXJlbnRTdHlsZSI6bnVsbH0sIkF1dG9TaXplIjowLCJGb3JlZ3JvdW5kIjp7IiRpZCI6IjE3MTAiLCJDb2xvciI6eyIkaWQiOiIxNzExIiwiQSI6MjU1LCJSIjoyMzcsIkciOjEyNSwiQiI6NDl9fSwiTWF4V2lkdGgiOjIwMC4wLCJNYXhIZWlnaHQiOiJJbmZpbml0eSIsIlNtYXJ0Rm9yZWdyb3VuZElzQWN0aXZlIjpmYWxzZSwiSG9yaXpvbnRhbEFsaWdubWVudCI6MCwiVmVydGljYWxBbGlnbm1lbnQiOjEsIlNtYXJ0Rm9yZWdyb3VuZCI6bnVsbCwiQmFja2dyb3VuZEZpbGxUeXBlIjowLCJNYXJnaW4iOnsiJGlkIjoiMTcxMiIsIlRvcCI6MC4wLCJMZWZ0IjowLjAsIlJpZ2h0IjowLjAsIkJvdHRvbSI6MC4wfSwiUGFkZGluZyI6eyIkaWQiOiIxNzEzIiwiVG9wIjowLjAsIkxlZnQiOjAuMCwiUmlnaHQiOjAuMCwiQm90dG9tIjowLjB9LCJCYWNrZ3JvdW5kIjp7IiRpZCI6IjE3MTQiLCJDb2xvciI6eyIkaWQiOiIxNzE1IiwiQSI6MjU1LCJSIjoyMzcsIkciOjEyNSwiQiI6NDl9fSwiSXNWaXNpYmxlIjp0cnVlLCJXaWR0aCI6MC4wLCJIZWlnaHQiOjAuMCwiQm9yZGVyU3R5bGUiOnsiJGlkIjoiMTcxNiIsIkxpbmVDb2xvciI6bnVsbCwiTGluZVdlaWdodCI6MC4wLCJMaW5lVHlwZSI6MCwiUGFyZW50U3R5bGUiOm51bGx9LCJQYXJlbnRTdHlsZSI6bnVsbH0sIkhvcml6b250YWxDb25uZWN0b3JTdHlsZSI6eyIkaWQiOiIxNzE3IiwiTGluZUNvbG9yIjp7IiRpZCI6IjE3MTgiLCIkdHlwZSI6Ik5MUkUuQ29tbW9uLkRvbS5Tb2xpZENvbG9yQnJ1c2gsIE5MUkUuQ29tbW9uIiwiQ29sb3IiOnsiJGlkIjoiMTcxOSIsIkEiOjI1NSwiUiI6MCwiRyI6MCwiQiI6MH19LCJMaW5lV2VpZ2h0IjowLjAsIkxpbmVUeXBlIjowLCJQYXJlbnRTdHlsZSI6bnVsbH0sIlZlcnRpY2FsQ29ubmVjdG9yU3R5bGUiOnsiJGlkIjoiMTcyMCIsIkxpbmVDb2xvciI6eyIkaWQiOiIxNzIxIiwiJHR5cGUiOiJOTFJFLkNvbW1vbi5Eb20uU29saWRDb2xvckJydXNoLCBOTFJFLkNvbW1vbiIsIkNvbG9yIjp7IiRpZCI6IjE3MjIiLCJBIjoyNTUsIlIiOjAsIkciOjAsIkIiOjB9fSwiTGluZVdlaWdodCI6MC4wLCJMaW5lVHlwZSI6MCwiUGFyZW50U3R5bGUiOm51bGx9LCJNYXJnaW4iOm51bGwsIlN0YXJ0RGF0ZVBvc2l0aW9uIjozLCJFbmREYXRlUG9zaXRpb24iOjMsIkRhdGVJc1Zpc2libGUiOnRydWUsIlRpdGxlUG9zaXRpb24iOjQsIkR1cmF0aW9uUG9zaXRpb24iOjYsIlBlcmNlbnRhZ2VDb21wbGV0ZWRQb3NpdGlvbiI6MiwiU3BhY2luZyI6MywiSXNCZWxvd1RpbWViYW5kIjp0cnVlLCJQZXJjZW50YWdlQ29tcGxldGVTaGFwZU9wYWNpdHkiOjM1LCJTaGFwZVN0eWxlIjp7IiRpZCI6IjE3MjMiLCJNYXJnaW4iOnsiJGlkIjoiMTcyNCIsIlRvcCI6MC4wLCJMZWZ0Ijo0LjAsIlJpZ2h0Ijo0LjAsIkJvdHRvbSI6MC4wfSwiUGFkZGluZyI6eyIkaWQiOiIxNzI1IiwiVG9wIjowLjAsIkxlZnQiOjAuMCwiUmlnaHQiOjAuMCwiQm90dG9tIjowLjB9LCJCYWNrZ3JvdW5kIjp7IiRpZCI6IjE3MjYiLCJDb2xvciI6eyIkaWQiOiIxNzI3IiwiQSI6MjU1LCJSIjoyNSwiRyI6MTA3LCJCIjozNn19LCJJc1Zpc2libGUiOnRydWUsIldpZHRoIjowLjAsIkhlaWdodCI6MTAuMCwiQm9yZGVyU3R5bGUiOnsiJGlkIjoiMTcyOCIsIkxpbmVDb2xvciI6eyIkaWQiOiIxNzI5IiwiJHR5cGUiOiJOTFJFLkNvbW1vbi5Eb20uU29saWRDb2xvckJydXNoLCBOTFJFLkNvbW1vbiIsIkNvbG9yIjp7IiRpZCI6IjE3MzAiLCJBIjoyNTUsIlIiOjIzNCwiRyI6MjIsIkIiOjMwfX0sIkxpbmVXZWlnaHQiOjAuMCwiTGluZVR5cGUiOjAsIlBhcmVudFN0eWxlIjpudWxsfSwiUGFyZW50U3R5bGUiOm51bGx9LCJUaXRsZVN0eWxlIjp7IiRpZCI6IjE3MzEiLCJGb250U2V0dGluZ3MiOnsiJGlkIjoiMTczMiIsIkZvbnRTaXplIjoxMSwiRm9udE5hbWUiOiJDYWxpYnJpIiwiSXNCb2xkIjpmYWxzZSwiSXNJdGFsaWMiOmZhbHNlLCJJc1VuZGVybGluZWQiOmZhbHNlLCJQYXJlbnRTdHlsZSI6bnVsbH0sIkF1dG9TaXplIjowLCJGb3JlZ3JvdW5kIjp7IiRpZCI6IjE3MzMiLCJDb2xvciI6eyIkaWQiOiIxNzM0IiwiQSI6MjU1LCJSIjowLCJHIjowLCJCIjowfX0sIk1heFdpZHRoIjo3MjAuMCwiTWF4SGVpZ2h0IjoiSW5maW5pdHkiLCJTbWFydEZvcmVncm91bmRJc0FjdGl2ZSI6ZmFsc2UsIkhvcml6b250YWxBbGlnbm1lbnQiOjAsIlZlcnRpY2FsQWxpZ25tZW50IjoxLCJTbWFydEZvcmVncm91bmQiOm51bGwsIkJhY2tncm91bmRGaWxsVHlwZSI6MCwiTWFyZ2luIjp7IiRpZCI6IjE3MzUiLCJUb3AiOjAuMCwiTGVmdCI6MC4wLCJSaWdodCI6MC4wLCJCb3R0b20iOjAuMH0sIlBhZGRpbmciOnsiJGlkIjoiMTczNiIsIlRvcCI6MC4wLCJMZWZ0IjowLjAsIlJpZ2h0IjowLjAsIkJvdHRvbSI6MC4wfSwiQmFja2dyb3VuZCI6eyIkaWQiOiIxNzM3IiwiQ29sb3IiOnsiJGlkIjoiMTczOCIsIkEiOjAsIlIiOjI1NSwiRyI6MjU1LCJCIjoyNTV9fSwiSXNWaXNpYmxlIjp0cnVlLCJXaWR0aCI6MC4wLCJIZWlnaHQiOjAuMCwiQm9yZGVyU3R5bGUiOnsiJGlkIjoiMTczOSIsIkxpbmVDb2xvciI6bnVsbCwiTGluZVdlaWdodCI6MC4wLCJMaW5lVHlwZSI6MCwiUGFyZW50U3R5bGUiOm51bGx9LCJQYXJlbnRTdHlsZSI6bnVsbH0sIkRhdGVTdHlsZSI6eyIkaWQiOiIxNzQwIiwiRm9udFNldHRpbmdzIjp7IiRpZCI6IjE3NDEiLCJGb250U2l6ZSI6MTAsIkZvbnROYW1lIjoiQ2FsaWJyaSIsIklzQm9sZCI6ZmFsc2UsIklzSXRhbGljIjpmYWxzZSwiSXNVbmRlcmxpbmVkIjpmYWxzZSwiUGFyZW50U3R5bGUiOm51bGx9LCJBdXRvU2l6ZSI6MCwiRm9yZWdyb3VuZCI6eyIkaWQiOiIxNzQyIiwiQ29sb3IiOnsiJGlkIjoiMTc0MyIsIkEiOjI1NSwiUiI6MTQsIkciOjQwLCJCIjo2NX19LCJNYXhXaWR0aCI6MjAwLjAsIk1heEhlaWdodCI6IkluZmluaXR5IiwiU21hcnRGb3JlZ3JvdW5kSXNBY3RpdmUiOmZhbHNlLCJIb3Jpem9udGFsQWxpZ25tZW50IjoyLCJWZXJ0aWNhbEFsaWdubWVudCI6MSwiU21hcnRGb3JlZ3JvdW5kIjpudWxsLCJCYWNrZ3JvdW5kRmlsbFR5cGUiOjAsIk1hcmdpbiI6eyIkaWQiOiIxNzQ0IiwiVG9wIjowLjAsIkxlZnQiOjAuMCwiUmlnaHQiOjAuMCwiQm90dG9tIjowLjB9LCJQYWRkaW5nIjp7IiRpZCI6IjE3NDUiLCJUb3AiOjAuMCwiTGVmdCI6MC4wLCJSaWdodCI6MC4wLCJCb3R0b20iOjAuMH0sIkJhY2tncm91bmQiOnsiJGlkIjoiMTc0NiIsIkNvbG9yIjp7IiRpZCI6IjE3NDciLCJBIjowLCJSIjoyNTUsIkciOjI1NSwiQiI6MjU1fX0sIklzVmlzaWJsZSI6dHJ1ZSwiV2lkdGgiOjAuMCwiSGVpZ2h0IjowLjAsIkJvcmRlclN0eWxlIjp7IiRpZCI6IjE3NDgiLCJMaW5lQ29sb3IiOm51bGwsIkxpbmVXZWlnaHQiOjAuMCwiTGluZVR5cGUiOjAsIlBhcmVudFN0eWxlIjpudWxsfSwiUGFyZW50U3R5bGUiOm51bGx9LCJEYXRlRm9ybWF0Ijp7IiRpZCI6IjE3NDkiLCJGb3JtYXRTdHJpbmciOiJNTU0geXl5eSIsIlNlcGFyYXRvciI6Ii8iLCJVc2VJbnRlcm5hdGlvbmFsRGF0ZUZvcm1hdCI6ZmFsc2UsIkRhdGVJc1Zpc2libGUiOnRydWUsIlRpbWVJc1Zpc2libGUiOmZhbHNlLCJIb3VyRGlnaXRzIjoxLCJBbVBtRGVzaWduYXRvciI6MiwiVHJpbTAwTWludXRlcyI6ZmFsc2UsIkxhc3RLbm93blZpc2liaWxpdHlTdGF0ZSI6bnVsbH0sIldlZWtOdW1iZXJpbmciOnsiJGlkIjoiMTc1MCIsIkZvcm1hdCI6MCwiSXNWaXNpYmxlIjpmYWxzZSwiTGFzdEtub3duVmlzaWJpbGl0eVN0YXRlIjpmYWxzZX0sIklzVmlzaWJsZSI6dHJ1ZSwiUGFyZW50U3R5bGUiOm51bGx9LCJJbmRleCI6MjMsIlNtYXJ0RHVyYXRpb25BY3RpdmF0ZWQiOmZhbHNlLCJEYXRlRm9ybWF0Ijp7IiRyZWYiOiIxNzQ5In0sIldlZWtOdW1iZXJpbmciOnsiJGlkIjoiMTc1MSIsIkZvcm1hdCI6MCwiSXNWaXNpYmxlIjpmYWxzZSwiTGFzdEtub3duVmlzaWJpbGl0eVN0YXRlIjpmYWxzZX0sIklkIjoiMDA3MDNmZDUtZmEwNC00ODFkLWJiYzQtMzNmOWUxMDZkMDBkIiwiSW1wb3J0SWQiOm51bGwsIlRpdGxlIjoiRGV0ZWN0b3I6IFByb2N1cmVtZW50IGFuZCBNYW51ZmFjdHVyaW5nIHBoYXNlIDEgQm94IChFU1MpIiwiTm90ZSI6bnVsbCwiSHlwZXJsaW5rIjp7IiRpZCI6IjE3NTIiLCJBZGRyZXNzIjoiIiwiU3ViQWRkcmVzcyI6IiJ9LCJJc0NoYW5nZWQiOmZhbHNlLCJJc05ldyI6ZmFsc2V9fV0sIl9taWxlc3RvbmVzIjpbXSwiSWQiOiIwMDAwMDAwMC0wMDAwLTAwMDAtMDAwMC0wMDAwMDAwMDAwMDAiLCJJc1NpbmdsZUl0ZW1Sb3ciOnRydWV9LHsiJGlkIjoiMTc1MyIsIl90YXNrcyI6W3siJGlkIjoiMTc1NCIsIl9hdHRhY2hlZE1pbGVzdG9uZXMiOltdLCJUYXNrRGVmaW5pdGlvbiI6eyIkaWQiOiIxNzU1IiwiR3JvdXBOYW1lIjpudWxsLCJTdGFydERhdGUiOiIyMDI2LTA2LTA5VDAwOjAwOjAwWiIsIkVuZERhdGUiOiIyMDI2LTEwLTE2VDIzOjU5OjAwWiIsIlBlcmNlbnRhZ2VDb21wbGV0ZSI6bnVsbCwiU3R5bGUiOnsiJGlkIjoiMTc1NiIsIlNoYXBlIjoxLCJTaGFwZVRoaWNrbmVzcyI6MCwiRHVyYXRpb25Gb3JtYXQiOjAsIkluY2x1ZGVOb25Xb3JraW5nRGF5c0luRHVyYXRpb24iOmZhbHNlLCJQZXJjZW50YWdlQ29tcGxldGVTdHlsZSI6eyIkaWQiOiIxNzU3IiwiRm9udFNldHRpbmdzIjp7IiRpZCI6IjE3NTgiLCJGb250U2l6ZSI6MTAsIkZvbnROYW1lIjoiQ2FsaWJyaSIsIklzQm9sZCI6ZmFsc2UsIklzSXRhbGljIjpmYWxzZSwiSXNVbmRlcmxpbmVkIjpmYWxzZSwiUGFyZW50U3R5bGUiOm51bGx9LCJBdXRvU2l6ZSI6MCwiRm9yZWdyb3VuZCI6eyIkaWQiOiIxNzU5IiwiQ29sb3IiOnsiJGlkIjoiMTc2MCIsIkEiOjI1NSwiUiI6MjM4LCJHIjoyMzYsIkIiOjIyNX19LCJNYXhXaWR0aCI6MjAwLjAsIk1heEhlaWdodCI6IkluZmluaXR5IiwiU21hcnRGb3JlZ3JvdW5kSXNBY3RpdmUiOmZhbHNlLCJIb3Jpem9udGFsQWxpZ25tZW50IjoxLCJWZXJ0aWNhbEFsaWdubWVudCI6MSwiU21hcnRGb3JlZ3JvdW5kIjpudWxsLCJCYWNrZ3JvdW5kRmlsbFR5cGUiOjAsIk1hcmdpbiI6eyIkaWQiOiIxNzYxIiwiVG9wIjowLjAsIkxlZnQiOjAuMCwiUmlnaHQiOjAuMCwiQm90dG9tIjowLjB9LCJQYWRkaW5nIjp7IiRpZCI6IjE3NjIiLCJUb3AiOjAuMCwiTGVmdCI6MC4wLCJSaWdodCI6MC4wLCJCb3R0b20iOjAuMH0sIkJhY2tncm91bmQiOnsiJGlkIjoiMTc2MyIsIkNvbG9yIjp7IiRpZCI6IjE3NjQiLCJBIjo4OSwiUiI6MCwiRyI6MCwiQiI6MH19LCJJc1Zpc2libGUiOnRydWUsIldpZHRoIjowLjAsIkhlaWdodCI6MC4wLCJCb3JkZXJTdHlsZSI6eyIkaWQiOiIxNzY1IiwiTGluZUNvbG9yIjpudWxsLCJMaW5lV2VpZ2h0IjowLjAsIkxpbmVUeXBlIjowLCJQYXJlbnRTdHlsZSI6bnVsbH0sIlBhcmVudFN0eWxlIjpudWxsfSwiRHVyYXRpb25TdHlsZSI6eyIkaWQiOiIxNzY2IiwiRm9udFNldHRpbmdzIjp7IiRpZCI6IjE3NjciLCJGb250U2l6ZSI6MTAsIkZvbnROYW1lIjoiQ2FsaWJyaSIsIklzQm9sZCI6ZmFsc2UsIklzSXRhbGljIjpmYWxzZSwiSXNVbmRlcmxpbmVkIjpmYWxzZSwiUGFyZW50U3R5bGUiOm51bGx9LCJBdXRvU2l6ZSI6MCwiRm9yZWdyb3VuZCI6eyIkaWQiOiIxNzY4IiwiQ29sb3IiOnsiJGlkIjoiMTc2OSIsIkEiOjI1NSwiUiI6MjM3LCJHIjoxMjUsIkIiOjQ5fX0sIk1heFdpZHRoIjoyMDAuMCwiTWF4SGVpZ2h0IjoiSW5maW5pdHkiLCJTbWFydEZvcmVncm91bmRJc0FjdGl2ZSI6ZmFsc2UsIkhvcml6b250YWxBbGlnbm1lbnQiOjAsIlZlcnRpY2FsQWxpZ25tZW50IjoxLCJTbWFydEZvcmVncm91bmQiOm51bGwsIkJhY2tncm91bmRGaWxsVHlwZSI6MCwiTWFyZ2luIjp7IiRpZCI6IjE3NzAiLCJUb3AiOjAuMCwiTGVmdCI6MC4wLCJSaWdodCI6MC4wLCJCb3R0b20iOjAuMH0sIlBhZGRpbmciOnsiJGlkIjoiMTc3MSIsIlRvcCI6MC4wLCJMZWZ0IjowLjAsIlJpZ2h0IjowLjAsIkJvdHRvbSI6MC4wfSwiQmFja2dyb3VuZCI6eyIkaWQiOiIxNzcyIiwiQ29sb3IiOnsiJGlkIjoiMTc3MyIsIkEiOjI1NSwiUiI6MjM3LCJHIjoxMjUsIkIiOjQ5fX0sIklzVmlzaWJsZSI6dHJ1ZSwiV2lkdGgiOjAuMCwiSGVpZ2h0IjowLjAsIkJvcmRlclN0eWxlIjp7IiRpZCI6IjE3NzQiLCJMaW5lQ29sb3IiOm51bGwsIkxpbmVXZWlnaHQiOjAuMCwiTGluZVR5cGUiOjAsIlBhcmVudFN0eWxlIjpudWxsfSwiUGFyZW50U3R5bGUiOm51bGx9LCJIb3Jpem9udGFsQ29ubmVjdG9yU3R5bGUiOnsiJGlkIjoiMTc3NSIsIkxpbmVDb2xvciI6eyIkaWQiOiIxNzc2IiwiJHR5cGUiOiJOTFJFLkNvbW1vbi5Eb20uU29saWRDb2xvckJydXNoLCBOTFJFLkNvbW1vbiIsIkNvbG9yIjp7IiRpZCI6IjE3NzciLCJBIjoyNTUsIlIiOjAsIkciOjAsIkIiOjB9fSwiTGluZVdlaWdodCI6MC4wLCJMaW5lVHlwZSI6MCwiUGFyZW50U3R5bGUiOm51bGx9LCJWZXJ0aWNhbENvbm5lY3RvclN0eWxlIjp7IiRpZCI6IjE3NzgiLCJMaW5lQ29sb3IiOnsiJGlkIjoiMTc3OSIsIiR0eXBlIjoiTkxSRS5Db21tb24uRG9tLlNvbGlkQ29sb3JCcnVzaCwgTkxSRS5Db21tb24iLCJDb2xvciI6eyIkaWQiOiIxNzgwIiwiQSI6MjU1LCJSIjowLCJHIjowLCJCIjowfX0sIkxpbmVXZWlnaHQiOjAuMCwiTGluZVR5cGUiOjAsIlBhcmVudFN0eWxlIjpudWxsfSwiTWFyZ2luIjpudWxsLCJTdGFydERhdGVQb3NpdGlvbiI6MywiRW5kRGF0ZVBvc2l0aW9uIjozLCJEYXRlSXNWaXNpYmxlIjp0cnVlLCJUaXRsZVBvc2l0aW9uIjo0LCJEdXJhdGlvblBvc2l0aW9uIjo2LCJQZXJjZW50YWdlQ29tcGxldGVkUG9zaXRpb24iOjIsIlNwYWNpbmciOjMsIklzQmVsb3dUaW1lYmFuZCI6dHJ1ZSwiUGVyY2VudGFnZUNvbXBsZXRlU2hhcGVPcGFjaXR5IjozNSwiU2hhcGVTdHlsZSI6eyIkaWQiOiIxNzgxIiwiTWFyZ2luIjp7IiRpZCI6IjE3ODIiLCJUb3AiOjAuMCwiTGVmdCI6NC4wLCJSaWdodCI6NC4wLCJCb3R0b20iOjAuMH0sIlBhZGRpbmciOnsiJGlkIjoiMTc4MyIsIlRvcCI6MC4wLCJMZWZ0IjowLjAsIlJpZ2h0IjowLjAsIkJvdHRvbSI6MC4wfSwiQmFja2dyb3VuZCI6eyIkaWQiOiIxNzg0IiwiQ29sb3IiOnsiJGlkIjoiMTc4NSIsIkEiOjI1NSwiUiI6MjUsIkciOjEwNywiQiI6MzZ9fSwiSXNWaXNpYmxlIjp0cnVlLCJXaWR0aCI6MC4wLCJIZWlnaHQiOjEwLjAsIkJvcmRlclN0eWxlIjp7IiRpZCI6IjE3ODYiLCJMaW5lQ29sb3IiOnsiJGlkIjoiMTc4NyIsIiR0eXBlIjoiTkxSRS5Db21tb24uRG9tLlNvbGlkQ29sb3JCcnVzaCwgTkxSRS5Db21tb24iLCJDb2xvciI6eyIkaWQiOiIxNzg4IiwiQSI6MjU1LCJSIjoyMzQsIkciOjIyLCJCIjozMH19LCJMaW5lV2VpZ2h0IjowLjAsIkxpbmVUeXBlIjowLCJQYXJlbnRTdHlsZSI6bnVsbH0sIlBhcmVudFN0eWxlIjpudWxsfSwiVGl0bGVTdHlsZSI6eyIkaWQiOiIxNzg5IiwiRm9udFNldHRpbmdzIjp7IiRpZCI6IjE3OTAiLCJGb250U2l6ZSI6MTEsIkZvbnROYW1lIjoiQ2FsaWJyaSIsIklzQm9sZCI6ZmFsc2UsIklzSXRhbGljIjpmYWxzZSwiSXNVbmRlcmxpbmVkIjpmYWxzZSwiUGFyZW50U3R5bGUiOm51bGx9LCJBdXRvU2l6ZSI6MCwiRm9yZWdyb3VuZCI6eyIkaWQiOiIxNzkxIiwiQ29sb3IiOnsiJGlkIjoiMTc5MiIsIkEiOjI1NSwiUiI6MCwiRyI6MCwiQiI6MH19LCJNYXhXaWR0aCI6NzIwLjAsIk1heEhlaWdodCI6IkluZmluaXR5IiwiU21hcnRGb3JlZ3JvdW5kSXNBY3RpdmUiOmZhbHNlLCJIb3Jpem9udGFsQWxpZ25tZW50IjoxLCJWZXJ0aWNhbEFsaWdubWVudCI6MSwiU21hcnRGb3JlZ3JvdW5kIjpudWxsLCJCYWNrZ3JvdW5kRmlsbFR5cGUiOjAsIk1hcmdpbiI6eyIkaWQiOiIxNzkzIiwiVG9wIjowLjAsIkxlZnQiOjAuMCwiUmlnaHQiOjAuMCwiQm90dG9tIjowLjB9LCJQYWRkaW5nIjp7IiRpZCI6IjE3OTQiLCJUb3AiOjAuMCwiTGVmdCI6MC4wLCJSaWdodCI6MC4wLCJCb3R0b20iOjAuMH0sIkJhY2tncm91bmQiOnsiJGlkIjoiMTc5NSIsIkNvbG9yIjp7IiRpZCI6IjE3OTYiLCJBIjowLCJSIjoyNTUsIkciOjI1NSwiQiI6MjU1fX0sIklzVmlzaWJsZSI6dHJ1ZSwiV2lkdGgiOjAuMCwiSGVpZ2h0IjowLjAsIkJvcmRlclN0eWxlIjp7IiRpZCI6IjE3OTciLCJMaW5lQ29sb3IiOm51bGwsIkxpbmVXZWlnaHQiOjAuMCwiTGluZVR5cGUiOjAsIlBhcmVudFN0eWxlIjpudWxsfSwiUGFyZW50U3R5bGUiOm51bGx9LCJEYXRlU3R5bGUiOnsiJGlkIjoiMTc5OCIsIkZvbnRTZXR0aW5ncyI6eyIkaWQiOiIxNzk5IiwiRm9udFNpemUiOjEwLCJGb250TmFtZSI6IkNhbGlicmkiLCJJc0JvbGQiOmZhbHNlLCJJc0l0YWxpYyI6ZmFsc2UsIklzVW5kZXJsaW5lZCI6ZmFsc2UsIlBhcmVudFN0eWxlIjpudWxsfSwiQXV0b1NpemUiOjAsIkZvcmVncm91bmQiOnsiJGlkIjoiMTgwMCIsIkNvbG9yIjp7IiRpZCI6IjE4MDEiLCJBIjoyNTUsIlIiOjE0LCJHIjo0MCwiQiI6NjV9fSwiTWF4V2lkdGgiOjIwMC4wLCJNYXhIZWlnaHQiOiJJbmZpbml0eSIsIlNtYXJ0Rm9yZWdyb3VuZElzQWN0aXZlIjpmYWxzZSwiSG9yaXpvbnRhbEFsaWdubWVudCI6MiwiVmVydGljYWxBbGlnbm1lbnQiOjEsIlNtYXJ0Rm9yZWdyb3VuZCI6bnVsbCwiQmFja2dyb3VuZEZpbGxUeXBlIjowLCJNYXJnaW4iOnsiJGlkIjoiMTgwMiIsIlRvcCI6MC4wLCJMZWZ0IjowLjAsIlJpZ2h0IjowLjAsIkJvdHRvbSI6MC4wfSwiUGFkZGluZyI6eyIkaWQiOiIxODAzIiwiVG9wIjowLjAsIkxlZnQiOjAuMCwiUmlnaHQiOjAuMCwiQm90dG9tIjowLjB9LCJCYWNrZ3JvdW5kIjp7IiRpZCI6IjE4MDQiLCJDb2xvciI6eyIkaWQiOiIxODA1IiwiQSI6MCwiUiI6MjU1LCJHIjoyNTUsIkIiOjI1NX19LCJJc1Zpc2libGUiOnRydWUsIldpZHRoIjowLjAsIkhlaWdodCI6MC4wLCJCb3JkZXJTdHlsZSI6eyIkaWQiOiIxODA2IiwiTGluZUNvbG9yIjpudWxsLCJMaW5lV2VpZ2h0IjowLjAsIkxpbmVUeXBlIjowLCJQYXJlbnRTdHlsZSI6bnVsbH0sIlBhcmVudFN0eWxlIjpudWxsfSwiRGF0ZUZvcm1hdCI6eyIkaWQiOiIxODA3IiwiRm9ybWF0U3RyaW5nIjoiTU1NIHl5eXkiLCJTZXBhcmF0b3IiOiIvIiwiVXNlSW50ZXJuYXRpb25hbERhdGVGb3JtYXQiOmZhbHNlLCJEYXRlSXNWaXNpYmxlIjp0cnVlLCJUaW1lSXNWaXNpYmxlIjpmYWxzZSwiSG91ckRpZ2l0cyI6MSwiQW1QbURlc2lnbmF0b3IiOjIsIlRyaW0wME1pbnV0ZXMiOmZhbHNlLCJMYXN0S25vd25WaXNpYmlsaXR5U3RhdGUiOm51bGx9LCJXZWVrTnVtYmVyaW5nIjp7IiRpZCI6IjE4MDgiLCJGb3JtYXQiOjAsIklzVmlzaWJsZSI6ZmFsc2UsIkxhc3RLbm93blZpc2liaWxpdHlTdGF0ZSI6ZmFsc2V9LCJJc1Zpc2libGUiOnRydWUsIlBhcmVudFN0eWxlIjpudWxsfSwiSW5kZXgiOjI0LCJTbWFydER1cmF0aW9uQWN0aXZhdGVkIjpmYWxzZSwiRGF0ZUZvcm1hdCI6eyIkcmVmIjoiMTgwNyJ9LCJXZWVrTnVtYmVyaW5nIjp7IiRpZCI6IjE4MDkiLCJGb3JtYXQiOjAsIklzVmlzaWJsZSI6ZmFsc2UsIkxhc3RLbm93blZpc2liaWxpdHlTdGF0ZSI6ZmFsc2V9LCJJZCI6IjFiMjA5MTQyLTFjNWQtNDk3NS04MjFjLTZiNmE5ZjAzZTAxOCIsIkltcG9ydElkIjpudWxsLCJUaXRsZSI6IkRldGVjdG9yOiBJbnN0YWxsYXRpb24gYW5kIENvbW1pc3Npb25pbmcgcGhhc2UxIEJveCAoRVNTKSIsIk5vdGUiOm51bGwsIkh5cGVybGluayI6eyIkaWQiOiIxODEwIiwiQWRkcmVzcyI6IiIsIlN1YkFkZHJlc3MiOiIifSwiSXNDaGFuZ2VkIjpmYWxzZSwiSXNOZXciOmZhbHNlfX1dLCJfbWlsZXN0b25lcyI6W10sIklkIjoiMDAwMDAwMDAtMDAwMC0wMDAwLTAwMDAtMDAwMDAwMDAwMDAwIiwiSXNTaW5nbGVJdGVtUm93Ijp0cnVlfV0sIkluZGV4IjoyMSwiSWQiOiJkYzQ2YzhjMi04OThkLTRkNTgtODFmZi1kYjBkZGQwYzZlZGIiLCJIZWFkZXJUZXh0IjpudWxsLCJJc0RlZmF1bHQiOnRydWUsIlN0eWxlIjp7IiRpZCI6IjE4MTEiLCJIZWFkZXJTdHlsZSI6eyIkaWQiOiIxODEyIiwiVGV4dFN0eWxlIjp7IiRpZCI6IjE4MTMiLCJGb250U2V0dGluZ3MiOnsiJGlkIjoiMTgxNCIsIkZvbnRTaXplIjoxMSwiRm9udE5hbWUiOiJDYWxpYnJpIiwiSXNCb2xkIjpmYWxzZSwiSXNJdGFsaWMiOmZhbHNlLCJJc1VuZGVybGluZWQiOmZhbHNlLCJQYXJlbnRTdHlsZSI6bnVsbH0sIkF1dG9TaXplIjoyLCJGb3JlZ3JvdW5kIjp7IiRpZCI6IjE4MTUiLCJDb2xvciI6eyIkaWQiOiIxODE2IiwiQSI6MjU1LCJSIjowLCJHIjowLCJCIjowfX0sIk1heFdpZHRoIjoiSW5maW5pdHkiLCJNYXhIZWlnaHQiOiJJbmZpbml0eSIsIlNtYXJ0Rm9yZWdyb3VuZElzQWN0aXZlIjpmYWxzZSwiSG9yaXpvbnRhbEFsaWdubWVudCI6MCwiVmVydGljYWxBbGlnbm1lbnQiOjAsIlNtYXJ0Rm9yZWdyb3VuZCI6bnVsbCwiQmFja2dyb3VuZEZpbGxUeXBlIjowLCJNYXJnaW4iOnsiJGlkIjoiMTgxNyIsIlRvcCI6MC4wLCJMZWZ0IjowLjAsIlJpZ2h0IjowLjAsIkJvdHRvbSI6MC4wfSwiUGFkZGluZyI6eyIkaWQiOiIxODE4IiwiVG9wIjowLjAsIkxlZnQiOjAuMCwiUmlnaHQiOjAuMCwiQm90dG9tIjowLjB9LCJCYWNrZ3JvdW5kIjp7IiRpZCI6IjE4MTkiLCJDb2xvciI6eyIkaWQiOiIxODIwIiwiQSI6MjU1LCJSIjowLCJHIjowLCJCIjowfX0sIklzVmlzaWJsZSI6dHJ1ZSwiV2lkdGgiOjAuMCwiSGVpZ2h0IjowLjAsIkJvcmRlclN0eWxlIjpudWxsLCJQYXJlbnRTdHlsZSI6bnVsbH0sIlJlY3RhbmdsZVN0eWxlIjp7IiRpZCI6IjE4MjEiLCJNYXJnaW4iOnsiJGlkIjoiMTgyMiIsIlRvcCI6MC4wLCJMZWZ0IjowLjAsIlJpZ2h0IjowLjAsIkJvdHRvbSI6MC4wfSwiUGFkZGluZyI6eyIkaWQiOiIxODIzIiwiVG9wIjowLjAsIkxlZnQiOjAuMCwiUmlnaHQiOjAuMCwiQm90dG9tIjowLjB9LCJCYWNrZ3JvdW5kIjp7IiRpZCI6IjE4MjQiLCJDb2xvciI6eyIkaWQiOiIxODI1IiwiQSI6NjMsIlIiOjIxLCJHIjo5NiwiQiI6MTMwfX0sIklzVmlzaWJsZSI6dHJ1ZSwiV2lkdGgiOjAuMCwiSGVpZ2h0IjowLjAsIkJvcmRlclN0eWxlIjp7IiRpZCI6IjE4MjYiLCJMaW5lQ29sb3IiOnsiJGlkIjoiMTgyNyIsIiR0eXBlIjoiTkxSRS5Db21tb24uRG9tLlNvbGlkQ29sb3JCcnVzaCwgTkxSRS5Db21tb24iLCJDb2xvciI6eyIkaWQiOiIxODI4IiwiQSI6MjU1LCJSIjoyNTUsIkciOjAsIkIiOjB9fSwiTGluZVdlaWdodCI6MC4wLCJMaW5lVHlwZSI6MCwiUGFyZW50U3R5bGUiOm51bGx9LCJQYXJlbnRTdHlsZSI6bnVsbH0sIk1hcmdpbiI6eyIkaWQiOiIxODI5IiwiVG9wIjowLjAsIkxlZnQiOjAuMCwiUmlnaHQiOjAuMCwiQm90dG9tIjowLjB9LCJQYWRkaW5nIjp7IiRpZCI6IjE4MzAiLCJUb3AiOjAuMCwiTGVmdCI6MC4wLCJSaWdodCI6MC4wLCJCb3R0b20iOjAuMH0sIkJhY2tncm91bmQiOm51bGwsIklzVmlzaWJsZSI6dHJ1ZSwiV2lkdGgiOjAuMCwiSGVpZ2h0IjowLjAsIkJvcmRlclN0eWxlIjpudWxsLCJQYXJlbnRTdHlsZSI6bnVsbH0sIkJhY2tncm91bmRTdHlsZSI6eyIkaWQiOiIxODMxIiwiTWFyZ2luIjp7IiRpZCI6IjE4MzIiLCJUb3AiOjAuMCwiTGVmdCI6MC4wLCJSaWdodCI6MC4wLCJCb3R0b20iOjAuMH0sIlBhZGRpbmciOnsiJGlkIjoiMTgzMyIsIlRvcCI6MC4wLCJMZWZ0IjowLjAsIlJpZ2h0IjowLjAsIkJvdHRvbSI6MC4wfSwiQmFja2dyb3VuZCI6eyIkaWQiOiIxODM0IiwiQ29sb3IiOnsiJGlkIjoiMTgzNSIsIkEiOjUxLCJSIjoyMDAsIkciOjIwMCwiQiI6MjAwfX0sIklzVmlzaWJsZSI6dHJ1ZSwiV2lkdGgiOjAuMCwiSGVpZ2h0IjowLjAsIkJvcmRlclN0eWxlIjp7IiRpZCI6IjE4MzYiLCJMaW5lQ29sb3IiOnsiJGlkIjoiMTgzNyIsIiR0eXBlIjoiTkxSRS5Db21tb24uRG9tLlNvbGlkQ29sb3JCcnVzaCwgTkxSRS5Db21tb24iLCJDb2xvciI6eyIkaWQiOiIxODM4IiwiQSI6MjU1LCJSIjoyMzQsIkciOjIyLCJCIjozMH19LCJMaW5lV2VpZ2h0IjowLjAsIkxpbmVUeXBlIjowLCJQYXJlbnRTdHlsZSI6bnVsbH0sIlBhcmVudFN0eWxlIjpudWxsfSwiTWFyZ2luIjp7IiRpZCI6IjE4MzkiLCJUb3AiOjAuMCwiTGVmdCI6MC4wLCJSaWdodCI6MC4wLCJCb3R0b20iOjAuMH0sIlBhZGRpbmciOnsiJGlkIjoiMTg0MCIsIlRvcCI6MC4wLCJMZWZ0IjowLjAsIlJpZ2h0IjowLjAsIkJvdHRvbSI6MC4wfSwiSXNWaXNpYmxlIjp0cnVlLCJXaWR0aCI6MC4wLCJIZWlnaHQiOjAuMCwiQm9yZGVyU3R5bGUiOnsiJGlkIjoiMTg0MSIsIkxpbmVDb2xvciI6bnVsbCwiTGluZVdlaWdodCI6MC4wLCJMaW5lVHlwZSI6MCwiUGFyZW50U3R5bGUiOm51bGx9LCJQYXJlbnRTdHlsZSI6bnVsbH19XSwiSWQiOiI5OTU0N2ZmZS01ZjIwLTQxMTctYTNiZi1kMGRiOTljNmFjZGQiLCJJbmRleCI6MjEsIkhlYWRlclRleHQiOiJOby4gNCAtIENyaXRpY2FsIFBhdGggRGV0ZWN0b3JcclxuKDgyIGRheXMgVEYpIiwiU3R5bGUiOnsiJGlkIjoiMTg0MiIsIlN0eWxlSWQiOiIzMzJjZmIxMy1iNDAxLTRlYzMtYjY1NS03Mzk2OGQwNGQ3NDkiLCJIZWFkZXJTdHlsZSI6eyIkaWQiOiIxODQzIiwiVGV4dElzVmVydGljYWwiOmZhbHNlLCJUZXh0U3R5bGUiOnsiJGlkIjoiMTg0NCIsIkZvbnRTZXR0aW5ncyI6eyIkaWQiOiIxODQ1IiwiRm9udFNpemUiOjExLCJGb250TmFtZSI6IkNhbGlicmkiLCJJc0JvbGQiOmZhbHNlLCJJc0l0YWxpYyI6ZmFsc2UsIklzVW5kZXJsaW5lZCI6ZmFsc2UsIlBhcmVudFN0eWxlIjpudWxsfSwiQXV0b1NpemUiOjIsIkZvcmVncm91bmQiOnsiJGlkIjoiMTg0NiIsIkNvbG9yIjp7IiRpZCI6IjE4NDciLCJBIjoyNTUsIlIiOjI1NSwiRyI6MjU1LCJCIjoyNTV9fSwiTWF4V2lkdGgiOiJJbmZpbml0eSIsIk1heEhlaWdodCI6IkluZmluaXR5IiwiU21hcnRGb3JlZ3JvdW5kSXNBY3RpdmUiOmZhbHNlLCJIb3Jpem9udGFsQWxpZ25tZW50IjowLCJWZXJ0aWNhbEFsaWdubWVudCI6MCwiU21hcnRGb3JlZ3JvdW5kIjpudWxsLCJCYWNrZ3JvdW5kRmlsbFR5cGUiOjAsIk1hcmdpbiI6eyIkaWQiOiIxODQ4IiwiVG9wIjowLjAsIkxlZnQiOjAuMCwiUmlnaHQiOjAuMCwiQm90dG9tIjowLjB9LCJQYWRkaW5nIjp7IiRpZCI6IjE4NDkiLCJUb3AiOjAuMCwiTGVmdCI6MC4wLCJSaWdodCI6MC4wLCJCb3R0b20iOjAuMH0sIkJhY2tncm91bmQiOnsiJGlkIjoiMTg1MCIsIkNvbG9yIjp7IiRpZCI6IjE4NTEiLCJBIjoyNTUsIlIiOjI1NSwiRyI6MjU1LCJCIjoyNTV9fSwiSXNWaXNpYmxlIjp0cnVlLCJXaWR0aCI6MC4wLCJIZWlnaHQiOjAuMCwiQm9yZGVyU3R5bGUiOm51bGwsIlBhcmVudFN0eWxlIjpudWxsfSwiUmVjdGFuZ2xlU3R5bGUiOnsiJGlkIjoiMTg1MiIsIk1hcmdpbiI6eyIkaWQiOiIxODUzIiwiVG9wIjowLjAsIkxlZnQiOjAuMCwiUmlnaHQiOjAuMCwiQm90dG9tIjowLjB9LCJQYWRkaW5nIjp7IiRpZCI6IjE4NTQiLCJUb3AiOjAuMCwiTGVmdCI6MC4wLCJSaWdodCI6MC4wLCJCb3R0b20iOjAuMH0sIkJhY2tncm91bmQiOnsiJGlkIjoiMTg1NSIsIkNvbG9yIjp7IiRpZCI6IjE4NTYiLCJBIjoyNTUsIlIiOjI1LCJHIjoxMDcsIkIiOjM2fX0sIklzVmlzaWJsZSI6dHJ1ZSwiV2lkdGgiOjAuMCwiSGVpZ2h0IjowLjAsIkJvcmRlclN0eWxlIjp7IiRpZCI6IjE4NTciLCJMaW5lQ29sb3IiOnsiJGlkIjoiMTg1OCIsIiR0eXBlIjoiTkxSRS5Db21tb24uRG9tLlNvbGlkQ29sb3JCcnVzaCwgTkxSRS5Db21tb24iLCJDb2xvciI6eyIkaWQiOiIxODU5IiwiQSI6MjU1LCJSIjoyNTUsIkciOjI1NSwiQiI6MjU1fX0sIkxpbmVXZWlnaHQiOjAuMCwiTGluZVR5cGUiOjAsIlBhcmVudFN0eWxlIjpudWxsfSwiUGFyZW50U3R5bGUiOm51bGx9LCJNYXJnaW4iOnsiJGlkIjoiMTg2MCIsIlRvcCI6MC4wLCJMZWZ0IjowLjAsIlJpZ2h0IjowLjAsIkJvdHRvbSI6MC4wfSwiUGFkZGluZyI6eyIkaWQiOiIxODYxIiwiVG9wIjowLjAsIkxlZnQiOjAuMCwiUmlnaHQiOjAuMCwiQm90dG9tIjowLjB9LCJCYWNrZ3JvdW5kIjpudWxsLCJJc1Zpc2libGUiOnRydWUsIldpZHRoIjowLjAsIkhlaWdodCI6MC4wLCJCb3JkZXJTdHlsZSI6bnVsbCwiUGFyZW50U3R5bGUiOm51bGx9LCJCYWNrZ3JvdW5kU3R5bGUiOnsiJGlkIjoiMTg2MiIsIk1hcmdpbiI6eyIkaWQiOiIxODYzIiwiVG9wIjowLjAsIkxlZnQiOjAuMCwiUmlnaHQiOjAuMCwiQm90dG9tIjowLjB9LCJQYWRkaW5nIjp7IiRpZCI6IjE4NjQiLCJUb3AiOjAuMCwiTGVmdCI6MC4wLCJSaWdodCI6MC4wLCJCb3R0b20iOjAuMH0sIkJhY2tncm91bmQiOnsiJGlkIjoiMTg2NSIsIkNvbG9yIjp7IiRpZCI6IjE4NjYiLCJBIjo1MSwiUiI6MjAwLCJHIjoyMDAsIkIiOjIwMH19LCJJc1Zpc2libGUiOnRydWUsIldpZHRoIjowLjAsIkhlaWdodCI6MC4wLCJCb3JkZXJTdHlsZSI6eyIkaWQiOiIxODY3IiwiTGluZUNvbG9yIjp7IiRpZCI6IjE4NjgiLCIkdHlwZSI6Ik5MUkUuQ29tbW9uLkRvbS5Tb2xpZENvbG9yQnJ1c2gsIE5MUkUuQ29tbW9uIiwiQ29sb3IiOnsiJGlkIjoiMTg2OSIsIkEiOjI1NSwiUiI6MjM0LCJHIjoyMiwiQiI6MzB9fSwiTGluZVdlaWdodCI6MC4wLCJMaW5lVHlwZSI6MCwiUGFyZW50U3R5bGUiOm51bGx9LCJQYXJlbnRTdHlsZSI6bnVsbH0sIklzQWJvdmVUaW1lYmFuZCI6ZmFsc2UsIlNwYWNpbmciOjQsIkRlZmF1bHRTd2ltbGFuZVRhc2tTdHlsZSI6eyIkaWQiOiIxODcwIiwiJHR5cGUiOiJOTFJFLkNvbW1vbi5Eb20uU3R5bGVzLkV4cGxpY2l0U2V0YWJsZVRhc2tTdHlsZSwgTkxSRS5Db21tb24iLCJTaGFwZSI6MSwiU2hhcGVUaGlja25lc3MiOjAsIkR1cmF0aW9uRm9ybWF0IjowLCJJbmNsdWRlTm9uV29ya2luZ0RheXNJbkR1cmF0aW9uIjpmYWxzZSwiUGVyY2VudGFnZUNvbXBsZXRlU3R5bGUiOnsiJGlkIjoiMTg3MSIsIkZvbnRTZXR0aW5ncyI6eyIkaWQiOiIxODcyIiwiRm9udFNpemUiOjEwLCJGb250TmFtZSI6IkNhbGlicmkiLCJJc0JvbGQiOmZhbHNlLCJJc0l0YWxpYyI6ZmFsc2UsIklzVW5kZXJsaW5lZCI6ZmFsc2UsIlBhcmVudFN0eWxlIjpudWxsfSwiQXV0b1NpemUiOjAsIkZvcmVncm91bmQiOnsiJGlkIjoiMTg3MyIsIkNvbG9yIjp7IiRpZCI6IjE4NzQiLCJBIjoyNTUsIlIiOjIzMiwiRyI6MjMyLCJCIjoyMzJ9fSwiTWF4V2lkdGgiOjIwMC4wLCJNYXhIZWlnaHQiOiJJbmZpbml0eSIsIlNtYXJ0Rm9yZWdyb3VuZElzQWN0aXZlIjpmYWxzZSwiSG9yaXpvbnRhbEFsaWdubWVudCI6MSwiVmVydGljYWxBbGlnbm1lbnQiOjEsIlNtYXJ0Rm9yZWdyb3VuZCI6bnVsbCwiQmFja2dyb3VuZEZpbGxUeXBlIjowLCJNYXJnaW4iOnsiJGlkIjoiMTg3NSIsIlRvcCI6MC4wLCJMZWZ0IjowLjAsIlJpZ2h0IjowLjAsIkJvdHRvbSI6MC4wfSwiUGFkZGluZyI6eyIkaWQiOiIxODc2IiwiVG9wIjowLjAsIkxlZnQiOjAuMCwiUmlnaHQiOjAuMCwiQm90dG9tIjowLjB9LCJCYWNrZ3JvdW5kIjp7IiRpZCI6IjE4NzciLCJDb2xvciI6eyIkaWQiOiIxODc4IiwiQSI6ODksIlIiOjAsIkciOjAsIkIiOjB9fSwiSXNWaXNpYmxlIjp0cnVlLCJXaWR0aCI6MC4wLCJIZWlnaHQiOjAuMCwiQm9yZGVyU3R5bGUiOnsiJGlkIjoiMTg3OSIsIkxpbmVDb2xvciI6bnVsbCwiTGluZVdlaWdodCI6MC4wLCJMaW5lVHlwZSI6MCwiUGFyZW50U3R5bGUiOm51bGx9LCJQYXJlbnRTdHlsZSI6bnVsbH0sIkR1cmF0aW9uU3R5bGUiOnsiJGlkIjoiMTg4MCIsIkZvbnRTZXR0aW5ncyI6eyIkaWQiOiIxODgxIiwiRm9udFNpemUiOjEwLCJGb250TmFtZSI6IkNhbGlicmkiLCJJc0JvbGQiOmZhbHNlLCJJc0l0YWxpYyI6ZmFsc2UsIklzVW5kZXJsaW5lZCI6ZmFsc2UsIlBhcmVudFN0eWxlIjpudWxsfSwiQXV0b1NpemUiOjAsIkZvcmVncm91bmQiOnsiJGlkIjoiMTg4MiIsIkNvbG9yIjp7IiRpZCI6IjE4ODMiLCJBIjoyNTUsIlIiOjIzNywiRyI6MTI1LCJCIjo0OX19LCJNYXhXaWR0aCI6MjAwLjAsIk1heEhlaWdodCI6IkluZmluaXR5IiwiU21hcnRGb3JlZ3JvdW5kSXNBY3RpdmUiOmZhbHNlLCJIb3Jpem9udGFsQWxpZ25tZW50IjowLCJWZXJ0aWNhbEFsaWdubWVudCI6MSwiU21hcnRGb3JlZ3JvdW5kIjpudWxsLCJCYWNrZ3JvdW5kRmlsbFR5cGUiOjAsIk1hcmdpbiI6eyIkaWQiOiIxODg0IiwiVG9wIjowLjAsIkxlZnQiOjAuMCwiUmlnaHQiOjAuMCwiQm90dG9tIjowLjB9LCJQYWRkaW5nIjp7IiRpZCI6IjE4ODUiLCJUb3AiOjAuMCwiTGVmdCI6MC4wLCJSaWdodCI6MC4wLCJCb3R0b20iOjAuMH0sIkJhY2tncm91bmQiOnsiJGlkIjoiMTg4NiIsIkNvbG9yIjp7IiRpZCI6IjE4ODciLCJBIjoyNTUsIlIiOjIzNywiRyI6MTI1LCJCIjo0OX19LCJJc1Zpc2libGUiOnRydWUsIldpZHRoIjowLjAsIkhlaWdodCI6MC4wLCJCb3JkZXJTdHlsZSI6eyIkaWQiOiIxODg4IiwiTGluZUNvbG9yIjpudWxsLCJMaW5lV2VpZ2h0IjowLjAsIkxpbmVUeXBlIjowLCJQYXJlbnRTdHlsZSI6bnVsbH0sIlBhcmVudFN0eWxlIjpudWxsfSwiSG9yaXpvbnRhbENvbm5lY3RvclN0eWxlIjp7IiRpZCI6IjE4ODkiLCJMaW5lQ29sb3IiOnsiJGlkIjoiMTg5MCIsIiR0eXBlIjoiTkxSRS5Db21tb24uRG9tLlNvbGlkQ29sb3JCcnVzaCwgTkxSRS5Db21tb24iLCJDb2xvciI6eyIkaWQiOiIxODkxIiwiQSI6MjU1LCJSIjowLCJHIjowLCJCIjowfX0sIkxpbmVXZWlnaHQiOjAuMCwiTGluZVR5cGUiOjAsIlBhcmVudFN0eWxlIjpudWxsfSwiVmVydGljYWxDb25uZWN0b3JTdHlsZSI6eyIkaWQiOiIxODkyIiwiTGluZUNvbG9yIjp7IiRpZCI6IjE4OTMiLCIkdHlwZSI6Ik5MUkUuQ29tbW9uLkRvbS5Tb2xpZENvbG9yQnJ1c2gsIE5MUkUuQ29tbW9uIiwiQ29sb3IiOnsiJGlkIjoiMTg5NCIsIkEiOjI1NSwiUiI6MCwiRyI6MCwiQiI6MH19LCJMaW5lV2VpZ2h0IjowLjAsIkxpbmVUeXBlIjowLCJQYXJlbnRTdHlsZSI6bnVsbH0sIk1hcmdpbiI6bnVsbCwiU3RhcnREYXRlUG9zaXRpb24iOjMsIkVuZERhdGVQb3NpdGlvbiI6MywiRGF0ZUlzVmlzaWJsZSI6dHJ1ZSwiVGl0bGVQb3NpdGlvbiI6NCwiRHVyYXRpb25Qb3NpdGlvbiI6NiwiUGVyY2VudGFnZUNvbXBsZXRlZFBvc2l0aW9uIjoyLCJTcGFjaW5nIjozLCJJc0JlbG93VGltZWJhbmQiOmZhbHNlLCJQZXJjZW50YWdlQ29tcGxldGVTaGFwZU9wYWNpdHkiOjM1LCJTaGFwZVN0eWxlIjp7IiRpZCI6IjE4OTUiLCJNYXJnaW4iOnsiJGlkIjoiMTg5NiIsIlRvcCI6MC4wLCJMZWZ0Ijo0LjAsIlJpZ2h0Ijo0LjAsIkJvdHRvbSI6MC4wfSwiUGFkZGluZyI6eyIkaWQiOiIxODk3IiwiVG9wIjowLjAsIkxlZnQiOjAuMCwiUmlnaHQiOjAuMCwiQm90dG9tIjowLjB9LCJCYWNrZ3JvdW5kIjp7IiRpZCI6IjE4OTgiLCJDb2xvciI6eyIkaWQiOiIxODk5IiwiQSI6MjU1LCJSIjoyMSwiRyI6OTYsIkIiOjEzMH19LCJJc1Zpc2libGUiOnRydWUsIldpZHRoIjowLjAsIkhlaWdodCI6MTAuMCwiQm9yZGVyU3R5bGUiOnsiJGlkIjoiMTkwMCIsIkxpbmVDb2xvciI6eyIkaWQiOiIxOTAxIiwiJHR5cGUiOiJOTFJFLkNvbW1vbi5Eb20uU29saWRDb2xvckJydXNoLCBOTFJFLkNvbW1vbiIsIkNvbG9yIjp7IiRpZCI6IjE5MDIiLCJBIjoyNTUsIlIiOjIzNCwiRyI6MjIsIkIiOjMwfX0sIkxpbmVXZWlnaHQiOjAuMCwiTGluZVR5cGUiOjAsIlBhcmVudFN0eWxlIjpudWxsfSwiUGFyZW50U3R5bGUiOm51bGx9LCJUaXRsZVN0eWxlIjp7IiRpZCI6IjE5MDMiLCJGb250U2V0dGluZ3MiOnsiJGlkIjoiMTkwNCIsIkZvbnRTaXplIjoxMSwiRm9udE5hbWUiOiJDYWxpYnJpIiwiSXNCb2xkIjpmYWxzZSwiSXNJdGFsaWMiOmZhbHNlLCJJc1VuZGVybGluZWQiOmZhbHNlLCJQYXJlbnRTdHlsZSI6bnVsbH0sIkF1dG9TaXplIjowLCJGb3JlZ3JvdW5kIjp7IiRpZCI6IjE5MDUiLCJDb2xvciI6eyIkaWQiOiIxOTA2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E5MDciLCJUb3AiOjAuMCwiTGVmdCI6MC4wLCJSaWdodCI6MC4wLCJCb3R0b20iOjAuMH0sIlBhZGRpbmciOnsiJGlkIjoiMTkwOCIsIlRvcCI6MC4wLCJMZWZ0IjowLjAsIlJpZ2h0IjowLjAsIkJvdHRvbSI6MC4wfSwiQmFja2dyb3VuZCI6eyIkaWQiOiIxOTA5IiwiQ29sb3IiOnsiJGlkIjoiMTkxMCIsIkEiOjI1NSwiUiI6MCwiRyI6MCwiQiI6MH19LCJJc1Zpc2libGUiOnRydWUsIldpZHRoIjowLjAsIkhlaWdodCI6MC4wLCJCb3JkZXJTdHlsZSI6eyIkaWQiOiIxOTExIiwiTGluZUNvbG9yIjpudWxsLCJMaW5lV2VpZ2h0IjowLjAsIkxpbmVUeXBlIjowLCJQYXJlbnRTdHlsZSI6bnVsbH0sIlBhcmVudFN0eWxlIjpudWxsfSwiRGF0ZVN0eWxlIjp7IiRpZCI6IjE5MTIiLCJGb250U2V0dGluZ3MiOnsiJGlkIjoiMTkxMyIsIkZvbnRTaXplIjoxMCwiRm9udE5hbWUiOiJDYWxpYnJpIiwiSXNCb2xkIjpmYWxzZSwiSXNJdGFsaWMiOmZhbHNlLCJJc1VuZGVybGluZWQiOmZhbHNlLCJQYXJlbnRTdHlsZSI6bnVsbH0sIkF1dG9TaXplIjowLCJGb3JlZ3JvdW5kIjp7IiRpZCI6IjE5MTQiLCJDb2xvciI6eyIkaWQiOiIxOTE1IiwiQSI6MjU1LCJSIjoxNCwiRyI6NDAsIkIiOjY1fX0sIk1heFdpZHRoIjoyMDAuMCwiTWF4SGVpZ2h0IjoiSW5maW5pdHkiLCJTbWFydEZvcmVncm91bmRJc0FjdGl2ZSI6ZmFsc2UsIkhvcml6b250YWxBbGlnbm1lbnQiOjIsIlZlcnRpY2FsQWxpZ25tZW50IjoxLCJTbWFydEZvcmVncm91bmQiOm51bGwsIkJhY2tncm91bmRGaWxsVHlwZSI6MCwiTWFyZ2luIjp7IiRpZCI6IjE5MTYiLCJUb3AiOjAuMCwiTGVmdCI6MC4wLCJSaWdodCI6MC4wLCJCb3R0b20iOjAuMH0sIlBhZGRpbmciOnsiJGlkIjoiMTkxNyIsIlRvcCI6MC4wLCJMZWZ0IjowLjAsIlJpZ2h0IjowLjAsIkJvdHRvbSI6MC4wfSwiQmFja2dyb3VuZCI6eyIkaWQiOiIxOTE4IiwiQ29sb3IiOnsiJGlkIjoiMTkxOSIsIkEiOjI1NSwiUiI6MTQsIkciOjQwLCJCIjo2NX19LCJJc1Zpc2libGUiOnRydWUsIldpZHRoIjowLjAsIkhlaWdodCI6MC4wLCJCb3JkZXJTdHlsZSI6eyIkaWQiOiIxOTIwIiwiTGluZUNvbG9yIjpudWxsLCJMaW5lV2VpZ2h0IjowLjAsIkxpbmVUeXBlIjowLCJQYXJlbnRTdHlsZSI6bnVsbH0sIlBhcmVudFN0eWxlIjpudWxsfSwiRGF0ZUZvcm1hdCI6eyIkaWQiOiIxOTIx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E5MjIiLCJGb3JtYXQiOjAsIklzVmlzaWJsZSI6ZmFsc2UsIkxhc3RLbm93blZpc2liaWxpdHlTdGF0ZSI6ZmFsc2V9LCJJc1Zpc2libGUiOnRydWUsIlBhcmVudFN0eWxlIjpudWxsLCJfZXhwbGljaXRseVNldCI6eyIkaWQiOiIxOTIzIiwiU2hhcGVTdHlsZSI6ZmFsc2UsIlRpdGxlU3R5bGUiOmZhbHNlLCJEYXRlU3R5bGUiOmZhbHNlLCJIb3Jpem9udGFsQ29ubmVjdG9yU3R5bGUiOmZhbHNlLCJWZXJ0aWNhbENvbm5lY3RvclN0eWxlIjpmYWxzZSwiUGVyY2VudGFnZUNvbXBsZXRlU2hhcGVPcGFjaXR5IjpmYWxzZSwiU2hhcGUiOmZhbHNlLCJTaGFwZVRoaWNrbmVzcyI6ZmFsc2UsIkR1cmF0aW9uRm9ybWF0IjpmYWxzZSwiSW5jbHVkZU5vbldvcmtpbmdEYXlzSW5EdXJhdGlvbiI6ZmFsc2UsIk1hcmdpbiI6ZmFsc2UsIlN0YXJ0RGF0ZVBvc2l0aW9uIjpmYWxzZSwiRW5kRGF0ZVBvc2l0aW9uIjpmYWxzZSwiVGl0bGVQb3NpdGlvbiI6ZmFsc2UsIkR1cmF0aW9uUG9zaXRpb24iOmZhbHNlLCJQZXJjZW50YWdlQ29tcGxldGVkUG9zaXRpb24iOmZhbHNlLCJTcGFjaW5nIjpmYWxzZSwiSXNCZWxvd1RpbWViYW5kIjpmYWxzZSwiRGF0ZUZvcm1hdCI6ZmFsc2UsIldlZWtOdW1iZXJpbmciOmZhbHNlLCJJc1Zpc2libGUiOmZhbHNlfX0sIkRlZmF1bHRTd2ltbGFuZU1vdFN0eWxlIjp7IiRpZCI6IjE5MjQiLCJTaGFwZSI6MSwiQ29ubmVjdG9yTWFyZ2luIjp7IiRpZCI6IjE5MjUiLCJUb3AiOjAuMCwiTGVmdCI6Mi4wLCJSaWdodCI6Mi4wLCJCb3R0b20iOjAuMH0sIkNvbm5lY3RvclN0eWxlIjp7IiRpZCI6IjE5MjYiLCJMaW5lQ29sb3IiOnsiJGlkIjoiMTkyNyIsIiR0eXBlIjoiTkxSRS5Db21tb24uRG9tLlNvbGlkQ29sb3JCcnVzaCwgTkxSRS5Db21tb24iLCJDb2xvciI6eyIkaWQiOiIxOTI4IiwiQSI6MTI3LCJSIjoxMSwiRyI6NDgsIkIiOjY1fX0sIkxpbmVXZWlnaHQiOjEuMCwiTGluZVR5cGUiOjAsIlBhcmVudFN0eWxlIjpudWxsfSwiSXNCZWxvd1RpbWViYW5kIjpmYWxzZSwiUG9zaXRpb25PblRhc2siOjEsIkhpZGVEYXRlIjpmYWxzZSwiU2hhcGVTaXplIjowLCJTcGFjaW5nIjowLjAsIlBhZGRpbmciOnsiJGlkIjoiMTkyOSIsIlRvcCI6NS4wLCJMZWZ0IjozLjAsIlJpZ2h0IjowLjAsIkJvdHRvbSI6Mi4wfSwiU2hhcGVTdHlsZSI6eyIkaWQiOiIxOTMwIiwiTWFyZ2luIjp7IiRpZCI6IjE5MzEiLCJUb3AiOjAuMCwiTGVmdCI6MC4wLCJSaWdodCI6MC4wLCJCb3R0b20iOjAuMH0sIlBhZGRpbmciOnsiJGlkIjoiMTkzMiIsIlRvcCI6MC4wLCJMZWZ0IjowLjAsIlJpZ2h0IjowLjAsIkJvdHRvbSI6MC4wfSwiQmFja2dyb3VuZCI6eyIkaWQiOiIxOTMzIiwiQ29sb3IiOnsiJGlkIjoiMTkzNCIsIkEiOjI1NSwiUiI6MTEsIkciOjQ4LCJCIjo2NX19LCJJc1Zpc2libGUiOnRydWUsIldpZHRoIjoxMi4wLCJIZWlnaHQiOjE0LjAsIkJvcmRlclN0eWxlIjp7IiRpZCI6IjE5MzUiLCJMaW5lQ29sb3IiOnsiJGlkIjoiMTkzNiIsIiR0eXBlIjoiTkxSRS5Db21tb24uRG9tLlNvbGlkQ29sb3JCcnVzaCwgTkxSRS5Db21tb24iLCJDb2xvciI6eyIkaWQiOiIxOTM3IiwiQSI6MjU1LCJSIjoyNTUsIkciOjAsIkIiOjB9fSwiTGluZVdlaWdodCI6MC4wLCJMaW5lVHlwZSI6MCwiUGFyZW50U3R5bGUiOm51bGx9LCJQYXJlbnRTdHlsZSI6bnVsbH0sIlRpdGxlU3R5bGUiOnsiJGlkIjoiMTkzOCIsIkZvbnRTZXR0aW5ncyI6eyIkaWQiOiIxOTM5IiwiRm9udFNpemUiOjExLCJGb250TmFtZSI6IkNhbGlicmkiLCJJc0JvbGQiOmZhbHNlLCJJc0l0YWxpYyI6ZmFsc2UsIklzVW5kZXJsaW5lZCI6ZmFsc2UsIlBhcmVudFN0eWxlIjpudWxsfSwiQXV0b1NpemUiOjAsIkZvcmVncm91bmQiOnsiJGlkIjoiMTk0MCIsIkNvbG9yIjp7IiRpZCI6IjE5NDEiLCJBIjoyNTUsIlIiOjAsIkciOjAsIkIiOjB9fSwiTWF4V2lkdGgiOjIwMC4wLCJNYXhIZWlnaHQiOiJJbmZpbml0eSIsIlNtYXJ0Rm9yZWdyb3VuZElzQWN0aXZlIjpmYWxzZSwiSG9yaXpvbnRhbEFsaWdubWVudCI6MSwiVmVydGljYWxBbGlnbm1lbnQiOjEsIlNtYXJ0Rm9yZWdyb3VuZCI6bnVsbCwiQmFja2dyb3VuZEZpbGxUeXBlIjowLCJNYXJnaW4iOnsiJGlkIjoiMTk0MiIsIlRvcCI6MC4wLCJMZWZ0IjowLjAsIlJpZ2h0IjowLjAsIkJvdHRvbSI6MC4wfSwiUGFkZGluZyI6eyIkaWQiOiIxOTQzIiwiVG9wIjowLjAsIkxlZnQiOjAuMCwiUmlnaHQiOjAuMCwiQm90dG9tIjowLjB9LCJCYWNrZ3JvdW5kIjp7IiRpZCI6IjE5NDQiLCJDb2xvciI6eyIkaWQiOiIxOTQ1IiwiQSI6MjU1LCJSIjowLCJHIjowLCJCIjowfX0sIklzVmlzaWJsZSI6dHJ1ZSwiV2lkdGgiOjAuMCwiSGVpZ2h0IjowLjAsIkJvcmRlclN0eWxlIjp7IiRpZCI6IjE5NDYiLCJMaW5lQ29sb3IiOm51bGwsIkxpbmVXZWlnaHQiOjAuMCwiTGluZVR5cGUiOjAsIlBhcmVudFN0eWxlIjpudWxsfSwiUGFyZW50U3R5bGUiOm51bGx9LCJEYXRlU3R5bGUiOnsiJGlkIjoiMTk0NyIsIkZvbnRTZXR0aW5ncyI6eyIkaWQiOiIxOTQ4IiwiRm9udFNpemUiOjEwLCJGb250TmFtZSI6IkNhbGlicmkiLCJJc0JvbGQiOmZhbHNlLCJJc0l0YWxpYyI6ZmFsc2UsIklzVW5kZXJsaW5lZCI6ZmFsc2UsIlBhcmVudFN0eWxlIjpudWxsfSwiQXV0b1NpemUiOjAsIkZvcmVncm91bmQiOnsiJGlkIjoiMTk0OSIsIkNvbG9yIjp7IiRpZCI6IjE5NTAiLCJBIjoyNTUsIlIiOjE0LCJHIjo0MCwiQiI6NjV9fSwiTWF4V2lkdGgiOjIwMC4wLCJNYXhIZWlnaHQiOiJJbmZpbml0eSIsIlNtYXJ0Rm9yZWdyb3VuZElzQWN0aXZlIjpmYWxzZSwiSG9yaXpvbnRhbEFsaWdubWVudCI6MSwiVmVydGljYWxBbGlnbm1lbnQiOjEsIlNtYXJ0Rm9yZWdyb3VuZCI6bnVsbCwiQmFja2dyb3VuZEZpbGxUeXBlIjowLCJNYXJnaW4iOnsiJGlkIjoiMTk1MSIsIlRvcCI6MC4wLCJMZWZ0IjowLjAsIlJpZ2h0IjowLjAsIkJvdHRvbSI6MC4wfSwiUGFkZGluZyI6eyIkaWQiOiIxOTUyIiwiVG9wIjowLjAsIkxlZnQiOjAuMCwiUmlnaHQiOjAuMCwiQm90dG9tIjowLjB9LCJCYWNrZ3JvdW5kIjp7IiRpZCI6IjE5NTMiLCJDb2xvciI6eyIkaWQiOiIxOTU0IiwiQSI6MjU1LCJSIjoxNCwiRyI6NDAsIkIiOjY1fX0sIklzVmlzaWJsZSI6dHJ1ZSwiV2lkdGgiOjAuMCwiSGVpZ2h0IjowLjAsIkJvcmRlclN0eWxlIjp7IiRpZCI6IjE5NTUiLCJMaW5lQ29sb3IiOm51bGwsIkxpbmVXZWlnaHQiOjAuMCwiTGluZVR5cGUiOjAsIlBhcmVudFN0eWxlIjpudWxsfSwiUGFyZW50U3R5bGUiOm51bGx9LCJEYXRlRm9ybWF0Ijp7IiRpZCI6IjE5NTY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MTk1NyIsIkZvcm1hdCI6MCwiSXNWaXNpYmxlIjpmYWxzZSwiTGFzdEtub3duVmlzaWJpbGl0eVN0YXRlIjpmYWxzZX0sIklzVmlzaWJsZSI6dHJ1ZSwiUGFyZW50U3R5bGUiOm51bGx9LCJEZWZhdWx0U3dpbWxhbmVNaWxlc3RvbmVTdHlsZSI6eyIkaWQiOiIxOTU4IiwiVGl0bGVQb3NpdGlvbiI6IkxlZnQiLCJEYXRlUG9zaXRpb24iOiJSaWdodCIsIlNoYXBlVHlwZSI6MSwiU2hhcGVTaXplIjowLCJTcGFjaW5nIjo1LCJTaGFwZVN0eWxlIjp7IiRpZCI6IjE5NTkiLCJNYXJnaW4iOnsiJGlkIjoiMTk2MCIsIlRvcCI6MC4wLCJMZWZ0IjowLjAsIlJpZ2h0IjowLjAsIkJvdHRvbSI6MC4wfSwiUGFkZGluZyI6eyIkaWQiOiIxOTYxIiwiVG9wIjowLjAsIkxlZnQiOjAuMCwiUmlnaHQiOjAuMCwiQm90dG9tIjowLjB9LCJCYWNrZ3JvdW5kIjp7IiRpZCI6IjE5NjIiLCJDb2xvciI6eyIkaWQiOiIxOTYzIiwiQSI6MjU1LCJSIjoyMSwiRyI6OTYsIkIiOjEzMH19LCJJc1Zpc2libGUiOnRydWUsIldpZHRoIjoxMi4wLCJIZWlnaHQiOjE0LjAsIkJvcmRlclN0eWxlIjp7IiRpZCI6IjE5NjQiLCJMaW5lQ29sb3IiOnsiJGlkIjoiMTk2NSIsIiR0eXBlIjoiTkxSRS5Db21tb24uRG9tLlNvbGlkQ29sb3JCcnVzaCwgTkxSRS5Db21tb24iLCJDb2xvciI6eyIkaWQiOiIxOTY2IiwiQSI6MjU1LCJSIjoyMzQsIkciOjIyLCJCIjozMH19LCJMaW5lV2VpZ2h0IjowLjAsIkxpbmVUeXBlIjowLCJQYXJlbnRTdHlsZSI6bnVsbH0sIlBhcmVudFN0eWxlIjpudWxsfSwiVGl0bGVTdHlsZSI6eyIkaWQiOiIxOTY3IiwiRm9udFNldHRpbmdzIjp7IiRpZCI6IjE5NjgiLCJGb250U2l6ZSI6MTEsIkZvbnROYW1lIjoiQ2FsaWJyaSIsIklzQm9sZCI6ZmFsc2UsIklzSXRhbGljIjpmYWxzZSwiSXNVbmRlcmxpbmVkIjpmYWxzZSwiUGFyZW50U3R5bGUiOm51bGx9LCJBdXRvU2l6ZSI6MCwiRm9yZWdyb3VuZCI6eyIkaWQiOiIxOTY5IiwiQ29sb3IiOnsiJGlkIjoiMTk3MCIsIkEiOjI1NSwiUiI6MCwiRyI6MCwiQiI6MH19LCJNYXhXaWR0aCI6MjAwLjAsIk1heEhlaWdodCI6IkluZmluaXR5IiwiU21hcnRGb3JlZ3JvdW5kSXNBY3RpdmUiOmZhbHNlLCJIb3Jpem9udGFsQWxpZ25tZW50IjoyLCJWZXJ0aWNhbEFsaWdubWVudCI6MSwiU21hcnRGb3JlZ3JvdW5kIjpudWxsLCJCYWNrZ3JvdW5kRmlsbFR5cGUiOjAsIk1hcmdpbiI6eyIkaWQiOiIxOTcxIiwiVG9wIjowLjAsIkxlZnQiOjAuMCwiUmlnaHQiOjAuMCwiQm90dG9tIjowLjB9LCJQYWRkaW5nIjp7IiRpZCI6IjE5NzIiLCJUb3AiOjAuMCwiTGVmdCI6MC4wLCJSaWdodCI6MC4wLCJCb3R0b20iOjAuMH0sIkJhY2tncm91bmQiOnsiJGlkIjoiMTk3MyIsIkNvbG9yIjp7IiRpZCI6IjE5NzQiLCJBIjoyNTUsIlIiOjAsIkciOjAsIkIiOjB9fSwiSXNWaXNpYmxlIjp0cnVlLCJXaWR0aCI6MC4wLCJIZWlnaHQiOjAuMCwiQm9yZGVyU3R5bGUiOnsiJGlkIjoiMTk3NSIsIkxpbmVDb2xvciI6bnVsbCwiTGluZVdlaWdodCI6MC4wLCJMaW5lVHlwZSI6MCwiUGFyZW50U3R5bGUiOm51bGx9LCJQYXJlbnRTdHlsZSI6bnVsbH0sIkRhdGVTdHlsZSI6eyIkaWQiOiIxOTc2IiwiRm9udFNldHRpbmdzIjp7IiRpZCI6IjE5NzciLCJGb250U2l6ZSI6MTAsIkZvbnROYW1lIjoiQ2FsaWJyaSIsIklzQm9sZCI6ZmFsc2UsIklzSXRhbGljIjpmYWxzZSwiSXNVbmRlcmxpbmVkIjpmYWxzZSwiUGFyZW50U3R5bGUiOm51bGx9LCJBdXRvU2l6ZSI6MCwiRm9yZWdyb3VuZCI6eyIkaWQiOiIxOTc4IiwiQ29sb3IiOnsiJGlkIjoiMTk3OSIsIkEiOjI1NSwiUiI6MTQsIkciOjQwLCJCIjo2NX19LCJNYXhXaWR0aCI6MjAwLjAsIk1heEhlaWdodCI6IkluZmluaXR5IiwiU21hcnRGb3JlZ3JvdW5kSXNBY3RpdmUiOmZhbHNlLCJIb3Jpem9udGFsQWxpZ25tZW50IjowLCJWZXJ0aWNhbEFsaWdubWVudCI6MSwiU21hcnRGb3JlZ3JvdW5kIjpudWxsLCJCYWNrZ3JvdW5kRmlsbFR5cGUiOjAsIk1hcmdpbiI6eyIkaWQiOiIxOTgwIiwiVG9wIjowLjAsIkxlZnQiOjAuMCwiUmlnaHQiOjAuMCwiQm90dG9tIjowLjB9LCJQYWRkaW5nIjp7IiRpZCI6IjE5ODEiLCJUb3AiOjAuMCwiTGVmdCI6MC4wLCJSaWdodCI6MC4wLCJCb3R0b20iOjAuMH0sIkJhY2tncm91bmQiOnsiJGlkIjoiMTk4MiIsIkNvbG9yIjp7IiRpZCI6IjE5ODMiLCJBIjoyNTUsIlIiOjE0LCJHIjo0MCwiQiI6NjV9fSwiSXNWaXNpYmxlIjp0cnVlLCJXaWR0aCI6MC4wLCJIZWlnaHQiOjAuMCwiQm9yZGVyU3R5bGUiOnsiJGlkIjoiMTk4NCIsIkxpbmVDb2xvciI6bnVsbCwiTGluZVdlaWdodCI6MC4wLCJMaW5lVHlwZSI6MCwiUGFyZW50U3R5bGUiOm51bGx9LCJQYXJlbnRTdHlsZSI6bnVsbH0sIkRhdGVGb3JtYXQiOnsiJGlkIjoiMTk4NS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xOTg2IiwiRm9ybWF0IjowLCJJc1Zpc2libGUiOmZhbHNlLCJMYXN0S25vd25WaXNpYmlsaXR5U3RhdGUiOmZhbHNlfSwiSXNWaXNpYmxlIjp0cnVlLCJQYXJlbnRTdHlsZSI6bnVsbH0sIkRlZmF1bHRTd2ltbGFuZUFjdGl2aXR5U3R5bGUiOnsiJGlkIjoiMTk4NyIsIkhlYWRlclN0eWxlIjp7IiRpZCI6IjE5ODgiLCJUZXh0U3R5bGUiOnsiJGlkIjoiMTk4OSIsIkZvbnRTZXR0aW5ncyI6eyIkaWQiOiIxOTkwIiwiRm9udFNpemUiOjExLCJGb250TmFtZSI6IkNhbGlicmkiLCJJc0JvbGQiOmZhbHNlLCJJc0l0YWxpYyI6ZmFsc2UsIklzVW5kZXJsaW5lZCI6ZmFsc2UsIlBhcmVudFN0eWxlIjpudWxsfSwiQXV0b1NpemUiOjIsIkZvcmVncm91bmQiOnsiJGlkIjoiMTk5MSIsIkNvbG9yIjp7IiRpZCI6IjE5OTIiLCJBIjoyNTUsIlIiOjAsIkciOjAsIkIiOjB9fSwiTWF4V2lkdGgiOiJJbmZpbml0eSIsIk1heEhlaWdodCI6IkluZmluaXR5IiwiU21hcnRGb3JlZ3JvdW5kSXNBY3RpdmUiOmZhbHNlLCJIb3Jpem9udGFsQWxpZ25tZW50IjowLCJWZXJ0aWNhbEFsaWdubWVudCI6MCwiU21hcnRGb3JlZ3JvdW5kIjpudWxsLCJCYWNrZ3JvdW5kRmlsbFR5cGUiOjAsIk1hcmdpbiI6eyIkaWQiOiIxOTkzIiwiVG9wIjowLjAsIkxlZnQiOjAuMCwiUmlnaHQiOjAuMCwiQm90dG9tIjowLjB9LCJQYWRkaW5nIjp7IiRpZCI6IjE5OTQiLCJUb3AiOjAuMCwiTGVmdCI6MC4wLCJSaWdodCI6MC4wLCJCb3R0b20iOjAuMH0sIkJhY2tncm91bmQiOnsiJGlkIjoiMTk5NSIsIkNvbG9yIjp7IiRpZCI6IjE5OTYiLCJBIjoyNTUsIlIiOjAsIkciOjAsIkIiOjB9fSwiSXNWaXNpYmxlIjp0cnVlLCJXaWR0aCI6MC4wLCJIZWlnaHQiOjAuMCwiQm9yZGVyU3R5bGUiOm51bGwsIlBhcmVudFN0eWxlIjpudWxsfSwiUmVjdGFuZ2xlU3R5bGUiOnsiJGlkIjoiMTk5NyIsIk1hcmdpbiI6eyIkaWQiOiIxOTk4IiwiVG9wIjowLjAsIkxlZnQiOjAuMCwiUmlnaHQiOjAuMCwiQm90dG9tIjowLjB9LCJQYWRkaW5nIjp7IiRpZCI6IjE5OTkiLCJUb3AiOjAuMCwiTGVmdCI6MC4wLCJSaWdodCI6MC4wLCJCb3R0b20iOjAuMH0sIkJhY2tncm91bmQiOnsiJGlkIjoiMjAwMCIsIkNvbG9yIjp7IiRpZCI6IjIwMDEiLCJBIjo2MywiUiI6MjEsIkciOjk2LCJCIjoxMzB9fSwiSXNWaXNpYmxlIjp0cnVlLCJXaWR0aCI6MC4wLCJIZWlnaHQiOjAuMCwiQm9yZGVyU3R5bGUiOnsiJGlkIjoiMjAwMiIsIkxpbmVDb2xvciI6eyIkaWQiOiIyMDAzIiwiJHR5cGUiOiJOTFJFLkNvbW1vbi5Eb20uU29saWRDb2xvckJydXNoLCBOTFJFLkNvbW1vbiIsIkNvbG9yIjp7IiRpZCI6IjIwMDQiLCJBIjoyNTUsIlIiOjI1NSwiRyI6MCwiQiI6MH19LCJMaW5lV2VpZ2h0IjowLjAsIkxpbmVUeXBlIjowLCJQYXJlbnRTdHlsZSI6bnVsbH0sIlBhcmVudFN0eWxlIjpudWxsfSwiTWFyZ2luIjp7IiRpZCI6IjIwMDUiLCJUb3AiOjAuMCwiTGVmdCI6MC4wLCJSaWdodCI6MC4wLCJCb3R0b20iOjAuMH0sIlBhZGRpbmciOnsiJGlkIjoiMjAwNiIsIlRvcCI6MC4wLCJMZWZ0IjowLjAsIlJpZ2h0IjowLjAsIkJvdHRvbSI6MC4wfSwiQmFja2dyb3VuZCI6bnVsbCwiSXNWaXNpYmxlIjp0cnVlLCJXaWR0aCI6MC4wLCJIZWlnaHQiOjAuMCwiQm9yZGVyU3R5bGUiOm51bGwsIlBhcmVudFN0eWxlIjpudWxsfSwiQmFja2dyb3VuZFN0eWxlIjp7IiRpZCI6IjIwMDciLCJNYXJnaW4iOnsiJGlkIjoiMjAwOCIsIlRvcCI6MC4wLCJMZWZ0IjowLjAsIlJpZ2h0IjowLjAsIkJvdHRvbSI6MC4wfSwiUGFkZGluZyI6eyIkaWQiOiIyMDA5IiwiVG9wIjowLjAsIkxlZnQiOjAuMCwiUmlnaHQiOjAuMCwiQm90dG9tIjowLjB9LCJCYWNrZ3JvdW5kIjp7IiRpZCI6IjIwMTAiLCJDb2xvciI6eyIkaWQiOiIyMDExIiwiQSI6NTEsIlIiOjIwMCwiRyI6MjAwLCJCIjoyMDB9fSwiSXNWaXNpYmxlIjp0cnVlLCJXaWR0aCI6MC4wLCJIZWlnaHQiOjAuMCwiQm9yZGVyU3R5bGUiOnsiJGlkIjoiMjAxMiIsIkxpbmVDb2xvciI6eyIkaWQiOiIyMDEzIiwiJHR5cGUiOiJOTFJFLkNvbW1vbi5Eb20uU29saWRDb2xvckJydXNoLCBOTFJFLkNvbW1vbiIsIkNvbG9yIjp7IiRpZCI6IjIwMTQiLCJBIjoyNTUsIlIiOjIzNCwiRyI6MjIsIkIiOjMwfX0sIkxpbmVXZWlnaHQiOjAuMCwiTGluZVR5cGUiOjAsIlBhcmVudFN0eWxlIjpudWxsfSwiUGFyZW50U3R5bGUiOm51bGx9LCJNYXJnaW4iOnsiJGlkIjoiMjAxNSIsIlRvcCI6MC4wLCJMZWZ0IjowLjAsIlJpZ2h0IjowLjAsIkJvdHRvbSI6MC4wfSwiUGFkZGluZyI6eyIkaWQiOiIyMDE2IiwiVG9wIjowLjAsIkxlZnQiOjAuMCwiUmlnaHQiOjAuMCwiQm90dG9tIjowLjB9LCJJc1Zpc2libGUiOnRydWUsIldpZHRoIjowLjAsIkhlaWdodCI6MC4wLCJCb3JkZXJTdHlsZSI6eyIkaWQiOiIyMDE3IiwiTGluZUNvbG9yIjpudWxsLCJMaW5lV2VpZ2h0IjowLjAsIkxpbmVUeXBlIjowLCJQYXJlbnRTdHlsZSI6bnVsbH0sIlBhcmVudFN0eWxlIjpudWxsfSwiTWFyZ2luIjp7IiRpZCI6IjIwMTgiLCJUb3AiOjAuMCwiTGVmdCI6MC4wLCJSaWdodCI6MC4wLCJCb3R0b20iOjAuMH0sIlBhZGRpbmciOnsiJGlkIjoiMjAxOSIsIlRvcCI6MC4wLCJMZWZ0IjowLjAsIlJpZ2h0IjowLjAsIkJvdHRvbSI6MC4wfSwiSXNWaXNpYmxlIjpmYWxzZSwiV2lkdGgiOjAuMCwiSGVpZ2h0IjowLjAsIkJvcmRlclN0eWxlIjp7IiRpZCI6IjIwMjAiLCJMaW5lQ29sb3IiOm51bGwsIkxpbmVXZWlnaHQiOjAuMCwiTGluZVR5cGUiOjAsIlBhcmVudFN0eWxlIjpudWxsfSwiUGFyZW50U3R5bGUiOm51bGx9fV0sIkN1bHR1cmVJbmZvTmFtZSI6ImVuLVVTIiwiU3R5bGVOYW1lIjpudWxsLCJWZXJzaW9uIjp7IiRpZCI6IjIwMjEiLCJWZXJzaW9uIjoiNC4yLjAiLCJPcmlnaW5hbEFzc2VtYmx5VmVyc2lvbiI6bnVsbCwiRWRpdGlvbiI6bnVsbCwiTGFzdFNhdmVkRWRpdGlvbiI6MywiSXNQbHVzRWRpdGlvbiI6ZmFsc2UsIklzUHJvRWRpdGlvbiI6ZmFsc2V9LCJFZmZlY3QiOjAsIlN0eWxlIjp7IiRpZCI6IjIwMjIiLCJEZWZhdWx0RGVwZW5kZW5jeVN0eWxlIjp7IiRpZCI6IjIwMjMiLCJMaW5lU3R5bGUiOnsiJGlkIjoiMjAyNCIsIkxpbmVDb2xvciI6eyIkaWQiOiIyMDI1IiwiJHR5cGUiOiJOTFJFLkNvbW1vbi5Eb20uU29saWRDb2xvckJydXNoLCBOTFJFLkNvbW1vbiIsIkNvbG9yIjp7IiRpZCI6IjIwMjYiLCJBIjoyNTUsIlIiOjAsIkciOjAsIkIiOjB9fSwiTGluZVdlaWdodCI6MS4wLCJMaW5lVHlwZSI6MCwiUGFyZW50U3R5bGUiOm51bGx9LCJFbmRBcnJvd2hlYWRMaW5lU3R5bGUiOnsiJGlkIjoiMjAyNyIsIktpbmQiOjEsIldpZHRoIjoxLCJMZW5ndGgiOjAsIlBhcmVudFN0eWxlIjpudWxsfSwiQnJpbmdUb0Zyb250IjpmYWxzZSwiRWxib3dSYWRpdXMiOjMuMCwiTWFyZ2luIjp7IiRpZCI6IjIwMjgiLCJUb3AiOjAuMCwiTGVmdCI6MC4wLCJSaWdodCI6MC4wLCJCb3R0b20iOjAuMH0sIlBhZGRpbmciOnsiJGlkIjoiMjAyOSIsIlRvcCI6MC4wLCJMZWZ0IjowLjAsIlJpZ2h0IjowLjAsIkJvdHRvbSI6MC4wfSwiQmFja2dyb3VuZCI6bnVsbCwiSXNWaXNpYmxlIjp0cnVlLCJXaWR0aCI6MC4wLCJIZWlnaHQiOjAuMCwiQm9yZGVyU3R5bGUiOm51bGwsIlBhcmVudFN0eWxlIjpudWxsfSwiQ3JpdGljYWxQYXRoU3R5bGUiOnsiJGlkIjoiMjAzMCIsIkNyaXRpY2FsUGF0aFN0eWxlT3B0aW9ucyI6MzAsIkxpbmVTdHlsZSI6eyIkaWQiOiIyMDMxIiwiTGluZUNvbG9yIjp7IiRpZCI6IjIwMzIiLCIkdHlwZSI6Ik5MUkUuQ29tbW9uLkRvbS5Tb2xpZENvbG9yQnJ1c2gsIE5MUkUuQ29tbW9uIiwiQ29sb3IiOnsiJGlkIjoiMjAzMyIsIkEiOjI1NSwiUiI6MjIyLCJHIjo1MCwiQiI6NTB9fSwiTGluZVdlaWdodCI6MS4wLCJMaW5lVHlwZSI6MCwiUGFyZW50U3R5bGUiOm51bGx9LCJUaXRsZUZvcmVncm91bmQiOnsiJGlkIjoiMjAzNCIsIkNvbG9yIjp7IiRpZCI6IjIwMzUiLCJBIjoyNTUsIlIiOjE3NiwiRyI6MTksIkIiOjI1fX0sIlNoYXBlc0JhY2tncm91bmQiOnsiJGlkIjoiMjAzNiIsIkNvbG9yIjp7IiRpZCI6IjIwMzciLCJBIjoyNTUsIlIiOjI1MywiRyI6MjAzLCJCIjoyMDh9fSwiU2hhcGVzQm9yZGVyU3R5bGUiOnsiJGlkIjoiMjAzOCIsIkxpbmVDb2xvciI6eyIkaWQiOiIyMDM5IiwiJHR5cGUiOiJOTFJFLkNvbW1vbi5Eb20uU29saWRDb2xvckJydXNoLCBOTFJFLkNvbW1vbiIsIkNvbG9yIjp7IiRpZCI6IjIwNDAiLCJBIjoyNTUsIlIiOjIzNCwiRyI6MjIsIkIiOjMwfX0sIkxpbmVXZWlnaHQiOjIuMCwiTGluZVR5cGUiOjAsIlBhcmVudFN0eWxlIjpudWxsfSwiTWFyZ2luIjp7IiRpZCI6IjIwNDEiLCJUb3AiOjAuMCwiTGVmdCI6MC4wLCJSaWdodCI6MC4wLCJCb3R0b20iOjAuMH0sIlBhZGRpbmciOnsiJGlkIjoiMjA0MiIsIlRvcCI6MC4wLCJMZWZ0IjowLjAsIlJpZ2h0IjowLjAsIkJvdHRvbSI6MC4wfSwiQmFja2dyb3VuZCI6bnVsbCwiSXNWaXNpYmxlIjpmYWxzZSwiV2lkdGgiOjAuMCwiSGVpZ2h0IjowLjAsIkJvcmRlclN0eWxlIjp7IiRpZCI6IjIwNDMiLCJMaW5lQ29sb3IiOm51bGwsIkxpbmVXZWlnaHQiOjAuMCwiTGluZVR5cGUiOjAsIlBhcmVudFN0eWxlIjpudWxsfSwiUGFyZW50U3R5bGUiOm51bGx9LCJQYW5lbHNTcGFjaW5nRGVmaW5pdGlvbiI6eyIkaWQiOiIyMDQ0IiwiU3BhY2luZ0Fib3ZlVGltZWJhbmQiOjMsIlNwYWNpbmdCZWxvd1RpbWViYW5kIjozLCJTcGFjaW5nQWJvdmVCZXR3ZWVuU3dpbWxhbmVzQW5kVGFza3MiOjUsIlNwYWNpbmdCZWxvd0JldHdlZW5Td2ltbGFuZXNBbmRUYXNrcyI6NX0sIlRpbWViYW5kU3R5bGUiOnsiJGlkIjoiMjA0NSIsIlNjYWxlTWFya2luZyI6MCwiU2hhcGUiOjAsIlNoYXBlU3R5bGUiOnsiJGlkIjoiMjA0NiIsIk1hcmdpbiI6eyIkaWQiOiIyMDQ3IiwiVG9wIjowLjAsIkxlZnQiOjEwLjAsIlJpZ2h0IjoxMC4wLCJCb3R0b20iOjAuMH0sIlBhZGRpbmciOnsiJGlkIjoiMjA0OCIsIlRvcCI6MC4wLCJMZWZ0IjowLjAsIlJpZ2h0IjowLjAsIkJvdHRvbSI6MC4wfSwiQmFja2dyb3VuZCI6eyIkaWQiOiIyMDQ5IiwiQ29sb3IiOnsiJGlkIjoiMjA1MCIsIkEiOjI1NSwiUiI6MTQsIkciOjQwLCJCIjo2NX19LCJJc1Zpc2libGUiOnRydWUsIldpZHRoIjowLjAsIkhlaWdodCI6MTQuMzk5OTk5NjE4NTMwMjczLCJCb3JkZXJTdHlsZSI6eyIkaWQiOiIyMDUxIiwiTGluZUNvbG9yIjp7IiRpZCI6IjIwNTIiLCIkdHlwZSI6Ik5MUkUuQ29tbW9uLkRvbS5Tb2xpZENvbG9yQnJ1c2gsIE5MUkUuQ29tbW9uIiwiQ29sb3IiOnsiJGlkIjoiMjA1MyIsIkEiOjI1NSwiUiI6MjU1LCJHIjowLCJCIjowfX0sIkxpbmVXZWlnaHQiOjAuMCwiTGluZVR5cGUiOjAsIlBhcmVudFN0eWxlIjpudWxsfSwiUGFyZW50U3R5bGUiOm51bGx9LCJNaWRkbGVUaWVyU2hhcGVTdHlsZSI6eyIkaWQiOiIyMDU0IiwiTWFyZ2luIjp7IiRpZCI6IjIwNTUiLCJUb3AiOjAuMCwiTGVmdCI6MTAuMCwiUmlnaHQiOjEwLjAsIkJvdHRvbSI6MC4wfSwiUGFkZGluZyI6eyIkaWQiOiIyMDU2IiwiVG9wIjowLjAsIkxlZnQiOjAuMCwiUmlnaHQiOjAuMCwiQm90dG9tIjowLjB9LCJCYWNrZ3JvdW5kIjp7IiRpZCI6IjIwNTciLCJDb2xvciI6eyIkaWQiOiIyMDU4IiwiQSI6MjU1LCJSIjoxMTUsIkciOjExNSwiQiI6MTE1fX0sIklzVmlzaWJsZSI6dHJ1ZSwiV2lkdGgiOjAuMCwiSGVpZ2h0IjoxNC4zOTk5OTk2MTg1MzAyNzMsIkJvcmRlclN0eWxlIjp7IiRpZCI6IjIwNTkiLCJMaW5lQ29sb3IiOnsiJHJlZiI6IjIwNTIifSwiTGluZVdlaWdodCI6MC4wLCJMaW5lVHlwZSI6MCwiUGFyZW50U3R5bGUiOm51bGx9LCJQYXJlbnRTdHlsZSI6bnVsbH0sIkJvdHRvbVRpZXJTaGFwZVN0eWxlIjp7IiRpZCI6IjIwNjAiLCJNYXJnaW4iOnsiJGlkIjoiMjA2MSIsIlRvcCI6MC4wLCJMZWZ0IjoxMC4wLCJSaWdodCI6MTAuMCwiQm90dG9tIjowLjB9LCJQYWRkaW5nIjp7IiRpZCI6IjIwNjIiLCJUb3AiOjAuMCwiTGVmdCI6MC4wLCJSaWdodCI6MC4wLCJCb3R0b20iOjAuMH0sIkJhY2tncm91bmQiOnsiJGlkIjoiMjA2MyIsIkNvbG9yIjp7IiRpZCI6IjIwNjQiLCJBIjoyNTUsIlIiOjE0LCJHIjo0MCwiQiI6NjV9fSwiSXNWaXNpYmxlIjp0cnVlLCJXaWR0aCI6MC4wLCJIZWlnaHQiOjE0LjM5OTk5OTYxODUzMDI3MywiQm9yZGVyU3R5bGUiOnsiJGlkIjoiMjA2NSIsIkxpbmVDb2xvciI6eyIkcmVmIjoiMjA1MiJ9LCJMaW5lV2VpZ2h0IjowLjAsIkxpbmVUeXBlIjowLCJQYXJlbnRTdHlsZSI6bnVsbH0sIlBhcmVudFN0eWxlIjpudWxsfSwiUmlnaHRFbmRDYXBzU3R5bGUiOnsiJGlkIjoiMjA2NiIsIkZvbnRTZXR0aW5ncyI6eyIkaWQiOiIyMDY3IiwiRm9udFNpemUiOjE4LCJGb250TmFtZSI6IkNhbGlicmkiLCJJc0JvbGQiOnRydWUsIklzSXRhbGljIjpmYWxzZSwiSXNVbmRlcmxpbmVkIjpmYWxzZSwiUGFyZW50U3R5bGUiOm51bGx9LCJBdXRvU2l6ZSI6MCwiRm9yZWdyb3VuZCI6eyIkaWQiOiIyMDY4IiwiQ29sb3IiOnsiJGlkIjoiMjA2OSIsIkEiOjI1NSwiUiI6MjMzLCJHIjoxMTMsIkIiOjUwfX0sIk1heFdpZHRoIjoyMDAuMCwiTWF4SGVpZ2h0IjoiSW5maW5pdHkiLCJTbWFydEZvcmVncm91bmRJc0FjdGl2ZSI6ZmFsc2UsIkhvcml6b250YWxBbGlnbm1lbnQiOjAsIlZlcnRpY2FsQWxpZ25tZW50IjoxLCJTbWFydEZvcmVncm91bmQiOm51bGwsIkJhY2tncm91bmRGaWxsVHlwZSI6MCwiTWFyZ2luIjp7IiRpZCI6IjIwNzAiLCJUb3AiOjAuMCwiTGVmdCI6MC4wLCJSaWdodCI6MjAuMCwiQm90dG9tIjowLjB9LCJQYWRkaW5nIjp7IiRpZCI6IjIwNzEiLCJUb3AiOjAuMCwiTGVmdCI6MC4wLCJSaWdodCI6MC4wLCJCb3R0b20iOjAuMH0sIkJhY2tncm91bmQiOnsiJGlkIjoiMjA3MiIsIkNvbG9yIjp7IiRpZCI6IjIwNzMiLCJBIjoyNTUsIlIiOjIzMywiRyI6MTEzLCJCIjo1MH19LCJJc1Zpc2libGUiOnRydWUsIldpZHRoIjowLjAsIkhlaWdodCI6MC4wLCJCb3JkZXJTdHlsZSI6eyIkaWQiOiIyMDc0IiwiTGluZUNvbG9yIjpudWxsLCJMaW5lV2VpZ2h0IjowLjAsIkxpbmVUeXBlIjowLCJQYXJlbnRTdHlsZSI6bnVsbH0sIlBhcmVudFN0eWxlIjpudWxsfSwiTGVmdEVuZENhcHNTdHlsZSI6eyIkaWQiOiIyMDc1IiwiRm9udFNldHRpbmdzIjp7IiRpZCI6IjIwNzYiLCJGb250U2l6ZSI6MTgsIkZvbnROYW1lIjoiQ2FsaWJyaSIsIklzQm9sZCI6dHJ1ZSwiSXNJdGFsaWMiOmZhbHNlLCJJc1VuZGVybGluZWQiOmZhbHNlLCJQYXJlbnRTdHlsZSI6bnVsbH0sIkF1dG9TaXplIjowLCJGb3JlZ3JvdW5kIjp7IiRpZCI6IjIwNzciLCJDb2xvciI6eyIkaWQiOiIyMDc4IiwiQSI6MjU1LCJSIjoyMzcsIkciOjEyNSwiQiI6NDl9fSwiTWF4V2lkdGgiOjIwMC4wLCJNYXhIZWlnaHQiOiJJbmZpbml0eSIsIlNtYXJ0Rm9yZWdyb3VuZElzQWN0aXZlIjpmYWxzZSwiSG9yaXpvbnRhbEFsaWdubWVudCI6MCwiVmVydGljYWxBbGlnbm1lbnQiOjEsIlNtYXJ0Rm9yZWdyb3VuZCI6bnVsbCwiQmFja2dyb3VuZEZpbGxUeXBlIjowLCJNYXJnaW4iOnsiJGlkIjoiMjA3OSIsIlRvcCI6MC4wLCJMZWZ0IjozOS41MDY2NjY2NjY2NjY2NzUsIlJpZ2h0IjowLjAsIkJvdHRvbSI6MC4wfSwiUGFkZGluZyI6eyIkaWQiOiIyMDgwIiwiVG9wIjowLjAsIkxlZnQiOjAuMCwiUmlnaHQiOjAuMCwiQm90dG9tIjowLjB9LCJCYWNrZ3JvdW5kIjp7IiRpZCI6IjIwODEiLCJDb2xvciI6eyIkaWQiOiIyMDgyIiwiQSI6MjU1LCJSIjoyMzcsIkciOjEyNSwiQiI6NDl9fSwiSXNWaXNpYmxlIjpmYWxzZSwiV2lkdGgiOjAuMCwiSGVpZ2h0IjowLjAsIkJvcmRlclN0eWxlIjp7IiRpZCI6IjIwODMiLCJMaW5lQ29sb3IiOm51bGwsIkxpbmVXZWlnaHQiOjAuMCwiTGluZVR5cGUiOjAsIlBhcmVudFN0eWxlIjpudWxsfSwiUGFyZW50U3R5bGUiOm51bGx9LCJUb2RheVRleHRTdHlsZSI6eyIkaWQiOiIyMDg0IiwiRm9udFNldHRpbmdzIjp7IiRpZCI6IjIwODUiLCJGb250U2l6ZSI6MTIsIkZvbnROYW1lIjoiQ2FsaWJyaSIsIklzQm9sZCI6ZmFsc2UsIklzSXRhbGljIjpmYWxzZSwiSXNVbmRlcmxpbmVkIjpmYWxzZSwiUGFyZW50U3R5bGUiOm51bGx9LCJBdXRvU2l6ZSI6MCwiRm9yZWdyb3VuZCI6eyIkaWQiOiIyMDg2IiwiQ29sb3IiOnsiJGlkIjoiMjA4Ny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yMDg4IiwiVG9wIjowLjAsIkxlZnQiOjAuMCwiUmlnaHQiOjAuMCwiQm90dG9tIjowLjB9LCJQYWRkaW5nIjp7IiRpZCI6IjIwODkiLCJUb3AiOjAuMCwiTGVmdCI6MC4wLCJSaWdodCI6MC4wLCJCb3R0b20iOjAuMH0sIkJhY2tncm91bmQiOnsiJGlkIjoiMjA5MCIsIkNvbG9yIjp7IiRpZCI6IjIwOTEiLCJBIjoyNTUsIlIiOjAsIkciOjAsIkIiOjB9fSwiSXNWaXNpYmxlIjp0cnVlLCJXaWR0aCI6MC4wLCJIZWlnaHQiOjAuMCwiQm9yZGVyU3R5bGUiOnsiJGlkIjoiMjA5MiIsIkxpbmVDb2xvciI6bnVsbCwiTGluZVdlaWdodCI6MC4wLCJMaW5lVHlwZSI6MCwiUGFyZW50U3R5bGUiOm51bGx9LCJQYXJlbnRTdHlsZSI6bnVsbH0sIlRvZGF5TWFya2VyU3R5bGUiOnsiJGlkIjoiMjA5MyIsIk1hcmdpbiI6eyIkaWQiOiIyMDk0IiwiVG9wIjowLjAsIkxlZnQiOjAuMCwiUmlnaHQiOjAuMCwiQm90dG9tIjowLjB9LCJQYWRkaW5nIjp7IiRpZCI6IjIwOTUiLCJUb3AiOjAuMCwiTGVmdCI6MC4wLCJSaWdodCI6MC4wLCJCb3R0b20iOjAuMH0sIkJhY2tncm91bmQiOnsiJGlkIjoiMjA5NiIsIkNvbG9yIjp7IiRpZCI6IjIwOTciLCJBIjoyNTUsIlIiOjI1NSwiRyI6MCwiQiI6MH19LCJJc1Zpc2libGUiOnRydWUsIldpZHRoIjowLjAsIkhlaWdodCI6MC4wLCJCb3JkZXJTdHlsZSI6bnVsbCwiUGFyZW50U3R5bGUiOm51bGx9LCJTY2FsZVN0eWxlIjp7IiRpZCI6IjIwOTgiLCJTaGFwZSI6MCwiU2hvd1NlZ21lbnRTZXBhcmF0b3JzIjp0cnVlLCJTZWdtZW50U2VwYXJhdG9yT3BhY2l0eSI6MzAsIkhhc0JlZW5WaXNpYmxlQmVmb3JlIjpmYWxzZSwiRm9udFNldHRpbmdzIjp7IiRpZCI6IjIwOTkiLCJGb250U2l6ZSI6MTIsIkZvbnROYW1lIjoiQ2FsaWJyaSIsIklzQm9sZCI6ZmFsc2UsIklzSXRhbGljIjpmYWxzZSwiSXNVbmRlcmxpbmVkIjpmYWxzZSwiUGFyZW50U3R5bGUiOm51bGx9LCJBdXRvU2l6ZSI6MCwiRm9yZWdyb3VuZCI6eyIkaWQiOiIyMTAwIiwiQ29sb3IiOnsiJGlkIjoiMjEwMSIsIkEiOjI1NSwiUiI6MjMyLCJHIjoyMzIsIkIiOjIzMn19LCJNYXhXaWR0aCI6MjAwLjAsIk1heEhlaWdodCI6IkluZmluaXR5IiwiU21hcnRGb3JlZ3JvdW5kSXNBY3RpdmUiOmZhbHNlLCJIb3Jpem9udGFsQWxpZ25tZW50IjowLCJWZXJ0aWNhbEFsaWdubWVudCI6MSwiU21hcnRGb3JlZ3JvdW5kIjpudWxsLCJCYWNrZ3JvdW5kRmlsbFR5cGUiOjAsIk1hcmdpbiI6eyIkaWQiOiIyMTAyIiwiVG9wIjowLjAsIkxlZnQiOjQuMCwiUmlnaHQiOjQuMCwiQm90dG9tIjowLjB9LCJQYWRkaW5nIjp7IiRpZCI6IjIxMDMiLCJUb3AiOjAuMCwiTGVmdCI6MC4wLCJSaWdodCI6MC4wLCJCb3R0b20iOjAuMH0sIkJhY2tncm91bmQiOnsiJGlkIjoiMjEwNCIsIkNvbG9yIjp7IiRpZCI6IjIxMDUiLCJBIjoyNTUsIlIiOjE0LCJHIjo0MCwiQiI6NjV9fSwiSXNWaXNpYmxlIjp0cnVlLCJXaWR0aCI6MC4wLCJIZWlnaHQiOjAuMCwiQm9yZGVyU3R5bGUiOnsiJGlkIjoiMjEwNiIsIkxpbmVDb2xvciI6bnVsbCwiTGluZVdlaWdodCI6MC4wLCJMaW5lVHlwZSI6MCwiUGFyZW50U3R5bGUiOm51bGx9LCJQYXJlbnRTdHlsZSI6bnVsbH0sIlNpbmdsZVNjYWxlU2hhcGVTdHlsZSI6eyIkaWQiOiIyMTA3IiwiU2hhcGUiOjMsIkhlaWdodCI6MjAuMH0sIk1pZGRsZVRpZXJTY2FsZVN0eWxlIjp7IiRpZCI6IjIxMDgiLCJTaGFwZSI6MCwiU2hvd1NlZ21lbnRTZXBhcmF0b3JzIjp0cnVlLCJTZWdtZW50U2VwYXJhdG9yT3BhY2l0eSI6MzAsIkhhc0JlZW5WaXNpYmxlQmVmb3JlIjp0cnVlLCJGb250U2V0dGluZ3MiOnsiJGlkIjoiMjEwOSIsIkZvbnRTaXplIjoxMiwiRm9udE5hbWUiOiJDYWxpYnJpIiwiSXNCb2xkIjpmYWxzZSwiSXNJdGFsaWMiOmZhbHNlLCJJc1VuZGVybGluZWQiOmZhbHNlLCJQYXJlbnRTdHlsZSI6bnVsbH0sIkF1dG9TaXplIjowLCJGb3JlZ3JvdW5kIjp7IiRyZWYiOiIyMTAwIn0sIk1heFdpZHRoIjoyMDAuMCwiTWF4SGVpZ2h0IjoiSW5maW5pdHkiLCJTbWFydEZvcmVncm91bmRJc0FjdGl2ZSI6ZmFsc2UsIkhvcml6b250YWxBbGlnbm1lbnQiOjAsIlZlcnRpY2FsQWxpZ25tZW50IjoxLCJTbWFydEZvcmVncm91bmQiOm51bGwsIkJhY2tncm91bmRGaWxsVHlwZSI6MCwiTWFyZ2luIjp7IiRpZCI6IjIxMTAiLCJUb3AiOjAuMCwiTGVmdCI6NC4wLCJSaWdodCI6NC4wLCJCb3R0b20iOjAuMH0sIlBhZGRpbmciOnsiJGlkIjoiMjExMSIsIlRvcCI6MC4wLCJMZWZ0IjowLjAsIlJpZ2h0IjowLjAsIkJvdHRvbSI6MC4wfSwiQmFja2dyb3VuZCI6eyIkaWQiOiIyMTEyIiwiQ29sb3IiOnsiJGlkIjoiMjExMyIsIkEiOjI1NSwiUiI6MTQsIkciOjQwLCJCIjo2NX19LCJJc1Zpc2libGUiOnRydWUsIldpZHRoIjowLjAsIkhlaWdodCI6MC4wLCJCb3JkZXJTdHlsZSI6eyIkaWQiOiIyMTE0IiwiTGluZUNvbG9yIjpudWxsLCJMaW5lV2VpZ2h0IjowLjAsIkxpbmVUeXBlIjowLCJQYXJlbnRTdHlsZSI6bnVsbH0sIlBhcmVudFN0eWxlIjpudWxsfSwiQm90dG9tVGllclNjYWxlU3R5bGUiOnsiJGlkIjoiMjExNSIsIlNoYXBlIjowLCJTaG93U2VnbWVudFNlcGFyYXRvcnMiOnRydWUsIlNlZ21lbnRTZXBhcmF0b3JPcGFjaXR5IjozMCwiSGFzQmVlblZpc2libGVCZWZvcmUiOmZhbHNlLCJGb250U2V0dGluZ3MiOnsiJGlkIjoiMjExNiIsIkZvbnRTaXplIjoxMiwiRm9udE5hbWUiOiJDYWxpYnJpIiwiSXNCb2xkIjpmYWxzZSwiSXNJdGFsaWMiOmZhbHNlLCJJc1VuZGVybGluZWQiOmZhbHNlLCJQYXJlbnRTdHlsZSI6bnVsbH0sIkF1dG9TaXplIjowLCJGb3JlZ3JvdW5kIjp7IiRpZCI6IjIxMTciLCJDb2xvciI6eyIkaWQiOiIyMTE4IiwiQSI6MjU1LCJSIjoyMzIsIkciOjIzMiwiQiI6MjMyfX0sIk1heFdpZHRoIjoyMDAuMCwiTWF4SGVpZ2h0IjoiSW5maW5pdHkiLCJTbWFydEZvcmVncm91bmRJc0FjdGl2ZSI6ZmFsc2UsIkhvcml6b250YWxBbGlnbm1lbnQiOjAsIlZlcnRpY2FsQWxpZ25tZW50IjoxLCJTbWFydEZvcmVncm91bmQiOm51bGwsIkJhY2tncm91bmRGaWxsVHlwZSI6MCwiTWFyZ2luIjp7IiRpZCI6IjIxMTkiLCJUb3AiOjAuMCwiTGVmdCI6NC4wLCJSaWdodCI6NC4wLCJCb3R0b20iOjAuMH0sIlBhZGRpbmciOnsiJGlkIjoiMjEyMCIsIlRvcCI6MC4wLCJMZWZ0IjowLjAsIlJpZ2h0IjowLjAsIkJvdHRvbSI6MC4wfSwiQmFja2dyb3VuZCI6eyIkaWQiOiIyMTIxIiwiQ29sb3IiOnsiJGlkIjoiMjEyMiIsIkEiOjI1NSwiUiI6MTQsIkciOjQwLCJCIjo2NX19LCJJc1Zpc2libGUiOmZhbHNlLCJXaWR0aCI6MC4wLCJIZWlnaHQiOjAuMCwiQm9yZGVyU3R5bGUiOnsiJGlkIjoiMjEyMyIsIkxpbmVDb2xvciI6bnVsbCwiTGluZVdlaWdodCI6MC4wLCJMaW5lVHlwZSI6MCwiUGFyZW50U3R5bGUiOm51bGx9LCJQYXJlbnRTdHlsZSI6bnVsbH0sIkVsYXBzZWRUaW1lQmFja2dyb3VuZCI6eyIkaWQiOiIyMTI0IiwiQ29sb3IiOnsiJGlkIjoiMjEyNSIsIkEiOjE5MSwiUiI6MjU1LCJHIjowLCJCIjowfX0sIkFwcGVuZFllYXJPblllYXJDaGFuZ2UiOmZhbHNlLCJFbGFwc2VkVGltZUZvcm1hdCI6MiwiVG9kYXlNYXJrZXJQb3NpdGlvbiI6MSwiUXVpY2tQb3NpdGlvbiI6MywiQWJzb2x1dGVQb3NpdGlvbiI6MTMzLjEyMTY1OCwiTWFyZ2luIjp7IiRpZCI6IjIxMjYiLCJUb3AiOjAuMCwiTGVmdCI6MTAuMCwiUmlnaHQiOjEwLjAsIkJvdHRvbSI6MC4wfSwiUGFkZGluZyI6eyIkaWQiOiIyMTI3IiwiVG9wIjowLjAsIkxlZnQiOjAuMCwiUmlnaHQiOjAuMCwiQm90dG9tIjowLjB9LCJCYWNrZ3JvdW5kIjp7IiRpZCI6IjIxMjgiLCJDb2xvciI6eyIkaWQiOiIyMTI5IiwiQSI6MjU1LCJSIjo0NywiRyI6NTQsIkIiOjE1M319LCJJc1Zpc2libGUiOmZhbHNlLCJXaWR0aCI6MC4wLCJIZWlnaHQiOjAuMCwiQm9yZGVyU3R5bGUiOm51bGwsIlBhcmVudFN0eWxlIjpudWxsfSwiRGVmYXVsdE1pbGVzdG9uZVN0eWxlIjp7IiRpZCI6IjIxMzAiLCJTaGFwZSI6MiwiQ29ubmVjdG9yTWFyZ2luIjp7IiRpZCI6IjIxMzEiLCJUb3AiOjAuMCwiTGVmdCI6Mi4wLCJSaWdodCI6Mi4wLCJCb3R0b20iOjAuMH0sIkNvbm5lY3RvclN0eWxlIjp7IiRpZCI6IjIxMzIiLCJMaW5lQ29sb3IiOnsiJGlkIjoiMjEzMyIsIiR0eXBlIjoiTkxSRS5Db21tb24uRG9tLlNvbGlkQ29sb3JCcnVzaCwgTkxSRS5Db21tb24iLCJDb2xvciI6eyIkaWQiOiIyMTM0IiwiQSI6MTI3LCJSIjoyMzMsIkciOjExMywiQiI6NTB9fSwiTGluZVdlaWdodCI6MS4wLCJMaW5lVHlwZSI6MCwiUGFyZW50U3R5bGUiOm51bGx9LCJJc0JlbG93VGltZWJhbmQiOmZhbHNlLCJQb3NpdGlvbk9uVGFzayI6MCwiSGlkZURhdGUiOmZhbHNlLCJTaGFwZVNpemUiOjEsIlNwYWNpbmciOjAuMCwiUGFkZGluZyI6eyIkaWQiOiIyMTM1IiwiVG9wIjo1LjAsIkxlZnQiOjMuMCwiUmlnaHQiOjAuMCwiQm90dG9tIjoyLjB9LCJTaGFwZVN0eWxlIjp7IiRpZCI6IjIxMzYiLCJNYXJnaW4iOnsiJGlkIjoiMjEzNyIsIlRvcCI6MC4wLCJMZWZ0IjowLjAsIlJpZ2h0IjowLjAsIkJvdHRvbSI6MC4wfSwiUGFkZGluZyI6eyIkaWQiOiIyMTM4IiwiVG9wIjowLjAsIkxlZnQiOjAuMCwiUmlnaHQiOjAuMCwiQm90dG9tIjowLjB9LCJCYWNrZ3JvdW5kIjp7IiRpZCI6IjIxMzkiLCJDb2xvciI6eyIkaWQiOiIyMTQwIiwiQSI6MjU1LCJSIjoyMzMsIkciOjExMywiQiI6NTB9fSwiSXNWaXNpYmxlIjp0cnVlLCJXaWR0aCI6MTguMCwiSGVpZ2h0IjoyMC4wLCJCb3JkZXJTdHlsZSI6eyIkaWQiOiIyMTQxIiwiTGluZUNvbG9yIjp7IiRpZCI6IjIxNDIiLCIkdHlwZSI6Ik5MUkUuQ29tbW9uLkRvbS5Tb2xpZENvbG9yQnJ1c2gsIE5MUkUuQ29tbW9uIiwiQ29sb3IiOnsiJGlkIjoiMjE0MyIsIkEiOjI1NSwiUiI6MjM0LCJHIjoyMiwiQiI6MzB9fSwiTGluZVdlaWdodCI6MC4wLCJMaW5lVHlwZSI6MCwiUGFyZW50U3R5bGUiOm51bGx9LCJQYXJlbnRTdHlsZSI6bnVsbH0sIlRpdGxlU3R5bGUiOnsiJGlkIjoiMjE0NCIsIkZvbnRTZXR0aW5ncyI6eyIkaWQiOiIyMTQ1IiwiRm9udFNpemUiOjExLCJGb250TmFtZSI6IkNhbGlicmkiLCJJc0JvbGQiOnRydWUsIklzSXRhbGljIjpmYWxzZSwiSXNVbmRlcmxpbmVkIjpmYWxzZSwiUGFyZW50U3R5bGUiOm51bGx9LCJBdXRvU2l6ZSI6MCwiRm9yZWdyb3VuZCI6eyIkaWQiOiIyMTQ2IiwiQ29sb3IiOnsiJGlkIjoiMjE0Ny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yMTQ4IiwiVG9wIjowLjAsIkxlZnQiOjAuMCwiUmlnaHQiOjAuMCwiQm90dG9tIjowLjB9LCJQYWRkaW5nIjp7IiRpZCI6IjIxNDkiLCJUb3AiOjAuMCwiTGVmdCI6MC4wLCJSaWdodCI6MC4wLCJCb3R0b20iOjAuMH0sIkJhY2tncm91bmQiOnsiJGlkIjoiMjE1MCIsIkNvbG9yIjp7IiRpZCI6IjIxNTEiLCJBIjoyNTUsIlIiOjAsIkciOjAsIkIiOjB9fSwiSXNWaXNpYmxlIjp0cnVlLCJXaWR0aCI6MC4wLCJIZWlnaHQiOjAuMCwiQm9yZGVyU3R5bGUiOnsiJGlkIjoiMjE1MiIsIkxpbmVDb2xvciI6bnVsbCwiTGluZVdlaWdodCI6MC4wLCJMaW5lVHlwZSI6MCwiUGFyZW50U3R5bGUiOm51bGx9LCJQYXJlbnRTdHlsZSI6bnVsbH0sIkRhdGVTdHlsZSI6eyIkaWQiOiIyMTUzIiwiRm9udFNldHRpbmdzIjp7IiRpZCI6IjIxNTQiLCJGb250U2l6ZSI6MTAsIkZvbnROYW1lIjoiQ2FsaWJyaSIsIklzQm9sZCI6ZmFsc2UsIklzSXRhbGljIjpmYWxzZSwiSXNVbmRlcmxpbmVkIjpmYWxzZSwiUGFyZW50U3R5bGUiOm51bGx9LCJBdXRvU2l6ZSI6MCwiRm9yZWdyb3VuZCI6eyIkaWQiOiIyMTU1IiwiQ29sb3IiOnsiJGlkIjoiMjE1NiIsIkEiOjI1NSwiUiI6MTQsIkciOjQwLCJCIjo2NX19LCJNYXhXaWR0aCI6MjAwLjAsIk1heEhlaWdodCI6IkluZmluaXR5IiwiU21hcnRGb3JlZ3JvdW5kSXNBY3RpdmUiOmZhbHNlLCJIb3Jpem9udGFsQWxpZ25tZW50IjowLCJWZXJ0aWNhbEFsaWdubWVudCI6MSwiU21hcnRGb3JlZ3JvdW5kIjpudWxsLCJCYWNrZ3JvdW5kRmlsbFR5cGUiOjAsIk1hcmdpbiI6eyIkaWQiOiIyMTU3IiwiVG9wIjowLjAsIkxlZnQiOjAuMCwiUmlnaHQiOjAuMCwiQm90dG9tIjowLjB9LCJQYWRkaW5nIjp7IiRpZCI6IjIxNTgiLCJUb3AiOjAuMCwiTGVmdCI6MC4wLCJSaWdodCI6MC4wLCJCb3R0b20iOjAuMH0sIkJhY2tncm91bmQiOnsiJGlkIjoiMjE1OSIsIkNvbG9yIjp7IiRpZCI6IjIxNjAiLCJBIjoyNTUsIlIiOjE0LCJHIjo0MCwiQiI6NjV9fSwiSXNWaXNpYmxlIjp0cnVlLCJXaWR0aCI6MC4wLCJIZWlnaHQiOjAuMCwiQm9yZGVyU3R5bGUiOnsiJGlkIjoiMjE2MSIsIkxpbmVDb2xvciI6bnVsbCwiTGluZVdlaWdodCI6MC4wLCJMaW5lVHlwZSI6MCwiUGFyZW50U3R5bGUiOm51bGx9LCJQYXJlbnRTdHlsZSI6bnVsbH0sIkRhdGVGb3JtYXQiOnsiJGlkIjoiMjE2MiIsIkZvcm1hdFN0cmluZyI6Ik1NTSBkLCB5eXl5IiwiU2VwYXJhdG9yIjoiLyIsIlVzZUludGVybmF0aW9uYWxEYXRlRm9ybWF0IjpmYWxzZSwiRGF0ZUlzVmlzaWJsZSI6dHJ1ZSwiVGltZUlzVmlzaWJsZSI6ZmFsc2UsIkhvdXJEaWdpdHMiOjEsIkFtUG1EZXNpZ25hdG9yIjoyLCJUcmltMDBNaW51dGVzIjpmYWxzZSwiTGFzdEtub3duVmlzaWJpbGl0eVN0YXRlIjpudWxsfSwiV2Vla051bWJlcmluZyI6eyIkaWQiOiIyMTYzIiwiRm9ybWF0IjowLCJJc1Zpc2libGUiOmZhbHNlLCJMYXN0S25vd25WaXNpYmlsaXR5U3RhdGUiOmZhbHNlfSwiSXNWaXNpYmxlIjp0cnVlLCJQYXJlbnRTdHlsZSI6bnVsbH0sIkRlZmF1bHRNb3RTdHlsZSI6eyIkaWQiOiIyMTY0IiwiU2hhcGUiOjIsIkNvbm5lY3Rvck1hcmdpbiI6eyIkaWQiOiIyMTY1IiwiVG9wIjowLjAsIkxlZnQiOjIuMCwiUmlnaHQiOjIuMCwiQm90dG9tIjowLjB9LCJDb25uZWN0b3JTdHlsZSI6eyIkaWQiOiIyMTY2IiwiTGluZUNvbG9yIjp7IiRpZCI6IjIxNjciLCIkdHlwZSI6Ik5MUkUuQ29tbW9uLkRvbS5Tb2xpZENvbG9yQnJ1c2gsIE5MUkUuQ29tbW9uIiwiQ29sb3IiOnsiJGlkIjoiMjE2OCIsIkEiOjEyNywiUiI6MjMzLCJHIjoxMTMsIkIiOjUwfX0sIkxpbmVXZWlnaHQiOjEuMCwiTGluZVR5cGUiOjAsIlBhcmVudFN0eWxlIjpudWxsfSwiSXNCZWxvd1RpbWViYW5kIjpmYWxzZSwiUG9zaXRpb25PblRhc2siOjEsIkhpZGVEYXRlIjpmYWxzZSwiU2hhcGVTaXplIjoxLCJTcGFjaW5nIjowLjAsIlBhZGRpbmciOnsiJGlkIjoiMjE2OSIsIlRvcCI6NS4wLCJMZWZ0IjozLjAsIlJpZ2h0IjowLjAsIkJvdHRvbSI6Mi4wfSwiU2hhcGVTdHlsZSI6eyIkaWQiOiIyMTcwIiwiTWFyZ2luIjp7IiRpZCI6IjIxNzEiLCJUb3AiOjAuMCwiTGVmdCI6MC4wLCJSaWdodCI6MC4wLCJCb3R0b20iOjAuMH0sIlBhZGRpbmciOnsiJGlkIjoiMjE3MiIsIlRvcCI6MC4wLCJMZWZ0IjowLjAsIlJpZ2h0IjowLjAsIkJvdHRvbSI6MC4wfSwiQmFja2dyb3VuZCI6eyIkaWQiOiIyMTczIiwiQ29sb3IiOnsiJGlkIjoiMjE3NCIsIkEiOjI1NSwiUiI6MjMzLCJHIjoxMTMsIkIiOjUwfX0sIklzVmlzaWJsZSI6dHJ1ZSwiV2lkdGgiOjEzLjAsIkhlaWdodCI6MTMuMCwiQm9yZGVyU3R5bGUiOnsiJGlkIjoiMjE3NSIsIkxpbmVDb2xvciI6eyIkaWQiOiIyMTc2IiwiJHR5cGUiOiJOTFJFLkNvbW1vbi5Eb20uU29saWRDb2xvckJydXNoLCBOTFJFLkNvbW1vbiIsIkNvbG9yIjp7IiRpZCI6IjIxNzciLCJBIjoyNTUsIlIiOjIzNCwiRyI6MjIsIkIiOjMwfX0sIkxpbmVXZWlnaHQiOjAuMCwiTGluZVR5cGUiOjAsIlBhcmVudFN0eWxlIjpudWxsfSwiUGFyZW50U3R5bGUiOm51bGx9LCJUaXRsZVN0eWxlIjp7IiRpZCI6IjIxNzgiLCJGb250U2V0dGluZ3MiOnsiJGlkIjoiMjE3OSIsIkZvbnRTaXplIjoxMSwiRm9udE5hbWUiOiJDYWxpYnJpIiwiSXNCb2xkIjp0cnVlLCJJc0l0YWxpYyI6ZmFsc2UsIklzVW5kZXJsaW5lZCI6ZmFsc2UsIlBhcmVudFN0eWxlIjpudWxsfSwiQXV0b1NpemUiOjAsIkZvcmVncm91bmQiOnsiJGlkIjoiMjE4MCIsIkNvbG9yIjp7IiRpZCI6IjIxODE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MjE4MiIsIlRvcCI6MC4wLCJMZWZ0IjowLjAsIlJpZ2h0IjowLjAsIkJvdHRvbSI6MC4wfSwiUGFkZGluZyI6eyIkaWQiOiIyMTgzIiwiVG9wIjowLjAsIkxlZnQiOjAuMCwiUmlnaHQiOjAuMCwiQm90dG9tIjowLjB9LCJCYWNrZ3JvdW5kIjp7IiRpZCI6IjIxODQiLCJDb2xvciI6eyIkaWQiOiIyMTg1IiwiQSI6MjU1LCJSIjowLCJHIjowLCJCIjowfX0sIklzVmlzaWJsZSI6dHJ1ZSwiV2lkdGgiOjAuMCwiSGVpZ2h0IjowLjAsIkJvcmRlclN0eWxlIjp7IiRpZCI6IjIxODYiLCJMaW5lQ29sb3IiOm51bGwsIkxpbmVXZWlnaHQiOjAuMCwiTGluZVR5cGUiOjAsIlBhcmVudFN0eWxlIjpudWxsfSwiUGFyZW50U3R5bGUiOm51bGx9LCJEYXRlU3R5bGUiOnsiJGlkIjoiMjE4NyIsIkZvbnRTZXR0aW5ncyI6eyIkaWQiOiIyMTg4IiwiRm9udFNpemUiOjEwLCJGb250TmFtZSI6IkNhbGlicmkiLCJJc0JvbGQiOmZhbHNlLCJJc0l0YWxpYyI6ZmFsc2UsIklzVW5kZXJsaW5lZCI6ZmFsc2UsIlBhcmVudFN0eWxlIjpudWxsfSwiQXV0b1NpemUiOjAsIkZvcmVncm91bmQiOnsiJGlkIjoiMjE4OSIsIkNvbG9yIjp7IiRpZCI6IjIxOTAiLCJBIjoyNTUsIlIiOjE0LCJHIjo0MCwiQiI6NjV9fSwiTWF4V2lkdGgiOjIwMC4wLCJNYXhIZWlnaHQiOiJJbmZpbml0eSIsIlNtYXJ0Rm9yZWdyb3VuZElzQWN0aXZlIjpmYWxzZSwiSG9yaXpvbnRhbEFsaWdubWVudCI6MCwiVmVydGljYWxBbGlnbm1lbnQiOjEsIlNtYXJ0Rm9yZWdyb3VuZCI6bnVsbCwiQmFja2dyb3VuZEZpbGxUeXBlIjowLCJNYXJnaW4iOnsiJGlkIjoiMjE5MSIsIlRvcCI6MC4wLCJMZWZ0IjowLjAsIlJpZ2h0IjowLjAsIkJvdHRvbSI6MC4wfSwiUGFkZGluZyI6eyIkaWQiOiIyMTkyIiwiVG9wIjowLjAsIkxlZnQiOjAuMCwiUmlnaHQiOjAuMCwiQm90dG9tIjowLjB9LCJCYWNrZ3JvdW5kIjp7IiRpZCI6IjIxOTMiLCJDb2xvciI6eyIkaWQiOiIyMTk0IiwiQSI6MjU1LCJSIjoxNCwiRyI6NDAsIkIiOjY1fX0sIklzVmlzaWJsZSI6dHJ1ZSwiV2lkdGgiOjAuMCwiSGVpZ2h0IjowLjAsIkJvcmRlclN0eWxlIjp7IiRpZCI6IjIxOTUiLCJMaW5lQ29sb3IiOm51bGwsIkxpbmVXZWlnaHQiOjAuMCwiTGluZVR5cGUiOjAsIlBhcmVudFN0eWxlIjpudWxsfSwiUGFyZW50U3R5bGUiOm51bGx9LCJEYXRlRm9ybWF0Ijp7IiRpZCI6IjIxOTYiLCJGb3JtYXRTdHJpbmciOiJNTU0gZCwgeXl5eSIsIlNlcGFyYXRvciI6Ii8iLCJVc2VJbnRlcm5hdGlvbmFsRGF0ZUZvcm1hdCI6ZmFsc2UsIkRhdGVJc1Zpc2libGUiOnRydWUsIlRpbWVJc1Zpc2libGUiOmZhbHNlLCJIb3VyRGlnaXRzIjoxLCJBbVBtRGVzaWduYXRvciI6MiwiVHJpbTAwTWludXRlcyI6ZmFsc2UsIkxhc3RLbm93blZpc2liaWxpdHlTdGF0ZSI6bnVsbH0sIldlZWtOdW1iZXJpbmciOnsiJGlkIjoiMjE5NyIsIkZvcm1hdCI6MCwiSXNWaXNpYmxlIjpmYWxzZSwiTGFzdEtub3duVmlzaWJpbGl0eVN0YXRlIjpmYWxzZX0sIklzVmlzaWJsZSI6dHJ1ZSwiUGFyZW50U3R5bGUiOm51bGx9LCJEZWZhdWx0VGFza1N0eWxlIjp7IiRpZCI6IjIxOTgiLCJTaGFwZSI6MywiU2hhcGVUaGlja25lc3MiOjAsIkR1cmF0aW9uRm9ybWF0IjowLCJJbmNsdWRlTm9uV29ya2luZ0RheXNJbkR1cmF0aW9uIjpmYWxzZSwiUGVyY2VudGFnZUNvbXBsZXRlU3R5bGUiOnsiJGlkIjoiMjE5OSIsIkZvbnRTZXR0aW5ncyI6eyIkaWQiOiIyMjAwIiwiRm9udFNpemUiOjEwLCJGb250TmFtZSI6IkNhbGlicmkiLCJJc0JvbGQiOmZhbHNlLCJJc0l0YWxpYyI6ZmFsc2UsIklzVW5kZXJsaW5lZCI6ZmFsc2UsIlBhcmVudFN0eWxlIjpudWxsfSwiQXV0b1NpemUiOjAsIkZvcmVncm91bmQiOnsiJGlkIjoiMjIwMSIsIkNvbG9yIjp7IiRpZCI6IjIyMDIiLCJBIjoyNTUsIlIiOjIzMiwiRyI6MjMyLCJCIjoyMzJ9fSwiTWF4V2lkdGgiOjIwMC4wLCJNYXhIZWlnaHQiOiJJbmZpbml0eSIsIlNtYXJ0Rm9yZWdyb3VuZElzQWN0aXZlIjpmYWxzZSwiSG9yaXpvbnRhbEFsaWdubWVudCI6MSwiVmVydGljYWxBbGlnbm1lbnQiOjEsIlNtYXJ0Rm9yZWdyb3VuZCI6bnVsbCwiQmFja2dyb3VuZEZpbGxUeXBlIjowLCJNYXJnaW4iOnsiJGlkIjoiMjIwMyIsIlRvcCI6MC4wLCJMZWZ0IjowLjAsIlJpZ2h0IjowLjAsIkJvdHRvbSI6MC4wfSwiUGFkZGluZyI6eyIkaWQiOiIyMjA0IiwiVG9wIjowLjAsIkxlZnQiOjAuMCwiUmlnaHQiOjAuMCwiQm90dG9tIjowLjB9LCJCYWNrZ3JvdW5kIjp7IiRpZCI6IjIyMDUiLCJDb2xvciI6eyIkaWQiOiIyMjA2IiwiQSI6ODksIlIiOjAsIkciOjAsIkIiOjB9fSwiSXNWaXNpYmxlIjp0cnVlLCJXaWR0aCI6MC4wLCJIZWlnaHQiOjAuMCwiQm9yZGVyU3R5bGUiOnsiJGlkIjoiMjIwNyIsIkxpbmVDb2xvciI6bnVsbCwiTGluZVdlaWdodCI6MC4wLCJMaW5lVHlwZSI6MCwiUGFyZW50U3R5bGUiOm51bGx9LCJQYXJlbnRTdHlsZSI6bnVsbH0sIkR1cmF0aW9uU3R5bGUiOnsiJGlkIjoiMjIwOCIsIkZvbnRTZXR0aW5ncyI6eyIkaWQiOiIyMjA5IiwiRm9udFNpemUiOjEwLCJGb250TmFtZSI6IkNhbGlicmkiLCJJc0JvbGQiOmZhbHNlLCJJc0l0YWxpYyI6ZmFsc2UsIklzVW5kZXJsaW5lZCI6ZmFsc2UsIlBhcmVudFN0eWxlIjpudWxsfSwiQXV0b1NpemUiOjAsIkZvcmVncm91bmQiOnsiJGlkIjoiMjIxMCIsIkNvbG9yIjp7IiRpZCI6IjIyMTEiLCJBIjoyNTUsIlIiOjIzNywiRyI6MTI1LCJCIjo0OX19LCJNYXhXaWR0aCI6MjAwLjAsIk1heEhlaWdodCI6IkluZmluaXR5IiwiU21hcnRGb3JlZ3JvdW5kSXNBY3RpdmUiOmZhbHNlLCJIb3Jpem9udGFsQWxpZ25tZW50IjowLCJWZXJ0aWNhbEFsaWdubWVudCI6MSwiU21hcnRGb3JlZ3JvdW5kIjpudWxsLCJCYWNrZ3JvdW5kRmlsbFR5cGUiOjAsIk1hcmdpbiI6eyIkaWQiOiIyMjEyIiwiVG9wIjowLjAsIkxlZnQiOjAuMCwiUmlnaHQiOjAuMCwiQm90dG9tIjowLjB9LCJQYWRkaW5nIjp7IiRpZCI6IjIyMTMiLCJUb3AiOjAuMCwiTGVmdCI6MC4wLCJSaWdodCI6MC4wLCJCb3R0b20iOjAuMH0sIkJhY2tncm91bmQiOnsiJGlkIjoiMjIxNCIsIkNvbG9yIjp7IiRpZCI6IjIyMTUiLCJBIjoyNTUsIlIiOjIzNywiRyI6MTI1LCJCIjo0OX19LCJJc1Zpc2libGUiOnRydWUsIldpZHRoIjowLjAsIkhlaWdodCI6MC4wLCJCb3JkZXJTdHlsZSI6eyIkaWQiOiIyMjE2IiwiTGluZUNvbG9yIjpudWxsLCJMaW5lV2VpZ2h0IjowLjAsIkxpbmVUeXBlIjowLCJQYXJlbnRTdHlsZSI6bnVsbH0sIlBhcmVudFN0eWxlIjpudWxsfSwiSG9yaXpvbnRhbENvbm5lY3RvclN0eWxlIjp7IiRpZCI6IjIyMTciLCJMaW5lQ29sb3IiOnsiJGlkIjoiMjIxOCIsIiR0eXBlIjoiTkxSRS5Db21tb24uRG9tLlNvbGlkQ29sb3JCcnVzaCwgTkxSRS5Db21tb24iLCJDb2xvciI6eyIkaWQiOiIyMjE5IiwiQSI6NTEsIlIiOjIxLCJHIjo5NiwiQiI6MTMwfX0sIkxpbmVXZWlnaHQiOjEuMCwiTGluZVR5cGUiOjAsIlBhcmVudFN0eWxlIjpudWxsfSwiVmVydGljYWxDb25uZWN0b3JTdHlsZSI6eyIkaWQiOiIyMjIwIiwiTGluZUNvbG9yIjp7IiRpZCI6IjIyMjEiLCIkdHlwZSI6Ik5MUkUuQ29tbW9uLkRvbS5Tb2xpZENvbG9yQnJ1c2gsIE5MUkUuQ29tbW9uIiwiQ29sb3IiOnsiJGlkIjoiMjIyMiIsIkEiOjUxLCJSIjoyMSwiRyI6OTYsIkIiOjEzMH19LCJMaW5lV2VpZ2h0IjowLjAsIkxpbmVUeXBlIjowLCJQYXJlbnRTdHlsZSI6bnVsbH0sIk1hcmdpbiI6bnVsbCwiU3RhcnREYXRlUG9zaXRpb24iOjQsIkVuZERhdGVQb3NpdGlvbiI6NCwiRGF0ZUlzVmlzaWJsZSI6dHJ1ZSwiVGl0bGVQb3NpdGlvbiI6MywiRHVyYXRpb25Qb3NpdGlvbiI6NiwiUGVyY2VudGFnZUNvbXBsZXRlZFBvc2l0aW9uIjoyLCJTcGFjaW5nIjozLCJJc0JlbG93VGltZWJhbmQiOmZhbHNlLCJQZXJjZW50YWdlQ29tcGxldGVTaGFwZU9wYWNpdHkiOjM1LCJTaGFwZVN0eWxlIjp7IiRpZCI6IjIyMjMiLCJNYXJnaW4iOnsiJGlkIjoiMjIyNCIsIlRvcCI6MC4wLCJMZWZ0Ijo0LjAsIlJpZ2h0Ijo0LjAsIkJvdHRvbSI6MC4wfSwiUGFkZGluZyI6eyIkaWQiOiIyMjI1IiwiVG9wIjowLjAsIkxlZnQiOjAuMCwiUmlnaHQiOjAuMCwiQm90dG9tIjowLjB9LCJCYWNrZ3JvdW5kIjp7IiRpZCI6IjIyMjYiLCJDb2xvciI6eyIkaWQiOiIyMjI3IiwiQSI6MjU1LCJSIjoyMSwiRyI6OTYsIkIiOjEzMH19LCJJc1Zpc2libGUiOnRydWUsIldpZHRoIjowLjAsIkhlaWdodCI6MTAuMCwiQm9yZGVyU3R5bGUiOnsiJGlkIjoiMjIyOCIsIkxpbmVDb2xvciI6eyIkaWQiOiIyMjI5IiwiJHR5cGUiOiJOTFJFLkNvbW1vbi5Eb20uU29saWRDb2xvckJydXNoLCBOTFJFLkNvbW1vbiIsIkNvbG9yIjp7IiRpZCI6IjIyMzAiLCJBIjoyNTUsIlIiOjIzNCwiRyI6MjIsIkIiOjMwfX0sIkxpbmVXZWlnaHQiOjAuMCwiTGluZVR5cGUiOjAsIlBhcmVudFN0eWxlIjpudWxsfSwiUGFyZW50U3R5bGUiOm51bGx9LCJUaXRsZVN0eWxlIjp7IiRpZCI6IjIyMzEiLCJGb250U2V0dGluZ3MiOnsiJGlkIjoiMjIzMiIsIkZvbnRTaXplIjoxMSwiRm9udE5hbWUiOiJDYWxpYnJpIiwiSXNCb2xkIjpmYWxzZSwiSXNJdGFsaWMiOmZhbHNlLCJJc1VuZGVybGluZWQiOmZhbHNlLCJQYXJlbnRTdHlsZSI6bnVsbH0sIkF1dG9TaXplIjowLCJGb3JlZ3JvdW5kIjp7IiRpZCI6IjIyMzMiLCJDb2xvciI6eyIkaWQiOiIyMjM0IiwiQSI6MjU1LCJSIjowLCJHIjowLCJCIjowfX0sIk1heFdpZHRoIjoyMDAuMCwiTWF4SGVpZ2h0IjoiSW5maW5pdHkiLCJTbWFydEZvcmVncm91bmRJc0FjdGl2ZSI6ZmFsc2UsIkhvcml6b250YWxBbGlnbm1lbnQiOjIsIlZlcnRpY2FsQWxpZ25tZW50IjoxLCJTbWFydEZvcmVncm91bmQiOm51bGwsIkJhY2tncm91bmRGaWxsVHlwZSI6MCwiTWFyZ2luIjp7IiRpZCI6IjIyMzUiLCJUb3AiOjAuMCwiTGVmdCI6MC4wLCJSaWdodCI6MC4wLCJCb3R0b20iOjAuMH0sIlBhZGRpbmciOnsiJGlkIjoiMjIzNiIsIlRvcCI6MC4wLCJMZWZ0IjowLjAsIlJpZ2h0IjowLjAsIkJvdHRvbSI6MC4wfSwiQmFja2dyb3VuZCI6eyIkaWQiOiIyMjM3IiwiQ29sb3IiOnsiJGlkIjoiMjIzOCIsIkEiOjI1NSwiUiI6MCwiRyI6MCwiQiI6MH19LCJJc1Zpc2libGUiOnRydWUsIldpZHRoIjowLjAsIkhlaWdodCI6MC4wLCJCb3JkZXJTdHlsZSI6eyIkaWQiOiIyMjM5IiwiTGluZUNvbG9yIjpudWxsLCJMaW5lV2VpZ2h0IjowLjAsIkxpbmVUeXBlIjowLCJQYXJlbnRTdHlsZSI6bnVsbH0sIlBhcmVudFN0eWxlIjpudWxsfSwiRGF0ZVN0eWxlIjp7IiRpZCI6IjIyNDAiLCJGb250U2V0dGluZ3MiOnsiJGlkIjoiMjI0MSIsIkZvbnRTaXplIjoxMCwiRm9udE5hbWUiOiJDYWxpYnJpIiwiSXNCb2xkIjpmYWxzZSwiSXNJdGFsaWMiOmZhbHNlLCJJc1VuZGVybGluZWQiOmZhbHNlLCJQYXJlbnRTdHlsZSI6bnVsbH0sIkF1dG9TaXplIjowLCJGb3JlZ3JvdW5kIjp7IiRpZCI6IjIyNDIiLCJDb2xvciI6eyIkaWQiOiIyMjQzIiwiQSI6MjU1LCJSIjoxNCwiRyI6NDAsIkIiOjY1fX0sIk1heFdpZHRoIjoyMDAuMCwiTWF4SGVpZ2h0IjoiSW5maW5pdHkiLCJTbWFydEZvcmVncm91bmRJc0FjdGl2ZSI6ZmFsc2UsIkhvcml6b250YWxBbGlnbm1lbnQiOjAsIlZlcnRpY2FsQWxpZ25tZW50IjoxLCJTbWFydEZvcmVncm91bmQiOm51bGwsIkJhY2tncm91bmRGaWxsVHlwZSI6MCwiTWFyZ2luIjp7IiRpZCI6IjIyNDQiLCJUb3AiOjAuMCwiTGVmdCI6MC4wLCJSaWdodCI6MC4wLCJCb3R0b20iOjAuMH0sIlBhZGRpbmciOnsiJGlkIjoiMjI0NSIsIlRvcCI6MC4wLCJMZWZ0IjowLjAsIlJpZ2h0IjowLjAsIkJvdHRvbSI6MC4wfSwiQmFja2dyb3VuZCI6eyIkaWQiOiIyMjQ2IiwiQ29sb3IiOnsiJGlkIjoiMjI0NyIsIkEiOjI1NSwiUiI6MTQsIkciOjQwLCJCIjo2NX19LCJJc1Zpc2libGUiOnRydWUsIldpZHRoIjowLjAsIkhlaWdodCI6MC4wLCJCb3JkZXJTdHlsZSI6eyIkaWQiOiIyMjQ4IiwiTGluZUNvbG9yIjpudWxsLCJMaW5lV2VpZ2h0IjowLjAsIkxpbmVUeXBlIjowLCJQYXJlbnRTdHlsZSI6bnVsbH0sIlBhcmVudFN0eWxlIjpudWxsfSwiRGF0ZUZvcm1hdCI6eyIkaWQiOiIyMjQ5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IyNTAiLCJGb3JtYXQiOjAsIklzVmlzaWJsZSI6ZmFsc2UsIkxhc3RLbm93blZpc2liaWxpdHlTdGF0ZSI6ZmFsc2V9LCJJc1Zpc2libGUiOnRydWUsIlBhcmVudFN0eWxlIjpudWxsLCJfZXhwbGljaXRseVNldCI6eyIkaWQiOiIyMjUxIiwiU2hhcGVTdHlsZSI6ZmFsc2UsIlRpdGxlU3R5bGUiOmZhbHNlLCJEYXRlU3R5bGUiOmZhbHNlLCJIb3Jpem9udGFsQ29ubmVjdG9yU3R5bGUiOmZhbHNlLCJWZXJ0aWNhbENvbm5lY3RvclN0eWxlIjpmYWxzZSwiUGVyY2VudGFnZUNvbXBsZXRlU2hhcGVPcGFjaXR5IjpmYWxzZSwiU2hhcGUiOmZhbHNlLCJTaGFwZVRoaWNrbmVzcyI6ZmFsc2UsIkR1cmF0aW9uRm9ybWF0IjpmYWxzZSwiSW5jbHVkZU5vbldvcmtpbmdEYXlzSW5EdXJhdGlvbiI6ZmFsc2UsIk1hcmdpbiI6ZmFsc2UsIlN0YXJ0RGF0ZVBvc2l0aW9uIjpmYWxzZSwiRW5kRGF0ZVBvc2l0aW9uIjpmYWxzZSwiVGl0bGVQb3NpdGlvbiI6ZmFsc2UsIkR1cmF0aW9uUG9zaXRpb24iOmZhbHNlLCJQZXJjZW50YWdlQ29tcGxldGVkUG9zaXRpb24iOmZhbHNlLCJTcGFjaW5nIjpmYWxzZSwiSXNCZWxvd1RpbWViYW5kIjpmYWxzZSwiRGF0ZUZvcm1hdCI6ZmFsc2UsIldlZWtOdW1iZXJpbmciOmZhbHNlLCJJc1Zpc2libGUiOmZhbHNlfX0sIkRlZmF1bHRTd2ltbGFuZU1pbGVzdG9uZVN0eWxlIjpudWxsLCJHcmlkbGluZVBhbmVsU3R5bGUiOnsiJGlkIjoiMjI1MiIsIkdyaWRsaW5lU3R5bGUiOnsiJGlkIjoiMjI1MyIsIkxpbmVDb2xvciI6eyIkaWQiOiIyMjU0IiwiJHR5cGUiOiJOTFJFLkNvbW1vbi5Eb20uU29saWRDb2xvckJydXNoLCBOTFJFLkNvbW1vbiIsIkNvbG9yIjp7IiRpZCI6IjIyNTUiLCJBIjozOCwiUiI6OTEsIkciOjE1NSwiQiI6MjEzfX0sIkxpbmVXZWlnaHQiOjEuMCwiTGluZVR5cGUiOjAsIlBhcmVudFN0eWxlIjpudWxsfSwiTWFyZ2luIjp7IiRpZCI6IjIyNTYiLCJUb3AiOjAuMCwiTGVmdCI6MC4wLCJSaWdodCI6MC4wLCJCb3R0b20iOjAuMH0sIlBhZGRpbmciOnsiJGlkIjoiMjI1NyIsIlRvcCI6MC4wLCJMZWZ0IjowLjAsIlJpZ2h0IjowLjAsIkJvdHRvbSI6MC4wfSwiQmFja2dyb3VuZCI6bnVsbCwiSXNWaXNpYmxlIjp0cnVlLCJXaWR0aCI6MC4wLCJIZWlnaHQiOjAuMCwiQm9yZGVyU3R5bGUiOnsiJGlkIjoiMjI1OCIsIkxpbmVDb2xvciI6bnVsbCwiTGluZVdlaWdodCI6MC4wLCJMaW5lVHlwZSI6MCwiUGFyZW50U3R5bGUiOm51bGx9LCJQYXJlbnRTdHlsZSI6bnVsbH0sIkFjdGl2aXR5TGluZVBhbmVsU3R5bGUiOnsiJGlkIjoiMjI1OSIsIkFjdGl2aXR5TGluZVN0eWxlIjp7IiRpZCI6IjIyNjAiLCJMaW5lQ29sb3IiOnsiJGlkIjoiMjI2MSIsIiR0eXBlIjoiTkxSRS5Db21tb24uRG9tLlNvbGlkQ29sb3JCcnVzaCwgTkxSRS5Db21tb24iLCJDb2xvciI6eyIkaWQiOiIyMjYyIiwiQSI6MzgsIlIiOjY4LCJHIjoxMTQsIkIiOjE5Nn19LCJMaW5lV2VpZ2h0IjoxLjAsIkxpbmVUeXBlIjowLCJQYXJlbnRTdHlsZSI6bnVsbH0sIk1hcmdpbiI6eyIkaWQiOiIyMjYzIiwiVG9wIjowLjAsIkxlZnQiOjAuMCwiUmlnaHQiOjAuMCwiQm90dG9tIjowLjB9LCJQYWRkaW5nIjp7IiRpZCI6IjIyNjQiLCJUb3AiOjAuMCwiTGVmdCI6MC4wLCJSaWdodCI6MC4wLCJCb3R0b20iOjAuMH0sIkJhY2tncm91bmQiOm51bGwsIklzVmlzaWJsZSI6dHJ1ZSwiV2lkdGgiOjAuMCwiSGVpZ2h0IjowLjAsIkJvcmRlclN0eWxlIjp7IiRpZCI6IjIyNjUiLCJMaW5lQ29sb3IiOm51bGwsIkxpbmVXZWlnaHQiOjAuMCwiTGluZVR5cGUiOjAsIlBhcmVudFN0eWxlIjpudWxsfSwiUGFyZW50U3R5bGUiOm51bGx9LCJfc2VsZWN0ZWRUaGVtZVByZXNldENvbG9ycyI6eyIkaWQiOiIyMjY2IiwiVGV4dExpZ2h0Ijp7IiRpZCI6IjIyNjciLCJBIjoyNTUsIlIiOjI1NSwiRyI6MjU1LCJCIjoyNTV9LCJUZXh0RGFyayI6eyIkaWQiOiIyMjY4IiwiQSI6MjU1LCJSIjowLCJHIjowLCJCIjowfSwiQWNjZW50MSI6eyIkaWQiOiIyMjY5IiwiQSI6MjU1LCJSIjoyMzIsIkciOjIzMiwiQiI6MjMyfSwiQWNjZW50MiI6eyIkaWQiOiIyMjcwIiwiQSI6MjU1LCJSIjoxNCwiRyI6NDAsIkIiOjY1fSwiQWNjZW50MyI6eyIkaWQiOiIyMjcxIiwiQSI6MjU1LCJSIjoyMSwiRyI6OTYsIkIiOjEzMH0sIkFjY2VudDQiOnsiJGlkIjoiMjI3MiIsIkEiOjI1NSwiUiI6MjMzLCJHIjoxMTMsIkIiOjUwfSwiQWNjZW50NSI6eyIkaWQiOiIyMjczIiwiQSI6MjU1LCJSIjoyNSwiRyI6MTA3LCJCIjozNn0sIkFjY2VudDYiOnsiJGlkIjoiMjI3NCIsIkEiOjI1NSwiUiI6MTUsIkciOjE1OCwiQiI6MjEzfSwiQWNjZW50NyI6eyIkaWQiOiIyMjc1IiwiQSI6MjU1LCJSIjoxNjAsIkciOjQzLCJCIjoxNDd9LCJBY2NlbnQ4Ijp7IiRpZCI6IjIyNzYiLCJBIjoyNTUsIlIiOjc4LCJHIjoxNjcsIkIiOjQ2fX0sIlNob3dFbGFwc2VkVGltZUdyYWRpZW50U3R5bGUiOmZhbHNlLCJUaW1lYmFuZFJlc2VydmVkTGVmdEFyZWFTdHlsZSI6eyIkaWQiOiIyMjc3IiwiQWN0aXZpdHlIZWFkZXJXaWR0aCI6MC4wLCJJc1NldCI6ZmFsc2V9LCJEZWZhdWx0U3dpbWxhbmVTdHlsZSI6bnVsbCwiRGVmYXVsdFN3aW1sYW5lVjJTdHlsZSI6eyIkaWQiOiIyMjc4IiwiU3R5bGVJZCI6IjMzMmNmYjEzLWI0MDEtNGVjMy1iNjU1LTczOTY4ZDA0ZDc0OSIsIkhlYWRlclN0eWxlIjp7IiRpZCI6IjIyNzkiLCJUZXh0SXNWZXJ0aWNhbCI6ZmFsc2UsIlRleHRTdHlsZSI6eyIkaWQiOiIyMjgwIiwiRm9udFNldHRpbmdzIjp7IiRpZCI6IjIyODEiLCJGb250U2l6ZSI6MTEsIkZvbnROYW1lIjoiQ2FsaWJyaSIsIklzQm9sZCI6ZmFsc2UsIklzSXRhbGljIjpmYWxzZSwiSXNVbmRlcmxpbmVkIjpmYWxzZSwiUGFyZW50U3R5bGUiOm51bGx9LCJBdXRvU2l6ZSI6MiwiRm9yZWdyb3VuZCI6eyIkaWQiOiIyMjgyIiwiQ29sb3IiOnsiJGlkIjoiMjI4MyIsIkEiOjI1NSwiUiI6MjU1LCJHIjoyNTUsIkIiOjI1NX19LCJNYXhXaWR0aCI6IkluZmluaXR5IiwiTWF4SGVpZ2h0IjoiSW5maW5pdHkiLCJTbWFydEZvcmVncm91bmRJc0FjdGl2ZSI6ZmFsc2UsIkhvcml6b250YWxBbGlnbm1lbnQiOjAsIlZlcnRpY2FsQWxpZ25tZW50IjowLCJTbWFydEZvcmVncm91bmQiOm51bGwsIkJhY2tncm91bmRGaWxsVHlwZSI6MCwiTWFyZ2luIjp7IiRpZCI6IjIyODQiLCJUb3AiOjAuMCwiTGVmdCI6MC4wLCJSaWdodCI6MC4wLCJCb3R0b20iOjAuMH0sIlBhZGRpbmciOnsiJGlkIjoiMjI4NSIsIlRvcCI6MC4wLCJMZWZ0IjowLjAsIlJpZ2h0IjowLjAsIkJvdHRvbSI6MC4wfSwiQmFja2dyb3VuZCI6eyIkaWQiOiIyMjg2IiwiQ29sb3IiOnsiJGlkIjoiMjI4NyIsIkEiOjI1NSwiUiI6MjU1LCJHIjoyNTUsIkIiOjI1NX19LCJJc1Zpc2libGUiOnRydWUsIldpZHRoIjowLjAsIkhlaWdodCI6MC4wLCJCb3JkZXJTdHlsZSI6bnVsbCwiUGFyZW50U3R5bGUiOm51bGx9LCJSZWN0YW5nbGVTdHlsZSI6eyIkaWQiOiIyMjg4IiwiTWFyZ2luIjp7IiRpZCI6IjIyODkiLCJUb3AiOjAuMCwiTGVmdCI6MC4wLCJSaWdodCI6MC4wLCJCb3R0b20iOjAuMH0sIlBhZGRpbmciOnsiJGlkIjoiMjI5MCIsIlRvcCI6MC4wLCJMZWZ0IjowLjAsIlJpZ2h0IjowLjAsIkJvdHRvbSI6MC4wfSwiQmFja2dyb3VuZCI6eyIkaWQiOiIyMjkxIiwiQ29sb3IiOnsiJGlkIjoiMjI5MiIsIkEiOjI1NSwiUiI6MjEsIkciOjk2LCJCIjoxMzB9fSwiSXNWaXNpYmxlIjp0cnVlLCJXaWR0aCI6MC4wLCJIZWlnaHQiOjAuMCwiQm9yZGVyU3R5bGUiOnsiJGlkIjoiMjI5MyIsIkxpbmVDb2xvciI6eyIkaWQiOiIyMjk0IiwiJHR5cGUiOiJOTFJFLkNvbW1vbi5Eb20uU29saWRDb2xvckJydXNoLCBOTFJFLkNvbW1vbiIsIkNvbG9yIjp7IiRpZCI6IjIyOTUiLCJBIjoyNTUsIlIiOjI1NSwiRyI6MjU1LCJCIjoyNTV9fSwiTGluZVdlaWdodCI6MC4wLCJMaW5lVHlwZSI6MCwiUGFyZW50U3R5bGUiOm51bGx9LCJQYXJlbnRTdHlsZSI6bnVsbH0sIk1hcmdpbiI6eyIkaWQiOiIyMjk2IiwiVG9wIjowLjAsIkxlZnQiOjAuMCwiUmlnaHQiOjAuMCwiQm90dG9tIjowLjB9LCJQYWRkaW5nIjp7IiRpZCI6IjIyOTciLCJUb3AiOjAuMCwiTGVmdCI6MC4wLCJSaWdodCI6MC4wLCJCb3R0b20iOjAuMH0sIkJhY2tncm91bmQiOm51bGwsIklzVmlzaWJsZSI6dHJ1ZSwiV2lkdGgiOjAuMCwiSGVpZ2h0IjowLjAsIkJvcmRlclN0eWxlIjpudWxsLCJQYXJlbnRTdHlsZSI6bnVsbH0sIkJhY2tncm91bmRTdHlsZSI6eyIkaWQiOiIyMjk4IiwiTWFyZ2luIjp7IiRpZCI6IjIyOTkiLCJUb3AiOjAuMCwiTGVmdCI6MC4wLCJSaWdodCI6MC4wLCJCb3R0b20iOjAuMH0sIlBhZGRpbmciOnsiJGlkIjoiMjMwMCIsIlRvcCI6MC4wLCJMZWZ0IjowLjAsIlJpZ2h0IjowLjAsIkJvdHRvbSI6MC4wfSwiQmFja2dyb3VuZCI6eyIkaWQiOiIyMzAxIiwiQ29sb3IiOnsiJGlkIjoiMjMwMiIsIkEiOjUxLCJSIjoyMDAsIkciOjIwMCwiQiI6MjAwfX0sIklzVmlzaWJsZSI6dHJ1ZSwiV2lkdGgiOjAuMCwiSGVpZ2h0IjowLjAsIkJvcmRlclN0eWxlIjp7IiRpZCI6IjIzMDMiLCJMaW5lQ29sb3IiOnsiJGlkIjoiMjMwNCIsIiR0eXBlIjoiTkxSRS5Db21tb24uRG9tLlNvbGlkQ29sb3JCcnVzaCwgTkxSRS5Db21tb24iLCJDb2xvciI6eyIkaWQiOiIyMzA1IiwiQSI6MjU1LCJSIjoyMzQsIkciOjIyLCJCIjozMH19LCJMaW5lV2VpZ2h0IjowLjAsIkxpbmVUeXBlIjowLCJQYXJlbnRTdHlsZSI6bnVsbH0sIlBhcmVudFN0eWxlIjpudWxsfSwiSXNBYm92ZVRpbWViYW5kIjpmYWxzZSwiU3BhY2luZyI6MywiRGVmYXVsdFN3aW1sYW5lVGFza1N0eWxlIjp7IiRpZCI6IjIzMDYiLCIkdHlwZSI6Ik5MUkUuQ29tbW9uLkRvbS5TdHlsZXMuRXhwbGljaXRTZXRhYmxlVGFza1N0eWxlLCBOTFJFLkNvbW1vbiIsIlNoYXBlIjoxLCJTaGFwZVRoaWNrbmVzcyI6MCwiRHVyYXRpb25Gb3JtYXQiOjAsIkluY2x1ZGVOb25Xb3JraW5nRGF5c0luRHVyYXRpb24iOmZhbHNlLCJQZXJjZW50YWdlQ29tcGxldGVTdHlsZSI6eyIkaWQiOiIyMzA3IiwiRm9udFNldHRpbmdzIjp7IiRpZCI6IjIzMDgiLCJGb250U2l6ZSI6MTAsIkZvbnROYW1lIjoiQ2FsaWJyaSIsIklzQm9sZCI6ZmFsc2UsIklzSXRhbGljIjpmYWxzZSwiSXNVbmRlcmxpbmVkIjpmYWxzZSwiUGFyZW50U3R5bGUiOm51bGx9LCJBdXRvU2l6ZSI6MCwiRm9yZWdyb3VuZCI6eyIkaWQiOiIyMzA5IiwiQ29sb3IiOnsiJGlkIjoiMjMxMCIsIkEiOjI1NSwiUiI6MjMyLCJHIjoyMzIsIkIiOjIzMn19LCJNYXhXaWR0aCI6MjAwLjAsIk1heEhlaWdodCI6IkluZmluaXR5IiwiU21hcnRGb3JlZ3JvdW5kSXNBY3RpdmUiOmZhbHNlLCJIb3Jpem9udGFsQWxpZ25tZW50IjoxLCJWZXJ0aWNhbEFsaWdubWVudCI6MSwiU21hcnRGb3JlZ3JvdW5kIjpudWxsLCJCYWNrZ3JvdW5kRmlsbFR5cGUiOjAsIk1hcmdpbiI6eyIkaWQiOiIyMzExIiwiVG9wIjowLjAsIkxlZnQiOjAuMCwiUmlnaHQiOjAuMCwiQm90dG9tIjowLjB9LCJQYWRkaW5nIjp7IiRpZCI6IjIzMTIiLCJUb3AiOjAuMCwiTGVmdCI6MC4wLCJSaWdodCI6MC4wLCJCb3R0b20iOjAuMH0sIkJhY2tncm91bmQiOnsiJGlkIjoiMjMxMyIsIkNvbG9yIjp7IiRpZCI6IjIzMTQiLCJBIjo4OSwiUiI6MCwiRyI6MCwiQiI6MH19LCJJc1Zpc2libGUiOnRydWUsIldpZHRoIjowLjAsIkhlaWdodCI6MC4wLCJCb3JkZXJTdHlsZSI6eyIkaWQiOiIyMzE1IiwiTGluZUNvbG9yIjpudWxsLCJMaW5lV2VpZ2h0IjowLjAsIkxpbmVUeXBlIjowLCJQYXJlbnRTdHlsZSI6bnVsbH0sIlBhcmVudFN0eWxlIjpudWxsfSwiRHVyYXRpb25TdHlsZSI6eyIkaWQiOiIyMzE2IiwiRm9udFNldHRpbmdzIjp7IiRpZCI6IjIzMTciLCJGb250U2l6ZSI6MTAsIkZvbnROYW1lIjoiQ2FsaWJyaSIsIklzQm9sZCI6ZmFsc2UsIklzSXRhbGljIjpmYWxzZSwiSXNVbmRlcmxpbmVkIjpmYWxzZSwiUGFyZW50U3R5bGUiOm51bGx9LCJBdXRvU2l6ZSI6MCwiRm9yZWdyb3VuZCI6eyIkaWQiOiIyMzE4IiwiQ29sb3IiOnsiJGlkIjoiMjMxOSIsIkEiOjI1NSwiUiI6MjM3LCJHIjoxMjUsIkIiOjQ5fX0sIk1heFdpZHRoIjoyMDAuMCwiTWF4SGVpZ2h0IjoiSW5maW5pdHkiLCJTbWFydEZvcmVncm91bmRJc0FjdGl2ZSI6ZmFsc2UsIkhvcml6b250YWxBbGlnbm1lbnQiOjAsIlZlcnRpY2FsQWxpZ25tZW50IjoxLCJTbWFydEZvcmVncm91bmQiOm51bGwsIkJhY2tncm91bmRGaWxsVHlwZSI6MCwiTWFyZ2luIjp7IiRpZCI6IjIzMjAiLCJUb3AiOjAuMCwiTGVmdCI6MC4wLCJSaWdodCI6MC4wLCJCb3R0b20iOjAuMH0sIlBhZGRpbmciOnsiJGlkIjoiMjMyMSIsIlRvcCI6MC4wLCJMZWZ0IjowLjAsIlJpZ2h0IjowLjAsIkJvdHRvbSI6MC4wfSwiQmFja2dyb3VuZCI6eyIkaWQiOiIyMzIyIiwiQ29sb3IiOnsiJGlkIjoiMjMyMyIsIkEiOjI1NSwiUiI6MjM3LCJHIjoxMjUsIkIiOjQ5fX0sIklzVmlzaWJsZSI6dHJ1ZSwiV2lkdGgiOjAuMCwiSGVpZ2h0IjowLjAsIkJvcmRlclN0eWxlIjp7IiRpZCI6IjIzMjQiLCJMaW5lQ29sb3IiOm51bGwsIkxpbmVXZWlnaHQiOjAuMCwiTGluZVR5cGUiOjAsIlBhcmVudFN0eWxlIjpudWxsfSwiUGFyZW50U3R5bGUiOm51bGx9LCJIb3Jpem9udGFsQ29ubmVjdG9yU3R5bGUiOnsiJGlkIjoiMjMyNSIsIkxpbmVDb2xvciI6eyIkaWQiOiIyMzI2IiwiJHR5cGUiOiJOTFJFLkNvbW1vbi5Eb20uU29saWRDb2xvckJydXNoLCBOTFJFLkNvbW1vbiIsIkNvbG9yIjp7IiRpZCI6IjIzMjciLCJBIjoyNTUsIlIiOjAsIkciOjAsIkIiOjB9fSwiTGluZVdlaWdodCI6MC4wLCJMaW5lVHlwZSI6MCwiUGFyZW50U3R5bGUiOm51bGx9LCJWZXJ0aWNhbENvbm5lY3RvclN0eWxlIjp7IiRpZCI6IjIzMjgiLCJMaW5lQ29sb3IiOnsiJGlkIjoiMjMyOSIsIiR0eXBlIjoiTkxSRS5Db21tb24uRG9tLlNvbGlkQ29sb3JCcnVzaCwgTkxSRS5Db21tb24iLCJDb2xvciI6eyIkaWQiOiIyMzMwIiwiQSI6MjU1LCJSIjowLCJHIjowLCJCIjowfX0sIkxpbmVXZWlnaHQiOjAuMCwiTGluZVR5cGUiOjAsIlBhcmVudFN0eWxlIjpudWxsfSwiTWFyZ2luIjpudWxsLCJTdGFydERhdGVQb3NpdGlvbiI6MywiRW5kRGF0ZVBvc2l0aW9uIjozLCJEYXRlSXNWaXNpYmxlIjp0cnVlLCJUaXRsZVBvc2l0aW9uIjo0LCJEdXJhdGlvblBvc2l0aW9uIjo2LCJQZXJjZW50YWdlQ29tcGxldGVkUG9zaXRpb24iOjIsIlNwYWNpbmciOjMsIklzQmVsb3dUaW1lYmFuZCI6ZmFsc2UsIlBlcmNlbnRhZ2VDb21wbGV0ZVNoYXBlT3BhY2l0eSI6MzUsIlNoYXBlU3R5bGUiOnsiJGlkIjoiMjMzMSIsIk1hcmdpbiI6eyIkaWQiOiIyMzMyIiwiVG9wIjowLjAsIkxlZnQiOjQuMCwiUmlnaHQiOjQuMCwiQm90dG9tIjowLjB9LCJQYWRkaW5nIjp7IiRpZCI6IjIzMzMiLCJUb3AiOjAuMCwiTGVmdCI6MC4wLCJSaWdodCI6MC4wLCJCb3R0b20iOjAuMH0sIkJhY2tncm91bmQiOnsiJGlkIjoiMjMzNCIsIkNvbG9yIjp7IiRpZCI6IjIzMzUiLCJBIjoyNTUsIlIiOjIxLCJHIjo5NiwiQiI6MTMwfX0sIklzVmlzaWJsZSI6dHJ1ZSwiV2lkdGgiOjAuMCwiSGVpZ2h0IjoxMC4wLCJCb3JkZXJTdHlsZSI6eyIkaWQiOiIyMzM2IiwiTGluZUNvbG9yIjp7IiRpZCI6IjIzMzciLCIkdHlwZSI6Ik5MUkUuQ29tbW9uLkRvbS5Tb2xpZENvbG9yQnJ1c2gsIE5MUkUuQ29tbW9uIiwiQ29sb3IiOnsiJGlkIjoiMjMzOCIsIkEiOjI1NSwiUiI6MjM0LCJHIjoyMiwiQiI6MzB9fSwiTGluZVdlaWdodCI6MC4wLCJMaW5lVHlwZSI6MCwiUGFyZW50U3R5bGUiOm51bGx9LCJQYXJlbnRTdHlsZSI6bnVsbH0sIlRpdGxlU3R5bGUiOnsiJGlkIjoiMjMzOSIsIkZvbnRTZXR0aW5ncyI6eyIkaWQiOiIyMzQwIiwiRm9udFNpemUiOjExLCJGb250TmFtZSI6IkNhbGlicmkiLCJJc0JvbGQiOmZhbHNlLCJJc0l0YWxpYyI6ZmFsc2UsIklzVW5kZXJsaW5lZCI6ZmFsc2UsIlBhcmVudFN0eWxlIjpudWxsfSwiQXV0b1NpemUiOjAsIkZvcmVncm91bmQiOnsiJGlkIjoiMjM0MSIsIkNvbG9yIjp7IiRpZCI6IjIzNDI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MjM0MyIsIlRvcCI6MC4wLCJMZWZ0IjowLjAsIlJpZ2h0IjowLjAsIkJvdHRvbSI6MC4wfSwiUGFkZGluZyI6eyIkaWQiOiIyMzQ0IiwiVG9wIjowLjAsIkxlZnQiOjAuMCwiUmlnaHQiOjAuMCwiQm90dG9tIjowLjB9LCJCYWNrZ3JvdW5kIjp7IiRpZCI6IjIzNDUiLCJDb2xvciI6eyIkaWQiOiIyMzQ2IiwiQSI6MjU1LCJSIjowLCJHIjowLCJCIjowfX0sIklzVmlzaWJsZSI6dHJ1ZSwiV2lkdGgiOjAuMCwiSGVpZ2h0IjowLjAsIkJvcmRlclN0eWxlIjp7IiRpZCI6IjIzNDciLCJMaW5lQ29sb3IiOm51bGwsIkxpbmVXZWlnaHQiOjAuMCwiTGluZVR5cGUiOjAsIlBhcmVudFN0eWxlIjpudWxsfSwiUGFyZW50U3R5bGUiOm51bGx9LCJEYXRlU3R5bGUiOnsiJGlkIjoiMjM0OCIsIkZvbnRTZXR0aW5ncyI6eyIkaWQiOiIyMzQ5IiwiRm9udFNpemUiOjEwLCJGb250TmFtZSI6IkNhbGlicmkiLCJJc0JvbGQiOmZhbHNlLCJJc0l0YWxpYyI6ZmFsc2UsIklzVW5kZXJsaW5lZCI6ZmFsc2UsIlBhcmVudFN0eWxlIjpudWxsfSwiQXV0b1NpemUiOjAsIkZvcmVncm91bmQiOnsiJGlkIjoiMjM1MCIsIkNvbG9yIjp7IiRpZCI6IjIzNTEiLCJBIjoyNTUsIlIiOjE0LCJHIjo0MCwiQiI6NjV9fSwiTWF4V2lkdGgiOjIwMC4wLCJNYXhIZWlnaHQiOiJJbmZpbml0eSIsIlNtYXJ0Rm9yZWdyb3VuZElzQWN0aXZlIjpmYWxzZSwiSG9yaXpvbnRhbEFsaWdubWVudCI6MiwiVmVydGljYWxBbGlnbm1lbnQiOjEsIlNtYXJ0Rm9yZWdyb3VuZCI6bnVsbCwiQmFja2dyb3VuZEZpbGxUeXBlIjowLCJNYXJnaW4iOnsiJGlkIjoiMjM1MiIsIlRvcCI6MC4wLCJMZWZ0IjowLjAsIlJpZ2h0IjowLjAsIkJvdHRvbSI6MC4wfSwiUGFkZGluZyI6eyIkaWQiOiIyMzUzIiwiVG9wIjowLjAsIkxlZnQiOjAuMCwiUmlnaHQiOjAuMCwiQm90dG9tIjowLjB9LCJCYWNrZ3JvdW5kIjp7IiRpZCI6IjIzNTQiLCJDb2xvciI6eyIkaWQiOiIyMzU1IiwiQSI6MjU1LCJSIjoxNCwiRyI6NDAsIkIiOjY1fX0sIklzVmlzaWJsZSI6dHJ1ZSwiV2lkdGgiOjAuMCwiSGVpZ2h0IjowLjAsIkJvcmRlclN0eWxlIjp7IiRpZCI6IjIzNTYiLCJMaW5lQ29sb3IiOm51bGwsIkxpbmVXZWlnaHQiOjAuMCwiTGluZVR5cGUiOjAsIlBhcmVudFN0eWxlIjpudWxsfSwiUGFyZW50U3R5bGUiOm51bGx9LCJEYXRlRm9ybWF0Ijp7IiRpZCI6IjIzNTc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MjM1OCIsIkZvcm1hdCI6MCwiSXNWaXNpYmxlIjpmYWxzZSwiTGFzdEtub3duVmlzaWJpbGl0eVN0YXRlIjpmYWxzZX0sIklzVmlzaWJsZSI6dHJ1ZSwiUGFyZW50U3R5bGUiOm51bGwsIl9leHBsaWNpdGx5U2V0Ijp7IiRpZCI6IjIzNTkiLCJTaGFwZVN0eWxlIjpmYWxzZSwiVGl0bGVTdHlsZSI6ZmFsc2UsIkRhdGVTdHlsZSI6ZmFsc2UsIkhvcml6b250YWxDb25uZWN0b3JTdHlsZSI6ZmFsc2UsIlZlcnRpY2FsQ29ubmVjdG9yU3R5bGUiOmZhbHNlLCJQZXJjZW50YWdlQ29tcGxldGVTaGFwZU9wYWNpdHkiOmZhbHNlLCJTaGFwZSI6ZmFsc2UsIlNoYXBlVGhpY2tuZXNzIjpmYWxzZSwiRHVyYXRpb25Gb3JtYXQiOmZhbHNlLCJJbmNsdWRlTm9uV29ya2luZ0RheXNJbkR1cmF0aW9uIjpmYWxzZSwiTWFyZ2luIjpmYWxzZSwiU3RhcnREYXRlUG9zaXRpb24iOmZhbHNlLCJFbmREYXRlUG9zaXRpb24iOmZhbHNlLCJUaXRsZVBvc2l0aW9uIjpmYWxzZSwiRHVyYXRpb25Qb3NpdGlvbiI6ZmFsc2UsIlBlcmNlbnRhZ2VDb21wbGV0ZWRQb3NpdGlvbiI6ZmFsc2UsIlNwYWNpbmciOmZhbHNlLCJJc0JlbG93VGltZWJhbmQiOmZhbHNlLCJEYXRlRm9ybWF0IjpmYWxzZSwiV2Vla051bWJlcmluZyI6ZmFsc2UsIklzVmlzaWJsZSI6ZmFsc2V9fSwiRGVmYXVsdFN3aW1sYW5lTW90U3R5bGUiOnsiJGlkIjoiMjM2MCIsIlNoYXBlIjoxLCJDb25uZWN0b3JNYXJnaW4iOnsiJGlkIjoiMjM2MSIsIlRvcCI6MC4wLCJMZWZ0IjoyLjAsIlJpZ2h0IjoyLjAsIkJvdHRvbSI6MC4wfSwiQ29ubmVjdG9yU3R5bGUiOnsiJGlkIjoiMjM2MiIsIkxpbmVDb2xvciI6eyIkaWQiOiIyMzYzIiwiJHR5cGUiOiJOTFJFLkNvbW1vbi5Eb20uU29saWRDb2xvckJydXNoLCBOTFJFLkNvbW1vbiIsIkNvbG9yIjp7IiRpZCI6IjIzNjQiLCJBIjoxMjcsIlIiOjExLCJHIjo0OCwiQiI6NjV9fSwiTGluZVdlaWdodCI6MS4wLCJMaW5lVHlwZSI6MCwiUGFyZW50U3R5bGUiOm51bGx9LCJJc0JlbG93VGltZWJhbmQiOmZhbHNlLCJQb3NpdGlvbk9uVGFzayI6MSwiSGlkZURhdGUiOmZhbHNlLCJTaGFwZVNpemUiOjAsIlNwYWNpbmciOjAuMCwiUGFkZGluZyI6eyIkaWQiOiIyMzY1IiwiVG9wIjo1LjAsIkxlZnQiOjMuMCwiUmlnaHQiOjAuMCwiQm90dG9tIjoyLjB9LCJTaGFwZVN0eWxlIjp7IiRpZCI6IjIzNjYiLCJNYXJnaW4iOnsiJGlkIjoiMjM2NyIsIlRvcCI6MC4wLCJMZWZ0IjowLjAsIlJpZ2h0IjowLjAsIkJvdHRvbSI6MC4wfSwiUGFkZGluZyI6eyIkaWQiOiIyMzY4IiwiVG9wIjowLjAsIkxlZnQiOjAuMCwiUmlnaHQiOjAuMCwiQm90dG9tIjowLjB9LCJCYWNrZ3JvdW5kIjp7IiRpZCI6IjIzNjkiLCJDb2xvciI6eyIkaWQiOiIyMzcwIiwiQSI6MjU1LCJSIjoxMSwiRyI6NDgsIkIiOjY1fX0sIklzVmlzaWJsZSI6dHJ1ZSwiV2lkdGgiOjEyLjAsIkhlaWdodCI6MTQuMCwiQm9yZGVyU3R5bGUiOnsiJGlkIjoiMjM3MSIsIkxpbmVDb2xvciI6eyIkaWQiOiIyMzcyIiwiJHR5cGUiOiJOTFJFLkNvbW1vbi5Eb20uU29saWRDb2xvckJydXNoLCBOTFJFLkNvbW1vbiIsIkNvbG9yIjp7IiRpZCI6IjIzNzMiLCJBIjoyNTUsIlIiOjI1NSwiRyI6MCwiQiI6MH19LCJMaW5lV2VpZ2h0IjowLjAsIkxpbmVUeXBlIjowLCJQYXJlbnRTdHlsZSI6bnVsbH0sIlBhcmVudFN0eWxlIjpudWxsfSwiVGl0bGVTdHlsZSI6eyIkaWQiOiIyMzc0IiwiRm9udFNldHRpbmdzIjp7IiRpZCI6IjIzNzUiLCJGb250U2l6ZSI6MTEsIkZvbnROYW1lIjoiQ2FsaWJyaSIsIklzQm9sZCI6ZmFsc2UsIklzSXRhbGljIjpmYWxzZSwiSXNVbmRlcmxpbmVkIjpmYWxzZSwiUGFyZW50U3R5bGUiOm51bGx9LCJBdXRvU2l6ZSI6MCwiRm9yZWdyb3VuZCI6eyIkaWQiOiIyMzc2IiwiQ29sb3IiOnsiJGlkIjoiMjM3NyIsIkEiOjI1NSwiUiI6MCwiRyI6MCwiQiI6MH19LCJNYXhXaWR0aCI6MjAwLjAsIk1heEhlaWdodCI6IkluZmluaXR5IiwiU21hcnRGb3JlZ3JvdW5kSXNBY3RpdmUiOmZhbHNlLCJIb3Jpem9udGFsQWxpZ25tZW50IjoxLCJWZXJ0aWNhbEFsaWdubWVudCI6MSwiU21hcnRGb3JlZ3JvdW5kIjpudWxsLCJCYWNrZ3JvdW5kRmlsbFR5cGUiOjAsIk1hcmdpbiI6eyIkaWQiOiIyMzc4IiwiVG9wIjowLjAsIkxlZnQiOjAuMCwiUmlnaHQiOjAuMCwiQm90dG9tIjowLjB9LCJQYWRkaW5nIjp7IiRpZCI6IjIzNzkiLCJUb3AiOjAuMCwiTGVmdCI6MC4wLCJSaWdodCI6MC4wLCJCb3R0b20iOjAuMH0sIkJhY2tncm91bmQiOnsiJGlkIjoiMjM4MCIsIkNvbG9yIjp7IiRpZCI6IjIzODEiLCJBIjoyNTUsIlIiOjAsIkciOjAsIkIiOjB9fSwiSXNWaXNpYmxlIjp0cnVlLCJXaWR0aCI6MC4wLCJIZWlnaHQiOjAuMCwiQm9yZGVyU3R5bGUiOnsiJGlkIjoiMjM4MiIsIkxpbmVDb2xvciI6bnVsbCwiTGluZVdlaWdodCI6MC4wLCJMaW5lVHlwZSI6MCwiUGFyZW50U3R5bGUiOm51bGx9LCJQYXJlbnRTdHlsZSI6bnVsbH0sIkRhdGVTdHlsZSI6eyIkaWQiOiIyMzgzIiwiRm9udFNldHRpbmdzIjp7IiRpZCI6IjIzODQiLCJGb250U2l6ZSI6MTAsIkZvbnROYW1lIjoiQ2FsaWJyaSIsIklzQm9sZCI6ZmFsc2UsIklzSXRhbGljIjpmYWxzZSwiSXNVbmRlcmxpbmVkIjpmYWxzZSwiUGFyZW50U3R5bGUiOm51bGx9LCJBdXRvU2l6ZSI6MCwiRm9yZWdyb3VuZCI6eyIkaWQiOiIyMzg1IiwiQ29sb3IiOnsiJGlkIjoiMjM4NiIsIkEiOjI1NSwiUiI6MTQsIkciOjQwLCJCIjo2NX19LCJNYXhXaWR0aCI6MjAwLjAsIk1heEhlaWdodCI6IkluZmluaXR5IiwiU21hcnRGb3JlZ3JvdW5kSXNBY3RpdmUiOmZhbHNlLCJIb3Jpem9udGFsQWxpZ25tZW50IjoxLCJWZXJ0aWNhbEFsaWdubWVudCI6MSwiU21hcnRGb3JlZ3JvdW5kIjpudWxsLCJCYWNrZ3JvdW5kRmlsbFR5cGUiOjAsIk1hcmdpbiI6eyIkaWQiOiIyMzg3IiwiVG9wIjowLjAsIkxlZnQiOjAuMCwiUmlnaHQiOjAuMCwiQm90dG9tIjowLjB9LCJQYWRkaW5nIjp7IiRpZCI6IjIzODgiLCJUb3AiOjAuMCwiTGVmdCI6MC4wLCJSaWdodCI6MC4wLCJCb3R0b20iOjAuMH0sIkJhY2tncm91bmQiOnsiJGlkIjoiMjM4OSIsIkNvbG9yIjp7IiRpZCI6IjIzOTAiLCJBIjoyNTUsIlIiOjE0LCJHIjo0MCwiQiI6NjV9fSwiSXNWaXNpYmxlIjp0cnVlLCJXaWR0aCI6MC4wLCJIZWlnaHQiOjAuMCwiQm9yZGVyU3R5bGUiOnsiJGlkIjoiMjM5MSIsIkxpbmVDb2xvciI6bnVsbCwiTGluZVdlaWdodCI6MC4wLCJMaW5lVHlwZSI6MCwiUGFyZW50U3R5bGUiOm51bGx9LCJQYXJlbnRTdHlsZSI6bnVsbH0sIkRhdGVGb3JtYXQiOnsiJGlkIjoiMjM5Mi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yMzkzIiwiRm9ybWF0IjowLCJJc1Zpc2libGUiOmZhbHNlLCJMYXN0S25vd25WaXNpYmlsaXR5U3RhdGUiOmZhbHNlfSwiSXNWaXNpYmxlIjp0cnVlLCJQYXJlbnRTdHlsZSI6bnVsbH0sIkRlZmF1bHRTd2ltbGFuZU1pbGVzdG9uZVN0eWxlIjp7IiRpZCI6IjIzOTQiLCJUaXRsZVBvc2l0aW9uIjoiTGVmdCIsIkRhdGVQb3NpdGlvbiI6IlJpZ2h0IiwiU2hhcGVUeXBlIjoxLCJTaGFwZVNpemUiOjAsIlNwYWNpbmciOjUsIlNoYXBlU3R5bGUiOnsiJGlkIjoiMjM5NSIsIk1hcmdpbiI6eyIkaWQiOiIyMzk2IiwiVG9wIjowLjAsIkxlZnQiOjAuMCwiUmlnaHQiOjAuMCwiQm90dG9tIjowLjB9LCJQYWRkaW5nIjp7IiRpZCI6IjIzOTciLCJUb3AiOjAuMCwiTGVmdCI6MC4wLCJSaWdodCI6MC4wLCJCb3R0b20iOjAuMH0sIkJhY2tncm91bmQiOnsiJGlkIjoiMjM5OCIsIkNvbG9yIjp7IiRpZCI6IjIzOTkiLCJBIjoyNTUsIlIiOjIxLCJHIjo5NiwiQiI6MTMwfX0sIklzVmlzaWJsZSI6dHJ1ZSwiV2lkdGgiOjEyLjAsIkhlaWdodCI6MTQuMCwiQm9yZGVyU3R5bGUiOnsiJGlkIjoiMjQwMCIsIkxpbmVDb2xvciI6eyIkaWQiOiIyNDAxIiwiJHR5cGUiOiJOTFJFLkNvbW1vbi5Eb20uU29saWRDb2xvckJydXNoLCBOTFJFLkNvbW1vbiIsIkNvbG9yIjp7IiRpZCI6IjI0MDIiLCJBIjoyNTUsIlIiOjIzNCwiRyI6MjIsIkIiOjMwfX0sIkxpbmVXZWlnaHQiOjAuMCwiTGluZVR5cGUiOjAsIlBhcmVudFN0eWxlIjpudWxsfSwiUGFyZW50U3R5bGUiOm51bGx9LCJUaXRsZVN0eWxlIjp7IiRpZCI6IjI0MDMiLCJGb250U2V0dGluZ3MiOnsiJGlkIjoiMjQwNCIsIkZvbnRTaXplIjoxMSwiRm9udE5hbWUiOiJDYWxpYnJpIiwiSXNCb2xkIjpmYWxzZSwiSXNJdGFsaWMiOmZhbHNlLCJJc1VuZGVybGluZWQiOmZhbHNlLCJQYXJlbnRTdHlsZSI6bnVsbH0sIkF1dG9TaXplIjowLCJGb3JlZ3JvdW5kIjp7IiRpZCI6IjI0MDUiLCJDb2xvciI6eyIkaWQiOiIyNDA2IiwiQSI6MjU1LCJSIjowLCJHIjowLCJCIjowfX0sIk1heFdpZHRoIjoyMDAuMCwiTWF4SGVpZ2h0IjoiSW5maW5pdHkiLCJTbWFydEZvcmVncm91bmRJc0FjdGl2ZSI6ZmFsc2UsIkhvcml6b250YWxBbGlnbm1lbnQiOjIsIlZlcnRpY2FsQWxpZ25tZW50IjoxLCJTbWFydEZvcmVncm91bmQiOm51bGwsIkJhY2tncm91bmRGaWxsVHlwZSI6MCwiTWFyZ2luIjp7IiRpZCI6IjI0MDciLCJUb3AiOjAuMCwiTGVmdCI6MC4wLCJSaWdodCI6MC4wLCJCb3R0b20iOjAuMH0sIlBhZGRpbmciOnsiJGlkIjoiMjQwOCIsIlRvcCI6MC4wLCJMZWZ0IjowLjAsIlJpZ2h0IjowLjAsIkJvdHRvbSI6MC4wfSwiQmFja2dyb3VuZCI6eyIkaWQiOiIyNDA5IiwiQ29sb3IiOnsiJGlkIjoiMjQxMCIsIkEiOjI1NSwiUiI6MCwiRyI6MCwiQiI6MH19LCJJc1Zpc2libGUiOnRydWUsIldpZHRoIjowLjAsIkhlaWdodCI6MC4wLCJCb3JkZXJTdHlsZSI6eyIkaWQiOiIyNDExIiwiTGluZUNvbG9yIjpudWxsLCJMaW5lV2VpZ2h0IjowLjAsIkxpbmVUeXBlIjowLCJQYXJlbnRTdHlsZSI6bnVsbH0sIlBhcmVudFN0eWxlIjpudWxsfSwiRGF0ZVN0eWxlIjp7IiRpZCI6IjI0MTIiLCJGb250U2V0dGluZ3MiOnsiJGlkIjoiMjQxMyIsIkZvbnRTaXplIjoxMCwiRm9udE5hbWUiOiJDYWxpYnJpIiwiSXNCb2xkIjpmYWxzZSwiSXNJdGFsaWMiOmZhbHNlLCJJc1VuZGVybGluZWQiOmZhbHNlLCJQYXJlbnRTdHlsZSI6bnVsbH0sIkF1dG9TaXplIjowLCJGb3JlZ3JvdW5kIjp7IiRpZCI6IjI0MTQiLCJDb2xvciI6eyIkaWQiOiIyNDE1IiwiQSI6MjU1LCJSIjoxNCwiRyI6NDAsIkIiOjY1fX0sIk1heFdpZHRoIjoyMDAuMCwiTWF4SGVpZ2h0IjoiSW5maW5pdHkiLCJTbWFydEZvcmVncm91bmRJc0FjdGl2ZSI6ZmFsc2UsIkhvcml6b250YWxBbGlnbm1lbnQiOjAsIlZlcnRpY2FsQWxpZ25tZW50IjoxLCJTbWFydEZvcmVncm91bmQiOm51bGwsIkJhY2tncm91bmRGaWxsVHlwZSI6MCwiTWFyZ2luIjp7IiRpZCI6IjI0MTYiLCJUb3AiOjAuMCwiTGVmdCI6MC4wLCJSaWdodCI6MC4wLCJCb3R0b20iOjAuMH0sIlBhZGRpbmciOnsiJGlkIjoiMjQxNyIsIlRvcCI6MC4wLCJMZWZ0IjowLjAsIlJpZ2h0IjowLjAsIkJvdHRvbSI6MC4wfSwiQmFja2dyb3VuZCI6eyIkaWQiOiIyNDE4IiwiQ29sb3IiOnsiJGlkIjoiMjQxOSIsIkEiOjI1NSwiUiI6MTQsIkciOjQwLCJCIjo2NX19LCJJc1Zpc2libGUiOnRydWUsIldpZHRoIjowLjAsIkhlaWdodCI6MC4wLCJCb3JkZXJTdHlsZSI6eyIkaWQiOiIyNDIwIiwiTGluZUNvbG9yIjpudWxsLCJMaW5lV2VpZ2h0IjowLjAsIkxpbmVUeXBlIjowLCJQYXJlbnRTdHlsZSI6bnVsbH0sIlBhcmVudFN0eWxlIjpudWxsfSwiRGF0ZUZvcm1hdCI6eyIkaWQiOiIyNDIx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I0MjIiLCJGb3JtYXQiOjAsIklzVmlzaWJsZSI6ZmFsc2UsIkxhc3RLbm93blZpc2liaWxpdHlTdGF0ZSI6ZmFsc2V9LCJJc1Zpc2libGUiOnRydWUsIlBhcmVudFN0eWxlIjpudWxsfSwiRGVmYXVsdFN3aW1sYW5lQWN0aXZpdHlTdHlsZSI6eyIkaWQiOiIyNDIzIiwiSGVhZGVyU3R5bGUiOnsiJGlkIjoiMjQyNCIsIlRleHRTdHlsZSI6eyIkaWQiOiIyNDI1IiwiRm9udFNldHRpbmdzIjp7IiRpZCI6IjI0MjYiLCJGb250U2l6ZSI6MTEsIkZvbnROYW1lIjoiQ2FsaWJyaSIsIklzQm9sZCI6ZmFsc2UsIklzSXRhbGljIjpmYWxzZSwiSXNVbmRlcmxpbmVkIjpmYWxzZSwiUGFyZW50U3R5bGUiOm51bGx9LCJBdXRvU2l6ZSI6MiwiRm9yZWdyb3VuZCI6eyIkaWQiOiIyNDI3IiwiQ29sb3IiOnsiJGlkIjoiMjQyOCIsIkEiOjI1NSwiUiI6MCwiRyI6MCwiQiI6MH19LCJNYXhXaWR0aCI6IkluZmluaXR5IiwiTWF4SGVpZ2h0IjoiSW5maW5pdHkiLCJTbWFydEZvcmVncm91bmRJc0FjdGl2ZSI6ZmFsc2UsIkhvcml6b250YWxBbGlnbm1lbnQiOjAsIlZlcnRpY2FsQWxpZ25tZW50IjowLCJTbWFydEZvcmVncm91bmQiOm51bGwsIkJhY2tncm91bmRGaWxsVHlwZSI6MCwiTWFyZ2luIjp7IiRpZCI6IjI0MjkiLCJUb3AiOjAuMCwiTGVmdCI6MC4wLCJSaWdodCI6MC4wLCJCb3R0b20iOjAuMH0sIlBhZGRpbmciOnsiJGlkIjoiMjQzMCIsIlRvcCI6MC4wLCJMZWZ0IjowLjAsIlJpZ2h0IjowLjAsIkJvdHRvbSI6MC4wfSwiQmFja2dyb3VuZCI6eyIkaWQiOiIyNDMxIiwiQ29sb3IiOnsiJGlkIjoiMjQzMiIsIkEiOjI1NSwiUiI6MCwiRyI6MCwiQiI6MH19LCJJc1Zpc2libGUiOnRydWUsIldpZHRoIjowLjAsIkhlaWdodCI6MC4wLCJCb3JkZXJTdHlsZSI6bnVsbCwiUGFyZW50U3R5bGUiOm51bGx9LCJSZWN0YW5nbGVTdHlsZSI6eyIkaWQiOiIyNDMzIiwiTWFyZ2luIjp7IiRpZCI6IjI0MzQiLCJUb3AiOjAuMCwiTGVmdCI6MC4wLCJSaWdodCI6MC4wLCJCb3R0b20iOjAuMH0sIlBhZGRpbmciOnsiJGlkIjoiMjQzNSIsIlRvcCI6MC4wLCJMZWZ0IjowLjAsIlJpZ2h0IjowLjAsIkJvdHRvbSI6MC4wfSwiQmFja2dyb3VuZCI6eyIkaWQiOiIyNDM2IiwiQ29sb3IiOnsiJGlkIjoiMjQzNyIsIkEiOjYzLCJSIjoyMSwiRyI6OTYsIkIiOjEzMH19LCJJc1Zpc2libGUiOnRydWUsIldpZHRoIjowLjAsIkhlaWdodCI6MC4wLCJCb3JkZXJTdHlsZSI6eyIkaWQiOiIyNDM4IiwiTGluZUNvbG9yIjp7IiRpZCI6IjI0MzkiLCIkdHlwZSI6Ik5MUkUuQ29tbW9uLkRvbS5Tb2xpZENvbG9yQnJ1c2gsIE5MUkUuQ29tbW9uIiwiQ29sb3IiOnsiJGlkIjoiMjQ0MCIsIkEiOjI1NSwiUiI6MjU1LCJHIjowLCJCIjowfX0sIkxpbmVXZWlnaHQiOjAuMCwiTGluZVR5cGUiOjAsIlBhcmVudFN0eWxlIjpudWxsfSwiUGFyZW50U3R5bGUiOm51bGx9LCJNYXJnaW4iOnsiJGlkIjoiMjQ0MSIsIlRvcCI6MC4wLCJMZWZ0IjowLjAsIlJpZ2h0IjowLjAsIkJvdHRvbSI6MC4wfSwiUGFkZGluZyI6eyIkaWQiOiIyNDQyIiwiVG9wIjowLjAsIkxlZnQiOjAuMCwiUmlnaHQiOjAuMCwiQm90dG9tIjowLjB9LCJCYWNrZ3JvdW5kIjpudWxsLCJJc1Zpc2libGUiOnRydWUsIldpZHRoIjowLjAsIkhlaWdodCI6MC4wLCJCb3JkZXJTdHlsZSI6bnVsbCwiUGFyZW50U3R5bGUiOm51bGx9LCJCYWNrZ3JvdW5kU3R5bGUiOnsiJGlkIjoiMjQ0MyIsIk1hcmdpbiI6eyIkaWQiOiIyNDQ0IiwiVG9wIjowLjAsIkxlZnQiOjAuMCwiUmlnaHQiOjAuMCwiQm90dG9tIjowLjB9LCJQYWRkaW5nIjp7IiRpZCI6IjI0NDUiLCJUb3AiOjAuMCwiTGVmdCI6MC4wLCJSaWdodCI6MC4wLCJCb3R0b20iOjAuMH0sIkJhY2tncm91bmQiOnsiJGlkIjoiMjQ0NiIsIkNvbG9yIjp7IiRpZCI6IjI0NDciLCJBIjo1MSwiUiI6MjAwLCJHIjoyMDAsIkIiOjIwMH19LCJJc1Zpc2libGUiOnRydWUsIldpZHRoIjowLjAsIkhlaWdodCI6MC4wLCJCb3JkZXJTdHlsZSI6eyIkaWQiOiIyNDQ4IiwiTGluZUNvbG9yIjp7IiRpZCI6IjI0NDkiLCIkdHlwZSI6Ik5MUkUuQ29tbW9uLkRvbS5Tb2xpZENvbG9yQnJ1c2gsIE5MUkUuQ29tbW9uIiwiQ29sb3IiOnsiJGlkIjoiMjQ1MCIsIkEiOjI1NSwiUiI6MjM0LCJHIjoyMiwiQiI6MzB9fSwiTGluZVdlaWdodCI6MC4wLCJMaW5lVHlwZSI6MCwiUGFyZW50U3R5bGUiOm51bGx9LCJQYXJlbnRTdHlsZSI6bnVsbH0sIk1hcmdpbiI6eyIkaWQiOiIyNDUxIiwiVG9wIjowLjAsIkxlZnQiOjAuMCwiUmlnaHQiOjAuMCwiQm90dG9tIjowLjB9LCJQYWRkaW5nIjp7IiRpZCI6IjI0NTIiLCJUb3AiOjAuMCwiTGVmdCI6MC4wLCJSaWdodCI6MC4wLCJCb3R0b20iOjAuMH0sIklzVmlzaWJsZSI6dHJ1ZSwiV2lkdGgiOjAuMCwiSGVpZ2h0IjowLjAsIkJvcmRlclN0eWxlIjp7IiRpZCI6IjI0NTMiLCJMaW5lQ29sb3IiOm51bGwsIkxpbmVXZWlnaHQiOjAuMCwiTGluZVR5cGUiOjAsIlBhcmVudFN0eWxlIjpudWxsfSwiUGFyZW50U3R5bGUiOm51bGx9LCJNYXJnaW4iOnsiJGlkIjoiMjQ1NCIsIlRvcCI6MC4wLCJMZWZ0IjowLjAsIlJpZ2h0IjowLjAsIkJvdHRvbSI6MC4wfSwiUGFkZGluZyI6eyIkaWQiOiIyNDU1IiwiVG9wIjowLjAsIkxlZnQiOjAuMCwiUmlnaHQiOjAuMCwiQm90dG9tIjowLjB9LCJJc1Zpc2libGUiOnRydWUsIldpZHRoIjowLjAsIkhlaWdodCI6MC4wLCJCb3JkZXJTdHlsZSI6eyIkaWQiOiIyNDU2IiwiTGluZUNvbG9yIjpudWxsLCJMaW5lV2VpZ2h0IjowLjAsIkxpbmVUeXBlIjowLCJQYXJlbnRTdHlsZSI6bnVsbH0sIlBhcmVudFN0eWxlIjpudWxsfSwiX2FkZGl0aW9uYWxTd2ltbGFuZVYyU3R5bGVzIjpbeyIkaWQiOiIyNDU3IiwiU3R5bGVJZCI6Ijk4NTEzZTEwLTU1MWMtNGYzMC1hYzExLWEwNjkwZTkwMzEzNCIsIkhlYWRlclN0eWxlIjp7IiRpZCI6IjI0NTgiLCJUZXh0SXNWZXJ0aWNhbCI6ZmFsc2UsIlRleHRTdHlsZSI6eyIkaWQiOiIyNDU5IiwiRm9udFNldHRpbmdzIjp7IiRpZCI6IjI0NjAiLCJGb250U2l6ZSI6MTEsIkZvbnROYW1lIjoiQ2FsaWJyaSIsIklzQm9sZCI6ZmFsc2UsIklzSXRhbGljIjpmYWxzZSwiSXNVbmRlcmxpbmVkIjpmYWxzZSwiUGFyZW50U3R5bGUiOm51bGx9LCJBdXRvU2l6ZSI6MiwiRm9yZWdyb3VuZCI6eyIkaWQiOiIyNDYxIiwiQ29sb3IiOnsiJGlkIjoiMjQ2MiIsIkEiOjI1NSwiUiI6MjU1LCJHIjoyNTUsIkIiOjI1NX19LCJNYXhXaWR0aCI6IkluZmluaXR5IiwiTWF4SGVpZ2h0IjoiSW5maW5pdHkiLCJTbWFydEZvcmVncm91bmRJc0FjdGl2ZSI6ZmFsc2UsIkhvcml6b250YWxBbGlnbm1lbnQiOjEsIlZlcnRpY2FsQWxpZ25tZW50IjowLCJTbWFydEZvcmVncm91bmQiOm51bGwsIkJhY2tncm91bmRGaWxsVHlwZSI6MCwiTWFyZ2luIjp7IiRpZCI6IjI0NjMiLCJUb3AiOjAuMCwiTGVmdCI6MC4wLCJSaWdodCI6MC4wLCJCb3R0b20iOjAuMH0sIlBhZGRpbmciOnsiJGlkIjoiMjQ2NCIsIlRvcCI6MC4wLCJMZWZ0IjowLjAsIlJpZ2h0IjowLjAsIkJvdHRvbSI6MC4wfSwiQmFja2dyb3VuZCI6eyIkaWQiOiIyNDY1IiwiQ29sb3IiOnsiJGlkIjoiMjQ2NiIsIkEiOjI1NSwiUiI6MjU1LCJHIjoyNTUsIkIiOjI1NX19LCJJc1Zpc2libGUiOnRydWUsIldpZHRoIjowLjAsIkhlaWdodCI6MC4wLCJCb3JkZXJTdHlsZSI6bnVsbCwiUGFyZW50U3R5bGUiOm51bGx9LCJSZWN0YW5nbGVTdHlsZSI6eyIkaWQiOiIyNDY3IiwiTWFyZ2luIjp7IiRpZCI6IjI0NjgiLCJUb3AiOjAuMCwiTGVmdCI6MC4wLCJSaWdodCI6MC4wLCJCb3R0b20iOjAuMH0sIlBhZGRpbmciOnsiJGlkIjoiMjQ2OSIsIlRvcCI6MC4wLCJMZWZ0IjowLjAsIlJpZ2h0IjowLjAsIkJvdHRvbSI6MC4wfSwiQmFja2dyb3VuZCI6eyIkaWQiOiIyNDcwIiwiQ29sb3IiOnsiJGlkIjoiMjQ3MSIsIkEiOjI1NSwiUiI6MjMzLCJHIjoxMTMsIkIiOjUwfX0sIklzVmlzaWJsZSI6dHJ1ZSwiV2lkdGgiOjAuMCwiSGVpZ2h0IjowLjAsIkJvcmRlclN0eWxlIjp7IiRpZCI6IjI0NzIiLCJMaW5lQ29sb3IiOnsiJGlkIjoiMjQ3MyIsIiR0eXBlIjoiTkxSRS5Db21tb24uRG9tLlNvbGlkQ29sb3JCcnVzaCwgTkxSRS5Db21tb24iLCJDb2xvciI6eyIkaWQiOiIyNDc0IiwiQSI6MjU1LCJSIjoyNTUsIkciOjI1NSwiQiI6MjU1fX0sIkxpbmVXZWlnaHQiOjAuMCwiTGluZVR5cGUiOjAsIlBhcmVudFN0eWxlIjpudWxsfSwiUGFyZW50U3R5bGUiOm51bGx9LCJNYXJnaW4iOnsiJGlkIjoiMjQ3NSIsIlRvcCI6MC4wLCJMZWZ0IjowLjAsIlJpZ2h0IjowLjAsIkJvdHRvbSI6MC4wfSwiUGFkZGluZyI6eyIkaWQiOiIyNDc2IiwiVG9wIjowLjAsIkxlZnQiOjAuMCwiUmlnaHQiOjAuMCwiQm90dG9tIjowLjB9LCJCYWNrZ3JvdW5kIjpudWxsLCJJc1Zpc2libGUiOnRydWUsIldpZHRoIjowLjAsIkhlaWdodCI6MC4wLCJCb3JkZXJTdHlsZSI6bnVsbCwiUGFyZW50U3R5bGUiOm51bGx9LCJCYWNrZ3JvdW5kU3R5bGUiOnsiJGlkIjoiMjQ3NyIsIk1hcmdpbiI6eyIkaWQiOiIyNDc4IiwiVG9wIjowLjAsIkxlZnQiOjAuMCwiUmlnaHQiOjAuMCwiQm90dG9tIjowLjB9LCJQYWRkaW5nIjp7IiRpZCI6IjI0NzkiLCJUb3AiOjAuMCwiTGVmdCI6MC4wLCJSaWdodCI6MC4wLCJCb3R0b20iOjAuMH0sIkJhY2tncm91bmQiOnsiJGlkIjoiMjQ4MCIsIkNvbG9yIjp7IiRpZCI6IjI0ODEiLCJBIjo1MSwiUiI6MjAwLCJHIjoyMDAsIkIiOjIwMH19LCJJc1Zpc2libGUiOnRydWUsIldpZHRoIjowLjAsIkhlaWdodCI6MC4wLCJCb3JkZXJTdHlsZSI6eyIkaWQiOiIyNDgyIiwiTGluZUNvbG9yIjp7IiRpZCI6IjI0ODMiLCIkdHlwZSI6Ik5MUkUuQ29tbW9uLkRvbS5Tb2xpZENvbG9yQnJ1c2gsIE5MUkUuQ29tbW9uIiwiQ29sb3IiOnsiJGlkIjoiMjQ4NCIsIkEiOjI1NSwiUiI6MjM0LCJHIjoyMiwiQiI6MzB9fSwiTGluZVdlaWdodCI6MC4wLCJMaW5lVHlwZSI6MCwiUGFyZW50U3R5bGUiOm51bGx9LCJQYXJlbnRTdHlsZSI6bnVsbH0sIklzQWJvdmVUaW1lYmFuZCI6ZmFsc2UsIlNwYWNpbmciOjMsIkRlZmF1bHRTd2ltbGFuZVRhc2tTdHlsZSI6eyIkaWQiOiIyNDg1IiwiJHR5cGUiOiJOTFJFLkNvbW1vbi5Eb20uU3R5bGVzLkV4cGxpY2l0U2V0YWJsZVRhc2tTdHlsZSwgTkxSRS5Db21tb24iLCJTaGFwZSI6MSwiU2hhcGVUaGlja25lc3MiOjAsIkR1cmF0aW9uRm9ybWF0IjowLCJJbmNsdWRlTm9uV29ya2luZ0RheXNJbkR1cmF0aW9uIjpmYWxzZSwiUGVyY2VudGFnZUNvbXBsZXRlU3R5bGUiOnsiJGlkIjoiMjQ4NiIsIkZvbnRTZXR0aW5ncyI6eyIkaWQiOiIyNDg3IiwiRm9udFNpemUiOjEwLCJGb250TmFtZSI6IkNhbGlicmkiLCJJc0JvbGQiOmZhbHNlLCJJc0l0YWxpYyI6ZmFsc2UsIklzVW5kZXJsaW5lZCI6ZmFsc2UsIlBhcmVudFN0eWxlIjpudWxsfSwiQXV0b1NpemUiOjAsIkZvcmVncm91bmQiOnsiJGlkIjoiMjQ4OCIsIkNvbG9yIjp7IiRpZCI6IjI0ODkiLCJBIjoyNTUsIlIiOjIzMiwiRyI6MjMyLCJCIjoyMzJ9fSwiTWF4V2lkdGgiOjIwMC4wLCJNYXhIZWlnaHQiOiJJbmZpbml0eSIsIlNtYXJ0Rm9yZWdyb3VuZElzQWN0aXZlIjpmYWxzZSwiSG9yaXpvbnRhbEFsaWdubWVudCI6MSwiVmVydGljYWxBbGlnbm1lbnQiOjEsIlNtYXJ0Rm9yZWdyb3VuZCI6bnVsbCwiQmFja2dyb3VuZEZpbGxUeXBlIjowLCJNYXJnaW4iOnsiJGlkIjoiMjQ5MCIsIlRvcCI6MC4wLCJMZWZ0IjowLjAsIlJpZ2h0IjowLjAsIkJvdHRvbSI6MC4wfSwiUGFkZGluZyI6eyIkaWQiOiIyNDkxIiwiVG9wIjowLjAsIkxlZnQiOjAuMCwiUmlnaHQiOjAuMCwiQm90dG9tIjowLjB9LCJCYWNrZ3JvdW5kIjp7IiRpZCI6IjI0OTIiLCJDb2xvciI6eyIkaWQiOiIyNDkzIiwiQSI6ODksIlIiOjAsIkciOjAsIkIiOjB9fSwiSXNWaXNpYmxlIjp0cnVlLCJXaWR0aCI6MC4wLCJIZWlnaHQiOjAuMCwiQm9yZGVyU3R5bGUiOnsiJGlkIjoiMjQ5NCIsIkxpbmVDb2xvciI6bnVsbCwiTGluZVdlaWdodCI6MC4wLCJMaW5lVHlwZSI6MCwiUGFyZW50U3R5bGUiOm51bGx9LCJQYXJlbnRTdHlsZSI6bnVsbH0sIkR1cmF0aW9uU3R5bGUiOnsiJGlkIjoiMjQ5NSIsIkZvbnRTZXR0aW5ncyI6eyIkaWQiOiIyNDk2IiwiRm9udFNpemUiOjEwLCJGb250TmFtZSI6IkNhbGlicmkiLCJJc0JvbGQiOmZhbHNlLCJJc0l0YWxpYyI6ZmFsc2UsIklzVW5kZXJsaW5lZCI6ZmFsc2UsIlBhcmVudFN0eWxlIjpudWxsfSwiQXV0b1NpemUiOjAsIkZvcmVncm91bmQiOnsiJGlkIjoiMjQ5NyIsIkNvbG9yIjp7IiRpZCI6IjI0OTgiLCJBIjoyNTUsIlIiOjIzNywiRyI6MTI1LCJCIjo0OX19LCJNYXhXaWR0aCI6MjAwLjAsIk1heEhlaWdodCI6IkluZmluaXR5IiwiU21hcnRGb3JlZ3JvdW5kSXNBY3RpdmUiOmZhbHNlLCJIb3Jpem9udGFsQWxpZ25tZW50IjowLCJWZXJ0aWNhbEFsaWdubWVudCI6MSwiU21hcnRGb3JlZ3JvdW5kIjpudWxsLCJCYWNrZ3JvdW5kRmlsbFR5cGUiOjAsIk1hcmdpbiI6eyIkaWQiOiIyNDk5IiwiVG9wIjowLjAsIkxlZnQiOjAuMCwiUmlnaHQiOjAuMCwiQm90dG9tIjowLjB9LCJQYWRkaW5nIjp7IiRpZCI6IjI1MDAiLCJUb3AiOjAuMCwiTGVmdCI6MC4wLCJSaWdodCI6MC4wLCJCb3R0b20iOjAuMH0sIkJhY2tncm91bmQiOnsiJGlkIjoiMjUwMSIsIkNvbG9yIjp7IiRpZCI6IjI1MDIiLCJBIjoyNTUsIlIiOjIzNywiRyI6MTI1LCJCIjo0OX19LCJJc1Zpc2libGUiOnRydWUsIldpZHRoIjowLjAsIkhlaWdodCI6MC4wLCJCb3JkZXJTdHlsZSI6eyIkaWQiOiIyNTAzIiwiTGluZUNvbG9yIjpudWxsLCJMaW5lV2VpZ2h0IjowLjAsIkxpbmVUeXBlIjowLCJQYXJlbnRTdHlsZSI6bnVsbH0sIlBhcmVudFN0eWxlIjpudWxsfSwiSG9yaXpvbnRhbENvbm5lY3RvclN0eWxlIjp7IiRpZCI6IjI1MDQiLCJMaW5lQ29sb3IiOnsiJGlkIjoiMjUwNSIsIiR0eXBlIjoiTkxSRS5Db21tb24uRG9tLlNvbGlkQ29sb3JCcnVzaCwgTkxSRS5Db21tb24iLCJDb2xvciI6eyIkaWQiOiIyNTA2IiwiQSI6MjU1LCJSIjowLCJHIjowLCJCIjowfX0sIkxpbmVXZWlnaHQiOjAuMCwiTGluZVR5cGUiOjAsIlBhcmVudFN0eWxlIjpudWxsfSwiVmVydGljYWxDb25uZWN0b3JTdHlsZSI6eyIkaWQiOiIyNTA3IiwiTGluZUNvbG9yIjp7IiRpZCI6IjI1MDgiLCIkdHlwZSI6Ik5MUkUuQ29tbW9uLkRvbS5Tb2xpZENvbG9yQnJ1c2gsIE5MUkUuQ29tbW9uIiwiQ29sb3IiOnsiJGlkIjoiMjUwOSIsIkEiOjI1NSwiUiI6MCwiRyI6MCwiQiI6MH19LCJMaW5lV2VpZ2h0IjowLjAsIkxpbmVUeXBlIjowLCJQYXJlbnRTdHlsZSI6bnVsbH0sIk1hcmdpbiI6bnVsbCwiU3RhcnREYXRlUG9zaXRpb24iOjMsIkVuZERhdGVQb3NpdGlvbiI6MywiRGF0ZUlzVmlzaWJsZSI6dHJ1ZSwiVGl0bGVQb3NpdGlvbiI6NCwiRHVyYXRpb25Qb3NpdGlvbiI6NiwiUGVyY2VudGFnZUNvbXBsZXRlZFBvc2l0aW9uIjoyLCJTcGFjaW5nIjozLCJJc0JlbG93VGltZWJhbmQiOmZhbHNlLCJQZXJjZW50YWdlQ29tcGxldGVTaGFwZU9wYWNpdHkiOjM1LCJTaGFwZVN0eWxlIjp7IiRpZCI6IjI1MTAiLCJNYXJnaW4iOnsiJGlkIjoiMjUxMSIsIlRvcCI6MC4wLCJMZWZ0Ijo0LjAsIlJpZ2h0Ijo0LjAsIkJvdHRvbSI6MC4wfSwiUGFkZGluZyI6eyIkaWQiOiIyNTEyIiwiVG9wIjowLjAsIkxlZnQiOjAuMCwiUmlnaHQiOjAuMCwiQm90dG9tIjowLjB9LCJCYWNrZ3JvdW5kIjp7IiRpZCI6IjI1MTMiLCJDb2xvciI6eyIkaWQiOiIyNTE0IiwiQSI6MjU1LCJSIjoyMzMsIkciOjExMywiQiI6NTB9fSwiSXNWaXNpYmxlIjp0cnVlLCJXaWR0aCI6MC4wLCJIZWlnaHQiOjEwLjAsIkJvcmRlclN0eWxlIjp7IiRpZCI6IjI1MTUiLCJMaW5lQ29sb3IiOnsiJGlkIjoiMjUxNiIsIiR0eXBlIjoiTkxSRS5Db21tb24uRG9tLlNvbGlkQ29sb3JCcnVzaCwgTkxSRS5Db21tb24iLCJDb2xvciI6eyIkaWQiOiIyNTE3IiwiQSI6MjU1LCJSIjoyMzQsIkciOjIyLCJCIjozMH19LCJMaW5lV2VpZ2h0IjowLjAsIkxpbmVUeXBlIjowLCJQYXJlbnRTdHlsZSI6bnVsbH0sIlBhcmVudFN0eWxlIjpudWxsfSwiVGl0bGVTdHlsZSI6eyIkaWQiOiIyNTE4IiwiRm9udFNldHRpbmdzIjp7IiRpZCI6IjI1MTkiLCJGb250U2l6ZSI6MTEsIkZvbnROYW1lIjoiQ2FsaWJyaSIsIklzQm9sZCI6ZmFsc2UsIklzSXRhbGljIjpmYWxzZSwiSXNVbmRlcmxpbmVkIjpmYWxzZSwiUGFyZW50U3R5bGUiOm51bGx9LCJBdXRvU2l6ZSI6MCwiRm9yZWdyb3VuZCI6eyIkaWQiOiIyNTIwIiwiQ29sb3IiOnsiJGlkIjoiMjUyMS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yNTIyIiwiVG9wIjowLjAsIkxlZnQiOjAuMCwiUmlnaHQiOjAuMCwiQm90dG9tIjowLjB9LCJQYWRkaW5nIjp7IiRpZCI6IjI1MjMiLCJUb3AiOjAuMCwiTGVmdCI6MC4wLCJSaWdodCI6MC4wLCJCb3R0b20iOjAuMH0sIkJhY2tncm91bmQiOnsiJGlkIjoiMjUyNCIsIkNvbG9yIjp7IiRpZCI6IjI1MjUiLCJBIjoyNTUsIlIiOjAsIkciOjAsIkIiOjB9fSwiSXNWaXNpYmxlIjp0cnVlLCJXaWR0aCI6MC4wLCJIZWlnaHQiOjAuMCwiQm9yZGVyU3R5bGUiOnsiJGlkIjoiMjUyNiIsIkxpbmVDb2xvciI6bnVsbCwiTGluZVdlaWdodCI6MC4wLCJMaW5lVHlwZSI6MCwiUGFyZW50U3R5bGUiOm51bGx9LCJQYXJlbnRTdHlsZSI6bnVsbH0sIkRhdGVTdHlsZSI6eyIkaWQiOiIyNTI3IiwiRm9udFNldHRpbmdzIjp7IiRpZCI6IjI1MjgiLCJGb250U2l6ZSI6MTAsIkZvbnROYW1lIjoiQ2FsaWJyaSIsIklzQm9sZCI6ZmFsc2UsIklzSXRhbGljIjpmYWxzZSwiSXNVbmRlcmxpbmVkIjpmYWxzZSwiUGFyZW50U3R5bGUiOm51bGx9LCJBdXRvU2l6ZSI6MCwiRm9yZWdyb3VuZCI6eyIkaWQiOiIyNTI5IiwiQ29sb3IiOnsiJGlkIjoiMjUzMCIsIkEiOjI1NSwiUiI6MTQsIkciOjQwLCJCIjo2NX19LCJNYXhXaWR0aCI6MjAwLjAsIk1heEhlaWdodCI6IkluZmluaXR5IiwiU21hcnRGb3JlZ3JvdW5kSXNBY3RpdmUiOmZhbHNlLCJIb3Jpem9udGFsQWxpZ25tZW50IjoyLCJWZXJ0aWNhbEFsaWdubWVudCI6MSwiU21hcnRGb3JlZ3JvdW5kIjpudWxsLCJCYWNrZ3JvdW5kRmlsbFR5cGUiOjAsIk1hcmdpbiI6eyIkaWQiOiIyNTMxIiwiVG9wIjowLjAsIkxlZnQiOjAuMCwiUmlnaHQiOjAuMCwiQm90dG9tIjowLjB9LCJQYWRkaW5nIjp7IiRpZCI6IjI1MzIiLCJUb3AiOjAuMCwiTGVmdCI6MC4wLCJSaWdodCI6MC4wLCJCb3R0b20iOjAuMH0sIkJhY2tncm91bmQiOnsiJGlkIjoiMjUzMyIsIkNvbG9yIjp7IiRpZCI6IjI1MzQiLCJBIjoyNTUsIlIiOjE0LCJHIjo0MCwiQiI6NjV9fSwiSXNWaXNpYmxlIjp0cnVlLCJXaWR0aCI6MC4wLCJIZWlnaHQiOjAuMCwiQm9yZGVyU3R5bGUiOnsiJGlkIjoiMjUzNSIsIkxpbmVDb2xvciI6bnVsbCwiTGluZVdlaWdodCI6MC4wLCJMaW5lVHlwZSI6MCwiUGFyZW50U3R5bGUiOm51bGx9LCJQYXJlbnRTdHlsZSI6bnVsbH0sIkRhdGVGb3JtYXQiOnsiJGlkIjoiMjUzNi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yNTM3IiwiRm9ybWF0IjowLCJJc1Zpc2libGUiOmZhbHNlLCJMYXN0S25vd25WaXNpYmlsaXR5U3RhdGUiOmZhbHNlfSwiSXNWaXNpYmxlIjp0cnVlLCJQYXJlbnRTdHlsZSI6bnVsbCwiX2V4cGxpY2l0bHlTZXQiOnsiJGlkIjoiMjUzOCIsIlNoYXBlU3R5bGUiOmZhbHNlLCJUaXRsZVN0eWxlIjpmYWxzZSwiRGF0ZVN0eWxlIjpmYWxzZSwiSG9yaXpvbnRhbENvbm5lY3RvclN0eWxlIjpmYWxzZSwiVmVydGljYWxDb25uZWN0b3JTdHlsZSI6ZmFsc2UsIlBlcmNlbnRhZ2VDb21wbGV0ZVNoYXBlT3BhY2l0eSI6ZmFsc2UsIlNoYXBlIjpmYWxzZSwiU2hhcGVUaGlja25lc3MiOmZhbHNlLCJEdXJhdGlvbkZvcm1hdCI6ZmFsc2UsIkluY2x1ZGVOb25Xb3JraW5nRGF5c0luRHVyYXRpb24iOmZhbHNlLCJNYXJnaW4iOmZhbHNlLCJTdGFydERhdGVQb3NpdGlvbiI6ZmFsc2UsIkVuZERhdGVQb3NpdGlvbiI6ZmFsc2UsIlRpdGxlUG9zaXRpb24iOmZhbHNlLCJEdXJhdGlvblBvc2l0aW9uIjpmYWxzZSwiUGVyY2VudGFnZUNvbXBsZXRlZFBvc2l0aW9uIjpmYWxzZSwiU3BhY2luZyI6ZmFsc2UsIklzQmVsb3dUaW1lYmFuZCI6ZmFsc2UsIkRhdGVGb3JtYXQiOmZhbHNlLCJXZWVrTnVtYmVyaW5nIjpmYWxzZSwiSXNWaXNpYmxlIjpmYWxzZX19LCJEZWZhdWx0U3dpbWxhbmVNb3RTdHlsZSI6eyIkaWQiOiIyNTM5IiwiU2hhcGUiOjEsIkNvbm5lY3Rvck1hcmdpbiI6eyIkaWQiOiIyNTQwIiwiVG9wIjowLjAsIkxlZnQiOjIuMCwiUmlnaHQiOjIuMCwiQm90dG9tIjowLjB9LCJDb25uZWN0b3JTdHlsZSI6eyIkaWQiOiIyNTQxIiwiTGluZUNvbG9yIjp7IiRpZCI6IjI1NDIiLCIkdHlwZSI6Ik5MUkUuQ29tbW9uLkRvbS5Tb2xpZENvbG9yQnJ1c2gsIE5MUkUuQ29tbW9uIiwiQ29sb3IiOnsiJGlkIjoiMjU0MyIsIkEiOjEyNywiUiI6MTI4LCJHIjo1MywiQiI6MTR9fSwiTGluZVdlaWdodCI6MS4wLCJMaW5lVHlwZSI6MCwiUGFyZW50U3R5bGUiOm51bGx9LCJJc0JlbG93VGltZWJhbmQiOmZhbHNlLCJQb3NpdGlvbk9uVGFzayI6MSwiSGlkZURhdGUiOmZhbHNlLCJTaGFwZVNpemUiOjAsIlNwYWNpbmciOjAuMCwiUGFkZGluZyI6eyIkaWQiOiIyNTQ0IiwiVG9wIjo1LjAsIkxlZnQiOjMuMCwiUmlnaHQiOjAuMCwiQm90dG9tIjoyLjB9LCJTaGFwZVN0eWxlIjp7IiRpZCI6IjI1NDUiLCJNYXJnaW4iOnsiJGlkIjoiMjU0NiIsIlRvcCI6MC4wLCJMZWZ0IjowLjAsIlJpZ2h0IjowLjAsIkJvdHRvbSI6MC4wfSwiUGFkZGluZyI6eyIkaWQiOiIyNTQ3IiwiVG9wIjowLjAsIkxlZnQiOjAuMCwiUmlnaHQiOjAuMCwiQm90dG9tIjowLjB9LCJCYWNrZ3JvdW5kIjp7IiRpZCI6IjI1NDgiLCJDb2xvciI6eyIkaWQiOiIyNTQ5IiwiQSI6MjU1LCJSIjoxMjgsIkciOjUzLCJCIjoxNH19LCJJc1Zpc2libGUiOnRydWUsIldpZHRoIjoxMi4wLCJIZWlnaHQiOjE0LjAsIkJvcmRlclN0eWxlIjp7IiRpZCI6IjI1NTAiLCJMaW5lQ29sb3IiOnsiJGlkIjoiMjU1MSIsIiR0eXBlIjoiTkxSRS5Db21tb24uRG9tLlNvbGlkQ29sb3JCcnVzaCwgTkxSRS5Db21tb24iLCJDb2xvciI6eyIkaWQiOiIyNTUyIiwiQSI6MjU1LCJSIjoyNTUsIkciOjI1NSwiQiI6MjU1fX0sIkxpbmVXZWlnaHQiOjAuMCwiTGluZVR5cGUiOjAsIlBhcmVudFN0eWxlIjpudWxsfSwiUGFyZW50U3R5bGUiOm51bGx9LCJUaXRsZVN0eWxlIjp7IiRpZCI6IjI1NTMiLCJGb250U2V0dGluZ3MiOnsiJGlkIjoiMjU1NCIsIkZvbnRTaXplIjoxMSwiRm9udE5hbWUiOiJDYWxpYnJpIiwiSXNCb2xkIjpmYWxzZSwiSXNJdGFsaWMiOmZhbHNlLCJJc1VuZGVybGluZWQiOmZhbHNlLCJQYXJlbnRTdHlsZSI6bnVsbH0sIkF1dG9TaXplIjowLCJGb3JlZ3JvdW5kIjp7IiRpZCI6IjI1NTUiLCJDb2xvciI6eyIkaWQiOiIyNTU2IiwiQSI6MjU1LCJSIjowLCJHIjowLCJCIjowfX0sIk1heFdpZHRoIjoyMDAuMCwiTWF4SGVpZ2h0IjoiSW5maW5pdHkiLCJTbWFydEZvcmVncm91bmRJc0FjdGl2ZSI6ZmFsc2UsIkhvcml6b250YWxBbGlnbm1lbnQiOjEsIlZlcnRpY2FsQWxpZ25tZW50IjoxLCJTbWFydEZvcmVncm91bmQiOm51bGwsIkJhY2tncm91bmRGaWxsVHlwZSI6MCwiTWFyZ2luIjp7IiRpZCI6IjI1NTciLCJUb3AiOjAuMCwiTGVmdCI6MC4wLCJSaWdodCI6MC4wLCJCb3R0b20iOjAuMH0sIlBhZGRpbmciOnsiJGlkIjoiMjU1OCIsIlRvcCI6MC4wLCJMZWZ0IjowLjAsIlJpZ2h0IjowLjAsIkJvdHRvbSI6MC4wfSwiQmFja2dyb3VuZCI6eyIkaWQiOiIyNTU5IiwiQ29sb3IiOnsiJGlkIjoiMjU2MCIsIkEiOjI1NSwiUiI6MCwiRyI6MCwiQiI6MH19LCJJc1Zpc2libGUiOnRydWUsIldpZHRoIjowLjAsIkhlaWdodCI6MC4wLCJCb3JkZXJTdHlsZSI6eyIkaWQiOiIyNTYxIiwiTGluZUNvbG9yIjpudWxsLCJMaW5lV2VpZ2h0IjowLjAsIkxpbmVUeXBlIjowLCJQYXJlbnRTdHlsZSI6bnVsbH0sIlBhcmVudFN0eWxlIjpudWxsfSwiRGF0ZVN0eWxlIjp7IiRpZCI6IjI1NjIiLCJGb250U2V0dGluZ3MiOnsiJGlkIjoiMjU2MyIsIkZvbnRTaXplIjoxMCwiRm9udE5hbWUiOiJDYWxpYnJpIiwiSXNCb2xkIjpmYWxzZSwiSXNJdGFsaWMiOmZhbHNlLCJJc1VuZGVybGluZWQiOmZhbHNlLCJQYXJlbnRTdHlsZSI6bnVsbH0sIkF1dG9TaXplIjowLCJGb3JlZ3JvdW5kIjp7IiRpZCI6IjI1NjQiLCJDb2xvciI6eyIkaWQiOiIyNTY1IiwiQSI6MjU1LCJSIjoxNCwiRyI6NDAsIkIiOjY1fX0sIk1heFdpZHRoIjoyMDAuMCwiTWF4SGVpZ2h0IjoiSW5maW5pdHkiLCJTbWFydEZvcmVncm91bmRJc0FjdGl2ZSI6ZmFsc2UsIkhvcml6b250YWxBbGlnbm1lbnQiOjEsIlZlcnRpY2FsQWxpZ25tZW50IjoxLCJTbWFydEZvcmVncm91bmQiOm51bGwsIkJhY2tncm91bmRGaWxsVHlwZSI6MCwiTWFyZ2luIjp7IiRpZCI6IjI1NjYiLCJUb3AiOjAuMCwiTGVmdCI6MC4wLCJSaWdodCI6MC4wLCJCb3R0b20iOjAuMH0sIlBhZGRpbmciOnsiJGlkIjoiMjU2NyIsIlRvcCI6MC4wLCJMZWZ0IjowLjAsIlJpZ2h0IjowLjAsIkJvdHRvbSI6MC4wfSwiQmFja2dyb3VuZCI6eyIkaWQiOiIyNTY4IiwiQ29sb3IiOnsiJGlkIjoiMjU2OSIsIkEiOjI1NSwiUiI6MTQsIkciOjQwLCJCIjo2NX19LCJJc1Zpc2libGUiOnRydWUsIldpZHRoIjowLjAsIkhlaWdodCI6MC4wLCJCb3JkZXJTdHlsZSI6eyIkaWQiOiIyNTcwIiwiTGluZUNvbG9yIjpudWxsLCJMaW5lV2VpZ2h0IjowLjAsIkxpbmVUeXBlIjowLCJQYXJlbnRTdHlsZSI6bnVsbH0sIlBhcmVudFN0eWxlIjpudWxsfSwiRGF0ZUZvcm1hdCI6eyIkaWQiOiIyNTcx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I1NzIiLCJGb3JtYXQiOjAsIklzVmlzaWJsZSI6ZmFsc2UsIkxhc3RLbm93blZpc2liaWxpdHlTdGF0ZSI6ZmFsc2V9LCJJc1Zpc2libGUiOmZhbHNlLCJQYXJlbnRTdHlsZSI6bnVsbH0sIkRlZmF1bHRTd2ltbGFuZU1pbGVzdG9uZVN0eWxlIjp7IiRpZCI6IjI1NzMiLCJUaXRsZVBvc2l0aW9uIjoiTGVmdCIsIkRhdGVQb3NpdGlvbiI6IlJpZ2h0IiwiU2hhcGVUeXBlIjoxLCJTaGFwZVNpemUiOjAsIlNwYWNpbmciOjUsIlNoYXBlU3R5bGUiOnsiJGlkIjoiMjU3NCIsIk1hcmdpbiI6eyIkaWQiOiIyNTc1IiwiVG9wIjowLjAsIkxlZnQiOjAuMCwiUmlnaHQiOjAuMCwiQm90dG9tIjowLjB9LCJQYWRkaW5nIjp7IiRpZCI6IjI1NzYiLCJUb3AiOjAuMCwiTGVmdCI6MC4wLCJSaWdodCI6MC4wLCJCb3R0b20iOjAuMH0sIkJhY2tncm91bmQiOnsiJGlkIjoiMjU3NyIsIkNvbG9yIjp7IiRpZCI6IjI1NzgiLCJBIjoyNTUsIlIiOjIzMywiRyI6MTEzLCJCIjo1MH19LCJJc1Zpc2libGUiOnRydWUsIldpZHRoIjoxMi4wLCJIZWlnaHQiOjE0LjAsIkJvcmRlclN0eWxlIjp7IiRpZCI6IjI1NzkiLCJMaW5lQ29sb3IiOnsiJGlkIjoiMjU4MCIsIiR0eXBlIjoiTkxSRS5Db21tb24uRG9tLlNvbGlkQ29sb3JCcnVzaCwgTkxSRS5Db21tb24iLCJDb2xvciI6eyIkaWQiOiIyNTgxIiwiQSI6MjU1LCJSIjoyMzQsIkciOjIyLCJCIjozMH19LCJMaW5lV2VpZ2h0IjowLjAsIkxpbmVUeXBlIjowLCJQYXJlbnRTdHlsZSI6bnVsbH0sIlBhcmVudFN0eWxlIjpudWxsfSwiVGl0bGVTdHlsZSI6eyIkaWQiOiIyNTgyIiwiRm9udFNldHRpbmdzIjp7IiRpZCI6IjI1ODMiLCJGb250U2l6ZSI6MTEsIkZvbnROYW1lIjoiQ2FsaWJyaSIsIklzQm9sZCI6ZmFsc2UsIklzSXRhbGljIjpmYWxzZSwiSXNVbmRlcmxpbmVkIjpmYWxzZSwiUGFyZW50U3R5bGUiOm51bGx9LCJBdXRvU2l6ZSI6MCwiRm9yZWdyb3VuZCI6eyIkaWQiOiIyNTg0IiwiQ29sb3IiOnsiJGlkIjoiMjU4NSIsIkEiOjI1NSwiUiI6MCwiRyI6MCwiQiI6MH19LCJNYXhXaWR0aCI6MjAwLjAsIk1heEhlaWdodCI6IkluZmluaXR5IiwiU21hcnRGb3JlZ3JvdW5kSXNBY3RpdmUiOmZhbHNlLCJIb3Jpem9udGFsQWxpZ25tZW50IjoyLCJWZXJ0aWNhbEFsaWdubWVudCI6MSwiU21hcnRGb3JlZ3JvdW5kIjpudWxsLCJCYWNrZ3JvdW5kRmlsbFR5cGUiOjAsIk1hcmdpbiI6eyIkaWQiOiIyNTg2IiwiVG9wIjowLjAsIkxlZnQiOjAuMCwiUmlnaHQiOjAuMCwiQm90dG9tIjowLjB9LCJQYWRkaW5nIjp7IiRpZCI6IjI1ODciLCJUb3AiOjAuMCwiTGVmdCI6MC4wLCJSaWdodCI6MC4wLCJCb3R0b20iOjAuMH0sIkJhY2tncm91bmQiOnsiJGlkIjoiMjU4OCIsIkNvbG9yIjp7IiRpZCI6IjI1ODkiLCJBIjoyNTUsIlIiOjAsIkciOjAsIkIiOjB9fSwiSXNWaXNpYmxlIjp0cnVlLCJXaWR0aCI6MC4wLCJIZWlnaHQiOjAuMCwiQm9yZGVyU3R5bGUiOnsiJGlkIjoiMjU5MCIsIkxpbmVDb2xvciI6bnVsbCwiTGluZVdlaWdodCI6MC4wLCJMaW5lVHlwZSI6MCwiUGFyZW50U3R5bGUiOm51bGx9LCJQYXJlbnRTdHlsZSI6bnVsbH0sIkRhdGVTdHlsZSI6eyIkaWQiOiIyNTkxIiwiRm9udFNldHRpbmdzIjp7IiRpZCI6IjI1OTIiLCJGb250U2l6ZSI6MTAsIkZvbnROYW1lIjoiQ2FsaWJyaSIsIklzQm9sZCI6ZmFsc2UsIklzSXRhbGljIjpmYWxzZSwiSXNVbmRlcmxpbmVkIjpmYWxzZSwiUGFyZW50U3R5bGUiOm51bGx9LCJBdXRvU2l6ZSI6MCwiRm9yZWdyb3VuZCI6eyIkaWQiOiIyNTkzIiwiQ29sb3IiOnsiJGlkIjoiMjU5NCIsIkEiOjI1NSwiUiI6MTQsIkciOjQwLCJCIjo2NX19LCJNYXhXaWR0aCI6MjAwLjAsIk1heEhlaWdodCI6IkluZmluaXR5IiwiU21hcnRGb3JlZ3JvdW5kSXNBY3RpdmUiOmZhbHNlLCJIb3Jpem9udGFsQWxpZ25tZW50IjowLCJWZXJ0aWNhbEFsaWdubWVudCI6MSwiU21hcnRGb3JlZ3JvdW5kIjpudWxsLCJCYWNrZ3JvdW5kRmlsbFR5cGUiOjAsIk1hcmdpbiI6eyIkaWQiOiIyNTk1IiwiVG9wIjowLjAsIkxlZnQiOjAuMCwiUmlnaHQiOjAuMCwiQm90dG9tIjowLjB9LCJQYWRkaW5nIjp7IiRpZCI6IjI1OTYiLCJUb3AiOjAuMCwiTGVmdCI6MC4wLCJSaWdodCI6MC4wLCJCb3R0b20iOjAuMH0sIkJhY2tncm91bmQiOnsiJGlkIjoiMjU5NyIsIkNvbG9yIjp7IiRpZCI6IjI1OTgiLCJBIjoyNTUsIlIiOjE0LCJHIjo0MCwiQiI6NjV9fSwiSXNWaXNpYmxlIjp0cnVlLCJXaWR0aCI6MC4wLCJIZWlnaHQiOjAuMCwiQm9yZGVyU3R5bGUiOnsiJGlkIjoiMjU5OSIsIkxpbmVDb2xvciI6bnVsbCwiTGluZVdlaWdodCI6MC4wLCJMaW5lVHlwZSI6MCwiUGFyZW50U3R5bGUiOm51bGx9LCJQYXJlbnRTdHlsZSI6bnVsbH0sIkRhdGVGb3JtYXQiOnsiJGlkIjoiMjYwMC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yNjAxIiwiRm9ybWF0IjowLCJJc1Zpc2libGUiOmZhbHNlLCJMYXN0S25vd25WaXNpYmlsaXR5U3RhdGUiOmZhbHNlfSwiSXNWaXNpYmxlIjp0cnVlLCJQYXJlbnRTdHlsZSI6bnVsbH0sIkRlZmF1bHRTd2ltbGFuZUFjdGl2aXR5U3R5bGUiOnsiJGlkIjoiMjYwMiIsIkhlYWRlclN0eWxlIjp7IiRpZCI6IjI2MDMiLCJUZXh0U3R5bGUiOnsiJGlkIjoiMjYwNCIsIkZvbnRTZXR0aW5ncyI6eyIkaWQiOiIyNjA1IiwiRm9udFNpemUiOjExLCJGb250TmFtZSI6IkNhbGlicmkiLCJJc0JvbGQiOmZhbHNlLCJJc0l0YWxpYyI6ZmFsc2UsIklzVW5kZXJsaW5lZCI6ZmFsc2UsIlBhcmVudFN0eWxlIjpudWxsfSwiQXV0b1NpemUiOjIsIkZvcmVncm91bmQiOnsiJGlkIjoiMjYwNiIsIkNvbG9yIjp7IiRpZCI6IjI2MDciLCJBIjoyNTUsIlIiOjAsIkciOjAsIkIiOjB9fSwiTWF4V2lkdGgiOiJJbmZpbml0eSIsIk1heEhlaWdodCI6IkluZmluaXR5IiwiU21hcnRGb3JlZ3JvdW5kSXNBY3RpdmUiOmZhbHNlLCJIb3Jpem9udGFsQWxpZ25tZW50IjowLCJWZXJ0aWNhbEFsaWdubWVudCI6MCwiU21hcnRGb3JlZ3JvdW5kIjpudWxsLCJCYWNrZ3JvdW5kRmlsbFR5cGUiOjAsIk1hcmdpbiI6eyIkaWQiOiIyNjA4IiwiVG9wIjowLjAsIkxlZnQiOjAuMCwiUmlnaHQiOjAuMCwiQm90dG9tIjowLjB9LCJQYWRkaW5nIjp7IiRpZCI6IjI2MDkiLCJUb3AiOjAuMCwiTGVmdCI6MC4wLCJSaWdodCI6MC4wLCJCb3R0b20iOjAuMH0sIkJhY2tncm91bmQiOnsiJGlkIjoiMjYxMCIsIkNvbG9yIjp7IiRpZCI6IjI2MTEiLCJBIjoyNTUsIlIiOjAsIkciOjAsIkIiOjB9fSwiSXNWaXNpYmxlIjp0cnVlLCJXaWR0aCI6MC4wLCJIZWlnaHQiOjAuMCwiQm9yZGVyU3R5bGUiOm51bGwsIlBhcmVudFN0eWxlIjpudWxsfSwiUmVjdGFuZ2xlU3R5bGUiOnsiJGlkIjoiMjYxMiIsIk1hcmdpbiI6eyIkaWQiOiIyNjEzIiwiVG9wIjowLjAsIkxlZnQiOjAuMCwiUmlnaHQiOjAuMCwiQm90dG9tIjowLjB9LCJQYWRkaW5nIjp7IiRpZCI6IjI2MTQiLCJUb3AiOjAuMCwiTGVmdCI6MC4wLCJSaWdodCI6MC4wLCJCb3R0b20iOjAuMH0sIkJhY2tncm91bmQiOnsiJGlkIjoiMjYxNSIsIkNvbG9yIjp7IiRpZCI6IjI2MTYiLCJBIjo2MywiUiI6MjMzLCJHIjoxMTMsIkIiOjUwfX0sIklzVmlzaWJsZSI6dHJ1ZSwiV2lkdGgiOjAuMCwiSGVpZ2h0IjowLjAsIkJvcmRlclN0eWxlIjp7IiRpZCI6IjI2MTciLCJMaW5lQ29sb3IiOnsiJGlkIjoiMjYxOCIsIiR0eXBlIjoiTkxSRS5Db21tb24uRG9tLlNvbGlkQ29sb3JCcnVzaCwgTkxSRS5Db21tb24iLCJDb2xvciI6eyIkaWQiOiIyNjE5IiwiQSI6MjU1LCJSIjoyNTUsIkciOjI1NSwiQiI6MjU1fX0sIkxpbmVXZWlnaHQiOjAuMCwiTGluZVR5cGUiOjAsIlBhcmVudFN0eWxlIjpudWxsfSwiUGFyZW50U3R5bGUiOm51bGx9LCJNYXJnaW4iOnsiJGlkIjoiMjYyMCIsIlRvcCI6MC4wLCJMZWZ0IjowLjAsIlJpZ2h0IjowLjAsIkJvdHRvbSI6MC4wfSwiUGFkZGluZyI6eyIkaWQiOiIyNjIxIiwiVG9wIjowLjAsIkxlZnQiOjAuMCwiUmlnaHQiOjAuMCwiQm90dG9tIjowLjB9LCJCYWNrZ3JvdW5kIjpudWxsLCJJc1Zpc2libGUiOnRydWUsIldpZHRoIjowLjAsIkhlaWdodCI6MC4wLCJCb3JkZXJTdHlsZSI6bnVsbCwiUGFyZW50U3R5bGUiOm51bGx9LCJCYWNrZ3JvdW5kU3R5bGUiOnsiJGlkIjoiMjYyMiIsIk1hcmdpbiI6eyIkaWQiOiIyNjIzIiwiVG9wIjowLjAsIkxlZnQiOjAuMCwiUmlnaHQiOjAuMCwiQm90dG9tIjowLjB9LCJQYWRkaW5nIjp7IiRpZCI6IjI2MjQiLCJUb3AiOjAuMCwiTGVmdCI6MC4wLCJSaWdodCI6MC4wLCJCb3R0b20iOjAuMH0sIkJhY2tncm91bmQiOnsiJGlkIjoiMjYyNSIsIkNvbG9yIjp7IiRpZCI6IjI2MjYiLCJBIjo1MSwiUiI6MjAwLCJHIjoyMDAsIkIiOjIwMH19LCJJc1Zpc2libGUiOnRydWUsIldpZHRoIjowLjAsIkhlaWdodCI6MC4wLCJCb3JkZXJTdHlsZSI6eyIkaWQiOiIyNjI3IiwiTGluZUNvbG9yIjp7IiRpZCI6IjI2MjgiLCIkdHlwZSI6Ik5MUkUuQ29tbW9uLkRvbS5Tb2xpZENvbG9yQnJ1c2gsIE5MUkUuQ29tbW9uIiwiQ29sb3IiOnsiJGlkIjoiMjYyOSIsIkEiOjI1NSwiUiI6MjM0LCJHIjoyMiwiQiI6MzB9fSwiTGluZVdlaWdodCI6MC4wLCJMaW5lVHlwZSI6MCwiUGFyZW50U3R5bGUiOm51bGx9LCJQYXJlbnRTdHlsZSI6bnVsbH0sIk1hcmdpbiI6eyIkaWQiOiIyNjMwIiwiVG9wIjowLjAsIkxlZnQiOjAuMCwiUmlnaHQiOjAuMCwiQm90dG9tIjowLjB9LCJQYWRkaW5nIjp7IiRpZCI6IjI2MzEiLCJUb3AiOjAuMCwiTGVmdCI6MC4wLCJSaWdodCI6MC4wLCJCb3R0b20iOjAuMH0sIklzVmlzaWJsZSI6dHJ1ZSwiV2lkdGgiOjAuMCwiSGVpZ2h0IjowLjAsIkJvcmRlclN0eWxlIjp7IiRpZCI6IjI2MzIiLCJMaW5lQ29sb3IiOm51bGwsIkxpbmVXZWlnaHQiOjAuMCwiTGluZVR5cGUiOjAsIlBhcmVudFN0eWxlIjpudWxsfSwiUGFyZW50U3R5bGUiOm51bGx9LCJNYXJnaW4iOnsiJGlkIjoiMjYzMyIsIlRvcCI6MC4wLCJMZWZ0IjowLjAsIlJpZ2h0IjowLjAsIkJvdHRvbSI6MC4wfSwiUGFkZGluZyI6eyIkaWQiOiIyNjM0IiwiVG9wIjowLjAsIkxlZnQiOjAuMCwiUmlnaHQiOjAuMCwiQm90dG9tIjowLjB9LCJJc1Zpc2libGUiOnRydWUsIldpZHRoIjowLjAsIkhlaWdodCI6MC4wLCJCb3JkZXJTdHlsZSI6eyIkaWQiOiIyNjM1IiwiTGluZUNvbG9yIjpudWxsLCJMaW5lV2VpZ2h0IjowLjAsIkxpbmVUeXBlIjowLCJQYXJlbnRTdHlsZSI6bnVsbH0sIlBhcmVudFN0eWxlIjpudWxsfSx7IiRpZCI6IjI2MzYiLCJTdHlsZUlkIjoiYjI0ZjgwNDUtZjY5Yi00YTQzLTgyOWYtYTU2NTAzZmRjZDY5IiwiSGVhZGVyU3R5bGUiOnsiJGlkIjoiMjYzNyIsIlRleHRJc1ZlcnRpY2FsIjpmYWxzZSwiVGV4dFN0eWxlIjp7IiRpZCI6IjI2MzgiLCJGb250U2V0dGluZ3MiOnsiJGlkIjoiMjYzOSIsIkZvbnRTaXplIjoxMSwiRm9udE5hbWUiOiJDYWxpYnJpIiwiSXNCb2xkIjpmYWxzZSwiSXNJdGFsaWMiOmZhbHNlLCJJc1VuZGVybGluZWQiOmZhbHNlLCJQYXJlbnRTdHlsZSI6bnVsbH0sIkF1dG9TaXplIjoyLCJGb3JlZ3JvdW5kIjp7IiRpZCI6IjI2NDAiLCJDb2xvciI6eyIkaWQiOiIyNjQxIiwiQSI6MjU1LCJSIjoyNTUsIkciOjI1NSwiQiI6MjU1fX0sIk1heFdpZHRoIjoiSW5maW5pdHkiLCJNYXhIZWlnaHQiOiJJbmZpbml0eSIsIlNtYXJ0Rm9yZWdyb3VuZElzQWN0aXZlIjpmYWxzZSwiSG9yaXpvbnRhbEFsaWdubWVudCI6MSwiVmVydGljYWxBbGlnbm1lbnQiOjAsIlNtYXJ0Rm9yZWdyb3VuZCI6bnVsbCwiQmFja2dyb3VuZEZpbGxUeXBlIjowLCJNYXJnaW4iOnsiJGlkIjoiMjY0MiIsIlRvcCI6MC4wLCJMZWZ0IjowLjAsIlJpZ2h0IjowLjAsIkJvdHRvbSI6MC4wfSwiUGFkZGluZyI6eyIkaWQiOiIyNjQzIiwiVG9wIjowLjAsIkxlZnQiOjAuMCwiUmlnaHQiOjAuMCwiQm90dG9tIjowLjB9LCJCYWNrZ3JvdW5kIjp7IiRpZCI6IjI2NDQiLCJDb2xvciI6eyIkaWQiOiIyNjQ1IiwiQSI6MjU1LCJSIjoyNTUsIkciOjI1NSwiQiI6MjU1fX0sIklzVmlzaWJsZSI6dHJ1ZSwiV2lkdGgiOjAuMCwiSGVpZ2h0IjowLjAsIkJvcmRlclN0eWxlIjpudWxsLCJQYXJlbnRTdHlsZSI6bnVsbH0sIlJlY3RhbmdsZVN0eWxlIjp7IiRpZCI6IjI2NDYiLCJNYXJnaW4iOnsiJGlkIjoiMjY0NyIsIlRvcCI6MC4wLCJMZWZ0IjowLjAsIlJpZ2h0IjowLjAsIkJvdHRvbSI6MC4wfSwiUGFkZGluZyI6eyIkaWQiOiIyNjQ4IiwiVG9wIjowLjAsIkxlZnQiOjAuMCwiUmlnaHQiOjAuMCwiQm90dG9tIjowLjB9LCJCYWNrZ3JvdW5kIjp7IiRpZCI6IjI2NDkiLCJDb2xvciI6eyIkaWQiOiIyNjUwIiwiQSI6MjU1LCJSIjoyNSwiRyI6MTA3LCJCIjozNn19LCJJc1Zpc2libGUiOnRydWUsIldpZHRoIjowLjAsIkhlaWdodCI6MC4wLCJCb3JkZXJTdHlsZSI6eyIkaWQiOiIyNjUxIiwiTGluZUNvbG9yIjp7IiRpZCI6IjI2NTIiLCIkdHlwZSI6Ik5MUkUuQ29tbW9uLkRvbS5Tb2xpZENvbG9yQnJ1c2gsIE5MUkUuQ29tbW9uIiwiQ29sb3IiOnsiJGlkIjoiMjY1MyIsIkEiOjI1NSwiUiI6MjU1LCJHIjoyNTUsIkIiOjI1NX19LCJMaW5lV2VpZ2h0IjowLjAsIkxpbmVUeXBlIjowLCJQYXJlbnRTdHlsZSI6bnVsbH0sIlBhcmVudFN0eWxlIjpudWxsfSwiTWFyZ2luIjp7IiRpZCI6IjI2NTQiLCJUb3AiOjAuMCwiTGVmdCI6MC4wLCJSaWdodCI6MC4wLCJCb3R0b20iOjAuMH0sIlBhZGRpbmciOnsiJGlkIjoiMjY1NSIsIlRvcCI6MC4wLCJMZWZ0IjowLjAsIlJpZ2h0IjowLjAsIkJvdHRvbSI6MC4wfSwiQmFja2dyb3VuZCI6bnVsbCwiSXNWaXNpYmxlIjp0cnVlLCJXaWR0aCI6MC4wLCJIZWlnaHQiOjAuMCwiQm9yZGVyU3R5bGUiOm51bGwsIlBhcmVudFN0eWxlIjpudWxsfSwiQmFja2dyb3VuZFN0eWxlIjp7IiRpZCI6IjI2NTYiLCJNYXJnaW4iOnsiJGlkIjoiMjY1NyIsIlRvcCI6MC4wLCJMZWZ0IjowLjAsIlJpZ2h0IjowLjAsIkJvdHRvbSI6MC4wfSwiUGFkZGluZyI6eyIkaWQiOiIyNjU4IiwiVG9wIjowLjAsIkxlZnQiOjAuMCwiUmlnaHQiOjAuMCwiQm90dG9tIjowLjB9LCJCYWNrZ3JvdW5kIjp7IiRpZCI6IjI2NTkiLCJDb2xvciI6eyIkaWQiOiIyNjYwIiwiQSI6NTEsIlIiOjIwMCwiRyI6MjAwLCJCIjoyMDB9fSwiSXNWaXNpYmxlIjp0cnVlLCJXaWR0aCI6MC4wLCJIZWlnaHQiOjAuMCwiQm9yZGVyU3R5bGUiOnsiJGlkIjoiMjY2MSIsIkxpbmVDb2xvciI6eyIkaWQiOiIyNjYyIiwiJHR5cGUiOiJOTFJFLkNvbW1vbi5Eb20uU29saWRDb2xvckJydXNoLCBOTFJFLkNvbW1vbiIsIkNvbG9yIjp7IiRpZCI6IjI2NjMiLCJBIjoyNTUsIlIiOjIzNCwiRyI6MjIsIkIiOjMwfX0sIkxpbmVXZWlnaHQiOjAuMCwiTGluZVR5cGUiOjAsIlBhcmVudFN0eWxlIjpudWxsfSwiUGFyZW50U3R5bGUiOm51bGx9LCJJc0Fib3ZlVGltZWJhbmQiOmZhbHNlLCJTcGFjaW5nIjozLCJEZWZhdWx0U3dpbWxhbmVUYXNrU3R5bGUiOnsiJGlkIjoiMjY2NCIsIiR0eXBlIjoiTkxSRS5Db21tb24uRG9tLlN0eWxlcy5FeHBsaWNpdFNldGFibGVUYXNrU3R5bGUsIE5MUkUuQ29tbW9uIiwiU2hhcGUiOjEsIlNoYXBlVGhpY2tuZXNzIjowLCJEdXJhdGlvbkZvcm1hdCI6MCwiSW5jbHVkZU5vbldvcmtpbmdEYXlzSW5EdXJhdGlvbiI6ZmFsc2UsIlBlcmNlbnRhZ2VDb21wbGV0ZVN0eWxlIjp7IiRpZCI6IjI2NjUiLCJGb250U2V0dGluZ3MiOnsiJGlkIjoiMjY2NiIsIkZvbnRTaXplIjoxMCwiRm9udE5hbWUiOiJDYWxpYnJpIiwiSXNCb2xkIjpmYWxzZSwiSXNJdGFsaWMiOmZhbHNlLCJJc1VuZGVybGluZWQiOmZhbHNlLCJQYXJlbnRTdHlsZSI6bnVsbH0sIkF1dG9TaXplIjowLCJGb3JlZ3JvdW5kIjp7IiRpZCI6IjI2NjciLCJDb2xvciI6eyIkaWQiOiIyNjY4IiwiQSI6MjU1LCJSIjoyMzIsIkciOjIzMiwiQiI6MjMyfX0sIk1heFdpZHRoIjoyMDAuMCwiTWF4SGVpZ2h0IjoiSW5maW5pdHkiLCJTbWFydEZvcmVncm91bmRJc0FjdGl2ZSI6ZmFsc2UsIkhvcml6b250YWxBbGlnbm1lbnQiOjEsIlZlcnRpY2FsQWxpZ25tZW50IjoxLCJTbWFydEZvcmVncm91bmQiOm51bGwsIkJhY2tncm91bmRGaWxsVHlwZSI6MCwiTWFyZ2luIjp7IiRpZCI6IjI2NjkiLCJUb3AiOjAuMCwiTGVmdCI6MC4wLCJSaWdodCI6MC4wLCJCb3R0b20iOjAuMH0sIlBhZGRpbmciOnsiJGlkIjoiMjY3MCIsIlRvcCI6MC4wLCJMZWZ0IjowLjAsIlJpZ2h0IjowLjAsIkJvdHRvbSI6MC4wfSwiQmFja2dyb3VuZCI6eyIkaWQiOiIyNjcxIiwiQ29sb3IiOnsiJGlkIjoiMjY3MiIsIkEiOjg5LCJSIjowLCJHIjowLCJCIjowfX0sIklzVmlzaWJsZSI6dHJ1ZSwiV2lkdGgiOjAuMCwiSGVpZ2h0IjowLjAsIkJvcmRlclN0eWxlIjp7IiRpZCI6IjI2NzMiLCJMaW5lQ29sb3IiOm51bGwsIkxpbmVXZWlnaHQiOjAuMCwiTGluZVR5cGUiOjAsIlBhcmVudFN0eWxlIjpudWxsfSwiUGFyZW50U3R5bGUiOm51bGx9LCJEdXJhdGlvblN0eWxlIjp7IiRpZCI6IjI2NzQiLCJGb250U2V0dGluZ3MiOnsiJGlkIjoiMjY3NSIsIkZvbnRTaXplIjoxMCwiRm9udE5hbWUiOiJDYWxpYnJpIiwiSXNCb2xkIjpmYWxzZSwiSXNJdGFsaWMiOmZhbHNlLCJJc1VuZGVybGluZWQiOmZhbHNlLCJQYXJlbnRTdHlsZSI6bnVsbH0sIkF1dG9TaXplIjowLCJGb3JlZ3JvdW5kIjp7IiRpZCI6IjI2NzYiLCJDb2xvciI6eyIkaWQiOiIyNjc3IiwiQSI6MjU1LCJSIjoyMzcsIkciOjEyNSwiQiI6NDl9fSwiTWF4V2lkdGgiOjIwMC4wLCJNYXhIZWlnaHQiOiJJbmZpbml0eSIsIlNtYXJ0Rm9yZWdyb3VuZElzQWN0aXZlIjpmYWxzZSwiSG9yaXpvbnRhbEFsaWdubWVudCI6MCwiVmVydGljYWxBbGlnbm1lbnQiOjEsIlNtYXJ0Rm9yZWdyb3VuZCI6bnVsbCwiQmFja2dyb3VuZEZpbGxUeXBlIjowLCJNYXJnaW4iOnsiJGlkIjoiMjY3OCIsIlRvcCI6MC4wLCJMZWZ0IjowLjAsIlJpZ2h0IjowLjAsIkJvdHRvbSI6MC4wfSwiUGFkZGluZyI6eyIkaWQiOiIyNjc5IiwiVG9wIjowLjAsIkxlZnQiOjAuMCwiUmlnaHQiOjAuMCwiQm90dG9tIjowLjB9LCJCYWNrZ3JvdW5kIjp7IiRpZCI6IjI2ODAiLCJDb2xvciI6eyIkaWQiOiIyNjgxIiwiQSI6MjU1LCJSIjoyMzcsIkciOjEyNSwiQiI6NDl9fSwiSXNWaXNpYmxlIjp0cnVlLCJXaWR0aCI6MC4wLCJIZWlnaHQiOjAuMCwiQm9yZGVyU3R5bGUiOnsiJGlkIjoiMjY4MiIsIkxpbmVDb2xvciI6bnVsbCwiTGluZVdlaWdodCI6MC4wLCJMaW5lVHlwZSI6MCwiUGFyZW50U3R5bGUiOm51bGx9LCJQYXJlbnRTdHlsZSI6bnVsbH0sIkhvcml6b250YWxDb25uZWN0b3JTdHlsZSI6eyIkaWQiOiIyNjgzIiwiTGluZUNvbG9yIjp7IiRpZCI6IjI2ODQiLCIkdHlwZSI6Ik5MUkUuQ29tbW9uLkRvbS5Tb2xpZENvbG9yQnJ1c2gsIE5MUkUuQ29tbW9uIiwiQ29sb3IiOnsiJGlkIjoiMjY4NSIsIkEiOjI1NSwiUiI6MCwiRyI6MCwiQiI6MH19LCJMaW5lV2VpZ2h0IjowLjAsIkxpbmVUeXBlIjowLCJQYXJlbnRTdHlsZSI6bnVsbH0sIlZlcnRpY2FsQ29ubmVjdG9yU3R5bGUiOnsiJGlkIjoiMjY4NiIsIkxpbmVDb2xvciI6eyIkaWQiOiIyNjg3IiwiJHR5cGUiOiJOTFJFLkNvbW1vbi5Eb20uU29saWRDb2xvckJydXNoLCBOTFJFLkNvbW1vbiIsIkNvbG9yIjp7IiRpZCI6IjI2ODgiLCJBIjoyNTUsIlIiOjAsIkciOjAsIkIiOjB9fSwiTGluZVdlaWdodCI6MC4wLCJMaW5lVHlwZSI6MCwiUGFyZW50U3R5bGUiOm51bGx9LCJNYXJnaW4iOm51bGwsIlN0YXJ0RGF0ZVBvc2l0aW9uIjozLCJFbmREYXRlUG9zaXRpb24iOjMsIkRhdGVJc1Zpc2libGUiOnRydWUsIlRpdGxlUG9zaXRpb24iOjQsIkR1cmF0aW9uUG9zaXRpb24iOjYsIlBlcmNlbnRhZ2VDb21wbGV0ZWRQb3NpdGlvbiI6MiwiU3BhY2luZyI6MywiSXNCZWxvd1RpbWViYW5kIjpmYWxzZSwiUGVyY2VudGFnZUNvbXBsZXRlU2hhcGVPcGFjaXR5IjozNSwiU2hhcGVTdHlsZSI6eyIkaWQiOiIyNjg5IiwiTWFyZ2luIjp7IiRpZCI6IjI2OTAiLCJUb3AiOjAuMCwiTGVmdCI6NC4wLCJSaWdodCI6NC4wLCJCb3R0b20iOjAuMH0sIlBhZGRpbmciOnsiJGlkIjoiMjY5MSIsIlRvcCI6MC4wLCJMZWZ0IjowLjAsIlJpZ2h0IjowLjAsIkJvdHRvbSI6MC4wfSwiQmFja2dyb3VuZCI6eyIkaWQiOiIyNjkyIiwiQ29sb3IiOnsiJGlkIjoiMjY5MyIsIkEiOjI1NSwiUiI6MjUsIkciOjEwNywiQiI6MzZ9fSwiSXNWaXNpYmxlIjp0cnVlLCJXaWR0aCI6MC4wLCJIZWlnaHQiOjEwLjAsIkJvcmRlclN0eWxlIjp7IiRpZCI6IjI2OTQiLCJMaW5lQ29sb3IiOnsiJGlkIjoiMjY5NSIsIiR0eXBlIjoiTkxSRS5Db21tb24uRG9tLlNvbGlkQ29sb3JCcnVzaCwgTkxSRS5Db21tb24iLCJDb2xvciI6eyIkaWQiOiIyNjk2IiwiQSI6MjU1LCJSIjoyMzQsIkciOjIyLCJCIjozMH19LCJMaW5lV2VpZ2h0IjowLjAsIkxpbmVUeXBlIjowLCJQYXJlbnRTdHlsZSI6bnVsbH0sIlBhcmVudFN0eWxlIjpudWxsfSwiVGl0bGVTdHlsZSI6eyIkaWQiOiIyNjk3IiwiRm9udFNldHRpbmdzIjp7IiRpZCI6IjI2OTgiLCJGb250U2l6ZSI6MTEsIkZvbnROYW1lIjoiQ2FsaWJyaSIsIklzQm9sZCI6ZmFsc2UsIklzSXRhbGljIjpmYWxzZSwiSXNVbmRlcmxpbmVkIjpmYWxzZSwiUGFyZW50U3R5bGUiOm51bGx9LCJBdXRvU2l6ZSI6MCwiRm9yZWdyb3VuZCI6eyIkaWQiOiIyNjk5IiwiQ29sb3IiOnsiJGlkIjoiMjcwMC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yNzAxIiwiVG9wIjowLjAsIkxlZnQiOjAuMCwiUmlnaHQiOjAuMCwiQm90dG9tIjowLjB9LCJQYWRkaW5nIjp7IiRpZCI6IjI3MDIiLCJUb3AiOjAuMCwiTGVmdCI6MC4wLCJSaWdodCI6MC4wLCJCb3R0b20iOjAuMH0sIkJhY2tncm91bmQiOnsiJGlkIjoiMjcwMyIsIkNvbG9yIjp7IiRpZCI6IjI3MDQiLCJBIjoyNTUsIlIiOjAsIkciOjAsIkIiOjB9fSwiSXNWaXNpYmxlIjp0cnVlLCJXaWR0aCI6MC4wLCJIZWlnaHQiOjAuMCwiQm9yZGVyU3R5bGUiOnsiJGlkIjoiMjcwNSIsIkxpbmVDb2xvciI6bnVsbCwiTGluZVdlaWdodCI6MC4wLCJMaW5lVHlwZSI6MCwiUGFyZW50U3R5bGUiOm51bGx9LCJQYXJlbnRTdHlsZSI6bnVsbH0sIkRhdGVTdHlsZSI6eyIkaWQiOiIyNzA2IiwiRm9udFNldHRpbmdzIjp7IiRpZCI6IjI3MDciLCJGb250U2l6ZSI6MTAsIkZvbnROYW1lIjoiQ2FsaWJyaSIsIklzQm9sZCI6ZmFsc2UsIklzSXRhbGljIjpmYWxzZSwiSXNVbmRlcmxpbmVkIjpmYWxzZSwiUGFyZW50U3R5bGUiOm51bGx9LCJBdXRvU2l6ZSI6MCwiRm9yZWdyb3VuZCI6eyIkaWQiOiIyNzA4IiwiQ29sb3IiOnsiJGlkIjoiMjcwOSIsIkEiOjI1NSwiUiI6MTQsIkciOjQwLCJCIjo2NX19LCJNYXhXaWR0aCI6MjAwLjAsIk1heEhlaWdodCI6IkluZmluaXR5IiwiU21hcnRGb3JlZ3JvdW5kSXNBY3RpdmUiOmZhbHNlLCJIb3Jpem9udGFsQWxpZ25tZW50IjoyLCJWZXJ0aWNhbEFsaWdubWVudCI6MSwiU21hcnRGb3JlZ3JvdW5kIjpudWxsLCJCYWNrZ3JvdW5kRmlsbFR5cGUiOjAsIk1hcmdpbiI6eyIkaWQiOiIyNzEwIiwiVG9wIjowLjAsIkxlZnQiOjAuMCwiUmlnaHQiOjAuMCwiQm90dG9tIjowLjB9LCJQYWRkaW5nIjp7IiRpZCI6IjI3MTEiLCJUb3AiOjAuMCwiTGVmdCI6MC4wLCJSaWdodCI6MC4wLCJCb3R0b20iOjAuMH0sIkJhY2tncm91bmQiOnsiJGlkIjoiMjcxMiIsIkNvbG9yIjp7IiRpZCI6IjI3MTMiLCJBIjoyNTUsIlIiOjE0LCJHIjo0MCwiQiI6NjV9fSwiSXNWaXNpYmxlIjp0cnVlLCJXaWR0aCI6MC4wLCJIZWlnaHQiOjAuMCwiQm9yZGVyU3R5bGUiOnsiJGlkIjoiMjcxNCIsIkxpbmVDb2xvciI6bnVsbCwiTGluZVdlaWdodCI6MC4wLCJMaW5lVHlwZSI6MCwiUGFyZW50U3R5bGUiOm51bGx9LCJQYXJlbnRTdHlsZSI6bnVsbH0sIkRhdGVGb3JtYXQiOnsiJGlkIjoiMjcxNS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yNzE2IiwiRm9ybWF0IjowLCJJc1Zpc2libGUiOmZhbHNlLCJMYXN0S25vd25WaXNpYmlsaXR5U3RhdGUiOmZhbHNlfSwiSXNWaXNpYmxlIjp0cnVlLCJQYXJlbnRTdHlsZSI6bnVsbCwiX2V4cGxpY2l0bHlTZXQiOnsiJGlkIjoiMjcxNyIsIlNoYXBlU3R5bGUiOmZhbHNlLCJUaXRsZVN0eWxlIjpmYWxzZSwiRGF0ZVN0eWxlIjpmYWxzZSwiSG9yaXpvbnRhbENvbm5lY3RvclN0eWxlIjpmYWxzZSwiVmVydGljYWxDb25uZWN0b3JTdHlsZSI6ZmFsc2UsIlBlcmNlbnRhZ2VDb21wbGV0ZVNoYXBlT3BhY2l0eSI6ZmFsc2UsIlNoYXBlIjpmYWxzZSwiU2hhcGVUaGlja25lc3MiOmZhbHNlLCJEdXJhdGlvbkZvcm1hdCI6ZmFsc2UsIkluY2x1ZGVOb25Xb3JraW5nRGF5c0luRHVyYXRpb24iOmZhbHNlLCJNYXJnaW4iOmZhbHNlLCJTdGFydERhdGVQb3NpdGlvbiI6ZmFsc2UsIkVuZERhdGVQb3NpdGlvbiI6ZmFsc2UsIlRpdGxlUG9zaXRpb24iOmZhbHNlLCJEdXJhdGlvblBvc2l0aW9uIjpmYWxzZSwiUGVyY2VudGFnZUNvbXBsZXRlZFBvc2l0aW9uIjpmYWxzZSwiU3BhY2luZyI6ZmFsc2UsIklzQmVsb3dUaW1lYmFuZCI6ZmFsc2UsIkRhdGVGb3JtYXQiOmZhbHNlLCJXZWVrTnVtYmVyaW5nIjpmYWxzZSwiSXNWaXNpYmxlIjpmYWxzZX19LCJEZWZhdWx0U3dpbWxhbmVNb3RTdHlsZSI6eyIkaWQiOiIyNzE4IiwiU2hhcGUiOjEsIkNvbm5lY3Rvck1hcmdpbiI6eyIkaWQiOiIyNzE5IiwiVG9wIjowLjAsIkxlZnQiOjIuMCwiUmlnaHQiOjIuMCwiQm90dG9tIjowLjB9LCJDb25uZWN0b3JTdHlsZSI6eyIkaWQiOiIyNzIwIiwiTGluZUNvbG9yIjp7IiRpZCI6IjI3MjEiLCIkdHlwZSI6Ik5MUkUuQ29tbW9uLkRvbS5Tb2xpZENvbG9yQnJ1c2gsIE5MUkUuQ29tbW9uIiwiQ29sb3IiOnsiJGlkIjoiMjcyMiIsIkEiOjEyNywiUiI6MTMsIkciOjUzLCJCIjoxOH19LCJMaW5lV2VpZ2h0IjoxLjAsIkxpbmVUeXBlIjowLCJQYXJlbnRTdHlsZSI6bnVsbH0sIklzQmVsb3dUaW1lYmFuZCI6ZmFsc2UsIlBvc2l0aW9uT25UYXNrIjoxLCJIaWRlRGF0ZSI6ZmFsc2UsIlNoYXBlU2l6ZSI6MCwiU3BhY2luZyI6MC4wLCJQYWRkaW5nIjp7IiRpZCI6IjI3MjMiLCJUb3AiOjUuMCwiTGVmdCI6My4wLCJSaWdodCI6MC4wLCJCb3R0b20iOjIuMH0sIlNoYXBlU3R5bGUiOnsiJGlkIjoiMjcyNCIsIk1hcmdpbiI6eyIkaWQiOiIyNzI1IiwiVG9wIjowLjAsIkxlZnQiOjAuMCwiUmlnaHQiOjAuMCwiQm90dG9tIjowLjB9LCJQYWRkaW5nIjp7IiRpZCI6IjI3MjYiLCJUb3AiOjAuMCwiTGVmdCI6MC4wLCJSaWdodCI6MC4wLCJCb3R0b20iOjAuMH0sIkJhY2tncm91bmQiOnsiJGlkIjoiMjcyNyIsIkNvbG9yIjp7IiRpZCI6IjI3MjgiLCJBIjoyNTUsIlIiOjEzLCJHIjo1MywiQiI6MTh9fSwiSXNWaXNpYmxlIjp0cnVlLCJXaWR0aCI6MTIuMCwiSGVpZ2h0IjoxNC4wLCJCb3JkZXJTdHlsZSI6eyIkaWQiOiIyNzI5IiwiTGluZUNvbG9yIjp7IiRpZCI6IjI3MzAiLCIkdHlwZSI6Ik5MUkUuQ29tbW9uLkRvbS5Tb2xpZENvbG9yQnJ1c2gsIE5MUkUuQ29tbW9uIiwiQ29sb3IiOnsiJGlkIjoiMjczMSIsIkEiOjI1NSwiUiI6MjU1LCJHIjoyNTUsIkIiOjI1NX19LCJMaW5lV2VpZ2h0IjowLjAsIkxpbmVUeXBlIjowLCJQYXJlbnRTdHlsZSI6bnVsbH0sIlBhcmVudFN0eWxlIjpudWxsfSwiVGl0bGVTdHlsZSI6eyIkaWQiOiIyNzMyIiwiRm9udFNldHRpbmdzIjp7IiRpZCI6IjI3MzMiLCJGb250U2l6ZSI6MTEsIkZvbnROYW1lIjoiQ2FsaWJyaSIsIklzQm9sZCI6ZmFsc2UsIklzSXRhbGljIjpmYWxzZSwiSXNVbmRlcmxpbmVkIjpmYWxzZSwiUGFyZW50U3R5bGUiOm51bGx9LCJBdXRvU2l6ZSI6MCwiRm9yZWdyb3VuZCI6eyIkaWQiOiIyNzM0IiwiQ29sb3IiOnsiJGlkIjoiMjczNSIsIkEiOjI1NSwiUiI6MCwiRyI6MCwiQiI6MH19LCJNYXhXaWR0aCI6MjAwLjAsIk1heEhlaWdodCI6IkluZmluaXR5IiwiU21hcnRGb3JlZ3JvdW5kSXNBY3RpdmUiOmZhbHNlLCJIb3Jpem9udGFsQWxpZ25tZW50IjoxLCJWZXJ0aWNhbEFsaWdubWVudCI6MSwiU21hcnRGb3JlZ3JvdW5kIjpudWxsLCJCYWNrZ3JvdW5kRmlsbFR5cGUiOjAsIk1hcmdpbiI6eyIkaWQiOiIyNzM2IiwiVG9wIjowLjAsIkxlZnQiOjAuMCwiUmlnaHQiOjAuMCwiQm90dG9tIjowLjB9LCJQYWRkaW5nIjp7IiRpZCI6IjI3MzciLCJUb3AiOjAuMCwiTGVmdCI6MC4wLCJSaWdodCI6MC4wLCJCb3R0b20iOjAuMH0sIkJhY2tncm91bmQiOnsiJGlkIjoiMjczOCIsIkNvbG9yIjp7IiRpZCI6IjI3MzkiLCJBIjoyNTUsIlIiOjAsIkciOjAsIkIiOjB9fSwiSXNWaXNpYmxlIjp0cnVlLCJXaWR0aCI6MC4wLCJIZWlnaHQiOjAuMCwiQm9yZGVyU3R5bGUiOnsiJGlkIjoiMjc0MCIsIkxpbmVDb2xvciI6bnVsbCwiTGluZVdlaWdodCI6MC4wLCJMaW5lVHlwZSI6MCwiUGFyZW50U3R5bGUiOm51bGx9LCJQYXJlbnRTdHlsZSI6bnVsbH0sIkRhdGVTdHlsZSI6eyIkaWQiOiIyNzQxIiwiRm9udFNldHRpbmdzIjp7IiRpZCI6IjI3NDIiLCJGb250U2l6ZSI6MTAsIkZvbnROYW1lIjoiQ2FsaWJyaSIsIklzQm9sZCI6ZmFsc2UsIklzSXRhbGljIjpmYWxzZSwiSXNVbmRlcmxpbmVkIjpmYWxzZSwiUGFyZW50U3R5bGUiOm51bGx9LCJBdXRvU2l6ZSI6MCwiRm9yZWdyb3VuZCI6eyIkaWQiOiIyNzQzIiwiQ29sb3IiOnsiJGlkIjoiMjc0NCIsIkEiOjI1NSwiUiI6MTQsIkciOjQwLCJCIjo2NX19LCJNYXhXaWR0aCI6MjAwLjAsIk1heEhlaWdodCI6IkluZmluaXR5IiwiU21hcnRGb3JlZ3JvdW5kSXNBY3RpdmUiOmZhbHNlLCJIb3Jpem9udGFsQWxpZ25tZW50IjoxLCJWZXJ0aWNhbEFsaWdubWVudCI6MSwiU21hcnRGb3JlZ3JvdW5kIjpudWxsLCJCYWNrZ3JvdW5kRmlsbFR5cGUiOjAsIk1hcmdpbiI6eyIkaWQiOiIyNzQ1IiwiVG9wIjowLjAsIkxlZnQiOjAuMCwiUmlnaHQiOjAuMCwiQm90dG9tIjowLjB9LCJQYWRkaW5nIjp7IiRpZCI6IjI3NDYiLCJUb3AiOjAuMCwiTGVmdCI6MC4wLCJSaWdodCI6MC4wLCJCb3R0b20iOjAuMH0sIkJhY2tncm91bmQiOnsiJGlkIjoiMjc0NyIsIkNvbG9yIjp7IiRpZCI6IjI3NDgiLCJBIjoyNTUsIlIiOjE0LCJHIjo0MCwiQiI6NjV9fSwiSXNWaXNpYmxlIjp0cnVlLCJXaWR0aCI6MC4wLCJIZWlnaHQiOjAuMCwiQm9yZGVyU3R5bGUiOnsiJGlkIjoiMjc0OSIsIkxpbmVDb2xvciI6bnVsbCwiTGluZVdlaWdodCI6MC4wLCJMaW5lVHlwZSI6MCwiUGFyZW50U3R5bGUiOm51bGx9LCJQYXJlbnRTdHlsZSI6bnVsbH0sIkRhdGVGb3JtYXQiOnsiJGlkIjoiMjc1MC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yNzUxIiwiRm9ybWF0IjowLCJJc1Zpc2libGUiOmZhbHNlLCJMYXN0S25vd25WaXNpYmlsaXR5U3RhdGUiOmZhbHNlfSwiSXNWaXNpYmxlIjpmYWxzZSwiUGFyZW50U3R5bGUiOm51bGx9LCJEZWZhdWx0U3dpbWxhbmVNaWxlc3RvbmVTdHlsZSI6eyIkaWQiOiIyNzUyIiwiVGl0bGVQb3NpdGlvbiI6IkxlZnQiLCJEYXRlUG9zaXRpb24iOiJSaWdodCIsIlNoYXBlVHlwZSI6MSwiU2hhcGVTaXplIjowLCJTcGFjaW5nIjo1LCJTaGFwZVN0eWxlIjp7IiRpZCI6IjI3NTMiLCJNYXJnaW4iOnsiJGlkIjoiMjc1NCIsIlRvcCI6MC4wLCJMZWZ0IjowLjAsIlJpZ2h0IjowLjAsIkJvdHRvbSI6MC4wfSwiUGFkZGluZyI6eyIkaWQiOiIyNzU1IiwiVG9wIjowLjAsIkxlZnQiOjAuMCwiUmlnaHQiOjAuMCwiQm90dG9tIjowLjB9LCJCYWNrZ3JvdW5kIjp7IiRpZCI6IjI3NTYiLCJDb2xvciI6eyIkaWQiOiIyNzU3IiwiQSI6MjU1LCJSIjoyNSwiRyI6MTA3LCJCIjozNn19LCJJc1Zpc2libGUiOnRydWUsIldpZHRoIjoxMi4wLCJIZWlnaHQiOjE0LjAsIkJvcmRlclN0eWxlIjp7IiRpZCI6IjI3NTgiLCJMaW5lQ29sb3IiOnsiJGlkIjoiMjc1OSIsIiR0eXBlIjoiTkxSRS5Db21tb24uRG9tLlNvbGlkQ29sb3JCcnVzaCwgTkxSRS5Db21tb24iLCJDb2xvciI6eyIkaWQiOiIyNzYwIiwiQSI6MjU1LCJSIjoyMzQsIkciOjIyLCJCIjozMH19LCJMaW5lV2VpZ2h0IjowLjAsIkxpbmVUeXBlIjowLCJQYXJlbnRTdHlsZSI6bnVsbH0sIlBhcmVudFN0eWxlIjpudWxsfSwiVGl0bGVTdHlsZSI6eyIkaWQiOiIyNzYxIiwiRm9udFNldHRpbmdzIjp7IiRpZCI6IjI3NjIiLCJGb250U2l6ZSI6MTEsIkZvbnROYW1lIjoiQ2FsaWJyaSIsIklzQm9sZCI6ZmFsc2UsIklzSXRhbGljIjpmYWxzZSwiSXNVbmRlcmxpbmVkIjpmYWxzZSwiUGFyZW50U3R5bGUiOm51bGx9LCJBdXRvU2l6ZSI6MCwiRm9yZWdyb3VuZCI6eyIkaWQiOiIyNzYzIiwiQ29sb3IiOnsiJGlkIjoiMjc2NCIsIkEiOjI1NSwiUiI6MCwiRyI6MCwiQiI6MH19LCJNYXhXaWR0aCI6MjAwLjAsIk1heEhlaWdodCI6IkluZmluaXR5IiwiU21hcnRGb3JlZ3JvdW5kSXNBY3RpdmUiOmZhbHNlLCJIb3Jpem9udGFsQWxpZ25tZW50IjoyLCJWZXJ0aWNhbEFsaWdubWVudCI6MSwiU21hcnRGb3JlZ3JvdW5kIjpudWxsLCJCYWNrZ3JvdW5kRmlsbFR5cGUiOjAsIk1hcmdpbiI6eyIkaWQiOiIyNzY1IiwiVG9wIjowLjAsIkxlZnQiOjAuMCwiUmlnaHQiOjAuMCwiQm90dG9tIjowLjB9LCJQYWRkaW5nIjp7IiRpZCI6IjI3NjYiLCJUb3AiOjAuMCwiTGVmdCI6MC4wLCJSaWdodCI6MC4wLCJCb3R0b20iOjAuMH0sIkJhY2tncm91bmQiOnsiJGlkIjoiMjc2NyIsIkNvbG9yIjp7IiRpZCI6IjI3NjgiLCJBIjoyNTUsIlIiOjAsIkciOjAsIkIiOjB9fSwiSXNWaXNpYmxlIjp0cnVlLCJXaWR0aCI6MC4wLCJIZWlnaHQiOjAuMCwiQm9yZGVyU3R5bGUiOnsiJGlkIjoiMjc2OSIsIkxpbmVDb2xvciI6bnVsbCwiTGluZVdlaWdodCI6MC4wLCJMaW5lVHlwZSI6MCwiUGFyZW50U3R5bGUiOm51bGx9LCJQYXJlbnRTdHlsZSI6bnVsbH0sIkRhdGVTdHlsZSI6eyIkaWQiOiIyNzcwIiwiRm9udFNldHRpbmdzIjp7IiRpZCI6IjI3NzEiLCJGb250U2l6ZSI6MTAsIkZvbnROYW1lIjoiQ2FsaWJyaSIsIklzQm9sZCI6ZmFsc2UsIklzSXRhbGljIjpmYWxzZSwiSXNVbmRlcmxpbmVkIjpmYWxzZSwiUGFyZW50U3R5bGUiOm51bGx9LCJBdXRvU2l6ZSI6MCwiRm9yZWdyb3VuZCI6eyIkaWQiOiIyNzcyIiwiQ29sb3IiOnsiJGlkIjoiMjc3MyIsIkEiOjI1NSwiUiI6MTQsIkciOjQwLCJCIjo2NX19LCJNYXhXaWR0aCI6MjAwLjAsIk1heEhlaWdodCI6IkluZmluaXR5IiwiU21hcnRGb3JlZ3JvdW5kSXNBY3RpdmUiOmZhbHNlLCJIb3Jpem9udGFsQWxpZ25tZW50IjowLCJWZXJ0aWNhbEFsaWdubWVudCI6MSwiU21hcnRGb3JlZ3JvdW5kIjpudWxsLCJCYWNrZ3JvdW5kRmlsbFR5cGUiOjAsIk1hcmdpbiI6eyIkaWQiOiIyNzc0IiwiVG9wIjowLjAsIkxlZnQiOjAuMCwiUmlnaHQiOjAuMCwiQm90dG9tIjowLjB9LCJQYWRkaW5nIjp7IiRpZCI6IjI3NzUiLCJUb3AiOjAuMCwiTGVmdCI6MC4wLCJSaWdodCI6MC4wLCJCb3R0b20iOjAuMH0sIkJhY2tncm91bmQiOnsiJGlkIjoiMjc3NiIsIkNvbG9yIjp7IiRpZCI6IjI3NzciLCJBIjoyNTUsIlIiOjE0LCJHIjo0MCwiQiI6NjV9fSwiSXNWaXNpYmxlIjp0cnVlLCJXaWR0aCI6MC4wLCJIZWlnaHQiOjAuMCwiQm9yZGVyU3R5bGUiOnsiJGlkIjoiMjc3OCIsIkxpbmVDb2xvciI6bnVsbCwiTGluZVdlaWdodCI6MC4wLCJMaW5lVHlwZSI6MCwiUGFyZW50U3R5bGUiOm51bGx9LCJQYXJlbnRTdHlsZSI6bnVsbH0sIkRhdGVGb3JtYXQiOnsiJGlkIjoiMjc3OS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yNzgwIiwiRm9ybWF0IjowLCJJc1Zpc2libGUiOmZhbHNlLCJMYXN0S25vd25WaXNpYmlsaXR5U3RhdGUiOmZhbHNlfSwiSXNWaXNpYmxlIjp0cnVlLCJQYXJlbnRTdHlsZSI6bnVsbH0sIkRlZmF1bHRTd2ltbGFuZUFjdGl2aXR5U3R5bGUiOnsiJGlkIjoiMjc4MSIsIkhlYWRlclN0eWxlIjp7IiRpZCI6IjI3ODIiLCJUZXh0U3R5bGUiOnsiJGlkIjoiMjc4MyIsIkZvbnRTZXR0aW5ncyI6eyIkaWQiOiIyNzg0IiwiRm9udFNpemUiOjExLCJGb250TmFtZSI6IkNhbGlicmkiLCJJc0JvbGQiOmZhbHNlLCJJc0l0YWxpYyI6ZmFsc2UsIklzVW5kZXJsaW5lZCI6ZmFsc2UsIlBhcmVudFN0eWxlIjpudWxsfSwiQXV0b1NpemUiOjIsIkZvcmVncm91bmQiOnsiJGlkIjoiMjc4NSIsIkNvbG9yIjp7IiRpZCI6IjI3ODYiLCJBIjoyNTUsIlIiOjAsIkciOjAsIkIiOjB9fSwiTWF4V2lkdGgiOiJJbmZpbml0eSIsIk1heEhlaWdodCI6IkluZmluaXR5IiwiU21hcnRGb3JlZ3JvdW5kSXNBY3RpdmUiOmZhbHNlLCJIb3Jpem9udGFsQWxpZ25tZW50IjowLCJWZXJ0aWNhbEFsaWdubWVudCI6MCwiU21hcnRGb3JlZ3JvdW5kIjpudWxsLCJCYWNrZ3JvdW5kRmlsbFR5cGUiOjAsIk1hcmdpbiI6eyIkaWQiOiIyNzg3IiwiVG9wIjowLjAsIkxlZnQiOjAuMCwiUmlnaHQiOjAuMCwiQm90dG9tIjowLjB9LCJQYWRkaW5nIjp7IiRpZCI6IjI3ODgiLCJUb3AiOjAuMCwiTGVmdCI6MC4wLCJSaWdodCI6MC4wLCJCb3R0b20iOjAuMH0sIkJhY2tncm91bmQiOnsiJGlkIjoiMjc4OSIsIkNvbG9yIjp7IiRpZCI6IjI3OTAiLCJBIjoyNTUsIlIiOjAsIkciOjAsIkIiOjB9fSwiSXNWaXNpYmxlIjp0cnVlLCJXaWR0aCI6MC4wLCJIZWlnaHQiOjAuMCwiQm9yZGVyU3R5bGUiOm51bGwsIlBhcmVudFN0eWxlIjpudWxsfSwiUmVjdGFuZ2xlU3R5bGUiOnsiJGlkIjoiMjc5MSIsIk1hcmdpbiI6eyIkaWQiOiIyNzkyIiwiVG9wIjowLjAsIkxlZnQiOjAuMCwiUmlnaHQiOjAuMCwiQm90dG9tIjowLjB9LCJQYWRkaW5nIjp7IiRpZCI6IjI3OTMiLCJUb3AiOjAuMCwiTGVmdCI6MC4wLCJSaWdodCI6MC4wLCJCb3R0b20iOjAuMH0sIkJhY2tncm91bmQiOnsiJGlkIjoiMjc5NCIsIkNvbG9yIjp7IiRpZCI6IjI3OTUiLCJBIjo2MywiUiI6MjUsIkciOjEwNywiQiI6MzZ9fSwiSXNWaXNpYmxlIjp0cnVlLCJXaWR0aCI6MC4wLCJIZWlnaHQiOjAuMCwiQm9yZGVyU3R5bGUiOnsiJGlkIjoiMjc5NiIsIkxpbmVDb2xvciI6eyIkaWQiOiIyNzk3IiwiJHR5cGUiOiJOTFJFLkNvbW1vbi5Eb20uU29saWRDb2xvckJydXNoLCBOTFJFLkNvbW1vbiIsIkNvbG9yIjp7IiRpZCI6IjI3OTgiLCJBIjoyNTUsIlIiOjI1NSwiRyI6MjU1LCJCIjoyNTV9fSwiTGluZVdlaWdodCI6MC4wLCJMaW5lVHlwZSI6MCwiUGFyZW50U3R5bGUiOm51bGx9LCJQYXJlbnRTdHlsZSI6bnVsbH0sIk1hcmdpbiI6eyIkaWQiOiIyNzk5IiwiVG9wIjowLjAsIkxlZnQiOjAuMCwiUmlnaHQiOjAuMCwiQm90dG9tIjowLjB9LCJQYWRkaW5nIjp7IiRpZCI6IjI4MDAiLCJUb3AiOjAuMCwiTGVmdCI6MC4wLCJSaWdodCI6MC4wLCJCb3R0b20iOjAuMH0sIkJhY2tncm91bmQiOm51bGwsIklzVmlzaWJsZSI6dHJ1ZSwiV2lkdGgiOjAuMCwiSGVpZ2h0IjowLjAsIkJvcmRlclN0eWxlIjpudWxsLCJQYXJlbnRTdHlsZSI6bnVsbH0sIkJhY2tncm91bmRTdHlsZSI6eyIkaWQiOiIyODAxIiwiTWFyZ2luIjp7IiRpZCI6IjI4MDIiLCJUb3AiOjAuMCwiTGVmdCI6MC4wLCJSaWdodCI6MC4wLCJCb3R0b20iOjAuMH0sIlBhZGRpbmciOnsiJGlkIjoiMjgwMyIsIlRvcCI6MC4wLCJMZWZ0IjowLjAsIlJpZ2h0IjowLjAsIkJvdHRvbSI6MC4wfSwiQmFja2dyb3VuZCI6eyIkaWQiOiIyODA0IiwiQ29sb3IiOnsiJGlkIjoiMjgwNSIsIkEiOjUxLCJSIjoyMDAsIkciOjIwMCwiQiI6MjAwfX0sIklzVmlzaWJsZSI6dHJ1ZSwiV2lkdGgiOjAuMCwiSGVpZ2h0IjowLjAsIkJvcmRlclN0eWxlIjp7IiRpZCI6IjI4MDYiLCJMaW5lQ29sb3IiOnsiJGlkIjoiMjgwNyIsIiR0eXBlIjoiTkxSRS5Db21tb24uRG9tLlNvbGlkQ29sb3JCcnVzaCwgTkxSRS5Db21tb24iLCJDb2xvciI6eyIkaWQiOiIyODA4IiwiQSI6MjU1LCJSIjoyMzQsIkciOjIyLCJCIjozMH19LCJMaW5lV2VpZ2h0IjowLjAsIkxpbmVUeXBlIjowLCJQYXJlbnRTdHlsZSI6bnVsbH0sIlBhcmVudFN0eWxlIjpudWxsfSwiTWFyZ2luIjp7IiRpZCI6IjI4MDkiLCJUb3AiOjAuMCwiTGVmdCI6MC4wLCJSaWdodCI6MC4wLCJCb3R0b20iOjAuMH0sIlBhZGRpbmciOnsiJGlkIjoiMjgxMCIsIlRvcCI6MC4wLCJMZWZ0IjowLjAsIlJpZ2h0IjowLjAsIkJvdHRvbSI6MC4wfSwiSXNWaXNpYmxlIjp0cnVlLCJXaWR0aCI6MC4wLCJIZWlnaHQiOjAuMCwiQm9yZGVyU3R5bGUiOnsiJGlkIjoiMjgxMSIsIkxpbmVDb2xvciI6bnVsbCwiTGluZVdlaWdodCI6MC4wLCJMaW5lVHlwZSI6MCwiUGFyZW50U3R5bGUiOm51bGx9LCJQYXJlbnRTdHlsZSI6bnVsbH0sIk1hcmdpbiI6eyIkaWQiOiIyODEyIiwiVG9wIjowLjAsIkxlZnQiOjAuMCwiUmlnaHQiOjAuMCwiQm90dG9tIjowLjB9LCJQYWRkaW5nIjp7IiRpZCI6IjI4MTMiLCJUb3AiOjAuMCwiTGVmdCI6MC4wLCJSaWdodCI6MC4wLCJCb3R0b20iOjAuMH0sIklzVmlzaWJsZSI6dHJ1ZSwiV2lkdGgiOjAuMCwiSGVpZ2h0IjowLjAsIkJvcmRlclN0eWxlIjp7IiRpZCI6IjI4MTQiLCJMaW5lQ29sb3IiOm51bGwsIkxpbmVXZWlnaHQiOjAuMCwiTGluZVR5cGUiOjAsIlBhcmVudFN0eWxlIjpudWxsfSwiUGFyZW50U3R5bGUiOm51bGx9LHsiJGlkIjoiMjgxNSIsIlN0eWxlSWQiOiIwNzAyZGVhOC1jMTE0LTRkNzEtYmU0MC1jZDMwNjJjNDY5NzAiLCJIZWFkZXJTdHlsZSI6eyIkaWQiOiIyODE2IiwiVGV4dElzVmVydGljYWwiOmZhbHNlLCJUZXh0U3R5bGUiOnsiJGlkIjoiMjgxNyIsIkZvbnRTZXR0aW5ncyI6eyIkaWQiOiIyODE4IiwiRm9udFNpemUiOjExLCJGb250TmFtZSI6IkNhbGlicmkiLCJJc0JvbGQiOmZhbHNlLCJJc0l0YWxpYyI6ZmFsc2UsIklzVW5kZXJsaW5lZCI6ZmFsc2UsIlBhcmVudFN0eWxlIjpudWxsfSwiQXV0b1NpemUiOjIsIkZvcmVncm91bmQiOnsiJGlkIjoiMjgxOSIsIkNvbG9yIjp7IiRpZCI6IjI4MjAiLCJBIjoyNTUsIlIiOjI1NSwiRyI6MjU1LCJCIjoyNTV9fSwiTWF4V2lkdGgiOiJJbmZpbml0eSIsIk1heEhlaWdodCI6IkluZmluaXR5IiwiU21hcnRGb3JlZ3JvdW5kSXNBY3RpdmUiOmZhbHNlLCJIb3Jpem9udGFsQWxpZ25tZW50IjowLCJWZXJ0aWNhbEFsaWdubWVudCI6MCwiU21hcnRGb3JlZ3JvdW5kIjpudWxsLCJCYWNrZ3JvdW5kRmlsbFR5cGUiOjAsIk1hcmdpbiI6eyIkaWQiOiIyODIxIiwiVG9wIjowLjAsIkxlZnQiOjAuMCwiUmlnaHQiOjAuMCwiQm90dG9tIjowLjB9LCJQYWRkaW5nIjp7IiRpZCI6IjI4MjIiLCJUb3AiOjAuMCwiTGVmdCI6MC4wLCJSaWdodCI6MC4wLCJCb3R0b20iOjAuMH0sIkJhY2tncm91bmQiOnsiJGlkIjoiMjgyMyIsIkNvbG9yIjp7IiRpZCI6IjI4MjQiLCJBIjoyNTUsIlIiOjI1NSwiRyI6MjU1LCJCIjoyNTV9fSwiSXNWaXNpYmxlIjp0cnVlLCJXaWR0aCI6MC4wLCJIZWlnaHQiOjAuMCwiQm9yZGVyU3R5bGUiOm51bGwsIlBhcmVudFN0eWxlIjpudWxsfSwiUmVjdGFuZ2xlU3R5bGUiOnsiJGlkIjoiMjgyNSIsIk1hcmdpbiI6eyIkaWQiOiIyODI2IiwiVG9wIjowLjAsIkxlZnQiOjAuMCwiUmlnaHQiOjAuMCwiQm90dG9tIjowLjB9LCJQYWRkaW5nIjp7IiRpZCI6IjI4MjciLCJUb3AiOjAuMCwiTGVmdCI6MC4wLCJSaWdodCI6MC4wLCJCb3R0b20iOjAuMH0sIkJhY2tncm91bmQiOnsiJGlkIjoiMjgyOCIsIkNvbG9yIjp7IiRpZCI6IjI4MjkiLCJBIjoyNTUsIlIiOjE1LCJHIjoxNTgsIkIiOjIxM319LCJJc1Zpc2libGUiOnRydWUsIldpZHRoIjowLjAsIkhlaWdodCI6MC4wLCJCb3JkZXJTdHlsZSI6eyIkaWQiOiIyODMwIiwiTGluZUNvbG9yIjp7IiRpZCI6IjI4MzEiLCIkdHlwZSI6Ik5MUkUuQ29tbW9uLkRvbS5Tb2xpZENvbG9yQnJ1c2gsIE5MUkUuQ29tbW9uIiwiQ29sb3IiOnsiJGlkIjoiMjgzMiIsIkEiOjI1NSwiUiI6MjU1LCJHIjoyNTUsIkIiOjI1NX19LCJMaW5lV2VpZ2h0IjowLjAsIkxpbmVUeXBlIjowLCJQYXJlbnRTdHlsZSI6bnVsbH0sIlBhcmVudFN0eWxlIjpudWxsfSwiTWFyZ2luIjp7IiRpZCI6IjI4MzMiLCJUb3AiOjAuMCwiTGVmdCI6MC4wLCJSaWdodCI6MC4wLCJCb3R0b20iOjAuMH0sIlBhZGRpbmciOnsiJGlkIjoiMjgzNCIsIlRvcCI6MC4wLCJMZWZ0IjowLjAsIlJpZ2h0IjowLjAsIkJvdHRvbSI6MC4wfSwiQmFja2dyb3VuZCI6bnVsbCwiSXNWaXNpYmxlIjp0cnVlLCJXaWR0aCI6MC4wLCJIZWlnaHQiOjAuMCwiQm9yZGVyU3R5bGUiOm51bGwsIlBhcmVudFN0eWxlIjpudWxsfSwiQmFja2dyb3VuZFN0eWxlIjp7IiRpZCI6IjI4MzUiLCJNYXJnaW4iOnsiJGlkIjoiMjgzNiIsIlRvcCI6MC4wLCJMZWZ0IjowLjAsIlJpZ2h0IjowLjAsIkJvdHRvbSI6MC4wfSwiUGFkZGluZyI6eyIkaWQiOiIyODM3IiwiVG9wIjowLjAsIkxlZnQiOjAuMCwiUmlnaHQiOjAuMCwiQm90dG9tIjowLjB9LCJCYWNrZ3JvdW5kIjp7IiRpZCI6IjI4MzgiLCJDb2xvciI6eyIkaWQiOiIyODM5IiwiQSI6NTEsIlIiOjIwMCwiRyI6MjAwLCJCIjoyMDB9fSwiSXNWaXNpYmxlIjp0cnVlLCJXaWR0aCI6MC4wLCJIZWlnaHQiOjAuMCwiQm9yZGVyU3R5bGUiOnsiJGlkIjoiMjg0MCIsIkxpbmVDb2xvciI6eyIkaWQiOiIyODQxIiwiJHR5cGUiOiJOTFJFLkNvbW1vbi5Eb20uU29saWRDb2xvckJydXNoLCBOTFJFLkNvbW1vbiIsIkNvbG9yIjp7IiRpZCI6IjI4NDIiLCJBIjoyNTUsIlIiOjIzNCwiRyI6MjIsIkIiOjMwfX0sIkxpbmVXZWlnaHQiOjAuMCwiTGluZVR5cGUiOjAsIlBhcmVudFN0eWxlIjpudWxsfSwiUGFyZW50U3R5bGUiOm51bGx9LCJJc0Fib3ZlVGltZWJhbmQiOmZhbHNlLCJTcGFjaW5nIjozLCJEZWZhdWx0U3dpbWxhbmVUYXNrU3R5bGUiOnsiJGlkIjoiMjg0MyIsIiR0eXBlIjoiTkxSRS5Db21tb24uRG9tLlN0eWxlcy5FeHBsaWNpdFNldGFibGVUYXNrU3R5bGUsIE5MUkUuQ29tbW9uIiwiU2hhcGUiOjEsIlNoYXBlVGhpY2tuZXNzIjowLCJEdXJhdGlvbkZvcm1hdCI6MCwiSW5jbHVkZU5vbldvcmtpbmdEYXlzSW5EdXJhdGlvbiI6ZmFsc2UsIlBlcmNlbnRhZ2VDb21wbGV0ZVN0eWxlIjp7IiRpZCI6IjI4NDQiLCJGb250U2V0dGluZ3MiOnsiJGlkIjoiMjg0NSIsIkZvbnRTaXplIjoxMCwiRm9udE5hbWUiOiJDYWxpYnJpIiwiSXNCb2xkIjpmYWxzZSwiSXNJdGFsaWMiOmZhbHNlLCJJc1VuZGVybGluZWQiOmZhbHNlLCJQYXJlbnRTdHlsZSI6bnVsbH0sIkF1dG9TaXplIjowLCJGb3JlZ3JvdW5kIjp7IiRpZCI6IjI4NDYiLCJDb2xvciI6eyIkaWQiOiIyODQ3IiwiQSI6MjU1LCJSIjoyMzIsIkciOjIzMiwiQiI6MjMyfX0sIk1heFdpZHRoIjoyMDAuMCwiTWF4SGVpZ2h0IjoiSW5maW5pdHkiLCJTbWFydEZvcmVncm91bmRJc0FjdGl2ZSI6ZmFsc2UsIkhvcml6b250YWxBbGlnbm1lbnQiOjEsIlZlcnRpY2FsQWxpZ25tZW50IjoxLCJTbWFydEZvcmVncm91bmQiOm51bGwsIkJhY2tncm91bmRGaWxsVHlwZSI6MCwiTWFyZ2luIjp7IiRpZCI6IjI4NDgiLCJUb3AiOjAuMCwiTGVmdCI6MC4wLCJSaWdodCI6MC4wLCJCb3R0b20iOjAuMH0sIlBhZGRpbmciOnsiJGlkIjoiMjg0OSIsIlRvcCI6MC4wLCJMZWZ0IjowLjAsIlJpZ2h0IjowLjAsIkJvdHRvbSI6MC4wfSwiQmFja2dyb3VuZCI6eyIkaWQiOiIyODUwIiwiQ29sb3IiOnsiJGlkIjoiMjg1MSIsIkEiOjg5LCJSIjowLCJHIjowLCJCIjowfX0sIklzVmlzaWJsZSI6dHJ1ZSwiV2lkdGgiOjAuMCwiSGVpZ2h0IjowLjAsIkJvcmRlclN0eWxlIjp7IiRpZCI6IjI4NTIiLCJMaW5lQ29sb3IiOm51bGwsIkxpbmVXZWlnaHQiOjAuMCwiTGluZVR5cGUiOjAsIlBhcmVudFN0eWxlIjpudWxsfSwiUGFyZW50U3R5bGUiOm51bGx9LCJEdXJhdGlvblN0eWxlIjp7IiRpZCI6IjI4NTMiLCJGb250U2V0dGluZ3MiOnsiJGlkIjoiMjg1NCIsIkZvbnRTaXplIjoxMCwiRm9udE5hbWUiOiJDYWxpYnJpIiwiSXNCb2xkIjpmYWxzZSwiSXNJdGFsaWMiOmZhbHNlLCJJc1VuZGVybGluZWQiOmZhbHNlLCJQYXJlbnRTdHlsZSI6bnVsbH0sIkF1dG9TaXplIjowLCJGb3JlZ3JvdW5kIjp7IiRpZCI6IjI4NTUiLCJDb2xvciI6eyIkaWQiOiIyODU2IiwiQSI6MjU1LCJSIjoyMzcsIkciOjEyNSwiQiI6NDl9fSwiTWF4V2lkdGgiOjIwMC4wLCJNYXhIZWlnaHQiOiJJbmZpbml0eSIsIlNtYXJ0Rm9yZWdyb3VuZElzQWN0aXZlIjpmYWxzZSwiSG9yaXpvbnRhbEFsaWdubWVudCI6MCwiVmVydGljYWxBbGlnbm1lbnQiOjEsIlNtYXJ0Rm9yZWdyb3VuZCI6bnVsbCwiQmFja2dyb3VuZEZpbGxUeXBlIjowLCJNYXJnaW4iOnsiJGlkIjoiMjg1NyIsIlRvcCI6MC4wLCJMZWZ0IjowLjAsIlJpZ2h0IjowLjAsIkJvdHRvbSI6MC4wfSwiUGFkZGluZyI6eyIkaWQiOiIyODU4IiwiVG9wIjowLjAsIkxlZnQiOjAuMCwiUmlnaHQiOjAuMCwiQm90dG9tIjowLjB9LCJCYWNrZ3JvdW5kIjp7IiRpZCI6IjI4NTkiLCJDb2xvciI6eyIkaWQiOiIyODYwIiwiQSI6MjU1LCJSIjoyMzcsIkciOjEyNSwiQiI6NDl9fSwiSXNWaXNpYmxlIjp0cnVlLCJXaWR0aCI6MC4wLCJIZWlnaHQiOjAuMCwiQm9yZGVyU3R5bGUiOnsiJGlkIjoiMjg2MSIsIkxpbmVDb2xvciI6bnVsbCwiTGluZVdlaWdodCI6MC4wLCJMaW5lVHlwZSI6MCwiUGFyZW50U3R5bGUiOm51bGx9LCJQYXJlbnRTdHlsZSI6bnVsbH0sIkhvcml6b250YWxDb25uZWN0b3JTdHlsZSI6eyIkaWQiOiIyODYyIiwiTGluZUNvbG9yIjp7IiRpZCI6IjI4NjMiLCIkdHlwZSI6Ik5MUkUuQ29tbW9uLkRvbS5Tb2xpZENvbG9yQnJ1c2gsIE5MUkUuQ29tbW9uIiwiQ29sb3IiOnsiJGlkIjoiMjg2NCIsIkEiOjI1NSwiUiI6MCwiRyI6MCwiQiI6MH19LCJMaW5lV2VpZ2h0IjowLjAsIkxpbmVUeXBlIjowLCJQYXJlbnRTdHlsZSI6bnVsbH0sIlZlcnRpY2FsQ29ubmVjdG9yU3R5bGUiOnsiJGlkIjoiMjg2NSIsIkxpbmVDb2xvciI6eyIkaWQiOiIyODY2IiwiJHR5cGUiOiJOTFJFLkNvbW1vbi5Eb20uU29saWRDb2xvckJydXNoLCBOTFJFLkNvbW1vbiIsIkNvbG9yIjp7IiRpZCI6IjI4NjciLCJBIjoyNTUsIlIiOjAsIkciOjAsIkIiOjB9fSwiTGluZVdlaWdodCI6MC4wLCJMaW5lVHlwZSI6MCwiUGFyZW50U3R5bGUiOm51bGx9LCJNYXJnaW4iOm51bGwsIlN0YXJ0RGF0ZVBvc2l0aW9uIjozLCJFbmREYXRlUG9zaXRpb24iOjMsIkRhdGVJc1Zpc2libGUiOnRydWUsIlRpdGxlUG9zaXRpb24iOjQsIkR1cmF0aW9uUG9zaXRpb24iOjYsIlBlcmNlbnRhZ2VDb21wbGV0ZWRQb3NpdGlvbiI6MiwiU3BhY2luZyI6MywiSXNCZWxvd1RpbWViYW5kIjpmYWxzZSwiUGVyY2VudGFnZUNvbXBsZXRlU2hhcGVPcGFjaXR5IjozNSwiU2hhcGVTdHlsZSI6eyIkaWQiOiIyODY4IiwiTWFyZ2luIjp7IiRpZCI6IjI4NjkiLCJUb3AiOjAuMCwiTGVmdCI6NC4wLCJSaWdodCI6NC4wLCJCb3R0b20iOjAuMH0sIlBhZGRpbmciOnsiJGlkIjoiMjg3MCIsIlRvcCI6MC4wLCJMZWZ0IjowLjAsIlJpZ2h0IjowLjAsIkJvdHRvbSI6MC4wfSwiQmFja2dyb3VuZCI6eyIkaWQiOiIyODcxIiwiQ29sb3IiOnsiJGlkIjoiMjg3MiIsIkEiOjI1NSwiUiI6MTUsIkciOjE1OCwiQiI6MjEzfX0sIklzVmlzaWJsZSI6dHJ1ZSwiV2lkdGgiOjAuMCwiSGVpZ2h0IjoxMC4wLCJCb3JkZXJTdHlsZSI6eyIkaWQiOiIyODczIiwiTGluZUNvbG9yIjp7IiRpZCI6IjI4NzQiLCIkdHlwZSI6Ik5MUkUuQ29tbW9uLkRvbS5Tb2xpZENvbG9yQnJ1c2gsIE5MUkUuQ29tbW9uIiwiQ29sb3IiOnsiJGlkIjoiMjg3NSIsIkEiOjI1NSwiUiI6MjM0LCJHIjoyMiwiQiI6MzB9fSwiTGluZVdlaWdodCI6MC4wLCJMaW5lVHlwZSI6MCwiUGFyZW50U3R5bGUiOm51bGx9LCJQYXJlbnRTdHlsZSI6bnVsbH0sIlRpdGxlU3R5bGUiOnsiJGlkIjoiMjg3NiIsIkZvbnRTZXR0aW5ncyI6eyIkaWQiOiIyODc3IiwiRm9udFNpemUiOjExLCJGb250TmFtZSI6IkNhbGlicmkiLCJJc0JvbGQiOmZhbHNlLCJJc0l0YWxpYyI6ZmFsc2UsIklzVW5kZXJsaW5lZCI6ZmFsc2UsIlBhcmVudFN0eWxlIjpudWxsfSwiQXV0b1NpemUiOjAsIkZvcmVncm91bmQiOnsiJGlkIjoiMjg3OCIsIkNvbG9yIjp7IiRpZCI6IjI4Nzk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Mjg4MCIsIlRvcCI6MC4wLCJMZWZ0IjowLjAsIlJpZ2h0IjowLjAsIkJvdHRvbSI6MC4wfSwiUGFkZGluZyI6eyIkaWQiOiIyODgxIiwiVG9wIjowLjAsIkxlZnQiOjAuMCwiUmlnaHQiOjAuMCwiQm90dG9tIjowLjB9LCJCYWNrZ3JvdW5kIjp7IiRpZCI6IjI4ODIiLCJDb2xvciI6eyIkaWQiOiIyODgzIiwiQSI6MjU1LCJSIjowLCJHIjowLCJCIjowfX0sIklzVmlzaWJsZSI6dHJ1ZSwiV2lkdGgiOjAuMCwiSGVpZ2h0IjowLjAsIkJvcmRlclN0eWxlIjp7IiRpZCI6IjI4ODQiLCJMaW5lQ29sb3IiOm51bGwsIkxpbmVXZWlnaHQiOjAuMCwiTGluZVR5cGUiOjAsIlBhcmVudFN0eWxlIjpudWxsfSwiUGFyZW50U3R5bGUiOm51bGx9LCJEYXRlU3R5bGUiOnsiJGlkIjoiMjg4NSIsIkZvbnRTZXR0aW5ncyI6eyIkaWQiOiIyODg2IiwiRm9udFNpemUiOjEwLCJGb250TmFtZSI6IkNhbGlicmkiLCJJc0JvbGQiOmZhbHNlLCJJc0l0YWxpYyI6ZmFsc2UsIklzVW5kZXJsaW5lZCI6ZmFsc2UsIlBhcmVudFN0eWxlIjpudWxsfSwiQXV0b1NpemUiOjAsIkZvcmVncm91bmQiOnsiJGlkIjoiMjg4NyIsIkNvbG9yIjp7IiRpZCI6IjI4ODgiLCJBIjoyNTUsIlIiOjE0LCJHIjo0MCwiQiI6NjV9fSwiTWF4V2lkdGgiOjIwMC4wLCJNYXhIZWlnaHQiOiJJbmZpbml0eSIsIlNtYXJ0Rm9yZWdyb3VuZElzQWN0aXZlIjpmYWxzZSwiSG9yaXpvbnRhbEFsaWdubWVudCI6MiwiVmVydGljYWxBbGlnbm1lbnQiOjEsIlNtYXJ0Rm9yZWdyb3VuZCI6bnVsbCwiQmFja2dyb3VuZEZpbGxUeXBlIjowLCJNYXJnaW4iOnsiJGlkIjoiMjg4OSIsIlRvcCI6MC4wLCJMZWZ0IjowLjAsIlJpZ2h0IjowLjAsIkJvdHRvbSI6MC4wfSwiUGFkZGluZyI6eyIkaWQiOiIyODkwIiwiVG9wIjowLjAsIkxlZnQiOjAuMCwiUmlnaHQiOjAuMCwiQm90dG9tIjowLjB9LCJCYWNrZ3JvdW5kIjp7IiRpZCI6IjI4OTEiLCJDb2xvciI6eyIkaWQiOiIyODkyIiwiQSI6MjU1LCJSIjoxNCwiRyI6NDAsIkIiOjY1fX0sIklzVmlzaWJsZSI6dHJ1ZSwiV2lkdGgiOjAuMCwiSGVpZ2h0IjowLjAsIkJvcmRlclN0eWxlIjp7IiRpZCI6IjI4OTMiLCJMaW5lQ29sb3IiOm51bGwsIkxpbmVXZWlnaHQiOjAuMCwiTGluZVR5cGUiOjAsIlBhcmVudFN0eWxlIjpudWxsfSwiUGFyZW50U3R5bGUiOm51bGx9LCJEYXRlRm9ybWF0Ijp7IiRpZCI6IjI4OTQ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Mjg5NSIsIkZvcm1hdCI6MCwiSXNWaXNpYmxlIjpmYWxzZSwiTGFzdEtub3duVmlzaWJpbGl0eVN0YXRlIjpmYWxzZX0sIklzVmlzaWJsZSI6dHJ1ZSwiUGFyZW50U3R5bGUiOm51bGwsIl9leHBsaWNpdGx5U2V0Ijp7IiRpZCI6IjI4OTYiLCJTaGFwZVN0eWxlIjpmYWxzZSwiVGl0bGVTdHlsZSI6ZmFsc2UsIkRhdGVTdHlsZSI6ZmFsc2UsIkhvcml6b250YWxDb25uZWN0b3JTdHlsZSI6ZmFsc2UsIlZlcnRpY2FsQ29ubmVjdG9yU3R5bGUiOmZhbHNlLCJQZXJjZW50YWdlQ29tcGxldGVTaGFwZU9wYWNpdHkiOmZhbHNlLCJTaGFwZSI6ZmFsc2UsIlNoYXBlVGhpY2tuZXNzIjpmYWxzZSwiRHVyYXRpb25Gb3JtYXQiOmZhbHNlLCJJbmNsdWRlTm9uV29ya2luZ0RheXNJbkR1cmF0aW9uIjpmYWxzZSwiTWFyZ2luIjpmYWxzZSwiU3RhcnREYXRlUG9zaXRpb24iOmZhbHNlLCJFbmREYXRlUG9zaXRpb24iOmZhbHNlLCJUaXRsZVBvc2l0aW9uIjpmYWxzZSwiRHVyYXRpb25Qb3NpdGlvbiI6ZmFsc2UsIlBlcmNlbnRhZ2VDb21wbGV0ZWRQb3NpdGlvbiI6ZmFsc2UsIlNwYWNpbmciOmZhbHNlLCJJc0JlbG93VGltZWJhbmQiOmZhbHNlLCJEYXRlRm9ybWF0IjpmYWxzZSwiV2Vla051bWJlcmluZyI6ZmFsc2UsIklzVmlzaWJsZSI6ZmFsc2V9fSwiRGVmYXVsdFN3aW1sYW5lTW90U3R5bGUiOnsiJGlkIjoiMjg5NyIsIlNoYXBlIjoxLCJDb25uZWN0b3JNYXJnaW4iOnsiJGlkIjoiMjg5OCIsIlRvcCI6MC4wLCJMZWZ0IjoyLjAsIlJpZ2h0IjoyLjAsIkJvdHRvbSI6MC4wfSwiQ29ubmVjdG9yU3R5bGUiOnsiJGlkIjoiMjg5OSIsIkxpbmVDb2xvciI6eyIkaWQiOiIyOTAwIiwiJHR5cGUiOiJOTFJFLkNvbW1vbi5Eb20uU29saWRDb2xvckJydXNoLCBOTFJFLkNvbW1vbiIsIkNvbG9yIjp7IiRpZCI6IjI5MDEiLCJBIjoxMjcsIlIiOjExLCJHIjoxMTgsIkIiOjE1OX19LCJMaW5lV2VpZ2h0IjoxLjAsIkxpbmVUeXBlIjowLCJQYXJlbnRTdHlsZSI6bnVsbH0sIklzQmVsb3dUaW1lYmFuZCI6ZmFsc2UsIlBvc2l0aW9uT25UYXNrIjoxLCJIaWRlRGF0ZSI6ZmFsc2UsIlNoYXBlU2l6ZSI6MCwiU3BhY2luZyI6MC4wLCJQYWRkaW5nIjp7IiRpZCI6IjI5MDIiLCJUb3AiOjUuMCwiTGVmdCI6My4wLCJSaWdodCI6MC4wLCJCb3R0b20iOjIuMH0sIlNoYXBlU3R5bGUiOnsiJGlkIjoiMjkwMyIsIk1hcmdpbiI6eyIkaWQiOiIyOTA0IiwiVG9wIjowLjAsIkxlZnQiOjAuMCwiUmlnaHQiOjAuMCwiQm90dG9tIjowLjB9LCJQYWRkaW5nIjp7IiRpZCI6IjI5MDUiLCJUb3AiOjAuMCwiTGVmdCI6MC4wLCJSaWdodCI6MC4wLCJCb3R0b20iOjAuMH0sIkJhY2tncm91bmQiOnsiJGlkIjoiMjkwNiIsIkNvbG9yIjp7IiRpZCI6IjI5MDciLCJBIjoyNTUsIlIiOjExLCJHIjoxMTgsIkIiOjE1OX19LCJJc1Zpc2libGUiOnRydWUsIldpZHRoIjoxMi4wLCJIZWlnaHQiOjE0LjAsIkJvcmRlclN0eWxlIjp7IiRpZCI6IjI5MDgiLCJMaW5lQ29sb3IiOnsiJGlkIjoiMjkwOSIsIiR0eXBlIjoiTkxSRS5Db21tb24uRG9tLlNvbGlkQ29sb3JCcnVzaCwgTkxSRS5Db21tb24iLCJDb2xvciI6eyIkaWQiOiIyOTEwIiwiQSI6MjU1LCJSIjoyNTUsIkciOjAsIkIiOjB9fSwiTGluZVdlaWdodCI6MC4wLCJMaW5lVHlwZSI6MCwiUGFyZW50U3R5bGUiOm51bGx9LCJQYXJlbnRTdHlsZSI6bnVsbH0sIlRpdGxlU3R5bGUiOnsiJGlkIjoiMjkxMSIsIkZvbnRTZXR0aW5ncyI6eyIkaWQiOiIyOTEyIiwiRm9udFNpemUiOjExLCJGb250TmFtZSI6IkNhbGlicmkiLCJJc0JvbGQiOmZhbHNlLCJJc0l0YWxpYyI6ZmFsc2UsIklzVW5kZXJsaW5lZCI6ZmFsc2UsIlBhcmVudFN0eWxlIjpudWxsfSwiQXV0b1NpemUiOjAsIkZvcmVncm91bmQiOnsiJGlkIjoiMjkxMyIsIkNvbG9yIjp7IiRpZCI6IjI5MTQiLCJBIjoyNTUsIlIiOjAsIkciOjAsIkIiOjB9fSwiTWF4V2lkdGgiOjIwMC4wLCJNYXhIZWlnaHQiOiJJbmZpbml0eSIsIlNtYXJ0Rm9yZWdyb3VuZElzQWN0aXZlIjpmYWxzZSwiSG9yaXpvbnRhbEFsaWdubWVudCI6MSwiVmVydGljYWxBbGlnbm1lbnQiOjEsIlNtYXJ0Rm9yZWdyb3VuZCI6bnVsbCwiQmFja2dyb3VuZEZpbGxUeXBlIjowLCJNYXJnaW4iOnsiJGlkIjoiMjkxNSIsIlRvcCI6MC4wLCJMZWZ0IjowLjAsIlJpZ2h0IjowLjAsIkJvdHRvbSI6MC4wfSwiUGFkZGluZyI6eyIkaWQiOiIyOTE2IiwiVG9wIjowLjAsIkxlZnQiOjAuMCwiUmlnaHQiOjAuMCwiQm90dG9tIjowLjB9LCJCYWNrZ3JvdW5kIjp7IiRpZCI6IjI5MTciLCJDb2xvciI6eyIkaWQiOiIyOTE4IiwiQSI6MjU1LCJSIjowLCJHIjowLCJCIjowfX0sIklzVmlzaWJsZSI6dHJ1ZSwiV2lkdGgiOjAuMCwiSGVpZ2h0IjowLjAsIkJvcmRlclN0eWxlIjp7IiRpZCI6IjI5MTkiLCJMaW5lQ29sb3IiOm51bGwsIkxpbmVXZWlnaHQiOjAuMCwiTGluZVR5cGUiOjAsIlBhcmVudFN0eWxlIjpudWxsfSwiUGFyZW50U3R5bGUiOm51bGx9LCJEYXRlU3R5bGUiOnsiJGlkIjoiMjkyMCIsIkZvbnRTZXR0aW5ncyI6eyIkaWQiOiIyOTIxIiwiRm9udFNpemUiOjEwLCJGb250TmFtZSI6IkNhbGlicmkiLCJJc0JvbGQiOmZhbHNlLCJJc0l0YWxpYyI6ZmFsc2UsIklzVW5kZXJsaW5lZCI6ZmFsc2UsIlBhcmVudFN0eWxlIjpudWxsfSwiQXV0b1NpemUiOjAsIkZvcmVncm91bmQiOnsiJGlkIjoiMjkyMiIsIkNvbG9yIjp7IiRpZCI6IjI5MjMiLCJBIjoyNTUsIlIiOjE0LCJHIjo0MCwiQiI6NjV9fSwiTWF4V2lkdGgiOjIwMC4wLCJNYXhIZWlnaHQiOiJJbmZpbml0eSIsIlNtYXJ0Rm9yZWdyb3VuZElzQWN0aXZlIjpmYWxzZSwiSG9yaXpvbnRhbEFsaWdubWVudCI6MSwiVmVydGljYWxBbGlnbm1lbnQiOjEsIlNtYXJ0Rm9yZWdyb3VuZCI6bnVsbCwiQmFja2dyb3VuZEZpbGxUeXBlIjowLCJNYXJnaW4iOnsiJGlkIjoiMjkyNCIsIlRvcCI6MC4wLCJMZWZ0IjowLjAsIlJpZ2h0IjowLjAsIkJvdHRvbSI6MC4wfSwiUGFkZGluZyI6eyIkaWQiOiIyOTI1IiwiVG9wIjowLjAsIkxlZnQiOjAuMCwiUmlnaHQiOjAuMCwiQm90dG9tIjowLjB9LCJCYWNrZ3JvdW5kIjp7IiRpZCI6IjI5MjYiLCJDb2xvciI6eyIkaWQiOiIyOTI3IiwiQSI6MjU1LCJSIjoxNCwiRyI6NDAsIkIiOjY1fX0sIklzVmlzaWJsZSI6dHJ1ZSwiV2lkdGgiOjAuMCwiSGVpZ2h0IjowLjAsIkJvcmRlclN0eWxlIjp7IiRpZCI6IjI5MjgiLCJMaW5lQ29sb3IiOm51bGwsIkxpbmVXZWlnaHQiOjAuMCwiTGluZVR5cGUiOjAsIlBhcmVudFN0eWxlIjpudWxsfSwiUGFyZW50U3R5bGUiOm51bGx9LCJEYXRlRm9ybWF0Ijp7IiRpZCI6IjI5Mjk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MjkzMCIsIkZvcm1hdCI6MCwiSXNWaXNpYmxlIjpmYWxzZSwiTGFzdEtub3duVmlzaWJpbGl0eVN0YXRlIjpmYWxzZX0sIklzVmlzaWJsZSI6ZmFsc2UsIlBhcmVudFN0eWxlIjpudWxsfSwiRGVmYXVsdFN3aW1sYW5lTWlsZXN0b25lU3R5bGUiOnsiJGlkIjoiMjkzMSIsIlRpdGxlUG9zaXRpb24iOiJMZWZ0IiwiRGF0ZVBvc2l0aW9uIjoiUmlnaHQiLCJTaGFwZVR5cGUiOjEsIlNoYXBlU2l6ZSI6MCwiU3BhY2luZyI6NSwiU2hhcGVTdHlsZSI6eyIkaWQiOiIyOTMyIiwiTWFyZ2luIjp7IiRpZCI6IjI5MzMiLCJUb3AiOjAuMCwiTGVmdCI6MC4wLCJSaWdodCI6MC4wLCJCb3R0b20iOjAuMH0sIlBhZGRpbmciOnsiJGlkIjoiMjkzNCIsIlRvcCI6MC4wLCJMZWZ0IjowLjAsIlJpZ2h0IjowLjAsIkJvdHRvbSI6MC4wfSwiQmFja2dyb3VuZCI6eyIkaWQiOiIyOTM1IiwiQ29sb3IiOnsiJGlkIjoiMjkzNiIsIkEiOjI1NSwiUiI6MTUsIkciOjE1OCwiQiI6MjEzfX0sIklzVmlzaWJsZSI6dHJ1ZSwiV2lkdGgiOjEyLjAsIkhlaWdodCI6MTQuMCwiQm9yZGVyU3R5bGUiOnsiJGlkIjoiMjkzNyIsIkxpbmVDb2xvciI6eyIkaWQiOiIyOTM4IiwiJHR5cGUiOiJOTFJFLkNvbW1vbi5Eb20uU29saWRDb2xvckJydXNoLCBOTFJFLkNvbW1vbiIsIkNvbG9yIjp7IiRpZCI6IjI5MzkiLCJBIjoyNTUsIlIiOjIzNCwiRyI6MjIsIkIiOjMwfX0sIkxpbmVXZWlnaHQiOjAuMCwiTGluZVR5cGUiOjAsIlBhcmVudFN0eWxlIjpudWxsfSwiUGFyZW50U3R5bGUiOm51bGx9LCJUaXRsZVN0eWxlIjp7IiRpZCI6IjI5NDAiLCJGb250U2V0dGluZ3MiOnsiJGlkIjoiMjk0MSIsIkZvbnRTaXplIjoxMSwiRm9udE5hbWUiOiJDYWxpYnJpIiwiSXNCb2xkIjpmYWxzZSwiSXNJdGFsaWMiOmZhbHNlLCJJc1VuZGVybGluZWQiOmZhbHNlLCJQYXJlbnRTdHlsZSI6bnVsbH0sIkF1dG9TaXplIjowLCJGb3JlZ3JvdW5kIjp7IiRpZCI6IjI5NDIiLCJDb2xvciI6eyIkaWQiOiIyOTQzIiwiQSI6MjU1LCJSIjowLCJHIjowLCJCIjowfX0sIk1heFdpZHRoIjoyMDAuMCwiTWF4SGVpZ2h0IjoiSW5maW5pdHkiLCJTbWFydEZvcmVncm91bmRJc0FjdGl2ZSI6ZmFsc2UsIkhvcml6b250YWxBbGlnbm1lbnQiOjIsIlZlcnRpY2FsQWxpZ25tZW50IjoxLCJTbWFydEZvcmVncm91bmQiOm51bGwsIkJhY2tncm91bmRGaWxsVHlwZSI6MCwiTWFyZ2luIjp7IiRpZCI6IjI5NDQiLCJUb3AiOjAuMCwiTGVmdCI6MC4wLCJSaWdodCI6MC4wLCJCb3R0b20iOjAuMH0sIlBhZGRpbmciOnsiJGlkIjoiMjk0NSIsIlRvcCI6MC4wLCJMZWZ0IjowLjAsIlJpZ2h0IjowLjAsIkJvdHRvbSI6MC4wfSwiQmFja2dyb3VuZCI6eyIkaWQiOiIyOTQ2IiwiQ29sb3IiOnsiJGlkIjoiMjk0NyIsIkEiOjI1NSwiUiI6MCwiRyI6MCwiQiI6MH19LCJJc1Zpc2libGUiOnRydWUsIldpZHRoIjowLjAsIkhlaWdodCI6MC4wLCJCb3JkZXJTdHlsZSI6eyIkaWQiOiIyOTQ4IiwiTGluZUNvbG9yIjpudWxsLCJMaW5lV2VpZ2h0IjowLjAsIkxpbmVUeXBlIjowLCJQYXJlbnRTdHlsZSI6bnVsbH0sIlBhcmVudFN0eWxlIjpudWxsfSwiRGF0ZVN0eWxlIjp7IiRpZCI6IjI5NDkiLCJGb250U2V0dGluZ3MiOnsiJGlkIjoiMjk1MCIsIkZvbnRTaXplIjoxMCwiRm9udE5hbWUiOiJDYWxpYnJpIiwiSXNCb2xkIjpmYWxzZSwiSXNJdGFsaWMiOmZhbHNlLCJJc1VuZGVybGluZWQiOmZhbHNlLCJQYXJlbnRTdHlsZSI6bnVsbH0sIkF1dG9TaXplIjowLCJGb3JlZ3JvdW5kIjp7IiRpZCI6IjI5NTEiLCJDb2xvciI6eyIkaWQiOiIyOTUyIiwiQSI6MjU1LCJSIjoxNCwiRyI6NDAsIkIiOjY1fX0sIk1heFdpZHRoIjoyMDAuMCwiTWF4SGVpZ2h0IjoiSW5maW5pdHkiLCJTbWFydEZvcmVncm91bmRJc0FjdGl2ZSI6ZmFsc2UsIkhvcml6b250YWxBbGlnbm1lbnQiOjAsIlZlcnRpY2FsQWxpZ25tZW50IjoxLCJTbWFydEZvcmVncm91bmQiOm51bGwsIkJhY2tncm91bmRGaWxsVHlwZSI6MCwiTWFyZ2luIjp7IiRpZCI6IjI5NTMiLCJUb3AiOjAuMCwiTGVmdCI6MC4wLCJSaWdodCI6MC4wLCJCb3R0b20iOjAuMH0sIlBhZGRpbmciOnsiJGlkIjoiMjk1NCIsIlRvcCI6MC4wLCJMZWZ0IjowLjAsIlJpZ2h0IjowLjAsIkJvdHRvbSI6MC4wfSwiQmFja2dyb3VuZCI6eyIkaWQiOiIyOTU1IiwiQ29sb3IiOnsiJGlkIjoiMjk1NiIsIkEiOjI1NSwiUiI6MTQsIkciOjQwLCJCIjo2NX19LCJJc1Zpc2libGUiOnRydWUsIldpZHRoIjowLjAsIkhlaWdodCI6MC4wLCJCb3JkZXJTdHlsZSI6eyIkaWQiOiIyOTU3IiwiTGluZUNvbG9yIjpudWxsLCJMaW5lV2VpZ2h0IjowLjAsIkxpbmVUeXBlIjowLCJQYXJlbnRTdHlsZSI6bnVsbH0sIlBhcmVudFN0eWxlIjpudWxsfSwiRGF0ZUZvcm1hdCI6eyIkaWQiOiIyOTU4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I5NTkiLCJGb3JtYXQiOjAsIklzVmlzaWJsZSI6ZmFsc2UsIkxhc3RLbm93blZpc2liaWxpdHlTdGF0ZSI6ZmFsc2V9LCJJc1Zpc2libGUiOnRydWUsIlBhcmVudFN0eWxlIjpudWxsfSwiRGVmYXVsdFN3aW1sYW5lQWN0aXZpdHlTdHlsZSI6eyIkaWQiOiIyOTYwIiwiSGVhZGVyU3R5bGUiOnsiJGlkIjoiMjk2MSIsIlRleHRTdHlsZSI6eyIkaWQiOiIyOTYyIiwiRm9udFNldHRpbmdzIjp7IiRpZCI6IjI5NjMiLCJGb250U2l6ZSI6MTEsIkZvbnROYW1lIjoiQ2FsaWJyaSIsIklzQm9sZCI6ZmFsc2UsIklzSXRhbGljIjpmYWxzZSwiSXNVbmRlcmxpbmVkIjpmYWxzZSwiUGFyZW50U3R5bGUiOm51bGx9LCJBdXRvU2l6ZSI6MiwiRm9yZWdyb3VuZCI6eyIkaWQiOiIyOTY0IiwiQ29sb3IiOnsiJGlkIjoiMjk2NSIsIkEiOjI1NSwiUiI6MCwiRyI6MCwiQiI6MH19LCJNYXhXaWR0aCI6IkluZmluaXR5IiwiTWF4SGVpZ2h0IjoiSW5maW5pdHkiLCJTbWFydEZvcmVncm91bmRJc0FjdGl2ZSI6ZmFsc2UsIkhvcml6b250YWxBbGlnbm1lbnQiOjAsIlZlcnRpY2FsQWxpZ25tZW50IjowLCJTbWFydEZvcmVncm91bmQiOm51bGwsIkJhY2tncm91bmRGaWxsVHlwZSI6MCwiTWFyZ2luIjp7IiRpZCI6IjI5NjYiLCJUb3AiOjAuMCwiTGVmdCI6MC4wLCJSaWdodCI6MC4wLCJCb3R0b20iOjAuMH0sIlBhZGRpbmciOnsiJGlkIjoiMjk2NyIsIlRvcCI6MC4wLCJMZWZ0IjowLjAsIlJpZ2h0IjowLjAsIkJvdHRvbSI6MC4wfSwiQmFja2dyb3VuZCI6eyIkaWQiOiIyOTY4IiwiQ29sb3IiOnsiJGlkIjoiMjk2OSIsIkEiOjI1NSwiUiI6MCwiRyI6MCwiQiI6MH19LCJJc1Zpc2libGUiOnRydWUsIldpZHRoIjowLjAsIkhlaWdodCI6MC4wLCJCb3JkZXJTdHlsZSI6bnVsbCwiUGFyZW50U3R5bGUiOm51bGx9LCJSZWN0YW5nbGVTdHlsZSI6eyIkaWQiOiIyOTcwIiwiTWFyZ2luIjp7IiRpZCI6IjI5NzEiLCJUb3AiOjAuMCwiTGVmdCI6MC4wLCJSaWdodCI6MC4wLCJCb3R0b20iOjAuMH0sIlBhZGRpbmciOnsiJGlkIjoiMjk3MiIsIlRvcCI6MC4wLCJMZWZ0IjowLjAsIlJpZ2h0IjowLjAsIkJvdHRvbSI6MC4wfSwiQmFja2dyb3VuZCI6eyIkaWQiOiIyOTczIiwiQ29sb3IiOnsiJGlkIjoiMjk3NCIsIkEiOjEyNywiUiI6MTUsIkciOjE1OCwiQiI6MjEzfX0sIklzVmlzaWJsZSI6dHJ1ZSwiV2lkdGgiOjAuMCwiSGVpZ2h0IjowLjAsIkJvcmRlclN0eWxlIjp7IiRpZCI6IjI5NzUiLCJMaW5lQ29sb3IiOnsiJGlkIjoiMjk3NiIsIiR0eXBlIjoiTkxSRS5Db21tb24uRG9tLlNvbGlkQ29sb3JCcnVzaCwgTkxSRS5Db21tb24iLCJDb2xvciI6eyIkaWQiOiIyOTc3IiwiQSI6MjU1LCJSIjoyNTUsIkciOjAsIkIiOjB9fSwiTGluZVdlaWdodCI6MC4wLCJMaW5lVHlwZSI6MCwiUGFyZW50U3R5bGUiOm51bGx9LCJQYXJlbnRTdHlsZSI6bnVsbH0sIk1hcmdpbiI6eyIkaWQiOiIyOTc4IiwiVG9wIjowLjAsIkxlZnQiOjAuMCwiUmlnaHQiOjAuMCwiQm90dG9tIjowLjB9LCJQYWRkaW5nIjp7IiRpZCI6IjI5NzkiLCJUb3AiOjAuMCwiTGVmdCI6MC4wLCJSaWdodCI6MC4wLCJCb3R0b20iOjAuMH0sIkJhY2tncm91bmQiOm51bGwsIklzVmlzaWJsZSI6dHJ1ZSwiV2lkdGgiOjAuMCwiSGVpZ2h0IjowLjAsIkJvcmRlclN0eWxlIjpudWxsLCJQYXJlbnRTdHlsZSI6bnVsbH0sIkJhY2tncm91bmRTdHlsZSI6eyIkaWQiOiIyOTgwIiwiTWFyZ2luIjp7IiRpZCI6IjI5ODEiLCJUb3AiOjAuMCwiTGVmdCI6MC4wLCJSaWdodCI6MC4wLCJCb3R0b20iOjAuMH0sIlBhZGRpbmciOnsiJGlkIjoiMjk4MiIsIlRvcCI6MC4wLCJMZWZ0IjowLjAsIlJpZ2h0IjowLjAsIkJvdHRvbSI6MC4wfSwiQmFja2dyb3VuZCI6eyIkaWQiOiIyOTgzIiwiQ29sb3IiOnsiJGlkIjoiMjk4NCIsIkEiOjUxLCJSIjoyMDAsIkciOjIwMCwiQiI6MjAwfX0sIklzVmlzaWJsZSI6dHJ1ZSwiV2lkdGgiOjAuMCwiSGVpZ2h0IjowLjAsIkJvcmRlclN0eWxlIjp7IiRpZCI6IjI5ODUiLCJMaW5lQ29sb3IiOnsiJGlkIjoiMjk4NiIsIiR0eXBlIjoiTkxSRS5Db21tb24uRG9tLlNvbGlkQ29sb3JCcnVzaCwgTkxSRS5Db21tb24iLCJDb2xvciI6eyIkaWQiOiIyOTg3IiwiQSI6MjU1LCJSIjoyMzQsIkciOjIyLCJCIjozMH19LCJMaW5lV2VpZ2h0IjowLjAsIkxpbmVUeXBlIjowLCJQYXJlbnRTdHlsZSI6bnVsbH0sIlBhcmVudFN0eWxlIjpudWxsfSwiTWFyZ2luIjp7IiRpZCI6IjI5ODgiLCJUb3AiOjAuMCwiTGVmdCI6MC4wLCJSaWdodCI6MC4wLCJCb3R0b20iOjAuMH0sIlBhZGRpbmciOnsiJGlkIjoiMjk4OSIsIlRvcCI6MC4wLCJMZWZ0IjowLjAsIlJpZ2h0IjowLjAsIkJvdHRvbSI6MC4wfSwiSXNWaXNpYmxlIjp0cnVlLCJXaWR0aCI6MC4wLCJIZWlnaHQiOjAuMCwiQm9yZGVyU3R5bGUiOnsiJGlkIjoiMjk5MCIsIkxpbmVDb2xvciI6bnVsbCwiTGluZVdlaWdodCI6MC4wLCJMaW5lVHlwZSI6MCwiUGFyZW50U3R5bGUiOm51bGx9LCJQYXJlbnRTdHlsZSI6bnVsbH0sIk1hcmdpbiI6eyIkaWQiOiIyOTkxIiwiVG9wIjowLjAsIkxlZnQiOjAuMCwiUmlnaHQiOjAuMCwiQm90dG9tIjowLjB9LCJQYWRkaW5nIjp7IiRpZCI6IjI5OTIiLCJUb3AiOjAuMCwiTGVmdCI6MC4wLCJSaWdodCI6MC4wLCJCb3R0b20iOjAuMH0sIklzVmlzaWJsZSI6dHJ1ZSwiV2lkdGgiOjAuMCwiSGVpZ2h0IjowLjAsIkJvcmRlclN0eWxlIjp7IiRpZCI6IjI5OTMiLCJMaW5lQ29sb3IiOm51bGwsIkxpbmVXZWlnaHQiOjAuMCwiTGluZVR5cGUiOjAsIlBhcmVudFN0eWxlIjpudWxsfSwiUGFyZW50U3R5bGUiOm51bGx9XX0sIlNjYWxlIjpudWxsLCJTY2FsZVYyIjp7IiRpZCI6IjI5OTQiLCJTdGFydERhdGUiOiIwMDAxLTAxLTAxVDAwOjAwOjAwIiwiRW5kRGF0ZSI6IjIwMjctMDktMDJUMjM6NTk6MDAiLCJBdXRvRGF0ZVJhbmdlIjp0cnVlLCJXb3JraW5nRGF5cyI6MzEsIkZpc2NhbFllYXIiOnsiJGlkIjoiMjk5NSIsIlN0YXJ0TW9udGgiOjEsIlVzZVN0YXJ0aW5nWWVhckZvck51bWJlcmluZyI6dHJ1ZSwiU2hvd0Zpc2NhbFllYXJMYWJlbCI6dHJ1ZX0sIlRvZGF5TWFya2VyVGV4dCI6IlRvZGF5IiwiQXV0b1NjYWxlVHlwZSI6ZmFsc2UsIlRpbWViYW5kU2NhbGVzIjp7IiRpZCI6IjI5OTYiLCJUb3BTY2FsZUxheWVyIjp7IiRpZCI6IjI5OTciLCJGb3JtYXQiOiJNTU0iLCJUeXBlIjo0LCJHcm91cGluZ0ludGVydmFscyI6eyIkaWQiOiIyOTk4IiwiSXNTZXQiOmZhbHNlLCJHcm91cGluZ1N0ZXBDb3VudCI6MX19LCJNaWRkbGVTY2FsZUxheWVyIjp7IiRpZCI6IjI5OTkiLCJGb3JtYXQiOiJNTU0iLCJUeXBlIjozLCJHcm91cGluZ0ludGVydmFscyI6eyIkaWQiOiIzMDAwIiwiSXNTZXQiOmZhbHNlLCJHcm91cGluZ1N0ZXBDb3VudCI6MX19LCJCb3R0b21TY2FsZUxheWVyIjp7IiRpZCI6IjMwMDEiLCJGb3JtYXQiOm51bGwsIlR5cGUiOjAsIkdyb3VwaW5nSW50ZXJ2YWxzIjp7IiRpZCI6IjMwMDIiLCJJc1NldCI6ZmFsc2UsIkdyb3VwaW5nU3RlcENvdW50IjoxfX19fSwiTWlsZXN0b25lcyI6W3siJGlkIjoiMzAwMyIsIkRhdGUiOiIyMDI3LTAyLTE1VDIzOjU5OjAwIiwiU3R5bGUiOnsiJGlkIjoiMzAwNCIsIlNoYXBlIjoyLCJDb25uZWN0b3JNYXJnaW4iOnsiJGlkIjoiMzAwNSIsIlRvcCI6MC4wLCJMZWZ0IjoyLjAsIlJpZ2h0IjoyLjAsIkJvdHRvbSI6MC4wfSwiQ29ubmVjdG9yU3R5bGUiOnsiJGlkIjoiMzAwNiIsIkxpbmVDb2xvciI6eyIkaWQiOiIzMDA3IiwiJHR5cGUiOiJOTFJFLkNvbW1vbi5Eb20uU29saWRDb2xvckJydXNoLCBOTFJFLkNvbW1vbiIsIkNvbG9yIjp7IiRpZCI6IjMwMDgiLCJBIjoxMjcsIlIiOjIxLCJHIjo5NiwiQiI6MTMwfX0sIkxpbmVXZWlnaHQiOjEuMCwiTGluZVR5cGUiOjAsIlBhcmVudFN0eWxlIjpudWxsfSwiSXNCZWxvd1RpbWViYW5kIjpmYWxzZSwiUG9zaXRpb25PblRhc2siOjAsIkhpZGVEYXRlIjpmYWxzZSwiU2hhcGVTaXplIjoxLCJTcGFjaW5nIjowLjAsIlBhZGRpbmciOnsiJGlkIjoiMzAwOSIsIlRvcCI6NS4wLCJMZWZ0IjozLjAsIlJpZ2h0IjowLjAsIkJvdHRvbSI6Mi4wfSwiU2hhcGVTdHlsZSI6eyIkaWQiOiIzMDEwIiwiTWFyZ2luIjp7IiRpZCI6IjMwMTEiLCJUb3AiOjAuMCwiTGVmdCI6MC4wLCJSaWdodCI6MC4wLCJCb3R0b20iOjAuMH0sIlBhZGRpbmciOnsiJGlkIjoiMzAxMiIsIlRvcCI6MC4wLCJMZWZ0IjowLjAsIlJpZ2h0IjowLjAsIkJvdHRvbSI6MC4wfSwiQmFja2dyb3VuZCI6eyIkaWQiOiIzMDEzIiwiQ29sb3IiOnsiJGlkIjoiMzAxNCIsIkEiOjI1NSwiUiI6MjEsIkciOjk2LCJCIjoxMzB9fSwiSXNWaXNpYmxlIjp0cnVlLCJXaWR0aCI6MTMuMCwiSGVpZ2h0IjoxMy4wLCJCb3JkZXJTdHlsZSI6eyIkaWQiOiIzMDE1IiwiTGluZUNvbG9yIjp7IiRpZCI6IjMwMTYiLCIkdHlwZSI6Ik5MUkUuQ29tbW9uLkRvbS5Tb2xpZENvbG9yQnJ1c2gsIE5MUkUuQ29tbW9uIiwiQ29sb3IiOnsiJGlkIjoiMzAxNyIsIkEiOjI1NSwiUiI6MjM0LCJHIjoyMiwiQiI6MzB9fSwiTGluZVdlaWdodCI6MC4wLCJMaW5lVHlwZSI6MCwiUGFyZW50U3R5bGUiOm51bGx9LCJQYXJlbnRTdHlsZSI6bnVsbH0sIlRpdGxlU3R5bGUiOnsiJGlkIjoiMzAxOCIsIkZvbnRTZXR0aW5ncyI6eyIkaWQiOiIzMDE5IiwiRm9udFNpemUiOjExLCJGb250TmFtZSI6IkNhbGlicmkiLCJJc0JvbGQiOnRydWUsIklzSXRhbGljIjpmYWxzZSwiSXNVbmRlcmxpbmVkIjpmYWxzZSwiUGFyZW50U3R5bGUiOm51bGx9LCJBdXRvU2l6ZSI6MCwiRm9yZWdyb3VuZCI6eyIkaWQiOiIzMDIwIiwiQ29sb3IiOnsiJGlkIjoiMzAyMS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zMDIyIiwiVG9wIjowLjAsIkxlZnQiOjAuMCwiUmlnaHQiOjAuMCwiQm90dG9tIjowLjB9LCJQYWRkaW5nIjp7IiRpZCI6IjMwMjMiLCJUb3AiOjAuMCwiTGVmdCI6MC4wLCJSaWdodCI6MC4wLCJCb3R0b20iOjAuMH0sIkJhY2tncm91bmQiOnsiJGlkIjoiMzAyNCIsIkNvbG9yIjp7IiRpZCI6IjMwMjUiLCJBIjowLCJSIjoyNTUsIkciOjI1NSwiQiI6MjU1fX0sIklzVmlzaWJsZSI6dHJ1ZSwiV2lkdGgiOjAuMCwiSGVpZ2h0IjowLjAsIkJvcmRlclN0eWxlIjp7IiRpZCI6IjMwMjYiLCJMaW5lQ29sb3IiOm51bGwsIkxpbmVXZWlnaHQiOjAuMCwiTGluZVR5cGUiOjAsIlBhcmVudFN0eWxlIjpudWxsfSwiUGFyZW50U3R5bGUiOm51bGx9LCJEYXRlU3R5bGUiOnsiJGlkIjoiMzAyNyIsIkZvbnRTZXR0aW5ncyI6eyIkaWQiOiIzMDI4IiwiRm9udFNpemUiOjEwLCJGb250TmFtZSI6IkNhbGlicmkiLCJJc0JvbGQiOmZhbHNlLCJJc0l0YWxpYyI6ZmFsc2UsIklzVW5kZXJsaW5lZCI6ZmFsc2UsIlBhcmVudFN0eWxlIjpudWxsfSwiQXV0b1NpemUiOjAsIkZvcmVncm91bmQiOnsiJGlkIjoiMzAyOSIsIkNvbG9yIjp7IiRpZCI6IjMwMzAiLCJBIjoyNTUsIlIiOjE0LCJHIjo0MCwiQiI6NjV9fSwiTWF4V2lkdGgiOjIwMC4wLCJNYXhIZWlnaHQiOiJJbmZpbml0eSIsIlNtYXJ0Rm9yZWdyb3VuZElzQWN0aXZlIjpmYWxzZSwiSG9yaXpvbnRhbEFsaWdubWVudCI6MCwiVmVydGljYWxBbGlnbm1lbnQiOjEsIlNtYXJ0Rm9yZWdyb3VuZCI6bnVsbCwiQmFja2dyb3VuZEZpbGxUeXBlIjowLCJNYXJnaW4iOnsiJGlkIjoiMzAzMSIsIlRvcCI6MC4wLCJMZWZ0IjowLjAsIlJpZ2h0IjowLjAsIkJvdHRvbSI6MC4wfSwiUGFkZGluZyI6eyIkaWQiOiIzMDMyIiwiVG9wIjowLjAsIkxlZnQiOjAuMCwiUmlnaHQiOjAuMCwiQm90dG9tIjowLjB9LCJCYWNrZ3JvdW5kIjp7IiRpZCI6IjMwMzMiLCJDb2xvciI6eyIkaWQiOiIzMDM0IiwiQSI6MCwiUiI6MjU1LCJHIjoyNTUsIkIiOjI1NX19LCJJc1Zpc2libGUiOnRydWUsIldpZHRoIjowLjAsIkhlaWdodCI6MC4wLCJCb3JkZXJTdHlsZSI6eyIkaWQiOiIzMDM1IiwiTGluZUNvbG9yIjpudWxsLCJMaW5lV2VpZ2h0IjowLjAsIkxpbmVUeXBlIjowLCJQYXJlbnRTdHlsZSI6bnVsbH0sIlBhcmVudFN0eWxlIjpudWxsfSwiRGF0ZUZvcm1hdCI6eyIkaWQiOiIzMDM2IiwiRm9ybWF0U3RyaW5nIjoiTU1NIGQsIHl5eXkiLCJTZXBhcmF0b3IiOiIvIiwiVXNlSW50ZXJuYXRpb25hbERhdGVGb3JtYXQiOmZhbHNlLCJEYXRlSXNWaXNpYmxlIjp0cnVlLCJUaW1lSXNWaXNpYmxlIjpmYWxzZSwiSG91ckRpZ2l0cyI6MSwiQW1QbURlc2lnbmF0b3IiOjIsIlRyaW0wME1pbnV0ZXMiOmZhbHNlLCJMYXN0S25vd25WaXNpYmlsaXR5U3RhdGUiOm51bGx9LCJXZWVrTnVtYmVyaW5nIjp7IiRpZCI6IjMwMzciLCJGb3JtYXQiOjAsIklzVmlzaWJsZSI6ZmFsc2UsIkxhc3RLbm93blZpc2liaWxpdHlTdGF0ZSI6ZmFsc2V9LCJJc1Zpc2libGUiOnRydWUsIlBhcmVudFN0eWxlIjpudWxsfSwiSW5kZXgiOjAsIlBlcmNlbnRhZ2VDb21wbGV0ZSI6bnVsbCwiUG9zaXRpb24iOnsiUmF0aW8iOjAuMCwiSXNDdXN0b20iOmZhbHNlfSwiRGF0ZUZvcm1hdCI6eyIkcmVmIjoiMzAzNiJ9LCJXZWVrTnVtYmVyaW5nIjp7IiRpZCI6IjMwMzgiLCJGb3JtYXQiOjAsIklzVmlzaWJsZSI6ZmFsc2UsIkxhc3RLbm93blZpc2liaWxpdHlTdGF0ZSI6ZmFsc2V9LCJSZWxhdGVkVGFza0lkIjoiMDAwMDAwMDAtMDAwMC0wMDAwLTAwMDAtMDAwMDAwMDAwMDAwIiwiSWQiOiI5NTFiNjBkMS1jYTdiLTQ3YWMtYWFmMi1kNzFkZjI4MWE3NTUiLCJJbXBvcnRJZCI6bnVsbCwiVGl0bGUiOiJTdGFydCBvZiBDQyIsIk5vdGUiOm51bGwsIkh5cGVybGluayI6eyIkaWQiOiIzMDM5IiwiQWRkcmVzcyI6IiIsIlN1YkFkZHJlc3MiOiIifSwiSXNDaGFuZ2VkIjpmYWxzZSwiSXNOZXciOmZhbHNlfSx7IiRpZCI6IjMwNDAiLCJEYXRlIjoiMjAyNy0wNy0wOFQyMzo1OTowMCIsIlN0eWxlIjp7IiRpZCI6IjMwNDEiLCJTaGFwZSI6MiwiQ29ubmVjdG9yTWFyZ2luIjp7IiRpZCI6IjMwNDIiLCJUb3AiOjAuMCwiTGVmdCI6Mi4wLCJSaWdodCI6Mi4wLCJCb3R0b20iOjAuMH0sIkNvbm5lY3RvclN0eWxlIjp7IiRpZCI6IjMwNDMiLCJMaW5lQ29sb3IiOnsiJGlkIjoiMzA0NCIsIiR0eXBlIjoiTkxSRS5Db21tb24uRG9tLlNvbGlkQ29sb3JCcnVzaCwgTkxSRS5Db21tb24iLCJDb2xvciI6eyIkaWQiOiIzMDQ1IiwiQSI6MTI3LCJSIjoyMzMsIkciOjExMywiQiI6NTB9fSwiTGluZVdlaWdodCI6MS4wLCJMaW5lVHlwZSI6MCwiUGFyZW50U3R5bGUiOm51bGx9LCJJc0JlbG93VGltZWJhbmQiOmZhbHNlLCJQb3NpdGlvbk9uVGFzayI6MCwiSGlkZURhdGUiOmZhbHNlLCJTaGFwZVNpemUiOjEsIlNwYWNpbmciOjAuMCwiUGFkZGluZyI6eyIkaWQiOiIzMDQ2IiwiVG9wIjo1LjAsIkxlZnQiOjMuMCwiUmlnaHQiOjAuMCwiQm90dG9tIjoyLjB9LCJTaGFwZVN0eWxlIjp7IiRpZCI6IjMwNDciLCJNYXJnaW4iOnsiJGlkIjoiMzA0OCIsIlRvcCI6MC4wLCJMZWZ0IjowLjAsIlJpZ2h0IjowLjAsIkJvdHRvbSI6MC4wfSwiUGFkZGluZyI6eyIkaWQiOiIzMDQ5IiwiVG9wIjowLjAsIkxlZnQiOjAuMCwiUmlnaHQiOjAuMCwiQm90dG9tIjowLjB9LCJCYWNrZ3JvdW5kIjp7IiRpZCI6IjMwNTAiLCJDb2xvciI6eyIkaWQiOiIzMDUxIiwiQSI6MjU1LCJSIjoyMzMsIkciOjExMywiQiI6NTB9fSwiSXNWaXNpYmxlIjp0cnVlLCJXaWR0aCI6MTMuMCwiSGVpZ2h0IjoxMy4wLCJCb3JkZXJTdHlsZSI6eyIkaWQiOiIzMDUyIiwiTGluZUNvbG9yIjp7IiRpZCI6IjMwNTMiLCIkdHlwZSI6Ik5MUkUuQ29tbW9uLkRvbS5Tb2xpZENvbG9yQnJ1c2gsIE5MUkUuQ29tbW9uIiwiQ29sb3IiOnsiJGlkIjoiMzA1NCIsIkEiOjI1NSwiUiI6MjM0LCJHIjoyMiwiQiI6MzB9fSwiTGluZVdlaWdodCI6MC4wLCJMaW5lVHlwZSI6MCwiUGFyZW50U3R5bGUiOm51bGx9LCJQYXJlbnRTdHlsZSI6bnVsbH0sIlRpdGxlU3R5bGUiOnsiJGlkIjoiMzA1NSIsIkZvbnRTZXR0aW5ncyI6eyIkaWQiOiIzMDU2IiwiRm9udFNpemUiOjExLCJGb250TmFtZSI6IkNhbGlicmkiLCJJc0JvbGQiOnRydWUsIklzSXRhbGljIjpmYWxzZSwiSXNVbmRlcmxpbmVkIjpmYWxzZSwiUGFyZW50U3R5bGUiOm51bGx9LCJBdXRvU2l6ZSI6MiwiRm9yZWdyb3VuZCI6eyIkaWQiOiIzMDU3IiwiQ29sb3IiOnsiJGlkIjoiMzA1OCIsIkEiOjI1NSwiUiI6MCwiRyI6MCwiQiI6MH19LCJNYXhXaWR0aCI6OTguMTQ1Mjc4OTMwNjY0MDYzLCJNYXhIZWlnaHQiOiJJbmZpbml0eSIsIlNtYXJ0Rm9yZWdyb3VuZElzQWN0aXZlIjpmYWxzZSwiSG9yaXpvbnRhbEFsaWdubWVudCI6MCwiVmVydGljYWxBbGlnbm1lbnQiOjEsIlNtYXJ0Rm9yZWdyb3VuZCI6bnVsbCwiQmFja2dyb3VuZEZpbGxUeXBlIjowLCJNYXJnaW4iOnsiJGlkIjoiMzA1OSIsIlRvcCI6MC4wLCJMZWZ0IjowLjAsIlJpZ2h0IjowLjAsIkJvdHRvbSI6MC4wfSwiUGFkZGluZyI6eyIkaWQiOiIzMDYwIiwiVG9wIjowLjAsIkxlZnQiOjAuMCwiUmlnaHQiOjAuMCwiQm90dG9tIjowLjB9LCJCYWNrZ3JvdW5kIjp7IiRpZCI6IjMwNjEiLCJDb2xvciI6eyIkaWQiOiIzMDYyIiwiQSI6MCwiUiI6MjU1LCJHIjoyNTUsIkIiOjI1NX19LCJJc1Zpc2libGUiOnRydWUsIldpZHRoIjowLjAsIkhlaWdodCI6MC4wLCJCb3JkZXJTdHlsZSI6eyIkaWQiOiIzMDYzIiwiTGluZUNvbG9yIjpudWxsLCJMaW5lV2VpZ2h0IjowLjAsIkxpbmVUeXBlIjowLCJQYXJlbnRTdHlsZSI6bnVsbH0sIlBhcmVudFN0eWxlIjpudWxsfSwiRGF0ZVN0eWxlIjp7IiRpZCI6IjMwNjQiLCJGb250U2V0dGluZ3MiOnsiJGlkIjoiMzA2NSIsIkZvbnRTaXplIjoxMCwiRm9udE5hbWUiOiJDYWxpYnJpIiwiSXNCb2xkIjpmYWxzZSwiSXNJdGFsaWMiOmZhbHNlLCJJc1VuZGVybGluZWQiOmZhbHNlLCJQYXJlbnRTdHlsZSI6bnVsbH0sIkF1dG9TaXplIjowLCJGb3JlZ3JvdW5kIjp7IiRpZCI6IjMwNjYiLCJDb2xvciI6eyIkaWQiOiIzMDY3IiwiQSI6MjU1LCJSIjoxNCwiRyI6NDAsIkIiOjY1fX0sIk1heFdpZHRoIjoyMDAuMCwiTWF4SGVpZ2h0IjoiSW5maW5pdHkiLCJTbWFydEZvcmVncm91bmRJc0FjdGl2ZSI6ZmFsc2UsIkhvcml6b250YWxBbGlnbm1lbnQiOjAsIlZlcnRpY2FsQWxpZ25tZW50IjoxLCJTbWFydEZvcmVncm91bmQiOm51bGwsIkJhY2tncm91bmRGaWxsVHlwZSI6MCwiTWFyZ2luIjp7IiRpZCI6IjMwNjgiLCJUb3AiOjAuMCwiTGVmdCI6MC4wLCJSaWdodCI6MC4wLCJCb3R0b20iOjAuMH0sIlBhZGRpbmciOnsiJGlkIjoiMzA2OSIsIlRvcCI6MC4wLCJMZWZ0IjowLjAsIlJpZ2h0IjowLjAsIkJvdHRvbSI6MC4wfSwiQmFja2dyb3VuZCI6eyIkaWQiOiIzMDcwIiwiQ29sb3IiOnsiJGlkIjoiMzA3MSIsIkEiOjAsIlIiOjI1NSwiRyI6MjU1LCJCIjoyNTV9fSwiSXNWaXNpYmxlIjp0cnVlLCJXaWR0aCI6MC4wLCJIZWlnaHQiOjAuMCwiQm9yZGVyU3R5bGUiOnsiJGlkIjoiMzA3MiIsIkxpbmVDb2xvciI6bnVsbCwiTGluZVdlaWdodCI6MC4wLCJMaW5lVHlwZSI6MCwiUGFyZW50U3R5bGUiOm51bGx9LCJQYXJlbnRTdHlsZSI6bnVsbH0sIkRhdGVGb3JtYXQiOnsiJGlkIjoiMzA3MyIsIkZvcm1hdFN0cmluZyI6Ik1NTSBkLCB5eXl5IiwiU2VwYXJhdG9yIjoiLyIsIlVzZUludGVybmF0aW9uYWxEYXRlRm9ybWF0IjpmYWxzZSwiRGF0ZUlzVmlzaWJsZSI6dHJ1ZSwiVGltZUlzVmlzaWJsZSI6ZmFsc2UsIkhvdXJEaWdpdHMiOjEsIkFtUG1EZXNpZ25hdG9yIjoyLCJUcmltMDBNaW51dGVzIjpmYWxzZSwiTGFzdEtub3duVmlzaWJpbGl0eVN0YXRlIjpudWxsfSwiV2Vla051bWJlcmluZyI6eyIkaWQiOiIzMDc0IiwiRm9ybWF0IjowLCJJc1Zpc2libGUiOmZhbHNlLCJMYXN0S25vd25WaXNpYmlsaXR5U3RhdGUiOmZhbHNlfSwiSXNWaXNpYmxlIjp0cnVlLCJQYXJlbnRTdHlsZSI6bnVsbH0sIkluZGV4IjoxLCJQZXJjZW50YWdlQ29tcGxldGUiOm51bGwsIlBvc2l0aW9uIjp7IlJhdGlvIjowLjAsIklzQ3VzdG9tIjpmYWxzZX0sIkRhdGVGb3JtYXQiOnsiJHJlZiI6IjMwNzMifSwiV2Vla051bWJlcmluZyI6eyIkaWQiOiIzMDc1IiwiRm9ybWF0IjowLCJJc1Zpc2libGUiOmZhbHNlLCJMYXN0S25vd25WaXNpYmlsaXR5U3RhdGUiOmZhbHNlfSwiUmVsYXRlZFRhc2tJZCI6IjAwMDAwMDAwLTAwMDAtMDAwMC0wMDAwLTAwMDAwMDAwMDAwMCIsIklkIjoiYWVmMzJjMzAtMTI2Yy00NTcyLTkwYjktYTY5ODgwYzE4NTJkIiwiSW1wb3J0SWQiOm51bGwsIlRpdGxlIjoiVEc1L1NBUiBhcHByb3ZhbCIsIk5vdGUiOm51bGwsIkh5cGVybGluayI6eyIkaWQiOiIzMDc2IiwiQWRkcmVzcyI6IiIsIlN1YkFkZHJlc3MiOiIifSwiSXNDaGFuZ2VkIjpmYWxzZSwiSXNOZXciOmZhbHNlfSx7IiRpZCI6IjMwNzciLCJEYXRlIjoiMjAyNi0wNC0yOVQyMzo1OTowMCIsIlN0eWxlIjp7IiRpZCI6IjMwNzgiLCJTaGFwZSI6MiwiQ29ubmVjdG9yTWFyZ2luIjp7IiRpZCI6IjMwNzkiLCJUb3AiOjAuMCwiTGVmdCI6Mi4wLCJSaWdodCI6Mi4wLCJCb3R0b20iOjAuMH0sIkNvbm5lY3RvclN0eWxlIjp7IiRpZCI6IjMwODAiLCJMaW5lQ29sb3IiOnsiJGlkIjoiMzA4MSIsIiR0eXBlIjoiTkxSRS5Db21tb24uRG9tLlNvbGlkQ29sb3JCcnVzaCwgTkxSRS5Db21tb24iLCJDb2xvciI6eyIkaWQiOiIzMDgyIiwiQSI6MTI3LCJSIjoyMzMsIkciOjExMywiQiI6NTB9fSwiTGluZVdlaWdodCI6MS4wLCJMaW5lVHlwZSI6MCwiUGFyZW50U3R5bGUiOm51bGx9LCJJc0JlbG93VGltZWJhbmQiOmZhbHNlLCJQb3NpdGlvbk9uVGFzayI6MCwiSGlkZURhdGUiOmZhbHNlLCJTaGFwZVNpemUiOjEsIlNwYWNpbmciOjAuMCwiUGFkZGluZyI6eyIkaWQiOiIzMDgzIiwiVG9wIjo1LjAsIkxlZnQiOjMuMCwiUmlnaHQiOjAuMCwiQm90dG9tIjoyLjB9LCJTaGFwZVN0eWxlIjp7IiRpZCI6IjMwODQiLCJNYXJnaW4iOnsiJGlkIjoiMzA4NSIsIlRvcCI6MC4wLCJMZWZ0IjowLjAsIlJpZ2h0IjowLjAsIkJvdHRvbSI6MC4wfSwiUGFkZGluZyI6eyIkaWQiOiIzMDg2IiwiVG9wIjowLjAsIkxlZnQiOjAuMCwiUmlnaHQiOjAuMCwiQm90dG9tIjowLjB9LCJCYWNrZ3JvdW5kIjp7IiRpZCI6IjMwODciLCJDb2xvciI6eyIkaWQiOiIzMDg4IiwiQSI6MjU1LCJSIjoyMzMsIkciOjExMywiQiI6NTB9fSwiSXNWaXNpYmxlIjp0cnVlLCJXaWR0aCI6MTMuMCwiSGVpZ2h0IjoxMy4wLCJCb3JkZXJTdHlsZSI6eyIkaWQiOiIzMDg5IiwiTGluZUNvbG9yIjp7IiRpZCI6IjMwOTAiLCIkdHlwZSI6Ik5MUkUuQ29tbW9uLkRvbS5Tb2xpZENvbG9yQnJ1c2gsIE5MUkUuQ29tbW9uIiwiQ29sb3IiOnsiJGlkIjoiMzA5MSIsIkEiOjI1NSwiUiI6MjM0LCJHIjoyMiwiQiI6MzB9fSwiTGluZVdlaWdodCI6MC4wLCJMaW5lVHlwZSI6MCwiUGFyZW50U3R5bGUiOm51bGx9LCJQYXJlbnRTdHlsZSI6bnVsbH0sIlRpdGxlU3R5bGUiOnsiJGlkIjoiMzA5MiIsIkZvbnRTZXR0aW5ncyI6eyIkaWQiOiIzMDkzIiwiRm9udFNpemUiOjExLCJGb250TmFtZSI6IkNhbGlicmkiLCJJc0JvbGQiOnRydWUsIklzSXRhbGljIjpmYWxzZSwiSXNVbmRlcmxpbmVkIjpmYWxzZSwiUGFyZW50U3R5bGUiOm51bGx9LCJBdXRvU2l6ZSI6MCwiRm9yZWdyb3VuZCI6eyIkaWQiOiIzMDk0IiwiQ29sb3IiOnsiJGlkIjoiMzA5NS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zMDk2IiwiVG9wIjowLjAsIkxlZnQiOjAuMCwiUmlnaHQiOjAuMCwiQm90dG9tIjowLjB9LCJQYWRkaW5nIjp7IiRpZCI6IjMwOTciLCJUb3AiOjAuMCwiTGVmdCI6MC4wLCJSaWdodCI6MC4wLCJCb3R0b20iOjAuMH0sIkJhY2tncm91bmQiOnsiJGlkIjoiMzA5OCIsIkNvbG9yIjp7IiRpZCI6IjMwOTkiLCJBIjowLCJSIjoyNTUsIkciOjI1NSwiQiI6MjU1fX0sIklzVmlzaWJsZSI6dHJ1ZSwiV2lkdGgiOjAuMCwiSGVpZ2h0IjowLjAsIkJvcmRlclN0eWxlIjp7IiRpZCI6IjMxMDAiLCJMaW5lQ29sb3IiOm51bGwsIkxpbmVXZWlnaHQiOjAuMCwiTGluZVR5cGUiOjAsIlBhcmVudFN0eWxlIjpudWxsfSwiUGFyZW50U3R5bGUiOm51bGx9LCJEYXRlU3R5bGUiOnsiJGlkIjoiMzEwMSIsIkZvbnRTZXR0aW5ncyI6eyIkaWQiOiIzMTAyIiwiRm9udFNpemUiOjEwLCJGb250TmFtZSI6IkNhbGlicmkiLCJJc0JvbGQiOmZhbHNlLCJJc0l0YWxpYyI6ZmFsc2UsIklzVW5kZXJsaW5lZCI6ZmFsc2UsIlBhcmVudFN0eWxlIjpudWxsfSwiQXV0b1NpemUiOjAsIkZvcmVncm91bmQiOnsiJGlkIjoiMzEwMyIsIkNvbG9yIjp7IiRpZCI6IjMxMDQiLCJBIjoyNTUsIlIiOjE0LCJHIjo0MCwiQiI6NjV9fSwiTWF4V2lkdGgiOjIwMC4wLCJNYXhIZWlnaHQiOiJJbmZpbml0eSIsIlNtYXJ0Rm9yZWdyb3VuZElzQWN0aXZlIjpmYWxzZSwiSG9yaXpvbnRhbEFsaWdubWVudCI6MCwiVmVydGljYWxBbGlnbm1lbnQiOjEsIlNtYXJ0Rm9yZWdyb3VuZCI6bnVsbCwiQmFja2dyb3VuZEZpbGxUeXBlIjowLCJNYXJnaW4iOnsiJGlkIjoiMzEwNSIsIlRvcCI6MC4wLCJMZWZ0IjowLjAsIlJpZ2h0IjowLjAsIkJvdHRvbSI6MC4wfSwiUGFkZGluZyI6eyIkaWQiOiIzMTA2IiwiVG9wIjowLjAsIkxlZnQiOjAuMCwiUmlnaHQiOjAuMCwiQm90dG9tIjowLjB9LCJCYWNrZ3JvdW5kIjp7IiRpZCI6IjMxMDciLCJDb2xvciI6eyIkaWQiOiIzMTA4IiwiQSI6MCwiUiI6MjU1LCJHIjoyNTUsIkIiOjI1NX19LCJJc1Zpc2libGUiOnRydWUsIldpZHRoIjowLjAsIkhlaWdodCI6MC4wLCJCb3JkZXJTdHlsZSI6eyIkaWQiOiIzMTA5IiwiTGluZUNvbG9yIjpudWxsLCJMaW5lV2VpZ2h0IjowLjAsIkxpbmVUeXBlIjowLCJQYXJlbnRTdHlsZSI6bnVsbH0sIlBhcmVudFN0eWxlIjpudWxsfSwiRGF0ZUZvcm1hdCI6eyIkaWQiOiIzMTEwIiwiRm9ybWF0U3RyaW5nIjoiTU1NIGQsIHl5eXkiLCJTZXBhcmF0b3IiOiIvIiwiVXNlSW50ZXJuYXRpb25hbERhdGVGb3JtYXQiOmZhbHNlLCJEYXRlSXNWaXNpYmxlIjp0cnVlLCJUaW1lSXNWaXNpYmxlIjpmYWxzZSwiSG91ckRpZ2l0cyI6MSwiQW1QbURlc2lnbmF0b3IiOjIsIlRyaW0wME1pbnV0ZXMiOmZhbHNlLCJMYXN0S25vd25WaXNpYmlsaXR5U3RhdGUiOm51bGx9LCJXZWVrTnVtYmVyaW5nIjp7IiRpZCI6IjMxMTEiLCJGb3JtYXQiOjAsIklzVmlzaWJsZSI6ZmFsc2UsIkxhc3RLbm93blZpc2liaWxpdHlTdGF0ZSI6ZmFsc2V9LCJJc1Zpc2libGUiOnRydWUsIlBhcmVudFN0eWxlIjpudWxsfSwiSW5kZXgiOjIsIlBlcmNlbnRhZ2VDb21wbGV0ZSI6bnVsbCwiUG9zaXRpb24iOnsiUmF0aW8iOjAuMCwiSXNDdXN0b20iOmZhbHNlfSwiRGF0ZUZvcm1hdCI6eyIkcmVmIjoiMzExMCJ9LCJXZWVrTnVtYmVyaW5nIjp7IiRpZCI6IjMxMTIiLCJGb3JtYXQiOjAsIklzVmlzaWJsZSI6ZmFsc2UsIkxhc3RLbm93blZpc2liaWxpdHlTdGF0ZSI6ZmFsc2V9LCJSZWxhdGVkVGFza0lkIjoiMDAwMDAwMDAtMDAwMC0wMDAwLTAwMDAtMDAwMDAwMDAwMDAwIiwiSWQiOiI4NTJjMjI1My0zOGI0LTRiMTUtODgzNy03OWQ4MzRkMDE4ZjciLCJJbXBvcnRJZCI6bnVsbCwiVGl0bGUiOiJGaW5hbCBURzMiLCJOb3RlIjpudWxsLCJIeXBlcmxpbmsiOnsiJGlkIjoiMzExMyIsIkFkZHJlc3MiOiIiLCJTdWJBZGRyZXNzIjoiIn0sIklzQ2hhbmdlZCI6ZmFsc2UsIklzTmV3IjpmYWxzZX1dLCJUYXNrcyI6W10sIlN3aW1sYW5lcyI6W10sIk1zUHJvamVjdEl0ZW1zVHJlZSI6eyIkaWQiOiIzMTE0IiwiUm9vdCI6eyJJbXBvcnRJZCI6bnVsbCwiSXNJbXBvcnRlZCI6ZmFsc2UsIkNoaWxkcmVuIjpbXX19LCJNZXRhZGF0YSI6eyIkaWQiOiIzMTE1IiwiU291cmNlVGhlbWUiOiJ7XCIkaWRcIjpcIjFcIixcIklkXCI6XCJjMWY1ZWQ3OC1jYmIzLTQ3ZjAtOTI1OC1hZGE1ZjQ3YTg2MTFcIixcIkNhdGVnb3J5XCI6MSxcIkN1bHR1cmVJbmZvTmFtZVwiOlwiZW4tVVNcIixcIlZlcnNpb25cIjp7XCIkaWRcIjpcIjJcIixcIlRoZW1lRG9tVmVyc2lvblwiOlwiMS4xLjBcIn0sXCJTdHlsZVwiOntcIiRpZFwiOlwiM1wiLFwiVGltZWJhbmRTdHlsZVwiOntcIiRpZFwiOlwiNFwiLFwiUmlnaHRFbmRDYXBzU3R5bGVcIjp7XCIkaWRcIjpcIjVcIixcIkZvbnRTZXR0aW5nc1wiOntcIiRpZFwiOlwiNlwiLFwiRm9udFNpemVcIjoxOCxcIkZvbnROYW1lXCI6XCJDYWxpYnJpXCIsXCJJc0JvbGRcIjp0cnVlLFwiSXNJdGFsaWNcIjpmYWxzZSxcIklzVW5kZXJsaW5lZFwiOmZhbHNlfSxcIkZvcmVncm91bmRcIjp7XCIkaWRcIjpcIjdcIixcIkNvbG9yXCI6e1wiJGlkXCI6XCI4XCIsXCJBXCI6MjU1LFwiUlwiOjIzMyxcIkdcIjoxMTMsXCJCXCI6NTB9fSxcIkhvcml6b250YWxBbGlnbm1lbnRcIjowLFwiSXNWaXNpYmxlXCI6dHJ1ZX0sXCJMZWZ0RW5kQ2Fwc1N0eWxlXCI6e1wiJGlkXCI6XCI5XCIsXCJGb250U2V0dGluZ3NcIjp7XCIkaWRcIjpcIjEwXCIsXCJGb250U2l6ZVwiOjE4LFwiRm9udE5hbWVcIjpcIkNhbGlicmlcIixcIklzQm9sZFwiOnRydWUsXCJJc0l0YWxpY1wiOmZhbHNlLFwiSXNVbmRlcmxpbmVkXCI6ZmFsc2V9LFwiRm9yZWdyb3VuZFwiOntcIiRpZFwiOlwiMTFcIixcIkNvbG9yXCI6e1wiJGlkXCI6XCIxMlwiLFwiQVwiOjI1NSxcIlJcIjoyMzcsXCJHXCI6MTI1LFwiQlwiOjQ5fX0sXCJIb3Jpem9udGFsQWxpZ25tZW50XCI6MCxcIklzVmlzaWJsZVwiOmZhbHNlfSxcIlRvZGF5TWFya2VyU3R5bGVcIjp7XCIkaWRcIjpcIjEzXCIsXCJUb2RheVRleHRTdHlsZVwiOntcIiRpZFwiOlwiMTRcIixcIkZvbnRTZXR0aW5nc1wiOntcIiRpZFwiOlwiMTVcIixcIkZvbnRTaXplXCI6MTIsXCJGb250TmFtZVwiOlwiQ2FsaWJyaVwiLFwiSXNCb2xkXCI6ZmFsc2UsXCJJc0l0YWxpY1wiOmZhbHNlLFwiSXNVbmRlcmxpbmVkXCI6ZmFsc2V9LFwiRm9yZWdyb3VuZFwiOntcIiRpZFwiOlwiMTZcIixcIkNvbG9yXCI6e1wiJGlkXCI6XCIxN1wiLFwiQVwiOjI1NSxcIlJcIjowLFwiR1wiOjAsXCJCXCI6MH19LFwiSG9yaXpvbnRhbEFsaWdubWVudFwiOjAsXCJJc1Zpc2libGVcIjp0cnVlfSxcIlRvZGF5TWFya2VyU2hhcGVTdHlsZVwiOntcIiRpZFwiOlwiMThcIixcIk1hcmdpblwiOntcIiRpZFwiOlwiMTlcIixcIlRvcFwiOjAuMCxcIkxlZnRcIjowLjAsXCJSaWdodFwiOjAuMCxcIkJvdHRvbVwiOjAuMH0sXCJQYWRkaW5nXCI6e1wiJGlkXCI6XCIyMFwiLFwiVG9wXCI6MC4wLFwiTGVmdFwiOjAuMCxcIlJpZ2h0XCI6MC4wLFwiQm90dG9tXCI6MC4wfSxcIkJhY2tncm91bmRcIjp7XCIkaWRcIjpcIjIxXCIsXCJDb2xvclwiOntcIiRpZFwiOlwiMjJcIixcIkFcIjoyNTUsXCJSXCI6MjU1LFwiR1wiOjAsXCJCXCI6MH19LFwiSXNWaXNpYmxlXCI6dHJ1ZSxcIldpZHRoXCI6MC4wLFwiSGVpZ2h0XCI6MC4wLFwiQm9yZGVyU3R5bGVcIjpudWxsfSxcIlRvZGF5TWFya2VyUG9zaXRpb25cIjozLFwiSXNWaXNpYmxlXCI6dHJ1ZX0sXCJTY2FsZVN0eWxlXCI6e1wiJGlkXCI6XCIyM1wiLFwiU2hvd1NlZ21lbnRTZXBhcmF0b3JzXCI6dHJ1ZSxcIlNlZ21lbnRTZXBhcmF0b3JPcGFjaXR5XCI6MzAsXCJTaGFwZVwiOjMsXCJTZWdtZW50VGV4dFN0eWxlXCI6e1wiJGlkXCI6XCIyNFwiLFwiRm9udFNldHRpbmdzXCI6e1wiJGlkXCI6XCIyNVwiLFwiRm9udFNpemVcIjoxMixcIkZvbnROYW1lXCI6XCJDYWxpYnJpXCIsXCJJc0JvbGRcIjpmYWxzZSxcIklzSXRhbGljXCI6ZmFsc2UsXCJJc1VuZGVybGluZWRcIjpmYWxzZX0sXCJGb3JlZ3JvdW5kXCI6e1wiJGlkXCI6XCIyNlwiLFwiQ29sb3JcIjp7XCIkaWRcIjpcIjI3XCIsXCJBXCI6MjU1LFwiUlwiOjIzMixcIkdcIjoyMzIsXCJCXCI6MjMyfX0sXCJIb3Jpem9udGFsQWxpZ25tZW50XCI6MCxcIklzVmlzaWJsZVwiOnRydWV9LFwiU2hhcGVTdHlsZVwiOntcIiRpZFwiOlwiMjhcIixcIk1hcmdpblwiOntcIiRpZFwiOlwiMjlcIixcIlRvcFwiOjAuMCxcIkxlZnRcIjoxMC4wLFwiUmlnaHRcIjoxMC4wLFwiQm90dG9tXCI6MC4wfSxcIlBhZGRpbmdcIjp7XCIkaWRcIjpcIjMwXCIsXCJUb3BcIjowLjAsXCJMZWZ0XCI6MC4wLFwiUmlnaHRcIjowLjAsXCJCb3R0b21cIjowLjB9LFwiQmFja2dyb3VuZFwiOntcIiRpZFwiOlwiMzFcIixcIkNvbG9yXCI6e1wiJGlkXCI6XCIzMlwiLFwiQVwiOjI1NSxcIlJcIjoxNCxcIkdcIjo0MCxcIkJcIjo2NX19LFwiSXNWaXNpYmxlXCI6dHJ1ZSxcIldpZHRoXCI6ODU4LjAsXCJIZWlnaHRcIjoyMC4wLFwiQm9yZGVyU3R5bGVcIjp7XCIkaWRcIjpcIjMzXCIsXCJMaW5lU3R5bGVcIjp7XCIkaWRcIjpcIjM0XCIsXCJMaW5lQ29sb3JcIjp7XCIkaWRcIjpcIjM1XCIsXCJDb2xvclwiOntcIiRpZFwiOlwiMzZcIixcIkFcIjoyNTUsXCJSXCI6MjU1LFwiR1wiOjAsXCJCXCI6MH19LFwiTGluZVdlaWdodFwiOjAuMCxcIkxpbmVUeXBlXCI6MH0sXCJJc1Zpc2libGVcIjpmYWxzZX19fSxcIkVsYXBzZWRUaW1lU3R5bGVcIjp7XCIkaWRcIjpcIjM3XCIsXCJFbGFwc2VkVGltZUJhY2tncm91bmRcIjp7XCIkaWRcIjpcIjM4XCIsXCJDb2xvclwiOntcIiRpZFwiOlwiMzlcIixcIkFcIjoxOTEsXCJSXCI6MjU1LFwiR1wiOjAsXCJCXCI6MH19LFwiRWxhcHNlZFRpbWVGb3JtYXRcIjoxLFwiSXNWaXNpYmxlXCI6dHJ1ZX0sXCJNYXJnaW5cIjp7XCIkaWRcIjpcIjQwXCIsXCJUb3BcIjowLjAsXCJMZWZ0XCI6MTAuMCxcIlJpZ2h0XCI6MTAuMCxcIkJvdHRvbVwiOjAuMH0sXCJQYWRkaW5nXCI6e1wiJGlkXCI6XCI0MVwiLFwiVG9wXCI6MC4wLFwiTGVmdFwiOjAuMCxcIlJpZ2h0XCI6MC4wLFwiQm90dG9tXCI6MC4wfSxcIkJhY2tncm91bmRcIjp7XCIkaWRcIjpcIjQyXCIsXCJDb2xvclwiOntcIiRpZFwiOlwiNDNcIixcIkFcIjoyNTUsXCJSXCI6NDcsXCJHXCI6NTQsXCJCXCI6MTUzfX0sXCJJc1Zpc2libGVcIjpmYWxzZSxcIldpZHRoXCI6MC4wLFwiSGVpZ2h0XCI6MC4wLFwiQm9yZGVyU3R5bGVcIjpudWxsfSxcIlRhc2tTdHlsZVwiOntcIiRpZFwiOlwiNDRcIixcIlNoYXBlXCI6MyxcIlNoYXBlVGhpY2tuZXNzXCI6MCxcIkR1cmF0aW9uRm9ybWF0XCI6MCxcIlBlcmNlbnRhZ2VDb21wbGV0ZVRleHRTdHlsZVwiOntcIiRpZFwiOlwiNDVcIixcIkZvbnRTZXR0aW5nc1wiOntcIiRpZFwiOlwiNDZcIixcIkZvbnRTaXplXCI6MTAsXCJGb250TmFtZVwiOlwiQ2FsaWJyaVwiLFwiSXNCb2xkXCI6ZmFsc2UsXCJJc0l0YWxpY1wiOmZhbHNlLFwiSXNVbmRlcmxpbmVkXCI6ZmFsc2V9LFwiRm9yZWdyb3VuZFwiOntcIiRpZFwiOlwiNDdcIixcIkNvbG9yXCI6e1wiJGlkXCI6XCI0OFwiLFwiQVwiOjI1NSxcIlJcIjoyMzIsXCJHXCI6MjMyLFwiQlwiOjIzMn19LFwiSG9yaXpvbnRhbEFsaWdubWVudFwiOjEsXCJJc1Zpc2libGVcIjp0cnVlfSxcIlBlcmNlbnRhZ2VDb21wbGV0ZUhpZ2hsaWdodFN0eWxlXCI6e1wiJGlkXCI6XCI0OVwiLFwiQmFja2dyb3VuZFwiOntcIiRpZFwiOlwiNTBcIixcIkNvbG9yXCI6e1wiJGlkXCI6XCI1MVwiLFwiQVwiOjg5LFwiUlwiOjAsXCJHXCI6MCxcIkJcIjowfX19LFwiRHVyYXRpb25TdHlsZVwiOntcIiRpZFwiOlwiNTJcIixcIkZvbnRTZXR0aW5nc1wiOntcIiRpZFwiOlwiNTNcIixcIkZvbnRTaXplXCI6MTAsXCJGb250TmFtZVwiOlwiQ2FsaWJyaVwiLFwiSXNCb2xkXCI6ZmFsc2UsXCJJc0l0YWxpY1wiOmZhbHNlLFwiSXNVbmRlcmxpbmVkXCI6ZmFsc2V9LFwiRm9yZWdyb3VuZFwiOntcIiRpZFwiOlwiNTRcIixcIkNvbG9yXCI6e1wiJGlkXCI6XCI1NVwiLFwiQVwiOjI1NSxcIlJcIjoyMzcsXCJHXCI6MTI1LFwiQlwiOjQ5fX0sXCJIb3Jpem9udGFsQWxpZ25tZW50XCI6MCxcIklzVmlzaWJsZVwiOmZhbHNlfSxcIkhvcml6b250YWxDb25uZWN0b3JTdHlsZVwiOntcIiRpZFwiOlwiNTZcIixcIkxpbmVTdHlsZVwiOntcIiRpZFwiOlwiNTdcIixcIkxpbmVDb2xvclwiOntcIiRpZFwiOlwiNThcIixcIkNvbG9yXCI6e1wiJGlkXCI6XCI1OVwiLFwiQVwiOjUxLFwiUlwiOjIxLFwiR1wiOjk2LFwiQlwiOjEzMH19LFwiTGluZVdlaWdodFwiOjEuMCxcIkxpbmVUeXBlXCI6MH0sXCJJc1Zpc2libGVcIjp0cnVlfSxcIlZlcnRpY2FsQ29ubmVjdG9yU3R5bGVcIjp7XCIkaWRcIjpcIjYwXCIsXCJMaW5lU3R5bGVcIjp7XCIkaWRcIjpcIjYxXCIsXCJMaW5lQ29sb3JcIjp7XCIkaWRcIjpcIjYyXCIsXCJDb2xvclwiOntcIiRpZFwiOlwiNjNcIixcIkFcIjo1MSxcIlJcIjoyMSxcIkdcIjo5NixcIkJcIjoxMzB9fSxcIkxpbmVXZWlnaHRcIjoxLjAsXCJMaW5lVHlwZVwiOjB9LFwiSXNWaXNpYmxlXCI6ZmFsc2V9LFwiTWFyZ2luXCI6e1wiJGlkXCI6XCI2NFwiLFwiVG9wXCI6MC4wLFwiTGVmdFwiOjAuMCxcIlJpZ2h0XCI6MC4wLFwiQm90dG9tXCI6MC4wfSxcIlN0YXJ0RGF0ZVBvc2l0aW9uXCI6NCxcIkVuZERhdGVQb3NpdGlvblwiOjQsXCJUaXRsZVBvc2l0aW9uXCI6MyxcIkR1cmF0aW9uUG9zaXRpb25cIjowLFwiUGVyY2VudGFnZUNvbXBsZXRlZFBvc2l0aW9uXCI6MixcIlNwYWNpbmdcIjozLFwiSXNCZWxvd1RpbWViYW5kXCI6ZmFsc2UsXCJTaGFwZVN0eWxlXCI6e1wiJGlkXCI6XCI2NVwiLFwiTWFyZ2luXCI6e1wiJGlkXCI6XCI2NlwiLFwiVG9wXCI6MC4wLFwiTGVmdFwiOjQuMCxcIlJpZ2h0XCI6NC4wLFwiQm90dG9tXCI6MC4wfSxcIlBhZGRpbmdcIjp7XCIkaWRcIjpcIjY3XCIsXCJUb3BcIjowLjAsXCJMZWZ0XCI6MC4wLFwiUmlnaHRcIjowLjAsXCJCb3R0b21cIjowLjB9LFwiQmFja2dyb3VuZFwiOntcIiRpZFwiOlwiNjhcIixcIkNvbG9yXCI6e1wiJGlkXCI6XCI2OVwiLFwiQVwiOjI1NSxcIlJcIjoyMSxcIkdcIjo5NixcIkJcIjoxMzB9fSxcIklzVmlzaWJsZVwiOnRydWUsXCJXaWR0aFwiOjAuMCxcIkhlaWdodFwiOjEwLjAsXCJCb3JkZXJTdHlsZVwiOntcIiRpZFwiOlwiNzBcIixcIkxpbmVTdHlsZVwiOntcIiRpZFwiOlwiNzFcIixcIkxpbmVDb2xvclwiOntcIiRpZFwiOlwiNzJcIixcIkNvbG9yXCI6e1wiJGlkXCI6XCI3M1wiLFwiQVwiOjI1NSxcIlJcIjoyMzQsXCJHXCI6MjIsXCJCXCI6MzB9fSxcIkxpbmVXZWlnaHRcIjoyLjAsXCJMaW5lVHlwZVwiOjB9LFwiSXNWaXNpYmxlXCI6ZmFsc2V9fSxcIlRpdGxlU3R5bGVcIjp7XCIkaWRcIjpcIjc0XCIsXCJGb250U2V0dGluZ3NcIjp7XCIkaWRcIjpcIjc1XCIsXCJGb250U2l6ZVwiOjExLFwiRm9udE5hbWVcIjpcIkNhbGlicmlcIixcIklzQm9sZFwiOmZhbHNlLFwiSXNJdGFsaWNcIjpmYWxzZSxcIklzVW5kZXJsaW5lZFwiOmZhbHNlfSxcIkZvcmVncm91bmRcIjp7XCIkaWRcIjpcIjc2XCIsXCJDb2xvclwiOntcIiRpZFwiOlwiNzdcIixcIkFcIjoyNTUsXCJSXCI6MCxcIkdcIjowLFwiQlwiOjB9fSxcIkhvcml6b250YWxBbGlnbm1lbnRcIjoyLFwiSXNWaXNpYmxlXCI6dHJ1ZX0sXCJEYXRlU3R5bGVcIjp7XCIkaWRcIjpcIjc4XCIsXCJGb250U2V0dGluZ3NcIjp7XCIkaWRcIjpcIjc5XCIsXCJGb250U2l6ZVwiOjEwLFwiRm9udE5hbWVcIjpcIkNhbGlicmlcIixcIklzQm9sZFwiOmZhbHNlLFwiSXNJdGFsaWNcIjpmYWxzZSxcIklzVW5kZXJsaW5lZFwiOmZhbHNlfSxcIkZvcmVncm91bmRcIjp7XCIkaWRcIjpcIjgwXCIsXCJDb2xvclwiOntcIiRpZFwiOlwiODFcIixcIkFcIjoyNTUsXCJSXCI6MTQsXCJHXCI6NDAsXCJCXCI6NjV9fSxcIkhvcml6b250YWxBbGlnbm1lbnRcIjowLFwiSXNWaXNpYmxlXCI6dHJ1ZX0sXCJEYXRlRm9ybWF0XCI6e1wiJGlkXCI6XCI4MlwiLFwiRm9ybWF0U3RyaW5nXCI6XCJNTU0gZFwiLFwiU2VwYXJhdG9yXCI6XCIvXCIsXCJVc2VJbnRlcm5hdGlvbmFsRGF0ZUZvcm1hdFwiOmZhbHNlLFwiRGF0ZUlzVmlzaWJsZVwiOnRydWUsXCJUaW1lSXNWaXNpYmxlXCI6ZmFsc2UsXCJIb3VyRGlnaXRzXCI6MSxcIkFtUG1EZXNpZ25hdG9yXCI6MixcIlRyaW0wME1pbnV0ZXNcIjpmYWxzZX0sXCJXZWVrTnVtYmVyaW5nXCI6e1wiJGlkXCI6XCI4M1wiLFwiRm9ybWF0XCI6MCxcIklzVmlzaWJsZVwiOmZhbHNlLFwiTGFzdEtub3duVmlzaWJpbGl0eVN0YXRlXCI6ZmFsc2V9fSxcIk1pbGVzdG9uZVN0eWxlXCI6e1wiJGlkXCI6XCI4NFwiLFwiU2hhcGVcIjoyLFwiSXNCZWxvd1RpbWViYW5kXCI6ZmFsc2UsXCJTaGFwZVNpemVcIjoxLFwiUGFkZGluZ1wiOntcIiRpZFwiOlwiODVcIixcIlRvcFwiOjUuMCxcIkxlZnRcIjozLjAsXCJSaWdodFwiOjAuMCxcIkJvdHRvbVwiOjIuMH0sXCJTaGFwZVN0eWxlXCI6e1wiJGlkXCI6XCI4NlwiLFwiTWFyZ2luXCI6e1wiJGlkXCI6XCI4N1wiLFwiVG9wXCI6MC4wLFwiTGVmdFwiOjAuMCxcIlJpZ2h0XCI6MC4wLFwiQm90dG9tXCI6MC4wfSxcIlBhZGRpbmdcIjp7XCIkaWRcIjpcIjg4XCIsXCJUb3BcIjowLjAsXCJMZWZ0XCI6MC4wLFwiUmlnaHRcIjowLjAsXCJCb3R0b21cIjowLjB9LFwiQmFja2dyb3VuZFwiOntcIiRpZFwiOlwiODlcIixcIkNvbG9yXCI6e1wiJGlkXCI6XCI5MFwiLFwiQVwiOjI1NSxcIlJcIjoyMzMsXCJHXCI6MTEzLFwiQlwiOjUwfX0sXCJJc1Zpc2libGVcIjp0cnVlLFwiV2lkdGhcIjoxOC4wLFwiSGVpZ2h0XCI6MjAuMCxcIkJvcmRlclN0eWxlXCI6e1wiJGlkXCI6XCI5MVwiLFwiTGluZVN0eWxlXCI6e1wiJGlkXCI6XCI5MlwiLFwiTGluZUNvbG9yXCI6e1wiJGlkXCI6XCI5M1wiLFwiQ29sb3JcIjp7XCIkaWRcIjpcIjk0XCIsXCJBXCI6MjU1LFwiUlwiOjIzNCxcIkdcIjoyMixcIkJcIjozMH19LFwiTGluZVdlaWdodFwiOjIuMCxcIkxpbmVUeXBlXCI6MH0sXCJJc1Zpc2libGVcIjpmYWxzZX19LFwiVGl0bGVTdHlsZVwiOntcIiRpZFwiOlwiOTVcIixcIkZvbnRTZXR0aW5nc1wiOntcIiRpZFwiOlwiOTZcIixcIkZvbnRTaXplXCI6MTEsXCJGb250TmFtZVwiOlwiQ2FsaWJyaVwiLFwiSXNCb2xkXCI6dHJ1ZSxcIklzSXRhbGljXCI6ZmFsc2UsXCJJc1VuZGVybGluZWRcIjpmYWxzZX0sXCJGb3JlZ3JvdW5kXCI6e1wiJGlkXCI6XCI5N1wiLFwiQ29sb3JcIjp7XCIkaWRcIjpcIjk4XCIsXCJBXCI6MjU1LFwiUlwiOjAsXCJHXCI6MCxcIkJcIjowfX0sXCJIb3Jpem9udGFsQWxpZ25tZW50XCI6MCxcIklzVmlzaWJsZVwiOnRydWV9LFwiRGF0ZVN0eWxlXCI6e1wiJGlkXCI6XCI5OVwiLFwiRm9udFNldHRpbmdzXCI6e1wiJGlkXCI6XCIxMDBcIixcIkZvbnRTaXplXCI6MTAsXCJGb250TmFtZVwiOlwiQ2FsaWJyaVwiLFwiSXNCb2xkXCI6ZmFsc2UsXCJJc0l0YWxpY1wiOmZhbHNlLFwiSXNVbmRlcmxpbmVkXCI6ZmFsc2V9LFwiRm9yZWdyb3VuZFwiOntcIiRpZFwiOlwiMTAxXCIsXCJDb2xvclwiOntcIiRpZFwiOlwiMTAyXCIsXCJBXCI6MjU1LFwiUlwiOjE0LFwiR1wiOjQwLFwiQlwiOjY1fX0sXCJIb3Jpem9udGFsQWxpZ25tZW50XCI6MCxcIklzVmlzaWJsZVwiOnRydWV9LFwiRGF0ZUZvcm1hdFwiOntcIiRpZFwiOlwiMTAzXCIsXCJGb3JtYXRTdHJpbmdcIjpcIk1NTSBkLCB5eXl5XCIsXCJTZXBhcmF0b3JcIjpcIi9cIixcIlVzZUludGVybmF0aW9uYWxEYXRlRm9ybWF0XCI6ZmFsc2UsXCJEYXRlSXNWaXNpYmxlXCI6dHJ1ZSxcIlRpbWVJc1Zpc2libGVcIjpmYWxzZSxcIkhvdXJEaWdpdHNcIjoxLFwiQW1QbURlc2lnbmF0b3JcIjoyLFwiVHJpbTAwTWludXRlc1wiOmZhbHNlfSxcIldlZWtOdW1iZXJpbmdcIjp7XCIkaWRcIjpcIjEwNFwiLFwiRm9ybWF0XCI6MCxcIklzVmlzaWJsZVwiOmZhbHNlLFwiTGFzdEtub3duVmlzaWJpbGl0eVN0YXRlXCI6ZmFsc2V9fSxcIk1vdFN0eWxlXCI6e1wiJGlkXCI6XCIxMDVcIixcIlNoYXBlXCI6MixcIlNoYXBlU2l6ZVwiOjEsXCJEZXRhaWxzU3BhY2luZ1wiOjAuMCxcIlBhZGRpbmdcIjp7XCIkaWRcIjpcIjEwNlwiLFwiVG9wXCI6NS4wLFwiTGVmdFwiOjMuMCxcIlJpZ2h0XCI6MC4wLFwiQm90dG9tXCI6Mi4wfSxcIlBvc2l0aW9uT25UYXNrXCI6MSxcIlNoYXBlU3R5bGVcIjp7XCIkaWRcIjpcIjEwN1wiLFwiTWFyZ2luXCI6e1wiJGlkXCI6XCIxMDhcIixcIlRvcFwiOjAuMCxcIkxlZnRcIjowLjAsXCJSaWdodFwiOjAuMCxcIkJvdHRvbVwiOjAuMH0sXCJQYWRkaW5nXCI6e1wiJGlkXCI6XCIxMDlcIixcIlRvcFwiOjAuMCxcIkxlZnRcIjowLjAsXCJSaWdodFwiOjAuMCxcIkJvdHRvbVwiOjAuMH0sXCJCYWNrZ3JvdW5kXCI6e1wiJGlkXCI6XCIxMTBcIixcIkNvbG9yXCI6e1wiJGlkXCI6XCIxMTFcIixcIkFcIjoyNTUsXCJSXCI6MjMzLFwiR1wiOjExMyxcIkJcIjo1MH19LFwiSXNWaXNpYmxlXCI6dHJ1ZSxcIldpZHRoXCI6MTMuMCxcIkhlaWdodFwiOjEzLjAsXCJCb3JkZXJTdHlsZVwiOntcIiRpZFwiOlwiMTEyXCIsXCJMaW5lU3R5bGVcIjp7XCIkaWRcIjpcIjExM1wiLFwiTGluZUNvbG9yXCI6e1wiJGlkXCI6XCIxMTRcIixcIkNvbG9yXCI6e1wiJGlkXCI6XCIxMTVcIixcIkFcIjoyNTUsXCJSXCI6MjM0LFwiR1wiOjIyLFwiQlwiOjMwfX0sXCJMaW5lV2VpZ2h0XCI6Mi4wLFwiTGluZVR5cGVcIjowfSxcIklzVmlzaWJsZVwiOmZhbHNlfX0sXCJUaXRsZVN0eWxlXCI6e1wiJGlkXCI6XCIxMTZcIixcIkZvbnRTZXR0aW5nc1wiOntcIiRpZFwiOlwiMTE3XCIsXCJGb250U2l6ZVwiOjExLFwiRm9udE5hbWVcIjpcIkNhbGlicmlcIixcIklzQm9sZFwiOnRydWUsXCJJc0l0YWxpY1wiOmZhbHNlLFwiSXNVbmRlcmxpbmVkXCI6ZmFsc2V9LFwiRm9yZWdyb3VuZFwiOntcIiRpZFwiOlwiMTE4XCIsXCJDb2xvclwiOntcIiRpZFwiOlwiMTE5XCIsXCJBXCI6MjU1LFwiUlwiOjAsXCJHXCI6MCxcIkJcIjowfX0sXCJIb3Jpem9udGFsQWxpZ25tZW50XCI6MCxcIklzVmlzaWJsZVwiOnRydWV9LFwiRGF0ZVN0eWxlXCI6e1wiJGlkXCI6XCIxMjBcIixcIkZvbnRTZXR0aW5nc1wiOntcIiRpZFwiOlwiMTIxXCIsXCJGb250U2l6ZVwiOjEwLFwiRm9udE5hbWVcIjpcIkNhbGlicmlcIixcIklzQm9sZFwiOmZhbHNlLFwiSXNJdGFsaWNcIjpmYWxzZSxcIklzVW5kZXJsaW5lZFwiOmZhbHNlfSxcIkZvcmVncm91bmRcIjp7XCIkaWRcIjpcIjEyMlwiLFwiQ29sb3JcIjp7XCIkaWRcIjpcIjEyM1wiLFwiQVwiOjI1NSxcIlJcIjoxNCxcIkdcIjo0MCxcIkJcIjo2NX19LFwiSG9yaXpvbnRhbEFsaWdubWVudFwiOjAsXCJJc1Zpc2libGVcIjp0cnVlfSxcIkRhdGVGb3JtYXRcIjp7XCIkaWRcIjpcIjEyNFwiLFwiRm9ybWF0U3RyaW5nXCI6XCJNTU0gZCwgeXl5eVwiLFwiU2VwYXJhdG9yXCI6XCIvXCIsXCJVc2VJbnRlcm5hdGlvbmFsRGF0ZUZvcm1hdFwiOmZhbHNlLFwiRGF0ZUlzVmlzaWJsZVwiOnRydWUsXCJUaW1lSXNWaXNpYmxlXCI6ZmFsc2UsXCJIb3VyRGlnaXRzXCI6MSxcIkFtUG1EZXNpZ25hdG9yXCI6MixcIlRyaW0wME1pbnV0ZXNcIjpmYWxzZX0sXCJXZWVrTnVtYmVyaW5nXCI6e1wiJGlkXCI6XCIxMjVcIixcIkZvcm1hdFwiOjAsXCJJc1Zpc2libGVcIjpmYWxzZSxcIkxhc3RLbm93blZpc2liaWxpdHlTdGF0ZVwiOmZhbHNlfX0sXCJTd2ltbGFuZVYyU3R5bGVcIjp7XCIkaWRcIjpcIjEyNlwiLFwiU3R5bGVJZFwiOlwiMzMyY2ZiMTMtYjQwMS00ZWMzLWI2NTUtNzM5NjhkMDRkNzQ5XCIsXCJOYW1lXCI6XCJTd2ltbGFuZSBTdHlsZSAxXCIsXCJIZWFkZXJTdHlsZVwiOntcIiRpZFwiOlwiMTI3XCIsXCJUZXh0U3R5bGVcIjp7XCIkaWRcIjpcIjEyOFwiLFwiRm9udFNldHRpbmdzXCI6e1wiJGlkXCI6XCIxMjlcIixcIkZvbnRTaXplXCI6MTEsXCJGb250TmFtZVwiOlwiQ2FsaWJyaVwiLFwiSXNCb2xkXCI6ZmFsc2UsXCJJc0l0YWxpY1wiOmZhbHNlLFwiSXNVbmRlcmxpbmVkXCI6ZmFsc2V9LFwiRm9yZWdyb3VuZFwiOntcIiRpZFwiOlwiMTMwXCIsXCJDb2xvclwiOntcIiRpZFwiOlwiMTMxXCIsXCJBXCI6MjU1LFwiUlwiOjI1NSxcIkdcIjoyNTUsXCJCXCI6MjU1fX0sXCJIb3Jpem9udGFsQWxpZ25tZW50XCI6MCxcIklzVmlzaWJsZVwiOnRydWV9LFwiUmVjdGFuZ2xlU3R5bGVcIjp7XCIkaWRcIjpcIjEzMlwiLFwiTWFyZ2luXCI6e1wiJGlkXCI6XCIxMzNcIixcIlRvcFwiOjAuMCxcIkxlZnRcIjowLjAsXCJSaWdodFwiOjAuMCxcIkJvdHRvbVwiOjAuMH0sXCJQYWRkaW5nXCI6e1wiJGlkXCI6XCIxMzRcIixcIlRvcFwiOjAuMCxcIkxlZnRcIjowLjAsXCJSaWdodFwiOjAuMCxcIkJvdHRvbVwiOjAuMH0sXCJCYWNrZ3JvdW5kXCI6e1wiJGlkXCI6XCIxMzVcIixcIkNvbG9yXCI6e1wiJGlkXCI6XCIxMzZcIixcIkFcIjoyNTUsXCJSXCI6MjEsXCJHXCI6OTYsXCJCXCI6MTMwfX0sXCJJc1Zpc2libGVcIjp0cnVlLFwiV2lkdGhcIjowLjAsXCJIZWlnaHRcIjowLjAsXCJCb3JkZXJTdHlsZVwiOntcIiRpZFwiOlwiMTM3XCIsXCJMaW5lU3R5bGVcIjp7XCIkaWRcIjpcIjEzOFwiLFwiTGluZUNvbG9yXCI6e1wiJGlkXCI6XCIxMzlcIixcIkNvbG9yXCI6e1wiJGlkXCI6XCIxNDBcIixcIkFcIjoyNTUsXCJSXCI6MjU1LFwiR1wiOjI1NSxcIkJcIjoyNTV9fSxcIkxpbmVXZWlnaHRcIjowLjAsXCJMaW5lVHlwZVwiOjB9LFwiSXNWaXNpYmxlXCI6ZmFsc2V9fX0sXCJCYWNrZ3JvdW5kU3R5bGVcIjp7XCIkaWRcIjpcIjE0MVwiLFwiTWFyZ2luXCI6e1wiJGlkXCI6XCIxNDJcIixcIlRvcFwiOjAuMCxcIkxlZnRcIjowLjAsXCJSaWdodFwiOjAuMCxcIkJvdHRvbVwiOjAuMH0sXCJQYWRkaW5nXCI6e1wiJGlkXCI6XCIxNDNcIixcIlRvcFwiOjAuMCxcIkxlZnRcIjowLjAsXCJSaWdodFwiOjAuMCxcIkJvdHRvbVwiOjAuMH0sXCJCYWNrZ3JvdW5kXCI6e1wiJGlkXCI6XCIxNDRcIixcIkNvbG9yXCI6e1wiJGlkXCI6XCIxNDVcIixcIkFcIjo1MSxcIlJcIjoyMDAsXCJHXCI6MjAwLFwiQlwiOjIwMH19LFwiSXNWaXNpYmxlXCI6dHJ1ZSxcIldpZHRoXCI6MC4wLFwiSGVpZ2h0XCI6MC4wLFwiQm9yZGVyU3R5bGVcIjp7XCIkaWRcIjpcIjE0NlwiLFwiTGluZVN0eWxlXCI6e1wiJGlkXCI6XCIxNDdcIixcIkxpbmVDb2xvclwiOntcIiRpZFwiOlwiMTQ4XCIsXCJDb2xvclwiOntcIiRpZFwiOlwiMTQ5XCIsXCJBXCI6MjU1LFwiUlwiOjIzNCxcIkdcIjoyMixcIkJcIjozMH19LFwiTGluZVdlaWdodFwiOjIuMCxcIkxpbmVUeXBlXCI6MH0sXCJJc1Zpc2libGVcIjpmYWxzZX19LFwiSXNBYm92ZVRpbWViYW5kXCI6ZmFsc2UsXCJTcGFjaW5nXCI6MyxcIkRlZmF1bHRTd2ltbGFuZUFjdGl2aXR5U3R5bGVcIjp7XCIkaWRcIjpcIjE1MFwiLFwiSGVhZGVyU3R5bGVcIjp7XCIkaWRcIjpcIjE1MVwiLFwiVGV4dFN0eWxlXCI6e1wiJGlkXCI6XCIxNTJcIixcIkZvbnRTZXR0aW5nc1wiOntcIiRpZFwiOlwiMTUzXCIsXCJGb250U2l6ZVwiOjExLFwiRm9udE5hbWVcIjpcIkNhbGlicmlcIixcIklzQm9sZFwiOmZhbHNlLFwiSXNJdGFsaWNcIjpmYWxzZSxcIklzVW5kZXJsaW5lZFwiOmZhbHNlfSxcIkZvcmVncm91bmRcIjp7XCIkaWRcIjpcIjE1NFwiLFwiQ29sb3JcIjp7XCIkaWRcIjpcIjE1NVwiLFwiQVwiOjI1NSxcIlJcIjowLFwiR1wiOjAsXCJCXCI6MH19LFwiSG9yaXpvbnRhbEFsaWdubWVudFwiOjAsXCJJc1Zpc2libGVcIjp0cnVlfSxcIlJlY3RhbmdsZVN0eWxlXCI6e1wiJGlkXCI6XCIxNTZcIixcIk1hcmdpblwiOntcIiRpZFwiOlwiMTU3XCIsXCJUb3BcIjowLjAsXCJMZWZ0XCI6MC4wLFwiUmlnaHRcIjowLjAsXCJCb3R0b21cIjowLjB9LFwiUGFkZGluZ1wiOntcIiRpZFwiOlwiMTU4XCIsXCJUb3BcIjowLjAsXCJMZWZ0XCI6MC4wLFwiUmlnaHRcIjowLjAsXCJCb3R0b21cIjowLjB9LFwiQmFja2dyb3VuZFwiOntcIiRpZFwiOlwiMTU5XCIsXCJDb2xvclwiOntcIiRpZFwiOlwiMTYwXCIsXCJBXCI6NjMsXCJSXCI6MjEsXCJHXCI6OTYsXCJCXCI6MTMwfX0sXCJJc1Zpc2libGVcIjp0cnVlLFwiV2lkdGhcIjowLjAsXCJIZWlnaHRcIjowLjAsXCJCb3JkZXJTdHlsZVwiOntcIiRpZFwiOlwiMTYxXCIsXCJMaW5lU3R5bGVcIjp7XCIkaWRcIjpcIjE2MlwiLFwiTGluZUNvbG9yXCI6e1wiJGlkXCI6XCIxNjNcIixcIkNvbG9yXCI6e1wiJGlkXCI6XCIxNjRcIixcIkFcIjoyNTUsXCJSXCI6MjU1LFwiR1wiOjAsXCJCXCI6MH19LFwiTGluZVdlaWdodFwiOjAuMCxcIkxpbmVUeXBlXCI6MH0sXCJJc1Zpc2libGVcIjpmYWxzZX19fSxcIkJhY2tncm91bmRTdHlsZVwiOntcIiRpZFwiOlwiMTY1XCIsXCJNYXJnaW5cIjp7XCIkaWRcIjpcIjE2NlwiLFwiVG9wXCI6MC4wLFwiTGVmdFwiOjAuMCxcIlJpZ2h0XCI6MC4wLFwiQm90dG9tXCI6MC4wfSxcIlBhZGRpbmdcIjp7XCIkaWRcIjpcIjE2N1wiLFwiVG9wXCI6MC4wLFwiTGVmdFwiOjAuMCxcIlJpZ2h0XCI6MC4wLFwiQm90dG9tXCI6MC4wfSxcIkJhY2tncm91bmRcIjp7XCIkaWRcIjpcIjE2OFwiLFwiQ29sb3JcIjp7XCIkaWRcIjpcIjE2OVwiLFwiQVwiOjUxLFwiUlwiOjIwMCxcIkdcIjoyMDAsXCJCXCI6MjAwfX0sXCJJc1Zpc2libGVcIjp0cnVlLFwiV2lkdGhcIjowLjAsXCJIZWlnaHRcIjowLjAsXCJCb3JkZXJTdHlsZVwiOntcIiRpZFwiOlwiMTcwXCIsXCJMaW5lU3R5bGVcIjp7XCIkaWRcIjpcIjE3MVwiLFwiTGluZUNvbG9yXCI6e1wiJGlkXCI6XCIxNzJcIixcIkNvbG9yXCI6e1wiJGlkXCI6XCIxNzNcIixcIkFcIjoyNTUsXCJSXCI6MjM0LFwiR1wiOjIyLFwiQlwiOjMwfX0sXCJMaW5lV2VpZ2h0XCI6Mi4wLFwiTGluZVR5cGVcIjowfSxcIklzVmlzaWJsZVwiOmZhbHNlfX19LFwiRGVmYXVsdFN3aW1sYW5lTWlsZXN0b25lU3R5bGVcIjp7XCIkaWRcIjpcIjE3NFwiLFwiVGl0bGVQb3NpdGlvblwiOjAsXCJEYXRlUG9zaXRpb25cIjoyLFwiU2hhcGVUeXBlXCI6MSxcIlNoYXBlU2l6ZVwiOjAsXCJTcGFjaW5nXCI6NSxcIlNoYXBlU3R5bGVcIjp7XCIkaWRcIjpcIjE3NVwiLFwiTWFyZ2luXCI6e1wiJGlkXCI6XCIxNzZcIixcIlRvcFwiOjAuMCxcIkxlZnRcIjowLjAsXCJSaWdodFwiOjAuMCxcIkJvdHRvbVwiOjAuMH0sXCJQYWRkaW5nXCI6e1wiJGlkXCI6XCIxNzdcIixcIlRvcFwiOjAuMCxcIkxlZnRcIjowLjAsXCJSaWdodFwiOjAuMCxcIkJvdHRvbVwiOjAuMH0sXCJCYWNrZ3JvdW5kXCI6e1wiJGlkXCI6XCIxNzhcIixcIkNvbG9yXCI6e1wiJGlkXCI6XCIxNzlcIixcIkFcIjoyNTUsXCJSXCI6MjEsXCJHXCI6OTYsXCJCXCI6MTMwfX0sXCJJc1Zpc2libGVcIjp0cnVlLFwiV2lkdGhcIjoxMi4wLFwiSGVpZ2h0XCI6MTQuMCxcIkJvcmRlclN0eWxlXCI6e1wiJGlkXCI6XCIxODBcIixcIkxpbmVTdHlsZVwiOntcIiRpZFwiOlwiMTgxXCIsXCJMaW5lQ29sb3JcIjp7XCIkaWRcIjpcIjE4MlwiLFwiQ29sb3JcIjp7XCIkaWRcIjpcIjE4M1wiLFwiQVwiOjI1NSxcIlJcIjoyMzQsXCJHXCI6MjIsXCJCXCI6MzB9fSxcIkxpbmVXZWlnaHRcIjoyLjAsXCJMaW5lVHlwZVwiOjB9LFwiSXNWaXNpYmxlXCI6ZmFsc2V9fSxcIlRpdGxlU3R5bGVcIjp7XCIkaWRcIjpcIjE4NFwiLFwiRm9udFNldHRpbmdzXCI6e1wiJGlkXCI6XCIxODVcIixcIkZvbnRTaXplXCI6MTEsXCJGb250TmFtZVwiOlwiQ2FsaWJyaVwiLFwiSXNCb2xkXCI6ZmFsc2UsXCJJc0l0YWxpY1wiOmZhbHNlLFwiSXNVbmRlcmxpbmVkXCI6ZmFsc2V9LFwiRm9yZWdyb3VuZFwiOntcIiRpZFwiOlwiMTg2XCIsXCJDb2xvclwiOntcIiRpZFwiOlwiMTg3XCIsXCJBXCI6MjU1LFwiUlwiOjAsXCJHXCI6MCxcIkJcIjowfX0sXCJIb3Jpem9udGFsQWxpZ25tZW50XCI6MixcIklzVmlzaWJsZVwiOnRydWV9LFwiRGF0ZVN0eWxlXCI6e1wiJGlkXCI6XCIxODhcIixcIkZvbnRTZXR0aW5nc1wiOntcIiRpZFwiOlwiMTg5XCIsXCJGb250U2l6ZVwiOjEwLFwiRm9udE5hbWVcIjpcIkNhbGlicmlcIixcIklzQm9sZFwiOmZhbHNlLFwiSXNJdGFsaWNcIjpmYWxzZSxcIklzVW5kZXJsaW5lZFwiOmZhbHNlfSxcIkZvcmVncm91bmRcIjp7XCIkaWRcIjpcIjE5MFwiLFwiQ29sb3JcIjp7XCIkaWRcIjpcIjE5MVwiLFwiQVwiOjI1NSxcIlJcIjoxNCxcIkdcIjo0MCxcIkJcIjo2NX19LFwiSG9yaXpvbnRhbEFsaWdubWVudFwiOjAsXCJJc1Zpc2libGVcIjp0cnVlfSxcIkRhdGVGb3JtYXRcIjp7XCIkaWRcIjpcIjE5MlwiLFwiRm9ybWF0U3RyaW5nXCI6XCJNTU0gZFwiLFwiU2VwYXJhdG9yXCI6XCIvXCIsXCJVc2VJbnRlcm5hdGlvbmFsRGF0ZUZvcm1hdFwiOmZhbHNlLFwiRGF0ZUlzVmlzaWJsZVwiOnRydWUsXCJUaW1lSXNWaXNpYmxlXCI6ZmFsc2UsXCJIb3VyRGlnaXRzXCI6MSxcIkFtUG1EZXNpZ25hdG9yXCI6MixcIlRyaW0wME1pbnV0ZXNcIjpmYWxzZX0sXCJXZWVrTnVtYmVyaW5nXCI6e1wiJGlkXCI6XCIxOTNcIixcIkZvcm1hdFwiOjAsXCJJc1Zpc2libGVcIjpmYWxzZSxcIkxhc3RLbm93blZpc2liaWxpdHlTdGF0ZVwiOmZhbHNlfX0sXCJEZWZhdWx0U3dpbWxhbmVUYXNrU3R5bGVcIjp7XCIkaWRcIjpcIjE5NFwiLFwiU2hhcGVcIjoxLFwiU2hhcGVUaGlja25lc3NcIjowLFwiRHVyYXRpb25Gb3JtYXRcIjowLFwiUGVyY2VudGFnZUNvbXBsZXRlVGV4dFN0eWxlXCI6e1wiJGlkXCI6XCIxOTVcIixcIkZvbnRTZXR0aW5nc1wiOntcIiRpZFwiOlwiMTk2XCIsXCJGb250U2l6ZVwiOjEwLFwiRm9udE5hbWVcIjpcIkNhbGlicmlcIixcIklzQm9sZFwiOmZhbHNlLFwiSXNJdGFsaWNcIjpmYWxzZSxcIklzVW5kZXJsaW5lZFwiOmZhbHNlfSxcIkZvcmVncm91bmRcIjp7XCIkaWRcIjpcIjE5N1wiLFwiQ29sb3JcIjp7XCIkaWRcIjpcIjE5OFwiLFwiQVwiOjI1NSxcIlJcIjoyMzIsXCJHXCI6MjMyLFwiQlwiOjIzMn19LFwiSG9yaXpvbnRhbEFsaWdubWVudFwiOjEsXCJJc1Zpc2libGVcIjp0cnVlfSxcIlBlcmNlbnRhZ2VDb21wbGV0ZUhpZ2hsaWdodFN0eWxlXCI6e1wiJGlkXCI6XCIxOTlcIixcIkJhY2tncm91bmRcIjp7XCIkaWRcIjpcIjIwMFwiLFwiQ29sb3JcIjp7XCIkaWRcIjpcIjIwMVwiLFwiQVwiOjg5LFwiUlwiOjAsXCJHXCI6MCxcIkJcIjowfX19LFwiRHVyYXRpb25TdHlsZVwiOntcIiRpZFwiOlwiMjAyXCIsXCJGb250U2V0dGluZ3NcIjp7XCIkaWRcIjpcIjIwM1wiLFwiRm9udFNpemVcIjoxMCxcIkZvbnROYW1lXCI6XCJDYWxpYnJpXCIsXCJJc0JvbGRcIjpmYWxzZSxcIklzSXRhbGljXCI6ZmFsc2UsXCJJc1VuZGVybGluZWRcIjpmYWxzZX0sXCJGb3JlZ3JvdW5kXCI6e1wiJGlkXCI6XCIyMDRcIixcIkNvbG9yXCI6e1wiJGlkXCI6XCIyMDVcIixcIkFcIjoyNTUsXCJSXCI6MjM3LFwiR1wiOjEyNSxcIkJcIjo0OX19LFwiSG9yaXpvbnRhbEFsaWdubWVudFwiOjAsXCJJc1Zpc2libGVcIjpmYWxzZX0sXCJNYXJnaW5cIjp7XCIkaWRcIjpcIjIwNlwiLFwiVG9wXCI6MC4wLFwiTGVmdFwiOjAuMCxcIlJpZ2h0XCI6MC4wLFwiQm90dG9tXCI6MC4wfSxcIlN0YXJ0RGF0ZVBvc2l0aW9uXCI6MyxcIkVuZERhdGVQb3NpdGlvblwiOjMsXCJUaXRsZVBvc2l0aW9uXCI6NCxcIkR1cmF0aW9uUG9zaXRpb25cIjowLFwiUGVyY2VudGFnZUNvbXBsZXRlZFBvc2l0aW9uXCI6MixcIlNwYWNpbmdcIjozLFwiU2hhcGVTdHlsZVwiOntcIiRpZFwiOlwiMjA3XCIsXCJNYXJnaW5cIjp7XCIkaWRcIjpcIjIwOFwiLFwiVG9wXCI6MC4wLFwiTGVmdFwiOjQuMCxcIlJpZ2h0XCI6NC4wLFwiQm90dG9tXCI6MC4wfSxcIlBhZGRpbmdcIjp7XCIkaWRcIjpcIjIwOVwiLFwiVG9wXCI6MC4wLFwiTGVmdFwiOjAuMCxcIlJpZ2h0XCI6MC4wLFwiQm90dG9tXCI6MC4wfSxcIkJhY2tncm91bmRcIjp7XCIkaWRcIjpcIjIxMFwiLFwiQ29sb3JcIjp7XCIkaWRcIjpcIjIxMVwiLFwiQVwiOjI1NSxcIlJcIjoyMSxcIkdcIjo5NixcIkJcIjoxMzB9fSxcIklzVmlzaWJsZVwiOnRydWUsXCJXaWR0aFwiOjAuMCxcIkhlaWdodFwiOjEwLjAsXCJCb3JkZXJTdHlsZVwiOntcIiRpZFwiOlwiMjEyXCIsXCJMaW5lU3R5bGVcIjp7XCIkaWRcIjpcIjIxM1wiLFwiTGluZUNvbG9yXCI6e1wiJGlkXCI6XCIyMTRcIixcIkNvbG9yXCI6e1wiJGlkXCI6XCIyMTVcIixcIkFcIjoyNTUsXCJSXCI6MjM0LFwiR1wiOjIyLFwiQlwiOjMwfX0sXCJMaW5lV2VpZ2h0XCI6Mi4wLFwiTGluZVR5cGVcIjowfSxcIklzVmlzaWJsZVwiOmZhbHNlfX0sXCJUaXRsZVN0eWxlXCI6e1wiJGlkXCI6XCIyMTZcIixcIkZvbnRTZXR0aW5nc1wiOntcIiRpZFwiOlwiMjE3XCIsXCJGb250U2l6ZVwiOjExLFwiRm9udE5hbWVcIjpcIkNhbGlicmlcIixcIklzQm9sZFwiOmZhbHNlLFwiSXNJdGFsaWNcIjpmYWxzZSxcIklzVW5kZXJsaW5lZFwiOmZhbHNlfSxcIkZvcmVncm91bmRcIjp7XCIkaWRcIjpcIjIxOFwiLFwiQ29sb3JcIjp7XCIkaWRcIjpcIjIxOVwiLFwiQVwiOjI1NSxcIlJcIjowLFwiR1wiOjAsXCJCXCI6MH19LFwiSG9yaXpvbnRhbEFsaWdubWVudFwiOjAsXCJJc1Zpc2libGVcIjp0cnVlfSxcIkRhdGVTdHlsZVwiOntcIiRpZFwiOlwiMjIwXCIsXCJGb250U2V0dGluZ3NcIjp7XCIkaWRcIjpcIjIyMVwiLFwiRm9udFNpemVcIjoxMCxcIkZvbnROYW1lXCI6XCJDYWxpYnJpXCIsXCJJc0JvbGRcIjpmYWxzZSxcIklzSXRhbGljXCI6ZmFsc2UsXCJJc1VuZGVybGluZWRcIjpmYWxzZX0sXCJGb3JlZ3JvdW5kXCI6e1wiJGlkXCI6XCIyMjJcIixcIkNvbG9yXCI6e1wiJGlkXCI6XCIyMjNcIixcIkFcIjoyNTUsXCJSXCI6MTQsXCJHXCI6NDAsXCJCXCI6NjV9fSxcIkhvcml6b250YWxBbGlnbm1lbnRcIjoyLFwiSXNWaXNpYmxlXCI6dHJ1ZX0sXCJEYXRlRm9ybWF0XCI6e1wiJGlkXCI6XCIyMjRcIixcIkZvcm1hdFN0cmluZ1wiOlwiTU1NIGRcIixcIlNlcGFyYXRvclwiOlwiL1wiLFwiVXNlSW50ZXJuYXRpb25hbERhdGVGb3JtYXRcIjpmYWxzZSxcIkRhdGVJc1Zpc2libGVcIjp0cnVlLFwiVGltZUlzVmlzaWJsZVwiOmZhbHNlLFwiSG91ckRpZ2l0c1wiOjEsXCJBbVBtRGVzaWduYXRvclwiOjIsXCJUcmltMDBNaW51dGVzXCI6ZmFsc2V9LFwiV2Vla051bWJlcmluZ1wiOntcIiRpZFwiOlwiMjI1XCIsXCJGb3JtYXRcIjowLFwiSXNWaXNpYmxlXCI6ZmFsc2UsXCJMYXN0S25vd25WaXNpYmlsaXR5U3RhdGVcIjpmYWxzZX19LFwiRGVmYXVsdFN3aW1sYW5lTW90U3R5bGVcIjp7XCIkaWRcIjpcIjIyNlwiLFwiU2hhcGVcIjoxLFwiU2hhcGVTaXplXCI6MCxcIkRldGFpbHNTcGFjaW5nXCI6MC4wLFwiUGFkZGluZ1wiOntcIiRpZFwiOlwiMjI3XCIsXCJUb3BcIjo1LjAsXCJMZWZ0XCI6My4wLFwiUmlnaHRcIjowLjAsXCJCb3R0b21cIjoyLjB9LFwiUG9zaXRpb25PblRhc2tcIjoxLFwiU2hhcGVTdHlsZVwiOntcIiRpZFwiOlwiMjI4XCIsXCJNYXJnaW5cIjp7XCIkaWRcIjpcIjIyOVwiLFwiVG9wXCI6MC4wLFwiTGVmdFwiOjAuMCxcIlJpZ2h0XCI6MC4wLFwiQm90dG9tXCI6MC4wfSxcIlBhZGRpbmdcIjp7XCIkaWRcIjpcIjIzMFwiLFwiVG9wXCI6MC4wLFwiTGVmdFwiOjAuMCxcIlJpZ2h0XCI6MC4wLFwiQm90dG9tXCI6MC4wfSxcIkJhY2tncm91bmRcIjp7XCIkaWRcIjpcIjIzMVwiLFwiQ29sb3JcIjp7XCIkaWRcIjpcIjIzMlwiLFwiQVwiOjI1NSxcIlJcIjoxMSxcIkdcIjo0OCxcIkJcIjo2NX19LFwiSXNWaXNpYmxlXCI6dHJ1ZSxcIldpZHRoXCI6MTIuMCxcIkhlaWdodFwiOjE0LjAsXCJCb3JkZXJTdHlsZVwiOntcIiRpZFwiOlwiMjMzXCIsXCJMaW5lU3R5bGVcIjp7XCIkaWRcIjpcIjIzNFwiLFwiTGluZUNvbG9yXCI6e1wiJGlkXCI6XCIyMzVcIixcIkNvbG9yXCI6e1wiJGlkXCI6XCIyMzZcIixcIkFcIjoyNTUsXCJSXCI6MjU1LFwiR1wiOjAsXCJCXCI6MH19LFwiTGluZVdlaWdodFwiOjAuMCxcIkxpbmVUeXBlXCI6MH0sXCJJc1Zpc2libGVcIjpmYWxzZX19LFwiVGl0bGVTdHlsZVwiOntcIiRpZFwiOlwiMjM3XCIsXCJGb250U2V0dGluZ3NcIjp7XCIkaWRcIjpcIjIzOFwiLFwiRm9udFNpemVcIjoxMSxcIkZvbnROYW1lXCI6XCJDYWxpYnJpXCIsXCJJc0JvbGRcIjpmYWxzZSxcIklzSXRhbGljXCI6ZmFsc2UsXCJJc1VuZGVybGluZWRcIjpmYWxzZX0sXCJGb3JlZ3JvdW5kXCI6e1wiJGlkXCI6XCIyMzlcIixcIkNvbG9yXCI6e1wiJGlkXCI6XCIyNDBcIixcIkFcIjoyNTUsXCJSXCI6MCxcIkdcIjowLFwiQlwiOjB9fSxcIkhvcml6b250YWxBbGlnbm1lbnRcIjoxLFwiSXNWaXNpYmxlXCI6dHJ1ZX0sXCJEYXRlU3R5bGVcIjp7XCIkaWRcIjpcIjI0MVwiLFwiRm9udFNldHRpbmdzXCI6e1wiJGlkXCI6XCIyNDJcIixcIkZvbnRTaXplXCI6MTAsXCJGb250TmFtZVwiOlwiQ2FsaWJyaVwiLFwiSXNCb2xkXCI6ZmFsc2UsXCJJc0l0YWxpY1wiOmZhbHNlLFwiSXNVbmRlcmxpbmVkXCI6ZmFsc2V9LFwiRm9yZWdyb3VuZFwiOntcIiRpZFwiOlwiMjQzXCIsXCJDb2xvclwiOntcIiRpZFwiOlwiMjQ0XCIsXCJBXCI6MjU1LFwiUlwiOjE0LFwiR1wiOjQwLFwiQlwiOjY1fX0sXCJIb3Jpem9udGFsQWxpZ25tZW50XCI6MSxcIklzVmlzaWJsZVwiOnRydWV9LFwiRGF0ZUZvcm1hdFwiOntcIiRpZFwiOlwiMjQ1XCIsXCJGb3JtYXRTdHJpbmdcIjpcIk1NTSBkXCIsXCJTZXBhcmF0b3JcIjpcIi9cIixcIlVzZUludGVybmF0aW9uYWxEYXRlRm9ybWF0XCI6ZmFsc2UsXCJEYXRlSXNWaXNpYmxlXCI6dHJ1ZSxcIlRpbWVJc1Zpc2libGVcIjpmYWxzZSxcIkhvdXJEaWdpdHNcIjoxLFwiQW1QbURlc2lnbmF0b3JcIjoyLFwiVHJpbTAwTWludXRlc1wiOmZhbHNlfSxcIldlZWtOdW1iZXJpbmdcIjp7XCIkaWRcIjpcIjI0NlwiLFwiRm9ybWF0XCI6MCxcIklzVmlzaWJsZVwiOmZhbHNlLFwiTGFzdEtub3duVmlzaWJpbGl0eVN0YXRlXCI6ZmFsc2V9fX0sXCJfYWRkaXRpb25hbFN3aW1sYW5lVjJTdHlsZXNcIjpbe1wiJGlkXCI6XCIyNDdcIixcIlN0eWxlSWRcIjpcIjk4NTEzZTEwLTU1MWMtNGYzMC1hYzExLWEwNjkwZTkwMzEzNFwiLFwiTmFtZVwiOlwiU3dpbWxhbmUgU3R5bGUgMlwiLFwiSGVhZGVyU3R5bGVcIjp7XCIkaWRcIjpcIjI0OFwiLFwiVGV4dFN0eWxlXCI6e1wiJGlkXCI6XCIyNDlcIixcIkZvbnRTZXR0aW5nc1wiOntcIiRpZFwiOlwiMjUwXCIsXCJGb250U2l6ZVwiOjExLFwiRm9udE5hbWVcIjpcIkNhbGlicmlcIixcIklzQm9sZFwiOmZhbHNlLFwiSXNJdGFsaWNcIjpmYWxzZSxcIklzVW5kZXJsaW5lZFwiOmZhbHNlfSxcIkZvcmVncm91bmRcIjp7XCIkaWRcIjpcIjI1MVwiLFwiQ29sb3JcIjp7XCIkaWRcIjpcIjI1MlwiLFwiQVwiOjI1NSxcIlJcIjoyNTUsXCJHXCI6MjU1LFwiQlwiOjI1NX19LFwiSG9yaXpvbnRhbEFsaWdubWVudFwiOjEsXCJJc1Zpc2libGVcIjp0cnVlfSxcIlJlY3RhbmdsZVN0eWxlXCI6e1wiJGlkXCI6XCIyNTNcIixcIk1hcmdpblwiOntcIiRpZFwiOlwiMjU0XCIsXCJUb3BcIjowLjAsXCJMZWZ0XCI6MC4wLFwiUmlnaHRcIjowLjAsXCJCb3R0b21cIjowLjB9LFwiUGFkZGluZ1wiOntcIiRpZFwiOlwiMjU1XCIsXCJUb3BcIjowLjAsXCJMZWZ0XCI6MC4wLFwiUmlnaHRcIjowLjAsXCJCb3R0b21cIjowLjB9LFwiQmFja2dyb3VuZFwiOntcIiRpZFwiOlwiMjU2XCIsXCJDb2xvclwiOntcIiRpZFwiOlwiMjU3XCIsXCJBXCI6MjU1LFwiUlwiOjIzMyxcIkdcIjoxMTMsXCJCXCI6NTB9fSxcIklzVmlzaWJsZVwiOnRydWUsXCJXaWR0aFwiOjAuMCxcIkhlaWdodFwiOjAuMCxcIkJvcmRlclN0eWxlXCI6e1wiJGlkXCI6XCIyNThcIixcIkxpbmVTdHlsZVwiOntcIiRpZFwiOlwiMjU5XCIsXCJMaW5lQ29sb3JcIjp7XCIkaWRcIjpcIjI2MFwiLFwiQ29sb3JcIjp7XCIkaWRcIjpcIjI2MVwiLFwiQVwiOjI1NSxcIlJcIjoyNTUsXCJHXCI6MjU1LFwiQlwiOjI1NX19LFwiTGluZVdlaWdodFwiOjAuMCxcIkxpbmVUeXBlXCI6MH0sXCJJc1Zpc2libGVcIjpmYWxzZX19fSxcIkJhY2tncm91bmRTdHlsZVwiOntcIiRpZFwiOlwiMjYyXCIsXCJNYXJnaW5cIjp7XCIkaWRcIjpcIjI2M1wiLFwiVG9wXCI6MC4wLFwiTGVmdFwiOjAuMCxcIlJpZ2h0XCI6MC4wLFwiQm90dG9tXCI6MC4wfSxcIlBhZGRpbmdcIjp7XCIkaWRcIjpcIjI2NFwiLFwiVG9wXCI6MC4wLFwiTGVmdFwiOjAuMCxcIlJpZ2h0XCI6MC4wLFwiQm90dG9tXCI6MC4wfSxcIkJhY2tncm91bmRcIjp7XCIkaWRcIjpcIjI2NVwiLFwiQ29sb3JcIjp7XCIkaWRcIjpcIjI2NlwiLFwiQVwiOjUxLFwiUlwiOjIwMCxcIkdcIjoyMDAsXCJCXCI6MjAwfX0sXCJJc1Zpc2libGVcIjp0cnVlLFwiV2lkdGhcIjowLjAsXCJIZWlnaHRcIjowLjAsXCJCb3JkZXJTdHlsZVwiOntcIiRpZFwiOlwiMjY3XCIsXCJMaW5lU3R5bGVcIjp7XCIkaWRcIjpcIjI2OFwiLFwiTGluZUNvbG9yXCI6e1wiJGlkXCI6XCIyNjlcIixcIkNvbG9yXCI6e1wiJGlkXCI6XCIyNzBcIixcIkFcIjoyNTUsXCJSXCI6MjM0LFwiR1wiOjIyLFwiQlwiOjMwfX0sXCJMaW5lV2VpZ2h0XCI6Mi4wLFwiTGluZVR5cGVcIjowfSxcIklzVmlzaWJsZVwiOmZhbHNlfX0sXCJJc0Fib3ZlVGltZWJhbmRcIjpmYWxzZSxcIlNwYWNpbmdcIjozLFwiRGVmYXVsdFN3aW1sYW5lQWN0aXZpdHlTdHlsZVwiOntcIiRpZFwiOlwiMjcxXCIsXCJIZWFkZXJTdHlsZVwiOntcIiRpZFwiOlwiMjcyXCIsXCJUZXh0U3R5bGVcIjp7XCIkaWRcIjpcIjI3M1wiLFwiRm9udFNldHRpbmdzXCI6e1wiJGlkXCI6XCIyNzRcIixcIkZvbnRTaXplXCI6MTEsXCJGb250TmFtZVwiOlwiQ2FsaWJyaVwiLFwiSXNCb2xkXCI6ZmFsc2UsXCJJc0l0YWxpY1wiOmZhbHNlLFwiSXNVbmRlcmxpbmVkXCI6ZmFsc2V9LFwiRm9yZWdyb3VuZFwiOntcIiRpZFwiOlwiMjc1XCIsXCJDb2xvclwiOntcIiRpZFwiOlwiMjc2XCIsXCJBXCI6MjU1LFwiUlwiOjAsXCJHXCI6MCxcIkJcIjowfX0sXCJIb3Jpem9udGFsQWxpZ25tZW50XCI6MCxcIklzVmlzaWJsZVwiOnRydWV9LFwiUmVjdGFuZ2xlU3R5bGVcIjp7XCIkaWRcIjpcIjI3N1wiLFwiTWFyZ2luXCI6e1wiJGlkXCI6XCIyNzhcIixcIlRvcFwiOjAuMCxcIkxlZnRcIjowLjAsXCJSaWdodFwiOjAuMCxcIkJvdHRvbVwiOjAuMH0sXCJQYWRkaW5nXCI6e1wiJGlkXCI6XCIyNzlcIixcIlRvcFwiOjAuMCxcIkxlZnRcIjowLjAsXCJSaWdodFwiOjAuMCxcIkJvdHRvbVwiOjAuMH0sXCJCYWNrZ3JvdW5kXCI6e1wiJGlkXCI6XCIyODBcIixcIkNvbG9yXCI6e1wiJGlkXCI6XCIyODFcIixcIkFcIjo2MyxcIlJcIjoyMzMsXCJHXCI6MTEzLFwiQlwiOjUwfX0sXCJJc1Zpc2libGVcIjp0cnVlLFwiV2lkdGhcIjowLjAsXCJIZWlnaHRcIjowLjAsXCJCb3JkZXJTdHlsZVwiOntcIiRpZFwiOlwiMjgyXCIsXCJMaW5lU3R5bGVcIjp7XCIkaWRcIjpcIjI4M1wiLFwiTGluZUNvbG9yXCI6e1wiJGlkXCI6XCIyODRcIixcIkNvbG9yXCI6e1wiJGlkXCI6XCIyODVcIixcIkFcIjoyNTUsXCJSXCI6MjU1LFwiR1wiOjI1NSxcIkJcIjoyNTV9fSxcIkxpbmVXZWlnaHRcIjowLjAsXCJMaW5lVHlwZVwiOjB9LFwiSXNWaXNpYmxlXCI6ZmFsc2V9fX0sXCJCYWNrZ3JvdW5kU3R5bGVcIjp7XCIkaWRcIjpcIjI4NlwiLFwiTWFyZ2luXCI6e1wiJGlkXCI6XCIyODdcIixcIlRvcFwiOjAuMCxcIkxlZnRcIjowLjAsXCJSaWdodFwiOjAuMCxcIkJvdHRvbVwiOjAuMH0sXCJQYWRkaW5nXCI6e1wiJGlkXCI6XCIyODhcIixcIlRvcFwiOjAuMCxcIkxlZnRcIjowLjAsXCJSaWdodFwiOjAuMCxcIkJvdHRvbVwiOjAuMH0sXCJCYWNrZ3JvdW5kXCI6e1wiJGlkXCI6XCIyODlcIixcIkNvbG9yXCI6e1wiJGlkXCI6XCIyOTBcIixcIkFcIjo1MSxcIlJcIjoyMDAsXCJHXCI6MjAwLFwiQlwiOjIwMH19LFwiSXNWaXNpYmxlXCI6dHJ1ZSxcIldpZHRoXCI6MC4wLFwiSGVpZ2h0XCI6MC4wLFwiQm9yZGVyU3R5bGVcIjp7XCIkaWRcIjpcIjI5MVwiLFwiTGluZVN0eWxlXCI6e1wiJGlkXCI6XCIyOTJcIixcIkxpbmVDb2xvclwiOntcIiRpZFwiOlwiMjkzXCIsXCJDb2xvclwiOntcIiRpZFwiOlwiMjk0XCIsXCJBXCI6MjU1LFwiUlwiOjIzNCxcIkdcIjoyMixcIkJcIjozMH19LFwiTGluZVdlaWdodFwiOjIuMCxcIkxpbmVUeXBlXCI6MH0sXCJJc1Zpc2libGVcIjpmYWxzZX19fSxcIkRlZmF1bHRTd2ltbGFuZU1pbGVzdG9uZVN0eWxlXCI6e1wiJGlkXCI6XCIyOTVcIixcIlRpdGxlUG9zaXRpb25cIjowLFwiRGF0ZVBvc2l0aW9uXCI6MixcIlNoYXBlVHlwZVwiOjEsXCJTaGFwZVNpemVcIjowLFwiU3BhY2luZ1wiOjUsXCJTaGFwZVN0eWxlXCI6e1wiJGlkXCI6XCIyOTZcIixcIk1hcmdpblwiOntcIiRpZFwiOlwiMjk3XCIsXCJUb3BcIjowLjAsXCJMZWZ0XCI6MC4wLFwiUmlnaHRcIjowLjAsXCJCb3R0b21cIjowLjB9LFwiUGFkZGluZ1wiOntcIiRpZFwiOlwiMjk4XCIsXCJUb3BcIjowLjAsXCJMZWZ0XCI6MC4wLFwiUmlnaHRcIjowLjAsXCJCb3R0b21cIjowLjB9LFwiQmFja2dyb3VuZFwiOntcIiRpZFwiOlwiMjk5XCIsXCJDb2xvclwiOntcIiRpZFwiOlwiMzAwXCIsXCJBXCI6MjU1LFwiUlwiOjIzMyxcIkdcIjoxMTMsXCJCXCI6NTB9fSxcIklzVmlzaWJsZVwiOnRydWUsXCJXaWR0aFwiOjEyLjAsXCJIZWlnaHRcIjoxNC4wLFwiQm9yZGVyU3R5bGVcIjp7XCIkaWRcIjpcIjMwMVwiLFwiTGluZVN0eWxlXCI6e1wiJGlkXCI6XCIzMDJcIixcIkxpbmVDb2xvclwiOntcIiRpZFwiOlwiMzAzXCIsXCJDb2xvclwiOntcIiRpZFwiOlwiMzA0XCIsXCJBXCI6MjU1LFwiUlwiOjIzNCxcIkdcIjoyMixcIkJcIjozMH19LFwiTGluZVdlaWdodFwiOjIuMCxcIkxpbmVUeXBlXCI6MH0sXCJJc1Zpc2libGVcIjpmYWxzZX19LFwiVGl0bGVTdHlsZVwiOntcIiRpZFwiOlwiMzA1XCIsXCJGb250U2V0dGluZ3NcIjp7XCIkaWRcIjpcIjMwNlwiLFwiRm9udFNpemVcIjoxMSxcIkZvbnROYW1lXCI6XCJDYWxpYnJpXCIsXCJJc0JvbGRcIjpmYWxzZSxcIklzSXRhbGljXCI6ZmFsc2UsXCJJc1VuZGVybGluZWRcIjpmYWxzZX0sXCJGb3JlZ3JvdW5kXCI6e1wiJGlkXCI6XCIzMDdcIixcIkNvbG9yXCI6e1wiJGlkXCI6XCIzMDhcIixcIkFcIjoyNTUsXCJSXCI6MCxcIkdcIjowLFwiQlwiOjB9fSxcIkhvcml6b250YWxBbGlnbm1lbnRcIjoyLFwiSXNWaXNpYmxlXCI6dHJ1ZX0sXCJEYXRlU3R5bGVcIjp7XCIkaWRcIjpcIjMwOVwiLFwiRm9udFNldHRpbmdzXCI6e1wiJGlkXCI6XCIzMTBcIixcIkZvbnRTaXplXCI6MTAsXCJGb250TmFtZVwiOlwiQ2FsaWJyaVwiLFwiSXNCb2xkXCI6ZmFsc2UsXCJJc0l0YWxpY1wiOmZhbHNlLFwiSXNVbmRlcmxpbmVkXCI6ZmFsc2V9LFwiRm9yZWdyb3VuZFwiOntcIiRpZFwiOlwiMzExXCIsXCJDb2xvclwiOntcIiRpZFwiOlwiMzEyXCIsXCJBXCI6MjU1LFwiUlwiOjE0LFwiR1wiOjQwLFwiQlwiOjY1fX0sXCJIb3Jpem9udGFsQWxpZ25tZW50XCI6MCxcIklzVmlzaWJsZVwiOnRydWV9LFwiRGF0ZUZvcm1hdFwiOntcIiRpZFwiOlwiMzEzXCIsXCJGb3JtYXRTdHJpbmdcIjpcIk1NTSBkXCIsXCJTZXBhcmF0b3JcIjpcIi9cIixcIlVzZUludGVybmF0aW9uYWxEYXRlRm9ybWF0XCI6ZmFsc2UsXCJEYXRlSXNWaXNpYmxlXCI6dHJ1ZSxcIlRpbWVJc1Zpc2libGVcIjpmYWxzZSxcIkhvdXJEaWdpdHNcIjoxLFwiQW1QbURlc2lnbmF0b3JcIjoyLFwiVHJpbTAwTWludXRlc1wiOmZhbHNlfSxcIldlZWtOdW1iZXJpbmdcIjp7XCIkaWRcIjpcIjMxNFwiLFwiRm9ybWF0XCI6MCxcIklzVmlzaWJsZVwiOmZhbHNlLFwiTGFzdEtub3duVmlzaWJpbGl0eVN0YXRlXCI6ZmFsc2V9fSxcIkRlZmF1bHRTd2ltbGFuZVRhc2tTdHlsZVwiOntcIiRpZFwiOlwiMzE1XCIsXCJTaGFwZVwiOjEsXCJTaGFwZVRoaWNrbmVzc1wiOjAsXCJEdXJhdGlvbkZvcm1hdFwiOjAsXCJQZXJjZW50YWdlQ29tcGxldGVUZXh0U3R5bGVcIjp7XCIkaWRcIjpcIjMxNlwiLFwiRm9udFNldHRpbmdzXCI6e1wiJGlkXCI6XCIzMTdcIixcIkZvbnRTaXplXCI6MTAsXCJGb250TmFtZVwiOlwiQ2FsaWJyaVwiLFwiSXNCb2xkXCI6ZmFsc2UsXCJJc0l0YWxpY1wiOmZhbHNlLFwiSXNVbmRlcmxpbmVkXCI6ZmFsc2V9LFwiRm9yZWdyb3VuZFwiOntcIiRpZFwiOlwiMzE4XCIsXCJDb2xvclwiOntcIiRpZFwiOlwiMzE5XCIsXCJBXCI6MjU1LFwiUlwiOjIzMixcIkdcIjoyMzIsXCJCXCI6MjMyfX0sXCJIb3Jpem9udGFsQWxpZ25tZW50XCI6MSxcIklzVmlzaWJsZVwiOnRydWV9LFwiUGVyY2VudGFnZUNvbXBsZXRlSGlnaGxpZ2h0U3R5bGVcIjp7XCIkaWRcIjpcIjMyMFwiLFwiQmFja2dyb3VuZFwiOntcIiRpZFwiOlwiMzIxXCIsXCJDb2xvclwiOntcIiRpZFwiOlwiMzIyXCIsXCJBXCI6ODksXCJSXCI6MCxcIkdcIjowLFwiQlwiOjB9fX0sXCJEdXJhdGlvblN0eWxlXCI6e1wiJGlkXCI6XCIzMjNcIixcIkZvbnRTZXR0aW5nc1wiOntcIiRpZFwiOlwiMzI0XCIsXCJGb250U2l6ZVwiOjEwLFwiRm9udE5hbWVcIjpcIkNhbGlicmlcIixcIklzQm9sZFwiOmZhbHNlLFwiSXNJdGFsaWNcIjpmYWxzZSxcIklzVW5kZXJsaW5lZFwiOmZhbHNlfSxcIkZvcmVncm91bmRcIjp7XCIkaWRcIjpcIjMyNVwiLFwiQ29sb3JcIjp7XCIkaWRcIjpcIjMyNlwiLFwiQVwiOjI1NSxcIlJcIjoyMzcsXCJHXCI6MTI1LFwiQlwiOjQ5fX0sXCJIb3Jpem9udGFsQWxpZ25tZW50XCI6MCxcIklzVmlzaWJsZVwiOmZhbHNlfSxcIk1hcmdpblwiOntcIiRpZFwiOlwiMzI3XCIsXCJUb3BcIjowLjAsXCJMZWZ0XCI6MC4wLFwiUmlnaHRcIjowLjAsXCJCb3R0b21cIjowLjB9LFwiU3RhcnREYXRlUG9zaXRpb25cIjozLFwiRW5kRGF0ZVBvc2l0aW9uXCI6MyxcIlRpdGxlUG9zaXRpb25cIjo0LFwiRHVyYXRpb25Qb3NpdGlvblwiOjAsXCJQZXJjZW50YWdlQ29tcGxldGVkUG9zaXRpb25cIjoyLFwiU3BhY2luZ1wiOjMsXCJTaGFwZVN0eWxlXCI6e1wiJGlkXCI6XCIzMjhcIixcIk1hcmdpblwiOntcIiRpZFwiOlwiMzI5XCIsXCJUb3BcIjowLjAsXCJMZWZ0XCI6NC4wLFwiUmlnaHRcIjo0LjAsXCJCb3R0b21cIjowLjB9LFwiUGFkZGluZ1wiOntcIiRpZFwiOlwiMzMwXCIsXCJUb3BcIjowLjAsXCJMZWZ0XCI6MC4wLFwiUmlnaHRcIjowLjAsXCJCb3R0b21cIjowLjB9LFwiQmFja2dyb3VuZFwiOntcIiRpZFwiOlwiMzMxXCIsXCJDb2xvclwiOntcIiRpZFwiOlwiMzMyXCIsXCJBXCI6MjU1LFwiUlwiOjIzMyxcIkdcIjoxMTMsXCJCXCI6NTB9fSxcIklzVmlzaWJsZVwiOnRydWUsXCJXaWR0aFwiOjAuMCxcIkhlaWdodFwiOjEwLjAsXCJCb3JkZXJTdHlsZVwiOntcIiRpZFwiOlwiMzMzXCIsXCJMaW5lU3R5bGVcIjp7XCIkaWRcIjpcIjMzNFwiLFwiTGluZUNvbG9yXCI6e1wiJGlkXCI6XCIzMzVcIixcIkNvbG9yXCI6e1wiJGlkXCI6XCIzMzZcIixcIkFcIjoyNTUsXCJSXCI6MjM0LFwiR1wiOjIyLFwiQlwiOjMwfX0sXCJMaW5lV2VpZ2h0XCI6Mi4wLFwiTGluZVR5cGVcIjowfSxcIklzVmlzaWJsZVwiOmZhbHNlfX0sXCJUaXRsZVN0eWxlXCI6e1wiJGlkXCI6XCIzMzdcIixcIkZvbnRTZXR0aW5nc1wiOntcIiRpZFwiOlwiMzM4XCIsXCJGb250U2l6ZVwiOjExLFwiRm9udE5hbWVcIjpcIkNhbGlicmlcIixcIklzQm9sZFwiOmZhbHNlLFwiSXNJdGFsaWNcIjpmYWxzZSxcIklzVW5kZXJsaW5lZFwiOmZhbHNlfSxcIkZvcmVncm91bmRcIjp7XCIkaWRcIjpcIjMzOVwiLFwiQ29sb3JcIjp7XCIkaWRcIjpcIjM0MFwiLFwiQVwiOjI1NSxcIlJcIjowLFwiR1wiOjAsXCJCXCI6MH19LFwiSG9yaXpvbnRhbEFsaWdubWVudFwiOjAsXCJJc1Zpc2libGVcIjp0cnVlfSxcIkRhdGVTdHlsZVwiOntcIiRpZFwiOlwiMzQxXCIsXCJGb250U2V0dGluZ3NcIjp7XCIkaWRcIjpcIjM0MlwiLFwiRm9udFNpemVcIjoxMCxcIkZvbnROYW1lXCI6XCJDYWxpYnJpXCIsXCJJc0JvbGRcIjpmYWxzZSxcIklzSXRhbGljXCI6ZmFsc2UsXCJJc1VuZGVybGluZWRcIjpmYWxzZX0sXCJGb3JlZ3JvdW5kXCI6e1wiJGlkXCI6XCIzNDNcIixcIkNvbG9yXCI6e1wiJGlkXCI6XCIzNDRcIixcIkFcIjoyNTUsXCJSXCI6MTQsXCJHXCI6NDAsXCJCXCI6NjV9fSxcIkhvcml6b250YWxBbGlnbm1lbnRcIjoyLFwiSXNWaXNpYmxlXCI6dHJ1ZX0sXCJEYXRlRm9ybWF0XCI6e1wiJGlkXCI6XCIzNDVcIixcIkZvcm1hdFN0cmluZ1wiOlwiTU1NIGRcIixcIlNlcGFyYXRvclwiOlwiL1wiLFwiVXNlSW50ZXJuYXRpb25hbERhdGVGb3JtYXRcIjpmYWxzZSxcIkRhdGVJc1Zpc2libGVcIjp0cnVlLFwiVGltZUlzVmlzaWJsZVwiOmZhbHNlLFwiSG91ckRpZ2l0c1wiOjEsXCJBbVBtRGVzaWduYXRvclwiOjIsXCJUcmltMDBNaW51dGVzXCI6ZmFsc2V9LFwiV2Vla051bWJlcmluZ1wiOntcIiRpZFwiOlwiMzQ2XCIsXCJGb3JtYXRcIjowLFwiSXNWaXNpYmxlXCI6ZmFsc2UsXCJMYXN0S25vd25WaXNpYmlsaXR5U3RhdGVcIjpmYWxzZX19LFwiRGVmYXVsdFN3aW1sYW5lTW90U3R5bGVcIjp7XCIkaWRcIjpcIjM0N1wiLFwiU2hhcGVcIjoxLFwiU2hhcGVTaXplXCI6MCxcIkRldGFpbHNTcGFjaW5nXCI6MC4wLFwiUGFkZGluZ1wiOntcIiRpZFwiOlwiMzQ4XCIsXCJUb3BcIjo1LjAsXCJMZWZ0XCI6My4wLFwiUmlnaHRcIjowLjAsXCJCb3R0b21cIjoyLjB9LFwiUG9zaXRpb25PblRhc2tcIjoxLFwiU2hhcGVTdHlsZVwiOntcIiRpZFwiOlwiMzQ5XCIsXCJNYXJnaW5cIjp7XCIkaWRcIjpcIjM1MFwiLFwiVG9wXCI6MC4wLFwiTGVmdFwiOjAuMCxcIlJpZ2h0XCI6MC4wLFwiQm90dG9tXCI6MC4wfSxcIlBhZGRpbmdcIjp7XCIkaWRcIjpcIjM1MVwiLFwiVG9wXCI6MC4wLFwiTGVmdFwiOjAuMCxcIlJpZ2h0XCI6MC4wLFwiQm90dG9tXCI6MC4wfSxcIkJhY2tncm91bmRcIjp7XCIkaWRcIjpcIjM1MlwiLFwiQ29sb3JcIjp7XCIkaWRcIjpcIjM1M1wiLFwiQVwiOjI1NSxcIlJcIjoxMjgsXCJHXCI6NTMsXCJCXCI6MTR9fSxcIklzVmlzaWJsZVwiOnRydWUsXCJXaWR0aFwiOjEyLjAsXCJIZWlnaHRcIjoxNC4wLFwiQm9yZGVyU3R5bGVcIjp7XCIkaWRcIjpcIjM1NFwiLFwiTGluZVN0eWxlXCI6e1wiJGlkXCI6XCIzNTVcIixcIkxpbmVDb2xvclwiOntcIiRpZFwiOlwiMzU2XCIsXCJDb2xvclwiOntcIiRpZFwiOlwiMzU3XCIsXCJBXCI6MjU1LFwiUlwiOjI1NSxcIkdcIjoyNTUsXCJCXCI6MjU1fX0sXCJMaW5lV2VpZ2h0XCI6MC4wLFwiTGluZVR5cGVcIjowfSxcIklzVmlzaWJsZVwiOmZhbHNlfX0sXCJUaXRsZVN0eWxlXCI6e1wiJGlkXCI6XCIzNThcIixcIkZvbnRTZXR0aW5nc1wiOntcIiRpZFwiOlwiMzU5XCIsXCJGb250U2l6ZVwiOjExLFwiRm9udE5hbWVcIjpcIkNhbGlicmlcIixcIklzQm9sZFwiOmZhbHNlLFwiSXNJdGFsaWNcIjpmYWxzZSxcIklzVW5kZXJsaW5lZFwiOmZhbHNlfSxcIkZvcmVncm91bmRcIjp7XCIkaWRcIjpcIjM2MFwiLFwiQ29sb3JcIjp7XCIkaWRcIjpcIjM2MVwiLFwiQVwiOjI1NSxcIlJcIjowLFwiR1wiOjAsXCJCXCI6MH19LFwiSG9yaXpvbnRhbEFsaWdubWVudFwiOjEsXCJJc1Zpc2libGVcIjp0cnVlfSxcIkRhdGVTdHlsZVwiOntcIiRpZFwiOlwiMzYyXCIsXCJGb250U2V0dGluZ3NcIjp7XCIkaWRcIjpcIjM2M1wiLFwiRm9udFNpemVcIjoxMCxcIkZvbnROYW1lXCI6XCJDYWxpYnJpXCIsXCJJc0JvbGRcIjpmYWxzZSxcIklzSXRhbGljXCI6ZmFsc2UsXCJJc1VuZGVybGluZWRcIjpmYWxzZX0sXCJGb3JlZ3JvdW5kXCI6e1wiJGlkXCI6XCIzNjRcIixcIkNvbG9yXCI6e1wiJGlkXCI6XCIzNjVcIixcIkFcIjoyNTUsXCJSXCI6MTQsXCJHXCI6NDAsXCJCXCI6NjV9fSxcIkhvcml6b250YWxBbGlnbm1lbnRcIjoxLFwiSXNWaXNpYmxlXCI6dHJ1ZX0sXCJEYXRlRm9ybWF0XCI6e1wiJGlkXCI6XCIzNjZcIixcIkZvcm1hdFN0cmluZ1wiOlwiTU1NIGRcIixcIlNlcGFyYXRvclwiOlwiL1wiLFwiVXNlSW50ZXJuYXRpb25hbERhdGVGb3JtYXRcIjpmYWxzZSxcIkRhdGVJc1Zpc2libGVcIjp0cnVlLFwiVGltZUlzVmlzaWJsZVwiOmZhbHNlLFwiSG91ckRpZ2l0c1wiOjEsXCJBbVBtRGVzaWduYXRvclwiOjIsXCJUcmltMDBNaW51dGVzXCI6ZmFsc2V9LFwiV2Vla051bWJlcmluZ1wiOntcIiRpZFwiOlwiMzY3XCIsXCJGb3JtYXRcIjowLFwiSXNWaXNpYmxlXCI6ZmFsc2UsXCJMYXN0S25vd25WaXNpYmlsaXR5U3RhdGVcIjpmYWxzZX19fSx7XCIkaWRcIjpcIjM2OFwiLFwiU3R5bGVJZFwiOlwiYjI0ZjgwNDUtZjY5Yi00YTQzLTgyOWYtYTU2NTAzZmRjZDY5XCIsXCJOYW1lXCI6XCJTd2ltbGFuZSBTdHlsZSAzXCIsXCJIZWFkZXJTdHlsZVwiOntcIiRpZFwiOlwiMzY5XCIsXCJUZXh0U3R5bGVcIjp7XCIkaWRcIjpcIjM3MFwiLFwiRm9udFNldHRpbmdzXCI6e1wiJGlkXCI6XCIzNzFcIixcIkZvbnRTaXplXCI6MTEsXCJGb250TmFtZVwiOlwiQ2FsaWJyaVwiLFwiSXNCb2xkXCI6ZmFsc2UsXCJJc0l0YWxpY1wiOmZhbHNlLFwiSXNVbmRlcmxpbmVkXCI6ZmFsc2V9LFwiRm9yZWdyb3VuZFwiOntcIiRpZFwiOlwiMzcyXCIsXCJDb2xvclwiOntcIiRpZFwiOlwiMzczXCIsXCJBXCI6MjU1LFwiUlwiOjI1NSxcIkdcIjoyNTUsXCJCXCI6MjU1fX0sXCJIb3Jpem9udGFsQWxpZ25tZW50XCI6MSxcIklzVmlzaWJsZVwiOnRydWV9LFwiUmVjdGFuZ2xlU3R5bGVcIjp7XCIkaWRcIjpcIjM3NFwiLFwiTWFyZ2luXCI6e1wiJGlkXCI6XCIzNzVcIixcIlRvcFwiOjAuMCxcIkxlZnRcIjowLjAsXCJSaWdodFwiOjAuMCxcIkJvdHRvbVwiOjAuMH0sXCJQYWRkaW5nXCI6e1wiJGlkXCI6XCIzNzZcIixcIlRvcFwiOjAuMCxcIkxlZnRcIjowLjAsXCJSaWdodFwiOjAuMCxcIkJvdHRvbVwiOjAuMH0sXCJCYWNrZ3JvdW5kXCI6e1wiJGlkXCI6XCIzNzdcIixcIkNvbG9yXCI6e1wiJGlkXCI6XCIzNzhcIixcIkFcIjoyNTUsXCJSXCI6MjUsXCJHXCI6MTA3LFwiQlwiOjM2fX0sXCJJc1Zpc2libGVcIjp0cnVlLFwiV2lkdGhcIjowLjAsXCJIZWlnaHRcIjowLjAsXCJCb3JkZXJTdHlsZVwiOntcIiRpZFwiOlwiMzc5XCIsXCJMaW5lU3R5bGVcIjp7XCIkaWRcIjpcIjM4MFwiLFwiTGluZUNvbG9yXCI6e1wiJGlkXCI6XCIzODFcIixcIkNvbG9yXCI6e1wiJGlkXCI6XCIzODJcIixcIkFcIjoyNTUsXCJSXCI6MjU1LFwiR1wiOjI1NSxcIkJcIjoyNTV9fSxcIkxpbmVXZWlnaHRcIjowLjAsXCJMaW5lVHlwZVwiOjB9LFwiSXNWaXNpYmxlXCI6ZmFsc2V9fX0sXCJCYWNrZ3JvdW5kU3R5bGVcIjp7XCIkaWRcIjpcIjM4M1wiLFwiTWFyZ2luXCI6e1wiJGlkXCI6XCIzODRcIixcIlRvcFwiOjAuMCxcIkxlZnRcIjowLjAsXCJSaWdodFwiOjAuMCxcIkJvdHRvbVwiOjAuMH0sXCJQYWRkaW5nXCI6e1wiJGlkXCI6XCIzODVcIixcIlRvcFwiOjAuMCxcIkxlZnRcIjowLjAsXCJSaWdodFwiOjAuMCxcIkJvdHRvbVwiOjAuMH0sXCJCYWNrZ3JvdW5kXCI6e1wiJGlkXCI6XCIzODZcIixcIkNvbG9yXCI6e1wiJGlkXCI6XCIzODdcIixcIkFcIjo1MSxcIlJcIjoyMDAsXCJHXCI6MjAwLFwiQlwiOjIwMH19LFwiSXNWaXNpYmxlXCI6dHJ1ZSxcIldpZHRoXCI6MC4wLFwiSGVpZ2h0XCI6MC4wLFwiQm9yZGVyU3R5bGVcIjp7XCIkaWRcIjpcIjM4OFwiLFwiTGluZVN0eWxlXCI6e1wiJGlkXCI6XCIzODlcIixcIkxpbmVDb2xvclwiOntcIiRpZFwiOlwiMzkwXCIsXCJDb2xvclwiOntcIiRpZFwiOlwiMzkxXCIsXCJBXCI6MjU1LFwiUlwiOjIzNCxcIkdcIjoyMixcIkJcIjozMH19LFwiTGluZVdlaWdodFwiOjIuMCxcIkxpbmVUeXBlXCI6MH0sXCJJc1Zpc2libGVcIjpmYWxzZX19LFwiSXNBYm92ZVRpbWViYW5kXCI6ZmFsc2UsXCJTcGFjaW5nXCI6MyxcIkRlZmF1bHRTd2ltbGFuZUFjdGl2aXR5U3R5bGVcIjp7XCIkaWRcIjpcIjM5MlwiLFwiSGVhZGVyU3R5bGVcIjp7XCIkaWRcIjpcIjM5M1wiLFwiVGV4dFN0eWxlXCI6e1wiJGlkXCI6XCIzOTRcIixcIkZvbnRTZXR0aW5nc1wiOntcIiRpZFwiOlwiMzk1XCIsXCJGb250U2l6ZVwiOjExLFwiRm9udE5hbWVcIjpcIkNhbGlicmlcIixcIklzQm9sZFwiOmZhbHNlLFwiSXNJdGFsaWNcIjpmYWxzZSxcIklzVW5kZXJsaW5lZFwiOmZhbHNlfSxcIkZvcmVncm91bmRcIjp7XCIkaWRcIjpcIjM5NlwiLFwiQ29sb3JcIjp7XCIkaWRcIjpcIjM5N1wiLFwiQVwiOjI1NSxcIlJcIjowLFwiR1wiOjAsXCJCXCI6MH19LFwiSG9yaXpvbnRhbEFsaWdubWVudFwiOjAsXCJJc1Zpc2libGVcIjp0cnVlfSxcIlJlY3RhbmdsZVN0eWxlXCI6e1wiJGlkXCI6XCIzOThcIixcIk1hcmdpblwiOntcIiRpZFwiOlwiMzk5XCIsXCJUb3BcIjowLjAsXCJMZWZ0XCI6MC4wLFwiUmlnaHRcIjowLjAsXCJCb3R0b21cIjowLjB9LFwiUGFkZGluZ1wiOntcIiRpZFwiOlwiNDAwXCIsXCJUb3BcIjowLjAsXCJMZWZ0XCI6MC4wLFwiUmlnaHRcIjowLjAsXCJCb3R0b21cIjowLjB9LFwiQmFja2dyb3VuZFwiOntcIiRpZFwiOlwiNDAxXCIsXCJDb2xvclwiOntcIiRpZFwiOlwiNDAyXCIsXCJBXCI6NjMsXCJSXCI6MjUsXCJHXCI6MTA3LFwiQlwiOjM2fX0sXCJJc1Zpc2libGVcIjp0cnVlLFwiV2lkdGhcIjowLjAsXCJIZWlnaHRcIjowLjAsXCJCb3JkZXJTdHlsZVwiOntcIiRpZFwiOlwiNDAzXCIsXCJMaW5lU3R5bGVcIjp7XCIkaWRcIjpcIjQwNFwiLFwiTGluZUNvbG9yXCI6e1wiJGlkXCI6XCI0MDVcIixcIkNvbG9yXCI6e1wiJGlkXCI6XCI0MDZcIixcIkFcIjoyNTUsXCJSXCI6MjU1LFwiR1wiOjI1NSxcIkJcIjoyNTV9fSxcIkxpbmVXZWlnaHRcIjowLjAsXCJMaW5lVHlwZVwiOjB9LFwiSXNWaXNpYmxlXCI6ZmFsc2V9fX0sXCJCYWNrZ3JvdW5kU3R5bGVcIjp7XCIkaWRcIjpcIjQwN1wiLFwiTWFyZ2luXCI6e1wiJGlkXCI6XCI0MDhcIixcIlRvcFwiOjAuMCxcIkxlZnRcIjowLjAsXCJSaWdodFwiOjAuMCxcIkJvdHRvbVwiOjAuMH0sXCJQYWRkaW5nXCI6e1wiJGlkXCI6XCI0MDlcIixcIlRvcFwiOjAuMCxcIkxlZnRcIjowLjAsXCJSaWdodFwiOjAuMCxcIkJvdHRvbVwiOjAuMH0sXCJCYWNrZ3JvdW5kXCI6e1wiJGlkXCI6XCI0MTBcIixcIkNvbG9yXCI6e1wiJGlkXCI6XCI0MTFcIixcIkFcIjo1MSxcIlJcIjoyMDAsXCJHXCI6MjAwLFwiQlwiOjIwMH19LFwiSXNWaXNpYmxlXCI6dHJ1ZSxcIldpZHRoXCI6MC4wLFwiSGVpZ2h0XCI6MC4wLFwiQm9yZGVyU3R5bGVcIjp7XCIkaWRcIjpcIjQxMlwiLFwiTGluZVN0eWxlXCI6e1wiJGlkXCI6XCI0MTNcIixcIkxpbmVDb2xvclwiOntcIiRpZFwiOlwiNDE0XCIsXCJDb2xvclwiOntcIiRpZFwiOlwiNDE1XCIsXCJBXCI6MjU1LFwiUlwiOjIzNCxcIkdcIjoyMixcIkJcIjozMH19LFwiTGluZVdlaWdodFwiOjIuMCxcIkxpbmVUeXBlXCI6MH0sXCJJc1Zpc2libGVcIjpmYWxzZX19fSxcIkRlZmF1bHRTd2ltbGFuZU1pbGVzdG9uZVN0eWxlXCI6e1wiJGlkXCI6XCI0MTZcIixcIlRpdGxlUG9zaXRpb25cIjowLFwiRGF0ZVBvc2l0aW9uXCI6MixcIlNoYXBlVHlwZVwiOjEsXCJTaGFwZVNpemVcIjowLFwiU3BhY2luZ1wiOjUsXCJTaGFwZVN0eWxlXCI6e1wiJGlkXCI6XCI0MTdcIixcIk1hcmdpblwiOntcIiRpZFwiOlwiNDE4XCIsXCJUb3BcIjowLjAsXCJMZWZ0XCI6MC4wLFwiUmlnaHRcIjowLjAsXCJCb3R0b21cIjowLjB9LFwiUGFkZGluZ1wiOntcIiRpZFwiOlwiNDE5XCIsXCJUb3BcIjowLjAsXCJMZWZ0XCI6MC4wLFwiUmlnaHRcIjowLjAsXCJCb3R0b21cIjowLjB9LFwiQmFja2dyb3VuZFwiOntcIiRpZFwiOlwiNDIwXCIsXCJDb2xvclwiOntcIiRpZFwiOlwiNDIxXCIsXCJBXCI6MjU1LFwiUlwiOjI1LFwiR1wiOjEwNyxcIkJcIjozNn19LFwiSXNWaXNpYmxlXCI6dHJ1ZSxcIldpZHRoXCI6MTIuMCxcIkhlaWdodFwiOjE0LjAsXCJCb3JkZXJTdHlsZVwiOntcIiRpZFwiOlwiNDIyXCIsXCJMaW5lU3R5bGVcIjp7XCIkaWRcIjpcIjQyM1wiLFwiTGluZUNvbG9yXCI6e1wiJGlkXCI6XCI0MjRcIixcIkNvbG9yXCI6e1wiJGlkXCI6XCI0MjVcIixcIkFcIjoyNTUsXCJSXCI6MjM0LFwiR1wiOjIyLFwiQlwiOjMwfX0sXCJMaW5lV2VpZ2h0XCI6Mi4wLFwiTGluZVR5cGVcIjowfSxcIklzVmlzaWJsZVwiOmZhbHNlfX0sXCJUaXRsZVN0eWxlXCI6e1wiJGlkXCI6XCI0MjZcIixcIkZvbnRTZXR0aW5nc1wiOntcIiRpZFwiOlwiNDI3XCIsXCJGb250U2l6ZVwiOjExLFwiRm9udE5hbWVcIjpcIkNhbGlicmlcIixcIklzQm9sZFwiOmZhbHNlLFwiSXNJdGFsaWNcIjpmYWxzZSxcIklzVW5kZXJsaW5lZFwiOmZhbHNlfSxcIkZvcmVncm91bmRcIjp7XCIkaWRcIjpcIjQyOFwiLFwiQ29sb3JcIjp7XCIkaWRcIjpcIjQyOVwiLFwiQVwiOjI1NSxcIlJcIjowLFwiR1wiOjAsXCJCXCI6MH19LFwiSG9yaXpvbnRhbEFsaWdubWVudFwiOjIsXCJJc1Zpc2libGVcIjp0cnVlfSxcIkRhdGVTdHlsZVwiOntcIiRpZFwiOlwiNDMwXCIsXCJGb250U2V0dGluZ3NcIjp7XCIkaWRcIjpcIjQzMVwiLFwiRm9udFNpemVcIjoxMCxcIkZvbnROYW1lXCI6XCJDYWxpYnJpXCIsXCJJc0JvbGRcIjpmYWxzZSxcIklzSXRhbGljXCI6ZmFsc2UsXCJJc1VuZGVybGluZWRcIjpmYWxzZX0sXCJGb3JlZ3JvdW5kXCI6e1wiJGlkXCI6XCI0MzJcIixcIkNvbG9yXCI6e1wiJGlkXCI6XCI0MzNcIixcIkFcIjoyNTUsXCJSXCI6MTQsXCJHXCI6NDAsXCJCXCI6NjV9fSxcIkhvcml6b250YWxBbGlnbm1lbnRcIjowLFwiSXNWaXNpYmxlXCI6dHJ1ZX0sXCJEYXRlRm9ybWF0XCI6e1wiJGlkXCI6XCI0MzRcIixcIkZvcm1hdFN0cmluZ1wiOlwiTU1NIGRcIixcIlNlcGFyYXRvclwiOlwiL1wiLFwiVXNlSW50ZXJuYXRpb25hbERhdGVGb3JtYXRcIjpmYWxzZSxcIkRhdGVJc1Zpc2libGVcIjp0cnVlLFwiVGltZUlzVmlzaWJsZVwiOmZhbHNlLFwiSG91ckRpZ2l0c1wiOjEsXCJBbVBtRGVzaWduYXRvclwiOjIsXCJUcmltMDBNaW51dGVzXCI6ZmFsc2V9LFwiV2Vla051bWJlcmluZ1wiOntcIiRpZFwiOlwiNDM1XCIsXCJGb3JtYXRcIjowLFwiSXNWaXNpYmxlXCI6ZmFsc2UsXCJMYXN0S25vd25WaXNpYmlsaXR5U3RhdGVcIjpmYWxzZX19LFwiRGVmYXVsdFN3aW1sYW5lVGFza1N0eWxlXCI6e1wiJGlkXCI6XCI0MzZcIixcIlNoYXBlXCI6MSxcIlNoYXBlVGhpY2tuZXNzXCI6MCxcIkR1cmF0aW9uRm9ybWF0XCI6MCxcIlBlcmNlbnRhZ2VDb21wbGV0ZVRleHRTdHlsZVwiOntcIiRpZFwiOlwiNDM3XCIsXCJGb250U2V0dGluZ3NcIjp7XCIkaWRcIjpcIjQzOFwiLFwiRm9udFNpemVcIjoxMCxcIkZvbnROYW1lXCI6XCJDYWxpYnJpXCIsXCJJc0JvbGRcIjpmYWxzZSxcIklzSXRhbGljXCI6ZmFsc2UsXCJJc1VuZGVybGluZWRcIjpmYWxzZX0sXCJGb3JlZ3JvdW5kXCI6e1wiJGlkXCI6XCI0MzlcIixcIkNvbG9yXCI6e1wiJGlkXCI6XCI0NDBcIixcIkFcIjoyNTUsXCJSXCI6MjMyLFwiR1wiOjIzMixcIkJcIjoyMzJ9fSxcIkhvcml6b250YWxBbGlnbm1lbnRcIjoxLFwiSXNWaXNpYmxlXCI6dHJ1ZX0sXCJQZXJjZW50YWdlQ29tcGxldGVIaWdobGlnaHRTdHlsZVwiOntcIiRpZFwiOlwiNDQxXCIsXCJCYWNrZ3JvdW5kXCI6e1wiJGlkXCI6XCI0NDJcIixcIkNvbG9yXCI6e1wiJGlkXCI6XCI0NDNcIixcIkFcIjo4OSxcIlJcIjowLFwiR1wiOjAsXCJCXCI6MH19fSxcIkR1cmF0aW9uU3R5bGVcIjp7XCIkaWRcIjpcIjQ0NFwiLFwiRm9udFNldHRpbmdzXCI6e1wiJGlkXCI6XCI0NDVcIixcIkZvbnRTaXplXCI6MTAsXCJGb250TmFtZVwiOlwiQ2FsaWJyaVwiLFwiSXNCb2xkXCI6ZmFsc2UsXCJJc0l0YWxpY1wiOmZhbHNlLFwiSXNVbmRlcmxpbmVkXCI6ZmFsc2V9LFwiRm9yZWdyb3VuZFwiOntcIiRpZFwiOlwiNDQ2XCIsXCJDb2xvclwiOntcIiRpZFwiOlwiNDQ3XCIsXCJBXCI6MjU1LFwiUlwiOjIzNyxcIkdcIjoxMjUsXCJCXCI6NDl9fSxcIkhvcml6b250YWxBbGlnbm1lbnRcIjowLFwiSXNWaXNpYmxlXCI6ZmFsc2V9LFwiTWFyZ2luXCI6e1wiJGlkXCI6XCI0NDhcIixcIlRvcFwiOjAuMCxcIkxlZnRcIjowLjAsXCJSaWdodFwiOjAuMCxcIkJvdHRvbVwiOjAuMH0sXCJTdGFydERhdGVQb3NpdGlvblwiOjMsXCJFbmREYXRlUG9zaXRpb25cIjozLFwiVGl0bGVQb3NpdGlvblwiOjQsXCJEdXJhdGlvblBvc2l0aW9uXCI6MCxcIlBlcmNlbnRhZ2VDb21wbGV0ZWRQb3NpdGlvblwiOjIsXCJTcGFjaW5nXCI6MyxcIlNoYXBlU3R5bGVcIjp7XCIkaWRcIjpcIjQ0OVwiLFwiTWFyZ2luXCI6e1wiJGlkXCI6XCI0NTBcIixcIlRvcFwiOjAuMCxcIkxlZnRcIjo0LjAsXCJSaWdodFwiOjQuMCxcIkJvdHRvbVwiOjAuMH0sXCJQYWRkaW5nXCI6e1wiJGlkXCI6XCI0NTFcIixcIlRvcFwiOjAuMCxcIkxlZnRcIjowLjAsXCJSaWdodFwiOjAuMCxcIkJvdHRvbVwiOjAuMH0sXCJCYWNrZ3JvdW5kXCI6e1wiJGlkXCI6XCI0NTJcIixcIkNvbG9yXCI6e1wiJGlkXCI6XCI0NTNcIixcIkFcIjoyNTUsXCJSXCI6MjUsXCJHXCI6MTA3LFwiQlwiOjM2fX0sXCJJc1Zpc2libGVcIjp0cnVlLFwiV2lkdGhcIjowLjAsXCJIZWlnaHRcIjoxMC4wLFwiQm9yZGVyU3R5bGVcIjp7XCIkaWRcIjpcIjQ1NFwiLFwiTGluZVN0eWxlXCI6e1wiJGlkXCI6XCI0NTVcIixcIkxpbmVDb2xvclwiOntcIiRpZFwiOlwiNDU2XCIsXCJDb2xvclwiOntcIiRpZFwiOlwiNDU3XCIsXCJBXCI6MjU1LFwiUlwiOjIzNCxcIkdcIjoyMixcIkJcIjozMH19LFwiTGluZVdlaWdodFwiOjIuMCxcIkxpbmVUeXBlXCI6MH0sXCJJc1Zpc2libGVcIjpmYWxzZX19LFwiVGl0bGVTdHlsZVwiOntcIiRpZFwiOlwiNDU4XCIsXCJGb250U2V0dGluZ3NcIjp7XCIkaWRcIjpcIjQ1OVwiLFwiRm9udFNpemVcIjoxMSxcIkZvbnROYW1lXCI6XCJDYWxpYnJpXCIsXCJJc0JvbGRcIjpmYWxzZSxcIklzSXRhbGljXCI6ZmFsc2UsXCJJc1VuZGVybGluZWRcIjpmYWxzZX0sXCJGb3JlZ3JvdW5kXCI6e1wiJGlkXCI6XCI0NjBcIixcIkNvbG9yXCI6e1wiJGlkXCI6XCI0NjFcIixcIkFcIjoyNTUsXCJSXCI6MCxcIkdcIjowLFwiQlwiOjB9fSxcIkhvcml6b250YWxBbGlnbm1lbnRcIjowLFwiSXNWaXNpYmxlXCI6dHJ1ZX0sXCJEYXRlU3R5bGVcIjp7XCIkaWRcIjpcIjQ2MlwiLFwiRm9udFNldHRpbmdzXCI6e1wiJGlkXCI6XCI0NjNcIixcIkZvbnRTaXplXCI6MTAsXCJGb250TmFtZVwiOlwiQ2FsaWJyaVwiLFwiSXNCb2xkXCI6ZmFsc2UsXCJJc0l0YWxpY1wiOmZhbHNlLFwiSXNVbmRlcmxpbmVkXCI6ZmFsc2V9LFwiRm9yZWdyb3VuZFwiOntcIiRpZFwiOlwiNDY0XCIsXCJDb2xvclwiOntcIiRpZFwiOlwiNDY1XCIsXCJBXCI6MjU1LFwiUlwiOjE0LFwiR1wiOjQwLFwiQlwiOjY1fX0sXCJIb3Jpem9udGFsQWxpZ25tZW50XCI6MixcIklzVmlzaWJsZVwiOnRydWV9LFwiRGF0ZUZvcm1hdFwiOntcIiRpZFwiOlwiNDY2XCIsXCJGb3JtYXRTdHJpbmdcIjpcIk1NTSBkXCIsXCJTZXBhcmF0b3JcIjpcIi9cIixcIlVzZUludGVybmF0aW9uYWxEYXRlRm9ybWF0XCI6ZmFsc2UsXCJEYXRlSXNWaXNpYmxlXCI6dHJ1ZSxcIlRpbWVJc1Zpc2libGVcIjpmYWxzZSxcIkhvdXJEaWdpdHNcIjoxLFwiQW1QbURlc2lnbmF0b3JcIjoyLFwiVHJpbTAwTWludXRlc1wiOmZhbHNlfSxcIldlZWtOdW1iZXJpbmdcIjp7XCIkaWRcIjpcIjQ2N1wiLFwiRm9ybWF0XCI6MCxcIklzVmlzaWJsZVwiOmZhbHNlLFwiTGFzdEtub3duVmlzaWJpbGl0eVN0YXRlXCI6ZmFsc2V9fSxcIkRlZmF1bHRTd2ltbGFuZU1vdFN0eWxlXCI6e1wiJGlkXCI6XCI0NjhcIixcIlNoYXBlXCI6MSxcIlNoYXBlU2l6ZVwiOjAsXCJEZXRhaWxzU3BhY2luZ1wiOjAuMCxcIlBhZGRpbmdcIjp7XCIkaWRcIjpcIjQ2OVwiLFwiVG9wXCI6NS4wLFwiTGVmdFwiOjMuMCxcIlJpZ2h0XCI6MC4wLFwiQm90dG9tXCI6Mi4wfSxcIlBvc2l0aW9uT25UYXNrXCI6MSxcIlNoYXBlU3R5bGVcIjp7XCIkaWRcIjpcIjQ3MFwiLFwiTWFyZ2luXCI6e1wiJGlkXCI6XCI0NzFcIixcIlRvcFwiOjAuMCxcIkxlZnRcIjowLjAsXCJSaWdodFwiOjAuMCxcIkJvdHRvbVwiOjAuMH0sXCJQYWRkaW5nXCI6e1wiJGlkXCI6XCI0NzJcIixcIlRvcFwiOjAuMCxcIkxlZnRcIjowLjAsXCJSaWdodFwiOjAuMCxcIkJvdHRvbVwiOjAuMH0sXCJCYWNrZ3JvdW5kXCI6e1wiJGlkXCI6XCI0NzNcIixcIkNvbG9yXCI6e1wiJGlkXCI6XCI0NzRcIixcIkFcIjoyNTUsXCJSXCI6MTMsXCJHXCI6NTMsXCJCXCI6MTh9fSxcIklzVmlzaWJsZVwiOnRydWUsXCJXaWR0aFwiOjEyLjAsXCJIZWlnaHRcIjoxNC4wLFwiQm9yZGVyU3R5bGVcIjp7XCIkaWRcIjpcIjQ3NVwiLFwiTGluZVN0eWxlXCI6e1wiJGlkXCI6XCI0NzZcIixcIkxpbmVDb2xvclwiOntcIiRpZFwiOlwiNDc3XCIsXCJDb2xvclwiOntcIiRpZFwiOlwiNDc4XCIsXCJBXCI6MjU1LFwiUlwiOjI1NSxcIkdcIjoyNTUsXCJCXCI6MjU1fX0sXCJMaW5lV2VpZ2h0XCI6MC4wLFwiTGluZVR5cGVcIjowfSxcIklzVmlzaWJsZVwiOmZhbHNlfX0sXCJUaXRsZVN0eWxlXCI6e1wiJGlkXCI6XCI0NzlcIixcIkZvbnRTZXR0aW5nc1wiOntcIiRpZFwiOlwiNDgwXCIsXCJGb250U2l6ZVwiOjExLFwiRm9udE5hbWVcIjpcIkNhbGlicmlcIixcIklzQm9sZFwiOmZhbHNlLFwiSXNJdGFsaWNcIjpmYWxzZSxcIklzVW5kZXJsaW5lZFwiOmZhbHNlfSxcIkZvcmVncm91bmRcIjp7XCIkaWRcIjpcIjQ4MVwiLFwiQ29sb3JcIjp7XCIkaWRcIjpcIjQ4MlwiLFwiQVwiOjI1NSxcIlJcIjowLFwiR1wiOjAsXCJCXCI6MH19LFwiSG9yaXpvbnRhbEFsaWdubWVudFwiOjEsXCJJc1Zpc2libGVcIjp0cnVlfSxcIkRhdGVTdHlsZVwiOntcIiRpZFwiOlwiNDgzXCIsXCJGb250U2V0dGluZ3NcIjp7XCIkaWRcIjpcIjQ4NFwiLFwiRm9udFNpemVcIjoxMCxcIkZvbnROYW1lXCI6XCJDYWxpYnJpXCIsXCJJc0JvbGRcIjpmYWxzZSxcIklzSXRhbGljXCI6ZmFsc2UsXCJJc1VuZGVybGluZWRcIjpmYWxzZX0sXCJGb3JlZ3JvdW5kXCI6e1wiJGlkXCI6XCI0ODVcIixcIkNvbG9yXCI6e1wiJGlkXCI6XCI0ODZcIixcIkFcIjoyNTUsXCJSXCI6MTQsXCJHXCI6NDAsXCJCXCI6NjV9fSxcIkhvcml6b250YWxBbGlnbm1lbnRcIjoxLFwiSXNWaXNpYmxlXCI6dHJ1ZX0sXCJEYXRlRm9ybWF0XCI6e1wiJGlkXCI6XCI0ODdcIixcIkZvcm1hdFN0cmluZ1wiOlwiTU1NIGRcIixcIlNlcGFyYXRvclwiOlwiL1wiLFwiVXNlSW50ZXJuYXRpb25hbERhdGVGb3JtYXRcIjpmYWxzZSxcIkRhdGVJc1Zpc2libGVcIjp0cnVlLFwiVGltZUlzVmlzaWJsZVwiOmZhbHNlLFwiSG91ckRpZ2l0c1wiOjEsXCJBbVBtRGVzaWduYXRvclwiOjIsXCJUcmltMDBNaW51dGVzXCI6ZmFsc2V9LFwiV2Vla051bWJlcmluZ1wiOntcIiRpZFwiOlwiNDg4XCIsXCJGb3JtYXRcIjowLFwiSXNWaXNpYmxlXCI6ZmFsc2UsXCJMYXN0S25vd25WaXNpYmlsaXR5U3RhdGVcIjpmYWxzZX19fSx7XCIkaWRcIjpcIjQ4OVwiLFwiU3R5bGVJZFwiOlwiMDcwMmRlYTgtYzExNC00ZDcxLWJlNDAtY2QzMDYyYzQ2OTcwXCIsXCJOYW1lXCI6XCJTd2ltbGFuZSBTdHlsZSA0XCIsXCJIZWFkZXJTdHlsZVwiOntcIiRpZFwiOlwiNDkwXCIsXCJUZXh0U3R5bGVcIjp7XCIkaWRcIjpcIjQ5MVwiLFwiRm9udFNldHRpbmdzXCI6e1wiJGlkXCI6XCI0OTJcIixcIkZvbnRTaXplXCI6MTEsXCJGb250TmFtZVwiOlwiQ2FsaWJyaVwiLFwiSXNCb2xkXCI6ZmFsc2UsXCJJc0l0YWxpY1wiOmZhbHNlLFwiSXNVbmRlcmxpbmVkXCI6ZmFsc2V9LFwiRm9yZWdyb3VuZFwiOntcIiRpZFwiOlwiNDkzXCIsXCJDb2xvclwiOntcIiRpZFwiOlwiNDk0XCIsXCJBXCI6MjU1LFwiUlwiOjI1NSxcIkdcIjoyNTUsXCJCXCI6MjU1fX0sXCJIb3Jpem9udGFsQWxpZ25tZW50XCI6MCxcIklzVmlzaWJsZVwiOnRydWV9LFwiUmVjdGFuZ2xlU3R5bGVcIjp7XCIkaWRcIjpcIjQ5NVwiLFwiTWFyZ2luXCI6e1wiJGlkXCI6XCI0OTZcIixcIlRvcFwiOjAuMCxcIkxlZnRcIjowLjAsXCJSaWdodFwiOjAuMCxcIkJvdHRvbVwiOjAuMH0sXCJQYWRkaW5nXCI6e1wiJGlkXCI6XCI0OTdcIixcIlRvcFwiOjAuMCxcIkxlZnRcIjowLjAsXCJSaWdodFwiOjAuMCxcIkJvdHRvbVwiOjAuMH0sXCJCYWNrZ3JvdW5kXCI6e1wiJGlkXCI6XCI0OThcIixcIkNvbG9yXCI6e1wiJGlkXCI6XCI0OTlcIixcIkFcIjoyNTUsXCJSXCI6MTUsXCJHXCI6MTU4LFwiQlwiOjIxM319LFwiSXNWaXNpYmxlXCI6dHJ1ZSxcIldpZHRoXCI6MC4wLFwiSGVpZ2h0XCI6MC4wLFwiQm9yZGVyU3R5bGVcIjp7XCIkaWRcIjpcIjUwMFwiLFwiTGluZVN0eWxlXCI6e1wiJGlkXCI6XCI1MDFcIixcIkxpbmVDb2xvclwiOntcIiRpZFwiOlwiNTAyXCIsXCJDb2xvclwiOntcIiRpZFwiOlwiNTAzXCIsXCJBXCI6MjU1LFwiUlwiOjI1NSxcIkdcIjoyNTUsXCJCXCI6MjU1fX0sXCJMaW5lV2VpZ2h0XCI6MC4wLFwiTGluZVR5cGVcIjowfSxcIklzVmlzaWJsZVwiOmZhbHNlfX19LFwiQmFja2dyb3VuZFN0eWxlXCI6e1wiJGlkXCI6XCI1MDRcIixcIk1hcmdpblwiOntcIiRpZFwiOlwiNTA1XCIsXCJUb3BcIjowLjAsXCJMZWZ0XCI6MC4wLFwiUmlnaHRcIjowLjAsXCJCb3R0b21cIjowLjB9LFwiUGFkZGluZ1wiOntcIiRpZFwiOlwiNTA2XCIsXCJUb3BcIjowLjAsXCJMZWZ0XCI6MC4wLFwiUmlnaHRcIjowLjAsXCJCb3R0b21cIjowLjB9LFwiQmFja2dyb3VuZFwiOntcIiRpZFwiOlwiNTA3XCIsXCJDb2xvclwiOntcIiRpZFwiOlwiNTA4XCIsXCJBXCI6NTEsXCJSXCI6MjAwLFwiR1wiOjIwMCxcIkJcIjoyMDB9fSxcIklzVmlzaWJsZVwiOnRydWUsXCJXaWR0aFwiOjAuMCxcIkhlaWdodFwiOjAuMCxcIkJvcmRlclN0eWxlXCI6e1wiJGlkXCI6XCI1MDlcIixcIkxpbmVTdHlsZVwiOntcIiRpZFwiOlwiNTEwXCIsXCJMaW5lQ29sb3JcIjp7XCIkaWRcIjpcIjUxMVwiLFwiQ29sb3JcIjp7XCIkaWRcIjpcIjUxMlwiLFwiQVwiOjI1NSxcIlJcIjoyMzQsXCJHXCI6MjIsXCJCXCI6MzB9fSxcIkxpbmVXZWlnaHRcIjoyLjAsXCJMaW5lVHlwZVwiOjB9LFwiSXNWaXNpYmxlXCI6ZmFsc2V9fSxcIklzQWJvdmVUaW1lYmFuZFwiOmZhbHNlLFwiU3BhY2luZ1wiOjMsXCJEZWZhdWx0U3dpbWxhbmVBY3Rpdml0eVN0eWxlXCI6e1wiJGlkXCI6XCI1MTNcIixcIkhlYWRlclN0eWxlXCI6e1wiJGlkXCI6XCI1MTRcIixcIlRleHRTdHlsZVwiOntcIiRpZFwiOlwiNTE1XCIsXCJGb250U2V0dGluZ3NcIjp7XCIkaWRcIjpcIjUxNlwiLFwiRm9udFNpemVcIjoxMSxcIkZvbnROYW1lXCI6XCJDYWxpYnJpXCIsXCJJc0JvbGRcIjpmYWxzZSxcIklzSXRhbGljXCI6ZmFsc2UsXCJJc1VuZGVybGluZWRcIjpmYWxzZX0sXCJGb3JlZ3JvdW5kXCI6e1wiJGlkXCI6XCI1MTdcIixcIkNvbG9yXCI6e1wiJGlkXCI6XCI1MThcIixcIkFcIjoyNTUsXCJSXCI6MCxcIkdcIjowLFwiQlwiOjB9fSxcIkhvcml6b250YWxBbGlnbm1lbnRcIjowLFwiSXNWaXNpYmxlXCI6dHJ1ZX0sXCJSZWN0YW5nbGVTdHlsZVwiOntcIiRpZFwiOlwiNTE5XCIsXCJNYXJnaW5cIjp7XCIkaWRcIjpcIjUyMFwiLFwiVG9wXCI6MC4wLFwiTGVmdFwiOjAuMCxcIlJpZ2h0XCI6MC4wLFwiQm90dG9tXCI6MC4wfSxcIlBhZGRpbmdcIjp7XCIkaWRcIjpcIjUyMVwiLFwiVG9wXCI6MC4wLFwiTGVmdFwiOjAuMCxcIlJpZ2h0XCI6MC4wLFwiQm90dG9tXCI6MC4wfSxcIkJhY2tncm91bmRcIjp7XCIkaWRcIjpcIjUyMlwiLFwiQ29sb3JcIjp7XCIkaWRcIjpcIjUyM1wiLFwiQVwiOjEyNyxcIlJcIjoxNSxcIkdcIjoxNTgsXCJCXCI6MjEzfX0sXCJJc1Zpc2libGVcIjp0cnVlLFwiV2lkdGhcIjowLjAsXCJIZWlnaHRcIjowLjAsXCJCb3JkZXJTdHlsZVwiOntcIiRpZFwiOlwiNTI0XCIsXCJMaW5lU3R5bGVcIjp7XCIkaWRcIjpcIjUyNVwiLFwiTGluZUNvbG9yXCI6e1wiJGlkXCI6XCI1MjZcIixcIkNvbG9yXCI6e1wiJGlkXCI6XCI1MjdcIixcIkFcIjoyNTUsXCJSXCI6MjU1LFwiR1wiOjAsXCJCXCI6MH19LFwiTGluZVdlaWdodFwiOjAuMCxcIkxpbmVUeXBlXCI6MH0sXCJJc1Zpc2libGVcIjpmYWxzZX19fSxcIkJhY2tncm91bmRTdHlsZVwiOntcIiRpZFwiOlwiNTI4XCIsXCJNYXJnaW5cIjp7XCIkaWRcIjpcIjUyOVwiLFwiVG9wXCI6MC4wLFwiTGVmdFwiOjAuMCxcIlJpZ2h0XCI6MC4wLFwiQm90dG9tXCI6MC4wfSxcIlBhZGRpbmdcIjp7XCIkaWRcIjpcIjUzMFwiLFwiVG9wXCI6MC4wLFwiTGVmdFwiOjAuMCxcIlJpZ2h0XCI6MC4wLFwiQm90dG9tXCI6MC4wfSxcIkJhY2tncm91bmRcIjp7XCIkaWRcIjpcIjUzMVwiLFwiQ29sb3JcIjp7XCIkaWRcIjpcIjUzMlwiLFwiQVwiOjUxLFwiUlwiOjIwMCxcIkdcIjoyMDAsXCJCXCI6MjAwfX0sXCJJc1Zpc2libGVcIjp0cnVlLFwiV2lkdGhcIjowLjAsXCJIZWlnaHRcIjowLjAsXCJCb3JkZXJTdHlsZVwiOntcIiRpZFwiOlwiNTMzXCIsXCJMaW5lU3R5bGVcIjp7XCIkaWRcIjpcIjUzNFwiLFwiTGluZUNvbG9yXCI6e1wiJGlkXCI6XCI1MzVcIixcIkNvbG9yXCI6e1wiJGlkXCI6XCI1MzZcIixcIkFcIjoyNTUsXCJSXCI6MjM0LFwiR1wiOjIyLFwiQlwiOjMwfX0sXCJMaW5lV2VpZ2h0XCI6Mi4wLFwiTGluZVR5cGVcIjowfSxcIklzVmlzaWJsZVwiOmZhbHNlfX19LFwiRGVmYXVsdFN3aW1sYW5lTWlsZXN0b25lU3R5bGVcIjp7XCIkaWRcIjpcIjUzN1wiLFwiVGl0bGVQb3NpdGlvblwiOjAsXCJEYXRlUG9zaXRpb25cIjoyLFwiU2hhcGVUeXBlXCI6MSxcIlNoYXBlU2l6ZVwiOjAsXCJTcGFjaW5nXCI6NSxcIlNoYXBlU3R5bGVcIjp7XCIkaWRcIjpcIjUzOFwiLFwiTWFyZ2luXCI6e1wiJGlkXCI6XCI1MzlcIixcIlRvcFwiOjAuMCxcIkxlZnRcIjowLjAsXCJSaWdodFwiOjAuMCxcIkJvdHRvbVwiOjAuMH0sXCJQYWRkaW5nXCI6e1wiJGlkXCI6XCI1NDBcIixcIlRvcFwiOjAuMCxcIkxlZnRcIjowLjAsXCJSaWdodFwiOjAuMCxcIkJvdHRvbVwiOjAuMH0sXCJCYWNrZ3JvdW5kXCI6e1wiJGlkXCI6XCI1NDFcIixcIkNvbG9yXCI6e1wiJGlkXCI6XCI1NDJcIixcIkFcIjoyNTUsXCJSXCI6MTUsXCJHXCI6MTU4LFwiQlwiOjIxM319LFwiSXNWaXNpYmxlXCI6dHJ1ZSxcIldpZHRoXCI6MTIuMCxcIkhlaWdodFwiOjE0LjAsXCJCb3JkZXJTdHlsZVwiOntcIiRpZFwiOlwiNTQzXCIsXCJMaW5lU3R5bGVcIjp7XCIkaWRcIjpcIjU0NFwiLFwiTGluZUNvbG9yXCI6e1wiJGlkXCI6XCI1NDVcIixcIkNvbG9yXCI6e1wiJGlkXCI6XCI1NDZcIixcIkFcIjoyNTUsXCJSXCI6MjM0LFwiR1wiOjIyLFwiQlwiOjMwfX0sXCJMaW5lV2VpZ2h0XCI6Mi4wLFwiTGluZVR5cGVcIjowfSxcIklzVmlzaWJsZVwiOmZhbHNlfX0sXCJUaXRsZVN0eWxlXCI6e1wiJGlkXCI6XCI1NDdcIixcIkZvbnRTZXR0aW5nc1wiOntcIiRpZFwiOlwiNTQ4XCIsXCJGb250U2l6ZVwiOjExLFwiRm9udE5hbWVcIjpcIkNhbGlicmlcIixcIklzQm9sZFwiOmZhbHNlLFwiSXNJdGFsaWNcIjpmYWxzZSxcIklzVW5kZXJsaW5lZFwiOmZhbHNlfSxcIkZvcmVncm91bmRcIjp7XCIkaWRcIjpcIjU0OVwiLFwiQ29sb3JcIjp7XCIkaWRcIjpcIjU1MFwiLFwiQVwiOjI1NSxcIlJcIjowLFwiR1wiOjAsXCJCXCI6MH19LFwiSG9yaXpvbnRhbEFsaWdubWVudFwiOjIsXCJJc1Zpc2libGVcIjp0cnVlfSxcIkRhdGVTdHlsZVwiOntcIiRpZFwiOlwiNTUxXCIsXCJGb250U2V0dGluZ3NcIjp7XCIkaWRcIjpcIjU1MlwiLFwiRm9udFNpemVcIjoxMCxcIkZvbnROYW1lXCI6XCJDYWxpYnJpXCIsXCJJc0JvbGRcIjpmYWxzZSxcIklzSXRhbGljXCI6ZmFsc2UsXCJJc1VuZGVybGluZWRcIjpmYWxzZX0sXCJGb3JlZ3JvdW5kXCI6e1wiJGlkXCI6XCI1NTNcIixcIkNvbG9yXCI6e1wiJGlkXCI6XCI1NTRcIixcIkFcIjoyNTUsXCJSXCI6MTQsXCJHXCI6NDAsXCJCXCI6NjV9fSxcIkhvcml6b250YWxBbGlnbm1lbnRcIjowLFwiSXNWaXNpYmxlXCI6dHJ1ZX0sXCJEYXRlRm9ybWF0XCI6e1wiJGlkXCI6XCI1NTVcIixcIkZvcm1hdFN0cmluZ1wiOlwiTU1NIGRcIixcIlNlcGFyYXRvclwiOlwiL1wiLFwiVXNlSW50ZXJuYXRpb25hbERhdGVGb3JtYXRcIjpmYWxzZSxcIkRhdGVJc1Zpc2libGVcIjp0cnVlLFwiVGltZUlzVmlzaWJsZVwiOmZhbHNlLFwiSG91ckRpZ2l0c1wiOjEsXCJBbVBtRGVzaWduYXRvclwiOjIsXCJUcmltMDBNaW51dGVzXCI6ZmFsc2V9LFwiV2Vla051bWJlcmluZ1wiOntcIiRpZFwiOlwiNTU2XCIsXCJGb3JtYXRcIjowLFwiSXNWaXNpYmxlXCI6ZmFsc2UsXCJMYXN0S25vd25WaXNpYmlsaXR5U3RhdGVcIjpmYWxzZX19LFwiRGVmYXVsdFN3aW1sYW5lVGFza1N0eWxlXCI6e1wiJGlkXCI6XCI1NTdcIixcIlNoYXBlXCI6MSxcIlNoYXBlVGhpY2tuZXNzXCI6MCxcIkR1cmF0aW9uRm9ybWF0XCI6MCxcIlBlcmNlbnRhZ2VDb21wbGV0ZVRleHRTdHlsZVwiOntcIiRpZFwiOlwiNTU4XCIsXCJGb250U2V0dGluZ3NcIjp7XCIkaWRcIjpcIjU1OVwiLFwiRm9udFNpemVcIjoxMCxcIkZvbnROYW1lXCI6XCJDYWxpYnJpXCIsXCJJc0JvbGRcIjpmYWxzZSxcIklzSXRhbGljXCI6ZmFsc2UsXCJJc1VuZGVybGluZWRcIjpmYWxzZX0sXCJGb3JlZ3JvdW5kXCI6e1wiJGlkXCI6XCI1NjBcIixcIkNvbG9yXCI6e1wiJGlkXCI6XCI1NjFcIixcIkFcIjoyNTUsXCJSXCI6MjMyLFwiR1wiOjIzMixcIkJcIjoyMzJ9fSxcIkhvcml6b250YWxBbGlnbm1lbnRcIjoxLFwiSXNWaXNpYmxlXCI6dHJ1ZX0sXCJQZXJjZW50YWdlQ29tcGxldGVIaWdobGlnaHRTdHlsZVwiOntcIiRpZFwiOlwiNTYyXCIsXCJCYWNrZ3JvdW5kXCI6e1wiJGlkXCI6XCI1NjNcIixcIkNvbG9yXCI6e1wiJGlkXCI6XCI1NjRcIixcIkFcIjo4OSxcIlJcIjowLFwiR1wiOjAsXCJCXCI6MH19fSxcIkR1cmF0aW9uU3R5bGVcIjp7XCIkaWRcIjpcIjU2NVwiLFwiRm9udFNldHRpbmdzXCI6e1wiJGlkXCI6XCI1NjZcIixcIkZvbnRTaXplXCI6MTAsXCJGb250TmFtZVwiOlwiQ2FsaWJyaVwiLFwiSXNCb2xkXCI6ZmFsc2UsXCJJc0l0YWxpY1wiOmZhbHNlLFwiSXNVbmRlcmxpbmVkXCI6ZmFsc2V9LFwiRm9yZWdyb3VuZFwiOntcIiRpZFwiOlwiNTY3XCIsXCJDb2xvclwiOntcIiRpZFwiOlwiNTY4XCIsXCJBXCI6MjU1LFwiUlwiOjIzNyxcIkdcIjoxMjUsXCJCXCI6NDl9fSxcIkhvcml6b250YWxBbGlnbm1lbnRcIjowLFwiSXNWaXNpYmxlXCI6ZmFsc2V9LFwiTWFyZ2luXCI6e1wiJGlkXCI6XCI1NjlcIixcIlRvcFwiOjAuMCxcIkxlZnRcIjowLjAsXCJSaWdodFwiOjAuMCxcIkJvdHRvbVwiOjAuMH0sXCJTdGFydERhdGVQb3NpdGlvblwiOjMsXCJFbmREYXRlUG9zaXRpb25cIjozLFwiVGl0bGVQb3NpdGlvblwiOjQsXCJEdXJhdGlvblBvc2l0aW9uXCI6MCxcIlBlcmNlbnRhZ2VDb21wbGV0ZWRQb3NpdGlvblwiOjIsXCJTcGFjaW5nXCI6MyxcIlNoYXBlU3R5bGVcIjp7XCIkaWRcIjpcIjU3MFwiLFwiTWFyZ2luXCI6e1wiJGlkXCI6XCI1NzFcIixcIlRvcFwiOjAuMCxcIkxlZnRcIjo0LjAsXCJSaWdodFwiOjQuMCxcIkJvdHRvbVwiOjAuMH0sXCJQYWRkaW5nXCI6e1wiJGlkXCI6XCI1NzJcIixcIlRvcFwiOjAuMCxcIkxlZnRcIjowLjAsXCJSaWdodFwiOjAuMCxcIkJvdHRvbVwiOjAuMH0sXCJCYWNrZ3JvdW5kXCI6e1wiJGlkXCI6XCI1NzNcIixcIkNvbG9yXCI6e1wiJGlkXCI6XCI1NzRcIixcIkFcIjoyNTUsXCJSXCI6MTUsXCJHXCI6MTU4LFwiQlwiOjIxM319LFwiSXNWaXNpYmxlXCI6dHJ1ZSxcIldpZHRoXCI6MC4wLFwiSGVpZ2h0XCI6MTAuMCxcIkJvcmRlclN0eWxlXCI6e1wiJGlkXCI6XCI1NzVcIixcIkxpbmVTdHlsZVwiOntcIiRpZFwiOlwiNTc2XCIsXCJMaW5lQ29sb3JcIjp7XCIkaWRcIjpcIjU3N1wiLFwiQ29sb3JcIjp7XCIkaWRcIjpcIjU3OFwiLFwiQVwiOjI1NSxcIlJcIjoyMzQsXCJHXCI6MjIsXCJCXCI6MzB9fSxcIkxpbmVXZWlnaHRcIjoyLjAsXCJMaW5lVHlwZVwiOjB9LFwiSXNWaXNpYmxlXCI6ZmFsc2V9fSxcIlRpdGxlU3R5bGVcIjp7XCIkaWRcIjpcIjU3OVwiLFwiRm9udFNldHRpbmdzXCI6e1wiJGlkXCI6XCI1ODBcIixcIkZvbnRTaXplXCI6MTEsXCJGb250TmFtZVwiOlwiQ2FsaWJyaVwiLFwiSXNCb2xkXCI6ZmFsc2UsXCJJc0l0YWxpY1wiOmZhbHNlLFwiSXNVbmRlcmxpbmVkXCI6ZmFsc2V9LFwiRm9yZWdyb3VuZFwiOntcIiRpZFwiOlwiNTgxXCIsXCJDb2xvclwiOntcIiRpZFwiOlwiNTgyXCIsXCJBXCI6MjU1LFwiUlwiOjAsXCJHXCI6MCxcIkJcIjowfX0sXCJIb3Jpem9udGFsQWxpZ25tZW50XCI6MCxcIklzVmlzaWJsZVwiOnRydWV9LFwiRGF0ZVN0eWxlXCI6e1wiJGlkXCI6XCI1ODNcIixcIkZvbnRTZXR0aW5nc1wiOntcIiRpZFwiOlwiNTg0XCIsXCJGb250U2l6ZVwiOjEwLFwiRm9udE5hbWVcIjpcIkNhbGlicmlcIixcIklzQm9sZFwiOmZhbHNlLFwiSXNJdGFsaWNcIjpmYWxzZSxcIklzVW5kZXJsaW5lZFwiOmZhbHNlfSxcIkZvcmVncm91bmRcIjp7XCIkaWRcIjpcIjU4NVwiLFwiQ29sb3JcIjp7XCIkaWRcIjpcIjU4NlwiLFwiQVwiOjI1NSxcIlJcIjoxNCxcIkdcIjo0MCxcIkJcIjo2NX19LFwiSG9yaXpvbnRhbEFsaWdubWVudFwiOjIsXCJJc1Zpc2libGVcIjp0cnVlfSxcIkRhdGVGb3JtYXRcIjp7XCIkaWRcIjpcIjU4N1wiLFwiRm9ybWF0U3RyaW5nXCI6XCJNTU0gZFwiLFwiU2VwYXJhdG9yXCI6XCIvXCIsXCJVc2VJbnRlcm5hdGlvbmFsRGF0ZUZvcm1hdFwiOmZhbHNlLFwiRGF0ZUlzVmlzaWJsZVwiOnRydWUsXCJUaW1lSXNWaXNpYmxlXCI6ZmFsc2UsXCJIb3VyRGlnaXRzXCI6MSxcIkFtUG1EZXNpZ25hdG9yXCI6MixcIlRyaW0wME1pbnV0ZXNcIjpmYWxzZX0sXCJXZWVrTnVtYmVyaW5nXCI6e1wiJGlkXCI6XCI1ODhcIixcIkZvcm1hdFwiOjAsXCJJc1Zpc2libGVcIjpmYWxzZSxcIkxhc3RLbm93blZpc2liaWxpdHlTdGF0ZVwiOmZhbHNlfX0sXCJEZWZhdWx0U3dpbWxhbmVNb3RTdHlsZVwiOntcIiRpZFwiOlwiNTg5XCIsXCJTaGFwZVwiOjEsXCJTaGFwZVNpemVcIjowLFwiRGV0YWlsc1NwYWNpbmdcIjowLjAsXCJQYWRkaW5nXCI6e1wiJGlkXCI6XCI1OTBcIixcIlRvcFwiOjUuMCxcIkxlZnRcIjozLjAsXCJSaWdodFwiOjAuMCxcIkJvdHRvbVwiOjIuMH0sXCJQb3NpdGlvbk9uVGFza1wiOjEsXCJTaGFwZVN0eWxlXCI6e1wiJGlkXCI6XCI1OTFcIixcIk1hcmdpblwiOntcIiRpZFwiOlwiNTkyXCIsXCJUb3BcIjowLjAsXCJMZWZ0XCI6MC4wLFwiUmlnaHRcIjowLjAsXCJCb3R0b21cIjowLjB9LFwiUGFkZGluZ1wiOntcIiRpZFwiOlwiNTkzXCIsXCJUb3BcIjowLjAsXCJMZWZ0XCI6MC4wLFwiUmlnaHRcIjowLjAsXCJCb3R0b21cIjowLjB9LFwiQmFja2dyb3VuZFwiOntcIiRpZFwiOlwiNTk0XCIsXCJDb2xvclwiOntcIiRpZFwiOlwiNTk1XCIsXCJBXCI6MjU1LFwiUlwiOjExLFwiR1wiOjExOCxcIkJcIjoxNTl9fSxcIklzVmlzaWJsZVwiOnRydWUsXCJXaWR0aFwiOjEyLjAsXCJIZWlnaHRcIjoxNC4wLFwiQm9yZGVyU3R5bGVcIjp7XCIkaWRcIjpcIjU5NlwiLFwiTGluZVN0eWxlXCI6e1wiJGlkXCI6XCI1OTdcIixcIkxpbmVDb2xvclwiOntcIiRpZFwiOlwiNTk4XCIsXCJDb2xvclwiOntcIiRpZFwiOlwiNTk5XCIsXCJBXCI6MjU1LFwiUlwiOjI1NSxcIkdcIjowLFwiQlwiOjB9fSxcIkxpbmVXZWlnaHRcIjowLjAsXCJMaW5lVHlwZVwiOjB9LFwiSXNWaXNpYmxlXCI6ZmFsc2V9fSxcIlRpdGxlU3R5bGVcIjp7XCIkaWRcIjpcIjYwMFwiLFwiRm9udFNldHRpbmdzXCI6e1wiJGlkXCI6XCI2MDFcIixcIkZvbnRTaXplXCI6MTEsXCJGb250TmFtZVwiOlwiQ2FsaWJyaVwiLFwiSXNCb2xkXCI6ZmFsc2UsXCJJc0l0YWxpY1wiOmZhbHNlLFwiSXNVbmRlcmxpbmVkXCI6ZmFsc2V9LFwiRm9yZWdyb3VuZFwiOntcIiRpZFwiOlwiNjAyXCIsXCJDb2xvclwiOntcIiRpZFwiOlwiNjAzXCIsXCJBXCI6MjU1LFwiUlwiOjAsXCJHXCI6MCxcIkJcIjowfX0sXCJIb3Jpem9udGFsQWxpZ25tZW50XCI6MSxcIklzVmlzaWJsZVwiOnRydWV9LFwiRGF0ZVN0eWxlXCI6e1wiJGlkXCI6XCI2MDRcIixcIkZvbnRTZXR0aW5nc1wiOntcIiRpZFwiOlwiNjA1XCIsXCJGb250U2l6ZVwiOjEwLFwiRm9udE5hbWVcIjpcIkNhbGlicmlcIixcIklzQm9sZFwiOmZhbHNlLFwiSXNJdGFsaWNcIjpmYWxzZSxcIklzVW5kZXJsaW5lZFwiOmZhbHNlfSxcIkZvcmVncm91bmRcIjp7XCIkaWRcIjpcIjYwNlwiLFwiQ29sb3JcIjp7XCIkaWRcIjpcIjYwN1wiLFwiQVwiOjI1NSxcIlJcIjoxNCxcIkdcIjo0MCxcIkJcIjo2NX19LFwiSG9yaXpvbnRhbEFsaWdubWVudFwiOjEsXCJJc1Zpc2libGVcIjp0cnVlfSxcIkRhdGVGb3JtYXRcIjp7XCIkaWRcIjpcIjYwOFwiLFwiRm9ybWF0U3RyaW5nXCI6XCJNTU0gZFwiLFwiU2VwYXJhdG9yXCI6XCIvXCIsXCJVc2VJbnRlcm5hdGlvbmFsRGF0ZUZvcm1hdFwiOmZhbHNlLFwiRGF0ZUlzVmlzaWJsZVwiOnRydWUsXCJUaW1lSXNWaXNpYmxlXCI6ZmFsc2UsXCJIb3VyRGlnaXRzXCI6MSxcIkFtUG1EZXNpZ25hdG9yXCI6MixcIlRyaW0wME1pbnV0ZXNcIjpmYWxzZX0sXCJXZWVrTnVtYmVyaW5nXCI6e1wiJGlkXCI6XCI2MDlcIixcIkZvcm1hdFwiOjAsXCJJc1Zpc2libGVcIjpmYWxzZSxcIkxhc3RLbm93blZpc2liaWxpdHlTdGF0ZVwiOmZhbHNlfX19XSxcIkdyaWRsaW5lUGFuZWxTdHlsZVwiOntcIiRpZFwiOlwiNjEwXCIsXCJHcmlkbGluZVN0eWxlXCI6e1wiJGlkXCI6XCI2MTFcIixcIkxpbmVDb2xvclwiOntcIiRpZFwiOlwiNjEyXCIsXCJDb2xvclwiOntcIiRpZFwiOlwiNjEzXCIsXCJBXCI6MzgsXCJSXCI6OTEsXCJHXCI6MTU1LFwiQlwiOjIxM319LFwiTGluZVdlaWdodFwiOjEuMCxcIkxpbmVUeXBlXCI6MH0sXCJJc1Zpc2libGVcIjp0cnVlfSxcIkFjdGl2aXR5TGluZVBhbmVsU3R5bGVcIjp7XCIkaWRcIjpcIjYxNFwiLFwiQWN0aXZpdHlMaW5lU3R5bGVcIjp7XCIkaWRcIjpcIjYxNVwiLFwiTGluZUNvbG9yXCI6e1wiJGlkXCI6XCI2MTZcIixcIkNvbG9yXCI6e1wiJGlkXCI6XCI2MTdcIixcIkFcIjozOCxcIlJcIjo2OCxcIkdcIjoxMTQsXCJCXCI6MTk2fX0sXCJMaW5lV2VpZ2h0XCI6MS4wLFwiTGluZVR5cGVcIjowfSxcIklzVmlzaWJsZVwiOnRydWV9LFwiRGVmYXVsdERlcGVuZGVuY3lTdHlsZVwiOntcIiRpZFwiOlwiNjE4XCIsXCJMaW5lU3R5bGVcIjp7XCIkaWRcIjpcIjYxOVwiLFwiTGluZUNvbG9yXCI6e1wiJGlkXCI6XCI2MjBcIixcIkNvbG9yXCI6e1wiJGlkXCI6XCI2MjFcIixcIkFcIjoyNTUsXCJSXCI6MCxcIkdcIjowLFwiQlwiOjB9fSxcIkxpbmVXZWlnaHRcIjoxLjAsXCJMaW5lVHlwZVwiOjB9LFwiRW5kQXJyb3doZWFkTGluZVN0eWxlXCI6e1wiJGlkXCI6XCI2MjJcIixcIktpbmRcIjoxLFwiV2lkdGhcIjoxLFwiTGVuZ3RoXCI6MH0sXCJCcmluZ1RvRnJvbnRcIjpmYWxzZSxcIlJhZGl1c1wiOjMuMH0sXCJDcml0aWNhbFBhdGhTdHlsZVwiOntcIiRpZFwiOlwiNjIzXCIsXCJDcml0aWNhbFBhdGhTdHlsZU9wdGlvbnNcIjozMCxcIkxpbmVTdHlsZVwiOntcIiRpZFwiOlwiNjI0XCIsXCJMaW5lQ29sb3JcIjp7XCIkaWRcIjpcIjYyNVwiLFwiQ29sb3JcIjp7XCIkaWRcIjpcIjYyNlwiLFwiQVwiOjI1NSxcIlJcIjoyMjIsXCJHXCI6NTAsXCJCXCI6NTB9fSxcIkxpbmVXZWlnaHRcIjoxLjAsXCJMaW5lVHlwZVwiOjB9LFwiVGl0bGVGb3JlZ3JvdW5kXCI6e1wiJGlkXCI6XCI2MjdcIixcIkNvbG9yXCI6e1wiJGlkXCI6XCI2MjhcIixcIkFcIjoyNTUsXCJSXCI6MTc2LFwiR1wiOjE5LFwiQlwiOjI1fX0sXCJTaGFwZXNCYWNrZ3JvdW5kXCI6e1wiJGlkXCI6XCI2MjlcIixcIkNvbG9yXCI6e1wiJGlkXCI6XCI2MzBcIixcIkFcIjoyNTUsXCJSXCI6MjUzLFwiR1wiOjIwMyxcIkJcIjoyMDh9fSxcIlNoYXBlc0JvcmRlclN0eWxlXCI6e1wiJGlkXCI6XCI2MzFcIixcIkxpbmVDb2xvclwiOntcIiRpZFwiOlwiNjMyXCIsXCJDb2xvclwiOntcIiRpZFwiOlwiNjMzXCIsXCJBXCI6MjU1LFwiUlwiOjIzNCxcIkdcIjoyMixcIkJcIjozMH19LFwiTGluZVdlaWdodFwiOjIuMCxcIkxpbmVUeXBlXCI6MH19LFwiUGFuZWxzU3BhY2luZ0RlZmluaXRpb25cIjp7XCIkaWRcIjpcIjYzNFwiLFwiU3BhY2luZ0Fib3ZlVGltZWJhbmRcIjozLFwiU3BhY2luZ0JlbG93VGltZWJhbmRcIjozLFwiU3BhY2luZ0Fib3ZlQmV0d2VlblN3aW1sYW5lc0FuZFRhc2tzXCI6NSxcIlNwYWNpbmdCZWxvd0JldHdlZW5Td2ltbGFuZXNBbmRUYXNrc1wiOjV9LFwiX3NlbGVjdGVkVGhlbWVQcmVzZXRDb2xvcnNcIjp7XCIkaWRcIjpcIjYzNVwiLFwiVGV4dExpZ2h0XCI6e1wiJGlkXCI6XCI2MzZcIixcIkFcIjoyNTUsXCJSXCI6MjU1LFwiR1wiOjI1NSxcIkJcIjoyNTV9LFwiVGV4dERhcmtcIjp7XCIkaWRcIjpcIjYzN1wiLFwiQVwiOjI1NSxcIlJcIjowLFwiR1wiOjAsXCJCXCI6MH0sXCJBY2NlbnQxXCI6e1wiJGlkXCI6XCI2MzhcIixcIkFcIjoyNTUsXCJSXCI6MjMyLFwiR1wiOjIzMixcIkJcIjoyMzJ9LFwiQWNjZW50MlwiOntcIiRpZFwiOlwiNjM5XCIsXCJBXCI6MjU1LFwiUlwiOjE0LFwiR1wiOjQwLFwiQlwiOjY1fSxcIkFjY2VudDNcIjp7XCIkaWRcIjpcIjY0MFwiLFwiQVwiOjI1NSxcIlJcIjoyMSxcIkdcIjo5NixcIkJcIjoxMzB9LFwiQWNjZW50NFwiOntcIiRpZFwiOlwiNjQxXCIsXCJBXCI6MjU1LFwiUlwiOjIzMyxcIkdcIjoxMTMsXCJCXCI6NTB9LFwiQWNjZW50NVwiOntcIiRpZFwiOlwiNjQyXCIsXCJBXCI6MjU1LFwiUlwiOjI1LFwiR1wiOjEwNyxcIkJcIjozNn0sXCJBY2NlbnQ2XCI6e1wiJGlkXCI6XCI2NDNcIixcIkFcIjoyNTUsXCJSXCI6MTUsXCJHXCI6MTU4LFwiQlwiOjIxM30sXCJBY2NlbnQ3XCI6e1wiJGlkXCI6XCI2NDRcIixcIkFcIjoyNTUsXCJSXCI6MTYwLFwiR1wiOjQzLFwiQlwiOjE0N30sXCJBY2NlbnQ4XCI6e1wiJGlkXCI6XCI2NDVcIixcIkFcIjoyNTUsXCJSXCI6NzgsXCJHXCI6MTY3LFwiQlwiOjQ2fX0sXCJfY3VzdG9tUHJlc2V0Q29sb3JzXCI6e1wiJGlkXCI6XCI2NDZcIn19fSIsIlJlY2VudENvbG9yc0NvbGxlY3Rpb24iOiJbXCIjRkZBMDJCOTNcIixcIiNGRjE5NkIyNFwiLFwiI0ZGMTU2MDgyXCIsXCIjRkZFOTcxMzJcIl0ifSwiU2V0dGluZ3MiOnsiJGlkIjoiMzExNiIsIkltcGFPcHRpb25zIjp7IiRpZCI6IjMxMTciLCJMZWZ0VG9SaWdodCI6ZmFsc2UsIlBheWxvYWRPcHRpb25zIjoyfSwiVXNlQ29tcHJlc3Npb24iOmZhbHNlLCJDb21wcmVzaW9uUGVyY2VudGFnZSI6NTAuMCwiSW5hY3RpdmVJbnRlcnZhbFdpZHRoVGhyZXNob2xkIjozMC4wLCJJbmFjdGl2ZUludGVydmFsV2lkdGgiOjEuMCwiU3BsaXRUYXNrcyI6ZmFsc2UsIlVzZUNsdXN0ZXIiOmZhbHNlLCJFcHNpbG9uIjo1LjAsIk1pblBvaW50c1RvRm9ybUFDbHVzdGVyIjoyLCJHZW5lcmF0ZUludmlzaWJsZVNoYXBlcyI6ZmFsc2UsIlNtYXJ0VGltZWxpbmVUYXNrUGVyY2VudGFnZUZpdCI6ZmFsc2V9LCJJc05ldyI6ZmFsc2UsIkltcG9ydFR5cGUiOjAsIkZpbGVQYXRoIjpudWxsLCJUaW1lQ29uZmlndXJhdGlvbiI6eyIkaWQiOiIzMTE4IiwiVXNlVGltZSI6ZmFsc2UsIldvcmtEYXlTdGFydCI6IjAwOjAwOjAwIiwiV29ya0RheUVuZCI6IjIzOjU5OjAwIn0sIkxhc3RVc2VkVGVtcGxhdGVJZCI6IjAwMDAwMDAwLTAwMDAtMDAwMC0wMDAwLTAwMDAwMDAwMDAwMCIsIkxhc3RVc2VkVGhlbWVEZXRhaWxzIjp7IiRpZCI6IjMxMTkiLCJJZCI6IjA0ODcxNWIwLWQ1NzgtNGMyZi1hMzI2LTg4MThiZTI0NzI0OSIsIlRpdGxlIjoiQmFzZWxpbmUiLCJDYXRlZ29yeSI6MX0sIkZpcnN0V2Vla09mWWVhciI6MCwiUGxhY2VNaWxlc3RvbmVBdFRoZUJlZ2lubmluZ09mVGhlRGF5IjpmYWxzZSwiRGVwZW5kZW5jeVNjaGVkdWxpbmdTZXR0aW5ncyI6eyIkaWQiOiIzMTIwIiwiRGVwZW5kZW5jaWVzU2NoZWR1bGluZ01vZGVTZXR0aW5nIjoiRmxleGlibGUiLCJEZXBlbmRlbmNpZXNQcmV2aW91c1NjaGVkdWxpbmdNb2RlIjoiRmxleGlibGUiLCJPbkJyZWFraW5nRmxleGlibGVTY2hlZHVsaW5nTW9kZVNldHRpbmciOiJBc2tFdmVyeXRpbWUiLCJPbkJyZWFraW5nU3RyaWN0U2NoZWR1bGluZ01vZGVTZXR0aW5nIjoiQXNrRXZlcnl0aW1lIn0sIkRlcGVuZGVuY3lNb2R1bGVFbmFibGVkIjp0cnVlLCJPbGRGaXhlZEludGVydmFsc1JlbmRlcmluZ1N0cmF0ZWd5VXNlZEJlZm9yZSI6ZmFsc2UsIkRlcGVuZGVuY2llcyI6eyJfZGVwZW5kZW5jaWVzIjpbXX19"/>
  <p:tag name="__MASTER" val="__part_0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MILESTONESPACING" val="5"/>
  <p:tag name="OTLMTITLE" val="Back into CP01 with 9 days float"/>
  <p:tag name="OTLDATE" val="2027-06-08T23:59:00.0000000"/>
  <p:tag name="OTLPOSITIONONTASK" val="None"/>
  <p:tag name="OTLRELATEDTASKID" val="00000000-0000-0000-0000-000000000000"/>
  <p:tag name="OTLBASELINEDATE" val="2027-06-08T23:59:00.0000000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TIMEBANDSCALETYPE" val="Years"/>
  <p:tag name="OTLTIMEBANDSCALEFORMAT" val="MMM"/>
  <p:tag name="OTLTIMEBANDSHAPETYPE" val="RectangleTimeband"/>
  <p:tag name="OTLTIMEBANDSHAPEHEIGHT" val="14.3999996185303"/>
  <p:tag name="OTLTIMEBANDSHAPEPADDINGLEFT" val="0"/>
  <p:tag name="OTLTIMEBANDCULTUREINFO" val="en-US"/>
  <p:tag name="OTLTIMEBANDQUICKPOSITION" val="Custom"/>
  <p:tag name="OTLTIMEBANDTHREEDEFFECTS" val="None"/>
  <p:tag name="OTLTIMEBANDAUTODATERANGE" val="True"/>
  <p:tag name="OTLTIMEBANDSTARTDATE" val="0001-01-01T00:00:00.0000000"/>
  <p:tag name="OTLTIMEBANDENDDATE" val="2027-09-02T23:59:00.0000000"/>
  <p:tag name="OTLTIMEBANDWORKINGDAYS" val="Standard"/>
  <p:tag name="OTLTIMEBANDUSETIME" val="False"/>
  <p:tag name="OTLTIMEBANDTIMECONFIGWORKDAYSTART" val="00:00:00"/>
  <p:tag name="OTLTIMEBANDTIMECONFIGWORKDAYEND" val="23:59:00"/>
  <p:tag name="OTLTIMEBANDAPPENDYEARONYEARCHANGE" val="False"/>
  <p:tag name="OTLTIMEBANDSCALEMARKING" val="None"/>
  <p:tag name="OTLRIGHTENDCAPSMARGINRIGHT" val="20"/>
  <p:tag name="OTLLEFTENDCAPSMARGINLEFT" val="39.5066666666667"/>
  <p:tag name="OTLTIMEBANDFYSTARTMONTH" val="January"/>
  <p:tag name="OTLTIMEBANDSHOWFYLABEL" val="True"/>
  <p:tag name="OTLTIMEBANDUSESTARTINGOFTHEYEARFORFYNUMBERING" val="True"/>
  <p:tag name="OTLTIMEBANDRESERVEDLEFTAREAWIDTH" val="0"/>
  <p:tag name="OTLTIMEBANDRESERVEDLEFTAREAISSET" val="False"/>
  <p:tag name="OTLTIMEBANDDEPENABLED" val="True"/>
  <p:tag name="OTLTIMEBANDDEPSCHEDULINGMODE" val="Flexible"/>
  <p:tag name="OTLTIMEBANDDEPPREVIOUSSCHEDULINGMODE" val="Flexible"/>
  <p:tag name="OTLTIMEBANDDEPONBREAKINGSTRICTSCHEDULINGMODE" val="AskEverytime"/>
  <p:tag name="OTLTIMEBANDDEPONBREAKINGFLEXIBLESCHEDULINGMODE" val="AskEverytime"/>
  <p:tag name="OTLTIMEBANDSPACINGABOVE" val="3"/>
  <p:tag name="OTLTIMEBANDSPACINGBELOW" val="3"/>
  <p:tag name="OTLTIMEBANDSPACINGABOVEFORSWLANDTASKS" val="5"/>
  <p:tag name="OTLTIMEBANDSPACINGBELOWFORSWLANDTASKS" val="5"/>
  <p:tag name="OTLMARKERSHAPE" val="OTL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SWIMLANESPACING" val="3"/>
  <p:tag name="OTLMARKERSHAPE" val="OTL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TODAYPOSITION" val="Above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SWIMLANESPACING" val="3"/>
  <p:tag name="OTLMARKERSHAPE" val="OTL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TIMEBANDSCALETYPE" val="Quarters"/>
  <p:tag name="OTLTIMEBANDSCALEFORMAT" val="MMM"/>
  <p:tag name="OTLTIMEBANDSHAPETYPE" val="RectangleTimeband"/>
  <p:tag name="OTLTIMEBANDSHAPEHEIGHT" val="14.3999996185303"/>
  <p:tag name="OTLTIMEBANDSHAPEPADDINGLEFT" val="0"/>
  <p:tag name="OTLTIMEBANDCULTUREINFO" val="en-US"/>
  <p:tag name="OTLTIMEBANDQUICKPOSITION" val="Custom"/>
  <p:tag name="OTLTIMEBANDTHREEDEFFECTS" val="None"/>
  <p:tag name="OTLTIMEBANDAUTODATERANGE" val="True"/>
  <p:tag name="OTLTIMEBANDSTARTDATE" val="0001-01-01T00:00:00.0000000"/>
  <p:tag name="OTLTIMEBANDENDDATE" val="2027-09-02T23:59:00.0000000"/>
  <p:tag name="OTLTIMEBANDWORKINGDAYS" val="Standard"/>
  <p:tag name="OTLTIMEBANDUSETIME" val="False"/>
  <p:tag name="OTLTIMEBANDTIMECONFIGWORKDAYSTART" val="00:00:00"/>
  <p:tag name="OTLTIMEBANDTIMECONFIGWORKDAYEND" val="23:59:00"/>
  <p:tag name="OTLTIMEBANDAPPENDYEARONYEARCHANGE" val="False"/>
  <p:tag name="OTLTIMEBANDSCALEMARKING" val="None"/>
  <p:tag name="OTLRIGHTENDCAPSMARGINRIGHT" val="20"/>
  <p:tag name="OTLLEFTENDCAPSMARGINLEFT" val="39.5066666666667"/>
  <p:tag name="OTLTIMEBANDFYSTARTMONTH" val="January"/>
  <p:tag name="OTLTIMEBANDSHOWFYLABEL" val="True"/>
  <p:tag name="OTLTIMEBANDUSESTARTINGOFTHEYEARFORFYNUMBERING" val="True"/>
  <p:tag name="OTLTIMEBANDRESERVEDLEFTAREAWIDTH" val="0"/>
  <p:tag name="OTLTIMEBANDRESERVEDLEFTAREAISSET" val="False"/>
  <p:tag name="OTLTIMEBANDDEPENABLED" val="True"/>
  <p:tag name="OTLTIMEBANDDEPSCHEDULINGMODE" val="Flexible"/>
  <p:tag name="OTLTIMEBANDDEPPREVIOUSSCHEDULINGMODE" val="Flexible"/>
  <p:tag name="OTLTIMEBANDDEPONBREAKINGSTRICTSCHEDULINGMODE" val="AskEverytime"/>
  <p:tag name="OTLTIMEBANDDEPONBREAKINGFLEXIBLESCHEDULINGMODE" val="AskEverytime"/>
  <p:tag name="OTLTIMEBANDSPACINGABOVE" val="3"/>
  <p:tag name="OTLTIMEBANDSPACINGBELOW" val="3"/>
  <p:tag name="OTLTIMEBANDSPACINGABOVEFORSWLANDTASKS" val="5"/>
  <p:tag name="OTLTIMEBANDSPACINGBELOWFORSWLANDTASKS" val="5"/>
  <p:tag name="OTLMARKERSHAPE" val="OTL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TIMEBANDSCALETYPE" val="Days"/>
  <p:tag name="OTLTIMEBANDSHAPETYPE" val="RectangleTimeband"/>
  <p:tag name="OTLTIMEBANDSHAPEHEIGHT" val="14.3999996185303"/>
  <p:tag name="OTLTIMEBANDSHAPEPADDINGLEFT" val="0"/>
  <p:tag name="OTLTIMEBANDCULTUREINFO" val="en-US"/>
  <p:tag name="OTLTIMEBANDQUICKPOSITION" val="Custom"/>
  <p:tag name="OTLTIMEBANDTHREEDEFFECTS" val="None"/>
  <p:tag name="OTLTIMEBANDAUTODATERANGE" val="True"/>
  <p:tag name="OTLTIMEBANDSTARTDATE" val="0001-01-01T00:00:00.0000000"/>
  <p:tag name="OTLTIMEBANDENDDATE" val="2027-09-02T23:59:00.0000000"/>
  <p:tag name="OTLTIMEBANDWORKINGDAYS" val="Standard"/>
  <p:tag name="OTLTIMEBANDUSETIME" val="False"/>
  <p:tag name="OTLTIMEBANDTIMECONFIGWORKDAYSTART" val="00:00:00"/>
  <p:tag name="OTLTIMEBANDTIMECONFIGWORKDAYEND" val="23:59:00"/>
  <p:tag name="OTLTIMEBANDAPPENDYEARONYEARCHANGE" val="False"/>
  <p:tag name="OTLTIMEBANDSCALEMARKING" val="None"/>
  <p:tag name="OTLRIGHTENDCAPSMARGINRIGHT" val="20"/>
  <p:tag name="OTLLEFTENDCAPSMARGINLEFT" val="39.5066666666667"/>
  <p:tag name="OTLTIMEBANDFYSTARTMONTH" val="January"/>
  <p:tag name="OTLTIMEBANDSHOWFYLABEL" val="True"/>
  <p:tag name="OTLTIMEBANDUSESTARTINGOFTHEYEARFORFYNUMBERING" val="True"/>
  <p:tag name="OTLTIMEBANDRESERVEDLEFTAREAWIDTH" val="0"/>
  <p:tag name="OTLTIMEBANDRESERVEDLEFTAREAISSET" val="False"/>
  <p:tag name="OTLTIMEBANDDEPENABLED" val="True"/>
  <p:tag name="OTLTIMEBANDDEPSCHEDULINGMODE" val="Flexible"/>
  <p:tag name="OTLTIMEBANDDEPPREVIOUSSCHEDULINGMODE" val="Flexible"/>
  <p:tag name="OTLTIMEBANDDEPONBREAKINGSTRICTSCHEDULINGMODE" val="AskEverytime"/>
  <p:tag name="OTLTIMEBANDDEPONBREAKINGFLEXIBLESCHEDULINGMODE" val="AskEverytime"/>
  <p:tag name="OTLTIMEBANDSPACINGABOVE" val="3"/>
  <p:tag name="OTLTIMEBANDSPACINGBELOW" val="3"/>
  <p:tag name="OTLTIMEBANDSPACINGABOVEFORSWLANDTASKS" val="5"/>
  <p:tag name="OTLTIMEBANDSPACINGBELOWFORSWLANDTASKS" val="5"/>
  <p:tag name="OTLMARKERSHAPE" val="OTL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SWIMLANESPACING" val="3"/>
  <p:tag name="OTLMARKERSHAPE" val="OTL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SWIMLANESPACING" val="3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DURATIONFORMAT" val="day"/>
  <p:tag name="OTLSPACING" val="3"/>
  <p:tag name="OTLSHAPETHICKNESSTYPE" val="Thin"/>
  <p:tag name="OTLDATEFORMATSTRING" val="MMM yyyy"/>
  <p:tag name="OTLMARKERSHAPE" val="OTL"/>
  <p:tag name="OTLSTARTDATE" val="2025-04-01T00:00:00.0000000Z"/>
  <p:tag name="OTLENDDATE" val="2025-09-16T23:59:00.0000000Z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DURATIONFORMAT" val="day"/>
  <p:tag name="OTLSPACING" val="3"/>
  <p:tag name="OTLSHAPETHICKNESSTYPE" val="Thin"/>
  <p:tag name="OTLDATEFORMATSTRING" val="MMM yyyy"/>
  <p:tag name="OTLMARKERSHAPE" val="OTL"/>
  <p:tag name="OTLENDDATE" val="2026-01-15T23:59:00.0000000Z"/>
  <p:tag name="OTLSTARTDATE" val="2025-04-01T00:00:00.0000000Z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DURATIONFORMAT" val="day"/>
  <p:tag name="OTLSPACING" val="3"/>
  <p:tag name="OTLSHAPETHICKNESSTYPE" val="Thin"/>
  <p:tag name="OTLDATEFORMATSTRING" val="MMM yyyy"/>
  <p:tag name="OTLMARKERSHAPE" val="OTL"/>
  <p:tag name="OTLSTARTDATE" val="2026-01-16T00:00:00.0000000Z"/>
  <p:tag name="OTLENDDATE" val="2026-09-25T23:59:00.0000000Z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DURATIONFORMAT" val="day"/>
  <p:tag name="OTLSPACING" val="3"/>
  <p:tag name="OTLSHAPETHICKNESSTYPE" val="Thin"/>
  <p:tag name="OTLDATEFORMATSTRING" val="MMM yyyy"/>
  <p:tag name="OTLMARKERSHAPE" val="OTL"/>
  <p:tag name="OTLSTARTDATE" val="2026-07-20T00:00:00.0000000Z"/>
  <p:tag name="OTLENDDATE" val="2027-02-05T23:59:00.0000000Z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DURATIONFORMAT" val="day"/>
  <p:tag name="OTLSPACING" val="3"/>
  <p:tag name="OTLSHAPETHICKNESSTYPE" val="Thin"/>
  <p:tag name="OTLDATEFORMATSTRING" val="MMM yyyy"/>
  <p:tag name="OTLMARKERSHAPE" val="OTL"/>
  <p:tag name="OTLSTARTDATE" val="2026-09-26T00:00:00.0000000Z"/>
  <p:tag name="OTLENDDATE" val="2026-12-10T23:59:00.0000000Z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DURATIONFORMAT" val="day"/>
  <p:tag name="OTLSPACING" val="3"/>
  <p:tag name="OTLSHAPETHICKNESSTYPE" val="Thin"/>
  <p:tag name="OTLDATEFORMATSTRING" val="MMM yyyy"/>
  <p:tag name="OTLMARKERSHAPE" val="OTL"/>
  <p:tag name="OTLSTARTDATE" val="2026-12-12T23:59:00.0000000Z"/>
  <p:tag name="OTLENDDATE" val="2027-02-12T23:59:00.0000000Z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MMM 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DURATIONFORMAT" val="day"/>
  <p:tag name="OTLSPACING" val="3"/>
  <p:tag name="OTLSHAPETHICKNESSTYPE" val="Thin"/>
  <p:tag name="OTLMARKERSHAPE" val="OTL"/>
  <p:tag name="OTLSTARTDATE" val="2025-04-01T00:00:00.0000000Z"/>
  <p:tag name="OTLENDDATE" val="2025-12-18T23:59:00.0000000Z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MMM 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DURATIONFORMAT" val="day"/>
  <p:tag name="OTLSPACING" val="3"/>
  <p:tag name="OTLSHAPETHICKNESSTYPE" val="Thin"/>
  <p:tag name="OTLMARKERSHAPE" val="OTL"/>
  <p:tag name="OTLSTARTDATE" val="2025-12-19T00:00:00.0000000Z"/>
  <p:tag name="OTLENDDATE" val="2026-07-02T23:59:00.0000000Z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MMM 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DURATIONFORMAT" val="day"/>
  <p:tag name="OTLSPACING" val="3"/>
  <p:tag name="OTLSHAPETHICKNESSTYPE" val="Thin"/>
  <p:tag name="OTLMARKERSHAPE" val="OTL"/>
  <p:tag name="OTLSTARTDATE" val="2025-09-17T00:00:00.0000000Z"/>
  <p:tag name="OTLENDDATE" val="2026-07-17T23:59:00.0000000Z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ENDDATE" val="2027-01-28T23:59:00.0000000Z"/>
  <p:tag name="OTLDURATIONFORMAT" val="day"/>
  <p:tag name="OTLSPACING" val="3"/>
  <p:tag name="OTLSHAPETHICKNESSTYPE" val="Thin"/>
  <p:tag name="OTLSTARTDATE" val="2026-07-03T00:00:00.0000000Z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STARTDATE" val="2025-04-01T00:00:00.0000000Z"/>
  <p:tag name="OTLENDDATE" val="2026-02-13T23:59:00.0000000Z"/>
  <p:tag name="OTLDURATIONFORMAT" val="day"/>
  <p:tag name="OTLSPACING" val="3"/>
  <p:tag name="OTLSHAPETHICKNESSTYPE" val="Thin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ENDDATE" val="2026-06-26T23:59:00.0000000Z"/>
  <p:tag name="OTLDURATIONFORMAT" val="day"/>
  <p:tag name="OTLSPACING" val="3"/>
  <p:tag name="OTLSHAPETHICKNESSTYPE" val="Thin"/>
  <p:tag name="OTLSTARTDATE" val="2025-04-01T00:00:00.0000000Z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STARTDATE" val="2026-06-29T00:00:00.0000000Z"/>
  <p:tag name="OTLENDDATE" val="2027-01-08T23:59:00.0000000Z"/>
  <p:tag name="OTLDURATIONFORMAT" val="day"/>
  <p:tag name="OTLSPACING" val="3"/>
  <p:tag name="OTLSHAPETHICKNESSTYPE" val="Thin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ELAPSEDSTYLE" val="Thin"/>
  <p:tag name="OTLMARKERSHAPE" val="OTL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MILESTONESPACING" val="5"/>
  <p:tag name="OTLPOSITIONONTASK" val="None"/>
  <p:tag name="OTLRELATEDTASKID" val="00000000-0000-0000-0000-000000000000"/>
  <p:tag name="OTLMTITLE" val="Energization instrument zone complete"/>
  <p:tag name="OTLMARKERSHAPE" val="OTL"/>
  <p:tag name="OTLDATE" val="2026-12-11T23:59:00.0000000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TODAYPOSITION" val="Above"/>
  <p:tag name="OTLMARKERSHAPE" val="OTL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MMM d, 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POSITIONONTASK" val="None"/>
  <p:tag name="OTLRELATEDTASKID" val="00000000-0000-0000-0000-000000000000"/>
  <p:tag name="OTLMTITLE" val="TG5/SAR approval"/>
  <p:tag name="OTLMARKERSHAPE" val="OTL"/>
  <p:tag name="OTLDATE" val="2027-07-08T23:59:00.0000000"/>
</p:tagLst>
</file>

<file path=ppt/theme/theme1.xml><?xml version="1.0" encoding="utf-8"?>
<a:theme xmlns:a="http://schemas.openxmlformats.org/drawingml/2006/main" name="Office-tema">
  <a:themeElements>
    <a:clrScheme name="ESS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99DC"/>
      </a:accent1>
      <a:accent2>
        <a:srgbClr val="003366"/>
      </a:accent2>
      <a:accent3>
        <a:srgbClr val="99BE00"/>
      </a:accent3>
      <a:accent4>
        <a:srgbClr val="006646"/>
      </a:accent4>
      <a:accent5>
        <a:srgbClr val="FF7D00"/>
      </a:accent5>
      <a:accent6>
        <a:srgbClr val="821482"/>
      </a:accent6>
      <a:hlink>
        <a:srgbClr val="0099DC"/>
      </a:hlink>
      <a:folHlink>
        <a:srgbClr val="0099DC"/>
      </a:folHlink>
    </a:clrScheme>
    <a:fontScheme name="ESS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mtClean="0">
            <a:solidFill>
              <a:srgbClr val="666666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5" id="{C8E05FD6-4408-40A1-AAFA-F1913A6B3D38}" vid="{2ACFAA60-6D1B-4172-9AA5-52CCB5CBBC40}"/>
    </a:ext>
  </a:extLst>
</a:theme>
</file>

<file path=ppt/theme/theme2.xml><?xml version="1.0" encoding="utf-8"?>
<a:theme xmlns:a="http://schemas.openxmlformats.org/drawingml/2006/main" name="3_Office-tema">
  <a:themeElements>
    <a:clrScheme name="ESS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99DC"/>
      </a:accent1>
      <a:accent2>
        <a:srgbClr val="003366"/>
      </a:accent2>
      <a:accent3>
        <a:srgbClr val="99BE00"/>
      </a:accent3>
      <a:accent4>
        <a:srgbClr val="006646"/>
      </a:accent4>
      <a:accent5>
        <a:srgbClr val="FF7D00"/>
      </a:accent5>
      <a:accent6>
        <a:srgbClr val="821482"/>
      </a:accent6>
      <a:hlink>
        <a:srgbClr val="0099DC"/>
      </a:hlink>
      <a:folHlink>
        <a:srgbClr val="0099DC"/>
      </a:folHlink>
    </a:clrScheme>
    <a:fontScheme name="ESS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mtClean="0">
            <a:solidFill>
              <a:srgbClr val="666666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5" id="{C8E05FD6-4408-40A1-AAFA-F1913A6B3D38}" vid="{2ACFAA60-6D1B-4172-9AA5-52CCB5CBBC40}"/>
    </a:ext>
  </a:extLst>
</a:theme>
</file>

<file path=ppt/theme/theme3.xml><?xml version="1.0" encoding="utf-8"?>
<a:theme xmlns:a="http://schemas.openxmlformats.org/drawingml/2006/main" name="1_Office-tema">
  <a:themeElements>
    <a:clrScheme name="ESS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99DC"/>
      </a:accent1>
      <a:accent2>
        <a:srgbClr val="003366"/>
      </a:accent2>
      <a:accent3>
        <a:srgbClr val="99BE00"/>
      </a:accent3>
      <a:accent4>
        <a:srgbClr val="006646"/>
      </a:accent4>
      <a:accent5>
        <a:srgbClr val="FF7D00"/>
      </a:accent5>
      <a:accent6>
        <a:srgbClr val="821482"/>
      </a:accent6>
      <a:hlink>
        <a:srgbClr val="0099DC"/>
      </a:hlink>
      <a:folHlink>
        <a:srgbClr val="0099DC"/>
      </a:folHlink>
    </a:clrScheme>
    <a:fontScheme name="ESS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mtClean="0">
            <a:solidFill>
              <a:srgbClr val="666666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5" id="{C8E05FD6-4408-40A1-AAFA-F1913A6B3D38}" vid="{2ACFAA60-6D1B-4172-9AA5-52CCB5CBBC40}"/>
    </a:ext>
  </a:extLst>
</a:theme>
</file>

<file path=ppt/theme/theme4.xml><?xml version="1.0" encoding="utf-8"?>
<a:theme xmlns:a="http://schemas.openxmlformats.org/drawingml/2006/main" name="2_Office-tema">
  <a:themeElements>
    <a:clrScheme name="ESS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99DC"/>
      </a:accent1>
      <a:accent2>
        <a:srgbClr val="003366"/>
      </a:accent2>
      <a:accent3>
        <a:srgbClr val="99BE00"/>
      </a:accent3>
      <a:accent4>
        <a:srgbClr val="006646"/>
      </a:accent4>
      <a:accent5>
        <a:srgbClr val="FF7D00"/>
      </a:accent5>
      <a:accent6>
        <a:srgbClr val="821482"/>
      </a:accent6>
      <a:hlink>
        <a:srgbClr val="0099DC"/>
      </a:hlink>
      <a:folHlink>
        <a:srgbClr val="0099DC"/>
      </a:folHlink>
    </a:clrScheme>
    <a:fontScheme name="ESS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mtClean="0">
            <a:solidFill>
              <a:srgbClr val="666666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5" id="{C8E05FD6-4408-40A1-AAFA-F1913A6B3D38}" vid="{2ACFAA60-6D1B-4172-9AA5-52CCB5CBBC40}"/>
    </a:ext>
  </a:extLst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Office-tema</Template>
  <TotalTime>41707</TotalTime>
  <Words>3267</Words>
  <Application>Microsoft Office PowerPoint</Application>
  <PresentationFormat>Widescreen</PresentationFormat>
  <Paragraphs>717</Paragraphs>
  <Slides>19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Arial</vt:lpstr>
      <vt:lpstr>Calibri</vt:lpstr>
      <vt:lpstr>Segoe UI</vt:lpstr>
      <vt:lpstr>Segoe UI Light</vt:lpstr>
      <vt:lpstr>Segoe UI Semibold</vt:lpstr>
      <vt:lpstr>Wingdings</vt:lpstr>
      <vt:lpstr>Office-tema</vt:lpstr>
      <vt:lpstr>3_Office-tema</vt:lpstr>
      <vt:lpstr>1_Office-tema</vt:lpstr>
      <vt:lpstr>2_Office-tema</vt:lpstr>
      <vt:lpstr>TREX ICEB</vt:lpstr>
      <vt:lpstr>Completing design for T2T3 instruments </vt:lpstr>
      <vt:lpstr>TG5 slip chart</vt:lpstr>
      <vt:lpstr>PowerPoint Presentation</vt:lpstr>
      <vt:lpstr>PowerPoint Presentation</vt:lpstr>
      <vt:lpstr>PowerPoint Presentation</vt:lpstr>
      <vt:lpstr>Key milestones (as shown in dashboard)</vt:lpstr>
      <vt:lpstr>Schedule adherence </vt:lpstr>
      <vt:lpstr>Lookout - future activities</vt:lpstr>
      <vt:lpstr>PowerPoint Presentation</vt:lpstr>
      <vt:lpstr>NSS Replanning Evaluation</vt:lpstr>
      <vt:lpstr>PowerPoint Presentation</vt:lpstr>
      <vt:lpstr>PowerPoint Presentation</vt:lpstr>
      <vt:lpstr>Key milestones (as shown in dashboard)</vt:lpstr>
      <vt:lpstr>Key milestones &gt; 4 months delay</vt:lpstr>
      <vt:lpstr>Completing design for T2T3 instruments </vt:lpstr>
      <vt:lpstr>The path to TG3 </vt:lpstr>
      <vt:lpstr>Schedule adherence </vt:lpstr>
      <vt:lpstr>Lookout - future activities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CCB Agenda Thursday September 23 10:00-11:00 Zoom, Platinum B01.120.6005</dc:title>
  <dc:creator>Garry Trahern</dc:creator>
  <cp:lastModifiedBy>Susanna Domeij</cp:lastModifiedBy>
  <cp:revision>394</cp:revision>
  <cp:lastPrinted>2022-11-17T15:18:04Z</cp:lastPrinted>
  <dcterms:created xsi:type="dcterms:W3CDTF">2021-09-22T10:45:07Z</dcterms:created>
  <dcterms:modified xsi:type="dcterms:W3CDTF">2026-04-28T14:25:00Z</dcterms:modified>
</cp:coreProperties>
</file>