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2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notesSlides/notesSlide3.xml" ContentType="application/vnd.openxmlformats-officedocument.presentationml.notesSlide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5" r:id="rId1"/>
    <p:sldMasterId id="2147483767" r:id="rId2"/>
    <p:sldMasterId id="2147483780" r:id="rId3"/>
    <p:sldMasterId id="2147483795" r:id="rId4"/>
  </p:sldMasterIdLst>
  <p:notesMasterIdLst>
    <p:notesMasterId r:id="rId13"/>
  </p:notesMasterIdLst>
  <p:handoutMasterIdLst>
    <p:handoutMasterId r:id="rId14"/>
  </p:handoutMasterIdLst>
  <p:sldIdLst>
    <p:sldId id="4479" r:id="rId5"/>
    <p:sldId id="4482" r:id="rId6"/>
    <p:sldId id="4480" r:id="rId7"/>
    <p:sldId id="4486" r:id="rId8"/>
    <p:sldId id="3943" r:id="rId9"/>
    <p:sldId id="4487" r:id="rId10"/>
    <p:sldId id="3945" r:id="rId11"/>
    <p:sldId id="4483" r:id="rId12"/>
  </p:sldIdLst>
  <p:sldSz cx="12192000" cy="6858000"/>
  <p:notesSz cx="7099300" cy="10234613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oject overview" id="{25C89A71-4C33-4A67-9C53-9481D3A37EE2}">
          <p14:sldIdLst>
            <p14:sldId id="4479"/>
            <p14:sldId id="4482"/>
            <p14:sldId id="4480"/>
            <p14:sldId id="4486"/>
            <p14:sldId id="3943"/>
            <p14:sldId id="4487"/>
            <p14:sldId id="3945"/>
            <p14:sldId id="44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olini" initials="v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86A8"/>
    <a:srgbClr val="E7E6E6"/>
    <a:srgbClr val="E5AFD9"/>
    <a:srgbClr val="CBECDE"/>
    <a:srgbClr val="E7F6EF"/>
    <a:srgbClr val="00CC99"/>
    <a:srgbClr val="E6E6E6"/>
    <a:srgbClr val="BE2058"/>
    <a:srgbClr val="F1D61E"/>
    <a:srgbClr val="FA0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08" autoAdjust="0"/>
    <p:restoredTop sz="96556" autoAdjust="0"/>
  </p:normalViewPr>
  <p:slideViewPr>
    <p:cSldViewPr>
      <p:cViewPr varScale="1">
        <p:scale>
          <a:sx n="112" d="100"/>
          <a:sy n="112" d="100"/>
        </p:scale>
        <p:origin x="732" y="96"/>
      </p:cViewPr>
      <p:guideLst>
        <p:guide orient="horz" pos="211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772" y="78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5025"/>
            <a:ext cx="30765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5025"/>
            <a:ext cx="30765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fld id="{3DA438EA-2705-8949-AF4D-A26069E07264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1230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>
            <a:lvl1pPr algn="r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8350"/>
            <a:ext cx="68183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l" defTabSz="942975"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0" tIns="47160" rIns="94320" bIns="47160" numCol="1" anchor="b" anchorCtr="0" compatLnSpc="1">
            <a:prstTxWarp prst="textNoShape">
              <a:avLst/>
            </a:prstTxWarp>
          </a:bodyPr>
          <a:lstStyle>
            <a:lvl1pPr algn="r" defTabSz="942975">
              <a:defRPr sz="1200"/>
            </a:lvl1pPr>
          </a:lstStyle>
          <a:p>
            <a:fld id="{C8366365-8126-574F-A03E-2E5A60E20E7D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8190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5C520-8FFA-4D07-D98C-12A1962E1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9744648-898E-557F-1C16-C861433051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A86C6E02-A64C-5743-D032-022076F8CA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5AFFAC7-01D8-8ED0-E8F8-A60F4A6A50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14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2025-09</a:t>
            </a:r>
          </a:p>
          <a:p>
            <a:r>
              <a:rPr lang="sv-SE" dirty="0" err="1"/>
              <a:t>OoB</a:t>
            </a:r>
            <a:r>
              <a:rPr lang="sv-SE" dirty="0"/>
              <a:t> Guides 43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/>
              <a:t>M-chopper FAT </a:t>
            </a:r>
            <a:r>
              <a:rPr lang="sv-SE" dirty="0" err="1"/>
              <a:t>delayd</a:t>
            </a:r>
            <a:r>
              <a:rPr lang="sv-SE" dirty="0"/>
              <a:t> 139 </a:t>
            </a:r>
            <a:r>
              <a:rPr lang="sv-SE" dirty="0" err="1"/>
              <a:t>days</a:t>
            </a:r>
            <a:endParaRPr lang="sv-SE" dirty="0"/>
          </a:p>
          <a:p>
            <a:r>
              <a:rPr lang="sv-SE" dirty="0"/>
              <a:t>P-chopper Fat </a:t>
            </a:r>
            <a:r>
              <a:rPr lang="sv-SE" dirty="0" err="1"/>
              <a:t>delayed</a:t>
            </a:r>
            <a:r>
              <a:rPr lang="sv-SE" dirty="0"/>
              <a:t> 45 </a:t>
            </a:r>
            <a:r>
              <a:rPr lang="sv-SE" dirty="0" err="1"/>
              <a:t>dyas</a:t>
            </a:r>
            <a:endParaRPr lang="sv-SE" dirty="0"/>
          </a:p>
          <a:p>
            <a:r>
              <a:rPr lang="sv-SE" dirty="0"/>
              <a:t>Fan chopper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2025-09 </a:t>
            </a:r>
          </a:p>
          <a:p>
            <a:r>
              <a:rPr lang="sv-SE" dirty="0" err="1"/>
              <a:t>Delay</a:t>
            </a:r>
            <a:r>
              <a:rPr lang="sv-SE" dirty="0"/>
              <a:t> to M chopper</a:t>
            </a:r>
          </a:p>
          <a:p>
            <a:r>
              <a:rPr lang="sv-SE" dirty="0"/>
              <a:t>2025-05</a:t>
            </a:r>
          </a:p>
          <a:p>
            <a:r>
              <a:rPr lang="sv-SE" dirty="0"/>
              <a:t>P-chopper </a:t>
            </a:r>
            <a:r>
              <a:rPr lang="sv-SE" dirty="0" err="1"/>
              <a:t>manufacturing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8 </a:t>
            </a:r>
            <a:r>
              <a:rPr lang="sv-SE" dirty="0" err="1"/>
              <a:t>months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(design, </a:t>
            </a:r>
            <a:r>
              <a:rPr lang="sv-SE" dirty="0" err="1"/>
              <a:t>procurement</a:t>
            </a:r>
            <a:r>
              <a:rPr lang="sv-SE" dirty="0"/>
              <a:t> and </a:t>
            </a:r>
            <a:r>
              <a:rPr lang="sv-SE" dirty="0" err="1"/>
              <a:t>manufacturing</a:t>
            </a:r>
            <a:r>
              <a:rPr lang="sv-SE" dirty="0"/>
              <a:t>) is 1 </a:t>
            </a:r>
            <a:r>
              <a:rPr lang="sv-SE" dirty="0" err="1"/>
              <a:t>month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2025-04</a:t>
            </a:r>
          </a:p>
          <a:p>
            <a:r>
              <a:rPr lang="sv-SE" dirty="0"/>
              <a:t>CP3 new: </a:t>
            </a:r>
            <a:r>
              <a:rPr lang="sv-SE" dirty="0" err="1"/>
              <a:t>Translation</a:t>
            </a:r>
            <a:r>
              <a:rPr lang="sv-SE" dirty="0"/>
              <a:t> table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4024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2026-03</a:t>
            </a:r>
          </a:p>
          <a:p>
            <a:r>
              <a:rPr lang="sv-SE" dirty="0" err="1"/>
              <a:t>Translation</a:t>
            </a:r>
            <a:r>
              <a:rPr lang="sv-SE" dirty="0"/>
              <a:t> table design: 17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Primary</a:t>
            </a:r>
            <a:r>
              <a:rPr lang="sv-SE" dirty="0"/>
              <a:t> </a:t>
            </a:r>
            <a:r>
              <a:rPr lang="sv-SE" dirty="0" err="1"/>
              <a:t>coll</a:t>
            </a:r>
            <a:r>
              <a:rPr lang="sv-SE" dirty="0"/>
              <a:t> &amp; slits design: 31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Polarization</a:t>
            </a:r>
            <a:r>
              <a:rPr lang="sv-SE" dirty="0"/>
              <a:t> </a:t>
            </a:r>
            <a:r>
              <a:rPr lang="sv-SE" dirty="0" err="1"/>
              <a:t>alanyser</a:t>
            </a:r>
            <a:r>
              <a:rPr lang="sv-SE" dirty="0"/>
              <a:t> design: 16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Secondary</a:t>
            </a:r>
            <a:r>
              <a:rPr lang="sv-SE" dirty="0"/>
              <a:t> RC FAT: 37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/>
              <a:t>delaed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2026-01</a:t>
            </a:r>
          </a:p>
          <a:p>
            <a:r>
              <a:rPr lang="sv-SE" dirty="0" err="1"/>
              <a:t>Primary</a:t>
            </a:r>
            <a:r>
              <a:rPr lang="sv-SE" dirty="0"/>
              <a:t> Coll &amp; slits 30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Polarization</a:t>
            </a:r>
            <a:r>
              <a:rPr lang="sv-SE" dirty="0"/>
              <a:t> Analyser: 29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</a:t>
            </a:r>
          </a:p>
          <a:p>
            <a:r>
              <a:rPr lang="sv-SE" dirty="0" err="1"/>
              <a:t>Translation</a:t>
            </a:r>
            <a:r>
              <a:rPr lang="sv-SE" dirty="0"/>
              <a:t> table: 14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(</a:t>
            </a:r>
            <a:r>
              <a:rPr lang="sv-SE" dirty="0" err="1"/>
              <a:t>sixth</a:t>
            </a:r>
            <a:r>
              <a:rPr lang="sv-SE" dirty="0"/>
              <a:t> CP)</a:t>
            </a:r>
          </a:p>
          <a:p>
            <a:endParaRPr lang="sv-SE" dirty="0"/>
          </a:p>
          <a:p>
            <a:r>
              <a:rPr lang="sv-SE" dirty="0"/>
              <a:t>2025-09</a:t>
            </a:r>
          </a:p>
          <a:p>
            <a:r>
              <a:rPr lang="sv-SE" dirty="0" err="1"/>
              <a:t>OoB</a:t>
            </a:r>
            <a:r>
              <a:rPr lang="sv-SE" dirty="0"/>
              <a:t> Guides 43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/>
              <a:t>M-chopper FAT </a:t>
            </a:r>
            <a:r>
              <a:rPr lang="sv-SE" dirty="0" err="1"/>
              <a:t>delayd</a:t>
            </a:r>
            <a:r>
              <a:rPr lang="sv-SE" dirty="0"/>
              <a:t> 139 </a:t>
            </a:r>
            <a:r>
              <a:rPr lang="sv-SE" dirty="0" err="1"/>
              <a:t>days</a:t>
            </a:r>
            <a:endParaRPr lang="sv-SE" dirty="0"/>
          </a:p>
          <a:p>
            <a:r>
              <a:rPr lang="sv-SE" dirty="0"/>
              <a:t>P-chopper Fat </a:t>
            </a:r>
            <a:r>
              <a:rPr lang="sv-SE" dirty="0" err="1"/>
              <a:t>delayed</a:t>
            </a:r>
            <a:r>
              <a:rPr lang="sv-SE" dirty="0"/>
              <a:t> 45 </a:t>
            </a:r>
            <a:r>
              <a:rPr lang="sv-SE" dirty="0" err="1"/>
              <a:t>dyas</a:t>
            </a:r>
            <a:endParaRPr lang="sv-SE" dirty="0"/>
          </a:p>
          <a:p>
            <a:r>
              <a:rPr lang="sv-SE" dirty="0"/>
              <a:t>Fan chopper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2025-09 </a:t>
            </a:r>
          </a:p>
          <a:p>
            <a:r>
              <a:rPr lang="sv-SE" dirty="0" err="1"/>
              <a:t>Delay</a:t>
            </a:r>
            <a:r>
              <a:rPr lang="sv-SE" dirty="0"/>
              <a:t> to M chopper</a:t>
            </a:r>
          </a:p>
          <a:p>
            <a:r>
              <a:rPr lang="sv-SE" dirty="0"/>
              <a:t>2025-05</a:t>
            </a:r>
          </a:p>
          <a:p>
            <a:r>
              <a:rPr lang="sv-SE" dirty="0"/>
              <a:t>P-chopper </a:t>
            </a:r>
            <a:r>
              <a:rPr lang="sv-SE" dirty="0" err="1"/>
              <a:t>manufacturing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8 </a:t>
            </a:r>
            <a:r>
              <a:rPr lang="sv-SE" dirty="0" err="1"/>
              <a:t>months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(design, </a:t>
            </a:r>
            <a:r>
              <a:rPr lang="sv-SE" dirty="0" err="1"/>
              <a:t>procurement</a:t>
            </a:r>
            <a:r>
              <a:rPr lang="sv-SE" dirty="0"/>
              <a:t> and </a:t>
            </a:r>
            <a:r>
              <a:rPr lang="sv-SE" dirty="0" err="1"/>
              <a:t>manufacturing</a:t>
            </a:r>
            <a:r>
              <a:rPr lang="sv-SE" dirty="0"/>
              <a:t>) is 1 </a:t>
            </a:r>
            <a:r>
              <a:rPr lang="sv-SE" dirty="0" err="1"/>
              <a:t>month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2025-04</a:t>
            </a:r>
          </a:p>
          <a:p>
            <a:r>
              <a:rPr lang="sv-SE" dirty="0"/>
              <a:t>CP3 new: </a:t>
            </a:r>
            <a:r>
              <a:rPr lang="sv-SE" dirty="0" err="1"/>
              <a:t>Translation</a:t>
            </a:r>
            <a:r>
              <a:rPr lang="sv-SE" dirty="0"/>
              <a:t> table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4024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4FE59E-EE9C-394C-0E3E-820F685B0E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67AC0A2-E15B-C26E-4794-1C8914172F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8ACF2C10-FDC1-CB91-C26E-0513E77D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2026-03</a:t>
            </a:r>
          </a:p>
          <a:p>
            <a:r>
              <a:rPr lang="sv-SE" dirty="0" err="1"/>
              <a:t>Translation</a:t>
            </a:r>
            <a:r>
              <a:rPr lang="sv-SE" dirty="0"/>
              <a:t> table design: 17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Primary</a:t>
            </a:r>
            <a:r>
              <a:rPr lang="sv-SE" dirty="0"/>
              <a:t> </a:t>
            </a:r>
            <a:r>
              <a:rPr lang="sv-SE" dirty="0" err="1"/>
              <a:t>coll</a:t>
            </a:r>
            <a:r>
              <a:rPr lang="sv-SE" dirty="0"/>
              <a:t> &amp; slits design: 31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Polarization</a:t>
            </a:r>
            <a:r>
              <a:rPr lang="sv-SE" dirty="0"/>
              <a:t> </a:t>
            </a:r>
            <a:r>
              <a:rPr lang="sv-SE" dirty="0" err="1"/>
              <a:t>alanyser</a:t>
            </a:r>
            <a:r>
              <a:rPr lang="sv-SE" dirty="0"/>
              <a:t> design: 16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Secondary</a:t>
            </a:r>
            <a:r>
              <a:rPr lang="sv-SE" dirty="0"/>
              <a:t> RC FAT: 37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2026-01</a:t>
            </a:r>
          </a:p>
          <a:p>
            <a:r>
              <a:rPr lang="sv-SE" dirty="0" err="1"/>
              <a:t>Primary</a:t>
            </a:r>
            <a:r>
              <a:rPr lang="sv-SE" dirty="0"/>
              <a:t> Coll &amp; slits 30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Polarization</a:t>
            </a:r>
            <a:r>
              <a:rPr lang="sv-SE" dirty="0"/>
              <a:t> Analyser: 29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</a:t>
            </a:r>
          </a:p>
          <a:p>
            <a:r>
              <a:rPr lang="sv-SE" dirty="0" err="1"/>
              <a:t>Translation</a:t>
            </a:r>
            <a:r>
              <a:rPr lang="sv-SE" dirty="0"/>
              <a:t> table: 14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(</a:t>
            </a:r>
            <a:r>
              <a:rPr lang="sv-SE" dirty="0" err="1"/>
              <a:t>sixth</a:t>
            </a:r>
            <a:r>
              <a:rPr lang="sv-SE" dirty="0"/>
              <a:t> CP)</a:t>
            </a:r>
          </a:p>
          <a:p>
            <a:endParaRPr lang="sv-SE" dirty="0"/>
          </a:p>
          <a:p>
            <a:r>
              <a:rPr lang="sv-SE" dirty="0"/>
              <a:t>2025-09</a:t>
            </a:r>
          </a:p>
          <a:p>
            <a:r>
              <a:rPr lang="sv-SE" dirty="0" err="1"/>
              <a:t>OoB</a:t>
            </a:r>
            <a:r>
              <a:rPr lang="sv-SE" dirty="0"/>
              <a:t> Guides 43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/>
              <a:t>M-chopper FAT </a:t>
            </a:r>
            <a:r>
              <a:rPr lang="sv-SE" dirty="0" err="1"/>
              <a:t>delayd</a:t>
            </a:r>
            <a:r>
              <a:rPr lang="sv-SE" dirty="0"/>
              <a:t> 139 </a:t>
            </a:r>
            <a:r>
              <a:rPr lang="sv-SE" dirty="0" err="1"/>
              <a:t>days</a:t>
            </a:r>
            <a:endParaRPr lang="sv-SE" dirty="0"/>
          </a:p>
          <a:p>
            <a:r>
              <a:rPr lang="sv-SE" dirty="0"/>
              <a:t>P-chopper Fat </a:t>
            </a:r>
            <a:r>
              <a:rPr lang="sv-SE" dirty="0" err="1"/>
              <a:t>delayed</a:t>
            </a:r>
            <a:r>
              <a:rPr lang="sv-SE" dirty="0"/>
              <a:t> 45 </a:t>
            </a:r>
            <a:r>
              <a:rPr lang="sv-SE" dirty="0" err="1"/>
              <a:t>dyas</a:t>
            </a:r>
            <a:endParaRPr lang="sv-SE" dirty="0"/>
          </a:p>
          <a:p>
            <a:r>
              <a:rPr lang="sv-SE" dirty="0"/>
              <a:t>Fan chopper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33 </a:t>
            </a:r>
            <a:r>
              <a:rPr lang="sv-SE" dirty="0" err="1"/>
              <a:t>days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2025-09 </a:t>
            </a:r>
          </a:p>
          <a:p>
            <a:r>
              <a:rPr lang="sv-SE" dirty="0" err="1"/>
              <a:t>Delay</a:t>
            </a:r>
            <a:r>
              <a:rPr lang="sv-SE" dirty="0"/>
              <a:t> to M chopper</a:t>
            </a:r>
          </a:p>
          <a:p>
            <a:r>
              <a:rPr lang="sv-SE" dirty="0"/>
              <a:t>2025-05</a:t>
            </a:r>
          </a:p>
          <a:p>
            <a:r>
              <a:rPr lang="sv-SE" dirty="0"/>
              <a:t>P-chopper </a:t>
            </a:r>
            <a:r>
              <a:rPr lang="sv-SE" dirty="0" err="1"/>
              <a:t>manufacturing</a:t>
            </a:r>
            <a:r>
              <a:rPr lang="sv-SE" dirty="0"/>
              <a:t> </a:t>
            </a:r>
            <a:r>
              <a:rPr lang="sv-SE" dirty="0" err="1"/>
              <a:t>delayed</a:t>
            </a:r>
            <a:r>
              <a:rPr lang="sv-SE" dirty="0"/>
              <a:t> 8 </a:t>
            </a:r>
            <a:r>
              <a:rPr lang="sv-SE" dirty="0" err="1"/>
              <a:t>months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Guides (design, </a:t>
            </a:r>
            <a:r>
              <a:rPr lang="sv-SE" dirty="0" err="1"/>
              <a:t>procurement</a:t>
            </a:r>
            <a:r>
              <a:rPr lang="sv-SE" dirty="0"/>
              <a:t> and </a:t>
            </a:r>
            <a:r>
              <a:rPr lang="sv-SE" dirty="0" err="1"/>
              <a:t>manufacturing</a:t>
            </a:r>
            <a:r>
              <a:rPr lang="sv-SE" dirty="0"/>
              <a:t>) is 1 </a:t>
            </a:r>
            <a:r>
              <a:rPr lang="sv-SE" dirty="0" err="1"/>
              <a:t>month</a:t>
            </a:r>
            <a:r>
              <a:rPr lang="sv-SE" dirty="0"/>
              <a:t> </a:t>
            </a:r>
            <a:r>
              <a:rPr lang="sv-SE" dirty="0" err="1"/>
              <a:t>delayed</a:t>
            </a:r>
            <a:endParaRPr lang="sv-SE" dirty="0"/>
          </a:p>
          <a:p>
            <a:endParaRPr lang="sv-SE" dirty="0"/>
          </a:p>
          <a:p>
            <a:r>
              <a:rPr lang="sv-SE" dirty="0"/>
              <a:t>2025-04</a:t>
            </a:r>
          </a:p>
          <a:p>
            <a:r>
              <a:rPr lang="sv-SE" dirty="0"/>
              <a:t>CP3 new: </a:t>
            </a:r>
            <a:r>
              <a:rPr lang="sv-SE" dirty="0" err="1"/>
              <a:t>Translation</a:t>
            </a:r>
            <a:r>
              <a:rPr lang="sv-SE" dirty="0"/>
              <a:t> table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  <a:p>
            <a:r>
              <a:rPr lang="sv-SE" dirty="0" err="1"/>
              <a:t>OoB</a:t>
            </a:r>
            <a:r>
              <a:rPr lang="sv-SE" dirty="0"/>
              <a:t> Guide </a:t>
            </a:r>
            <a:r>
              <a:rPr lang="sv-SE" dirty="0" err="1"/>
              <a:t>delayed</a:t>
            </a:r>
            <a:r>
              <a:rPr lang="sv-SE" dirty="0"/>
              <a:t> 1 </a:t>
            </a:r>
            <a:r>
              <a:rPr lang="sv-SE" dirty="0" err="1"/>
              <a:t>month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B8738FF-5E5D-AEF7-F23F-22993AEE8A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E5A434-646A-2746-9BDC-885B2382B33E}" type="slidenum">
              <a:rPr kumimoji="0" lang="sv-SE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sv-SE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56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7150-E142-C64F-9061-C95ACE445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6DD65-3E80-964F-A659-89A76569E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D82F8-99E2-D746-B675-C72B9CBD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C5272-0B65-9143-84F4-7040E529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20F39-004F-E346-9F7C-F4BC369FA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677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5B22-A40F-AA42-968B-3E9680250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1A6389-7C06-AA4E-9F27-6E51AE4D3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30666-5785-2F45-99C4-803BB700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D7DEA-B257-314B-A01D-7B9BC8FB1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3575C-7D0A-8E48-8361-6709775E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069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8C6B41-C8AD-7849-B408-D0815A452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EB3C4-DAAB-2242-A693-2B51C78E6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FA608-F0B2-CB4D-9F36-2F0DF42E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040B6-E527-8C43-9F2E-FA01CC82D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671F8-9B56-BB40-8FF7-6CDB3D53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2712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033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7536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3888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84815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32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988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795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587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94859-95A4-DC4C-A14F-149772AE3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7EE28-DC68-2745-9D6A-0747BDAD3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CD6DD-87E7-AE49-951F-691D1E4AF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776C9-923E-124E-A806-909AAD7D8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1EA2C-4D4D-B246-981A-563B9790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1571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211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1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283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45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4">
            <a:extLst>
              <a:ext uri="{FF2B5EF4-FFF2-40B4-BE49-F238E27FC236}">
                <a16:creationId xmlns:a16="http://schemas.microsoft.com/office/drawing/2014/main" id="{B344D0D4-3687-7A29-14C0-20785222D57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Rektangel 5">
            <a:extLst>
              <a:ext uri="{FF2B5EF4-FFF2-40B4-BE49-F238E27FC236}">
                <a16:creationId xmlns:a16="http://schemas.microsoft.com/office/drawing/2014/main" id="{210C5C2B-2CB4-0469-B55D-4C08619FEB51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6">
            <a:extLst>
              <a:ext uri="{FF2B5EF4-FFF2-40B4-BE49-F238E27FC236}">
                <a16:creationId xmlns:a16="http://schemas.microsoft.com/office/drawing/2014/main" id="{58A7DE0F-B901-F87B-12EA-75322F7A9F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03388" y="1049338"/>
            <a:ext cx="8872537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6282567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6">
            <a:extLst>
              <a:ext uri="{FF2B5EF4-FFF2-40B4-BE49-F238E27FC236}">
                <a16:creationId xmlns:a16="http://schemas.microsoft.com/office/drawing/2014/main" id="{2BF8E3B5-868A-D7C0-96E7-B882373AC71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ktangel 7">
            <a:extLst>
              <a:ext uri="{FF2B5EF4-FFF2-40B4-BE49-F238E27FC236}">
                <a16:creationId xmlns:a16="http://schemas.microsoft.com/office/drawing/2014/main" id="{C93EE1A1-649F-920F-B73C-4B1BAC4BF933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6" name="Bildobjekt 8">
            <a:extLst>
              <a:ext uri="{FF2B5EF4-FFF2-40B4-BE49-F238E27FC236}">
                <a16:creationId xmlns:a16="http://schemas.microsoft.com/office/drawing/2014/main" id="{9DA23A60-B4F1-BAFF-1B9C-74748DA2AD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10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A6EAF2A4-34C5-B7B7-4B17-1A71E02CBB94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930400" y="6096000"/>
            <a:ext cx="1241425" cy="365125"/>
          </a:xfrm>
        </p:spPr>
        <p:txBody>
          <a:bodyPr/>
          <a:lstStyle>
            <a:lvl1pPr>
              <a:defRPr sz="1200" smtClean="0"/>
            </a:lvl1pPr>
          </a:lstStyle>
          <a:p>
            <a:pPr>
              <a:defRPr/>
            </a:pPr>
            <a:fld id="{855F760F-5C7A-6141-A1F1-2E227CFBF555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762857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8">
            <a:extLst>
              <a:ext uri="{FF2B5EF4-FFF2-40B4-BE49-F238E27FC236}">
                <a16:creationId xmlns:a16="http://schemas.microsoft.com/office/drawing/2014/main" id="{BB721850-E8BB-C566-60F7-3FD155F96F44}"/>
              </a:ext>
            </a:extLst>
          </p:cNvPr>
          <p:cNvSpPr/>
          <p:nvPr userDrawn="1"/>
        </p:nvSpPr>
        <p:spPr>
          <a:xfrm>
            <a:off x="0" y="15875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9">
            <a:extLst>
              <a:ext uri="{FF2B5EF4-FFF2-40B4-BE49-F238E27FC236}">
                <a16:creationId xmlns:a16="http://schemas.microsoft.com/office/drawing/2014/main" id="{E6AD4754-1197-FA96-1E2C-D5BB2FA26B5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5" name="Bildobjekt 11">
            <a:extLst>
              <a:ext uri="{FF2B5EF4-FFF2-40B4-BE49-F238E27FC236}">
                <a16:creationId xmlns:a16="http://schemas.microsoft.com/office/drawing/2014/main" id="{A94BE985-7C24-24CF-9307-E26F05632B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B5409696-4421-05AE-97E0-C2C79AA0290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>
            <a:extLst>
              <a:ext uri="{FF2B5EF4-FFF2-40B4-BE49-F238E27FC236}">
                <a16:creationId xmlns:a16="http://schemas.microsoft.com/office/drawing/2014/main" id="{0037EA34-2FF9-5541-63B6-40F46463FE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C1504E5-2C43-F74A-A54C-CEDECB6152F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8" name="Platshållare för datum 3">
            <a:extLst>
              <a:ext uri="{FF2B5EF4-FFF2-40B4-BE49-F238E27FC236}">
                <a16:creationId xmlns:a16="http://schemas.microsoft.com/office/drawing/2014/main" id="{434D735D-C733-112A-6611-D023E6481A3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6D5A2-877B-CB47-BC48-DBB8CB24AA20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2409113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5">
            <a:extLst>
              <a:ext uri="{FF2B5EF4-FFF2-40B4-BE49-F238E27FC236}">
                <a16:creationId xmlns:a16="http://schemas.microsoft.com/office/drawing/2014/main" id="{5C2185C7-FB25-6CA2-A0B9-91E3432FC114}"/>
              </a:ext>
            </a:extLst>
          </p:cNvPr>
          <p:cNvSpPr/>
          <p:nvPr userDrawn="1"/>
        </p:nvSpPr>
        <p:spPr>
          <a:xfrm>
            <a:off x="0" y="0"/>
            <a:ext cx="6477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7">
            <a:extLst>
              <a:ext uri="{FF2B5EF4-FFF2-40B4-BE49-F238E27FC236}">
                <a16:creationId xmlns:a16="http://schemas.microsoft.com/office/drawing/2014/main" id="{614F1C18-A5AC-DD9C-4B96-6D2B4608370C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2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 rtlCol="0">
            <a:normAutofit/>
          </a:bodyPr>
          <a:lstStyle>
            <a:lvl1pPr algn="ctr">
              <a:defRPr sz="800"/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>
          <a:xfrm>
            <a:off x="1230491" y="1051132"/>
            <a:ext cx="4255909" cy="829149"/>
          </a:xfrm>
        </p:spPr>
        <p:txBody>
          <a:bodyPr rIns="18000" anchor="b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latshållare för text 2"/>
          <p:cNvSpPr>
            <a:spLocks noGrp="1"/>
          </p:cNvSpPr>
          <p:nvPr>
            <p:ph type="body" sz="quarter" idx="14"/>
          </p:nvPr>
        </p:nvSpPr>
        <p:spPr>
          <a:xfrm>
            <a:off x="1230491" y="2169209"/>
            <a:ext cx="4255909" cy="2462613"/>
          </a:xfrm>
        </p:spPr>
        <p:txBody>
          <a:bodyPr rIns="1800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3583774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359BE4FC-05BF-8A4E-34F4-04C4491C8DB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B858298A-888F-B6EC-EFA0-4D7E7655BF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6B637E-6E3D-545D-0044-A896290876F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62BE387-F42F-FC5E-470A-2406B3B7F8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272B5-2F32-9B48-9DA5-0AA2B9EB4F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34536B43-2327-BC25-C475-1DEB36EF15F7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19209-C11A-B24E-9566-D6762CE2367C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9900671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4">
            <a:extLst>
              <a:ext uri="{FF2B5EF4-FFF2-40B4-BE49-F238E27FC236}">
                <a16:creationId xmlns:a16="http://schemas.microsoft.com/office/drawing/2014/main" id="{14A046E4-4FE8-2CD0-8B0A-D18478055A7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5">
            <a:extLst>
              <a:ext uri="{FF2B5EF4-FFF2-40B4-BE49-F238E27FC236}">
                <a16:creationId xmlns:a16="http://schemas.microsoft.com/office/drawing/2014/main" id="{59AFC442-3A55-CC67-035A-A398490236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/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9EBC78-76EA-A24F-F67E-054C1926940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5B4EE1-E6CC-98E3-C64E-F4D517AE6B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8F47-7060-8941-A31C-26883FCFF45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5343A3C8-45A5-DA3E-56B9-C307ED5748EF}"/>
              </a:ext>
            </a:extLst>
          </p:cNvPr>
          <p:cNvSpPr>
            <a:spLocks noGrp="1"/>
          </p:cNvSpPr>
          <p:nvPr>
            <p:ph type="dt" sz="half" idx="17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ACA44-8652-7440-B3AD-C73A49F63F22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373646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BE1E1-EF1D-F648-BD83-4A1AE77B2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F0F65-3D90-3441-8DB8-89FEB45B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03AB3-BB18-8D42-A8AD-62D359213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E683D-BFC3-504D-8F7D-2CC89231E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09A0D-0A4E-A542-AF82-C4956675A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555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4">
            <a:extLst>
              <a:ext uri="{FF2B5EF4-FFF2-40B4-BE49-F238E27FC236}">
                <a16:creationId xmlns:a16="http://schemas.microsoft.com/office/drawing/2014/main" id="{09A5C2FF-69CD-36CE-08A9-911F966C5ADB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5">
            <a:extLst>
              <a:ext uri="{FF2B5EF4-FFF2-40B4-BE49-F238E27FC236}">
                <a16:creationId xmlns:a16="http://schemas.microsoft.com/office/drawing/2014/main" id="{4002B345-0EE1-3F46-4BFF-6BCF8CB17C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latshållare för innehåll 2"/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/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185913-3198-F04D-E7BB-5DAFA69F366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C2C9E7-B576-8633-65E9-BE208DF275E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CD780-B608-7E48-82FC-062394085AC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7394B63D-B61B-95F8-6FC1-12B4C05CACE7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DE606-C86A-5E40-87FD-7FE758C9171A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5365357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10">
            <a:extLst>
              <a:ext uri="{FF2B5EF4-FFF2-40B4-BE49-F238E27FC236}">
                <a16:creationId xmlns:a16="http://schemas.microsoft.com/office/drawing/2014/main" id="{5F85FAB1-1F9E-F46D-24CC-A09160134D71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2">
            <a:extLst>
              <a:ext uri="{FF2B5EF4-FFF2-40B4-BE49-F238E27FC236}">
                <a16:creationId xmlns:a16="http://schemas.microsoft.com/office/drawing/2014/main" id="{4EF98B8D-9B43-8D60-F1E5-200E274A5F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F008FE-71A6-2E36-2DD6-54BFFFF52F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99DDED-E497-6713-4EA4-D650A9EDDD7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676FA-4C12-9C40-8E5A-B892F16527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8" name="Platshållare för datum 3">
            <a:extLst>
              <a:ext uri="{FF2B5EF4-FFF2-40B4-BE49-F238E27FC236}">
                <a16:creationId xmlns:a16="http://schemas.microsoft.com/office/drawing/2014/main" id="{D1CB70D8-85F6-C2EF-2D4B-54DD5F3CE355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DA7EE-9CF3-6D46-B768-FEBAEB688814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323191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algn="ctr">
              <a:defRPr sz="800"/>
            </a:lvl1pPr>
          </a:lstStyle>
          <a:p>
            <a:pPr lvl="0"/>
            <a:r>
              <a:rPr lang="en-US" noProof="0"/>
              <a:t>Click icon to add picture</a:t>
            </a:r>
            <a:endParaRPr lang="sv-SE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1901225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24B8561E-98BA-76C6-A33F-48D0100CC127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7D12945D-009E-72CC-308F-95DEF57CF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 rtlCol="0">
            <a:noAutofit/>
          </a:bodyPr>
          <a:lstStyle>
            <a:lvl1pPr algn="ctr">
              <a:defRPr sz="800" cap="all" baseline="0"/>
            </a:lvl1pPr>
          </a:lstStyle>
          <a:p>
            <a:pPr lvl="0"/>
            <a:r>
              <a:rPr lang="en-US" noProof="0"/>
              <a:t>Click icon to add chart</a:t>
            </a:r>
            <a:endParaRPr lang="sv-SE" noProof="0"/>
          </a:p>
        </p:txBody>
      </p:sp>
      <p:sp>
        <p:nvSpPr>
          <p:cNvPr id="5" name="Platshållare för datum 3">
            <a:extLst>
              <a:ext uri="{FF2B5EF4-FFF2-40B4-BE49-F238E27FC236}">
                <a16:creationId xmlns:a16="http://schemas.microsoft.com/office/drawing/2014/main" id="{7DDAB6C0-E725-05D2-6B74-2CD4DEA1076F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0EBD1-3B83-5E44-B0B5-E7190CC82797}" type="datetime1">
              <a:rPr lang="sv-SE"/>
              <a:t>2026-04-24</a:t>
            </a:fld>
            <a:endParaRPr lang="sv-SE"/>
          </a:p>
        </p:txBody>
      </p:sp>
      <p:sp>
        <p:nvSpPr>
          <p:cNvPr id="6" name="Platshållare för sidfot 4">
            <a:extLst>
              <a:ext uri="{FF2B5EF4-FFF2-40B4-BE49-F238E27FC236}">
                <a16:creationId xmlns:a16="http://schemas.microsoft.com/office/drawing/2014/main" id="{67CE0126-7B9A-3E9B-63C1-D889CF197C4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Platshållare för bildnummer 5">
            <a:extLst>
              <a:ext uri="{FF2B5EF4-FFF2-40B4-BE49-F238E27FC236}">
                <a16:creationId xmlns:a16="http://schemas.microsoft.com/office/drawing/2014/main" id="{05EBE373-7B6A-FDD9-3D8A-497B2E4BE64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CED4D-74F7-F94C-A5F5-A7913D1A54D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215795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9">
            <a:extLst>
              <a:ext uri="{FF2B5EF4-FFF2-40B4-BE49-F238E27FC236}">
                <a16:creationId xmlns:a16="http://schemas.microsoft.com/office/drawing/2014/main" id="{8102CD00-C104-EE43-FAF2-4C19C2152462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4" name="Bildobjekt 10">
            <a:extLst>
              <a:ext uri="{FF2B5EF4-FFF2-40B4-BE49-F238E27FC236}">
                <a16:creationId xmlns:a16="http://schemas.microsoft.com/office/drawing/2014/main" id="{280D0C10-8266-32D4-9AAC-B003F40D89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709" y="265373"/>
            <a:ext cx="9360000" cy="657339"/>
          </a:xfrm>
        </p:spPr>
        <p:txBody>
          <a:bodyPr bIns="1800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latshållare för tabell 7"/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 rtlCol="0">
            <a:noAutofit/>
          </a:bodyPr>
          <a:lstStyle>
            <a:lvl1pPr algn="ctr">
              <a:defRPr sz="800" cap="all" baseline="0"/>
            </a:lvl1pPr>
          </a:lstStyle>
          <a:p>
            <a:pPr lvl="0"/>
            <a:r>
              <a:rPr lang="en-US" noProof="0"/>
              <a:t>Click icon to add table</a:t>
            </a:r>
            <a:endParaRPr lang="sv-SE" noProof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27E8AE-D475-A91D-2397-B30C306A546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2052638" y="6475413"/>
            <a:ext cx="4321175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747ACB-9FA8-E3D6-0C1C-12E43E4C84E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6013" y="64754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B571E-7FB5-DD4D-91B8-EA7C73ACBBC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Platshållare för datum 3">
            <a:extLst>
              <a:ext uri="{FF2B5EF4-FFF2-40B4-BE49-F238E27FC236}">
                <a16:creationId xmlns:a16="http://schemas.microsoft.com/office/drawing/2014/main" id="{7AF00776-173F-ACE0-BBEE-363BE53BC6B5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1195388" y="6475413"/>
            <a:ext cx="8334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F67E5-858E-084C-9B18-4050F36C72C0}" type="datetime1">
              <a:rPr lang="sv-SE"/>
              <a:t>2026-04-24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040565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6">
            <a:extLst>
              <a:ext uri="{FF2B5EF4-FFF2-40B4-BE49-F238E27FC236}">
                <a16:creationId xmlns:a16="http://schemas.microsoft.com/office/drawing/2014/main" id="{410CDA64-49FF-7ADE-D247-DD8FC8CC66C6}"/>
              </a:ext>
            </a:extLst>
          </p:cNvPr>
          <p:cNvSpPr/>
          <p:nvPr userDrawn="1"/>
        </p:nvSpPr>
        <p:spPr>
          <a:xfrm>
            <a:off x="0" y="388938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ktangel 7">
            <a:extLst>
              <a:ext uri="{FF2B5EF4-FFF2-40B4-BE49-F238E27FC236}">
                <a16:creationId xmlns:a16="http://schemas.microsoft.com/office/drawing/2014/main" id="{CE2D4DA8-215E-8872-DE32-A6879473A2E0}"/>
              </a:ext>
            </a:extLst>
          </p:cNvPr>
          <p:cNvSpPr/>
          <p:nvPr userDrawn="1"/>
        </p:nvSpPr>
        <p:spPr>
          <a:xfrm>
            <a:off x="0" y="447675"/>
            <a:ext cx="292100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5" name="Bildobjekt 8">
            <a:extLst>
              <a:ext uri="{FF2B5EF4-FFF2-40B4-BE49-F238E27FC236}">
                <a16:creationId xmlns:a16="http://schemas.microsoft.com/office/drawing/2014/main" id="{FD9F3DAD-D861-C8C5-B0CF-F0FDC4B3E4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925175" y="417513"/>
            <a:ext cx="825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9833414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7" descr="ESS-vit-logga.png">
            <a:extLst>
              <a:ext uri="{FF2B5EF4-FFF2-40B4-BE49-F238E27FC236}">
                <a16:creationId xmlns:a16="http://schemas.microsoft.com/office/drawing/2014/main" id="{886839B5-33B7-9867-C42C-7EBDE2FCB1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44075" y="260350"/>
            <a:ext cx="2208213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20284E-CFDA-9D36-14B8-C53E5465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6F450-5B5A-F541-8BBA-77F7246AB504}" type="datetime1">
              <a:rPr lang="sv-SE"/>
              <a:t>2026-04-24</a:t>
            </a:fld>
            <a:endParaRPr lang="sv-S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314071-5D39-E994-E6B3-E4B69190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C1AD39-32EC-953D-F8B1-4866948A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0B4AB-B317-C34A-A231-5DD82DD7EF5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83809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>
              <a:solidFill>
                <a:srgbClr val="0094CA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pic>
        <p:nvPicPr>
          <p:cNvPr id="8" name="Bildobjekt 5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25344" y="319530"/>
            <a:ext cx="1827307" cy="733206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051DE399-96D5-4048-81BB-3267D82AE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2020-09-17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9C56189-8C71-6D45-A493-58AEC0B9D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66919C0-8635-6845-8D0A-DB2C9EE8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04190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105BBA5-0B01-43EB-96EC-725AF28E5A8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3141B3-566C-47FF-8C29-67289995D2FA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65145F-CDA4-4965-A7C5-ACBA593934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03069" y="1048935"/>
            <a:ext cx="8872165" cy="476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49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1DF3056-F3A8-2949-876C-528413E34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0395" y="3883393"/>
            <a:ext cx="8640000" cy="921363"/>
          </a:xfrm>
          <a:prstGeom prst="rect">
            <a:avLst/>
          </a:prstGeom>
        </p:spPr>
        <p:txBody>
          <a:bodyPr lIns="9000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A5DA2EE-60AD-41D0-96B0-DDF02E0AE54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930395" y="5605695"/>
            <a:ext cx="6290892" cy="459883"/>
          </a:xfrm>
          <a:prstGeom prst="rect">
            <a:avLst/>
          </a:prstGeom>
        </p:spPr>
        <p:txBody>
          <a:bodyPr lIns="90000" tIns="18000" bIns="3600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1" strike="noStrike" cap="all" spc="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presented by &lt;name nameson&gt;</a:t>
            </a:r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5CE429DE-35D4-F144-9881-2C3DD8AB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930395" y="6096663"/>
            <a:ext cx="1241068" cy="365125"/>
          </a:xfrm>
        </p:spPr>
        <p:txBody>
          <a:bodyPr/>
          <a:lstStyle>
            <a:lvl1pPr>
              <a:defRPr sz="1200"/>
            </a:lvl1pPr>
          </a:lstStyle>
          <a:p>
            <a:fld id="{18896B66-0B3A-474C-9C9C-E4F07B1F5DAD}" type="datetime1">
              <a:rPr lang="sv-SE" smtClean="0"/>
              <a:pPr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90615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A49B-43E6-674D-AE1E-2A20D61BA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6C7AB-DD73-FE4B-A6B8-B6AD638D6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8557B-5597-ED40-BEEE-138FB2A47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D328C-6A98-2B4B-9AC3-C25314FF2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BD04F-3B55-C742-824C-B512F6476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F3E40-64A4-5A4E-A9F9-4156CDBF9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3624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9BCCEAFE-E21B-43CF-80C4-FF01C3F9D479}"/>
              </a:ext>
            </a:extLst>
          </p:cNvPr>
          <p:cNvSpPr/>
          <p:nvPr userDrawn="1"/>
        </p:nvSpPr>
        <p:spPr>
          <a:xfrm>
            <a:off x="0" y="16274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 </a:t>
            </a:r>
            <a:r>
              <a:rPr lang="sv-SE" dirty="0" err="1"/>
              <a:t>TITLe</a:t>
            </a:r>
            <a:r>
              <a:rPr lang="sv-SE" dirty="0"/>
              <a:t>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6426DF26-09C3-4DAE-B43E-0C11D6A635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5C48DF05-1B09-4DA6-AC56-07304871CC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640719"/>
            <a:ext cx="10042073" cy="4375520"/>
          </a:xfrm>
        </p:spPr>
        <p:txBody>
          <a:bodyPr>
            <a:noAutofit/>
          </a:bodyPr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latshållare för datum 3">
            <a:extLst>
              <a:ext uri="{FF2B5EF4-FFF2-40B4-BE49-F238E27FC236}">
                <a16:creationId xmlns:a16="http://schemas.microsoft.com/office/drawing/2014/main" id="{04D3287D-3E21-D845-8766-C307E67653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391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50D024A-8F85-4618-9506-0F493B263A92}"/>
              </a:ext>
            </a:extLst>
          </p:cNvPr>
          <p:cNvSpPr/>
          <p:nvPr userDrawn="1"/>
        </p:nvSpPr>
        <p:spPr>
          <a:xfrm>
            <a:off x="0" y="0"/>
            <a:ext cx="647771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28E18C2-A66E-436E-89DA-1C5D481CB4B4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77712" y="0"/>
            <a:ext cx="5714288" cy="6858000"/>
          </a:xfrm>
          <a:solidFill>
            <a:srgbClr val="ECECEC"/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5DE042-7DE8-4583-986C-4082375307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30491" y="1051132"/>
            <a:ext cx="4255909" cy="829149"/>
          </a:xfrm>
        </p:spPr>
        <p:txBody>
          <a:bodyPr rIns="18000" anchor="b" anchorCtr="0"/>
          <a:lstStyle>
            <a:lvl1pPr marL="0" indent="0">
              <a:buFontTx/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# (chapter)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1DC53C5B-9DC3-4646-B6B3-DD59404D44D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30491" y="2169209"/>
            <a:ext cx="4255909" cy="2462613"/>
          </a:xfrm>
        </p:spPr>
        <p:txBody>
          <a:bodyPr rIns="18000" anchor="t" anchorCtr="0"/>
          <a:lstStyle>
            <a:lvl1pPr marL="0" indent="0">
              <a:spcBef>
                <a:spcPts val="0"/>
              </a:spcBef>
              <a:buFontTx/>
              <a:buNone/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168724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917406D-4BE3-3B4C-BCFF-41B4F0FAB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9365782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13" name="Platshållare för datum 3">
            <a:extLst>
              <a:ext uri="{FF2B5EF4-FFF2-40B4-BE49-F238E27FC236}">
                <a16:creationId xmlns:a16="http://schemas.microsoft.com/office/drawing/2014/main" id="{3E8E36C4-8565-B94E-A90D-FF5DD7F8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139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58775" indent="-2159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A21051E-3C35-41FB-8E6B-797DB8F2697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73692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2865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1" name="Platshållare för datum 3">
            <a:extLst>
              <a:ext uri="{FF2B5EF4-FFF2-40B4-BE49-F238E27FC236}">
                <a16:creationId xmlns:a16="http://schemas.microsoft.com/office/drawing/2014/main" id="{154C1432-4F85-1F42-8016-9B83B89C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750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49263" indent="-196850">
              <a:lnSpc>
                <a:spcPct val="100000"/>
              </a:lnSpc>
              <a:tabLst/>
              <a:defRPr/>
            </a:lvl3pPr>
            <a:lvl4pPr marL="541338" indent="-180975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7E2C692-2C39-4CA8-AA87-45E0F36B6A0E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E327627C-4BB8-4965-8107-0E7E741F83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B2D0E559-A900-41F3-93C5-387A7764A15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605297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39750" indent="-19685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E4E99B3B-ADB3-4D1A-9A7F-AA1B8528E6C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6194" y="1562400"/>
            <a:ext cx="3255409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F91A8E7B-C629-D343-8A83-7EB0ADF608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318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6B191E2-1C71-4B4C-B562-DD793673C24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73813" y="1562100"/>
            <a:ext cx="4994275" cy="476885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rgbClr val="666666"/>
                </a:solidFill>
              </a:defRPr>
            </a:lvl1pPr>
          </a:lstStyle>
          <a:p>
            <a:r>
              <a:rPr lang="sv-SE"/>
              <a:t>INSERT IMAGE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 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90CF35B-F516-4A5B-A8AB-7A0A2836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400" y="1562400"/>
            <a:ext cx="4993785" cy="4768062"/>
          </a:xfrm>
        </p:spPr>
        <p:txBody>
          <a:bodyPr lIns="0" rIns="18000"/>
          <a:lstStyle>
            <a:lvl1pPr>
              <a:lnSpc>
                <a:spcPct val="100000"/>
              </a:lnSpc>
              <a:defRPr/>
            </a:lvl1pPr>
            <a:lvl2pPr marL="360000" indent="-216000">
              <a:lnSpc>
                <a:spcPct val="100000"/>
              </a:lnSpc>
              <a:tabLst/>
              <a:defRPr/>
            </a:lvl2pPr>
            <a:lvl3pPr marL="450000" indent="-198000">
              <a:lnSpc>
                <a:spcPct val="100000"/>
              </a:lnSpc>
              <a:tabLst/>
              <a:defRPr/>
            </a:lvl3pPr>
            <a:lvl4pPr marL="540000" indent="-180000">
              <a:lnSpc>
                <a:spcPct val="100000"/>
              </a:lnSpc>
              <a:tabLst/>
              <a:defRPr/>
            </a:lvl4pPr>
            <a:lvl5pPr marL="630000" indent="-162000">
              <a:lnSpc>
                <a:spcPct val="100000"/>
              </a:lnSpc>
              <a:tabLst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C4F3A85-66E6-412A-97CD-99D922EFBEE2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506E76ED-0FF0-4A03-8EB9-06B57B12EC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5D496E45-863B-704B-B14F-5E0F585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60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.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4FD00856-A3E1-48A7-B9CD-D7B89BD6A0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r>
              <a:rPr lang="sv-SE" dirty="0"/>
              <a:t>INSERT IMAGE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A8D8C0FE-DA05-418D-9F18-A5A81125AD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24611" y="417443"/>
            <a:ext cx="828000" cy="799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1848DA8D-03CE-4CA5-A851-F6ABAE67A9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47675"/>
            <a:ext cx="292100" cy="641032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100">
                <a:noFill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F5BB748-C0D0-CB4F-BA93-7488E4BA7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Image </a:t>
            </a:r>
            <a:r>
              <a:rPr lang="sv-SE" dirty="0" err="1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279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A591D-7BEE-2A48-BD08-DCDF3D90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/>
              <a:t>PRESENTATION TITLE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7" name="Platshållare för diagram 6">
            <a:extLst>
              <a:ext uri="{FF2B5EF4-FFF2-40B4-BE49-F238E27FC236}">
                <a16:creationId xmlns:a16="http://schemas.microsoft.com/office/drawing/2014/main" id="{FA784AEE-BB11-4271-AB33-DE077410560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1103313" y="1657350"/>
            <a:ext cx="7767637" cy="44450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chart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964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1ADE6-C058-9C40-B135-034EB97B4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3709" y="265373"/>
            <a:ext cx="9360000" cy="657339"/>
          </a:xfrm>
        </p:spPr>
        <p:txBody>
          <a:bodyPr lIns="90000" bIns="18000"/>
          <a:lstStyle>
            <a:lvl1pPr>
              <a:defRPr/>
            </a:lvl1pPr>
          </a:lstStyle>
          <a:p>
            <a:r>
              <a:rPr lang="sv-SE"/>
              <a:t>Headline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0D4D5C-5B1B-1441-A13B-8613512E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53244" y="6475270"/>
            <a:ext cx="4320448" cy="365125"/>
          </a:xfrm>
        </p:spPr>
        <p:txBody>
          <a:bodyPr/>
          <a:lstStyle/>
          <a:p>
            <a:r>
              <a:rPr lang="sv-SE" dirty="0"/>
              <a:t>PRESENTATION TITLE/FOOTER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4FAE50-4669-D540-A55E-354FF0C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92" y="6475270"/>
            <a:ext cx="2743200" cy="365125"/>
          </a:xfrm>
        </p:spPr>
        <p:txBody>
          <a:bodyPr/>
          <a:lstStyle/>
          <a:p>
            <a:fld id="{F7283078-D760-1647-8B80-66BA8B52336D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DD16215C-7D16-4D0F-BA5D-E02EED6FB2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03709" y="931026"/>
            <a:ext cx="9360000" cy="507076"/>
          </a:xfrm>
        </p:spPr>
        <p:txBody>
          <a:bodyPr lIns="90000" tIns="1800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200">
                <a:solidFill>
                  <a:schemeClr val="accent1"/>
                </a:solidFill>
              </a:defRPr>
            </a:lvl1pPr>
            <a:lvl2pPr marL="82550" indent="0">
              <a:buNone/>
              <a:defRPr/>
            </a:lvl2pPr>
          </a:lstStyle>
          <a:p>
            <a:pPr lvl="0"/>
            <a:r>
              <a:rPr lang="sv-SE"/>
              <a:t>Sub-headline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5E954D6-E4D2-47AD-A504-7408EC606D35}"/>
              </a:ext>
            </a:extLst>
          </p:cNvPr>
          <p:cNvSpPr/>
          <p:nvPr userDrawn="1"/>
        </p:nvSpPr>
        <p:spPr>
          <a:xfrm>
            <a:off x="0" y="447675"/>
            <a:ext cx="292101" cy="6410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DD4ACE8-21C9-474B-A84B-6E399CB9FB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24611" y="417443"/>
            <a:ext cx="826394" cy="800100"/>
          </a:xfrm>
          <a:prstGeom prst="rect">
            <a:avLst/>
          </a:prstGeom>
        </p:spPr>
      </p:pic>
      <p:sp>
        <p:nvSpPr>
          <p:cNvPr id="8" name="Platshållare för tabell 7">
            <a:extLst>
              <a:ext uri="{FF2B5EF4-FFF2-40B4-BE49-F238E27FC236}">
                <a16:creationId xmlns:a16="http://schemas.microsoft.com/office/drawing/2014/main" id="{489D1BD7-202A-4115-BE6C-1B053CFFDE1E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1103313" y="1614488"/>
            <a:ext cx="9359900" cy="4406900"/>
          </a:xfrm>
        </p:spPr>
        <p:txBody>
          <a:bodyPr/>
          <a:lstStyle>
            <a:lvl1pPr algn="ctr">
              <a:defRPr sz="800" cap="all" baseline="0"/>
            </a:lvl1pPr>
          </a:lstStyle>
          <a:p>
            <a:r>
              <a:rPr lang="en-US"/>
              <a:t>Click icon to add table</a:t>
            </a:r>
            <a:endParaRPr lang="sv-SE"/>
          </a:p>
        </p:txBody>
      </p:sp>
      <p:sp>
        <p:nvSpPr>
          <p:cNvPr id="12" name="Platshållare för datum 3">
            <a:extLst>
              <a:ext uri="{FF2B5EF4-FFF2-40B4-BE49-F238E27FC236}">
                <a16:creationId xmlns:a16="http://schemas.microsoft.com/office/drawing/2014/main" id="{EF177138-95E5-674B-B010-143A8CD145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</p:spPr>
        <p:txBody>
          <a:bodyPr/>
          <a:lstStyle/>
          <a:p>
            <a:fld id="{18896B66-0B3A-474C-9C9C-E4F07B1F5DAD}" type="datetime1">
              <a:rPr lang="sv-SE" smtClean="0"/>
              <a:t>2026-04-24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868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BE7B1DDB-F4AA-4E8D-BD07-905FE45A5555}"/>
              </a:ext>
            </a:extLst>
          </p:cNvPr>
          <p:cNvSpPr/>
          <p:nvPr userDrawn="1"/>
        </p:nvSpPr>
        <p:spPr>
          <a:xfrm>
            <a:off x="0" y="388593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780BC8-191C-6D4B-93F3-54A06FD4F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0395" y="1153621"/>
            <a:ext cx="8640000" cy="238760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20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C66F586-F662-4573-A59B-7D4EDD05A153}"/>
              </a:ext>
            </a:extLst>
          </p:cNvPr>
          <p:cNvSpPr/>
          <p:nvPr userDrawn="1"/>
        </p:nvSpPr>
        <p:spPr>
          <a:xfrm>
            <a:off x="-2" y="447675"/>
            <a:ext cx="292101" cy="6410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193CED5-E020-4279-918D-055F43A918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24611" y="417443"/>
            <a:ext cx="82639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0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48005-D93A-C64A-8992-11603D5D9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21446-7875-AA46-88CB-F4AC299C5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E64F2-1EE9-1A45-AD91-3B8CDDDAF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FEB13F-0B75-A944-A066-B8A7BA8FF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0864A-AB4D-594E-95F4-BAC72575B4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B611E8-3CBE-1C48-A156-C3985AE2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A4CF8-8389-F540-A549-3F78DFF00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BE95B1-B11A-7F4D-A7C6-D2120B19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562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C7EF-0DC4-A045-8795-110B83324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758D98-D42E-9640-9D57-969BE3FB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58858-0C70-BC40-B1BA-EAC5CDD2F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185D3-19A9-0F45-BC1B-559D9289F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88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D5CFC-9A46-7342-9F7E-C0C85C85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E25D5-4DB7-5541-B67A-60C76E16F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245978-592D-4E42-9A09-4507152A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98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E792B-C7B9-0D43-96EB-B0DC0C3A3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2D385-9FD8-9B40-9772-09EA59214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4330C-C425-2D43-8423-51CB53643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74C29-2A6D-FE4E-B02E-6F5461717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3BE876-1BF7-A541-A43E-1D8681629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4DDAA-7D85-9E4F-9673-3F5534EF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74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5C7BC-F42C-A941-AECF-294571DA5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249C9D-9182-2344-9F8E-255D3B8665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4455C-54CF-5344-A46C-FE7EACDE8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235B6-E340-3A45-A5A3-B6D1DF17E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9B3DC4-625A-FE4F-B67B-81A26925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TREX ACCELERATION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727EF-6EA7-3E44-8506-01514CA3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6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9F118B-A730-2A4D-96F6-28B8E1C71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78F4F-F834-AA45-B66D-10758F000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20F5D-8944-AA4D-A9DC-A883BD9A0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2026-03-29</a:t>
            </a:r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35875-8905-3B4A-A46D-A97BC76D6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TREX ACCELERATION WORKSHOP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7B2CE-7577-C24D-BB37-25E68A1B9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6DA08-B6DB-C344-B0C6-5A3F12D518C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232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r>
              <a:rPr lang="en-US"/>
              <a:t>2026-03-29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TREX ACCELERATION WORKSHOP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66762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latshållare för rubrik 1">
            <a:extLst>
              <a:ext uri="{FF2B5EF4-FFF2-40B4-BE49-F238E27FC236}">
                <a16:creationId xmlns:a16="http://schemas.microsoft.com/office/drawing/2014/main" id="{E310CA69-A00C-B5EA-8AAF-5B08E43A8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03313" y="282575"/>
            <a:ext cx="9478962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2EF330-DC1E-78BC-D276-9422F44A33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388" y="6483350"/>
            <a:ext cx="8334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 spc="80" baseline="0" smtClean="0">
                <a:solidFill>
                  <a:srgbClr val="CCCCCC"/>
                </a:solidFill>
                <a:latin typeface="+mn-lt"/>
              </a:defRPr>
            </a:lvl1pPr>
          </a:lstStyle>
          <a:p>
            <a:pPr>
              <a:defRPr/>
            </a:pPr>
            <a:fld id="{AEC0600E-F31F-2F4D-B201-7CA82B47D190}" type="datetime1">
              <a:rPr lang="sv-SE"/>
              <a:t>2026-04-24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8EE61F3-584F-8014-065D-D9E6E845E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2638" y="6483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800" cap="all" spc="80" baseline="0">
                <a:solidFill>
                  <a:srgbClr val="CCCCCC"/>
                </a:solidFill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77A25-E5CE-4F8D-A3E1-E9D80677A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800" b="1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36518556-F99A-A842-A1FA-B5AA603AB27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2054" name="Platshållare för text 2">
            <a:extLst>
              <a:ext uri="{FF2B5EF4-FFF2-40B4-BE49-F238E27FC236}">
                <a16:creationId xmlns:a16="http://schemas.microsoft.com/office/drawing/2014/main" id="{351987B1-2790-0995-9EFF-46914636D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95375" y="1562100"/>
            <a:ext cx="9561513" cy="456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en-SE"/>
              <a:t>Klicka här för att ändra format på bakgrundstexten</a:t>
            </a:r>
          </a:p>
          <a:p>
            <a:pPr lvl="1"/>
            <a:r>
              <a:rPr lang="sv-SE" altLang="en-SE"/>
              <a:t>Nivå två</a:t>
            </a:r>
          </a:p>
          <a:p>
            <a:pPr lvl="2"/>
            <a:r>
              <a:rPr lang="sv-SE" altLang="en-SE"/>
              <a:t>Nivå tre</a:t>
            </a:r>
          </a:p>
          <a:p>
            <a:pPr lvl="3"/>
            <a:r>
              <a:rPr lang="sv-SE" altLang="en-SE"/>
              <a:t>Nivå fyra</a:t>
            </a:r>
          </a:p>
          <a:p>
            <a:pPr lvl="4"/>
            <a:r>
              <a:rPr lang="sv-SE" altLang="en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46411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ransition spd="med">
    <p:fade/>
  </p:transition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rgbClr val="666666"/>
          </a:solidFill>
          <a:latin typeface="Segoe UI Light" panose="020B0502040204020203" pitchFamily="34" charset="0"/>
        </a:defRPr>
      </a:lvl9pPr>
    </p:titleStyle>
    <p:bodyStyle>
      <a:lvl1pPr marL="101600" indent="-101600" algn="l" rtl="0" fontAlgn="base">
        <a:spcBef>
          <a:spcPts val="1000"/>
        </a:spcBef>
        <a:spcAft>
          <a:spcPct val="0"/>
        </a:spcAft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rtl="0" fontAlgn="base">
        <a:spcBef>
          <a:spcPts val="1000"/>
        </a:spcBef>
        <a:spcAft>
          <a:spcPct val="0"/>
        </a:spcAft>
        <a:buClr>
          <a:srgbClr val="666666"/>
        </a:buClr>
        <a:buFont typeface="Wingdings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rtl="0" fontAlgn="base">
        <a:spcBef>
          <a:spcPts val="1000"/>
        </a:spcBef>
        <a:spcAft>
          <a:spcPct val="0"/>
        </a:spcAft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1532B06-EA3A-AA45-A1FA-C8E1873F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709" y="281999"/>
            <a:ext cx="9478393" cy="657340"/>
          </a:xfrm>
          <a:prstGeom prst="rect">
            <a:avLst/>
          </a:prstGeom>
        </p:spPr>
        <p:txBody>
          <a:bodyPr vert="horz" lIns="90000" tIns="45720" rIns="91440" bIns="4572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E4D6F2-5CFB-9D4E-AED8-120937FE25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5647" y="6483583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80" baseline="0">
                <a:solidFill>
                  <a:srgbClr val="CCCCCC"/>
                </a:solidFill>
              </a:defRPr>
            </a:lvl1pPr>
          </a:lstStyle>
          <a:p>
            <a:fld id="{926FFDD8-E9D5-414B-9D01-E73C6B8A8FCA}" type="datetime1">
              <a:rPr lang="sv-SE" smtClean="0"/>
              <a:t>2026-04-24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5FD9D7-4C35-3343-B008-A413FF500A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3244" y="648358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80" baseline="0">
                <a:solidFill>
                  <a:srgbClr val="CCCCCC"/>
                </a:solidFill>
              </a:defRPr>
            </a:lvl1pPr>
          </a:lstStyle>
          <a:p>
            <a:r>
              <a:rPr lang="sv-SE"/>
              <a:t>PRESENTATION TITLE / FOOTER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6B396D-270A-E047-8DAD-6D51B53CAD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5292" y="64835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>
                <a:solidFill>
                  <a:schemeClr val="accent1"/>
                </a:solidFill>
              </a:defRPr>
            </a:lvl1pPr>
          </a:lstStyle>
          <a:p>
            <a:fld id="{F7283078-D760-1647-8B80-66BA8B52336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CD0A89FF-22DC-4B6A-B9ED-60B2F32ED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5894" y="1561865"/>
            <a:ext cx="9561022" cy="4565397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4530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rgbClr val="666666"/>
          </a:solidFill>
          <a:latin typeface="+mj-lt"/>
          <a:ea typeface="+mj-ea"/>
          <a:cs typeface="+mj-cs"/>
        </a:defRPr>
      </a:lvl1pPr>
    </p:titleStyle>
    <p:bodyStyle>
      <a:lvl1pPr marL="101600" indent="-101600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Segoe UI" panose="020B0502040204020203" pitchFamily="34" charset="0"/>
        <a:buChar char=" "/>
        <a:defRPr sz="2000" kern="1200">
          <a:solidFill>
            <a:srgbClr val="666666"/>
          </a:solidFill>
          <a:latin typeface="+mn-lt"/>
          <a:ea typeface="+mn-ea"/>
          <a:cs typeface="+mn-cs"/>
        </a:defRPr>
      </a:lvl1pPr>
      <a:lvl2pPr marL="315913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Wingdings" panose="05000000000000000000" pitchFamily="2" charset="2"/>
        <a:buChar char=""/>
        <a:defRPr sz="2000" kern="1200">
          <a:solidFill>
            <a:srgbClr val="666666"/>
          </a:solidFill>
          <a:latin typeface="+mn-lt"/>
          <a:ea typeface="+mn-ea"/>
          <a:cs typeface="+mn-cs"/>
        </a:defRPr>
      </a:lvl2pPr>
      <a:lvl3pPr marL="582613" indent="-2508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800" kern="1200">
          <a:solidFill>
            <a:srgbClr val="666666"/>
          </a:solidFill>
          <a:latin typeface="+mn-lt"/>
          <a:ea typeface="+mn-ea"/>
          <a:cs typeface="+mn-cs"/>
        </a:defRPr>
      </a:lvl3pPr>
      <a:lvl4pPr marL="839788" indent="-233363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055688" indent="-200025" algn="l" defTabSz="914400" rtl="0" eaLnBrk="1" latinLnBrk="0" hangingPunct="1">
        <a:lnSpc>
          <a:spcPct val="100000"/>
        </a:lnSpc>
        <a:spcBef>
          <a:spcPts val="1000"/>
        </a:spcBef>
        <a:buClr>
          <a:srgbClr val="666666"/>
        </a:buClr>
        <a:buFont typeface="Arial" panose="020B0604020202020204" pitchFamily="34" charset="0"/>
        <a:buChar char="−"/>
        <a:defRPr sz="14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slideLayout" Target="../slideLayouts/slideLayout42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notesSlide" Target="../notesSlides/notesSlide2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tags" Target="../tags/tag308.xml"/><Relationship Id="rId21" Type="http://schemas.openxmlformats.org/officeDocument/2006/relationships/tags" Target="../tags/tag212.xml"/><Relationship Id="rId42" Type="http://schemas.openxmlformats.org/officeDocument/2006/relationships/tags" Target="../tags/tag233.xml"/><Relationship Id="rId63" Type="http://schemas.openxmlformats.org/officeDocument/2006/relationships/tags" Target="../tags/tag254.xml"/><Relationship Id="rId84" Type="http://schemas.openxmlformats.org/officeDocument/2006/relationships/tags" Target="../tags/tag275.xml"/><Relationship Id="rId138" Type="http://schemas.openxmlformats.org/officeDocument/2006/relationships/tags" Target="../tags/tag329.xml"/><Relationship Id="rId159" Type="http://schemas.openxmlformats.org/officeDocument/2006/relationships/tags" Target="../tags/tag350.xml"/><Relationship Id="rId170" Type="http://schemas.openxmlformats.org/officeDocument/2006/relationships/tags" Target="../tags/tag361.xml"/><Relationship Id="rId191" Type="http://schemas.openxmlformats.org/officeDocument/2006/relationships/tags" Target="../tags/tag382.xml"/><Relationship Id="rId205" Type="http://schemas.openxmlformats.org/officeDocument/2006/relationships/tags" Target="../tags/tag396.xml"/><Relationship Id="rId107" Type="http://schemas.openxmlformats.org/officeDocument/2006/relationships/tags" Target="../tags/tag298.xml"/><Relationship Id="rId11" Type="http://schemas.openxmlformats.org/officeDocument/2006/relationships/tags" Target="../tags/tag202.xml"/><Relationship Id="rId32" Type="http://schemas.openxmlformats.org/officeDocument/2006/relationships/tags" Target="../tags/tag223.xml"/><Relationship Id="rId53" Type="http://schemas.openxmlformats.org/officeDocument/2006/relationships/tags" Target="../tags/tag244.xml"/><Relationship Id="rId74" Type="http://schemas.openxmlformats.org/officeDocument/2006/relationships/tags" Target="../tags/tag265.xml"/><Relationship Id="rId128" Type="http://schemas.openxmlformats.org/officeDocument/2006/relationships/tags" Target="../tags/tag319.xml"/><Relationship Id="rId149" Type="http://schemas.openxmlformats.org/officeDocument/2006/relationships/tags" Target="../tags/tag340.xml"/><Relationship Id="rId5" Type="http://schemas.openxmlformats.org/officeDocument/2006/relationships/tags" Target="../tags/tag196.xml"/><Relationship Id="rId95" Type="http://schemas.openxmlformats.org/officeDocument/2006/relationships/tags" Target="../tags/tag286.xml"/><Relationship Id="rId160" Type="http://schemas.openxmlformats.org/officeDocument/2006/relationships/tags" Target="../tags/tag351.xml"/><Relationship Id="rId181" Type="http://schemas.openxmlformats.org/officeDocument/2006/relationships/tags" Target="../tags/tag372.xml"/><Relationship Id="rId216" Type="http://schemas.openxmlformats.org/officeDocument/2006/relationships/slideLayout" Target="../slideLayouts/slideLayout42.xml"/><Relationship Id="rId22" Type="http://schemas.openxmlformats.org/officeDocument/2006/relationships/tags" Target="../tags/tag213.xml"/><Relationship Id="rId43" Type="http://schemas.openxmlformats.org/officeDocument/2006/relationships/tags" Target="../tags/tag234.xml"/><Relationship Id="rId64" Type="http://schemas.openxmlformats.org/officeDocument/2006/relationships/tags" Target="../tags/tag255.xml"/><Relationship Id="rId118" Type="http://schemas.openxmlformats.org/officeDocument/2006/relationships/tags" Target="../tags/tag309.xml"/><Relationship Id="rId139" Type="http://schemas.openxmlformats.org/officeDocument/2006/relationships/tags" Target="../tags/tag330.xml"/><Relationship Id="rId85" Type="http://schemas.openxmlformats.org/officeDocument/2006/relationships/tags" Target="../tags/tag276.xml"/><Relationship Id="rId150" Type="http://schemas.openxmlformats.org/officeDocument/2006/relationships/tags" Target="../tags/tag341.xml"/><Relationship Id="rId171" Type="http://schemas.openxmlformats.org/officeDocument/2006/relationships/tags" Target="../tags/tag362.xml"/><Relationship Id="rId192" Type="http://schemas.openxmlformats.org/officeDocument/2006/relationships/tags" Target="../tags/tag383.xml"/><Relationship Id="rId206" Type="http://schemas.openxmlformats.org/officeDocument/2006/relationships/tags" Target="../tags/tag397.xml"/><Relationship Id="rId12" Type="http://schemas.openxmlformats.org/officeDocument/2006/relationships/tags" Target="../tags/tag203.xml"/><Relationship Id="rId33" Type="http://schemas.openxmlformats.org/officeDocument/2006/relationships/tags" Target="../tags/tag224.xml"/><Relationship Id="rId108" Type="http://schemas.openxmlformats.org/officeDocument/2006/relationships/tags" Target="../tags/tag299.xml"/><Relationship Id="rId129" Type="http://schemas.openxmlformats.org/officeDocument/2006/relationships/tags" Target="../tags/tag320.xml"/><Relationship Id="rId54" Type="http://schemas.openxmlformats.org/officeDocument/2006/relationships/tags" Target="../tags/tag245.xml"/><Relationship Id="rId75" Type="http://schemas.openxmlformats.org/officeDocument/2006/relationships/tags" Target="../tags/tag266.xml"/><Relationship Id="rId96" Type="http://schemas.openxmlformats.org/officeDocument/2006/relationships/tags" Target="../tags/tag287.xml"/><Relationship Id="rId140" Type="http://schemas.openxmlformats.org/officeDocument/2006/relationships/tags" Target="../tags/tag331.xml"/><Relationship Id="rId161" Type="http://schemas.openxmlformats.org/officeDocument/2006/relationships/tags" Target="../tags/tag352.xml"/><Relationship Id="rId182" Type="http://schemas.openxmlformats.org/officeDocument/2006/relationships/tags" Target="../tags/tag373.xml"/><Relationship Id="rId217" Type="http://schemas.openxmlformats.org/officeDocument/2006/relationships/notesSlide" Target="../notesSlides/notesSlide3.xml"/><Relationship Id="rId6" Type="http://schemas.openxmlformats.org/officeDocument/2006/relationships/tags" Target="../tags/tag197.xml"/><Relationship Id="rId23" Type="http://schemas.openxmlformats.org/officeDocument/2006/relationships/tags" Target="../tags/tag214.xml"/><Relationship Id="rId119" Type="http://schemas.openxmlformats.org/officeDocument/2006/relationships/tags" Target="../tags/tag310.xml"/><Relationship Id="rId44" Type="http://schemas.openxmlformats.org/officeDocument/2006/relationships/tags" Target="../tags/tag235.xml"/><Relationship Id="rId65" Type="http://schemas.openxmlformats.org/officeDocument/2006/relationships/tags" Target="../tags/tag256.xml"/><Relationship Id="rId86" Type="http://schemas.openxmlformats.org/officeDocument/2006/relationships/tags" Target="../tags/tag277.xml"/><Relationship Id="rId130" Type="http://schemas.openxmlformats.org/officeDocument/2006/relationships/tags" Target="../tags/tag321.xml"/><Relationship Id="rId151" Type="http://schemas.openxmlformats.org/officeDocument/2006/relationships/tags" Target="../tags/tag342.xml"/><Relationship Id="rId172" Type="http://schemas.openxmlformats.org/officeDocument/2006/relationships/tags" Target="../tags/tag363.xml"/><Relationship Id="rId193" Type="http://schemas.openxmlformats.org/officeDocument/2006/relationships/tags" Target="../tags/tag384.xml"/><Relationship Id="rId207" Type="http://schemas.openxmlformats.org/officeDocument/2006/relationships/tags" Target="../tags/tag398.xml"/><Relationship Id="rId13" Type="http://schemas.openxmlformats.org/officeDocument/2006/relationships/tags" Target="../tags/tag204.xml"/><Relationship Id="rId109" Type="http://schemas.openxmlformats.org/officeDocument/2006/relationships/tags" Target="../tags/tag300.xml"/><Relationship Id="rId34" Type="http://schemas.openxmlformats.org/officeDocument/2006/relationships/tags" Target="../tags/tag225.xml"/><Relationship Id="rId55" Type="http://schemas.openxmlformats.org/officeDocument/2006/relationships/tags" Target="../tags/tag246.xml"/><Relationship Id="rId76" Type="http://schemas.openxmlformats.org/officeDocument/2006/relationships/tags" Target="../tags/tag267.xml"/><Relationship Id="rId97" Type="http://schemas.openxmlformats.org/officeDocument/2006/relationships/tags" Target="../tags/tag288.xml"/><Relationship Id="rId120" Type="http://schemas.openxmlformats.org/officeDocument/2006/relationships/tags" Target="../tags/tag311.xml"/><Relationship Id="rId141" Type="http://schemas.openxmlformats.org/officeDocument/2006/relationships/tags" Target="../tags/tag332.xml"/><Relationship Id="rId7" Type="http://schemas.openxmlformats.org/officeDocument/2006/relationships/tags" Target="../tags/tag198.xml"/><Relationship Id="rId162" Type="http://schemas.openxmlformats.org/officeDocument/2006/relationships/tags" Target="../tags/tag353.xml"/><Relationship Id="rId183" Type="http://schemas.openxmlformats.org/officeDocument/2006/relationships/tags" Target="../tags/tag374.xml"/><Relationship Id="rId24" Type="http://schemas.openxmlformats.org/officeDocument/2006/relationships/tags" Target="../tags/tag215.xml"/><Relationship Id="rId45" Type="http://schemas.openxmlformats.org/officeDocument/2006/relationships/tags" Target="../tags/tag236.xml"/><Relationship Id="rId66" Type="http://schemas.openxmlformats.org/officeDocument/2006/relationships/tags" Target="../tags/tag257.xml"/><Relationship Id="rId87" Type="http://schemas.openxmlformats.org/officeDocument/2006/relationships/tags" Target="../tags/tag278.xml"/><Relationship Id="rId110" Type="http://schemas.openxmlformats.org/officeDocument/2006/relationships/tags" Target="../tags/tag301.xml"/><Relationship Id="rId131" Type="http://schemas.openxmlformats.org/officeDocument/2006/relationships/tags" Target="../tags/tag322.xml"/><Relationship Id="rId152" Type="http://schemas.openxmlformats.org/officeDocument/2006/relationships/tags" Target="../tags/tag343.xml"/><Relationship Id="rId173" Type="http://schemas.openxmlformats.org/officeDocument/2006/relationships/tags" Target="../tags/tag364.xml"/><Relationship Id="rId194" Type="http://schemas.openxmlformats.org/officeDocument/2006/relationships/tags" Target="../tags/tag385.xml"/><Relationship Id="rId208" Type="http://schemas.openxmlformats.org/officeDocument/2006/relationships/tags" Target="../tags/tag399.xml"/><Relationship Id="rId14" Type="http://schemas.openxmlformats.org/officeDocument/2006/relationships/tags" Target="../tags/tag205.xml"/><Relationship Id="rId30" Type="http://schemas.openxmlformats.org/officeDocument/2006/relationships/tags" Target="../tags/tag221.xml"/><Relationship Id="rId35" Type="http://schemas.openxmlformats.org/officeDocument/2006/relationships/tags" Target="../tags/tag226.xml"/><Relationship Id="rId56" Type="http://schemas.openxmlformats.org/officeDocument/2006/relationships/tags" Target="../tags/tag247.xml"/><Relationship Id="rId77" Type="http://schemas.openxmlformats.org/officeDocument/2006/relationships/tags" Target="../tags/tag268.xml"/><Relationship Id="rId100" Type="http://schemas.openxmlformats.org/officeDocument/2006/relationships/tags" Target="../tags/tag291.xml"/><Relationship Id="rId105" Type="http://schemas.openxmlformats.org/officeDocument/2006/relationships/tags" Target="../tags/tag296.xml"/><Relationship Id="rId126" Type="http://schemas.openxmlformats.org/officeDocument/2006/relationships/tags" Target="../tags/tag317.xml"/><Relationship Id="rId147" Type="http://schemas.openxmlformats.org/officeDocument/2006/relationships/tags" Target="../tags/tag338.xml"/><Relationship Id="rId168" Type="http://schemas.openxmlformats.org/officeDocument/2006/relationships/tags" Target="../tags/tag359.xml"/><Relationship Id="rId8" Type="http://schemas.openxmlformats.org/officeDocument/2006/relationships/tags" Target="../tags/tag199.xml"/><Relationship Id="rId51" Type="http://schemas.openxmlformats.org/officeDocument/2006/relationships/tags" Target="../tags/tag242.xml"/><Relationship Id="rId72" Type="http://schemas.openxmlformats.org/officeDocument/2006/relationships/tags" Target="../tags/tag263.xml"/><Relationship Id="rId93" Type="http://schemas.openxmlformats.org/officeDocument/2006/relationships/tags" Target="../tags/tag284.xml"/><Relationship Id="rId98" Type="http://schemas.openxmlformats.org/officeDocument/2006/relationships/tags" Target="../tags/tag289.xml"/><Relationship Id="rId121" Type="http://schemas.openxmlformats.org/officeDocument/2006/relationships/tags" Target="../tags/tag312.xml"/><Relationship Id="rId142" Type="http://schemas.openxmlformats.org/officeDocument/2006/relationships/tags" Target="../tags/tag333.xml"/><Relationship Id="rId163" Type="http://schemas.openxmlformats.org/officeDocument/2006/relationships/tags" Target="../tags/tag354.xml"/><Relationship Id="rId184" Type="http://schemas.openxmlformats.org/officeDocument/2006/relationships/tags" Target="../tags/tag375.xml"/><Relationship Id="rId189" Type="http://schemas.openxmlformats.org/officeDocument/2006/relationships/tags" Target="../tags/tag380.xml"/><Relationship Id="rId3" Type="http://schemas.openxmlformats.org/officeDocument/2006/relationships/tags" Target="../tags/tag194.xml"/><Relationship Id="rId214" Type="http://schemas.openxmlformats.org/officeDocument/2006/relationships/tags" Target="../tags/tag405.xml"/><Relationship Id="rId25" Type="http://schemas.openxmlformats.org/officeDocument/2006/relationships/tags" Target="../tags/tag216.xml"/><Relationship Id="rId46" Type="http://schemas.openxmlformats.org/officeDocument/2006/relationships/tags" Target="../tags/tag237.xml"/><Relationship Id="rId67" Type="http://schemas.openxmlformats.org/officeDocument/2006/relationships/tags" Target="../tags/tag258.xml"/><Relationship Id="rId116" Type="http://schemas.openxmlformats.org/officeDocument/2006/relationships/tags" Target="../tags/tag307.xml"/><Relationship Id="rId137" Type="http://schemas.openxmlformats.org/officeDocument/2006/relationships/tags" Target="../tags/tag328.xml"/><Relationship Id="rId158" Type="http://schemas.openxmlformats.org/officeDocument/2006/relationships/tags" Target="../tags/tag349.xml"/><Relationship Id="rId20" Type="http://schemas.openxmlformats.org/officeDocument/2006/relationships/tags" Target="../tags/tag211.xml"/><Relationship Id="rId41" Type="http://schemas.openxmlformats.org/officeDocument/2006/relationships/tags" Target="../tags/tag232.xml"/><Relationship Id="rId62" Type="http://schemas.openxmlformats.org/officeDocument/2006/relationships/tags" Target="../tags/tag253.xml"/><Relationship Id="rId83" Type="http://schemas.openxmlformats.org/officeDocument/2006/relationships/tags" Target="../tags/tag274.xml"/><Relationship Id="rId88" Type="http://schemas.openxmlformats.org/officeDocument/2006/relationships/tags" Target="../tags/tag279.xml"/><Relationship Id="rId111" Type="http://schemas.openxmlformats.org/officeDocument/2006/relationships/tags" Target="../tags/tag302.xml"/><Relationship Id="rId132" Type="http://schemas.openxmlformats.org/officeDocument/2006/relationships/tags" Target="../tags/tag323.xml"/><Relationship Id="rId153" Type="http://schemas.openxmlformats.org/officeDocument/2006/relationships/tags" Target="../tags/tag344.xml"/><Relationship Id="rId174" Type="http://schemas.openxmlformats.org/officeDocument/2006/relationships/tags" Target="../tags/tag365.xml"/><Relationship Id="rId179" Type="http://schemas.openxmlformats.org/officeDocument/2006/relationships/tags" Target="../tags/tag370.xml"/><Relationship Id="rId195" Type="http://schemas.openxmlformats.org/officeDocument/2006/relationships/tags" Target="../tags/tag386.xml"/><Relationship Id="rId209" Type="http://schemas.openxmlformats.org/officeDocument/2006/relationships/tags" Target="../tags/tag400.xml"/><Relationship Id="rId190" Type="http://schemas.openxmlformats.org/officeDocument/2006/relationships/tags" Target="../tags/tag381.xml"/><Relationship Id="rId204" Type="http://schemas.openxmlformats.org/officeDocument/2006/relationships/tags" Target="../tags/tag395.xml"/><Relationship Id="rId15" Type="http://schemas.openxmlformats.org/officeDocument/2006/relationships/tags" Target="../tags/tag206.xml"/><Relationship Id="rId36" Type="http://schemas.openxmlformats.org/officeDocument/2006/relationships/tags" Target="../tags/tag227.xml"/><Relationship Id="rId57" Type="http://schemas.openxmlformats.org/officeDocument/2006/relationships/tags" Target="../tags/tag248.xml"/><Relationship Id="rId106" Type="http://schemas.openxmlformats.org/officeDocument/2006/relationships/tags" Target="../tags/tag297.xml"/><Relationship Id="rId127" Type="http://schemas.openxmlformats.org/officeDocument/2006/relationships/tags" Target="../tags/tag318.xml"/><Relationship Id="rId10" Type="http://schemas.openxmlformats.org/officeDocument/2006/relationships/tags" Target="../tags/tag201.xml"/><Relationship Id="rId31" Type="http://schemas.openxmlformats.org/officeDocument/2006/relationships/tags" Target="../tags/tag222.xml"/><Relationship Id="rId52" Type="http://schemas.openxmlformats.org/officeDocument/2006/relationships/tags" Target="../tags/tag243.xml"/><Relationship Id="rId73" Type="http://schemas.openxmlformats.org/officeDocument/2006/relationships/tags" Target="../tags/tag264.xml"/><Relationship Id="rId78" Type="http://schemas.openxmlformats.org/officeDocument/2006/relationships/tags" Target="../tags/tag269.xml"/><Relationship Id="rId94" Type="http://schemas.openxmlformats.org/officeDocument/2006/relationships/tags" Target="../tags/tag285.xml"/><Relationship Id="rId99" Type="http://schemas.openxmlformats.org/officeDocument/2006/relationships/tags" Target="../tags/tag290.xml"/><Relationship Id="rId101" Type="http://schemas.openxmlformats.org/officeDocument/2006/relationships/tags" Target="../tags/tag292.xml"/><Relationship Id="rId122" Type="http://schemas.openxmlformats.org/officeDocument/2006/relationships/tags" Target="../tags/tag313.xml"/><Relationship Id="rId143" Type="http://schemas.openxmlformats.org/officeDocument/2006/relationships/tags" Target="../tags/tag334.xml"/><Relationship Id="rId148" Type="http://schemas.openxmlformats.org/officeDocument/2006/relationships/tags" Target="../tags/tag339.xml"/><Relationship Id="rId164" Type="http://schemas.openxmlformats.org/officeDocument/2006/relationships/tags" Target="../tags/tag355.xml"/><Relationship Id="rId169" Type="http://schemas.openxmlformats.org/officeDocument/2006/relationships/tags" Target="../tags/tag360.xml"/><Relationship Id="rId185" Type="http://schemas.openxmlformats.org/officeDocument/2006/relationships/tags" Target="../tags/tag376.xml"/><Relationship Id="rId4" Type="http://schemas.openxmlformats.org/officeDocument/2006/relationships/tags" Target="../tags/tag195.xml"/><Relationship Id="rId9" Type="http://schemas.openxmlformats.org/officeDocument/2006/relationships/tags" Target="../tags/tag200.xml"/><Relationship Id="rId180" Type="http://schemas.openxmlformats.org/officeDocument/2006/relationships/tags" Target="../tags/tag371.xml"/><Relationship Id="rId210" Type="http://schemas.openxmlformats.org/officeDocument/2006/relationships/tags" Target="../tags/tag401.xml"/><Relationship Id="rId215" Type="http://schemas.openxmlformats.org/officeDocument/2006/relationships/tags" Target="../tags/tag406.xml"/><Relationship Id="rId26" Type="http://schemas.openxmlformats.org/officeDocument/2006/relationships/tags" Target="../tags/tag217.xml"/><Relationship Id="rId47" Type="http://schemas.openxmlformats.org/officeDocument/2006/relationships/tags" Target="../tags/tag238.xml"/><Relationship Id="rId68" Type="http://schemas.openxmlformats.org/officeDocument/2006/relationships/tags" Target="../tags/tag259.xml"/><Relationship Id="rId89" Type="http://schemas.openxmlformats.org/officeDocument/2006/relationships/tags" Target="../tags/tag280.xml"/><Relationship Id="rId112" Type="http://schemas.openxmlformats.org/officeDocument/2006/relationships/tags" Target="../tags/tag303.xml"/><Relationship Id="rId133" Type="http://schemas.openxmlformats.org/officeDocument/2006/relationships/tags" Target="../tags/tag324.xml"/><Relationship Id="rId154" Type="http://schemas.openxmlformats.org/officeDocument/2006/relationships/tags" Target="../tags/tag345.xml"/><Relationship Id="rId175" Type="http://schemas.openxmlformats.org/officeDocument/2006/relationships/tags" Target="../tags/tag366.xml"/><Relationship Id="rId196" Type="http://schemas.openxmlformats.org/officeDocument/2006/relationships/tags" Target="../tags/tag387.xml"/><Relationship Id="rId200" Type="http://schemas.openxmlformats.org/officeDocument/2006/relationships/tags" Target="../tags/tag391.xml"/><Relationship Id="rId16" Type="http://schemas.openxmlformats.org/officeDocument/2006/relationships/tags" Target="../tags/tag207.xml"/><Relationship Id="rId37" Type="http://schemas.openxmlformats.org/officeDocument/2006/relationships/tags" Target="../tags/tag228.xml"/><Relationship Id="rId58" Type="http://schemas.openxmlformats.org/officeDocument/2006/relationships/tags" Target="../tags/tag249.xml"/><Relationship Id="rId79" Type="http://schemas.openxmlformats.org/officeDocument/2006/relationships/tags" Target="../tags/tag270.xml"/><Relationship Id="rId102" Type="http://schemas.openxmlformats.org/officeDocument/2006/relationships/tags" Target="../tags/tag293.xml"/><Relationship Id="rId123" Type="http://schemas.openxmlformats.org/officeDocument/2006/relationships/tags" Target="../tags/tag314.xml"/><Relationship Id="rId144" Type="http://schemas.openxmlformats.org/officeDocument/2006/relationships/tags" Target="../tags/tag335.xml"/><Relationship Id="rId90" Type="http://schemas.openxmlformats.org/officeDocument/2006/relationships/tags" Target="../tags/tag281.xml"/><Relationship Id="rId165" Type="http://schemas.openxmlformats.org/officeDocument/2006/relationships/tags" Target="../tags/tag356.xml"/><Relationship Id="rId186" Type="http://schemas.openxmlformats.org/officeDocument/2006/relationships/tags" Target="../tags/tag377.xml"/><Relationship Id="rId211" Type="http://schemas.openxmlformats.org/officeDocument/2006/relationships/tags" Target="../tags/tag402.xml"/><Relationship Id="rId27" Type="http://schemas.openxmlformats.org/officeDocument/2006/relationships/tags" Target="../tags/tag218.xml"/><Relationship Id="rId48" Type="http://schemas.openxmlformats.org/officeDocument/2006/relationships/tags" Target="../tags/tag239.xml"/><Relationship Id="rId69" Type="http://schemas.openxmlformats.org/officeDocument/2006/relationships/tags" Target="../tags/tag260.xml"/><Relationship Id="rId113" Type="http://schemas.openxmlformats.org/officeDocument/2006/relationships/tags" Target="../tags/tag304.xml"/><Relationship Id="rId134" Type="http://schemas.openxmlformats.org/officeDocument/2006/relationships/tags" Target="../tags/tag325.xml"/><Relationship Id="rId80" Type="http://schemas.openxmlformats.org/officeDocument/2006/relationships/tags" Target="../tags/tag271.xml"/><Relationship Id="rId155" Type="http://schemas.openxmlformats.org/officeDocument/2006/relationships/tags" Target="../tags/tag346.xml"/><Relationship Id="rId176" Type="http://schemas.openxmlformats.org/officeDocument/2006/relationships/tags" Target="../tags/tag367.xml"/><Relationship Id="rId197" Type="http://schemas.openxmlformats.org/officeDocument/2006/relationships/tags" Target="../tags/tag388.xml"/><Relationship Id="rId201" Type="http://schemas.openxmlformats.org/officeDocument/2006/relationships/tags" Target="../tags/tag392.xml"/><Relationship Id="rId17" Type="http://schemas.openxmlformats.org/officeDocument/2006/relationships/tags" Target="../tags/tag208.xml"/><Relationship Id="rId38" Type="http://schemas.openxmlformats.org/officeDocument/2006/relationships/tags" Target="../tags/tag229.xml"/><Relationship Id="rId59" Type="http://schemas.openxmlformats.org/officeDocument/2006/relationships/tags" Target="../tags/tag250.xml"/><Relationship Id="rId103" Type="http://schemas.openxmlformats.org/officeDocument/2006/relationships/tags" Target="../tags/tag294.xml"/><Relationship Id="rId124" Type="http://schemas.openxmlformats.org/officeDocument/2006/relationships/tags" Target="../tags/tag315.xml"/><Relationship Id="rId70" Type="http://schemas.openxmlformats.org/officeDocument/2006/relationships/tags" Target="../tags/tag261.xml"/><Relationship Id="rId91" Type="http://schemas.openxmlformats.org/officeDocument/2006/relationships/tags" Target="../tags/tag282.xml"/><Relationship Id="rId145" Type="http://schemas.openxmlformats.org/officeDocument/2006/relationships/tags" Target="../tags/tag336.xml"/><Relationship Id="rId166" Type="http://schemas.openxmlformats.org/officeDocument/2006/relationships/tags" Target="../tags/tag357.xml"/><Relationship Id="rId187" Type="http://schemas.openxmlformats.org/officeDocument/2006/relationships/tags" Target="../tags/tag378.xml"/><Relationship Id="rId1" Type="http://schemas.openxmlformats.org/officeDocument/2006/relationships/tags" Target="../tags/tag192.xml"/><Relationship Id="rId212" Type="http://schemas.openxmlformats.org/officeDocument/2006/relationships/tags" Target="../tags/tag403.xml"/><Relationship Id="rId28" Type="http://schemas.openxmlformats.org/officeDocument/2006/relationships/tags" Target="../tags/tag219.xml"/><Relationship Id="rId49" Type="http://schemas.openxmlformats.org/officeDocument/2006/relationships/tags" Target="../tags/tag240.xml"/><Relationship Id="rId114" Type="http://schemas.openxmlformats.org/officeDocument/2006/relationships/tags" Target="../tags/tag305.xml"/><Relationship Id="rId60" Type="http://schemas.openxmlformats.org/officeDocument/2006/relationships/tags" Target="../tags/tag251.xml"/><Relationship Id="rId81" Type="http://schemas.openxmlformats.org/officeDocument/2006/relationships/tags" Target="../tags/tag272.xml"/><Relationship Id="rId135" Type="http://schemas.openxmlformats.org/officeDocument/2006/relationships/tags" Target="../tags/tag326.xml"/><Relationship Id="rId156" Type="http://schemas.openxmlformats.org/officeDocument/2006/relationships/tags" Target="../tags/tag347.xml"/><Relationship Id="rId177" Type="http://schemas.openxmlformats.org/officeDocument/2006/relationships/tags" Target="../tags/tag368.xml"/><Relationship Id="rId198" Type="http://schemas.openxmlformats.org/officeDocument/2006/relationships/tags" Target="../tags/tag389.xml"/><Relationship Id="rId202" Type="http://schemas.openxmlformats.org/officeDocument/2006/relationships/tags" Target="../tags/tag393.xml"/><Relationship Id="rId18" Type="http://schemas.openxmlformats.org/officeDocument/2006/relationships/tags" Target="../tags/tag209.xml"/><Relationship Id="rId39" Type="http://schemas.openxmlformats.org/officeDocument/2006/relationships/tags" Target="../tags/tag230.xml"/><Relationship Id="rId50" Type="http://schemas.openxmlformats.org/officeDocument/2006/relationships/tags" Target="../tags/tag241.xml"/><Relationship Id="rId104" Type="http://schemas.openxmlformats.org/officeDocument/2006/relationships/tags" Target="../tags/tag295.xml"/><Relationship Id="rId125" Type="http://schemas.openxmlformats.org/officeDocument/2006/relationships/tags" Target="../tags/tag316.xml"/><Relationship Id="rId146" Type="http://schemas.openxmlformats.org/officeDocument/2006/relationships/tags" Target="../tags/tag337.xml"/><Relationship Id="rId167" Type="http://schemas.openxmlformats.org/officeDocument/2006/relationships/tags" Target="../tags/tag358.xml"/><Relationship Id="rId188" Type="http://schemas.openxmlformats.org/officeDocument/2006/relationships/tags" Target="../tags/tag379.xml"/><Relationship Id="rId71" Type="http://schemas.openxmlformats.org/officeDocument/2006/relationships/tags" Target="../tags/tag262.xml"/><Relationship Id="rId92" Type="http://schemas.openxmlformats.org/officeDocument/2006/relationships/tags" Target="../tags/tag283.xml"/><Relationship Id="rId213" Type="http://schemas.openxmlformats.org/officeDocument/2006/relationships/tags" Target="../tags/tag404.xml"/><Relationship Id="rId2" Type="http://schemas.openxmlformats.org/officeDocument/2006/relationships/tags" Target="../tags/tag193.xml"/><Relationship Id="rId29" Type="http://schemas.openxmlformats.org/officeDocument/2006/relationships/tags" Target="../tags/tag220.xml"/><Relationship Id="rId40" Type="http://schemas.openxmlformats.org/officeDocument/2006/relationships/tags" Target="../tags/tag231.xml"/><Relationship Id="rId115" Type="http://schemas.openxmlformats.org/officeDocument/2006/relationships/tags" Target="../tags/tag306.xml"/><Relationship Id="rId136" Type="http://schemas.openxmlformats.org/officeDocument/2006/relationships/tags" Target="../tags/tag327.xml"/><Relationship Id="rId157" Type="http://schemas.openxmlformats.org/officeDocument/2006/relationships/tags" Target="../tags/tag348.xml"/><Relationship Id="rId178" Type="http://schemas.openxmlformats.org/officeDocument/2006/relationships/tags" Target="../tags/tag369.xml"/><Relationship Id="rId61" Type="http://schemas.openxmlformats.org/officeDocument/2006/relationships/tags" Target="../tags/tag252.xml"/><Relationship Id="rId82" Type="http://schemas.openxmlformats.org/officeDocument/2006/relationships/tags" Target="../tags/tag273.xml"/><Relationship Id="rId199" Type="http://schemas.openxmlformats.org/officeDocument/2006/relationships/tags" Target="../tags/tag390.xml"/><Relationship Id="rId203" Type="http://schemas.openxmlformats.org/officeDocument/2006/relationships/tags" Target="../tags/tag394.xml"/><Relationship Id="rId19" Type="http://schemas.openxmlformats.org/officeDocument/2006/relationships/tags" Target="../tags/tag210.xml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tags" Target="../tags/tag523.xml"/><Relationship Id="rId21" Type="http://schemas.openxmlformats.org/officeDocument/2006/relationships/tags" Target="../tags/tag427.xml"/><Relationship Id="rId42" Type="http://schemas.openxmlformats.org/officeDocument/2006/relationships/tags" Target="../tags/tag448.xml"/><Relationship Id="rId63" Type="http://schemas.openxmlformats.org/officeDocument/2006/relationships/tags" Target="../tags/tag469.xml"/><Relationship Id="rId84" Type="http://schemas.openxmlformats.org/officeDocument/2006/relationships/tags" Target="../tags/tag490.xml"/><Relationship Id="rId138" Type="http://schemas.openxmlformats.org/officeDocument/2006/relationships/tags" Target="../tags/tag544.xml"/><Relationship Id="rId159" Type="http://schemas.openxmlformats.org/officeDocument/2006/relationships/tags" Target="../tags/tag565.xml"/><Relationship Id="rId170" Type="http://schemas.openxmlformats.org/officeDocument/2006/relationships/tags" Target="../tags/tag576.xml"/><Relationship Id="rId191" Type="http://schemas.openxmlformats.org/officeDocument/2006/relationships/tags" Target="../tags/tag597.xml"/><Relationship Id="rId205" Type="http://schemas.openxmlformats.org/officeDocument/2006/relationships/tags" Target="../tags/tag611.xml"/><Relationship Id="rId226" Type="http://schemas.openxmlformats.org/officeDocument/2006/relationships/slideLayout" Target="../slideLayouts/slideLayout42.xml"/><Relationship Id="rId107" Type="http://schemas.openxmlformats.org/officeDocument/2006/relationships/tags" Target="../tags/tag513.xml"/><Relationship Id="rId11" Type="http://schemas.openxmlformats.org/officeDocument/2006/relationships/tags" Target="../tags/tag417.xml"/><Relationship Id="rId32" Type="http://schemas.openxmlformats.org/officeDocument/2006/relationships/tags" Target="../tags/tag438.xml"/><Relationship Id="rId53" Type="http://schemas.openxmlformats.org/officeDocument/2006/relationships/tags" Target="../tags/tag459.xml"/><Relationship Id="rId74" Type="http://schemas.openxmlformats.org/officeDocument/2006/relationships/tags" Target="../tags/tag480.xml"/><Relationship Id="rId128" Type="http://schemas.openxmlformats.org/officeDocument/2006/relationships/tags" Target="../tags/tag534.xml"/><Relationship Id="rId149" Type="http://schemas.openxmlformats.org/officeDocument/2006/relationships/tags" Target="../tags/tag555.xml"/><Relationship Id="rId5" Type="http://schemas.openxmlformats.org/officeDocument/2006/relationships/tags" Target="../tags/tag411.xml"/><Relationship Id="rId95" Type="http://schemas.openxmlformats.org/officeDocument/2006/relationships/tags" Target="../tags/tag501.xml"/><Relationship Id="rId160" Type="http://schemas.openxmlformats.org/officeDocument/2006/relationships/tags" Target="../tags/tag566.xml"/><Relationship Id="rId181" Type="http://schemas.openxmlformats.org/officeDocument/2006/relationships/tags" Target="../tags/tag587.xml"/><Relationship Id="rId216" Type="http://schemas.openxmlformats.org/officeDocument/2006/relationships/tags" Target="../tags/tag622.xml"/><Relationship Id="rId22" Type="http://schemas.openxmlformats.org/officeDocument/2006/relationships/tags" Target="../tags/tag428.xml"/><Relationship Id="rId43" Type="http://schemas.openxmlformats.org/officeDocument/2006/relationships/tags" Target="../tags/tag449.xml"/><Relationship Id="rId64" Type="http://schemas.openxmlformats.org/officeDocument/2006/relationships/tags" Target="../tags/tag470.xml"/><Relationship Id="rId118" Type="http://schemas.openxmlformats.org/officeDocument/2006/relationships/tags" Target="../tags/tag524.xml"/><Relationship Id="rId139" Type="http://schemas.openxmlformats.org/officeDocument/2006/relationships/tags" Target="../tags/tag545.xml"/><Relationship Id="rId85" Type="http://schemas.openxmlformats.org/officeDocument/2006/relationships/tags" Target="../tags/tag491.xml"/><Relationship Id="rId150" Type="http://schemas.openxmlformats.org/officeDocument/2006/relationships/tags" Target="../tags/tag556.xml"/><Relationship Id="rId171" Type="http://schemas.openxmlformats.org/officeDocument/2006/relationships/tags" Target="../tags/tag577.xml"/><Relationship Id="rId192" Type="http://schemas.openxmlformats.org/officeDocument/2006/relationships/tags" Target="../tags/tag598.xml"/><Relationship Id="rId206" Type="http://schemas.openxmlformats.org/officeDocument/2006/relationships/tags" Target="../tags/tag612.xml"/><Relationship Id="rId227" Type="http://schemas.openxmlformats.org/officeDocument/2006/relationships/notesSlide" Target="../notesSlides/notesSlide4.xml"/><Relationship Id="rId12" Type="http://schemas.openxmlformats.org/officeDocument/2006/relationships/tags" Target="../tags/tag418.xml"/><Relationship Id="rId33" Type="http://schemas.openxmlformats.org/officeDocument/2006/relationships/tags" Target="../tags/tag439.xml"/><Relationship Id="rId108" Type="http://schemas.openxmlformats.org/officeDocument/2006/relationships/tags" Target="../tags/tag514.xml"/><Relationship Id="rId129" Type="http://schemas.openxmlformats.org/officeDocument/2006/relationships/tags" Target="../tags/tag535.xml"/><Relationship Id="rId54" Type="http://schemas.openxmlformats.org/officeDocument/2006/relationships/tags" Target="../tags/tag460.xml"/><Relationship Id="rId75" Type="http://schemas.openxmlformats.org/officeDocument/2006/relationships/tags" Target="../tags/tag481.xml"/><Relationship Id="rId96" Type="http://schemas.openxmlformats.org/officeDocument/2006/relationships/tags" Target="../tags/tag502.xml"/><Relationship Id="rId140" Type="http://schemas.openxmlformats.org/officeDocument/2006/relationships/tags" Target="../tags/tag546.xml"/><Relationship Id="rId161" Type="http://schemas.openxmlformats.org/officeDocument/2006/relationships/tags" Target="../tags/tag567.xml"/><Relationship Id="rId182" Type="http://schemas.openxmlformats.org/officeDocument/2006/relationships/tags" Target="../tags/tag588.xml"/><Relationship Id="rId217" Type="http://schemas.openxmlformats.org/officeDocument/2006/relationships/tags" Target="../tags/tag623.xml"/><Relationship Id="rId6" Type="http://schemas.openxmlformats.org/officeDocument/2006/relationships/tags" Target="../tags/tag412.xml"/><Relationship Id="rId23" Type="http://schemas.openxmlformats.org/officeDocument/2006/relationships/tags" Target="../tags/tag429.xml"/><Relationship Id="rId119" Type="http://schemas.openxmlformats.org/officeDocument/2006/relationships/tags" Target="../tags/tag525.xml"/><Relationship Id="rId44" Type="http://schemas.openxmlformats.org/officeDocument/2006/relationships/tags" Target="../tags/tag450.xml"/><Relationship Id="rId65" Type="http://schemas.openxmlformats.org/officeDocument/2006/relationships/tags" Target="../tags/tag471.xml"/><Relationship Id="rId86" Type="http://schemas.openxmlformats.org/officeDocument/2006/relationships/tags" Target="../tags/tag492.xml"/><Relationship Id="rId130" Type="http://schemas.openxmlformats.org/officeDocument/2006/relationships/tags" Target="../tags/tag536.xml"/><Relationship Id="rId151" Type="http://schemas.openxmlformats.org/officeDocument/2006/relationships/tags" Target="../tags/tag557.xml"/><Relationship Id="rId172" Type="http://schemas.openxmlformats.org/officeDocument/2006/relationships/tags" Target="../tags/tag578.xml"/><Relationship Id="rId193" Type="http://schemas.openxmlformats.org/officeDocument/2006/relationships/tags" Target="../tags/tag599.xml"/><Relationship Id="rId207" Type="http://schemas.openxmlformats.org/officeDocument/2006/relationships/tags" Target="../tags/tag613.xml"/><Relationship Id="rId13" Type="http://schemas.openxmlformats.org/officeDocument/2006/relationships/tags" Target="../tags/tag419.xml"/><Relationship Id="rId109" Type="http://schemas.openxmlformats.org/officeDocument/2006/relationships/tags" Target="../tags/tag515.xml"/><Relationship Id="rId34" Type="http://schemas.openxmlformats.org/officeDocument/2006/relationships/tags" Target="../tags/tag440.xml"/><Relationship Id="rId55" Type="http://schemas.openxmlformats.org/officeDocument/2006/relationships/tags" Target="../tags/tag461.xml"/><Relationship Id="rId76" Type="http://schemas.openxmlformats.org/officeDocument/2006/relationships/tags" Target="../tags/tag482.xml"/><Relationship Id="rId97" Type="http://schemas.openxmlformats.org/officeDocument/2006/relationships/tags" Target="../tags/tag503.xml"/><Relationship Id="rId120" Type="http://schemas.openxmlformats.org/officeDocument/2006/relationships/tags" Target="../tags/tag526.xml"/><Relationship Id="rId141" Type="http://schemas.openxmlformats.org/officeDocument/2006/relationships/tags" Target="../tags/tag547.xml"/><Relationship Id="rId7" Type="http://schemas.openxmlformats.org/officeDocument/2006/relationships/tags" Target="../tags/tag413.xml"/><Relationship Id="rId162" Type="http://schemas.openxmlformats.org/officeDocument/2006/relationships/tags" Target="../tags/tag568.xml"/><Relationship Id="rId183" Type="http://schemas.openxmlformats.org/officeDocument/2006/relationships/tags" Target="../tags/tag589.xml"/><Relationship Id="rId218" Type="http://schemas.openxmlformats.org/officeDocument/2006/relationships/tags" Target="../tags/tag624.xml"/><Relationship Id="rId24" Type="http://schemas.openxmlformats.org/officeDocument/2006/relationships/tags" Target="../tags/tag430.xml"/><Relationship Id="rId45" Type="http://schemas.openxmlformats.org/officeDocument/2006/relationships/tags" Target="../tags/tag451.xml"/><Relationship Id="rId66" Type="http://schemas.openxmlformats.org/officeDocument/2006/relationships/tags" Target="../tags/tag472.xml"/><Relationship Id="rId87" Type="http://schemas.openxmlformats.org/officeDocument/2006/relationships/tags" Target="../tags/tag493.xml"/><Relationship Id="rId110" Type="http://schemas.openxmlformats.org/officeDocument/2006/relationships/tags" Target="../tags/tag516.xml"/><Relationship Id="rId131" Type="http://schemas.openxmlformats.org/officeDocument/2006/relationships/tags" Target="../tags/tag537.xml"/><Relationship Id="rId152" Type="http://schemas.openxmlformats.org/officeDocument/2006/relationships/tags" Target="../tags/tag558.xml"/><Relationship Id="rId173" Type="http://schemas.openxmlformats.org/officeDocument/2006/relationships/tags" Target="../tags/tag579.xml"/><Relationship Id="rId194" Type="http://schemas.openxmlformats.org/officeDocument/2006/relationships/tags" Target="../tags/tag600.xml"/><Relationship Id="rId208" Type="http://schemas.openxmlformats.org/officeDocument/2006/relationships/tags" Target="../tags/tag614.xml"/><Relationship Id="rId14" Type="http://schemas.openxmlformats.org/officeDocument/2006/relationships/tags" Target="../tags/tag420.xml"/><Relationship Id="rId35" Type="http://schemas.openxmlformats.org/officeDocument/2006/relationships/tags" Target="../tags/tag441.xml"/><Relationship Id="rId56" Type="http://schemas.openxmlformats.org/officeDocument/2006/relationships/tags" Target="../tags/tag462.xml"/><Relationship Id="rId77" Type="http://schemas.openxmlformats.org/officeDocument/2006/relationships/tags" Target="../tags/tag483.xml"/><Relationship Id="rId100" Type="http://schemas.openxmlformats.org/officeDocument/2006/relationships/tags" Target="../tags/tag506.xml"/><Relationship Id="rId8" Type="http://schemas.openxmlformats.org/officeDocument/2006/relationships/tags" Target="../tags/tag414.xml"/><Relationship Id="rId98" Type="http://schemas.openxmlformats.org/officeDocument/2006/relationships/tags" Target="../tags/tag504.xml"/><Relationship Id="rId121" Type="http://schemas.openxmlformats.org/officeDocument/2006/relationships/tags" Target="../tags/tag527.xml"/><Relationship Id="rId142" Type="http://schemas.openxmlformats.org/officeDocument/2006/relationships/tags" Target="../tags/tag548.xml"/><Relationship Id="rId163" Type="http://schemas.openxmlformats.org/officeDocument/2006/relationships/tags" Target="../tags/tag569.xml"/><Relationship Id="rId184" Type="http://schemas.openxmlformats.org/officeDocument/2006/relationships/tags" Target="../tags/tag590.xml"/><Relationship Id="rId219" Type="http://schemas.openxmlformats.org/officeDocument/2006/relationships/tags" Target="../tags/tag625.xml"/><Relationship Id="rId3" Type="http://schemas.openxmlformats.org/officeDocument/2006/relationships/tags" Target="../tags/tag409.xml"/><Relationship Id="rId214" Type="http://schemas.openxmlformats.org/officeDocument/2006/relationships/tags" Target="../tags/tag620.xml"/><Relationship Id="rId25" Type="http://schemas.openxmlformats.org/officeDocument/2006/relationships/tags" Target="../tags/tag431.xml"/><Relationship Id="rId46" Type="http://schemas.openxmlformats.org/officeDocument/2006/relationships/tags" Target="../tags/tag452.xml"/><Relationship Id="rId67" Type="http://schemas.openxmlformats.org/officeDocument/2006/relationships/tags" Target="../tags/tag473.xml"/><Relationship Id="rId116" Type="http://schemas.openxmlformats.org/officeDocument/2006/relationships/tags" Target="../tags/tag522.xml"/><Relationship Id="rId137" Type="http://schemas.openxmlformats.org/officeDocument/2006/relationships/tags" Target="../tags/tag543.xml"/><Relationship Id="rId158" Type="http://schemas.openxmlformats.org/officeDocument/2006/relationships/tags" Target="../tags/tag564.xml"/><Relationship Id="rId20" Type="http://schemas.openxmlformats.org/officeDocument/2006/relationships/tags" Target="../tags/tag426.xml"/><Relationship Id="rId41" Type="http://schemas.openxmlformats.org/officeDocument/2006/relationships/tags" Target="../tags/tag447.xml"/><Relationship Id="rId62" Type="http://schemas.openxmlformats.org/officeDocument/2006/relationships/tags" Target="../tags/tag468.xml"/><Relationship Id="rId83" Type="http://schemas.openxmlformats.org/officeDocument/2006/relationships/tags" Target="../tags/tag489.xml"/><Relationship Id="rId88" Type="http://schemas.openxmlformats.org/officeDocument/2006/relationships/tags" Target="../tags/tag494.xml"/><Relationship Id="rId111" Type="http://schemas.openxmlformats.org/officeDocument/2006/relationships/tags" Target="../tags/tag517.xml"/><Relationship Id="rId132" Type="http://schemas.openxmlformats.org/officeDocument/2006/relationships/tags" Target="../tags/tag538.xml"/><Relationship Id="rId153" Type="http://schemas.openxmlformats.org/officeDocument/2006/relationships/tags" Target="../tags/tag559.xml"/><Relationship Id="rId174" Type="http://schemas.openxmlformats.org/officeDocument/2006/relationships/tags" Target="../tags/tag580.xml"/><Relationship Id="rId179" Type="http://schemas.openxmlformats.org/officeDocument/2006/relationships/tags" Target="../tags/tag585.xml"/><Relationship Id="rId195" Type="http://schemas.openxmlformats.org/officeDocument/2006/relationships/tags" Target="../tags/tag601.xml"/><Relationship Id="rId209" Type="http://schemas.openxmlformats.org/officeDocument/2006/relationships/tags" Target="../tags/tag615.xml"/><Relationship Id="rId190" Type="http://schemas.openxmlformats.org/officeDocument/2006/relationships/tags" Target="../tags/tag596.xml"/><Relationship Id="rId204" Type="http://schemas.openxmlformats.org/officeDocument/2006/relationships/tags" Target="../tags/tag610.xml"/><Relationship Id="rId220" Type="http://schemas.openxmlformats.org/officeDocument/2006/relationships/tags" Target="../tags/tag626.xml"/><Relationship Id="rId225" Type="http://schemas.openxmlformats.org/officeDocument/2006/relationships/tags" Target="../tags/tag631.xml"/><Relationship Id="rId15" Type="http://schemas.openxmlformats.org/officeDocument/2006/relationships/tags" Target="../tags/tag421.xml"/><Relationship Id="rId36" Type="http://schemas.openxmlformats.org/officeDocument/2006/relationships/tags" Target="../tags/tag442.xml"/><Relationship Id="rId57" Type="http://schemas.openxmlformats.org/officeDocument/2006/relationships/tags" Target="../tags/tag463.xml"/><Relationship Id="rId106" Type="http://schemas.openxmlformats.org/officeDocument/2006/relationships/tags" Target="../tags/tag512.xml"/><Relationship Id="rId127" Type="http://schemas.openxmlformats.org/officeDocument/2006/relationships/tags" Target="../tags/tag533.xml"/><Relationship Id="rId10" Type="http://schemas.openxmlformats.org/officeDocument/2006/relationships/tags" Target="../tags/tag416.xml"/><Relationship Id="rId31" Type="http://schemas.openxmlformats.org/officeDocument/2006/relationships/tags" Target="../tags/tag437.xml"/><Relationship Id="rId52" Type="http://schemas.openxmlformats.org/officeDocument/2006/relationships/tags" Target="../tags/tag458.xml"/><Relationship Id="rId73" Type="http://schemas.openxmlformats.org/officeDocument/2006/relationships/tags" Target="../tags/tag479.xml"/><Relationship Id="rId78" Type="http://schemas.openxmlformats.org/officeDocument/2006/relationships/tags" Target="../tags/tag484.xml"/><Relationship Id="rId94" Type="http://schemas.openxmlformats.org/officeDocument/2006/relationships/tags" Target="../tags/tag500.xml"/><Relationship Id="rId99" Type="http://schemas.openxmlformats.org/officeDocument/2006/relationships/tags" Target="../tags/tag505.xml"/><Relationship Id="rId101" Type="http://schemas.openxmlformats.org/officeDocument/2006/relationships/tags" Target="../tags/tag507.xml"/><Relationship Id="rId122" Type="http://schemas.openxmlformats.org/officeDocument/2006/relationships/tags" Target="../tags/tag528.xml"/><Relationship Id="rId143" Type="http://schemas.openxmlformats.org/officeDocument/2006/relationships/tags" Target="../tags/tag549.xml"/><Relationship Id="rId148" Type="http://schemas.openxmlformats.org/officeDocument/2006/relationships/tags" Target="../tags/tag554.xml"/><Relationship Id="rId164" Type="http://schemas.openxmlformats.org/officeDocument/2006/relationships/tags" Target="../tags/tag570.xml"/><Relationship Id="rId169" Type="http://schemas.openxmlformats.org/officeDocument/2006/relationships/tags" Target="../tags/tag575.xml"/><Relationship Id="rId185" Type="http://schemas.openxmlformats.org/officeDocument/2006/relationships/tags" Target="../tags/tag591.xml"/><Relationship Id="rId4" Type="http://schemas.openxmlformats.org/officeDocument/2006/relationships/tags" Target="../tags/tag410.xml"/><Relationship Id="rId9" Type="http://schemas.openxmlformats.org/officeDocument/2006/relationships/tags" Target="../tags/tag415.xml"/><Relationship Id="rId180" Type="http://schemas.openxmlformats.org/officeDocument/2006/relationships/tags" Target="../tags/tag586.xml"/><Relationship Id="rId210" Type="http://schemas.openxmlformats.org/officeDocument/2006/relationships/tags" Target="../tags/tag616.xml"/><Relationship Id="rId215" Type="http://schemas.openxmlformats.org/officeDocument/2006/relationships/tags" Target="../tags/tag621.xml"/><Relationship Id="rId26" Type="http://schemas.openxmlformats.org/officeDocument/2006/relationships/tags" Target="../tags/tag432.xml"/><Relationship Id="rId47" Type="http://schemas.openxmlformats.org/officeDocument/2006/relationships/tags" Target="../tags/tag453.xml"/><Relationship Id="rId68" Type="http://schemas.openxmlformats.org/officeDocument/2006/relationships/tags" Target="../tags/tag474.xml"/><Relationship Id="rId89" Type="http://schemas.openxmlformats.org/officeDocument/2006/relationships/tags" Target="../tags/tag495.xml"/><Relationship Id="rId112" Type="http://schemas.openxmlformats.org/officeDocument/2006/relationships/tags" Target="../tags/tag518.xml"/><Relationship Id="rId133" Type="http://schemas.openxmlformats.org/officeDocument/2006/relationships/tags" Target="../tags/tag539.xml"/><Relationship Id="rId154" Type="http://schemas.openxmlformats.org/officeDocument/2006/relationships/tags" Target="../tags/tag560.xml"/><Relationship Id="rId175" Type="http://schemas.openxmlformats.org/officeDocument/2006/relationships/tags" Target="../tags/tag581.xml"/><Relationship Id="rId196" Type="http://schemas.openxmlformats.org/officeDocument/2006/relationships/tags" Target="../tags/tag602.xml"/><Relationship Id="rId200" Type="http://schemas.openxmlformats.org/officeDocument/2006/relationships/tags" Target="../tags/tag606.xml"/><Relationship Id="rId16" Type="http://schemas.openxmlformats.org/officeDocument/2006/relationships/tags" Target="../tags/tag422.xml"/><Relationship Id="rId221" Type="http://schemas.openxmlformats.org/officeDocument/2006/relationships/tags" Target="../tags/tag627.xml"/><Relationship Id="rId37" Type="http://schemas.openxmlformats.org/officeDocument/2006/relationships/tags" Target="../tags/tag443.xml"/><Relationship Id="rId58" Type="http://schemas.openxmlformats.org/officeDocument/2006/relationships/tags" Target="../tags/tag464.xml"/><Relationship Id="rId79" Type="http://schemas.openxmlformats.org/officeDocument/2006/relationships/tags" Target="../tags/tag485.xml"/><Relationship Id="rId102" Type="http://schemas.openxmlformats.org/officeDocument/2006/relationships/tags" Target="../tags/tag508.xml"/><Relationship Id="rId123" Type="http://schemas.openxmlformats.org/officeDocument/2006/relationships/tags" Target="../tags/tag529.xml"/><Relationship Id="rId144" Type="http://schemas.openxmlformats.org/officeDocument/2006/relationships/tags" Target="../tags/tag550.xml"/><Relationship Id="rId90" Type="http://schemas.openxmlformats.org/officeDocument/2006/relationships/tags" Target="../tags/tag496.xml"/><Relationship Id="rId165" Type="http://schemas.openxmlformats.org/officeDocument/2006/relationships/tags" Target="../tags/tag571.xml"/><Relationship Id="rId186" Type="http://schemas.openxmlformats.org/officeDocument/2006/relationships/tags" Target="../tags/tag592.xml"/><Relationship Id="rId211" Type="http://schemas.openxmlformats.org/officeDocument/2006/relationships/tags" Target="../tags/tag617.xml"/><Relationship Id="rId27" Type="http://schemas.openxmlformats.org/officeDocument/2006/relationships/tags" Target="../tags/tag433.xml"/><Relationship Id="rId48" Type="http://schemas.openxmlformats.org/officeDocument/2006/relationships/tags" Target="../tags/tag454.xml"/><Relationship Id="rId69" Type="http://schemas.openxmlformats.org/officeDocument/2006/relationships/tags" Target="../tags/tag475.xml"/><Relationship Id="rId113" Type="http://schemas.openxmlformats.org/officeDocument/2006/relationships/tags" Target="../tags/tag519.xml"/><Relationship Id="rId134" Type="http://schemas.openxmlformats.org/officeDocument/2006/relationships/tags" Target="../tags/tag540.xml"/><Relationship Id="rId80" Type="http://schemas.openxmlformats.org/officeDocument/2006/relationships/tags" Target="../tags/tag486.xml"/><Relationship Id="rId155" Type="http://schemas.openxmlformats.org/officeDocument/2006/relationships/tags" Target="../tags/tag561.xml"/><Relationship Id="rId176" Type="http://schemas.openxmlformats.org/officeDocument/2006/relationships/tags" Target="../tags/tag582.xml"/><Relationship Id="rId197" Type="http://schemas.openxmlformats.org/officeDocument/2006/relationships/tags" Target="../tags/tag603.xml"/><Relationship Id="rId201" Type="http://schemas.openxmlformats.org/officeDocument/2006/relationships/tags" Target="../tags/tag607.xml"/><Relationship Id="rId222" Type="http://schemas.openxmlformats.org/officeDocument/2006/relationships/tags" Target="../tags/tag628.xml"/><Relationship Id="rId17" Type="http://schemas.openxmlformats.org/officeDocument/2006/relationships/tags" Target="../tags/tag423.xml"/><Relationship Id="rId38" Type="http://schemas.openxmlformats.org/officeDocument/2006/relationships/tags" Target="../tags/tag444.xml"/><Relationship Id="rId59" Type="http://schemas.openxmlformats.org/officeDocument/2006/relationships/tags" Target="../tags/tag465.xml"/><Relationship Id="rId103" Type="http://schemas.openxmlformats.org/officeDocument/2006/relationships/tags" Target="../tags/tag509.xml"/><Relationship Id="rId124" Type="http://schemas.openxmlformats.org/officeDocument/2006/relationships/tags" Target="../tags/tag530.xml"/><Relationship Id="rId70" Type="http://schemas.openxmlformats.org/officeDocument/2006/relationships/tags" Target="../tags/tag476.xml"/><Relationship Id="rId91" Type="http://schemas.openxmlformats.org/officeDocument/2006/relationships/tags" Target="../tags/tag497.xml"/><Relationship Id="rId145" Type="http://schemas.openxmlformats.org/officeDocument/2006/relationships/tags" Target="../tags/tag551.xml"/><Relationship Id="rId166" Type="http://schemas.openxmlformats.org/officeDocument/2006/relationships/tags" Target="../tags/tag572.xml"/><Relationship Id="rId187" Type="http://schemas.openxmlformats.org/officeDocument/2006/relationships/tags" Target="../tags/tag593.xml"/><Relationship Id="rId1" Type="http://schemas.openxmlformats.org/officeDocument/2006/relationships/tags" Target="../tags/tag407.xml"/><Relationship Id="rId212" Type="http://schemas.openxmlformats.org/officeDocument/2006/relationships/tags" Target="../tags/tag618.xml"/><Relationship Id="rId28" Type="http://schemas.openxmlformats.org/officeDocument/2006/relationships/tags" Target="../tags/tag434.xml"/><Relationship Id="rId49" Type="http://schemas.openxmlformats.org/officeDocument/2006/relationships/tags" Target="../tags/tag455.xml"/><Relationship Id="rId114" Type="http://schemas.openxmlformats.org/officeDocument/2006/relationships/tags" Target="../tags/tag520.xml"/><Relationship Id="rId60" Type="http://schemas.openxmlformats.org/officeDocument/2006/relationships/tags" Target="../tags/tag466.xml"/><Relationship Id="rId81" Type="http://schemas.openxmlformats.org/officeDocument/2006/relationships/tags" Target="../tags/tag487.xml"/><Relationship Id="rId135" Type="http://schemas.openxmlformats.org/officeDocument/2006/relationships/tags" Target="../tags/tag541.xml"/><Relationship Id="rId156" Type="http://schemas.openxmlformats.org/officeDocument/2006/relationships/tags" Target="../tags/tag562.xml"/><Relationship Id="rId177" Type="http://schemas.openxmlformats.org/officeDocument/2006/relationships/tags" Target="../tags/tag583.xml"/><Relationship Id="rId198" Type="http://schemas.openxmlformats.org/officeDocument/2006/relationships/tags" Target="../tags/tag604.xml"/><Relationship Id="rId202" Type="http://schemas.openxmlformats.org/officeDocument/2006/relationships/tags" Target="../tags/tag608.xml"/><Relationship Id="rId223" Type="http://schemas.openxmlformats.org/officeDocument/2006/relationships/tags" Target="../tags/tag629.xml"/><Relationship Id="rId18" Type="http://schemas.openxmlformats.org/officeDocument/2006/relationships/tags" Target="../tags/tag424.xml"/><Relationship Id="rId39" Type="http://schemas.openxmlformats.org/officeDocument/2006/relationships/tags" Target="../tags/tag445.xml"/><Relationship Id="rId50" Type="http://schemas.openxmlformats.org/officeDocument/2006/relationships/tags" Target="../tags/tag456.xml"/><Relationship Id="rId104" Type="http://schemas.openxmlformats.org/officeDocument/2006/relationships/tags" Target="../tags/tag510.xml"/><Relationship Id="rId125" Type="http://schemas.openxmlformats.org/officeDocument/2006/relationships/tags" Target="../tags/tag531.xml"/><Relationship Id="rId146" Type="http://schemas.openxmlformats.org/officeDocument/2006/relationships/tags" Target="../tags/tag552.xml"/><Relationship Id="rId167" Type="http://schemas.openxmlformats.org/officeDocument/2006/relationships/tags" Target="../tags/tag573.xml"/><Relationship Id="rId188" Type="http://schemas.openxmlformats.org/officeDocument/2006/relationships/tags" Target="../tags/tag594.xml"/><Relationship Id="rId71" Type="http://schemas.openxmlformats.org/officeDocument/2006/relationships/tags" Target="../tags/tag477.xml"/><Relationship Id="rId92" Type="http://schemas.openxmlformats.org/officeDocument/2006/relationships/tags" Target="../tags/tag498.xml"/><Relationship Id="rId213" Type="http://schemas.openxmlformats.org/officeDocument/2006/relationships/tags" Target="../tags/tag619.xml"/><Relationship Id="rId2" Type="http://schemas.openxmlformats.org/officeDocument/2006/relationships/tags" Target="../tags/tag408.xml"/><Relationship Id="rId29" Type="http://schemas.openxmlformats.org/officeDocument/2006/relationships/tags" Target="../tags/tag435.xml"/><Relationship Id="rId40" Type="http://schemas.openxmlformats.org/officeDocument/2006/relationships/tags" Target="../tags/tag446.xml"/><Relationship Id="rId115" Type="http://schemas.openxmlformats.org/officeDocument/2006/relationships/tags" Target="../tags/tag521.xml"/><Relationship Id="rId136" Type="http://schemas.openxmlformats.org/officeDocument/2006/relationships/tags" Target="../tags/tag542.xml"/><Relationship Id="rId157" Type="http://schemas.openxmlformats.org/officeDocument/2006/relationships/tags" Target="../tags/tag563.xml"/><Relationship Id="rId178" Type="http://schemas.openxmlformats.org/officeDocument/2006/relationships/tags" Target="../tags/tag584.xml"/><Relationship Id="rId61" Type="http://schemas.openxmlformats.org/officeDocument/2006/relationships/tags" Target="../tags/tag467.xml"/><Relationship Id="rId82" Type="http://schemas.openxmlformats.org/officeDocument/2006/relationships/tags" Target="../tags/tag488.xml"/><Relationship Id="rId199" Type="http://schemas.openxmlformats.org/officeDocument/2006/relationships/tags" Target="../tags/tag605.xml"/><Relationship Id="rId203" Type="http://schemas.openxmlformats.org/officeDocument/2006/relationships/tags" Target="../tags/tag609.xml"/><Relationship Id="rId19" Type="http://schemas.openxmlformats.org/officeDocument/2006/relationships/tags" Target="../tags/tag425.xml"/><Relationship Id="rId224" Type="http://schemas.openxmlformats.org/officeDocument/2006/relationships/tags" Target="../tags/tag630.xml"/><Relationship Id="rId30" Type="http://schemas.openxmlformats.org/officeDocument/2006/relationships/tags" Target="../tags/tag436.xml"/><Relationship Id="rId105" Type="http://schemas.openxmlformats.org/officeDocument/2006/relationships/tags" Target="../tags/tag511.xml"/><Relationship Id="rId126" Type="http://schemas.openxmlformats.org/officeDocument/2006/relationships/tags" Target="../tags/tag532.xml"/><Relationship Id="rId147" Type="http://schemas.openxmlformats.org/officeDocument/2006/relationships/tags" Target="../tags/tag553.xml"/><Relationship Id="rId168" Type="http://schemas.openxmlformats.org/officeDocument/2006/relationships/tags" Target="../tags/tag574.xml"/><Relationship Id="rId51" Type="http://schemas.openxmlformats.org/officeDocument/2006/relationships/tags" Target="../tags/tag457.xml"/><Relationship Id="rId72" Type="http://schemas.openxmlformats.org/officeDocument/2006/relationships/tags" Target="../tags/tag478.xml"/><Relationship Id="rId93" Type="http://schemas.openxmlformats.org/officeDocument/2006/relationships/tags" Target="../tags/tag499.xml"/><Relationship Id="rId189" Type="http://schemas.openxmlformats.org/officeDocument/2006/relationships/tags" Target="../tags/tag59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28196-632D-FA7E-B76F-514B92A95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D38C3-8DDA-5F54-2BA5-0A253E0D5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sv-SE" dirty="0"/>
              <a:t>TREX ACCELERATIONS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3C7D32-6314-73C9-28DC-BDC16C0E66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ECAB1-9A6C-964B-A85C-5F6940B6A2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SE" dirty="0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A1EB0-63D6-6D4B-1975-F0FD15C06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9649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86898-EB64-1F67-AC5E-0DDCD4A1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E5F26-4937-9B9E-E39D-DD07F214D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Objective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04443E-1304-FED1-7503-C2BF883CD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D2267-C569-D7FD-BC19-8E110AD89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2</a:t>
            </a:fld>
            <a:endParaRPr lang="sv-S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2F4EF90-86CE-AEFE-7CA6-F7DAECA1EA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143000"/>
            <a:ext cx="10042073" cy="4375520"/>
          </a:xfrm>
        </p:spPr>
        <p:txBody>
          <a:bodyPr/>
          <a:lstStyle/>
          <a:p>
            <a:pPr marL="500063" lvl="2" indent="-3746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Protect or advance the TG5 date</a:t>
            </a:r>
          </a:p>
          <a:p>
            <a:pPr marL="500063" lvl="2" indent="-3746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Remove remaining blockers and reduce schedule risk</a:t>
            </a:r>
          </a:p>
          <a:p>
            <a:pPr marL="500063" lvl="2" indent="-3746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Common understanding on the challenges and priorities going forward</a:t>
            </a:r>
          </a:p>
          <a:p>
            <a:pPr marL="500063" lvl="2" indent="-3746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Evaluate potential TG5 deferrals and their impact on hot commissioning</a:t>
            </a:r>
          </a:p>
          <a:p>
            <a:pPr marL="500063" lvl="2" indent="-3746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Agree on clear actions and next steps</a:t>
            </a:r>
          </a:p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AF50C1-25D8-97C3-4C04-25B87516A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078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72DD-BF0D-640E-7A9B-9CC2C4D0C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6778F2-5DAD-60C5-F28C-6FBC6639E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0C9D7-E9B2-252D-03F3-0912438E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3</a:t>
            </a:fld>
            <a:endParaRPr lang="sv-S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8A9FF0E-37F4-B15B-B67C-52A06BF88D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143000"/>
            <a:ext cx="10042073" cy="4375520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GB" dirty="0"/>
              <a:t>Recap of previous decisions/meetings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dirty="0"/>
              <a:t>Review of critical path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bg1"/>
                </a:solidFill>
              </a:rPr>
              <a:t>Acceleration options. You’ve been asked to come prepared with concrete acceleration proposals, including: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Estimated schedule gain (weeks)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Required additional resources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Associated risks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dirty="0"/>
              <a:t>TG5 scope and deferral strategy. Evaluation of deferral candidates: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Some of the beam monitors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Pol analyser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Commissioning of polariser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MG boxes 2+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Any other candidates?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112617-CEDA-E1AC-4F46-84C0EE805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097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B2644-665A-DDFB-EA4B-1C69351DC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E00659C1-5149-1FE7-6427-2F5BF1D7AA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16" y="1050977"/>
            <a:ext cx="10456816" cy="553645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D485753-FB6A-4ABA-3E5A-20BB4FEB3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526" y="145293"/>
            <a:ext cx="9360000" cy="657339"/>
          </a:xfrm>
        </p:spPr>
        <p:txBody>
          <a:bodyPr/>
          <a:lstStyle/>
          <a:p>
            <a:r>
              <a:rPr lang="en-GB" dirty="0"/>
              <a:t>TG5 slip chart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D23F795-27E2-4D1C-B0A0-F607AE4EDF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95647" y="6475270"/>
            <a:ext cx="8326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l" defTabSz="914400" rtl="0" eaLnBrk="1" latinLnBrk="0" hangingPunct="1">
              <a:defRPr sz="800" kern="1200" spc="80" baseline="0">
                <a:solidFill>
                  <a:srgbClr val="CCCCCC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896B66-0B3A-474C-9C9C-E4F07B1F5DAD}" type="datetime1">
              <a:rPr kumimoji="0" lang="sv-SE" sz="800" b="0" i="0" u="none" strike="noStrike" kern="1200" cap="none" spc="80" normalizeH="0" baseline="0" noProof="0" smtClean="0">
                <a:ln>
                  <a:noFill/>
                </a:ln>
                <a:solidFill>
                  <a:srgbClr val="CCCCCC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2026-04-24</a:t>
            </a:fld>
            <a:endParaRPr kumimoji="0" lang="sv-SE" sz="800" b="0" i="0" u="none" strike="noStrike" kern="1200" cap="none" spc="80" normalizeH="0" baseline="0" noProof="0" dirty="0">
              <a:ln>
                <a:noFill/>
              </a:ln>
              <a:solidFill>
                <a:srgbClr val="CCCCCC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8C80CD-2E76-9C17-29CF-8D777FFECC27}"/>
              </a:ext>
            </a:extLst>
          </p:cNvPr>
          <p:cNvSpPr txBox="1"/>
          <p:nvPr/>
        </p:nvSpPr>
        <p:spPr>
          <a:xfrm>
            <a:off x="1797655" y="6573942"/>
            <a:ext cx="10292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Note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: 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For T2T3, tracking starts after </a:t>
            </a:r>
            <a:r>
              <a:rPr kumimoji="0" lang="en-GB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replanning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close-out. Vespa has TG5 in </a:t>
            </a: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May 2029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. Once TG5 is approved, the instrument will be removed from tracking. 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6" name="textruta 16">
            <a:extLst>
              <a:ext uri="{FF2B5EF4-FFF2-40B4-BE49-F238E27FC236}">
                <a16:creationId xmlns:a16="http://schemas.microsoft.com/office/drawing/2014/main" id="{8C64AA98-579F-964E-2316-A9072E2E247F}"/>
              </a:ext>
            </a:extLst>
          </p:cNvPr>
          <p:cNvSpPr txBox="1"/>
          <p:nvPr/>
        </p:nvSpPr>
        <p:spPr>
          <a:xfrm>
            <a:off x="5045804" y="5510784"/>
            <a:ext cx="730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,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NMX</a:t>
            </a:r>
            <a: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9" name="textruta 10">
            <a:extLst>
              <a:ext uri="{FF2B5EF4-FFF2-40B4-BE49-F238E27FC236}">
                <a16:creationId xmlns:a16="http://schemas.microsoft.com/office/drawing/2014/main" id="{544DDE1D-786F-B8FA-843D-BFCF72BF7765}"/>
              </a:ext>
            </a:extLst>
          </p:cNvPr>
          <p:cNvSpPr txBox="1"/>
          <p:nvPr/>
        </p:nvSpPr>
        <p:spPr>
          <a:xfrm>
            <a:off x="3787075" y="5637746"/>
            <a:ext cx="4691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ODIN, </a:t>
            </a:r>
          </a:p>
        </p:txBody>
      </p:sp>
      <p:sp>
        <p:nvSpPr>
          <p:cNvPr id="10" name="textruta 16">
            <a:extLst>
              <a:ext uri="{FF2B5EF4-FFF2-40B4-BE49-F238E27FC236}">
                <a16:creationId xmlns:a16="http://schemas.microsoft.com/office/drawing/2014/main" id="{CC283C1B-EB74-F8E5-BACE-C3822297F63F}"/>
              </a:ext>
            </a:extLst>
          </p:cNvPr>
          <p:cNvSpPr txBox="1"/>
          <p:nvPr/>
        </p:nvSpPr>
        <p:spPr>
          <a:xfrm>
            <a:off x="3986704" y="5641947"/>
            <a:ext cx="10430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DREAM 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ESTIA</a:t>
            </a:r>
            <a:endParaRPr kumimoji="0" lang="sv-SE" sz="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1A75E96A-265B-D3D1-A6CD-A1FCCD9D9696}"/>
              </a:ext>
            </a:extLst>
          </p:cNvPr>
          <p:cNvSpPr txBox="1"/>
          <p:nvPr/>
        </p:nvSpPr>
        <p:spPr>
          <a:xfrm>
            <a:off x="6239914" y="5613366"/>
            <a:ext cx="873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3366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MAGIC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7D00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BEER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FF7D00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FF7D00">
                  <a:lumMod val="7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2" name="textruta 10">
            <a:extLst>
              <a:ext uri="{FF2B5EF4-FFF2-40B4-BE49-F238E27FC236}">
                <a16:creationId xmlns:a16="http://schemas.microsoft.com/office/drawing/2014/main" id="{0B46B4C5-00ED-1795-92B1-8A007609CAC3}"/>
              </a:ext>
            </a:extLst>
          </p:cNvPr>
          <p:cNvSpPr txBox="1"/>
          <p:nvPr/>
        </p:nvSpPr>
        <p:spPr>
          <a:xfrm>
            <a:off x="5702531" y="5632381"/>
            <a:ext cx="5637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SKADI 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3" name="textruta 10">
            <a:extLst>
              <a:ext uri="{FF2B5EF4-FFF2-40B4-BE49-F238E27FC236}">
                <a16:creationId xmlns:a16="http://schemas.microsoft.com/office/drawing/2014/main" id="{0C45CCD6-F94B-B236-4B6C-59A9C01902DD}"/>
              </a:ext>
            </a:extLst>
          </p:cNvPr>
          <p:cNvSpPr txBox="1"/>
          <p:nvPr/>
        </p:nvSpPr>
        <p:spPr>
          <a:xfrm>
            <a:off x="6981735" y="5632381"/>
            <a:ext cx="1234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82148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MIRACLES,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99DC">
                    <a:lumMod val="7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HEIMDAL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5" name="textruta 10">
            <a:extLst>
              <a:ext uri="{FF2B5EF4-FFF2-40B4-BE49-F238E27FC236}">
                <a16:creationId xmlns:a16="http://schemas.microsoft.com/office/drawing/2014/main" id="{171374C4-5C17-7145-DA91-1C2B4F4DB37A}"/>
              </a:ext>
            </a:extLst>
          </p:cNvPr>
          <p:cNvSpPr txBox="1"/>
          <p:nvPr/>
        </p:nvSpPr>
        <p:spPr>
          <a:xfrm>
            <a:off x="6117871" y="5626558"/>
            <a:ext cx="629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664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FREIA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664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" name="textruta 10">
            <a:extLst>
              <a:ext uri="{FF2B5EF4-FFF2-40B4-BE49-F238E27FC236}">
                <a16:creationId xmlns:a16="http://schemas.microsoft.com/office/drawing/2014/main" id="{F23421E4-9658-87FB-39D4-6D8AC9942F08}"/>
              </a:ext>
            </a:extLst>
          </p:cNvPr>
          <p:cNvSpPr txBox="1"/>
          <p:nvPr/>
        </p:nvSpPr>
        <p:spPr>
          <a:xfrm>
            <a:off x="7348115" y="5634549"/>
            <a:ext cx="1155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CSPEC 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TREX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50000"/>
                  <a:lumOff val="50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sv-SE" sz="8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</a:b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5C5B0F1-CD43-A729-600F-6C6843156D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85175" y="558393"/>
            <a:ext cx="5067756" cy="623803"/>
          </a:xfrm>
          <a:solidFill>
            <a:schemeClr val="bg1"/>
          </a:solidFill>
        </p:spPr>
        <p:txBody>
          <a:bodyPr/>
          <a:lstStyle/>
          <a:p>
            <a:r>
              <a:rPr lang="sv-SE" sz="2000" dirty="0"/>
              <a:t>Data from P6 MARCH</a:t>
            </a:r>
            <a:r>
              <a:rPr lang="en-GB" sz="2000" dirty="0"/>
              <a:t> </a:t>
            </a:r>
            <a:r>
              <a:rPr lang="sv-SE" sz="2000" dirty="0"/>
              <a:t>2026 lock down</a:t>
            </a:r>
            <a:endParaRPr lang="en-GB" sz="2000" dirty="0"/>
          </a:p>
        </p:txBody>
      </p:sp>
      <p:sp>
        <p:nvSpPr>
          <p:cNvPr id="16" name="textruta 10">
            <a:extLst>
              <a:ext uri="{FF2B5EF4-FFF2-40B4-BE49-F238E27FC236}">
                <a16:creationId xmlns:a16="http://schemas.microsoft.com/office/drawing/2014/main" id="{CE168D42-2A59-F421-8799-04A8692F1061}"/>
              </a:ext>
            </a:extLst>
          </p:cNvPr>
          <p:cNvSpPr txBox="1"/>
          <p:nvPr/>
        </p:nvSpPr>
        <p:spPr>
          <a:xfrm>
            <a:off x="1887215" y="5452494"/>
            <a:ext cx="1645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TG5/SAR </a:t>
            </a:r>
            <a:r>
              <a:rPr kumimoji="0" lang="sv-SE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approved</a:t>
            </a: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(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iSRR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held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,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approval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 </a:t>
            </a:r>
            <a:r>
              <a:rPr kumimoji="0" lang="sv-SE" sz="8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pending</a:t>
            </a:r>
            <a:r>
              <a:rPr kumimoji="0" lang="sv-SE" sz="800" b="0" i="1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)</a:t>
            </a:r>
          </a:p>
        </p:txBody>
      </p:sp>
      <p:sp>
        <p:nvSpPr>
          <p:cNvPr id="24" name="textruta 10">
            <a:extLst>
              <a:ext uri="{FF2B5EF4-FFF2-40B4-BE49-F238E27FC236}">
                <a16:creationId xmlns:a16="http://schemas.microsoft.com/office/drawing/2014/main" id="{533ECB3C-36CB-2F80-4B8F-4A08D91E9A40}"/>
              </a:ext>
            </a:extLst>
          </p:cNvPr>
          <p:cNvSpPr txBox="1"/>
          <p:nvPr/>
        </p:nvSpPr>
        <p:spPr>
          <a:xfrm>
            <a:off x="2350940" y="4845603"/>
            <a:ext cx="598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82148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TBL</a:t>
            </a:r>
          </a:p>
        </p:txBody>
      </p:sp>
      <p:sp>
        <p:nvSpPr>
          <p:cNvPr id="25" name="textruta 10">
            <a:extLst>
              <a:ext uri="{FF2B5EF4-FFF2-40B4-BE49-F238E27FC236}">
                <a16:creationId xmlns:a16="http://schemas.microsoft.com/office/drawing/2014/main" id="{15006A4D-1042-9D0B-5D91-6097C498FC3B}"/>
              </a:ext>
            </a:extLst>
          </p:cNvPr>
          <p:cNvSpPr txBox="1"/>
          <p:nvPr/>
        </p:nvSpPr>
        <p:spPr>
          <a:xfrm>
            <a:off x="2867183" y="5177710"/>
            <a:ext cx="7184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LOKI,  </a:t>
            </a:r>
            <a:endParaRPr kumimoji="0" lang="sv-SE" sz="800" b="1" i="0" u="none" strike="noStrike" kern="1200" cap="none" spc="0" normalizeH="0" baseline="0" noProof="0" dirty="0">
              <a:ln>
                <a:noFill/>
              </a:ln>
              <a:solidFill>
                <a:srgbClr val="82148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BIFROST    </a:t>
            </a:r>
          </a:p>
        </p:txBody>
      </p:sp>
      <p:sp>
        <p:nvSpPr>
          <p:cNvPr id="27" name="Diamond 26">
            <a:extLst>
              <a:ext uri="{FF2B5EF4-FFF2-40B4-BE49-F238E27FC236}">
                <a16:creationId xmlns:a16="http://schemas.microsoft.com/office/drawing/2014/main" id="{E963C8ED-A8A9-AC37-5020-47021AE001C6}"/>
              </a:ext>
            </a:extLst>
          </p:cNvPr>
          <p:cNvSpPr/>
          <p:nvPr/>
        </p:nvSpPr>
        <p:spPr>
          <a:xfrm>
            <a:off x="2544732" y="4659486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Diamond 27">
            <a:extLst>
              <a:ext uri="{FF2B5EF4-FFF2-40B4-BE49-F238E27FC236}">
                <a16:creationId xmlns:a16="http://schemas.microsoft.com/office/drawing/2014/main" id="{99794C9E-BEDA-BF73-5F37-256A891B5273}"/>
              </a:ext>
            </a:extLst>
          </p:cNvPr>
          <p:cNvSpPr/>
          <p:nvPr/>
        </p:nvSpPr>
        <p:spPr>
          <a:xfrm>
            <a:off x="2978306" y="4953325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74AFA746-D399-158E-1D3A-C33C9A11FFC5}"/>
              </a:ext>
            </a:extLst>
          </p:cNvPr>
          <p:cNvSpPr/>
          <p:nvPr/>
        </p:nvSpPr>
        <p:spPr>
          <a:xfrm>
            <a:off x="3015387" y="4955539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" name="Diamond 29">
            <a:extLst>
              <a:ext uri="{FF2B5EF4-FFF2-40B4-BE49-F238E27FC236}">
                <a16:creationId xmlns:a16="http://schemas.microsoft.com/office/drawing/2014/main" id="{0440365E-8488-AB8F-46B8-E7C7E1891369}"/>
              </a:ext>
            </a:extLst>
          </p:cNvPr>
          <p:cNvSpPr/>
          <p:nvPr/>
        </p:nvSpPr>
        <p:spPr>
          <a:xfrm>
            <a:off x="1658149" y="5501316"/>
            <a:ext cx="211028" cy="211015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3777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  <p:bldP spid="13" grpId="0"/>
      <p:bldP spid="15" grpId="0"/>
      <p:bldP spid="21" grpId="0"/>
      <p:bldP spid="16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TLSHAPE_SL_0084e535316f411b9401b0adc9f8b3fc_BackgroundRectangle">
            <a:extLst>
              <a:ext uri="{FF2B5EF4-FFF2-40B4-BE49-F238E27FC236}">
                <a16:creationId xmlns:a16="http://schemas.microsoft.com/office/drawing/2014/main" id="{7C3B89BA-1DFE-2251-C70B-9904A5755CF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12793"/>
            <a:ext cx="11290300" cy="625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1" name="OTLSHAPE_SL2A_e4ead10f04c74cfd8f551d06f3ce43f9_BackgroundRectangle" hidden="1">
            <a:extLst>
              <a:ext uri="{FF2B5EF4-FFF2-40B4-BE49-F238E27FC236}">
                <a16:creationId xmlns:a16="http://schemas.microsoft.com/office/drawing/2014/main" id="{42EA0DB8-4498-022E-E2B6-B0A61AEA1F0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65200" y="2112793"/>
            <a:ext cx="10388600" cy="625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OTLSHAPE_SL_2c83fd21b8cd4588b42f97fee319555a_BackgroundRectangle">
            <a:extLst>
              <a:ext uri="{FF2B5EF4-FFF2-40B4-BE49-F238E27FC236}">
                <a16:creationId xmlns:a16="http://schemas.microsoft.com/office/drawing/2014/main" id="{2E848223-AAE1-D9C6-B9C2-42C2571688E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984348"/>
            <a:ext cx="112903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" name="OTLSHAPE_SL2A_b26efe6d2a16447eab3dd5204fd3219c_BackgroundRectangle" hidden="1">
            <a:extLst>
              <a:ext uri="{FF2B5EF4-FFF2-40B4-BE49-F238E27FC236}">
                <a16:creationId xmlns:a16="http://schemas.microsoft.com/office/drawing/2014/main" id="{831A7163-044A-145D-6280-A645B85F509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4984348"/>
            <a:ext cx="103886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" name="OTLSHAPE_SL_5b53f335682744a3aca05129f3d177fe_BackgroundRectangle">
            <a:extLst>
              <a:ext uri="{FF2B5EF4-FFF2-40B4-BE49-F238E27FC236}">
                <a16:creationId xmlns:a16="http://schemas.microsoft.com/office/drawing/2014/main" id="{82D8A280-87DE-E69F-20DC-17DB2A58979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776749"/>
            <a:ext cx="112903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" name="OTLSHAPE_SL_163df5a0b7c546f38a91fbcf6a05a7a3_BackgroundRectangle">
            <a:extLst>
              <a:ext uri="{FF2B5EF4-FFF2-40B4-BE49-F238E27FC236}">
                <a16:creationId xmlns:a16="http://schemas.microsoft.com/office/drawing/2014/main" id="{537BE2E2-CD99-5B22-4CB3-78E6725E479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270186"/>
            <a:ext cx="112903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" name="OTLSHAPE_SL2A_b8d1d83518da45acbe1fbff340deaa59_BackgroundRectangle" hidden="1">
            <a:extLst>
              <a:ext uri="{FF2B5EF4-FFF2-40B4-BE49-F238E27FC236}">
                <a16:creationId xmlns:a16="http://schemas.microsoft.com/office/drawing/2014/main" id="{8139F4CA-199B-4305-EAC0-7381DD7497B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65200" y="2776749"/>
            <a:ext cx="10388600" cy="4553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4" name="OTLSHAPE_SL2A_ce6b6c92f1d3428688688ff82d865761_BackgroundRectangle" hidden="1">
            <a:extLst>
              <a:ext uri="{FF2B5EF4-FFF2-40B4-BE49-F238E27FC236}">
                <a16:creationId xmlns:a16="http://schemas.microsoft.com/office/drawing/2014/main" id="{28082066-0E47-0464-160B-B67FAE3688B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3270186"/>
            <a:ext cx="103886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7" name="OTLSHAPE_SL_a60d2ae8524f4ac2a7627cff794993cd_BackgroundRectangle">
            <a:extLst>
              <a:ext uri="{FF2B5EF4-FFF2-40B4-BE49-F238E27FC236}">
                <a16:creationId xmlns:a16="http://schemas.microsoft.com/office/drawing/2014/main" id="{E388C99D-7B7F-705B-353C-FCE9FF33F1C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972242"/>
            <a:ext cx="11290300" cy="97400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2" name="OTLSHAPE_SL2A_4c2d4f9c4d0b4f0ca7b6591d61f7f570_BackgroundRectangle" hidden="1">
            <a:extLst>
              <a:ext uri="{FF2B5EF4-FFF2-40B4-BE49-F238E27FC236}">
                <a16:creationId xmlns:a16="http://schemas.microsoft.com/office/drawing/2014/main" id="{0C675F81-CC1C-0076-F75E-2AFDC6F7613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65200" y="3972242"/>
            <a:ext cx="10388600" cy="97400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E508087-FA8C-8AA7-8B02-68EE5C960F2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0558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16613104-9391-95A9-681A-8678F3C2AEE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1474534" y="174313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-44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cxnSp>
        <p:nvCxnSpPr>
          <p:cNvPr id="64" name="OTLSHAPE_M_aef32c30126c457290b9a69880c1852d_Connector1">
            <a:extLst>
              <a:ext uri="{FF2B5EF4-FFF2-40B4-BE49-F238E27FC236}">
                <a16:creationId xmlns:a16="http://schemas.microsoft.com/office/drawing/2014/main" id="{E5902838-2375-03FF-C11B-A892BDB1E448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0927507" y="1254823"/>
            <a:ext cx="0" cy="435822"/>
          </a:xfrm>
          <a:prstGeom prst="line">
            <a:avLst/>
          </a:prstGeom>
          <a:ln w="9525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951b60d1ca7b47acaaf2d71df281a755_Connector1">
            <a:extLst>
              <a:ext uri="{FF2B5EF4-FFF2-40B4-BE49-F238E27FC236}">
                <a16:creationId xmlns:a16="http://schemas.microsoft.com/office/drawing/2014/main" id="{D6E7A4A3-B904-253C-6BF7-B6DFF10A6FC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042499" y="1254823"/>
            <a:ext cx="0" cy="435822"/>
          </a:xfrm>
          <a:prstGeom prst="line">
            <a:avLst/>
          </a:prstGeom>
          <a:ln w="9525" cap="flat" cmpd="sng" algn="ctr">
            <a:solidFill>
              <a:srgbClr val="15608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852c225338b44b15883779d834d018f7_Connector1">
            <a:extLst>
              <a:ext uri="{FF2B5EF4-FFF2-40B4-BE49-F238E27FC236}">
                <a16:creationId xmlns:a16="http://schemas.microsoft.com/office/drawing/2014/main" id="{833BFC5F-D031-9CC9-D737-724ED63B9C0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304752" y="1254823"/>
            <a:ext cx="0" cy="435822"/>
          </a:xfrm>
          <a:prstGeom prst="line">
            <a:avLst/>
          </a:prstGeom>
          <a:ln w="9525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ScaleContainer">
            <a:extLst>
              <a:ext uri="{FF2B5EF4-FFF2-40B4-BE49-F238E27FC236}">
                <a16:creationId xmlns:a16="http://schemas.microsoft.com/office/drawing/2014/main" id="{BA6B6CEB-8861-B1D7-C139-FF54BEED274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2200" y="1690645"/>
            <a:ext cx="10261600" cy="182880"/>
          </a:xfrm>
          <a:prstGeom prst="round2Same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6" name="OTLSHAPE_SL_0084e535316f411b9401b0adc9f8b3fc_HeaderRectangle">
            <a:extLst>
              <a:ext uri="{FF2B5EF4-FFF2-40B4-BE49-F238E27FC236}">
                <a16:creationId xmlns:a16="http://schemas.microsoft.com/office/drawing/2014/main" id="{CF3793E1-A4CB-B874-92AC-479D7A93DA0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112793"/>
            <a:ext cx="901700" cy="625856"/>
          </a:xfrm>
          <a:prstGeom prst="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9" name="OTLSHAPE_SL2A_e4ead10f04c74cfd8f551d06f3ce43f9_HeaderRectangle" hidden="1">
            <a:extLst>
              <a:ext uri="{FF2B5EF4-FFF2-40B4-BE49-F238E27FC236}">
                <a16:creationId xmlns:a16="http://schemas.microsoft.com/office/drawing/2014/main" id="{33F9F086-3C23-8212-F2D0-69B139E4C16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65200" y="2112793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" name="OTLSHAPE_TB_00000000000000000000000000000000_MiddleScaleContainer">
            <a:extLst>
              <a:ext uri="{FF2B5EF4-FFF2-40B4-BE49-F238E27FC236}">
                <a16:creationId xmlns:a16="http://schemas.microsoft.com/office/drawing/2014/main" id="{5C8ECE00-3643-6EAC-F5AA-F1F16F7B9B9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92200" y="1882669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D4059782-8698-B57E-A78B-BF0B6747668C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92200" y="1690645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OTLSHAPE_SL_2c83fd21b8cd4588b42f97fee319555a_HeaderRectangle">
            <a:extLst>
              <a:ext uri="{FF2B5EF4-FFF2-40B4-BE49-F238E27FC236}">
                <a16:creationId xmlns:a16="http://schemas.microsoft.com/office/drawing/2014/main" id="{D3D683E0-8806-2DE4-8A25-346762C90E3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4984348"/>
            <a:ext cx="901700" cy="879856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1" name="OTLSHAPE_SL2A_b26efe6d2a16447eab3dd5204fd3219c_HeaderRectangle" hidden="1">
            <a:extLst>
              <a:ext uri="{FF2B5EF4-FFF2-40B4-BE49-F238E27FC236}">
                <a16:creationId xmlns:a16="http://schemas.microsoft.com/office/drawing/2014/main" id="{2BF87451-AFB6-6EB2-BE94-FEC66F058CC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4984348"/>
            <a:ext cx="0" cy="0"/>
          </a:xfrm>
          <a:prstGeom prst="rect">
            <a:avLst/>
          </a:prstGeom>
          <a:solidFill>
            <a:srgbClr val="196B2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" name="OTLSHAPE_SL_5b53f335682744a3aca05129f3d177fe_HeaderRectangle">
            <a:extLst>
              <a:ext uri="{FF2B5EF4-FFF2-40B4-BE49-F238E27FC236}">
                <a16:creationId xmlns:a16="http://schemas.microsoft.com/office/drawing/2014/main" id="{18A98EEF-B495-865D-5F8E-124181857DB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2776749"/>
            <a:ext cx="901700" cy="455337"/>
          </a:xfrm>
          <a:prstGeom prst="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7" name="OTLSHAPE_SL_163df5a0b7c546f38a91fbcf6a05a7a3_HeaderRectangle">
            <a:extLst>
              <a:ext uri="{FF2B5EF4-FFF2-40B4-BE49-F238E27FC236}">
                <a16:creationId xmlns:a16="http://schemas.microsoft.com/office/drawing/2014/main" id="{F8D1F8C4-DBEC-1E67-E981-E5ED6C4710D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3270186"/>
            <a:ext cx="901700" cy="663956"/>
          </a:xfrm>
          <a:prstGeom prst="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4" name="OTLSHAPE_SL2A_b8d1d83518da45acbe1fbff340deaa59_HeaderRectangle" hidden="1">
            <a:extLst>
              <a:ext uri="{FF2B5EF4-FFF2-40B4-BE49-F238E27FC236}">
                <a16:creationId xmlns:a16="http://schemas.microsoft.com/office/drawing/2014/main" id="{6A2A7021-957B-C37E-3060-9B29E6173CF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65200" y="2776749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2" name="OTLSHAPE_SL2A_ce6b6c92f1d3428688688ff82d865761_HeaderRectangle" hidden="1">
            <a:extLst>
              <a:ext uri="{FF2B5EF4-FFF2-40B4-BE49-F238E27FC236}">
                <a16:creationId xmlns:a16="http://schemas.microsoft.com/office/drawing/2014/main" id="{0DA29C30-F0E2-C00B-AA2F-AED618AB755C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65200" y="3270186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8" name="OTLSHAPE_SL_a60d2ae8524f4ac2a7627cff794993cd_HeaderRectangle">
            <a:extLst>
              <a:ext uri="{FF2B5EF4-FFF2-40B4-BE49-F238E27FC236}">
                <a16:creationId xmlns:a16="http://schemas.microsoft.com/office/drawing/2014/main" id="{8E862351-7979-939D-9B54-E578C68C5EA0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3972242"/>
            <a:ext cx="901700" cy="974005"/>
          </a:xfrm>
          <a:prstGeom prst="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0" name="OTLSHAPE_SL2A_4c2d4f9c4d0b4f0ca7b6591d61f7f570_HeaderRectangle" hidden="1">
            <a:extLst>
              <a:ext uri="{FF2B5EF4-FFF2-40B4-BE49-F238E27FC236}">
                <a16:creationId xmlns:a16="http://schemas.microsoft.com/office/drawing/2014/main" id="{11047FDD-09B0-AC7F-211E-7BEEEFC52CF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65200" y="3972242"/>
            <a:ext cx="0" cy="0"/>
          </a:xfrm>
          <a:prstGeom prst="rect">
            <a:avLst/>
          </a:prstGeom>
          <a:solidFill>
            <a:srgbClr val="196B2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8360CE7C-B2BF-9671-0EBD-D285E49175C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2124465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84117A60-84E5-4DBD-9F91-271DF1A541DE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156731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EB6EAE74-277A-CF02-0DAE-9029EAC64CB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166556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3">
            <a:extLst>
              <a:ext uri="{FF2B5EF4-FFF2-40B4-BE49-F238E27FC236}">
                <a16:creationId xmlns:a16="http://schemas.microsoft.com/office/drawing/2014/main" id="{6D84FA80-1129-2613-E93D-CF517E41E169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187602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4">
            <a:extLst>
              <a:ext uri="{FF2B5EF4-FFF2-40B4-BE49-F238E27FC236}">
                <a16:creationId xmlns:a16="http://schemas.microsoft.com/office/drawing/2014/main" id="{FA4D521E-2255-995F-B6B0-9945CCB134CF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219867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5">
            <a:extLst>
              <a:ext uri="{FF2B5EF4-FFF2-40B4-BE49-F238E27FC236}">
                <a16:creationId xmlns:a16="http://schemas.microsoft.com/office/drawing/2014/main" id="{42C588F6-9614-8B9E-5173-1F648648CE75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252133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6">
            <a:extLst>
              <a:ext uri="{FF2B5EF4-FFF2-40B4-BE49-F238E27FC236}">
                <a16:creationId xmlns:a16="http://schemas.microsoft.com/office/drawing/2014/main" id="{7FE8B2F2-463E-554F-034D-5C460FF860EE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261958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G_00000000000000000000000000000000_ShapeBelow7">
            <a:extLst>
              <a:ext uri="{FF2B5EF4-FFF2-40B4-BE49-F238E27FC236}">
                <a16:creationId xmlns:a16="http://schemas.microsoft.com/office/drawing/2014/main" id="{02AED3D5-283B-D9B0-AB9B-8BBAD316BB6F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283003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OTLSHAPE_G_00000000000000000000000000000000_ShapeBelow8">
            <a:extLst>
              <a:ext uri="{FF2B5EF4-FFF2-40B4-BE49-F238E27FC236}">
                <a16:creationId xmlns:a16="http://schemas.microsoft.com/office/drawing/2014/main" id="{40AD8461-F590-5D84-116D-043156EFB29B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315269" y="2074694"/>
            <a:ext cx="0" cy="3789511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TLSHAPE_SLT_4f1432202099475ea92ffe0257adfcd9_Shape">
            <a:extLst>
              <a:ext uri="{FF2B5EF4-FFF2-40B4-BE49-F238E27FC236}">
                <a16:creationId xmlns:a16="http://schemas.microsoft.com/office/drawing/2014/main" id="{8EB67B59-0113-90E2-758B-B841DDA1070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787857" y="2172652"/>
            <a:ext cx="57658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5" name="OTLSHAPE_SLT_0edba08b33014acab909020cf8e6a03b_Shape">
            <a:extLst>
              <a:ext uri="{FF2B5EF4-FFF2-40B4-BE49-F238E27FC236}">
                <a16:creationId xmlns:a16="http://schemas.microsoft.com/office/drawing/2014/main" id="{34C2D261-ED88-E49F-48E3-9E2ABD363C9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543860" y="2466530"/>
            <a:ext cx="14859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9" name="OTLSHAPE_SLT_1dcf56660ef9434f81e58874c217a30f_Shape">
            <a:extLst>
              <a:ext uri="{FF2B5EF4-FFF2-40B4-BE49-F238E27FC236}">
                <a16:creationId xmlns:a16="http://schemas.microsoft.com/office/drawing/2014/main" id="{300B9B45-5AD1-C8FA-8361-4FBE7BF3C5D0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787857" y="5044207"/>
            <a:ext cx="3416300" cy="127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3" name="OTLSHAPE_SLT_ca9e04f14fee4df6be8f5c57a0aaed6c_Shape">
            <a:extLst>
              <a:ext uri="{FF2B5EF4-FFF2-40B4-BE49-F238E27FC236}">
                <a16:creationId xmlns:a16="http://schemas.microsoft.com/office/drawing/2014/main" id="{E85F6CC1-D1BE-4BAC-7232-A9DE033B0643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787857" y="5252826"/>
            <a:ext cx="4826000" cy="127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6" name="OTLSHAPE_SLT_cb817a82951240148e797c89035bf4ff_Shape">
            <a:extLst>
              <a:ext uri="{FF2B5EF4-FFF2-40B4-BE49-F238E27FC236}">
                <a16:creationId xmlns:a16="http://schemas.microsoft.com/office/drawing/2014/main" id="{6D87E79F-4F28-245C-3AF5-D56EB9D8B6F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787857" y="2836608"/>
            <a:ext cx="55499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3" name="OTLSHAPE_SLT_2ac4ff953eaf4d85aedaffb8bcc198a5_Shape">
            <a:extLst>
              <a:ext uri="{FF2B5EF4-FFF2-40B4-BE49-F238E27FC236}">
                <a16:creationId xmlns:a16="http://schemas.microsoft.com/office/drawing/2014/main" id="{32093D8D-9865-DA8A-3565-EB8EF92FC6CB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330675" y="3045227"/>
            <a:ext cx="15621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5" name="OTLSHAPE_SLT_d2c4f3dc6faa4469a9c672650dfbacb2_Shape">
            <a:extLst>
              <a:ext uri="{FF2B5EF4-FFF2-40B4-BE49-F238E27FC236}">
                <a16:creationId xmlns:a16="http://schemas.microsoft.com/office/drawing/2014/main" id="{06069147-ABF1-ABEB-96BF-B33612EEE9F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787857" y="3330046"/>
            <a:ext cx="15875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3" name="OTLSHAPE_SLT_1a64184c173f4d479f58cd918c57129b_Shape">
            <a:extLst>
              <a:ext uri="{FF2B5EF4-FFF2-40B4-BE49-F238E27FC236}">
                <a16:creationId xmlns:a16="http://schemas.microsoft.com/office/drawing/2014/main" id="{B23614B5-2532-8AD8-CDEA-EE9BD4FF152A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3369916" y="3538664"/>
            <a:ext cx="30734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3" name="OTLSHAPE_SLT_9a24d6104eaf4c5db5c1175146feb464_Shape">
            <a:extLst>
              <a:ext uri="{FF2B5EF4-FFF2-40B4-BE49-F238E27FC236}">
                <a16:creationId xmlns:a16="http://schemas.microsoft.com/office/drawing/2014/main" id="{2A2AD4A7-469D-59FA-451A-332CDEDF17C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433053" y="3747283"/>
            <a:ext cx="21590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8" name="OTLSHAPE_SLT_e301592c18c54f48b93a4088a3d065cc_Shape">
            <a:extLst>
              <a:ext uri="{FF2B5EF4-FFF2-40B4-BE49-F238E27FC236}">
                <a16:creationId xmlns:a16="http://schemas.microsoft.com/office/drawing/2014/main" id="{618AA5D9-959C-45DE-B854-BF3A712971B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601357" y="5461445"/>
            <a:ext cx="1104900" cy="127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3" name="OTLSHAPE_SLT_a51763c71521488f886ae3f81ddd1813_Shape">
            <a:extLst>
              <a:ext uri="{FF2B5EF4-FFF2-40B4-BE49-F238E27FC236}">
                <a16:creationId xmlns:a16="http://schemas.microsoft.com/office/drawing/2014/main" id="{C114354A-72C2-00D3-280C-0CC2D681C2A3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787857" y="4032102"/>
            <a:ext cx="16129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1" name="OTLSHAPE_SLT_d82d2f635bb1473da4e149e7ee778152_Shape">
            <a:extLst>
              <a:ext uri="{FF2B5EF4-FFF2-40B4-BE49-F238E27FC236}">
                <a16:creationId xmlns:a16="http://schemas.microsoft.com/office/drawing/2014/main" id="{DC613463-C900-CBD2-9E50-68E25248836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392357" y="4310486"/>
            <a:ext cx="26162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9" name="OTLSHAPE_SLT_775735bcad3c4d69b4699158280c4bc7_Shape">
            <a:extLst>
              <a:ext uri="{FF2B5EF4-FFF2-40B4-BE49-F238E27FC236}">
                <a16:creationId xmlns:a16="http://schemas.microsoft.com/office/drawing/2014/main" id="{28052C3B-0301-53F7-7C38-39BC0AD7019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6029123" y="4674129"/>
            <a:ext cx="23114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" name="OTLSHAPE_TB_00000000000000000000000000000000_ElapsedTime">
            <a:extLst>
              <a:ext uri="{FF2B5EF4-FFF2-40B4-BE49-F238E27FC236}">
                <a16:creationId xmlns:a16="http://schemas.microsoft.com/office/drawing/2014/main" id="{3D92EB4E-4C72-3967-2260-A69AD07222F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92200" y="1690645"/>
            <a:ext cx="12700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0" name="OTLSHAPE_SLT_4f1432202099475ea92ffe0257adfcd9_ShapePercentage" hidden="1">
            <a:extLst>
              <a:ext uri="{FF2B5EF4-FFF2-40B4-BE49-F238E27FC236}">
                <a16:creationId xmlns:a16="http://schemas.microsoft.com/office/drawing/2014/main" id="{76D357D9-4CBE-80C3-101A-E3CF52AB8B8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787857" y="2172652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6" name="OTLSHAPE_SLT_0edba08b33014acab909020cf8e6a03b_ShapePercentage" hidden="1">
            <a:extLst>
              <a:ext uri="{FF2B5EF4-FFF2-40B4-BE49-F238E27FC236}">
                <a16:creationId xmlns:a16="http://schemas.microsoft.com/office/drawing/2014/main" id="{87E795CD-D88B-646B-8913-7087D695C13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7543860" y="246653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" name="OTLSHAPE_SLT_1dcf56660ef9434f81e58874c217a30f_ShapePercentage" hidden="1">
            <a:extLst>
              <a:ext uri="{FF2B5EF4-FFF2-40B4-BE49-F238E27FC236}">
                <a16:creationId xmlns:a16="http://schemas.microsoft.com/office/drawing/2014/main" id="{206CB171-B9CF-A831-709F-2DF8192B5BC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787857" y="504420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4" name="OTLSHAPE_SLT_ca9e04f14fee4df6be8f5c57a0aaed6c_ShapePercentage" hidden="1">
            <a:extLst>
              <a:ext uri="{FF2B5EF4-FFF2-40B4-BE49-F238E27FC236}">
                <a16:creationId xmlns:a16="http://schemas.microsoft.com/office/drawing/2014/main" id="{041E3DC6-6A03-E6DB-8103-3FDFADA680F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787857" y="525282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7" name="OTLSHAPE_SLT_cb817a82951240148e797c89035bf4ff_ShapePercentage" hidden="1">
            <a:extLst>
              <a:ext uri="{FF2B5EF4-FFF2-40B4-BE49-F238E27FC236}">
                <a16:creationId xmlns:a16="http://schemas.microsoft.com/office/drawing/2014/main" id="{F43BD3B6-FBA7-465F-CE86-77EC8D37A01D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787857" y="283660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4" name="OTLSHAPE_SLT_2ac4ff953eaf4d85aedaffb8bcc198a5_ShapePercentage" hidden="1">
            <a:extLst>
              <a:ext uri="{FF2B5EF4-FFF2-40B4-BE49-F238E27FC236}">
                <a16:creationId xmlns:a16="http://schemas.microsoft.com/office/drawing/2014/main" id="{544837BA-CC3F-1DBC-CBF3-B1F67265794F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330675" y="304522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6" name="OTLSHAPE_SLT_d2c4f3dc6faa4469a9c672650dfbacb2_ShapePercentage" hidden="1">
            <a:extLst>
              <a:ext uri="{FF2B5EF4-FFF2-40B4-BE49-F238E27FC236}">
                <a16:creationId xmlns:a16="http://schemas.microsoft.com/office/drawing/2014/main" id="{5A49134F-DFCC-0298-08EE-F9EC6DFA6677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787857" y="333004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4" name="OTLSHAPE_SLT_1a64184c173f4d479f58cd918c57129b_ShapePercentage" hidden="1">
            <a:extLst>
              <a:ext uri="{FF2B5EF4-FFF2-40B4-BE49-F238E27FC236}">
                <a16:creationId xmlns:a16="http://schemas.microsoft.com/office/drawing/2014/main" id="{2CCF2A7A-15BC-F447-F9F4-7A1023FBEA3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3369916" y="3538664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4" name="OTLSHAPE_SLT_9a24d6104eaf4c5db5c1175146feb464_ShapePercentage" hidden="1">
            <a:extLst>
              <a:ext uri="{FF2B5EF4-FFF2-40B4-BE49-F238E27FC236}">
                <a16:creationId xmlns:a16="http://schemas.microsoft.com/office/drawing/2014/main" id="{6DAC4A47-1836-F207-E20E-19A0646C9B41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433053" y="3747283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9" name="OTLSHAPE_SLT_e301592c18c54f48b93a4088a3d065cc_ShapePercentage" hidden="1">
            <a:extLst>
              <a:ext uri="{FF2B5EF4-FFF2-40B4-BE49-F238E27FC236}">
                <a16:creationId xmlns:a16="http://schemas.microsoft.com/office/drawing/2014/main" id="{F6D75C54-C8DA-FC5C-F74A-0FA150E4C584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601357" y="5461445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4" name="OTLSHAPE_SLM_ceb839fd732c4e40a8f6a07a25357b96_Shape">
            <a:extLst>
              <a:ext uri="{FF2B5EF4-FFF2-40B4-BE49-F238E27FC236}">
                <a16:creationId xmlns:a16="http://schemas.microsoft.com/office/drawing/2014/main" id="{587A8261-C363-0D6B-286B-4EF9B4641F80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624736" y="5648304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4" name="OTLSHAPE_SLT_a51763c71521488f886ae3f81ddd1813_ShapePercentage" hidden="1">
            <a:extLst>
              <a:ext uri="{FF2B5EF4-FFF2-40B4-BE49-F238E27FC236}">
                <a16:creationId xmlns:a16="http://schemas.microsoft.com/office/drawing/2014/main" id="{D0E9E9F1-59F4-B2B5-8DD2-FCFC099724EE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787857" y="403210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2" name="OTLSHAPE_SLT_d82d2f635bb1473da4e149e7ee778152_ShapePercentage" hidden="1">
            <a:extLst>
              <a:ext uri="{FF2B5EF4-FFF2-40B4-BE49-F238E27FC236}">
                <a16:creationId xmlns:a16="http://schemas.microsoft.com/office/drawing/2014/main" id="{E21E469B-AE0C-C0DA-A7B7-346077C0114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392357" y="431048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0" name="OTLSHAPE_SLT_775735bcad3c4d69b4699158280c4bc7_ShapePercentage" hidden="1">
            <a:extLst>
              <a:ext uri="{FF2B5EF4-FFF2-40B4-BE49-F238E27FC236}">
                <a16:creationId xmlns:a16="http://schemas.microsoft.com/office/drawing/2014/main" id="{688FFE4E-3EF6-7A66-3E5D-96DECBC3943F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6029123" y="467412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7" name="OTLSHAPE_SL_0084e535316f411b9401b0adc9f8b3fc_Header">
            <a:extLst>
              <a:ext uri="{FF2B5EF4-FFF2-40B4-BE49-F238E27FC236}">
                <a16:creationId xmlns:a16="http://schemas.microsoft.com/office/drawing/2014/main" id="{F79C13FC-33C8-672F-0FE3-4A3025A6AE1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3500" y="2084684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1 - Critical Path M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(0 days TF)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2A_e4ead10f04c74cfd8f551d06f3ce43f9_Header" hidden="1">
            <a:extLst>
              <a:ext uri="{FF2B5EF4-FFF2-40B4-BE49-F238E27FC236}">
                <a16:creationId xmlns:a16="http://schemas.microsoft.com/office/drawing/2014/main" id="{F0267DA3-C64B-761C-9BFD-12BDDE508C4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2700" y="-7974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SL_2c83fd21b8cd4588b42f97fee319555a_Header">
            <a:extLst>
              <a:ext uri="{FF2B5EF4-FFF2-40B4-BE49-F238E27FC236}">
                <a16:creationId xmlns:a16="http://schemas.microsoft.com/office/drawing/2014/main" id="{0B58A7AD-EA73-2D03-33CE-87C83C1D511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3500" y="5168498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5 - Out of bunker optics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(45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2" name="OTLSHAPE_SL2A_b26efe6d2a16447eab3dd5204fd3219c_Header" hidden="1">
            <a:extLst>
              <a:ext uri="{FF2B5EF4-FFF2-40B4-BE49-F238E27FC236}">
                <a16:creationId xmlns:a16="http://schemas.microsoft.com/office/drawing/2014/main" id="{94A4EA00-FD0C-A887-6241-A511CC5A8D0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2700" y="-1880113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" name="OTLSHAPE_SL_5b53f335682744a3aca05129f3d177fe_Header">
            <a:extLst>
              <a:ext uri="{FF2B5EF4-FFF2-40B4-BE49-F238E27FC236}">
                <a16:creationId xmlns:a16="http://schemas.microsoft.com/office/drawing/2014/main" id="{FA5E876F-70B1-D4FB-73B5-AB74FC2260B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3500" y="2748640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2 - Critical Path P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(8 days TF)</a:t>
            </a:r>
            <a:endParaRPr kumimoji="0" lang="en-GB" sz="1100" b="0" i="0" u="none" strike="noStrike" kern="1200" cap="none" spc="-8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1" name="OTLSHAPE_SL_163df5a0b7c546f38a91fbcf6a05a7a3_Header">
            <a:extLst>
              <a:ext uri="{FF2B5EF4-FFF2-40B4-BE49-F238E27FC236}">
                <a16:creationId xmlns:a16="http://schemas.microsoft.com/office/drawing/2014/main" id="{DCCADAF3-FA4F-8B5A-D5CE-7CFBC8F4DFC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3261127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3 - Critical Path Fan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(20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" name="OTLSHAPE_SL2A_b8d1d83518da45acbe1fbff340deaa59_Header" hidden="1">
            <a:extLst>
              <a:ext uri="{FF2B5EF4-FFF2-40B4-BE49-F238E27FC236}">
                <a16:creationId xmlns:a16="http://schemas.microsoft.com/office/drawing/2014/main" id="{87781BA2-D104-778B-A525-4E063CE8E3F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61054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" name="OTLSHAPE_SL2A_ce6b6c92f1d3428688688ff82d865761_Header" hidden="1">
            <a:extLst>
              <a:ext uri="{FF2B5EF4-FFF2-40B4-BE49-F238E27FC236}">
                <a16:creationId xmlns:a16="http://schemas.microsoft.com/office/drawing/2014/main" id="{32EDDF03-264B-0AF9-A27C-126F1AB15E5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2700" y="-61054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9" name="OTLSHAPE_SL_a60d2ae8524f4ac2a7627cff794993cd_Header">
            <a:extLst>
              <a:ext uri="{FF2B5EF4-FFF2-40B4-BE49-F238E27FC236}">
                <a16:creationId xmlns:a16="http://schemas.microsoft.com/office/drawing/2014/main" id="{5A4301A3-059B-04EA-6FCE-B2B655756CD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4203467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4 - Primary Coll &amp; Slit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(41 days TF)</a:t>
            </a:r>
          </a:p>
        </p:txBody>
      </p:sp>
      <p:sp>
        <p:nvSpPr>
          <p:cNvPr id="211" name="OTLSHAPE_SL2A_4c2d4f9c4d0b4f0ca7b6591d61f7f570_Header" hidden="1">
            <a:extLst>
              <a:ext uri="{FF2B5EF4-FFF2-40B4-BE49-F238E27FC236}">
                <a16:creationId xmlns:a16="http://schemas.microsoft.com/office/drawing/2014/main" id="{B06D607B-B4EA-9187-A2F1-C3A0487E8863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12700" y="-44126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1E8C875-D063-5B99-D018-76E890DFD1DC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 flipV="1">
            <a:off x="2328259" y="162968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9D89769-65F9-264E-807B-6F4A4EA723D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174257" y="1443630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1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D9C8B16-7693-8E7D-EC49-43A6B3D8B6B3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143000" y="16890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6716C05F-C551-A667-C48D-1B82F7D584B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207531" y="16890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6" name="OTLSHAPE_TB_00000000000000000000000000000000_TimescaleInterval3">
            <a:extLst>
              <a:ext uri="{FF2B5EF4-FFF2-40B4-BE49-F238E27FC236}">
                <a16:creationId xmlns:a16="http://schemas.microsoft.com/office/drawing/2014/main" id="{45AEADEA-BC84-C555-DAA6-280EE02C3F5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302933" y="16890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81" name="OTLSHAPE_SLT_4f1432202099475ea92ffe0257adfcd9_Duration" hidden="1">
            <a:extLst>
              <a:ext uri="{FF2B5EF4-FFF2-40B4-BE49-F238E27FC236}">
                <a16:creationId xmlns:a16="http://schemas.microsoft.com/office/drawing/2014/main" id="{355337B1-1682-3E93-E9B8-F864286347C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441930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367 days</a:t>
            </a:r>
          </a:p>
        </p:txBody>
      </p:sp>
      <p:sp>
        <p:nvSpPr>
          <p:cNvPr id="182" name="OTLSHAPE_SLT_4f1432202099475ea92ffe0257adfcd9_StartDate" hidden="1">
            <a:extLst>
              <a:ext uri="{FF2B5EF4-FFF2-40B4-BE49-F238E27FC236}">
                <a16:creationId xmlns:a16="http://schemas.microsoft.com/office/drawing/2014/main" id="{98FD1ED6-A692-A777-D4CC-A7C7A3C4DAC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3" name="OTLSHAPE_SLT_4f1432202099475ea92ffe0257adfcd9_EndDate" hidden="1">
            <a:extLst>
              <a:ext uri="{FF2B5EF4-FFF2-40B4-BE49-F238E27FC236}">
                <a16:creationId xmlns:a16="http://schemas.microsoft.com/office/drawing/2014/main" id="{586C748F-2675-08B3-845C-047F76BF47D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5" name="OTLSHAPE_SLT_4f1432202099475ea92ffe0257adfcd9_Title">
            <a:extLst>
              <a:ext uri="{FF2B5EF4-FFF2-40B4-BE49-F238E27FC236}">
                <a16:creationId xmlns:a16="http://schemas.microsoft.com/office/drawing/2014/main" id="{5974AE24-0CE9-3A5D-1D51-FE943F97517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7594653" y="2150893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 Chopper: Manufacturing phase (FZJ)</a:t>
            </a:r>
            <a:endParaRPr kumimoji="0" lang="sv-SE" sz="1100" b="0" i="0" u="none" strike="noStrike" kern="1200" cap="none" spc="-2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6" name="OTLSHAPE_SLT_4f1432202099475ea92ffe0257adfcd9_TextPercentage" hidden="1">
            <a:extLst>
              <a:ext uri="{FF2B5EF4-FFF2-40B4-BE49-F238E27FC236}">
                <a16:creationId xmlns:a16="http://schemas.microsoft.com/office/drawing/2014/main" id="{E1B77B18-428C-BBD2-1348-C0B9841AE96E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7" name="OTLSHAPE_SLT_0edba08b33014acab909020cf8e6a03b_Duration" hidden="1">
            <a:extLst>
              <a:ext uri="{FF2B5EF4-FFF2-40B4-BE49-F238E27FC236}">
                <a16:creationId xmlns:a16="http://schemas.microsoft.com/office/drawing/2014/main" id="{B61DE64C-99F9-704D-DD1A-0D24C01EAE8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-293647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94 days</a:t>
            </a:r>
          </a:p>
        </p:txBody>
      </p:sp>
      <p:sp>
        <p:nvSpPr>
          <p:cNvPr id="88" name="OTLSHAPE_SLT_0edba08b33014acab909020cf8e6a03b_StartDate" hidden="1">
            <a:extLst>
              <a:ext uri="{FF2B5EF4-FFF2-40B4-BE49-F238E27FC236}">
                <a16:creationId xmlns:a16="http://schemas.microsoft.com/office/drawing/2014/main" id="{141F5115-5BB3-46CB-2C60-5AEDC48B8E8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9" name="OTLSHAPE_SLT_0edba08b33014acab909020cf8e6a03b_EndDate" hidden="1">
            <a:extLst>
              <a:ext uri="{FF2B5EF4-FFF2-40B4-BE49-F238E27FC236}">
                <a16:creationId xmlns:a16="http://schemas.microsoft.com/office/drawing/2014/main" id="{B01557D1-5E8F-4B9A-05B9-25776B49D6C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0" name="OTLSHAPE_SLT_0edba08b33014acab909020cf8e6a03b_JoinedDate">
            <a:extLst>
              <a:ext uri="{FF2B5EF4-FFF2-40B4-BE49-F238E27FC236}">
                <a16:creationId xmlns:a16="http://schemas.microsoft.com/office/drawing/2014/main" id="{894A1DA7-4E06-4DBE-560D-25C5955DFB2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482267" y="2452518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2027 - Jun 2027</a:t>
            </a:r>
          </a:p>
        </p:txBody>
      </p:sp>
      <p:sp>
        <p:nvSpPr>
          <p:cNvPr id="91" name="OTLSHAPE_SLT_0edba08b33014acab909020cf8e6a03b_Title">
            <a:extLst>
              <a:ext uri="{FF2B5EF4-FFF2-40B4-BE49-F238E27FC236}">
                <a16:creationId xmlns:a16="http://schemas.microsoft.com/office/drawing/2014/main" id="{883AECFE-D803-501F-D576-933EE3CBBCB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075729" y="2359512"/>
            <a:ext cx="2908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 Chopper : Installation and Commissioning phase (FZJ)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2" name="OTLSHAPE_SLT_0edba08b33014acab909020cf8e6a03b_TextPercentage" hidden="1">
            <a:extLst>
              <a:ext uri="{FF2B5EF4-FFF2-40B4-BE49-F238E27FC236}">
                <a16:creationId xmlns:a16="http://schemas.microsoft.com/office/drawing/2014/main" id="{26EB566B-A459-B7E0-5357-FD1E9383FD1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" name="OTLSHAPE_TB_00000000000000000000000000000000_MiddleTimescaleInterval1">
            <a:extLst>
              <a:ext uri="{FF2B5EF4-FFF2-40B4-BE49-F238E27FC236}">
                <a16:creationId xmlns:a16="http://schemas.microsoft.com/office/drawing/2014/main" id="{C6B07F43-B79F-7C02-90AB-BBDE0B4EF8E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143000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65" name="OTLSHAPE_TB_00000000000000000000000000000000_MiddleTimescaleInterval2">
            <a:extLst>
              <a:ext uri="{FF2B5EF4-FFF2-40B4-BE49-F238E27FC236}">
                <a16:creationId xmlns:a16="http://schemas.microsoft.com/office/drawing/2014/main" id="{0E6D432A-B2F4-6B89-A307-9976F3B305B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2175266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67" name="OTLSHAPE_TB_00000000000000000000000000000000_MiddleTimescaleInterval3">
            <a:extLst>
              <a:ext uri="{FF2B5EF4-FFF2-40B4-BE49-F238E27FC236}">
                <a16:creationId xmlns:a16="http://schemas.microsoft.com/office/drawing/2014/main" id="{A93BBF01-9893-B076-D4E7-17AF820D423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207531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72" name="OTLSHAPE_TB_00000000000000000000000000000000_MiddleTimescaleInterval4">
            <a:extLst>
              <a:ext uri="{FF2B5EF4-FFF2-40B4-BE49-F238E27FC236}">
                <a16:creationId xmlns:a16="http://schemas.microsoft.com/office/drawing/2014/main" id="{B1C367D3-4F6B-81E6-8257-23E37D8E865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4217357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74" name="OTLSHAPE_TB_00000000000000000000000000000000_MiddleTimescaleInterval5">
            <a:extLst>
              <a:ext uri="{FF2B5EF4-FFF2-40B4-BE49-F238E27FC236}">
                <a16:creationId xmlns:a16="http://schemas.microsoft.com/office/drawing/2014/main" id="{CD86F3A9-62A8-FB84-B5F1-01846C2D513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238402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76" name="OTLSHAPE_TB_00000000000000000000000000000000_MiddleTimescaleInterval6">
            <a:extLst>
              <a:ext uri="{FF2B5EF4-FFF2-40B4-BE49-F238E27FC236}">
                <a16:creationId xmlns:a16="http://schemas.microsoft.com/office/drawing/2014/main" id="{94B67BC7-C613-6E2D-9600-DD1104E25C4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270667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78" name="OTLSHAPE_TB_00000000000000000000000000000000_MiddleTimescaleInterval7">
            <a:extLst>
              <a:ext uri="{FF2B5EF4-FFF2-40B4-BE49-F238E27FC236}">
                <a16:creationId xmlns:a16="http://schemas.microsoft.com/office/drawing/2014/main" id="{C0460140-FA0F-EB34-EBD5-2B29EC89B8B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302933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298" name="OTLSHAPE_TB_00000000000000000000000000000000_MiddleTimescaleInterval8">
            <a:extLst>
              <a:ext uri="{FF2B5EF4-FFF2-40B4-BE49-F238E27FC236}">
                <a16:creationId xmlns:a16="http://schemas.microsoft.com/office/drawing/2014/main" id="{42AA1C42-8E2C-CB6A-7FF3-0DCDE755853F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312758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300" name="OTLSHAPE_TB_00000000000000000000000000000000_MiddleTimescaleInterval9">
            <a:extLst>
              <a:ext uri="{FF2B5EF4-FFF2-40B4-BE49-F238E27FC236}">
                <a16:creationId xmlns:a16="http://schemas.microsoft.com/office/drawing/2014/main" id="{06D13969-5935-FDDF-E13C-3C15648DA494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333803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302" name="OTLSHAPE_TB_00000000000000000000000000000000_MiddleTimescaleInterval10">
            <a:extLst>
              <a:ext uri="{FF2B5EF4-FFF2-40B4-BE49-F238E27FC236}">
                <a16:creationId xmlns:a16="http://schemas.microsoft.com/office/drawing/2014/main" id="{F30C3A0B-1306-47C3-A926-ED5559499EBF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366069" y="1881081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84" name="OTLSHAPE_SLT_1dcf56660ef9434f81e58874c217a30f_Duration" hidden="1">
            <a:extLst>
              <a:ext uri="{FF2B5EF4-FFF2-40B4-BE49-F238E27FC236}">
                <a16:creationId xmlns:a16="http://schemas.microsoft.com/office/drawing/2014/main" id="{D789AF56-AFCA-12A5-4B3E-163F7C8D5159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218 days</a:t>
            </a:r>
          </a:p>
        </p:txBody>
      </p:sp>
      <p:sp>
        <p:nvSpPr>
          <p:cNvPr id="98" name="OTLSHAPE_SLT_1dcf56660ef9434f81e58874c217a30f_StartDate" hidden="1">
            <a:extLst>
              <a:ext uri="{FF2B5EF4-FFF2-40B4-BE49-F238E27FC236}">
                <a16:creationId xmlns:a16="http://schemas.microsoft.com/office/drawing/2014/main" id="{6F0537CD-DF00-40DE-20DD-69E4579FDAEA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9" name="OTLSHAPE_SLT_1dcf56660ef9434f81e58874c217a30f_EndDate" hidden="1">
            <a:extLst>
              <a:ext uri="{FF2B5EF4-FFF2-40B4-BE49-F238E27FC236}">
                <a16:creationId xmlns:a16="http://schemas.microsoft.com/office/drawing/2014/main" id="{34F1DE1C-F070-5424-4201-85F55097F8B8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0" name="OTLSHAPE_SLT_1dcf56660ef9434f81e58874c217a30f_Title">
            <a:extLst>
              <a:ext uri="{FF2B5EF4-FFF2-40B4-BE49-F238E27FC236}">
                <a16:creationId xmlns:a16="http://schemas.microsoft.com/office/drawing/2014/main" id="{C203DD36-E7AA-131B-6F03-0BCC90202C2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249614" y="5022448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Optics: Design phase (FZJ)</a:t>
            </a:r>
          </a:p>
        </p:txBody>
      </p:sp>
      <p:sp>
        <p:nvSpPr>
          <p:cNvPr id="112" name="OTLSHAPE_SLT_1dcf56660ef9434f81e58874c217a30f_TextPercentage" hidden="1">
            <a:extLst>
              <a:ext uri="{FF2B5EF4-FFF2-40B4-BE49-F238E27FC236}">
                <a16:creationId xmlns:a16="http://schemas.microsoft.com/office/drawing/2014/main" id="{0B3AD412-21BD-0F77-CA2E-B6B6CCD293B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5" name="OTLSHAPE_SLT_ca9e04f14fee4df6be8f5c57a0aaed6c_Duration" hidden="1">
            <a:extLst>
              <a:ext uri="{FF2B5EF4-FFF2-40B4-BE49-F238E27FC236}">
                <a16:creationId xmlns:a16="http://schemas.microsoft.com/office/drawing/2014/main" id="{C9E0FB8A-227B-E4EC-ADBA-8AB079E86192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307 days</a:t>
            </a:r>
          </a:p>
        </p:txBody>
      </p:sp>
      <p:sp>
        <p:nvSpPr>
          <p:cNvPr id="117" name="OTLSHAPE_SLT_ca9e04f14fee4df6be8f5c57a0aaed6c_StartDate" hidden="1">
            <a:extLst>
              <a:ext uri="{FF2B5EF4-FFF2-40B4-BE49-F238E27FC236}">
                <a16:creationId xmlns:a16="http://schemas.microsoft.com/office/drawing/2014/main" id="{6AA68FA6-A3C5-B155-0832-35B4F138903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8" name="OTLSHAPE_SLT_ca9e04f14fee4df6be8f5c57a0aaed6c_EndDate" hidden="1">
            <a:extLst>
              <a:ext uri="{FF2B5EF4-FFF2-40B4-BE49-F238E27FC236}">
                <a16:creationId xmlns:a16="http://schemas.microsoft.com/office/drawing/2014/main" id="{BA29C21C-488E-0E6F-7884-54E217A7228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9" name="OTLSHAPE_SLT_ca9e04f14fee4df6be8f5c57a0aaed6c_Title">
            <a:extLst>
              <a:ext uri="{FF2B5EF4-FFF2-40B4-BE49-F238E27FC236}">
                <a16:creationId xmlns:a16="http://schemas.microsoft.com/office/drawing/2014/main" id="{E50B1F32-A862-6B83-A7AF-48C6855D188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6652149" y="5231066"/>
            <a:ext cx="288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Optics: Procurement and Manufacturing (FZJ) </a:t>
            </a:r>
          </a:p>
        </p:txBody>
      </p:sp>
      <p:sp>
        <p:nvSpPr>
          <p:cNvPr id="120" name="OTLSHAPE_SLT_ca9e04f14fee4df6be8f5c57a0aaed6c_TextPercentage" hidden="1">
            <a:extLst>
              <a:ext uri="{FF2B5EF4-FFF2-40B4-BE49-F238E27FC236}">
                <a16:creationId xmlns:a16="http://schemas.microsoft.com/office/drawing/2014/main" id="{BCC88FE8-24D9-F6F0-6F41-10D8B9FF8497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2" name="OTLSHAPE_SLT_4f1432202099475ea92ffe0257adfcd9_JoinedDate" hidden="1">
            <a:extLst>
              <a:ext uri="{FF2B5EF4-FFF2-40B4-BE49-F238E27FC236}">
                <a16:creationId xmlns:a16="http://schemas.microsoft.com/office/drawing/2014/main" id="{E911DC36-857F-2370-8485-66128D3B06F0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-991751"/>
            <a:ext cx="1028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Jan 2027</a:t>
            </a:r>
          </a:p>
        </p:txBody>
      </p:sp>
      <p:sp>
        <p:nvSpPr>
          <p:cNvPr id="171" name="OTLSHAPE_SLT_1dcf56660ef9434f81e58874c217a30f_JoinedDate" hidden="1">
            <a:extLst>
              <a:ext uri="{FF2B5EF4-FFF2-40B4-BE49-F238E27FC236}">
                <a16:creationId xmlns:a16="http://schemas.microsoft.com/office/drawing/2014/main" id="{3BD612D7-E0DD-91D6-16D3-1A9C32728BE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1140033"/>
            <a:ext cx="1003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Jul 2026</a:t>
            </a:r>
          </a:p>
        </p:txBody>
      </p:sp>
      <p:sp>
        <p:nvSpPr>
          <p:cNvPr id="172" name="OTLSHAPE_SLT_ca9e04f14fee4df6be8f5c57a0aaed6c_JoinedDate">
            <a:extLst>
              <a:ext uri="{FF2B5EF4-FFF2-40B4-BE49-F238E27FC236}">
                <a16:creationId xmlns:a16="http://schemas.microsoft.com/office/drawing/2014/main" id="{5299E1F8-6D59-9C39-045E-EAB3A46ECB5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74237" y="5238814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Nov 2026</a:t>
            </a:r>
          </a:p>
        </p:txBody>
      </p:sp>
      <p:sp>
        <p:nvSpPr>
          <p:cNvPr id="58" name="OTLSHAPE_SLT_cb817a82951240148e797c89035bf4ff_Duration" hidden="1">
            <a:extLst>
              <a:ext uri="{FF2B5EF4-FFF2-40B4-BE49-F238E27FC236}">
                <a16:creationId xmlns:a16="http://schemas.microsoft.com/office/drawing/2014/main" id="{F8140B62-A748-7B13-B052-0403650594C3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354 days</a:t>
            </a:r>
          </a:p>
        </p:txBody>
      </p:sp>
      <p:sp>
        <p:nvSpPr>
          <p:cNvPr id="59" name="OTLSHAPE_SLT_cb817a82951240148e797c89035bf4ff_JoinedDate" hidden="1">
            <a:extLst>
              <a:ext uri="{FF2B5EF4-FFF2-40B4-BE49-F238E27FC236}">
                <a16:creationId xmlns:a16="http://schemas.microsoft.com/office/drawing/2014/main" id="{C4B4D4B8-95E3-0C03-99C5-5F5DB1F37F7C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-1002963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Jan 2027</a:t>
            </a:r>
          </a:p>
        </p:txBody>
      </p:sp>
      <p:sp>
        <p:nvSpPr>
          <p:cNvPr id="60" name="OTLSHAPE_SLT_cb817a82951240148e797c89035bf4ff_StartDate" hidden="1">
            <a:extLst>
              <a:ext uri="{FF2B5EF4-FFF2-40B4-BE49-F238E27FC236}">
                <a16:creationId xmlns:a16="http://schemas.microsoft.com/office/drawing/2014/main" id="{9BF11748-5CBF-7C12-57E1-1622917493A7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4" name="OTLSHAPE_SLT_cb817a82951240148e797c89035bf4ff_EndDate" hidden="1">
            <a:extLst>
              <a:ext uri="{FF2B5EF4-FFF2-40B4-BE49-F238E27FC236}">
                <a16:creationId xmlns:a16="http://schemas.microsoft.com/office/drawing/2014/main" id="{72D44843-F118-996A-74C4-CE1931F403B9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cb817a82951240148e797c89035bf4ff_Title">
            <a:extLst>
              <a:ext uri="{FF2B5EF4-FFF2-40B4-BE49-F238E27FC236}">
                <a16:creationId xmlns:a16="http://schemas.microsoft.com/office/drawing/2014/main" id="{3403B182-9AFE-BD01-C00C-54E5F73696D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381467" y="2814849"/>
            <a:ext cx="215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 Chopper: Manufacturing phase (FZJ)</a:t>
            </a:r>
          </a:p>
        </p:txBody>
      </p:sp>
      <p:sp>
        <p:nvSpPr>
          <p:cNvPr id="102" name="OTLSHAPE_SLT_cb817a82951240148e797c89035bf4ff_TextPercentage" hidden="1">
            <a:extLst>
              <a:ext uri="{FF2B5EF4-FFF2-40B4-BE49-F238E27FC236}">
                <a16:creationId xmlns:a16="http://schemas.microsoft.com/office/drawing/2014/main" id="{7463610A-75F4-C0D2-11FD-FA24FD75A4E3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5" name="OTLSHAPE_SLT_2ac4ff953eaf4d85aedaffb8bcc198a5_Duration" hidden="1">
            <a:extLst>
              <a:ext uri="{FF2B5EF4-FFF2-40B4-BE49-F238E27FC236}">
                <a16:creationId xmlns:a16="http://schemas.microsoft.com/office/drawing/2014/main" id="{5106872A-093C-DD8D-79A7-3868EF526686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99 days</a:t>
            </a:r>
          </a:p>
        </p:txBody>
      </p:sp>
      <p:sp>
        <p:nvSpPr>
          <p:cNvPr id="107" name="OTLSHAPE_SLT_2ac4ff953eaf4d85aedaffb8bcc198a5_StartDate" hidden="1">
            <a:extLst>
              <a:ext uri="{FF2B5EF4-FFF2-40B4-BE49-F238E27FC236}">
                <a16:creationId xmlns:a16="http://schemas.microsoft.com/office/drawing/2014/main" id="{6281D32E-6159-5C77-C233-AA6A5CC94A3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8" name="OTLSHAPE_SLT_2ac4ff953eaf4d85aedaffb8bcc198a5_EndDate" hidden="1">
            <a:extLst>
              <a:ext uri="{FF2B5EF4-FFF2-40B4-BE49-F238E27FC236}">
                <a16:creationId xmlns:a16="http://schemas.microsoft.com/office/drawing/2014/main" id="{8158AE63-6C85-2CD6-FF3F-E82D1372E40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2ac4ff953eaf4d85aedaffb8bcc198a5_JoinedDate">
            <a:extLst>
              <a:ext uri="{FF2B5EF4-FFF2-40B4-BE49-F238E27FC236}">
                <a16:creationId xmlns:a16="http://schemas.microsoft.com/office/drawing/2014/main" id="{F1A06EED-F5E5-7314-0545-5CB9C1D8D20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218494" y="3031215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2027 - May 2027</a:t>
            </a:r>
          </a:p>
        </p:txBody>
      </p:sp>
      <p:sp>
        <p:nvSpPr>
          <p:cNvPr id="129" name="OTLSHAPE_SLT_2ac4ff953eaf4d85aedaffb8bcc198a5_Title">
            <a:extLst>
              <a:ext uri="{FF2B5EF4-FFF2-40B4-BE49-F238E27FC236}">
                <a16:creationId xmlns:a16="http://schemas.microsoft.com/office/drawing/2014/main" id="{956D1A26-6A86-74B1-E60A-0EE465E8914B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8941086" y="3023468"/>
            <a:ext cx="312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 Chopper : Installation and Commissioning phase (FZJ)</a:t>
            </a:r>
          </a:p>
        </p:txBody>
      </p:sp>
      <p:sp>
        <p:nvSpPr>
          <p:cNvPr id="143" name="OTLSHAPE_SLT_2ac4ff953eaf4d85aedaffb8bcc198a5_TextPercentage" hidden="1">
            <a:extLst>
              <a:ext uri="{FF2B5EF4-FFF2-40B4-BE49-F238E27FC236}">
                <a16:creationId xmlns:a16="http://schemas.microsoft.com/office/drawing/2014/main" id="{B67B5649-298F-6FB8-34AB-BDE84D434CB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7" name="OTLSHAPE_SLT_d2c4f3dc6faa4469a9c672650dfbacb2_Duration" hidden="1">
            <a:extLst>
              <a:ext uri="{FF2B5EF4-FFF2-40B4-BE49-F238E27FC236}">
                <a16:creationId xmlns:a16="http://schemas.microsoft.com/office/drawing/2014/main" id="{C2D09C22-4F9A-27BF-FB84-292380B858E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101 days</a:t>
            </a:r>
          </a:p>
        </p:txBody>
      </p:sp>
      <p:sp>
        <p:nvSpPr>
          <p:cNvPr id="158" name="OTLSHAPE_SLT_d2c4f3dc6faa4469a9c672650dfbacb2_JoinedDate" hidden="1">
            <a:extLst>
              <a:ext uri="{FF2B5EF4-FFF2-40B4-BE49-F238E27FC236}">
                <a16:creationId xmlns:a16="http://schemas.microsoft.com/office/drawing/2014/main" id="{060926D8-3794-923D-58B8-26466FDAAA2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1002963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Jan 2026</a:t>
            </a:r>
          </a:p>
        </p:txBody>
      </p:sp>
      <p:sp>
        <p:nvSpPr>
          <p:cNvPr id="159" name="OTLSHAPE_SLT_d2c4f3dc6faa4469a9c672650dfbacb2_StartDate" hidden="1">
            <a:extLst>
              <a:ext uri="{FF2B5EF4-FFF2-40B4-BE49-F238E27FC236}">
                <a16:creationId xmlns:a16="http://schemas.microsoft.com/office/drawing/2014/main" id="{7914B49B-1262-CBA7-0B38-8CE4034A1259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0" name="OTLSHAPE_SLT_d2c4f3dc6faa4469a9c672650dfbacb2_EndDate" hidden="1">
            <a:extLst>
              <a:ext uri="{FF2B5EF4-FFF2-40B4-BE49-F238E27FC236}">
                <a16:creationId xmlns:a16="http://schemas.microsoft.com/office/drawing/2014/main" id="{115CD277-85B2-1BCE-3331-FDE7BD4B6EFD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1" name="OTLSHAPE_SLT_d2c4f3dc6faa4469a9c672650dfbacb2_Title">
            <a:extLst>
              <a:ext uri="{FF2B5EF4-FFF2-40B4-BE49-F238E27FC236}">
                <a16:creationId xmlns:a16="http://schemas.microsoft.com/office/drawing/2014/main" id="{FA4A1699-C91A-6405-C04C-77DA8A578DDB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420709" y="3308286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Fan Chopper: Design phase (FZJ)</a:t>
            </a:r>
          </a:p>
        </p:txBody>
      </p:sp>
      <p:sp>
        <p:nvSpPr>
          <p:cNvPr id="162" name="OTLSHAPE_SLT_d2c4f3dc6faa4469a9c672650dfbacb2_TextPercentage" hidden="1">
            <a:extLst>
              <a:ext uri="{FF2B5EF4-FFF2-40B4-BE49-F238E27FC236}">
                <a16:creationId xmlns:a16="http://schemas.microsoft.com/office/drawing/2014/main" id="{BEE8917F-8B4D-BA47-8ED2-49E0DBEE45D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5" name="OTLSHAPE_SLT_1a64184c173f4d479f58cd918c57129b_Duration" hidden="1">
            <a:extLst>
              <a:ext uri="{FF2B5EF4-FFF2-40B4-BE49-F238E27FC236}">
                <a16:creationId xmlns:a16="http://schemas.microsoft.com/office/drawing/2014/main" id="{2FAF0103-A5AE-5D04-65EB-4AE535AAB3E5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195 days</a:t>
            </a:r>
          </a:p>
        </p:txBody>
      </p:sp>
      <p:sp>
        <p:nvSpPr>
          <p:cNvPr id="166" name="OTLSHAPE_SLT_1a64184c173f4d479f58cd918c57129b_StartDate" hidden="1">
            <a:extLst>
              <a:ext uri="{FF2B5EF4-FFF2-40B4-BE49-F238E27FC236}">
                <a16:creationId xmlns:a16="http://schemas.microsoft.com/office/drawing/2014/main" id="{A2D96D80-CF0F-1690-5B6F-597B7F387F0A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7" name="OTLSHAPE_SLT_1a64184c173f4d479f58cd918c57129b_EndDate" hidden="1">
            <a:extLst>
              <a:ext uri="{FF2B5EF4-FFF2-40B4-BE49-F238E27FC236}">
                <a16:creationId xmlns:a16="http://schemas.microsoft.com/office/drawing/2014/main" id="{761DBF15-E6A7-C893-55CA-3EFEF431B1D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8" name="OTLSHAPE_SLT_1a64184c173f4d479f58cd918c57129b_JoinedDate">
            <a:extLst>
              <a:ext uri="{FF2B5EF4-FFF2-40B4-BE49-F238E27FC236}">
                <a16:creationId xmlns:a16="http://schemas.microsoft.com/office/drawing/2014/main" id="{D441C731-E22C-4335-10A3-37360A71F615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2301931" y="3524652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2026 - Oct 2026</a:t>
            </a:r>
          </a:p>
        </p:txBody>
      </p:sp>
      <p:sp>
        <p:nvSpPr>
          <p:cNvPr id="169" name="OTLSHAPE_SLT_1a64184c173f4d479f58cd918c57129b_Title">
            <a:extLst>
              <a:ext uri="{FF2B5EF4-FFF2-40B4-BE49-F238E27FC236}">
                <a16:creationId xmlns:a16="http://schemas.microsoft.com/office/drawing/2014/main" id="{C9DF7E79-2230-1388-C55C-AA6F9C76ED5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6483845" y="3516905"/>
            <a:ext cx="331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Fan Chopper: Procurement and Manufacturing phase (FZJ)</a:t>
            </a:r>
          </a:p>
        </p:txBody>
      </p:sp>
      <p:sp>
        <p:nvSpPr>
          <p:cNvPr id="170" name="OTLSHAPE_SLT_1a64184c173f4d479f58cd918c57129b_TextPercentage" hidden="1">
            <a:extLst>
              <a:ext uri="{FF2B5EF4-FFF2-40B4-BE49-F238E27FC236}">
                <a16:creationId xmlns:a16="http://schemas.microsoft.com/office/drawing/2014/main" id="{B789AA0F-9A53-BCBA-6CDA-7DCF0E2BECD3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5" name="OTLSHAPE_SLT_9a24d6104eaf4c5db5c1175146feb464_Duration" hidden="1">
            <a:extLst>
              <a:ext uri="{FF2B5EF4-FFF2-40B4-BE49-F238E27FC236}">
                <a16:creationId xmlns:a16="http://schemas.microsoft.com/office/drawing/2014/main" id="{8429F932-7AB8-5004-37F8-CFF3F8BC1367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138 days</a:t>
            </a:r>
          </a:p>
        </p:txBody>
      </p:sp>
      <p:sp>
        <p:nvSpPr>
          <p:cNvPr id="176" name="OTLSHAPE_SLT_9a24d6104eaf4c5db5c1175146feb464_StartDate" hidden="1">
            <a:extLst>
              <a:ext uri="{FF2B5EF4-FFF2-40B4-BE49-F238E27FC236}">
                <a16:creationId xmlns:a16="http://schemas.microsoft.com/office/drawing/2014/main" id="{12DA4207-8E91-6BE6-7FA3-C9014EEEE4D4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7" name="OTLSHAPE_SLT_9a24d6104eaf4c5db5c1175146feb464_EndDate" hidden="1">
            <a:extLst>
              <a:ext uri="{FF2B5EF4-FFF2-40B4-BE49-F238E27FC236}">
                <a16:creationId xmlns:a16="http://schemas.microsoft.com/office/drawing/2014/main" id="{D2C27657-0E99-632B-A9B3-55D76136EA67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8" name="OTLSHAPE_SLT_9a24d6104eaf4c5db5c1175146feb464_JoinedDate">
            <a:extLst>
              <a:ext uri="{FF2B5EF4-FFF2-40B4-BE49-F238E27FC236}">
                <a16:creationId xmlns:a16="http://schemas.microsoft.com/office/drawing/2014/main" id="{402ECBDE-DEB3-0E7F-B1CC-9320900EBB5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5348642" y="3733271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2026 - Apr 2027</a:t>
            </a:r>
          </a:p>
        </p:txBody>
      </p:sp>
      <p:sp>
        <p:nvSpPr>
          <p:cNvPr id="184" name="OTLSHAPE_SLT_9a24d6104eaf4c5db5c1175146feb464_Title">
            <a:extLst>
              <a:ext uri="{FF2B5EF4-FFF2-40B4-BE49-F238E27FC236}">
                <a16:creationId xmlns:a16="http://schemas.microsoft.com/office/drawing/2014/main" id="{0227545E-B35E-C501-5C1D-A134B164E7A2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8638139" y="3725524"/>
            <a:ext cx="325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Fan Chopper : Installation and Commissioning phase (FZJ)</a:t>
            </a:r>
          </a:p>
        </p:txBody>
      </p:sp>
      <p:sp>
        <p:nvSpPr>
          <p:cNvPr id="187" name="OTLSHAPE_SLT_9a24d6104eaf4c5db5c1175146feb464_TextPercentage" hidden="1">
            <a:extLst>
              <a:ext uri="{FF2B5EF4-FFF2-40B4-BE49-F238E27FC236}">
                <a16:creationId xmlns:a16="http://schemas.microsoft.com/office/drawing/2014/main" id="{56915845-2B20-0143-6BF4-445E7510137D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1" name="OTLSHAPE_SLT_e301592c18c54f48b93a4088a3d065cc_Duration" hidden="1">
            <a:extLst>
              <a:ext uri="{FF2B5EF4-FFF2-40B4-BE49-F238E27FC236}">
                <a16:creationId xmlns:a16="http://schemas.microsoft.com/office/drawing/2014/main" id="{A9317098-6E2E-D15C-4526-D6609A6F9315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 days</a:t>
            </a:r>
          </a:p>
        </p:txBody>
      </p:sp>
      <p:sp>
        <p:nvSpPr>
          <p:cNvPr id="199" name="OTLSHAPE_SLT_e301592c18c54f48b93a4088a3d065cc_JoinedDate">
            <a:extLst>
              <a:ext uri="{FF2B5EF4-FFF2-40B4-BE49-F238E27FC236}">
                <a16:creationId xmlns:a16="http://schemas.microsoft.com/office/drawing/2014/main" id="{00182395-B591-E00C-1FB9-27FD2B8919C0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5489599" y="5447432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2026 - Feb 2027</a:t>
            </a:r>
          </a:p>
        </p:txBody>
      </p:sp>
      <p:sp>
        <p:nvSpPr>
          <p:cNvPr id="200" name="OTLSHAPE_SLT_e301592c18c54f48b93a4088a3d065cc_StartDate" hidden="1">
            <a:extLst>
              <a:ext uri="{FF2B5EF4-FFF2-40B4-BE49-F238E27FC236}">
                <a16:creationId xmlns:a16="http://schemas.microsoft.com/office/drawing/2014/main" id="{087716BB-0D35-007C-592E-F1CBBAF6E2C9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1" name="OTLSHAPE_SLT_e301592c18c54f48b93a4088a3d065cc_EndDate" hidden="1">
            <a:extLst>
              <a:ext uri="{FF2B5EF4-FFF2-40B4-BE49-F238E27FC236}">
                <a16:creationId xmlns:a16="http://schemas.microsoft.com/office/drawing/2014/main" id="{9818C3C6-D9A8-D7C1-0733-ECA06354BC65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2" name="OTLSHAPE_SLT_e301592c18c54f48b93a4088a3d065cc_Title">
            <a:extLst>
              <a:ext uri="{FF2B5EF4-FFF2-40B4-BE49-F238E27FC236}">
                <a16:creationId xmlns:a16="http://schemas.microsoft.com/office/drawing/2014/main" id="{13E4A4CC-1288-EE69-1261-098BD36C1707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7751736" y="5439685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Optics: Installation preparations (FZJ) </a:t>
            </a:r>
          </a:p>
        </p:txBody>
      </p:sp>
      <p:sp>
        <p:nvSpPr>
          <p:cNvPr id="203" name="OTLSHAPE_SLT_e301592c18c54f48b93a4088a3d065cc_TextPercentage" hidden="1">
            <a:extLst>
              <a:ext uri="{FF2B5EF4-FFF2-40B4-BE49-F238E27FC236}">
                <a16:creationId xmlns:a16="http://schemas.microsoft.com/office/drawing/2014/main" id="{097ECBB0-7A3E-EBC2-6342-2FA28185FB2B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5" name="OTLSHAPE_SLM_ceb839fd732c4e40a8f6a07a25357b96_Title">
            <a:extLst>
              <a:ext uri="{FF2B5EF4-FFF2-40B4-BE49-F238E27FC236}">
                <a16:creationId xmlns:a16="http://schemas.microsoft.com/office/drawing/2014/main" id="{003ABF95-95AF-EB6C-4D93-38E90A87818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7827936" y="5651945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 back to CP 1 (45 days of float)</a:t>
            </a:r>
          </a:p>
        </p:txBody>
      </p:sp>
      <p:sp>
        <p:nvSpPr>
          <p:cNvPr id="215" name="OTLSHAPE_SLT_a51763c71521488f886ae3f81ddd1813_Duration" hidden="1">
            <a:extLst>
              <a:ext uri="{FF2B5EF4-FFF2-40B4-BE49-F238E27FC236}">
                <a16:creationId xmlns:a16="http://schemas.microsoft.com/office/drawing/2014/main" id="{57003CB1-0756-67BE-B0EA-2FE2CB60BFF0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103 days</a:t>
            </a:r>
          </a:p>
        </p:txBody>
      </p:sp>
      <p:sp>
        <p:nvSpPr>
          <p:cNvPr id="216" name="OTLSHAPE_SLT_a51763c71521488f886ae3f81ddd1813_TextPercentage" hidden="1">
            <a:extLst>
              <a:ext uri="{FF2B5EF4-FFF2-40B4-BE49-F238E27FC236}">
                <a16:creationId xmlns:a16="http://schemas.microsoft.com/office/drawing/2014/main" id="{8ACCA3BA-3DE3-C4B8-BA62-C62030EC0F3B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7" name="OTLSHAPE_SLT_a51763c71521488f886ae3f81ddd1813_JoinedDate" hidden="1">
            <a:extLst>
              <a:ext uri="{FF2B5EF4-FFF2-40B4-BE49-F238E27FC236}">
                <a16:creationId xmlns:a16="http://schemas.microsoft.com/office/drawing/2014/main" id="{1C448134-9044-574D-9DC3-4DA5C5B62B39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1002963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2025 - Jan 2026</a:t>
            </a:r>
          </a:p>
        </p:txBody>
      </p:sp>
      <p:sp>
        <p:nvSpPr>
          <p:cNvPr id="218" name="OTLSHAPE_SLT_a51763c71521488f886ae3f81ddd1813_StartDate" hidden="1">
            <a:extLst>
              <a:ext uri="{FF2B5EF4-FFF2-40B4-BE49-F238E27FC236}">
                <a16:creationId xmlns:a16="http://schemas.microsoft.com/office/drawing/2014/main" id="{7A072CBE-8D98-F2C8-964A-E856B31BC8A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9" name="OTLSHAPE_SLT_a51763c71521488f886ae3f81ddd1813_EndDate" hidden="1">
            <a:extLst>
              <a:ext uri="{FF2B5EF4-FFF2-40B4-BE49-F238E27FC236}">
                <a16:creationId xmlns:a16="http://schemas.microsoft.com/office/drawing/2014/main" id="{5A12D528-3529-A14E-EDCD-F897F936B7A4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0" name="OTLSHAPE_SLT_a51763c71521488f886ae3f81ddd1813_Title">
            <a:extLst>
              <a:ext uri="{FF2B5EF4-FFF2-40B4-BE49-F238E27FC236}">
                <a16:creationId xmlns:a16="http://schemas.microsoft.com/office/drawing/2014/main" id="{B899EAA9-EADA-07FE-03AA-12AF70AFE43E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3443150" y="4010342"/>
            <a:ext cx="259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Slits: Design phase (CNR/INFN)</a:t>
            </a:r>
          </a:p>
        </p:txBody>
      </p:sp>
      <p:sp>
        <p:nvSpPr>
          <p:cNvPr id="223" name="OTLSHAPE_SLT_d82d2f635bb1473da4e149e7ee778152_Duration" hidden="1">
            <a:extLst>
              <a:ext uri="{FF2B5EF4-FFF2-40B4-BE49-F238E27FC236}">
                <a16:creationId xmlns:a16="http://schemas.microsoft.com/office/drawing/2014/main" id="{7605D5AD-7634-243B-17DD-EA19D4ED362B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167 days</a:t>
            </a:r>
          </a:p>
        </p:txBody>
      </p:sp>
      <p:sp>
        <p:nvSpPr>
          <p:cNvPr id="224" name="OTLSHAPE_SLT_d82d2f635bb1473da4e149e7ee778152_TextPercentage" hidden="1">
            <a:extLst>
              <a:ext uri="{FF2B5EF4-FFF2-40B4-BE49-F238E27FC236}">
                <a16:creationId xmlns:a16="http://schemas.microsoft.com/office/drawing/2014/main" id="{05314A9A-DA8D-7DB6-5551-C94EE90FBD42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5" name="OTLSHAPE_SLT_d82d2f635bb1473da4e149e7ee778152_StartDate" hidden="1">
            <a:extLst>
              <a:ext uri="{FF2B5EF4-FFF2-40B4-BE49-F238E27FC236}">
                <a16:creationId xmlns:a16="http://schemas.microsoft.com/office/drawing/2014/main" id="{9398FAE1-B890-6037-76D4-52BB9C361117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6" name="OTLSHAPE_SLT_d82d2f635bb1473da4e149e7ee778152_EndDate" hidden="1">
            <a:extLst>
              <a:ext uri="{FF2B5EF4-FFF2-40B4-BE49-F238E27FC236}">
                <a16:creationId xmlns:a16="http://schemas.microsoft.com/office/drawing/2014/main" id="{8307248D-2B7B-B64A-375C-227492207BCA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7" name="OTLSHAPE_SLT_d82d2f635bb1473da4e149e7ee778152_JoinedDate">
            <a:extLst>
              <a:ext uri="{FF2B5EF4-FFF2-40B4-BE49-F238E27FC236}">
                <a16:creationId xmlns:a16="http://schemas.microsoft.com/office/drawing/2014/main" id="{D62D2661-81F1-5BF2-DE57-44896EB62115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2574011" y="4218961"/>
            <a:ext cx="774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2026 - Sep 2026</a:t>
            </a:r>
          </a:p>
        </p:txBody>
      </p:sp>
      <p:sp>
        <p:nvSpPr>
          <p:cNvPr id="228" name="OTLSHAPE_SLT_d82d2f635bb1473da4e149e7ee778152_Title">
            <a:extLst>
              <a:ext uri="{FF2B5EF4-FFF2-40B4-BE49-F238E27FC236}">
                <a16:creationId xmlns:a16="http://schemas.microsoft.com/office/drawing/2014/main" id="{0DF80AB6-374D-8E5F-D997-29DF1F111006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6057474" y="4288726"/>
            <a:ext cx="406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Slits: Procurement and Manufacturing phase (CNR/INFN)</a:t>
            </a:r>
          </a:p>
        </p:txBody>
      </p:sp>
      <p:sp>
        <p:nvSpPr>
          <p:cNvPr id="231" name="OTLSHAPE_SLT_775735bcad3c4d69b4699158280c4bc7_Duration" hidden="1">
            <a:extLst>
              <a:ext uri="{FF2B5EF4-FFF2-40B4-BE49-F238E27FC236}">
                <a16:creationId xmlns:a16="http://schemas.microsoft.com/office/drawing/2014/main" id="{E32EE4A1-DCB3-6349-9A1E-1A0244D4ADBA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148 days</a:t>
            </a:r>
          </a:p>
        </p:txBody>
      </p:sp>
      <p:sp>
        <p:nvSpPr>
          <p:cNvPr id="232" name="OTLSHAPE_SLT_775735bcad3c4d69b4699158280c4bc7_TextPercentage" hidden="1">
            <a:extLst>
              <a:ext uri="{FF2B5EF4-FFF2-40B4-BE49-F238E27FC236}">
                <a16:creationId xmlns:a16="http://schemas.microsoft.com/office/drawing/2014/main" id="{0F9ED650-26EF-E750-ABBB-20FCDCC8643C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3" name="OTLSHAPE_SLT_775735bcad3c4d69b4699158280c4bc7_StartDate" hidden="1">
            <a:extLst>
              <a:ext uri="{FF2B5EF4-FFF2-40B4-BE49-F238E27FC236}">
                <a16:creationId xmlns:a16="http://schemas.microsoft.com/office/drawing/2014/main" id="{A200369B-B395-07BC-70D0-A2DCB6F73457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4" name="OTLSHAPE_SLT_775735bcad3c4d69b4699158280c4bc7_EndDate" hidden="1">
            <a:extLst>
              <a:ext uri="{FF2B5EF4-FFF2-40B4-BE49-F238E27FC236}">
                <a16:creationId xmlns:a16="http://schemas.microsoft.com/office/drawing/2014/main" id="{8C0C122F-7887-2C84-C6F6-1BB34F695B2F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5" name="OTLSHAPE_SLT_775735bcad3c4d69b4699158280c4bc7_JoinedDate">
            <a:extLst>
              <a:ext uri="{FF2B5EF4-FFF2-40B4-BE49-F238E27FC236}">
                <a16:creationId xmlns:a16="http://schemas.microsoft.com/office/drawing/2014/main" id="{5FABA25B-4739-FAAA-C39F-DA613DDFDDD8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5194352" y="4582604"/>
            <a:ext cx="787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2026 - Apr 2027</a:t>
            </a:r>
          </a:p>
        </p:txBody>
      </p:sp>
      <p:sp>
        <p:nvSpPr>
          <p:cNvPr id="236" name="OTLSHAPE_SLT_775735bcad3c4d69b4699158280c4bc7_Title">
            <a:extLst>
              <a:ext uri="{FF2B5EF4-FFF2-40B4-BE49-F238E27FC236}">
                <a16:creationId xmlns:a16="http://schemas.microsoft.com/office/drawing/2014/main" id="{32962549-A7D1-21C6-02A2-C7933D1BB9D3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391292" y="4567110"/>
            <a:ext cx="3505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 and MCA: Installation and Commissioning phase (CNR/INFN)</a:t>
            </a:r>
          </a:p>
        </p:txBody>
      </p:sp>
      <p:sp>
        <p:nvSpPr>
          <p:cNvPr id="237" name="OTLSHAPE_SLM_ceb839fd732c4e40a8f6a07a25357b96_Date" hidden="1">
            <a:extLst>
              <a:ext uri="{FF2B5EF4-FFF2-40B4-BE49-F238E27FC236}">
                <a16:creationId xmlns:a16="http://schemas.microsoft.com/office/drawing/2014/main" id="{9D5EFF5E-2575-F4EE-D362-5A3B7114277F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9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E386AE5-18A2-5FDA-D1F1-B6F580FB4D43}"/>
              </a:ext>
            </a:extLst>
          </p:cNvPr>
          <p:cNvCxnSpPr/>
          <p:nvPr>
            <p:custDataLst>
              <p:tags r:id="rId172"/>
            </p:custDataLst>
          </p:nvPr>
        </p:nvCxnSpPr>
        <p:spPr>
          <a:xfrm>
            <a:off x="3156731" y="1708933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>
            <a:extLst>
              <a:ext uri="{FF2B5EF4-FFF2-40B4-BE49-F238E27FC236}">
                <a16:creationId xmlns:a16="http://schemas.microsoft.com/office/drawing/2014/main" id="{D58D109D-E49A-B176-4CA5-117D2D9765B5}"/>
              </a:ext>
            </a:extLst>
          </p:cNvPr>
          <p:cNvCxnSpPr/>
          <p:nvPr>
            <p:custDataLst>
              <p:tags r:id="rId173"/>
            </p:custDataLst>
          </p:nvPr>
        </p:nvCxnSpPr>
        <p:spPr>
          <a:xfrm>
            <a:off x="7252133" y="1708933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1">
            <a:extLst>
              <a:ext uri="{FF2B5EF4-FFF2-40B4-BE49-F238E27FC236}">
                <a16:creationId xmlns:a16="http://schemas.microsoft.com/office/drawing/2014/main" id="{62EB42B4-C550-1656-ECE3-605B26888A04}"/>
              </a:ext>
            </a:extLst>
          </p:cNvPr>
          <p:cNvCxnSpPr/>
          <p:nvPr>
            <p:custDataLst>
              <p:tags r:id="rId174"/>
            </p:custDataLst>
          </p:nvPr>
        </p:nvCxnSpPr>
        <p:spPr>
          <a:xfrm>
            <a:off x="2124465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MiddleSeparator2">
            <a:extLst>
              <a:ext uri="{FF2B5EF4-FFF2-40B4-BE49-F238E27FC236}">
                <a16:creationId xmlns:a16="http://schemas.microsoft.com/office/drawing/2014/main" id="{1C7F276F-FC92-44A0-20E5-10A0BA4592F0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3156731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3">
            <a:extLst>
              <a:ext uri="{FF2B5EF4-FFF2-40B4-BE49-F238E27FC236}">
                <a16:creationId xmlns:a16="http://schemas.microsoft.com/office/drawing/2014/main" id="{1C554BD6-938A-EA50-FD46-C5C34328B06C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4166556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4">
            <a:extLst>
              <a:ext uri="{FF2B5EF4-FFF2-40B4-BE49-F238E27FC236}">
                <a16:creationId xmlns:a16="http://schemas.microsoft.com/office/drawing/2014/main" id="{4F2DD25F-B6ED-CB27-CEE8-D51F694819DE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5187602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5">
            <a:extLst>
              <a:ext uri="{FF2B5EF4-FFF2-40B4-BE49-F238E27FC236}">
                <a16:creationId xmlns:a16="http://schemas.microsoft.com/office/drawing/2014/main" id="{73590A25-48D3-7F99-2391-8C7174735AA8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6219867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6">
            <a:extLst>
              <a:ext uri="{FF2B5EF4-FFF2-40B4-BE49-F238E27FC236}">
                <a16:creationId xmlns:a16="http://schemas.microsoft.com/office/drawing/2014/main" id="{2B47AA9C-C555-9ACC-B48D-A1D5C55BF64F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7252133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7">
            <a:extLst>
              <a:ext uri="{FF2B5EF4-FFF2-40B4-BE49-F238E27FC236}">
                <a16:creationId xmlns:a16="http://schemas.microsoft.com/office/drawing/2014/main" id="{28703729-5CB8-07C6-9DD9-009651C0079A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8261958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OTLSHAPE_TB_00000000000000000000000000000000_MiddleSeparator8">
            <a:extLst>
              <a:ext uri="{FF2B5EF4-FFF2-40B4-BE49-F238E27FC236}">
                <a16:creationId xmlns:a16="http://schemas.microsoft.com/office/drawing/2014/main" id="{FBB6F79C-DD02-8834-084D-AC4D0C4AABA6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9283003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OTLSHAPE_TB_00000000000000000000000000000000_MiddleSeparator9">
            <a:extLst>
              <a:ext uri="{FF2B5EF4-FFF2-40B4-BE49-F238E27FC236}">
                <a16:creationId xmlns:a16="http://schemas.microsoft.com/office/drawing/2014/main" id="{58012022-643D-93FF-ADCF-6D6CB73DA658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10315269" y="1900957"/>
            <a:ext cx="0" cy="146304"/>
          </a:xfrm>
          <a:prstGeom prst="line">
            <a:avLst/>
          </a:prstGeom>
          <a:ln w="9525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aef32c30126c457290b9a69880c1852d_Shape">
            <a:extLst>
              <a:ext uri="{FF2B5EF4-FFF2-40B4-BE49-F238E27FC236}">
                <a16:creationId xmlns:a16="http://schemas.microsoft.com/office/drawing/2014/main" id="{7AB104C2-80BD-D6F3-B535-C104BCB3F1AE}"/>
              </a:ext>
            </a:extLst>
          </p:cNvPr>
          <p:cNvSpPr/>
          <p:nvPr>
            <p:custDataLst>
              <p:tags r:id="rId183"/>
            </p:custDataLst>
          </p:nvPr>
        </p:nvSpPr>
        <p:spPr>
          <a:xfrm rot="16200000">
            <a:off x="10952907" y="12548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4" name="OTLSHAPE_M_951b60d1ca7b47acaaf2d71df281a755_Shape">
            <a:extLst>
              <a:ext uri="{FF2B5EF4-FFF2-40B4-BE49-F238E27FC236}">
                <a16:creationId xmlns:a16="http://schemas.microsoft.com/office/drawing/2014/main" id="{A8527F8B-3E63-A786-BCE3-D6BCD5F07E83}"/>
              </a:ext>
            </a:extLst>
          </p:cNvPr>
          <p:cNvSpPr/>
          <p:nvPr>
            <p:custDataLst>
              <p:tags r:id="rId184"/>
            </p:custDataLst>
          </p:nvPr>
        </p:nvSpPr>
        <p:spPr>
          <a:xfrm rot="16200000">
            <a:off x="9067899" y="1254823"/>
            <a:ext cx="165100" cy="165100"/>
          </a:xfrm>
          <a:prstGeom prst="flowChartMerg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8" name="OTLSHAPE_M_852c225338b44b15883779d834d018f7_Shape">
            <a:extLst>
              <a:ext uri="{FF2B5EF4-FFF2-40B4-BE49-F238E27FC236}">
                <a16:creationId xmlns:a16="http://schemas.microsoft.com/office/drawing/2014/main" id="{53B8ED5A-13C8-75C9-AB1E-D19CD4501CED}"/>
              </a:ext>
            </a:extLst>
          </p:cNvPr>
          <p:cNvSpPr/>
          <p:nvPr>
            <p:custDataLst>
              <p:tags r:id="rId185"/>
            </p:custDataLst>
          </p:nvPr>
        </p:nvSpPr>
        <p:spPr>
          <a:xfrm rot="16200000">
            <a:off x="6330152" y="12548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OTLSHAPE_M_aef32c30126c457290b9a69880c1852d_Title">
            <a:extLst>
              <a:ext uri="{FF2B5EF4-FFF2-40B4-BE49-F238E27FC236}">
                <a16:creationId xmlns:a16="http://schemas.microsoft.com/office/drawing/2014/main" id="{7CE9F454-A6E8-6464-388F-4E83CB58AA5A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1149757" y="1149202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TG5/SAR </a:t>
            </a:r>
            <a:r>
              <a:rPr kumimoji="0" lang="en-GB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69" name="OTLSHAPE_M_aef32c30126c457290b9a69880c1852d_Date">
            <a:extLst>
              <a:ext uri="{FF2B5EF4-FFF2-40B4-BE49-F238E27FC236}">
                <a16:creationId xmlns:a16="http://schemas.microsoft.com/office/drawing/2014/main" id="{85DA4834-E760-9097-E417-633E6E1E90E8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1149757" y="131972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23, 2027</a:t>
            </a:r>
          </a:p>
        </p:txBody>
      </p:sp>
      <p:sp>
        <p:nvSpPr>
          <p:cNvPr id="192" name="OTLSHAPE_M_951b60d1ca7b47acaaf2d71df281a755_Title">
            <a:extLst>
              <a:ext uri="{FF2B5EF4-FFF2-40B4-BE49-F238E27FC236}">
                <a16:creationId xmlns:a16="http://schemas.microsoft.com/office/drawing/2014/main" id="{5296F5BE-86CF-183F-F9AD-CC37CAC54A3B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9264749" y="1149202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Start of CC</a:t>
            </a:r>
          </a:p>
        </p:txBody>
      </p:sp>
      <p:sp>
        <p:nvSpPr>
          <p:cNvPr id="193" name="OTLSHAPE_M_951b60d1ca7b47acaaf2d71df281a755_Date">
            <a:extLst>
              <a:ext uri="{FF2B5EF4-FFF2-40B4-BE49-F238E27FC236}">
                <a16:creationId xmlns:a16="http://schemas.microsoft.com/office/drawing/2014/main" id="{F65688CC-664D-DE7E-3CED-6D507A8E1593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9264749" y="131972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8, 2027</a:t>
            </a:r>
          </a:p>
        </p:txBody>
      </p:sp>
      <p:sp>
        <p:nvSpPr>
          <p:cNvPr id="196" name="OTLSHAPE_M_852c225338b44b15883779d834d018f7_Title">
            <a:extLst>
              <a:ext uri="{FF2B5EF4-FFF2-40B4-BE49-F238E27FC236}">
                <a16:creationId xmlns:a16="http://schemas.microsoft.com/office/drawing/2014/main" id="{B38E787C-55FB-9E49-F233-E1B99F0F43DF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6527002" y="1149202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1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TG3</a:t>
            </a:r>
          </a:p>
        </p:txBody>
      </p:sp>
      <p:sp>
        <p:nvSpPr>
          <p:cNvPr id="197" name="OTLSHAPE_M_852c225338b44b15883779d834d018f7_Date">
            <a:extLst>
              <a:ext uri="{FF2B5EF4-FFF2-40B4-BE49-F238E27FC236}">
                <a16:creationId xmlns:a16="http://schemas.microsoft.com/office/drawing/2014/main" id="{08313002-B546-515E-EB6F-1714EFAD7C69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6527002" y="1319720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7, 2026</a:t>
            </a:r>
          </a:p>
        </p:txBody>
      </p:sp>
      <p:sp>
        <p:nvSpPr>
          <p:cNvPr id="55" name="textruta 54">
            <a:extLst>
              <a:ext uri="{FF2B5EF4-FFF2-40B4-BE49-F238E27FC236}">
                <a16:creationId xmlns:a16="http://schemas.microsoft.com/office/drawing/2014/main" id="{DB1D5B09-D988-CDA1-8FE6-C3872F85F4D9}"/>
              </a:ext>
            </a:extLst>
          </p:cNvPr>
          <p:cNvSpPr txBox="1"/>
          <p:nvPr/>
        </p:nvSpPr>
        <p:spPr>
          <a:xfrm>
            <a:off x="8152115" y="6088559"/>
            <a:ext cx="40324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Cave has 6 months of float and is no longer top 5 CP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Note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: MG detector boxes 2-4 (including 18 modules)</a:t>
            </a: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is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 part of the instrument scope but currently not linked to TG5 in P6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CE354A7-4CF1-9147-33D9-E229F631B9F5}"/>
              </a:ext>
            </a:extLst>
          </p:cNvPr>
          <p:cNvSpPr txBox="1">
            <a:spLocks/>
          </p:cNvSpPr>
          <p:nvPr/>
        </p:nvSpPr>
        <p:spPr>
          <a:xfrm>
            <a:off x="1020576" y="111690"/>
            <a:ext cx="9360000" cy="6573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rgbClr val="66666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TREX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Critical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Paths </a:t>
            </a: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egoe UI Light"/>
              <a:ea typeface="+mj-ea"/>
              <a:cs typeface="+mj-cs"/>
            </a:endParaRPr>
          </a:p>
        </p:txBody>
      </p:sp>
      <p:sp>
        <p:nvSpPr>
          <p:cNvPr id="23" name="Platshållare för text 4">
            <a:extLst>
              <a:ext uri="{FF2B5EF4-FFF2-40B4-BE49-F238E27FC236}">
                <a16:creationId xmlns:a16="http://schemas.microsoft.com/office/drawing/2014/main" id="{354EF57A-8147-B785-9A57-4BA1BE45F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7698" y="736004"/>
            <a:ext cx="9360000" cy="507076"/>
          </a:xfrm>
        </p:spPr>
        <p:txBody>
          <a:bodyPr/>
          <a:lstStyle/>
          <a:p>
            <a:r>
              <a:rPr lang="sv-SE" sz="1600" dirty="0"/>
              <a:t>Data from P6 September 2025 </a:t>
            </a:r>
            <a:r>
              <a:rPr lang="sv-SE" sz="1600" dirty="0" err="1"/>
              <a:t>lockdown</a:t>
            </a:r>
            <a:endParaRPr lang="en-GB" sz="16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213E6752-951D-8158-11F5-BF0CA14D993E}"/>
              </a:ext>
            </a:extLst>
          </p:cNvPr>
          <p:cNvSpPr txBox="1"/>
          <p:nvPr/>
        </p:nvSpPr>
        <p:spPr>
          <a:xfrm>
            <a:off x="940973" y="6046533"/>
            <a:ext cx="5626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Design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CDR approval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Procurement and Manufacturing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FAT closure of open points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Installation and Commissioning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SAT approval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TF: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number days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total float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 Instrument’s TG5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06" name="Rak koppling 105">
            <a:extLst>
              <a:ext uri="{FF2B5EF4-FFF2-40B4-BE49-F238E27FC236}">
                <a16:creationId xmlns:a16="http://schemas.microsoft.com/office/drawing/2014/main" id="{9B67C916-2EA2-F35F-26C5-3F7443423607}"/>
              </a:ext>
            </a:extLst>
          </p:cNvPr>
          <p:cNvCxnSpPr>
            <a:cxnSpLocks/>
          </p:cNvCxnSpPr>
          <p:nvPr/>
        </p:nvCxnSpPr>
        <p:spPr>
          <a:xfrm flipH="1">
            <a:off x="9002771" y="1685652"/>
            <a:ext cx="54817" cy="4360881"/>
          </a:xfrm>
          <a:prstGeom prst="line">
            <a:avLst/>
          </a:prstGeom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7E313D-D16D-39B0-8C5E-9A73097C0C57}"/>
              </a:ext>
            </a:extLst>
          </p:cNvPr>
          <p:cNvSpPr txBox="1"/>
          <p:nvPr/>
        </p:nvSpPr>
        <p:spPr>
          <a:xfrm>
            <a:off x="5217721" y="595161"/>
            <a:ext cx="3187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v-SE" dirty="0">
                <a:solidFill>
                  <a:srgbClr val="666666"/>
                </a:solidFill>
                <a:highlight>
                  <a:srgbClr val="FFFF00"/>
                </a:highlight>
              </a:rPr>
              <a:t>As </a:t>
            </a:r>
            <a:r>
              <a:rPr lang="sv-SE" dirty="0" err="1">
                <a:solidFill>
                  <a:srgbClr val="666666"/>
                </a:solidFill>
                <a:highlight>
                  <a:srgbClr val="FFFF00"/>
                </a:highlight>
              </a:rPr>
              <a:t>viewed</a:t>
            </a:r>
            <a:r>
              <a:rPr lang="sv-SE" dirty="0">
                <a:solidFill>
                  <a:srgbClr val="666666"/>
                </a:solidFill>
                <a:highlight>
                  <a:srgbClr val="FFFF00"/>
                </a:highlight>
              </a:rPr>
              <a:t> at the last ICEB</a:t>
            </a:r>
            <a:endParaRPr lang="en-GB" dirty="0">
              <a:solidFill>
                <a:srgbClr val="666666"/>
              </a:solidFill>
              <a:highlight>
                <a:srgbClr val="FFFF00"/>
              </a:highligh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554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TLSHAPE_SL_0084e535316f411b9401b0adc9f8b3fc_BackgroundRectangle">
            <a:extLst>
              <a:ext uri="{FF2B5EF4-FFF2-40B4-BE49-F238E27FC236}">
                <a16:creationId xmlns:a16="http://schemas.microsoft.com/office/drawing/2014/main" id="{7C3B89BA-1DFE-2251-C70B-9904A5755CF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642893"/>
            <a:ext cx="112903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1" name="OTLSHAPE_SL2A_e4ead10f04c74cfd8f551d06f3ce43f9_BackgroundRectangle" hidden="1">
            <a:extLst>
              <a:ext uri="{FF2B5EF4-FFF2-40B4-BE49-F238E27FC236}">
                <a16:creationId xmlns:a16="http://schemas.microsoft.com/office/drawing/2014/main" id="{42EA0DB8-4498-022E-E2B6-B0A61AEA1F0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65200" y="1642893"/>
            <a:ext cx="10388600" cy="6639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" name="OTLSHAPE_SL_5b53f335682744a3aca05129f3d177fe_BackgroundRectangle">
            <a:extLst>
              <a:ext uri="{FF2B5EF4-FFF2-40B4-BE49-F238E27FC236}">
                <a16:creationId xmlns:a16="http://schemas.microsoft.com/office/drawing/2014/main" id="{82D8A280-87DE-E69F-20DC-17DB2A58979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351380"/>
            <a:ext cx="11290300" cy="1258993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" name="OTLSHAPE_SL2A_b8d1d83518da45acbe1fbff340deaa59_BackgroundRectangle" hidden="1">
            <a:extLst>
              <a:ext uri="{FF2B5EF4-FFF2-40B4-BE49-F238E27FC236}">
                <a16:creationId xmlns:a16="http://schemas.microsoft.com/office/drawing/2014/main" id="{8139F4CA-199B-4305-EAC0-7381DD7497B6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4351380"/>
            <a:ext cx="10388600" cy="1258993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OTLSHAPE_SL_fa42d63daaa047df9609654649a8d298_BackgroundRectangle">
            <a:extLst>
              <a:ext uri="{FF2B5EF4-FFF2-40B4-BE49-F238E27FC236}">
                <a16:creationId xmlns:a16="http://schemas.microsoft.com/office/drawing/2014/main" id="{5B4DA9AC-84B6-6FE5-8064-83C2F20E7D2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344949"/>
            <a:ext cx="112903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OTLSHAPE_SL_a60d2ae8524f4ac2a7627cff794993cd_BackgroundRectangle">
            <a:extLst>
              <a:ext uri="{FF2B5EF4-FFF2-40B4-BE49-F238E27FC236}">
                <a16:creationId xmlns:a16="http://schemas.microsoft.com/office/drawing/2014/main" id="{1333DA63-97C2-E13F-AA6D-3F17421AD8F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262905"/>
            <a:ext cx="11290300" cy="10503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" name="OTLSHAPE_SL2A_4caf07c2a262454ea1ae0869fee6abfc_BackgroundRectangle" hidden="1">
            <a:extLst>
              <a:ext uri="{FF2B5EF4-FFF2-40B4-BE49-F238E27FC236}">
                <a16:creationId xmlns:a16="http://schemas.microsoft.com/office/drawing/2014/main" id="{2B225A1D-434D-950C-8EED-72609875D69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65200" y="2344949"/>
            <a:ext cx="103886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6" name="OTLSHAPE_SL2A_4c2d4f9c4d0b4f0ca7b6591d61f7f570_BackgroundRectangle" hidden="1">
            <a:extLst>
              <a:ext uri="{FF2B5EF4-FFF2-40B4-BE49-F238E27FC236}">
                <a16:creationId xmlns:a16="http://schemas.microsoft.com/office/drawing/2014/main" id="{58FA4C2A-73F6-5444-4D02-9560C1642F9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3262905"/>
            <a:ext cx="10388600" cy="10503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7E508087-FA8C-8AA7-8B02-68EE5C960F2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0558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16613104-9391-95A9-681A-8678F3C2AEE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1474534" y="127323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-44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cxnSp>
        <p:nvCxnSpPr>
          <p:cNvPr id="64" name="OTLSHAPE_M_aef32c30126c457290b9a69880c1852d_Connector1">
            <a:extLst>
              <a:ext uri="{FF2B5EF4-FFF2-40B4-BE49-F238E27FC236}">
                <a16:creationId xmlns:a16="http://schemas.microsoft.com/office/drawing/2014/main" id="{E5902838-2375-03FF-C11B-A892BDB1E448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016714" y="784923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951b60d1ca7b47acaaf2d71df281a755_Connector1">
            <a:extLst>
              <a:ext uri="{FF2B5EF4-FFF2-40B4-BE49-F238E27FC236}">
                <a16:creationId xmlns:a16="http://schemas.microsoft.com/office/drawing/2014/main" id="{D6E7A4A3-B904-253C-6BF7-B6DFF10A6FC6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443292" y="370480"/>
            <a:ext cx="0" cy="850265"/>
          </a:xfrm>
          <a:prstGeom prst="line">
            <a:avLst/>
          </a:prstGeom>
          <a:ln w="7620" cap="flat" cmpd="sng" algn="ctr">
            <a:solidFill>
              <a:srgbClr val="15608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852c225338b44b15883779d834d018f7_Connector1">
            <a:extLst>
              <a:ext uri="{FF2B5EF4-FFF2-40B4-BE49-F238E27FC236}">
                <a16:creationId xmlns:a16="http://schemas.microsoft.com/office/drawing/2014/main" id="{833BFC5F-D031-9CC9-D737-724ED63B9C0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97352" y="784923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ScaleContainer">
            <a:extLst>
              <a:ext uri="{FF2B5EF4-FFF2-40B4-BE49-F238E27FC236}">
                <a16:creationId xmlns:a16="http://schemas.microsoft.com/office/drawing/2014/main" id="{BA6B6CEB-8861-B1D7-C139-FF54BEED274D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2200" y="1220745"/>
            <a:ext cx="10261600" cy="182880"/>
          </a:xfrm>
          <a:prstGeom prst="round2Same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6" name="OTLSHAPE_SL_0084e535316f411b9401b0adc9f8b3fc_HeaderRectangle">
            <a:extLst>
              <a:ext uri="{FF2B5EF4-FFF2-40B4-BE49-F238E27FC236}">
                <a16:creationId xmlns:a16="http://schemas.microsoft.com/office/drawing/2014/main" id="{CF3793E1-A4CB-B874-92AC-479D7A93DA0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1642893"/>
            <a:ext cx="901700" cy="663956"/>
          </a:xfrm>
          <a:prstGeom prst="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9" name="OTLSHAPE_SL2A_e4ead10f04c74cfd8f551d06f3ce43f9_HeaderRectangle" hidden="1">
            <a:extLst>
              <a:ext uri="{FF2B5EF4-FFF2-40B4-BE49-F238E27FC236}">
                <a16:creationId xmlns:a16="http://schemas.microsoft.com/office/drawing/2014/main" id="{33F9F086-3C23-8212-F2D0-69B139E4C16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965200" y="1642893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" name="OTLSHAPE_TB_00000000000000000000000000000000_MiddleScaleContainer">
            <a:extLst>
              <a:ext uri="{FF2B5EF4-FFF2-40B4-BE49-F238E27FC236}">
                <a16:creationId xmlns:a16="http://schemas.microsoft.com/office/drawing/2014/main" id="{5C8ECE00-3643-6EAC-F5AA-F1F16F7B9B9B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92200" y="1412769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D4059782-8698-B57E-A78B-BF0B6747668C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92200" y="1220745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" name="OTLSHAPE_SL_5b53f335682744a3aca05129f3d177fe_HeaderRectangle">
            <a:extLst>
              <a:ext uri="{FF2B5EF4-FFF2-40B4-BE49-F238E27FC236}">
                <a16:creationId xmlns:a16="http://schemas.microsoft.com/office/drawing/2014/main" id="{18A98EEF-B495-865D-5F8E-124181857DB4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4351380"/>
            <a:ext cx="901700" cy="1258993"/>
          </a:xfrm>
          <a:prstGeom prst="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4" name="OTLSHAPE_SL2A_b8d1d83518da45acbe1fbff340deaa59_HeaderRectangle" hidden="1">
            <a:extLst>
              <a:ext uri="{FF2B5EF4-FFF2-40B4-BE49-F238E27FC236}">
                <a16:creationId xmlns:a16="http://schemas.microsoft.com/office/drawing/2014/main" id="{6A2A7021-957B-C37E-3060-9B29E6173CF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65200" y="4351380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5" name="OTLSHAPE_SL_fa42d63daaa047df9609654649a8d298_HeaderRectangle">
            <a:extLst>
              <a:ext uri="{FF2B5EF4-FFF2-40B4-BE49-F238E27FC236}">
                <a16:creationId xmlns:a16="http://schemas.microsoft.com/office/drawing/2014/main" id="{25D3CE9E-7363-819C-24D1-EF8F226A9E03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2344949"/>
            <a:ext cx="901700" cy="879856"/>
          </a:xfrm>
          <a:prstGeom prst="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" name="OTLSHAPE_SL_a60d2ae8524f4ac2a7627cff794993cd_HeaderRectangle">
            <a:extLst>
              <a:ext uri="{FF2B5EF4-FFF2-40B4-BE49-F238E27FC236}">
                <a16:creationId xmlns:a16="http://schemas.microsoft.com/office/drawing/2014/main" id="{D7760494-1C53-4EE5-5AF1-EA4BD6EC411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3262905"/>
            <a:ext cx="901700" cy="1050375"/>
          </a:xfrm>
          <a:prstGeom prst="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" name="OTLSHAPE_SL2A_4caf07c2a262454ea1ae0869fee6abfc_HeaderRectangle" hidden="1">
            <a:extLst>
              <a:ext uri="{FF2B5EF4-FFF2-40B4-BE49-F238E27FC236}">
                <a16:creationId xmlns:a16="http://schemas.microsoft.com/office/drawing/2014/main" id="{AC907899-2E9D-EAC0-87B1-2E6A3A6E1D74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965200" y="2344949"/>
            <a:ext cx="0" cy="0"/>
          </a:xfrm>
          <a:prstGeom prst="rect">
            <a:avLst/>
          </a:prstGeom>
          <a:solidFill>
            <a:srgbClr val="0F9ED5">
              <a:alpha val="49804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4" name="OTLSHAPE_SL2A_4c2d4f9c4d0b4f0ca7b6591d61f7f570_HeaderRectangle" hidden="1">
            <a:extLst>
              <a:ext uri="{FF2B5EF4-FFF2-40B4-BE49-F238E27FC236}">
                <a16:creationId xmlns:a16="http://schemas.microsoft.com/office/drawing/2014/main" id="{2E1650B3-577E-9DD4-D996-00204923FC6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3262905"/>
            <a:ext cx="0" cy="0"/>
          </a:xfrm>
          <a:prstGeom prst="rect">
            <a:avLst/>
          </a:prstGeom>
          <a:solidFill>
            <a:srgbClr val="196B2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8360CE7C-B2BF-9671-0EBD-D285E49175C6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2356556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84117A60-84E5-4DBD-9F91-271DF1A541DE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634961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EB6EAE74-277A-CF02-0DAE-9029EAC64CB1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4927414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3">
            <a:extLst>
              <a:ext uri="{FF2B5EF4-FFF2-40B4-BE49-F238E27FC236}">
                <a16:creationId xmlns:a16="http://schemas.microsoft.com/office/drawing/2014/main" id="{6D84FA80-1129-2613-E93D-CF517E41E169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6219867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4">
            <a:extLst>
              <a:ext uri="{FF2B5EF4-FFF2-40B4-BE49-F238E27FC236}">
                <a16:creationId xmlns:a16="http://schemas.microsoft.com/office/drawing/2014/main" id="{FA4D521E-2255-995F-B6B0-9945CCB134CF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7484224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5">
            <a:extLst>
              <a:ext uri="{FF2B5EF4-FFF2-40B4-BE49-F238E27FC236}">
                <a16:creationId xmlns:a16="http://schemas.microsoft.com/office/drawing/2014/main" id="{42C588F6-9614-8B9E-5173-1F648648CE75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8762629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6">
            <a:extLst>
              <a:ext uri="{FF2B5EF4-FFF2-40B4-BE49-F238E27FC236}">
                <a16:creationId xmlns:a16="http://schemas.microsoft.com/office/drawing/2014/main" id="{7FE8B2F2-463E-554F-034D-5C460FF860EE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10055082" y="1604792"/>
            <a:ext cx="0" cy="4005580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SLT_4f1432202099475ea92ffe0257adfcd9_Shape">
            <a:extLst>
              <a:ext uri="{FF2B5EF4-FFF2-40B4-BE49-F238E27FC236}">
                <a16:creationId xmlns:a16="http://schemas.microsoft.com/office/drawing/2014/main" id="{10394746-0FF6-4D43-9456-932D6E70A70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935104" y="1702752"/>
            <a:ext cx="4953000" cy="127000"/>
          </a:xfrm>
          <a:prstGeom prst="chevron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5" name="OTLSHAPE_SLT_0edba08b33014acab909020cf8e6a03b_Shape">
            <a:extLst>
              <a:ext uri="{FF2B5EF4-FFF2-40B4-BE49-F238E27FC236}">
                <a16:creationId xmlns:a16="http://schemas.microsoft.com/office/drawing/2014/main" id="{34C2D261-ED88-E49F-48E3-9E2ABD363C9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880142" y="1911371"/>
            <a:ext cx="17653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4" name="OTLSHAPE_SLT_cb817a82951240148e797c89035bf4ff_Shape">
            <a:extLst>
              <a:ext uri="{FF2B5EF4-FFF2-40B4-BE49-F238E27FC236}">
                <a16:creationId xmlns:a16="http://schemas.microsoft.com/office/drawing/2014/main" id="{CFD52045-8F9C-453F-BA73-F66658FF008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935104" y="4411239"/>
            <a:ext cx="850900" cy="127000"/>
          </a:xfrm>
          <a:prstGeom prst="chevron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3" name="OTLSHAPE_SLT_2ac4ff953eaf4d85aedaffb8bcc198a5_Shape">
            <a:extLst>
              <a:ext uri="{FF2B5EF4-FFF2-40B4-BE49-F238E27FC236}">
                <a16:creationId xmlns:a16="http://schemas.microsoft.com/office/drawing/2014/main" id="{32093D8D-9865-DA8A-3565-EB8EF92FC6C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2820154" y="4619858"/>
            <a:ext cx="38862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4" name="OTLSHAPE_SLT_3a917b5b2fc5449b8408e5d515f2a334_Shape">
            <a:extLst>
              <a:ext uri="{FF2B5EF4-FFF2-40B4-BE49-F238E27FC236}">
                <a16:creationId xmlns:a16="http://schemas.microsoft.com/office/drawing/2014/main" id="{4EC76D20-1391-7517-3C8C-E687C66BC81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636193" y="2119990"/>
            <a:ext cx="7874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4" name="OTLSHAPE_SLT_419e3dfc34474b8eb327c228dd06744f_Shape">
            <a:extLst>
              <a:ext uri="{FF2B5EF4-FFF2-40B4-BE49-F238E27FC236}">
                <a16:creationId xmlns:a16="http://schemas.microsoft.com/office/drawing/2014/main" id="{75BF7F6F-D17C-0C90-3A66-052F7D0C5BF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697513" y="4828476"/>
            <a:ext cx="10160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4" name="OTLSHAPE_SLT_0a5a9729e44847a786c7979c3ec276fb_Shape">
            <a:extLst>
              <a:ext uri="{FF2B5EF4-FFF2-40B4-BE49-F238E27FC236}">
                <a16:creationId xmlns:a16="http://schemas.microsoft.com/office/drawing/2014/main" id="{01DB7F7F-1F33-B35B-0EDC-D2BF3839C390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737095" y="5122354"/>
            <a:ext cx="723900" cy="127000"/>
          </a:xfrm>
          <a:prstGeom prst="roundRect">
            <a:avLst/>
          </a:prstGeom>
          <a:solidFill>
            <a:srgbClr val="196B2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" name="OTLSHAPE_SLT_3a219c31702a43d59cfa5825c6df362f_Shape">
            <a:extLst>
              <a:ext uri="{FF2B5EF4-FFF2-40B4-BE49-F238E27FC236}">
                <a16:creationId xmlns:a16="http://schemas.microsoft.com/office/drawing/2014/main" id="{D6D0A9F5-7084-2C94-07F8-0C426B25E18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935104" y="2404808"/>
            <a:ext cx="3276600" cy="127000"/>
          </a:xfrm>
          <a:prstGeom prst="chevron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3" name="OTLSHAPE_SLT_7b41ba2c42274f80938d55c0ad56707a_Shape">
            <a:extLst>
              <a:ext uri="{FF2B5EF4-FFF2-40B4-BE49-F238E27FC236}">
                <a16:creationId xmlns:a16="http://schemas.microsoft.com/office/drawing/2014/main" id="{91176C29-EB3A-829D-A1EB-E336D96E7C3A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208382" y="2613427"/>
            <a:ext cx="20955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8" name="OTLSHAPE_SLT_b447492f414945e08ff1ef1cc50f6d7e_Shape">
            <a:extLst>
              <a:ext uri="{FF2B5EF4-FFF2-40B4-BE49-F238E27FC236}">
                <a16:creationId xmlns:a16="http://schemas.microsoft.com/office/drawing/2014/main" id="{EE44FCA7-79D7-06F9-8370-BD0FABA4FCF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301595" y="2822046"/>
            <a:ext cx="1346200" cy="127000"/>
          </a:xfrm>
          <a:prstGeom prst="roundRect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7" name="OTLSHAPE_SLT_a51763c71521488f886ae3f81ddd1813_Shape">
            <a:extLst>
              <a:ext uri="{FF2B5EF4-FFF2-40B4-BE49-F238E27FC236}">
                <a16:creationId xmlns:a16="http://schemas.microsoft.com/office/drawing/2014/main" id="{FA88F15E-E24F-3132-5020-88EC1A0289A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935104" y="3322764"/>
            <a:ext cx="1524000" cy="127000"/>
          </a:xfrm>
          <a:prstGeom prst="chevron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9" name="OTLSHAPE_SLT_d82d2f635bb1473da4e149e7ee778152_Shape">
            <a:extLst>
              <a:ext uri="{FF2B5EF4-FFF2-40B4-BE49-F238E27FC236}">
                <a16:creationId xmlns:a16="http://schemas.microsoft.com/office/drawing/2014/main" id="{6B320BDE-77B6-0187-41EB-00B2411BDBA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452332" y="3531383"/>
            <a:ext cx="24638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1" name="OTLSHAPE_SLT_775735bcad3c4d69b4699158280c4bc7_Shape">
            <a:extLst>
              <a:ext uri="{FF2B5EF4-FFF2-40B4-BE49-F238E27FC236}">
                <a16:creationId xmlns:a16="http://schemas.microsoft.com/office/drawing/2014/main" id="{26E5ED6F-6BA6-67D8-17FB-678F75BAA82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5910802" y="3825261"/>
            <a:ext cx="2641600" cy="127000"/>
          </a:xfrm>
          <a:prstGeom prst="roundRect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" name="OTLSHAPE_TB_00000000000000000000000000000000_ElapsedTime">
            <a:extLst>
              <a:ext uri="{FF2B5EF4-FFF2-40B4-BE49-F238E27FC236}">
                <a16:creationId xmlns:a16="http://schemas.microsoft.com/office/drawing/2014/main" id="{3D92EB4E-4C72-3967-2260-A69AD07222FF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92200" y="1220745"/>
            <a:ext cx="14986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" name="OTLSHAPE_SLT_4f1432202099475ea92ffe0257adfcd9_ShapePercentage" hidden="1">
            <a:extLst>
              <a:ext uri="{FF2B5EF4-FFF2-40B4-BE49-F238E27FC236}">
                <a16:creationId xmlns:a16="http://schemas.microsoft.com/office/drawing/2014/main" id="{1A4487C0-D415-4E7E-8B5D-ABBB6717685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935104" y="1702752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6" name="OTLSHAPE_SLT_0edba08b33014acab909020cf8e6a03b_ShapePercentage" hidden="1">
            <a:extLst>
              <a:ext uri="{FF2B5EF4-FFF2-40B4-BE49-F238E27FC236}">
                <a16:creationId xmlns:a16="http://schemas.microsoft.com/office/drawing/2014/main" id="{87E795CD-D88B-646B-8913-7087D695C13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880142" y="1911371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2" name="OTLSHAPE_SLT_cb817a82951240148e797c89035bf4ff_ShapePercentage" hidden="1">
            <a:extLst>
              <a:ext uri="{FF2B5EF4-FFF2-40B4-BE49-F238E27FC236}">
                <a16:creationId xmlns:a16="http://schemas.microsoft.com/office/drawing/2014/main" id="{48923418-D42B-4750-97AC-64F20B8F401F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935104" y="4411239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4" name="OTLSHAPE_SLT_2ac4ff953eaf4d85aedaffb8bcc198a5_ShapePercentage" hidden="1">
            <a:extLst>
              <a:ext uri="{FF2B5EF4-FFF2-40B4-BE49-F238E27FC236}">
                <a16:creationId xmlns:a16="http://schemas.microsoft.com/office/drawing/2014/main" id="{544837BA-CC3F-1DBC-CBF3-B1F67265794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2820154" y="4619858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5" name="OTLSHAPE_SLT_3a917b5b2fc5449b8408e5d515f2a334_ShapePercentage" hidden="1">
            <a:extLst>
              <a:ext uri="{FF2B5EF4-FFF2-40B4-BE49-F238E27FC236}">
                <a16:creationId xmlns:a16="http://schemas.microsoft.com/office/drawing/2014/main" id="{54F538C3-B749-6F10-E830-DE6A35806342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8636193" y="211999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5" name="OTLSHAPE_SLT_419e3dfc34474b8eb327c228dd06744f_ShapePercentage" hidden="1">
            <a:extLst>
              <a:ext uri="{FF2B5EF4-FFF2-40B4-BE49-F238E27FC236}">
                <a16:creationId xmlns:a16="http://schemas.microsoft.com/office/drawing/2014/main" id="{24CAF556-1D66-B92E-E669-3934CE5F2D53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6697513" y="482847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5" name="OTLSHAPE_SLT_0a5a9729e44847a786c7979c3ec276fb_ShapePercentage" hidden="1">
            <a:extLst>
              <a:ext uri="{FF2B5EF4-FFF2-40B4-BE49-F238E27FC236}">
                <a16:creationId xmlns:a16="http://schemas.microsoft.com/office/drawing/2014/main" id="{BCE2DD61-C585-1327-8D30-9033FAC92AD3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7737095" y="5122354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" name="OTLSHAPE_SLT_3a219c31702a43d59cfa5825c6df362f_ShapePercentage" hidden="1">
            <a:extLst>
              <a:ext uri="{FF2B5EF4-FFF2-40B4-BE49-F238E27FC236}">
                <a16:creationId xmlns:a16="http://schemas.microsoft.com/office/drawing/2014/main" id="{ECD25856-DDA2-6B00-0EF9-DF1BA971F183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935104" y="2404808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4" name="OTLSHAPE_SLT_7b41ba2c42274f80938d55c0ad56707a_ShapePercentage" hidden="1">
            <a:extLst>
              <a:ext uri="{FF2B5EF4-FFF2-40B4-BE49-F238E27FC236}">
                <a16:creationId xmlns:a16="http://schemas.microsoft.com/office/drawing/2014/main" id="{ED83FECC-BB9E-BA0B-DF2D-F3D0E8AF4624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208382" y="261342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9" name="OTLSHAPE_SLT_b447492f414945e08ff1ef1cc50f6d7e_ShapePercentage" hidden="1">
            <a:extLst>
              <a:ext uri="{FF2B5EF4-FFF2-40B4-BE49-F238E27FC236}">
                <a16:creationId xmlns:a16="http://schemas.microsoft.com/office/drawing/2014/main" id="{BF317FEE-BCC6-055C-0FE6-AAA08C602296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301595" y="2822046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8" name="OTLSHAPE_SLT_a51763c71521488f886ae3f81ddd1813_ShapePercentage" hidden="1">
            <a:extLst>
              <a:ext uri="{FF2B5EF4-FFF2-40B4-BE49-F238E27FC236}">
                <a16:creationId xmlns:a16="http://schemas.microsoft.com/office/drawing/2014/main" id="{3C96D13E-030C-8849-4147-7F9AED92338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935104" y="3322764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0" name="OTLSHAPE_SLT_d82d2f635bb1473da4e149e7ee778152_ShapePercentage" hidden="1">
            <a:extLst>
              <a:ext uri="{FF2B5EF4-FFF2-40B4-BE49-F238E27FC236}">
                <a16:creationId xmlns:a16="http://schemas.microsoft.com/office/drawing/2014/main" id="{159EF9DF-A370-863A-62F3-6910AA6D2474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3452332" y="3531383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2" name="OTLSHAPE_SLT_775735bcad3c4d69b4699158280c4bc7_ShapePercentage" hidden="1">
            <a:extLst>
              <a:ext uri="{FF2B5EF4-FFF2-40B4-BE49-F238E27FC236}">
                <a16:creationId xmlns:a16="http://schemas.microsoft.com/office/drawing/2014/main" id="{8F1E480E-0371-66BA-9618-6FC55AE655B0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910802" y="3825261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7" name="OTLSHAPE_SL_0084e535316f411b9401b0adc9f8b3fc_Header">
            <a:extLst>
              <a:ext uri="{FF2B5EF4-FFF2-40B4-BE49-F238E27FC236}">
                <a16:creationId xmlns:a16="http://schemas.microsoft.com/office/drawing/2014/main" id="{F79C13FC-33C8-672F-0FE3-4A3025A6AE1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63500" y="1633834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1 - Critical Path M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(0 days TF)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2A_e4ead10f04c74cfd8f551d06f3ce43f9_Header" hidden="1">
            <a:extLst>
              <a:ext uri="{FF2B5EF4-FFF2-40B4-BE49-F238E27FC236}">
                <a16:creationId xmlns:a16="http://schemas.microsoft.com/office/drawing/2014/main" id="{F0267DA3-C64B-761C-9BFD-12BDDE508C4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" y="-941289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" name="OTLSHAPE_SL_5b53f335682744a3aca05129f3d177fe_Header">
            <a:extLst>
              <a:ext uri="{FF2B5EF4-FFF2-40B4-BE49-F238E27FC236}">
                <a16:creationId xmlns:a16="http://schemas.microsoft.com/office/drawing/2014/main" id="{FA5E876F-70B1-D4FB-73B5-AB74FC2260B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3500" y="4639839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4 - Critical Path Primary Coll &amp; Slits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(9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5" name="OTLSHAPE_SL2A_b8d1d83518da45acbe1fbff340deaa59_Header" hidden="1">
            <a:extLst>
              <a:ext uri="{FF2B5EF4-FFF2-40B4-BE49-F238E27FC236}">
                <a16:creationId xmlns:a16="http://schemas.microsoft.com/office/drawing/2014/main" id="{87781BA2-D104-778B-A525-4E063CE8E3F1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" y="-20493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" name="OTLSHAPE_SL_fa42d63daaa047df9609654649a8d298_Header">
            <a:extLst>
              <a:ext uri="{FF2B5EF4-FFF2-40B4-BE49-F238E27FC236}">
                <a16:creationId xmlns:a16="http://schemas.microsoft.com/office/drawing/2014/main" id="{6CD4794D-2E38-7017-6425-3CE14CC06C07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2529099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2 - Critical Path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(0 days TF)</a:t>
            </a:r>
          </a:p>
        </p:txBody>
      </p:sp>
      <p:sp>
        <p:nvSpPr>
          <p:cNvPr id="16" name="OTLSHAPE_SL_a60d2ae8524f4ac2a7627cff794993cd_Header">
            <a:extLst>
              <a:ext uri="{FF2B5EF4-FFF2-40B4-BE49-F238E27FC236}">
                <a16:creationId xmlns:a16="http://schemas.microsoft.com/office/drawing/2014/main" id="{B075A62C-A1C5-007B-7F41-04A650520AC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3447055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3 - Trans Table &amp; Cold Polariz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(4 days TF)</a:t>
            </a:r>
          </a:p>
        </p:txBody>
      </p:sp>
      <p:sp>
        <p:nvSpPr>
          <p:cNvPr id="19" name="OTLSHAPE_SL2A_4caf07c2a262454ea1ae0869fee6abfc_Header" hidden="1">
            <a:extLst>
              <a:ext uri="{FF2B5EF4-FFF2-40B4-BE49-F238E27FC236}">
                <a16:creationId xmlns:a16="http://schemas.microsoft.com/office/drawing/2014/main" id="{2DF58F3D-176E-2804-301B-2997B93D95B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2700" y="-5259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5" name="OTLSHAPE_SL2A_4c2d4f9c4d0b4f0ca7b6591d61f7f570_Header" hidden="1">
            <a:extLst>
              <a:ext uri="{FF2B5EF4-FFF2-40B4-BE49-F238E27FC236}">
                <a16:creationId xmlns:a16="http://schemas.microsoft.com/office/drawing/2014/main" id="{6E0B0407-7ED2-3626-7982-D97D079F9FF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-5259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9" name="OTLSHAPE_SLT_4f1432202099475ea92ffe0257adfcd9_BaselineShape" hidden="1">
            <a:extLst>
              <a:ext uri="{FF2B5EF4-FFF2-40B4-BE49-F238E27FC236}">
                <a16:creationId xmlns:a16="http://schemas.microsoft.com/office/drawing/2014/main" id="{05184920-1671-BD50-71BE-41D5878FEA67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1092200" y="179165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5" name="OTLSHAPE_SLT_0edba08b33014acab909020cf8e6a03b_BaselineShape" hidden="1">
            <a:extLst>
              <a:ext uri="{FF2B5EF4-FFF2-40B4-BE49-F238E27FC236}">
                <a16:creationId xmlns:a16="http://schemas.microsoft.com/office/drawing/2014/main" id="{2791425B-F05D-DB37-1913-DD792FF0EFB3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1092200" y="200027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9" name="OTLSHAPE_SLT_cb817a82951240148e797c89035bf4ff_BaselineShape" hidden="1">
            <a:extLst>
              <a:ext uri="{FF2B5EF4-FFF2-40B4-BE49-F238E27FC236}">
                <a16:creationId xmlns:a16="http://schemas.microsoft.com/office/drawing/2014/main" id="{D4C52D13-3ABB-EC5D-238B-4E908A21E087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092200" y="450013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3" name="OTLSHAPE_SLT_2ac4ff953eaf4d85aedaffb8bcc198a5_BaselineShape" hidden="1">
            <a:extLst>
              <a:ext uri="{FF2B5EF4-FFF2-40B4-BE49-F238E27FC236}">
                <a16:creationId xmlns:a16="http://schemas.microsoft.com/office/drawing/2014/main" id="{D8709003-7117-A112-2C5E-46B332BE1B39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92200" y="470875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6" name="OTLSHAPE_SLT_3a917b5b2fc5449b8408e5d515f2a334_BaselineShape" hidden="1">
            <a:extLst>
              <a:ext uri="{FF2B5EF4-FFF2-40B4-BE49-F238E27FC236}">
                <a16:creationId xmlns:a16="http://schemas.microsoft.com/office/drawing/2014/main" id="{46F7F73D-22BE-2D48-531A-305AA80B6672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1092200" y="220889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6" name="OTLSHAPE_SLT_419e3dfc34474b8eb327c228dd06744f_BaselineShape" hidden="1">
            <a:extLst>
              <a:ext uri="{FF2B5EF4-FFF2-40B4-BE49-F238E27FC236}">
                <a16:creationId xmlns:a16="http://schemas.microsoft.com/office/drawing/2014/main" id="{3473290F-FBD8-3A86-99E1-F4CDA5A04D2F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1092200" y="491737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6" name="OTLSHAPE_SLT_0a5a9729e44847a786c7979c3ec276fb_BaselineShape" hidden="1">
            <a:extLst>
              <a:ext uri="{FF2B5EF4-FFF2-40B4-BE49-F238E27FC236}">
                <a16:creationId xmlns:a16="http://schemas.microsoft.com/office/drawing/2014/main" id="{DD9F2483-84B8-87BB-0E87-CCC08E04412F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92200" y="521125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8" name="OTLSHAPE_SLT_3a219c31702a43d59cfa5825c6df362f_BaselineShape" hidden="1">
            <a:extLst>
              <a:ext uri="{FF2B5EF4-FFF2-40B4-BE49-F238E27FC236}">
                <a16:creationId xmlns:a16="http://schemas.microsoft.com/office/drawing/2014/main" id="{2B3BCE00-7B83-F388-6DDB-C69D884BED92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092200" y="249370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8" name="OTLSHAPE_SLT_7b41ba2c42274f80938d55c0ad56707a_BaselineShape" hidden="1">
            <a:extLst>
              <a:ext uri="{FF2B5EF4-FFF2-40B4-BE49-F238E27FC236}">
                <a16:creationId xmlns:a16="http://schemas.microsoft.com/office/drawing/2014/main" id="{41FD9156-618C-6048-A3BE-F71141D3CA6A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92200" y="270232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0" name="OTLSHAPE_SLT_b447492f414945e08ff1ef1cc50f6d7e_BaselineShape" hidden="1">
            <a:extLst>
              <a:ext uri="{FF2B5EF4-FFF2-40B4-BE49-F238E27FC236}">
                <a16:creationId xmlns:a16="http://schemas.microsoft.com/office/drawing/2014/main" id="{B7513989-4451-A7CF-D5AD-352BDEC5A3C0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092200" y="291094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9" name="OTLSHAPE_SLT_a51763c71521488f886ae3f81ddd1813_BaselineShape" hidden="1">
            <a:extLst>
              <a:ext uri="{FF2B5EF4-FFF2-40B4-BE49-F238E27FC236}">
                <a16:creationId xmlns:a16="http://schemas.microsoft.com/office/drawing/2014/main" id="{BC4DCFE2-C16D-76B0-7DEA-74F7586DF355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092200" y="341166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1" name="OTLSHAPE_SLT_d82d2f635bb1473da4e149e7ee778152_BaselineShape" hidden="1">
            <a:extLst>
              <a:ext uri="{FF2B5EF4-FFF2-40B4-BE49-F238E27FC236}">
                <a16:creationId xmlns:a16="http://schemas.microsoft.com/office/drawing/2014/main" id="{74BE4682-0C96-AEDE-802E-91D357FE6CE3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092200" y="362028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03" name="OTLSHAPE_SLT_775735bcad3c4d69b4699158280c4bc7_BaselineShape" hidden="1">
            <a:extLst>
              <a:ext uri="{FF2B5EF4-FFF2-40B4-BE49-F238E27FC236}">
                <a16:creationId xmlns:a16="http://schemas.microsoft.com/office/drawing/2014/main" id="{D22A2FD5-1E7D-2D10-F20C-340098A21FA3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092200" y="391416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0" name="OTLSHAPE_SLM_7186314c11014c47818ea66fb64066e8_Shape">
            <a:extLst>
              <a:ext uri="{FF2B5EF4-FFF2-40B4-BE49-F238E27FC236}">
                <a16:creationId xmlns:a16="http://schemas.microsoft.com/office/drawing/2014/main" id="{73F82934-8BCA-AF7A-5BC8-F11CFFE8242C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559983" y="3008905"/>
            <a:ext cx="152400" cy="177800"/>
          </a:xfrm>
          <a:prstGeom prst="diamond">
            <a:avLst/>
          </a:prstGeom>
          <a:solidFill>
            <a:srgbClr val="A02B9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1" name="OTLSHAPE_SLM_14431f5152f443df90a0f81d363847cc_Shape">
            <a:extLst>
              <a:ext uri="{FF2B5EF4-FFF2-40B4-BE49-F238E27FC236}">
                <a16:creationId xmlns:a16="http://schemas.microsoft.com/office/drawing/2014/main" id="{6D814C17-34A8-83EE-B21D-5B306E88893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8475693" y="4097380"/>
            <a:ext cx="152400" cy="177800"/>
          </a:xfrm>
          <a:prstGeom prst="diamond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17" name="OTLSHAPE_SLM_ab5d6b41239a4729990be32cab1e56ff_Shape">
            <a:extLst>
              <a:ext uri="{FF2B5EF4-FFF2-40B4-BE49-F238E27FC236}">
                <a16:creationId xmlns:a16="http://schemas.microsoft.com/office/drawing/2014/main" id="{E3D21F57-D01F-3CF8-0CAC-E1EE3E07B0B4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8377354" y="5394473"/>
            <a:ext cx="152400" cy="177800"/>
          </a:xfrm>
          <a:prstGeom prst="diamond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B1E8C875-D063-5B99-D018-76E890DFD1DC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 flipV="1">
            <a:off x="2562389" y="115978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49D89769-65F9-264E-807B-6F4A4EA723D2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408386" y="973730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1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D9C8B16-7693-8E7D-EC49-43A6B3D8B6B3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143000" y="12191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6716C05F-C551-A667-C48D-1B82F7D584B4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270667" y="12191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81" name="OTLSHAPE_SLT_4f1432202099475ea92ffe0257adfcd9_Duration" hidden="1">
            <a:extLst>
              <a:ext uri="{FF2B5EF4-FFF2-40B4-BE49-F238E27FC236}">
                <a16:creationId xmlns:a16="http://schemas.microsoft.com/office/drawing/2014/main" id="{355337B1-1682-3E93-E9B8-F864286347C5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441930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252 days</a:t>
            </a:r>
          </a:p>
        </p:txBody>
      </p:sp>
      <p:sp>
        <p:nvSpPr>
          <p:cNvPr id="182" name="OTLSHAPE_SLT_4f1432202099475ea92ffe0257adfcd9_StartDate" hidden="1">
            <a:extLst>
              <a:ext uri="{FF2B5EF4-FFF2-40B4-BE49-F238E27FC236}">
                <a16:creationId xmlns:a16="http://schemas.microsoft.com/office/drawing/2014/main" id="{98FD1ED6-A692-A777-D4CC-A7C7A3C4DAC8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3" name="OTLSHAPE_SLT_4f1432202099475ea92ffe0257adfcd9_EndDate" hidden="1">
            <a:extLst>
              <a:ext uri="{FF2B5EF4-FFF2-40B4-BE49-F238E27FC236}">
                <a16:creationId xmlns:a16="http://schemas.microsoft.com/office/drawing/2014/main" id="{586C748F-2675-08B3-845C-047F76BF47D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5" name="OTLSHAPE_SLT_4f1432202099475ea92ffe0257adfcd9_Title">
            <a:extLst>
              <a:ext uri="{FF2B5EF4-FFF2-40B4-BE49-F238E27FC236}">
                <a16:creationId xmlns:a16="http://schemas.microsoft.com/office/drawing/2014/main" id="{5974AE24-0CE9-3A5D-1D51-FE943F97517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930933" y="1680993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 Chopper: Manufacturing phase (FZJ)</a:t>
            </a:r>
            <a:endParaRPr kumimoji="0" lang="sv-SE" sz="1100" b="0" i="0" u="none" strike="noStrike" kern="1200" cap="none" spc="-2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6" name="OTLSHAPE_SLT_4f1432202099475ea92ffe0257adfcd9_TextPercentage" hidden="1">
            <a:extLst>
              <a:ext uri="{FF2B5EF4-FFF2-40B4-BE49-F238E27FC236}">
                <a16:creationId xmlns:a16="http://schemas.microsoft.com/office/drawing/2014/main" id="{E1B77B18-428C-BBD2-1348-C0B9841AE96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7" name="OTLSHAPE_SLT_0edba08b33014acab909020cf8e6a03b_Duration" hidden="1">
            <a:extLst>
              <a:ext uri="{FF2B5EF4-FFF2-40B4-BE49-F238E27FC236}">
                <a16:creationId xmlns:a16="http://schemas.microsoft.com/office/drawing/2014/main" id="{B61DE64C-99F9-704D-DD1A-0D24C01EAE84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-293647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89 days</a:t>
            </a:r>
          </a:p>
        </p:txBody>
      </p:sp>
      <p:sp>
        <p:nvSpPr>
          <p:cNvPr id="88" name="OTLSHAPE_SLT_0edba08b33014acab909020cf8e6a03b_StartDate" hidden="1">
            <a:extLst>
              <a:ext uri="{FF2B5EF4-FFF2-40B4-BE49-F238E27FC236}">
                <a16:creationId xmlns:a16="http://schemas.microsoft.com/office/drawing/2014/main" id="{141F5115-5BB3-46CB-2C60-5AEDC48B8E8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9" name="OTLSHAPE_SLT_0edba08b33014acab909020cf8e6a03b_EndDate" hidden="1">
            <a:extLst>
              <a:ext uri="{FF2B5EF4-FFF2-40B4-BE49-F238E27FC236}">
                <a16:creationId xmlns:a16="http://schemas.microsoft.com/office/drawing/2014/main" id="{B01557D1-5E8F-4B9A-05B9-25776B49D6C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0" name="OTLSHAPE_SLT_0edba08b33014acab909020cf8e6a03b_JoinedDate">
            <a:extLst>
              <a:ext uri="{FF2B5EF4-FFF2-40B4-BE49-F238E27FC236}">
                <a16:creationId xmlns:a16="http://schemas.microsoft.com/office/drawing/2014/main" id="{894A1DA7-4E06-4DBE-560D-25C5955DFB23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00219" y="189735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2027 - Jun 2027</a:t>
            </a:r>
          </a:p>
        </p:txBody>
      </p:sp>
      <p:sp>
        <p:nvSpPr>
          <p:cNvPr id="91" name="OTLSHAPE_SLT_0edba08b33014acab909020cf8e6a03b_Title">
            <a:extLst>
              <a:ext uri="{FF2B5EF4-FFF2-40B4-BE49-F238E27FC236}">
                <a16:creationId xmlns:a16="http://schemas.microsoft.com/office/drawing/2014/main" id="{883AECFE-D803-501F-D576-933EE3CBBCB2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686983" y="1889612"/>
            <a:ext cx="3175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 Chopper : Installation and Commissioning phase (FZJ)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2" name="OTLSHAPE_SLT_0edba08b33014acab909020cf8e6a03b_TextPercentage" hidden="1">
            <a:extLst>
              <a:ext uri="{FF2B5EF4-FFF2-40B4-BE49-F238E27FC236}">
                <a16:creationId xmlns:a16="http://schemas.microsoft.com/office/drawing/2014/main" id="{26EB566B-A459-B7E0-5357-FD1E9383FD16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" name="OTLSHAPE_TB_00000000000000000000000000000000_MiddleTimescaleInterval1">
            <a:extLst>
              <a:ext uri="{FF2B5EF4-FFF2-40B4-BE49-F238E27FC236}">
                <a16:creationId xmlns:a16="http://schemas.microsoft.com/office/drawing/2014/main" id="{C6B07F43-B79F-7C02-90AB-BBDE0B4EF8E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143000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65" name="OTLSHAPE_TB_00000000000000000000000000000000_MiddleTimescaleInterval2">
            <a:extLst>
              <a:ext uri="{FF2B5EF4-FFF2-40B4-BE49-F238E27FC236}">
                <a16:creationId xmlns:a16="http://schemas.microsoft.com/office/drawing/2014/main" id="{0E6D432A-B2F4-6B89-A307-9976F3B305B8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2407356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67" name="OTLSHAPE_TB_00000000000000000000000000000000_MiddleTimescaleInterval3">
            <a:extLst>
              <a:ext uri="{FF2B5EF4-FFF2-40B4-BE49-F238E27FC236}">
                <a16:creationId xmlns:a16="http://schemas.microsoft.com/office/drawing/2014/main" id="{A93BBF01-9893-B076-D4E7-17AF820D423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3685761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72" name="OTLSHAPE_TB_00000000000000000000000000000000_MiddleTimescaleInterval4">
            <a:extLst>
              <a:ext uri="{FF2B5EF4-FFF2-40B4-BE49-F238E27FC236}">
                <a16:creationId xmlns:a16="http://schemas.microsoft.com/office/drawing/2014/main" id="{B1C367D3-4F6B-81E6-8257-23E37D8E865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978214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74" name="OTLSHAPE_TB_00000000000000000000000000000000_MiddleTimescaleInterval5">
            <a:extLst>
              <a:ext uri="{FF2B5EF4-FFF2-40B4-BE49-F238E27FC236}">
                <a16:creationId xmlns:a16="http://schemas.microsoft.com/office/drawing/2014/main" id="{CD86F3A9-62A8-FB84-B5F1-01846C2D513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270667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76" name="OTLSHAPE_TB_00000000000000000000000000000000_MiddleTimescaleInterval6">
            <a:extLst>
              <a:ext uri="{FF2B5EF4-FFF2-40B4-BE49-F238E27FC236}">
                <a16:creationId xmlns:a16="http://schemas.microsoft.com/office/drawing/2014/main" id="{94B67BC7-C613-6E2D-9600-DD1104E25C4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535024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78" name="OTLSHAPE_TB_00000000000000000000000000000000_MiddleTimescaleInterval7">
            <a:extLst>
              <a:ext uri="{FF2B5EF4-FFF2-40B4-BE49-F238E27FC236}">
                <a16:creationId xmlns:a16="http://schemas.microsoft.com/office/drawing/2014/main" id="{C0460140-FA0F-EB34-EBD5-2B29EC89B8B3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813429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98" name="OTLSHAPE_TB_00000000000000000000000000000000_MiddleTimescaleInterval8">
            <a:extLst>
              <a:ext uri="{FF2B5EF4-FFF2-40B4-BE49-F238E27FC236}">
                <a16:creationId xmlns:a16="http://schemas.microsoft.com/office/drawing/2014/main" id="{42AA1C42-8E2C-CB6A-7FF3-0DCDE755853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105882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142" name="OTLSHAPE_SLT_4f1432202099475ea92ffe0257adfcd9_JoinedDate" hidden="1">
            <a:extLst>
              <a:ext uri="{FF2B5EF4-FFF2-40B4-BE49-F238E27FC236}">
                <a16:creationId xmlns:a16="http://schemas.microsoft.com/office/drawing/2014/main" id="{E911DC36-857F-2370-8485-66128D3B06F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-1140033"/>
            <a:ext cx="1079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Feb 2027</a:t>
            </a:r>
          </a:p>
        </p:txBody>
      </p:sp>
      <p:sp>
        <p:nvSpPr>
          <p:cNvPr id="58" name="OTLSHAPE_SLT_cb817a82951240148e797c89035bf4ff_Duration" hidden="1">
            <a:extLst>
              <a:ext uri="{FF2B5EF4-FFF2-40B4-BE49-F238E27FC236}">
                <a16:creationId xmlns:a16="http://schemas.microsoft.com/office/drawing/2014/main" id="{F8140B62-A748-7B13-B052-0403650594C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44 days</a:t>
            </a:r>
          </a:p>
        </p:txBody>
      </p:sp>
      <p:sp>
        <p:nvSpPr>
          <p:cNvPr id="59" name="OTLSHAPE_SLT_cb817a82951240148e797c89035bf4ff_JoinedDate" hidden="1">
            <a:extLst>
              <a:ext uri="{FF2B5EF4-FFF2-40B4-BE49-F238E27FC236}">
                <a16:creationId xmlns:a16="http://schemas.microsoft.com/office/drawing/2014/main" id="{C4B4D4B8-95E3-0C03-99C5-5F5DB1F37F7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1216977"/>
            <a:ext cx="10795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Apr 2026</a:t>
            </a:r>
          </a:p>
        </p:txBody>
      </p:sp>
      <p:sp>
        <p:nvSpPr>
          <p:cNvPr id="60" name="OTLSHAPE_SLT_cb817a82951240148e797c89035bf4ff_StartDate" hidden="1">
            <a:extLst>
              <a:ext uri="{FF2B5EF4-FFF2-40B4-BE49-F238E27FC236}">
                <a16:creationId xmlns:a16="http://schemas.microsoft.com/office/drawing/2014/main" id="{9BF11748-5CBF-7C12-57E1-1622917493A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4" name="OTLSHAPE_SLT_cb817a82951240148e797c89035bf4ff_EndDate" hidden="1">
            <a:extLst>
              <a:ext uri="{FF2B5EF4-FFF2-40B4-BE49-F238E27FC236}">
                <a16:creationId xmlns:a16="http://schemas.microsoft.com/office/drawing/2014/main" id="{72D44843-F118-996A-74C4-CE1931F403B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1" name="OTLSHAPE_SLT_cb817a82951240148e797c89035bf4ff_Title">
            <a:extLst>
              <a:ext uri="{FF2B5EF4-FFF2-40B4-BE49-F238E27FC236}">
                <a16:creationId xmlns:a16="http://schemas.microsoft.com/office/drawing/2014/main" id="{3403B182-9AFE-BD01-C00C-54E5F73696D0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828799" y="4389480"/>
            <a:ext cx="222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 Design phase (CNR)</a:t>
            </a:r>
          </a:p>
        </p:txBody>
      </p:sp>
      <p:sp>
        <p:nvSpPr>
          <p:cNvPr id="102" name="OTLSHAPE_SLT_cb817a82951240148e797c89035bf4ff_TextPercentage" hidden="1">
            <a:extLst>
              <a:ext uri="{FF2B5EF4-FFF2-40B4-BE49-F238E27FC236}">
                <a16:creationId xmlns:a16="http://schemas.microsoft.com/office/drawing/2014/main" id="{7463610A-75F4-C0D2-11FD-FA24FD75A4E3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5" name="OTLSHAPE_SLT_2ac4ff953eaf4d85aedaffb8bcc198a5_Duration" hidden="1">
            <a:extLst>
              <a:ext uri="{FF2B5EF4-FFF2-40B4-BE49-F238E27FC236}">
                <a16:creationId xmlns:a16="http://schemas.microsoft.com/office/drawing/2014/main" id="{5106872A-093C-DD8D-79A7-3868EF52668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376198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198 days</a:t>
            </a:r>
          </a:p>
        </p:txBody>
      </p:sp>
      <p:sp>
        <p:nvSpPr>
          <p:cNvPr id="107" name="OTLSHAPE_SLT_2ac4ff953eaf4d85aedaffb8bcc198a5_StartDate" hidden="1">
            <a:extLst>
              <a:ext uri="{FF2B5EF4-FFF2-40B4-BE49-F238E27FC236}">
                <a16:creationId xmlns:a16="http://schemas.microsoft.com/office/drawing/2014/main" id="{6281D32E-6159-5C77-C233-AA6A5CC94A3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8" name="OTLSHAPE_SLT_2ac4ff953eaf4d85aedaffb8bcc198a5_EndDate" hidden="1">
            <a:extLst>
              <a:ext uri="{FF2B5EF4-FFF2-40B4-BE49-F238E27FC236}">
                <a16:creationId xmlns:a16="http://schemas.microsoft.com/office/drawing/2014/main" id="{8158AE63-6C85-2CD6-FF3F-E82D1372E401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2ac4ff953eaf4d85aedaffb8bcc198a5_JoinedDate">
            <a:extLst>
              <a:ext uri="{FF2B5EF4-FFF2-40B4-BE49-F238E27FC236}">
                <a16:creationId xmlns:a16="http://schemas.microsoft.com/office/drawing/2014/main" id="{F1A06EED-F5E5-7314-0545-5CB9C1D8D20C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689642" y="4605845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2026 - Feb 2027</a:t>
            </a:r>
            <a:endParaRPr kumimoji="0" lang="en-GB" sz="1000" b="0" i="0" u="none" strike="noStrike" kern="1200" cap="none" spc="-6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9" name="OTLSHAPE_SLT_2ac4ff953eaf4d85aedaffb8bcc198a5_Title">
            <a:extLst>
              <a:ext uri="{FF2B5EF4-FFF2-40B4-BE49-F238E27FC236}">
                <a16:creationId xmlns:a16="http://schemas.microsoft.com/office/drawing/2014/main" id="{956D1A26-6A86-74B1-E60A-0EE465E8914B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748304" y="4598098"/>
            <a:ext cx="373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Slits: Procurement and Manufacturing phase (CNR)</a:t>
            </a:r>
          </a:p>
        </p:txBody>
      </p:sp>
      <p:sp>
        <p:nvSpPr>
          <p:cNvPr id="143" name="OTLSHAPE_SLT_2ac4ff953eaf4d85aedaffb8bcc198a5_TextPercentage" hidden="1">
            <a:extLst>
              <a:ext uri="{FF2B5EF4-FFF2-40B4-BE49-F238E27FC236}">
                <a16:creationId xmlns:a16="http://schemas.microsoft.com/office/drawing/2014/main" id="{B67B5649-298F-6FB8-34AB-BDE84D434CB4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0" name="OTLSHAPE_SLT_4f1432202099475ea92ffe0257adfcd9_Variance" hidden="1">
            <a:extLst>
              <a:ext uri="{FF2B5EF4-FFF2-40B4-BE49-F238E27FC236}">
                <a16:creationId xmlns:a16="http://schemas.microsoft.com/office/drawing/2014/main" id="{14E6E2B4-EE27-B3DF-EF4D-39DDE3D6D80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6" name="OTLSHAPE_SLT_0edba08b33014acab909020cf8e6a03b_Variance" hidden="1">
            <a:extLst>
              <a:ext uri="{FF2B5EF4-FFF2-40B4-BE49-F238E27FC236}">
                <a16:creationId xmlns:a16="http://schemas.microsoft.com/office/drawing/2014/main" id="{9C742909-4372-F0EA-40D5-BF80FA088C4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0" name="OTLSHAPE_SLT_cb817a82951240148e797c89035bf4ff_Variance" hidden="1">
            <a:extLst>
              <a:ext uri="{FF2B5EF4-FFF2-40B4-BE49-F238E27FC236}">
                <a16:creationId xmlns:a16="http://schemas.microsoft.com/office/drawing/2014/main" id="{9074DFD3-6ED2-B288-EDB5-13244539D5B9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4" name="OTLSHAPE_SLT_2ac4ff953eaf4d85aedaffb8bcc198a5_Variance" hidden="1">
            <a:extLst>
              <a:ext uri="{FF2B5EF4-FFF2-40B4-BE49-F238E27FC236}">
                <a16:creationId xmlns:a16="http://schemas.microsoft.com/office/drawing/2014/main" id="{A9BF55D2-314D-6C3C-16CA-D2A4486A3F48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7" name="OTLSHAPE_SLT_3a917b5b2fc5449b8408e5d515f2a334_Duration" hidden="1">
            <a:extLst>
              <a:ext uri="{FF2B5EF4-FFF2-40B4-BE49-F238E27FC236}">
                <a16:creationId xmlns:a16="http://schemas.microsoft.com/office/drawing/2014/main" id="{61A53D21-533D-A8CE-6C12-70FEA34BEF9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 days</a:t>
            </a:r>
          </a:p>
        </p:txBody>
      </p:sp>
      <p:sp>
        <p:nvSpPr>
          <p:cNvPr id="268" name="OTLSHAPE_SLT_3a917b5b2fc5449b8408e5d515f2a334_Variance" hidden="1">
            <a:extLst>
              <a:ext uri="{FF2B5EF4-FFF2-40B4-BE49-F238E27FC236}">
                <a16:creationId xmlns:a16="http://schemas.microsoft.com/office/drawing/2014/main" id="{9A46B5B4-8233-12B1-787A-D6D0D3B62B1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9" name="OTLSHAPE_SLT_3a917b5b2fc5449b8408e5d515f2a334_StartDate" hidden="1">
            <a:extLst>
              <a:ext uri="{FF2B5EF4-FFF2-40B4-BE49-F238E27FC236}">
                <a16:creationId xmlns:a16="http://schemas.microsoft.com/office/drawing/2014/main" id="{C7550E2A-3522-C8DA-A216-48AFFC123DAF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0" name="OTLSHAPE_SLT_3a917b5b2fc5449b8408e5d515f2a334_EndDate" hidden="1">
            <a:extLst>
              <a:ext uri="{FF2B5EF4-FFF2-40B4-BE49-F238E27FC236}">
                <a16:creationId xmlns:a16="http://schemas.microsoft.com/office/drawing/2014/main" id="{1DC5AFBF-B546-B12F-0CDF-E103C4A2BAD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1" name="OTLSHAPE_SLT_3a917b5b2fc5449b8408e5d515f2a334_JoinedDate">
            <a:extLst>
              <a:ext uri="{FF2B5EF4-FFF2-40B4-BE49-F238E27FC236}">
                <a16:creationId xmlns:a16="http://schemas.microsoft.com/office/drawing/2014/main" id="{61BCFE0B-BCE9-C988-B037-876EF70B050A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542681" y="2105977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2027 - Aug 2027</a:t>
            </a:r>
          </a:p>
        </p:txBody>
      </p:sp>
      <p:sp>
        <p:nvSpPr>
          <p:cNvPr id="272" name="OTLSHAPE_SLT_3a917b5b2fc5449b8408e5d515f2a334_Title">
            <a:extLst>
              <a:ext uri="{FF2B5EF4-FFF2-40B4-BE49-F238E27FC236}">
                <a16:creationId xmlns:a16="http://schemas.microsoft.com/office/drawing/2014/main" id="{7A63606F-ED2D-A6F5-F861-FBEC40841E22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473694" y="2098230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Integrated Cold Commissioning</a:t>
            </a:r>
          </a:p>
        </p:txBody>
      </p:sp>
      <p:sp>
        <p:nvSpPr>
          <p:cNvPr id="273" name="OTLSHAPE_SLT_3a917b5b2fc5449b8408e5d515f2a334_TextPercentage" hidden="1">
            <a:extLst>
              <a:ext uri="{FF2B5EF4-FFF2-40B4-BE49-F238E27FC236}">
                <a16:creationId xmlns:a16="http://schemas.microsoft.com/office/drawing/2014/main" id="{E8643162-9F94-D588-9ED2-AA9873D761F8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7" name="OTLSHAPE_SLT_419e3dfc34474b8eb327c228dd06744f_Duration" hidden="1">
            <a:extLst>
              <a:ext uri="{FF2B5EF4-FFF2-40B4-BE49-F238E27FC236}">
                <a16:creationId xmlns:a16="http://schemas.microsoft.com/office/drawing/2014/main" id="{6717511D-CC82-DD51-5B8C-3E0ACCCCDEB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52 days</a:t>
            </a:r>
          </a:p>
        </p:txBody>
      </p:sp>
      <p:sp>
        <p:nvSpPr>
          <p:cNvPr id="278" name="OTLSHAPE_SLT_419e3dfc34474b8eb327c228dd06744f_Variance" hidden="1">
            <a:extLst>
              <a:ext uri="{FF2B5EF4-FFF2-40B4-BE49-F238E27FC236}">
                <a16:creationId xmlns:a16="http://schemas.microsoft.com/office/drawing/2014/main" id="{C1E519A4-B72A-7A47-CEAB-CF7DF95EF44B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9" name="OTLSHAPE_SLT_419e3dfc34474b8eb327c228dd06744f_StartDate" hidden="1">
            <a:extLst>
              <a:ext uri="{FF2B5EF4-FFF2-40B4-BE49-F238E27FC236}">
                <a16:creationId xmlns:a16="http://schemas.microsoft.com/office/drawing/2014/main" id="{6569947B-D2DF-EC7F-6C44-B725F9D13F91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0" name="OTLSHAPE_SLT_419e3dfc34474b8eb327c228dd06744f_EndDate" hidden="1">
            <a:extLst>
              <a:ext uri="{FF2B5EF4-FFF2-40B4-BE49-F238E27FC236}">
                <a16:creationId xmlns:a16="http://schemas.microsoft.com/office/drawing/2014/main" id="{A17A1398-AD78-4B81-5F1A-7415AFA271C2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1" name="OTLSHAPE_SLT_419e3dfc34474b8eb327c228dd06744f_JoinedDate">
            <a:extLst>
              <a:ext uri="{FF2B5EF4-FFF2-40B4-BE49-F238E27FC236}">
                <a16:creationId xmlns:a16="http://schemas.microsoft.com/office/drawing/2014/main" id="{B251D86C-DFEF-0C3D-A4CB-01FF33B26470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607049" y="4814464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2027 - Apr 2027</a:t>
            </a:r>
          </a:p>
        </p:txBody>
      </p:sp>
      <p:sp>
        <p:nvSpPr>
          <p:cNvPr id="282" name="OTLSHAPE_SLT_419e3dfc34474b8eb327c228dd06744f_Title">
            <a:extLst>
              <a:ext uri="{FF2B5EF4-FFF2-40B4-BE49-F238E27FC236}">
                <a16:creationId xmlns:a16="http://schemas.microsoft.com/office/drawing/2014/main" id="{6F04AB4C-A308-2FA5-D4A0-DC1E8C9DFE7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7759788" y="4806717"/>
            <a:ext cx="250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Primary Coll &amp; Slits: Installation phase (CNR)</a:t>
            </a:r>
          </a:p>
        </p:txBody>
      </p:sp>
      <p:sp>
        <p:nvSpPr>
          <p:cNvPr id="283" name="OTLSHAPE_SLT_419e3dfc34474b8eb327c228dd06744f_TextPercentage" hidden="1">
            <a:extLst>
              <a:ext uri="{FF2B5EF4-FFF2-40B4-BE49-F238E27FC236}">
                <a16:creationId xmlns:a16="http://schemas.microsoft.com/office/drawing/2014/main" id="{8CBB8DAC-ACA8-A2F6-545E-1C2DAA16D132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7" name="OTLSHAPE_SLT_0a5a9729e44847a786c7979c3ec276fb_Duration" hidden="1">
            <a:extLst>
              <a:ext uri="{FF2B5EF4-FFF2-40B4-BE49-F238E27FC236}">
                <a16:creationId xmlns:a16="http://schemas.microsoft.com/office/drawing/2014/main" id="{584075EC-3BC0-B74C-1EF7-7977FDCCFCEE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37 days</a:t>
            </a:r>
          </a:p>
        </p:txBody>
      </p:sp>
      <p:sp>
        <p:nvSpPr>
          <p:cNvPr id="288" name="OTLSHAPE_SLT_0a5a9729e44847a786c7979c3ec276fb_Variance" hidden="1">
            <a:extLst>
              <a:ext uri="{FF2B5EF4-FFF2-40B4-BE49-F238E27FC236}">
                <a16:creationId xmlns:a16="http://schemas.microsoft.com/office/drawing/2014/main" id="{4D901A83-13E2-4220-47B9-4BF8E1E7DC06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9" name="OTLSHAPE_SLT_0a5a9729e44847a786c7979c3ec276fb_StartDate" hidden="1">
            <a:extLst>
              <a:ext uri="{FF2B5EF4-FFF2-40B4-BE49-F238E27FC236}">
                <a16:creationId xmlns:a16="http://schemas.microsoft.com/office/drawing/2014/main" id="{B6CF24CE-BBE4-4D92-73F2-618A89C75735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0" name="OTLSHAPE_SLT_0a5a9729e44847a786c7979c3ec276fb_EndDate" hidden="1">
            <a:extLst>
              <a:ext uri="{FF2B5EF4-FFF2-40B4-BE49-F238E27FC236}">
                <a16:creationId xmlns:a16="http://schemas.microsoft.com/office/drawing/2014/main" id="{78E256A7-49B0-F569-EBBB-A199A70E227B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1" name="OTLSHAPE_SLT_0a5a9729e44847a786c7979c3ec276fb_JoinedDate">
            <a:extLst>
              <a:ext uri="{FF2B5EF4-FFF2-40B4-BE49-F238E27FC236}">
                <a16:creationId xmlns:a16="http://schemas.microsoft.com/office/drawing/2014/main" id="{A1052B0A-497E-7584-4A3D-405DBFAE9525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6659076" y="5108342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 2027 - Jun 2027</a:t>
            </a:r>
          </a:p>
        </p:txBody>
      </p:sp>
      <p:sp>
        <p:nvSpPr>
          <p:cNvPr id="292" name="OTLSHAPE_SLT_0a5a9729e44847a786c7979c3ec276fb_Title">
            <a:extLst>
              <a:ext uri="{FF2B5EF4-FFF2-40B4-BE49-F238E27FC236}">
                <a16:creationId xmlns:a16="http://schemas.microsoft.com/office/drawing/2014/main" id="{C68E1606-540B-C200-5D8F-4B9AB2F63F13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504354" y="5015336"/>
            <a:ext cx="33147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MCA, Translation Table, Secondary RC, Primary Coll &amp; Slits Commissioning phase</a:t>
            </a:r>
          </a:p>
        </p:txBody>
      </p:sp>
      <p:sp>
        <p:nvSpPr>
          <p:cNvPr id="293" name="OTLSHAPE_SLT_0a5a9729e44847a786c7979c3ec276fb_TextPercentage" hidden="1">
            <a:extLst>
              <a:ext uri="{FF2B5EF4-FFF2-40B4-BE49-F238E27FC236}">
                <a16:creationId xmlns:a16="http://schemas.microsoft.com/office/drawing/2014/main" id="{B8EC60AD-7A3F-26B0-23ED-0EAFD4A2F9EC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" name="OTLSHAPE_SLT_3a219c31702a43d59cfa5825c6df362f_Duration" hidden="1">
            <a:extLst>
              <a:ext uri="{FF2B5EF4-FFF2-40B4-BE49-F238E27FC236}">
                <a16:creationId xmlns:a16="http://schemas.microsoft.com/office/drawing/2014/main" id="{499F7665-A554-014C-069E-95679F5BB5E1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167 days</a:t>
            </a:r>
          </a:p>
        </p:txBody>
      </p:sp>
      <p:sp>
        <p:nvSpPr>
          <p:cNvPr id="50" name="OTLSHAPE_SLT_3a219c31702a43d59cfa5825c6df362f_JoinedDate" hidden="1">
            <a:extLst>
              <a:ext uri="{FF2B5EF4-FFF2-40B4-BE49-F238E27FC236}">
                <a16:creationId xmlns:a16="http://schemas.microsoft.com/office/drawing/2014/main" id="{3195FB41-38BC-8886-F5A7-3A4078EE2028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1002963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Oct 2026</a:t>
            </a:r>
          </a:p>
        </p:txBody>
      </p:sp>
      <p:sp>
        <p:nvSpPr>
          <p:cNvPr id="51" name="OTLSHAPE_SLT_3a219c31702a43d59cfa5825c6df362f_Variance" hidden="1">
            <a:extLst>
              <a:ext uri="{FF2B5EF4-FFF2-40B4-BE49-F238E27FC236}">
                <a16:creationId xmlns:a16="http://schemas.microsoft.com/office/drawing/2014/main" id="{3FDB820B-8D8D-AD57-330B-78EE8BA79824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" name="OTLSHAPE_SLT_3a219c31702a43d59cfa5825c6df362f_StartDate" hidden="1">
            <a:extLst>
              <a:ext uri="{FF2B5EF4-FFF2-40B4-BE49-F238E27FC236}">
                <a16:creationId xmlns:a16="http://schemas.microsoft.com/office/drawing/2014/main" id="{C9AA8647-524B-B928-DFB4-651DA9E37246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3" name="OTLSHAPE_SLT_3a219c31702a43d59cfa5825c6df362f_EndDate" hidden="1">
            <a:extLst>
              <a:ext uri="{FF2B5EF4-FFF2-40B4-BE49-F238E27FC236}">
                <a16:creationId xmlns:a16="http://schemas.microsoft.com/office/drawing/2014/main" id="{6C7FDDE2-1FD6-6F69-220C-9CCC71275A35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1" name="OTLSHAPE_SLT_3a219c31702a43d59cfa5825c6df362f_Title">
            <a:extLst>
              <a:ext uri="{FF2B5EF4-FFF2-40B4-BE49-F238E27FC236}">
                <a16:creationId xmlns:a16="http://schemas.microsoft.com/office/drawing/2014/main" id="{3B84F367-7909-B214-F317-5D6E7949042B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259172" y="2383049"/>
            <a:ext cx="236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CEP: Requirement and Desigh phase (ESS)</a:t>
            </a:r>
          </a:p>
        </p:txBody>
      </p:sp>
      <p:sp>
        <p:nvSpPr>
          <p:cNvPr id="62" name="OTLSHAPE_SLT_3a219c31702a43d59cfa5825c6df362f_TextPercentage" hidden="1">
            <a:extLst>
              <a:ext uri="{FF2B5EF4-FFF2-40B4-BE49-F238E27FC236}">
                <a16:creationId xmlns:a16="http://schemas.microsoft.com/office/drawing/2014/main" id="{CE896052-E5BE-2D02-FF56-A19563FAD7A6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99" name="OTLSHAPE_SLT_7b41ba2c42274f80938d55c0ad56707a_Duration" hidden="1">
            <a:extLst>
              <a:ext uri="{FF2B5EF4-FFF2-40B4-BE49-F238E27FC236}">
                <a16:creationId xmlns:a16="http://schemas.microsoft.com/office/drawing/2014/main" id="{13AC9098-69A6-B112-30EB-26410A0E2F50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107 days</a:t>
            </a:r>
          </a:p>
        </p:txBody>
      </p:sp>
      <p:sp>
        <p:nvSpPr>
          <p:cNvPr id="100" name="OTLSHAPE_SLT_7b41ba2c42274f80938d55c0ad56707a_Variance" hidden="1">
            <a:extLst>
              <a:ext uri="{FF2B5EF4-FFF2-40B4-BE49-F238E27FC236}">
                <a16:creationId xmlns:a16="http://schemas.microsoft.com/office/drawing/2014/main" id="{C24625D0-4E4A-8FAC-FD9C-543E7DC007B0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2" name="OTLSHAPE_SLT_7b41ba2c42274f80938d55c0ad56707a_StartDate" hidden="1">
            <a:extLst>
              <a:ext uri="{FF2B5EF4-FFF2-40B4-BE49-F238E27FC236}">
                <a16:creationId xmlns:a16="http://schemas.microsoft.com/office/drawing/2014/main" id="{F1518EEE-DD21-F0ED-8430-9B24106F0D25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3" name="OTLSHAPE_SLT_7b41ba2c42274f80938d55c0ad56707a_EndDate" hidden="1">
            <a:extLst>
              <a:ext uri="{FF2B5EF4-FFF2-40B4-BE49-F238E27FC236}">
                <a16:creationId xmlns:a16="http://schemas.microsoft.com/office/drawing/2014/main" id="{74A91A96-7EB5-857C-3C3A-4207F27AACFA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4" name="OTLSHAPE_SLT_7b41ba2c42274f80938d55c0ad56707a_JoinedDate">
            <a:extLst>
              <a:ext uri="{FF2B5EF4-FFF2-40B4-BE49-F238E27FC236}">
                <a16:creationId xmlns:a16="http://schemas.microsoft.com/office/drawing/2014/main" id="{3981D547-01BE-CE3C-4176-061571B23314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4094762" y="2599415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2026 - Mar 2027</a:t>
            </a:r>
          </a:p>
        </p:txBody>
      </p:sp>
      <p:sp>
        <p:nvSpPr>
          <p:cNvPr id="115" name="OTLSHAPE_SLT_7b41ba2c42274f80938d55c0ad56707a_Title">
            <a:extLst>
              <a:ext uri="{FF2B5EF4-FFF2-40B4-BE49-F238E27FC236}">
                <a16:creationId xmlns:a16="http://schemas.microsoft.com/office/drawing/2014/main" id="{505513B3-DCC0-9FA1-AC2C-B481DBFC5716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7352385" y="2591668"/>
            <a:ext cx="265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CEP and ICS: Installation and Energization (ESS)</a:t>
            </a:r>
          </a:p>
        </p:txBody>
      </p:sp>
      <p:sp>
        <p:nvSpPr>
          <p:cNvPr id="117" name="OTLSHAPE_SLT_7b41ba2c42274f80938d55c0ad56707a_TextPercentage" hidden="1">
            <a:extLst>
              <a:ext uri="{FF2B5EF4-FFF2-40B4-BE49-F238E27FC236}">
                <a16:creationId xmlns:a16="http://schemas.microsoft.com/office/drawing/2014/main" id="{BB2601A3-B280-6C39-D605-1098B3E33090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2" name="OTLSHAPE_SLT_b447492f414945e08ff1ef1cc50f6d7e_Duration" hidden="1">
            <a:extLst>
              <a:ext uri="{FF2B5EF4-FFF2-40B4-BE49-F238E27FC236}">
                <a16:creationId xmlns:a16="http://schemas.microsoft.com/office/drawing/2014/main" id="{43292849-F1D7-2322-CC9C-A881D17F85C9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67 days</a:t>
            </a:r>
          </a:p>
        </p:txBody>
      </p:sp>
      <p:sp>
        <p:nvSpPr>
          <p:cNvPr id="123" name="OTLSHAPE_SLT_b447492f414945e08ff1ef1cc50f6d7e_Variance" hidden="1">
            <a:extLst>
              <a:ext uri="{FF2B5EF4-FFF2-40B4-BE49-F238E27FC236}">
                <a16:creationId xmlns:a16="http://schemas.microsoft.com/office/drawing/2014/main" id="{5FA237EC-460E-3EA1-119B-D5516527AFF9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4" name="OTLSHAPE_SLT_b447492f414945e08ff1ef1cc50f6d7e_StartDate" hidden="1">
            <a:extLst>
              <a:ext uri="{FF2B5EF4-FFF2-40B4-BE49-F238E27FC236}">
                <a16:creationId xmlns:a16="http://schemas.microsoft.com/office/drawing/2014/main" id="{5C0CDB63-5D01-02E2-30C0-64B402FCE6C0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5" name="OTLSHAPE_SLT_b447492f414945e08ff1ef1cc50f6d7e_EndDate" hidden="1">
            <a:extLst>
              <a:ext uri="{FF2B5EF4-FFF2-40B4-BE49-F238E27FC236}">
                <a16:creationId xmlns:a16="http://schemas.microsoft.com/office/drawing/2014/main" id="{A40D5E81-073E-12FA-16B5-4CD9B8DDAEFD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6" name="OTLSHAPE_SLT_b447492f414945e08ff1ef1cc50f6d7e_JoinedDate">
            <a:extLst>
              <a:ext uri="{FF2B5EF4-FFF2-40B4-BE49-F238E27FC236}">
                <a16:creationId xmlns:a16="http://schemas.microsoft.com/office/drawing/2014/main" id="{EE510C3B-859E-70FC-7C0D-865FC3B40F59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194366" y="2808033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2027 - Jun 2027</a:t>
            </a:r>
          </a:p>
        </p:txBody>
      </p:sp>
      <p:sp>
        <p:nvSpPr>
          <p:cNvPr id="127" name="OTLSHAPE_SLT_b447492f414945e08ff1ef1cc50f6d7e_Title">
            <a:extLst>
              <a:ext uri="{FF2B5EF4-FFF2-40B4-BE49-F238E27FC236}">
                <a16:creationId xmlns:a16="http://schemas.microsoft.com/office/drawing/2014/main" id="{15499464-D98A-59BC-1031-59EBE1D3408A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8686983" y="2800286"/>
            <a:ext cx="307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 and Vessel: Commissioning phase (FZJ &amp; ESS)</a:t>
            </a:r>
          </a:p>
        </p:txBody>
      </p:sp>
      <p:sp>
        <p:nvSpPr>
          <p:cNvPr id="128" name="OTLSHAPE_SLT_b447492f414945e08ff1ef1cc50f6d7e_TextPercentage" hidden="1">
            <a:extLst>
              <a:ext uri="{FF2B5EF4-FFF2-40B4-BE49-F238E27FC236}">
                <a16:creationId xmlns:a16="http://schemas.microsoft.com/office/drawing/2014/main" id="{7C77038A-0A5E-1C6B-8363-36163D942C83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1" name="OTLSHAPE_SLM_7186314c11014c47818ea66fb64066e8_Title">
            <a:extLst>
              <a:ext uri="{FF2B5EF4-FFF2-40B4-BE49-F238E27FC236}">
                <a16:creationId xmlns:a16="http://schemas.microsoft.com/office/drawing/2014/main" id="{4C600E51-49F2-218A-265B-CE255B5D0544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6705444" y="3012546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0 days float</a:t>
            </a:r>
          </a:p>
        </p:txBody>
      </p:sp>
      <p:sp>
        <p:nvSpPr>
          <p:cNvPr id="132" name="OTLSHAPE_SLM_7186314c11014c47818ea66fb64066e8_Date">
            <a:extLst>
              <a:ext uri="{FF2B5EF4-FFF2-40B4-BE49-F238E27FC236}">
                <a16:creationId xmlns:a16="http://schemas.microsoft.com/office/drawing/2014/main" id="{EC2E252E-4339-3B21-28E6-08C65EAD8667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8763183" y="3020293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21</a:t>
            </a:r>
          </a:p>
        </p:txBody>
      </p:sp>
      <p:sp>
        <p:nvSpPr>
          <p:cNvPr id="133" name="OTLSHAPE_SLM_7186314c11014c47818ea66fb64066e8_Variance" hidden="1">
            <a:extLst>
              <a:ext uri="{FF2B5EF4-FFF2-40B4-BE49-F238E27FC236}">
                <a16:creationId xmlns:a16="http://schemas.microsoft.com/office/drawing/2014/main" id="{E537C952-B15D-B9E9-ECA5-F1D262237269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40" name="OTLSHAPE_SLT_a51763c71521488f886ae3f81ddd1813_Duration" hidden="1">
            <a:extLst>
              <a:ext uri="{FF2B5EF4-FFF2-40B4-BE49-F238E27FC236}">
                <a16:creationId xmlns:a16="http://schemas.microsoft.com/office/drawing/2014/main" id="{FC769F78-FEED-49D7-4418-831E64F3FFBD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78 days</a:t>
            </a:r>
          </a:p>
        </p:txBody>
      </p:sp>
      <p:sp>
        <p:nvSpPr>
          <p:cNvPr id="141" name="OTLSHAPE_SLT_a51763c71521488f886ae3f81ddd1813_TextPercentage" hidden="1">
            <a:extLst>
              <a:ext uri="{FF2B5EF4-FFF2-40B4-BE49-F238E27FC236}">
                <a16:creationId xmlns:a16="http://schemas.microsoft.com/office/drawing/2014/main" id="{A110575C-8FB5-9642-FA9B-1014A3E8A1F1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4" name="OTLSHAPE_SLT_a51763c71521488f886ae3f81ddd1813_JoinedDate" hidden="1">
            <a:extLst>
              <a:ext uri="{FF2B5EF4-FFF2-40B4-BE49-F238E27FC236}">
                <a16:creationId xmlns:a16="http://schemas.microsoft.com/office/drawing/2014/main" id="{44711329-92B9-8A82-FED4-0457C34F0007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1002963"/>
            <a:ext cx="800100" cy="3175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Jun 2026</a:t>
            </a:r>
          </a:p>
        </p:txBody>
      </p:sp>
      <p:sp>
        <p:nvSpPr>
          <p:cNvPr id="145" name="OTLSHAPE_SLT_a51763c71521488f886ae3f81ddd1813_Variance" hidden="1">
            <a:extLst>
              <a:ext uri="{FF2B5EF4-FFF2-40B4-BE49-F238E27FC236}">
                <a16:creationId xmlns:a16="http://schemas.microsoft.com/office/drawing/2014/main" id="{8BD2F4A9-011E-8BC6-2F5C-F8726160CF9A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6" name="OTLSHAPE_SLT_a51763c71521488f886ae3f81ddd1813_StartDate" hidden="1">
            <a:extLst>
              <a:ext uri="{FF2B5EF4-FFF2-40B4-BE49-F238E27FC236}">
                <a16:creationId xmlns:a16="http://schemas.microsoft.com/office/drawing/2014/main" id="{7A02FD83-1A4C-108F-CCAB-F3BD5FA14DA4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7" name="OTLSHAPE_SLT_a51763c71521488f886ae3f81ddd1813_EndDate" hidden="1">
            <a:extLst>
              <a:ext uri="{FF2B5EF4-FFF2-40B4-BE49-F238E27FC236}">
                <a16:creationId xmlns:a16="http://schemas.microsoft.com/office/drawing/2014/main" id="{09D274DA-8A58-26C7-78EC-5ABC5E0B3BCB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8" name="OTLSHAPE_SLT_a51763c71521488f886ae3f81ddd1813_Title">
            <a:extLst>
              <a:ext uri="{FF2B5EF4-FFF2-40B4-BE49-F238E27FC236}">
                <a16:creationId xmlns:a16="http://schemas.microsoft.com/office/drawing/2014/main" id="{91BC810C-565D-131D-75D3-996B6925A3AF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3503122" y="3301005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Transl Table: Design phase (FZJ)</a:t>
            </a:r>
          </a:p>
        </p:txBody>
      </p:sp>
      <p:sp>
        <p:nvSpPr>
          <p:cNvPr id="171" name="OTLSHAPE_SLT_d82d2f635bb1473da4e149e7ee778152_Duration" hidden="1">
            <a:extLst>
              <a:ext uri="{FF2B5EF4-FFF2-40B4-BE49-F238E27FC236}">
                <a16:creationId xmlns:a16="http://schemas.microsoft.com/office/drawing/2014/main" id="{873F776B-1A06-BB17-3225-F153A39A7B7F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125 days</a:t>
            </a:r>
          </a:p>
        </p:txBody>
      </p:sp>
      <p:sp>
        <p:nvSpPr>
          <p:cNvPr id="172" name="OTLSHAPE_SLT_d82d2f635bb1473da4e149e7ee778152_TextPercentage" hidden="1">
            <a:extLst>
              <a:ext uri="{FF2B5EF4-FFF2-40B4-BE49-F238E27FC236}">
                <a16:creationId xmlns:a16="http://schemas.microsoft.com/office/drawing/2014/main" id="{0A1A48DF-0927-453C-A68B-8883CA402D29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8" name="OTLSHAPE_SLT_d82d2f635bb1473da4e149e7ee778152_Variance" hidden="1">
            <a:extLst>
              <a:ext uri="{FF2B5EF4-FFF2-40B4-BE49-F238E27FC236}">
                <a16:creationId xmlns:a16="http://schemas.microsoft.com/office/drawing/2014/main" id="{B454921B-37AF-EBE4-12EF-5BCDC8638452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9" name="OTLSHAPE_SLT_d82d2f635bb1473da4e149e7ee778152_StartDate" hidden="1">
            <a:extLst>
              <a:ext uri="{FF2B5EF4-FFF2-40B4-BE49-F238E27FC236}">
                <a16:creationId xmlns:a16="http://schemas.microsoft.com/office/drawing/2014/main" id="{D6199E67-D6FF-FD60-50B5-C02EE1929DA3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1" name="OTLSHAPE_SLT_d82d2f635bb1473da4e149e7ee778152_EndDate" hidden="1">
            <a:extLst>
              <a:ext uri="{FF2B5EF4-FFF2-40B4-BE49-F238E27FC236}">
                <a16:creationId xmlns:a16="http://schemas.microsoft.com/office/drawing/2014/main" id="{A0B3DD51-2D94-E651-E32D-3AD0F4115467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9" name="OTLSHAPE_SLT_d82d2f635bb1473da4e149e7ee778152_JoinedDate">
            <a:extLst>
              <a:ext uri="{FF2B5EF4-FFF2-40B4-BE49-F238E27FC236}">
                <a16:creationId xmlns:a16="http://schemas.microsoft.com/office/drawing/2014/main" id="{5BE3E6FB-17FD-854A-0989-DFBAF3008D1F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2363730" y="3517371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2026 - Dec 2026</a:t>
            </a:r>
          </a:p>
        </p:txBody>
      </p:sp>
      <p:sp>
        <p:nvSpPr>
          <p:cNvPr id="200" name="OTLSHAPE_SLT_d82d2f635bb1473da4e149e7ee778152_Title">
            <a:extLst>
              <a:ext uri="{FF2B5EF4-FFF2-40B4-BE49-F238E27FC236}">
                <a16:creationId xmlns:a16="http://schemas.microsoft.com/office/drawing/2014/main" id="{C5766A23-81CB-E504-75A2-2010FBAE4E30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5961593" y="3509624"/>
            <a:ext cx="223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6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Transl Table: Manufacturing phase (FZJ)</a:t>
            </a:r>
          </a:p>
        </p:txBody>
      </p:sp>
      <p:sp>
        <p:nvSpPr>
          <p:cNvPr id="204" name="OTLSHAPE_SLT_775735bcad3c4d69b4699158280c4bc7_Duration" hidden="1">
            <a:extLst>
              <a:ext uri="{FF2B5EF4-FFF2-40B4-BE49-F238E27FC236}">
                <a16:creationId xmlns:a16="http://schemas.microsoft.com/office/drawing/2014/main" id="{09A1BF2D-6303-C6E7-F7C5-307595314794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387410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134 days</a:t>
            </a:r>
          </a:p>
        </p:txBody>
      </p:sp>
      <p:sp>
        <p:nvSpPr>
          <p:cNvPr id="205" name="OTLSHAPE_SLT_775735bcad3c4d69b4699158280c4bc7_TextPercentage" hidden="1">
            <a:extLst>
              <a:ext uri="{FF2B5EF4-FFF2-40B4-BE49-F238E27FC236}">
                <a16:creationId xmlns:a16="http://schemas.microsoft.com/office/drawing/2014/main" id="{B0C64529-FE40-B6C0-C276-AC4CCECC404A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6" name="OTLSHAPE_SLT_775735bcad3c4d69b4699158280c4bc7_Variance" hidden="1">
            <a:extLst>
              <a:ext uri="{FF2B5EF4-FFF2-40B4-BE49-F238E27FC236}">
                <a16:creationId xmlns:a16="http://schemas.microsoft.com/office/drawing/2014/main" id="{0AF5C75E-FCB2-7A37-609E-53840A84A308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7" name="OTLSHAPE_SLT_775735bcad3c4d69b4699158280c4bc7_StartDate" hidden="1">
            <a:extLst>
              <a:ext uri="{FF2B5EF4-FFF2-40B4-BE49-F238E27FC236}">
                <a16:creationId xmlns:a16="http://schemas.microsoft.com/office/drawing/2014/main" id="{D0364704-BFA8-B460-F4A3-ACB19B5C2F9D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8" name="OTLSHAPE_SLT_775735bcad3c4d69b4699158280c4bc7_EndDate" hidden="1">
            <a:extLst>
              <a:ext uri="{FF2B5EF4-FFF2-40B4-BE49-F238E27FC236}">
                <a16:creationId xmlns:a16="http://schemas.microsoft.com/office/drawing/2014/main" id="{607F607B-25C2-0BA8-96AF-138BCB23FF07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9" name="OTLSHAPE_SLT_775735bcad3c4d69b4699158280c4bc7_JoinedDate">
            <a:extLst>
              <a:ext uri="{FF2B5EF4-FFF2-40B4-BE49-F238E27FC236}">
                <a16:creationId xmlns:a16="http://schemas.microsoft.com/office/drawing/2014/main" id="{A32AC3BC-8C16-76E7-201F-54D521069D90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4822201" y="3811249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2026 - Jun 2027</a:t>
            </a:r>
          </a:p>
        </p:txBody>
      </p:sp>
      <p:sp>
        <p:nvSpPr>
          <p:cNvPr id="210" name="OTLSHAPE_SLT_775735bcad3c4d69b4699158280c4bc7_Title">
            <a:extLst>
              <a:ext uri="{FF2B5EF4-FFF2-40B4-BE49-F238E27FC236}">
                <a16:creationId xmlns:a16="http://schemas.microsoft.com/office/drawing/2014/main" id="{6FD70505-5EEF-1F51-1CF3-5A4B39700E27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8602693" y="3718242"/>
            <a:ext cx="3479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Transl Table &amp; Therm Polariz: Installation and Commissioning phase  (FZJ)</a:t>
            </a:r>
          </a:p>
        </p:txBody>
      </p:sp>
      <p:sp>
        <p:nvSpPr>
          <p:cNvPr id="212" name="OTLSHAPE_SLM_14431f5152f443df90a0f81d363847cc_Title">
            <a:extLst>
              <a:ext uri="{FF2B5EF4-FFF2-40B4-BE49-F238E27FC236}">
                <a16:creationId xmlns:a16="http://schemas.microsoft.com/office/drawing/2014/main" id="{791519BC-ECE9-87F5-3BE6-05DA80F9FA45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6621154" y="4101020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4 days float</a:t>
            </a:r>
          </a:p>
        </p:txBody>
      </p:sp>
      <p:sp>
        <p:nvSpPr>
          <p:cNvPr id="215" name="OTLSHAPE_SLM_14431f5152f443df90a0f81d363847cc_Date">
            <a:extLst>
              <a:ext uri="{FF2B5EF4-FFF2-40B4-BE49-F238E27FC236}">
                <a16:creationId xmlns:a16="http://schemas.microsoft.com/office/drawing/2014/main" id="{920E40AC-2A95-4E3A-8370-2825DD6F5BFF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8678893" y="4108767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15</a:t>
            </a:r>
          </a:p>
        </p:txBody>
      </p:sp>
      <p:sp>
        <p:nvSpPr>
          <p:cNvPr id="216" name="OTLSHAPE_SLM_14431f5152f443df90a0f81d363847cc_Variance" hidden="1">
            <a:extLst>
              <a:ext uri="{FF2B5EF4-FFF2-40B4-BE49-F238E27FC236}">
                <a16:creationId xmlns:a16="http://schemas.microsoft.com/office/drawing/2014/main" id="{5F46172F-B478-1DCD-105E-32C3506A9AA3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18" name="OTLSHAPE_SLM_ab5d6b41239a4729990be32cab1e56ff_Title">
            <a:extLst>
              <a:ext uri="{FF2B5EF4-FFF2-40B4-BE49-F238E27FC236}">
                <a16:creationId xmlns:a16="http://schemas.microsoft.com/office/drawing/2014/main" id="{57C938F6-3614-921A-D05F-D791D34F510D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6522815" y="5398114"/>
            <a:ext cx="181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9 days float</a:t>
            </a:r>
          </a:p>
        </p:txBody>
      </p:sp>
      <p:sp>
        <p:nvSpPr>
          <p:cNvPr id="219" name="OTLSHAPE_SLM_ab5d6b41239a4729990be32cab1e56ff_Date">
            <a:extLst>
              <a:ext uri="{FF2B5EF4-FFF2-40B4-BE49-F238E27FC236}">
                <a16:creationId xmlns:a16="http://schemas.microsoft.com/office/drawing/2014/main" id="{2436DCA2-231C-68CB-06B9-B80F55B50870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8580554" y="540586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8</a:t>
            </a:r>
          </a:p>
        </p:txBody>
      </p:sp>
      <p:sp>
        <p:nvSpPr>
          <p:cNvPr id="220" name="OTLSHAPE_SLM_ab5d6b41239a4729990be32cab1e56ff_Variance" hidden="1">
            <a:extLst>
              <a:ext uri="{FF2B5EF4-FFF2-40B4-BE49-F238E27FC236}">
                <a16:creationId xmlns:a16="http://schemas.microsoft.com/office/drawing/2014/main" id="{E8367E36-51BB-6517-DFEC-17822C440426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3E386AE5-18A2-5FDA-D1F1-B6F580FB4D43}"/>
              </a:ext>
            </a:extLst>
          </p:cNvPr>
          <p:cNvCxnSpPr/>
          <p:nvPr>
            <p:custDataLst>
              <p:tags r:id="rId196"/>
            </p:custDataLst>
          </p:nvPr>
        </p:nvCxnSpPr>
        <p:spPr>
          <a:xfrm>
            <a:off x="6219867" y="123903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1">
            <a:extLst>
              <a:ext uri="{FF2B5EF4-FFF2-40B4-BE49-F238E27FC236}">
                <a16:creationId xmlns:a16="http://schemas.microsoft.com/office/drawing/2014/main" id="{62EB42B4-C550-1656-ECE3-605B26888A04}"/>
              </a:ext>
            </a:extLst>
          </p:cNvPr>
          <p:cNvCxnSpPr/>
          <p:nvPr>
            <p:custDataLst>
              <p:tags r:id="rId197"/>
            </p:custDataLst>
          </p:nvPr>
        </p:nvCxnSpPr>
        <p:spPr>
          <a:xfrm>
            <a:off x="2356556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MiddleSeparator2">
            <a:extLst>
              <a:ext uri="{FF2B5EF4-FFF2-40B4-BE49-F238E27FC236}">
                <a16:creationId xmlns:a16="http://schemas.microsoft.com/office/drawing/2014/main" id="{1C7F276F-FC92-44A0-20E5-10A0BA4592F0}"/>
              </a:ext>
            </a:extLst>
          </p:cNvPr>
          <p:cNvCxnSpPr/>
          <p:nvPr>
            <p:custDataLst>
              <p:tags r:id="rId198"/>
            </p:custDataLst>
          </p:nvPr>
        </p:nvCxnSpPr>
        <p:spPr>
          <a:xfrm>
            <a:off x="3634961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3">
            <a:extLst>
              <a:ext uri="{FF2B5EF4-FFF2-40B4-BE49-F238E27FC236}">
                <a16:creationId xmlns:a16="http://schemas.microsoft.com/office/drawing/2014/main" id="{1C554BD6-938A-EA50-FD46-C5C34328B06C}"/>
              </a:ext>
            </a:extLst>
          </p:cNvPr>
          <p:cNvCxnSpPr/>
          <p:nvPr>
            <p:custDataLst>
              <p:tags r:id="rId199"/>
            </p:custDataLst>
          </p:nvPr>
        </p:nvCxnSpPr>
        <p:spPr>
          <a:xfrm>
            <a:off x="4927414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4">
            <a:extLst>
              <a:ext uri="{FF2B5EF4-FFF2-40B4-BE49-F238E27FC236}">
                <a16:creationId xmlns:a16="http://schemas.microsoft.com/office/drawing/2014/main" id="{4F2DD25F-B6ED-CB27-CEE8-D51F694819DE}"/>
              </a:ext>
            </a:extLst>
          </p:cNvPr>
          <p:cNvCxnSpPr/>
          <p:nvPr>
            <p:custDataLst>
              <p:tags r:id="rId200"/>
            </p:custDataLst>
          </p:nvPr>
        </p:nvCxnSpPr>
        <p:spPr>
          <a:xfrm>
            <a:off x="6219867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5">
            <a:extLst>
              <a:ext uri="{FF2B5EF4-FFF2-40B4-BE49-F238E27FC236}">
                <a16:creationId xmlns:a16="http://schemas.microsoft.com/office/drawing/2014/main" id="{73590A25-48D3-7F99-2391-8C7174735AA8}"/>
              </a:ext>
            </a:extLst>
          </p:cNvPr>
          <p:cNvCxnSpPr/>
          <p:nvPr>
            <p:custDataLst>
              <p:tags r:id="rId201"/>
            </p:custDataLst>
          </p:nvPr>
        </p:nvCxnSpPr>
        <p:spPr>
          <a:xfrm>
            <a:off x="7484224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6">
            <a:extLst>
              <a:ext uri="{FF2B5EF4-FFF2-40B4-BE49-F238E27FC236}">
                <a16:creationId xmlns:a16="http://schemas.microsoft.com/office/drawing/2014/main" id="{2B47AA9C-C555-9ACC-B48D-A1D5C55BF64F}"/>
              </a:ext>
            </a:extLst>
          </p:cNvPr>
          <p:cNvCxnSpPr/>
          <p:nvPr>
            <p:custDataLst>
              <p:tags r:id="rId202"/>
            </p:custDataLst>
          </p:nvPr>
        </p:nvCxnSpPr>
        <p:spPr>
          <a:xfrm>
            <a:off x="8762629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7">
            <a:extLst>
              <a:ext uri="{FF2B5EF4-FFF2-40B4-BE49-F238E27FC236}">
                <a16:creationId xmlns:a16="http://schemas.microsoft.com/office/drawing/2014/main" id="{28703729-5CB8-07C6-9DD9-009651C0079A}"/>
              </a:ext>
            </a:extLst>
          </p:cNvPr>
          <p:cNvCxnSpPr/>
          <p:nvPr>
            <p:custDataLst>
              <p:tags r:id="rId203"/>
            </p:custDataLst>
          </p:nvPr>
        </p:nvCxnSpPr>
        <p:spPr>
          <a:xfrm>
            <a:off x="10055082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aef32c30126c457290b9a69880c1852d_Shape">
            <a:extLst>
              <a:ext uri="{FF2B5EF4-FFF2-40B4-BE49-F238E27FC236}">
                <a16:creationId xmlns:a16="http://schemas.microsoft.com/office/drawing/2014/main" id="{7AB104C2-80BD-D6F3-B535-C104BCB3F1AE}"/>
              </a:ext>
            </a:extLst>
          </p:cNvPr>
          <p:cNvSpPr/>
          <p:nvPr>
            <p:custDataLst>
              <p:tags r:id="rId204"/>
            </p:custDataLst>
          </p:nvPr>
        </p:nvSpPr>
        <p:spPr>
          <a:xfrm rot="16200000">
            <a:off x="11042114" y="7849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4" name="OTLSHAPE_M_951b60d1ca7b47acaaf2d71df281a755_Shape">
            <a:extLst>
              <a:ext uri="{FF2B5EF4-FFF2-40B4-BE49-F238E27FC236}">
                <a16:creationId xmlns:a16="http://schemas.microsoft.com/office/drawing/2014/main" id="{A8527F8B-3E63-A786-BCE3-D6BCD5F07E83}"/>
              </a:ext>
            </a:extLst>
          </p:cNvPr>
          <p:cNvSpPr/>
          <p:nvPr>
            <p:custDataLst>
              <p:tags r:id="rId205"/>
            </p:custDataLst>
          </p:nvPr>
        </p:nvSpPr>
        <p:spPr>
          <a:xfrm rot="16200000">
            <a:off x="9468692" y="370480"/>
            <a:ext cx="165100" cy="165100"/>
          </a:xfrm>
          <a:prstGeom prst="flowChartMerg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8" name="OTLSHAPE_M_852c225338b44b15883779d834d018f7_Shape">
            <a:extLst>
              <a:ext uri="{FF2B5EF4-FFF2-40B4-BE49-F238E27FC236}">
                <a16:creationId xmlns:a16="http://schemas.microsoft.com/office/drawing/2014/main" id="{53B8ED5A-13C8-75C9-AB1E-D19CD4501CED}"/>
              </a:ext>
            </a:extLst>
          </p:cNvPr>
          <p:cNvSpPr/>
          <p:nvPr>
            <p:custDataLst>
              <p:tags r:id="rId206"/>
            </p:custDataLst>
          </p:nvPr>
        </p:nvSpPr>
        <p:spPr>
          <a:xfrm rot="16200000">
            <a:off x="5422752" y="7849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OTLSHAPE_M_aef32c30126c457290b9a69880c1852d_Title">
            <a:extLst>
              <a:ext uri="{FF2B5EF4-FFF2-40B4-BE49-F238E27FC236}">
                <a16:creationId xmlns:a16="http://schemas.microsoft.com/office/drawing/2014/main" id="{7CE9F454-A6E8-6464-388F-4E83CB58AA5A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1238964" y="679302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TG5/SAR </a:t>
            </a:r>
            <a:r>
              <a:rPr kumimoji="0" lang="en-GB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69" name="OTLSHAPE_M_aef32c30126c457290b9a69880c1852d_Date">
            <a:extLst>
              <a:ext uri="{FF2B5EF4-FFF2-40B4-BE49-F238E27FC236}">
                <a16:creationId xmlns:a16="http://schemas.microsoft.com/office/drawing/2014/main" id="{85DA4834-E760-9097-E417-633E6E1E90E8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1238964" y="849820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7, 2027</a:t>
            </a:r>
          </a:p>
        </p:txBody>
      </p:sp>
      <p:sp>
        <p:nvSpPr>
          <p:cNvPr id="192" name="OTLSHAPE_M_951b60d1ca7b47acaaf2d71df281a755_Title">
            <a:extLst>
              <a:ext uri="{FF2B5EF4-FFF2-40B4-BE49-F238E27FC236}">
                <a16:creationId xmlns:a16="http://schemas.microsoft.com/office/drawing/2014/main" id="{5296F5BE-86CF-183F-F9AD-CC37CAC54A3B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9665542" y="264858"/>
            <a:ext cx="237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Cold Commissioning TG5 scope complete</a:t>
            </a:r>
            <a:endParaRPr kumimoji="0" lang="sv-SE" sz="1100" b="1" i="0" u="none" strike="noStrike" kern="1200" cap="none" spc="-4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M_951b60d1ca7b47acaaf2d71df281a755_Date">
            <a:extLst>
              <a:ext uri="{FF2B5EF4-FFF2-40B4-BE49-F238E27FC236}">
                <a16:creationId xmlns:a16="http://schemas.microsoft.com/office/drawing/2014/main" id="{F65688CC-664D-DE7E-3CED-6D507A8E1593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9665542" y="435377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17, 2027</a:t>
            </a:r>
          </a:p>
        </p:txBody>
      </p:sp>
      <p:sp>
        <p:nvSpPr>
          <p:cNvPr id="196" name="OTLSHAPE_M_852c225338b44b15883779d834d018f7_Title">
            <a:extLst>
              <a:ext uri="{FF2B5EF4-FFF2-40B4-BE49-F238E27FC236}">
                <a16:creationId xmlns:a16="http://schemas.microsoft.com/office/drawing/2014/main" id="{B38E787C-55FB-9E49-F233-E1B99F0F43DF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5619602" y="679302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1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TG3</a:t>
            </a:r>
          </a:p>
        </p:txBody>
      </p:sp>
      <p:sp>
        <p:nvSpPr>
          <p:cNvPr id="197" name="OTLSHAPE_M_852c225338b44b15883779d834d018f7_Date">
            <a:extLst>
              <a:ext uri="{FF2B5EF4-FFF2-40B4-BE49-F238E27FC236}">
                <a16:creationId xmlns:a16="http://schemas.microsoft.com/office/drawing/2014/main" id="{08313002-B546-515E-EB6F-1714EFAD7C69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5619602" y="84982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2, 2026</a:t>
            </a:r>
          </a:p>
        </p:txBody>
      </p:sp>
      <p:sp>
        <p:nvSpPr>
          <p:cNvPr id="55" name="OTLSHAPE_M_951b60d1ca7b47acaaf2d71df281a755_Variance" hidden="1">
            <a:extLst>
              <a:ext uri="{FF2B5EF4-FFF2-40B4-BE49-F238E27FC236}">
                <a16:creationId xmlns:a16="http://schemas.microsoft.com/office/drawing/2014/main" id="{E7607946-9321-8605-B1D3-C489BBC7918A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56" name="OTLSHAPE_M_aef32c30126c457290b9a69880c1852d_Variance" hidden="1">
            <a:extLst>
              <a:ext uri="{FF2B5EF4-FFF2-40B4-BE49-F238E27FC236}">
                <a16:creationId xmlns:a16="http://schemas.microsoft.com/office/drawing/2014/main" id="{8F496B67-95EB-12A1-19E4-F5F43D562D05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57" name="OTLSHAPE_M_852c225338b44b15883779d834d018f7_Variance" hidden="1">
            <a:extLst>
              <a:ext uri="{FF2B5EF4-FFF2-40B4-BE49-F238E27FC236}">
                <a16:creationId xmlns:a16="http://schemas.microsoft.com/office/drawing/2014/main" id="{73806D38-2610-F3EB-8CBE-FF4AE20DB996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-1203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4CE354A7-4CF1-9147-33D9-E229F631B9F5}"/>
              </a:ext>
            </a:extLst>
          </p:cNvPr>
          <p:cNvSpPr txBox="1">
            <a:spLocks/>
          </p:cNvSpPr>
          <p:nvPr/>
        </p:nvSpPr>
        <p:spPr>
          <a:xfrm>
            <a:off x="1020576" y="111690"/>
            <a:ext cx="9360000" cy="6573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rgbClr val="66666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TREX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Critical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Paths </a:t>
            </a: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egoe UI Light"/>
              <a:ea typeface="+mj-ea"/>
              <a:cs typeface="+mj-cs"/>
            </a:endParaRPr>
          </a:p>
        </p:txBody>
      </p:sp>
      <p:sp>
        <p:nvSpPr>
          <p:cNvPr id="23" name="Platshållare för text 4">
            <a:extLst>
              <a:ext uri="{FF2B5EF4-FFF2-40B4-BE49-F238E27FC236}">
                <a16:creationId xmlns:a16="http://schemas.microsoft.com/office/drawing/2014/main" id="{354EF57A-8147-B785-9A57-4BA1BE45F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7698" y="736004"/>
            <a:ext cx="9360000" cy="507076"/>
          </a:xfrm>
        </p:spPr>
        <p:txBody>
          <a:bodyPr/>
          <a:lstStyle/>
          <a:p>
            <a:r>
              <a:rPr lang="sv-SE" sz="1600" dirty="0"/>
              <a:t>Data from P6 </a:t>
            </a:r>
            <a:r>
              <a:rPr lang="sv-SE" sz="1600" dirty="0" err="1"/>
              <a:t>March</a:t>
            </a:r>
            <a:r>
              <a:rPr lang="sv-SE" sz="1600" dirty="0"/>
              <a:t> 2026 </a:t>
            </a:r>
            <a:r>
              <a:rPr lang="sv-SE" sz="1600" dirty="0" err="1"/>
              <a:t>lockdown</a:t>
            </a:r>
            <a:endParaRPr lang="en-GB" sz="1600" dirty="0"/>
          </a:p>
        </p:txBody>
      </p:sp>
      <p:cxnSp>
        <p:nvCxnSpPr>
          <p:cNvPr id="106" name="Rak koppling 105">
            <a:extLst>
              <a:ext uri="{FF2B5EF4-FFF2-40B4-BE49-F238E27FC236}">
                <a16:creationId xmlns:a16="http://schemas.microsoft.com/office/drawing/2014/main" id="{9B67C916-2EA2-F35F-26C5-3F7443423607}"/>
              </a:ext>
            </a:extLst>
          </p:cNvPr>
          <p:cNvCxnSpPr>
            <a:cxnSpLocks/>
          </p:cNvCxnSpPr>
          <p:nvPr/>
        </p:nvCxnSpPr>
        <p:spPr>
          <a:xfrm flipH="1">
            <a:off x="9412353" y="1641305"/>
            <a:ext cx="26344" cy="4781555"/>
          </a:xfrm>
          <a:prstGeom prst="line">
            <a:avLst/>
          </a:prstGeom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9" name="textruta 23">
            <a:extLst>
              <a:ext uri="{FF2B5EF4-FFF2-40B4-BE49-F238E27FC236}">
                <a16:creationId xmlns:a16="http://schemas.microsoft.com/office/drawing/2014/main" id="{9E186AB0-F531-D1F8-08A6-7D78EC3192C8}"/>
              </a:ext>
            </a:extLst>
          </p:cNvPr>
          <p:cNvSpPr txBox="1"/>
          <p:nvPr/>
        </p:nvSpPr>
        <p:spPr>
          <a:xfrm>
            <a:off x="90900" y="5631795"/>
            <a:ext cx="5626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Design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CDR approval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Procurement and Manufacturing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FAT closure of open points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Installation and Commissioning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SAT approval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TF: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number days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total float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 Instrument’s TG5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99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5BEB3A6-6AD2-49B0-83D9-01082BA95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TLSHAPE_SL_0084e535316f411b9401b0adc9f8b3fc_BackgroundRectangle">
            <a:extLst>
              <a:ext uri="{FF2B5EF4-FFF2-40B4-BE49-F238E27FC236}">
                <a16:creationId xmlns:a16="http://schemas.microsoft.com/office/drawing/2014/main" id="{B72D6087-FD9C-A668-C14B-B63B2610687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642893"/>
            <a:ext cx="11290300" cy="279400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1" name="OTLSHAPE_SL2A_e4ead10f04c74cfd8f551d06f3ce43f9_BackgroundRectangle" hidden="1">
            <a:extLst>
              <a:ext uri="{FF2B5EF4-FFF2-40B4-BE49-F238E27FC236}">
                <a16:creationId xmlns:a16="http://schemas.microsoft.com/office/drawing/2014/main" id="{98E27DD9-8261-EC72-91EC-8F9D51789D9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965200" y="1642893"/>
            <a:ext cx="10388600" cy="279400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" name="OTLSHAPE_SL_163df5a0b7c546f38a91fbcf6a05a7a3_BackgroundRectangle">
            <a:extLst>
              <a:ext uri="{FF2B5EF4-FFF2-40B4-BE49-F238E27FC236}">
                <a16:creationId xmlns:a16="http://schemas.microsoft.com/office/drawing/2014/main" id="{1ECBB572-ACD2-5733-1302-6EE8CE9F53F3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1960393"/>
            <a:ext cx="112903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4" name="OTLSHAPE_SL2A_ce6b6c92f1d3428688688ff82d865761_BackgroundRectangle" hidden="1">
            <a:extLst>
              <a:ext uri="{FF2B5EF4-FFF2-40B4-BE49-F238E27FC236}">
                <a16:creationId xmlns:a16="http://schemas.microsoft.com/office/drawing/2014/main" id="{5E9C72B5-B63F-857C-A334-61906C5B748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65200" y="1960393"/>
            <a:ext cx="103886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1" name="OTLSHAPE_SL_f5295cf0a39e4c5081cfc926f92795d4_BackgroundRectangle">
            <a:extLst>
              <a:ext uri="{FF2B5EF4-FFF2-40B4-BE49-F238E27FC236}">
                <a16:creationId xmlns:a16="http://schemas.microsoft.com/office/drawing/2014/main" id="{90BE5F15-B265-CC5E-B3D5-6A93C6542F7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878349"/>
            <a:ext cx="112903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96" name="OTLSHAPE_SL2A_843394ac53fc4309a2b780c7d3460967_BackgroundRectangle" hidden="1">
            <a:extLst>
              <a:ext uri="{FF2B5EF4-FFF2-40B4-BE49-F238E27FC236}">
                <a16:creationId xmlns:a16="http://schemas.microsoft.com/office/drawing/2014/main" id="{AF6A8205-2BBC-BDED-2A3E-41F405A58AD9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65200" y="2878349"/>
            <a:ext cx="10388600" cy="671237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3" name="OTLSHAPE_SL_3d3dac46ef9c4000a6ff31ae8b9f5bbc_BackgroundRectangle">
            <a:extLst>
              <a:ext uri="{FF2B5EF4-FFF2-40B4-BE49-F238E27FC236}">
                <a16:creationId xmlns:a16="http://schemas.microsoft.com/office/drawing/2014/main" id="{FDD5B19F-9ABA-7E2D-FD67-DE743761763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587686"/>
            <a:ext cx="112903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8" name="OTLSHAPE_SL2A_66a4f68f246d40e1a96f49db30dffd71_BackgroundRectangle" hidden="1">
            <a:extLst>
              <a:ext uri="{FF2B5EF4-FFF2-40B4-BE49-F238E27FC236}">
                <a16:creationId xmlns:a16="http://schemas.microsoft.com/office/drawing/2014/main" id="{4AD118AE-F907-83D2-0C8D-E4F001D2B4D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65200" y="3587686"/>
            <a:ext cx="10388600" cy="879856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9" name="OTLSHAPE_SL_9a8473fb94e24b1d897d9dad6fd3de86_BackgroundRectangle">
            <a:extLst>
              <a:ext uri="{FF2B5EF4-FFF2-40B4-BE49-F238E27FC236}">
                <a16:creationId xmlns:a16="http://schemas.microsoft.com/office/drawing/2014/main" id="{8EBEE6ED-E2A2-9CCD-CCF9-B1D86ED3016E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505642"/>
            <a:ext cx="11290300" cy="10884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4" name="OTLSHAPE_SL2A_b495689819ef4b23a83fd64f04055434_BackgroundRectangle" hidden="1">
            <a:extLst>
              <a:ext uri="{FF2B5EF4-FFF2-40B4-BE49-F238E27FC236}">
                <a16:creationId xmlns:a16="http://schemas.microsoft.com/office/drawing/2014/main" id="{5D727B28-976A-FB51-C5FB-1445F67A8A3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965200" y="4505642"/>
            <a:ext cx="10388600" cy="1088475"/>
          </a:xfrm>
          <a:prstGeom prst="rect">
            <a:avLst/>
          </a:prstGeom>
          <a:solidFill>
            <a:srgbClr val="C8C8C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5D46569A-0C78-D159-10BE-66006CDC61D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-220558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F81DD1D4-A211-CF57-331D-2FBA22F2DF73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1474534" y="1273238"/>
            <a:ext cx="44961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-44" normalizeH="0" baseline="0" noProof="0">
                <a:ln>
                  <a:noFill/>
                </a:ln>
                <a:solidFill>
                  <a:srgbClr val="E9713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cxnSp>
        <p:nvCxnSpPr>
          <p:cNvPr id="64" name="OTLSHAPE_M_aef32c30126c457290b9a69880c1852d_Connector1">
            <a:extLst>
              <a:ext uri="{FF2B5EF4-FFF2-40B4-BE49-F238E27FC236}">
                <a16:creationId xmlns:a16="http://schemas.microsoft.com/office/drawing/2014/main" id="{4A9D96B3-EFE4-C9E4-9F1E-B2113B592450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11016714" y="784923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OTLSHAPE_M_951b60d1ca7b47acaaf2d71df281a755_Connector1">
            <a:extLst>
              <a:ext uri="{FF2B5EF4-FFF2-40B4-BE49-F238E27FC236}">
                <a16:creationId xmlns:a16="http://schemas.microsoft.com/office/drawing/2014/main" id="{7479ED3D-1B97-7EBB-DE97-F52EFCDC06A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443292" y="370480"/>
            <a:ext cx="0" cy="850265"/>
          </a:xfrm>
          <a:prstGeom prst="line">
            <a:avLst/>
          </a:prstGeom>
          <a:ln w="7620" cap="flat" cmpd="sng" algn="ctr">
            <a:solidFill>
              <a:srgbClr val="15608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M_852c225338b44b15883779d834d018f7_Connector1">
            <a:extLst>
              <a:ext uri="{FF2B5EF4-FFF2-40B4-BE49-F238E27FC236}">
                <a16:creationId xmlns:a16="http://schemas.microsoft.com/office/drawing/2014/main" id="{9917272D-6D5C-9C28-C4AF-EA03732FC5DA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397352" y="784923"/>
            <a:ext cx="0" cy="435822"/>
          </a:xfrm>
          <a:prstGeom prst="line">
            <a:avLst/>
          </a:prstGeom>
          <a:ln w="7620" cap="flat" cmpd="sng" algn="ctr">
            <a:solidFill>
              <a:srgbClr val="E97132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ScaleContainer">
            <a:extLst>
              <a:ext uri="{FF2B5EF4-FFF2-40B4-BE49-F238E27FC236}">
                <a16:creationId xmlns:a16="http://schemas.microsoft.com/office/drawing/2014/main" id="{9EBE6716-9F2E-D45E-5E1C-BA9771708787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2200" y="1220745"/>
            <a:ext cx="10261600" cy="182880"/>
          </a:xfrm>
          <a:prstGeom prst="round2SameRect">
            <a:avLst/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6" name="OTLSHAPE_SL_0084e535316f411b9401b0adc9f8b3fc_HeaderRectangle">
            <a:extLst>
              <a:ext uri="{FF2B5EF4-FFF2-40B4-BE49-F238E27FC236}">
                <a16:creationId xmlns:a16="http://schemas.microsoft.com/office/drawing/2014/main" id="{EDC3C71A-FED8-75EB-0A15-713F57CAD59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1642893"/>
            <a:ext cx="901700" cy="279400"/>
          </a:xfrm>
          <a:prstGeom prst="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9" name="OTLSHAPE_SL2A_e4ead10f04c74cfd8f551d06f3ce43f9_HeaderRectangle" hidden="1">
            <a:extLst>
              <a:ext uri="{FF2B5EF4-FFF2-40B4-BE49-F238E27FC236}">
                <a16:creationId xmlns:a16="http://schemas.microsoft.com/office/drawing/2014/main" id="{F5E31090-8BFA-661E-CD6A-07D4B82049D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65200" y="1642893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" name="OTLSHAPE_TB_00000000000000000000000000000000_MiddleScaleContainer">
            <a:extLst>
              <a:ext uri="{FF2B5EF4-FFF2-40B4-BE49-F238E27FC236}">
                <a16:creationId xmlns:a16="http://schemas.microsoft.com/office/drawing/2014/main" id="{C6F40FFE-034A-FC0C-8ECE-3D69774DEAC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92200" y="1412769"/>
            <a:ext cx="10261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C1031BEA-1CDB-96CC-32CB-7F407E51F805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92200" y="1220745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E284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7" name="OTLSHAPE_SL_163df5a0b7c546f38a91fbcf6a05a7a3_HeaderRectangle">
            <a:extLst>
              <a:ext uri="{FF2B5EF4-FFF2-40B4-BE49-F238E27FC236}">
                <a16:creationId xmlns:a16="http://schemas.microsoft.com/office/drawing/2014/main" id="{096CD3C0-095C-6376-1BF6-1450CE57E05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1960393"/>
            <a:ext cx="901700" cy="879856"/>
          </a:xfrm>
          <a:prstGeom prst="rect">
            <a:avLst/>
          </a:prstGeom>
          <a:solidFill>
            <a:srgbClr val="9999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2" name="OTLSHAPE_SL2A_ce6b6c92f1d3428688688ff82d865761_HeaderRectangle" hidden="1">
            <a:extLst>
              <a:ext uri="{FF2B5EF4-FFF2-40B4-BE49-F238E27FC236}">
                <a16:creationId xmlns:a16="http://schemas.microsoft.com/office/drawing/2014/main" id="{804A8E82-9112-9D43-BC5F-CC2C6AFDA73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65200" y="1960393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2" name="OTLSHAPE_SL_f5295cf0a39e4c5081cfc926f92795d4_HeaderRectangle">
            <a:extLst>
              <a:ext uri="{FF2B5EF4-FFF2-40B4-BE49-F238E27FC236}">
                <a16:creationId xmlns:a16="http://schemas.microsoft.com/office/drawing/2014/main" id="{82E46DA3-08FE-EC3A-56A2-2DD7B1FBE80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2878349"/>
            <a:ext cx="901700" cy="671237"/>
          </a:xfrm>
          <a:prstGeom prst="rect">
            <a:avLst/>
          </a:prstGeom>
          <a:solidFill>
            <a:srgbClr val="FFB70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94" name="OTLSHAPE_SL2A_843394ac53fc4309a2b780c7d3460967_HeaderRectangle" hidden="1">
            <a:extLst>
              <a:ext uri="{FF2B5EF4-FFF2-40B4-BE49-F238E27FC236}">
                <a16:creationId xmlns:a16="http://schemas.microsoft.com/office/drawing/2014/main" id="{440BF81A-F08D-043B-67B1-689854C0EC6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965200" y="2878349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4" name="OTLSHAPE_SL_3d3dac46ef9c4000a6ff31ae8b9f5bbc_HeaderRectangle">
            <a:extLst>
              <a:ext uri="{FF2B5EF4-FFF2-40B4-BE49-F238E27FC236}">
                <a16:creationId xmlns:a16="http://schemas.microsoft.com/office/drawing/2014/main" id="{A513B8EA-0AE4-B185-3344-60EA431E3FB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3587686"/>
            <a:ext cx="901700" cy="879856"/>
          </a:xfrm>
          <a:prstGeom prst="rect">
            <a:avLst/>
          </a:prstGeom>
          <a:solidFill>
            <a:srgbClr val="0AA7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6" name="OTLSHAPE_SL2A_66a4f68f246d40e1a96f49db30dffd71_HeaderRectangle" hidden="1">
            <a:extLst>
              <a:ext uri="{FF2B5EF4-FFF2-40B4-BE49-F238E27FC236}">
                <a16:creationId xmlns:a16="http://schemas.microsoft.com/office/drawing/2014/main" id="{CAF8876B-44CF-93B9-7FAE-F660DC00198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965200" y="3587686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0" name="OTLSHAPE_SL_9a8473fb94e24b1d897d9dad6fd3de86_HeaderRectangle">
            <a:extLst>
              <a:ext uri="{FF2B5EF4-FFF2-40B4-BE49-F238E27FC236}">
                <a16:creationId xmlns:a16="http://schemas.microsoft.com/office/drawing/2014/main" id="{E500B16F-E746-1897-4B1D-E667B507B97B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3500" y="4505642"/>
            <a:ext cx="901700" cy="1088475"/>
          </a:xfrm>
          <a:prstGeom prst="rect">
            <a:avLst/>
          </a:prstGeom>
          <a:solidFill>
            <a:srgbClr val="87CA4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2" name="OTLSHAPE_SL2A_b495689819ef4b23a83fd64f04055434_HeaderRectangle" hidden="1">
            <a:extLst>
              <a:ext uri="{FF2B5EF4-FFF2-40B4-BE49-F238E27FC236}">
                <a16:creationId xmlns:a16="http://schemas.microsoft.com/office/drawing/2014/main" id="{88A5F92B-12F9-7EF7-809C-86B3AC5C3F97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65200" y="4505642"/>
            <a:ext cx="0" cy="0"/>
          </a:xfrm>
          <a:prstGeom prst="rect">
            <a:avLst/>
          </a:prstGeom>
          <a:solidFill>
            <a:srgbClr val="E97132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38" name="OTLSHAPE_G_00000000000000000000000000000000_ShapeBelow0">
            <a:extLst>
              <a:ext uri="{FF2B5EF4-FFF2-40B4-BE49-F238E27FC236}">
                <a16:creationId xmlns:a16="http://schemas.microsoft.com/office/drawing/2014/main" id="{B292071F-1422-78D6-95B0-E0BBF97BB16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2356556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G_00000000000000000000000000000000_ShapeBelow1">
            <a:extLst>
              <a:ext uri="{FF2B5EF4-FFF2-40B4-BE49-F238E27FC236}">
                <a16:creationId xmlns:a16="http://schemas.microsoft.com/office/drawing/2014/main" id="{DBF35740-98EA-1531-E558-61EE79C2FD67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634961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2">
            <a:extLst>
              <a:ext uri="{FF2B5EF4-FFF2-40B4-BE49-F238E27FC236}">
                <a16:creationId xmlns:a16="http://schemas.microsoft.com/office/drawing/2014/main" id="{58BDB90B-B753-60D8-674C-05F5D51E0844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4927414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3">
            <a:extLst>
              <a:ext uri="{FF2B5EF4-FFF2-40B4-BE49-F238E27FC236}">
                <a16:creationId xmlns:a16="http://schemas.microsoft.com/office/drawing/2014/main" id="{959D3C5A-B206-1651-CD08-EA72D9FA3CC5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6219867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4">
            <a:extLst>
              <a:ext uri="{FF2B5EF4-FFF2-40B4-BE49-F238E27FC236}">
                <a16:creationId xmlns:a16="http://schemas.microsoft.com/office/drawing/2014/main" id="{321BB9D7-AF4D-9675-9358-D8389035C283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7484224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5">
            <a:extLst>
              <a:ext uri="{FF2B5EF4-FFF2-40B4-BE49-F238E27FC236}">
                <a16:creationId xmlns:a16="http://schemas.microsoft.com/office/drawing/2014/main" id="{02984D9F-C970-9304-9FE9-BC26722D2BBF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762629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G_00000000000000000000000000000000_ShapeBelow6">
            <a:extLst>
              <a:ext uri="{FF2B5EF4-FFF2-40B4-BE49-F238E27FC236}">
                <a16:creationId xmlns:a16="http://schemas.microsoft.com/office/drawing/2014/main" id="{1FED72DC-8492-8087-1D0E-40F29806840C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10055082" y="1604792"/>
            <a:ext cx="0" cy="3989324"/>
          </a:xfrm>
          <a:prstGeom prst="line">
            <a:avLst/>
          </a:prstGeom>
          <a:ln w="7620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TLSHAPE_SLT_d2c4f3dc6faa4469a9c672650dfbacb2_Shape">
            <a:extLst>
              <a:ext uri="{FF2B5EF4-FFF2-40B4-BE49-F238E27FC236}">
                <a16:creationId xmlns:a16="http://schemas.microsoft.com/office/drawing/2014/main" id="{F37D1467-8CC6-44DF-14A2-EEE90F74C558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935104" y="2020252"/>
            <a:ext cx="1790700" cy="127000"/>
          </a:xfrm>
          <a:prstGeom prst="chevron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3" name="OTLSHAPE_SLT_1a64184c173f4d479f58cd918c57129b_Shape">
            <a:extLst>
              <a:ext uri="{FF2B5EF4-FFF2-40B4-BE49-F238E27FC236}">
                <a16:creationId xmlns:a16="http://schemas.microsoft.com/office/drawing/2014/main" id="{DF7F4A27-E69B-5429-8764-735C70303FB7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719252" y="2228871"/>
            <a:ext cx="2362200" cy="127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3" name="OTLSHAPE_SLT_9a24d6104eaf4c5db5c1175146feb464_Shape">
            <a:extLst>
              <a:ext uri="{FF2B5EF4-FFF2-40B4-BE49-F238E27FC236}">
                <a16:creationId xmlns:a16="http://schemas.microsoft.com/office/drawing/2014/main" id="{796F2330-E27F-7DDE-1E5D-7B36D20B743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079383" y="2437490"/>
            <a:ext cx="2324100" cy="127000"/>
          </a:xfrm>
          <a:prstGeom prst="round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4" name="OTLSHAPE_SLT_3a917b5b2fc5449b8408e5d515f2a334_Shape">
            <a:extLst>
              <a:ext uri="{FF2B5EF4-FFF2-40B4-BE49-F238E27FC236}">
                <a16:creationId xmlns:a16="http://schemas.microsoft.com/office/drawing/2014/main" id="{F7090612-F667-FDE0-9B9E-AF00CE64A39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636193" y="1702752"/>
            <a:ext cx="787400" cy="127000"/>
          </a:xfrm>
          <a:prstGeom prst="roundRect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1" name="OTLSHAPE_SLT_ce8b7b02426041e3ba719d0de0d2bc6c_Shape">
            <a:extLst>
              <a:ext uri="{FF2B5EF4-FFF2-40B4-BE49-F238E27FC236}">
                <a16:creationId xmlns:a16="http://schemas.microsoft.com/office/drawing/2014/main" id="{F5AB3868-FCF7-6067-F4AF-7A77C15EDA2A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935104" y="2938208"/>
            <a:ext cx="4597400" cy="127000"/>
          </a:xfrm>
          <a:prstGeom prst="chevron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23" name="OTLSHAPE_SLT_18f105e144ed40e6956f62abeb336684_Shape">
            <a:extLst>
              <a:ext uri="{FF2B5EF4-FFF2-40B4-BE49-F238E27FC236}">
                <a16:creationId xmlns:a16="http://schemas.microsoft.com/office/drawing/2014/main" id="{63598735-6DC0-3AB1-48B3-18B5987909E1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557029" y="3146827"/>
            <a:ext cx="1816100" cy="127000"/>
          </a:xfrm>
          <a:prstGeom prst="round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9" name="OTLSHAPE_SLT_f85d10cdc7de4cd790d53aa43a1a8a70_Shape">
            <a:extLst>
              <a:ext uri="{FF2B5EF4-FFF2-40B4-BE49-F238E27FC236}">
                <a16:creationId xmlns:a16="http://schemas.microsoft.com/office/drawing/2014/main" id="{394D10C7-2B14-CE3D-867E-D9174F93A32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935104" y="3647546"/>
            <a:ext cx="2438400" cy="1270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49" name="OTLSHAPE_SLT_563a13d6a71e41d3b382e634326a1bd6_Shape">
            <a:extLst>
              <a:ext uri="{FF2B5EF4-FFF2-40B4-BE49-F238E27FC236}">
                <a16:creationId xmlns:a16="http://schemas.microsoft.com/office/drawing/2014/main" id="{0AF43B4A-E984-9EB2-0B3C-5518CFEE755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393575" y="3856164"/>
            <a:ext cx="1701800" cy="1270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59" name="OTLSHAPE_SLT_c4c102fb8d344df2a0cf6c106ff27613_Shape">
            <a:extLst>
              <a:ext uri="{FF2B5EF4-FFF2-40B4-BE49-F238E27FC236}">
                <a16:creationId xmlns:a16="http://schemas.microsoft.com/office/drawing/2014/main" id="{232F67B9-79A4-28E6-D33A-4ECDA3D73C9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093432" y="4064783"/>
            <a:ext cx="1282700" cy="127000"/>
          </a:xfrm>
          <a:prstGeom prst="roundRect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5" name="OTLSHAPE_SLT_9e1e7c02beed46d3aa0e90ba90f7beef_Shape">
            <a:extLst>
              <a:ext uri="{FF2B5EF4-FFF2-40B4-BE49-F238E27FC236}">
                <a16:creationId xmlns:a16="http://schemas.microsoft.com/office/drawing/2014/main" id="{FF94C33F-640A-3BAA-16B7-922429CAC16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935104" y="4565502"/>
            <a:ext cx="1511300" cy="127000"/>
          </a:xfrm>
          <a:prstGeom prst="chevron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51" name="OTLSHAPE_SLT_6075ba02ab544b4f9ba6d971d151550a_Shape">
            <a:extLst>
              <a:ext uri="{FF2B5EF4-FFF2-40B4-BE49-F238E27FC236}">
                <a16:creationId xmlns:a16="http://schemas.microsoft.com/office/drawing/2014/main" id="{6B5B8EB6-C568-8838-C50F-4EBE9C23FD0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3438284" y="4774120"/>
            <a:ext cx="1511300" cy="127000"/>
          </a:xfrm>
          <a:prstGeom prst="chevron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99" name="OTLSHAPE_SLT_472f5954ea294d66a2f795ba76da95a1_Shape">
            <a:extLst>
              <a:ext uri="{FF2B5EF4-FFF2-40B4-BE49-F238E27FC236}">
                <a16:creationId xmlns:a16="http://schemas.microsoft.com/office/drawing/2014/main" id="{D556C571-8656-A303-13AE-AF7E4253DF2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941463" y="4982739"/>
            <a:ext cx="203200" cy="127000"/>
          </a:xfrm>
          <a:prstGeom prst="chevron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4" name="OTLSHAPE_SLT_8ec882838da94a188ba4c6568b187371_Shape">
            <a:extLst>
              <a:ext uri="{FF2B5EF4-FFF2-40B4-BE49-F238E27FC236}">
                <a16:creationId xmlns:a16="http://schemas.microsoft.com/office/drawing/2014/main" id="{80FDFD94-CA41-E75D-E0C3-2048CB33C92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138140" y="5191358"/>
            <a:ext cx="393700" cy="127000"/>
          </a:xfrm>
          <a:prstGeom prst="chevron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" name="OTLSHAPE_TB_00000000000000000000000000000000_ElapsedTime">
            <a:extLst>
              <a:ext uri="{FF2B5EF4-FFF2-40B4-BE49-F238E27FC236}">
                <a16:creationId xmlns:a16="http://schemas.microsoft.com/office/drawing/2014/main" id="{363BBA4D-E314-A8CA-F4C2-07C309F7A47B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92200" y="1220745"/>
            <a:ext cx="1498600" cy="25603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1" name="OTLSHAPE_SLT_d2c4f3dc6faa4469a9c672650dfbacb2_ShapePercentage" hidden="1">
            <a:extLst>
              <a:ext uri="{FF2B5EF4-FFF2-40B4-BE49-F238E27FC236}">
                <a16:creationId xmlns:a16="http://schemas.microsoft.com/office/drawing/2014/main" id="{222C4930-9B92-E452-3700-84E3B817582E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935104" y="2020252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4" name="OTLSHAPE_SLT_1a64184c173f4d479f58cd918c57129b_ShapePercentage" hidden="1">
            <a:extLst>
              <a:ext uri="{FF2B5EF4-FFF2-40B4-BE49-F238E27FC236}">
                <a16:creationId xmlns:a16="http://schemas.microsoft.com/office/drawing/2014/main" id="{45BCF12C-34B4-5A8E-18F4-ACBE0D96D19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3719252" y="2228871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4" name="OTLSHAPE_SLT_9a24d6104eaf4c5db5c1175146feb464_ShapePercentage" hidden="1">
            <a:extLst>
              <a:ext uri="{FF2B5EF4-FFF2-40B4-BE49-F238E27FC236}">
                <a16:creationId xmlns:a16="http://schemas.microsoft.com/office/drawing/2014/main" id="{1956F31B-98E2-039E-08C7-455A2713B5D3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079383" y="2437490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5" name="OTLSHAPE_SLT_3a917b5b2fc5449b8408e5d515f2a334_ShapePercentage" hidden="1">
            <a:extLst>
              <a:ext uri="{FF2B5EF4-FFF2-40B4-BE49-F238E27FC236}">
                <a16:creationId xmlns:a16="http://schemas.microsoft.com/office/drawing/2014/main" id="{A9CE6C8A-DE70-8AA1-289C-2C8BA3BA50CB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636193" y="1702752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2" name="OTLSHAPE_SLT_ce8b7b02426041e3ba719d0de0d2bc6c_ShapePercentage" hidden="1">
            <a:extLst>
              <a:ext uri="{FF2B5EF4-FFF2-40B4-BE49-F238E27FC236}">
                <a16:creationId xmlns:a16="http://schemas.microsoft.com/office/drawing/2014/main" id="{209C320F-1218-98D0-9221-F5B816A7329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1935104" y="2938208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24" name="OTLSHAPE_SLT_18f105e144ed40e6956f62abeb336684_ShapePercentage" hidden="1">
            <a:extLst>
              <a:ext uri="{FF2B5EF4-FFF2-40B4-BE49-F238E27FC236}">
                <a16:creationId xmlns:a16="http://schemas.microsoft.com/office/drawing/2014/main" id="{BF69FF99-1970-B992-7ECE-49F111ED68F4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557029" y="3146827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40" name="OTLSHAPE_SLT_f85d10cdc7de4cd790d53aa43a1a8a70_ShapePercentage" hidden="1">
            <a:extLst>
              <a:ext uri="{FF2B5EF4-FFF2-40B4-BE49-F238E27FC236}">
                <a16:creationId xmlns:a16="http://schemas.microsoft.com/office/drawing/2014/main" id="{6794E9A2-FBC0-EC3E-B7F2-771BC02207EE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1935104" y="3647546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50" name="OTLSHAPE_SLT_563a13d6a71e41d3b382e634326a1bd6_ShapePercentage" hidden="1">
            <a:extLst>
              <a:ext uri="{FF2B5EF4-FFF2-40B4-BE49-F238E27FC236}">
                <a16:creationId xmlns:a16="http://schemas.microsoft.com/office/drawing/2014/main" id="{C28C81B8-F2D0-3FC7-6DDA-C41A89033AA9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393575" y="3856164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0" name="OTLSHAPE_SLT_c4c102fb8d344df2a0cf6c106ff27613_ShapePercentage" hidden="1">
            <a:extLst>
              <a:ext uri="{FF2B5EF4-FFF2-40B4-BE49-F238E27FC236}">
                <a16:creationId xmlns:a16="http://schemas.microsoft.com/office/drawing/2014/main" id="{FDB055BA-D3D2-8D5C-AD5E-AC7801E54F43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093432" y="4064783"/>
            <a:ext cx="12700" cy="12700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6" name="OTLSHAPE_SLT_9e1e7c02beed46d3aa0e90ba90f7beef_ShapePercentage" hidden="1">
            <a:extLst>
              <a:ext uri="{FF2B5EF4-FFF2-40B4-BE49-F238E27FC236}">
                <a16:creationId xmlns:a16="http://schemas.microsoft.com/office/drawing/2014/main" id="{D4DB0BEA-340D-E5B4-8C09-370AD5CBD23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935104" y="4565502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52" name="OTLSHAPE_SLT_6075ba02ab544b4f9ba6d971d151550a_ShapePercentage" hidden="1">
            <a:extLst>
              <a:ext uri="{FF2B5EF4-FFF2-40B4-BE49-F238E27FC236}">
                <a16:creationId xmlns:a16="http://schemas.microsoft.com/office/drawing/2014/main" id="{623A4519-ADEB-38AB-4760-FBF9F3B38364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3438284" y="4774120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0" name="OTLSHAPE_SLT_472f5954ea294d66a2f795ba76da95a1_ShapePercentage" hidden="1">
            <a:extLst>
              <a:ext uri="{FF2B5EF4-FFF2-40B4-BE49-F238E27FC236}">
                <a16:creationId xmlns:a16="http://schemas.microsoft.com/office/drawing/2014/main" id="{BD35F25E-0FAD-A4E1-572C-D8FD5AB9182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4941463" y="4982739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80" name="OTLSHAPE_SLT_8ec882838da94a188ba4c6568b187371_ShapePercentage" hidden="1">
            <a:extLst>
              <a:ext uri="{FF2B5EF4-FFF2-40B4-BE49-F238E27FC236}">
                <a16:creationId xmlns:a16="http://schemas.microsoft.com/office/drawing/2014/main" id="{9831E8A5-60E8-F1BD-C862-280706F785D2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5138140" y="5191358"/>
            <a:ext cx="0" cy="1270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7" name="OTLSHAPE_SL_0084e535316f411b9401b0adc9f8b3fc_Header">
            <a:extLst>
              <a:ext uri="{FF2B5EF4-FFF2-40B4-BE49-F238E27FC236}">
                <a16:creationId xmlns:a16="http://schemas.microsoft.com/office/drawing/2014/main" id="{19C01652-0EAE-DBD3-D95E-10E46A1E855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1441556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1 - Critical Path M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(0 days TF)</a:t>
            </a:r>
            <a:endParaRPr kumimoji="0" lang="sv-SE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0" name="OTLSHAPE_SL2A_e4ead10f04c74cfd8f551d06f3ce43f9_Header" hidden="1">
            <a:extLst>
              <a:ext uri="{FF2B5EF4-FFF2-40B4-BE49-F238E27FC236}">
                <a16:creationId xmlns:a16="http://schemas.microsoft.com/office/drawing/2014/main" id="{9B9216E0-991D-184D-12BB-1CBC7CCC81E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" y="-9497533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1" name="OTLSHAPE_SL_163df5a0b7c546f38a91fbcf6a05a7a3_Header">
            <a:extLst>
              <a:ext uri="{FF2B5EF4-FFF2-40B4-BE49-F238E27FC236}">
                <a16:creationId xmlns:a16="http://schemas.microsoft.com/office/drawing/2014/main" id="{C18E221F-B6F3-43B3-0A0E-12787C3BA32E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3500" y="2059284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5 - Critical Path Pol. Analyser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(11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3" name="OTLSHAPE_SL2A_ce6b6c92f1d3428688688ff82d865761_Header" hidden="1">
            <a:extLst>
              <a:ext uri="{FF2B5EF4-FFF2-40B4-BE49-F238E27FC236}">
                <a16:creationId xmlns:a16="http://schemas.microsoft.com/office/drawing/2014/main" id="{15D5D75F-EE04-6B90-F9AF-52D9EE84A49B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" y="-213402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3" name="OTLSHAPE_SL_f5295cf0a39e4c5081cfc926f92795d4_Header">
            <a:extLst>
              <a:ext uri="{FF2B5EF4-FFF2-40B4-BE49-F238E27FC236}">
                <a16:creationId xmlns:a16="http://schemas.microsoft.com/office/drawing/2014/main" id="{01234651-ECA0-6A19-514D-1D073C03199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3500" y="2958190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6 - Critical Path P Chopper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(13 days TF)</a:t>
            </a:r>
            <a:endParaRPr kumimoji="0" lang="en-GB" sz="1100" b="0" i="0" u="none" strike="noStrike" kern="1200" cap="none" spc="-8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5" name="OTLSHAPE_SL2A_843394ac53fc4309a2b780c7d3460967_Header" hidden="1">
            <a:extLst>
              <a:ext uri="{FF2B5EF4-FFF2-40B4-BE49-F238E27FC236}">
                <a16:creationId xmlns:a16="http://schemas.microsoft.com/office/drawing/2014/main" id="{50BEFF20-4E62-A3A9-CFA3-5C811CC2702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" y="-1287647"/>
            <a:ext cx="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5" name="OTLSHAPE_SL_3d3dac46ef9c4000a6ff31ae8b9f5bbc_Header">
            <a:extLst>
              <a:ext uri="{FF2B5EF4-FFF2-40B4-BE49-F238E27FC236}">
                <a16:creationId xmlns:a16="http://schemas.microsoft.com/office/drawing/2014/main" id="{21E5E78F-A2B9-6BE5-464E-D54A100CF2E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63500" y="3686577"/>
            <a:ext cx="901700" cy="68207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7 - Critical Path OoB guides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(30 days TF)</a:t>
            </a: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7" name="OTLSHAPE_SL2A_66a4f68f246d40e1a96f49db30dffd71_Header" hidden="1">
            <a:extLst>
              <a:ext uri="{FF2B5EF4-FFF2-40B4-BE49-F238E27FC236}">
                <a16:creationId xmlns:a16="http://schemas.microsoft.com/office/drawing/2014/main" id="{59180866-324D-6DA3-DBA2-0D0AAC00E81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" y="-12030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1" name="OTLSHAPE_SL_9a8473fb94e24b1d897d9dad6fd3de86_Header">
            <a:extLst>
              <a:ext uri="{FF2B5EF4-FFF2-40B4-BE49-F238E27FC236}">
                <a16:creationId xmlns:a16="http://schemas.microsoft.com/office/drawing/2014/main" id="{E2246B57-4F79-B0AA-5BF3-7FBCD04C9016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500" y="4794102"/>
            <a:ext cx="901700" cy="51155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No. 8 - Critical Path Vessel and cave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8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(30 days TF)</a:t>
            </a:r>
          </a:p>
        </p:txBody>
      </p:sp>
      <p:sp>
        <p:nvSpPr>
          <p:cNvPr id="233" name="OTLSHAPE_SL2A_b495689819ef4b23a83fd64f04055434_Header" hidden="1">
            <a:extLst>
              <a:ext uri="{FF2B5EF4-FFF2-40B4-BE49-F238E27FC236}">
                <a16:creationId xmlns:a16="http://schemas.microsoft.com/office/drawing/2014/main" id="{99D01A5C-137A-068A-FFEE-75B71DE8C0D6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" y="-44126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7" name="OTLSHAPE_SLT_d2c4f3dc6faa4469a9c672650dfbacb2_BaselineShape" hidden="1">
            <a:extLst>
              <a:ext uri="{FF2B5EF4-FFF2-40B4-BE49-F238E27FC236}">
                <a16:creationId xmlns:a16="http://schemas.microsoft.com/office/drawing/2014/main" id="{726FB7A8-85FE-AFE0-E384-F8BAB80C84B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1092200" y="210915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39" name="OTLSHAPE_SLT_1a64184c173f4d479f58cd918c57129b_BaselineShape" hidden="1">
            <a:extLst>
              <a:ext uri="{FF2B5EF4-FFF2-40B4-BE49-F238E27FC236}">
                <a16:creationId xmlns:a16="http://schemas.microsoft.com/office/drawing/2014/main" id="{C262858A-D56A-CD8E-3A0D-A0FD46362525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092200" y="2317771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43" name="OTLSHAPE_SLT_9a24d6104eaf4c5db5c1175146feb464_BaselineShape" hidden="1">
            <a:extLst>
              <a:ext uri="{FF2B5EF4-FFF2-40B4-BE49-F238E27FC236}">
                <a16:creationId xmlns:a16="http://schemas.microsoft.com/office/drawing/2014/main" id="{5918CCCC-9B7D-638D-CEAB-B7C9C21CFCB3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92200" y="252639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6" name="OTLSHAPE_SLT_3a917b5b2fc5449b8408e5d515f2a334_BaselineShape" hidden="1">
            <a:extLst>
              <a:ext uri="{FF2B5EF4-FFF2-40B4-BE49-F238E27FC236}">
                <a16:creationId xmlns:a16="http://schemas.microsoft.com/office/drawing/2014/main" id="{EB06C5DE-2BD2-6910-9A88-FF824426880F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092200" y="179165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3" name="OTLSHAPE_SLT_ce8b7b02426041e3ba719d0de0d2bc6c_BaselineShape" hidden="1">
            <a:extLst>
              <a:ext uri="{FF2B5EF4-FFF2-40B4-BE49-F238E27FC236}">
                <a16:creationId xmlns:a16="http://schemas.microsoft.com/office/drawing/2014/main" id="{104C5A9B-F5DA-316C-49F7-528FEC4DFEF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1092200" y="302710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25" name="OTLSHAPE_SLT_18f105e144ed40e6956f62abeb336684_BaselineShape" hidden="1">
            <a:extLst>
              <a:ext uri="{FF2B5EF4-FFF2-40B4-BE49-F238E27FC236}">
                <a16:creationId xmlns:a16="http://schemas.microsoft.com/office/drawing/2014/main" id="{722A237C-0D3A-BF16-6D37-8CC30CCC2891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1092200" y="3235727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41" name="OTLSHAPE_SLT_f85d10cdc7de4cd790d53aa43a1a8a70_BaselineShape" hidden="1">
            <a:extLst>
              <a:ext uri="{FF2B5EF4-FFF2-40B4-BE49-F238E27FC236}">
                <a16:creationId xmlns:a16="http://schemas.microsoft.com/office/drawing/2014/main" id="{F521157D-A586-18FF-6B32-3B5E6C1DB7C4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1092200" y="3736446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51" name="OTLSHAPE_SLT_563a13d6a71e41d3b382e634326a1bd6_BaselineShape" hidden="1">
            <a:extLst>
              <a:ext uri="{FF2B5EF4-FFF2-40B4-BE49-F238E27FC236}">
                <a16:creationId xmlns:a16="http://schemas.microsoft.com/office/drawing/2014/main" id="{7841924F-D53F-7CAE-4113-DEE0DA5FA01E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1092200" y="3945064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1" name="OTLSHAPE_SLT_c4c102fb8d344df2a0cf6c106ff27613_BaselineShape" hidden="1">
            <a:extLst>
              <a:ext uri="{FF2B5EF4-FFF2-40B4-BE49-F238E27FC236}">
                <a16:creationId xmlns:a16="http://schemas.microsoft.com/office/drawing/2014/main" id="{862D3A48-8ACE-487E-F02E-A45CDCDF41EE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092200" y="4153683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41" name="OTLSHAPE_SLT_9e1e7c02beed46d3aa0e90ba90f7beef_BaselineShape" hidden="1">
            <a:extLst>
              <a:ext uri="{FF2B5EF4-FFF2-40B4-BE49-F238E27FC236}">
                <a16:creationId xmlns:a16="http://schemas.microsoft.com/office/drawing/2014/main" id="{C0589DF8-1927-786E-B41E-8CA053AA3266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1092200" y="4654402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53" name="OTLSHAPE_SLT_6075ba02ab544b4f9ba6d971d151550a_BaselineShape" hidden="1">
            <a:extLst>
              <a:ext uri="{FF2B5EF4-FFF2-40B4-BE49-F238E27FC236}">
                <a16:creationId xmlns:a16="http://schemas.microsoft.com/office/drawing/2014/main" id="{EDAD6C4E-525A-789A-86D4-5A845B03A0AC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1092200" y="4863020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6" name="OTLSHAPE_SLT_472f5954ea294d66a2f795ba76da95a1_BaselineShape" hidden="1">
            <a:extLst>
              <a:ext uri="{FF2B5EF4-FFF2-40B4-BE49-F238E27FC236}">
                <a16:creationId xmlns:a16="http://schemas.microsoft.com/office/drawing/2014/main" id="{5B2E0300-03B3-1DAC-91EC-428B4ECF5FA1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1092200" y="5071639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81" name="OTLSHAPE_SLT_8ec882838da94a188ba4c6568b187371_BaselineShape" hidden="1">
            <a:extLst>
              <a:ext uri="{FF2B5EF4-FFF2-40B4-BE49-F238E27FC236}">
                <a16:creationId xmlns:a16="http://schemas.microsoft.com/office/drawing/2014/main" id="{62FC889A-D922-DCFB-BED1-B9E26BB402F3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1092200" y="5280258"/>
            <a:ext cx="508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1" name="OTLSHAPE_SLM_c2049a5201424af08ca1f855fc100aab_Shape">
            <a:extLst>
              <a:ext uri="{FF2B5EF4-FFF2-40B4-BE49-F238E27FC236}">
                <a16:creationId xmlns:a16="http://schemas.microsoft.com/office/drawing/2014/main" id="{E157B32E-F7C9-94F3-4C97-510C8BF034E9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7295627" y="4251642"/>
            <a:ext cx="152400" cy="177800"/>
          </a:xfrm>
          <a:prstGeom prst="diamond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1" name="OTLSHAPE_SLM_7f2f59f63a7d4397933aa349a10f8a43_Shape">
            <a:extLst>
              <a:ext uri="{FF2B5EF4-FFF2-40B4-BE49-F238E27FC236}">
                <a16:creationId xmlns:a16="http://schemas.microsoft.com/office/drawing/2014/main" id="{CC743C02-0F88-293E-FCB8-FF1EB6C55C16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321160" y="2624349"/>
            <a:ext cx="152400" cy="177800"/>
          </a:xfrm>
          <a:prstGeom prst="diamond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25" name="OTLSHAPE_SLM_739771756261465c8281f985f8734c99_Shape">
            <a:extLst>
              <a:ext uri="{FF2B5EF4-FFF2-40B4-BE49-F238E27FC236}">
                <a16:creationId xmlns:a16="http://schemas.microsoft.com/office/drawing/2014/main" id="{427370B9-5E7C-A4F0-C79A-588D99B605D6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8321160" y="3333686"/>
            <a:ext cx="152400" cy="1778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76" name="OTLSHAPE_SLM_43f0805ca5804207b21c869ea6e439e2_Shape">
            <a:extLst>
              <a:ext uri="{FF2B5EF4-FFF2-40B4-BE49-F238E27FC236}">
                <a16:creationId xmlns:a16="http://schemas.microsoft.com/office/drawing/2014/main" id="{AA4A5F7B-272B-EF5E-9C15-F0CC75310604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5455286" y="5378217"/>
            <a:ext cx="152400" cy="177800"/>
          </a:xfrm>
          <a:prstGeom prst="diamond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58E89C07-F777-D16E-D460-5A622B04AA22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 flipV="1">
            <a:off x="2562407" y="115978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32F170FA-CED6-D751-F07D-27D3F97CE2E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2408404" y="973730"/>
            <a:ext cx="36336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1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5553DC5-EB22-AA03-92B4-E7B0AB7525A2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143000" y="12191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61AA79A7-645A-578F-31B9-40FAF01602A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270667" y="1219158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2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28" name="OTLSHAPE_TB_00000000000000000000000000000000_MiddleTimescaleInterval1">
            <a:extLst>
              <a:ext uri="{FF2B5EF4-FFF2-40B4-BE49-F238E27FC236}">
                <a16:creationId xmlns:a16="http://schemas.microsoft.com/office/drawing/2014/main" id="{B71DC4A4-242B-D85E-E806-F9C7BB491C2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143000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65" name="OTLSHAPE_TB_00000000000000000000000000000000_MiddleTimescaleInterval2">
            <a:extLst>
              <a:ext uri="{FF2B5EF4-FFF2-40B4-BE49-F238E27FC236}">
                <a16:creationId xmlns:a16="http://schemas.microsoft.com/office/drawing/2014/main" id="{F8D76639-868B-B123-1AF7-B86789475A3A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407356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67" name="OTLSHAPE_TB_00000000000000000000000000000000_MiddleTimescaleInterval3">
            <a:extLst>
              <a:ext uri="{FF2B5EF4-FFF2-40B4-BE49-F238E27FC236}">
                <a16:creationId xmlns:a16="http://schemas.microsoft.com/office/drawing/2014/main" id="{4D27B374-952C-B8D8-8E32-E9F48192B9BF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685761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72" name="OTLSHAPE_TB_00000000000000000000000000000000_MiddleTimescaleInterval4">
            <a:extLst>
              <a:ext uri="{FF2B5EF4-FFF2-40B4-BE49-F238E27FC236}">
                <a16:creationId xmlns:a16="http://schemas.microsoft.com/office/drawing/2014/main" id="{40F8F0B9-5412-806B-B85F-2273626B455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978214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74" name="OTLSHAPE_TB_00000000000000000000000000000000_MiddleTimescaleInterval5">
            <a:extLst>
              <a:ext uri="{FF2B5EF4-FFF2-40B4-BE49-F238E27FC236}">
                <a16:creationId xmlns:a16="http://schemas.microsoft.com/office/drawing/2014/main" id="{93055FBE-8A41-2B26-9242-7D81D9D533B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270667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76" name="OTLSHAPE_TB_00000000000000000000000000000000_MiddleTimescaleInterval6">
            <a:extLst>
              <a:ext uri="{FF2B5EF4-FFF2-40B4-BE49-F238E27FC236}">
                <a16:creationId xmlns:a16="http://schemas.microsoft.com/office/drawing/2014/main" id="{BC5CDEAB-2276-2E43-17B8-4EE151C7166D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535024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78" name="OTLSHAPE_TB_00000000000000000000000000000000_MiddleTimescaleInterval7">
            <a:extLst>
              <a:ext uri="{FF2B5EF4-FFF2-40B4-BE49-F238E27FC236}">
                <a16:creationId xmlns:a16="http://schemas.microsoft.com/office/drawing/2014/main" id="{150A124E-88C8-E2AF-8C26-6230F25B738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813429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298" name="OTLSHAPE_TB_00000000000000000000000000000000_MiddleTimescaleInterval8">
            <a:extLst>
              <a:ext uri="{FF2B5EF4-FFF2-40B4-BE49-F238E27FC236}">
                <a16:creationId xmlns:a16="http://schemas.microsoft.com/office/drawing/2014/main" id="{C54537CB-687D-9271-D18C-6F6E8216112B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105882" y="1411182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-30" normalizeH="0" baseline="0" noProof="0">
                <a:ln>
                  <a:noFill/>
                </a:ln>
                <a:solidFill>
                  <a:srgbClr val="E8E8E8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157" name="OTLSHAPE_SLT_d2c4f3dc6faa4469a9c672650dfbacb2_Duration" hidden="1">
            <a:extLst>
              <a:ext uri="{FF2B5EF4-FFF2-40B4-BE49-F238E27FC236}">
                <a16:creationId xmlns:a16="http://schemas.microsoft.com/office/drawing/2014/main" id="{3E3E0455-44AC-FC32-AB17-A974AEB1A834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91 days</a:t>
            </a:r>
          </a:p>
        </p:txBody>
      </p:sp>
      <p:sp>
        <p:nvSpPr>
          <p:cNvPr id="158" name="OTLSHAPE_SLT_d2c4f3dc6faa4469a9c672650dfbacb2_JoinedDate">
            <a:extLst>
              <a:ext uri="{FF2B5EF4-FFF2-40B4-BE49-F238E27FC236}">
                <a16:creationId xmlns:a16="http://schemas.microsoft.com/office/drawing/2014/main" id="{5CDD4F3B-99D4-DCCE-5F5C-E7529836AE50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865468" y="2006240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Jul 2026</a:t>
            </a:r>
          </a:p>
        </p:txBody>
      </p:sp>
      <p:sp>
        <p:nvSpPr>
          <p:cNvPr id="159" name="OTLSHAPE_SLT_d2c4f3dc6faa4469a9c672650dfbacb2_StartDate" hidden="1">
            <a:extLst>
              <a:ext uri="{FF2B5EF4-FFF2-40B4-BE49-F238E27FC236}">
                <a16:creationId xmlns:a16="http://schemas.microsoft.com/office/drawing/2014/main" id="{5835691C-3454-F954-A4AA-0A178469AE8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0" name="OTLSHAPE_SLT_d2c4f3dc6faa4469a9c672650dfbacb2_EndDate" hidden="1">
            <a:extLst>
              <a:ext uri="{FF2B5EF4-FFF2-40B4-BE49-F238E27FC236}">
                <a16:creationId xmlns:a16="http://schemas.microsoft.com/office/drawing/2014/main" id="{AF0C5621-D1E1-DF50-1F6A-540E5301E91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1" name="OTLSHAPE_SLT_d2c4f3dc6faa4469a9c672650dfbacb2_Title">
            <a:extLst>
              <a:ext uri="{FF2B5EF4-FFF2-40B4-BE49-F238E27FC236}">
                <a16:creationId xmlns:a16="http://schemas.microsoft.com/office/drawing/2014/main" id="{7CA5C295-F289-D334-BCDF-341B6A1DDCA6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3770042" y="1998493"/>
            <a:ext cx="229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Polarization Analyser: Design phase (FZJ)</a:t>
            </a:r>
          </a:p>
        </p:txBody>
      </p:sp>
      <p:sp>
        <p:nvSpPr>
          <p:cNvPr id="162" name="OTLSHAPE_SLT_d2c4f3dc6faa4469a9c672650dfbacb2_TextPercentage" hidden="1">
            <a:extLst>
              <a:ext uri="{FF2B5EF4-FFF2-40B4-BE49-F238E27FC236}">
                <a16:creationId xmlns:a16="http://schemas.microsoft.com/office/drawing/2014/main" id="{711DF505-D19C-676E-E69B-DD1C8A07DFA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5" name="OTLSHAPE_SLT_1a64184c173f4d479f58cd918c57129b_Duration" hidden="1">
            <a:extLst>
              <a:ext uri="{FF2B5EF4-FFF2-40B4-BE49-F238E27FC236}">
                <a16:creationId xmlns:a16="http://schemas.microsoft.com/office/drawing/2014/main" id="{B59CE7E4-DF48-0799-6E0F-DAFF1D46E56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120 days</a:t>
            </a:r>
          </a:p>
        </p:txBody>
      </p:sp>
      <p:sp>
        <p:nvSpPr>
          <p:cNvPr id="166" name="OTLSHAPE_SLT_1a64184c173f4d479f58cd918c57129b_StartDate" hidden="1">
            <a:extLst>
              <a:ext uri="{FF2B5EF4-FFF2-40B4-BE49-F238E27FC236}">
                <a16:creationId xmlns:a16="http://schemas.microsoft.com/office/drawing/2014/main" id="{63EA47B7-94C3-360E-21E8-14059411489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7" name="OTLSHAPE_SLT_1a64184c173f4d479f58cd918c57129b_EndDate" hidden="1">
            <a:extLst>
              <a:ext uri="{FF2B5EF4-FFF2-40B4-BE49-F238E27FC236}">
                <a16:creationId xmlns:a16="http://schemas.microsoft.com/office/drawing/2014/main" id="{D9C95565-CEC5-8BDE-F89F-12A27CD4E29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8" name="OTLSHAPE_SLT_1a64184c173f4d479f58cd918c57129b_JoinedDate">
            <a:extLst>
              <a:ext uri="{FF2B5EF4-FFF2-40B4-BE49-F238E27FC236}">
                <a16:creationId xmlns:a16="http://schemas.microsoft.com/office/drawing/2014/main" id="{116AC2DC-EC16-206D-256B-558B82134B41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2668242" y="2214859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2026 - Dec 2026</a:t>
            </a:r>
          </a:p>
        </p:txBody>
      </p:sp>
      <p:sp>
        <p:nvSpPr>
          <p:cNvPr id="169" name="OTLSHAPE_SLT_1a64184c173f4d479f58cd918c57129b_Title">
            <a:extLst>
              <a:ext uri="{FF2B5EF4-FFF2-40B4-BE49-F238E27FC236}">
                <a16:creationId xmlns:a16="http://schemas.microsoft.com/office/drawing/2014/main" id="{E47027CE-CA3C-74E1-A57D-D83F2A71E64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130173" y="2207112"/>
            <a:ext cx="275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Polarization Analyser: Manufacturing phase (FZJ)</a:t>
            </a:r>
          </a:p>
        </p:txBody>
      </p:sp>
      <p:sp>
        <p:nvSpPr>
          <p:cNvPr id="170" name="OTLSHAPE_SLT_1a64184c173f4d479f58cd918c57129b_TextPercentage" hidden="1">
            <a:extLst>
              <a:ext uri="{FF2B5EF4-FFF2-40B4-BE49-F238E27FC236}">
                <a16:creationId xmlns:a16="http://schemas.microsoft.com/office/drawing/2014/main" id="{DFB81D68-66C4-6E18-EC1C-C9DD0D65577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5" name="OTLSHAPE_SLT_9a24d6104eaf4c5db5c1175146feb464_Duration" hidden="1">
            <a:extLst>
              <a:ext uri="{FF2B5EF4-FFF2-40B4-BE49-F238E27FC236}">
                <a16:creationId xmlns:a16="http://schemas.microsoft.com/office/drawing/2014/main" id="{58E23B3D-7BE4-14F4-41CD-4A0DF026D89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-458748"/>
            <a:ext cx="457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119 days</a:t>
            </a:r>
          </a:p>
        </p:txBody>
      </p:sp>
      <p:sp>
        <p:nvSpPr>
          <p:cNvPr id="176" name="OTLSHAPE_SLT_9a24d6104eaf4c5db5c1175146feb464_StartDate" hidden="1">
            <a:extLst>
              <a:ext uri="{FF2B5EF4-FFF2-40B4-BE49-F238E27FC236}">
                <a16:creationId xmlns:a16="http://schemas.microsoft.com/office/drawing/2014/main" id="{AA4F4A58-7707-708E-D0C0-F9BAD6B0C309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7" name="OTLSHAPE_SLT_9a24d6104eaf4c5db5c1175146feb464_EndDate" hidden="1">
            <a:extLst>
              <a:ext uri="{FF2B5EF4-FFF2-40B4-BE49-F238E27FC236}">
                <a16:creationId xmlns:a16="http://schemas.microsoft.com/office/drawing/2014/main" id="{46697CFC-BE5B-B844-6419-B4F7B6ABE31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78" name="OTLSHAPE_SLT_9a24d6104eaf4c5db5c1175146feb464_JoinedDate">
            <a:extLst>
              <a:ext uri="{FF2B5EF4-FFF2-40B4-BE49-F238E27FC236}">
                <a16:creationId xmlns:a16="http://schemas.microsoft.com/office/drawing/2014/main" id="{8BAB93E4-C26B-BD81-F882-64A648D633A8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990782" y="2423477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2026 - Jun 2027</a:t>
            </a:r>
          </a:p>
        </p:txBody>
      </p:sp>
      <p:sp>
        <p:nvSpPr>
          <p:cNvPr id="184" name="OTLSHAPE_SLT_9a24d6104eaf4c5db5c1175146feb464_Title">
            <a:extLst>
              <a:ext uri="{FF2B5EF4-FFF2-40B4-BE49-F238E27FC236}">
                <a16:creationId xmlns:a16="http://schemas.microsoft.com/office/drawing/2014/main" id="{1A17CC03-7A01-419A-D0B1-54A821597C3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8448160" y="2415730"/>
            <a:ext cx="368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Polarization Analyser: Installation and Commissioning phase (FZJ)</a:t>
            </a:r>
          </a:p>
        </p:txBody>
      </p:sp>
      <p:sp>
        <p:nvSpPr>
          <p:cNvPr id="187" name="OTLSHAPE_SLT_9a24d6104eaf4c5db5c1175146feb464_TextPercentage" hidden="1">
            <a:extLst>
              <a:ext uri="{FF2B5EF4-FFF2-40B4-BE49-F238E27FC236}">
                <a16:creationId xmlns:a16="http://schemas.microsoft.com/office/drawing/2014/main" id="{40F536D1-C795-3A23-CDBD-B2F033BFC27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8" name="OTLSHAPE_SLT_d2c4f3dc6faa4469a9c672650dfbacb2_Variance" hidden="1">
            <a:extLst>
              <a:ext uri="{FF2B5EF4-FFF2-40B4-BE49-F238E27FC236}">
                <a16:creationId xmlns:a16="http://schemas.microsoft.com/office/drawing/2014/main" id="{26EE3114-2B67-D538-199E-E00E2401CB5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0" name="OTLSHAPE_SLT_1a64184c173f4d479f58cd918c57129b_Variance" hidden="1">
            <a:extLst>
              <a:ext uri="{FF2B5EF4-FFF2-40B4-BE49-F238E27FC236}">
                <a16:creationId xmlns:a16="http://schemas.microsoft.com/office/drawing/2014/main" id="{95F81847-918F-D45E-95E0-75A13C9F6CF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4" name="OTLSHAPE_SLT_9a24d6104eaf4c5db5c1175146feb464_Variance" hidden="1">
            <a:extLst>
              <a:ext uri="{FF2B5EF4-FFF2-40B4-BE49-F238E27FC236}">
                <a16:creationId xmlns:a16="http://schemas.microsoft.com/office/drawing/2014/main" id="{C4A3AD59-A4E9-1CE1-23E9-66E67070C2E5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7" name="OTLSHAPE_SLT_3a917b5b2fc5449b8408e5d515f2a334_Duration" hidden="1">
            <a:extLst>
              <a:ext uri="{FF2B5EF4-FFF2-40B4-BE49-F238E27FC236}">
                <a16:creationId xmlns:a16="http://schemas.microsoft.com/office/drawing/2014/main" id="{DA032E1E-BD96-E8D0-B84B-5DA3E2C91BD4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 days</a:t>
            </a:r>
          </a:p>
        </p:txBody>
      </p:sp>
      <p:sp>
        <p:nvSpPr>
          <p:cNvPr id="268" name="OTLSHAPE_SLT_3a917b5b2fc5449b8408e5d515f2a334_Variance" hidden="1">
            <a:extLst>
              <a:ext uri="{FF2B5EF4-FFF2-40B4-BE49-F238E27FC236}">
                <a16:creationId xmlns:a16="http://schemas.microsoft.com/office/drawing/2014/main" id="{F22695B6-C129-2068-4D96-358ED2B57AB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69" name="OTLSHAPE_SLT_3a917b5b2fc5449b8408e5d515f2a334_StartDate" hidden="1">
            <a:extLst>
              <a:ext uri="{FF2B5EF4-FFF2-40B4-BE49-F238E27FC236}">
                <a16:creationId xmlns:a16="http://schemas.microsoft.com/office/drawing/2014/main" id="{301CE504-3AFC-8142-FE14-A5BE10192BD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0" name="OTLSHAPE_SLT_3a917b5b2fc5449b8408e5d515f2a334_EndDate" hidden="1">
            <a:extLst>
              <a:ext uri="{FF2B5EF4-FFF2-40B4-BE49-F238E27FC236}">
                <a16:creationId xmlns:a16="http://schemas.microsoft.com/office/drawing/2014/main" id="{FCB5FDD6-AAEA-505E-2340-87C870EE6E89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1" name="OTLSHAPE_SLT_3a917b5b2fc5449b8408e5d515f2a334_JoinedDate">
            <a:extLst>
              <a:ext uri="{FF2B5EF4-FFF2-40B4-BE49-F238E27FC236}">
                <a16:creationId xmlns:a16="http://schemas.microsoft.com/office/drawing/2014/main" id="{4FBFFB7F-EFA0-D8CF-F1FC-EA992285D586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542681" y="1688740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2027 - Aug 2027</a:t>
            </a:r>
          </a:p>
        </p:txBody>
      </p:sp>
      <p:sp>
        <p:nvSpPr>
          <p:cNvPr id="272" name="OTLSHAPE_SLT_3a917b5b2fc5449b8408e5d515f2a334_Title">
            <a:extLst>
              <a:ext uri="{FF2B5EF4-FFF2-40B4-BE49-F238E27FC236}">
                <a16:creationId xmlns:a16="http://schemas.microsoft.com/office/drawing/2014/main" id="{DC63A209-D5B0-E23F-0FFF-75F18A6641C2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473694" y="1680993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Integrated Cold Commissioning</a:t>
            </a:r>
          </a:p>
        </p:txBody>
      </p:sp>
      <p:sp>
        <p:nvSpPr>
          <p:cNvPr id="273" name="OTLSHAPE_SLT_3a917b5b2fc5449b8408e5d515f2a334_TextPercentage" hidden="1">
            <a:extLst>
              <a:ext uri="{FF2B5EF4-FFF2-40B4-BE49-F238E27FC236}">
                <a16:creationId xmlns:a16="http://schemas.microsoft.com/office/drawing/2014/main" id="{853E359E-5846-8D48-4A83-F007D47C4A7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4" name="OTLSHAPE_SLT_ce8b7b02426041e3ba719d0de0d2bc6c_Duration" hidden="1">
            <a:extLst>
              <a:ext uri="{FF2B5EF4-FFF2-40B4-BE49-F238E27FC236}">
                <a16:creationId xmlns:a16="http://schemas.microsoft.com/office/drawing/2014/main" id="{2C8DDB9C-B51D-4F8E-7B21-770DA460567E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235 days</a:t>
            </a:r>
          </a:p>
        </p:txBody>
      </p:sp>
      <p:sp>
        <p:nvSpPr>
          <p:cNvPr id="307" name="OTLSHAPE_SLT_ce8b7b02426041e3ba719d0de0d2bc6c_JoinedDate">
            <a:extLst>
              <a:ext uri="{FF2B5EF4-FFF2-40B4-BE49-F238E27FC236}">
                <a16:creationId xmlns:a16="http://schemas.microsoft.com/office/drawing/2014/main" id="{F2910438-4350-A260-17E3-3C56E5A80072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833760" y="2924196"/>
            <a:ext cx="1054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Jan 2027</a:t>
            </a:r>
          </a:p>
        </p:txBody>
      </p:sp>
      <p:sp>
        <p:nvSpPr>
          <p:cNvPr id="308" name="OTLSHAPE_SLT_ce8b7b02426041e3ba719d0de0d2bc6c_Variance" hidden="1">
            <a:extLst>
              <a:ext uri="{FF2B5EF4-FFF2-40B4-BE49-F238E27FC236}">
                <a16:creationId xmlns:a16="http://schemas.microsoft.com/office/drawing/2014/main" id="{ED5AD7B4-1E88-E2A5-01CB-27A4AAB9DC0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9" name="OTLSHAPE_SLT_ce8b7b02426041e3ba719d0de0d2bc6c_StartDate" hidden="1">
            <a:extLst>
              <a:ext uri="{FF2B5EF4-FFF2-40B4-BE49-F238E27FC236}">
                <a16:creationId xmlns:a16="http://schemas.microsoft.com/office/drawing/2014/main" id="{070F44F5-2A6B-18D6-E864-A00CD4D3E0FF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0" name="OTLSHAPE_SLT_ce8b7b02426041e3ba719d0de0d2bc6c_EndDate" hidden="1">
            <a:extLst>
              <a:ext uri="{FF2B5EF4-FFF2-40B4-BE49-F238E27FC236}">
                <a16:creationId xmlns:a16="http://schemas.microsoft.com/office/drawing/2014/main" id="{F27930D0-D04D-6894-A30A-C763B50AE07C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1" name="OTLSHAPE_SLT_ce8b7b02426041e3ba719d0de0d2bc6c_Title">
            <a:extLst>
              <a:ext uri="{FF2B5EF4-FFF2-40B4-BE49-F238E27FC236}">
                <a16:creationId xmlns:a16="http://schemas.microsoft.com/office/drawing/2014/main" id="{69873B5C-7299-5FAD-561B-C57BEA9FD4F4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579722" y="2916449"/>
            <a:ext cx="215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 Chopper: Manufacturing phase (FZJ)</a:t>
            </a:r>
          </a:p>
        </p:txBody>
      </p:sp>
      <p:sp>
        <p:nvSpPr>
          <p:cNvPr id="312" name="OTLSHAPE_SLT_ce8b7b02426041e3ba719d0de0d2bc6c_TextPercentage" hidden="1">
            <a:extLst>
              <a:ext uri="{FF2B5EF4-FFF2-40B4-BE49-F238E27FC236}">
                <a16:creationId xmlns:a16="http://schemas.microsoft.com/office/drawing/2014/main" id="{40A12FDA-55B1-0DE7-49A4-8A0F545B642A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6" name="OTLSHAPE_SLT_18f105e144ed40e6956f62abeb336684_Duration" hidden="1">
            <a:extLst>
              <a:ext uri="{FF2B5EF4-FFF2-40B4-BE49-F238E27FC236}">
                <a16:creationId xmlns:a16="http://schemas.microsoft.com/office/drawing/2014/main" id="{A21A5D7D-C4E3-C64B-8FA1-C7881C45F391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93 days</a:t>
            </a:r>
          </a:p>
        </p:txBody>
      </p:sp>
      <p:sp>
        <p:nvSpPr>
          <p:cNvPr id="327" name="OTLSHAPE_SLT_18f105e144ed40e6956f62abeb336684_Variance" hidden="1">
            <a:extLst>
              <a:ext uri="{FF2B5EF4-FFF2-40B4-BE49-F238E27FC236}">
                <a16:creationId xmlns:a16="http://schemas.microsoft.com/office/drawing/2014/main" id="{28DCDE58-F9C3-D379-06AA-AC4B43BF5FC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8" name="OTLSHAPE_SLT_18f105e144ed40e6956f62abeb336684_StartDate" hidden="1">
            <a:extLst>
              <a:ext uri="{FF2B5EF4-FFF2-40B4-BE49-F238E27FC236}">
                <a16:creationId xmlns:a16="http://schemas.microsoft.com/office/drawing/2014/main" id="{449B8927-519B-F757-AEEF-F57FAAC60F19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9" name="OTLSHAPE_SLT_18f105e144ed40e6956f62abeb336684_EndDate" hidden="1">
            <a:extLst>
              <a:ext uri="{FF2B5EF4-FFF2-40B4-BE49-F238E27FC236}">
                <a16:creationId xmlns:a16="http://schemas.microsoft.com/office/drawing/2014/main" id="{61706328-E99D-E6C8-B9D1-9A9EEBE7FC68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0" name="OTLSHAPE_SLT_18f105e144ed40e6956f62abeb336684_JoinedDate">
            <a:extLst>
              <a:ext uri="{FF2B5EF4-FFF2-40B4-BE49-F238E27FC236}">
                <a16:creationId xmlns:a16="http://schemas.microsoft.com/office/drawing/2014/main" id="{F569544C-8F8B-B8AF-BF63-91D8957ABAF7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495436" y="3132815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2027 - Jun 2027</a:t>
            </a:r>
          </a:p>
        </p:txBody>
      </p:sp>
      <p:sp>
        <p:nvSpPr>
          <p:cNvPr id="331" name="OTLSHAPE_SLT_18f105e144ed40e6956f62abeb336684_Title">
            <a:extLst>
              <a:ext uri="{FF2B5EF4-FFF2-40B4-BE49-F238E27FC236}">
                <a16:creationId xmlns:a16="http://schemas.microsoft.com/office/drawing/2014/main" id="{BEEB2F0C-D787-7BA6-A30D-D041E0C0A24D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420064" y="3125068"/>
            <a:ext cx="312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 Chopper : Installation and Commissioning phase (FZJ)</a:t>
            </a:r>
          </a:p>
        </p:txBody>
      </p:sp>
      <p:sp>
        <p:nvSpPr>
          <p:cNvPr id="332" name="OTLSHAPE_SLT_18f105e144ed40e6956f62abeb336684_TextPercentage" hidden="1">
            <a:extLst>
              <a:ext uri="{FF2B5EF4-FFF2-40B4-BE49-F238E27FC236}">
                <a16:creationId xmlns:a16="http://schemas.microsoft.com/office/drawing/2014/main" id="{7DFD8FC3-8AFD-8B5D-EC0D-3C952D5E2A85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2" name="OTLSHAPE_SLT_f85d10cdc7de4cd790d53aa43a1a8a70_Duration" hidden="1">
            <a:extLst>
              <a:ext uri="{FF2B5EF4-FFF2-40B4-BE49-F238E27FC236}">
                <a16:creationId xmlns:a16="http://schemas.microsoft.com/office/drawing/2014/main" id="{3E104C67-A23D-7186-6626-1C223A9EE239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381804"/>
            <a:ext cx="457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125 days</a:t>
            </a:r>
          </a:p>
        </p:txBody>
      </p:sp>
      <p:sp>
        <p:nvSpPr>
          <p:cNvPr id="343" name="OTLSHAPE_SLT_f85d10cdc7de4cd790d53aa43a1a8a70_JoinedDate">
            <a:extLst>
              <a:ext uri="{FF2B5EF4-FFF2-40B4-BE49-F238E27FC236}">
                <a16:creationId xmlns:a16="http://schemas.microsoft.com/office/drawing/2014/main" id="{0E15CB08-FC8B-5FD8-F2B1-F11C32413626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801841" y="3633533"/>
            <a:ext cx="1092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Aug 2026</a:t>
            </a:r>
          </a:p>
        </p:txBody>
      </p:sp>
      <p:sp>
        <p:nvSpPr>
          <p:cNvPr id="344" name="OTLSHAPE_SLT_f85d10cdc7de4cd790d53aa43a1a8a70_Variance" hidden="1">
            <a:extLst>
              <a:ext uri="{FF2B5EF4-FFF2-40B4-BE49-F238E27FC236}">
                <a16:creationId xmlns:a16="http://schemas.microsoft.com/office/drawing/2014/main" id="{B6ABE04D-5358-A604-0A98-6A216AF32956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5" name="OTLSHAPE_SLT_f85d10cdc7de4cd790d53aa43a1a8a70_StartDate" hidden="1">
            <a:extLst>
              <a:ext uri="{FF2B5EF4-FFF2-40B4-BE49-F238E27FC236}">
                <a16:creationId xmlns:a16="http://schemas.microsoft.com/office/drawing/2014/main" id="{CEEB175F-7FAF-4483-D79D-B72D3C1450A0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6" name="OTLSHAPE_SLT_f85d10cdc7de4cd790d53aa43a1a8a70_EndDate" hidden="1">
            <a:extLst>
              <a:ext uri="{FF2B5EF4-FFF2-40B4-BE49-F238E27FC236}">
                <a16:creationId xmlns:a16="http://schemas.microsoft.com/office/drawing/2014/main" id="{E3969DBE-7B56-A2EB-32FE-6A4B71CA427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7" name="OTLSHAPE_SLT_f85d10cdc7de4cd790d53aa43a1a8a70_Title">
            <a:extLst>
              <a:ext uri="{FF2B5EF4-FFF2-40B4-BE49-F238E27FC236}">
                <a16:creationId xmlns:a16="http://schemas.microsoft.com/office/drawing/2014/main" id="{307E02DB-C681-CEF6-0FBF-EEAF13C5051A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4416268" y="3625786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guides: Design phase (FZJ)</a:t>
            </a:r>
          </a:p>
        </p:txBody>
      </p:sp>
      <p:sp>
        <p:nvSpPr>
          <p:cNvPr id="348" name="OTLSHAPE_SLT_f85d10cdc7de4cd790d53aa43a1a8a70_TextPercentage" hidden="1">
            <a:extLst>
              <a:ext uri="{FF2B5EF4-FFF2-40B4-BE49-F238E27FC236}">
                <a16:creationId xmlns:a16="http://schemas.microsoft.com/office/drawing/2014/main" id="{A900384C-56EC-4DDE-E818-C202FCB46C41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2" name="OTLSHAPE_SLT_563a13d6a71e41d3b382e634326a1bd6_Duration" hidden="1">
            <a:extLst>
              <a:ext uri="{FF2B5EF4-FFF2-40B4-BE49-F238E27FC236}">
                <a16:creationId xmlns:a16="http://schemas.microsoft.com/office/drawing/2014/main" id="{0BDFBFC3-ADCB-63A1-07AD-9F8AA67CBC3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87 days</a:t>
            </a:r>
          </a:p>
        </p:txBody>
      </p:sp>
      <p:sp>
        <p:nvSpPr>
          <p:cNvPr id="353" name="OTLSHAPE_SLT_563a13d6a71e41d3b382e634326a1bd6_Variance" hidden="1">
            <a:extLst>
              <a:ext uri="{FF2B5EF4-FFF2-40B4-BE49-F238E27FC236}">
                <a16:creationId xmlns:a16="http://schemas.microsoft.com/office/drawing/2014/main" id="{69D45044-DDE6-96CE-48E4-24B2C438FBCA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4" name="OTLSHAPE_SLT_563a13d6a71e41d3b382e634326a1bd6_StartDate" hidden="1">
            <a:extLst>
              <a:ext uri="{FF2B5EF4-FFF2-40B4-BE49-F238E27FC236}">
                <a16:creationId xmlns:a16="http://schemas.microsoft.com/office/drawing/2014/main" id="{3DF31C23-3AEE-A2E1-5E8C-5FFC35901801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5" name="OTLSHAPE_SLT_563a13d6a71e41d3b382e634326a1bd6_EndDate" hidden="1">
            <a:extLst>
              <a:ext uri="{FF2B5EF4-FFF2-40B4-BE49-F238E27FC236}">
                <a16:creationId xmlns:a16="http://schemas.microsoft.com/office/drawing/2014/main" id="{45B73803-5EA8-0D4B-EBEF-3D29101823A4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6" name="OTLSHAPE_SLT_563a13d6a71e41d3b382e634326a1bd6_JoinedDate">
            <a:extLst>
              <a:ext uri="{FF2B5EF4-FFF2-40B4-BE49-F238E27FC236}">
                <a16:creationId xmlns:a16="http://schemas.microsoft.com/office/drawing/2014/main" id="{80B40423-0D37-5F5B-C542-5A853EEEB1D2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3278938" y="3842152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2026 - Dec 2026</a:t>
            </a:r>
          </a:p>
        </p:txBody>
      </p:sp>
      <p:sp>
        <p:nvSpPr>
          <p:cNvPr id="357" name="OTLSHAPE_SLT_563a13d6a71e41d3b382e634326a1bd6_Title">
            <a:extLst>
              <a:ext uri="{FF2B5EF4-FFF2-40B4-BE49-F238E27FC236}">
                <a16:creationId xmlns:a16="http://schemas.microsoft.com/office/drawing/2014/main" id="{0B280AAB-F20B-3FEA-13DC-EB437A9208B5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6144222" y="3834405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guides: Manufacturing phase (FZJ)</a:t>
            </a:r>
          </a:p>
        </p:txBody>
      </p:sp>
      <p:sp>
        <p:nvSpPr>
          <p:cNvPr id="358" name="OTLSHAPE_SLT_563a13d6a71e41d3b382e634326a1bd6_TextPercentage" hidden="1">
            <a:extLst>
              <a:ext uri="{FF2B5EF4-FFF2-40B4-BE49-F238E27FC236}">
                <a16:creationId xmlns:a16="http://schemas.microsoft.com/office/drawing/2014/main" id="{8AC78A28-3F36-5204-6A8C-78A35632FE0B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2" name="OTLSHAPE_SLT_c4c102fb8d344df2a0cf6c106ff27613_Duration" hidden="1">
            <a:extLst>
              <a:ext uri="{FF2B5EF4-FFF2-40B4-BE49-F238E27FC236}">
                <a16:creationId xmlns:a16="http://schemas.microsoft.com/office/drawing/2014/main" id="{CE8CA3B3-AEA9-FE59-F34B-6815124EA36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381804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65 days</a:t>
            </a:r>
          </a:p>
        </p:txBody>
      </p:sp>
      <p:sp>
        <p:nvSpPr>
          <p:cNvPr id="363" name="OTLSHAPE_SLT_c4c102fb8d344df2a0cf6c106ff27613_Variance" hidden="1">
            <a:extLst>
              <a:ext uri="{FF2B5EF4-FFF2-40B4-BE49-F238E27FC236}">
                <a16:creationId xmlns:a16="http://schemas.microsoft.com/office/drawing/2014/main" id="{22F43E0C-6667-34AF-E67C-91F3394D90AA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4" name="OTLSHAPE_SLT_c4c102fb8d344df2a0cf6c106ff27613_StartDate" hidden="1">
            <a:extLst>
              <a:ext uri="{FF2B5EF4-FFF2-40B4-BE49-F238E27FC236}">
                <a16:creationId xmlns:a16="http://schemas.microsoft.com/office/drawing/2014/main" id="{6B866D2A-AFEF-8F6B-8CC0-371378296530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5" name="OTLSHAPE_SLT_c4c102fb8d344df2a0cf6c106ff27613_EndDate" hidden="1">
            <a:extLst>
              <a:ext uri="{FF2B5EF4-FFF2-40B4-BE49-F238E27FC236}">
                <a16:creationId xmlns:a16="http://schemas.microsoft.com/office/drawing/2014/main" id="{614192F4-4EDD-4A52-D4F2-6D621F1E8E01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6" name="OTLSHAPE_SLT_c4c102fb8d344df2a0cf6c106ff27613_JoinedDate">
            <a:extLst>
              <a:ext uri="{FF2B5EF4-FFF2-40B4-BE49-F238E27FC236}">
                <a16:creationId xmlns:a16="http://schemas.microsoft.com/office/drawing/2014/main" id="{04CC2ACD-B7D1-146E-C540-4A5A9B09CC8E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4965079" y="4050771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2026 - Mar 2027</a:t>
            </a:r>
          </a:p>
        </p:txBody>
      </p:sp>
      <p:sp>
        <p:nvSpPr>
          <p:cNvPr id="367" name="OTLSHAPE_SLT_c4c102fb8d344df2a0cf6c106ff27613_Title">
            <a:extLst>
              <a:ext uri="{FF2B5EF4-FFF2-40B4-BE49-F238E27FC236}">
                <a16:creationId xmlns:a16="http://schemas.microsoft.com/office/drawing/2014/main" id="{AE99D50B-1B41-0825-9DA7-B5CE6B41E163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7422627" y="4043024"/>
            <a:ext cx="2730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OoB guides : Installation preparation phase (FZJ)</a:t>
            </a:r>
          </a:p>
        </p:txBody>
      </p:sp>
      <p:sp>
        <p:nvSpPr>
          <p:cNvPr id="368" name="OTLSHAPE_SLT_c4c102fb8d344df2a0cf6c106ff27613_TextPercentage" hidden="1">
            <a:extLst>
              <a:ext uri="{FF2B5EF4-FFF2-40B4-BE49-F238E27FC236}">
                <a16:creationId xmlns:a16="http://schemas.microsoft.com/office/drawing/2014/main" id="{27B2E3B5-2DD5-F119-D9A5-23ECA9B319D1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8E8E8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TLSHAPE_SLM_c2049a5201424af08ca1f855fc100aab_Title">
            <a:extLst>
              <a:ext uri="{FF2B5EF4-FFF2-40B4-BE49-F238E27FC236}">
                <a16:creationId xmlns:a16="http://schemas.microsoft.com/office/drawing/2014/main" id="{7EF3FB1A-8882-A178-5037-02D6574C3160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5293218" y="4255283"/>
            <a:ext cx="195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CP1 with 30 days of float</a:t>
            </a:r>
            <a:endParaRPr kumimoji="0" lang="en-GB" sz="1100" b="0" i="0" u="none" strike="noStrike" kern="1200" cap="none" spc="-4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3" name="OTLSHAPE_SLM_c2049a5201424af08ca1f855fc100aab_Variance" hidden="1">
            <a:extLst>
              <a:ext uri="{FF2B5EF4-FFF2-40B4-BE49-F238E27FC236}">
                <a16:creationId xmlns:a16="http://schemas.microsoft.com/office/drawing/2014/main" id="{1131A753-C4E8-9AE4-16B8-89A03CCE47A7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145693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47" name="OTLSHAPE_SLM_c2049a5201424af08ca1f855fc100aab_Date" hidden="1">
            <a:extLst>
              <a:ext uri="{FF2B5EF4-FFF2-40B4-BE49-F238E27FC236}">
                <a16:creationId xmlns:a16="http://schemas.microsoft.com/office/drawing/2014/main" id="{BDF7BA0F-8088-8B5A-39C4-19DE480F8C2C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23</a:t>
            </a:r>
          </a:p>
        </p:txBody>
      </p:sp>
      <p:sp>
        <p:nvSpPr>
          <p:cNvPr id="222" name="OTLSHAPE_SLM_7f2f59f63a7d4397933aa349a10f8a43_Title">
            <a:extLst>
              <a:ext uri="{FF2B5EF4-FFF2-40B4-BE49-F238E27FC236}">
                <a16:creationId xmlns:a16="http://schemas.microsoft.com/office/drawing/2014/main" id="{C8F0C05F-8F80-2631-AC0C-30CC50DCFB5F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6395798" y="2627990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11 days float</a:t>
            </a:r>
          </a:p>
        </p:txBody>
      </p:sp>
      <p:sp>
        <p:nvSpPr>
          <p:cNvPr id="223" name="OTLSHAPE_SLM_7f2f59f63a7d4397933aa349a10f8a43_Date">
            <a:extLst>
              <a:ext uri="{FF2B5EF4-FFF2-40B4-BE49-F238E27FC236}">
                <a16:creationId xmlns:a16="http://schemas.microsoft.com/office/drawing/2014/main" id="{CE2A8FC9-E509-6A20-FDD0-25903FD9A0A7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524360" y="263573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</a:t>
            </a:r>
          </a:p>
        </p:txBody>
      </p:sp>
      <p:sp>
        <p:nvSpPr>
          <p:cNvPr id="224" name="OTLSHAPE_SLM_7f2f59f63a7d4397933aa349a10f8a43_Variance" hidden="1">
            <a:extLst>
              <a:ext uri="{FF2B5EF4-FFF2-40B4-BE49-F238E27FC236}">
                <a16:creationId xmlns:a16="http://schemas.microsoft.com/office/drawing/2014/main" id="{00801EE8-5366-D590-2C67-811541DCC602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26" name="OTLSHAPE_SLM_739771756261465c8281f985f8734c99_Title">
            <a:extLst>
              <a:ext uri="{FF2B5EF4-FFF2-40B4-BE49-F238E27FC236}">
                <a16:creationId xmlns:a16="http://schemas.microsoft.com/office/drawing/2014/main" id="{03055CA6-86A7-531A-8E0C-29D8FF457A03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6395798" y="3337327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CP01 with 13 days float</a:t>
            </a:r>
          </a:p>
        </p:txBody>
      </p:sp>
      <p:sp>
        <p:nvSpPr>
          <p:cNvPr id="227" name="OTLSHAPE_SLM_739771756261465c8281f985f8734c99_Date">
            <a:extLst>
              <a:ext uri="{FF2B5EF4-FFF2-40B4-BE49-F238E27FC236}">
                <a16:creationId xmlns:a16="http://schemas.microsoft.com/office/drawing/2014/main" id="{E638F388-BF95-73D9-A7B8-E446393F306A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8524360" y="3345074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4</a:t>
            </a:r>
          </a:p>
        </p:txBody>
      </p:sp>
      <p:sp>
        <p:nvSpPr>
          <p:cNvPr id="228" name="OTLSHAPE_SLM_739771756261465c8281f985f8734c99_Variance" hidden="1">
            <a:extLst>
              <a:ext uri="{FF2B5EF4-FFF2-40B4-BE49-F238E27FC236}">
                <a16:creationId xmlns:a16="http://schemas.microsoft.com/office/drawing/2014/main" id="{C893AE08-BB52-4A85-0A0A-E7F322B74355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94910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42" name="OTLSHAPE_SLT_9e1e7c02beed46d3aa0e90ba90f7beef_Duration" hidden="1">
            <a:extLst>
              <a:ext uri="{FF2B5EF4-FFF2-40B4-BE49-F238E27FC236}">
                <a16:creationId xmlns:a16="http://schemas.microsoft.com/office/drawing/2014/main" id="{38697199-DE2F-DA6C-ACB1-460C8302DB68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77 days</a:t>
            </a:r>
          </a:p>
        </p:txBody>
      </p:sp>
      <p:sp>
        <p:nvSpPr>
          <p:cNvPr id="245" name="OTLSHAPE_SLT_9e1e7c02beed46d3aa0e90ba90f7beef_JoinedDate">
            <a:extLst>
              <a:ext uri="{FF2B5EF4-FFF2-40B4-BE49-F238E27FC236}">
                <a16:creationId xmlns:a16="http://schemas.microsoft.com/office/drawing/2014/main" id="{EAB3416A-7504-A442-2262-D49FA7716450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827876" y="4551489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2026 - Jun 2026</a:t>
            </a:r>
          </a:p>
        </p:txBody>
      </p:sp>
      <p:sp>
        <p:nvSpPr>
          <p:cNvPr id="246" name="OTLSHAPE_SLT_9e1e7c02beed46d3aa0e90ba90f7beef_Variance" hidden="1">
            <a:extLst>
              <a:ext uri="{FF2B5EF4-FFF2-40B4-BE49-F238E27FC236}">
                <a16:creationId xmlns:a16="http://schemas.microsoft.com/office/drawing/2014/main" id="{E054FC05-7D99-6FB8-3A57-5CBE5ED32E29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7" name="OTLSHAPE_SLT_9e1e7c02beed46d3aa0e90ba90f7beef_StartDate" hidden="1">
            <a:extLst>
              <a:ext uri="{FF2B5EF4-FFF2-40B4-BE49-F238E27FC236}">
                <a16:creationId xmlns:a16="http://schemas.microsoft.com/office/drawing/2014/main" id="{7C80F080-1B4B-18F4-CE72-4087B1A1E69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8" name="OTLSHAPE_SLT_9e1e7c02beed46d3aa0e90ba90f7beef_EndDate" hidden="1">
            <a:extLst>
              <a:ext uri="{FF2B5EF4-FFF2-40B4-BE49-F238E27FC236}">
                <a16:creationId xmlns:a16="http://schemas.microsoft.com/office/drawing/2014/main" id="{4D107BA0-7E77-D724-FC26-F59617F1AEB9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9" name="OTLSHAPE_SLT_9e1e7c02beed46d3aa0e90ba90f7beef_Title">
            <a:extLst>
              <a:ext uri="{FF2B5EF4-FFF2-40B4-BE49-F238E27FC236}">
                <a16:creationId xmlns:a16="http://schemas.microsoft.com/office/drawing/2014/main" id="{9907510B-249E-1CA2-0FA7-15D7180A6481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3489074" y="4543742"/>
            <a:ext cx="325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Secondary RC: Manufacturing and Integration phase (FZJ)</a:t>
            </a:r>
          </a:p>
        </p:txBody>
      </p:sp>
      <p:sp>
        <p:nvSpPr>
          <p:cNvPr id="250" name="OTLSHAPE_SLT_9e1e7c02beed46d3aa0e90ba90f7beef_TextPercentage" hidden="1">
            <a:extLst>
              <a:ext uri="{FF2B5EF4-FFF2-40B4-BE49-F238E27FC236}">
                <a16:creationId xmlns:a16="http://schemas.microsoft.com/office/drawing/2014/main" id="{5AA77443-7B83-A4F8-2A72-1074A2B01B7D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4" name="OTLSHAPE_SLT_6075ba02ab544b4f9ba6d971d151550a_Duration" hidden="1">
            <a:extLst>
              <a:ext uri="{FF2B5EF4-FFF2-40B4-BE49-F238E27FC236}">
                <a16:creationId xmlns:a16="http://schemas.microsoft.com/office/drawing/2014/main" id="{E08FA38A-9EC8-3FC8-AD6D-57713D449DC6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77 days</a:t>
            </a:r>
          </a:p>
        </p:txBody>
      </p:sp>
      <p:sp>
        <p:nvSpPr>
          <p:cNvPr id="255" name="OTLSHAPE_SLT_6075ba02ab544b4f9ba6d971d151550a_JoinedDate">
            <a:extLst>
              <a:ext uri="{FF2B5EF4-FFF2-40B4-BE49-F238E27FC236}">
                <a16:creationId xmlns:a16="http://schemas.microsoft.com/office/drawing/2014/main" id="{E154E39D-2BEF-D634-830E-D7145B6814A9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2364414" y="4760108"/>
            <a:ext cx="1028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2026 - Oct 2026</a:t>
            </a:r>
          </a:p>
        </p:txBody>
      </p:sp>
      <p:sp>
        <p:nvSpPr>
          <p:cNvPr id="256" name="OTLSHAPE_SLT_6075ba02ab544b4f9ba6d971d151550a_Variance" hidden="1">
            <a:extLst>
              <a:ext uri="{FF2B5EF4-FFF2-40B4-BE49-F238E27FC236}">
                <a16:creationId xmlns:a16="http://schemas.microsoft.com/office/drawing/2014/main" id="{4D851C24-AC6A-10B7-6882-3AF6ECE4C19C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7" name="OTLSHAPE_SLT_6075ba02ab544b4f9ba6d971d151550a_StartDate" hidden="1">
            <a:extLst>
              <a:ext uri="{FF2B5EF4-FFF2-40B4-BE49-F238E27FC236}">
                <a16:creationId xmlns:a16="http://schemas.microsoft.com/office/drawing/2014/main" id="{A0B2E752-11F6-4332-B3F8-53758CD69A82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8" name="OTLSHAPE_SLT_6075ba02ab544b4f9ba6d971d151550a_EndDate" hidden="1">
            <a:extLst>
              <a:ext uri="{FF2B5EF4-FFF2-40B4-BE49-F238E27FC236}">
                <a16:creationId xmlns:a16="http://schemas.microsoft.com/office/drawing/2014/main" id="{F96DADCB-D96D-2D2E-8597-6712ED7BAAFD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9" name="OTLSHAPE_SLT_6075ba02ab544b4f9ba6d971d151550a_Title">
            <a:extLst>
              <a:ext uri="{FF2B5EF4-FFF2-40B4-BE49-F238E27FC236}">
                <a16:creationId xmlns:a16="http://schemas.microsoft.com/office/drawing/2014/main" id="{6F45763B-4C35-E6A0-B5C6-684BEB65CC37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4992253" y="4752361"/>
            <a:ext cx="325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 Vessel: Rework, testing and shipping phase (FZJ)</a:t>
            </a:r>
          </a:p>
        </p:txBody>
      </p:sp>
      <p:sp>
        <p:nvSpPr>
          <p:cNvPr id="260" name="OTLSHAPE_SLT_6075ba02ab544b4f9ba6d971d151550a_TextPercentage" hidden="1">
            <a:extLst>
              <a:ext uri="{FF2B5EF4-FFF2-40B4-BE49-F238E27FC236}">
                <a16:creationId xmlns:a16="http://schemas.microsoft.com/office/drawing/2014/main" id="{9EB3CC5A-4206-2600-479D-74865AA83863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3" name="OTLSHAPE_SLT_472f5954ea294d66a2f795ba76da95a1_Duration" hidden="1">
            <a:extLst>
              <a:ext uri="{FF2B5EF4-FFF2-40B4-BE49-F238E27FC236}">
                <a16:creationId xmlns:a16="http://schemas.microsoft.com/office/drawing/2014/main" id="{DDA7E972-9023-1091-2FE6-7D407FFD3934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304860"/>
            <a:ext cx="3937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 days</a:t>
            </a:r>
          </a:p>
        </p:txBody>
      </p:sp>
      <p:sp>
        <p:nvSpPr>
          <p:cNvPr id="314" name="OTLSHAPE_SLT_472f5954ea294d66a2f795ba76da95a1_JoinedDate">
            <a:extLst>
              <a:ext uri="{FF2B5EF4-FFF2-40B4-BE49-F238E27FC236}">
                <a16:creationId xmlns:a16="http://schemas.microsoft.com/office/drawing/2014/main" id="{FBA8F43A-EC75-6590-BA73-9DD2952214C0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3861201" y="4968727"/>
            <a:ext cx="10414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2026 - Oct 2026</a:t>
            </a:r>
          </a:p>
        </p:txBody>
      </p:sp>
      <p:sp>
        <p:nvSpPr>
          <p:cNvPr id="315" name="OTLSHAPE_SLT_472f5954ea294d66a2f795ba76da95a1_Variance" hidden="1">
            <a:extLst>
              <a:ext uri="{FF2B5EF4-FFF2-40B4-BE49-F238E27FC236}">
                <a16:creationId xmlns:a16="http://schemas.microsoft.com/office/drawing/2014/main" id="{360FCA3A-FA8B-0DE0-F871-2C3583B0C53C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6" name="OTLSHAPE_SLT_472f5954ea294d66a2f795ba76da95a1_StartDate" hidden="1">
            <a:extLst>
              <a:ext uri="{FF2B5EF4-FFF2-40B4-BE49-F238E27FC236}">
                <a16:creationId xmlns:a16="http://schemas.microsoft.com/office/drawing/2014/main" id="{EC69D25D-5CFB-0A55-5EC0-9B2A9C847167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7" name="OTLSHAPE_SLT_472f5954ea294d66a2f795ba76da95a1_EndDate" hidden="1">
            <a:extLst>
              <a:ext uri="{FF2B5EF4-FFF2-40B4-BE49-F238E27FC236}">
                <a16:creationId xmlns:a16="http://schemas.microsoft.com/office/drawing/2014/main" id="{193990AE-84CC-BE07-6918-DB7A32B7DF66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8" name="OTLSHAPE_SLT_472f5954ea294d66a2f795ba76da95a1_Title">
            <a:extLst>
              <a:ext uri="{FF2B5EF4-FFF2-40B4-BE49-F238E27FC236}">
                <a16:creationId xmlns:a16="http://schemas.microsoft.com/office/drawing/2014/main" id="{07ED90E5-3FB7-40E7-65FE-7E0CDCA99ACE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5188931" y="4960980"/>
            <a:ext cx="224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Detector Vessel: Installation phase (FZJ)</a:t>
            </a:r>
          </a:p>
        </p:txBody>
      </p:sp>
      <p:sp>
        <p:nvSpPr>
          <p:cNvPr id="319" name="OTLSHAPE_SLT_472f5954ea294d66a2f795ba76da95a1_TextPercentage" hidden="1">
            <a:extLst>
              <a:ext uri="{FF2B5EF4-FFF2-40B4-BE49-F238E27FC236}">
                <a16:creationId xmlns:a16="http://schemas.microsoft.com/office/drawing/2014/main" id="{D26D5AB1-0D6F-96AA-7F44-B7309271889F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7" name="OTLSHAPE_SLM_43f0805ca5804207b21c869ea6e439e2_Title">
            <a:extLst>
              <a:ext uri="{FF2B5EF4-FFF2-40B4-BE49-F238E27FC236}">
                <a16:creationId xmlns:a16="http://schemas.microsoft.com/office/drawing/2014/main" id="{0AD383E7-8E3B-15DE-19DD-52B33CFE44AB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3529924" y="5381858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Back into CP02 with 30 days float</a:t>
            </a:r>
          </a:p>
        </p:txBody>
      </p:sp>
      <p:sp>
        <p:nvSpPr>
          <p:cNvPr id="378" name="OTLSHAPE_SLM_43f0805ca5804207b21c869ea6e439e2_Date">
            <a:extLst>
              <a:ext uri="{FF2B5EF4-FFF2-40B4-BE49-F238E27FC236}">
                <a16:creationId xmlns:a16="http://schemas.microsoft.com/office/drawing/2014/main" id="{25C7F664-3AC9-6E1C-0A09-540CBA01875A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5658486" y="538960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12</a:t>
            </a:r>
          </a:p>
        </p:txBody>
      </p:sp>
      <p:sp>
        <p:nvSpPr>
          <p:cNvPr id="379" name="OTLSHAPE_SLM_43f0805ca5804207b21c869ea6e439e2_Variance" hidden="1">
            <a:extLst>
              <a:ext uri="{FF2B5EF4-FFF2-40B4-BE49-F238E27FC236}">
                <a16:creationId xmlns:a16="http://schemas.microsoft.com/office/drawing/2014/main" id="{13C1033A-FE81-A0C0-892F-63275A1368C0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-86446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382" name="OTLSHAPE_SLT_8ec882838da94a188ba4c6568b187371_Duration" hidden="1">
            <a:extLst>
              <a:ext uri="{FF2B5EF4-FFF2-40B4-BE49-F238E27FC236}">
                <a16:creationId xmlns:a16="http://schemas.microsoft.com/office/drawing/2014/main" id="{633F97BA-B76A-2CF9-2EC2-1083EDF3A991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 days</a:t>
            </a:r>
          </a:p>
        </p:txBody>
      </p:sp>
      <p:sp>
        <p:nvSpPr>
          <p:cNvPr id="383" name="OTLSHAPE_SLT_8ec882838da94a188ba4c6568b187371_JoinedDate">
            <a:extLst>
              <a:ext uri="{FF2B5EF4-FFF2-40B4-BE49-F238E27FC236}">
                <a16:creationId xmlns:a16="http://schemas.microsoft.com/office/drawing/2014/main" id="{609F01EA-1940-CCF8-47C1-6481DAF5EF5C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4032436" y="5177345"/>
            <a:ext cx="1066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2026 - Nov 2026</a:t>
            </a:r>
          </a:p>
        </p:txBody>
      </p:sp>
      <p:sp>
        <p:nvSpPr>
          <p:cNvPr id="384" name="OTLSHAPE_SLT_8ec882838da94a188ba4c6568b187371_Variance" hidden="1">
            <a:extLst>
              <a:ext uri="{FF2B5EF4-FFF2-40B4-BE49-F238E27FC236}">
                <a16:creationId xmlns:a16="http://schemas.microsoft.com/office/drawing/2014/main" id="{65791A2E-9236-61AD-0DB0-77EEFF2E1796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5" name="OTLSHAPE_SLT_8ec882838da94a188ba4c6568b187371_StartDate" hidden="1">
            <a:extLst>
              <a:ext uri="{FF2B5EF4-FFF2-40B4-BE49-F238E27FC236}">
                <a16:creationId xmlns:a16="http://schemas.microsoft.com/office/drawing/2014/main" id="{90DAF77A-443A-646F-7383-E82BD4C23E0E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6" name="OTLSHAPE_SLT_8ec882838da94a188ba4c6568b187371_EndDate" hidden="1">
            <a:extLst>
              <a:ext uri="{FF2B5EF4-FFF2-40B4-BE49-F238E27FC236}">
                <a16:creationId xmlns:a16="http://schemas.microsoft.com/office/drawing/2014/main" id="{1418E8F2-61E3-5D3C-2FDF-36C1D9BFFB5D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87" name="OTLSHAPE_SLT_8ec882838da94a188ba4c6568b187371_Title">
            <a:extLst>
              <a:ext uri="{FF2B5EF4-FFF2-40B4-BE49-F238E27FC236}">
                <a16:creationId xmlns:a16="http://schemas.microsoft.com/office/drawing/2014/main" id="{50B6F1F5-1562-5C17-2B84-5F8A40CA407F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5582286" y="5169598"/>
            <a:ext cx="227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Cave: Installation (last wall) phase (CNR)</a:t>
            </a:r>
          </a:p>
        </p:txBody>
      </p:sp>
      <p:sp>
        <p:nvSpPr>
          <p:cNvPr id="388" name="OTLSHAPE_SLT_8ec882838da94a188ba4c6568b187371_TextPercentage" hidden="1">
            <a:extLst>
              <a:ext uri="{FF2B5EF4-FFF2-40B4-BE49-F238E27FC236}">
                <a16:creationId xmlns:a16="http://schemas.microsoft.com/office/drawing/2014/main" id="{11FCC23A-7FCD-823A-7F36-1175E1096E24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4B232BD1-B5F6-FD00-C07A-C9B5CE6B5F0C}"/>
              </a:ext>
            </a:extLst>
          </p:cNvPr>
          <p:cNvCxnSpPr/>
          <p:nvPr>
            <p:custDataLst>
              <p:tags r:id="rId206"/>
            </p:custDataLst>
          </p:nvPr>
        </p:nvCxnSpPr>
        <p:spPr>
          <a:xfrm>
            <a:off x="6219867" y="1239033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1">
            <a:extLst>
              <a:ext uri="{FF2B5EF4-FFF2-40B4-BE49-F238E27FC236}">
                <a16:creationId xmlns:a16="http://schemas.microsoft.com/office/drawing/2014/main" id="{A9123A75-FAFA-8D50-89DF-D1F465EC5F34}"/>
              </a:ext>
            </a:extLst>
          </p:cNvPr>
          <p:cNvCxnSpPr/>
          <p:nvPr>
            <p:custDataLst>
              <p:tags r:id="rId207"/>
            </p:custDataLst>
          </p:nvPr>
        </p:nvCxnSpPr>
        <p:spPr>
          <a:xfrm>
            <a:off x="2356556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MiddleSeparator2">
            <a:extLst>
              <a:ext uri="{FF2B5EF4-FFF2-40B4-BE49-F238E27FC236}">
                <a16:creationId xmlns:a16="http://schemas.microsoft.com/office/drawing/2014/main" id="{17E8024D-0735-97E3-9ACC-035F25BF451D}"/>
              </a:ext>
            </a:extLst>
          </p:cNvPr>
          <p:cNvCxnSpPr/>
          <p:nvPr>
            <p:custDataLst>
              <p:tags r:id="rId208"/>
            </p:custDataLst>
          </p:nvPr>
        </p:nvCxnSpPr>
        <p:spPr>
          <a:xfrm>
            <a:off x="3634961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MiddleSeparator3">
            <a:extLst>
              <a:ext uri="{FF2B5EF4-FFF2-40B4-BE49-F238E27FC236}">
                <a16:creationId xmlns:a16="http://schemas.microsoft.com/office/drawing/2014/main" id="{41A09B59-DE9B-9573-82D8-371A65819E82}"/>
              </a:ext>
            </a:extLst>
          </p:cNvPr>
          <p:cNvCxnSpPr/>
          <p:nvPr>
            <p:custDataLst>
              <p:tags r:id="rId209"/>
            </p:custDataLst>
          </p:nvPr>
        </p:nvCxnSpPr>
        <p:spPr>
          <a:xfrm>
            <a:off x="4927414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OTLSHAPE_TB_00000000000000000000000000000000_MiddleSeparator4">
            <a:extLst>
              <a:ext uri="{FF2B5EF4-FFF2-40B4-BE49-F238E27FC236}">
                <a16:creationId xmlns:a16="http://schemas.microsoft.com/office/drawing/2014/main" id="{4F717412-BF3E-DE95-8D2A-EF7D64F4692C}"/>
              </a:ext>
            </a:extLst>
          </p:cNvPr>
          <p:cNvCxnSpPr/>
          <p:nvPr>
            <p:custDataLst>
              <p:tags r:id="rId210"/>
            </p:custDataLst>
          </p:nvPr>
        </p:nvCxnSpPr>
        <p:spPr>
          <a:xfrm>
            <a:off x="6219867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MiddleSeparator5">
            <a:extLst>
              <a:ext uri="{FF2B5EF4-FFF2-40B4-BE49-F238E27FC236}">
                <a16:creationId xmlns:a16="http://schemas.microsoft.com/office/drawing/2014/main" id="{A2814579-6D06-5DD3-CB80-4D65AB513AD2}"/>
              </a:ext>
            </a:extLst>
          </p:cNvPr>
          <p:cNvCxnSpPr/>
          <p:nvPr>
            <p:custDataLst>
              <p:tags r:id="rId211"/>
            </p:custDataLst>
          </p:nvPr>
        </p:nvCxnSpPr>
        <p:spPr>
          <a:xfrm>
            <a:off x="7484224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MiddleSeparator6">
            <a:extLst>
              <a:ext uri="{FF2B5EF4-FFF2-40B4-BE49-F238E27FC236}">
                <a16:creationId xmlns:a16="http://schemas.microsoft.com/office/drawing/2014/main" id="{A67401CB-185B-1BE9-F697-0BA510651B64}"/>
              </a:ext>
            </a:extLst>
          </p:cNvPr>
          <p:cNvCxnSpPr/>
          <p:nvPr>
            <p:custDataLst>
              <p:tags r:id="rId212"/>
            </p:custDataLst>
          </p:nvPr>
        </p:nvCxnSpPr>
        <p:spPr>
          <a:xfrm>
            <a:off x="8762629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OTLSHAPE_TB_00000000000000000000000000000000_MiddleSeparator7">
            <a:extLst>
              <a:ext uri="{FF2B5EF4-FFF2-40B4-BE49-F238E27FC236}">
                <a16:creationId xmlns:a16="http://schemas.microsoft.com/office/drawing/2014/main" id="{7B3D6B78-B913-0816-3962-6FA9A336380B}"/>
              </a:ext>
            </a:extLst>
          </p:cNvPr>
          <p:cNvCxnSpPr/>
          <p:nvPr>
            <p:custDataLst>
              <p:tags r:id="rId213"/>
            </p:custDataLst>
          </p:nvPr>
        </p:nvCxnSpPr>
        <p:spPr>
          <a:xfrm>
            <a:off x="10055082" y="1431057"/>
            <a:ext cx="0" cy="146304"/>
          </a:xfrm>
          <a:prstGeom prst="line">
            <a:avLst/>
          </a:prstGeom>
          <a:ln w="7620" cap="flat" cmpd="sng" algn="ctr">
            <a:solidFill>
              <a:srgbClr val="E8E8E8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M_aef32c30126c457290b9a69880c1852d_Shape">
            <a:extLst>
              <a:ext uri="{FF2B5EF4-FFF2-40B4-BE49-F238E27FC236}">
                <a16:creationId xmlns:a16="http://schemas.microsoft.com/office/drawing/2014/main" id="{4306EE3D-6972-71B5-2B88-EDCCBFD2746E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 rot="16200000">
            <a:off x="11042114" y="7849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4" name="OTLSHAPE_M_951b60d1ca7b47acaaf2d71df281a755_Shape">
            <a:extLst>
              <a:ext uri="{FF2B5EF4-FFF2-40B4-BE49-F238E27FC236}">
                <a16:creationId xmlns:a16="http://schemas.microsoft.com/office/drawing/2014/main" id="{55C6D70F-3CF4-BD8F-5E4D-BDA6DD36F5A6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 rot="16200000">
            <a:off x="9468692" y="370480"/>
            <a:ext cx="165100" cy="165100"/>
          </a:xfrm>
          <a:prstGeom prst="flowChartMerge">
            <a:avLst/>
          </a:prstGeom>
          <a:solidFill>
            <a:srgbClr val="1560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8" name="OTLSHAPE_M_852c225338b44b15883779d834d018f7_Shape">
            <a:extLst>
              <a:ext uri="{FF2B5EF4-FFF2-40B4-BE49-F238E27FC236}">
                <a16:creationId xmlns:a16="http://schemas.microsoft.com/office/drawing/2014/main" id="{2848B0B7-8444-034C-D44E-7AEB9376D626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 rot="16200000">
            <a:off x="5422752" y="784923"/>
            <a:ext cx="165100" cy="165100"/>
          </a:xfrm>
          <a:prstGeom prst="flowChartMerge">
            <a:avLst/>
          </a:prstGeom>
          <a:solidFill>
            <a:srgbClr val="E9713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" name="OTLSHAPE_M_aef32c30126c457290b9a69880c1852d_Title">
            <a:extLst>
              <a:ext uri="{FF2B5EF4-FFF2-40B4-BE49-F238E27FC236}">
                <a16:creationId xmlns:a16="http://schemas.microsoft.com/office/drawing/2014/main" id="{82A4016D-0C1B-FD6B-D444-02E3BDB8AC42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1238964" y="679302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TG5/SAR </a:t>
            </a:r>
            <a:r>
              <a:rPr kumimoji="0" lang="en-GB" sz="1100" b="1" i="0" u="none" strike="noStrike" kern="1200" cap="none" spc="-8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approval</a:t>
            </a:r>
          </a:p>
        </p:txBody>
      </p:sp>
      <p:sp>
        <p:nvSpPr>
          <p:cNvPr id="69" name="OTLSHAPE_M_aef32c30126c457290b9a69880c1852d_Date">
            <a:extLst>
              <a:ext uri="{FF2B5EF4-FFF2-40B4-BE49-F238E27FC236}">
                <a16:creationId xmlns:a16="http://schemas.microsoft.com/office/drawing/2014/main" id="{8046DDB5-2447-2293-EF6F-F6A3EA199870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1238964" y="849820"/>
            <a:ext cx="60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7, 2027</a:t>
            </a:r>
          </a:p>
        </p:txBody>
      </p:sp>
      <p:sp>
        <p:nvSpPr>
          <p:cNvPr id="192" name="OTLSHAPE_M_951b60d1ca7b47acaaf2d71df281a755_Title">
            <a:extLst>
              <a:ext uri="{FF2B5EF4-FFF2-40B4-BE49-F238E27FC236}">
                <a16:creationId xmlns:a16="http://schemas.microsoft.com/office/drawing/2014/main" id="{03341F34-B639-B0AE-0FF5-B42394C4BB6D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9665542" y="264858"/>
            <a:ext cx="237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4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Cold Commissioning TG5 scope complete</a:t>
            </a:r>
            <a:endParaRPr kumimoji="0" lang="sv-SE" sz="1100" b="1" i="0" u="none" strike="noStrike" kern="1200" cap="none" spc="-4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M_951b60d1ca7b47acaaf2d71df281a755_Date">
            <a:extLst>
              <a:ext uri="{FF2B5EF4-FFF2-40B4-BE49-F238E27FC236}">
                <a16:creationId xmlns:a16="http://schemas.microsoft.com/office/drawing/2014/main" id="{D92E55B6-E64E-EF45-52B5-4FE775935121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9665542" y="435377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17, 2027</a:t>
            </a:r>
          </a:p>
        </p:txBody>
      </p:sp>
      <p:sp>
        <p:nvSpPr>
          <p:cNvPr id="196" name="OTLSHAPE_M_852c225338b44b15883779d834d018f7_Title">
            <a:extLst>
              <a:ext uri="{FF2B5EF4-FFF2-40B4-BE49-F238E27FC236}">
                <a16:creationId xmlns:a16="http://schemas.microsoft.com/office/drawing/2014/main" id="{3FA6FDCC-75D7-D5BB-EE64-8EFA1A650DCB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5619602" y="679302"/>
            <a:ext cx="54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1200" cap="none" spc="-1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TG3</a:t>
            </a:r>
          </a:p>
        </p:txBody>
      </p:sp>
      <p:sp>
        <p:nvSpPr>
          <p:cNvPr id="197" name="OTLSHAPE_M_852c225338b44b15883779d834d018f7_Date">
            <a:extLst>
              <a:ext uri="{FF2B5EF4-FFF2-40B4-BE49-F238E27FC236}">
                <a16:creationId xmlns:a16="http://schemas.microsoft.com/office/drawing/2014/main" id="{8AA8FD80-9DE0-5BBC-48A7-4D70D638BBEB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5619602" y="849820"/>
            <a:ext cx="622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000" b="0" i="0" u="none" strike="noStrike" kern="1200" cap="none" spc="-6" normalizeH="0" baseline="0" noProof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2, 2026</a:t>
            </a:r>
          </a:p>
        </p:txBody>
      </p:sp>
      <p:sp>
        <p:nvSpPr>
          <p:cNvPr id="55" name="OTLSHAPE_M_951b60d1ca7b47acaaf2d71df281a755_Variance" hidden="1">
            <a:extLst>
              <a:ext uri="{FF2B5EF4-FFF2-40B4-BE49-F238E27FC236}">
                <a16:creationId xmlns:a16="http://schemas.microsoft.com/office/drawing/2014/main" id="{5463D0C0-0E5A-2C7F-41A3-50830751267E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56" name="OTLSHAPE_M_aef32c30126c457290b9a69880c1852d_Variance" hidden="1">
            <a:extLst>
              <a:ext uri="{FF2B5EF4-FFF2-40B4-BE49-F238E27FC236}">
                <a16:creationId xmlns:a16="http://schemas.microsoft.com/office/drawing/2014/main" id="{86D6ED08-30AC-E2ED-C084-E2A464BB5CBF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-271993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57" name="OTLSHAPE_M_852c225338b44b15883779d834d018f7_Variance" hidden="1">
            <a:extLst>
              <a:ext uri="{FF2B5EF4-FFF2-40B4-BE49-F238E27FC236}">
                <a16:creationId xmlns:a16="http://schemas.microsoft.com/office/drawing/2014/main" id="{FD78CB6E-D0AF-8311-0F04-4261D0B87870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120301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D8AB6C61-7BD7-9BDF-63C8-05C3F7456FCC}"/>
              </a:ext>
            </a:extLst>
          </p:cNvPr>
          <p:cNvSpPr txBox="1">
            <a:spLocks/>
          </p:cNvSpPr>
          <p:nvPr/>
        </p:nvSpPr>
        <p:spPr>
          <a:xfrm>
            <a:off x="1020576" y="111690"/>
            <a:ext cx="9360000" cy="65733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kern="1200">
                <a:solidFill>
                  <a:srgbClr val="66666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TREX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Critical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 </a:t>
            </a: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egoe UI Light"/>
                <a:ea typeface="+mj-ea"/>
                <a:cs typeface="+mj-cs"/>
              </a:rPr>
              <a:t>Paths </a:t>
            </a: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egoe UI Light"/>
              <a:ea typeface="+mj-ea"/>
              <a:cs typeface="+mj-cs"/>
            </a:endParaRPr>
          </a:p>
        </p:txBody>
      </p:sp>
      <p:sp>
        <p:nvSpPr>
          <p:cNvPr id="23" name="Platshållare för text 4">
            <a:extLst>
              <a:ext uri="{FF2B5EF4-FFF2-40B4-BE49-F238E27FC236}">
                <a16:creationId xmlns:a16="http://schemas.microsoft.com/office/drawing/2014/main" id="{9AFDAC8B-F6E5-18FF-6D2C-382DE6D601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7698" y="736004"/>
            <a:ext cx="9360000" cy="507076"/>
          </a:xfrm>
        </p:spPr>
        <p:txBody>
          <a:bodyPr/>
          <a:lstStyle/>
          <a:p>
            <a:r>
              <a:rPr lang="sv-SE" sz="1600" dirty="0"/>
              <a:t>Data from P6 </a:t>
            </a:r>
            <a:r>
              <a:rPr lang="sv-SE" sz="1600" dirty="0" err="1"/>
              <a:t>March</a:t>
            </a:r>
            <a:r>
              <a:rPr lang="sv-SE" sz="1600" dirty="0"/>
              <a:t> 2026 </a:t>
            </a:r>
            <a:r>
              <a:rPr lang="sv-SE" sz="1600" dirty="0" err="1"/>
              <a:t>lockdown</a:t>
            </a:r>
            <a:endParaRPr lang="en-GB" sz="1600" dirty="0"/>
          </a:p>
        </p:txBody>
      </p:sp>
      <p:cxnSp>
        <p:nvCxnSpPr>
          <p:cNvPr id="106" name="Rak koppling 105">
            <a:extLst>
              <a:ext uri="{FF2B5EF4-FFF2-40B4-BE49-F238E27FC236}">
                <a16:creationId xmlns:a16="http://schemas.microsoft.com/office/drawing/2014/main" id="{BA4D7DFF-66B6-CA43-DB26-84E70CBCEF0E}"/>
              </a:ext>
            </a:extLst>
          </p:cNvPr>
          <p:cNvCxnSpPr>
            <a:cxnSpLocks/>
          </p:cNvCxnSpPr>
          <p:nvPr/>
        </p:nvCxnSpPr>
        <p:spPr>
          <a:xfrm flipH="1">
            <a:off x="9412353" y="1641305"/>
            <a:ext cx="26344" cy="4781555"/>
          </a:xfrm>
          <a:prstGeom prst="line">
            <a:avLst/>
          </a:prstGeom>
          <a:ln w="19050" cap="flat" cmpd="sng" algn="ctr">
            <a:solidFill>
              <a:schemeClr val="bg1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0" name="textruta 23">
            <a:extLst>
              <a:ext uri="{FF2B5EF4-FFF2-40B4-BE49-F238E27FC236}">
                <a16:creationId xmlns:a16="http://schemas.microsoft.com/office/drawing/2014/main" id="{95E17CC3-A620-6ED2-62E5-0C08E8F2EFF1}"/>
              </a:ext>
            </a:extLst>
          </p:cNvPr>
          <p:cNvSpPr txBox="1"/>
          <p:nvPr/>
        </p:nvSpPr>
        <p:spPr>
          <a:xfrm>
            <a:off x="90900" y="5631795"/>
            <a:ext cx="5626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Design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CDR approval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Procurement and Manufacturing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FAT closure of open points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Installation and Commissioning phase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ends at SAT approval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TF: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number days of </a:t>
            </a: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total float </a:t>
            </a: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to Instrument’s TG5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4975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A2F7A-D107-D7ED-C8B7-E6B6A4511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8FCD1-F2CB-3BCC-EE7C-4217CBD25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Evaluation of TG5 deferral candidates</a:t>
            </a:r>
            <a:br>
              <a:rPr lang="en-GB" dirty="0"/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F949C-F2B3-D269-AC53-DA29AEC9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TREX ACCELERATION WORKSHOP</a:t>
            </a:r>
            <a:endParaRPr lang="sv-S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4D54D2-2486-DAE2-71E4-FC5C1977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83078-D760-1647-8B80-66BA8B52336D}" type="slidenum">
              <a:rPr lang="sv-SE" smtClean="0"/>
              <a:t>8</a:t>
            </a:fld>
            <a:endParaRPr lang="sv-S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949A8BB-138F-1A1B-1F07-897D0FDD8F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95647" y="1143000"/>
            <a:ext cx="10042073" cy="4375520"/>
          </a:xfrm>
        </p:spPr>
        <p:txBody>
          <a:bodyPr/>
          <a:lstStyle/>
          <a:p>
            <a:pPr lvl="3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Some of the beam monitors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Pol analyser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Commissioning of polariser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MG boxes 2+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chemeClr val="bg1"/>
                </a:solidFill>
              </a:rPr>
              <a:t>Any other candidates?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CEBE38-8A33-A5D5-757D-04C387652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2026-03-29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031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5LTAxVDAwOjAwOjAwWiIsIkVuZERhdGUiOiIyMDI3LTAxLTI2VDIzOjU5OjAwWiIsIlBlcmNlbnRhZ2VDb21wbGV0ZSI6bnVsbCwiU3R5bGUiOnsiJGlkIjoiNyIsIlNoYXBlIjox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MyIi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TUzLCJSIjowLCJHIjowLCJCIjowfX0sIklzVmlzaWJsZSI6dHJ1ZSwiV2lkdGgiOjAuMCwiSGVpZ2h0IjowLjAsIkJvcmRlclN0eWxlIjp7IiRpZCI6IjM4IiwiTGluZUNvbG9yIjpudWxsLCJMaW5lV2VpZ2h0IjowLjAsIkxpbmVUeXBlIjowLCJQYXJlbnRTdHlsZSI6bnVsbH0sIlBhcmVudFN0eWxlIjpudWxsfSwiTWFyZ2luIjp7IiRpZCI6IjM5IiwiVG9wIjowLjAsIkxlZnQiOjAuMCwiUmlnaHQiOjAuMCwiQm90dG9tIjowLjB9LCJQYWRkaW5nIjp7IiRpZCI6IjQwIiwiVG9wIjowLjAsIkxlZnQiOjAuMCwiUmlnaHQiOjAuMCwiQm90dG9tIjowLjB9LCJCYWNrZ3JvdW5kIjpudWxsLCJJc1Zpc2libGUiOnRydWUsIldpZHRoIjowLjAsIkhlaWdodCI6MC4wLCJCb3JkZXJTdHlsZSI6bnVsbCwiUGFyZW50U3R5bGUiOm51bGx9LCJTaGFwZVN0eWxlIjp7IiRpZCI6IjQxIiwiTWFyZ2luIjp7IiRpZCI6IjQyIiwiVG9wIjowLjAsIkxlZnQiOjQuMCwiUmlnaHQiOjQuMCwiQm90dG9tIjowLjB9LCJQYWRkaW5nIjp7IiRpZCI6IjQzIiwiVG9wIjowLjAsIkxlZnQiOjAuMCwiUmlnaHQiOjAuMCwiQm90dG9tIjowLjB9LCJCYWNrZ3JvdW5kIjp7IiRpZCI6IjQ0IiwiQ29sb3IiOnsiJGlkIjoiNDUiLCJBIjoyNTUsIlIiOjIzMywiRyI6MTEzLCJCIjo1MH19LCJJc1Zpc2libGUiOnRydWUsIldpZHRoIjowLjAsIkhlaWdodCI6MTAuMCwiQm9yZGVyU3R5bGUiOnsiJGlkIjoiNDYiLCJMaW5lQ29sb3IiOnsiJGlkIjoiNDciLCIkdHlwZSI6Ik5MUkUuQ29tbW9uLkRvbS5Tb2xpZENvbG9yQnJ1c2gsIE5MUkUuQ29tbW9uIiwiQ29sb3IiOnsiJGlkIjoiNDgiLCJBIjoyNTUsIlIiOjIzNCwiRyI6MjIsIkIiOjMwfX0sIkxpbmVXZWlnaHQiOjAuMCwiTGluZVR5cGUiOjAsIlBhcmVudFN0eWxlIjpudWxsfSwiUGFyZW50U3R5bGUiOm51bGx9LCJUaXRsZVN0eWxlIjp7IiRpZCI6IjQ5IiwiRm9udFNldHRpbmdzIjp7IiRpZCI6IjUwIiwiRm9udFNpemUiOjExLCJGb250TmFtZSI6IkNhbGlicmkiLCJJc0JvbGQiOmZhbHNlLCJJc0l0YWxpYyI6ZmFsc2UsIklzVW5kZXJsaW5lZCI6ZmFsc2UsIlBhcmVudFN0eWxlIjpudWxsfSwiQXV0b1NpemUiOjAsIkZvcmVncm91bmQiOnsiJGlkIjoiNTEiLCJDb2xvciI6eyIkaWQiOiI1Mi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RhdGVTdHlsZSI6eyIkaWQiOiI1OCIsIkZvbnRTZXR0aW5ncyI6eyIkaWQiOiI1OSIsIkZvbnRTaXplIjoxMCwiRm9udE5hbWUiOiJDYWxpYnJpIiwiSXNCb2xkIjpmYWxzZSwiSXNJdGFsaWMiOmZhbHNlLCJJc1VuZGVybGluZWQiOmZhbHNlLCJQYXJlbnRTdHlsZSI6bnVsbH0sIkF1dG9TaXplIjowLCJGb3JlZ3JvdW5kIjp7IiRpZCI6IjYwIiwiQ29sb3IiOnsiJGlkIjoiNj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IiLCJUb3AiOjAuMCwiTGVmdCI6MC4wLCJSaWdodCI6MC4wLCJCb3R0b20iOjAuMH0sIlBhZGRpbmciOnsiJGlkIjoiNjMiLCJUb3AiOjAuMCwiTGVmdCI6MC4wLCJSaWdodCI6MC4wLCJCb3R0b20iOjAuMH0sIkJhY2tncm91bmQiOnsiJGlkIjoiNjQiLCJDb2xvciI6eyIkaWQiOiI2NSIsIkEiOjAsIlIiOjI1NSwiRyI6MjU1LCJCIjoyNTV9fSwiSXNWaXNpYmxlIjp0cnVlLCJXaWR0aCI6MC4wLCJIZWlnaHQiOjAuMCwiQm9yZGVyU3R5bGUiOnsiJGlkIjoiNjYiLCJMaW5lQ29sb3IiOm51bGwsIkxpbmVXZWlnaHQiOjAuMCwiTGluZVR5cGUiOjAsIlBhcmVudFN0eWxlIjpudWxsfSwiUGFyZW50U3R5bGUiOm51bGx9LCJEYXRlRm9ybWF0Ijp7IiRpZCI6IjY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4IiwiRm9ybWF0IjowLCJJc1Zpc2libGUiOmZhbHNlLCJMYXN0S25vd25WaXNpYmlsaXR5U3RhdGUiOmZhbHNlfSwiSXNWaXNpYmxlIjp0cnVlLCJWYXJpYW5jZVN0eWxlIjp7IiRpZCI6IjY5IiwiVGV4dFN0eWxlIjp7IiRpZCI6IjcwIiwiRm9udFNldHRpbmdzIjp7IiRpZCI6IjcxIiwiRm9udFNpemUiOjExLCJGb250TmFtZSI6IkNhbGlicmkiLCJJc0JvbGQiOmZhbHNlLCJJc0l0YWxpYyI6ZmFsc2UsIklzVW5kZXJsaW5lZCI6ZmFsc2UsIlBhcmVudFN0eWxlIjpudWxsfSwiQXV0b1NpemUiOjAsIkZvcmVncm91bmQiOnsiJGlkIjoiNzIiLCJDb2xvciI6eyIkaWQiOiI3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CIsIlRvcCI6MC4wLCJMZWZ0IjowLjAsIlJpZ2h0IjowLjAsIkJvdHRvbSI6MC4wfSwiUGFkZGluZyI6eyIkaWQiOiI3NSIsIlRvcCI6MC4wLCJMZWZ0IjowLjAsIlJpZ2h0IjowLjAsIkJvdHRvbSI6MC4wfSwiQmFja2dyb3VuZCI6eyIkaWQiOiI3NiIsIkNvbG9yIjp7IiRpZCI6Ijc3IiwiQSI6MCwiUiI6MCwiRyI6MCwiQiI6MH19LCJJc1Zpc2libGUiOnRydWUsIldpZHRoIjowLjAsIkhlaWdodCI6MC4wLCJCb3JkZXJTdHlsZSI6eyIkaWQiOiI3OCIsIkxpbmVDb2xvciI6bnVsbCwiTGluZVdlaWdodCI6MC4wLCJMaW5lVHlwZSI6MCwiUGFyZW50U3R5bGUiOm51bGx9LCJQYXJlbnRTdHlsZSI6bnVsbH0sIlBhcmVudFN0eWxlIjpudWxsfSwiUGFyZW50U3R5bGUiOm51bGx9LCJJbmRleCI6NCwiU21hcnREdXJhdGlvbkFjdGl2YXRlZCI6ZmFsc2UsIkRhdGVGb3JtYXQiOnsiJHJlZiI6IjY3In0sIldlZWtOdW1iZXJpbmciOnsiJGlkIjoiNzkiLCJGb3JtYXQiOjAsIklzVmlzaWJsZSI6ZmFsc2UsIkxhc3RLbm93blZpc2liaWxpdHlTdGF0ZSI6ZmFsc2V9LCJCYXNlbGluZURhdGEiOnsiJGlkIjoiODAiLCJTdGFydERhdGUiOiIyMDI1LTA5LTAxVDAwOjAwOjAwWiIsIkVuZERhdGUiOiIyMDI3LTAxLTI2VDIzOjU5OjAwWiJ9LCJJZCI6IjRmMTQzMjIwLTIwOTktNDc1ZS1hOTJmLWZlMDI1N2FkZmNkOSIsIkltcG9ydElkIjpudWxsLCJUaXRsZSI6Ik0gQ2hvcHBlcjogTWFudWZhY3R1cmluZyBwaGFzZSAoRlpKKSIsIk5vdGUiOm51bGwsIkh5cGVybGluayI6eyIkaWQiOiI4MSIsIkFkZHJlc3MiOiIiLCJTdWJBZGRyZXNzIjoiIn0sIklzQ2hhbmdlZCI6ZmFsc2UsIklzTmV3IjpmYWxzZX19XSwiX21pbGVzdG9uZXMiOltdLCJJZCI6IjAwMDAwMDAwLTAwMDAtMDAwMC0wMDAwLTAwMDAwMDAwMDAwMCIsIklzU2luZ2xlSXRlbVJvdyI6dHJ1ZX0seyIkaWQiOiI4MiIsIl90YXNrcyI6W3siJGlkIjoiODMiLCJfYXR0YWNoZWRNaWxlc3RvbmVzIjpbXSwiVGFza0RlZmluaXRpb24iOnsiJGlkIjoiODQiLCJHcm91cE5hbWUiOm51bGwsIlN0YXJ0RGF0ZSI6IjIwMjctMDEtMjdUMDA6MDA6MDBaIiwiRW5kRGF0ZSI6IjIwMjctMDYtMDdUMjM6NTk6MDBaIiwiUGVyY2VudGFnZUNvbXBsZXRlIjpudWxsLCJTdHlsZSI6eyIkaWQiOiI4NSIsIlNoYXBlIjoxLCJTaGFwZVRoaWNrbmVzcyI6MC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OTAiLCJUb3AiOjAuMCwiTGVmdCI6MC4wLCJSaWdodCI6MC4wLCJCb3R0b20iOjAuMH0sIlBhZGRpbmciOnsiJGlkIjoiOTEiLCJUb3AiOjAuMCwiTGVmdCI6MC4wLCJSaWdodCI6MC4wLCJCb3R0b20iOjAuMH0sIkJhY2tncm91bmQiOnsiJGlkIjoiOTIiLCJDb2xvciI6eyIkaWQiOiI5MyIsIkEiOjg5LCJSIjowLCJHIjowLCJCIjowfX0sIklzVmlzaWJsZSI6dHJ1ZSwiV2lkdGgiOjAuMCwiSGVpZ2h0IjowLjAsIkJvcmRlclN0eWxlIjp7IiRpZCI6Ijk0IiwiTGluZUNvbG9yIjpudWxsLCJMaW5lV2VpZ2h0IjowLjAsIkxpbmVUeXBlIjowLCJQYXJlbnRTdHlsZSI6bnVsbH0sIlBhcmVudFN0eWxlIjpudWxsfSwiRHVyYXRpb25TdHlsZSI6eyIkaWQiOiI5NSIsIkZvbnRTZXR0aW5ncyI6eyIkaWQiOiI5NiIsIkZvbnRTaXplIjoxMCwiRm9udE5hbWUiOiJDYWxpYnJpIiwiSXNCb2xkIjpmYWxzZSwiSXNJdGFsaWMiOmZhbHNlLCJJc1VuZGVybGluZWQiOmZhbHNlLCJQYXJlbnRTdHlsZSI6bnVsbH0sIkF1dG9TaXplIjowLCJGb3JlZ3JvdW5kIjp7IiRpZCI6Ijk3IiwiQ29sb3IiOnsiJGlkIjoiOT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5OSIsIlRvcCI6MC4wLCJMZWZ0IjowLjAsIlJpZ2h0IjowLjAsIkJvdHRvbSI6MC4wfSwiUGFkZGluZyI6eyIkaWQiOiIxMDAiLCJUb3AiOjAuMCwiTGVmdCI6MC4wLCJSaWdodCI6MC4wLCJCb3R0b20iOjAuMH0sIkJhY2tncm91bmQiOnsiJGlkIjoiMTAxIiwiQ29sb3IiOnsiJGlkIjoiMTAyIiwiQSI6MjU1LCJSIjoyMzcsIkciOjEyNSwiQiI6NDl9fSwiSXNWaXNpYmxlIjp0cnVlLCJXaWR0aCI6MC4wLCJIZWlnaHQiOjAuMCwiQm9yZGVyU3R5bGUiOnsiJGlkIjoiMTAzIiwiTGluZUNvbG9yIjpudWxsLCJMaW5lV2VpZ2h0IjowLjAsIkxpbmVUeXBlIjowLCJQYXJlbnRTdHlsZSI6bnVsbH0sIlBhcmVudFN0eWxlIjpudWxsfSwiSG9yaXpvbnRhbENvbm5lY3RvclN0eWxlIjp7IiRpZCI6IjEwNCIsIkxpbmVDb2xvciI6eyIkaWQiOiIxMDUiLCIkdHlwZSI6Ik5MUkUuQ29tbW9uLkRvbS5Tb2xpZENvbG9yQnJ1c2gsIE5MUkUuQ29tbW9uIiwiQ29sb3IiOnsiJGlkIjoiMTA2IiwiQSI6MjU1LCJSIjowLCJHIjowLCJCIjowfX0sIkxpbmVXZWlnaHQiOjAuMCwiTGluZVR5cGUiOjAsIlBhcmVudFN0eWxlIjpudWxsfSwiVmVydGljYWxDb25uZWN0b3JTdHlsZSI6eyIkaWQiOiIxMDciLCJMaW5lQ29sb3IiOnsiJGlkIjoiMTA4IiwiJHR5cGUiOiJOTFJFLkNvbW1vbi5Eb20uU29saWRDb2xvckJydXNoLCBOTFJFLkNvbW1vbiIsIkNvbG9yIjp7IiRpZCI6IjEw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EwIiwiU2hhcGVTdHlsZSI6eyIkaWQiOiIxMTEiLCJNYXJnaW4iOnsiJGlkIjoiMTEyIiwiVG9wIjowLjAsIkxlZnQiOjAuMCwiUmlnaHQiOjAuMCwiQm90dG9tIjowLjB9LCJQYWRkaW5nIjp7IiRpZCI6IjExMyIsIlRvcCI6MC4wLCJMZWZ0IjowLjAsIlJpZ2h0IjowLjAsIkJvdHRvbSI6MC4wfSwiQmFja2dyb3VuZCI6eyIkaWQiOiIxMTQiLCJDb2xvciI6eyIkaWQiOiIxMTUiLCJBIjoxNTMsIlIiOjAsIkciOjAsIkIiOjB9fSwiSXNWaXNpYmxlIjp0cnVlLCJXaWR0aCI6MC4wLCJIZWlnaHQiOjAuMCwiQm9yZGVyU3R5bGUiOnsiJGlkIjoiMTE2IiwiTGluZUNvbG9yIjpudWxsLCJMaW5lV2VpZ2h0IjowLjAsIkxpbmVUeXBlIjowLCJQYXJlbnRTdHlsZSI6bnVsbH0sIlBhcmVudFN0eWxlIjpudWxsfSwiTWFyZ2luIjp7IiRpZCI6IjExNyIsIlRvcCI6MC4wLCJMZWZ0IjowLjAsIlJpZ2h0IjowLjAsIkJvdHRvbSI6MC4wfSwiUGFkZGluZyI6eyIkaWQiOiIxMTgiLCJUb3AiOjAuMCwiTGVmdCI6MC4wLCJSaWdodCI6MC4wLCJCb3R0b20iOjAuMH0sIkJhY2tncm91bmQiOm51bGwsIklzVmlzaWJsZSI6dHJ1ZSwiV2lkdGgiOjAuMCwiSGVpZ2h0IjowLjAsIkJvcmRlclN0eWxlIjpudWxsLCJQYXJlbnRTdHlsZSI6bnVsbH0sIlNoYXBlU3R5bGUiOnsiJGlkIjoiMTE5IiwiTWFyZ2luIjp7IiRpZCI6IjEyMCIsIlRvcCI6MC4wLCJMZWZ0Ijo0LjAsIlJpZ2h0Ijo0LjAsIkJvdHRvbSI6MC4wfSwiUGFkZGluZyI6eyIkaWQiOiIxMjEiLCJUb3AiOjAuMCwiTGVmdCI6MC4wLCJSaWdodCI6MC4wLCJCb3R0b20iOjAuMH0sIkJhY2tncm91bmQiOnsiJGlkIjoiMTIyIiwiQ29sb3IiOnsiJGlkIjoiMTIzIiwiQSI6MjU1LCJSIjoyMzMsIkciOjExMywiQiI6NTB9fSwiSXNWaXNpYmxlIjp0cnVlLCJXaWR0aCI6MC4wLCJIZWlnaHQiOjEwLjAsIkJvcmRlclN0eWxlIjp7IiRpZCI6IjEyNCIsIkxpbmVDb2xvciI6eyIkaWQiOiIxMjUiLCIkdHlwZSI6Ik5MUkUuQ29tbW9uLkRvbS5Tb2xpZENvbG9yQnJ1c2gsIE5MUkUuQ29tbW9uIiwiQ29sb3IiOnsiJGlkIjoiMTI2IiwiQSI6MjU1LCJSIjoyMzQsIkciOjIyLCJCIjozMH19LCJMaW5lV2VpZ2h0IjowLjAsIkxpbmVUeXBlIjowLCJQYXJlbnRTdHlsZSI6bnVsbH0sIlBhcmVudFN0eWxlIjpudWxsfSwiVGl0bGVTdHlsZSI6eyIkaWQiOiIxMjciLCJGb250U2V0dGluZ3MiOnsiJGlkIjoiMTI4IiwiRm9udFNpemUiOjExLCJGb250TmFtZSI6IkNhbGlicmkiLCJJc0JvbGQiOmZhbHNlLCJJc0l0YWxpYyI6ZmFsc2UsIklzVW5kZXJsaW5lZCI6ZmFsc2UsIlBhcmVudFN0eWxlIjpudWxsfSwiQXV0b1NpemUiOjAsIkZvcmVncm91bmQiOnsiJGlkIjoiMTI5IiwiQ29sb3IiOnsiJGlkIjoiMTMw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zMSIsIlRvcCI6MC4wLCJMZWZ0IjowLjAsIlJpZ2h0IjowLjAsIkJvdHRvbSI6MC4wfSwiUGFkZGluZyI6eyIkaWQiOiIxMzIiLCJUb3AiOjAuMCwiTGVmdCI6MC4wLCJSaWdodCI6MC4wLCJCb3R0b20iOjAuMH0sIkJhY2tncm91bmQiOnsiJGlkIjoiMTMzIiwiQ29sb3IiOnsiJGlkIjoiMTM0IiwiQSI6MCwiUiI6MjU1LCJHIjoyNTUsIkIiOjI1NX19LCJJc1Zpc2libGUiOnRydWUsIldpZHRoIjowLjAsIkhlaWdodCI6MC4wLCJCb3JkZXJTdHlsZSI6eyIkaWQiOiIxMzUiLCJMaW5lQ29sb3IiOm51bGwsIkxpbmVXZWlnaHQiOjAuMCwiTGluZVR5cGUiOjAsIlBhcmVudFN0eWxlIjpudWxsfSwiUGFyZW50U3R5bGUiOm51bGx9LCJEYXRlU3R5bGUiOnsiJGlkIjoiMTM2IiwiRm9udFNldHRpbmdzIjp7IiRpZCI6IjEzNyIsIkZvbnRTaXplIjoxMCwiRm9udE5hbWUiOiJDYWxpYnJpIiwiSXNCb2xkIjpmYWxzZSwiSXNJdGFsaWMiOmZhbHNlLCJJc1VuZGVybGluZWQiOmZhbHNlLCJQYXJlbnRTdHlsZSI6bnVsbH0sIkF1dG9TaXplIjowLCJGb3JlZ3JvdW5kIjp7IiRpZCI6IjEzOCIsIkNvbG9yIjp7IiRpZCI6IjEzO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DAiLCJUb3AiOjAuMCwiTGVmdCI6MC4wLCJSaWdodCI6MC4wLCJCb3R0b20iOjAuMH0sIlBhZGRpbmciOnsiJGlkIjoiMTQxIiwiVG9wIjowLjAsIkxlZnQiOjAuMCwiUmlnaHQiOjAuMCwiQm90dG9tIjowLjB9LCJCYWNrZ3JvdW5kIjp7IiRpZCI6IjE0MiIsIkNvbG9yIjp7IiRpZCI6IjE0MyIsIkEiOjAsIlIiOjI1NSwiRyI6MjU1LCJCIjoyNTV9fSwiSXNWaXNpYmxlIjp0cnVlLCJXaWR0aCI6MC4wLCJIZWlnaHQiOjAuMCwiQm9yZGVyU3R5bGUiOnsiJGlkIjoiMTQ0IiwiTGluZUNvbG9yIjpudWxsLCJMaW5lV2VpZ2h0IjowLjAsIkxpbmVUeXBlIjowLCJQYXJlbnRTdHlsZSI6bnVsbH0sIlBhcmVudFN0eWxlIjpudWxsfSwiRGF0ZUZvcm1hdCI6eyIkaWQiOiIxND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2IiwiRm9ybWF0IjowLCJJc1Zpc2libGUiOmZhbHNlLCJMYXN0S25vd25WaXNpYmlsaXR5U3RhdGUiOmZhbHNlfSwiSXNWaXNpYmxlIjp0cnVlLCJWYXJpYW5jZVN0eWxlIjp7IiRpZCI6IjE0NyIsIlRleHRTdHlsZSI6eyIkaWQiOiIxNDgiLCJGb250U2V0dGluZ3MiOnsiJGlkIjoiMTQ5IiwiRm9udFNpemUiOjExLCJGb250TmFtZSI6IkNhbGlicmkiLCJJc0JvbGQiOmZhbHNlLCJJc0l0YWxpYyI6ZmFsc2UsIklzVW5kZXJsaW5lZCI6ZmFsc2UsIlBhcmVudFN0eWxlIjpudWxsfSwiQXV0b1NpemUiOjAsIkZvcmVncm91bmQiOnsiJGlkIjoiMTUwIiwiQ29sb3IiOnsiJGlkIjoiMTU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GlkIjoiMTU1IiwiQSI6MCwiUiI6MCwiRyI6MCwiQiI6MH19LCJJc1Zpc2libGUiOnRydWUsIldpZHRoIjowLjAsIkhlaWdodCI6MC4wLCJCb3JkZXJTdHlsZSI6eyIkaWQiOiIxNTYiLCJMaW5lQ29sb3IiOm51bGwsIkxpbmVXZWlnaHQiOjAuMCwiTGluZVR5cGUiOjAsIlBhcmVudFN0eWxlIjpudWxsfSwiUGFyZW50U3R5bGUiOm51bGx9LCJQYXJlbnRTdHlsZSI6bnVsbH0sIlBhcmVudFN0eWxlIjpudWxsfSwiSW5kZXgiOjUsIlNtYXJ0RHVyYXRpb25BY3RpdmF0ZWQiOmZhbHNlLCJEYXRlRm9ybWF0Ijp7IiRyZWYiOiIxNDUifSwiV2Vla051bWJlcmluZyI6eyIkaWQiOiIxNTciLCJGb3JtYXQiOjAsIklzVmlzaWJsZSI6ZmFsc2UsIkxhc3RLbm93blZpc2liaWxpdHlTdGF0ZSI6ZmFsc2V9LCJCYXNlbGluZURhdGEiOnsiJGlkIjoiMTU4IiwiU3RhcnREYXRlIjoiMjAyNy0wMS0yN1QwMDowMDowMFoiLCJFbmREYXRlIjoiMjAyNy0wNi0wN1QyMzo1OTowMFoifSwiSWQiOiIwZWRiYTA4Yi0zMzAxLTRhY2EtYjkwOS0wMjBjZjhlNmEwM2IiLCJJbXBvcnRJZCI6bnVsbCwiVGl0bGUiOiJNIENob3BwZXIgOiBJbnN0YWxsYXRpb24gYW5kIENvbW1pc3Npb25pbmcgcGhhc2UgKEZaSikiLCJOb3RlIjpudWxsLCJIeXBlcmxpbmsiOnsiJGlkIjoiMTU5IiwiQWRkcmVzcyI6IiIsIlN1YkFkZHJlc3MiOiIifSwiSXNDaGFuZ2VkIjpmYWxzZSwiSXNOZXciOmZhbHNlfX1dLCJfbWlsZXN0b25lcyI6W10sIklkIjoiMDAwMDAwMDAtMDAwMC0wMDAwLTAwMDAtMDAwMDAwMDAwMDAwIiwiSXNTaW5nbGVJdGVtUm93Ijp0cnVlfV0sIkluZGV4IjozLCJJZCI6ImU0ZWFkMTBmLTA0YzctNGNmZC04ZjU1LTFkMDZmM2NlNDNmOSIsIkhlYWRlclRleHQiOm51bGwsIklzRGVmYXVsdCI6dHJ1ZSwiU3R5bGUiOnsiJGlkIjoiMTYwIiwiSGVhZGVyU3R5bGUiOnsiJGlkIjoiMTYxIiwiVGV4dFN0eWxlIjp7IiRpZCI6IjE2MiIsIkZvbnRTZXR0aW5ncyI6eyIkaWQiOiIxNjMiLCJGb250U2l6ZSI6MTEsIkZvbnROYW1lIjoiQ2FsaWJyaSIsIklzQm9sZCI6ZmFsc2UsIklzSXRhbGljIjpmYWxzZSwiSXNVbmRlcmxpbmVkIjpmYWxzZSwiUGFyZW50U3R5bGUiOm51bGx9LCJBdXRvU2l6ZSI6MiwiRm9yZWdyb3VuZCI6eyIkaWQiOiIxNjQiLCJDb2xvciI6eyIkaWQiOiIxNj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jYiLCJUb3AiOjAuMCwiTGVmdCI6MC4wLCJSaWdodCI6MC4wLCJCb3R0b20iOjAuMH0sIlBhZGRpbmciOnsiJGlkIjoiMTY3IiwiVG9wIjowLjAsIkxlZnQiOjAuMCwiUmlnaHQiOjAuMCwiQm90dG9tIjowLjB9LCJCYWNrZ3JvdW5kIjp7IiRpZCI6IjE2OCIsIkNvbG9yIjp7IiRpZCI6IjE2OSIsIkEiOjI1NSwiUiI6MCwiRyI6MCwiQiI6MH19LCJJc1Zpc2libGUiOnRydWUsIldpZHRoIjowLjAsIkhlaWdodCI6MC4wLCJCb3JkZXJTdHlsZSI6bnVsbCwiUGFyZW50U3R5bGUiOm51bGx9LCJSZWN0YW5nbGVTdHlsZSI6eyIkaWQiOiIxNzAiLCJNYXJnaW4iOnsiJGlkIjoiMTcxIiwiVG9wIjowLjAsIkxlZnQiOjAuMCwiUmlnaHQiOjAuMCwiQm90dG9tIjowLjB9LCJQYWRkaW5nIjp7IiRpZCI6IjE3MiIsIlRvcCI6MC4wLCJMZWZ0IjowLjAsIlJpZ2h0IjowLjAsIkJvdHRvbSI6MC4wfSwiQmFja2dyb3VuZCI6eyIkaWQiOiIxNzMiLCJDb2xvciI6eyIkaWQiOiIxNzQiLCJBIjo2MywiUiI6MjMzLCJHIjoxMTMsIkIiOjUwfX0sIklzVmlzaWJsZSI6dHJ1ZSwiV2lkdGgiOjAuMCwiSGVpZ2h0IjowLjAsIkJvcmRlclN0eWxlIjp7IiRpZCI6IjE3NSIsIkxpbmVDb2xvciI6eyIkaWQiOiIxNzYiLCIkdHlwZSI6Ik5MUkUuQ29tbW9uLkRvbS5Tb2xpZENvbG9yQnJ1c2gsIE5MUkUuQ29tbW9uIiwiQ29sb3IiOnsiJGlkIjoiMTc3IiwiQSI6MjU1LCJSIjoyNTUsIkciOjI1NSwiQiI6MjU1fX0sIkxpbmVXZWlnaHQiOjAuMCwiTGluZVR5cGUiOjAsIlBhcmVudFN0eWxlIjpudWxsfSwiUGFyZW50U3R5bGUiOm51bGx9LCJNYXJnaW4iOnsiJGlkIjoiMTc4IiwiVG9wIjowLjAsIkxlZnQiOjAuMCwiUmlnaHQiOjAuMCwiQm90dG9tIjowLjB9LCJQYWRkaW5nIjp7IiRpZCI6IjE3OSIsIlRvcCI6MC4wLCJMZWZ0IjowLjAsIlJpZ2h0IjowLjAsIkJvdHRvbSI6MC4wfSwiQmFja2dyb3VuZCI6bnVsbCwiSXNWaXNpYmxlIjp0cnVlLCJXaWR0aCI6MC4wLCJIZWlnaHQiOjAuMCwiQm9yZGVyU3R5bGUiOm51bGwsIlBhcmVudFN0eWxlIjpudWxsfSwiQmFja2dyb3VuZFN0eWxlIjp7IiRpZCI6IjE4MCIsIk1hcmdpbiI6eyIkaWQiOiIxODEiLCJUb3AiOjAuMCwiTGVmdCI6MC4wLCJSaWdodCI6MC4wLCJCb3R0b20iOjAuMH0sIlBhZGRpbmciOnsiJGlkIjoiMTgyIiwiVG9wIjowLjAsIkxlZnQiOjAuMCwiUmlnaHQiOjAuMCwiQm90dG9tIjowLjB9LCJCYWNrZ3JvdW5kIjp7IiRpZCI6IjE4MyIsIkNvbG9yIjp7IiRpZCI6IjE4NCIsIkEiOjUxLCJSIjoyMDAsIkciOjIwMCwiQiI6MjAwfX0sIklzVmlzaWJsZSI6dHJ1ZSwiV2lkdGgiOjAuMCwiSGVpZ2h0IjowLjAsIkJvcmRlclN0eWxlIjp7IiRpZCI6IjE4NSIsIkxpbmVDb2xvciI6eyIkaWQiOiIxODYiLCIkdHlwZSI6Ik5MUkUuQ29tbW9uLkRvbS5Tb2xpZENvbG9yQnJ1c2gsIE5MUkUuQ29tbW9uIiwiQ29sb3IiOnsiJGlkIjoiMTg3IiwiQSI6MjU1LCJSIjoyMzQsIkciOjIyLCJCIjozMH19LCJMaW5lV2VpZ2h0IjowLjAsIkxpbmVUeXBlIjowLCJQYXJlbnRTdHlsZSI6bnVsbH0sIlBhcmVudFN0eWxlIjpudWxsfSwiTWFyZ2luIjp7IiRpZCI6IjE4OCIsIlRvcCI6MC4wLCJMZWZ0IjowLjAsIlJpZ2h0IjowLjAsIkJvdHRvbSI6MC4wfSwiUGFkZGluZyI6eyIkaWQiOiIxODkiLCJUb3AiOjAuMCwiTGVmdCI6MC4wLCJSaWdodCI6MC4wLCJCb3R0b20iOjAuMH0sIklzVmlzaWJsZSI6dHJ1ZSwiV2lkdGgiOjAuMCwiSGVpZ2h0IjowLjAsIkJvcmRlclN0eWxlIjp7IiRpZCI6IjE5MCIsIkxpbmVDb2xvciI6bnVsbCwiTGluZVdlaWdodCI6MC4wLCJMaW5lVHlwZSI6MCwiUGFyZW50U3R5bGUiOm51bGx9LCJQYXJlbnRTdHlsZSI6bnVsbH19XSwiSWQiOiIwMDg0ZTUzNS0zMTZmLTQxMWItOTQwMS1iMGFkYzlmOGIzZmMiLCJJbmRleCI6MywiSGVhZGVyVGV4dCI6Ik5vLiAxIC0gQ3JpdGljYWwgUGF0aCBNIENob3BwZXIgXHJcbigwIGRheXMgVEYpIiwiU3R5bGUiOnsiJGlkIjoiMTkxIiwiU3R5bGVJZCI6Ijk4NTEzZTEwLTU1MWMtNGYzMC1hYzExLWEwNjkwZTkwMzEzNCIsIkhlYWRlclN0eWxlIjp7IiRpZCI6IjE5MiIsIlRleHRJc1ZlcnRpY2FsIjpmYWxzZSwiVGV4dFN0eWxlIjp7IiRpZCI6IjE5MyIsIkZvbnRTZXR0aW5ncyI6eyIkaWQiOiIxOTQiLCJGb250U2l6ZSI6MTEsIkZvbnROYW1lIjoiQ2FsaWJyaSIsIklzQm9sZCI6ZmFsc2UsIklzSXRhbGljIjpmYWxzZSwiSXNVbmRlcmxpbmVkIjpmYWxzZSwiUGFyZW50U3R5bGUiOm51bGx9LCJBdXRvU2l6ZSI6MiwiRm9yZWdyb3VuZCI6eyIkaWQiOiIxOTUiLCJDb2xvciI6eyIkaWQiOiIxOT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OTciLCJUb3AiOjAuMCwiTGVmdCI6MC4wLCJSaWdodCI6MC4wLCJCb3R0b20iOjAuMH0sIlBhZGRpbmciOnsiJGlkIjoiMTk4IiwiVG9wIjowLjAsIkxlZnQiOjAuMCwiUmlnaHQiOjAuMCwiQm90dG9tIjowLjB9LCJCYWNrZ3JvdW5kIjp7IiRpZCI6IjE5OSIsIkNvbG9yIjp7IiRpZCI6IjIwMCIsIkEiOjI1NSwiUiI6MjU1LCJHIjoyNTUsIkIiOjI1NX19LCJJc1Zpc2libGUiOnRydWUsIldpZHRoIjowLjAsIkhlaWdodCI6MC4wLCJCb3JkZXJTdHlsZSI6bnVsbCwiUGFyZW50U3R5bGUiOm51bGx9LCJSZWN0YW5nbGVTdHlsZSI6eyIkaWQiOiIyMDEiLCJNYXJnaW4iOnsiJGlkIjoiMjAyIiwiVG9wIjowLjAsIkxlZnQiOjAuMCwiUmlnaHQiOjAuMCwiQm90dG9tIjowLjB9LCJQYWRkaW5nIjp7IiRpZCI6IjIwMyIsIlRvcCI6MC4wLCJMZWZ0IjowLjAsIlJpZ2h0IjowLjAsIkJvdHRvbSI6MC4wfSwiQmFja2dyb3VuZCI6eyIkaWQiOiIyMDQiLCJDb2xvciI6eyIkaWQiOiIyMDUiLCJBIjoyNTUsIlIiOjIzMywiRyI6MTEzLCJCIjo1MH19LCJJc1Zpc2libGUiOnRydWUsIldpZHRoIjowLjAsIkhlaWdodCI6MC4wLCJCb3JkZXJTdHlsZSI6eyIkaWQiOiIyMDYiLCJMaW5lQ29sb3IiOnsiJGlkIjoiMjA3IiwiJHR5cGUiOiJOTFJFLkNvbW1vbi5Eb20uU29saWRDb2xvckJydXNoLCBOTFJFLkNvbW1vbiIsIkNvbG9yIjp7IiRpZCI6IjIwOCIsIkEiOjI1NSwiUiI6MjU1LCJHIjoyNTUsIkIiOjI1NX19LCJMaW5lV2VpZ2h0IjowLjAsIkxpbmVUeXBlIjowLCJQYXJlbnRTdHlsZSI6bnVsbH0sIlBhcmVudFN0eWxlIjpudWxsfSwiTWFyZ2luIjp7IiRpZCI6IjIwOSIsIlRvcCI6MC4wLCJMZWZ0IjowLjAsIlJpZ2h0IjowLjAsIkJvdHRvbSI6MC4wfSwiUGFkZGluZyI6eyIkaWQiOiIyMTAiLCJUb3AiOjAuMCwiTGVmdCI6MC4wLCJSaWdodCI6MC4wLCJCb3R0b20iOjAuMH0sIkJhY2tncm91bmQiOm51bGwsIklzVmlzaWJsZSI6dHJ1ZSwiV2lkdGgiOjAuMCwiSGVpZ2h0IjowLjAsIkJvcmRlclN0eWxlIjpudWxsLCJQYXJlbnRTdHlsZSI6bnVsbH0sIkJhY2tncm91bmRTdHlsZSI6eyIkaWQiOiIyMTEiLCJNYXJnaW4iOnsiJGlkIjoiMjEyIiwiVG9wIjowLjAsIkxlZnQiOjAuMCwiUmlnaHQiOjAuMCwiQm90dG9tIjowLjB9LCJQYWRkaW5nIjp7IiRpZCI6IjIxMyIsIlRvcCI6MC4wLCJMZWZ0IjowLjAsIlJpZ2h0IjowLjAsIkJvdHRvbSI6MC4wfSwiQmFja2dyb3VuZCI6eyIkaWQiOiIyMTQiLCJDb2xvciI6eyIkaWQiOiIyMTUiLCJBIjo1MSwiUiI6MjAwLCJHIjoyMDAsIkIiOjIwMH19LCJJc1Zpc2libGUiOnRydWUsIldpZHRoIjowLjAsIkhlaWdodCI6MC4wLCJCb3JkZXJTdHlsZSI6eyIkaWQiOiIyMTYiLCJMaW5lQ29sb3IiOnsiJGlkIjoiMjE3IiwiJHR5cGUiOiJOTFJFLkNvbW1vbi5Eb20uU29saWRDb2xvckJydXNoLCBOTFJFLkNvbW1vbiIsIkNvbG9yIjp7IiRpZCI6IjIxOCIsIkEiOjI1NSwiUiI6MjM0LCJHIjoyMiwiQiI6MzB9fSwiTGluZVdlaWdodCI6MC4wLCJMaW5lVHlwZSI6MCwiUGFyZW50U3R5bGUiOm51bGx9LCJQYXJlbnRTdHlsZSI6bnVsbH0sIklzQWJvdmVUaW1lYmFuZCI6ZmFsc2UsIlNwYWNpbmciOjMsIkRlZmF1bHRTd2ltbGFuZVRhc2tTdHlsZSI6eyIkaWQiOiIyMTkiLCIkdHlwZSI6Ik5MUkUuQ29tbW9uLkRvbS5TdHlsZXMuRXhwbGljaXRTZXRhYmxlVGFza1N0eWxlLCBOTFJFLkNvbW1vbiIsIlNoYXBlIjoxLCJTaGFwZVRoaWNrbmVzcyI6MCwiRHVyYXRpb25Gb3JtYXQiOjAsIkluY2x1ZGVOb25Xb3JraW5nRGF5c0luRHVyYXRpb24iOmZhbHNlLCJQZXJjZW50YWdlQ29tcGxldGVTdHlsZSI6eyIkaWQiOiIyMjAiLCJGb250U2V0dGluZ3MiOnsiJGlkIjoiMjIxIiwiRm9udFNpemUiOjEwLCJGb250TmFtZSI6IkNhbGlicmkiLCJJc0JvbGQiOmZhbHNlLCJJc0l0YWxpYyI6ZmFsc2UsIklzVW5kZXJsaW5lZCI6ZmFsc2UsIlBhcmVudFN0eWxlIjpudWxsfSwiQXV0b1NpemUiOjAsIkZvcmVncm91bmQiOnsiJGlkIjoiMjIyIiwiQ29sb3IiOnsiJGlkIjoiMjI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ODksIlIiOjAsIkciOjAsIkIiOjB9fSwiSXNWaXNpYmxlIjp0cnVlLCJXaWR0aCI6MC4wLCJIZWlnaHQiOjAuMCwiQm9yZGVyU3R5bGUiOnsiJGlkIjoiMjI4IiwiTGluZUNvbG9yIjpudWxsLCJMaW5lV2VpZ2h0IjowLjAsIkxpbmVUeXBlIjowLCJQYXJlbnRTdHlsZSI6bnVsbH0sIlBhcmVudFN0eWxlIjpudWxsfSwiRHVyYXRpb25TdHlsZSI6eyIkaWQiOiIyMjkiLCJGb250U2V0dGluZ3MiOnsiJGlkIjoiMjMwIiwiRm9udFNpemUiOjEwLCJGb250TmFtZSI6IkNhbGlicmkiLCJJc0JvbGQiOmZhbHNlLCJJc0l0YWxpYyI6ZmFsc2UsIklzVW5kZXJsaW5lZCI6ZmFsc2UsIlBhcmVudFN0eWxlIjpudWxsfSwiQXV0b1NpemUiOjAsIkZvcmVncm91bmQiOnsiJGlkIjoiMjMxIiwiQ29sb3IiOnsiJGlkIjoiMjM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MzIiwiVG9wIjowLjAsIkxlZnQiOjAuMCwiUmlnaHQiOjAuMCwiQm90dG9tIjowLjB9LCJQYWRkaW5nIjp7IiRpZCI6IjIzNCIsIlRvcCI6MC4wLCJMZWZ0IjowLjAsIlJpZ2h0IjowLjAsIkJvdHRvbSI6MC4wfSwiQmFja2dyb3VuZCI6eyIkaWQiOiIyMzUiLCJDb2xvciI6eyIkaWQiOiIyMzYiLCJBIjoyNTUsIlIiOjIzNywiRyI6MTI1LCJCIjo0OX19LCJJc1Zpc2libGUiOnRydWUsIldpZHRoIjowLjAsIkhlaWdodCI6MC4wLCJCb3JkZXJTdHlsZSI6eyIkaWQiOiIyMzciLCJMaW5lQ29sb3IiOm51bGwsIkxpbmVXZWlnaHQiOjAuMCwiTGluZVR5cGUiOjAsIlBhcmVudFN0eWxlIjpudWxsfSwiUGFyZW50U3R5bGUiOm51bGx9LCJIb3Jpem9udGFsQ29ubmVjdG9yU3R5bGUiOnsiJGlkIjoiMjM4IiwiTGluZUNvbG9yIjp7IiRpZCI6IjIzOSIsIiR0eXBlIjoiTkxSRS5Db21tb24uRG9tLlNvbGlkQ29sb3JCcnVzaCwgTkxSRS5Db21tb24iLCJDb2xvciI6eyIkaWQiOiIyNDAiLCJBIjoyNTUsIlIiOjAsIkciOjAsIkIiOjB9fSwiTGluZVdlaWdodCI6MC4wLCJMaW5lVHlwZSI6MCwiUGFyZW50U3R5bGUiOm51bGx9LCJWZXJ0aWNhbENvbm5lY3RvclN0eWxlIjp7IiRpZCI6IjI0MSIsIkxpbmVDb2xvciI6eyIkaWQiOiIyNDIiLCIkdHlwZSI6Ik5MUkUuQ29tbW9uLkRvbS5Tb2xpZENvbG9yQnJ1c2gsIE5MUkUuQ29tbW9uIiwiQ29sb3IiOnsiJGlkIjoiMjQ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Q0IiwiU2hhcGVTdHlsZSI6eyIkaWQiOiIyNDUiLCJNYXJnaW4iOnsiJGlkIjoiMjQ2IiwiVG9wIjowLjAsIkxlZnQiOjAuMCwiUmlnaHQiOjAuMCwiQm90dG9tIjowLjB9LCJQYWRkaW5nIjp7IiRpZCI6IjI0NyIsIlRvcCI6MC4wLCJMZWZ0IjowLjAsIlJpZ2h0IjowLjAsIkJvdHRvbSI6MC4wfSwiQmFja2dyb3VuZCI6eyIkaWQiOiIyNDgiLCJDb2xvciI6eyIkaWQiOiIyNDkiLCJBIjoxNTMsIlIiOjAsIkciOjAsIkIiOjB9fSwiSXNWaXNpYmxlIjp0cnVlLCJXaWR0aCI6MC4wLCJIZWlnaHQiOjAuMCwiQm9yZGVyU3R5bGUiOnsiJGlkIjoiMjUwIiwiTGluZUNvbG9yIjpudWxsLCJMaW5lV2VpZ2h0IjowLjAsIkxpbmVUeXBlIjowLCJQYXJlbnRTdHlsZSI6bnVsbH0sIlBhcmVudFN0eWxlIjpudWxsfSwiTWFyZ2luIjp7IiRpZCI6IjI1MSIsIlRvcCI6MC4wLCJMZWZ0IjowLjAsIlJpZ2h0IjowLjAsIkJvdHRvbSI6MC4wfSwiUGFkZGluZyI6eyIkaWQiOiIyNTIiLCJUb3AiOjAuMCwiTGVmdCI6MC4wLCJSaWdodCI6MC4wLCJCb3R0b20iOjAuMH0sIkJhY2tncm91bmQiOm51bGwsIklzVmlzaWJsZSI6dHJ1ZSwiV2lkdGgiOjAuMCwiSGVpZ2h0IjowLjAsIkJvcmRlclN0eWxlIjpudWxsLCJQYXJlbnRTdHlsZSI6bnVsbH0sIlNoYXBlU3R5bGUiOnsiJGlkIjoiMjUzIiwiTWFyZ2luIjp7IiRpZCI6IjI1NCIsIlRvcCI6MC4wLCJMZWZ0Ijo0LjAsIlJpZ2h0Ijo0LjAsIkJvdHRvbSI6MC4wfSwiUGFkZGluZyI6eyIkaWQiOiIyNTUiLCJUb3AiOjAuMCwiTGVmdCI6MC4wLCJSaWdodCI6MC4wLCJCb3R0b20iOjAuMH0sIkJhY2tncm91bmQiOnsiJGlkIjoiMjU2IiwiQ29sb3IiOnsiJGlkIjoiMjU3IiwiQSI6MjU1LCJSIjoyMzMsIkciOjExMywiQiI6NTB9fSwiSXNWaXNpYmxlIjp0cnVlLCJXaWR0aCI6MC4wLCJIZWlnaHQiOjEwLjAsIkJvcmRlclN0eWxlIjp7IiRpZCI6IjI1OCIsIkxpbmVDb2xvciI6eyIkaWQiOiIyNTkiLCIkdHlwZSI6Ik5MUkUuQ29tbW9uLkRvbS5Tb2xpZENvbG9yQnJ1c2gsIE5MUkUuQ29tbW9uIiwiQ29sb3IiOnsiJGlkIjoiMjYwIiwiQSI6MjU1LCJSIjoyMzQsIkciOjIyLCJCIjozMH19LCJMaW5lV2VpZ2h0IjowLjAsIkxpbmVUeXBlIjowLCJQYXJlbnRTdHlsZSI6bnVsbH0sIlBhcmVudFN0eWxlIjpudWxsfSwiVGl0bGVTdHlsZSI6eyIkaWQiOiIyNjEiLCJGb250U2V0dGluZ3MiOnsiJGlkIjoiMjYyIiwiRm9udFNpemUiOjExLCJGb250TmFtZSI6IkNhbGlicmkiLCJJc0JvbGQiOmZhbHNlLCJJc0l0YWxpYyI6ZmFsc2UsIklzVW5kZXJsaW5lZCI6ZmFsc2UsIlBhcmVudFN0eWxlIjpudWxsfSwiQXV0b1NpemUiOjAsIkZvcmVncm91bmQiOnsiJGlkIjoiMjYzIiwiQ29sb3IiOnsiJGlkIjoiMjY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2NSIsIlRvcCI6MC4wLCJMZWZ0IjowLjAsIlJpZ2h0IjowLjAsIkJvdHRvbSI6MC4wfSwiUGFkZGluZyI6eyIkaWQiOiIyNjYiLCJUb3AiOjAuMCwiTGVmdCI6MC4wLCJSaWdodCI6MC4wLCJCb3R0b20iOjAuMH0sIkJhY2tncm91bmQiOnsiJGlkIjoiMjY3IiwiQ29sb3IiOnsiJGlkIjoiMjY4IiwiQSI6MjU1LCJSIjowLCJHIjowLCJCIjowfX0sIklzVmlzaWJsZSI6dHJ1ZSwiV2lkdGgiOjAuMCwiSGVpZ2h0IjowLjAsIkJvcmRlclN0eWxlIjp7IiRpZCI6IjI2OSIsIkxpbmVDb2xvciI6bnVsbCwiTGluZVdlaWdodCI6MC4wLCJMaW5lVHlwZSI6MCwiUGFyZW50U3R5bGUiOm51bGx9LCJQYXJlbnRTdHlsZSI6bnVsbH0sIkRhdGVTdHlsZSI6eyIkaWQiOiIyNzAiLCJGb250U2V0dGluZ3MiOnsiJGlkIjoiMjcxIiwiRm9udFNpemUiOjEwLCJGb250TmFtZSI6IkNhbGlicmkiLCJJc0JvbGQiOmZhbHNlLCJJc0l0YWxpYyI6ZmFsc2UsIklzVW5kZXJsaW5lZCI6ZmFsc2UsIlBhcmVudFN0eWxlIjpudWxsfSwiQXV0b1NpemUiOjAsIkZvcmVncm91bmQiOnsiJGlkIjoiMjcyIiwiQ29sb3IiOnsiJGlkIjoiMjc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3NCIsIlRvcCI6MC4wLCJMZWZ0IjowLjAsIlJpZ2h0IjowLjAsIkJvdHRvbSI6MC4wfSwiUGFkZGluZyI6eyIkaWQiOiIyNzUiLCJUb3AiOjAuMCwiTGVmdCI6MC4wLCJSaWdodCI6MC4wLCJCb3R0b20iOjAuMH0sIkJhY2tncm91bmQiOnsiJGlkIjoiMjc2IiwiQ29sb3IiOnsiJGlkIjoiMjc3IiwiQSI6MjU1LCJSIjoxNCwiRyI6NDAsIkIiOjY1fX0sIklzVmlzaWJsZSI6dHJ1ZSwiV2lkdGgiOjAuMCwiSGVpZ2h0IjowLjAsIkJvcmRlclN0eWxlIjp7IiRpZCI6IjI3OCIsIkxpbmVDb2xvciI6bnVsbCwiTGluZVdlaWdodCI6MC4wLCJMaW5lVHlwZSI6MCwiUGFyZW50U3R5bGUiOm51bGx9LCJQYXJlbnRTdHlsZSI6bnVsbH0sIkRhdGVGb3JtYXQiOnsiJGlkIjoiMjc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CIsIkZvcm1hdCI6MCwiSXNWaXNpYmxlIjpmYWxzZSwiTGFzdEtub3duVmlzaWJpbGl0eVN0YXRlIjpmYWxzZX0sIklzVmlzaWJsZSI6dHJ1ZSwiVmFyaWFuY2VTdHlsZSI6eyIkaWQiOiIyODEiLCJUZXh0U3R5bGUiOnsiJGlkIjoiMjgyIiwiRm9udFNldHRpbmdzIjp7IiRpZCI6IjI4MyIsIkZvbnRTaXplIjoxMSwiRm9udE5hbWUiOiJDYWxpYnJpIiwiSXNCb2xkIjpmYWxzZSwiSXNJdGFsaWMiOmZhbHNlLCJJc1VuZGVybGluZWQiOmZhbHNlLCJQYXJlbnRTdHlsZSI6bnVsbH0sIkF1dG9TaXplIjowLCJGb3JlZ3JvdW5kIjp7IiRpZCI6IjI4NCIsIkNvbG9yIjp7IiRpZCI6IjI4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YiLCJUb3AiOjAuMCwiTGVmdCI6MC4wLCJSaWdodCI6MC4wLCJCb3R0b20iOjAuMH0sIlBhZGRpbmciOnsiJGlkIjoiMjg3IiwiVG9wIjowLjAsIkxlZnQiOjAuMCwiUmlnaHQiOjAuMCwiQm90dG9tIjowLjB9LCJCYWNrZ3JvdW5kIjp7IiRpZCI6IjI4OCIsIkNvbG9yIjp7IiRpZCI6IjI4OSIsIkEiOjAsIlIiOjAsIkciOjAsIkIiOjB9fSwiSXNWaXNpYmxlIjp0cnVlLCJXaWR0aCI6MC4wLCJIZWlnaHQiOjAuMCwiQm9yZGVyU3R5bGUiOnsiJGlkIjoiMjkwIiwiTGluZUNvbG9yIjpudWxsLCJMaW5lV2VpZ2h0IjowLjAsIkxpbmVUeXBlIjowLCJQYXJlbnRTdHlsZSI6bnVsbH0sIlBhcmVudFN0eWxlIjpudWxsfSwiUGFyZW50U3R5bGUiOm51bGx9LCJQYXJlbnRTdHlsZSI6bnVsbCwiX2V4cGxpY2l0bHlTZXQiOnsiJGlkIjoiMjkx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kyIiwiU2hhcGUiOjEsIkNvbm5lY3Rvck1hcmdpbiI6eyIkaWQiOiIyOTMiLCJUb3AiOjAuMCwiTGVmdCI6Mi4wLCJSaWdodCI6Mi4wLCJCb3R0b20iOjAuMH0sIkNvbm5lY3RvclN0eWxlIjp7IiRpZCI6IjI5NCIsIkxpbmVDb2xvciI6eyIkaWQiOiIyOTUiLCIkdHlwZSI6Ik5MUkUuQ29tbW9uLkRvbS5Tb2xpZENvbG9yQnJ1c2gsIE5MUkUuQ29tbW9uIiwiQ29sb3IiOnsiJGlkIjoiMjk2IiwiQSI6MTI3LCJSIjoxMjgsIkciOjUzLCJCIjoxNH19LCJMaW5lV2VpZ2h0IjoxLjAsIkxpbmVUeXBlIjowLCJQYXJlbnRTdHlsZSI6bnVsbH0sIklzQmVsb3dUaW1lYmFuZCI6ZmFsc2UsIlBvc2l0aW9uT25UYXNrIjoxLCJIaWRlRGF0ZSI6ZmFsc2UsIlNoYXBlU2l6ZSI6MCwiU3BhY2luZyI6MC4wLCJQYWRkaW5nIjp7IiRpZCI6IjI5NyIsIlRvcCI6NS4wLCJMZWZ0IjozLjAsIlJpZ2h0IjowLjAsIkJvdHRvbSI6Mi4wfSwiU2hhcGVTdHlsZSI6eyIkaWQiOiIyOTgiLCJNYXJnaW4iOnsiJGlkIjoiMjk5IiwiVG9wIjowLjAsIkxlZnQiOjAuMCwiUmlnaHQiOjAuMCwiQm90dG9tIjowLjB9LCJQYWRkaW5nIjp7IiRpZCI6IjMwMCIsIlRvcCI6MC4wLCJMZWZ0IjowLjAsIlJpZ2h0IjowLjAsIkJvdHRvbSI6MC4wfSwiQmFja2dyb3VuZCI6eyIkaWQiOiIzMDEiLCJDb2xvciI6eyIkaWQiOiIzMDIiLCJBIjoyNTUsIlIiOjEyOCwiRyI6NTMsIkIiOjE0fX0sIklzVmlzaWJsZSI6dHJ1ZSwiV2lkdGgiOjEyLjAsIkhlaWdodCI6MTQuMCwiQm9yZGVyU3R5bGUiOnsiJGlkIjoiMzAzIiwiTGluZUNvbG9yIjp7IiRpZCI6IjMwNCIsIiR0eXBlIjoiTkxSRS5Db21tb24uRG9tLlNvbGlkQ29sb3JCcnVzaCwgTkxSRS5Db21tb24iLCJDb2xvciI6eyIkaWQiOiIzMDUiLCJBIjoyNTUsIlIiOjI1NSwiRyI6MjU1LCJCIjoyNTV9fSwiTGluZVdlaWdodCI6MC4wLCJMaW5lVHlwZSI6MCwiUGFyZW50U3R5bGUiOm51bGx9LCJQYXJlbnRTdHlsZSI6bnVsbH0sIlRpdGxlU3R5bGUiOnsiJGlkIjoiMzA2IiwiRm9udFNldHRpbmdzIjp7IiRpZCI6IjMwNyIsIkZvbnRTaXplIjoxMSwiRm9udE5hbWUiOiJDYWxpYnJpIiwiSXNCb2xkIjpmYWxzZSwiSXNJdGFsaWMiOmZhbHNlLCJJc1VuZGVybGluZWQiOmZhbHNlLCJQYXJlbnRTdHlsZSI6bnVsbH0sIkF1dG9TaXplIjowLCJGb3JlZ3JvdW5kIjp7IiRpZCI6IjMwOCIsIkNvbG9yIjp7IiRpZCI6IjMwO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TAiLCJUb3AiOjAuMCwiTGVmdCI6MC4wLCJSaWdodCI6MC4wLCJCb3R0b20iOjAuMH0sIlBhZGRpbmciOnsiJGlkIjoiMzExIiwiVG9wIjowLjAsIkxlZnQiOjAuMCwiUmlnaHQiOjAuMCwiQm90dG9tIjowLjB9LCJCYWNrZ3JvdW5kIjp7IiRpZCI6IjMxMiIsIkNvbG9yIjp7IiRpZCI6IjMxMyIsIkEiOjI1NSwiUiI6MCwiRyI6MCwiQiI6MH19LCJJc1Zpc2libGUiOnRydWUsIldpZHRoIjowLjAsIkhlaWdodCI6MC4wLCJCb3JkZXJTdHlsZSI6eyIkaWQiOiIzMTQiLCJMaW5lQ29sb3IiOm51bGwsIkxpbmVXZWlnaHQiOjAuMCwiTGluZVR5cGUiOjAsIlBhcmVudFN0eWxlIjpudWxsfSwiUGFyZW50U3R5bGUiOm51bGx9LCJEYXRlU3R5bGUiOnsiJGlkIjoiMzE1IiwiRm9udFNldHRpbmdzIjp7IiRpZCI6IjMxNiIsIkZvbnRTaXplIjoxMCwiRm9udE5hbWUiOiJDYWxpYnJpIiwiSXNCb2xkIjpmYWxzZSwiSXNJdGFsaWMiOmZhbHNlLCJJc1VuZGVybGluZWQiOmZhbHNlLCJQYXJlbnRTdHlsZSI6bnVsbH0sIkF1dG9TaXplIjowLCJGb3JlZ3JvdW5kIjp7IiRpZCI6IjMxNyIsIkNvbG9yIjp7IiRpZCI6IjMx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TkiLCJUb3AiOjAuMCwiTGVmdCI6MC4wLCJSaWdodCI6MC4wLCJCb3R0b20iOjAuMH0sIlBhZGRpbmciOnsiJGlkIjoiMzIwIiwiVG9wIjowLjAsIkxlZnQiOjAuMCwiUmlnaHQiOjAuMCwiQm90dG9tIjowLjB9LCJCYWNrZ3JvdW5kIjp7IiRpZCI6IjMyMSIsIkNvbG9yIjp7IiRpZCI6IjMyMiIsIkEiOjI1NSwiUiI6MTQsIkciOjQwLCJCIjo2NX19LCJJc1Zpc2libGUiOnRydWUsIldpZHRoIjowLjAsIkhlaWdodCI6MC4wLCJCb3JkZXJTdHlsZSI6eyIkaWQiOiIzMjMiLCJMaW5lQ29sb3IiOm51bGwsIkxpbmVXZWlnaHQiOjAuMCwiTGluZVR5cGUiOjAsIlBhcmVudFN0eWxlIjpudWxsfSwiUGFyZW50U3R5bGUiOm51bGx9LCJEYXRlRm9ybWF0Ijp7IiRpZCI6IjM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UiLCJGb3JtYXQiOjAsIklzVmlzaWJsZSI6ZmFsc2UsIkxhc3RLbm93blZpc2liaWxpdHlTdGF0ZSI6ZmFsc2V9LCJJc1Zpc2libGUiOmZhbHNlLCJWYXJpYW5jZVN0eWxlIjp7IiRpZCI6IjMyNiIsIlRleHRTdHlsZSI6eyIkaWQiOiIzMjciLCJGb250U2V0dGluZ3MiOnsiJGlkIjoiMzI4IiwiRm9udFNpemUiOjExLCJGb250TmFtZSI6IkNhbGlicmkiLCJJc0JvbGQiOmZhbHNlLCJJc0l0YWxpYyI6ZmFsc2UsIklzVW5kZXJsaW5lZCI6ZmFsc2UsIlBhcmVudFN0eWxlIjpudWxsfSwiQXV0b1NpemUiOjAsIkZvcmVncm91bmQiOnsiJGlkIjoiMzI5IiwiQ29sb3IiOnsiJGlkIjoiMz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MSIsIlRvcCI6MC4wLCJMZWZ0IjowLjAsIlJpZ2h0IjowLjAsIkJvdHRvbSI6MC4wfSwiUGFkZGluZyI6eyIkaWQiOiIzMzIiLCJUb3AiOjAuMCwiTGVmdCI6MC4wLCJSaWdodCI6MC4wLCJCb3R0b20iOjAuMH0sIkJhY2tncm91bmQiOnsiJGlkIjoiMzMzIiwiQ29sb3IiOnsiJGlkIjoiMzM0IiwiQSI6MCwiUiI6MCwiRyI6MCwiQiI6MH19LCJJc1Zpc2libGUiOmZhbHNlLCJXaWR0aCI6MC4wLCJIZWlnaHQiOjAuMCwiQm9yZGVyU3R5bGUiOnsiJGlkIjoiMzM1IiwiTGluZUNvbG9yIjpudWxsLCJMaW5lV2VpZ2h0IjowLjAsIkxpbmVUeXBlIjowLCJQYXJlbnRTdHlsZSI6bnVsbH0sIlBhcmVudFN0eWxlIjpudWxsfSwiUGFyZW50U3R5bGUiOm51bGx9LCJQYXJlbnRTdHlsZSI6bnVsbH0sIkRlZmF1bHRTd2ltbGFuZU1pbGVzdG9uZVN0eWxlIjp7IiRpZCI6IjMzNiIsIlRpdGxlUG9zaXRpb24iOiJMZWZ0IiwiRGF0ZVBvc2l0aW9uIjoiUmlnaHQiLCJWYXJpYW5jZVBvc2l0aW9uIjoiUmlnaHQiLCJTaGFwZVR5cGUiOjEsIlNoYXBlU2l6ZSI6MCwiU3BhY2luZyI6NSwiU2hhcGVTdHlsZSI6eyIkaWQiOiIzMzciLCJNYXJnaW4iOnsiJGlkIjoiMzM4IiwiVG9wIjowLjAsIkxlZnQiOjAuMCwiUmlnaHQiOjAuMCwiQm90dG9tIjowLjB9LCJQYWRkaW5nIjp7IiRpZCI6IjMzOSIsIlRvcCI6MC4wLCJMZWZ0IjowLjAsIlJpZ2h0IjowLjAsIkJvdHRvbSI6MC4wfSwiQmFja2dyb3VuZCI6eyIkaWQiOiIzNDAiLCJDb2xvciI6eyIkaWQiOiIzNDEiLCJBIjoyNTUsIlIiOjIzMywiRyI6MTEzLCJCIjo1MH19LCJJc1Zpc2libGUiOnRydWUsIldpZHRoIjoxMi4wLCJIZWlnaHQiOjE0LjAsIkJvcmRlclN0eWxlIjp7IiRpZCI6IjM0MiIsIkxpbmVDb2xvciI6eyIkaWQiOiIzNDMiLCIkdHlwZSI6Ik5MUkUuQ29tbW9uLkRvbS5Tb2xpZENvbG9yQnJ1c2gsIE5MUkUuQ29tbW9uIiwiQ29sb3IiOnsiJGlkIjoiMzQ0IiwiQSI6MjU1LCJSIjoyMzQsIkciOjIyLCJCIjozMH19LCJMaW5lV2VpZ2h0IjowLjAsIkxpbmVUeXBlIjowLCJQYXJlbnRTdHlsZSI6bnVsbH0sIlBhcmVudFN0eWxlIjpudWxsfSwiVGl0bGVTdHlsZSI6eyIkaWQiOiIzNDUiLCJGb250U2V0dGluZ3MiOnsiJGlkIjoiMzQ2IiwiRm9udFNpemUiOjExLCJGb250TmFtZSI6IkNhbGlicmkiLCJJc0JvbGQiOmZhbHNlLCJJc0l0YWxpYyI6ZmFsc2UsIklzVW5kZXJsaW5lZCI6ZmFsc2UsIlBhcmVudFN0eWxlIjpudWxsfSwiQXV0b1NpemUiOjAsIkZvcmVncm91bmQiOnsiJGlkIjoiMzQ3IiwiQ29sb3IiOnsiJGlkIjoiMzQ4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0OSIsIlRvcCI6MC4wLCJMZWZ0IjowLjAsIlJpZ2h0IjowLjAsIkJvdHRvbSI6MC4wfSwiUGFkZGluZyI6eyIkaWQiOiIzNTAiLCJUb3AiOjAuMCwiTGVmdCI6MC4wLCJSaWdodCI6MC4wLCJCb3R0b20iOjAuMH0sIkJhY2tncm91bmQiOnsiJGlkIjoiMzUxIiwiQ29sb3IiOnsiJGlkIjoiMzUyIiwiQSI6MjU1LCJSIjowLCJHIjowLCJCIjowfX0sIklzVmlzaWJsZSI6dHJ1ZSwiV2lkdGgiOjAuMCwiSGVpZ2h0IjowLjAsIkJvcmRlclN0eWxlIjp7IiRpZCI6IjM1MyIsIkxpbmVDb2xvciI6bnVsbCwiTGluZVdlaWdodCI6MC4wLCJMaW5lVHlwZSI6MCwiUGFyZW50U3R5bGUiOm51bGx9LCJQYXJlbnRTdHlsZSI6bnVsbH0sIkRhdGVTdHlsZSI6eyIkaWQiOiIzNTQiLCJGb250U2V0dGluZ3MiOnsiJGlkIjoiMzU1IiwiRm9udFNpemUiOjEwLCJGb250TmFtZSI6IkNhbGlicmkiLCJJc0JvbGQiOmZhbHNlLCJJc0l0YWxpYyI6ZmFsc2UsIklzVW5kZXJsaW5lZCI6ZmFsc2UsIlBhcmVudFN0eWxlIjpudWxsfSwiQXV0b1NpemUiOjAsIkZvcmVncm91bmQiOnsiJGlkIjoiMzU2IiwiQ29sb3IiOnsiJGlkIjoiMzU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1OCIsIlRvcCI6MC4wLCJMZWZ0IjowLjAsIlJpZ2h0IjowLjAsIkJvdHRvbSI6MC4wfSwiUGFkZGluZyI6eyIkaWQiOiIzNTkiLCJUb3AiOjAuMCwiTGVmdCI6MC4wLCJSaWdodCI6MC4wLCJCb3R0b20iOjAuMH0sIkJhY2tncm91bmQiOnsiJGlkIjoiMzYwIiwiQ29sb3IiOnsiJGlkIjoiMzYxIiwiQSI6MjU1LCJSIjoxNCwiRyI6NDAsIkIiOjY1fX0sIklzVmlzaWJsZSI6dHJ1ZSwiV2lkdGgiOjAuMCwiSGVpZ2h0IjowLjAsIkJvcmRlclN0eWxlIjp7IiRpZCI6IjM2MiIsIkxpbmVDb2xvciI6bnVsbCwiTGluZVdlaWdodCI6MC4wLCJMaW5lVHlwZSI6MCwiUGFyZW50U3R5bGUiOm51bGx9LCJQYXJlbnRTdHlsZSI6bnVsbH0sIkRhdGVGb3JtYXQiOnsiJGlkIjoiMzY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NCIsIkZvcm1hdCI6MCwiSXNWaXNpYmxlIjpmYWxzZSwiTGFzdEtub3duVmlzaWJpbGl0eVN0YXRlIjpmYWxzZX0sIklzVmlzaWJsZSI6dHJ1ZSwiVmFyaWFuY2VTdHlsZSI6eyIkaWQiOiIzNjUiLCJUZXh0U3R5bGUiOnsiJGlkIjoiMzY2IiwiRm9udFNldHRpbmdzIjp7IiRpZCI6IjM2NyIsIkZvbnRTaXplIjoxMSwiRm9udE5hbWUiOiJDYWxpYnJpIiwiSXNCb2xkIjpmYWxzZSwiSXNJdGFsaWMiOmZhbHNlLCJJc1VuZGVybGluZWQiOmZhbHNlLCJQYXJlbnRTdHlsZSI6bnVsbH0sIkF1dG9TaXplIjowLCJGb3JlZ3JvdW5kIjp7IiRpZCI6IjM2OCIsIkNvbG9yIjp7IiRpZCI6IjM2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AiLCJUb3AiOjAuMCwiTGVmdCI6MC4wLCJSaWdodCI6MC4wLCJCb3R0b20iOjAuMH0sIlBhZGRpbmciOnsiJGlkIjoiMzcxIiwiVG9wIjowLjAsIkxlZnQiOjAuMCwiUmlnaHQiOjAuMCwiQm90dG9tIjowLjB9LCJCYWNrZ3JvdW5kIjp7IiRpZCI6IjM3MiIsIkNvbG9yIjp7IiRpZCI6IjM3MyIsIkEiOjAsIlIiOjAsIkciOjAsIkIiOjB9fSwiSXNWaXNpYmxlIjp0cnVlLCJXaWR0aCI6MC4wLCJIZWlnaHQiOjAuMCwiQm9yZGVyU3R5bGUiOnsiJGlkIjoiMzc0IiwiTGluZUNvbG9yIjpudWxsLCJMaW5lV2VpZ2h0IjowLjAsIkxpbmVUeXBlIjowLCJQYXJlbnRTdHlsZSI6bnVsbH0sIlBhcmVudFN0eWxlIjpudWxsfSwiUGFyZW50U3R5bGUiOm51bGx9LCJQYXJlbnRTdHlsZSI6bnVsbH0sIkRlZmF1bHRTd2ltbGFuZUFjdGl2aXR5U3R5bGUiOnsiJGlkIjoiMzc1IiwiSGVhZGVyU3R5bGUiOnsiJGlkIjoiMzc2IiwiVGV4dFN0eWxlIjp7IiRpZCI6IjM3NyIsIkZvbnRTZXR0aW5ncyI6eyIkaWQiOiIzNzgiLCJGb250U2l6ZSI6MTEsIkZvbnROYW1lIjoiQ2FsaWJyaSIsIklzQm9sZCI6ZmFsc2UsIklzSXRhbGljIjpmYWxzZSwiSXNVbmRlcmxpbmVkIjpmYWxzZSwiUGFyZW50U3R5bGUiOm51bGx9LCJBdXRvU2l6ZSI6MiwiRm9yZWdyb3VuZCI6eyIkaWQiOiIzNzkiLCJDb2xvciI6eyIkaWQiOiIzOD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ODEiLCJUb3AiOjAuMCwiTGVmdCI6MC4wLCJSaWdodCI6MC4wLCJCb3R0b20iOjAuMH0sIlBhZGRpbmciOnsiJGlkIjoiMzgyIiwiVG9wIjowLjAsIkxlZnQiOjAuMCwiUmlnaHQiOjAuMCwiQm90dG9tIjowLjB9LCJCYWNrZ3JvdW5kIjp7IiRpZCI6IjM4MyIsIkNvbG9yIjp7IiRpZCI6IjM4NCIsIkEiOjI1NSwiUiI6MCwiRyI6MCwiQiI6MH19LCJJc1Zpc2libGUiOnRydWUsIldpZHRoIjowLjAsIkhlaWdodCI6MC4wLCJCb3JkZXJTdHlsZSI6bnVsbCwiUGFyZW50U3R5bGUiOm51bGx9LCJSZWN0YW5nbGVTdHlsZSI6eyIkaWQiOiIzODUiLCJNYXJnaW4iOnsiJGlkIjoiMzg2IiwiVG9wIjowLjAsIkxlZnQiOjAuMCwiUmlnaHQiOjAuMCwiQm90dG9tIjowLjB9LCJQYWRkaW5nIjp7IiRpZCI6IjM4NyIsIlRvcCI6MC4wLCJMZWZ0IjowLjAsIlJpZ2h0IjowLjAsIkJvdHRvbSI6MC4wfSwiQmFja2dyb3VuZCI6eyIkaWQiOiIzODgiLCJDb2xvciI6eyIkaWQiOiIzODkiLCJBIjo2MywiUiI6MjMzLCJHIjoxMTMsIkIiOjUwfX0sIklzVmlzaWJsZSI6dHJ1ZSwiV2lkdGgiOjAuMCwiSGVpZ2h0IjowLjAsIkJvcmRlclN0eWxlIjp7IiRpZCI6IjM5MCIsIkxpbmVDb2xvciI6eyIkaWQiOiIzOTEiLCIkdHlwZSI6Ik5MUkUuQ29tbW9uLkRvbS5Tb2xpZENvbG9yQnJ1c2gsIE5MUkUuQ29tbW9uIiwiQ29sb3IiOnsiJGlkIjoiMzkyIiwiQSI6MjU1LCJSIjoyNTUsIkciOjI1NSwiQiI6MjU1fX0sIkxpbmVXZWlnaHQiOjAuMCwiTGluZVR5cGUiOjAsIlBhcmVudFN0eWxlIjpudWxsfSwiUGFyZW50U3R5bGUiOm51bGx9LCJNYXJnaW4iOnsiJGlkIjoiMzkzIiwiVG9wIjowLjAsIkxlZnQiOjAuMCwiUmlnaHQiOjAuMCwiQm90dG9tIjowLjB9LCJQYWRkaW5nIjp7IiRpZCI6IjM5NCIsIlRvcCI6MC4wLCJMZWZ0IjowLjAsIlJpZ2h0IjowLjAsIkJvdHRvbSI6MC4wfSwiQmFja2dyb3VuZCI6bnVsbCwiSXNWaXNpYmxlIjp0cnVlLCJXaWR0aCI6MC4wLCJIZWlnaHQiOjAuMCwiQm9yZGVyU3R5bGUiOm51bGwsIlBhcmVudFN0eWxlIjpudWxsfSwiQmFja2dyb3VuZFN0eWxlIjp7IiRpZCI6IjM5NSIsIk1hcmdpbiI6eyIkaWQiOiIzOTYiLCJUb3AiOjAuMCwiTGVmdCI6MC4wLCJSaWdodCI6MC4wLCJCb3R0b20iOjAuMH0sIlBhZGRpbmciOnsiJGlkIjoiMzk3IiwiVG9wIjowLjAsIkxlZnQiOjAuMCwiUmlnaHQiOjAuMCwiQm90dG9tIjowLjB9LCJCYWNrZ3JvdW5kIjp7IiRpZCI6IjM5OCIsIkNvbG9yIjp7IiRpZCI6IjM5OSIsIkEiOjUxLCJSIjoyMDAsIkciOjIwMCwiQiI6MjAwfX0sIklzVmlzaWJsZSI6dHJ1ZSwiV2lkdGgiOjAuMCwiSGVpZ2h0IjowLjAsIkJvcmRlclN0eWxlIjp7IiRpZCI6IjQwMCIsIkxpbmVDb2xvciI6eyIkaWQiOiI0MDEiLCIkdHlwZSI6Ik5MUkUuQ29tbW9uLkRvbS5Tb2xpZENvbG9yQnJ1c2gsIE5MUkUuQ29tbW9uIiwiQ29sb3IiOnsiJGlkIjoiNDAyIiwiQSI6MjU1LCJSIjoyMzQsIkciOjIyLCJCIjozMH19LCJMaW5lV2VpZ2h0IjowLjAsIkxpbmVUeXBlIjowLCJQYXJlbnRTdHlsZSI6bnVsbH0sIlBhcmVudFN0eWxlIjpudWxsfSwiTWFyZ2luIjp7IiRpZCI6IjQwMyIsIlRvcCI6MC4wLCJMZWZ0IjowLjAsIlJpZ2h0IjowLjAsIkJvdHRvbSI6MC4wfSwiUGFkZGluZyI6eyIkaWQiOiI0MDQiLCJUb3AiOjAuMCwiTGVmdCI6MC4wLCJSaWdodCI6MC4wLCJCb3R0b20iOjAuMH0sIklzVmlzaWJsZSI6dHJ1ZSwiV2lkdGgiOjAuMCwiSGVpZ2h0IjowLjAsIkJvcmRlclN0eWxlIjp7IiRpZCI6IjQwNSIsIkxpbmVDb2xvciI6bnVsbCwiTGluZVdlaWdodCI6MC4wLCJMaW5lVHlwZSI6MCwiUGFyZW50U3R5bGUiOm51bGx9LCJQYXJlbnRTdHlsZSI6bnVsbH0sIk1hcmdpbiI6eyIkaWQiOiI0MDYiLCJUb3AiOjAuMCwiTGVmdCI6MC4wLCJSaWdodCI6MC4wLCJCb3R0b20iOjAuMH0sIlBhZGRpbmciOnsiJGlkIjoiNDA3IiwiVG9wIjowLjAsIkxlZnQiOjAuMCwiUmlnaHQiOjAuMCwiQm90dG9tIjowLjB9LCJJc1Zpc2libGUiOnRydWUsIldpZHRoIjowLjAsIkhlaWdodCI6MC4wLCJCb3JkZXJTdHlsZSI6eyIkaWQiOiI0MDgiLCJMaW5lQ29sb3IiOm51bGwsIkxpbmVXZWlnaHQiOjAuMCwiTGluZVR5cGUiOjAsIlBhcmVudFN0eWxlIjpudWxsfSwiUGFyZW50U3R5bGUiOm51bGx9fSx7IiRpZCI6IjQwOSIsIl9hY3Rpdml0aWVzIjpbeyIkaWQiOiI0MTAiLCJfcm93cyI6W3siJGlkIjoiNDExIiwiX3Rhc2tzIjpbeyIkaWQiOiI0MTIiLCJfYXR0YWNoZWRNaWxlc3RvbmVzIjpbXSwiVGFza0RlZmluaXRpb24iOnsiJGlkIjoiNDEzIiwiR3JvdXBOYW1lIjpudWxsLCJTdGFydERhdGUiOiIyMDI1LTA5LTAxVDAwOjAwOjAwWiIsIkVuZERhdGUiOiIyMDI3LTAxLTA3VDIzOjU5OjAwWiIsIlBlcmNlbnRhZ2VDb21wbGV0ZSI6bnVsbCwiU3R5bGUiOnsiJGlkIjoiNDE0IiwiU2hhcGUiOjEsIlNoYXBlVGhpY2tuZXNzIjowLCJEdXJhdGlvbkZvcm1hdCI6MCwiSW5jbHVkZU5vbldvcmtpbmdEYXlzSW5EdXJhdGlvbiI6ZmFsc2UsIlBlcmNlbnRhZ2VDb21wbGV0ZVN0eWxlIjp7IiRpZCI6IjQxNSIsIkZvbnRTZXR0aW5ncyI6eyIkaWQiOiI0MTYiLCJGb250U2l6ZSI6MTAsIkZvbnROYW1lIjoiQ2FsaWJyaSIsIklzQm9sZCI6ZmFsc2UsIklzSXRhbGljIjpmYWxzZSwiSXNVbmRlcmxpbmVkIjpmYWxzZSwiUGFyZW50U3R5bGUiOm51bGx9LCJBdXRvU2l6ZSI6MCwiRm9yZWdyb3VuZCI6eyIkaWQiOiI0MTciLCJDb2xvciI6eyIkaWQiOiI0MTg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DE5IiwiVG9wIjowLjAsIkxlZnQiOjAuMCwiUmlnaHQiOjAuMCwiQm90dG9tIjowLjB9LCJQYWRkaW5nIjp7IiRpZCI6IjQyMCIsIlRvcCI6MC4wLCJMZWZ0IjowLjAsIlJpZ2h0IjowLjAsIkJvdHRvbSI6MC4wfSwiQmFja2dyb3VuZCI6eyIkaWQiOiI0MjEiLCJDb2xvciI6eyIkaWQiOiI0MjIiLCJBIjo4OSwiUiI6MCwiRyI6MCwiQiI6MH19LCJJc1Zpc2libGUiOnRydWUsIldpZHRoIjowLjAsIkhlaWdodCI6MC4wLCJCb3JkZXJTdHlsZSI6eyIkaWQiOiI0MjMiLCJMaW5lQ29sb3IiOm51bGwsIkxpbmVXZWlnaHQiOjAuMCwiTGluZVR5cGUiOjAsIlBhcmVudFN0eWxlIjpudWxsfSwiUGFyZW50U3R5bGUiOm51bGx9LCJEdXJhdGlvblN0eWxlIjp7IiRpZCI6IjQyNCIsIkZvbnRTZXR0aW5ncyI6eyIkaWQiOiI0MjUiLCJGb250U2l6ZSI6MTAsIkZvbnROYW1lIjoiQ2FsaWJyaSIsIklzQm9sZCI6ZmFsc2UsIklzSXRhbGljIjpmYWxzZSwiSXNVbmRlcmxpbmVkIjpmYWxzZSwiUGFyZW50U3R5bGUiOm51bGx9LCJBdXRvU2l6ZSI6MCwiRm9yZWdyb3VuZCI6eyIkaWQiOiI0MjYiLCJDb2xvciI6eyIkaWQiOiI0Mj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jgiLCJUb3AiOjAuMCwiTGVmdCI6MC4wLCJSaWdodCI6MC4wLCJCb3R0b20iOjAuMH0sIlBhZGRpbmciOnsiJGlkIjoiNDI5IiwiVG9wIjowLjAsIkxlZnQiOjAuMCwiUmlnaHQiOjAuMCwiQm90dG9tIjowLjB9LCJCYWNrZ3JvdW5kIjp7IiRpZCI6IjQzMCIsIkNvbG9yIjp7IiRpZCI6IjQzMSIsIkEiOjI1NSwiUiI6MjM3LCJHIjoxMjUsIkIiOjQ5fX0sIklzVmlzaWJsZSI6dHJ1ZSwiV2lkdGgiOjAuMCwiSGVpZ2h0IjowLjAsIkJvcmRlclN0eWxlIjp7IiRpZCI6IjQzMiIsIkxpbmVDb2xvciI6bnVsbCwiTGluZVdlaWdodCI6MC4wLCJMaW5lVHlwZSI6MCwiUGFyZW50U3R5bGUiOm51bGx9LCJQYXJlbnRTdHlsZSI6bnVsbH0sIkhvcml6b250YWxDb25uZWN0b3JTdHlsZSI6eyIkaWQiOiI0MzMiLCJMaW5lQ29sb3IiOnsiJGlkIjoiNDM0IiwiJHR5cGUiOiJOTFJFLkNvbW1vbi5Eb20uU29saWRDb2xvckJydXNoLCBOTFJFLkNvbW1vbiIsIkNvbG9yIjp7IiRpZCI6IjQzNSIsIkEiOjI1NSwiUiI6MCwiRyI6MCwiQiI6MH19LCJMaW5lV2VpZ2h0IjowLjAsIkxpbmVUeXBlIjowLCJQYXJlbnRTdHlsZSI6bnVsbH0sIlZlcnRpY2FsQ29ubmVjdG9yU3R5bGUiOnsiJGlkIjoiNDM2IiwiTGluZUNvbG9yIjp7IiRpZCI6IjQzNyIsIiR0eXBlIjoiTkxSRS5Db21tb24uRG9tLlNvbGlkQ29sb3JCcnVzaCwgTkxSRS5Db21tb24iLCJDb2xvciI6eyIkaWQiOiI0Mzg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0MzkiLCJTaGFwZVN0eWxlIjp7IiRpZCI6IjQ0MCIsIk1hcmdpbiI6eyIkaWQiOiI0NDEiLCJUb3AiOjAuMCwiTGVmdCI6MC4wLCJSaWdodCI6MC4wLCJCb3R0b20iOjAuMH0sIlBhZGRpbmciOnsiJGlkIjoiNDQyIiwiVG9wIjowLjAsIkxlZnQiOjAuMCwiUmlnaHQiOjAuMCwiQm90dG9tIjowLjB9LCJCYWNrZ3JvdW5kIjp7IiRpZCI6IjQ0MyIsIkNvbG9yIjp7IiRpZCI6IjQ0NCIsIkEiOjE1MywiUiI6MCwiRyI6MCwiQiI6MH19LCJJc1Zpc2libGUiOnRydWUsIldpZHRoIjowLjAsIkhlaWdodCI6MC4wLCJCb3JkZXJTdHlsZSI6eyIkaWQiOiI0NDUiLCJMaW5lQ29sb3IiOm51bGwsIkxpbmVXZWlnaHQiOjAuMCwiTGluZVR5cGUiOjAsIlBhcmVudFN0eWxlIjpudWxsfSwiUGFyZW50U3R5bGUiOm51bGx9LCJNYXJnaW4iOnsiJGlkIjoiNDQ2IiwiVG9wIjowLjAsIkxlZnQiOjAuMCwiUmlnaHQiOjAuMCwiQm90dG9tIjowLjB9LCJQYWRkaW5nIjp7IiRpZCI6IjQ0NyIsIlRvcCI6MC4wLCJMZWZ0IjowLjAsIlJpZ2h0IjowLjAsIkJvdHRvbSI6MC4wfSwiQmFja2dyb3VuZCI6bnVsbCwiSXNWaXNpYmxlIjp0cnVlLCJXaWR0aCI6MC4wLCJIZWlnaHQiOjAuMCwiQm9yZGVyU3R5bGUiOm51bGwsIlBhcmVudFN0eWxlIjpudWxsfSwiU2hhcGVTdHlsZSI6eyIkaWQiOiI0NDgiLCJNYXJnaW4iOnsiJGlkIjoiNDQ5IiwiVG9wIjowLjAsIkxlZnQiOjQuMCwiUmlnaHQiOjQuMCwiQm90dG9tIjowLjB9LCJQYWRkaW5nIjp7IiRpZCI6IjQ1MCIsIlRvcCI6MC4wLCJMZWZ0IjowLjAsIlJpZ2h0IjowLjAsIkJvdHRvbSI6MC4wfSwiQmFja2dyb3VuZCI6eyIkaWQiOiI0NTEiLCJDb2xvciI6eyIkaWQiOiI0NTIiLCJBIjoyNTUsIlIiOjE2MCwiRyI6NDMsIkIiOjE0N319LCJJc1Zpc2libGUiOnRydWUsIldpZHRoIjowLjAsIkhlaWdodCI6MTAuMCwiQm9yZGVyU3R5bGUiOnsiJGlkIjoiNDUzIiwiTGluZUNvbG9yIjp7IiRpZCI6IjQ1NCIsIiR0eXBlIjoiTkxSRS5Db21tb24uRG9tLlNvbGlkQ29sb3JCcnVzaCwgTkxSRS5Db21tb24iLCJDb2xvciI6eyIkaWQiOiI0NTUiLCJBIjoyNTUsIlIiOjIzNCwiRyI6MjIsIkIiOjMwfX0sIkxpbmVXZWlnaHQiOjAuMCwiTGluZVR5cGUiOjAsIlBhcmVudFN0eWxlIjpudWxsfSwiUGFyZW50U3R5bGUiOm51bGx9LCJUaXRsZVN0eWxlIjp7IiRpZCI6IjQ1NiIsIkZvbnRTZXR0aW5ncyI6eyIkaWQiOiI0NTciLCJGb250U2l6ZSI6MTEsIkZvbnROYW1lIjoiQ2FsaWJyaSIsIklzQm9sZCI6ZmFsc2UsIklzSXRhbGljIjpmYWxzZSwiSXNVbmRlcmxpbmVkIjpmYWxzZSwiUGFyZW50U3R5bGUiOm51bGx9LCJBdXRvU2l6ZSI6MCwiRm9yZWdyb3VuZCI6eyIkaWQiOiI0NTgiLCJDb2xvciI6eyIkaWQiOiI0NTk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NDYwIiwiVG9wIjowLjAsIkxlZnQiOjAuMCwiUmlnaHQiOjAuMCwiQm90dG9tIjowLjB9LCJQYWRkaW5nIjp7IiRpZCI6IjQ2MSIsIlRvcCI6MC4wLCJMZWZ0IjowLjAsIlJpZ2h0IjowLjAsIkJvdHRvbSI6MC4wfSwiQmFja2dyb3VuZCI6eyIkaWQiOiI0NjIiLCJDb2xvciI6eyIkaWQiOiI0NjMiLCJBIjowLCJSIjoyNTUsIkciOjI1NSwiQiI6MjU1fX0sIklzVmlzaWJsZSI6dHJ1ZSwiV2lkdGgiOjAuMCwiSGVpZ2h0IjowLjAsIkJvcmRlclN0eWxlIjp7IiRpZCI6IjQ2NCIsIkxpbmVDb2xvciI6bnVsbCwiTGluZVdlaWdodCI6MC4wLCJMaW5lVHlwZSI6MCwiUGFyZW50U3R5bGUiOm51bGx9LCJQYXJlbnRTdHlsZSI6bnVsbH0sIkRhdGVTdHlsZSI6eyIkaWQiOiI0NjUiLCJGb250U2V0dGluZ3MiOnsiJGlkIjoiNDY2IiwiRm9udFNpemUiOjEwLCJGb250TmFtZSI6IkNhbGlicmkiLCJJc0JvbGQiOmZhbHNlLCJJc0l0YWxpYyI6ZmFsc2UsIklzVW5kZXJsaW5lZCI6ZmFsc2UsIlBhcmVudFN0eWxlIjpudWxsfSwiQXV0b1NpemUiOjAsIkZvcmVncm91bmQiOnsiJGlkIjoiNDY3IiwiQ29sb3IiOnsiJGlkIjoiNDY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2OSIsIlRvcCI6MC4wLCJMZWZ0IjowLjAsIlJpZ2h0IjowLjAsIkJvdHRvbSI6MC4wfSwiUGFkZGluZyI6eyIkaWQiOiI0NzAiLCJUb3AiOjAuMCwiTGVmdCI6MC4wLCJSaWdodCI6MC4wLCJCb3R0b20iOjAuMH0sIkJhY2tncm91bmQiOnsiJGlkIjoiNDcxIiwiQ29sb3IiOnsiJGlkIjoiNDcyIiwiQSI6MCwiUiI6MjU1LCJHIjoyNTUsIkIiOjI1NX19LCJJc1Zpc2libGUiOnRydWUsIldpZHRoIjowLjAsIkhlaWdodCI6MC4wLCJCb3JkZXJTdHlsZSI6eyIkaWQiOiI0NzMiLCJMaW5lQ29sb3IiOm51bGwsIkxpbmVXZWlnaHQiOjAuMCwiTGluZVR5cGUiOjAsIlBhcmVudFN0eWxlIjpudWxsfSwiUGFyZW50U3R5bGUiOm51bGx9LCJEYXRlRm9ybWF0Ijp7IiRpZCI6IjQ3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UiLCJGb3JtYXQiOjAsIklzVmlzaWJsZSI6ZmFsc2UsIkxhc3RLbm93blZpc2liaWxpdHlTdGF0ZSI6ZmFsc2V9LCJJc1Zpc2libGUiOnRydWUsIlZhcmlhbmNlU3R5bGUiOnsiJGlkIjoiNDc2IiwiVGV4dFN0eWxlIjp7IiRpZCI6IjQ3NyIsIkZvbnRTZXR0aW5ncyI6eyIkaWQiOiI0NzgiLCJGb250U2l6ZSI6MTEsIkZvbnROYW1lIjoiQ2FsaWJyaSIsIklzQm9sZCI6ZmFsc2UsIklzSXRhbGljIjpmYWxzZSwiSXNVbmRlcmxpbmVkIjpmYWxzZSwiUGFyZW50U3R5bGUiOm51bGx9LCJBdXRvU2l6ZSI6MCwiRm9yZWdyb3VuZCI6eyIkaWQiOiI0NzkiLCJDb2xvciI6eyIkaWQiOiI0O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gxIiwiVG9wIjowLjAsIkxlZnQiOjAuMCwiUmlnaHQiOjAuMCwiQm90dG9tIjowLjB9LCJQYWRkaW5nIjp7IiRpZCI6IjQ4MiIsIlRvcCI6MC4wLCJMZWZ0IjowLjAsIlJpZ2h0IjowLjAsIkJvdHRvbSI6MC4wfSwiQmFja2dyb3VuZCI6eyIkaWQiOiI0ODMiLCJDb2xvciI6eyIkaWQiOiI0ODQiLCJBIjowLCJSIjowLCJHIjowLCJCIjowfX0sIklzVmlzaWJsZSI6dHJ1ZSwiV2lkdGgiOjAuMCwiSGVpZ2h0IjowLjAsIkJvcmRlclN0eWxlIjp7IiRpZCI6IjQ4NSIsIkxpbmVDb2xvciI6bnVsbCwiTGluZVdlaWdodCI6MC4wLCJMaW5lVHlwZSI6MCwiUGFyZW50U3R5bGUiOm51bGx9LCJQYXJlbnRTdHlsZSI6bnVsbH0sIlBhcmVudFN0eWxlIjpudWxsfSwiUGFyZW50U3R5bGUiOm51bGx9LCJJbmRleCI6NywiU21hcnREdXJhdGlvbkFjdGl2YXRlZCI6ZmFsc2UsIkRhdGVGb3JtYXQiOnsiJHJlZiI6IjQ3NCJ9LCJXZWVrTnVtYmVyaW5nIjp7IiRpZCI6IjQ4NiIsIkZvcm1hdCI6MCwiSXNWaXNpYmxlIjpmYWxzZSwiTGFzdEtub3duVmlzaWJpbGl0eVN0YXRlIjpmYWxzZX0sIkJhc2VsaW5lRGF0YSI6eyIkaWQiOiI0ODciLCJTdGFydERhdGUiOiIyMDI1LTA5LTAxVDAwOjAwOjAwWiIsIkVuZERhdGUiOiIyMDI3LTAxLTA3VDIzOjU5OjAwWiJ9LCJJZCI6ImNiODE3YTgyLTk1MTItNDAxNC04ZTc5LTdjODkwMzViZjRmZiIsIkltcG9ydElkIjpudWxsLCJUaXRsZSI6IlAgQ2hvcHBlcjogTWFudWZhY3R1cmluZyBwaGFzZSAoRlpKKSIsIk5vdGUiOm51bGwsIkh5cGVybGluayI6eyIkaWQiOiI0ODgiLCJBZGRyZXNzIjoiIiwiU3ViQWRkcmVzcyI6IiJ9LCJJc0NoYW5nZWQiOmZhbHNlLCJJc05ldyI6ZmFsc2V9fV0sIl9taWxlc3RvbmVzIjpbXSwiSWQiOiIwMDAwMDAwMC0wMDAwLTAwMDAtMDAwMC0wMDAwMDAwMDAwMDAiLCJJc1NpbmdsZUl0ZW1Sb3ciOnRydWV9LHsiJGlkIjoiNDg5IiwiX3Rhc2tzIjpbeyIkaWQiOiI0OTAiLCJfYXR0YWNoZWRNaWxlc3RvbmVzIjpbXSwiVGFza0RlZmluaXRpb24iOnsiJGlkIjoiNDkxIiwiR3JvdXBOYW1lIjpudWxsLCJTdGFydERhdGUiOiIyMDI3LTAxLTA4VDAwOjAwOjAwWiIsIkVuZERhdGUiOiIyMDI3LTA1LTI2VDIzOjU5OjAwWiIsIlBlcmNlbnRhZ2VDb21wbGV0ZSI6bnVsbCwiU3R5bGUiOnsiJGlkIjoiNDkyIiwiU2hhcGUiOjEsIlNoYXBlVGhpY2tuZXNzIjowLCJEdXJhdGlvbkZvcm1hdCI6MCwiSW5jbHVkZU5vbldvcmtpbmdEYXlzSW5EdXJhdGlvbiI6ZmFsc2UsIlBlcmNlbnRhZ2VDb21wbGV0ZVN0eWxlIjp7IiRpZCI6IjQ5MyIsIkZvbnRTZXR0aW5ncyI6eyIkaWQiOiI0OTQiLCJGb250U2l6ZSI6MTAsIkZvbnROYW1lIjoiQ2FsaWJyaSIsIklzQm9sZCI6ZmFsc2UsIklzSXRhbGljIjpmYWxzZSwiSXNVbmRlcmxpbmVkIjpmYWxzZSwiUGFyZW50U3R5bGUiOm51bGx9LCJBdXRvU2l6ZSI6MCwiRm9yZWdyb3VuZCI6eyIkaWQiOiI0OTUiLCJDb2xvciI6eyIkaWQiOiI0OT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k3IiwiVG9wIjowLjAsIkxlZnQiOjAuMCwiUmlnaHQiOjAuMCwiQm90dG9tIjowLjB9LCJQYWRkaW5nIjp7IiRpZCI6IjQ5OCIsIlRvcCI6MC4wLCJMZWZ0IjowLjAsIlJpZ2h0IjowLjAsIkJvdHRvbSI6MC4wfSwiQmFja2dyb3VuZCI6eyIkaWQiOiI0OTkiLCJDb2xvciI6eyIkaWQiOiI1MDAiLCJBIjo4OSwiUiI6MCwiRyI6MCwiQiI6MH19LCJJc1Zpc2libGUiOnRydWUsIldpZHRoIjowLjAsIkhlaWdodCI6MC4wLCJCb3JkZXJTdHlsZSI6eyIkaWQiOiI1MDEiLCJMaW5lQ29sb3IiOm51bGwsIkxpbmVXZWlnaHQiOjAuMCwiTGluZVR5cGUiOjAsIlBhcmVudFN0eWxlIjpudWxsfSwiUGFyZW50U3R5bGUiOm51bGx9LCJEdXJhdGlvblN0eWxlIjp7IiRpZCI6IjUwMiIsIkZvbnRTZXR0aW5ncyI6eyIkaWQiOiI1MDMiLCJGb250U2l6ZSI6MTAsIkZvbnROYW1lIjoiQ2FsaWJyaSIsIklzQm9sZCI6ZmFsc2UsIklzSXRhbGljIjpmYWxzZSwiSXNVbmRlcmxpbmVkIjpmYWxzZSwiUGFyZW50U3R5bGUiOm51bGx9LCJBdXRvU2l6ZSI6MCwiRm9yZWdyb3VuZCI6eyIkaWQiOiI1MDQiLCJDb2xvciI6eyIkaWQiOiI1MD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MDYiLCJUb3AiOjAuMCwiTGVmdCI6MC4wLCJSaWdodCI6MC4wLCJCb3R0b20iOjAuMH0sIlBhZGRpbmciOnsiJGlkIjoiNTA3IiwiVG9wIjowLjAsIkxlZnQiOjAuMCwiUmlnaHQiOjAuMCwiQm90dG9tIjowLjB9LCJCYWNrZ3JvdW5kIjp7IiRpZCI6IjUwOCIsIkNvbG9yIjp7IiRpZCI6IjUwOSIsIkEiOjI1NSwiUiI6MjM3LCJHIjoxMjUsIkIiOjQ5fX0sIklzVmlzaWJsZSI6dHJ1ZSwiV2lkdGgiOjAuMCwiSGVpZ2h0IjowLjAsIkJvcmRlclN0eWxlIjp7IiRpZCI6IjUxMCIsIkxpbmVDb2xvciI6bnVsbCwiTGluZVdlaWdodCI6MC4wLCJMaW5lVHlwZSI6MCwiUGFyZW50U3R5bGUiOm51bGx9LCJQYXJlbnRTdHlsZSI6bnVsbH0sIkhvcml6b250YWxDb25uZWN0b3JTdHlsZSI6eyIkaWQiOiI1MTEiLCJMaW5lQ29sb3IiOnsiJGlkIjoiNTEyIiwiJHR5cGUiOiJOTFJFLkNvbW1vbi5Eb20uU29saWRDb2xvckJydXNoLCBOTFJFLkNvbW1vbiIsIkNvbG9yIjp7IiRpZCI6IjUxMyIsIkEiOjI1NSwiUiI6MCwiRyI6MCwiQiI6MH19LCJMaW5lV2VpZ2h0IjowLjAsIkxpbmVUeXBlIjowLCJQYXJlbnRTdHlsZSI6bnVsbH0sIlZlcnRpY2FsQ29ubmVjdG9yU3R5bGUiOnsiJGlkIjoiNTE0IiwiTGluZUNvbG9yIjp7IiRpZCI6IjUxNSIsIiR0eXBlIjoiTkxSRS5Db21tb24uRG9tLlNvbGlkQ29sb3JCcnVzaCwgTkxSRS5Db21tb24iLCJDb2xvciI6eyIkaWQiOiI1MT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xNyIsIlNoYXBlU3R5bGUiOnsiJGlkIjoiNTE4IiwiTWFyZ2luIjp7IiRpZCI6IjUxOSIsIlRvcCI6MC4wLCJMZWZ0IjowLjAsIlJpZ2h0IjowLjAsIkJvdHRvbSI6MC4wfSwiUGFkZGluZyI6eyIkaWQiOiI1MjAiLCJUb3AiOjAuMCwiTGVmdCI6MC4wLCJSaWdodCI6MC4wLCJCb3R0b20iOjAuMH0sIkJhY2tncm91bmQiOnsiJGlkIjoiNTIxIiwiQ29sb3IiOnsiJGlkIjoiNTIyIiwiQSI6MTUzLCJSIjowLCJHIjowLCJCIjowfX0sIklzVmlzaWJsZSI6dHJ1ZSwiV2lkdGgiOjAuMCwiSGVpZ2h0IjowLjAsIkJvcmRlclN0eWxlIjp7IiRpZCI6IjUyMyIsIkxpbmVDb2xvciI6bnVsbCwiTGluZVdlaWdodCI6MC4wLCJMaW5lVHlwZSI6MCwiUGFyZW50U3R5bGUiOm51bGx9LCJQYXJlbnRTdHlsZSI6bnVsbH0sIk1hcmdpbiI6eyIkaWQiOiI1MjQiLCJUb3AiOjAuMCwiTGVmdCI6MC4wLCJSaWdodCI6MC4wLCJCb3R0b20iOjAuMH0sIlBhZGRpbmciOnsiJGlkIjoiNTI1IiwiVG9wIjowLjAsIkxlZnQiOjAuMCwiUmlnaHQiOjAuMCwiQm90dG9tIjowLjB9LCJCYWNrZ3JvdW5kIjpudWxsLCJJc1Zpc2libGUiOnRydWUsIldpZHRoIjowLjAsIkhlaWdodCI6MC4wLCJCb3JkZXJTdHlsZSI6bnVsbCwiUGFyZW50U3R5bGUiOm51bGx9LCJTaGFwZVN0eWxlIjp7IiRpZCI6IjUyNiIsIk1hcmdpbiI6eyIkaWQiOiI1MjciLCJUb3AiOjAuMCwiTGVmdCI6NC4wLCJSaWdodCI6NC4wLCJCb3R0b20iOjAuMH0sIlBhZGRpbmciOnsiJGlkIjoiNTI4IiwiVG9wIjowLjAsIkxlZnQiOjAuMCwiUmlnaHQiOjAuMCwiQm90dG9tIjowLjB9LCJCYWNrZ3JvdW5kIjp7IiRpZCI6IjUyOSIsIkNvbG9yIjp7IiRpZCI6IjUzMCIsIkEiOjI1NSwiUiI6MTYwLCJHIjo0MywiQiI6MTQ3fX0sIklzVmlzaWJsZSI6dHJ1ZSwiV2lkdGgiOjAuMCwiSGVpZ2h0IjoxMC4wLCJCb3JkZXJTdHlsZSI6eyIkaWQiOiI1MzEiLCJMaW5lQ29sb3IiOnsiJGlkIjoiNTMyIiwiJHR5cGUiOiJOTFJFLkNvbW1vbi5Eb20uU29saWRDb2xvckJydXNoLCBOTFJFLkNvbW1vbiIsIkNvbG9yIjp7IiRpZCI6IjUzMyIsIkEiOjI1NSwiUiI6MjM0LCJHIjoyMiwiQiI6MzB9fSwiTGluZVdlaWdodCI6MC4wLCJMaW5lVHlwZSI6MCwiUGFyZW50U3R5bGUiOm51bGx9LCJQYXJlbnRTdHlsZSI6bnVsbH0sIlRpdGxlU3R5bGUiOnsiJGlkIjoiNTM0IiwiRm9udFNldHRpbmdzIjp7IiRpZCI6IjUzNSIsIkZvbnRTaXplIjoxMSwiRm9udE5hbWUiOiJDYWxpYnJpIiwiSXNCb2xkIjpmYWxzZSwiSXNJdGFsaWMiOmZhbHNlLCJJc1VuZGVybGluZWQiOmZhbHNlLCJQYXJlbnRTdHlsZSI6bnVsbH0sIkF1dG9TaXplIjowLCJGb3JlZ3JvdW5kIjp7IiRpZCI6IjUzNiIsIkNvbG9yIjp7IiRpZCI6IjUzN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1MzgiLCJUb3AiOjAuMCwiTGVmdCI6MC4wLCJSaWdodCI6MC4wLCJCb3R0b20iOjAuMH0sIlBhZGRpbmciOnsiJGlkIjoiNTM5IiwiVG9wIjowLjAsIkxlZnQiOjAuMCwiUmlnaHQiOjAuMCwiQm90dG9tIjowLjB9LCJCYWNrZ3JvdW5kIjp7IiRpZCI6IjU0MCIsIkNvbG9yIjp7IiRpZCI6IjU0MSIsIkEiOjAsIlIiOjI1NSwiRyI6MjU1LCJCIjoyNTV9fSwiSXNWaXNpYmxlIjp0cnVlLCJXaWR0aCI6MC4wLCJIZWlnaHQiOjAuMCwiQm9yZGVyU3R5bGUiOnsiJGlkIjoiNTQyIiwiTGluZUNvbG9yIjpudWxsLCJMaW5lV2VpZ2h0IjowLjAsIkxpbmVUeXBlIjowLCJQYXJlbnRTdHlsZSI6bnVsbH0sIlBhcmVudFN0eWxlIjpudWxsfSwiRGF0ZVN0eWxlIjp7IiRpZCI6IjU0MyIsIkZvbnRTZXR0aW5ncyI6eyIkaWQiOiI1NDQiLCJGb250U2l6ZSI6MTAsIkZvbnROYW1lIjoiQ2FsaWJyaSIsIklzQm9sZCI6ZmFsc2UsIklzSXRhbGljIjpmYWxzZSwiSXNVbmRlcmxpbmVkIjpmYWxzZSwiUGFyZW50U3R5bGUiOm51bGx9LCJBdXRvU2l6ZSI6MCwiRm9yZWdyb3VuZCI6eyIkaWQiOiI1NDUiLCJDb2xvciI6eyIkaWQiOiI1ND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Q3IiwiVG9wIjowLjAsIkxlZnQiOjAuMCwiUmlnaHQiOjAuMCwiQm90dG9tIjowLjB9LCJQYWRkaW5nIjp7IiRpZCI6IjU0OCIsIlRvcCI6MC4wLCJMZWZ0IjowLjAsIlJpZ2h0IjowLjAsIkJvdHRvbSI6MC4wfSwiQmFja2dyb3VuZCI6eyIkaWQiOiI1NDkiLCJDb2xvciI6eyIkaWQiOiI1NTAiLCJBIjowLCJSIjoyNTUsIkciOjI1NSwiQiI6MjU1fX0sIklzVmlzaWJsZSI6dHJ1ZSwiV2lkdGgiOjAuMCwiSGVpZ2h0IjowLjAsIkJvcmRlclN0eWxlIjp7IiRpZCI6IjU1MSIsIkxpbmVDb2xvciI6bnVsbCwiTGluZVdlaWdodCI6MC4wLCJMaW5lVHlwZSI6MCwiUGFyZW50U3R5bGUiOm51bGx9LCJQYXJlbnRTdHlsZSI6bnVsbH0sIkRhdGVGb3JtYXQiOnsiJGlkIjoiNTU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1MyIsIkZvcm1hdCI6MCwiSXNWaXNpYmxlIjpmYWxzZSwiTGFzdEtub3duVmlzaWJpbGl0eVN0YXRlIjpmYWxzZX0sIklzVmlzaWJsZSI6dHJ1ZSwiVmFyaWFuY2VTdHlsZSI6eyIkaWQiOiI1NTQiLCJUZXh0U3R5bGUiOnsiJGlkIjoiNTU1IiwiRm9udFNldHRpbmdzIjp7IiRpZCI6IjU1NiIsIkZvbnRTaXplIjoxMSwiRm9udE5hbWUiOiJDYWxpYnJpIiwiSXNCb2xkIjpmYWxzZSwiSXNJdGFsaWMiOmZhbHNlLCJJc1VuZGVybGluZWQiOmZhbHNlLCJQYXJlbnRTdHlsZSI6bnVsbH0sIkF1dG9TaXplIjowLCJGb3JlZ3JvdW5kIjp7IiRpZCI6IjU1NyIsIkNvbG9yIjp7IiRpZCI6IjU1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TkiLCJUb3AiOjAuMCwiTGVmdCI6MC4wLCJSaWdodCI6MC4wLCJCb3R0b20iOjAuMH0sIlBhZGRpbmciOnsiJGlkIjoiNTYwIiwiVG9wIjowLjAsIkxlZnQiOjAuMCwiUmlnaHQiOjAuMCwiQm90dG9tIjowLjB9LCJCYWNrZ3JvdW5kIjp7IiRpZCI6IjU2MSIsIkNvbG9yIjp7IiRpZCI6IjU2MiIsIkEiOjAsIlIiOjAsIkciOjAsIkIiOjB9fSwiSXNWaXNpYmxlIjp0cnVlLCJXaWR0aCI6MC4wLCJIZWlnaHQiOjAuMCwiQm9yZGVyU3R5bGUiOnsiJGlkIjoiNTYzIiwiTGluZUNvbG9yIjpudWxsLCJMaW5lV2VpZ2h0IjowLjAsIkxpbmVUeXBlIjowLCJQYXJlbnRTdHlsZSI6bnVsbH0sIlBhcmVudFN0eWxlIjpudWxsfSwiUGFyZW50U3R5bGUiOm51bGx9LCJQYXJlbnRTdHlsZSI6bnVsbH0sIkluZGV4Ijo4LCJTbWFydER1cmF0aW9uQWN0aXZhdGVkIjpmYWxzZSwiRGF0ZUZvcm1hdCI6eyIkcmVmIjoiNTUyIn0sIldlZWtOdW1iZXJpbmciOnsiJGlkIjoiNTY0IiwiRm9ybWF0IjowLCJJc1Zpc2libGUiOmZhbHNlLCJMYXN0S25vd25WaXNpYmlsaXR5U3RhdGUiOmZhbHNlfSwiQmFzZWxpbmVEYXRhIjp7IiRpZCI6IjU2NSIsIlN0YXJ0RGF0ZSI6IjIwMjctMDEtMDhUMDA6MDA6MDBaIiwiRW5kRGF0ZSI6IjIwMjctMDUtMjZUMjM6NTk6MDBaIn0sIklkIjoiMmFjNGZmOTUtM2VhZi00ZDg1LWFlZGEtZmZiOGJjYzE5OGE1IiwiSW1wb3J0SWQiOm51bGwsIlRpdGxlIjoiUCBDaG9wcGVyIDogSW5zdGFsbGF0aW9uIGFuZCBDb21taXNzaW9uaW5nIHBoYXNlIChGWkopIiwiTm90ZSI6bnVsbCwiSHlwZXJsaW5rIjp7IiRpZCI6IjU2NiIsIkFkZHJlc3MiOiIiLCJTdWJBZGRyZXNzIjoiIn0sIklzQ2hhbmdlZCI6ZmFsc2UsIklzTmV3IjpmYWxzZX19XSwiX21pbGVzdG9uZXMiOltdLCJJZCI6IjAwMDAwMDAwLTAwMDAtMDAwMC0wMDAwLTAwMDAwMDAwMDAwMCIsIklzU2luZ2xlSXRlbVJvdyI6dHJ1ZX1dLCJJbmRleCI6NiwiSWQiOiJiOGQxZDgzNS0xOGRhLTQ1YWMtYmUxZi1iZmYzNDBkZWFhNTkiLCJIZWFkZXJUZXh0IjpudWxsLCJJc0RlZmF1bHQiOnRydWUsIlN0eWxlIjp7IiRpZCI6IjU2NyIsIkhlYWRlclN0eWxlIjp7IiRpZCI6IjU2OCIsIlRleHRTdHlsZSI6eyIkaWQiOiI1NjkiLCJGb250U2V0dGluZ3MiOnsiJGlkIjoiNTcwIiwiRm9udFNpemUiOjExLCJGb250TmFtZSI6IkNhbGlicmkiLCJJc0JvbGQiOmZhbHNlLCJJc0l0YWxpYyI6ZmFsc2UsIklzVW5kZXJsaW5lZCI6ZmFsc2UsIlBhcmVudFN0eWxlIjpudWxsfSwiQXV0b1NpemUiOjIsIkZvcmVncm91bmQiOnsiJGlkIjoiNTcxIiwiQ29sb3IiOnsiJGlkIjoiNTc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czIiwiVG9wIjowLjAsIkxlZnQiOjAuMCwiUmlnaHQiOjAuMCwiQm90dG9tIjowLjB9LCJQYWRkaW5nIjp7IiRpZCI6IjU3NCIsIlRvcCI6MC4wLCJMZWZ0IjowLjAsIlJpZ2h0IjowLjAsIkJvdHRvbSI6MC4wfSwiQmFja2dyb3VuZCI6eyIkaWQiOiI1NzUiLCJDb2xvciI6eyIkaWQiOiI1NzYiLCJBIjoyNTUsIlIiOjAsIkciOjAsIkIiOjB9fSwiSXNWaXNpYmxlIjp0cnVlLCJXaWR0aCI6MC4wLCJIZWlnaHQiOjAuMCwiQm9yZGVyU3R5bGUiOm51bGwsIlBhcmVudFN0eWxlIjpudWxsfSwiUmVjdGFuZ2xlU3R5bGUiOnsiJGlkIjoiNTc3IiwiTWFyZ2luIjp7IiRpZCI6IjU3OCIsIlRvcCI6MC4wLCJMZWZ0IjowLjAsIlJpZ2h0IjowLjAsIkJvdHRvbSI6MC4wfSwiUGFkZGluZyI6eyIkaWQiOiI1NzkiLCJUb3AiOjAuMCwiTGVmdCI6MC4wLCJSaWdodCI6MC4wLCJCb3R0b20iOjAuMH0sIkJhY2tncm91bmQiOnsiJGlkIjoiNTgwIiwiQ29sb3IiOnsiJGlkIjoiNTgxIiwiQSI6NjMsIlIiOjIzMywiRyI6MTEzLCJCIjo1MH19LCJJc1Zpc2libGUiOnRydWUsIldpZHRoIjowLjAsIkhlaWdodCI6MC4wLCJCb3JkZXJTdHlsZSI6eyIkaWQiOiI1ODIiLCJMaW5lQ29sb3IiOnsiJGlkIjoiNTgzIiwiJHR5cGUiOiJOTFJFLkNvbW1vbi5Eb20uU29saWRDb2xvckJydXNoLCBOTFJFLkNvbW1vbiIsIkNvbG9yIjp7IiRpZCI6IjU4NCIsIkEiOjI1NSwiUiI6MjU1LCJHIjoyNTUsIkIiOjI1NX19LCJMaW5lV2VpZ2h0IjowLjAsIkxpbmVUeXBlIjowLCJQYXJlbnRTdHlsZSI6bnVsbH0sIlBhcmVudFN0eWxlIjpudWxsfSwiTWFyZ2luIjp7IiRpZCI6IjU4NSIsIlRvcCI6MC4wLCJMZWZ0IjowLjAsIlJpZ2h0IjowLjAsIkJvdHRvbSI6MC4wfSwiUGFkZGluZyI6eyIkaWQiOiI1ODYiLCJUb3AiOjAuMCwiTGVmdCI6MC4wLCJSaWdodCI6MC4wLCJCb3R0b20iOjAuMH0sIkJhY2tncm91bmQiOm51bGwsIklzVmlzaWJsZSI6dHJ1ZSwiV2lkdGgiOjAuMCwiSGVpZ2h0IjowLjAsIkJvcmRlclN0eWxlIjpudWxsLCJQYXJlbnRTdHlsZSI6bnVsbH0sIkJhY2tncm91bmRTdHlsZSI6eyIkaWQiOiI1ODciLCJNYXJnaW4iOnsiJGlkIjoiNTg4IiwiVG9wIjowLjAsIkxlZnQiOjAuMCwiUmlnaHQiOjAuMCwiQm90dG9tIjowLjB9LCJQYWRkaW5nIjp7IiRpZCI6IjU4OSIsIlRvcCI6MC4wLCJMZWZ0IjowLjAsIlJpZ2h0IjowLjAsIkJvdHRvbSI6MC4wfSwiQmFja2dyb3VuZCI6eyIkaWQiOiI1OTAiLCJDb2xvciI6eyIkaWQiOiI1OTEiLCJBIjo1MSwiUiI6MjAwLCJHIjoyMDAsIkIiOjIwMH19LCJJc1Zpc2libGUiOnRydWUsIldpZHRoIjowLjAsIkhlaWdodCI6MC4wLCJCb3JkZXJTdHlsZSI6eyIkaWQiOiI1OTIiLCJMaW5lQ29sb3IiOnsiJGlkIjoiNTkzIiwiJHR5cGUiOiJOTFJFLkNvbW1vbi5Eb20uU29saWRDb2xvckJydXNoLCBOTFJFLkNvbW1vbiIsIkNvbG9yIjp7IiRpZCI6IjU5NCIsIkEiOjI1NSwiUiI6MjM0LCJHIjoyMiwiQiI6MzB9fSwiTGluZVdlaWdodCI6MC4wLCJMaW5lVHlwZSI6MCwiUGFyZW50U3R5bGUiOm51bGx9LCJQYXJlbnRTdHlsZSI6bnVsbH0sIk1hcmdpbiI6eyIkaWQiOiI1OTUiLCJUb3AiOjAuMCwiTGVmdCI6MC4wLCJSaWdodCI6MC4wLCJCb3R0b20iOjAuMH0sIlBhZGRpbmciOnsiJGlkIjoiNTk2IiwiVG9wIjowLjAsIkxlZnQiOjAuMCwiUmlnaHQiOjAuMCwiQm90dG9tIjowLjB9LCJJc1Zpc2libGUiOnRydWUsIldpZHRoIjowLjAsIkhlaWdodCI6MC4wLCJCb3JkZXJTdHlsZSI6eyIkaWQiOiI1OTciLCJMaW5lQ29sb3IiOm51bGwsIkxpbmVXZWlnaHQiOjAuMCwiTGluZVR5cGUiOjAsIlBhcmVudFN0eWxlIjpudWxsfSwiUGFyZW50U3R5bGUiOm51bGx9fV0sIklkIjoiNWI1M2YzMzUtNjgyNy00NGEzLWFjYTAtNTEyOWYzZDE3N2ZlIiwiSW5kZXgiOjYsIkhlYWRlclRleHQiOiJOby4gMiAtIENyaXRpY2FsIFBhdGggUCBDaG9wcGVyIFxyXG4oOCBkYXlzIFRGKSIsIlN0eWxlIjp7IiRpZCI6IjU5OCIsIlN0eWxlSWQiOiI5ODUxM2UxMC01NTFjLTRmMzAtYWMxMS1hMDY5MGU5MDMxMzQiLCJIZWFkZXJTdHlsZSI6eyIkaWQiOiI1OTkiLCJUZXh0SXNWZXJ0aWNhbCI6ZmFsc2UsIlRleHRTdHlsZSI6eyIkaWQiOiI2MDAiLCJGb250U2V0dGluZ3MiOnsiJGlkIjoiNjAxIiwiRm9udFNpemUiOjExLCJGb250TmFtZSI6IkNhbGlicmkiLCJJc0JvbGQiOmZhbHNlLCJJc0l0YWxpYyI6ZmFsc2UsIklzVW5kZXJsaW5lZCI6ZmFsc2UsIlBhcmVudFN0eWxlIjpudWxsfSwiQXV0b1NpemUiOjIsIkZvcmVncm91bmQiOnsiJGlkIjoiNjAyIiwiQ29sb3IiOnsiJGlkIjoiNjA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A0IiwiVG9wIjowLjAsIkxlZnQiOjAuMCwiUmlnaHQiOjAuMCwiQm90dG9tIjowLjB9LCJQYWRkaW5nIjp7IiRpZCI6IjYwNSIsIlRvcCI6MC4wLCJMZWZ0IjowLjAsIlJpZ2h0IjowLjAsIkJvdHRvbSI6MC4wfSwiQmFja2dyb3VuZCI6eyIkaWQiOiI2MDYiLCJDb2xvciI6eyIkaWQiOiI2MDciLCJBIjoyNTUsIlIiOjI1NSwiRyI6MjU1LCJCIjoyNTV9fSwiSXNWaXNpYmxlIjp0cnVlLCJXaWR0aCI6MC4wLCJIZWlnaHQiOjAuMCwiQm9yZGVyU3R5bGUiOm51bGwsIlBhcmVudFN0eWxlIjpudWxsfSwiUmVjdGFuZ2xlU3R5bGUiOnsiJGlkIjoiNjA4IiwiTWFyZ2luIjp7IiRpZCI6IjYwOSIsIlRvcCI6MC4wLCJMZWZ0IjowLjAsIlJpZ2h0IjowLjAsIkJvdHRvbSI6MC4wfSwiUGFkZGluZyI6eyIkaWQiOiI2MTAiLCJUb3AiOjAuMCwiTGVmdCI6MC4wLCJSaWdodCI6MC4wLCJCb3R0b20iOjAuMH0sIkJhY2tncm91bmQiOnsiJGlkIjoiNjExIiwiQ29sb3IiOnsiJGlkIjoiNjEyIiwiQSI6MjU1LCJSIjoxNjAsIkciOjQzLCJCIjoxNDd9fSwiSXNWaXNpYmxlIjp0cnVlLCJXaWR0aCI6MC4wLCJIZWlnaHQiOjAuMCwiQm9yZGVyU3R5bGUiOnsiJGlkIjoiNjEzIiwiTGluZUNvbG9yIjp7IiRpZCI6IjYxNCIsIiR0eXBlIjoiTkxSRS5Db21tb24uRG9tLlNvbGlkQ29sb3JCcnVzaCwgTkxSRS5Db21tb24iLCJDb2xvciI6eyIkaWQiOiI2MTUiLCJBIjoyNTUsIlIiOjI1NSwiRyI6MjU1LCJCIjoyNTV9fSwiTGluZVdlaWdodCI6MC4wLCJMaW5lVHlwZSI6MCwiUGFyZW50U3R5bGUiOm51bGx9LCJQYXJlbnRTdHlsZSI6bnVsbH0sIk1hcmdpbiI6eyIkaWQiOiI2MTYiLCJUb3AiOjAuMCwiTGVmdCI6MC4wLCJSaWdodCI6MC4wLCJCb3R0b20iOjAuMH0sIlBhZGRpbmciOnsiJGlkIjoiNjE3IiwiVG9wIjowLjAsIkxlZnQiOjAuMCwiUmlnaHQiOjAuMCwiQm90dG9tIjowLjB9LCJCYWNrZ3JvdW5kIjpudWxsLCJJc1Zpc2libGUiOnRydWUsIldpZHRoIjowLjAsIkhlaWdodCI6MC4wLCJCb3JkZXJTdHlsZSI6bnVsbCwiUGFyZW50U3R5bGUiOm51bGx9LCJCYWNrZ3JvdW5kU3R5bGUiOnsiJGlkIjoiNjE4IiwiTWFyZ2luIjp7IiRpZCI6IjYxOSIsIlRvcCI6MC4wLCJMZWZ0IjowLjAsIlJpZ2h0IjowLjAsIkJvdHRvbSI6MC4wfSwiUGFkZGluZyI6eyIkaWQiOiI2MjAiLCJUb3AiOjAuMCwiTGVmdCI6MC4wLCJSaWdodCI6MC4wLCJCb3R0b20iOjAuMH0sIkJhY2tncm91bmQiOnsiJGlkIjoiNjIxIiwiQ29sb3IiOnsiJGlkIjoiNjIyIiwiQSI6NTEsIlIiOjIwMCwiRyI6MjAwLCJCIjoyMDB9fSwiSXNWaXNpYmxlIjp0cnVlLCJXaWR0aCI6MC4wLCJIZWlnaHQiOjAuMCwiQm9yZGVyU3R5bGUiOnsiJGlkIjoiNjIzIiwiTGluZUNvbG9yIjp7IiRpZCI6IjYyNCIsIiR0eXBlIjoiTkxSRS5Db21tb24uRG9tLlNvbGlkQ29sb3JCcnVzaCwgTkxSRS5Db21tb24iLCJDb2xvciI6eyIkaWQiOiI2MjUiLCJBIjoyNTUsIlIiOjIzNCwiRyI6MjIsIkIiOjMwfX0sIkxpbmVXZWlnaHQiOjAuMCwiTGluZVR5cGUiOjAsIlBhcmVudFN0eWxlIjpudWxsfSwiUGFyZW50U3R5bGUiOm51bGx9LCJJc0Fib3ZlVGltZWJhbmQiOmZhbHNlLCJTcGFjaW5nIjozLCJEZWZhdWx0U3dpbWxhbmVUYXNrU3R5bGUiOnsiJGlkIjoiNjI2IiwiJHR5cGUiOiJOTFJFLkNvbW1vbi5Eb20uU3R5bGVzLkV4cGxpY2l0U2V0YWJsZVRhc2tTdHlsZSwgTkxSRS5Db21tb24iLCJTaGFwZSI6MSwiU2hhcGVUaGlja25lc3MiOjAsIkR1cmF0aW9uRm9ybWF0IjowLCJJbmNsdWRlTm9uV29ya2luZ0RheXNJbkR1cmF0aW9uIjpmYWxzZSwiUGVyY2VudGFnZUNvbXBsZXRlU3R5bGUiOnsiJGlkIjoiNjI3IiwiRm9udFNldHRpbmdzIjp7IiRpZCI6IjYyOCIsIkZvbnRTaXplIjoxMCwiRm9udE5hbWUiOiJDYWxpYnJpIiwiSXNCb2xkIjpmYWxzZSwiSXNJdGFsaWMiOmZhbHNlLCJJc1VuZGVybGluZWQiOmZhbHNlLCJQYXJlbnRTdHlsZSI6bnVsbH0sIkF1dG9TaXplIjowLCJGb3JlZ3JvdW5kIjp7IiRpZCI6IjYyOSIsIkNvbG9yIjp7IiRpZCI6IjYzM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MzEiLCJUb3AiOjAuMCwiTGVmdCI6MC4wLCJSaWdodCI6MC4wLCJCb3R0b20iOjAuMH0sIlBhZGRpbmciOnsiJGlkIjoiNjMyIiwiVG9wIjowLjAsIkxlZnQiOjAuMCwiUmlnaHQiOjAuMCwiQm90dG9tIjowLjB9LCJCYWNrZ3JvdW5kIjp7IiRpZCI6IjYzMyIsIkNvbG9yIjp7IiRpZCI6IjYzNCIsIkEiOjg5LCJSIjowLCJHIjowLCJCIjowfX0sIklzVmlzaWJsZSI6dHJ1ZSwiV2lkdGgiOjAuMCwiSGVpZ2h0IjowLjAsIkJvcmRlclN0eWxlIjp7IiRpZCI6IjYzNSIsIkxpbmVDb2xvciI6bnVsbCwiTGluZVdlaWdodCI6MC4wLCJMaW5lVHlwZSI6MCwiUGFyZW50U3R5bGUiOm51bGx9LCJQYXJlbnRTdHlsZSI6bnVsbH0sIkR1cmF0aW9uU3R5bGUiOnsiJGlkIjoiNjM2IiwiRm9udFNldHRpbmdzIjp7IiRpZCI6IjYzNyIsIkZvbnRTaXplIjoxMCwiRm9udE5hbWUiOiJDYWxpYnJpIiwiSXNCb2xkIjpmYWxzZSwiSXNJdGFsaWMiOmZhbHNlLCJJc1VuZGVybGluZWQiOmZhbHNlLCJQYXJlbnRTdHlsZSI6bnVsbH0sIkF1dG9TaXplIjowLCJGb3JlZ3JvdW5kIjp7IiRpZCI6IjYzOCIsIkNvbG9yIjp7IiRpZCI6IjYzO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0MCIsIlRvcCI6MC4wLCJMZWZ0IjowLjAsIlJpZ2h0IjowLjAsIkJvdHRvbSI6MC4wfSwiUGFkZGluZyI6eyIkaWQiOiI2NDEiLCJUb3AiOjAuMCwiTGVmdCI6MC4wLCJSaWdodCI6MC4wLCJCb3R0b20iOjAuMH0sIkJhY2tncm91bmQiOnsiJGlkIjoiNjQyIiwiQ29sb3IiOnsiJGlkIjoiNjQzIiwiQSI6MjU1LCJSIjoyMzcsIkciOjEyNSwiQiI6NDl9fSwiSXNWaXNpYmxlIjp0cnVlLCJXaWR0aCI6MC4wLCJIZWlnaHQiOjAuMCwiQm9yZGVyU3R5bGUiOnsiJGlkIjoiNjQ0IiwiTGluZUNvbG9yIjpudWxsLCJMaW5lV2VpZ2h0IjowLjAsIkxpbmVUeXBlIjowLCJQYXJlbnRTdHlsZSI6bnVsbH0sIlBhcmVudFN0eWxlIjpudWxsfSwiSG9yaXpvbnRhbENvbm5lY3RvclN0eWxlIjp7IiRpZCI6IjY0NSIsIkxpbmVDb2xvciI6eyIkaWQiOiI2NDYiLCIkdHlwZSI6Ik5MUkUuQ29tbW9uLkRvbS5Tb2xpZENvbG9yQnJ1c2gsIE5MUkUuQ29tbW9uIiwiQ29sb3IiOnsiJGlkIjoiNjQ3IiwiQSI6MjU1LCJSIjowLCJHIjowLCJCIjowfX0sIkxpbmVXZWlnaHQiOjAuMCwiTGluZVR5cGUiOjAsIlBhcmVudFN0eWxlIjpudWxsfSwiVmVydGljYWxDb25uZWN0b3JTdHlsZSI6eyIkaWQiOiI2NDgiLCJMaW5lQ29sb3IiOnsiJGlkIjoiNjQ5IiwiJHR5cGUiOiJOTFJFLkNvbW1vbi5Eb20uU29saWRDb2xvckJydXNoLCBOTFJFLkNvbW1vbiIsIkNvbG9yIjp7IiRpZCI6IjY1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Y1MSIsIlNoYXBlU3R5bGUiOnsiJGlkIjoiNjUyIiwiTWFyZ2luIjp7IiRpZCI6IjY1MyIsIlRvcCI6MC4wLCJMZWZ0IjowLjAsIlJpZ2h0IjowLjAsIkJvdHRvbSI6MC4wfSwiUGFkZGluZyI6eyIkaWQiOiI2NTQiLCJUb3AiOjAuMCwiTGVmdCI6MC4wLCJSaWdodCI6MC4wLCJCb3R0b20iOjAuMH0sIkJhY2tncm91bmQiOnsiJGlkIjoiNjU1IiwiQ29sb3IiOnsiJGlkIjoiNjU2IiwiQSI6MTUzLCJSIjowLCJHIjowLCJCIjowfX0sIklzVmlzaWJsZSI6dHJ1ZSwiV2lkdGgiOjAuMCwiSGVpZ2h0IjowLjAsIkJvcmRlclN0eWxlIjp7IiRpZCI6IjY1NyIsIkxpbmVDb2xvciI6bnVsbCwiTGluZVdlaWdodCI6MC4wLCJMaW5lVHlwZSI6MCwiUGFyZW50U3R5bGUiOm51bGx9LCJQYXJlbnRTdHlsZSI6bnVsbH0sIk1hcmdpbiI6eyIkaWQiOiI2NTgiLCJUb3AiOjAuMCwiTGVmdCI6MC4wLCJSaWdodCI6MC4wLCJCb3R0b20iOjAuMH0sIlBhZGRpbmciOnsiJGlkIjoiNjU5IiwiVG9wIjowLjAsIkxlZnQiOjAuMCwiUmlnaHQiOjAuMCwiQm90dG9tIjowLjB9LCJCYWNrZ3JvdW5kIjpudWxsLCJJc1Zpc2libGUiOnRydWUsIldpZHRoIjowLjAsIkhlaWdodCI6MC4wLCJCb3JkZXJTdHlsZSI6bnVsbCwiUGFyZW50U3R5bGUiOm51bGx9LCJTaGFwZVN0eWxlIjp7IiRpZCI6IjY2MCIsIk1hcmdpbiI6eyIkaWQiOiI2NjEiLCJUb3AiOjAuMCwiTGVmdCI6NC4wLCJSaWdodCI6NC4wLCJCb3R0b20iOjAuMH0sIlBhZGRpbmciOnsiJGlkIjoiNjYyIiwiVG9wIjowLjAsIkxlZnQiOjAuMCwiUmlnaHQiOjAuMCwiQm90dG9tIjowLjB9LCJCYWNrZ3JvdW5kIjp7IiRpZCI6IjY2MyIsIkNvbG9yIjp7IiRpZCI6IjY2NCIsIkEiOjI1NSwiUiI6MjMzLCJHIjoxMTMsIkIiOjUwfX0sIklzVmlzaWJsZSI6dHJ1ZSwiV2lkdGgiOjAuMCwiSGVpZ2h0IjoxMC4wLCJCb3JkZXJTdHlsZSI6eyIkaWQiOiI2NjUiLCJMaW5lQ29sb3IiOnsiJGlkIjoiNjY2IiwiJHR5cGUiOiJOTFJFLkNvbW1vbi5Eb20uU29saWRDb2xvckJydXNoLCBOTFJFLkNvbW1vbiIsIkNvbG9yIjp7IiRpZCI6IjY2NyIsIkEiOjI1NSwiUiI6MjM0LCJHIjoyMiwiQiI6MzB9fSwiTGluZVdlaWdodCI6MC4wLCJMaW5lVHlwZSI6MCwiUGFyZW50U3R5bGUiOm51bGx9LCJQYXJlbnRTdHlsZSI6bnVsbH0sIlRpdGxlU3R5bGUiOnsiJGlkIjoiNjY4IiwiRm9udFNldHRpbmdzIjp7IiRpZCI6IjY2OSIsIkZvbnRTaXplIjoxMSwiRm9udE5hbWUiOiJDYWxpYnJpIiwiSXNCb2xkIjpmYWxzZSwiSXNJdGFsaWMiOmZhbHNlLCJJc1VuZGVybGluZWQiOmZhbHNlLCJQYXJlbnRTdHlsZSI6bnVsbH0sIkF1dG9TaXplIjowLCJGb3JlZ3JvdW5kIjp7IiRpZCI6IjY3MCIsIkNvbG9yIjp7IiRpZCI6IjY3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zIiLCJUb3AiOjAuMCwiTGVmdCI6MC4wLCJSaWdodCI6MC4wLCJCb3R0b20iOjAuMH0sIlBhZGRpbmciOnsiJGlkIjoiNjczIiwiVG9wIjowLjAsIkxlZnQiOjAuMCwiUmlnaHQiOjAuMCwiQm90dG9tIjowLjB9LCJCYWNrZ3JvdW5kIjp7IiRpZCI6IjY3NCIsIkNvbG9yIjp7IiRpZCI6IjY3NSIsIkEiOjI1NSwiUiI6MCwiRyI6MCwiQiI6MH19LCJJc1Zpc2libGUiOnRydWUsIldpZHRoIjowLjAsIkhlaWdodCI6MC4wLCJCb3JkZXJTdHlsZSI6eyIkaWQiOiI2NzYiLCJMaW5lQ29sb3IiOm51bGwsIkxpbmVXZWlnaHQiOjAuMCwiTGluZVR5cGUiOjAsIlBhcmVudFN0eWxlIjpudWxsfSwiUGFyZW50U3R5bGUiOm51bGx9LCJEYXRlU3R5bGUiOnsiJGlkIjoiNjc3IiwiRm9udFNldHRpbmdzIjp7IiRpZCI6IjY3OCIsIkZvbnRTaXplIjoxMCwiRm9udE5hbWUiOiJDYWxpYnJpIiwiSXNCb2xkIjpmYWxzZSwiSXNJdGFsaWMiOmZhbHNlLCJJc1VuZGVybGluZWQiOmZhbHNlLCJQYXJlbnRTdHlsZSI6bnVsbH0sIkF1dG9TaXplIjowLCJGb3JlZ3JvdW5kIjp7IiRpZCI6IjY3OSIsIkNvbG9yIjp7IiRpZCI6IjY4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ODEiLCJUb3AiOjAuMCwiTGVmdCI6MC4wLCJSaWdodCI6MC4wLCJCb3R0b20iOjAuMH0sIlBhZGRpbmciOnsiJGlkIjoiNjgyIiwiVG9wIjowLjAsIkxlZnQiOjAuMCwiUmlnaHQiOjAuMCwiQm90dG9tIjowLjB9LCJCYWNrZ3JvdW5kIjp7IiRpZCI6IjY4MyIsIkNvbG9yIjp7IiRpZCI6IjY4NCIsIkEiOjI1NSwiUiI6MTQsIkciOjQwLCJCIjo2NX19LCJJc1Zpc2libGUiOnRydWUsIldpZHRoIjowLjAsIkhlaWdodCI6MC4wLCJCb3JkZXJTdHlsZSI6eyIkaWQiOiI2ODUiLCJMaW5lQ29sb3IiOm51bGwsIkxpbmVXZWlnaHQiOjAuMCwiTGluZVR5cGUiOjAsIlBhcmVudFN0eWxlIjpudWxsfSwiUGFyZW50U3R5bGUiOm51bGx9LCJEYXRlRm9ybWF0Ijp7IiRpZCI6IjY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DciLCJGb3JtYXQiOjAsIklzVmlzaWJsZSI6ZmFsc2UsIkxhc3RLbm93blZpc2liaWxpdHlTdGF0ZSI6ZmFsc2V9LCJJc1Zpc2libGUiOnRydWUsIlZhcmlhbmNlU3R5bGUiOnsiJGlkIjoiNjg4IiwiVGV4dFN0eWxlIjp7IiRpZCI6IjY4OSIsIkZvbnRTZXR0aW5ncyI6eyIkaWQiOiI2OTAiLCJGb250U2l6ZSI6MTEsIkZvbnROYW1lIjoiQ2FsaWJyaSIsIklzQm9sZCI6ZmFsc2UsIklzSXRhbGljIjpmYWxzZSwiSXNVbmRlcmxpbmVkIjpmYWxzZSwiUGFyZW50U3R5bGUiOm51bGx9LCJBdXRvU2l6ZSI6MCwiRm9yZWdyb3VuZCI6eyIkaWQiOiI2OTEiLCJDb2xvciI6eyIkaWQiOiI2O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kzIiwiVG9wIjowLjAsIkxlZnQiOjAuMCwiUmlnaHQiOjAuMCwiQm90dG9tIjowLjB9LCJQYWRkaW5nIjp7IiRpZCI6IjY5NCIsIlRvcCI6MC4wLCJMZWZ0IjowLjAsIlJpZ2h0IjowLjAsIkJvdHRvbSI6MC4wfSwiQmFja2dyb3VuZCI6eyIkaWQiOiI2OTUiLCJDb2xvciI6eyIkaWQiOiI2OTYiLCJBIjowLCJSIjowLCJHIjowLCJCIjowfX0sIklzVmlzaWJsZSI6dHJ1ZSwiV2lkdGgiOjAuMCwiSGVpZ2h0IjowLjAsIkJvcmRlclN0eWxlIjp7IiRpZCI6IjY5NyIsIkxpbmVDb2xvciI6bnVsbCwiTGluZVdlaWdodCI6MC4wLCJMaW5lVHlwZSI6MCwiUGFyZW50U3R5bGUiOm51bGx9LCJQYXJlbnRTdHlsZSI6bnVsbH0sIlBhcmVudFN0eWxlIjpudWxsfSwiUGFyZW50U3R5bGUiOm51bGwsIl9leHBsaWNpdGx5U2V0Ijp7IiRpZCI6IjY5O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Y5OSIsIlNoYXBlIjoxLCJDb25uZWN0b3JNYXJnaW4iOnsiJGlkIjoiNzAwIiwiVG9wIjowLjAsIkxlZnQiOjIuMCwiUmlnaHQiOjIuMCwiQm90dG9tIjowLjB9LCJDb25uZWN0b3JTdHlsZSI6eyIkaWQiOiI3MDEiLCJMaW5lQ29sb3IiOnsiJGlkIjoiNzAyIiwiJHR5cGUiOiJOTFJFLkNvbW1vbi5Eb20uU29saWRDb2xvckJydXNoLCBOTFJFLkNvbW1vbiIsIkNvbG9yIjp7IiRpZCI6IjcwMyIsIkEiOjEyNywiUiI6MTI4LCJHIjo1MywiQiI6MTR9fSwiTGluZVdlaWdodCI6MS4wLCJMaW5lVHlwZSI6MCwiUGFyZW50U3R5bGUiOm51bGx9LCJJc0JlbG93VGltZWJhbmQiOmZhbHNlLCJQb3NpdGlvbk9uVGFzayI6MSwiSGlkZURhdGUiOmZhbHNlLCJTaGFwZVNpemUiOjAsIlNwYWNpbmciOjAuMCwiUGFkZGluZyI6eyIkaWQiOiI3MDQiLCJUb3AiOjUuMCwiTGVmdCI6My4wLCJSaWdodCI6MC4wLCJCb3R0b20iOjIuMH0sIlNoYXBlU3R5bGUiOnsiJGlkIjoiNzA1IiwiTWFyZ2luIjp7IiRpZCI6IjcwNiIsIlRvcCI6MC4wLCJMZWZ0IjowLjAsIlJpZ2h0IjowLjAsIkJvdHRvbSI6MC4wfSwiUGFkZGluZyI6eyIkaWQiOiI3MDciLCJUb3AiOjAuMCwiTGVmdCI6MC4wLCJSaWdodCI6MC4wLCJCb3R0b20iOjAuMH0sIkJhY2tncm91bmQiOnsiJGlkIjoiNzA4IiwiQ29sb3IiOnsiJGlkIjoiNzA5IiwiQSI6MjU1LCJSIjoxMjgsIkciOjUzLCJCIjoxNH19LCJJc1Zpc2libGUiOnRydWUsIldpZHRoIjoxMi4wLCJIZWlnaHQiOjE0LjAsIkJvcmRlclN0eWxlIjp7IiRpZCI6IjcxMCIsIkxpbmVDb2xvciI6eyIkaWQiOiI3MTEiLCIkdHlwZSI6Ik5MUkUuQ29tbW9uLkRvbS5Tb2xpZENvbG9yQnJ1c2gsIE5MUkUuQ29tbW9uIiwiQ29sb3IiOnsiJGlkIjoiNzEyIiwiQSI6MjU1LCJSIjoyNTUsIkciOjI1NSwiQiI6MjU1fX0sIkxpbmVXZWlnaHQiOjAuMCwiTGluZVR5cGUiOjAsIlBhcmVudFN0eWxlIjpudWxsfSwiUGFyZW50U3R5bGUiOm51bGx9LCJUaXRsZVN0eWxlIjp7IiRpZCI6IjcxMyIsIkZvbnRTZXR0aW5ncyI6eyIkaWQiOiI3MTQiLCJGb250U2l6ZSI6MTEsIkZvbnROYW1lIjoiQ2FsaWJyaSIsIklzQm9sZCI6ZmFsc2UsIklzSXRhbGljIjpmYWxzZSwiSXNVbmRlcmxpbmVkIjpmYWxzZSwiUGFyZW50U3R5bGUiOm51bGx9LCJBdXRvU2l6ZSI6MCwiRm9yZWdyb3VuZCI6eyIkaWQiOiI3MTUiLCJDb2xvciI6eyIkaWQiOiI3MT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zE3IiwiVG9wIjowLjAsIkxlZnQiOjAuMCwiUmlnaHQiOjAuMCwiQm90dG9tIjowLjB9LCJQYWRkaW5nIjp7IiRpZCI6IjcxOCIsIlRvcCI6MC4wLCJMZWZ0IjowLjAsIlJpZ2h0IjowLjAsIkJvdHRvbSI6MC4wfSwiQmFja2dyb3VuZCI6eyIkaWQiOiI3MTkiLCJDb2xvciI6eyIkaWQiOiI3MjAiLCJBIjoyNTUsIlIiOjAsIkciOjAsIkIiOjB9fSwiSXNWaXNpYmxlIjp0cnVlLCJXaWR0aCI6MC4wLCJIZWlnaHQiOjAuMCwiQm9yZGVyU3R5bGUiOnsiJGlkIjoiNzIxIiwiTGluZUNvbG9yIjpudWxsLCJMaW5lV2VpZ2h0IjowLjAsIkxpbmVUeXBlIjowLCJQYXJlbnRTdHlsZSI6bnVsbH0sIlBhcmVudFN0eWxlIjpudWxsfSwiRGF0ZVN0eWxlIjp7IiRpZCI6IjcyMiIsIkZvbnRTZXR0aW5ncyI6eyIkaWQiOiI3MjMiLCJGb250U2l6ZSI6MTAsIkZvbnROYW1lIjoiQ2FsaWJyaSIsIklzQm9sZCI6ZmFsc2UsIklzSXRhbGljIjpmYWxzZSwiSXNVbmRlcmxpbmVkIjpmYWxzZSwiUGFyZW50U3R5bGUiOm51bGx9LCJBdXRvU2l6ZSI6MCwiRm9yZWdyb3VuZCI6eyIkaWQiOiI3MjQiLCJDb2xvciI6eyIkaWQiOiI3Mj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zI2IiwiVG9wIjowLjAsIkxlZnQiOjAuMCwiUmlnaHQiOjAuMCwiQm90dG9tIjowLjB9LCJQYWRkaW5nIjp7IiRpZCI6IjcyNyIsIlRvcCI6MC4wLCJMZWZ0IjowLjAsIlJpZ2h0IjowLjAsIkJvdHRvbSI6MC4wfSwiQmFja2dyb3VuZCI6eyIkaWQiOiI3MjgiLCJDb2xvciI6eyIkaWQiOiI3MjkiLCJBIjoyNTUsIlIiOjE0LCJHIjo0MCwiQiI6NjV9fSwiSXNWaXNpYmxlIjp0cnVlLCJXaWR0aCI6MC4wLCJIZWlnaHQiOjAuMCwiQm9yZGVyU3R5bGUiOnsiJGlkIjoiNzMwIiwiTGluZUNvbG9yIjpudWxsLCJMaW5lV2VpZ2h0IjowLjAsIkxpbmVUeXBlIjowLCJQYXJlbnRTdHlsZSI6bnVsbH0sIlBhcmVudFN0eWxlIjpudWxsfSwiRGF0ZUZvcm1hdCI6eyIkaWQiOiI3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MyIiwiRm9ybWF0IjowLCJJc1Zpc2libGUiOmZhbHNlLCJMYXN0S25vd25WaXNpYmlsaXR5U3RhdGUiOmZhbHNlfSwiSXNWaXNpYmxlIjpmYWxzZSwiVmFyaWFuY2VTdHlsZSI6eyIkaWQiOiI3MzMiLCJUZXh0U3R5bGUiOnsiJGlkIjoiNzM0IiwiRm9udFNldHRpbmdzIjp7IiRpZCI6IjczNSIsIkZvbnRTaXplIjoxMSwiRm9udE5hbWUiOiJDYWxpYnJpIiwiSXNCb2xkIjpmYWxzZSwiSXNJdGFsaWMiOmZhbHNlLCJJc1VuZGVybGluZWQiOmZhbHNlLCJQYXJlbnRTdHlsZSI6bnVsbH0sIkF1dG9TaXplIjowLCJGb3JlZ3JvdW5kIjp7IiRpZCI6IjczNiIsIkNvbG9yIjp7IiRpZCI6Ijcz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zgiLCJUb3AiOjAuMCwiTGVmdCI6MC4wLCJSaWdodCI6MC4wLCJCb3R0b20iOjAuMH0sIlBhZGRpbmciOnsiJGlkIjoiNzM5IiwiVG9wIjowLjAsIkxlZnQiOjAuMCwiUmlnaHQiOjAuMCwiQm90dG9tIjowLjB9LCJCYWNrZ3JvdW5kIjp7IiRpZCI6Ijc0MCIsIkNvbG9yIjp7IiRpZCI6Ijc0MSIsIkEiOjAsIlIiOjAsIkciOjAsIkIiOjB9fSwiSXNWaXNpYmxlIjpmYWxzZSwiV2lkdGgiOjAuMCwiSGVpZ2h0IjowLjAsIkJvcmRlclN0eWxlIjp7IiRpZCI6Ijc0MiIsIkxpbmVDb2xvciI6bnVsbCwiTGluZVdlaWdodCI6MC4wLCJMaW5lVHlwZSI6MCwiUGFyZW50U3R5bGUiOm51bGx9LCJQYXJlbnRTdHlsZSI6bnVsbH0sIlBhcmVudFN0eWxlIjpudWxsfSwiUGFyZW50U3R5bGUiOm51bGx9LCJEZWZhdWx0U3dpbWxhbmVNaWxlc3RvbmVTdHlsZSI6eyIkaWQiOiI3NDMiLCJUaXRsZVBvc2l0aW9uIjoiTGVmdCIsIkRhdGVQb3NpdGlvbiI6IlJpZ2h0IiwiVmFyaWFuY2VQb3NpdGlvbiI6IlJpZ2h0IiwiU2hhcGVUeXBlIjoxLCJTaGFwZVNpemUiOjAsIlNwYWNpbmciOjUsIlNoYXBlU3R5bGUiOnsiJGlkIjoiNzQ0IiwiTWFyZ2luIjp7IiRpZCI6Ijc0NSIsIlRvcCI6MC4wLCJMZWZ0IjowLjAsIlJpZ2h0IjowLjAsIkJvdHRvbSI6MC4wfSwiUGFkZGluZyI6eyIkaWQiOiI3NDYiLCJUb3AiOjAuMCwiTGVmdCI6MC4wLCJSaWdodCI6MC4wLCJCb3R0b20iOjAuMH0sIkJhY2tncm91bmQiOnsiJGlkIjoiNzQ3IiwiQ29sb3IiOnsiJGlkIjoiNzQ4IiwiQSI6MjU1LCJSIjoyMzMsIkciOjExMywiQiI6NTB9fSwiSXNWaXNpYmxlIjp0cnVlLCJXaWR0aCI6MTIuMCwiSGVpZ2h0IjoxNC4wLCJCb3JkZXJTdHlsZSI6eyIkaWQiOiI3NDkiLCJMaW5lQ29sb3IiOnsiJGlkIjoiNzUwIiwiJHR5cGUiOiJOTFJFLkNvbW1vbi5Eb20uU29saWRDb2xvckJydXNoLCBOTFJFLkNvbW1vbiIsIkNvbG9yIjp7IiRpZCI6Ijc1MSIsIkEiOjI1NSwiUiI6MjM0LCJHIjoyMiwiQiI6MzB9fSwiTGluZVdlaWdodCI6MC4wLCJMaW5lVHlwZSI6MCwiUGFyZW50U3R5bGUiOm51bGx9LCJQYXJlbnRTdHlsZSI6bnVsbH0sIlRpdGxlU3R5bGUiOnsiJGlkIjoiNzUyIiwiRm9udFNldHRpbmdzIjp7IiRpZCI6Ijc1MyIsIkZvbnRTaXplIjoxMSwiRm9udE5hbWUiOiJDYWxpYnJpIiwiSXNCb2xkIjpmYWxzZSwiSXNJdGFsaWMiOmZhbHNlLCJJc1VuZGVybGluZWQiOmZhbHNlLCJQYXJlbnRTdHlsZSI6bnVsbH0sIkF1dG9TaXplIjowLCJGb3JlZ3JvdW5kIjp7IiRpZCI6Ijc1NCIsIkNvbG9yIjp7IiRpZCI6Ijc1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3NTYiLCJUb3AiOjAuMCwiTGVmdCI6MC4wLCJSaWdodCI6MC4wLCJCb3R0b20iOjAuMH0sIlBhZGRpbmciOnsiJGlkIjoiNzU3IiwiVG9wIjowLjAsIkxlZnQiOjAuMCwiUmlnaHQiOjAuMCwiQm90dG9tIjowLjB9LCJCYWNrZ3JvdW5kIjp7IiRpZCI6Ijc1OCIsIkNvbG9yIjp7IiRpZCI6Ijc1OSIsIkEiOjI1NSwiUiI6MCwiRyI6MCwiQiI6MH19LCJJc1Zpc2libGUiOnRydWUsIldpZHRoIjowLjAsIkhlaWdodCI6MC4wLCJCb3JkZXJTdHlsZSI6eyIkaWQiOiI3NjAiLCJMaW5lQ29sb3IiOm51bGwsIkxpbmVXZWlnaHQiOjAuMCwiTGluZVR5cGUiOjAsIlBhcmVudFN0eWxlIjpudWxsfSwiUGFyZW50U3R5bGUiOm51bGx9LCJEYXRlU3R5bGUiOnsiJGlkIjoiNzYxIiwiRm9udFNldHRpbmdzIjp7IiRpZCI6Ijc2MiIsIkZvbnRTaXplIjoxMCwiRm9udE5hbWUiOiJDYWxpYnJpIiwiSXNCb2xkIjpmYWxzZSwiSXNJdGFsaWMiOmZhbHNlLCJJc1VuZGVybGluZWQiOmZhbHNlLCJQYXJlbnRTdHlsZSI6bnVsbH0sIkF1dG9TaXplIjowLCJGb3JlZ3JvdW5kIjp7IiRpZCI6Ijc2MyIsIkNvbG9yIjp7IiRpZCI6Ijc2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3NjUiLCJUb3AiOjAuMCwiTGVmdCI6MC4wLCJSaWdodCI6MC4wLCJCb3R0b20iOjAuMH0sIlBhZGRpbmciOnsiJGlkIjoiNzY2IiwiVG9wIjowLjAsIkxlZnQiOjAuMCwiUmlnaHQiOjAuMCwiQm90dG9tIjowLjB9LCJCYWNrZ3JvdW5kIjp7IiRpZCI6Ijc2NyIsIkNvbG9yIjp7IiRpZCI6Ijc2OCIsIkEiOjI1NSwiUiI6MTQsIkciOjQwLCJCIjo2NX19LCJJc1Zpc2libGUiOnRydWUsIldpZHRoIjowLjAsIkhlaWdodCI6MC4wLCJCb3JkZXJTdHlsZSI6eyIkaWQiOiI3NjkiLCJMaW5lQ29sb3IiOm51bGwsIkxpbmVXZWlnaHQiOjAuMCwiTGluZVR5cGUiOjAsIlBhcmVudFN0eWxlIjpudWxsfSwiUGFyZW50U3R5bGUiOm51bGx9LCJEYXRlRm9ybWF0Ijp7IiRpZCI6Ijc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EiLCJGb3JtYXQiOjAsIklzVmlzaWJsZSI6ZmFsc2UsIkxhc3RLbm93blZpc2liaWxpdHlTdGF0ZSI6ZmFsc2V9LCJJc1Zpc2libGUiOnRydWUsIlZhcmlhbmNlU3R5bGUiOnsiJGlkIjoiNzcyIiwiVGV4dFN0eWxlIjp7IiRpZCI6Ijc3MyIsIkZvbnRTZXR0aW5ncyI6eyIkaWQiOiI3NzQiLCJGb250U2l6ZSI6MTEsIkZvbnROYW1lIjoiQ2FsaWJyaSIsIklzQm9sZCI6ZmFsc2UsIklzSXRhbGljIjpmYWxzZSwiSXNVbmRlcmxpbmVkIjpmYWxzZSwiUGFyZW50U3R5bGUiOm51bGx9LCJBdXRvU2l6ZSI6MCwiRm9yZWdyb3VuZCI6eyIkaWQiOiI3NzUiLCJDb2xvciI6eyIkaWQiOiI3Nz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c3IiwiVG9wIjowLjAsIkxlZnQiOjAuMCwiUmlnaHQiOjAuMCwiQm90dG9tIjowLjB9LCJQYWRkaW5nIjp7IiRpZCI6Ijc3OCIsIlRvcCI6MC4wLCJMZWZ0IjowLjAsIlJpZ2h0IjowLjAsIkJvdHRvbSI6MC4wfSwiQmFja2dyb3VuZCI6eyIkaWQiOiI3NzkiLCJDb2xvciI6eyIkaWQiOiI3ODAiLCJBIjowLCJSIjowLCJHIjowLCJCIjowfX0sIklzVmlzaWJsZSI6dHJ1ZSwiV2lkdGgiOjAuMCwiSGVpZ2h0IjowLjAsIkJvcmRlclN0eWxlIjp7IiRpZCI6Ijc4MSIsIkxpbmVDb2xvciI6bnVsbCwiTGluZVdlaWdodCI6MC4wLCJMaW5lVHlwZSI6MCwiUGFyZW50U3R5bGUiOm51bGx9LCJQYXJlbnRTdHlsZSI6bnVsbH0sIlBhcmVudFN0eWxlIjpudWxsfSwiUGFyZW50U3R5bGUiOm51bGx9LCJEZWZhdWx0U3dpbWxhbmVBY3Rpdml0eVN0eWxlIjp7IiRpZCI6Ijc4MiIsIkhlYWRlclN0eWxlIjp7IiRpZCI6Ijc4MyIsIlRleHRTdHlsZSI6eyIkaWQiOiI3ODQiLCJGb250U2V0dGluZ3MiOnsiJGlkIjoiNzg1IiwiRm9udFNpemUiOjExLCJGb250TmFtZSI6IkNhbGlicmkiLCJJc0JvbGQiOmZhbHNlLCJJc0l0YWxpYyI6ZmFsc2UsIklzVW5kZXJsaW5lZCI6ZmFsc2UsIlBhcmVudFN0eWxlIjpudWxsfSwiQXV0b1NpemUiOjIsIkZvcmVncm91bmQiOnsiJGlkIjoiNzg2IiwiQ29sb3IiOnsiJGlkIjoiNzg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g4IiwiVG9wIjowLjAsIkxlZnQiOjAuMCwiUmlnaHQiOjAuMCwiQm90dG9tIjowLjB9LCJQYWRkaW5nIjp7IiRpZCI6Ijc4OSIsIlRvcCI6MC4wLCJMZWZ0IjowLjAsIlJpZ2h0IjowLjAsIkJvdHRvbSI6MC4wfSwiQmFja2dyb3VuZCI6eyIkaWQiOiI3OTAiLCJDb2xvciI6eyIkaWQiOiI3OTEiLCJBIjoyNTUsIlIiOjAsIkciOjAsIkIiOjB9fSwiSXNWaXNpYmxlIjp0cnVlLCJXaWR0aCI6MC4wLCJIZWlnaHQiOjAuMCwiQm9yZGVyU3R5bGUiOm51bGwsIlBhcmVudFN0eWxlIjpudWxsfSwiUmVjdGFuZ2xlU3R5bGUiOnsiJGlkIjoiNzkyIiwiTWFyZ2luIjp7IiRpZCI6Ijc5MyIsIlRvcCI6MC4wLCJMZWZ0IjowLjAsIlJpZ2h0IjowLjAsIkJvdHRvbSI6MC4wfSwiUGFkZGluZyI6eyIkaWQiOiI3OTQiLCJUb3AiOjAuMCwiTGVmdCI6MC4wLCJSaWdodCI6MC4wLCJCb3R0b20iOjAuMH0sIkJhY2tncm91bmQiOnsiJGlkIjoiNzk1IiwiQ29sb3IiOnsiJGlkIjoiNzk2IiwiQSI6NjMsIlIiOjIzMywiRyI6MTEzLCJCIjo1MH19LCJJc1Zpc2libGUiOnRydWUsIldpZHRoIjowLjAsIkhlaWdodCI6MC4wLCJCb3JkZXJTdHlsZSI6eyIkaWQiOiI3OTciLCJMaW5lQ29sb3IiOnsiJGlkIjoiNzk4IiwiJHR5cGUiOiJOTFJFLkNvbW1vbi5Eb20uU29saWRDb2xvckJydXNoLCBOTFJFLkNvbW1vbiIsIkNvbG9yIjp7IiRpZCI6Ijc5OSIsIkEiOjI1NSwiUiI6MjU1LCJHIjoyNTUsIkIiOjI1NX19LCJMaW5lV2VpZ2h0IjowLjAsIkxpbmVUeXBlIjowLCJQYXJlbnRTdHlsZSI6bnVsbH0sIlBhcmVudFN0eWxlIjpudWxsfSwiTWFyZ2luIjp7IiRpZCI6IjgwMCIsIlRvcCI6MC4wLCJMZWZ0IjowLjAsIlJpZ2h0IjowLjAsIkJvdHRvbSI6MC4wfSwiUGFkZGluZyI6eyIkaWQiOiI4MDEiLCJUb3AiOjAuMCwiTGVmdCI6MC4wLCJSaWdodCI6MC4wLCJCb3R0b20iOjAuMH0sIkJhY2tncm91bmQiOm51bGwsIklzVmlzaWJsZSI6dHJ1ZSwiV2lkdGgiOjAuMCwiSGVpZ2h0IjowLjAsIkJvcmRlclN0eWxlIjpudWxsLCJQYXJlbnRTdHlsZSI6bnVsbH0sIkJhY2tncm91bmRTdHlsZSI6eyIkaWQiOiI4MDIiLCJNYXJnaW4iOnsiJGlkIjoiODAzIiwiVG9wIjowLjAsIkxlZnQiOjAuMCwiUmlnaHQiOjAuMCwiQm90dG9tIjowLjB9LCJQYWRkaW5nIjp7IiRpZCI6IjgwNCIsIlRvcCI6MC4wLCJMZWZ0IjowLjAsIlJpZ2h0IjowLjAsIkJvdHRvbSI6MC4wfSwiQmFja2dyb3VuZCI6eyIkaWQiOiI4MDUiLCJDb2xvciI6eyIkaWQiOiI4MDYiLCJBIjo1MSwiUiI6MjAwLCJHIjoyMDAsIkIiOjIwMH19LCJJc1Zpc2libGUiOnRydWUsIldpZHRoIjowLjAsIkhlaWdodCI6MC4wLCJCb3JkZXJTdHlsZSI6eyIkaWQiOiI4MDciLCJMaW5lQ29sb3IiOnsiJGlkIjoiODA4IiwiJHR5cGUiOiJOTFJFLkNvbW1vbi5Eb20uU29saWRDb2xvckJydXNoLCBOTFJFLkNvbW1vbiIsIkNvbG9yIjp7IiRpZCI6IjgwOSIsIkEiOjI1NSwiUiI6MjM0LCJHIjoyMiwiQiI6MzB9fSwiTGluZVdlaWdodCI6MC4wLCJMaW5lVHlwZSI6MCwiUGFyZW50U3R5bGUiOm51bGx9LCJQYXJlbnRTdHlsZSI6bnVsbH0sIk1hcmdpbiI6eyIkaWQiOiI4MTAiLCJUb3AiOjAuMCwiTGVmdCI6MC4wLCJSaWdodCI6MC4wLCJCb3R0b20iOjAuMH0sIlBhZGRpbmciOnsiJGlkIjoiODExIiwiVG9wIjowLjAsIkxlZnQiOjAuMCwiUmlnaHQiOjAuMCwiQm90dG9tIjowLjB9LCJJc1Zpc2libGUiOnRydWUsIldpZHRoIjowLjAsIkhlaWdodCI6MC4wLCJCb3JkZXJTdHlsZSI6eyIkaWQiOiI4MTIiLCJMaW5lQ29sb3IiOm51bGwsIkxpbmVXZWlnaHQiOjAuMCwiTGluZVR5cGUiOjAsIlBhcmVudFN0eWxlIjpudWxsfSwiUGFyZW50U3R5bGUiOm51bGx9LCJNYXJnaW4iOnsiJGlkIjoiODEzIiwiVG9wIjowLjAsIkxlZnQiOjAuMCwiUmlnaHQiOjAuMCwiQm90dG9tIjowLjB9LCJQYWRkaW5nIjp7IiRpZCI6IjgxNCIsIlRvcCI6MC4wLCJMZWZ0IjowLjAsIlJpZ2h0IjowLjAsIkJvdHRvbSI6MC4wfSwiSXNWaXNpYmxlIjp0cnVlLCJXaWR0aCI6MC4wLCJIZWlnaHQiOjAuMCwiQm9yZGVyU3R5bGUiOnsiJGlkIjoiODE1IiwiTGluZUNvbG9yIjpudWxsLCJMaW5lV2VpZ2h0IjowLjAsIkxpbmVUeXBlIjowLCJQYXJlbnRTdHlsZSI6bnVsbH0sIlBhcmVudFN0eWxlIjpudWxsfX0seyIkaWQiOiI4MTYiLCJfYWN0aXZpdGllcyI6W3siJGlkIjoiODE3IiwiX3Jvd3MiOlt7IiRpZCI6IjgxOCIsIl90YXNrcyI6W3siJGlkIjoiODE5IiwiX2F0dGFjaGVkTWlsZXN0b25lcyI6W10sIlRhc2tEZWZpbml0aW9uIjp7IiRpZCI6IjgyMCIsIkdyb3VwTmFtZSI6bnVsbCwiU3RhcnREYXRlIjoiMjAyNS0wOS0wMVQwMDowMDowMFoiLCJFbmREYXRlIjoiMjAyNi0wMS0xOVQyMzo1OTowMFoiLCJQZXJjZW50YWdlQ29tcGxldGUiOm51bGwsIlN0eWxlIjp7IiRpZCI6IjgyMSIsIlNoYXBlIjoxLCJTaGFwZVRoaWNrbmVzcyI6MCwiRHVyYXRpb25Gb3JtYXQiOjAsIkluY2x1ZGVOb25Xb3JraW5nRGF5c0luRHVyYXRpb24iOmZhbHNlLCJQZXJjZW50YWdlQ29tcGxldGVTdHlsZSI6eyIkaWQiOiI4MjIiLCJGb250U2V0dGluZ3MiOnsiJGlkIjoiODIzIiwiRm9udFNpemUiOjEwLCJGb250TmFtZSI6IkNhbGlicmkiLCJJc0JvbGQiOmZhbHNlLCJJc0l0YWxpYyI6ZmFsc2UsIklzVW5kZXJsaW5lZCI6ZmFsc2UsIlBhcmVudFN0eWxlIjpudWxsfSwiQXV0b1NpemUiOjAsIkZvcmVncm91bmQiOnsiJGlkIjoiODI0IiwiQ29sb3IiOnsiJGlkIjoiODI1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gyNiIsIlRvcCI6MC4wLCJMZWZ0IjowLjAsIlJpZ2h0IjowLjAsIkJvdHRvbSI6MC4wfSwiUGFkZGluZyI6eyIkaWQiOiI4MjciLCJUb3AiOjAuMCwiTGVmdCI6MC4wLCJSaWdodCI6MC4wLCJCb3R0b20iOjAuMH0sIkJhY2tncm91bmQiOnsiJGlkIjoiODI4IiwiQ29sb3IiOnsiJGlkIjoiODI5IiwiQSI6ODksIlIiOjAsIkciOjAsIkIiOjB9fSwiSXNWaXNpYmxlIjp0cnVlLCJXaWR0aCI6MC4wLCJIZWlnaHQiOjAuMCwiQm9yZGVyU3R5bGUiOnsiJGlkIjoiODMwIiwiTGluZUNvbG9yIjpudWxsLCJMaW5lV2VpZ2h0IjowLjAsIkxpbmVUeXBlIjowLCJQYXJlbnRTdHlsZSI6bnVsbH0sIlBhcmVudFN0eWxlIjpudWxsfSwiRHVyYXRpb25TdHlsZSI6eyIkaWQiOiI4MzEiLCJGb250U2V0dGluZ3MiOnsiJGlkIjoiODMyIiwiRm9udFNpemUiOjEwLCJGb250TmFtZSI6IkNhbGlicmkiLCJJc0JvbGQiOmZhbHNlLCJJc0l0YWxpYyI6ZmFsc2UsIklzVW5kZXJsaW5lZCI6ZmFsc2UsIlBhcmVudFN0eWxlIjpudWxsfSwiQXV0b1NpemUiOjAsIkZvcmVncm91bmQiOnsiJGlkIjoiODMzIiwiQ29sb3IiOnsiJGlkIjoiODM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M1IiwiVG9wIjowLjAsIkxlZnQiOjAuMCwiUmlnaHQiOjAuMCwiQm90dG9tIjowLjB9LCJQYWRkaW5nIjp7IiRpZCI6IjgzNiIsIlRvcCI6MC4wLCJMZWZ0IjowLjAsIlJpZ2h0IjowLjAsIkJvdHRvbSI6MC4wfSwiQmFja2dyb3VuZCI6eyIkaWQiOiI4MzciLCJDb2xvciI6eyIkaWQiOiI4MzgiLCJBIjoyNTUsIlIiOjIzNywiRyI6MTI1LCJCIjo0OX19LCJJc1Zpc2libGUiOnRydWUsIldpZHRoIjowLjAsIkhlaWdodCI6MC4wLCJCb3JkZXJTdHlsZSI6eyIkaWQiOiI4MzkiLCJMaW5lQ29sb3IiOm51bGwsIkxpbmVXZWlnaHQiOjAuMCwiTGluZVR5cGUiOjAsIlBhcmVudFN0eWxlIjpudWxsfSwiUGFyZW50U3R5bGUiOm51bGx9LCJIb3Jpem9udGFsQ29ubmVjdG9yU3R5bGUiOnsiJGlkIjoiODQwIiwiTGluZUNvbG9yIjp7IiRpZCI6Ijg0MSIsIiR0eXBlIjoiTkxSRS5Db21tb24uRG9tLlNvbGlkQ29sb3JCcnVzaCwgTkxSRS5Db21tb24iLCJDb2xvciI6eyIkaWQiOiI4NDIiLCJBIjoyNTUsIlIiOjAsIkciOjAsIkIiOjB9fSwiTGluZVdlaWdodCI6MC4wLCJMaW5lVHlwZSI6MCwiUGFyZW50U3R5bGUiOm51bGx9LCJWZXJ0aWNhbENvbm5lY3RvclN0eWxlIjp7IiRpZCI6Ijg0MyIsIkxpbmVDb2xvciI6eyIkaWQiOiI4NDQiLCIkdHlwZSI6Ik5MUkUuQ29tbW9uLkRvbS5Tb2xpZENvbG9yQnJ1c2gsIE5MUkUuQ29tbW9uIiwiQ29sb3IiOnsiJGlkIjoiODQ1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ODQ2IiwiU2hhcGVTdHlsZSI6eyIkaWQiOiI4NDciLCJNYXJnaW4iOnsiJGlkIjoiODQ4IiwiVG9wIjowLjAsIkxlZnQiOjAuMCwiUmlnaHQiOjAuMCwiQm90dG9tIjowLjB9LCJQYWRkaW5nIjp7IiRpZCI6Ijg0OSIsIlRvcCI6MC4wLCJMZWZ0IjowLjAsIlJpZ2h0IjowLjAsIkJvdHRvbSI6MC4wfSwiQmFja2dyb3VuZCI6eyIkaWQiOiI4NTAiLCJDb2xvciI6eyIkaWQiOiI4NTEiLCJBIjoxNTMsIlIiOjAsIkciOjAsIkIiOjB9fSwiSXNWaXNpYmxlIjp0cnVlLCJXaWR0aCI6MC4wLCJIZWlnaHQiOjAuMCwiQm9yZGVyU3R5bGUiOnsiJGlkIjoiODUyIiwiTGluZUNvbG9yIjpudWxsLCJMaW5lV2VpZ2h0IjowLjAsIkxpbmVUeXBlIjowLCJQYXJlbnRTdHlsZSI6bnVsbH0sIlBhcmVudFN0eWxlIjpudWxsfSwiTWFyZ2luIjp7IiRpZCI6Ijg1MyIsIlRvcCI6MC4wLCJMZWZ0IjowLjAsIlJpZ2h0IjowLjAsIkJvdHRvbSI6MC4wfSwiUGFkZGluZyI6eyIkaWQiOiI4NTQiLCJUb3AiOjAuMCwiTGVmdCI6MC4wLCJSaWdodCI6MC4wLCJCb3R0b20iOjAuMH0sIkJhY2tncm91bmQiOm51bGwsIklzVmlzaWJsZSI6dHJ1ZSwiV2lkdGgiOjAuMCwiSGVpZ2h0IjowLjAsIkJvcmRlclN0eWxlIjpudWxsLCJQYXJlbnRTdHlsZSI6bnVsbH0sIlNoYXBlU3R5bGUiOnsiJGlkIjoiODU1IiwiTWFyZ2luIjp7IiRpZCI6Ijg1NiIsIlRvcCI6MC4wLCJMZWZ0Ijo0LjAsIlJpZ2h0Ijo0LjAsIkJvdHRvbSI6MC4wfSwiUGFkZGluZyI6eyIkaWQiOiI4NTciLCJUb3AiOjAuMCwiTGVmdCI6MC4wLCJSaWdodCI6MC4wLCJCb3R0b20iOjAuMH0sIkJhY2tncm91bmQiOnsiJGlkIjoiODU4IiwiQ29sb3IiOnsiJGlkIjoiODU5IiwiQSI6MjU1LCJSIjoyMSwiRyI6OTYsIkIiOjEzMH19LCJJc1Zpc2libGUiOnRydWUsIldpZHRoIjowLjAsIkhlaWdodCI6MTAuMCwiQm9yZGVyU3R5bGUiOnsiJGlkIjoiODYwIiwiTGluZUNvbG9yIjp7IiRpZCI6Ijg2MSIsIiR0eXBlIjoiTkxSRS5Db21tb24uRG9tLlNvbGlkQ29sb3JCcnVzaCwgTkxSRS5Db21tb24iLCJDb2xvciI6eyIkaWQiOiI4NjIiLCJBIjoyNTUsIlIiOjIzNCwiRyI6MjIsIkIiOjMwfX0sIkxpbmVXZWlnaHQiOjAuMCwiTGluZVR5cGUiOjAsIlBhcmVudFN0eWxlIjpudWxsfSwiUGFyZW50U3R5bGUiOm51bGx9LCJUaXRsZVN0eWxlIjp7IiRpZCI6Ijg2MyIsIkZvbnRTZXR0aW5ncyI6eyIkaWQiOiI4NjQiLCJGb250U2l6ZSI6MTEsIkZvbnROYW1lIjoiQ2FsaWJyaSIsIklzQm9sZCI6ZmFsc2UsIklzSXRhbGljIjpmYWxzZSwiSXNVbmRlcmxpbmVkIjpmYWxzZSwiUGFyZW50U3R5bGUiOm51bGx9LCJBdXRvU2l6ZSI6MCwiRm9yZWdyb3VuZCI6eyIkaWQiOiI4NjUiLCJDb2xvciI6eyIkaWQiOiI4NjY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ODY3IiwiVG9wIjowLjAsIkxlZnQiOjAuMCwiUmlnaHQiOjAuMCwiQm90dG9tIjowLjB9LCJQYWRkaW5nIjp7IiRpZCI6Ijg2OCIsIlRvcCI6MC4wLCJMZWZ0IjowLjAsIlJpZ2h0IjowLjAsIkJvdHRvbSI6MC4wfSwiQmFja2dyb3VuZCI6eyIkaWQiOiI4NjkiLCJDb2xvciI6eyIkaWQiOiI4NzAiLCJBIjowLCJSIjoyNTUsIkciOjI1NSwiQiI6MjU1fX0sIklzVmlzaWJsZSI6dHJ1ZSwiV2lkdGgiOjAuMCwiSGVpZ2h0IjowLjAsIkJvcmRlclN0eWxlIjp7IiRpZCI6Ijg3MSIsIkxpbmVDb2xvciI6bnVsbCwiTGluZVdlaWdodCI6MC4wLCJMaW5lVHlwZSI6MCwiUGFyZW50U3R5bGUiOm51bGx9LCJQYXJlbnRTdHlsZSI6bnVsbH0sIkRhdGVTdHlsZSI6eyIkaWQiOiI4NzIiLCJGb250U2V0dGluZ3MiOnsiJGlkIjoiODczIiwiRm9udFNpemUiOjEwLCJGb250TmFtZSI6IkNhbGlicmkiLCJJc0JvbGQiOmZhbHNlLCJJc0l0YWxpYyI6ZmFsc2UsIklzVW5kZXJsaW5lZCI6ZmFsc2UsIlBhcmVudFN0eWxlIjpudWxsfSwiQXV0b1NpemUiOjAsIkZvcmVncm91bmQiOnsiJGlkIjoiODc0IiwiQ29sb3IiOnsiJGlkIjoiODc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g3NiIsIlRvcCI6MC4wLCJMZWZ0IjowLjAsIlJpZ2h0IjowLjAsIkJvdHRvbSI6MC4wfSwiUGFkZGluZyI6eyIkaWQiOiI4NzciLCJUb3AiOjAuMCwiTGVmdCI6MC4wLCJSaWdodCI6MC4wLCJCb3R0b20iOjAuMH0sIkJhY2tncm91bmQiOnsiJGlkIjoiODc4IiwiQ29sb3IiOnsiJGlkIjoiODc5IiwiQSI6MCwiUiI6MjU1LCJHIjoyNTUsIkIiOjI1NX19LCJJc1Zpc2libGUiOnRydWUsIldpZHRoIjowLjAsIkhlaWdodCI6MC4wLCJCb3JkZXJTdHlsZSI6eyIkaWQiOiI4ODAiLCJMaW5lQ29sb3IiOm51bGwsIkxpbmVXZWlnaHQiOjAuMCwiTGluZVR5cGUiOjAsIlBhcmVudFN0eWxlIjpudWxsfSwiUGFyZW50U3R5bGUiOm51bGx9LCJEYXRlRm9ybWF0Ijp7IiRpZCI6Ijg4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IiLCJGb3JtYXQiOjAsIklzVmlzaWJsZSI6ZmFsc2UsIkxhc3RLbm93blZpc2liaWxpdHlTdGF0ZSI6ZmFsc2V9LCJJc1Zpc2libGUiOnRydWUsIlZhcmlhbmNlU3R5bGUiOnsiJGlkIjoiODgzIiwiVGV4dFN0eWxlIjp7IiRpZCI6Ijg4NCIsIkZvbnRTZXR0aW5ncyI6eyIkaWQiOiI4ODUiLCJGb250U2l6ZSI6MTEsIkZvbnROYW1lIjoiQ2FsaWJyaSIsIklzQm9sZCI6ZmFsc2UsIklzSXRhbGljIjpmYWxzZSwiSXNVbmRlcmxpbmVkIjpmYWxzZSwiUGFyZW50U3R5bGUiOm51bGx9LCJBdXRvU2l6ZSI6MCwiRm9yZWdyb3VuZCI6eyIkaWQiOiI4ODYiLCJDb2xvciI6eyIkaWQiOiI4O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g4IiwiVG9wIjowLjAsIkxlZnQiOjAuMCwiUmlnaHQiOjAuMCwiQm90dG9tIjowLjB9LCJQYWRkaW5nIjp7IiRpZCI6Ijg4OSIsIlRvcCI6MC4wLCJMZWZ0IjowLjAsIlJpZ2h0IjowLjAsIkJvdHRvbSI6MC4wfSwiQmFja2dyb3VuZCI6eyIkaWQiOiI4OTAiLCJDb2xvciI6eyIkaWQiOiI4OTEiLCJBIjowLCJSIjowLCJHIjowLCJCIjowfX0sIklzVmlzaWJsZSI6dHJ1ZSwiV2lkdGgiOjAuMCwiSGVpZ2h0IjowLjAsIkJvcmRlclN0eWxlIjp7IiRpZCI6Ijg5MiIsIkxpbmVDb2xvciI6bnVsbCwiTGluZVdlaWdodCI6MC4wLCJMaW5lVHlwZSI6MCwiUGFyZW50U3R5bGUiOm51bGx9LCJQYXJlbnRTdHlsZSI6bnVsbH0sIlBhcmVudFN0eWxlIjpudWxsfSwiUGFyZW50U3R5bGUiOm51bGx9LCJJbmRleCI6MTAsIlNtYXJ0RHVyYXRpb25BY3RpdmF0ZWQiOmZhbHNlLCJEYXRlRm9ybWF0Ijp7IiRyZWYiOiI4ODEifSwiV2Vla051bWJlcmluZyI6eyIkaWQiOiI4OTMiLCJGb3JtYXQiOjAsIklzVmlzaWJsZSI6ZmFsc2UsIkxhc3RLbm93blZpc2liaWxpdHlTdGF0ZSI6ZmFsc2V9LCJCYXNlbGluZURhdGEiOnsiJGlkIjoiODk0IiwiU3RhcnREYXRlIjoiMjAyNS0wOS0wMVQwMDowMDowMFoiLCJFbmREYXRlIjoiMjAyNi0wMS0xOVQyMzo1OTowMFoifSwiSWQiOiJkMmM0ZjNkYy02ZmFhLTQ0NjktYTljNi03MjY1MGRmYmFjYjIiLCJJbXBvcnRJZCI6bnVsbCwiVGl0bGUiOiJGYW4gQ2hvcHBlcjogRGVzaWduIHBoYXNlIChGWkopIiwiTm90ZSI6bnVsbCwiSHlwZXJsaW5rIjp7IiRpZCI6Ijg5NSIsIkFkZHJlc3MiOiIiLCJTdWJBZGRyZXNzIjoiIn0sIklzQ2hhbmdlZCI6ZmFsc2UsIklzTmV3IjpmYWxzZX19XSwiX21pbGVzdG9uZXMiOltdLCJJZCI6IjAwMDAwMDAwLTAwMDAtMDAwMC0wMDAwLTAwMDAwMDAwMDAwMCIsIklzU2luZ2xlSXRlbVJvdyI6dHJ1ZX0seyIkaWQiOiI4OTYiLCJfdGFza3MiOlt7IiRpZCI6Ijg5NyIsIl9hdHRhY2hlZE1pbGVzdG9uZXMiOltdLCJUYXNrRGVmaW5pdGlvbiI6eyIkaWQiOiI4OTgiLCJHcm91cE5hbWUiOm51bGwsIlN0YXJ0RGF0ZSI6IjIwMjYtMDEtMjBUMDA6MDA6MDBaIiwiRW5kRGF0ZSI6IjIwMjYtMTAtMTlUMjM6NTk6MDBaIiwiUGVyY2VudGFnZUNvbXBsZXRlIjpudWxsLCJTdHlsZSI6eyIkaWQiOiI4OTkiLCJTaGFwZSI6MSwiU2hhcGVUaGlja25lc3MiOjAsIkR1cmF0aW9uRm9ybWF0IjowLCJJbmNsdWRlTm9uV29ya2luZ0RheXNJbkR1cmF0aW9uIjpmYWxzZSwiUGVyY2VudGFnZUNvbXBsZXRlU3R5bGUiOnsiJGlkIjoiOTAwIiwiRm9udFNldHRpbmdzIjp7IiRpZCI6IjkwMSIsIkZvbnRTaXplIjoxMCwiRm9udE5hbWUiOiJDYWxpYnJpIiwiSXNCb2xkIjpmYWxzZSwiSXNJdGFsaWMiOmZhbHNlLCJJc1VuZGVybGluZWQiOmZhbHNlLCJQYXJlbnRTdHlsZSI6bnVsbH0sIkF1dG9TaXplIjowLCJGb3JlZ3JvdW5kIjp7IiRpZCI6IjkwMiIsIkNvbG9yIjp7IiRpZCI6IjkwM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5MDQiLCJUb3AiOjAuMCwiTGVmdCI6MC4wLCJSaWdodCI6MC4wLCJCb3R0b20iOjAuMH0sIlBhZGRpbmciOnsiJGlkIjoiOTA1IiwiVG9wIjowLjAsIkxlZnQiOjAuMCwiUmlnaHQiOjAuMCwiQm90dG9tIjowLjB9LCJCYWNrZ3JvdW5kIjp7IiRpZCI6IjkwNiIsIkNvbG9yIjp7IiRpZCI6IjkwNyIsIkEiOjg5LCJSIjowLCJHIjowLCJCIjowfX0sIklzVmlzaWJsZSI6dHJ1ZSwiV2lkdGgiOjAuMCwiSGVpZ2h0IjowLjAsIkJvcmRlclN0eWxlIjp7IiRpZCI6IjkwOCIsIkxpbmVDb2xvciI6bnVsbCwiTGluZVdlaWdodCI6MC4wLCJMaW5lVHlwZSI6MCwiUGFyZW50U3R5bGUiOm51bGx9LCJQYXJlbnRTdHlsZSI6bnVsbH0sIkR1cmF0aW9uU3R5bGUiOnsiJGlkIjoiOTA5IiwiRm9udFNldHRpbmdzIjp7IiRpZCI6IjkxMCIsIkZvbnRTaXplIjoxMCwiRm9udE5hbWUiOiJDYWxpYnJpIiwiSXNCb2xkIjpmYWxzZSwiSXNJdGFsaWMiOmZhbHNlLCJJc1VuZGVybGluZWQiOmZhbHNlLCJQYXJlbnRTdHlsZSI6bnVsbH0sIkF1dG9TaXplIjowLCJGb3JlZ3JvdW5kIjp7IiRpZCI6IjkxMSIsIkNvbG9yIjp7IiRpZCI6Ijkx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xMyIsIlRvcCI6MC4wLCJMZWZ0IjowLjAsIlJpZ2h0IjowLjAsIkJvdHRvbSI6MC4wfSwiUGFkZGluZyI6eyIkaWQiOiI5MTQiLCJUb3AiOjAuMCwiTGVmdCI6MC4wLCJSaWdodCI6MC4wLCJCb3R0b20iOjAuMH0sIkJhY2tncm91bmQiOnsiJGlkIjoiOTE1IiwiQ29sb3IiOnsiJGlkIjoiOTE2IiwiQSI6MjU1LCJSIjoyMzcsIkciOjEyNSwiQiI6NDl9fSwiSXNWaXNpYmxlIjp0cnVlLCJXaWR0aCI6MC4wLCJIZWlnaHQiOjAuMCwiQm9yZGVyU3R5bGUiOnsiJGlkIjoiOTE3IiwiTGluZUNvbG9yIjpudWxsLCJMaW5lV2VpZ2h0IjowLjAsIkxpbmVUeXBlIjowLCJQYXJlbnRTdHlsZSI6bnVsbH0sIlBhcmVudFN0eWxlIjpudWxsfSwiSG9yaXpvbnRhbENvbm5lY3RvclN0eWxlIjp7IiRpZCI6IjkxOCIsIkxpbmVDb2xvciI6eyIkaWQiOiI5MTkiLCIkdHlwZSI6Ik5MUkUuQ29tbW9uLkRvbS5Tb2xpZENvbG9yQnJ1c2gsIE5MUkUuQ29tbW9uIiwiQ29sb3IiOnsiJGlkIjoiOTIwIiwiQSI6MjU1LCJSIjowLCJHIjowLCJCIjowfX0sIkxpbmVXZWlnaHQiOjAuMCwiTGluZVR5cGUiOjAsIlBhcmVudFN0eWxlIjpudWxsfSwiVmVydGljYWxDb25uZWN0b3JTdHlsZSI6eyIkaWQiOiI5MjEiLCJMaW5lQ29sb3IiOnsiJGlkIjoiOTIyIiwiJHR5cGUiOiJOTFJFLkNvbW1vbi5Eb20uU29saWRDb2xvckJydXNoLCBOTFJFLkNvbW1vbiIsIkNvbG9yIjp7IiRpZCI6Ijky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OTI0IiwiU2hhcGVTdHlsZSI6eyIkaWQiOiI5MjUiLCJNYXJnaW4iOnsiJGlkIjoiOTI2IiwiVG9wIjowLjAsIkxlZnQiOjAuMCwiUmlnaHQiOjAuMCwiQm90dG9tIjowLjB9LCJQYWRkaW5nIjp7IiRpZCI6IjkyNyIsIlRvcCI6MC4wLCJMZWZ0IjowLjAsIlJpZ2h0IjowLjAsIkJvdHRvbSI6MC4wfSwiQmFja2dyb3VuZCI6eyIkaWQiOiI5MjgiLCJDb2xvciI6eyIkaWQiOiI5MjkiLCJBIjoxNTMsIlIiOjAsIkciOjAsIkIiOjB9fSwiSXNWaXNpYmxlIjp0cnVlLCJXaWR0aCI6MC4wLCJIZWlnaHQiOjAuMCwiQm9yZGVyU3R5bGUiOnsiJGlkIjoiOTMwIiwiTGluZUNvbG9yIjpudWxsLCJMaW5lV2VpZ2h0IjowLjAsIkxpbmVUeXBlIjowLCJQYXJlbnRTdHlsZSI6bnVsbH0sIlBhcmVudFN0eWxlIjpudWxsfSwiTWFyZ2luIjp7IiRpZCI6IjkzMSIsIlRvcCI6MC4wLCJMZWZ0IjowLjAsIlJpZ2h0IjowLjAsIkJvdHRvbSI6MC4wfSwiUGFkZGluZyI6eyIkaWQiOiI5MzIiLCJUb3AiOjAuMCwiTGVmdCI6MC4wLCJSaWdodCI6MC4wLCJCb3R0b20iOjAuMH0sIkJhY2tncm91bmQiOm51bGwsIklzVmlzaWJsZSI6dHJ1ZSwiV2lkdGgiOjAuMCwiSGVpZ2h0IjowLjAsIkJvcmRlclN0eWxlIjpudWxsLCJQYXJlbnRTdHlsZSI6bnVsbH0sIlNoYXBlU3R5bGUiOnsiJGlkIjoiOTMzIiwiTWFyZ2luIjp7IiRpZCI6IjkzNCIsIlRvcCI6MC4wLCJMZWZ0Ijo0LjAsIlJpZ2h0Ijo0LjAsIkJvdHRvbSI6MC4wfSwiUGFkZGluZyI6eyIkaWQiOiI5MzUiLCJUb3AiOjAuMCwiTGVmdCI6MC4wLCJSaWdodCI6MC4wLCJCb3R0b20iOjAuMH0sIkJhY2tncm91bmQiOnsiJGlkIjoiOTM2IiwiQ29sb3IiOnsiJGlkIjoiOTM3IiwiQSI6MjU1LCJSIjoyMSwiRyI6OTYsIkIiOjEzMH19LCJJc1Zpc2libGUiOnRydWUsIldpZHRoIjowLjAsIkhlaWdodCI6MTAuMCwiQm9yZGVyU3R5bGUiOnsiJGlkIjoiOTM4IiwiTGluZUNvbG9yIjp7IiRpZCI6IjkzOSIsIiR0eXBlIjoiTkxSRS5Db21tb24uRG9tLlNvbGlkQ29sb3JCcnVzaCwgTkxSRS5Db21tb24iLCJDb2xvciI6eyIkaWQiOiI5NDAiLCJBIjoyNTUsIlIiOjIzNCwiRyI6MjIsIkIiOjMwfX0sIkxpbmVXZWlnaHQiOjAuMCwiTGluZVR5cGUiOjAsIlBhcmVudFN0eWxlIjpudWxsfSwiUGFyZW50U3R5bGUiOm51bGx9LCJUaXRsZVN0eWxlIjp7IiRpZCI6Ijk0MSIsIkZvbnRTZXR0aW5ncyI6eyIkaWQiOiI5NDIiLCJGb250U2l6ZSI6MTEsIkZvbnROYW1lIjoiQ2FsaWJyaSIsIklzQm9sZCI6ZmFsc2UsIklzSXRhbGljIjpmYWxzZSwiSXNVbmRlcmxpbmVkIjpmYWxzZSwiUGFyZW50U3R5bGUiOm51bGx9LCJBdXRvU2l6ZSI6MCwiRm9yZWdyb3VuZCI6eyIkaWQiOiI5NDMiLCJDb2xvciI6eyIkaWQiOiI5NDQ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OTQ1IiwiVG9wIjowLjAsIkxlZnQiOjAuMCwiUmlnaHQiOjAuMCwiQm90dG9tIjowLjB9LCJQYWRkaW5nIjp7IiRpZCI6Ijk0NiIsIlRvcCI6MC4wLCJMZWZ0IjowLjAsIlJpZ2h0IjowLjAsIkJvdHRvbSI6MC4wfSwiQmFja2dyb3VuZCI6eyIkaWQiOiI5NDciLCJDb2xvciI6eyIkaWQiOiI5NDgiLCJBIjowLCJSIjoyNTUsIkciOjI1NSwiQiI6MjU1fX0sIklzVmlzaWJsZSI6dHJ1ZSwiV2lkdGgiOjAuMCwiSGVpZ2h0IjowLjAsIkJvcmRlclN0eWxlIjp7IiRpZCI6Ijk0OSIsIkxpbmVDb2xvciI6bnVsbCwiTGluZVdlaWdodCI6MC4wLCJMaW5lVHlwZSI6MCwiUGFyZW50U3R5bGUiOm51bGx9LCJQYXJlbnRTdHlsZSI6bnVsbH0sIkRhdGVTdHlsZSI6eyIkaWQiOiI5NTAiLCJGb250U2V0dGluZ3MiOnsiJGlkIjoiOTUxIiwiRm9udFNpemUiOjEwLCJGb250TmFtZSI6IkNhbGlicmkiLCJJc0JvbGQiOmZhbHNlLCJJc0l0YWxpYyI6ZmFsc2UsIklzVW5kZXJsaW5lZCI6ZmFsc2UsIlBhcmVudFN0eWxlIjpudWxsfSwiQXV0b1NpemUiOjAsIkZvcmVncm91bmQiOnsiJGlkIjoiOTUyIiwiQ29sb3IiOnsiJGlkIjoiOTU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k1NCIsIlRvcCI6MC4wLCJMZWZ0IjowLjAsIlJpZ2h0IjowLjAsIkJvdHRvbSI6MC4wfSwiUGFkZGluZyI6eyIkaWQiOiI5NTUiLCJUb3AiOjAuMCwiTGVmdCI6MC4wLCJSaWdodCI6MC4wLCJCb3R0b20iOjAuMH0sIkJhY2tncm91bmQiOnsiJGlkIjoiOTU2IiwiQ29sb3IiOnsiJGlkIjoiOTU3IiwiQSI6MCwiUiI6MjU1LCJHIjoyNTUsIkIiOjI1NX19LCJJc1Zpc2libGUiOnRydWUsIldpZHRoIjowLjAsIkhlaWdodCI6MC4wLCJCb3JkZXJTdHlsZSI6eyIkaWQiOiI5NTgiLCJMaW5lQ29sb3IiOm51bGwsIkxpbmVXZWlnaHQiOjAuMCwiTGluZVR5cGUiOjAsIlBhcmVudFN0eWxlIjpudWxsfSwiUGFyZW50U3R5bGUiOm51bGx9LCJEYXRlRm9ybWF0Ijp7IiRpZCI6Ijk1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AiLCJGb3JtYXQiOjAsIklzVmlzaWJsZSI6ZmFsc2UsIkxhc3RLbm93blZpc2liaWxpdHlTdGF0ZSI6ZmFsc2V9LCJJc1Zpc2libGUiOnRydWUsIlZhcmlhbmNlU3R5bGUiOnsiJGlkIjoiOTYxIiwiVGV4dFN0eWxlIjp7IiRpZCI6Ijk2MiIsIkZvbnRTZXR0aW5ncyI6eyIkaWQiOiI5NjMiLCJGb250U2l6ZSI6MTEsIkZvbnROYW1lIjoiQ2FsaWJyaSIsIklzQm9sZCI6ZmFsc2UsIklzSXRhbGljIjpmYWxzZSwiSXNVbmRlcmxpbmVkIjpmYWxzZSwiUGFyZW50U3R5bGUiOm51bGx9LCJBdXRvU2l6ZSI6MCwiRm9yZWdyb3VuZCI6eyIkaWQiOiI5NjQiLCJDb2xvciI6eyIkaWQiOiI5N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TY2IiwiVG9wIjowLjAsIkxlZnQiOjAuMCwiUmlnaHQiOjAuMCwiQm90dG9tIjowLjB9LCJQYWRkaW5nIjp7IiRpZCI6Ijk2NyIsIlRvcCI6MC4wLCJMZWZ0IjowLjAsIlJpZ2h0IjowLjAsIkJvdHRvbSI6MC4wfSwiQmFja2dyb3VuZCI6eyIkaWQiOiI5NjgiLCJDb2xvciI6eyIkaWQiOiI5NjkiLCJBIjowLCJSIjowLCJHIjowLCJCIjowfX0sIklzVmlzaWJsZSI6dHJ1ZSwiV2lkdGgiOjAuMCwiSGVpZ2h0IjowLjAsIkJvcmRlclN0eWxlIjp7IiRpZCI6Ijk3MCIsIkxpbmVDb2xvciI6bnVsbCwiTGluZVdlaWdodCI6MC4wLCJMaW5lVHlwZSI6MCwiUGFyZW50U3R5bGUiOm51bGx9LCJQYXJlbnRTdHlsZSI6bnVsbH0sIlBhcmVudFN0eWxlIjpudWxsfSwiUGFyZW50U3R5bGUiOm51bGx9LCJJbmRleCI6MTEsIlNtYXJ0RHVyYXRpb25BY3RpdmF0ZWQiOmZhbHNlLCJEYXRlRm9ybWF0Ijp7IiRyZWYiOiI5NTkifSwiV2Vla051bWJlcmluZyI6eyIkaWQiOiI5NzEiLCJGb3JtYXQiOjAsIklzVmlzaWJsZSI6ZmFsc2UsIkxhc3RLbm93blZpc2liaWxpdHlTdGF0ZSI6ZmFsc2V9LCJCYXNlbGluZURhdGEiOnsiJGlkIjoiOTcyIiwiU3RhcnREYXRlIjoiMjAyNi0wMS0yMFQwMDowMDowMFoiLCJFbmREYXRlIjoiMjAyNi0xMC0xOVQyMzo1OTowMFoifSwiSWQiOiIxYTY0MTg0Yy0xNzNmLTRkNDctOWY1OC1jZDkxOGM1NzEyOWIiLCJJbXBvcnRJZCI6bnVsbCwiVGl0bGUiOiJGYW4gQ2hvcHBlcjogUHJvY3VyZW1lbnQgYW5kIE1hbnVmYWN0dXJpbmcgcGhhc2UgKEZaSikiLCJOb3RlIjpudWxsLCJIeXBlcmxpbmsiOnsiJGlkIjoiOTczIiwiQWRkcmVzcyI6IiIsIlN1YkFkZHJlc3MiOiIifSwiSXNDaGFuZ2VkIjpmYWxzZSwiSXNOZXciOmZhbHNlfX1dLCJfbWlsZXN0b25lcyI6W10sIklkIjoiMDAwMDAwMDAtMDAwMC0wMDAwLTAwMDAtMDAwMDAwMDAwMDAwIiwiSXNTaW5nbGVJdGVtUm93Ijp0cnVlfSx7IiRpZCI6Ijk3NCIsIl90YXNrcyI6W3siJGlkIjoiOTc1IiwiX2F0dGFjaGVkTWlsZXN0b25lcyI6W10sIlRhc2tEZWZpbml0aW9uIjp7IiRpZCI6Ijk3NiIsIkdyb3VwTmFtZSI6bnVsbCwiU3RhcnREYXRlIjoiMjAyNi0xMC0yMFQwMDowMDowMFoiLCJFbmREYXRlIjoiMjAyNy0wNC0yOVQyMzo1OTowMFoiLCJQZXJjZW50YWdlQ29tcGxldGUiOm51bGwsIlN0eWxlIjp7IiRpZCI6Ijk3NyIsIlNoYXBlIjoxLCJTaGFwZVRoaWNrbmVzcyI6MCwiRHVyYXRpb25Gb3JtYXQiOjAsIkluY2x1ZGVOb25Xb3JraW5nRGF5c0luRHVyYXRpb24iOmZhbHNlLCJQZXJjZW50YWdlQ29tcGxldGVTdHlsZSI6eyIkaWQiOiI5NzgiLCJGb250U2V0dGluZ3MiOnsiJGlkIjoiOTc5IiwiRm9udFNpemUiOjEwLCJGb250TmFtZSI6IkNhbGlicmkiLCJJc0JvbGQiOmZhbHNlLCJJc0l0YWxpYyI6ZmFsc2UsIklzVW5kZXJsaW5lZCI6ZmFsc2UsIlBhcmVudFN0eWxlIjpudWxsfSwiQXV0b1NpemUiOjAsIkZvcmVncm91bmQiOnsiJGlkIjoiOTgwIiwiQ29sb3IiOnsiJGlkIjoiOTg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k4MiIsIlRvcCI6MC4wLCJMZWZ0IjowLjAsIlJpZ2h0IjowLjAsIkJvdHRvbSI6MC4wfSwiUGFkZGluZyI6eyIkaWQiOiI5ODMiLCJUb3AiOjAuMCwiTGVmdCI6MC4wLCJSaWdodCI6MC4wLCJCb3R0b20iOjAuMH0sIkJhY2tncm91bmQiOnsiJGlkIjoiOTg0IiwiQ29sb3IiOnsiJGlkIjoiOTg1IiwiQSI6ODksIlIiOjAsIkciOjAsIkIiOjB9fSwiSXNWaXNpYmxlIjp0cnVlLCJXaWR0aCI6MC4wLCJIZWlnaHQiOjAuMCwiQm9yZGVyU3R5bGUiOnsiJGlkIjoiOTg2IiwiTGluZUNvbG9yIjpudWxsLCJMaW5lV2VpZ2h0IjowLjAsIkxpbmVUeXBlIjowLCJQYXJlbnRTdHlsZSI6bnVsbH0sIlBhcmVudFN0eWxlIjpudWxsfSwiRHVyYXRpb25TdHlsZSI6eyIkaWQiOiI5ODciLCJGb250U2V0dGluZ3MiOnsiJGlkIjoiOTg4IiwiRm9udFNpemUiOjEwLCJGb250TmFtZSI6IkNhbGlicmkiLCJJc0JvbGQiOmZhbHNlLCJJc0l0YWxpYyI6ZmFsc2UsIklzVW5kZXJsaW5lZCI6ZmFsc2UsIlBhcmVudFN0eWxlIjpudWxsfSwiQXV0b1NpemUiOjAsIkZvcmVncm91bmQiOnsiJGlkIjoiOTg5IiwiQ29sb3IiOnsiJGlkIjoiOTk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TkxIiwiVG9wIjowLjAsIkxlZnQiOjAuMCwiUmlnaHQiOjAuMCwiQm90dG9tIjowLjB9LCJQYWRkaW5nIjp7IiRpZCI6Ijk5MiIsIlRvcCI6MC4wLCJMZWZ0IjowLjAsIlJpZ2h0IjowLjAsIkJvdHRvbSI6MC4wfSwiQmFja2dyb3VuZCI6eyIkaWQiOiI5OTMiLCJDb2xvciI6eyIkaWQiOiI5OTQiLCJBIjoyNTUsIlIiOjIzNywiRyI6MTI1LCJCIjo0OX19LCJJc1Zpc2libGUiOnRydWUsIldpZHRoIjowLjAsIkhlaWdodCI6MC4wLCJCb3JkZXJTdHlsZSI6eyIkaWQiOiI5OTUiLCJMaW5lQ29sb3IiOm51bGwsIkxpbmVXZWlnaHQiOjAuMCwiTGluZVR5cGUiOjAsIlBhcmVudFN0eWxlIjpudWxsfSwiUGFyZW50U3R5bGUiOm51bGx9LCJIb3Jpem9udGFsQ29ubmVjdG9yU3R5bGUiOnsiJGlkIjoiOTk2IiwiTGluZUNvbG9yIjp7IiRpZCI6Ijk5NyIsIiR0eXBlIjoiTkxSRS5Db21tb24uRG9tLlNvbGlkQ29sb3JCcnVzaCwgTkxSRS5Db21tb24iLCJDb2xvciI6eyIkaWQiOiI5OTgiLCJBIjoyNTUsIlIiOjAsIkciOjAsIkIiOjB9fSwiTGluZVdlaWdodCI6MC4wLCJMaW5lVHlwZSI6MCwiUGFyZW50U3R5bGUiOm51bGx9LCJWZXJ0aWNhbENvbm5lY3RvclN0eWxlIjp7IiRpZCI6Ijk5OSIsIkxpbmVDb2xvciI6eyIkaWQiOiIxMDAwIiwiJHR5cGUiOiJOTFJFLkNvbW1vbi5Eb20uU29saWRDb2xvckJydXNoLCBOTFJFLkNvbW1vbiIsIkNvbG9yIjp7IiRpZCI6IjEwMD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wMDIiLCJTaGFwZVN0eWxlIjp7IiRpZCI6IjEwMDMiLCJNYXJnaW4iOnsiJGlkIjoiMTAwNCIsIlRvcCI6MC4wLCJMZWZ0IjowLjAsIlJpZ2h0IjowLjAsIkJvdHRvbSI6MC4wfSwiUGFkZGluZyI6eyIkaWQiOiIxMDA1IiwiVG9wIjowLjAsIkxlZnQiOjAuMCwiUmlnaHQiOjAuMCwiQm90dG9tIjowLjB9LCJCYWNrZ3JvdW5kIjp7IiRpZCI6IjEwMDYiLCJDb2xvciI6eyIkaWQiOiIxMDA3IiwiQSI6MTUzLCJSIjowLCJHIjowLCJCIjowfX0sIklzVmlzaWJsZSI6dHJ1ZSwiV2lkdGgiOjAuMCwiSGVpZ2h0IjowLjAsIkJvcmRlclN0eWxlIjp7IiRpZCI6IjEwMDgiLCJMaW5lQ29sb3IiOm51bGwsIkxpbmVXZWlnaHQiOjAuMCwiTGluZVR5cGUiOjAsIlBhcmVudFN0eWxlIjpudWxsfSwiUGFyZW50U3R5bGUiOm51bGx9LCJNYXJnaW4iOnsiJGlkIjoiMTAwOSIsIlRvcCI6MC4wLCJMZWZ0IjowLjAsIlJpZ2h0IjowLjAsIkJvdHRvbSI6MC4wfSwiUGFkZGluZyI6eyIkaWQiOiIxMDEwIiwiVG9wIjowLjAsIkxlZnQiOjAuMCwiUmlnaHQiOjAuMCwiQm90dG9tIjowLjB9LCJCYWNrZ3JvdW5kIjpudWxsLCJJc1Zpc2libGUiOnRydWUsIldpZHRoIjowLjAsIkhlaWdodCI6MC4wLCJCb3JkZXJTdHlsZSI6bnVsbCwiUGFyZW50U3R5bGUiOm51bGx9LCJTaGFwZVN0eWxlIjp7IiRpZCI6IjEwMTEiLCJNYXJnaW4iOnsiJGlkIjoiMTAxMiIsIlRvcCI6MC4wLCJMZWZ0Ijo0LjAsIlJpZ2h0Ijo0LjAsIkJvdHRvbSI6MC4wfSwiUGFkZGluZyI6eyIkaWQiOiIxMDEzIiwiVG9wIjowLjAsIkxlZnQiOjAuMCwiUmlnaHQiOjAuMCwiQm90dG9tIjowLjB9LCJCYWNrZ3JvdW5kIjp7IiRpZCI6IjEwMTQiLCJDb2xvciI6eyIkaWQiOiIxMDE1IiwiQSI6MjU1LCJSIjoyMSwiRyI6OTYsIkIiOjEzMH19LCJJc1Zpc2libGUiOnRydWUsIldpZHRoIjowLjAsIkhlaWdodCI6MTAuMCwiQm9yZGVyU3R5bGUiOnsiJGlkIjoiMTAxNiIsIkxpbmVDb2xvciI6eyIkaWQiOiIxMDE3IiwiJHR5cGUiOiJOTFJFLkNvbW1vbi5Eb20uU29saWRDb2xvckJydXNoLCBOTFJFLkNvbW1vbiIsIkNvbG9yIjp7IiRpZCI6IjEwMTgiLCJBIjoyNTUsIlIiOjIzNCwiRyI6MjIsIkIiOjMwfX0sIkxpbmVXZWlnaHQiOjAuMCwiTGluZVR5cGUiOjAsIlBhcmVudFN0eWxlIjpudWxsfSwiUGFyZW50U3R5bGUiOm51bGx9LCJUaXRsZVN0eWxlIjp7IiRpZCI6IjEwMTkiLCJGb250U2V0dGluZ3MiOnsiJGlkIjoiMTAyMCIsIkZvbnRTaXplIjoxMSwiRm9udE5hbWUiOiJDYWxpYnJpIiwiSXNCb2xkIjpmYWxzZSwiSXNJdGFsaWMiOmZhbHNlLCJJc1VuZGVybGluZWQiOmZhbHNlLCJQYXJlbnRTdHlsZSI6bnVsbH0sIkF1dG9TaXplIjowLCJGb3JlZ3JvdW5kIjp7IiRpZCI6IjEwMjEiLCJDb2xvciI6eyIkaWQiOiIxMDIy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wMjMiLCJUb3AiOjAuMCwiTGVmdCI6MC4wLCJSaWdodCI6MC4wLCJCb3R0b20iOjAuMH0sIlBhZGRpbmciOnsiJGlkIjoiMTAyNCIsIlRvcCI6MC4wLCJMZWZ0IjowLjAsIlJpZ2h0IjowLjAsIkJvdHRvbSI6MC4wfSwiQmFja2dyb3VuZCI6eyIkaWQiOiIxMDI1IiwiQ29sb3IiOnsiJGlkIjoiMTAyNiIsIkEiOjAsIlIiOjI1NSwiRyI6MjU1LCJCIjoyNTV9fSwiSXNWaXNpYmxlIjp0cnVlLCJXaWR0aCI6MC4wLCJIZWlnaHQiOjAuMCwiQm9yZGVyU3R5bGUiOnsiJGlkIjoiMTAyNyIsIkxpbmVDb2xvciI6bnVsbCwiTGluZVdlaWdodCI6MC4wLCJMaW5lVHlwZSI6MCwiUGFyZW50U3R5bGUiOm51bGx9LCJQYXJlbnRTdHlsZSI6bnVsbH0sIkRhdGVTdHlsZSI6eyIkaWQiOiIxMDI4IiwiRm9udFNldHRpbmdzIjp7IiRpZCI6IjEwMjkiLCJGb250U2l6ZSI6MTAsIkZvbnROYW1lIjoiQ2FsaWJyaSIsIklzQm9sZCI6ZmFsc2UsIklzSXRhbGljIjpmYWxzZSwiSXNVbmRlcmxpbmVkIjpmYWxzZSwiUGFyZW50U3R5bGUiOm51bGx9LCJBdXRvU2l6ZSI6MCwiRm9yZWdyb3VuZCI6eyIkaWQiOiIxMDMwIiwiQ29sb3IiOnsiJGlkIjoiMTAz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DMyIiwiVG9wIjowLjAsIkxlZnQiOjAuMCwiUmlnaHQiOjAuMCwiQm90dG9tIjowLjB9LCJQYWRkaW5nIjp7IiRpZCI6IjEwMzMiLCJUb3AiOjAuMCwiTGVmdCI6MC4wLCJSaWdodCI6MC4wLCJCb3R0b20iOjAuMH0sIkJhY2tncm91bmQiOnsiJGlkIjoiMTAzNCIsIkNvbG9yIjp7IiRpZCI6IjEwMzUiLCJBIjowLCJSIjoyNTUsIkciOjI1NSwiQiI6MjU1fX0sIklzVmlzaWJsZSI6dHJ1ZSwiV2lkdGgiOjAuMCwiSGVpZ2h0IjowLjAsIkJvcmRlclN0eWxlIjp7IiRpZCI6IjEwMzYiLCJMaW5lQ29sb3IiOm51bGwsIkxpbmVXZWlnaHQiOjAuMCwiTGluZVR5cGUiOjAsIlBhcmVudFN0eWxlIjpudWxsfSwiUGFyZW50U3R5bGUiOm51bGx9LCJEYXRlRm9ybWF0Ijp7IiRpZCI6IjEwMz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zOCIsIkZvcm1hdCI6MCwiSXNWaXNpYmxlIjpmYWxzZSwiTGFzdEtub3duVmlzaWJpbGl0eVN0YXRlIjpmYWxzZX0sIklzVmlzaWJsZSI6dHJ1ZSwiVmFyaWFuY2VTdHlsZSI6eyIkaWQiOiIxMDM5IiwiVGV4dFN0eWxlIjp7IiRpZCI6IjEwNDAiLCJGb250U2V0dGluZ3MiOnsiJGlkIjoiMTA0MSIsIkZvbnRTaXplIjoxMSwiRm9udE5hbWUiOiJDYWxpYnJpIiwiSXNCb2xkIjpmYWxzZSwiSXNJdGFsaWMiOmZhbHNlLCJJc1VuZGVybGluZWQiOmZhbHNlLCJQYXJlbnRTdHlsZSI6bnVsbH0sIkF1dG9TaXplIjowLCJGb3JlZ3JvdW5kIjp7IiRpZCI6IjEwNDIiLCJDb2xvciI6eyIkaWQiOiIxMD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NDQiLCJUb3AiOjAuMCwiTGVmdCI6MC4wLCJSaWdodCI6MC4wLCJCb3R0b20iOjAuMH0sIlBhZGRpbmciOnsiJGlkIjoiMTA0NSIsIlRvcCI6MC4wLCJMZWZ0IjowLjAsIlJpZ2h0IjowLjAsIkJvdHRvbSI6MC4wfSwiQmFja2dyb3VuZCI6eyIkaWQiOiIxMDQ2IiwiQ29sb3IiOnsiJGlkIjoiMTA0NyIsIkEiOjAsIlIiOjAsIkciOjAsIkIiOjB9fSwiSXNWaXNpYmxlIjp0cnVlLCJXaWR0aCI6MC4wLCJIZWlnaHQiOjAuMCwiQm9yZGVyU3R5bGUiOnsiJGlkIjoiMTA0OCIsIkxpbmVDb2xvciI6bnVsbCwiTGluZVdlaWdodCI6MC4wLCJMaW5lVHlwZSI6MCwiUGFyZW50U3R5bGUiOm51bGx9LCJQYXJlbnRTdHlsZSI6bnVsbH0sIlBhcmVudFN0eWxlIjpudWxsfSwiUGFyZW50U3R5bGUiOm51bGx9LCJJbmRleCI6MTIsIlNtYXJ0RHVyYXRpb25BY3RpdmF0ZWQiOmZhbHNlLCJEYXRlRm9ybWF0Ijp7IiRyZWYiOiIxMDM3In0sIldlZWtOdW1iZXJpbmciOnsiJGlkIjoiMTA0OSIsIkZvcm1hdCI6MCwiSXNWaXNpYmxlIjpmYWxzZSwiTGFzdEtub3duVmlzaWJpbGl0eVN0YXRlIjpmYWxzZX0sIkJhc2VsaW5lRGF0YSI6eyIkaWQiOiIxMDUwIiwiU3RhcnREYXRlIjoiMjAyNi0xMC0yMFQwMDowMDowMFoiLCJFbmREYXRlIjoiMjAyNy0wNC0yOVQyMzo1OTowMFoifSwiSWQiOiI5YTI0ZDYxMC00ZWFmLTRjNWQtYjVjMS0xNzUxNDZmZWI0NjQiLCJJbXBvcnRJZCI6bnVsbCwiVGl0bGUiOiJGYW4gQ2hvcHBlciA6IEluc3RhbGxhdGlvbiBhbmQgQ29tbWlzc2lvbmluZyBwaGFzZSAoRlpKKSIsIk5vdGUiOm51bGwsIkh5cGVybGluayI6eyIkaWQiOiIxMDUxIiwiQWRkcmVzcyI6IiIsIlN1YkFkZHJlc3MiOiIifSwiSXNDaGFuZ2VkIjpmYWxzZSwiSXNOZXciOmZhbHNlfX1dLCJfbWlsZXN0b25lcyI6W10sIklkIjoiMDAwMDAwMDAtMDAwMC0wMDAwLTAwMDAtMDAwMDAwMDAwMDAwIiwiSXNTaW5nbGVJdGVtUm93Ijp0cnVlfV0sIkluZGV4Ijo5LCJJZCI6ImNlNmI2YzkyLWYxZDMtNDI4Ni04ODY4LThmZjgyZDg2NTc2MSIsIkhlYWRlclRleHQiOm51bGwsIklzRGVmYXVsdCI6dHJ1ZSwiU3R5bGUiOnsiJGlkIjoiMTA1MiIsIkhlYWRlclN0eWxlIjp7IiRpZCI6IjEwNTMiLCJUZXh0U3R5bGUiOnsiJGlkIjoiMTA1NCIsIkZvbnRTZXR0aW5ncyI6eyIkaWQiOiIxMDU1IiwiRm9udFNpemUiOjExLCJGb250TmFtZSI6IkNhbGlicmkiLCJJc0JvbGQiOmZhbHNlLCJJc0l0YWxpYyI6ZmFsc2UsIklzVW5kZXJsaW5lZCI6ZmFsc2UsIlBhcmVudFN0eWxlIjpudWxsfSwiQXV0b1NpemUiOjIsIkZvcmVncm91bmQiOnsiJGlkIjoiMTA1NiIsIkNvbG9yIjp7IiRpZCI6IjEwNT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U4IiwiVG9wIjowLjAsIkxlZnQiOjAuMCwiUmlnaHQiOjAuMCwiQm90dG9tIjowLjB9LCJQYWRkaW5nIjp7IiRpZCI6IjEwNTkiLCJUb3AiOjAuMCwiTGVmdCI6MC4wLCJSaWdodCI6MC4wLCJCb3R0b20iOjAuMH0sIkJhY2tncm91bmQiOnsiJGlkIjoiMTA2MCIsIkNvbG9yIjp7IiRpZCI6IjEwNjEiLCJBIjoyNTUsIlIiOjAsIkciOjAsIkIiOjB9fSwiSXNWaXNpYmxlIjp0cnVlLCJXaWR0aCI6MC4wLCJIZWlnaHQiOjAuMCwiQm9yZGVyU3R5bGUiOm51bGwsIlBhcmVudFN0eWxlIjpudWxsfSwiUmVjdGFuZ2xlU3R5bGUiOnsiJGlkIjoiMTA2MiIsIk1hcmdpbiI6eyIkaWQiOiIxMDYzIiwiVG9wIjowLjAsIkxlZnQiOjAuMCwiUmlnaHQiOjAuMCwiQm90dG9tIjowLjB9LCJQYWRkaW5nIjp7IiRpZCI6IjEwNjQiLCJUb3AiOjAuMCwiTGVmdCI6MC4wLCJSaWdodCI6MC4wLCJCb3R0b20iOjAuMH0sIkJhY2tncm91bmQiOnsiJGlkIjoiMTA2NSIsIkNvbG9yIjp7IiRpZCI6IjEwNjYiLCJBIjo2MywiUiI6MjMzLCJHIjoxMTMsIkIiOjUwfX0sIklzVmlzaWJsZSI6dHJ1ZSwiV2lkdGgiOjAuMCwiSGVpZ2h0IjowLjAsIkJvcmRlclN0eWxlIjp7IiRpZCI6IjEwNjciLCJMaW5lQ29sb3IiOnsiJGlkIjoiMTA2OCIsIiR0eXBlIjoiTkxSRS5Db21tb24uRG9tLlNvbGlkQ29sb3JCcnVzaCwgTkxSRS5Db21tb24iLCJDb2xvciI6eyIkaWQiOiIxMDY5IiwiQSI6MjU1LCJSIjoyNTUsIkciOjI1NSwiQiI6MjU1fX0sIkxpbmVXZWlnaHQiOjAuMCwiTGluZVR5cGUiOjAsIlBhcmVudFN0eWxlIjpudWxsfSwiUGFyZW50U3R5bGUiOm51bGx9LCJNYXJnaW4iOnsiJGlkIjoiMTA3MCIsIlRvcCI6MC4wLCJMZWZ0IjowLjAsIlJpZ2h0IjowLjAsIkJvdHRvbSI6MC4wfSwiUGFkZGluZyI6eyIkaWQiOiIxMDcxIiwiVG9wIjowLjAsIkxlZnQiOjAuMCwiUmlnaHQiOjAuMCwiQm90dG9tIjowLjB9LCJCYWNrZ3JvdW5kIjpudWxsLCJJc1Zpc2libGUiOnRydWUsIldpZHRoIjowLjAsIkhlaWdodCI6MC4wLCJCb3JkZXJTdHlsZSI6bnVsbCwiUGFyZW50U3R5bGUiOm51bGx9LCJCYWNrZ3JvdW5kU3R5bGUiOnsiJGlkIjoiMTA3MiIsIk1hcmdpbiI6eyIkaWQiOiIxMDczIiwiVG9wIjowLjAsIkxlZnQiOjAuMCwiUmlnaHQiOjAuMCwiQm90dG9tIjowLjB9LCJQYWRkaW5nIjp7IiRpZCI6IjEwNzQiLCJUb3AiOjAuMCwiTGVmdCI6MC4wLCJSaWdodCI6MC4wLCJCb3R0b20iOjAuMH0sIkJhY2tncm91bmQiOnsiJGlkIjoiMTA3NSIsIkNvbG9yIjp7IiRpZCI6IjEwNzYiLCJBIjo1MSwiUiI6MjAwLCJHIjoyMDAsIkIiOjIwMH19LCJJc1Zpc2libGUiOnRydWUsIldpZHRoIjowLjAsIkhlaWdodCI6MC4wLCJCb3JkZXJTdHlsZSI6eyIkaWQiOiIxMDc3IiwiTGluZUNvbG9yIjp7IiRpZCI6IjEwNzgiLCIkdHlwZSI6Ik5MUkUuQ29tbW9uLkRvbS5Tb2xpZENvbG9yQnJ1c2gsIE5MUkUuQ29tbW9uIiwiQ29sb3IiOnsiJGlkIjoiMTA3OSIsIkEiOjI1NSwiUiI6MjM0LCJHIjoyMiwiQiI6MzB9fSwiTGluZVdlaWdodCI6MC4wLCJMaW5lVHlwZSI6MCwiUGFyZW50U3R5bGUiOm51bGx9LCJQYXJlbnRTdHlsZSI6bnVsbH0sIk1hcmdpbiI6eyIkaWQiOiIxMDgwIiwiVG9wIjowLjAsIkxlZnQiOjAuMCwiUmlnaHQiOjAuMCwiQm90dG9tIjowLjB9LCJQYWRkaW5nIjp7IiRpZCI6IjEwODEiLCJUb3AiOjAuMCwiTGVmdCI6MC4wLCJSaWdodCI6MC4wLCJCb3R0b20iOjAuMH0sIklzVmlzaWJsZSI6dHJ1ZSwiV2lkdGgiOjAuMCwiSGVpZ2h0IjowLjAsIkJvcmRlclN0eWxlIjp7IiRpZCI6IjEwODIiLCJMaW5lQ29sb3IiOm51bGwsIkxpbmVXZWlnaHQiOjAuMCwiTGluZVR5cGUiOjAsIlBhcmVudFN0eWxlIjpudWxsfSwiUGFyZW50U3R5bGUiOm51bGx9fV0sIklkIjoiMTYzZGY1YTAtYjdjNS00NmYzLThhOTEtZmJjZjZhMDVhN2EzIiwiSW5kZXgiOjksIkhlYWRlclRleHQiOiJOby4gMyAtIENyaXRpY2FsIFBhdGggRmFuIENob3BwZXIgXHJcbigyMCBkYXlzIFRGKSIsIlN0eWxlIjp7IiRpZCI6IjEwODMiLCJTdHlsZUlkIjoiOTg1MTNlMTAtNTUxYy00ZjMwLWFjMTEtYTA2OTBlOTAzMTM0IiwiSGVhZGVyU3R5bGUiOnsiJGlkIjoiMTA4NCIsIlRleHRJc1ZlcnRpY2FsIjpmYWxzZSwiVGV4dFN0eWxlIjp7IiRpZCI6IjEwODUiLCJGb250U2V0dGluZ3MiOnsiJGlkIjoiMTA4NiIsIkZvbnRTaXplIjoxMSwiRm9udE5hbWUiOiJDYWxpYnJpIiwiSXNCb2xkIjpmYWxzZSwiSXNJdGFsaWMiOmZhbHNlLCJJc1VuZGVybGluZWQiOmZhbHNlLCJQYXJlbnRTdHlsZSI6bnVsbH0sIkF1dG9TaXplIjoyLCJGb3JlZ3JvdW5kIjp7IiRpZCI6IjEwODciLCJDb2xvciI6eyIkaWQiOiIxMDg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A4OSIsIlRvcCI6MC4wLCJMZWZ0IjowLjAsIlJpZ2h0IjowLjAsIkJvdHRvbSI6MC4wfSwiUGFkZGluZyI6eyIkaWQiOiIxMDkwIiwiVG9wIjowLjAsIkxlZnQiOjAuMCwiUmlnaHQiOjAuMCwiQm90dG9tIjowLjB9LCJCYWNrZ3JvdW5kIjp7IiRpZCI6IjEwOTEiLCJDb2xvciI6eyIkaWQiOiIxMDkyIiwiQSI6MjU1LCJSIjoyNTUsIkciOjI1NSwiQiI6MjU1fX0sIklzVmlzaWJsZSI6dHJ1ZSwiV2lkdGgiOjAuMCwiSGVpZ2h0IjowLjAsIkJvcmRlclN0eWxlIjpudWxsLCJQYXJlbnRTdHlsZSI6bnVsbH0sIlJlY3RhbmdsZVN0eWxlIjp7IiRpZCI6IjEwOTMiLCJNYXJnaW4iOnsiJGlkIjoiMTA5NCIsIlRvcCI6MC4wLCJMZWZ0IjowLjAsIlJpZ2h0IjowLjAsIkJvdHRvbSI6MC4wfSwiUGFkZGluZyI6eyIkaWQiOiIxMDk1IiwiVG9wIjowLjAsIkxlZnQiOjAuMCwiUmlnaHQiOjAuMCwiQm90dG9tIjowLjB9LCJCYWNrZ3JvdW5kIjp7IiRpZCI6IjEwOTYiLCJDb2xvciI6eyIkaWQiOiIxMDk3IiwiQSI6MjU1LCJSIjoyMSwiRyI6OTYsIkIiOjEzMH19LCJJc1Zpc2libGUiOnRydWUsIldpZHRoIjowLjAsIkhlaWdodCI6MC4wLCJCb3JkZXJTdHlsZSI6eyIkaWQiOiIxMDk4IiwiTGluZUNvbG9yIjp7IiRpZCI6IjEwOTkiLCIkdHlwZSI6Ik5MUkUuQ29tbW9uLkRvbS5Tb2xpZENvbG9yQnJ1c2gsIE5MUkUuQ29tbW9uIiwiQ29sb3IiOnsiJGlkIjoiMTEwMCIsIkEiOjI1NSwiUiI6MjU1LCJHIjoyNTUsIkIiOjI1NX19LCJMaW5lV2VpZ2h0IjowLjAsIkxpbmVUeXBlIjowLCJQYXJlbnRTdHlsZSI6bnVsbH0sIlBhcmVudFN0eWxlIjpudWxsfSwiTWFyZ2luIjp7IiRpZCI6IjExMDEiLCJUb3AiOjAuMCwiTGVmdCI6MC4wLCJSaWdodCI6MC4wLCJCb3R0b20iOjAuMH0sIlBhZGRpbmciOnsiJGlkIjoiMTEwMiIsIlRvcCI6MC4wLCJMZWZ0IjowLjAsIlJpZ2h0IjowLjAsIkJvdHRvbSI6MC4wfSwiQmFja2dyb3VuZCI6bnVsbCwiSXNWaXNpYmxlIjp0cnVlLCJXaWR0aCI6MC4wLCJIZWlnaHQiOjAuMCwiQm9yZGVyU3R5bGUiOm51bGwsIlBhcmVudFN0eWxlIjpudWxsfSwiQmFja2dyb3VuZFN0eWxlIjp7IiRpZCI6IjExMDMiLCJNYXJnaW4iOnsiJGlkIjoiMTEwNCIsIlRvcCI6MC4wLCJMZWZ0IjowLjAsIlJpZ2h0IjowLjAsIkJvdHRvbSI6MC4wfSwiUGFkZGluZyI6eyIkaWQiOiIxMTA1IiwiVG9wIjowLjAsIkxlZnQiOjAuMCwiUmlnaHQiOjAuMCwiQm90dG9tIjowLjB9LCJCYWNrZ3JvdW5kIjp7IiRpZCI6IjExMDYiLCJDb2xvciI6eyIkaWQiOiIxMTA3IiwiQSI6NTEsIlIiOjIwMCwiRyI6MjAwLCJCIjoyMDB9fSwiSXNWaXNpYmxlIjp0cnVlLCJXaWR0aCI6MC4wLCJIZWlnaHQiOjAuMCwiQm9yZGVyU3R5bGUiOnsiJGlkIjoiMTEwOCIsIkxpbmVDb2xvciI6eyIkaWQiOiIxMTA5IiwiJHR5cGUiOiJOTFJFLkNvbW1vbi5Eb20uU29saWRDb2xvckJydXNoLCBOTFJFLkNvbW1vbiIsIkNvbG9yIjp7IiRpZCI6IjExMTAiLCJBIjoyNTUsIlIiOjIzNCwiRyI6MjIsIkIiOjMwfX0sIkxpbmVXZWlnaHQiOjAuMCwiTGluZVR5cGUiOjAsIlBhcmVudFN0eWxlIjpudWxsfSwiUGFyZW50U3R5bGUiOm51bGx9LCJJc0Fib3ZlVGltZWJhbmQiOmZhbHNlLCJTcGFjaW5nIjozLCJEZWZhdWx0U3dpbWxhbmVUYXNrU3R5bGUiOnsiJGlkIjoiMTExMSIsIiR0eXBlIjoiTkxSRS5Db21tb24uRG9tLlN0eWxlcy5FeHBsaWNpdFNldGFibGVUYXNrU3R5bGUsIE5MUkUuQ29tbW9uIiwiU2hhcGUiOjEsIlNoYXBlVGhpY2tuZXNzIjowLCJEdXJhdGlvbkZvcm1hdCI6MCwiSW5jbHVkZU5vbldvcmtpbmdEYXlzSW5EdXJhdGlvbiI6ZmFsc2UsIlBlcmNlbnRhZ2VDb21wbGV0ZVN0eWxlIjp7IiRpZCI6IjExMTIiLCJGb250U2V0dGluZ3MiOnsiJGlkIjoiMTExMyIsIkZvbnRTaXplIjoxMCwiRm9udE5hbWUiOiJDYWxpYnJpIiwiSXNCb2xkIjpmYWxzZSwiSXNJdGFsaWMiOmZhbHNlLCJJc1VuZGVybGluZWQiOmZhbHNlLCJQYXJlbnRTdHlsZSI6bnVsbH0sIkF1dG9TaXplIjowLCJGb3JlZ3JvdW5kIjp7IiRpZCI6IjExMTQiLCJDb2xvciI6eyIkaWQiOiIxMTE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xMTYiLCJUb3AiOjAuMCwiTGVmdCI6MC4wLCJSaWdodCI6MC4wLCJCb3R0b20iOjAuMH0sIlBhZGRpbmciOnsiJGlkIjoiMTExNyIsIlRvcCI6MC4wLCJMZWZ0IjowLjAsIlJpZ2h0IjowLjAsIkJvdHRvbSI6MC4wfSwiQmFja2dyb3VuZCI6eyIkaWQiOiIxMTE4IiwiQ29sb3IiOnsiJGlkIjoiMTExOSIsIkEiOjg5LCJSIjowLCJHIjowLCJCIjowfX0sIklzVmlzaWJsZSI6dHJ1ZSwiV2lkdGgiOjAuMCwiSGVpZ2h0IjowLjAsIkJvcmRlclN0eWxlIjp7IiRpZCI6IjExMjAiLCJMaW5lQ29sb3IiOm51bGwsIkxpbmVXZWlnaHQiOjAuMCwiTGluZVR5cGUiOjAsIlBhcmVudFN0eWxlIjpudWxsfSwiUGFyZW50U3R5bGUiOm51bGx9LCJEdXJhdGlvblN0eWxlIjp7IiRpZCI6IjExMjEiLCJGb250U2V0dGluZ3MiOnsiJGlkIjoiMTEyMiIsIkZvbnRTaXplIjoxMCwiRm9udE5hbWUiOiJDYWxpYnJpIiwiSXNCb2xkIjpmYWxzZSwiSXNJdGFsaWMiOmZhbHNlLCJJc1VuZGVybGluZWQiOmZhbHNlLCJQYXJlbnRTdHlsZSI6bnVsbH0sIkF1dG9TaXplIjowLCJGb3JlZ3JvdW5kIjp7IiRpZCI6IjExMjMiLCJDb2xvciI6eyIkaWQiOiIxMTI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yNSIsIlRvcCI6MC4wLCJMZWZ0IjowLjAsIlJpZ2h0IjowLjAsIkJvdHRvbSI6MC4wfSwiUGFkZGluZyI6eyIkaWQiOiIxMTI2IiwiVG9wIjowLjAsIkxlZnQiOjAuMCwiUmlnaHQiOjAuMCwiQm90dG9tIjowLjB9LCJCYWNrZ3JvdW5kIjp7IiRpZCI6IjExMjciLCJDb2xvciI6eyIkaWQiOiIxMTI4IiwiQSI6MjU1LCJSIjoyMzcsIkciOjEyNSwiQiI6NDl9fSwiSXNWaXNpYmxlIjp0cnVlLCJXaWR0aCI6MC4wLCJIZWlnaHQiOjAuMCwiQm9yZGVyU3R5bGUiOnsiJGlkIjoiMTEyOSIsIkxpbmVDb2xvciI6bnVsbCwiTGluZVdlaWdodCI6MC4wLCJMaW5lVHlwZSI6MCwiUGFyZW50U3R5bGUiOm51bGx9LCJQYXJlbnRTdHlsZSI6bnVsbH0sIkhvcml6b250YWxDb25uZWN0b3JTdHlsZSI6eyIkaWQiOiIxMTMwIiwiTGluZUNvbG9yIjp7IiRpZCI6IjExMzEiLCIkdHlwZSI6Ik5MUkUuQ29tbW9uLkRvbS5Tb2xpZENvbG9yQnJ1c2gsIE5MUkUuQ29tbW9uIiwiQ29sb3IiOnsiJGlkIjoiMTEzMiIsIkEiOjI1NSwiUiI6MCwiRyI6MCwiQiI6MH19LCJMaW5lV2VpZ2h0IjowLjAsIkxpbmVUeXBlIjowLCJQYXJlbnRTdHlsZSI6bnVsbH0sIlZlcnRpY2FsQ29ubmVjdG9yU3R5bGUiOnsiJGlkIjoiMTEzMyIsIkxpbmVDb2xvciI6eyIkaWQiOiIxMTM0IiwiJHR5cGUiOiJOTFJFLkNvbW1vbi5Eb20uU29saWRDb2xvckJydXNoLCBOTFJFLkNvbW1vbiIsIkNvbG9yIjp7IiRpZCI6IjExMz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MTM2IiwiU2hhcGVTdHlsZSI6eyIkaWQiOiIxMTM3IiwiTWFyZ2luIjp7IiRpZCI6IjExMzgiLCJUb3AiOjAuMCwiTGVmdCI6MC4wLCJSaWdodCI6MC4wLCJCb3R0b20iOjAuMH0sIlBhZGRpbmciOnsiJGlkIjoiMTEzOSIsIlRvcCI6MC4wLCJMZWZ0IjowLjAsIlJpZ2h0IjowLjAsIkJvdHRvbSI6MC4wfSwiQmFja2dyb3VuZCI6eyIkaWQiOiIxMTQwIiwiQ29sb3IiOnsiJGlkIjoiMTE0MSIsIkEiOjE1MywiUiI6MCwiRyI6MCwiQiI6MH19LCJJc1Zpc2libGUiOnRydWUsIldpZHRoIjowLjAsIkhlaWdodCI6MC4wLCJCb3JkZXJTdHlsZSI6eyIkaWQiOiIxMTQyIiwiTGluZUNvbG9yIjpudWxsLCJMaW5lV2VpZ2h0IjowLjAsIkxpbmVUeXBlIjowLCJQYXJlbnRTdHlsZSI6bnVsbH0sIlBhcmVudFN0eWxlIjpudWxsfSwiTWFyZ2luIjp7IiRpZCI6IjExNDMiLCJUb3AiOjAuMCwiTGVmdCI6MC4wLCJSaWdodCI6MC4wLCJCb3R0b20iOjAuMH0sIlBhZGRpbmciOnsiJGlkIjoiMTE0NCIsIlRvcCI6MC4wLCJMZWZ0IjowLjAsIlJpZ2h0IjowLjAsIkJvdHRvbSI6MC4wfSwiQmFja2dyb3VuZCI6bnVsbCwiSXNWaXNpYmxlIjp0cnVlLCJXaWR0aCI6MC4wLCJIZWlnaHQiOjAuMCwiQm9yZGVyU3R5bGUiOm51bGwsIlBhcmVudFN0eWxlIjpudWxsfSwiU2hhcGVTdHlsZSI6eyIkaWQiOiIxMTQ1IiwiTWFyZ2luIjp7IiRpZCI6IjExNDYiLCJUb3AiOjAuMCwiTGVmdCI6NC4wLCJSaWdodCI6NC4wLCJCb3R0b20iOjAuMH0sIlBhZGRpbmciOnsiJGlkIjoiMTE0NyIsIlRvcCI6MC4wLCJMZWZ0IjowLjAsIlJpZ2h0IjowLjAsIkJvdHRvbSI6MC4wfSwiQmFja2dyb3VuZCI6eyIkaWQiOiIxMTQ4IiwiQ29sb3IiOnsiJGlkIjoiMTE0OSIsIkEiOjI1NSwiUiI6MjMzLCJHIjoxMTMsIkIiOjUwfX0sIklzVmlzaWJsZSI6dHJ1ZSwiV2lkdGgiOjAuMCwiSGVpZ2h0IjoxMC4wLCJCb3JkZXJTdHlsZSI6eyIkaWQiOiIxMTUwIiwiTGluZUNvbG9yIjp7IiRpZCI6IjExNTEiLCIkdHlwZSI6Ik5MUkUuQ29tbW9uLkRvbS5Tb2xpZENvbG9yQnJ1c2gsIE5MUkUuQ29tbW9uIiwiQ29sb3IiOnsiJGlkIjoiMTE1MiIsIkEiOjI1NSwiUiI6MjM0LCJHIjoyMiwiQiI6MzB9fSwiTGluZVdlaWdodCI6MC4wLCJMaW5lVHlwZSI6MCwiUGFyZW50U3R5bGUiOm51bGx9LCJQYXJlbnRTdHlsZSI6bnVsbH0sIlRpdGxlU3R5bGUiOnsiJGlkIjoiMTE1MyIsIkZvbnRTZXR0aW5ncyI6eyIkaWQiOiIxMTU0IiwiRm9udFNpemUiOjExLCJGb250TmFtZSI6IkNhbGlicmkiLCJJc0JvbGQiOmZhbHNlLCJJc0l0YWxpYyI6ZmFsc2UsIklzVW5kZXJsaW5lZCI6ZmFsc2UsIlBhcmVudFN0eWxlIjpudWxsfSwiQXV0b1NpemUiOjAsIkZvcmVncm91bmQiOnsiJGlkIjoiMTE1NSIsIkNvbG9yIjp7IiRpZCI6IjExN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1NyIsIlRvcCI6MC4wLCJMZWZ0IjowLjAsIlJpZ2h0IjowLjAsIkJvdHRvbSI6MC4wfSwiUGFkZGluZyI6eyIkaWQiOiIxMTU4IiwiVG9wIjowLjAsIkxlZnQiOjAuMCwiUmlnaHQiOjAuMCwiQm90dG9tIjowLjB9LCJCYWNrZ3JvdW5kIjp7IiRpZCI6IjExNTkiLCJDb2xvciI6eyIkaWQiOiIxMTYwIiwiQSI6MjU1LCJSIjowLCJHIjowLCJCIjowfX0sIklzVmlzaWJsZSI6dHJ1ZSwiV2lkdGgiOjAuMCwiSGVpZ2h0IjowLjAsIkJvcmRlclN0eWxlIjp7IiRpZCI6IjExNjEiLCJMaW5lQ29sb3IiOm51bGwsIkxpbmVXZWlnaHQiOjAuMCwiTGluZVR5cGUiOjAsIlBhcmVudFN0eWxlIjpudWxsfSwiUGFyZW50U3R5bGUiOm51bGx9LCJEYXRlU3R5bGUiOnsiJGlkIjoiMTE2MiIsIkZvbnRTZXR0aW5ncyI6eyIkaWQiOiIxMTYzIiwiRm9udFNpemUiOjEwLCJGb250TmFtZSI6IkNhbGlicmkiLCJJc0JvbGQiOmZhbHNlLCJJc0l0YWxpYyI6ZmFsc2UsIklzVW5kZXJsaW5lZCI6ZmFsc2UsIlBhcmVudFN0eWxlIjpudWxsfSwiQXV0b1NpemUiOjAsIkZvcmVncm91bmQiOnsiJGlkIjoiMTE2NCIsIkNvbG9yIjp7IiRpZCI6IjExNj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E2NiIsIlRvcCI6MC4wLCJMZWZ0IjowLjAsIlJpZ2h0IjowLjAsIkJvdHRvbSI6MC4wfSwiUGFkZGluZyI6eyIkaWQiOiIxMTY3IiwiVG9wIjowLjAsIkxlZnQiOjAuMCwiUmlnaHQiOjAuMCwiQm90dG9tIjowLjB9LCJCYWNrZ3JvdW5kIjp7IiRpZCI6IjExNjgiLCJDb2xvciI6eyIkaWQiOiIxMTY5IiwiQSI6MjU1LCJSIjoxNCwiRyI6NDAsIkIiOjY1fX0sIklzVmlzaWJsZSI6dHJ1ZSwiV2lkdGgiOjAuMCwiSGVpZ2h0IjowLjAsIkJvcmRlclN0eWxlIjp7IiRpZCI6IjExNzAiLCJMaW5lQ29sb3IiOm51bGwsIkxpbmVXZWlnaHQiOjAuMCwiTGluZVR5cGUiOjAsIlBhcmVudFN0eWxlIjpudWxsfSwiUGFyZW50U3R5bGUiOm51bGx9LCJEYXRlRm9ybWF0Ijp7IiRpZCI6IjEx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3MiIsIkZvcm1hdCI6MCwiSXNWaXNpYmxlIjpmYWxzZSwiTGFzdEtub3duVmlzaWJpbGl0eVN0YXRlIjpmYWxzZX0sIklzVmlzaWJsZSI6dHJ1ZSwiVmFyaWFuY2VTdHlsZSI6eyIkaWQiOiIxMTczIiwiVGV4dFN0eWxlIjp7IiRpZCI6IjExNzQiLCJGb250U2V0dGluZ3MiOnsiJGlkIjoiMTE3NSIsIkZvbnRTaXplIjoxMSwiRm9udE5hbWUiOiJDYWxpYnJpIiwiSXNCb2xkIjpmYWxzZSwiSXNJdGFsaWMiOmZhbHNlLCJJc1VuZGVybGluZWQiOmZhbHNlLCJQYXJlbnRTdHlsZSI6bnVsbH0sIkF1dG9TaXplIjowLCJGb3JlZ3JvdW5kIjp7IiRpZCI6IjExNzYiLCJDb2xvciI6eyIkaWQiOiIxMTc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NzgiLCJUb3AiOjAuMCwiTGVmdCI6MC4wLCJSaWdodCI6MC4wLCJCb3R0b20iOjAuMH0sIlBhZGRpbmciOnsiJGlkIjoiMTE3OSIsIlRvcCI6MC4wLCJMZWZ0IjowLjAsIlJpZ2h0IjowLjAsIkJvdHRvbSI6MC4wfSwiQmFja2dyb3VuZCI6eyIkaWQiOiIxMTgwIiwiQ29sb3IiOnsiJGlkIjoiMTE4MSIsIkEiOjAsIlIiOjAsIkciOjAsIkIiOjB9fSwiSXNWaXNpYmxlIjp0cnVlLCJXaWR0aCI6MC4wLCJIZWlnaHQiOjAuMCwiQm9yZGVyU3R5bGUiOnsiJGlkIjoiMTE4MiIsIkxpbmVDb2xvciI6bnVsbCwiTGluZVdlaWdodCI6MC4wLCJMaW5lVHlwZSI6MCwiUGFyZW50U3R5bGUiOm51bGx9LCJQYXJlbnRTdHlsZSI6bnVsbH0sIlBhcmVudFN0eWxlIjpudWxsfSwiUGFyZW50U3R5bGUiOm51bGwsIl9leHBsaWNpdGx5U2V0Ijp7IiRpZCI6IjExODM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MTg0IiwiU2hhcGUiOjEsIkNvbm5lY3Rvck1hcmdpbiI6eyIkaWQiOiIxMTg1IiwiVG9wIjowLjAsIkxlZnQiOjIuMCwiUmlnaHQiOjIuMCwiQm90dG9tIjowLjB9LCJDb25uZWN0b3JTdHlsZSI6eyIkaWQiOiIxMTg2IiwiTGluZUNvbG9yIjp7IiRpZCI6IjExODciLCIkdHlwZSI6Ik5MUkUuQ29tbW9uLkRvbS5Tb2xpZENvbG9yQnJ1c2gsIE5MUkUuQ29tbW9uIiwiQ29sb3IiOnsiJGlkIjoiMTE4OCIsIkEiOjEyNywiUiI6MTI4LCJHIjo1MywiQiI6MTR9fSwiTGluZVdlaWdodCI6MS4wLCJMaW5lVHlwZSI6MCwiUGFyZW50U3R5bGUiOm51bGx9LCJJc0JlbG93VGltZWJhbmQiOmZhbHNlLCJQb3NpdGlvbk9uVGFzayI6MSwiSGlkZURhdGUiOmZhbHNlLCJTaGFwZVNpemUiOjAsIlNwYWNpbmciOjAuMCwiUGFkZGluZyI6eyIkaWQiOiIxMTg5IiwiVG9wIjo1LjAsIkxlZnQiOjMuMCwiUmlnaHQiOjAuMCwiQm90dG9tIjoyLjB9LCJTaGFwZVN0eWxlIjp7IiRpZCI6IjExOTAiLCJNYXJnaW4iOnsiJGlkIjoiMTE5MSIsIlRvcCI6MC4wLCJMZWZ0IjowLjAsIlJpZ2h0IjowLjAsIkJvdHRvbSI6MC4wfSwiUGFkZGluZyI6eyIkaWQiOiIxMTkyIiwiVG9wIjowLjAsIkxlZnQiOjAuMCwiUmlnaHQiOjAuMCwiQm90dG9tIjowLjB9LCJCYWNrZ3JvdW5kIjp7IiRpZCI6IjExOTMiLCJDb2xvciI6eyIkaWQiOiIxMTk0IiwiQSI6MjU1LCJSIjoxMjgsIkciOjUzLCJCIjoxNH19LCJJc1Zpc2libGUiOnRydWUsIldpZHRoIjoxMi4wLCJIZWlnaHQiOjE0LjAsIkJvcmRlclN0eWxlIjp7IiRpZCI6IjExOTUiLCJMaW5lQ29sb3IiOnsiJGlkIjoiMTE5NiIsIiR0eXBlIjoiTkxSRS5Db21tb24uRG9tLlNvbGlkQ29sb3JCcnVzaCwgTkxSRS5Db21tb24iLCJDb2xvciI6eyIkaWQiOiIxMTk3IiwiQSI6MjU1LCJSIjoyNTUsIkciOjI1NSwiQiI6MjU1fX0sIkxpbmVXZWlnaHQiOjAuMCwiTGluZVR5cGUiOjAsIlBhcmVudFN0eWxlIjpudWxsfSwiUGFyZW50U3R5bGUiOm51bGx9LCJUaXRsZVN0eWxlIjp7IiRpZCI6IjExOTgiLCJGb250U2V0dGluZ3MiOnsiJGlkIjoiMTE5OSIsIkZvbnRTaXplIjoxMSwiRm9udE5hbWUiOiJDYWxpYnJpIiwiSXNCb2xkIjpmYWxzZSwiSXNJdGFsaWMiOmZhbHNlLCJJc1VuZGVybGluZWQiOmZhbHNlLCJQYXJlbnRTdHlsZSI6bnVsbH0sIkF1dG9TaXplIjowLCJGb3JlZ3JvdW5kIjp7IiRpZCI6IjEyMDAiLCJDb2xvciI6eyIkaWQiOiIxMjA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yMDIiLCJUb3AiOjAuMCwiTGVmdCI6MC4wLCJSaWdodCI6MC4wLCJCb3R0b20iOjAuMH0sIlBhZGRpbmciOnsiJGlkIjoiMTIwMyIsIlRvcCI6MC4wLCJMZWZ0IjowLjAsIlJpZ2h0IjowLjAsIkJvdHRvbSI6MC4wfSwiQmFja2dyb3VuZCI6eyIkaWQiOiIxMjA0IiwiQ29sb3IiOnsiJGlkIjoiMTIwNSIsIkEiOjI1NSwiUiI6MCwiRyI6MCwiQiI6MH19LCJJc1Zpc2libGUiOnRydWUsIldpZHRoIjowLjAsIkhlaWdodCI6MC4wLCJCb3JkZXJTdHlsZSI6eyIkaWQiOiIxMjA2IiwiTGluZUNvbG9yIjpudWxsLCJMaW5lV2VpZ2h0IjowLjAsIkxpbmVUeXBlIjowLCJQYXJlbnRTdHlsZSI6bnVsbH0sIlBhcmVudFN0eWxlIjpudWxsfSwiRGF0ZVN0eWxlIjp7IiRpZCI6IjEyMDciLCJGb250U2V0dGluZ3MiOnsiJGlkIjoiMTIwOCIsIkZvbnRTaXplIjoxMCwiRm9udE5hbWUiOiJDYWxpYnJpIiwiSXNCb2xkIjpmYWxzZSwiSXNJdGFsaWMiOmZhbHNlLCJJc1VuZGVybGluZWQiOmZhbHNlLCJQYXJlbnRTdHlsZSI6bnVsbH0sIkF1dG9TaXplIjowLCJGb3JlZ3JvdW5kIjp7IiRpZCI6IjEyMDkiLCJDb2xvciI6eyIkaWQiOiIxMjEw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yMTEiLCJUb3AiOjAuMCwiTGVmdCI6MC4wLCJSaWdodCI6MC4wLCJCb3R0b20iOjAuMH0sIlBhZGRpbmciOnsiJGlkIjoiMTIxMiIsIlRvcCI6MC4wLCJMZWZ0IjowLjAsIlJpZ2h0IjowLjAsIkJvdHRvbSI6MC4wfSwiQmFja2dyb3VuZCI6eyIkaWQiOiIxMjEzIiwiQ29sb3IiOnsiJGlkIjoiMTIxNCIsIkEiOjI1NSwiUiI6MTQsIkciOjQwLCJCIjo2NX19LCJJc1Zpc2libGUiOnRydWUsIldpZHRoIjowLjAsIkhlaWdodCI6MC4wLCJCb3JkZXJTdHlsZSI6eyIkaWQiOiIxMjE1IiwiTGluZUNvbG9yIjpudWxsLCJMaW5lV2VpZ2h0IjowLjAsIkxpbmVUeXBlIjowLCJQYXJlbnRTdHlsZSI6bnVsbH0sIlBhcmVudFN0eWxlIjpudWxsfSwiRGF0ZUZvcm1hdCI6eyIkaWQiOiIx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MTciLCJGb3JtYXQiOjAsIklzVmlzaWJsZSI6ZmFsc2UsIkxhc3RLbm93blZpc2liaWxpdHlTdGF0ZSI6ZmFsc2V9LCJJc1Zpc2libGUiOmZhbHNlLCJWYXJpYW5jZVN0eWxlIjp7IiRpZCI6IjEyMTgiLCJUZXh0U3R5bGUiOnsiJGlkIjoiMTIxOSIsIkZvbnRTZXR0aW5ncyI6eyIkaWQiOiIxMjIwIiwiRm9udFNpemUiOjExLCJGb250TmFtZSI6IkNhbGlicmkiLCJJc0JvbGQiOmZhbHNlLCJJc0l0YWxpYyI6ZmFsc2UsIklzVW5kZXJsaW5lZCI6ZmFsc2UsIlBhcmVudFN0eWxlIjpudWxsfSwiQXV0b1NpemUiOjAsIkZvcmVncm91bmQiOnsiJGlkIjoiMTIyMSIsIkNvbG9yIjp7IiRpZCI6IjEyM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yMyIsIlRvcCI6MC4wLCJMZWZ0IjowLjAsIlJpZ2h0IjowLjAsIkJvdHRvbSI6MC4wfSwiUGFkZGluZyI6eyIkaWQiOiIxMjI0IiwiVG9wIjowLjAsIkxlZnQiOjAuMCwiUmlnaHQiOjAuMCwiQm90dG9tIjowLjB9LCJCYWNrZ3JvdW5kIjp7IiRpZCI6IjEyMjUiLCJDb2xvciI6eyIkaWQiOiIxMjI2IiwiQSI6MCwiUiI6MCwiRyI6MCwiQiI6MH19LCJJc1Zpc2libGUiOmZhbHNlLCJXaWR0aCI6MC4wLCJIZWlnaHQiOjAuMCwiQm9yZGVyU3R5bGUiOnsiJGlkIjoiMTIyNyIsIkxpbmVDb2xvciI6bnVsbCwiTGluZVdlaWdodCI6MC4wLCJMaW5lVHlwZSI6MCwiUGFyZW50U3R5bGUiOm51bGx9LCJQYXJlbnRTdHlsZSI6bnVsbH0sIlBhcmVudFN0eWxlIjpudWxsfSwiUGFyZW50U3R5bGUiOm51bGx9LCJEZWZhdWx0U3dpbWxhbmVNaWxlc3RvbmVTdHlsZSI6eyIkaWQiOiIxMjI4IiwiVGl0bGVQb3NpdGlvbiI6IkxlZnQiLCJEYXRlUG9zaXRpb24iOiJSaWdodCIsIlZhcmlhbmNlUG9zaXRpb24iOiJSaWdodCIsIlNoYXBlVHlwZSI6MSwiU2hhcGVTaXplIjowLCJTcGFjaW5nIjo1LCJTaGFwZVN0eWxlIjp7IiRpZCI6IjEyMjkiLCJNYXJnaW4iOnsiJGlkIjoiMTIzMCIsIlRvcCI6MC4wLCJMZWZ0IjowLjAsIlJpZ2h0IjowLjAsIkJvdHRvbSI6MC4wfSwiUGFkZGluZyI6eyIkaWQiOiIxMjMxIiwiVG9wIjowLjAsIkxlZnQiOjAuMCwiUmlnaHQiOjAuMCwiQm90dG9tIjowLjB9LCJCYWNrZ3JvdW5kIjp7IiRpZCI6IjEyMzIiLCJDb2xvciI6eyIkaWQiOiIxMjMzIiwiQSI6MjU1LCJSIjoyMzMsIkciOjExMywiQiI6NTB9fSwiSXNWaXNpYmxlIjp0cnVlLCJXaWR0aCI6MTIuMCwiSGVpZ2h0IjoxNC4wLCJCb3JkZXJTdHlsZSI6eyIkaWQiOiIxMjM0IiwiTGluZUNvbG9yIjp7IiRpZCI6IjEyMzUiLCIkdHlwZSI6Ik5MUkUuQ29tbW9uLkRvbS5Tb2xpZENvbG9yQnJ1c2gsIE5MUkUuQ29tbW9uIiwiQ29sb3IiOnsiJGlkIjoiMTIzNiIsIkEiOjI1NSwiUiI6MjM0LCJHIjoyMiwiQiI6MzB9fSwiTGluZVdlaWdodCI6MC4wLCJMaW5lVHlwZSI6MCwiUGFyZW50U3R5bGUiOm51bGx9LCJQYXJlbnRTdHlsZSI6bnVsbH0sIlRpdGxlU3R5bGUiOnsiJGlkIjoiMTIzNyIsIkZvbnRTZXR0aW5ncyI6eyIkaWQiOiIxMjM4IiwiRm9udFNpemUiOjExLCJGb250TmFtZSI6IkNhbGlicmkiLCJJc0JvbGQiOmZhbHNlLCJJc0l0YWxpYyI6ZmFsc2UsIklzVW5kZXJsaW5lZCI6ZmFsc2UsIlBhcmVudFN0eWxlIjpudWxsfSwiQXV0b1NpemUiOjAsIkZvcmVncm91bmQiOnsiJGlkIjoiMTIzOSIsIkNvbG9yIjp7IiRpZCI6IjEyNDA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TI0MSIsIlRvcCI6MC4wLCJMZWZ0IjowLjAsIlJpZ2h0IjowLjAsIkJvdHRvbSI6MC4wfSwiUGFkZGluZyI6eyIkaWQiOiIxMjQyIiwiVG9wIjowLjAsIkxlZnQiOjAuMCwiUmlnaHQiOjAuMCwiQm90dG9tIjowLjB9LCJCYWNrZ3JvdW5kIjp7IiRpZCI6IjEyNDMiLCJDb2xvciI6eyIkaWQiOiIxMjQ0IiwiQSI6MjU1LCJSIjowLCJHIjowLCJCIjowfX0sIklzVmlzaWJsZSI6dHJ1ZSwiV2lkdGgiOjAuMCwiSGVpZ2h0IjowLjAsIkJvcmRlclN0eWxlIjp7IiRpZCI6IjEyNDUiLCJMaW5lQ29sb3IiOm51bGwsIkxpbmVXZWlnaHQiOjAuMCwiTGluZVR5cGUiOjAsIlBhcmVudFN0eWxlIjpudWxsfSwiUGFyZW50U3R5bGUiOm51bGx9LCJEYXRlU3R5bGUiOnsiJGlkIjoiMTI0NiIsIkZvbnRTZXR0aW5ncyI6eyIkaWQiOiIxMjQ3IiwiRm9udFNpemUiOjEwLCJGb250TmFtZSI6IkNhbGlicmkiLCJJc0JvbGQiOmZhbHNlLCJJc0l0YWxpYyI6ZmFsc2UsIklzVW5kZXJsaW5lZCI6ZmFsc2UsIlBhcmVudFN0eWxlIjpudWxsfSwiQXV0b1NpemUiOjAsIkZvcmVncm91bmQiOnsiJGlkIjoiMTI0OCIsIkNvbG9yIjp7IiRpZCI6IjEyNDk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TI1MCIsIlRvcCI6MC4wLCJMZWZ0IjowLjAsIlJpZ2h0IjowLjAsIkJvdHRvbSI6MC4wfSwiUGFkZGluZyI6eyIkaWQiOiIxMjUxIiwiVG9wIjowLjAsIkxlZnQiOjAuMCwiUmlnaHQiOjAuMCwiQm90dG9tIjowLjB9LCJCYWNrZ3JvdW5kIjp7IiRpZCI6IjEyNTIiLCJDb2xvciI6eyIkaWQiOiIxMjUzIiwiQSI6MjU1LCJSIjoxNCwiRyI6NDAsIkIiOjY1fX0sIklzVmlzaWJsZSI6dHJ1ZSwiV2lkdGgiOjAuMCwiSGVpZ2h0IjowLjAsIkJvcmRlclN0eWxlIjp7IiRpZCI6IjEyNTQiLCJMaW5lQ29sb3IiOm51bGwsIkxpbmVXZWlnaHQiOjAuMCwiTGluZVR5cGUiOjAsIlBhcmVudFN0eWxlIjpudWxsfSwiUGFyZW50U3R5bGUiOm51bGx9LCJEYXRlRm9ybWF0Ijp7IiRpZCI6IjEy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1NiIsIkZvcm1hdCI6MCwiSXNWaXNpYmxlIjpmYWxzZSwiTGFzdEtub3duVmlzaWJpbGl0eVN0YXRlIjpmYWxzZX0sIklzVmlzaWJsZSI6dHJ1ZSwiVmFyaWFuY2VTdHlsZSI6eyIkaWQiOiIxMjU3IiwiVGV4dFN0eWxlIjp7IiRpZCI6IjEyNTgiLCJGb250U2V0dGluZ3MiOnsiJGlkIjoiMTI1OSIsIkZvbnRTaXplIjoxMSwiRm9udE5hbWUiOiJDYWxpYnJpIiwiSXNCb2xkIjpmYWxzZSwiSXNJdGFsaWMiOmZhbHNlLCJJc1VuZGVybGluZWQiOmZhbHNlLCJQYXJlbnRTdHlsZSI6bnVsbH0sIkF1dG9TaXplIjowLCJGb3JlZ3JvdW5kIjp7IiRpZCI6IjEyNjAiLCJDb2xvciI6eyIkaWQiOiIxMjY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NjIiLCJUb3AiOjAuMCwiTGVmdCI6MC4wLCJSaWdodCI6MC4wLCJCb3R0b20iOjAuMH0sIlBhZGRpbmciOnsiJGlkIjoiMTI2MyIsIlRvcCI6MC4wLCJMZWZ0IjowLjAsIlJpZ2h0IjowLjAsIkJvdHRvbSI6MC4wfSwiQmFja2dyb3VuZCI6eyIkaWQiOiIxMjY0IiwiQ29sb3IiOnsiJGlkIjoiMTI2NSIsIkEiOjAsIlIiOjAsIkciOjAsIkIiOjB9fSwiSXNWaXNpYmxlIjp0cnVlLCJXaWR0aCI6MC4wLCJIZWlnaHQiOjAuMCwiQm9yZGVyU3R5bGUiOnsiJGlkIjoiMTI2NiIsIkxpbmVDb2xvciI6bnVsbCwiTGluZVdlaWdodCI6MC4wLCJMaW5lVHlwZSI6MCwiUGFyZW50U3R5bGUiOm51bGx9LCJQYXJlbnRTdHlsZSI6bnVsbH0sIlBhcmVudFN0eWxlIjpudWxsfSwiUGFyZW50U3R5bGUiOm51bGx9LCJEZWZhdWx0U3dpbWxhbmVBY3Rpdml0eVN0eWxlIjp7IiRpZCI6IjEyNjciLCJIZWFkZXJTdHlsZSI6eyIkaWQiOiIxMjY4IiwiVGV4dFN0eWxlIjp7IiRpZCI6IjEyNjkiLCJGb250U2V0dGluZ3MiOnsiJGlkIjoiMTI3MCIsIkZvbnRTaXplIjoxMSwiRm9udE5hbWUiOiJDYWxpYnJpIiwiSXNCb2xkIjpmYWxzZSwiSXNJdGFsaWMiOmZhbHNlLCJJc1VuZGVybGluZWQiOmZhbHNlLCJQYXJlbnRTdHlsZSI6bnVsbH0sIkF1dG9TaXplIjoyLCJGb3JlZ3JvdW5kIjp7IiRpZCI6IjEyNzEiLCJDb2xvciI6eyIkaWQiOiIxMjcy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3MyIsIlRvcCI6MC4wLCJMZWZ0IjowLjAsIlJpZ2h0IjowLjAsIkJvdHRvbSI6MC4wfSwiUGFkZGluZyI6eyIkaWQiOiIxMjc0IiwiVG9wIjowLjAsIkxlZnQiOjAuMCwiUmlnaHQiOjAuMCwiQm90dG9tIjowLjB9LCJCYWNrZ3JvdW5kIjp7IiRpZCI6IjEyNzUiLCJDb2xvciI6eyIkaWQiOiIxMjc2IiwiQSI6MjU1LCJSIjowLCJHIjowLCJCIjowfX0sIklzVmlzaWJsZSI6dHJ1ZSwiV2lkdGgiOjAuMCwiSGVpZ2h0IjowLjAsIkJvcmRlclN0eWxlIjpudWxsLCJQYXJlbnRTdHlsZSI6bnVsbH0sIlJlY3RhbmdsZVN0eWxlIjp7IiRpZCI6IjEyNzciLCJNYXJnaW4iOnsiJGlkIjoiMTI3OCIsIlRvcCI6MC4wLCJMZWZ0IjowLjAsIlJpZ2h0IjowLjAsIkJvdHRvbSI6MC4wfSwiUGFkZGluZyI6eyIkaWQiOiIxMjc5IiwiVG9wIjowLjAsIkxlZnQiOjAuMCwiUmlnaHQiOjAuMCwiQm90dG9tIjowLjB9LCJCYWNrZ3JvdW5kIjp7IiRpZCI6IjEyODAiLCJDb2xvciI6eyIkaWQiOiIxMjgxIiwiQSI6NjMsIlIiOjIzMywiRyI6MTEzLCJCIjo1MH19LCJJc1Zpc2libGUiOnRydWUsIldpZHRoIjowLjAsIkhlaWdodCI6MC4wLCJCb3JkZXJTdHlsZSI6eyIkaWQiOiIxMjgyIiwiTGluZUNvbG9yIjp7IiRpZCI6IjEyODMiLCIkdHlwZSI6Ik5MUkUuQ29tbW9uLkRvbS5Tb2xpZENvbG9yQnJ1c2gsIE5MUkUuQ29tbW9uIiwiQ29sb3IiOnsiJGlkIjoiMTI4NCIsIkEiOjI1NSwiUiI6MjU1LCJHIjoyNTUsIkIiOjI1NX19LCJMaW5lV2VpZ2h0IjowLjAsIkxpbmVUeXBlIjowLCJQYXJlbnRTdHlsZSI6bnVsbH0sIlBhcmVudFN0eWxlIjpudWxsfSwiTWFyZ2luIjp7IiRpZCI6IjEyODUiLCJUb3AiOjAuMCwiTGVmdCI6MC4wLCJSaWdodCI6MC4wLCJCb3R0b20iOjAuMH0sIlBhZGRpbmciOnsiJGlkIjoiMTI4NiIsIlRvcCI6MC4wLCJMZWZ0IjowLjAsIlJpZ2h0IjowLjAsIkJvdHRvbSI6MC4wfSwiQmFja2dyb3VuZCI6bnVsbCwiSXNWaXNpYmxlIjp0cnVlLCJXaWR0aCI6MC4wLCJIZWlnaHQiOjAuMCwiQm9yZGVyU3R5bGUiOm51bGwsIlBhcmVudFN0eWxlIjpudWxsfSwiQmFja2dyb3VuZFN0eWxlIjp7IiRpZCI6IjEyODciLCJNYXJnaW4iOnsiJGlkIjoiMTI4OCIsIlRvcCI6MC4wLCJMZWZ0IjowLjAsIlJpZ2h0IjowLjAsIkJvdHRvbSI6MC4wfSwiUGFkZGluZyI6eyIkaWQiOiIxMjg5IiwiVG9wIjowLjAsIkxlZnQiOjAuMCwiUmlnaHQiOjAuMCwiQm90dG9tIjowLjB9LCJCYWNrZ3JvdW5kIjp7IiRpZCI6IjEyOTAiLCJDb2xvciI6eyIkaWQiOiIxMjkxIiwiQSI6NTEsIlIiOjIwMCwiRyI6MjAwLCJCIjoyMDB9fSwiSXNWaXNpYmxlIjp0cnVlLCJXaWR0aCI6MC4wLCJIZWlnaHQiOjAuMCwiQm9yZGVyU3R5bGUiOnsiJGlkIjoiMTI5MiIsIkxpbmVDb2xvciI6eyIkaWQiOiIxMjkzIiwiJHR5cGUiOiJOTFJFLkNvbW1vbi5Eb20uU29saWRDb2xvckJydXNoLCBOTFJFLkNvbW1vbiIsIkNvbG9yIjp7IiRpZCI6IjEyOTQiLCJBIjoyNTUsIlIiOjIzNCwiRyI6MjIsIkIiOjMwfX0sIkxpbmVXZWlnaHQiOjAuMCwiTGluZVR5cGUiOjAsIlBhcmVudFN0eWxlIjpudWxsfSwiUGFyZW50U3R5bGUiOm51bGx9LCJNYXJnaW4iOnsiJGlkIjoiMTI5NSIsIlRvcCI6MC4wLCJMZWZ0IjowLjAsIlJpZ2h0IjowLjAsIkJvdHRvbSI6MC4wfSwiUGFkZGluZyI6eyIkaWQiOiIxMjk2IiwiVG9wIjowLjAsIkxlZnQiOjAuMCwiUmlnaHQiOjAuMCwiQm90dG9tIjowLjB9LCJJc1Zpc2libGUiOnRydWUsIldpZHRoIjowLjAsIkhlaWdodCI6MC4wLCJCb3JkZXJTdHlsZSI6eyIkaWQiOiIxMjk3IiwiTGluZUNvbG9yIjpudWxsLCJMaW5lV2VpZ2h0IjowLjAsIkxpbmVUeXBlIjowLCJQYXJlbnRTdHlsZSI6bnVsbH0sIlBhcmVudFN0eWxlIjpudWxsfSwiTWFyZ2luIjp7IiRpZCI6IjEyOTgiLCJUb3AiOjAuMCwiTGVmdCI6MC4wLCJSaWdodCI6MC4wLCJCb3R0b20iOjAuMH0sIlBhZGRpbmciOnsiJGlkIjoiMTI5OSIsIlRvcCI6MC4wLCJMZWZ0IjowLjAsIlJpZ2h0IjowLjAsIkJvdHRvbSI6MC4wfSwiSXNWaXNpYmxlIjp0cnVlLCJXaWR0aCI6MC4wLCJIZWlnaHQiOjAuMCwiQm9yZGVyU3R5bGUiOnsiJGlkIjoiMTMwMCIsIkxpbmVDb2xvciI6bnVsbCwiTGluZVdlaWdodCI6MC4wLCJMaW5lVHlwZSI6MCwiUGFyZW50U3R5bGUiOm51bGx9LCJQYXJlbnRTdHlsZSI6bnVsbH19LHsiJGlkIjoiMTMwMSIsIl9hY3Rpdml0aWVzIjpbeyIkaWQiOiIxMzAyIiwiX3Jvd3MiOlt7IiRpZCI6IjEzMDMiLCJfdGFza3MiOlt7IiRpZCI6IjEzMDQiLCJfYXR0YWNoZWRNaWxlc3RvbmVzIjpbXSwiVGFza0RlZmluaXRpb24iOnsiJGlkIjoiMTMwNSIsIkdyb3VwTmFtZSI6bnVsbCwiU3RhcnREYXRlIjoiMjAyNS0wOS0wMVQwMDowMDowMFoiLCJFbmREYXRlIjoiMjAyNi0wMS0yMVQyMzo1OTowMFoiLCJQZXJjZW50YWdlQ29tcGxldGUiOm51bGwsIlN0eWxlIjp7IiRpZCI6IjEzMDYiLCJTaGFwZSI6MSwiU2hhcGVUaGlja25lc3MiOjAsIkR1cmF0aW9uRm9ybWF0IjowLCJJbmNsdWRlTm9uV29ya2luZ0RheXNJbkR1cmF0aW9uIjpmYWxzZSwiUGVyY2VudGFnZUNvbXBsZXRlU3R5bGUiOnsiJGlkIjoiMTMwNyIsIkZvbnRTZXR0aW5ncyI6eyIkaWQiOiIxMzA4IiwiRm9udFNpemUiOjEwLCJGb250TmFtZSI6IkNhbGlicmkiLCJJc0JvbGQiOmZhbHNlLCJJc0l0YWxpYyI6ZmFsc2UsIklzVW5kZXJsaW5lZCI6ZmFsc2UsIlBhcmVudFN0eWxlIjpudWxsfSwiQXV0b1NpemUiOjAsIkZvcmVncm91bmQiOnsiJGlkIjoiMTMwOSIsIkNvbG9yIjp7IiRpZCI6IjEzMT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MxMSIsIlRvcCI6MC4wLCJMZWZ0IjowLjAsIlJpZ2h0IjowLjAsIkJvdHRvbSI6MC4wfSwiUGFkZGluZyI6eyIkaWQiOiIxMzEyIiwiVG9wIjowLjAsIkxlZnQiOjAuMCwiUmlnaHQiOjAuMCwiQm90dG9tIjowLjB9LCJCYWNrZ3JvdW5kIjp7IiRpZCI6IjEzMTMiLCJDb2xvciI6eyIkaWQiOiIxMzE0IiwiQSI6ODksIlIiOjAsIkciOjAsIkIiOjB9fSwiSXNWaXNpYmxlIjp0cnVlLCJXaWR0aCI6MC4wLCJIZWlnaHQiOjAuMCwiQm9yZGVyU3R5bGUiOnsiJGlkIjoiMTMxNSIsIkxpbmVDb2xvciI6bnVsbCwiTGluZVdlaWdodCI6MC4wLCJMaW5lVHlwZSI6MCwiUGFyZW50U3R5bGUiOm51bGx9LCJQYXJlbnRTdHlsZSI6bnVsbH0sIkR1cmF0aW9uU3R5bGUiOnsiJGlkIjoiMTMxNiIsIkZvbnRTZXR0aW5ncyI6eyIkaWQiOiIxMzE3IiwiRm9udFNpemUiOjEwLCJGb250TmFtZSI6IkNhbGlicmkiLCJJc0JvbGQiOmZhbHNlLCJJc0l0YWxpYyI6ZmFsc2UsIklzVW5kZXJsaW5lZCI6ZmFsc2UsIlBhcmVudFN0eWxlIjpudWxsfSwiQXV0b1NpemUiOjIsIkZvcmVncm91bmQiOnsiJGlkIjoiMTMxOCIsIkNvbG9yIjp7IiRpZCI6IjEzMT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zIwIiwiVG9wIjowLjAsIkxlZnQiOjAuMCwiUmlnaHQiOjAuMCwiQm90dG9tIjowLjB9LCJQYWRkaW5nIjp7IiRpZCI6IjEzMjEiLCJUb3AiOjAuMCwiTGVmdCI6MC4wLCJSaWdodCI6MC4wLCJCb3R0b20iOjAuMH0sIkJhY2tncm91bmQiOnsiJGlkIjoiMTMyMiIsIkNvbG9yIjp7IiRpZCI6IjEzMjMiLCJBIjoyNTUsIlIiOjIzNywiRyI6MTI1LCJCIjo0OX19LCJJc1Zpc2libGUiOmZhbHNlLCJXaWR0aCI6MC4wLCJIZWlnaHQiOjAuMCwiQm9yZGVyU3R5bGUiOnsiJGlkIjoiMTMyNCIsIkxpbmVDb2xvciI6bnVsbCwiTGluZVdlaWdodCI6MC4wLCJMaW5lVHlwZSI6MCwiUGFyZW50U3R5bGUiOm51bGx9LCJQYXJlbnRTdHlsZSI6bnVsbH0sIkhvcml6b250YWxDb25uZWN0b3JTdHlsZSI6eyIkaWQiOiIxMzI1IiwiTGluZUNvbG9yIjp7IiRpZCI6IjEzMjYiLCIkdHlwZSI6Ik5MUkUuQ29tbW9uLkRvbS5Tb2xpZENvbG9yQnJ1c2gsIE5MUkUuQ29tbW9uIiwiQ29sb3IiOnsiJGlkIjoiMTMyNyIsIkEiOjI1NSwiUiI6MCwiRyI6MCwiQiI6MH19LCJMaW5lV2VpZ2h0IjowLjAsIkxpbmVUeXBlIjowLCJQYXJlbnRTdHlsZSI6bnVsbH0sIlZlcnRpY2FsQ29ubmVjdG9yU3R5bGUiOnsiJGlkIjoiMTMyOCIsIkxpbmVDb2xvciI6eyIkaWQiOiIxMzI5IiwiJHR5cGUiOiJOTFJFLkNvbW1vbi5Eb20uU29saWRDb2xvckJydXNoLCBOTFJFLkNvbW1vbiIsIkNvbG9yIjp7IiRpZCI6IjEzMzA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YsIlZhcmlhbmNlUG9zaXRpb24iOjYsIlNwYWNpbmciOjMsIklzQmVsb3dUaW1lYmFuZCI6dHJ1ZSwiUGVyY2VudGFnZUNvbXBsZXRlU2hhcGVPcGFjaXR5IjozNSwiQmFzZWxpbmVTdHlsZSI6eyIkaWQiOiIxMzMxIiwiU2hhcGVTdHlsZSI6eyIkaWQiOiIxMzMyIiwiTWFyZ2luIjp7IiRpZCI6IjEzMzMiLCJUb3AiOjAuMCwiTGVmdCI6MC4wLCJSaWdodCI6MC4wLCJCb3R0b20iOjAuMH0sIlBhZGRpbmciOnsiJGlkIjoiMTMzNCIsIlRvcCI6MC4wLCJMZWZ0IjowLjAsIlJpZ2h0IjowLjAsIkJvdHRvbSI6MC4wfSwiQmFja2dyb3VuZCI6eyIkaWQiOiIxMzM1IiwiQ29sb3IiOnsiJGlkIjoiMTMzNiIsIkEiOjE1MywiUiI6MCwiRyI6MCwiQiI6MH19LCJJc1Zpc2libGUiOnRydWUsIldpZHRoIjowLjAsIkhlaWdodCI6MC4wLCJCb3JkZXJTdHlsZSI6eyIkaWQiOiIxMzM3IiwiTGluZUNvbG9yIjpudWxsLCJMaW5lV2VpZ2h0IjowLjAsIkxpbmVUeXBlIjowLCJQYXJlbnRTdHlsZSI6bnVsbH0sIlBhcmVudFN0eWxlIjpudWxsfSwiTWFyZ2luIjp7IiRpZCI6IjEzMzgiLCJUb3AiOjAuMCwiTGVmdCI6MC4wLCJSaWdodCI6MC4wLCJCb3R0b20iOjAuMH0sIlBhZGRpbmciOnsiJGlkIjoiMTMzOSIsIlRvcCI6MC4wLCJMZWZ0IjowLjAsIlJpZ2h0IjowLjAsIkJvdHRvbSI6MC4wfSwiQmFja2dyb3VuZCI6bnVsbCwiSXNWaXNpYmxlIjp0cnVlLCJXaWR0aCI6MC4wLCJIZWlnaHQiOjAuMCwiQm9yZGVyU3R5bGUiOm51bGwsIlBhcmVudFN0eWxlIjpudWxsfSwiU2hhcGVTdHlsZSI6eyIkaWQiOiIxMzQwIiwiTWFyZ2luIjp7IiRpZCI6IjEzNDEiLCJUb3AiOjAuMCwiTGVmdCI6NC4wLCJSaWdodCI6NC4wLCJCb3R0b20iOjAuMH0sIlBhZGRpbmciOnsiJGlkIjoiMTM0MiIsIlRvcCI6MC4wLCJMZWZ0IjowLjAsIlJpZ2h0IjowLjAsIkJvdHRvbSI6MC4wfSwiQmFja2dyb3VuZCI6eyIkaWQiOiIxMzQzIiwiQ29sb3IiOnsiJGlkIjoiMTM0NCIsIkEiOjI1NSwiUiI6MjUsIkciOjEwNywiQiI6MzZ9fSwiSXNWaXNpYmxlIjp0cnVlLCJXaWR0aCI6MjMyLjAsIkhlaWdodCI6MTAuMCwiQm9yZGVyU3R5bGUiOnsiJGlkIjoiMTM0NSIsIkxpbmVDb2xvciI6eyIkaWQiOiIxMzQ2IiwiJHR5cGUiOiJOTFJFLkNvbW1vbi5Eb20uU29saWRDb2xvckJydXNoLCBOTFJFLkNvbW1vbiIsIkNvbG9yIjp7IiRpZCI6IjEzNDciLCJBIjoyNTUsIlIiOjIzNCwiRyI6MjIsIkIiOjMwfX0sIkxpbmVXZWlnaHQiOjAuMCwiTGluZVR5cGUiOjAsIlBhcmVudFN0eWxlIjpudWxsfSwiUGFyZW50U3R5bGUiOm51bGx9LCJUaXRsZVN0eWxlIjp7IiRpZCI6IjEzNDgiLCJGb250U2V0dGluZ3MiOnsiJGlkIjoiMTM0OSIsIkZvbnRTaXplIjoxMSwiRm9udE5hbWUiOiJDYWxpYnJpIiwiSXNCb2xkIjpmYWxzZSwiSXNJdGFsaWMiOmZhbHNlLCJJc1VuZGVybGluZWQiOmZhbHNlLCJQYXJlbnRTdHlsZSI6bnVsbH0sIkF1dG9TaXplIjowLCJGb3JlZ3JvdW5kIjp7IiRpZCI6IjEzNTAiLCJDb2xvciI6eyIkaWQiOiIxMzUx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zNTIiLCJUb3AiOjAuMCwiTGVmdCI6MC4wLCJSaWdodCI6MC4wLCJCb3R0b20iOjAuMH0sIlBhZGRpbmciOnsiJGlkIjoiMTM1MyIsIlRvcCI6MC4wLCJMZWZ0IjowLjAsIlJpZ2h0IjowLjAsIkJvdHRvbSI6MC4wfSwiQmFja2dyb3VuZCI6eyIkaWQiOiIxMzU0IiwiQ29sb3IiOnsiJGlkIjoiMTM1NSIsIkEiOjAsIlIiOjI1NSwiRyI6MjU1LCJCIjoyNTV9fSwiSXNWaXNpYmxlIjp0cnVlLCJXaWR0aCI6MC4wLCJIZWlnaHQiOjAuMCwiQm9yZGVyU3R5bGUiOnsiJGlkIjoiMTM1NiIsIkxpbmVDb2xvciI6bnVsbCwiTGluZVdlaWdodCI6MC4wLCJMaW5lVHlwZSI6MCwiUGFyZW50U3R5bGUiOm51bGx9LCJQYXJlbnRTdHlsZSI6bnVsbH0sIkRhdGVTdHlsZSI6eyIkaWQiOiIxMzU3IiwiRm9udFNldHRpbmdzIjp7IiRpZCI6IjEzNTgiLCJGb250U2l6ZSI6MTAsIkZvbnROYW1lIjoiQ2FsaWJyaSIsIklzQm9sZCI6ZmFsc2UsIklzSXRhbGljIjpmYWxzZSwiSXNVbmRlcmxpbmVkIjpmYWxzZSwiUGFyZW50U3R5bGUiOm51bGx9LCJBdXRvU2l6ZSI6MiwiRm9yZWdyb3VuZCI6eyIkaWQiOiIxMzU5IiwiQ29sb3IiOnsiJGlkIjoiMTM2MCIsIkEiOjI1NSwiUiI6MTQsIkciOjQwLCJCIjo2NX19LCJNYXhXaWR0aCI6ODMuMCwiTWF4SGVpZ2h0IjoiSW5maW5pdHkiLCJTbWFydEZvcmVncm91bmRJc0FjdGl2ZSI6ZmFsc2UsIkhvcml6b250YWxBbGlnbm1lbnQiOjIsIlZlcnRpY2FsQWxpZ25tZW50IjoxLCJTbWFydEZvcmVncm91bmQiOm51bGwsIkJhY2tncm91bmRGaWxsVHlwZSI6MCwiTWFyZ2luIjp7IiRpZCI6IjEzNjEiLCJUb3AiOjAuMCwiTGVmdCI6MC4wLCJSaWdodCI6MC4wLCJCb3R0b20iOjAuMH0sIlBhZGRpbmciOnsiJGlkIjoiMTM2MiIsIlRvcCI6MC4wLCJMZWZ0IjowLjAsIlJpZ2h0IjowLjAsIkJvdHRvbSI6MC4wfSwiQmFja2dyb3VuZCI6eyIkaWQiOiIxMzYzIiwiQ29sb3IiOnsiJGlkIjoiMTM2NCIsIkEiOjI1NSwiUiI6MTQsIkciOjQwLCJCIjo2NX19LCJJc1Zpc2libGUiOnRydWUsIldpZHRoIjowLjAsIkhlaWdodCI6MC4wLCJCb3JkZXJTdHlsZSI6eyIkaWQiOiIxMzY1IiwiTGluZUNvbG9yIjpudWxsLCJMaW5lV2VpZ2h0IjowLjAsIkxpbmVUeXBlIjowLCJQYXJlbnRTdHlsZSI6bnVsbH0sIlBhcmVudFN0eWxlIjpudWxsfSwiRGF0ZUZvcm1hdCI6eyIkaWQiOiIxMzY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NjciLCJGb3JtYXQiOjAsIklzVmlzaWJsZSI6ZmFsc2UsIkxhc3RLbm93blZpc2liaWxpdHlTdGF0ZSI6ZmFsc2V9LCJJc1Zpc2libGUiOnRydWUsIlZhcmlhbmNlU3R5bGUiOnsiJGlkIjoiMTM2OCIsIlRleHRTdHlsZSI6eyIkaWQiOiIxMzY5IiwiRm9udFNldHRpbmdzIjp7IiRpZCI6IjEzNzAiLCJGb250U2l6ZSI6MTEsIkZvbnROYW1lIjoiQ2FsaWJyaSIsIklzQm9sZCI6ZmFsc2UsIklzSXRhbGljIjpmYWxzZSwiSXNVbmRlcmxpbmVkIjpmYWxzZSwiUGFyZW50U3R5bGUiOm51bGx9LCJBdXRvU2l6ZSI6MCwiRm9yZWdyb3VuZCI6eyIkaWQiOiIxMzcxIiwiQ29sb3IiOnsiJGlkIjoiMTM3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czIiwiVG9wIjowLjAsIkxlZnQiOjAuMCwiUmlnaHQiOjAuMCwiQm90dG9tIjowLjB9LCJQYWRkaW5nIjp7IiRpZCI6IjEzNzQiLCJUb3AiOjAuMCwiTGVmdCI6MC4wLCJSaWdodCI6MC4wLCJCb3R0b20iOjAuMH0sIkJhY2tncm91bmQiOnsiJGlkIjoiMTM3NSIsIkNvbG9yIjp7IiRpZCI6IjEzNzYiLCJBIjowLCJSIjowLCJHIjowLCJCIjowfX0sIklzVmlzaWJsZSI6dHJ1ZSwiV2lkdGgiOjAuMCwiSGVpZ2h0IjowLjAsIkJvcmRlclN0eWxlIjp7IiRpZCI6IjEzNzciLCJMaW5lQ29sb3IiOm51bGwsIkxpbmVXZWlnaHQiOjAuMCwiTGluZVR5cGUiOjAsIlBhcmVudFN0eWxlIjpudWxsfSwiUGFyZW50U3R5bGUiOm51bGx9LCJQYXJlbnRTdHlsZSI6bnVsbH0sIlBhcmVudFN0eWxlIjpudWxsfSwiSW5kZXgiOjE0LCJTbWFydER1cmF0aW9uQWN0aXZhdGVkIjpmYWxzZSwiRGF0ZUZvcm1hdCI6eyIkcmVmIjoiMTM2NiJ9LCJXZWVrTnVtYmVyaW5nIjp7IiRpZCI6IjEzNzgiLCJGb3JtYXQiOjAsIklzVmlzaWJsZSI6ZmFsc2UsIkxhc3RLbm93blZpc2liaWxpdHlTdGF0ZSI6ZmFsc2V9LCJCYXNlbGluZURhdGEiOnsiJGlkIjoiMTM3OSIsIlN0YXJ0RGF0ZSI6IjIwMjUtMDktMDFUMDA6MDA6MDBaIiwiRW5kRGF0ZSI6IjIwMjYtMDEtMjFUMjM6NTk6MDBaIn0sIklkIjoiYTUxNzYzYzctMTUyMS00ODhmLTg4NmEtZTNmODFkZGQxODEzIiwiSW1wb3J0SWQiOm51bGwsIlRpdGxlIjoiUHJpbWFyeSBDb2xsICYgU2xpdHM6IERlc2lnbiBwaGFzZSAoQ05SL0lORk4pIiwiTm90ZSI6bnVsbCwiSHlwZXJsaW5rIjp7IiRpZCI6IjEzODAiLCJBZGRyZXNzIjoiIiwiU3ViQWRkcmVzcyI6IiJ9LCJJc0NoYW5nZWQiOmZhbHNlLCJJc05ldyI6ZmFsc2V9fV0sIl9taWxlc3RvbmVzIjpbXSwiSWQiOiIwMDAwMDAwMC0wMDAwLTAwMDAtMDAwMC0wMDAwMDAwMDAwMDAiLCJJc1NpbmdsZUl0ZW1Sb3ciOnRydWV9LHsiJGlkIjoiMTM4MSIsIl90YXNrcyI6W3siJGlkIjoiMTM4MiIsIl9hdHRhY2hlZE1pbGVzdG9uZXMiOltdLCJUYXNrRGVmaW5pdGlvbiI6eyIkaWQiOiIxMzgzIiwiR3JvdXBOYW1lIjpudWxsLCJTdGFydERhdGUiOiIyMDI2LTAxLTIyVDAwOjAwOjAwWiIsIkVuZERhdGUiOiIyMDI2LTA5LTExVDIzOjU5OjAwWiIsIlBlcmNlbnRhZ2VDb21wbGV0ZSI6bnVsbCwiU3R5bGUiOnsiJGlkIjoiMTM4NCIsIlNoYXBlIjoxLCJTaGFwZVRoaWNrbmVzcyI6MCwiRHVyYXRpb25Gb3JtYXQiOjAsIkluY2x1ZGVOb25Xb3JraW5nRGF5c0luRHVyYXRpb24iOmZhbHNlLCJQZXJjZW50YWdlQ29tcGxldGVTdHlsZSI6eyIkaWQiOiIxMzg1IiwiRm9udFNldHRpbmdzIjp7IiRpZCI6IjEzODYiLCJGb250U2l6ZSI6MTAsIkZvbnROYW1lIjoiQ2FsaWJyaSIsIklzQm9sZCI6ZmFsc2UsIklzSXRhbGljIjpmYWxzZSwiSXNVbmRlcmxpbmVkIjpmYWxzZSwiUGFyZW50U3R5bGUiOm51bGx9LCJBdXRvU2l6ZSI6MCwiRm9yZWdyb3VuZCI6eyIkaWQiOiIxMzg3IiwiQ29sb3IiOnsiJGlkIjoiMTM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zg5IiwiVG9wIjowLjAsIkxlZnQiOjAuMCwiUmlnaHQiOjAuMCwiQm90dG9tIjowLjB9LCJQYWRkaW5nIjp7IiRpZCI6IjEzOTAiLCJUb3AiOjAuMCwiTGVmdCI6MC4wLCJSaWdodCI6MC4wLCJCb3R0b20iOjAuMH0sIkJhY2tncm91bmQiOnsiJGlkIjoiMTM5MSIsIkNvbG9yIjp7IiRpZCI6IjEzOTIiLCJBIjo4OSwiUiI6MCwiRyI6MCwiQiI6MH19LCJJc1Zpc2libGUiOnRydWUsIldpZHRoIjowLjAsIkhlaWdodCI6MC4wLCJCb3JkZXJTdHlsZSI6eyIkaWQiOiIxMzkzIiwiTGluZUNvbG9yIjpudWxsLCJMaW5lV2VpZ2h0IjowLjAsIkxpbmVUeXBlIjowLCJQYXJlbnRTdHlsZSI6bnVsbH0sIlBhcmVudFN0eWxlIjpudWxsfSwiRHVyYXRpb25TdHlsZSI6eyIkaWQiOiIxMzk0IiwiRm9udFNldHRpbmdzIjp7IiRpZCI6IjEzOTUiLCJGb250U2l6ZSI6MTAsIkZvbnROYW1lIjoiQ2FsaWJyaSIsIklzQm9sZCI6ZmFsc2UsIklzSXRhbGljIjpmYWxzZSwiSXNVbmRlcmxpbmVkIjpmYWxzZSwiUGFyZW50U3R5bGUiOm51bGx9LCJBdXRvU2l6ZSI6MiwiRm9yZWdyb3VuZCI6eyIkaWQiOiIxMzk2IiwiQ29sb3IiOnsiJGlkIjoiMTM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zOTgiLCJUb3AiOjAuMCwiTGVmdCI6MC4wLCJSaWdodCI6MC4wLCJCb3R0b20iOjAuMH0sIlBhZGRpbmciOnsiJGlkIjoiMTM5OSIsIlRvcCI6MC4wLCJMZWZ0IjowLjAsIlJpZ2h0IjowLjAsIkJvdHRvbSI6MC4wfSwiQmFja2dyb3VuZCI6eyIkaWQiOiIxNDAwIiwiQ29sb3IiOnsiJGlkIjoiMTQwMSIsIkEiOjI1NSwiUiI6MjM3LCJHIjoxMjUsIkIiOjQ5fX0sIklzVmlzaWJsZSI6ZmFsc2UsIldpZHRoIjowLjAsIkhlaWdodCI6MC4wLCJCb3JkZXJTdHlsZSI6eyIkaWQiOiIxNDAyIiwiTGluZUNvbG9yIjpudWxsLCJMaW5lV2VpZ2h0IjowLjAsIkxpbmVUeXBlIjowLCJQYXJlbnRTdHlsZSI6bnVsbH0sIlBhcmVudFN0eWxlIjpudWxsfSwiSG9yaXpvbnRhbENvbm5lY3RvclN0eWxlIjp7IiRpZCI6IjE0MDMiLCJMaW5lQ29sb3IiOnsiJGlkIjoiMTQwNCIsIiR0eXBlIjoiTkxSRS5Db21tb24uRG9tLlNvbGlkQ29sb3JCcnVzaCwgTkxSRS5Db21tb24iLCJDb2xvciI6eyIkaWQiOiIxNDA1IiwiQSI6MjU1LCJSIjowLCJHIjowLCJCIjowfX0sIkxpbmVXZWlnaHQiOjAuMCwiTGluZVR5cGUiOjAsIlBhcmVudFN0eWxlIjpudWxsfSwiVmVydGljYWxDb25uZWN0b3JTdHlsZSI6eyIkaWQiOiIxNDA2IiwiTGluZUNvbG9yIjp7IiRpZCI6IjE0MDciLCIkdHlwZSI6Ik5MUkUuQ29tbW9uLkRvbS5Tb2xpZENvbG9yQnJ1c2gsIE5MUkUuQ29tbW9uIiwiQ29sb3IiOnsiJGlkIjoiMTQw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QwOSIsIlNoYXBlU3R5bGUiOnsiJGlkIjoiMTQxMCIsIk1hcmdpbiI6eyIkaWQiOiIxNDExIiwiVG9wIjowLjAsIkxlZnQiOjAuMCwiUmlnaHQiOjAuMCwiQm90dG9tIjowLjB9LCJQYWRkaW5nIjp7IiRpZCI6IjE0MTIiLCJUb3AiOjAuMCwiTGVmdCI6MC4wLCJSaWdodCI6MC4wLCJCb3R0b20iOjAuMH0sIkJhY2tncm91bmQiOnsiJGlkIjoiMTQxMyIsIkNvbG9yIjp7IiRpZCI6IjE0MTQiLCJBIjoxNTMsIlIiOjAsIkciOjAsIkIiOjB9fSwiSXNWaXNpYmxlIjp0cnVlLCJXaWR0aCI6MC4wLCJIZWlnaHQiOjAuMCwiQm9yZGVyU3R5bGUiOnsiJGlkIjoiMTQxNSIsIkxpbmVDb2xvciI6bnVsbCwiTGluZVdlaWdodCI6MC4wLCJMaW5lVHlwZSI6MCwiUGFyZW50U3R5bGUiOm51bGx9LCJQYXJlbnRTdHlsZSI6bnVsbH0sIk1hcmdpbiI6eyIkaWQiOiIxNDE2IiwiVG9wIjowLjAsIkxlZnQiOjAuMCwiUmlnaHQiOjAuMCwiQm90dG9tIjowLjB9LCJQYWRkaW5nIjp7IiRpZCI6IjE0MTciLCJUb3AiOjAuMCwiTGVmdCI6MC4wLCJSaWdodCI6MC4wLCJCb3R0b20iOjAuMH0sIkJhY2tncm91bmQiOm51bGwsIklzVmlzaWJsZSI6dHJ1ZSwiV2lkdGgiOjAuMCwiSGVpZ2h0IjowLjAsIkJvcmRlclN0eWxlIjpudWxsLCJQYXJlbnRTdHlsZSI6bnVsbH0sIlNoYXBlU3R5bGUiOnsiJGlkIjoiMTQxOCIsIk1hcmdpbiI6eyIkaWQiOiIxNDE5IiwiVG9wIjowLjAsIkxlZnQiOjQuMCwiUmlnaHQiOjQuMCwiQm90dG9tIjowLjB9LCJQYWRkaW5nIjp7IiRpZCI6IjE0MjAiLCJUb3AiOjAuMCwiTGVmdCI6MC4wLCJSaWdodCI6MC4wLCJCb3R0b20iOjAuMH0sIkJhY2tncm91bmQiOnsiJGlkIjoiMTQyMSIsIkNvbG9yIjp7IiRpZCI6IjE0MjIiLCJBIjoyNTUsIlIiOjI1LCJHIjoxMDcsIkIiOjM2fX0sIklzVmlzaWJsZSI6dHJ1ZSwiV2lkdGgiOjE3NC4wLCJIZWlnaHQiOjEwLjAsIkJvcmRlclN0eWxlIjp7IiRpZCI6IjE0MjMiLCJMaW5lQ29sb3IiOnsiJGlkIjoiMTQyNCIsIiR0eXBlIjoiTkxSRS5Db21tb24uRG9tLlNvbGlkQ29sb3JCcnVzaCwgTkxSRS5Db21tb24iLCJDb2xvciI6eyIkaWQiOiIxNDI1IiwiQSI6MjU1LCJSIjoyMzQsIkciOjIyLCJCIjozMH19LCJMaW5lV2VpZ2h0IjowLjAsIkxpbmVUeXBlIjowLCJQYXJlbnRTdHlsZSI6bnVsbH0sIlBhcmVudFN0eWxlIjpudWxsfSwiVGl0bGVTdHlsZSI6eyIkaWQiOiIxNDI2IiwiRm9udFNldHRpbmdzIjp7IiRpZCI6IjE0MjciLCJGb250U2l6ZSI6MTEsIkZvbnROYW1lIjoiQ2FsaWJyaSIsIklzQm9sZCI6ZmFsc2UsIklzSXRhbGljIjpmYWxzZSwiSXNVbmRlcmxpbmVkIjpmYWxzZSwiUGFyZW50U3R5bGUiOm51bGx9LCJBdXRvU2l6ZSI6MCwiRm9yZWdyb3VuZCI6eyIkaWQiOiIxNDI4IiwiQ29sb3IiOnsiJGlkIjoiMTQyO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NDMwIiwiVG9wIjowLjAsIkxlZnQiOjAuMCwiUmlnaHQiOjAuMCwiQm90dG9tIjowLjB9LCJQYWRkaW5nIjp7IiRpZCI6IjE0MzEiLCJUb3AiOjAuMCwiTGVmdCI6MC4wLCJSaWdodCI6MC4wLCJCb3R0b20iOjAuMH0sIkJhY2tncm91bmQiOnsiJGlkIjoiMTQzMiIsIkNvbG9yIjp7IiRpZCI6IjE0MzMiLCJBIjowLCJSIjoyNTUsIkciOjI1NSwiQiI6MjU1fX0sIklzVmlzaWJsZSI6dHJ1ZSwiV2lkdGgiOjAuMCwiSGVpZ2h0IjowLjAsIkJvcmRlclN0eWxlIjp7IiRpZCI6IjE0MzQiLCJMaW5lQ29sb3IiOm51bGwsIkxpbmVXZWlnaHQiOjAuMCwiTGluZVR5cGUiOjAsIlBhcmVudFN0eWxlIjpudWxsfSwiUGFyZW50U3R5bGUiOm51bGx9LCJEYXRlU3R5bGUiOnsiJGlkIjoiMTQzNSIsIkZvbnRTZXR0aW5ncyI6eyIkaWQiOiIxNDM2IiwiRm9udFNpemUiOjEwLCJGb250TmFtZSI6IkNhbGlicmkiLCJJc0JvbGQiOmZhbHNlLCJJc0l0YWxpYyI6ZmFsc2UsIklzVW5kZXJsaW5lZCI6ZmFsc2UsIlBhcmVudFN0eWxlIjpudWxsfSwiQXV0b1NpemUiOjIsIkZvcmVncm91bmQiOnsiJGlkIjoiMTQzNyIsIkNvbG9yIjp7IiRpZCI6IjE0MzgiLCJBIjoyNTUsIlIiOjE0LCJHIjo0MCwiQiI6NjV9fSwiTWF4V2lkdGgiOjc5LjAsIk1heEhlaWdodCI6IkluZmluaXR5IiwiU21hcnRGb3JlZ3JvdW5kSXNBY3RpdmUiOmZhbHNlLCJIb3Jpem9udGFsQWxpZ25tZW50IjoyLCJWZXJ0aWNhbEFsaWdubWVudCI6MSwiU21hcnRGb3JlZ3JvdW5kIjpudWxsLCJCYWNrZ3JvdW5kRmlsbFR5cGUiOjAsIk1hcmdpbiI6eyIkaWQiOiIxNDM5IiwiVG9wIjowLjAsIkxlZnQiOjAuMCwiUmlnaHQiOjAuMCwiQm90dG9tIjowLjB9LCJQYWRkaW5nIjp7IiRpZCI6IjE0NDAiLCJUb3AiOjAuMCwiTGVmdCI6MC4wLCJSaWdodCI6MC4wLCJCb3R0b20iOjAuMH0sIkJhY2tncm91bmQiOnsiJGlkIjoiMTQ0MSIsIkNvbG9yIjp7IiRpZCI6IjE0NDIiLCJBIjoyNTUsIlIiOjE0LCJHIjo0MCwiQiI6NjV9fSwiSXNWaXNpYmxlIjp0cnVlLCJXaWR0aCI6MC4wLCJIZWlnaHQiOjAuMCwiQm9yZGVyU3R5bGUiOnsiJGlkIjoiMTQ0MyIsIkxpbmVDb2xvciI6bnVsbCwiTGluZVdlaWdodCI6MC4wLCJMaW5lVHlwZSI6MCwiUGFyZW50U3R5bGUiOm51bGx9LCJQYXJlbnRTdHlsZSI6bnVsbH0sIkRhdGVGb3JtYXQiOnsiJGlkIjoiMTQ0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Q1IiwiRm9ybWF0IjowLCJJc1Zpc2libGUiOmZhbHNlLCJMYXN0S25vd25WaXNpYmlsaXR5U3RhdGUiOmZhbHNlfSwiSXNWaXNpYmxlIjp0cnVlLCJWYXJpYW5jZVN0eWxlIjp7IiRpZCI6IjE0NDYiLCJUZXh0U3R5bGUiOnsiJGlkIjoiMTQ0NyIsIkZvbnRTZXR0aW5ncyI6eyIkaWQiOiIxNDQ4IiwiRm9udFNpemUiOjExLCJGb250TmFtZSI6IkNhbGlicmkiLCJJc0JvbGQiOmZhbHNlLCJJc0l0YWxpYyI6ZmFsc2UsIklzVW5kZXJsaW5lZCI6ZmFsc2UsIlBhcmVudFN0eWxlIjpudWxsfSwiQXV0b1NpemUiOjAsIkZvcmVncm91bmQiOnsiJGlkIjoiMTQ0OSIsIkNvbG9yIjp7IiRpZCI6IjE0N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1MSIsIlRvcCI6MC4wLCJMZWZ0IjowLjAsIlJpZ2h0IjowLjAsIkJvdHRvbSI6MC4wfSwiUGFkZGluZyI6eyIkaWQiOiIxNDUyIiwiVG9wIjowLjAsIkxlZnQiOjAuMCwiUmlnaHQiOjAuMCwiQm90dG9tIjowLjB9LCJCYWNrZ3JvdW5kIjp7IiRpZCI6IjE0NTMiLCJDb2xvciI6eyIkaWQiOiIxNDU0IiwiQSI6MCwiUiI6MCwiRyI6MCwiQiI6MH19LCJJc1Zpc2libGUiOnRydWUsIldpZHRoIjowLjAsIkhlaWdodCI6MC4wLCJCb3JkZXJTdHlsZSI6eyIkaWQiOiIxNDU1IiwiTGluZUNvbG9yIjpudWxsLCJMaW5lV2VpZ2h0IjowLjAsIkxpbmVUeXBlIjowLCJQYXJlbnRTdHlsZSI6bnVsbH0sIlBhcmVudFN0eWxlIjpudWxsfSwiUGFyZW50U3R5bGUiOm51bGx9LCJQYXJlbnRTdHlsZSI6bnVsbH0sIkluZGV4IjoxNSwiU21hcnREdXJhdGlvbkFjdGl2YXRlZCI6ZmFsc2UsIkRhdGVGb3JtYXQiOnsiJHJlZiI6IjE0NDQifSwiV2Vla051bWJlcmluZyI6eyIkaWQiOiIxNDU2IiwiRm9ybWF0IjowLCJJc1Zpc2libGUiOmZhbHNlLCJMYXN0S25vd25WaXNpYmlsaXR5U3RhdGUiOmZhbHNlfSwiQmFzZWxpbmVEYXRhIjp7IiRpZCI6IjE0NTciLCJTdGFydERhdGUiOiIyMDI2LTAxLTIyVDAwOjAwOjAwWiIsIkVuZERhdGUiOiIyMDI2LTA5LTExVDIzOjU5OjAwWiJ9LCJJZCI6ImQ4MmQyZjYzLTViYjEtNDczZC1hNGUxLTQ5ZTdlZTc3ODE1MiIsIkltcG9ydElkIjpudWxsLCJUaXRsZSI6IlByaW1hcnkgQ29sbCAmIFNsaXRzOiBQcm9jdXJlbWVudCBhbmQgTWFudWZhY3R1cmluZyBwaGFzZSAoQ05SL0lORk4pIiwiTm90ZSI6bnVsbCwiSHlwZXJsaW5rIjp7IiRpZCI6IjE0NTgiLCJBZGRyZXNzIjoiIiwiU3ViQWRkcmVzcyI6IiJ9LCJJc0NoYW5nZWQiOmZhbHNlLCJJc05ldyI6ZmFsc2V9fV0sIl9taWxlc3RvbmVzIjpbXSwiSWQiOiIwMDAwMDAwMC0wMDAwLTAwMDAtMDAwMC0wMDAwMDAwMDAwMDAiLCJJc1NpbmdsZUl0ZW1Sb3ciOnRydWV9LHsiJGlkIjoiMTQ1OSIsIl90YXNrcyI6W3siJGlkIjoiMTQ2MCIsIl9hdHRhY2hlZE1pbGVzdG9uZXMiOltdLCJUYXNrRGVmaW5pdGlvbiI6eyIkaWQiOiIxNDYxIiwiR3JvdXBOYW1lIjpudWxsLCJTdGFydERhdGUiOiIyMDI2LTA5LTE0VDAwOjAwOjAwWiIsIkVuZERhdGUiOiIyMDI3LTA0LTA3VDIzOjU5OjAwWiIsIlBlcmNlbnRhZ2VDb21wbGV0ZSI6bnVsbCwiU3R5bGUiOnsiJGlkIjoiMTQ2MiIsIlNoYXBlIjoxLCJTaGFwZVRoaWNrbmVzcyI6MCwiRHVyYXRpb25Gb3JtYXQiOjAsIkluY2x1ZGVOb25Xb3JraW5nRGF5c0luRHVyYXRpb24iOmZhbHNlLCJQZXJjZW50YWdlQ29tcGxldGVTdHlsZSI6eyIkaWQiOiIxNDYzIiwiRm9udFNldHRpbmdzIjp7IiRpZCI6IjE0NjQiLCJGb250U2l6ZSI6MTAsIkZvbnROYW1lIjoiQ2FsaWJyaSIsIklzQm9sZCI6ZmFsc2UsIklzSXRhbGljIjpmYWxzZSwiSXNVbmRlcmxpbmVkIjpmYWxzZSwiUGFyZW50U3R5bGUiOm51bGx9LCJBdXRvU2l6ZSI6MCwiRm9yZWdyb3VuZCI6eyIkaWQiOiIxNDY1IiwiQ29sb3IiOnsiJGlkIjoiMTQ2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DY3IiwiVG9wIjowLjAsIkxlZnQiOjAuMCwiUmlnaHQiOjAuMCwiQm90dG9tIjowLjB9LCJQYWRkaW5nIjp7IiRpZCI6IjE0NjgiLCJUb3AiOjAuMCwiTGVmdCI6MC4wLCJSaWdodCI6MC4wLCJCb3R0b20iOjAuMH0sIkJhY2tncm91bmQiOnsiJGlkIjoiMTQ2OSIsIkNvbG9yIjp7IiRpZCI6IjE0NzAiLCJBIjo4OSwiUiI6MCwiRyI6MCwiQiI6MH19LCJJc1Zpc2libGUiOnRydWUsIldpZHRoIjowLjAsIkhlaWdodCI6MC4wLCJCb3JkZXJTdHlsZSI6eyIkaWQiOiIxNDcxIiwiTGluZUNvbG9yIjpudWxsLCJMaW5lV2VpZ2h0IjowLjAsIkxpbmVUeXBlIjowLCJQYXJlbnRTdHlsZSI6bnVsbH0sIlBhcmVudFN0eWxlIjpudWxsfSwiRHVyYXRpb25TdHlsZSI6eyIkaWQiOiIxNDcyIiwiRm9udFNldHRpbmdzIjp7IiRpZCI6IjE0NzMiLCJGb250U2l6ZSI6MTAsIkZvbnROYW1lIjoiQ2FsaWJyaSIsIklzQm9sZCI6ZmFsc2UsIklzSXRhbGljIjpmYWxzZSwiSXNVbmRlcmxpbmVkIjpmYWxzZSwiUGFyZW50U3R5bGUiOm51bGx9LCJBdXRvU2l6ZSI6MiwiRm9yZWdyb3VuZCI6eyIkaWQiOiIxNDc0IiwiQ29sb3IiOnsiJGlkIjoiMTQ3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0NzYiLCJUb3AiOjAuMCwiTGVmdCI6MC4wLCJSaWdodCI6MC4wLCJCb3R0b20iOjAuMH0sIlBhZGRpbmciOnsiJGlkIjoiMTQ3NyIsIlRvcCI6MC4wLCJMZWZ0IjowLjAsIlJpZ2h0IjowLjAsIkJvdHRvbSI6MC4wfSwiQmFja2dyb3VuZCI6eyIkaWQiOiIxNDc4IiwiQ29sb3IiOnsiJGlkIjoiMTQ3OSIsIkEiOjI1NSwiUiI6MjM3LCJHIjoxMjUsIkIiOjQ5fX0sIklzVmlzaWJsZSI6ZmFsc2UsIldpZHRoIjowLjAsIkhlaWdodCI6MC4wLCJCb3JkZXJTdHlsZSI6eyIkaWQiOiIxNDgwIiwiTGluZUNvbG9yIjpudWxsLCJMaW5lV2VpZ2h0IjowLjAsIkxpbmVUeXBlIjowLCJQYXJlbnRTdHlsZSI6bnVsbH0sIlBhcmVudFN0eWxlIjpudWxsfSwiSG9yaXpvbnRhbENvbm5lY3RvclN0eWxlIjp7IiRpZCI6IjE0ODEiLCJMaW5lQ29sb3IiOnsiJGlkIjoiMTQ4MiIsIiR0eXBlIjoiTkxSRS5Db21tb24uRG9tLlNvbGlkQ29sb3JCcnVzaCwgTkxSRS5Db21tb24iLCJDb2xvciI6eyIkaWQiOiIxNDgzIiwiQSI6MjU1LCJSIjowLCJHIjowLCJCIjowfX0sIkxpbmVXZWlnaHQiOjAuMCwiTGluZVR5cGUiOjAsIlBhcmVudFN0eWxlIjpudWxsfSwiVmVydGljYWxDb25uZWN0b3JTdHlsZSI6eyIkaWQiOiIxNDg0IiwiTGluZUNvbG9yIjp7IiRpZCI6IjE0ODUiLCIkdHlwZSI6Ik5MUkUuQ29tbW9uLkRvbS5Tb2xpZENvbG9yQnJ1c2gsIE5MUkUuQ29tbW9uIiwiQ29sb3IiOnsiJGlkIjoiMTQ4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Q4NyIsIlNoYXBlU3R5bGUiOnsiJGlkIjoiMTQ4OCIsIk1hcmdpbiI6eyIkaWQiOiIxNDg5IiwiVG9wIjowLjAsIkxlZnQiOjAuMCwiUmlnaHQiOjAuMCwiQm90dG9tIjowLjB9LCJQYWRkaW5nIjp7IiRpZCI6IjE0OTAiLCJUb3AiOjAuMCwiTGVmdCI6MC4wLCJSaWdodCI6MC4wLCJCb3R0b20iOjAuMH0sIkJhY2tncm91bmQiOnsiJGlkIjoiMTQ5MSIsIkNvbG9yIjp7IiRpZCI6IjE0OTIiLCJBIjoxNTMsIlIiOjAsIkciOjAsIkIiOjB9fSwiSXNWaXNpYmxlIjp0cnVlLCJXaWR0aCI6MC4wLCJIZWlnaHQiOjAuMCwiQm9yZGVyU3R5bGUiOnsiJGlkIjoiMTQ5MyIsIkxpbmVDb2xvciI6bnVsbCwiTGluZVdlaWdodCI6MC4wLCJMaW5lVHlwZSI6MCwiUGFyZW50U3R5bGUiOm51bGx9LCJQYXJlbnRTdHlsZSI6bnVsbH0sIk1hcmdpbiI6eyIkaWQiOiIxNDk0IiwiVG9wIjowLjAsIkxlZnQiOjAuMCwiUmlnaHQiOjAuMCwiQm90dG9tIjowLjB9LCJQYWRkaW5nIjp7IiRpZCI6IjE0OTUiLCJUb3AiOjAuMCwiTGVmdCI6MC4wLCJSaWdodCI6MC4wLCJCb3R0b20iOjAuMH0sIkJhY2tncm91bmQiOm51bGwsIklzVmlzaWJsZSI6dHJ1ZSwiV2lkdGgiOjAuMCwiSGVpZ2h0IjowLjAsIkJvcmRlclN0eWxlIjpudWxsLCJQYXJlbnRTdHlsZSI6bnVsbH0sIlNoYXBlU3R5bGUiOnsiJGlkIjoiMTQ5NiIsIk1hcmdpbiI6eyIkaWQiOiIxNDk3IiwiVG9wIjowLjAsIkxlZnQiOjQuMCwiUmlnaHQiOjQuMCwiQm90dG9tIjowLjB9LCJQYWRkaW5nIjp7IiRpZCI6IjE0OTgiLCJUb3AiOjAuMCwiTGVmdCI6MC4wLCJSaWdodCI6MC4wLCJCb3R0b20iOjAuMH0sIkJhY2tncm91bmQiOnsiJGlkIjoiMTQ5OSIsIkNvbG9yIjp7IiRpZCI6IjE1MDAiLCJBIjoyNTUsIlIiOjI1LCJHIjoxMDcsIkIiOjM2fX0sIklzVmlzaWJsZSI6dHJ1ZSwiV2lkdGgiOjE4Ni4wLCJIZWlnaHQiOjEwLjAsIkJvcmRlclN0eWxlIjp7IiRpZCI6IjE1MDEiLCJMaW5lQ29sb3IiOnsiJGlkIjoiMTUwMiIsIiR0eXBlIjoiTkxSRS5Db21tb24uRG9tLlNvbGlkQ29sb3JCcnVzaCwgTkxSRS5Db21tb24iLCJDb2xvciI6eyIkaWQiOiIxNTAzIiwiQSI6MjU1LCJSIjoyMzQsIkciOjIyLCJCIjozMH19LCJMaW5lV2VpZ2h0IjowLjAsIkxpbmVUeXBlIjowLCJQYXJlbnRTdHlsZSI6bnVsbH0sIlBhcmVudFN0eWxlIjpudWxsfSwiVGl0bGVTdHlsZSI6eyIkaWQiOiIxNTA0IiwiRm9udFNldHRpbmdzIjp7IiRpZCI6IjE1MDUiLCJGb250U2l6ZSI6MTEsIkZvbnROYW1lIjoiQ2FsaWJyaSIsIklzQm9sZCI6ZmFsc2UsIklzSXRhbGljIjpmYWxzZSwiSXNVbmRlcmxpbmVkIjpmYWxzZSwiUGFyZW50U3R5bGUiOm51bGx9LCJBdXRvU2l6ZSI6MCwiRm9yZWdyb3VuZCI6eyIkaWQiOiIxNTA2IiwiQ29sb3IiOnsiJGlkIjoiMTUwN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NTA4IiwiVG9wIjowLjAsIkxlZnQiOjAuMCwiUmlnaHQiOjAuMCwiQm90dG9tIjowLjB9LCJQYWRkaW5nIjp7IiRpZCI6IjE1MDkiLCJUb3AiOjAuMCwiTGVmdCI6MC4wLCJSaWdodCI6MC4wLCJCb3R0b20iOjAuMH0sIkJhY2tncm91bmQiOnsiJGlkIjoiMTUxMCIsIkNvbG9yIjp7IiRpZCI6IjE1MTEiLCJBIjowLCJSIjoyNTUsIkciOjI1NSwiQiI6MjU1fX0sIklzVmlzaWJsZSI6dHJ1ZSwiV2lkdGgiOjAuMCwiSGVpZ2h0IjowLjAsIkJvcmRlclN0eWxlIjp7IiRpZCI6IjE1MTIiLCJMaW5lQ29sb3IiOm51bGwsIkxpbmVXZWlnaHQiOjAuMCwiTGluZVR5cGUiOjAsIlBhcmVudFN0eWxlIjpudWxsfSwiUGFyZW50U3R5bGUiOm51bGx9LCJEYXRlU3R5bGUiOnsiJGlkIjoiMTUxMyIsIkZvbnRTZXR0aW5ncyI6eyIkaWQiOiIxNTE0IiwiRm9udFNpemUiOjEwLCJGb250TmFtZSI6IkNhbGlicmkiLCJJc0JvbGQiOmZhbHNlLCJJc0l0YWxpYyI6ZmFsc2UsIklzVW5kZXJsaW5lZCI6ZmFsc2UsIlBhcmVudFN0eWxlIjpudWxsfSwiQXV0b1NpemUiOjIsIkZvcmVncm91bmQiOnsiJGlkIjoiMTUxNSIsIkNvbG9yIjp7IiRpZCI6IjE1MTYiLCJBIjoyNTUsIlIiOjE0LCJHIjo0MCwiQiI6NjV9fSwiTWF4V2lkdGgiOjc3LjAsIk1heEhlaWdodCI6IkluZmluaXR5IiwiU21hcnRGb3JlZ3JvdW5kSXNBY3RpdmUiOmZhbHNlLCJIb3Jpem9udGFsQWxpZ25tZW50IjoyLCJWZXJ0aWNhbEFsaWdubWVudCI6MSwiU21hcnRGb3JlZ3JvdW5kIjpudWxsLCJCYWNrZ3JvdW5kRmlsbFR5cGUiOjAsIk1hcmdpbiI6eyIkaWQiOiIxNTE3IiwiVG9wIjowLjAsIkxlZnQiOjAuMCwiUmlnaHQiOjAuMCwiQm90dG9tIjowLjB9LCJQYWRkaW5nIjp7IiRpZCI6IjE1MTgiLCJUb3AiOjAuMCwiTGVmdCI6MC4wLCJSaWdodCI6MC4wLCJCb3R0b20iOjAuMH0sIkJhY2tncm91bmQiOnsiJGlkIjoiMTUxOSIsIkNvbG9yIjp7IiRpZCI6IjE1MjAiLCJBIjoyNTUsIlIiOjE0LCJHIjo0MCwiQiI6NjV9fSwiSXNWaXNpYmxlIjp0cnVlLCJXaWR0aCI6MC4wLCJIZWlnaHQiOjAuMCwiQm9yZGVyU3R5bGUiOnsiJGlkIjoiMTUyMSIsIkxpbmVDb2xvciI6bnVsbCwiTGluZVdlaWdodCI6MC4wLCJMaW5lVHlwZSI6MCwiUGFyZW50U3R5bGUiOm51bGx9LCJQYXJlbnRTdHlsZSI6bnVsbH0sIkRhdGVGb3JtYXQiOnsiJGlkIjoiMTUy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IzIiwiRm9ybWF0IjowLCJJc1Zpc2libGUiOmZhbHNlLCJMYXN0S25vd25WaXNpYmlsaXR5U3RhdGUiOmZhbHNlfSwiSXNWaXNpYmxlIjp0cnVlLCJWYXJpYW5jZVN0eWxlIjp7IiRpZCI6IjE1MjQiLCJUZXh0U3R5bGUiOnsiJGlkIjoiMTUyNSIsIkZvbnRTZXR0aW5ncyI6eyIkaWQiOiIxNTI2IiwiRm9udFNpemUiOjExLCJGb250TmFtZSI6IkNhbGlicmkiLCJJc0JvbGQiOmZhbHNlLCJJc0l0YWxpYyI6ZmFsc2UsIklzVW5kZXJsaW5lZCI6ZmFsc2UsIlBhcmVudFN0eWxlIjpudWxsfSwiQXV0b1NpemUiOjAsIkZvcmVncm91bmQiOnsiJGlkIjoiMTUyNyIsIkNvbG9yIjp7IiRpZCI6IjE1M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yOSIsIlRvcCI6MC4wLCJMZWZ0IjowLjAsIlJpZ2h0IjowLjAsIkJvdHRvbSI6MC4wfSwiUGFkZGluZyI6eyIkaWQiOiIxNTMwIiwiVG9wIjowLjAsIkxlZnQiOjAuMCwiUmlnaHQiOjAuMCwiQm90dG9tIjowLjB9LCJCYWNrZ3JvdW5kIjp7IiRpZCI6IjE1MzEiLCJDb2xvciI6eyIkaWQiOiIxNTMyIiwiQSI6MCwiUiI6MCwiRyI6MCwiQiI6MH19LCJJc1Zpc2libGUiOnRydWUsIldpZHRoIjowLjAsIkhlaWdodCI6MC4wLCJCb3JkZXJTdHlsZSI6eyIkaWQiOiIxNTMzIiwiTGluZUNvbG9yIjpudWxsLCJMaW5lV2VpZ2h0IjowLjAsIkxpbmVUeXBlIjowLCJQYXJlbnRTdHlsZSI6bnVsbH0sIlBhcmVudFN0eWxlIjpudWxsfSwiUGFyZW50U3R5bGUiOm51bGx9LCJQYXJlbnRTdHlsZSI6bnVsbH0sIkluZGV4IjoxNiwiU21hcnREdXJhdGlvbkFjdGl2YXRlZCI6ZmFsc2UsIkRhdGVGb3JtYXQiOnsiJHJlZiI6IjE1MjIifSwiV2Vla051bWJlcmluZyI6eyIkaWQiOiIxNTM0IiwiRm9ybWF0IjowLCJJc1Zpc2libGUiOmZhbHNlLCJMYXN0S25vd25WaXNpYmlsaXR5U3RhdGUiOmZhbHNlfSwiQmFzZWxpbmVEYXRhIjp7IiRpZCI6IjE1MzUiLCJTdGFydERhdGUiOiIyMDI2LTA5LTE0VDAwOjAwOjAwWiIsIkVuZERhdGUiOiIyMDI3LTA0LTA3VDIzOjU5OjAwWiJ9LCJJZCI6Ijc3NTczNWJjLWFkM2MtNGQ2OS1iNDY5LTkxNTgyODBjNGJjNyIsIkltcG9ydElkIjpudWxsLCJUaXRsZSI6IlByaW1hcnkgQ29sbCAmIFNsaXRzIGFuZCBNQ0E6IEluc3RhbGxhdGlvbiBhbmQgQ29tbWlzc2lvbmluZyBwaGFzZSAoQ05SL0lORk4pIiwiTm90ZSI6bnVsbCwiSHlwZXJsaW5rIjp7IiRpZCI6IjE1MzYiLCJBZGRyZXNzIjoiIiwiU3ViQWRkcmVzcyI6IiJ9LCJJc0NoYW5nZWQiOmZhbHNlLCJJc05ldyI6ZmFsc2V9fV0sIl9taWxlc3RvbmVzIjpbXSwiSWQiOiIwMDAwMDAwMC0wMDAwLTAwMDAtMDAwMC0wMDAwMDAwMDAwMDAiLCJJc1NpbmdsZUl0ZW1Sb3ciOnRydWV9XSwiSW5kZXgiOjEzLCJJZCI6IjRjMmQ0ZjljLTRkMGItNGYwYy1hN2I2LTU5MWQ2MWY3ZjU3MCIsIkhlYWRlclRleHQiOm51bGwsIklzRGVmYXVsdCI6dHJ1ZSwiU3R5bGUiOnsiJGlkIjoiMTUzNyIsIkhlYWRlclN0eWxlIjp7IiRpZCI6IjE1MzgiLCJUZXh0U3R5bGUiOnsiJGlkIjoiMTUzOSIsIkZvbnRTZXR0aW5ncyI6eyIkaWQiOiIxNTQwIiwiRm9udFNpemUiOjExLCJGb250TmFtZSI6IkNhbGlicmkiLCJJc0JvbGQiOmZhbHNlLCJJc0l0YWxpYyI6ZmFsc2UsIklzVW5kZXJsaW5lZCI6ZmFsc2UsIlBhcmVudFN0eWxlIjpudWxsfSwiQXV0b1NpemUiOjIsIkZvcmVncm91bmQiOnsiJGlkIjoiMTU0MSIsIkNvbG9yIjp7IiRpZCI6IjE1ND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QzIiwiVG9wIjowLjAsIkxlZnQiOjAuMCwiUmlnaHQiOjAuMCwiQm90dG9tIjowLjB9LCJQYWRkaW5nIjp7IiRpZCI6IjE1NDQiLCJUb3AiOjAuMCwiTGVmdCI6MC4wLCJSaWdodCI6MC4wLCJCb3R0b20iOjAuMH0sIkJhY2tncm91bmQiOnsiJGlkIjoiMTU0NSIsIkNvbG9yIjp7IiRpZCI6IjE1NDYiLCJBIjoyNTUsIlIiOjAsIkciOjAsIkIiOjB9fSwiSXNWaXNpYmxlIjp0cnVlLCJXaWR0aCI6MC4wLCJIZWlnaHQiOjAuMCwiQm9yZGVyU3R5bGUiOm51bGwsIlBhcmVudFN0eWxlIjpudWxsfSwiUmVjdGFuZ2xlU3R5bGUiOnsiJGlkIjoiMTU0NyIsIk1hcmdpbiI6eyIkaWQiOiIxNTQ4IiwiVG9wIjowLjAsIkxlZnQiOjAuMCwiUmlnaHQiOjAuMCwiQm90dG9tIjowLjB9LCJQYWRkaW5nIjp7IiRpZCI6IjE1NDkiLCJUb3AiOjAuMCwiTGVmdCI6MC4wLCJSaWdodCI6MC4wLCJCb3R0b20iOjAuMH0sIkJhY2tncm91bmQiOnsiJGlkIjoiMTU1MCIsIkNvbG9yIjp7IiRpZCI6IjE1NTEiLCJBIjo2MywiUiI6MjUsIkciOjEwNywiQiI6MzZ9fSwiSXNWaXNpYmxlIjp0cnVlLCJXaWR0aCI6MC4wLCJIZWlnaHQiOjAuMCwiQm9yZGVyU3R5bGUiOnsiJGlkIjoiMTU1MiIsIkxpbmVDb2xvciI6eyIkaWQiOiIxNTUzIiwiJHR5cGUiOiJOTFJFLkNvbW1vbi5Eb20uU29saWRDb2xvckJydXNoLCBOTFJFLkNvbW1vbiIsIkNvbG9yIjp7IiRpZCI6IjE1NTQiLCJBIjoyNTUsIlIiOjI1NSwiRyI6MjU1LCJCIjoyNTV9fSwiTGluZVdlaWdodCI6MC4wLCJMaW5lVHlwZSI6MCwiUGFyZW50U3R5bGUiOm51bGx9LCJQYXJlbnRTdHlsZSI6bnVsbH0sIk1hcmdpbiI6eyIkaWQiOiIxNTU1IiwiVG9wIjowLjAsIkxlZnQiOjAuMCwiUmlnaHQiOjAuMCwiQm90dG9tIjowLjB9LCJQYWRkaW5nIjp7IiRpZCI6IjE1NTYiLCJUb3AiOjAuMCwiTGVmdCI6MC4wLCJSaWdodCI6MC4wLCJCb3R0b20iOjAuMH0sIkJhY2tncm91bmQiOm51bGwsIklzVmlzaWJsZSI6dHJ1ZSwiV2lkdGgiOjAuMCwiSGVpZ2h0IjowLjAsIkJvcmRlclN0eWxlIjpudWxsLCJQYXJlbnRTdHlsZSI6bnVsbH0sIkJhY2tncm91bmRTdHlsZSI6eyIkaWQiOiIxNTU3IiwiTWFyZ2luIjp7IiRpZCI6IjE1NTgiLCJUb3AiOjAuMCwiTGVmdCI6MC4wLCJSaWdodCI6MC4wLCJCb3R0b20iOjAuMH0sIlBhZGRpbmciOnsiJGlkIjoiMTU1OSIsIlRvcCI6MC4wLCJMZWZ0IjowLjAsIlJpZ2h0IjowLjAsIkJvdHRvbSI6MC4wfSwiQmFja2dyb3VuZCI6eyIkaWQiOiIxNTYwIiwiQ29sb3IiOnsiJGlkIjoiMTU2MSIsIkEiOjUxLCJSIjoyMDAsIkciOjIwMCwiQiI6MjAwfX0sIklzVmlzaWJsZSI6dHJ1ZSwiV2lkdGgiOjAuMCwiSGVpZ2h0IjowLjAsIkJvcmRlclN0eWxlIjp7IiRpZCI6IjE1NjIiLCJMaW5lQ29sb3IiOnsiJGlkIjoiMTU2MyIsIiR0eXBlIjoiTkxSRS5Db21tb24uRG9tLlNvbGlkQ29sb3JCcnVzaCwgTkxSRS5Db21tb24iLCJDb2xvciI6eyIkaWQiOiIxNTY0IiwiQSI6MjU1LCJSIjoyMzQsIkciOjIyLCJCIjozMH19LCJMaW5lV2VpZ2h0IjowLjAsIkxpbmVUeXBlIjowLCJQYXJlbnRTdHlsZSI6bnVsbH0sIlBhcmVudFN0eWxlIjpudWxsfSwiTWFyZ2luIjp7IiRpZCI6IjE1NjUiLCJUb3AiOjAuMCwiTGVmdCI6MC4wLCJSaWdodCI6MC4wLCJCb3R0b20iOjAuMH0sIlBhZGRpbmciOnsiJGlkIjoiMTU2NiIsIlRvcCI6MC4wLCJMZWZ0IjowLjAsIlJpZ2h0IjowLjAsIkJvdHRvbSI6MC4wfSwiSXNWaXNpYmxlIjp0cnVlLCJXaWR0aCI6MC4wLCJIZWlnaHQiOjAuMCwiQm9yZGVyU3R5bGUiOnsiJGlkIjoiMTU2NyIsIkxpbmVDb2xvciI6bnVsbCwiTGluZVdlaWdodCI6MC4wLCJMaW5lVHlwZSI6MCwiUGFyZW50U3R5bGUiOm51bGx9LCJQYXJlbnRTdHlsZSI6bnVsbH19XSwiSWQiOiJhNjBkMmFlOC01MjRmLTRhYzItYTc2Mi03Y2ZmNzk0OTkzY2QiLCJJbmRleCI6MTMsIkhlYWRlclRleHQiOiJOby4gNCAtIFByaW1hcnkgQ29sbCAmIFNsaXQgXHJcbig0MSBkYXlzIFRGKSIsIlN0eWxlIjp7IiRpZCI6IjE1NjgiLCJTdHlsZUlkIjoiYjI0ZjgwNDUtZjY5Yi00YTQzLTgyOWYtYTU2NTAzZmRjZDY5IiwiSGVhZGVyU3R5bGUiOnsiJGlkIjoiMTU2OSIsIlRleHRJc1ZlcnRpY2FsIjpmYWxzZSwiVGV4dFN0eWxlIjp7IiRpZCI6IjE1NzAiLCJGb250U2V0dGluZ3MiOnsiJGlkIjoiMTU3MSIsIkZvbnRTaXplIjoxMSwiRm9udE5hbWUiOiJDYWxpYnJpIiwiSXNCb2xkIjpmYWxzZSwiSXNJdGFsaWMiOmZhbHNlLCJJc1VuZGVybGluZWQiOmZhbHNlLCJQYXJlbnRTdHlsZSI6bnVsbH0sIkF1dG9TaXplIjoyLCJGb3JlZ3JvdW5kIjp7IiRpZCI6IjE1NzIiLCJDb2xvciI6eyIkaWQiOiIxNTc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U3NCIsIlRvcCI6MC4wLCJMZWZ0IjowLjAsIlJpZ2h0IjowLjAsIkJvdHRvbSI6MC4wfSwiUGFkZGluZyI6eyIkaWQiOiIxNTc1IiwiVG9wIjowLjAsIkxlZnQiOjAuMCwiUmlnaHQiOjAuMCwiQm90dG9tIjowLjB9LCJCYWNrZ3JvdW5kIjp7IiRpZCI6IjE1NzYiLCJDb2xvciI6eyIkaWQiOiIxNTc3IiwiQSI6MjU1LCJSIjoyNTUsIkciOjI1NSwiQiI6MjU1fX0sIklzVmlzaWJsZSI6dHJ1ZSwiV2lkdGgiOjAuMCwiSGVpZ2h0IjowLjAsIkJvcmRlclN0eWxlIjpudWxsLCJQYXJlbnRTdHlsZSI6bnVsbH0sIlJlY3RhbmdsZVN0eWxlIjp7IiRpZCI6IjE1NzgiLCJNYXJnaW4iOnsiJGlkIjoiMTU3OSIsIlRvcCI6MC4wLCJMZWZ0IjowLjAsIlJpZ2h0IjowLjAsIkJvdHRvbSI6MC4wfSwiUGFkZGluZyI6eyIkaWQiOiIxNTgwIiwiVG9wIjowLjAsIkxlZnQiOjAuMCwiUmlnaHQiOjAuMCwiQm90dG9tIjowLjB9LCJCYWNrZ3JvdW5kIjp7IiRpZCI6IjE1ODEiLCJDb2xvciI6eyIkaWQiOiIxNTgyIiwiQSI6MjU1LCJSIjoyNSwiRyI6MTA3LCJCIjozNn19LCJJc1Zpc2libGUiOnRydWUsIldpZHRoIjowLjAsIkhlaWdodCI6MC4wLCJCb3JkZXJTdHlsZSI6eyIkaWQiOiIxNTgzIiwiTGluZUNvbG9yIjp7IiRpZCI6IjE1ODQiLCIkdHlwZSI6Ik5MUkUuQ29tbW9uLkRvbS5Tb2xpZENvbG9yQnJ1c2gsIE5MUkUuQ29tbW9uIiwiQ29sb3IiOnsiJGlkIjoiMTU4NSIsIkEiOjI1NSwiUiI6MjU1LCJHIjoyNTUsIkIiOjI1NX19LCJMaW5lV2VpZ2h0IjowLjAsIkxpbmVUeXBlIjowLCJQYXJlbnRTdHlsZSI6bnVsbH0sIlBhcmVudFN0eWxlIjpudWxsfSwiTWFyZ2luIjp7IiRpZCI6IjE1ODYiLCJUb3AiOjAuMCwiTGVmdCI6MC4wLCJSaWdodCI6MC4wLCJCb3R0b20iOjAuMH0sIlBhZGRpbmciOnsiJGlkIjoiMTU4NyIsIlRvcCI6MC4wLCJMZWZ0IjowLjAsIlJpZ2h0IjowLjAsIkJvdHRvbSI6MC4wfSwiQmFja2dyb3VuZCI6bnVsbCwiSXNWaXNpYmxlIjp0cnVlLCJXaWR0aCI6MC4wLCJIZWlnaHQiOjAuMCwiQm9yZGVyU3R5bGUiOm51bGwsIlBhcmVudFN0eWxlIjpudWxsfSwiQmFja2dyb3VuZFN0eWxlIjp7IiRpZCI6IjE1ODgiLCJNYXJnaW4iOnsiJGlkIjoiMTU4OSIsIlRvcCI6MC4wLCJMZWZ0IjowLjAsIlJpZ2h0IjowLjAsIkJvdHRvbSI6MC4wfSwiUGFkZGluZyI6eyIkaWQiOiIxNTkwIiwiVG9wIjowLjAsIkxlZnQiOjAuMCwiUmlnaHQiOjAuMCwiQm90dG9tIjowLjB9LCJCYWNrZ3JvdW5kIjp7IiRpZCI6IjE1OTEiLCJDb2xvciI6eyIkaWQiOiIxNTkyIiwiQSI6NTEsIlIiOjIwMCwiRyI6MjAwLCJCIjoyMDB9fSwiSXNWaXNpYmxlIjp0cnVlLCJXaWR0aCI6MC4wLCJIZWlnaHQiOjAuMCwiQm9yZGVyU3R5bGUiOnsiJGlkIjoiMTU5MyIsIkxpbmVDb2xvciI6eyIkaWQiOiIxNTk0IiwiJHR5cGUiOiJOTFJFLkNvbW1vbi5Eb20uU29saWRDb2xvckJydXNoLCBOTFJFLkNvbW1vbiIsIkNvbG9yIjp7IiRpZCI6IjE1OTUiLCJBIjoyNTUsIlIiOjIzNCwiRyI6MjIsIkIiOjMwfX0sIkxpbmVXZWlnaHQiOjAuMCwiTGluZVR5cGUiOjAsIlBhcmVudFN0eWxlIjpudWxsfSwiUGFyZW50U3R5bGUiOm51bGx9LCJJc0Fib3ZlVGltZWJhbmQiOmZhbHNlLCJTcGFjaW5nIjozLCJEZWZhdWx0U3dpbWxhbmVUYXNrU3R5bGUiOnsiJGlkIjoiMTU5NiIsIiR0eXBlIjoiTkxSRS5Db21tb24uRG9tLlN0eWxlcy5FeHBsaWNpdFNldGFibGVUYXNrU3R5bGUsIE5MUkUuQ29tbW9uIiwiU2hhcGUiOjEsIlNoYXBlVGhpY2tuZXNzIjowLCJEdXJhdGlvbkZvcm1hdCI6MCwiSW5jbHVkZU5vbldvcmtpbmdEYXlzSW5EdXJhdGlvbiI6ZmFsc2UsIlBlcmNlbnRhZ2VDb21wbGV0ZVN0eWxlIjp7IiRpZCI6IjE1OTciLCJGb250U2V0dGluZ3MiOnsiJGlkIjoiMTU5OCIsIkZvbnRTaXplIjoxMCwiRm9udE5hbWUiOiJDYWxpYnJpIiwiSXNCb2xkIjpmYWxzZSwiSXNJdGFsaWMiOmZhbHNlLCJJc1VuZGVybGluZWQiOmZhbHNlLCJQYXJlbnRTdHlsZSI6bnVsbH0sIkF1dG9TaXplIjowLCJGb3JlZ3JvdW5kIjp7IiRpZCI6IjE1OTkiLCJDb2xvciI6eyIkaWQiOiIxNjA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MDEiLCJUb3AiOjAuMCwiTGVmdCI6MC4wLCJSaWdodCI6MC4wLCJCb3R0b20iOjAuMH0sIlBhZGRpbmciOnsiJGlkIjoiMTYwMiIsIlRvcCI6MC4wLCJMZWZ0IjowLjAsIlJpZ2h0IjowLjAsIkJvdHRvbSI6MC4wfSwiQmFja2dyb3VuZCI6eyIkaWQiOiIxNjAzIiwiQ29sb3IiOnsiJGlkIjoiMTYwNCIsIkEiOjg5LCJSIjowLCJHIjowLCJCIjowfX0sIklzVmlzaWJsZSI6dHJ1ZSwiV2lkdGgiOjAuMCwiSGVpZ2h0IjowLjAsIkJvcmRlclN0eWxlIjp7IiRpZCI6IjE2MDUiLCJMaW5lQ29sb3IiOm51bGwsIkxpbmVXZWlnaHQiOjAuMCwiTGluZVR5cGUiOjAsIlBhcmVudFN0eWxlIjpudWxsfSwiUGFyZW50U3R5bGUiOm51bGx9LCJEdXJhdGlvblN0eWxlIjp7IiRpZCI6IjE2MDYiLCJGb250U2V0dGluZ3MiOnsiJGlkIjoiMTYwNyIsIkZvbnRTaXplIjoxMCwiRm9udE5hbWUiOiJDYWxpYnJpIiwiSXNCb2xkIjpmYWxzZSwiSXNJdGFsaWMiOmZhbHNlLCJJc1VuZGVybGluZWQiOmZhbHNlLCJQYXJlbnRTdHlsZSI6bnVsbH0sIkF1dG9TaXplIjowLCJGb3JlZ3JvdW5kIjp7IiRpZCI6IjE2MDgiLCJDb2xvciI6eyIkaWQiOiIxNjA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YxMCIsIlRvcCI6MC4wLCJMZWZ0IjowLjAsIlJpZ2h0IjowLjAsIkJvdHRvbSI6MC4wfSwiUGFkZGluZyI6eyIkaWQiOiIxNjExIiwiVG9wIjowLjAsIkxlZnQiOjAuMCwiUmlnaHQiOjAuMCwiQm90dG9tIjowLjB9LCJCYWNrZ3JvdW5kIjp7IiRpZCI6IjE2MTIiLCJDb2xvciI6eyIkaWQiOiIxNjEzIiwiQSI6MjU1LCJSIjoyMzcsIkciOjEyNSwiQiI6NDl9fSwiSXNWaXNpYmxlIjp0cnVlLCJXaWR0aCI6MC4wLCJIZWlnaHQiOjAuMCwiQm9yZGVyU3R5bGUiOnsiJGlkIjoiMTYxNCIsIkxpbmVDb2xvciI6bnVsbCwiTGluZVdlaWdodCI6MC4wLCJMaW5lVHlwZSI6MCwiUGFyZW50U3R5bGUiOm51bGx9LCJQYXJlbnRTdHlsZSI6bnVsbH0sIkhvcml6b250YWxDb25uZWN0b3JTdHlsZSI6eyIkaWQiOiIxNjE1IiwiTGluZUNvbG9yIjp7IiRpZCI6IjE2MTYiLCIkdHlwZSI6Ik5MUkUuQ29tbW9uLkRvbS5Tb2xpZENvbG9yQnJ1c2gsIE5MUkUuQ29tbW9uIiwiQ29sb3IiOnsiJGlkIjoiMTYxNyIsIkEiOjI1NSwiUiI6MCwiRyI6MCwiQiI6MH19LCJMaW5lV2VpZ2h0IjowLjAsIkxpbmVUeXBlIjowLCJQYXJlbnRTdHlsZSI6bnVsbH0sIlZlcnRpY2FsQ29ubmVjdG9yU3R5bGUiOnsiJGlkIjoiMTYxOCIsIkxpbmVDb2xvciI6eyIkaWQiOiIxNjE5IiwiJHR5cGUiOiJOTFJFLkNvbW1vbi5Eb20uU29saWRDb2xvckJydXNoLCBOTFJFLkNvbW1vbiIsIkNvbG9yIjp7IiRpZCI6IjE2Mj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NjIxIiwiU2hhcGVTdHlsZSI6eyIkaWQiOiIxNjIyIiwiTWFyZ2luIjp7IiRpZCI6IjE2MjMiLCJUb3AiOjAuMCwiTGVmdCI6MC4wLCJSaWdodCI6MC4wLCJCb3R0b20iOjAuMH0sIlBhZGRpbmciOnsiJGlkIjoiMTYyNCIsIlRvcCI6MC4wLCJMZWZ0IjowLjAsIlJpZ2h0IjowLjAsIkJvdHRvbSI6MC4wfSwiQmFja2dyb3VuZCI6eyIkaWQiOiIxNjI1IiwiQ29sb3IiOnsiJGlkIjoiMTYyNiIsIkEiOjE1MywiUiI6MCwiRyI6MCwiQiI6MH19LCJJc1Zpc2libGUiOnRydWUsIldpZHRoIjowLjAsIkhlaWdodCI6MC4wLCJCb3JkZXJTdHlsZSI6eyIkaWQiOiIxNjI3IiwiTGluZUNvbG9yIjpudWxsLCJMaW5lV2VpZ2h0IjowLjAsIkxpbmVUeXBlIjowLCJQYXJlbnRTdHlsZSI6bnVsbH0sIlBhcmVudFN0eWxlIjpudWxsfSwiTWFyZ2luIjp7IiRpZCI6IjE2MjgiLCJUb3AiOjAuMCwiTGVmdCI6MC4wLCJSaWdodCI6MC4wLCJCb3R0b20iOjAuMH0sIlBhZGRpbmciOnsiJGlkIjoiMTYyOSIsIlRvcCI6MC4wLCJMZWZ0IjowLjAsIlJpZ2h0IjowLjAsIkJvdHRvbSI6MC4wfSwiQmFja2dyb3VuZCI6bnVsbCwiSXNWaXNpYmxlIjp0cnVlLCJXaWR0aCI6MC4wLCJIZWlnaHQiOjAuMCwiQm9yZGVyU3R5bGUiOm51bGwsIlBhcmVudFN0eWxlIjpudWxsfSwiU2hhcGVTdHlsZSI6eyIkaWQiOiIxNjMwIiwiTWFyZ2luIjp7IiRpZCI6IjE2MzEiLCJUb3AiOjAuMCwiTGVmdCI6NC4wLCJSaWdodCI6NC4wLCJCb3R0b20iOjAuMH0sIlBhZGRpbmciOnsiJGlkIjoiMTYzMiIsIlRvcCI6MC4wLCJMZWZ0IjowLjAsIlJpZ2h0IjowLjAsIkJvdHRvbSI6MC4wfSwiQmFja2dyb3VuZCI6eyIkaWQiOiIxNjMzIiwiQ29sb3IiOnsiJGlkIjoiMTYzNCIsIkEiOjI1NSwiUiI6MjUsIkciOjEwNywiQiI6MzZ9fSwiSXNWaXNpYmxlIjp0cnVlLCJXaWR0aCI6MC4wLCJIZWlnaHQiOjEwLjAsIkJvcmRlclN0eWxlIjp7IiRpZCI6IjE2MzUiLCJMaW5lQ29sb3IiOnsiJGlkIjoiMTYzNiIsIiR0eXBlIjoiTkxSRS5Db21tb24uRG9tLlNvbGlkQ29sb3JCcnVzaCwgTkxSRS5Db21tb24iLCJDb2xvciI6eyIkaWQiOiIxNjM3IiwiQSI6MjU1LCJSIjoyMzQsIkciOjIyLCJCIjozMH19LCJMaW5lV2VpZ2h0IjowLjAsIkxpbmVUeXBlIjowLCJQYXJlbnRTdHlsZSI6bnVsbH0sIlBhcmVudFN0eWxlIjpudWxsfSwiVGl0bGVTdHlsZSI6eyIkaWQiOiIxNjM4IiwiRm9udFNldHRpbmdzIjp7IiRpZCI6IjE2MzkiLCJGb250U2l6ZSI6MTEsIkZvbnROYW1lIjoiQ2FsaWJyaSIsIklzQm9sZCI6ZmFsc2UsIklzSXRhbGljIjpmYWxzZSwiSXNVbmRlcmxpbmVkIjpmYWxzZSwiUGFyZW50U3R5bGUiOm51bGx9LCJBdXRvU2l6ZSI6MCwiRm9yZWdyb3VuZCI6eyIkaWQiOiIxNjQwIiwiQ29sb3IiOnsiJGlkIjoiMTY0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QyIiwiVG9wIjowLjAsIkxlZnQiOjAuMCwiUmlnaHQiOjAuMCwiQm90dG9tIjowLjB9LCJQYWRkaW5nIjp7IiRpZCI6IjE2NDMiLCJUb3AiOjAuMCwiTGVmdCI6MC4wLCJSaWdodCI6MC4wLCJCb3R0b20iOjAuMH0sIkJhY2tncm91bmQiOnsiJGlkIjoiMTY0NCIsIkNvbG9yIjp7IiRpZCI6IjE2NDUiLCJBIjoyNTUsIlIiOjAsIkciOjAsIkIiOjB9fSwiSXNWaXNpYmxlIjp0cnVlLCJXaWR0aCI6MC4wLCJIZWlnaHQiOjAuMCwiQm9yZGVyU3R5bGUiOnsiJGlkIjoiMTY0NiIsIkxpbmVDb2xvciI6bnVsbCwiTGluZVdlaWdodCI6MC4wLCJMaW5lVHlwZSI6MCwiUGFyZW50U3R5bGUiOm51bGx9LCJQYXJlbnRTdHlsZSI6bnVsbH0sIkRhdGVTdHlsZSI6eyIkaWQiOiIxNjQ3IiwiRm9udFNldHRpbmdzIjp7IiRpZCI6IjE2NDgiLCJGb250U2l6ZSI6MTAsIkZvbnROYW1lIjoiQ2FsaWJyaSIsIklzQm9sZCI6ZmFsc2UsIklzSXRhbGljIjpmYWxzZSwiSXNVbmRlcmxpbmVkIjpmYWxzZSwiUGFyZW50U3R5bGUiOm51bGx9LCJBdXRvU2l6ZSI6MCwiRm9yZWdyb3VuZCI6eyIkaWQiOiIxNjQ5IiwiQ29sb3IiOnsiJGlkIjoiMTY1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jUxIiwiVG9wIjowLjAsIkxlZnQiOjAuMCwiUmlnaHQiOjAuMCwiQm90dG9tIjowLjB9LCJQYWRkaW5nIjp7IiRpZCI6IjE2NTIiLCJUb3AiOjAuMCwiTGVmdCI6MC4wLCJSaWdodCI6MC4wLCJCb3R0b20iOjAuMH0sIkJhY2tncm91bmQiOnsiJGlkIjoiMTY1MyIsIkNvbG9yIjp7IiRpZCI6IjE2NTQiLCJBIjoyNTUsIlIiOjE0LCJHIjo0MCwiQiI6NjV9fSwiSXNWaXNpYmxlIjp0cnVlLCJXaWR0aCI6MC4wLCJIZWlnaHQiOjAuMCwiQm9yZGVyU3R5bGUiOnsiJGlkIjoiMTY1NSIsIkxpbmVDb2xvciI6bnVsbCwiTGluZVdlaWdodCI6MC4wLCJMaW5lVHlwZSI6MCwiUGFyZW50U3R5bGUiOm51bGx9LCJQYXJlbnRTdHlsZSI6bnVsbH0sIkRhdGVGb3JtYXQiOnsiJGlkIjoiMTY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U3IiwiRm9ybWF0IjowLCJJc1Zpc2libGUiOmZhbHNlLCJMYXN0S25vd25WaXNpYmlsaXR5U3RhdGUiOmZhbHNlfSwiSXNWaXNpYmxlIjp0cnVlLCJWYXJpYW5jZVN0eWxlIjp7IiRpZCI6IjE2NTgiLCJUZXh0U3R5bGUiOnsiJGlkIjoiMTY1OSIsIkZvbnRTZXR0aW5ncyI6eyIkaWQiOiIxNjYwIiwiRm9udFNpemUiOjExLCJGb250TmFtZSI6IkNhbGlicmkiLCJJc0JvbGQiOmZhbHNlLCJJc0l0YWxpYyI6ZmFsc2UsIklzVW5kZXJsaW5lZCI6ZmFsc2UsIlBhcmVudFN0eWxlIjpudWxsfSwiQXV0b1NpemUiOjAsIkZvcmVncm91bmQiOnsiJGlkIjoiMTY2MSIsIkNvbG9yIjp7IiRpZCI6IjE2N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2MyIsIlRvcCI6MC4wLCJMZWZ0IjowLjAsIlJpZ2h0IjowLjAsIkJvdHRvbSI6MC4wfSwiUGFkZGluZyI6eyIkaWQiOiIxNjY0IiwiVG9wIjowLjAsIkxlZnQiOjAuMCwiUmlnaHQiOjAuMCwiQm90dG9tIjowLjB9LCJCYWNrZ3JvdW5kIjp7IiRpZCI6IjE2NjUiLCJDb2xvciI6eyIkaWQiOiIxNjY2IiwiQSI6MCwiUiI6MCwiRyI6MCwiQiI6MH19LCJJc1Zpc2libGUiOnRydWUsIldpZHRoIjowLjAsIkhlaWdodCI6MC4wLCJCb3JkZXJTdHlsZSI6eyIkaWQiOiIxNjY3IiwiTGluZUNvbG9yIjpudWxsLCJMaW5lV2VpZ2h0IjowLjAsIkxpbmVUeXBlIjowLCJQYXJlbnRTdHlsZSI6bnVsbH0sIlBhcmVudFN0eWxlIjpudWxsfSwiUGFyZW50U3R5bGUiOm51bGx9LCJQYXJlbnRTdHlsZSI6bnVsbCwiX2V4cGxpY2l0bHlTZXQiOnsiJGlkIjoiMTY2O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E2NjkiLCJTaGFwZSI6MSwiQ29ubmVjdG9yTWFyZ2luIjp7IiRpZCI6IjE2NzAiLCJUb3AiOjAuMCwiTGVmdCI6Mi4wLCJSaWdodCI6Mi4wLCJCb3R0b20iOjAuMH0sIkNvbm5lY3RvclN0eWxlIjp7IiRpZCI6IjE2NzEiLCJMaW5lQ29sb3IiOnsiJGlkIjoiMTY3MiIsIiR0eXBlIjoiTkxSRS5Db21tb24uRG9tLlNvbGlkQ29sb3JCcnVzaCwgTkxSRS5Db21tb24iLCJDb2xvciI6eyIkaWQiOiIxNjczIiwiQSI6MTI3LCJSIjoxMywiRyI6NTMsIkIiOjE4fX0sIkxpbmVXZWlnaHQiOjEuMCwiTGluZVR5cGUiOjAsIlBhcmVudFN0eWxlIjpudWxsfSwiSXNCZWxvd1RpbWViYW5kIjpmYWxzZSwiUG9zaXRpb25PblRhc2siOjEsIkhpZGVEYXRlIjpmYWxzZSwiU2hhcGVTaXplIjowLCJTcGFjaW5nIjowLjAsIlBhZGRpbmciOnsiJGlkIjoiMTY3NCIsIlRvcCI6NS4wLCJMZWZ0IjozLjAsIlJpZ2h0IjowLjAsIkJvdHRvbSI6Mi4wfSwiU2hhcGVTdHlsZSI6eyIkaWQiOiIxNjc1IiwiTWFyZ2luIjp7IiRpZCI6IjE2NzYiLCJUb3AiOjAuMCwiTGVmdCI6MC4wLCJSaWdodCI6MC4wLCJCb3R0b20iOjAuMH0sIlBhZGRpbmciOnsiJGlkIjoiMTY3NyIsIlRvcCI6MC4wLCJMZWZ0IjowLjAsIlJpZ2h0IjowLjAsIkJvdHRvbSI6MC4wfSwiQmFja2dyb3VuZCI6eyIkaWQiOiIxNjc4IiwiQ29sb3IiOnsiJGlkIjoiMTY3OSIsIkEiOjI1NSwiUiI6MTMsIkciOjUzLCJCIjoxOH19LCJJc1Zpc2libGUiOnRydWUsIldpZHRoIjoxMi4wLCJIZWlnaHQiOjE0LjAsIkJvcmRlclN0eWxlIjp7IiRpZCI6IjE2ODAiLCJMaW5lQ29sb3IiOnsiJGlkIjoiMTY4MSIsIiR0eXBlIjoiTkxSRS5Db21tb24uRG9tLlNvbGlkQ29sb3JCcnVzaCwgTkxSRS5Db21tb24iLCJDb2xvciI6eyIkaWQiOiIxNjgyIiwiQSI6MjU1LCJSIjoyNTUsIkciOjI1NSwiQiI6MjU1fX0sIkxpbmVXZWlnaHQiOjAuMCwiTGluZVR5cGUiOjAsIlBhcmVudFN0eWxlIjpudWxsfSwiUGFyZW50U3R5bGUiOm51bGx9LCJUaXRsZVN0eWxlIjp7IiRpZCI6IjE2ODMiLCJGb250U2V0dGluZ3MiOnsiJGlkIjoiMTY4NCIsIkZvbnRTaXplIjoxMSwiRm9udE5hbWUiOiJDYWxpYnJpIiwiSXNCb2xkIjpmYWxzZSwiSXNJdGFsaWMiOmZhbHNlLCJJc1VuZGVybGluZWQiOmZhbHNlLCJQYXJlbnRTdHlsZSI6bnVsbH0sIkF1dG9TaXplIjowLCJGb3JlZ3JvdW5kIjp7IiRpZCI6IjE2ODUiLCJDb2xvciI6eyIkaWQiOiIxNjg2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2ODciLCJUb3AiOjAuMCwiTGVmdCI6MC4wLCJSaWdodCI6MC4wLCJCb3R0b20iOjAuMH0sIlBhZGRpbmciOnsiJGlkIjoiMTY4OCIsIlRvcCI6MC4wLCJMZWZ0IjowLjAsIlJpZ2h0IjowLjAsIkJvdHRvbSI6MC4wfSwiQmFja2dyb3VuZCI6eyIkaWQiOiIxNjg5IiwiQ29sb3IiOnsiJGlkIjoiMTY5MCIsIkEiOjI1NSwiUiI6MCwiRyI6MCwiQiI6MH19LCJJc1Zpc2libGUiOnRydWUsIldpZHRoIjowLjAsIkhlaWdodCI6MC4wLCJCb3JkZXJTdHlsZSI6eyIkaWQiOiIxNjkxIiwiTGluZUNvbG9yIjpudWxsLCJMaW5lV2VpZ2h0IjowLjAsIkxpbmVUeXBlIjowLCJQYXJlbnRTdHlsZSI6bnVsbH0sIlBhcmVudFN0eWxlIjpudWxsfSwiRGF0ZVN0eWxlIjp7IiRpZCI6IjE2OTIiLCJGb250U2V0dGluZ3MiOnsiJGlkIjoiMTY5MyIsIkZvbnRTaXplIjoxMCwiRm9udE5hbWUiOiJDYWxpYnJpIiwiSXNCb2xkIjpmYWxzZSwiSXNJdGFsaWMiOmZhbHNlLCJJc1VuZGVybGluZWQiOmZhbHNlLCJQYXJlbnRTdHlsZSI6bnVsbH0sIkF1dG9TaXplIjowLCJGb3JlZ3JvdW5kIjp7IiRpZCI6IjE2OTQiLCJDb2xvciI6eyIkaWQiOiIxNjk1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2OTYiLCJUb3AiOjAuMCwiTGVmdCI6MC4wLCJSaWdodCI6MC4wLCJCb3R0b20iOjAuMH0sIlBhZGRpbmciOnsiJGlkIjoiMTY5NyIsIlRvcCI6MC4wLCJMZWZ0IjowLjAsIlJpZ2h0IjowLjAsIkJvdHRvbSI6MC4wfSwiQmFja2dyb3VuZCI6eyIkaWQiOiIxNjk4IiwiQ29sb3IiOnsiJGlkIjoiMTY5OSIsIkEiOjI1NSwiUiI6MTQsIkciOjQwLCJCIjo2NX19LCJJc1Zpc2libGUiOnRydWUsIldpZHRoIjowLjAsIkhlaWdodCI6MC4wLCJCb3JkZXJTdHlsZSI6eyIkaWQiOiIxNzAwIiwiTGluZUNvbG9yIjpudWxsLCJMaW5lV2VpZ2h0IjowLjAsIkxpbmVUeXBlIjowLCJQYXJlbnRTdHlsZSI6bnVsbH0sIlBhcmVudFN0eWxlIjpudWxsfSwiRGF0ZUZvcm1hdCI6eyIkaWQiOiIxNzA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MDIiLCJGb3JtYXQiOjAsIklzVmlzaWJsZSI6ZmFsc2UsIkxhc3RLbm93blZpc2liaWxpdHlTdGF0ZSI6ZmFsc2V9LCJJc1Zpc2libGUiOmZhbHNlLCJWYXJpYW5jZVN0eWxlIjp7IiRpZCI6IjE3MDMiLCJUZXh0U3R5bGUiOnsiJGlkIjoiMTcwNCIsIkZvbnRTZXR0aW5ncyI6eyIkaWQiOiIxNzA1IiwiRm9udFNpemUiOjExLCJGb250TmFtZSI6IkNhbGlicmkiLCJJc0JvbGQiOmZhbHNlLCJJc0l0YWxpYyI6ZmFsc2UsIklzVW5kZXJsaW5lZCI6ZmFsc2UsIlBhcmVudFN0eWxlIjpudWxsfSwiQXV0b1NpemUiOjAsIkZvcmVncm91bmQiOnsiJGlkIjoiMTcwNiIsIkNvbG9yIjp7IiRpZCI6IjE3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wOCIsIlRvcCI6MC4wLCJMZWZ0IjowLjAsIlJpZ2h0IjowLjAsIkJvdHRvbSI6MC4wfSwiUGFkZGluZyI6eyIkaWQiOiIxNzA5IiwiVG9wIjowLjAsIkxlZnQiOjAuMCwiUmlnaHQiOjAuMCwiQm90dG9tIjowLjB9LCJCYWNrZ3JvdW5kIjp7IiRpZCI6IjE3MTAiLCJDb2xvciI6eyIkaWQiOiIxNzExIiwiQSI6MCwiUiI6MCwiRyI6MCwiQiI6MH19LCJJc1Zpc2libGUiOmZhbHNlLCJXaWR0aCI6MC4wLCJIZWlnaHQiOjAuMCwiQm9yZGVyU3R5bGUiOnsiJGlkIjoiMTcxMiIsIkxpbmVDb2xvciI6bnVsbCwiTGluZVdlaWdodCI6MC4wLCJMaW5lVHlwZSI6MCwiUGFyZW50U3R5bGUiOm51bGx9LCJQYXJlbnRTdHlsZSI6bnVsbH0sIlBhcmVudFN0eWxlIjpudWxsfSwiUGFyZW50U3R5bGUiOm51bGx9LCJEZWZhdWx0U3dpbWxhbmVNaWxlc3RvbmVTdHlsZSI6eyIkaWQiOiIxNzEzIiwiVGl0bGVQb3NpdGlvbiI6IkxlZnQiLCJEYXRlUG9zaXRpb24iOiJSaWdodCIsIlZhcmlhbmNlUG9zaXRpb24iOiJSaWdodCIsIlNoYXBlVHlwZSI6MSwiU2hhcGVTaXplIjowLCJTcGFjaW5nIjo1LCJTaGFwZVN0eWxlIjp7IiRpZCI6IjE3MTQiLCJNYXJnaW4iOnsiJGlkIjoiMTcxNSIsIlRvcCI6MC4wLCJMZWZ0IjowLjAsIlJpZ2h0IjowLjAsIkJvdHRvbSI6MC4wfSwiUGFkZGluZyI6eyIkaWQiOiIxNzE2IiwiVG9wIjowLjAsIkxlZnQiOjAuMCwiUmlnaHQiOjAuMCwiQm90dG9tIjowLjB9LCJCYWNrZ3JvdW5kIjp7IiRpZCI6IjE3MTciLCJDb2xvciI6eyIkaWQiOiIxNzE4IiwiQSI6MjU1LCJSIjoyNSwiRyI6MTA3LCJCIjozNn19LCJJc1Zpc2libGUiOnRydWUsIldpZHRoIjoxMi4wLCJIZWlnaHQiOjE0LjAsIkJvcmRlclN0eWxlIjp7IiRpZCI6IjE3MTkiLCJMaW5lQ29sb3IiOnsiJGlkIjoiMTcyMCIsIiR0eXBlIjoiTkxSRS5Db21tb24uRG9tLlNvbGlkQ29sb3JCcnVzaCwgTkxSRS5Db21tb24iLCJDb2xvciI6eyIkaWQiOiIxNzIxIiwiQSI6MjU1LCJSIjoyMzQsIkciOjIyLCJCIjozMH19LCJMaW5lV2VpZ2h0IjowLjAsIkxpbmVUeXBlIjowLCJQYXJlbnRTdHlsZSI6bnVsbH0sIlBhcmVudFN0eWxlIjpudWxsfSwiVGl0bGVTdHlsZSI6eyIkaWQiOiIxNzIyIiwiRm9udFNldHRpbmdzIjp7IiRpZCI6IjE3MjMiLCJGb250U2l6ZSI6MTEsIkZvbnROYW1lIjoiQ2FsaWJyaSIsIklzQm9sZCI6ZmFsc2UsIklzSXRhbGljIjpmYWxzZSwiSXNVbmRlcmxpbmVkIjpmYWxzZSwiUGFyZW50U3R5bGUiOm51bGx9LCJBdXRvU2l6ZSI6MCwiRm9yZWdyb3VuZCI6eyIkaWQiOiIxNzI0IiwiQ29sb3IiOnsiJGlkIjoiMTcy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NzI2IiwiVG9wIjowLjAsIkxlZnQiOjAuMCwiUmlnaHQiOjAuMCwiQm90dG9tIjowLjB9LCJQYWRkaW5nIjp7IiRpZCI6IjE3MjciLCJUb3AiOjAuMCwiTGVmdCI6MC4wLCJSaWdodCI6MC4wLCJCb3R0b20iOjAuMH0sIkJhY2tncm91bmQiOnsiJGlkIjoiMTcyOCIsIkNvbG9yIjp7IiRpZCI6IjE3MjkiLCJBIjoyNTUsIlIiOjAsIkciOjAsIkIiOjB9fSwiSXNWaXNpYmxlIjp0cnVlLCJXaWR0aCI6MC4wLCJIZWlnaHQiOjAuMCwiQm9yZGVyU3R5bGUiOnsiJGlkIjoiMTczMCIsIkxpbmVDb2xvciI6bnVsbCwiTGluZVdlaWdodCI6MC4wLCJMaW5lVHlwZSI6MCwiUGFyZW50U3R5bGUiOm51bGx9LCJQYXJlbnRTdHlsZSI6bnVsbH0sIkRhdGVTdHlsZSI6eyIkaWQiOiIxNzMxIiwiRm9udFNldHRpbmdzIjp7IiRpZCI6IjE3MzIiLCJGb250U2l6ZSI6MTAsIkZvbnROYW1lIjoiQ2FsaWJyaSIsIklzQm9sZCI6ZmFsc2UsIklzSXRhbGljIjpmYWxzZSwiSXNVbmRlcmxpbmVkIjpmYWxzZSwiUGFyZW50U3R5bGUiOm51bGx9LCJBdXRvU2l6ZSI6MCwiRm9yZWdyb3VuZCI6eyIkaWQiOiIxNzMzIiwiQ29sb3IiOnsiJGlkIjoiMTcz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zM1IiwiVG9wIjowLjAsIkxlZnQiOjAuMCwiUmlnaHQiOjAuMCwiQm90dG9tIjowLjB9LCJQYWRkaW5nIjp7IiRpZCI6IjE3MzYiLCJUb3AiOjAuMCwiTGVmdCI6MC4wLCJSaWdodCI6MC4wLCJCb3R0b20iOjAuMH0sIkJhY2tncm91bmQiOnsiJGlkIjoiMTczNyIsIkNvbG9yIjp7IiRpZCI6IjE3MzgiLCJBIjoyNTUsIlIiOjE0LCJHIjo0MCwiQiI6NjV9fSwiSXNWaXNpYmxlIjp0cnVlLCJXaWR0aCI6MC4wLCJIZWlnaHQiOjAuMCwiQm9yZGVyU3R5bGUiOnsiJGlkIjoiMTczOSIsIkxpbmVDb2xvciI6bnVsbCwiTGluZVdlaWdodCI6MC4wLCJMaW5lVHlwZSI6MCwiUGFyZW50U3R5bGUiOm51bGx9LCJQYXJlbnRTdHlsZSI6bnVsbH0sIkRhdGVGb3JtYXQiOnsiJGlkIjoiMTc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QxIiwiRm9ybWF0IjowLCJJc1Zpc2libGUiOmZhbHNlLCJMYXN0S25vd25WaXNpYmlsaXR5U3RhdGUiOmZhbHNlfSwiSXNWaXNpYmxlIjp0cnVlLCJWYXJpYW5jZVN0eWxlIjp7IiRpZCI6IjE3NDIiLCJUZXh0U3R5bGUiOnsiJGlkIjoiMTc0MyIsIkZvbnRTZXR0aW5ncyI6eyIkaWQiOiIxNzQ0IiwiRm9udFNpemUiOjExLCJGb250TmFtZSI6IkNhbGlicmkiLCJJc0JvbGQiOmZhbHNlLCJJc0l0YWxpYyI6ZmFsc2UsIklzVW5kZXJsaW5lZCI6ZmFsc2UsIlBhcmVudFN0eWxlIjpudWxsfSwiQXV0b1NpemUiOjAsIkZvcmVncm91bmQiOnsiJGlkIjoiMTc0NSIsIkNvbG9yIjp7IiRpZCI6IjE3ND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0NyIsIlRvcCI6MC4wLCJMZWZ0IjowLjAsIlJpZ2h0IjowLjAsIkJvdHRvbSI6MC4wfSwiUGFkZGluZyI6eyIkaWQiOiIxNzQ4IiwiVG9wIjowLjAsIkxlZnQiOjAuMCwiUmlnaHQiOjAuMCwiQm90dG9tIjowLjB9LCJCYWNrZ3JvdW5kIjp7IiRpZCI6IjE3NDkiLCJDb2xvciI6eyIkaWQiOiIxNzUwIiwiQSI6MCwiUiI6MCwiRyI6MCwiQiI6MH19LCJJc1Zpc2libGUiOnRydWUsIldpZHRoIjowLjAsIkhlaWdodCI6MC4wLCJCb3JkZXJTdHlsZSI6eyIkaWQiOiIxNzUxIiwiTGluZUNvbG9yIjpudWxsLCJMaW5lV2VpZ2h0IjowLjAsIkxpbmVUeXBlIjowLCJQYXJlbnRTdHlsZSI6bnVsbH0sIlBhcmVudFN0eWxlIjpudWxsfSwiUGFyZW50U3R5bGUiOm51bGx9LCJQYXJlbnRTdHlsZSI6bnVsbH0sIkRlZmF1bHRTd2ltbGFuZUFjdGl2aXR5U3R5bGUiOnsiJGlkIjoiMTc1MiIsIkhlYWRlclN0eWxlIjp7IiRpZCI6IjE3NTMiLCJUZXh0U3R5bGUiOnsiJGlkIjoiMTc1NCIsIkZvbnRTZXR0aW5ncyI6eyIkaWQiOiIxNzU1IiwiRm9udFNpemUiOjExLCJGb250TmFtZSI6IkNhbGlicmkiLCJJc0JvbGQiOmZhbHNlLCJJc0l0YWxpYyI6ZmFsc2UsIklzVW5kZXJsaW5lZCI6ZmFsc2UsIlBhcmVudFN0eWxlIjpudWxsfSwiQXV0b1NpemUiOjIsIkZvcmVncm91bmQiOnsiJGlkIjoiMTc1NiIsIkNvbG9yIjp7IiRpZCI6IjE3NT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zU4IiwiVG9wIjowLjAsIkxlZnQiOjAuMCwiUmlnaHQiOjAuMCwiQm90dG9tIjowLjB9LCJQYWRkaW5nIjp7IiRpZCI6IjE3NTkiLCJUb3AiOjAuMCwiTGVmdCI6MC4wLCJSaWdodCI6MC4wLCJCb3R0b20iOjAuMH0sIkJhY2tncm91bmQiOnsiJGlkIjoiMTc2MCIsIkNvbG9yIjp7IiRpZCI6IjE3NjEiLCJBIjoyNTUsIlIiOjAsIkciOjAsIkIiOjB9fSwiSXNWaXNpYmxlIjp0cnVlLCJXaWR0aCI6MC4wLCJIZWlnaHQiOjAuMCwiQm9yZGVyU3R5bGUiOm51bGwsIlBhcmVudFN0eWxlIjpudWxsfSwiUmVjdGFuZ2xlU3R5bGUiOnsiJGlkIjoiMTc2MiIsIk1hcmdpbiI6eyIkaWQiOiIxNzYzIiwiVG9wIjowLjAsIkxlZnQiOjAuMCwiUmlnaHQiOjAuMCwiQm90dG9tIjowLjB9LCJQYWRkaW5nIjp7IiRpZCI6IjE3NjQiLCJUb3AiOjAuMCwiTGVmdCI6MC4wLCJSaWdodCI6MC4wLCJCb3R0b20iOjAuMH0sIkJhY2tncm91bmQiOnsiJGlkIjoiMTc2NSIsIkNvbG9yIjp7IiRpZCI6IjE3NjYiLCJBIjo2MywiUiI6MjUsIkciOjEwNywiQiI6MzZ9fSwiSXNWaXNpYmxlIjp0cnVlLCJXaWR0aCI6MC4wLCJIZWlnaHQiOjAuMCwiQm9yZGVyU3R5bGUiOnsiJGlkIjoiMTc2NyIsIkxpbmVDb2xvciI6eyIkaWQiOiIxNzY4IiwiJHR5cGUiOiJOTFJFLkNvbW1vbi5Eb20uU29saWRDb2xvckJydXNoLCBOTFJFLkNvbW1vbiIsIkNvbG9yIjp7IiRpZCI6IjE3NjkiLCJBIjoyNTUsIlIiOjI1NSwiRyI6MjU1LCJCIjoyNTV9fSwiTGluZVdlaWdodCI6MC4wLCJMaW5lVHlwZSI6MCwiUGFyZW50U3R5bGUiOm51bGx9LCJQYXJlbnRTdHlsZSI6bnVsbH0sIk1hcmdpbiI6eyIkaWQiOiIxNzcwIiwiVG9wIjowLjAsIkxlZnQiOjAuMCwiUmlnaHQiOjAuMCwiQm90dG9tIjowLjB9LCJQYWRkaW5nIjp7IiRpZCI6IjE3NzEiLCJUb3AiOjAuMCwiTGVmdCI6MC4wLCJSaWdodCI6MC4wLCJCb3R0b20iOjAuMH0sIkJhY2tncm91bmQiOm51bGwsIklzVmlzaWJsZSI6dHJ1ZSwiV2lkdGgiOjAuMCwiSGVpZ2h0IjowLjAsIkJvcmRlclN0eWxlIjpudWxsLCJQYXJlbnRTdHlsZSI6bnVsbH0sIkJhY2tncm91bmRTdHlsZSI6eyIkaWQiOiIxNzcyIiwiTWFyZ2luIjp7IiRpZCI6IjE3NzMiLCJUb3AiOjAuMCwiTGVmdCI6MC4wLCJSaWdodCI6MC4wLCJCb3R0b20iOjAuMH0sIlBhZGRpbmciOnsiJGlkIjoiMTc3NCIsIlRvcCI6MC4wLCJMZWZ0IjowLjAsIlJpZ2h0IjowLjAsIkJvdHRvbSI6MC4wfSwiQmFja2dyb3VuZCI6eyIkaWQiOiIxNzc1IiwiQ29sb3IiOnsiJGlkIjoiMTc3NiIsIkEiOjUxLCJSIjoyMDAsIkciOjIwMCwiQiI6MjAwfX0sIklzVmlzaWJsZSI6dHJ1ZSwiV2lkdGgiOjAuMCwiSGVpZ2h0IjowLjAsIkJvcmRlclN0eWxlIjp7IiRpZCI6IjE3NzciLCJMaW5lQ29sb3IiOnsiJGlkIjoiMTc3OCIsIiR0eXBlIjoiTkxSRS5Db21tb24uRG9tLlNvbGlkQ29sb3JCcnVzaCwgTkxSRS5Db21tb24iLCJDb2xvciI6eyIkaWQiOiIxNzc5IiwiQSI6MjU1LCJSIjoyMzQsIkciOjIyLCJCIjozMH19LCJMaW5lV2VpZ2h0IjowLjAsIkxpbmVUeXBlIjowLCJQYXJlbnRTdHlsZSI6bnVsbH0sIlBhcmVudFN0eWxlIjpudWxsfSwiTWFyZ2luIjp7IiRpZCI6IjE3ODAiLCJUb3AiOjAuMCwiTGVmdCI6MC4wLCJSaWdodCI6MC4wLCJCb3R0b20iOjAuMH0sIlBhZGRpbmciOnsiJGlkIjoiMTc4MSIsIlRvcCI6MC4wLCJMZWZ0IjowLjAsIlJpZ2h0IjowLjAsIkJvdHRvbSI6MC4wfSwiSXNWaXNpYmxlIjp0cnVlLCJXaWR0aCI6MC4wLCJIZWlnaHQiOjAuMCwiQm9yZGVyU3R5bGUiOnsiJGlkIjoiMTc4MiIsIkxpbmVDb2xvciI6bnVsbCwiTGluZVdlaWdodCI6MC4wLCJMaW5lVHlwZSI6MCwiUGFyZW50U3R5bGUiOm51bGx9LCJQYXJlbnRTdHlsZSI6bnVsbH0sIk1hcmdpbiI6eyIkaWQiOiIxNzgzIiwiVG9wIjowLjAsIkxlZnQiOjAuMCwiUmlnaHQiOjAuMCwiQm90dG9tIjowLjB9LCJQYWRkaW5nIjp7IiRpZCI6IjE3ODQiLCJUb3AiOjAuMCwiTGVmdCI6MC4wLCJSaWdodCI6MC4wLCJCb3R0b20iOjAuMH0sIklzVmlzaWJsZSI6dHJ1ZSwiV2lkdGgiOjAuMCwiSGVpZ2h0IjowLjAsIkJvcmRlclN0eWxlIjp7IiRpZCI6IjE3ODUiLCJMaW5lQ29sb3IiOm51bGwsIkxpbmVXZWlnaHQiOjAuMCwiTGluZVR5cGUiOjAsIlBhcmVudFN0eWxlIjpudWxsfSwiUGFyZW50U3R5bGUiOm51bGx9fSx7IiRpZCI6IjE3ODYiLCJfYWN0aXZpdGllcyI6W3siJGlkIjoiMTc4NyIsIl9yb3dzIjpbeyIkaWQiOiIxNzg4IiwiX3Rhc2tzIjpbeyIkaWQiOiIxNzg5IiwiX2F0dGFjaGVkTWlsZXN0b25lcyI6W10sIlRhc2tEZWZpbml0aW9uIjp7IiRpZCI6IjE3OTAiLCJHcm91cE5hbWUiOm51bGwsIlN0YXJ0RGF0ZSI6IjIwMjUtMDktMDFUMDA6MDA6MDBaIiwiRW5kRGF0ZSI6IjIwMjYtMDctMDFUMjM6NTk6MDBaIiwiUGVyY2VudGFnZUNvbXBsZXRlIjpudWxsLCJTdHlsZSI6eyIkaWQiOiIxNzkxIiwiU2hhcGUiOjEsIlNoYXBlVGhpY2tuZXNzIjowLCJEdXJhdGlvbkZvcm1hdCI6MCwiSW5jbHVkZU5vbldvcmtpbmdEYXlzSW5EdXJhdGlvbiI6ZmFsc2UsIlBlcmNlbnRhZ2VDb21wbGV0ZVN0eWxlIjp7IiRpZCI6IjE3OTIiLCJGb250U2V0dGluZ3MiOnsiJGlkIjoiMTc5MyIsIkZvbnRTaXplIjoxMCwiRm9udE5hbWUiOiJDYWxpYnJpIiwiSXNCb2xkIjpmYWxzZSwiSXNJdGFsaWMiOmZhbHNlLCJJc1VuZGVybGluZWQiOmZhbHNlLCJQYXJlbnRTdHlsZSI6bnVsbH0sIkF1dG9TaXplIjowLCJGb3JlZ3JvdW5kIjp7IiRpZCI6IjE3OTQiLCJDb2xvciI6eyIkaWQiOiIxNzk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3OTYiLCJUb3AiOjAuMCwiTGVmdCI6MC4wLCJSaWdodCI6MC4wLCJCb3R0b20iOjAuMH0sIlBhZGRpbmciOnsiJGlkIjoiMTc5NyIsIlRvcCI6MC4wLCJMZWZ0IjowLjAsIlJpZ2h0IjowLjAsIkJvdHRvbSI6MC4wfSwiQmFja2dyb3VuZCI6eyIkaWQiOiIxNzk4IiwiQ29sb3IiOnsiJGlkIjoiMTc5OSIsIkEiOjg5LCJSIjowLCJHIjowLCJCIjowfX0sIklzVmlzaWJsZSI6dHJ1ZSwiV2lkdGgiOjAuMCwiSGVpZ2h0IjowLjAsIkJvcmRlclN0eWxlIjp7IiRpZCI6IjE4MDAiLCJMaW5lQ29sb3IiOm51bGwsIkxpbmVXZWlnaHQiOjAuMCwiTGluZVR5cGUiOjAsIlBhcmVudFN0eWxlIjpudWxsfSwiUGFyZW50U3R5bGUiOm51bGx9LCJEdXJhdGlvblN0eWxlIjp7IiRpZCI6IjE4MDEiLCJGb250U2V0dGluZ3MiOnsiJGlkIjoiMTgwMiIsIkZvbnRTaXplIjoxMCwiRm9udE5hbWUiOiJDYWxpYnJpIiwiSXNCb2xkIjpmYWxzZSwiSXNJdGFsaWMiOmZhbHNlLCJJc1VuZGVybGluZWQiOmZhbHNlLCJQYXJlbnRTdHlsZSI6bnVsbH0sIkF1dG9TaXplIjowLCJGb3JlZ3JvdW5kIjp7IiRpZCI6IjE4MDMiLCJDb2xvciI6eyIkaWQiOiIxOD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gwNSIsIlRvcCI6MC4wLCJMZWZ0IjowLjAsIlJpZ2h0IjowLjAsIkJvdHRvbSI6MC4wfSwiUGFkZGluZyI6eyIkaWQiOiIxODA2IiwiVG9wIjowLjAsIkxlZnQiOjAuMCwiUmlnaHQiOjAuMCwiQm90dG9tIjowLjB9LCJCYWNrZ3JvdW5kIjp7IiRpZCI6IjE4MDciLCJDb2xvciI6eyIkaWQiOiIxODA4IiwiQSI6MjU1LCJSIjoyMzcsIkciOjEyNSwiQiI6NDl9fSwiSXNWaXNpYmxlIjp0cnVlLCJXaWR0aCI6MC4wLCJIZWlnaHQiOjAuMCwiQm9yZGVyU3R5bGUiOnsiJGlkIjoiMTgwOSIsIkxpbmVDb2xvciI6bnVsbCwiTGluZVdlaWdodCI6MC4wLCJMaW5lVHlwZSI6MCwiUGFyZW50U3R5bGUiOm51bGx9LCJQYXJlbnRTdHlsZSI6bnVsbH0sIkhvcml6b250YWxDb25uZWN0b3JTdHlsZSI6eyIkaWQiOiIxODEwIiwiTGluZUNvbG9yIjp7IiRpZCI6IjE4MTEiLCIkdHlwZSI6Ik5MUkUuQ29tbW9uLkRvbS5Tb2xpZENvbG9yQnJ1c2gsIE5MUkUuQ29tbW9uIiwiQ29sb3IiOnsiJGlkIjoiMTgxMiIsIkEiOjI1NSwiUiI6MCwiRyI6MCwiQiI6MH19LCJMaW5lV2VpZ2h0IjowLjAsIkxpbmVUeXBlIjowLCJQYXJlbnRTdHlsZSI6bnVsbH0sIlZlcnRpY2FsQ29ubmVjdG9yU3R5bGUiOnsiJGlkIjoiMTgxMyIsIkxpbmVDb2xvciI6eyIkaWQiOiIxODE0IiwiJHR5cGUiOiJOTFJFLkNvbW1vbi5Eb20uU29saWRDb2xvckJydXNoLCBOTFJFLkNvbW1vbiIsIkNvbG9yIjp7IiRpZCI6IjE4MTU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ODE2IiwiU2hhcGVTdHlsZSI6eyIkaWQiOiIxODE3IiwiTWFyZ2luIjp7IiRpZCI6IjE4MTgiLCJUb3AiOjAuMCwiTGVmdCI6MC4wLCJSaWdodCI6MC4wLCJCb3R0b20iOjAuMH0sIlBhZGRpbmciOnsiJGlkIjoiMTgxOSIsIlRvcCI6MC4wLCJMZWZ0IjowLjAsIlJpZ2h0IjowLjAsIkJvdHRvbSI6MC4wfSwiQmFja2dyb3VuZCI6eyIkaWQiOiIxODIwIiwiQ29sb3IiOnsiJGlkIjoiMTgyMSIsIkEiOjE1MywiUiI6MCwiRyI6MCwiQiI6MH19LCJJc1Zpc2libGUiOnRydWUsIldpZHRoIjowLjAsIkhlaWdodCI6MC4wLCJCb3JkZXJTdHlsZSI6eyIkaWQiOiIxODIyIiwiTGluZUNvbG9yIjpudWxsLCJMaW5lV2VpZ2h0IjowLjAsIkxpbmVUeXBlIjowLCJQYXJlbnRTdHlsZSI6bnVsbH0sIlBhcmVudFN0eWxlIjpudWxsfSwiTWFyZ2luIjp7IiRpZCI6IjE4MjMiLCJUb3AiOjAuMCwiTGVmdCI6MC4wLCJSaWdodCI6MC4wLCJCb3R0b20iOjAuMH0sIlBhZGRpbmciOnsiJGlkIjoiMTgyNCIsIlRvcCI6MC4wLCJMZWZ0IjowLjAsIlJpZ2h0IjowLjAsIkJvdHRvbSI6MC4wfSwiQmFja2dyb3VuZCI6bnVsbCwiSXNWaXNpYmxlIjp0cnVlLCJXaWR0aCI6MC4wLCJIZWlnaHQiOjAuMCwiQm9yZGVyU3R5bGUiOm51bGwsIlBhcmVudFN0eWxlIjpudWxsfSwiU2hhcGVTdHlsZSI6eyIkaWQiOiIxODI1IiwiTWFyZ2luIjp7IiRpZCI6IjE4MjYiLCJUb3AiOjAuMCwiTGVmdCI6NC4wLCJSaWdodCI6NC4wLCJCb3R0b20iOjAuMH0sIlBhZGRpbmciOnsiJGlkIjoiMTgyNyIsIlRvcCI6MC4wLCJMZWZ0IjowLjAsIlJpZ2h0IjowLjAsIkJvdHRvbSI6MC4wfSwiQmFja2dyb3VuZCI6eyIkaWQiOiIxODI4IiwiQ29sb3IiOnsiJGlkIjoiMTgyOSIsIkEiOjI1NSwiUiI6MTE1LCJHIjoxMTUsIkIiOjExNX19LCJJc1Zpc2libGUiOnRydWUsIldpZHRoIjowLjAsIkhlaWdodCI6MTAuMCwiQm9yZGVyU3R5bGUiOnsiJGlkIjoiMTgzMCIsIkxpbmVDb2xvciI6eyIkaWQiOiIxODMxIiwiJHR5cGUiOiJOTFJFLkNvbW1vbi5Eb20uU29saWRDb2xvckJydXNoLCBOTFJFLkNvbW1vbiIsIkNvbG9yIjp7IiRpZCI6IjE4MzIiLCJBIjoyNTUsIlIiOjIzNCwiRyI6MjIsIkIiOjMwfX0sIkxpbmVXZWlnaHQiOjAuMCwiTGluZVR5cGUiOjAsIlBhcmVudFN0eWxlIjpudWxsfSwiUGFyZW50U3R5bGUiOm51bGx9LCJUaXRsZVN0eWxlIjp7IiRpZCI6IjE4MzMiLCJGb250U2V0dGluZ3MiOnsiJGlkIjoiMTgzNCIsIkZvbnRTaXplIjoxMSwiRm9udE5hbWUiOiJDYWxpYnJpIiwiSXNCb2xkIjpmYWxzZSwiSXNJdGFsaWMiOmZhbHNlLCJJc1VuZGVybGluZWQiOmZhbHNlLCJQYXJlbnRTdHlsZSI6bnVsbH0sIkF1dG9TaXplIjowLCJGb3JlZ3JvdW5kIjp7IiRpZCI6IjE4MzUiLCJDb2xvciI6eyIkaWQiOiIxODM2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4MzciLCJUb3AiOjAuMCwiTGVmdCI6MC4wLCJSaWdodCI6MC4wLCJCb3R0b20iOjAuMH0sIlBhZGRpbmciOnsiJGlkIjoiMTgzOCIsIlRvcCI6MC4wLCJMZWZ0IjowLjAsIlJpZ2h0IjowLjAsIkJvdHRvbSI6MC4wfSwiQmFja2dyb3VuZCI6eyIkaWQiOiIxODM5IiwiQ29sb3IiOnsiJGlkIjoiMTg0MCIsIkEiOjAsIlIiOjI1NSwiRyI6MjU1LCJCIjoyNTV9fSwiSXNWaXNpYmxlIjp0cnVlLCJXaWR0aCI6MC4wLCJIZWlnaHQiOjAuMCwiQm9yZGVyU3R5bGUiOnsiJGlkIjoiMTg0MSIsIkxpbmVDb2xvciI6bnVsbCwiTGluZVdlaWdodCI6MC4wLCJMaW5lVHlwZSI6MCwiUGFyZW50U3R5bGUiOm51bGx9LCJQYXJlbnRTdHlsZSI6bnVsbH0sIkRhdGVTdHlsZSI6eyIkaWQiOiIxODQyIiwiRm9udFNldHRpbmdzIjp7IiRpZCI6IjE4NDMiLCJGb250U2l6ZSI6MTAsIkZvbnROYW1lIjoiQ2FsaWJyaSIsIklzQm9sZCI6ZmFsc2UsIklzSXRhbGljIjpmYWxzZSwiSXNVbmRlcmxpbmVkIjpmYWxzZSwiUGFyZW50U3R5bGUiOm51bGx9LCJBdXRvU2l6ZSI6MCwiRm9yZWdyb3VuZCI6eyIkaWQiOiIxODQ0IiwiQ29sb3IiOnsiJGlkIjoiMTg0N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Q2IiwiVG9wIjowLjAsIkxlZnQiOjAuMCwiUmlnaHQiOjAuMCwiQm90dG9tIjowLjB9LCJQYWRkaW5nIjp7IiRpZCI6IjE4NDciLCJUb3AiOjAuMCwiTGVmdCI6MC4wLCJSaWdodCI6MC4wLCJCb3R0b20iOjAuMH0sIkJhY2tncm91bmQiOnsiJGlkIjoiMTg0OCIsIkNvbG9yIjp7IiRpZCI6IjE4NDkiLCJBIjoyNTUsIlIiOjE0LCJHIjo0MCwiQiI6NjV9fSwiSXNWaXNpYmxlIjp0cnVlLCJXaWR0aCI6MC4wLCJIZWlnaHQiOjAuMCwiQm9yZGVyU3R5bGUiOnsiJGlkIjoiMTg1MCIsIkxpbmVDb2xvciI6bnVsbCwiTGluZVdlaWdodCI6MC4wLCJMaW5lVHlwZSI6MCwiUGFyZW50U3R5bGUiOm51bGx9LCJQYXJlbnRTdHlsZSI6bnVsbH0sIkRhdGVGb3JtYXQiOnsiJGlkIjoiMTg1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UyIiwiRm9ybWF0IjowLCJJc1Zpc2libGUiOmZhbHNlLCJMYXN0S25vd25WaXNpYmlsaXR5U3RhdGUiOmZhbHNlfSwiSXNWaXNpYmxlIjp0cnVlLCJWYXJpYW5jZVN0eWxlIjp7IiRpZCI6IjE4NTMiLCJUZXh0U3R5bGUiOnsiJGlkIjoiMTg1NCIsIkZvbnRTZXR0aW5ncyI6eyIkaWQiOiIxODU1IiwiRm9udFNpemUiOjExLCJGb250TmFtZSI6IkNhbGlicmkiLCJJc0JvbGQiOmZhbHNlLCJJc0l0YWxpYyI6ZmFsc2UsIklzVW5kZXJsaW5lZCI6ZmFsc2UsIlBhcmVudFN0eWxlIjpudWxsfSwiQXV0b1NpemUiOjAsIkZvcmVncm91bmQiOnsiJGlkIjoiMTg1NiIsIkNvbG9yIjp7IiRpZCI6IjE4N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g1OCIsIlRvcCI6MC4wLCJMZWZ0IjowLjAsIlJpZ2h0IjowLjAsIkJvdHRvbSI6MC4wfSwiUGFkZGluZyI6eyIkaWQiOiIxODU5IiwiVG9wIjowLjAsIkxlZnQiOjAuMCwiUmlnaHQiOjAuMCwiQm90dG9tIjowLjB9LCJCYWNrZ3JvdW5kIjp7IiRpZCI6IjE4NjAiLCJDb2xvciI6eyIkaWQiOiIxODYxIiwiQSI6MCwiUiI6MCwiRyI6MCwiQiI6MH19LCJJc1Zpc2libGUiOnRydWUsIldpZHRoIjowLjAsIkhlaWdodCI6MC4wLCJCb3JkZXJTdHlsZSI6eyIkaWQiOiIxODYyIiwiTGluZUNvbG9yIjpudWxsLCJMaW5lV2VpZ2h0IjowLjAsIkxpbmVUeXBlIjowLCJQYXJlbnRTdHlsZSI6bnVsbH0sIlBhcmVudFN0eWxlIjpudWxsfSwiUGFyZW50U3R5bGUiOm51bGx9LCJQYXJlbnRTdHlsZSI6bnVsbH0sIkluZGV4IjoxOCwiU21hcnREdXJhdGlvbkFjdGl2YXRlZCI6ZmFsc2UsIkRhdGVGb3JtYXQiOnsiJHJlZiI6IjE4NTEifSwiV2Vla051bWJlcmluZyI6eyIkaWQiOiIxODYzIiwiRm9ybWF0IjowLCJJc1Zpc2libGUiOmZhbHNlLCJMYXN0S25vd25WaXNpYmlsaXR5U3RhdGUiOmZhbHNlfSwiQmFzZWxpbmVEYXRhIjp7IiRpZCI6IjE4NjQiLCJTdGFydERhdGUiOiIyMDI1LTA5LTAxVDAwOjAwOjAwWiIsIkVuZERhdGUiOiIyMDI2LTA3LTAxVDIzOjU5OjAwWiJ9LCJJZCI6IjFkY2Y1NjY2LTBlZjktNDM0Zi04MWU1LTg4NzRjMjE3YTMwZiIsIkltcG9ydElkIjpudWxsLCJUaXRsZSI6Ik9vQiBPcHRpY3M6IERlc2lnbiBwaGFzZSAoRlpKKSIsIk5vdGUiOm51bGwsIkh5cGVybGluayI6eyIkaWQiOiIxODY1IiwiQWRkcmVzcyI6IiIsIlN1YkFkZHJlc3MiOiIifSwiSXNDaGFuZ2VkIjpmYWxzZSwiSXNOZXciOmZhbHNlfX1dLCJfbWlsZXN0b25lcyI6W10sIklkIjoiMDAwMDAwMDAtMDAwMC0wMDAwLTAwMDAtMDAwMDAwMDAwMDAwIiwiSXNTaW5nbGVJdGVtUm93Ijp0cnVlfSx7IiRpZCI6IjE4NjYiLCJfdGFza3MiOlt7IiRpZCI6IjE4NjciLCJfYXR0YWNoZWRNaWxlc3RvbmVzIjpbXSwiVGFza0RlZmluaXRpb24iOnsiJGlkIjoiMTg2OCIsIkdyb3VwTmFtZSI6bnVsbCwiU3RhcnREYXRlIjoiMjAyNS0wOS0wMVQwMDowMDowMFoiLCJFbmREYXRlIjoiMjAyNi0xMS0wM1QyMzo1OTowMFoiLCJQZXJjZW50YWdlQ29tcGxldGUiOm51bGwsIlN0eWxlIjp7IiRpZCI6IjE4NjkiLCJTaGFwZSI6MSwiU2hhcGVUaGlja25lc3MiOjAsIkR1cmF0aW9uRm9ybWF0IjowLCJJbmNsdWRlTm9uV29ya2luZ0RheXNJbkR1cmF0aW9uIjpmYWxzZSwiUGVyY2VudGFnZUNvbXBsZXRlU3R5bGUiOnsiJGlkIjoiMTg3MCIsIkZvbnRTZXR0aW5ncyI6eyIkaWQiOiIxODcxIiwiRm9udFNpemUiOjEwLCJGb250TmFtZSI6IkNhbGlicmkiLCJJc0JvbGQiOmZhbHNlLCJJc0l0YWxpYyI6ZmFsc2UsIklzVW5kZXJsaW5lZCI6ZmFsc2UsIlBhcmVudFN0eWxlIjpudWxsfSwiQXV0b1NpemUiOjAsIkZvcmVncm91bmQiOnsiJGlkIjoiMTg3MiIsIkNvbG9yIjp7IiRpZCI6IjE4Nz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g3NCIsIlRvcCI6MC4wLCJMZWZ0IjowLjAsIlJpZ2h0IjowLjAsIkJvdHRvbSI6MC4wfSwiUGFkZGluZyI6eyIkaWQiOiIxODc1IiwiVG9wIjowLjAsIkxlZnQiOjAuMCwiUmlnaHQiOjAuMCwiQm90dG9tIjowLjB9LCJCYWNrZ3JvdW5kIjp7IiRpZCI6IjE4NzYiLCJDb2xvciI6eyIkaWQiOiIxODc3IiwiQSI6ODksIlIiOjAsIkciOjAsIkIiOjB9fSwiSXNWaXNpYmxlIjp0cnVlLCJXaWR0aCI6MC4wLCJIZWlnaHQiOjAuMCwiQm9yZGVyU3R5bGUiOnsiJGlkIjoiMTg3OCIsIkxpbmVDb2xvciI6bnVsbCwiTGluZVdlaWdodCI6MC4wLCJMaW5lVHlwZSI6MCwiUGFyZW50U3R5bGUiOm51bGx9LCJQYXJlbnRTdHlsZSI6bnVsbH0sIkR1cmF0aW9uU3R5bGUiOnsiJGlkIjoiMTg3OSIsIkZvbnRTZXR0aW5ncyI6eyIkaWQiOiIxODgwIiwiRm9udFNpemUiOjEwLCJGb250TmFtZSI6IkNhbGlicmkiLCJJc0JvbGQiOmZhbHNlLCJJc0l0YWxpYyI6ZmFsc2UsIklzVW5kZXJsaW5lZCI6ZmFsc2UsIlBhcmVudFN0eWxlIjpudWxsfSwiQXV0b1NpemUiOjAsIkZvcmVncm91bmQiOnsiJGlkIjoiMTg4MSIsIkNvbG9yIjp7IiRpZCI6IjE4OD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DgzIiwiVG9wIjowLjAsIkxlZnQiOjAuMCwiUmlnaHQiOjAuMCwiQm90dG9tIjowLjB9LCJQYWRkaW5nIjp7IiRpZCI6IjE4ODQiLCJUb3AiOjAuMCwiTGVmdCI6MC4wLCJSaWdodCI6MC4wLCJCb3R0b20iOjAuMH0sIkJhY2tncm91bmQiOnsiJGlkIjoiMTg4NSIsIkNvbG9yIjp7IiRpZCI6IjE4ODYiLCJBIjoyNTUsIlIiOjIzNywiRyI6MTI1LCJCIjo0OX19LCJJc1Zpc2libGUiOnRydWUsIldpZHRoIjowLjAsIkhlaWdodCI6MC4wLCJCb3JkZXJTdHlsZSI6eyIkaWQiOiIxODg3IiwiTGluZUNvbG9yIjpudWxsLCJMaW5lV2VpZ2h0IjowLjAsIkxpbmVUeXBlIjowLCJQYXJlbnRTdHlsZSI6bnVsbH0sIlBhcmVudFN0eWxlIjpudWxsfSwiSG9yaXpvbnRhbENvbm5lY3RvclN0eWxlIjp7IiRpZCI6IjE4ODgiLCJMaW5lQ29sb3IiOnsiJGlkIjoiMTg4OSIsIiR0eXBlIjoiTkxSRS5Db21tb24uRG9tLlNvbGlkQ29sb3JCcnVzaCwgTkxSRS5Db21tb24iLCJDb2xvciI6eyIkaWQiOiIxODkwIiwiQSI6MjU1LCJSIjowLCJHIjowLCJCIjowfX0sIkxpbmVXZWlnaHQiOjAuMCwiTGluZVR5cGUiOjAsIlBhcmVudFN0eWxlIjpudWxsfSwiVmVydGljYWxDb25uZWN0b3JTdHlsZSI6eyIkaWQiOiIxODkxIiwiTGluZUNvbG9yIjp7IiRpZCI6IjE4OTIiLCIkdHlwZSI6Ik5MUkUuQ29tbW9uLkRvbS5Tb2xpZENvbG9yQnJ1c2gsIE5MUkUuQ29tbW9uIiwiQ29sb3IiOnsiJGlkIjoiMTg5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g5NCIsIlNoYXBlU3R5bGUiOnsiJGlkIjoiMTg5NSIsIk1hcmdpbiI6eyIkaWQiOiIxODk2IiwiVG9wIjowLjAsIkxlZnQiOjAuMCwiUmlnaHQiOjAuMCwiQm90dG9tIjowLjB9LCJQYWRkaW5nIjp7IiRpZCI6IjE4OTciLCJUb3AiOjAuMCwiTGVmdCI6MC4wLCJSaWdodCI6MC4wLCJCb3R0b20iOjAuMH0sIkJhY2tncm91bmQiOnsiJGlkIjoiMTg5OCIsIkNvbG9yIjp7IiRpZCI6IjE4OTkiLCJBIjoxNTMsIlIiOjAsIkciOjAsIkIiOjB9fSwiSXNWaXNpYmxlIjp0cnVlLCJXaWR0aCI6MC4wLCJIZWlnaHQiOjAuMCwiQm9yZGVyU3R5bGUiOnsiJGlkIjoiMTkwMCIsIkxpbmVDb2xvciI6bnVsbCwiTGluZVdlaWdodCI6MC4wLCJMaW5lVHlwZSI6MCwiUGFyZW50U3R5bGUiOm51bGx9LCJQYXJlbnRTdHlsZSI6bnVsbH0sIk1hcmdpbiI6eyIkaWQiOiIxOTAxIiwiVG9wIjowLjAsIkxlZnQiOjAuMCwiUmlnaHQiOjAuMCwiQm90dG9tIjowLjB9LCJQYWRkaW5nIjp7IiRpZCI6IjE5MDIiLCJUb3AiOjAuMCwiTGVmdCI6MC4wLCJSaWdodCI6MC4wLCJCb3R0b20iOjAuMH0sIkJhY2tncm91bmQiOm51bGwsIklzVmlzaWJsZSI6dHJ1ZSwiV2lkdGgiOjAuMCwiSGVpZ2h0IjowLjAsIkJvcmRlclN0eWxlIjpudWxsLCJQYXJlbnRTdHlsZSI6bnVsbH0sIlNoYXBlU3R5bGUiOnsiJGlkIjoiMTkwMyIsIk1hcmdpbiI6eyIkaWQiOiIxOTA0IiwiVG9wIjowLjAsIkxlZnQiOjQuMCwiUmlnaHQiOjQuMCwiQm90dG9tIjowLjB9LCJQYWRkaW5nIjp7IiRpZCI6IjE5MDUiLCJUb3AiOjAuMCwiTGVmdCI6MC4wLCJSaWdodCI6MC4wLCJCb3R0b20iOjAuMH0sIkJhY2tncm91bmQiOnsiJGlkIjoiMTkwNiIsIkNvbG9yIjp7IiRpZCI6IjE5MDciLCJBIjoyNTUsIlIiOjExNSwiRyI6MTE1LCJCIjoxMTV9fSwiSXNWaXNpYmxlIjp0cnVlLCJXaWR0aCI6MC4wLCJIZWlnaHQiOjEwLjAsIkJvcmRlclN0eWxlIjp7IiRpZCI6IjE5MDgiLCJMaW5lQ29sb3IiOnsiJGlkIjoiMTkwOSIsIiR0eXBlIjoiTkxSRS5Db21tb24uRG9tLlNvbGlkQ29sb3JCcnVzaCwgTkxSRS5Db21tb24iLCJDb2xvciI6eyIkaWQiOiIxOTEwIiwiQSI6MjU1LCJSIjoyMzQsIkciOjIyLCJCIjozMH19LCJMaW5lV2VpZ2h0IjowLjAsIkxpbmVUeXBlIjowLCJQYXJlbnRTdHlsZSI6bnVsbH0sIlBhcmVudFN0eWxlIjpudWxsfSwiVGl0bGVTdHlsZSI6eyIkaWQiOiIxOTExIiwiRm9udFNldHRpbmdzIjp7IiRpZCI6IjE5MTIiLCJGb250U2l6ZSI6MTEsIkZvbnROYW1lIjoiQ2FsaWJyaSIsIklzQm9sZCI6ZmFsc2UsIklzSXRhbGljIjpmYWxzZSwiSXNVbmRlcmxpbmVkIjpmYWxzZSwiUGFyZW50U3R5bGUiOm51bGx9LCJBdXRvU2l6ZSI6MCwiRm9yZWdyb3VuZCI6eyIkaWQiOiIxOTEzIiwiQ29sb3IiOnsiJGlkIjoiMTkxN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OTE1IiwiVG9wIjowLjAsIkxlZnQiOjAuMCwiUmlnaHQiOjAuMCwiQm90dG9tIjowLjB9LCJQYWRkaW5nIjp7IiRpZCI6IjE5MTYiLCJUb3AiOjAuMCwiTGVmdCI6MC4wLCJSaWdodCI6MC4wLCJCb3R0b20iOjAuMH0sIkJhY2tncm91bmQiOnsiJGlkIjoiMTkxNyIsIkNvbG9yIjp7IiRpZCI6IjE5MTgiLCJBIjowLCJSIjoyNTUsIkciOjI1NSwiQiI6MjU1fX0sIklzVmlzaWJsZSI6dHJ1ZSwiV2lkdGgiOjAuMCwiSGVpZ2h0IjowLjAsIkJvcmRlclN0eWxlIjp7IiRpZCI6IjE5MTkiLCJMaW5lQ29sb3IiOm51bGwsIkxpbmVXZWlnaHQiOjAuMCwiTGluZVR5cGUiOjAsIlBhcmVudFN0eWxlIjpudWxsfSwiUGFyZW50U3R5bGUiOm51bGx9LCJEYXRlU3R5bGUiOnsiJGlkIjoiMTkyMCIsIkZvbnRTZXR0aW5ncyI6eyIkaWQiOiIxOTIxIiwiRm9udFNpemUiOjEwLCJGb250TmFtZSI6IkNhbGlicmkiLCJJc0JvbGQiOmZhbHNlLCJJc0l0YWxpYyI6ZmFsc2UsIklzVW5kZXJsaW5lZCI6ZmFsc2UsIlBhcmVudFN0eWxlIjpudWxsfSwiQXV0b1NpemUiOjAsIkZvcmVncm91bmQiOnsiJGlkIjoiMTkyMiIsIkNvbG9yIjp7IiRpZCI6IjE5Mj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kyNCIsIlRvcCI6MC4wLCJMZWZ0IjowLjAsIlJpZ2h0IjowLjAsIkJvdHRvbSI6MC4wfSwiUGFkZGluZyI6eyIkaWQiOiIxOTI1IiwiVG9wIjowLjAsIkxlZnQiOjAuMCwiUmlnaHQiOjAuMCwiQm90dG9tIjowLjB9LCJCYWNrZ3JvdW5kIjp7IiRpZCI6IjE5MjYiLCJDb2xvciI6eyIkaWQiOiIxOTI3IiwiQSI6MjU1LCJSIjoxNCwiRyI6NDAsIkIiOjY1fX0sIklzVmlzaWJsZSI6dHJ1ZSwiV2lkdGgiOjAuMCwiSGVpZ2h0IjowLjAsIkJvcmRlclN0eWxlIjp7IiRpZCI6IjE5MjgiLCJMaW5lQ29sb3IiOm51bGwsIkxpbmVXZWlnaHQiOjAuMCwiTGluZVR5cGUiOjAsIlBhcmVudFN0eWxlIjpudWxsfSwiUGFyZW50U3R5bGUiOm51bGx9LCJEYXRlRm9ybWF0Ijp7IiRpZCI6IjE5Mj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MCIsIkZvcm1hdCI6MCwiSXNWaXNpYmxlIjpmYWxzZSwiTGFzdEtub3duVmlzaWJpbGl0eVN0YXRlIjpmYWxzZX0sIklzVmlzaWJsZSI6dHJ1ZSwiVmFyaWFuY2VTdHlsZSI6eyIkaWQiOiIxOTMxIiwiVGV4dFN0eWxlIjp7IiRpZCI6IjE5MzIiLCJGb250U2V0dGluZ3MiOnsiJGlkIjoiMTkzMyIsIkZvbnRTaXplIjoxMSwiRm9udE5hbWUiOiJDYWxpYnJpIiwiSXNCb2xkIjpmYWxzZSwiSXNJdGFsaWMiOmZhbHNlLCJJc1VuZGVybGluZWQiOmZhbHNlLCJQYXJlbnRTdHlsZSI6bnVsbH0sIkF1dG9TaXplIjowLCJGb3JlZ3JvdW5kIjp7IiRpZCI6IjE5MzQiLCJDb2xvciI6eyIkaWQiOiIxOTM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MzYiLCJUb3AiOjAuMCwiTGVmdCI6MC4wLCJSaWdodCI6MC4wLCJCb3R0b20iOjAuMH0sIlBhZGRpbmciOnsiJGlkIjoiMTkzNyIsIlRvcCI6MC4wLCJMZWZ0IjowLjAsIlJpZ2h0IjowLjAsIkJvdHRvbSI6MC4wfSwiQmFja2dyb3VuZCI6eyIkaWQiOiIxOTM4IiwiQ29sb3IiOnsiJGlkIjoiMTkzOSIsIkEiOjAsIlIiOjAsIkciOjAsIkIiOjB9fSwiSXNWaXNpYmxlIjp0cnVlLCJXaWR0aCI6MC4wLCJIZWlnaHQiOjAuMCwiQm9yZGVyU3R5bGUiOnsiJGlkIjoiMTk0MCIsIkxpbmVDb2xvciI6bnVsbCwiTGluZVdlaWdodCI6MC4wLCJMaW5lVHlwZSI6MCwiUGFyZW50U3R5bGUiOm51bGx9LCJQYXJlbnRTdHlsZSI6bnVsbH0sIlBhcmVudFN0eWxlIjpudWxsfSwiUGFyZW50U3R5bGUiOm51bGx9LCJJbmRleCI6MTksIlNtYXJ0RHVyYXRpb25BY3RpdmF0ZWQiOmZhbHNlLCJEYXRlRm9ybWF0Ijp7IiRyZWYiOiIxOTI5In0sIldlZWtOdW1iZXJpbmciOnsiJGlkIjoiMTk0MSIsIkZvcm1hdCI6MCwiSXNWaXNpYmxlIjpmYWxzZSwiTGFzdEtub3duVmlzaWJpbGl0eVN0YXRlIjpmYWxzZX0sIkJhc2VsaW5lRGF0YSI6eyIkaWQiOiIxOTQyIiwiU3RhcnREYXRlIjoiMjAyNS0wOS0wMVQwMDowMDowMFoiLCJFbmREYXRlIjoiMjAyNi0xMS0wM1QyMzo1OTowMFoifSwiSWQiOiJjYTllMDRmMS00ZmVlLTRkZjYtYmU4Zi01YzU3YTBhYWVkNmMiLCJJbXBvcnRJZCI6bnVsbCwiVGl0bGUiOiJPb0IgT3B0aWNzOiBQcm9jdXJlbWVudCBhbmQgTWFudWZhY3R1cmluZyAoRlpKKSAiLCJOb3RlIjpudWxsLCJIeXBlcmxpbmsiOnsiJGlkIjoiMTk0MyIsIkFkZHJlc3MiOiIiLCJTdWJBZGRyZXNzIjoiIn0sIklzQ2hhbmdlZCI6ZmFsc2UsIklzTmV3IjpmYWxzZX19XSwiX21pbGVzdG9uZXMiOltdLCJJZCI6IjAwMDAwMDAwLTAwMDAtMDAwMC0wMDAwLTAwMDAwMDAwMDAwMCIsIklzU2luZ2xlSXRlbVJvdyI6dHJ1ZX0seyIkaWQiOiIxOTQ0IiwiX3Rhc2tzIjpbeyIkaWQiOiIxOTQ1IiwiX2F0dGFjaGVkTWlsZXN0b25lcyI6W10sIlRhc2tEZWZpbml0aW9uIjp7IiRpZCI6IjE5NDYiLCJHcm91cE5hbWUiOm51bGwsIlN0YXJ0RGF0ZSI6IjIwMjYtMTEtMDRUMDA6MDA6MDBaIiwiRW5kRGF0ZSI6IjIwMjctMDItMDlUMjM6NTk6MDBaIiwiUGVyY2VudGFnZUNvbXBsZXRlIjpudWxsLCJTdHlsZSI6eyIkaWQiOiIxOTQ3IiwiU2hhcGUiOjEsIlNoYXBlVGhpY2tuZXNzIjowLCJEdXJhdGlvbkZvcm1hdCI6MCwiSW5jbHVkZU5vbldvcmtpbmdEYXlzSW5EdXJhdGlvbiI6ZmFsc2UsIlBlcmNlbnRhZ2VDb21wbGV0ZVN0eWxlIjp7IiRpZCI6IjE5NDgiLCJGb250U2V0dGluZ3MiOnsiJGlkIjoiMTk0OSIsIkZvbnRTaXplIjoxMCwiRm9udE5hbWUiOiJDYWxpYnJpIiwiSXNCb2xkIjpmYWxzZSwiSXNJdGFsaWMiOmZhbHNlLCJJc1VuZGVybGluZWQiOmZhbHNlLCJQYXJlbnRTdHlsZSI6bnVsbH0sIkF1dG9TaXplIjowLCJGb3JlZ3JvdW5kIjp7IiRpZCI6IjE5NTAiLCJDb2xvciI6eyIkaWQiOiIxOTU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5NTIiLCJUb3AiOjAuMCwiTGVmdCI6MC4wLCJSaWdodCI6MC4wLCJCb3R0b20iOjAuMH0sIlBhZGRpbmciOnsiJGlkIjoiMTk1MyIsIlRvcCI6MC4wLCJMZWZ0IjowLjAsIlJpZ2h0IjowLjAsIkJvdHRvbSI6MC4wfSwiQmFja2dyb3VuZCI6eyIkaWQiOiIxOTU0IiwiQ29sb3IiOnsiJGlkIjoiMTk1NSIsIkEiOjg5LCJSIjowLCJHIjowLCJCIjowfX0sIklzVmlzaWJsZSI6dHJ1ZSwiV2lkdGgiOjAuMCwiSGVpZ2h0IjowLjAsIkJvcmRlclN0eWxlIjp7IiRpZCI6IjE5NTYiLCJMaW5lQ29sb3IiOm51bGwsIkxpbmVXZWlnaHQiOjAuMCwiTGluZVR5cGUiOjAsIlBhcmVudFN0eWxlIjpudWxsfSwiUGFyZW50U3R5bGUiOm51bGx9LCJEdXJhdGlvblN0eWxlIjp7IiRpZCI6IjE5NTciLCJGb250U2V0dGluZ3MiOnsiJGlkIjoiMTk1OCIsIkZvbnRTaXplIjoxMCwiRm9udE5hbWUiOiJDYWxpYnJpIiwiSXNCb2xkIjpmYWxzZSwiSXNJdGFsaWMiOmZhbHNlLCJJc1VuZGVybGluZWQiOmZhbHNlLCJQYXJlbnRTdHlsZSI6bnVsbH0sIkF1dG9TaXplIjowLCJGb3JlZ3JvdW5kIjp7IiRpZCI6IjE5NTkiLCJDb2xvciI6eyIkaWQiOiIxOTY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k2MSIsIlRvcCI6MC4wLCJMZWZ0IjowLjAsIlJpZ2h0IjowLjAsIkJvdHRvbSI6MC4wfSwiUGFkZGluZyI6eyIkaWQiOiIxOTYyIiwiVG9wIjowLjAsIkxlZnQiOjAuMCwiUmlnaHQiOjAuMCwiQm90dG9tIjowLjB9LCJCYWNrZ3JvdW5kIjp7IiRpZCI6IjE5NjMiLCJDb2xvciI6eyIkaWQiOiIxOTY0IiwiQSI6MjU1LCJSIjoyMzcsIkciOjEyNSwiQiI6NDl9fSwiSXNWaXNpYmxlIjp0cnVlLCJXaWR0aCI6MC4wLCJIZWlnaHQiOjAuMCwiQm9yZGVyU3R5bGUiOnsiJGlkIjoiMTk2NSIsIkxpbmVDb2xvciI6bnVsbCwiTGluZVdlaWdodCI6MC4wLCJMaW5lVHlwZSI6MCwiUGFyZW50U3R5bGUiOm51bGx9LCJQYXJlbnRTdHlsZSI6bnVsbH0sIkhvcml6b250YWxDb25uZWN0b3JTdHlsZSI6eyIkaWQiOiIxOTY2IiwiTGluZUNvbG9yIjp7IiRpZCI6IjE5NjciLCIkdHlwZSI6Ik5MUkUuQ29tbW9uLkRvbS5Tb2xpZENvbG9yQnJ1c2gsIE5MUkUuQ29tbW9uIiwiQ29sb3IiOnsiJGlkIjoiMTk2OCIsIkEiOjI1NSwiUiI6MCwiRyI6MCwiQiI6MH19LCJMaW5lV2VpZ2h0IjowLjAsIkxpbmVUeXBlIjowLCJQYXJlbnRTdHlsZSI6bnVsbH0sIlZlcnRpY2FsQ29ubmVjdG9yU3R5bGUiOnsiJGlkIjoiMTk2OSIsIkxpbmVDb2xvciI6eyIkaWQiOiIxOTcwIiwiJHR5cGUiOiJOTFJFLkNvbW1vbi5Eb20uU29saWRDb2xvckJydXNoLCBOTFJFLkNvbW1vbiIsIkNvbG9yIjp7IiRpZCI6IjE5Nz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5NzIiLCJTaGFwZVN0eWxlIjp7IiRpZCI6IjE5NzMiLCJNYXJnaW4iOnsiJGlkIjoiMTk3NCIsIlRvcCI6MC4wLCJMZWZ0IjowLjAsIlJpZ2h0IjowLjAsIkJvdHRvbSI6MC4wfSwiUGFkZGluZyI6eyIkaWQiOiIxOTc1IiwiVG9wIjowLjAsIkxlZnQiOjAuMCwiUmlnaHQiOjAuMCwiQm90dG9tIjowLjB9LCJCYWNrZ3JvdW5kIjp7IiRpZCI6IjE5NzYiLCJDb2xvciI6eyIkaWQiOiIxOTc3IiwiQSI6MTUzLCJSIjowLCJHIjowLCJCIjowfX0sIklzVmlzaWJsZSI6dHJ1ZSwiV2lkdGgiOjAuMCwiSGVpZ2h0IjowLjAsIkJvcmRlclN0eWxlIjp7IiRpZCI6IjE5NzgiLCJMaW5lQ29sb3IiOm51bGwsIkxpbmVXZWlnaHQiOjAuMCwiTGluZVR5cGUiOjAsIlBhcmVudFN0eWxlIjpudWxsfSwiUGFyZW50U3R5bGUiOm51bGx9LCJNYXJnaW4iOnsiJGlkIjoiMTk3OSIsIlRvcCI6MC4wLCJMZWZ0IjowLjAsIlJpZ2h0IjowLjAsIkJvdHRvbSI6MC4wfSwiUGFkZGluZyI6eyIkaWQiOiIxOTgwIiwiVG9wIjowLjAsIkxlZnQiOjAuMCwiUmlnaHQiOjAuMCwiQm90dG9tIjowLjB9LCJCYWNrZ3JvdW5kIjpudWxsLCJJc1Zpc2libGUiOnRydWUsIldpZHRoIjowLjAsIkhlaWdodCI6MC4wLCJCb3JkZXJTdHlsZSI6bnVsbCwiUGFyZW50U3R5bGUiOm51bGx9LCJTaGFwZVN0eWxlIjp7IiRpZCI6IjE5ODEiLCJNYXJnaW4iOnsiJGlkIjoiMTk4MiIsIlRvcCI6MC4wLCJMZWZ0Ijo0LjAsIlJpZ2h0Ijo0LjAsIkJvdHRvbSI6MC4wfSwiUGFkZGluZyI6eyIkaWQiOiIxOTgzIiwiVG9wIjowLjAsIkxlZnQiOjAuMCwiUmlnaHQiOjAuMCwiQm90dG9tIjowLjB9LCJCYWNrZ3JvdW5kIjp7IiRpZCI6IjE5ODQiLCJDb2xvciI6eyIkaWQiOiIxOTg1IiwiQSI6MjU1LCJSIjoxMTUsIkciOjExNSwiQiI6MTE1fX0sIklzVmlzaWJsZSI6dHJ1ZSwiV2lkdGgiOjAuMCwiSGVpZ2h0IjoxMC4wLCJCb3JkZXJTdHlsZSI6eyIkaWQiOiIxOTg2IiwiTGluZUNvbG9yIjp7IiRpZCI6IjE5ODciLCIkdHlwZSI6Ik5MUkUuQ29tbW9uLkRvbS5Tb2xpZENvbG9yQnJ1c2gsIE5MUkUuQ29tbW9uIiwiQ29sb3IiOnsiJGlkIjoiMTk4OCIsIkEiOjI1NSwiUiI6MjM0LCJHIjoyMiwiQiI6MzB9fSwiTGluZVdlaWdodCI6MC4wLCJMaW5lVHlwZSI6MCwiUGFyZW50U3R5bGUiOm51bGx9LCJQYXJlbnRTdHlsZSI6bnVsbH0sIlRpdGxlU3R5bGUiOnsiJGlkIjoiMTk4OSIsIkZvbnRTZXR0aW5ncyI6eyIkaWQiOiIxOTkwIiwiRm9udFNpemUiOjExLCJGb250TmFtZSI6IkNhbGlicmkiLCJJc0JvbGQiOmZhbHNlLCJJc0l0YWxpYyI6ZmFsc2UsIklzVW5kZXJsaW5lZCI6ZmFsc2UsIlBhcmVudFN0eWxlIjpudWxsfSwiQXV0b1NpemUiOjAsIkZvcmVncm91bmQiOnsiJGlkIjoiMTk5MSIsIkNvbG9yIjp7IiRpZCI6IjE5OTI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k5MyIsIlRvcCI6MC4wLCJMZWZ0IjowLjAsIlJpZ2h0IjowLjAsIkJvdHRvbSI6MC4wfSwiUGFkZGluZyI6eyIkaWQiOiIxOTk0IiwiVG9wIjowLjAsIkxlZnQiOjAuMCwiUmlnaHQiOjAuMCwiQm90dG9tIjowLjB9LCJCYWNrZ3JvdW5kIjp7IiRpZCI6IjE5OTUiLCJDb2xvciI6eyIkaWQiOiIxOTk2IiwiQSI6MCwiUiI6MjU1LCJHIjoyNTUsIkIiOjI1NX19LCJJc1Zpc2libGUiOnRydWUsIldpZHRoIjowLjAsIkhlaWdodCI6MC4wLCJCb3JkZXJTdHlsZSI6eyIkaWQiOiIxOTk3IiwiTGluZUNvbG9yIjpudWxsLCJMaW5lV2VpZ2h0IjowLjAsIkxpbmVUeXBlIjowLCJQYXJlbnRTdHlsZSI6bnVsbH0sIlBhcmVudFN0eWxlIjpudWxsfSwiRGF0ZVN0eWxlIjp7IiRpZCI6IjE5OTgiLCJGb250U2V0dGluZ3MiOnsiJGlkIjoiMTk5OSIsIkZvbnRTaXplIjoxMCwiRm9udE5hbWUiOiJDYWxpYnJpIiwiSXNCb2xkIjpmYWxzZSwiSXNJdGFsaWMiOmZhbHNlLCJJc1VuZGVybGluZWQiOmZhbHNlLCJQYXJlbnRTdHlsZSI6bnVsbH0sIkF1dG9TaXplIjowLCJGb3JlZ3JvdW5kIjp7IiRpZCI6IjIwMDAiLCJDb2xvciI6eyIkaWQiOiIyMDA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wMDIiLCJUb3AiOjAuMCwiTGVmdCI6MC4wLCJSaWdodCI6MC4wLCJCb3R0b20iOjAuMH0sIlBhZGRpbmciOnsiJGlkIjoiMjAwMyIsIlRvcCI6MC4wLCJMZWZ0IjowLjAsIlJpZ2h0IjowLjAsIkJvdHRvbSI6MC4wfSwiQmFja2dyb3VuZCI6eyIkaWQiOiIyMDA0IiwiQ29sb3IiOnsiJGlkIjoiMjAwNSIsIkEiOjI1NSwiUiI6MTQsIkciOjQwLCJCIjo2NX19LCJJc1Zpc2libGUiOnRydWUsIldpZHRoIjowLjAsIkhlaWdodCI6MC4wLCJCb3JkZXJTdHlsZSI6eyIkaWQiOiIyMDA2IiwiTGluZUNvbG9yIjpudWxsLCJMaW5lV2VpZ2h0IjowLjAsIkxpbmVUeXBlIjowLCJQYXJlbnRTdHlsZSI6bnVsbH0sIlBhcmVudFN0eWxlIjpudWxsfSwiRGF0ZUZvcm1hdCI6eyIkaWQiOiIyMDA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MDgiLCJGb3JtYXQiOjAsIklzVmlzaWJsZSI6ZmFsc2UsIkxhc3RLbm93blZpc2liaWxpdHlTdGF0ZSI6ZmFsc2V9LCJJc1Zpc2libGUiOnRydWUsIlZhcmlhbmNlU3R5bGUiOnsiJGlkIjoiMjAwOSIsIlRleHRTdHlsZSI6eyIkaWQiOiIyMDEwIiwiRm9udFNldHRpbmdzIjp7IiRpZCI6IjIwMTEiLCJGb250U2l6ZSI6MTEsIkZvbnROYW1lIjoiQ2FsaWJyaSIsIklzQm9sZCI6ZmFsc2UsIklzSXRhbGljIjpmYWxzZSwiSXNVbmRlcmxpbmVkIjpmYWxzZSwiUGFyZW50U3R5bGUiOm51bGx9LCJBdXRvU2l6ZSI6MCwiRm9yZWdyb3VuZCI6eyIkaWQiOiIyMDEyIiwiQ29sb3IiOnsiJGlkIjoiMjAx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E0IiwiVG9wIjowLjAsIkxlZnQiOjAuMCwiUmlnaHQiOjAuMCwiQm90dG9tIjowLjB9LCJQYWRkaW5nIjp7IiRpZCI6IjIwMTUiLCJUb3AiOjAuMCwiTGVmdCI6MC4wLCJSaWdodCI6MC4wLCJCb3R0b20iOjAuMH0sIkJhY2tncm91bmQiOnsiJGlkIjoiMjAxNiIsIkNvbG9yIjp7IiRpZCI6IjIwMTciLCJBIjowLCJSIjowLCJHIjowLCJCIjowfX0sIklzVmlzaWJsZSI6dHJ1ZSwiV2lkdGgiOjAuMCwiSGVpZ2h0IjowLjAsIkJvcmRlclN0eWxlIjp7IiRpZCI6IjIwMTgiLCJMaW5lQ29sb3IiOm51bGwsIkxpbmVXZWlnaHQiOjAuMCwiTGluZVR5cGUiOjAsIlBhcmVudFN0eWxlIjpudWxsfSwiUGFyZW50U3R5bGUiOm51bGx9LCJQYXJlbnRTdHlsZSI6bnVsbH0sIlBhcmVudFN0eWxlIjpudWxsfSwiSW5kZXgiOjIwLCJTbWFydER1cmF0aW9uQWN0aXZhdGVkIjpmYWxzZSwiRGF0ZUZvcm1hdCI6eyIkcmVmIjoiMjAwNyJ9LCJXZWVrTnVtYmVyaW5nIjp7IiRpZCI6IjIwMTkiLCJGb3JtYXQiOjAsIklzVmlzaWJsZSI6ZmFsc2UsIkxhc3RLbm93blZpc2liaWxpdHlTdGF0ZSI6ZmFsc2V9LCJCYXNlbGluZURhdGEiOnsiJGlkIjoiMjAyMCIsIlN0YXJ0RGF0ZSI6IjIwMjYtMTEtMDRUMDA6MDA6MDBaIiwiRW5kRGF0ZSI6IjIwMjctMDItMDlUMjM6NTk6MDBaIn0sIklkIjoiZTMwMTU5MmMtMThjNS00ZjQ4LWI5M2EtNDA4OGEzZDA2NWNjIiwiSW1wb3J0SWQiOm51bGwsIlRpdGxlIjoiT29CIE9wdGljczogSW5zdGFsbGF0aW9uIHByZXBhcmF0aW9ucyAoRlpKKSAiLCJOb3RlIjpudWxsLCJIeXBlcmxpbmsiOnsiJGlkIjoiMjAyMSIsIkFkZHJlc3MiOiIiLCJTdWJBZGRyZXNzIjoiIn0sIklzQ2hhbmdlZCI6ZmFsc2UsIklzTmV3IjpmYWxzZX19XSwiX21pbGVzdG9uZXMiOltdLCJJZCI6IjAwMDAwMDAwLTAwMDAtMDAwMC0wMDAwLTAwMDAwMDAwMDAwMCIsIklzU2luZ2xlSXRlbVJvdyI6dHJ1ZX0seyIkaWQiOiIyMDIyIiwiX3Rhc2tzIjpbXSwiX21pbGVzdG9uZXMiOlt7IiRpZCI6IjIwMjMiLCJJZCI6ImNlYjgzOWZkLTczMmMtNGU0MC1hOGY2LWEwN2EyNTM1N2I5NiIsIkluZGV4IjoyMSwiR3JvdXBJZCI6bnVsbCwiVGl0bGUiOiJHbyBiYWNrIHRvIENQIDEgKDQ1IGRheXMgb2YgZmxvYXQpIiwiRGF0ZVRpbWUiOiIyMDI3LTAyLTA5VDIzOjU5OjAwIiwiUGVyY2VudGFnZUNvbXBsZXRlIjpudWxsLCJOb3RlIjpudWxsLCJTdHlsZSI6eyIkaWQiOiIyMDI0IiwiVGl0bGVQb3NpdGlvbiI6IlJpZ2h0IiwiRGF0ZVBvc2l0aW9uIjoiUmlnaHQiLCJWYXJpYW5jZVBvc2l0aW9uIjoiUmlnaHQiLCJTaGFwZVR5cGUiOjEsIlNoYXBlU2l6ZSI6MCwiU3BhY2luZyI6NSwiU2hhcGVTdHlsZSI6eyIkaWQiOiIyMDI1IiwiTWFyZ2luIjp7IiRpZCI6IjIwMjYiLCJUb3AiOjAuMCwiTGVmdCI6MC4wLCJSaWdodCI6MC4wLCJCb3R0b20iOjAuMH0sIlBhZGRpbmciOnsiJGlkIjoiMjAyNyIsIlRvcCI6MC4wLCJMZWZ0IjowLjAsIlJpZ2h0IjowLjAsIkJvdHRvbSI6MC4wfSwiQmFja2dyb3VuZCI6eyIkaWQiOiIyMDI4IiwiQ29sb3IiOnsiJGlkIjoiMjAyOSIsIkEiOjI1NSwiUiI6MTE1LCJHIjoxMTUsIkIiOjExNX19LCJJc1Zpc2libGUiOnRydWUsIldpZHRoIjoxMi4wLCJIZWlnaHQiOjE0LjAsIkJvcmRlclN0eWxlIjp7IiRpZCI6IjIwMzAiLCJMaW5lQ29sb3IiOnsiJGlkIjoiMjAzMSIsIiR0eXBlIjoiTkxSRS5Db21tb24uRG9tLlNvbGlkQ29sb3JCcnVzaCwgTkxSRS5Db21tb24iLCJDb2xvciI6eyIkaWQiOiIyMDMyIiwiQSI6MjU1LCJSIjoyMzQsIkciOjIyLCJCIjozMH19LCJMaW5lV2VpZ2h0IjowLjAsIkxpbmVUeXBlIjowLCJQYXJlbnRTdHlsZSI6bnVsbH0sIlBhcmVudFN0eWxlIjpudWxsfSwiVGl0bGVTdHlsZSI6eyIkaWQiOiIyMDMzIiwiRm9udFNldHRpbmdzIjp7IiRpZCI6IjIwMzQiLCJGb250U2l6ZSI6MTEsIkZvbnROYW1lIjoiQ2FsaWJyaSIsIklzQm9sZCI6ZmFsc2UsIklzSXRhbGljIjpmYWxzZSwiSXNVbmRlcmxpbmVkIjpmYWxzZSwiUGFyZW50U3R5bGUiOm51bGx9LCJBdXRvU2l6ZSI6MCwiRm9yZWdyb3VuZCI6eyIkaWQiOiIyMDM1IiwiQ29sb3IiOnsiJGlkIjoiMjAz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M3IiwiVG9wIjowLjAsIkxlZnQiOjAuMCwiUmlnaHQiOjAuMCwiQm90dG9tIjowLjB9LCJQYWRkaW5nIjp7IiRpZCI6IjIwMzgiLCJUb3AiOjAuMCwiTGVmdCI6MC4wLCJSaWdodCI6MC4wLCJCb3R0b20iOjAuMH0sIkJhY2tncm91bmQiOnsiJGlkIjoiMjAzOSIsIkNvbG9yIjp7IiRpZCI6IjIwNDAiLCJBIjoyNTUsIlIiOjAsIkciOjAsIkIiOjB9fSwiSXNWaXNpYmxlIjp0cnVlLCJXaWR0aCI6MC4wLCJIZWlnaHQiOjAuMCwiQm9yZGVyU3R5bGUiOnsiJGlkIjoiMjA0MSIsIkxpbmVDb2xvciI6bnVsbCwiTGluZVdlaWdodCI6MC4wLCJMaW5lVHlwZSI6MCwiUGFyZW50U3R5bGUiOm51bGx9LCJQYXJlbnRTdHlsZSI6bnVsbH0sIkRhdGVTdHlsZSI6eyIkaWQiOiIyMDQyIiwiRm9udFNldHRpbmdzIjp7IiRpZCI6IjIwNDMiLCJGb250U2l6ZSI6MTAsIkZvbnROYW1lIjoiQ2FsaWJyaSIsIklzQm9sZCI6ZmFsc2UsIklzSXRhbGljIjpmYWxzZSwiSXNVbmRlcmxpbmVkIjpmYWxzZSwiUGFyZW50U3R5bGUiOm51bGx9LCJBdXRvU2l6ZSI6MCwiRm9yZWdyb3VuZCI6eyIkaWQiOiIyMDQ0IiwiQ29sb3IiOnsiJGlkIjoiMjA0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DQ2IiwiVG9wIjowLjAsIkxlZnQiOjAuMCwiUmlnaHQiOjAuMCwiQm90dG9tIjowLjB9LCJQYWRkaW5nIjp7IiRpZCI6IjIwNDciLCJUb3AiOjAuMCwiTGVmdCI6MC4wLCJSaWdodCI6MC4wLCJCb3R0b20iOjAuMH0sIkJhY2tncm91bmQiOnsiJGlkIjoiMjA0OCIsIkNvbG9yIjp7IiRpZCI6IjIwNDkiLCJBIjoyNTUsIlIiOjE0LCJHIjo0MCwiQiI6NjV9fSwiSXNWaXNpYmxlIjpmYWxzZSwiV2lkdGgiOjAuMCwiSGVpZ2h0IjowLjAsIkJvcmRlclN0eWxlIjp7IiRpZCI6IjIwNTAiLCJMaW5lQ29sb3IiOm51bGwsIkxpbmVXZWlnaHQiOjAuMCwiTGluZVR5cGUiOjAsIlBhcmVudFN0eWxlIjpudWxsfSwiUGFyZW50U3R5bGUiOm51bGx9LCJEYXRlRm9ybWF0Ijp7IiRpZCI6IjIw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1MiIsIkZvcm1hdCI6MCwiSXNWaXNpYmxlIjpmYWxzZSwiTGFzdEtub3duVmlzaWJpbGl0eVN0YXRlIjpmYWxzZX0sIklzVmlzaWJsZSI6dHJ1ZSwiVmFyaWFuY2VTdHlsZSI6eyIkaWQiOiIyMDUzIiwiVGV4dFN0eWxlIjp7IiRpZCI6IjIwNTQiLCJGb250U2V0dGluZ3MiOnsiJGlkIjoiMjA1NSIsIkZvbnRTaXplIjoxMSwiRm9udE5hbWUiOiJDYWxpYnJpIiwiSXNCb2xkIjpmYWxzZSwiSXNJdGFsaWMiOmZhbHNlLCJJc1VuZGVybGluZWQiOmZhbHNlLCJQYXJlbnRTdHlsZSI6bnVsbH0sIkF1dG9TaXplIjowLCJGb3JlZ3JvdW5kIjp7IiRpZCI6IjIwNTYiLCJDb2xvciI6eyIkaWQiOiIyMDU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NTgiLCJUb3AiOjAuMCwiTGVmdCI6MC4wLCJSaWdodCI6MC4wLCJCb3R0b20iOjAuMH0sIlBhZGRpbmciOnsiJGlkIjoiMjA1OSIsIlRvcCI6MC4wLCJMZWZ0IjowLjAsIlJpZ2h0IjowLjAsIkJvdHRvbSI6MC4wfSwiQmFja2dyb3VuZCI6eyIkaWQiOiIyMDYwIiwiQ29sb3IiOnsiJGlkIjoiMjA2MSIsIkEiOjAsIlIiOjAsIkciOjAsIkIiOjB9fSwiSXNWaXNpYmxlIjpmYWxzZSwiV2lkdGgiOjAuMCwiSGVpZ2h0IjowLjAsIkJvcmRlclN0eWxlIjp7IiRpZCI6IjIwNjIiLCJMaW5lQ29sb3IiOm51bGwsIkxpbmVXZWlnaHQiOjAuMCwiTGluZVR5cGUiOjAsIlBhcmVudFN0eWxlIjpudWxsfSwiUGFyZW50U3R5bGUiOm51bGx9LCJQYXJlbnRTdHlsZSI6bnVsbH0sIlBhcmVudFN0eWxlIjpudWxsfSwiSHlwZXJsaW5rIjpudWxsLCJCYXNlbGluZURhdGEiOnsiJGlkIjoiMjA2MyIsIkRhdGUiOiIyMDI3LTAyLTA5VDIzOjU5OjAwIn0sIkltcG9ydElkIjoiIn1dLCJJZCI6IjAwMDAwMDAwLTAwMDAtMDAwMC0wMDAwLTAwMDAwMDAwMDAwMCIsIklzU2luZ2xlSXRlbVJvdyI6dHJ1ZX1dLCJJbmRleCI6MTcsIklkIjoiYjI2ZWZlNmQtMmExNi00NDdlLWFiM2QtZDUyMDRmZDMyMTljIiwiSGVhZGVyVGV4dCI6bnVsbCwiSXNEZWZhdWx0Ijp0cnVlLCJTdHlsZSI6eyIkaWQiOiIyMDY0IiwiSGVhZGVyU3R5bGUiOnsiJGlkIjoiMjA2NSIsIlRleHRTdHlsZSI6eyIkaWQiOiIyMDY2IiwiRm9udFNldHRpbmdzIjp7IiRpZCI6IjIwNjciLCJGb250U2l6ZSI6MTEsIkZvbnROYW1lIjoiQ2FsaWJyaSIsIklzQm9sZCI6ZmFsc2UsIklzSXRhbGljIjpmYWxzZSwiSXNVbmRlcmxpbmVkIjpmYWxzZSwiUGFyZW50U3R5bGUiOm51bGx9LCJBdXRvU2l6ZSI6MiwiRm9yZWdyb3VuZCI6eyIkaWQiOiIyMDY4IiwiQ29sb3IiOnsiJGlkIjoiMjA2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wNzAiLCJUb3AiOjAuMCwiTGVmdCI6MC4wLCJSaWdodCI6MC4wLCJCb3R0b20iOjAuMH0sIlBhZGRpbmciOnsiJGlkIjoiMjA3MSIsIlRvcCI6MC4wLCJMZWZ0IjowLjAsIlJpZ2h0IjowLjAsIkJvdHRvbSI6MC4wfSwiQmFja2dyb3VuZCI6eyIkaWQiOiIyMDcyIiwiQ29sb3IiOnsiJGlkIjoiMjA3MyIsIkEiOjI1NSwiUiI6MCwiRyI6MCwiQiI6MH19LCJJc1Zpc2libGUiOnRydWUsIldpZHRoIjowLjAsIkhlaWdodCI6MC4wLCJCb3JkZXJTdHlsZSI6bnVsbCwiUGFyZW50U3R5bGUiOm51bGx9LCJSZWN0YW5nbGVTdHlsZSI6eyIkaWQiOiIyMDc0IiwiTWFyZ2luIjp7IiRpZCI6IjIwNzUiLCJUb3AiOjAuMCwiTGVmdCI6MC4wLCJSaWdodCI6MC4wLCJCb3R0b20iOjAuMH0sIlBhZGRpbmciOnsiJGlkIjoiMjA3NiIsIlRvcCI6MC4wLCJMZWZ0IjowLjAsIlJpZ2h0IjowLjAsIkJvdHRvbSI6MC4wfSwiQmFja2dyb3VuZCI6eyIkaWQiOiIyMDc3IiwiQ29sb3IiOnsiJGlkIjoiMjA3OCIsIkEiOjYzLCJSIjoyNSwiRyI6MTA3LCJCIjozNn19LCJJc1Zpc2libGUiOnRydWUsIldpZHRoIjowLjAsIkhlaWdodCI6MC4wLCJCb3JkZXJTdHlsZSI6eyIkaWQiOiIyMDc5IiwiTGluZUNvbG9yIjp7IiRpZCI6IjIwODAiLCIkdHlwZSI6Ik5MUkUuQ29tbW9uLkRvbS5Tb2xpZENvbG9yQnJ1c2gsIE5MUkUuQ29tbW9uIiwiQ29sb3IiOnsiJGlkIjoiMjA4MSIsIkEiOjI1NSwiUiI6MjU1LCJHIjoyNTUsIkIiOjI1NX19LCJMaW5lV2VpZ2h0IjowLjAsIkxpbmVUeXBlIjowLCJQYXJlbnRTdHlsZSI6bnVsbH0sIlBhcmVudFN0eWxlIjpudWxsfSwiTWFyZ2luIjp7IiRpZCI6IjIwODIiLCJUb3AiOjAuMCwiTGVmdCI6MC4wLCJSaWdodCI6MC4wLCJCb3R0b20iOjAuMH0sIlBhZGRpbmciOnsiJGlkIjoiMjA4MyIsIlRvcCI6MC4wLCJMZWZ0IjowLjAsIlJpZ2h0IjowLjAsIkJvdHRvbSI6MC4wfSwiQmFja2dyb3VuZCI6bnVsbCwiSXNWaXNpYmxlIjp0cnVlLCJXaWR0aCI6MC4wLCJIZWlnaHQiOjAuMCwiQm9yZGVyU3R5bGUiOm51bGwsIlBhcmVudFN0eWxlIjpudWxsfSwiQmFja2dyb3VuZFN0eWxlIjp7IiRpZCI6IjIwODQiLCJNYXJnaW4iOnsiJGlkIjoiMjA4NSIsIlRvcCI6MC4wLCJMZWZ0IjowLjAsIlJpZ2h0IjowLjAsIkJvdHRvbSI6MC4wfSwiUGFkZGluZyI6eyIkaWQiOiIyMDg2IiwiVG9wIjowLjAsIkxlZnQiOjAuMCwiUmlnaHQiOjAuMCwiQm90dG9tIjowLjB9LCJCYWNrZ3JvdW5kIjp7IiRpZCI6IjIwODciLCJDb2xvciI6eyIkaWQiOiIyMDg4IiwiQSI6NTEsIlIiOjIwMCwiRyI6MjAwLCJCIjoyMDB9fSwiSXNWaXNpYmxlIjp0cnVlLCJXaWR0aCI6MC4wLCJIZWlnaHQiOjAuMCwiQm9yZGVyU3R5bGUiOnsiJGlkIjoiMjA4OSIsIkxpbmVDb2xvciI6eyIkaWQiOiIyMDkwIiwiJHR5cGUiOiJOTFJFLkNvbW1vbi5Eb20uU29saWRDb2xvckJydXNoLCBOTFJFLkNvbW1vbiIsIkNvbG9yIjp7IiRpZCI6IjIwOTEiLCJBIjoyNTUsIlIiOjIzNCwiRyI6MjIsIkIiOjMwfX0sIkxpbmVXZWlnaHQiOjAuMCwiTGluZVR5cGUiOjAsIlBhcmVudFN0eWxlIjpudWxsfSwiUGFyZW50U3R5bGUiOm51bGx9LCJNYXJnaW4iOnsiJGlkIjoiMjA5MiIsIlRvcCI6MC4wLCJMZWZ0IjowLjAsIlJpZ2h0IjowLjAsIkJvdHRvbSI6MC4wfSwiUGFkZGluZyI6eyIkaWQiOiIyMDkzIiwiVG9wIjowLjAsIkxlZnQiOjAuMCwiUmlnaHQiOjAuMCwiQm90dG9tIjowLjB9LCJJc1Zpc2libGUiOnRydWUsIldpZHRoIjowLjAsIkhlaWdodCI6MC4wLCJCb3JkZXJTdHlsZSI6eyIkaWQiOiIyMDk0IiwiTGluZUNvbG9yIjpudWxsLCJMaW5lV2VpZ2h0IjowLjAsIkxpbmVUeXBlIjowLCJQYXJlbnRTdHlsZSI6bnVsbH0sIlBhcmVudFN0eWxlIjpudWxsfX1dLCJJZCI6IjJjODNmZDIxLWI4Y2QtNDU4OC1iNDJmLTk3ZmVlMzE5NTU1YSIsIkluZGV4IjoxNywiSGVhZGVyVGV4dCI6Ik5vLiA1IC0gT3V0IG9mIGJ1bmtlciBvcHRpY3NcclxuKDQ1IGRheXMgVEYpIiwiU3R5bGUiOnsiJGlkIjoiMjA5NSIsIlN0eWxlSWQiOiJiMjRmODA0NS1mNjliLTRhNDMtODI5Zi1hNTY1MDNmZGNkNjkiLCJIZWFkZXJTdHlsZSI6eyIkaWQiOiIyMDk2IiwiVGV4dElzVmVydGljYWwiOmZhbHNlLCJUZXh0U3R5bGUiOnsiJGlkIjoiMjA5NyIsIkZvbnRTZXR0aW5ncyI6eyIkaWQiOiIyMDk4IiwiRm9udFNpemUiOjExLCJGb250TmFtZSI6IkNhbGlicmkiLCJJc0JvbGQiOmZhbHNlLCJJc0l0YWxpYyI6ZmFsc2UsIklzVW5kZXJsaW5lZCI6ZmFsc2UsIlBhcmVudFN0eWxlIjpudWxsfSwiQXV0b1NpemUiOjIsIkZvcmVncm91bmQiOnsiJGlkIjoiMjA5OSIsIkNvbG9yIjp7IiRpZCI6IjIxMD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TAxIiwiVG9wIjowLjAsIkxlZnQiOjAuMCwiUmlnaHQiOjAuMCwiQm90dG9tIjowLjB9LCJQYWRkaW5nIjp7IiRpZCI6IjIxMDIiLCJUb3AiOjAuMCwiTGVmdCI6MC4wLCJSaWdodCI6MC4wLCJCb3R0b20iOjAuMH0sIkJhY2tncm91bmQiOnsiJGlkIjoiMjEwMyIsIkNvbG9yIjp7IiRpZCI6IjIxMDQiLCJBIjoyNTUsIlIiOjI1NSwiRyI6MjU1LCJCIjoyNTV9fSwiSXNWaXNpYmxlIjp0cnVlLCJXaWR0aCI6MC4wLCJIZWlnaHQiOjAuMCwiQm9yZGVyU3R5bGUiOm51bGwsIlBhcmVudFN0eWxlIjpudWxsfSwiUmVjdGFuZ2xlU3R5bGUiOnsiJGlkIjoiMjEwNSIsIk1hcmdpbiI6eyIkaWQiOiIyMTA2IiwiVG9wIjowLjAsIkxlZnQiOjAuMCwiUmlnaHQiOjAuMCwiQm90dG9tIjowLjB9LCJQYWRkaW5nIjp7IiRpZCI6IjIxMDciLCJUb3AiOjAuMCwiTGVmdCI6MC4wLCJSaWdodCI6MC4wLCJCb3R0b20iOjAuMH0sIkJhY2tncm91bmQiOnsiJGlkIjoiMjEwOCIsIkNvbG9yIjp7IiRpZCI6IjIxMDkiLCJBIjoyNTUsIlIiOjExNSwiRyI6MTE1LCJCIjoxMTV9fSwiSXNWaXNpYmxlIjp0cnVlLCJXaWR0aCI6MC4wLCJIZWlnaHQiOjAuMCwiQm9yZGVyU3R5bGUiOnsiJGlkIjoiMjExMCIsIkxpbmVDb2xvciI6eyIkaWQiOiIyMTExIiwiJHR5cGUiOiJOTFJFLkNvbW1vbi5Eb20uU29saWRDb2xvckJydXNoLCBOTFJFLkNvbW1vbiIsIkNvbG9yIjp7IiRpZCI6IjIxMTIiLCJBIjoyNTUsIlIiOjI1NSwiRyI6MjU1LCJCIjoyNTV9fSwiTGluZVdlaWdodCI6MC4wLCJMaW5lVHlwZSI6MCwiUGFyZW50U3R5bGUiOm51bGx9LCJQYXJlbnRTdHlsZSI6bnVsbH0sIk1hcmdpbiI6eyIkaWQiOiIyMTEzIiwiVG9wIjowLjAsIkxlZnQiOjAuMCwiUmlnaHQiOjAuMCwiQm90dG9tIjowLjB9LCJQYWRkaW5nIjp7IiRpZCI6IjIxMTQiLCJUb3AiOjAuMCwiTGVmdCI6MC4wLCJSaWdodCI6MC4wLCJCb3R0b20iOjAuMH0sIkJhY2tncm91bmQiOm51bGwsIklzVmlzaWJsZSI6dHJ1ZSwiV2lkdGgiOjAuMCwiSGVpZ2h0IjowLjAsIkJvcmRlclN0eWxlIjpudWxsLCJQYXJlbnRTdHlsZSI6bnVsbH0sIkJhY2tncm91bmRTdHlsZSI6eyIkaWQiOiIyMTE1IiwiTWFyZ2luIjp7IiRpZCI6IjIxMTYiLCJUb3AiOjAuMCwiTGVmdCI6MC4wLCJSaWdodCI6MC4wLCJCb3R0b20iOjAuMH0sIlBhZGRpbmciOnsiJGlkIjoiMjExNyIsIlRvcCI6MC4wLCJMZWZ0IjowLjAsIlJpZ2h0IjowLjAsIkJvdHRvbSI6MC4wfSwiQmFja2dyb3VuZCI6eyIkaWQiOiIyMTE4IiwiQ29sb3IiOnsiJGlkIjoiMjExOSIsIkEiOjUxLCJSIjoyMDAsIkciOjIwMCwiQiI6MjAwfX0sIklzVmlzaWJsZSI6dHJ1ZSwiV2lkdGgiOjAuMCwiSGVpZ2h0IjowLjAsIkJvcmRlclN0eWxlIjp7IiRpZCI6IjIxMjAiLCJMaW5lQ29sb3IiOnsiJGlkIjoiMjEyMSIsIiR0eXBlIjoiTkxSRS5Db21tb24uRG9tLlNvbGlkQ29sb3JCcnVzaCwgTkxSRS5Db21tb24iLCJDb2xvciI6eyIkaWQiOiIyMTIyIiwiQSI6MjU1LCJSIjoyMzQsIkciOjIyLCJCIjozMH19LCJMaW5lV2VpZ2h0IjowLjAsIkxpbmVUeXBlIjowLCJQYXJlbnRTdHlsZSI6bnVsbH0sIlBhcmVudFN0eWxlIjpudWxsfSwiSXNBYm92ZVRpbWViYW5kIjpmYWxzZSwiU3BhY2luZyI6MywiRGVmYXVsdFN3aW1sYW5lVGFza1N0eWxlIjp7IiRpZCI6IjIxMjMiLCIkdHlwZSI6Ik5MUkUuQ29tbW9uLkRvbS5TdHlsZXMuRXhwbGljaXRTZXRhYmxlVGFza1N0eWxlLCBOTFJFLkNvbW1vbiIsIlNoYXBlIjoxLCJTaGFwZVRoaWNrbmVzcyI6MCwiRHVyYXRpb25Gb3JtYXQiOjAsIkluY2x1ZGVOb25Xb3JraW5nRGF5c0luRHVyYXRpb24iOmZhbHNlLCJQZXJjZW50YWdlQ29tcGxldGVTdHlsZSI6eyIkaWQiOiIyMTI0IiwiRm9udFNldHRpbmdzIjp7IiRpZCI6IjIxMjUiLCJGb250U2l6ZSI6MTAsIkZvbnROYW1lIjoiQ2FsaWJyaSIsIklzQm9sZCI6ZmFsc2UsIklzSXRhbGljIjpmYWxzZSwiSXNVbmRlcmxpbmVkIjpmYWxzZSwiUGFyZW50U3R5bGUiOm51bGx9LCJBdXRvU2l6ZSI6MCwiRm9yZWdyb3VuZCI6eyIkaWQiOiIyMTI2IiwiQ29sb3IiOnsiJGlkIjoiMjEy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TI4IiwiVG9wIjowLjAsIkxlZnQiOjAuMCwiUmlnaHQiOjAuMCwiQm90dG9tIjowLjB9LCJQYWRkaW5nIjp7IiRpZCI6IjIxMjkiLCJUb3AiOjAuMCwiTGVmdCI6MC4wLCJSaWdodCI6MC4wLCJCb3R0b20iOjAuMH0sIkJhY2tncm91bmQiOnsiJGlkIjoiMjEzMCIsIkNvbG9yIjp7IiRpZCI6IjIxMzEiLCJBIjo4OSwiUiI6MCwiRyI6MCwiQiI6MH19LCJJc1Zpc2libGUiOnRydWUsIldpZHRoIjowLjAsIkhlaWdodCI6MC4wLCJCb3JkZXJTdHlsZSI6eyIkaWQiOiIyMTMyIiwiTGluZUNvbG9yIjpudWxsLCJMaW5lV2VpZ2h0IjowLjAsIkxpbmVUeXBlIjowLCJQYXJlbnRTdHlsZSI6bnVsbH0sIlBhcmVudFN0eWxlIjpudWxsfSwiRHVyYXRpb25TdHlsZSI6eyIkaWQiOiIyMTMzIiwiRm9udFNldHRpbmdzIjp7IiRpZCI6IjIxMzQiLCJGb250U2l6ZSI6MTAsIkZvbnROYW1lIjoiQ2FsaWJyaSIsIklzQm9sZCI6ZmFsc2UsIklzSXRhbGljIjpmYWxzZSwiSXNVbmRlcmxpbmVkIjpmYWxzZSwiUGFyZW50U3R5bGUiOm51bGx9LCJBdXRvU2l6ZSI6MCwiRm9yZWdyb3VuZCI6eyIkaWQiOiIyMTM1IiwiQ29sb3IiOnsiJGlkIjoiMjEz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xMzciLCJUb3AiOjAuMCwiTGVmdCI6MC4wLCJSaWdodCI6MC4wLCJCb3R0b20iOjAuMH0sIlBhZGRpbmciOnsiJGlkIjoiMjEzOCIsIlRvcCI6MC4wLCJMZWZ0IjowLjAsIlJpZ2h0IjowLjAsIkJvdHRvbSI6MC4wfSwiQmFja2dyb3VuZCI6eyIkaWQiOiIyMTM5IiwiQ29sb3IiOnsiJGlkIjoiMjE0MCIsIkEiOjI1NSwiUiI6MjM3LCJHIjoxMjUsIkIiOjQ5fX0sIklzVmlzaWJsZSI6dHJ1ZSwiV2lkdGgiOjAuMCwiSGVpZ2h0IjowLjAsIkJvcmRlclN0eWxlIjp7IiRpZCI6IjIxNDEiLCJMaW5lQ29sb3IiOm51bGwsIkxpbmVXZWlnaHQiOjAuMCwiTGluZVR5cGUiOjAsIlBhcmVudFN0eWxlIjpudWxsfSwiUGFyZW50U3R5bGUiOm51bGx9LCJIb3Jpem9udGFsQ29ubmVjdG9yU3R5bGUiOnsiJGlkIjoiMjE0MiIsIkxpbmVDb2xvciI6eyIkaWQiOiIyMTQzIiwiJHR5cGUiOiJOTFJFLkNvbW1vbi5Eb20uU29saWRDb2xvckJydXNoLCBOTFJFLkNvbW1vbiIsIkNvbG9yIjp7IiRpZCI6IjIxNDQiLCJBIjoyNTUsIlIiOjAsIkciOjAsIkIiOjB9fSwiTGluZVdlaWdodCI6MC4wLCJMaW5lVHlwZSI6MCwiUGFyZW50U3R5bGUiOm51bGx9LCJWZXJ0aWNhbENvbm5lY3RvclN0eWxlIjp7IiRpZCI6IjIxNDUiLCJMaW5lQ29sb3IiOnsiJGlkIjoiMjE0NiIsIiR0eXBlIjoiTkxSRS5Db21tb24uRG9tLlNvbGlkQ29sb3JCcnVzaCwgTkxSRS5Db21tb24iLCJDb2xvciI6eyIkaWQiOiIyMTQ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E0OCIsIlNoYXBlU3R5bGUiOnsiJGlkIjoiMjE0OSIsIk1hcmdpbiI6eyIkaWQiOiIyMTUwIiwiVG9wIjowLjAsIkxlZnQiOjAuMCwiUmlnaHQiOjAuMCwiQm90dG9tIjowLjB9LCJQYWRkaW5nIjp7IiRpZCI6IjIxNTEiLCJUb3AiOjAuMCwiTGVmdCI6MC4wLCJSaWdodCI6MC4wLCJCb3R0b20iOjAuMH0sIkJhY2tncm91bmQiOnsiJGlkIjoiMjE1MiIsIkNvbG9yIjp7IiRpZCI6IjIxNTMiLCJBIjoxNTMsIlIiOjAsIkciOjAsIkIiOjB9fSwiSXNWaXNpYmxlIjp0cnVlLCJXaWR0aCI6MC4wLCJIZWlnaHQiOjAuMCwiQm9yZGVyU3R5bGUiOnsiJGlkIjoiMjE1NCIsIkxpbmVDb2xvciI6bnVsbCwiTGluZVdlaWdodCI6MC4wLCJMaW5lVHlwZSI6MCwiUGFyZW50U3R5bGUiOm51bGx9LCJQYXJlbnRTdHlsZSI6bnVsbH0sIk1hcmdpbiI6eyIkaWQiOiIyMTU1IiwiVG9wIjowLjAsIkxlZnQiOjAuMCwiUmlnaHQiOjAuMCwiQm90dG9tIjowLjB9LCJQYWRkaW5nIjp7IiRpZCI6IjIxNTYiLCJUb3AiOjAuMCwiTGVmdCI6MC4wLCJSaWdodCI6MC4wLCJCb3R0b20iOjAuMH0sIkJhY2tncm91bmQiOm51bGwsIklzVmlzaWJsZSI6dHJ1ZSwiV2lkdGgiOjAuMCwiSGVpZ2h0IjowLjAsIkJvcmRlclN0eWxlIjpudWxsLCJQYXJlbnRTdHlsZSI6bnVsbH0sIlNoYXBlU3R5bGUiOnsiJGlkIjoiMjE1NyIsIk1hcmdpbiI6eyIkaWQiOiIyMTU4IiwiVG9wIjowLjAsIkxlZnQiOjQuMCwiUmlnaHQiOjQuMCwiQm90dG9tIjowLjB9LCJQYWRkaW5nIjp7IiRpZCI6IjIxNTkiLCJUb3AiOjAuMCwiTGVmdCI6MC4wLCJSaWdodCI6MC4wLCJCb3R0b20iOjAuMH0sIkJhY2tncm91bmQiOnsiJGlkIjoiMjE2MCIsIkNvbG9yIjp7IiRpZCI6IjIxNjEiLCJBIjoyNTUsIlIiOjI1LCJHIjoxMDcsIkIiOjM2fX0sIklzVmlzaWJsZSI6dHJ1ZSwiV2lkdGgiOjAuMCwiSGVpZ2h0IjoxMC4wLCJCb3JkZXJTdHlsZSI6eyIkaWQiOiIyMTYyIiwiTGluZUNvbG9yIjp7IiRpZCI6IjIxNjMiLCIkdHlwZSI6Ik5MUkUuQ29tbW9uLkRvbS5Tb2xpZENvbG9yQnJ1c2gsIE5MUkUuQ29tbW9uIiwiQ29sb3IiOnsiJGlkIjoiMjE2NCIsIkEiOjI1NSwiUiI6MjM0LCJHIjoyMiwiQiI6MzB9fSwiTGluZVdlaWdodCI6MC4wLCJMaW5lVHlwZSI6MCwiUGFyZW50U3R5bGUiOm51bGx9LCJQYXJlbnRTdHlsZSI6bnVsbH0sIlRpdGxlU3R5bGUiOnsiJGlkIjoiMjE2NSIsIkZvbnRTZXR0aW5ncyI6eyIkaWQiOiIyMTY2IiwiRm9udFNpemUiOjExLCJGb250TmFtZSI6IkNhbGlicmkiLCJJc0JvbGQiOmZhbHNlLCJJc0l0YWxpYyI6ZmFsc2UsIklzVW5kZXJsaW5lZCI6ZmFsc2UsIlBhcmVudFN0eWxlIjpudWxsfSwiQXV0b1NpemUiOjAsIkZvcmVncm91bmQiOnsiJGlkIjoiMjE2NyIsIkNvbG9yIjp7IiRpZCI6IjIxN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2OSIsIlRvcCI6MC4wLCJMZWZ0IjowLjAsIlJpZ2h0IjowLjAsIkJvdHRvbSI6MC4wfSwiUGFkZGluZyI6eyIkaWQiOiIyMTcwIiwiVG9wIjowLjAsIkxlZnQiOjAuMCwiUmlnaHQiOjAuMCwiQm90dG9tIjowLjB9LCJCYWNrZ3JvdW5kIjp7IiRpZCI6IjIxNzEiLCJDb2xvciI6eyIkaWQiOiIyMTcyIiwiQSI6MjU1LCJSIjowLCJHIjowLCJCIjowfX0sIklzVmlzaWJsZSI6dHJ1ZSwiV2lkdGgiOjAuMCwiSGVpZ2h0IjowLjAsIkJvcmRlclN0eWxlIjp7IiRpZCI6IjIxNzMiLCJMaW5lQ29sb3IiOm51bGwsIkxpbmVXZWlnaHQiOjAuMCwiTGluZVR5cGUiOjAsIlBhcmVudFN0eWxlIjpudWxsfSwiUGFyZW50U3R5bGUiOm51bGx9LCJEYXRlU3R5bGUiOnsiJGlkIjoiMjE3NCIsIkZvbnRTZXR0aW5ncyI6eyIkaWQiOiIyMTc1IiwiRm9udFNpemUiOjEwLCJGb250TmFtZSI6IkNhbGlicmkiLCJJc0JvbGQiOmZhbHNlLCJJc0l0YWxpYyI6ZmFsc2UsIklzVW5kZXJsaW5lZCI6ZmFsc2UsIlBhcmVudFN0eWxlIjpudWxsfSwiQXV0b1NpemUiOjAsIkZvcmVncm91bmQiOnsiJGlkIjoiMjE3NiIsIkNvbG9yIjp7IiRpZCI6IjIxN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E3OCIsIlRvcCI6MC4wLCJMZWZ0IjowLjAsIlJpZ2h0IjowLjAsIkJvdHRvbSI6MC4wfSwiUGFkZGluZyI6eyIkaWQiOiIyMTc5IiwiVG9wIjowLjAsIkxlZnQiOjAuMCwiUmlnaHQiOjAuMCwiQm90dG9tIjowLjB9LCJCYWNrZ3JvdW5kIjp7IiRpZCI6IjIxODAiLCJDb2xvciI6eyIkaWQiOiIyMTgxIiwiQSI6MjU1LCJSIjoxNCwiRyI6NDAsIkIiOjY1fX0sIklzVmlzaWJsZSI6dHJ1ZSwiV2lkdGgiOjAuMCwiSGVpZ2h0IjowLjAsIkJvcmRlclN0eWxlIjp7IiRpZCI6IjIxODIiLCJMaW5lQ29sb3IiOm51bGwsIkxpbmVXZWlnaHQiOjAuMCwiTGluZVR5cGUiOjAsIlBhcmVudFN0eWxlIjpudWxsfSwiUGFyZW50U3R5bGUiOm51bGx9LCJEYXRlRm9ybWF0Ijp7IiRpZCI6IjIx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4NCIsIkZvcm1hdCI6MCwiSXNWaXNpYmxlIjpmYWxzZSwiTGFzdEtub3duVmlzaWJpbGl0eVN0YXRlIjpmYWxzZX0sIklzVmlzaWJsZSI6dHJ1ZSwiVmFyaWFuY2VTdHlsZSI6eyIkaWQiOiIyMTg1IiwiVGV4dFN0eWxlIjp7IiRpZCI6IjIxODYiLCJGb250U2V0dGluZ3MiOnsiJGlkIjoiMjE4NyIsIkZvbnRTaXplIjoxMSwiRm9udE5hbWUiOiJDYWxpYnJpIiwiSXNCb2xkIjpmYWxzZSwiSXNJdGFsaWMiOmZhbHNlLCJJc1VuZGVybGluZWQiOmZhbHNlLCJQYXJlbnRTdHlsZSI6bnVsbH0sIkF1dG9TaXplIjowLCJGb3JlZ3JvdW5kIjp7IiRpZCI6IjIxODgiLCJDb2xvciI6eyIkaWQiOiIyMTg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xOTAiLCJUb3AiOjAuMCwiTGVmdCI6MC4wLCJSaWdodCI6MC4wLCJCb3R0b20iOjAuMH0sIlBhZGRpbmciOnsiJGlkIjoiMjE5MSIsIlRvcCI6MC4wLCJMZWZ0IjowLjAsIlJpZ2h0IjowLjAsIkJvdHRvbSI6MC4wfSwiQmFja2dyb3VuZCI6eyIkaWQiOiIyMTkyIiwiQ29sb3IiOnsiJGlkIjoiMjE5MyIsIkEiOjAsIlIiOjAsIkciOjAsIkIiOjB9fSwiSXNWaXNpYmxlIjp0cnVlLCJXaWR0aCI6MC4wLCJIZWlnaHQiOjAuMCwiQm9yZGVyU3R5bGUiOnsiJGlkIjoiMjE5NCIsIkxpbmVDb2xvciI6bnVsbCwiTGluZVdlaWdodCI6MC4wLCJMaW5lVHlwZSI6MCwiUGFyZW50U3R5bGUiOm51bGx9LCJQYXJlbnRTdHlsZSI6bnVsbH0sIlBhcmVudFN0eWxlIjpudWxsfSwiUGFyZW50U3R5bGUiOm51bGwsIl9leHBsaWNpdGx5U2V0Ijp7IiRpZCI6IjIxOTU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MTk2IiwiU2hhcGUiOjEsIkNvbm5lY3Rvck1hcmdpbiI6eyIkaWQiOiIyMTk3IiwiVG9wIjowLjAsIkxlZnQiOjIuMCwiUmlnaHQiOjIuMCwiQm90dG9tIjowLjB9LCJDb25uZWN0b3JTdHlsZSI6eyIkaWQiOiIyMTk4IiwiTGluZUNvbG9yIjp7IiRpZCI6IjIxOTkiLCIkdHlwZSI6Ik5MUkUuQ29tbW9uLkRvbS5Tb2xpZENvbG9yQnJ1c2gsIE5MUkUuQ29tbW9uIiwiQ29sb3IiOnsiJGlkIjoiMjIwMCIsIkEiOjEyNywiUiI6MTMsIkciOjUzLCJCIjoxOH19LCJMaW5lV2VpZ2h0IjoxLjAsIkxpbmVUeXBlIjowLCJQYXJlbnRTdHlsZSI6bnVsbH0sIklzQmVsb3dUaW1lYmFuZCI6ZmFsc2UsIlBvc2l0aW9uT25UYXNrIjoxLCJIaWRlRGF0ZSI6ZmFsc2UsIlNoYXBlU2l6ZSI6MCwiU3BhY2luZyI6MC4wLCJQYWRkaW5nIjp7IiRpZCI6IjIyMDEiLCJUb3AiOjUuMCwiTGVmdCI6My4wLCJSaWdodCI6MC4wLCJCb3R0b20iOjIuMH0sIlNoYXBlU3R5bGUiOnsiJGlkIjoiMjIwMiIsIk1hcmdpbiI6eyIkaWQiOiIyMjAzIiwiVG9wIjowLjAsIkxlZnQiOjAuMCwiUmlnaHQiOjAuMCwiQm90dG9tIjowLjB9LCJQYWRkaW5nIjp7IiRpZCI6IjIyMDQiLCJUb3AiOjAuMCwiTGVmdCI6MC4wLCJSaWdodCI6MC4wLCJCb3R0b20iOjAuMH0sIkJhY2tncm91bmQiOnsiJGlkIjoiMjIwNSIsIkNvbG9yIjp7IiRpZCI6IjIyMDYiLCJBIjoyNTUsIlIiOjEzLCJHIjo1MywiQiI6MTh9fSwiSXNWaXNpYmxlIjp0cnVlLCJXaWR0aCI6MTIuMCwiSGVpZ2h0IjoxNC4wLCJCb3JkZXJTdHlsZSI6eyIkaWQiOiIyMjA3IiwiTGluZUNvbG9yIjp7IiRpZCI6IjIyMDgiLCIkdHlwZSI6Ik5MUkUuQ29tbW9uLkRvbS5Tb2xpZENvbG9yQnJ1c2gsIE5MUkUuQ29tbW9uIiwiQ29sb3IiOnsiJGlkIjoiMjIwOSIsIkEiOjI1NSwiUiI6MjU1LCJHIjoyNTUsIkIiOjI1NX19LCJMaW5lV2VpZ2h0IjowLjAsIkxpbmVUeXBlIjowLCJQYXJlbnRTdHlsZSI6bnVsbH0sIlBhcmVudFN0eWxlIjpudWxsfSwiVGl0bGVTdHlsZSI6eyIkaWQiOiIyMjEwIiwiRm9udFNldHRpbmdzIjp7IiRpZCI6IjIyMTEiLCJGb250U2l6ZSI6MTEsIkZvbnROYW1lIjoiQ2FsaWJyaSIsIklzQm9sZCI6ZmFsc2UsIklzSXRhbGljIjpmYWxzZSwiSXNVbmRlcmxpbmVkIjpmYWxzZSwiUGFyZW50U3R5bGUiOm51bGx9LCJBdXRvU2l6ZSI6MCwiRm9yZWdyb3VuZCI6eyIkaWQiOiIyMjEyIiwiQ29sb3IiOnsiJGlkIjoiMjIx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MjE0IiwiVG9wIjowLjAsIkxlZnQiOjAuMCwiUmlnaHQiOjAuMCwiQm90dG9tIjowLjB9LCJQYWRkaW5nIjp7IiRpZCI6IjIyMTUiLCJUb3AiOjAuMCwiTGVmdCI6MC4wLCJSaWdodCI6MC4wLCJCb3R0b20iOjAuMH0sIkJhY2tncm91bmQiOnsiJGlkIjoiMjIxNiIsIkNvbG9yIjp7IiRpZCI6IjIyMTciLCJBIjoyNTUsIlIiOjAsIkciOjAsIkIiOjB9fSwiSXNWaXNpYmxlIjp0cnVlLCJXaWR0aCI6MC4wLCJIZWlnaHQiOjAuMCwiQm9yZGVyU3R5bGUiOnsiJGlkIjoiMjIxOCIsIkxpbmVDb2xvciI6bnVsbCwiTGluZVdlaWdodCI6MC4wLCJMaW5lVHlwZSI6MCwiUGFyZW50U3R5bGUiOm51bGx9LCJQYXJlbnRTdHlsZSI6bnVsbH0sIkRhdGVTdHlsZSI6eyIkaWQiOiIyMjE5IiwiRm9udFNldHRpbmdzIjp7IiRpZCI6IjIyMjAiLCJGb250U2l6ZSI6MTAsIkZvbnROYW1lIjoiQ2FsaWJyaSIsIklzQm9sZCI6ZmFsc2UsIklzSXRhbGljIjpmYWxzZSwiSXNVbmRlcmxpbmVkIjpmYWxzZSwiUGFyZW50U3R5bGUiOm51bGx9LCJBdXRvU2l6ZSI6MCwiRm9yZWdyb3VuZCI6eyIkaWQiOiIyMjIxIiwiQ29sb3IiOnsiJGlkIjoiMjIyM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MjIzIiwiVG9wIjowLjAsIkxlZnQiOjAuMCwiUmlnaHQiOjAuMCwiQm90dG9tIjowLjB9LCJQYWRkaW5nIjp7IiRpZCI6IjIyMjQiLCJUb3AiOjAuMCwiTGVmdCI6MC4wLCJSaWdodCI6MC4wLCJCb3R0b20iOjAuMH0sIkJhY2tncm91bmQiOnsiJGlkIjoiMjIyNSIsIkNvbG9yIjp7IiRpZCI6IjIyMjYiLCJBIjoyNTUsIlIiOjE0LCJHIjo0MCwiQiI6NjV9fSwiSXNWaXNpYmxlIjp0cnVlLCJXaWR0aCI6MC4wLCJIZWlnaHQiOjAuMCwiQm9yZGVyU3R5bGUiOnsiJGlkIjoiMjIyNyIsIkxpbmVDb2xvciI6bnVsbCwiTGluZVdlaWdodCI6MC4wLCJMaW5lVHlwZSI6MCwiUGFyZW50U3R5bGUiOm51bGx9LCJQYXJlbnRTdHlsZSI6bnVsbH0sIkRhdGVGb3JtYXQiOnsiJGlkIjoiMjI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I5IiwiRm9ybWF0IjowLCJJc1Zpc2libGUiOmZhbHNlLCJMYXN0S25vd25WaXNpYmlsaXR5U3RhdGUiOmZhbHNlfSwiSXNWaXNpYmxlIjpmYWxzZSwiVmFyaWFuY2VTdHlsZSI6eyIkaWQiOiIyMjMwIiwiVGV4dFN0eWxlIjp7IiRpZCI6IjIyMzEiLCJGb250U2V0dGluZ3MiOnsiJGlkIjoiMjIzMiIsIkZvbnRTaXplIjoxMSwiRm9udE5hbWUiOiJDYWxpYnJpIiwiSXNCb2xkIjpmYWxzZSwiSXNJdGFsaWMiOmZhbHNlLCJJc1VuZGVybGluZWQiOmZhbHNlLCJQYXJlbnRTdHlsZSI6bnVsbH0sIkF1dG9TaXplIjowLCJGb3JlZ3JvdW5kIjp7IiRpZCI6IjIyMzMiLCJDb2xvciI6eyIkaWQiOiIyMjM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zUiLCJUb3AiOjAuMCwiTGVmdCI6MC4wLCJSaWdodCI6MC4wLCJCb3R0b20iOjAuMH0sIlBhZGRpbmciOnsiJGlkIjoiMjIzNiIsIlRvcCI6MC4wLCJMZWZ0IjowLjAsIlJpZ2h0IjowLjAsIkJvdHRvbSI6MC4wfSwiQmFja2dyb3VuZCI6eyIkaWQiOiIyMjM3IiwiQ29sb3IiOnsiJGlkIjoiMjIzOCIsIkEiOjAsIlIiOjAsIkciOjAsIkIiOjB9fSwiSXNWaXNpYmxlIjpmYWxzZSwiV2lkdGgiOjAuMCwiSGVpZ2h0IjowLjAsIkJvcmRlclN0eWxlIjp7IiRpZCI6IjIyMzkiLCJMaW5lQ29sb3IiOm51bGwsIkxpbmVXZWlnaHQiOjAuMCwiTGluZVR5cGUiOjAsIlBhcmVudFN0eWxlIjpudWxsfSwiUGFyZW50U3R5bGUiOm51bGx9LCJQYXJlbnRTdHlsZSI6bnVsbH0sIlBhcmVudFN0eWxlIjpudWxsfSwiRGVmYXVsdFN3aW1sYW5lTWlsZXN0b25lU3R5bGUiOnsiJGlkIjoiMjI0MCIsIlRpdGxlUG9zaXRpb24iOiJMZWZ0IiwiRGF0ZVBvc2l0aW9uIjoiUmlnaHQiLCJWYXJpYW5jZVBvc2l0aW9uIjoiUmlnaHQiLCJTaGFwZVR5cGUiOjEsIlNoYXBlU2l6ZSI6MCwiU3BhY2luZyI6NSwiU2hhcGVTdHlsZSI6eyIkaWQiOiIyMjQxIiwiTWFyZ2luIjp7IiRpZCI6IjIyNDIiLCJUb3AiOjAuMCwiTGVmdCI6MC4wLCJSaWdodCI6MC4wLCJCb3R0b20iOjAuMH0sIlBhZGRpbmciOnsiJGlkIjoiMjI0MyIsIlRvcCI6MC4wLCJMZWZ0IjowLjAsIlJpZ2h0IjowLjAsIkJvdHRvbSI6MC4wfSwiQmFja2dyb3VuZCI6eyIkaWQiOiIyMjQ0IiwiQ29sb3IiOnsiJGlkIjoiMjI0NSIsIkEiOjI1NSwiUiI6MjUsIkciOjEwNywiQiI6MzZ9fSwiSXNWaXNpYmxlIjp0cnVlLCJXaWR0aCI6MTIuMCwiSGVpZ2h0IjoxNC4wLCJCb3JkZXJTdHlsZSI6eyIkaWQiOiIyMjQ2IiwiTGluZUNvbG9yIjp7IiRpZCI6IjIyNDciLCIkdHlwZSI6Ik5MUkUuQ29tbW9uLkRvbS5Tb2xpZENvbG9yQnJ1c2gsIE5MUkUuQ29tbW9uIiwiQ29sb3IiOnsiJGlkIjoiMjI0OCIsIkEiOjI1NSwiUiI6MjM0LCJHIjoyMiwiQiI6MzB9fSwiTGluZVdlaWdodCI6MC4wLCJMaW5lVHlwZSI6MCwiUGFyZW50U3R5bGUiOm51bGx9LCJQYXJlbnRTdHlsZSI6bnVsbH0sIlRpdGxlU3R5bGUiOnsiJGlkIjoiMjI0OSIsIkZvbnRTZXR0aW5ncyI6eyIkaWQiOiIyMjUwIiwiRm9udFNpemUiOjExLCJGb250TmFtZSI6IkNhbGlicmkiLCJJc0JvbGQiOmZhbHNlLCJJc0l0YWxpYyI6ZmFsc2UsIklzVW5kZXJsaW5lZCI6ZmFsc2UsIlBhcmVudFN0eWxlIjpudWxsfSwiQXV0b1NpemUiOjAsIkZvcmVncm91bmQiOnsiJGlkIjoiMjI1MSIsIkNvbG9yIjp7IiRpZCI6IjIyNT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I1MyIsIlRvcCI6MC4wLCJMZWZ0IjowLjAsIlJpZ2h0IjowLjAsIkJvdHRvbSI6MC4wfSwiUGFkZGluZyI6eyIkaWQiOiIyMjU0IiwiVG9wIjowLjAsIkxlZnQiOjAuMCwiUmlnaHQiOjAuMCwiQm90dG9tIjowLjB9LCJCYWNrZ3JvdW5kIjp7IiRpZCI6IjIyNTUiLCJDb2xvciI6eyIkaWQiOiIyMjU2IiwiQSI6MjU1LCJSIjowLCJHIjowLCJCIjowfX0sIklzVmlzaWJsZSI6dHJ1ZSwiV2lkdGgiOjAuMCwiSGVpZ2h0IjowLjAsIkJvcmRlclN0eWxlIjp7IiRpZCI6IjIyNTciLCJMaW5lQ29sb3IiOm51bGwsIkxpbmVXZWlnaHQiOjAuMCwiTGluZVR5cGUiOjAsIlBhcmVudFN0eWxlIjpudWxsfSwiUGFyZW50U3R5bGUiOm51bGx9LCJEYXRlU3R5bGUiOnsiJGlkIjoiMjI1OCIsIkZvbnRTZXR0aW5ncyI6eyIkaWQiOiIyMjU5IiwiRm9udFNpemUiOjEwLCJGb250TmFtZSI6IkNhbGlicmkiLCJJc0JvbGQiOmZhbHNlLCJJc0l0YWxpYyI6ZmFsc2UsIklzVW5kZXJsaW5lZCI6ZmFsc2UsIlBhcmVudFN0eWxlIjpudWxsfSwiQXV0b1NpemUiOjAsIkZvcmVncm91bmQiOnsiJGlkIjoiMjI2MCIsIkNvbG9yIjp7IiRpZCI6IjIyNj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I2MiIsIlRvcCI6MC4wLCJMZWZ0IjowLjAsIlJpZ2h0IjowLjAsIkJvdHRvbSI6MC4wfSwiUGFkZGluZyI6eyIkaWQiOiIyMjYzIiwiVG9wIjowLjAsIkxlZnQiOjAuMCwiUmlnaHQiOjAuMCwiQm90dG9tIjowLjB9LCJCYWNrZ3JvdW5kIjp7IiRpZCI6IjIyNjQiLCJDb2xvciI6eyIkaWQiOiIyMjY1IiwiQSI6MjU1LCJSIjoxNCwiRyI6NDAsIkIiOjY1fX0sIklzVmlzaWJsZSI6dHJ1ZSwiV2lkdGgiOjAuMCwiSGVpZ2h0IjowLjAsIkJvcmRlclN0eWxlIjp7IiRpZCI6IjIyNjYiLCJMaW5lQ29sb3IiOm51bGwsIkxpbmVXZWlnaHQiOjAuMCwiTGluZVR5cGUiOjAsIlBhcmVudFN0eWxlIjpudWxsfSwiUGFyZW50U3R5bGUiOm51bGx9LCJEYXRlRm9ybWF0Ijp7IiRpZCI6IjIy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2OCIsIkZvcm1hdCI6MCwiSXNWaXNpYmxlIjpmYWxzZSwiTGFzdEtub3duVmlzaWJpbGl0eVN0YXRlIjpmYWxzZX0sIklzVmlzaWJsZSI6dHJ1ZSwiVmFyaWFuY2VTdHlsZSI6eyIkaWQiOiIyMjY5IiwiVGV4dFN0eWxlIjp7IiRpZCI6IjIyNzAiLCJGb250U2V0dGluZ3MiOnsiJGlkIjoiMjI3MSIsIkZvbnRTaXplIjoxMSwiRm9udE5hbWUiOiJDYWxpYnJpIiwiSXNCb2xkIjpmYWxzZSwiSXNJdGFsaWMiOmZhbHNlLCJJc1VuZGVybGluZWQiOmZhbHNlLCJQYXJlbnRTdHlsZSI6bnVsbH0sIkF1dG9TaXplIjowLCJGb3JlZ3JvdW5kIjp7IiRpZCI6IjIyNzIiLCJDb2xvciI6eyIkaWQiOiIyMjc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zQiLCJUb3AiOjAuMCwiTGVmdCI6MC4wLCJSaWdodCI6MC4wLCJCb3R0b20iOjAuMH0sIlBhZGRpbmciOnsiJGlkIjoiMjI3NSIsIlRvcCI6MC4wLCJMZWZ0IjowLjAsIlJpZ2h0IjowLjAsIkJvdHRvbSI6MC4wfSwiQmFja2dyb3VuZCI6eyIkaWQiOiIyMjc2IiwiQ29sb3IiOnsiJGlkIjoiMjI3NyIsIkEiOjAsIlIiOjAsIkciOjAsIkIiOjB9fSwiSXNWaXNpYmxlIjp0cnVlLCJXaWR0aCI6MC4wLCJIZWlnaHQiOjAuMCwiQm9yZGVyU3R5bGUiOnsiJGlkIjoiMjI3OCIsIkxpbmVDb2xvciI6bnVsbCwiTGluZVdlaWdodCI6MC4wLCJMaW5lVHlwZSI6MCwiUGFyZW50U3R5bGUiOm51bGx9LCJQYXJlbnRTdHlsZSI6bnVsbH0sIlBhcmVudFN0eWxlIjpudWxsfSwiUGFyZW50U3R5bGUiOm51bGx9LCJEZWZhdWx0U3dpbWxhbmVBY3Rpdml0eVN0eWxlIjp7IiRpZCI6IjIyNzkiLCJIZWFkZXJTdHlsZSI6eyIkaWQiOiIyMjgwIiwiVGV4dFN0eWxlIjp7IiRpZCI6IjIyODEiLCJGb250U2V0dGluZ3MiOnsiJGlkIjoiMjI4MiIsIkZvbnRTaXplIjoxMSwiRm9udE5hbWUiOiJDYWxpYnJpIiwiSXNCb2xkIjpmYWxzZSwiSXNJdGFsaWMiOmZhbHNlLCJJc1VuZGVybGluZWQiOmZhbHNlLCJQYXJlbnRTdHlsZSI6bnVsbH0sIkF1dG9TaXplIjoyLCJGb3JlZ3JvdW5kIjp7IiRpZCI6IjIyODMiLCJDb2xvciI6eyIkaWQiOiIyMjg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I4NSIsIlRvcCI6MC4wLCJMZWZ0IjowLjAsIlJpZ2h0IjowLjAsIkJvdHRvbSI6MC4wfSwiUGFkZGluZyI6eyIkaWQiOiIyMjg2IiwiVG9wIjowLjAsIkxlZnQiOjAuMCwiUmlnaHQiOjAuMCwiQm90dG9tIjowLjB9LCJCYWNrZ3JvdW5kIjp7IiRpZCI6IjIyODciLCJDb2xvciI6eyIkaWQiOiIyMjg4IiwiQSI6MjU1LCJSIjowLCJHIjowLCJCIjowfX0sIklzVmlzaWJsZSI6dHJ1ZSwiV2lkdGgiOjAuMCwiSGVpZ2h0IjowLjAsIkJvcmRlclN0eWxlIjpudWxsLCJQYXJlbnRTdHlsZSI6bnVsbH0sIlJlY3RhbmdsZVN0eWxlIjp7IiRpZCI6IjIyODkiLCJNYXJnaW4iOnsiJGlkIjoiMjI5MCIsIlRvcCI6MC4wLCJMZWZ0IjowLjAsIlJpZ2h0IjowLjAsIkJvdHRvbSI6MC4wfSwiUGFkZGluZyI6eyIkaWQiOiIyMjkxIiwiVG9wIjowLjAsIkxlZnQiOjAuMCwiUmlnaHQiOjAuMCwiQm90dG9tIjowLjB9LCJCYWNrZ3JvdW5kIjp7IiRpZCI6IjIyOTIiLCJDb2xvciI6eyIkaWQiOiIyMjkzIiwiQSI6NjMsIlIiOjI1LCJHIjoxMDcsIkIiOjM2fX0sIklzVmlzaWJsZSI6dHJ1ZSwiV2lkdGgiOjAuMCwiSGVpZ2h0IjowLjAsIkJvcmRlclN0eWxlIjp7IiRpZCI6IjIyOTQiLCJMaW5lQ29sb3IiOnsiJGlkIjoiMjI5NSIsIiR0eXBlIjoiTkxSRS5Db21tb24uRG9tLlNvbGlkQ29sb3JCcnVzaCwgTkxSRS5Db21tb24iLCJDb2xvciI6eyIkaWQiOiIyMjk2IiwiQSI6MjU1LCJSIjoyNTUsIkciOjI1NSwiQiI6MjU1fX0sIkxpbmVXZWlnaHQiOjAuMCwiTGluZVR5cGUiOjAsIlBhcmVudFN0eWxlIjpudWxsfSwiUGFyZW50U3R5bGUiOm51bGx9LCJNYXJnaW4iOnsiJGlkIjoiMjI5NyIsIlRvcCI6MC4wLCJMZWZ0IjowLjAsIlJpZ2h0IjowLjAsIkJvdHRvbSI6MC4wfSwiUGFkZGluZyI6eyIkaWQiOiIyMjk4IiwiVG9wIjowLjAsIkxlZnQiOjAuMCwiUmlnaHQiOjAuMCwiQm90dG9tIjowLjB9LCJCYWNrZ3JvdW5kIjpudWxsLCJJc1Zpc2libGUiOnRydWUsIldpZHRoIjowLjAsIkhlaWdodCI6MC4wLCJCb3JkZXJTdHlsZSI6bnVsbCwiUGFyZW50U3R5bGUiOm51bGx9LCJCYWNrZ3JvdW5kU3R5bGUiOnsiJGlkIjoiMjI5OSIsIk1hcmdpbiI6eyIkaWQiOiIyMzAwIiwiVG9wIjowLjAsIkxlZnQiOjAuMCwiUmlnaHQiOjAuMCwiQm90dG9tIjowLjB9LCJQYWRkaW5nIjp7IiRpZCI6IjIzMDEiLCJUb3AiOjAuMCwiTGVmdCI6MC4wLCJSaWdodCI6MC4wLCJCb3R0b20iOjAuMH0sIkJhY2tncm91bmQiOnsiJGlkIjoiMjMwMiIsIkNvbG9yIjp7IiRpZCI6IjIzMDMiLCJBIjo1MSwiUiI6MjAwLCJHIjoyMDAsIkIiOjIwMH19LCJJc1Zpc2libGUiOnRydWUsIldpZHRoIjowLjAsIkhlaWdodCI6MC4wLCJCb3JkZXJTdHlsZSI6eyIkaWQiOiIyMzA0IiwiTGluZUNvbG9yIjp7IiRpZCI6IjIzMDUiLCIkdHlwZSI6Ik5MUkUuQ29tbW9uLkRvbS5Tb2xpZENvbG9yQnJ1c2gsIE5MUkUuQ29tbW9uIiwiQ29sb3IiOnsiJGlkIjoiMjMwNiIsIkEiOjI1NSwiUiI6MjM0LCJHIjoyMiwiQiI6MzB9fSwiTGluZVdlaWdodCI6MC4wLCJMaW5lVHlwZSI6MCwiUGFyZW50U3R5bGUiOm51bGx9LCJQYXJlbnRTdHlsZSI6bnVsbH0sIk1hcmdpbiI6eyIkaWQiOiIyMzA3IiwiVG9wIjowLjAsIkxlZnQiOjAuMCwiUmlnaHQiOjAuMCwiQm90dG9tIjowLjB9LCJQYWRkaW5nIjp7IiRpZCI6IjIzMDgiLCJUb3AiOjAuMCwiTGVmdCI6MC4wLCJSaWdodCI6MC4wLCJCb3R0b20iOjAuMH0sIklzVmlzaWJsZSI6dHJ1ZSwiV2lkdGgiOjAuMCwiSGVpZ2h0IjowLjAsIkJvcmRlclN0eWxlIjp7IiRpZCI6IjIzMDkiLCJMaW5lQ29sb3IiOm51bGwsIkxpbmVXZWlnaHQiOjAuMCwiTGluZVR5cGUiOjAsIlBhcmVudFN0eWxlIjpudWxsfSwiUGFyZW50U3R5bGUiOm51bGx9LCJNYXJnaW4iOnsiJGlkIjoiMjMxMCIsIlRvcCI6MC4wLCJMZWZ0IjowLjAsIlJpZ2h0IjowLjAsIkJvdHRvbSI6MC4wfSwiUGFkZGluZyI6eyIkaWQiOiIyMzExIiwiVG9wIjowLjAsIkxlZnQiOjAuMCwiUmlnaHQiOjAuMCwiQm90dG9tIjowLjB9LCJJc1Zpc2libGUiOnRydWUsIldpZHRoIjowLjAsIkhlaWdodCI6MC4wLCJCb3JkZXJTdHlsZSI6eyIkaWQiOiIyMzEyIiwiTGluZUNvbG9yIjpudWxsLCJMaW5lV2VpZ2h0IjowLjAsIkxpbmVUeXBlIjowLCJQYXJlbnRTdHlsZSI6bnVsbH0sIlBhcmVudFN0eWxlIjpudWxsfX0seyIkaWQiOiIyMzEzIiwiX2FjdGl2aXRpZXMiOlt7IiRpZCI6IjIzMTQiLCJfcm93cyI6W3siJGlkIjoiMjMxNSIsIl90YXNrcyI6W3siJGlkIjoiMjMxNiIsIl9hdHRhY2hlZE1pbGVzdG9uZXMiOltdLCJUYXNrRGVmaW5pdGlvbiI6eyIkaWQiOiIyMzE3IiwiR3JvdXBOYW1lIjpudWxsLCJTdGFydERhdGUiOiIyMDI1LTA5LTAxVDAwOjAwOjAwWiIsIkVuZERhdGUiOiIyMDI2LTAxLTI5VDIzOjU5OjAwWiIsIlBlcmNlbnRhZ2VDb21wbGV0ZSI6bnVsbCwiU3R5bGUiOnsiJGlkIjoiMjMxOCIsIlNoYXBlIjoxLCJTaGFwZVRoaWNrbmVzcyI6MCwiRHVyYXRpb25Gb3JtYXQiOjAsIkluY2x1ZGVOb25Xb3JraW5nRGF5c0luRHVyYXRpb24iOmZhbHNlLCJQZXJjZW50YWdlQ29tcGxldGVTdHlsZSI6eyIkaWQiOiIyMzE5IiwiRm9udFNldHRpbmdzIjp7IiRpZCI6IjIzMjAiLCJGb250U2l6ZSI6MTAsIkZvbnROYW1lIjoiQ2FsaWJyaSIsIklzQm9sZCI6ZmFsc2UsIklzSXRhbGljIjpmYWxzZSwiSXNVbmRlcmxpbmVkIjpmYWxzZSwiUGFyZW50U3R5bGUiOm51bGx9LCJBdXRvU2l6ZSI6MCwiRm9yZWdyb3VuZCI6eyIkaWQiOiIyMzIxIiwiQ29sb3IiOnsiJGlkIjoiMjMy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MzIzIiwiVG9wIjowLjAsIkxlZnQiOjAuMCwiUmlnaHQiOjAuMCwiQm90dG9tIjowLjB9LCJQYWRkaW5nIjp7IiRpZCI6IjIzMjQiLCJUb3AiOjAuMCwiTGVmdCI6MC4wLCJSaWdodCI6MC4wLCJCb3R0b20iOjAuMH0sIkJhY2tncm91bmQiOnsiJGlkIjoiMjMyNSIsIkNvbG9yIjp7IiRpZCI6IjIzMjYiLCJBIjo4OSwiUiI6MCwiRyI6MCwiQiI6MH19LCJJc1Zpc2libGUiOnRydWUsIldpZHRoIjowLjAsIkhlaWdodCI6MC4wLCJCb3JkZXJTdHlsZSI6eyIkaWQiOiIyMzI3IiwiTGluZUNvbG9yIjpudWxsLCJMaW5lV2VpZ2h0IjowLjAsIkxpbmVUeXBlIjowLCJQYXJlbnRTdHlsZSI6bnVsbH0sIlBhcmVudFN0eWxlIjpudWxsfSwiRHVyYXRpb25TdHlsZSI6eyIkaWQiOiIyMzI4IiwiRm9udFNldHRpbmdzIjp7IiRpZCI6IjIzMjkiLCJGb250U2l6ZSI6MTAsIkZvbnROYW1lIjoiQ2FsaWJyaSIsIklzQm9sZCI6ZmFsc2UsIklzSXRhbGljIjpmYWxzZSwiSXNVbmRlcmxpbmVkIjpmYWxzZSwiUGFyZW50U3R5bGUiOm51bGx9LCJBdXRvU2l6ZSI6MCwiRm9yZWdyb3VuZCI6eyIkaWQiOiIyMzMwIiwiQ29sb3IiOnsiJGlkIjoiMjMz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zMzIiLCJUb3AiOjAuMCwiTGVmdCI6MC4wLCJSaWdodCI6MC4wLCJCb3R0b20iOjAuMH0sIlBhZGRpbmciOnsiJGlkIjoiMjMzMyIsIlRvcCI6MC4wLCJMZWZ0IjowLjAsIlJpZ2h0IjowLjAsIkJvdHRvbSI6MC4wfSwiQmFja2dyb3VuZCI6eyIkaWQiOiIyMzM0IiwiQ29sb3IiOnsiJGlkIjoiMjMzNSIsIkEiOjI1NSwiUiI6MjM3LCJHIjoxMjUsIkIiOjQ5fX0sIklzVmlzaWJsZSI6dHJ1ZSwiV2lkdGgiOjAuMCwiSGVpZ2h0IjowLjAsIkJvcmRlclN0eWxlIjp7IiRpZCI6IjIzMzYiLCJMaW5lQ29sb3IiOm51bGwsIkxpbmVXZWlnaHQiOjAuMCwiTGluZVR5cGUiOjAsIlBhcmVudFN0eWxlIjpudWxsfSwiUGFyZW50U3R5bGUiOm51bGx9LCJIb3Jpem9udGFsQ29ubmVjdG9yU3R5bGUiOnsiJGlkIjoiMjMzNyIsIkxpbmVDb2xvciI6eyIkaWQiOiIyMzM4IiwiJHR5cGUiOiJOTFJFLkNvbW1vbi5Eb20uU29saWRDb2xvckJydXNoLCBOTFJFLkNvbW1vbiIsIkNvbG9yIjp7IiRpZCI6IjIzMzkiLCJBIjoyNTUsIlIiOjAsIkciOjAsIkIiOjB9fSwiTGluZVdlaWdodCI6MC4wLCJMaW5lVHlwZSI6MCwiUGFyZW50U3R5bGUiOm51bGx9LCJWZXJ0aWNhbENvbm5lY3RvclN0eWxlIjp7IiRpZCI6IjIzNDAiLCJMaW5lQ29sb3IiOnsiJGlkIjoiMjM0MSIsIiR0eXBlIjoiTkxSRS5Db21tb24uRG9tLlNvbGlkQ29sb3JCcnVzaCwgTkxSRS5Db21tb24iLCJDb2xvciI6eyIkaWQiOiIyMzQy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jM0MyIsIlNoYXBlU3R5bGUiOnsiJGlkIjoiMjM0NCIsIk1hcmdpbiI6eyIkaWQiOiIyMzQ1IiwiVG9wIjowLjAsIkxlZnQiOjAuMCwiUmlnaHQiOjAuMCwiQm90dG9tIjowLjB9LCJQYWRkaW5nIjp7IiRpZCI6IjIzNDYiLCJUb3AiOjAuMCwiTGVmdCI6MC4wLCJSaWdodCI6MC4wLCJCb3R0b20iOjAuMH0sIkJhY2tncm91bmQiOnsiJGlkIjoiMjM0NyIsIkNvbG9yIjp7IiRpZCI6IjIzNDgiLCJBIjoxNTMsIlIiOjAsIkciOjAsIkIiOjB9fSwiSXNWaXNpYmxlIjp0cnVlLCJXaWR0aCI6MC4wLCJIZWlnaHQiOjAuMCwiQm9yZGVyU3R5bGUiOnsiJGlkIjoiMjM0OSIsIkxpbmVDb2xvciI6bnVsbCwiTGluZVdlaWdodCI6MC4wLCJMaW5lVHlwZSI6MCwiUGFyZW50U3R5bGUiOm51bGx9LCJQYXJlbnRTdHlsZSI6bnVsbH0sIk1hcmdpbiI6eyIkaWQiOiIyMzUwIiwiVG9wIjowLjAsIkxlZnQiOjAuMCwiUmlnaHQiOjAuMCwiQm90dG9tIjowLjB9LCJQYWRkaW5nIjp7IiRpZCI6IjIzNTEiLCJUb3AiOjAuMCwiTGVmdCI6MC4wLCJSaWdodCI6MC4wLCJCb3R0b20iOjAuMH0sIkJhY2tncm91bmQiOm51bGwsIklzVmlzaWJsZSI6dHJ1ZSwiV2lkdGgiOjAuMCwiSGVpZ2h0IjowLjAsIkJvcmRlclN0eWxlIjpudWxsLCJQYXJlbnRTdHlsZSI6bnVsbH0sIlNoYXBlU3R5bGUiOnsiJGlkIjoiMjM1MiIsIk1hcmdpbiI6eyIkaWQiOiIyMzUzIiwiVG9wIjowLjAsIkxlZnQiOjQuMCwiUmlnaHQiOjQuMCwiQm90dG9tIjowLjB9LCJQYWRkaW5nIjp7IiRpZCI6IjIzNTQiLCJUb3AiOjAuMCwiTGVmdCI6MC4wLCJSaWdodCI6MC4wLCJCb3R0b20iOjAuMH0sIkJhY2tncm91bmQiOnsiJGlkIjoiMjM1NSIsIkNvbG9yIjp7IiRpZCI6IjIzNTYiLCJBIjoyNTUsIlIiOjIxLCJHIjo5NiwiQiI6MTMwfX0sIklzVmlzaWJsZSI6dHJ1ZSwiV2lkdGgiOjAuMCwiSGVpZ2h0IjoxMC4wLCJCb3JkZXJTdHlsZSI6eyIkaWQiOiIyMzU3IiwiTGluZUNvbG9yIjp7IiRpZCI6IjIzNTgiLCIkdHlwZSI6Ik5MUkUuQ29tbW9uLkRvbS5Tb2xpZENvbG9yQnJ1c2gsIE5MUkUuQ29tbW9uIiwiQ29sb3IiOnsiJGlkIjoiMjM1OSIsIkEiOjI1NSwiUiI6MjM0LCJHIjoyMiwiQiI6MzB9fSwiTGluZVdlaWdodCI6MC4wLCJMaW5lVHlwZSI6MCwiUGFyZW50U3R5bGUiOm51bGx9LCJQYXJlbnRTdHlsZSI6bnVsbH0sIlRpdGxlU3R5bGUiOnsiJGlkIjoiMjM2MCIsIkZvbnRTZXR0aW5ncyI6eyIkaWQiOiIyMzYxIiwiRm9udFNpemUiOjExLCJGb250TmFtZSI6IkNhbGlicmkiLCJJc0JvbGQiOmZhbHNlLCJJc0l0YWxpYyI6ZmFsc2UsIklzVW5kZXJsaW5lZCI6ZmFsc2UsIlBhcmVudFN0eWxlIjpudWxsfSwiQXV0b1NpemUiOjAsIkZvcmVncm91bmQiOnsiJGlkIjoiMjM2MiIsIkNvbG9yIjp7IiRpZCI6IjIzNjM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M2NCIsIlRvcCI6MC4wLCJMZWZ0IjowLjAsIlJpZ2h0IjowLjAsIkJvdHRvbSI6MC4wfSwiUGFkZGluZyI6eyIkaWQiOiIyMzY1IiwiVG9wIjowLjAsIkxlZnQiOjAuMCwiUmlnaHQiOjAuMCwiQm90dG9tIjowLjB9LCJCYWNrZ3JvdW5kIjp7IiRpZCI6IjIzNjYiLCJDb2xvciI6eyIkaWQiOiIyMzY3IiwiQSI6MCwiUiI6MjU1LCJHIjoyNTUsIkIiOjI1NX19LCJJc1Zpc2libGUiOnRydWUsIldpZHRoIjowLjAsIkhlaWdodCI6MC4wLCJCb3JkZXJTdHlsZSI6eyIkaWQiOiIyMzY4IiwiTGluZUNvbG9yIjpudWxsLCJMaW5lV2VpZ2h0IjowLjAsIkxpbmVUeXBlIjowLCJQYXJlbnRTdHlsZSI6bnVsbH0sIlBhcmVudFN0eWxlIjpudWxsfSwiRGF0ZVN0eWxlIjp7IiRpZCI6IjIzNjkiLCJGb250U2V0dGluZ3MiOnsiJGlkIjoiMjM3MCIsIkZvbnRTaXplIjoxMCwiRm9udE5hbWUiOiJDYWxpYnJpIiwiSXNCb2xkIjpmYWxzZSwiSXNJdGFsaWMiOmZhbHNlLCJJc1VuZGVybGluZWQiOmZhbHNlLCJQYXJlbnRTdHlsZSI6bnVsbH0sIkF1dG9TaXplIjowLCJGb3JlZ3JvdW5kIjp7IiRpZCI6IjIzNzEiLCJDb2xvciI6eyIkaWQiOiIyMzc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zNzMiLCJUb3AiOjAuMCwiTGVmdCI6MC4wLCJSaWdodCI6MC4wLCJCb3R0b20iOjAuMH0sIlBhZGRpbmciOnsiJGlkIjoiMjM3NCIsIlRvcCI6MC4wLCJMZWZ0IjowLjAsIlJpZ2h0IjowLjAsIkJvdHRvbSI6MC4wfSwiQmFja2dyb3VuZCI6eyIkaWQiOiIyMzc1IiwiQ29sb3IiOnsiJGlkIjoiMjM3NiIsIkEiOjAsIlIiOjI1NSwiRyI6MjU1LCJCIjoyNTV9fSwiSXNWaXNpYmxlIjp0cnVlLCJXaWR0aCI6MC4wLCJIZWlnaHQiOjAuMCwiQm9yZGVyU3R5bGUiOnsiJGlkIjoiMjM3NyIsIkxpbmVDb2xvciI6bnVsbCwiTGluZVdlaWdodCI6MC4wLCJMaW5lVHlwZSI6MCwiUGFyZW50U3R5bGUiOm51bGx9LCJQYXJlbnRTdHlsZSI6bnVsbH0sIkRhdGVGb3JtYXQiOnsiJGlkIjoiMjM3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c5IiwiRm9ybWF0IjowLCJJc1Zpc2libGUiOmZhbHNlLCJMYXN0S25vd25WaXNpYmlsaXR5U3RhdGUiOmZhbHNlfSwiSXNWaXNpYmxlIjp0cnVlLCJWYXJpYW5jZVN0eWxlIjp7IiRpZCI6IjIzODAiLCJUZXh0U3R5bGUiOnsiJGlkIjoiMjM4MSIsIkZvbnRTZXR0aW5ncyI6eyIkaWQiOiIyMzgyIiwiRm9udFNpemUiOjExLCJGb250TmFtZSI6IkNhbGlicmkiLCJJc0JvbGQiOmZhbHNlLCJJc0l0YWxpYyI6ZmFsc2UsIklzVW5kZXJsaW5lZCI6ZmFsc2UsIlBhcmVudFN0eWxlIjpudWxsfSwiQXV0b1NpemUiOjAsIkZvcmVncm91bmQiOnsiJGlkIjoiMjM4MyIsIkNvbG9yIjp7IiRpZCI6IjIzOD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M4NSIsIlRvcCI6MC4wLCJMZWZ0IjowLjAsIlJpZ2h0IjowLjAsIkJvdHRvbSI6MC4wfSwiUGFkZGluZyI6eyIkaWQiOiIyMzg2IiwiVG9wIjowLjAsIkxlZnQiOjAuMCwiUmlnaHQiOjAuMCwiQm90dG9tIjowLjB9LCJCYWNrZ3JvdW5kIjp7IiRpZCI6IjIzODciLCJDb2xvciI6eyIkaWQiOiIyMzg4IiwiQSI6MCwiUiI6MCwiRyI6MCwiQiI6MH19LCJJc1Zpc2libGUiOnRydWUsIldpZHRoIjowLjAsIkhlaWdodCI6MC4wLCJCb3JkZXJTdHlsZSI6eyIkaWQiOiIyMzg5IiwiTGluZUNvbG9yIjpudWxsLCJMaW5lV2VpZ2h0IjowLjAsIkxpbmVUeXBlIjowLCJQYXJlbnRTdHlsZSI6bnVsbH0sIlBhcmVudFN0eWxlIjpudWxsfSwiUGFyZW50U3R5bGUiOm51bGx9LCJQYXJlbnRTdHlsZSI6bnVsbH0sIkluZGV4IjoyMywiU21hcnREdXJhdGlvbkFjdGl2YXRlZCI6ZmFsc2UsIkRhdGVGb3JtYXQiOnsiJHJlZiI6IjIzNzgifSwiV2Vla051bWJlcmluZyI6eyIkaWQiOiIyMzkwIiwiRm9ybWF0IjowLCJJc1Zpc2libGUiOmZhbHNlLCJMYXN0S25vd25WaXNpYmlsaXR5U3RhdGUiOmZhbHNlfSwiQmFzZWxpbmVEYXRhIjp7IiRpZCI6IjIzOTEiLCJTdGFydERhdGUiOiIyMDI1LTA5LTAxVDAwOjAwOjAwWiIsIkVuZERhdGUiOiIyMDI2LTAxLTI5VDIzOjU5OjAwWiJ9LCJJZCI6IjNhMjE5YzMxLTcwMmEtNDNkNS05Y2ZhLTU4MjVjNmRmMzYyZiIsIkltcG9ydElkIjpudWxsLCJUaXRsZSI6IkNhdmU6IE1hbnVmYWN0dXJpbmcgcGhhc2UgKENOUikiLCJOb3RlIjpudWxsLCJIeXBlcmxpbmsiOnsiJGlkIjoiMjM5MiIsIkFkZHJlc3MiOiIiLCJTdWJBZGRyZXNzIjoiIn0sIklzQ2hhbmdlZCI6ZmFsc2UsIklzTmV3IjpmYWxzZX19XSwiX21pbGVzdG9uZXMiOltdLCJJZCI6IjAwMDAwMDAwLTAwMDAtMDAwMC0wMDAwLTAwMDAwMDAwMDAwMCIsIklzU2luZ2xlSXRlbVJvdyI6dHJ1ZX0seyIkaWQiOiIyMzkzIiwiX3Rhc2tzIjpbeyIkaWQiOiIyMzk0IiwiX2F0dGFjaGVkTWlsZXN0b25lcyI6W10sIlRhc2tEZWZpbml0aW9uIjp7IiRpZCI6IjIzOTUiLCJHcm91cE5hbWUiOm51bGwsIlN0YXJ0RGF0ZSI6IjIwMjYtMDEtMzBUMDA6MDA6MDBaIiwiRW5kRGF0ZSI6IjIwMjYtMTAtMDJUMjM6NTk6MDBaIiwiUGVyY2VudGFnZUNvbXBsZXRlIjpudWxsLCJTdHlsZSI6eyIkaWQiOiIyMzk2IiwiU2hhcGUiOjEsIlNoYXBlVGhpY2tuZXNzIjowLCJEdXJhdGlvbkZvcm1hdCI6MCwiSW5jbHVkZU5vbldvcmtpbmdEYXlzSW5EdXJhdGlvbiI6ZmFsc2UsIlBlcmNlbnRhZ2VDb21wbGV0ZVN0eWxlIjp7IiRpZCI6IjIzOTciLCJGb250U2V0dGluZ3MiOnsiJGlkIjoiMjM5OCIsIkZvbnRTaXplIjoxMCwiRm9udE5hbWUiOiJDYWxpYnJpIiwiSXNCb2xkIjpmYWxzZSwiSXNJdGFsaWMiOmZhbHNlLCJJc1VuZGVybGluZWQiOmZhbHNlLCJQYXJlbnRTdHlsZSI6bnVsbH0sIkF1dG9TaXplIjowLCJGb3JlZ3JvdW5kIjp7IiRpZCI6IjIzOTkiLCJDb2xvciI6eyIkaWQiOiIyNDA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0MDEiLCJUb3AiOjAuMCwiTGVmdCI6MC4wLCJSaWdodCI6MC4wLCJCb3R0b20iOjAuMH0sIlBhZGRpbmciOnsiJGlkIjoiMjQwMiIsIlRvcCI6MC4wLCJMZWZ0IjowLjAsIlJpZ2h0IjowLjAsIkJvdHRvbSI6MC4wfSwiQmFja2dyb3VuZCI6eyIkaWQiOiIyNDAzIiwiQ29sb3IiOnsiJGlkIjoiMjQwNCIsIkEiOjg5LCJSIjowLCJHIjowLCJCIjowfX0sIklzVmlzaWJsZSI6dHJ1ZSwiV2lkdGgiOjAuMCwiSGVpZ2h0IjowLjAsIkJvcmRlclN0eWxlIjp7IiRpZCI6IjI0MDUiLCJMaW5lQ29sb3IiOm51bGwsIkxpbmVXZWlnaHQiOjAuMCwiTGluZVR5cGUiOjAsIlBhcmVudFN0eWxlIjpudWxsfSwiUGFyZW50U3R5bGUiOm51bGx9LCJEdXJhdGlvblN0eWxlIjp7IiRpZCI6IjI0MDYiLCJGb250U2V0dGluZ3MiOnsiJGlkIjoiMjQwNyIsIkZvbnRTaXplIjoxMCwiRm9udE5hbWUiOiJDYWxpYnJpIiwiSXNCb2xkIjpmYWxzZSwiSXNJdGFsaWMiOmZhbHNlLCJJc1VuZGVybGluZWQiOmZhbHNlLCJQYXJlbnRTdHlsZSI6bnVsbH0sIkF1dG9TaXplIjowLCJGb3JlZ3JvdW5kIjp7IiRpZCI6IjI0MDgiLCJDb2xvciI6eyIkaWQiOiIyNDA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QxMCIsIlRvcCI6MC4wLCJMZWZ0IjowLjAsIlJpZ2h0IjowLjAsIkJvdHRvbSI6MC4wfSwiUGFkZGluZyI6eyIkaWQiOiIyNDExIiwiVG9wIjowLjAsIkxlZnQiOjAuMCwiUmlnaHQiOjAuMCwiQm90dG9tIjowLjB9LCJCYWNrZ3JvdW5kIjp7IiRpZCI6IjI0MTIiLCJDb2xvciI6eyIkaWQiOiIyNDEzIiwiQSI6MjU1LCJSIjoyMzcsIkciOjEyNSwiQiI6NDl9fSwiSXNWaXNpYmxlIjp0cnVlLCJXaWR0aCI6MC4wLCJIZWlnaHQiOjAuMCwiQm9yZGVyU3R5bGUiOnsiJGlkIjoiMjQxNCIsIkxpbmVDb2xvciI6bnVsbCwiTGluZVdlaWdodCI6MC4wLCJMaW5lVHlwZSI6MCwiUGFyZW50U3R5bGUiOm51bGx9LCJQYXJlbnRTdHlsZSI6bnVsbH0sIkhvcml6b250YWxDb25uZWN0b3JTdHlsZSI6eyIkaWQiOiIyNDE1IiwiTGluZUNvbG9yIjp7IiRpZCI6IjI0MTYiLCIkdHlwZSI6Ik5MUkUuQ29tbW9uLkRvbS5Tb2xpZENvbG9yQnJ1c2gsIE5MUkUuQ29tbW9uIiwiQ29sb3IiOnsiJGlkIjoiMjQxNyIsIkEiOjI1NSwiUiI6MCwiRyI6MCwiQiI6MH19LCJMaW5lV2VpZ2h0IjowLjAsIkxpbmVUeXBlIjowLCJQYXJlbnRTdHlsZSI6bnVsbH0sIlZlcnRpY2FsQ29ubmVjdG9yU3R5bGUiOnsiJGlkIjoiMjQxOCIsIkxpbmVDb2xvciI6eyIkaWQiOiIyNDE5IiwiJHR5cGUiOiJOTFJFLkNvbW1vbi5Eb20uU29saWRDb2xvckJydXNoLCBOTFJFLkNvbW1vbiIsIkNvbG9yIjp7IiRpZCI6IjI0Mj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I0MjEiLCJTaGFwZVN0eWxlIjp7IiRpZCI6IjI0MjIiLCJNYXJnaW4iOnsiJGlkIjoiMjQyMyIsIlRvcCI6MC4wLCJMZWZ0IjowLjAsIlJpZ2h0IjowLjAsIkJvdHRvbSI6MC4wfSwiUGFkZGluZyI6eyIkaWQiOiIyNDI0IiwiVG9wIjowLjAsIkxlZnQiOjAuMCwiUmlnaHQiOjAuMCwiQm90dG9tIjowLjB9LCJCYWNrZ3JvdW5kIjp7IiRpZCI6IjI0MjUiLCJDb2xvciI6eyIkaWQiOiIyNDI2IiwiQSI6MTUzLCJSIjowLCJHIjowLCJCIjowfX0sIklzVmlzaWJsZSI6dHJ1ZSwiV2lkdGgiOjAuMCwiSGVpZ2h0IjowLjAsIkJvcmRlclN0eWxlIjp7IiRpZCI6IjI0MjciLCJMaW5lQ29sb3IiOm51bGwsIkxpbmVXZWlnaHQiOjAuMCwiTGluZVR5cGUiOjAsIlBhcmVudFN0eWxlIjpudWxsfSwiUGFyZW50U3R5bGUiOm51bGx9LCJNYXJnaW4iOnsiJGlkIjoiMjQyOCIsIlRvcCI6MC4wLCJMZWZ0IjowLjAsIlJpZ2h0IjowLjAsIkJvdHRvbSI6MC4wfSwiUGFkZGluZyI6eyIkaWQiOiIyNDI5IiwiVG9wIjowLjAsIkxlZnQiOjAuMCwiUmlnaHQiOjAuMCwiQm90dG9tIjowLjB9LCJCYWNrZ3JvdW5kIjpudWxsLCJJc1Zpc2libGUiOnRydWUsIldpZHRoIjowLjAsIkhlaWdodCI6MC4wLCJCb3JkZXJTdHlsZSI6bnVsbCwiUGFyZW50U3R5bGUiOm51bGx9LCJTaGFwZVN0eWxlIjp7IiRpZCI6IjI0MzAiLCJNYXJnaW4iOnsiJGlkIjoiMjQzMSIsIlRvcCI6MC4wLCJMZWZ0Ijo0LjAsIlJpZ2h0Ijo0LjAsIkJvdHRvbSI6MC4wfSwiUGFkZGluZyI6eyIkaWQiOiIyNDMyIiwiVG9wIjowLjAsIkxlZnQiOjAuMCwiUmlnaHQiOjAuMCwiQm90dG9tIjowLjB9LCJCYWNrZ3JvdW5kIjp7IiRpZCI6IjI0MzMiLCJDb2xvciI6eyIkaWQiOiIyNDM0IiwiQSI6MjU1LCJSIjoyMSwiRyI6OTYsIkIiOjEzMH19LCJJc1Zpc2libGUiOnRydWUsIldpZHRoIjowLjAsIkhlaWdodCI6MTAuMCwiQm9yZGVyU3R5bGUiOnsiJGlkIjoiMjQzNSIsIkxpbmVDb2xvciI6eyIkaWQiOiIyNDM2IiwiJHR5cGUiOiJOTFJFLkNvbW1vbi5Eb20uU29saWRDb2xvckJydXNoLCBOTFJFLkNvbW1vbiIsIkNvbG9yIjp7IiRpZCI6IjI0MzciLCJBIjoyNTUsIlIiOjIzNCwiRyI6MjIsIkIiOjMwfX0sIkxpbmVXZWlnaHQiOjAuMCwiTGluZVR5cGUiOjAsIlBhcmVudFN0eWxlIjpudWxsfSwiUGFyZW50U3R5bGUiOm51bGx9LCJUaXRsZVN0eWxlIjp7IiRpZCI6IjI0MzgiLCJGb250U2V0dGluZ3MiOnsiJGlkIjoiMjQzOSIsIkZvbnRTaXplIjoxMSwiRm9udE5hbWUiOiJDYWxpYnJpIiwiSXNCb2xkIjpmYWxzZSwiSXNJdGFsaWMiOmZhbHNlLCJJc1VuZGVybGluZWQiOmZhbHNlLCJQYXJlbnRTdHlsZSI6bnVsbH0sIkF1dG9TaXplIjowLCJGb3JlZ3JvdW5kIjp7IiRpZCI6IjI0NDAiLCJDb2xvciI6eyIkaWQiOiIyNDQx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0NDIiLCJUb3AiOjAuMCwiTGVmdCI6MC4wLCJSaWdodCI6MC4wLCJCb3R0b20iOjAuMH0sIlBhZGRpbmciOnsiJGlkIjoiMjQ0MyIsIlRvcCI6MC4wLCJMZWZ0IjowLjAsIlJpZ2h0IjowLjAsIkJvdHRvbSI6MC4wfSwiQmFja2dyb3VuZCI6eyIkaWQiOiIyNDQ0IiwiQ29sb3IiOnsiJGlkIjoiMjQ0NSIsIkEiOjAsIlIiOjI1NSwiRyI6MjU1LCJCIjoyNTV9fSwiSXNWaXNpYmxlIjp0cnVlLCJXaWR0aCI6MC4wLCJIZWlnaHQiOjAuMCwiQm9yZGVyU3R5bGUiOnsiJGlkIjoiMjQ0NiIsIkxpbmVDb2xvciI6bnVsbCwiTGluZVdlaWdodCI6MC4wLCJMaW5lVHlwZSI6MCwiUGFyZW50U3R5bGUiOm51bGx9LCJQYXJlbnRTdHlsZSI6bnVsbH0sIkRhdGVTdHlsZSI6eyIkaWQiOiIyNDQ3IiwiRm9udFNldHRpbmdzIjp7IiRpZCI6IjI0NDgiLCJGb250U2l6ZSI6MTAsIkZvbnROYW1lIjoiQ2FsaWJyaSIsIklzQm9sZCI6ZmFsc2UsIklzSXRhbGljIjpmYWxzZSwiSXNVbmRlcmxpbmVkIjpmYWxzZSwiUGFyZW50U3R5bGUiOm51bGx9LCJBdXRvU2l6ZSI6MCwiRm9yZWdyb3VuZCI6eyIkaWQiOiIyNDQ5IiwiQ29sb3IiOnsiJGlkIjoiMjQ1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DUxIiwiVG9wIjowLjAsIkxlZnQiOjAuMCwiUmlnaHQiOjAuMCwiQm90dG9tIjowLjB9LCJQYWRkaW5nIjp7IiRpZCI6IjI0NTIiLCJUb3AiOjAuMCwiTGVmdCI6MC4wLCJSaWdodCI6MC4wLCJCb3R0b20iOjAuMH0sIkJhY2tncm91bmQiOnsiJGlkIjoiMjQ1MyIsIkNvbG9yIjp7IiRpZCI6IjI0NTQiLCJBIjowLCJSIjoyNTUsIkciOjI1NSwiQiI6MjU1fX0sIklzVmlzaWJsZSI6dHJ1ZSwiV2lkdGgiOjAuMCwiSGVpZ2h0IjowLjAsIkJvcmRlclN0eWxlIjp7IiRpZCI6IjI0NTUiLCJMaW5lQ29sb3IiOm51bGwsIkxpbmVXZWlnaHQiOjAuMCwiTGluZVR5cGUiOjAsIlBhcmVudFN0eWxlIjpudWxsfSwiUGFyZW50U3R5bGUiOm51bGx9LCJEYXRlRm9ybWF0Ijp7IiRpZCI6IjI0N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1NyIsIkZvcm1hdCI6MCwiSXNWaXNpYmxlIjpmYWxzZSwiTGFzdEtub3duVmlzaWJpbGl0eVN0YXRlIjpmYWxzZX0sIklzVmlzaWJsZSI6dHJ1ZSwiVmFyaWFuY2VTdHlsZSI6eyIkaWQiOiIyNDU4IiwiVGV4dFN0eWxlIjp7IiRpZCI6IjI0NTkiLCJGb250U2V0dGluZ3MiOnsiJGlkIjoiMjQ2MCIsIkZvbnRTaXplIjoxMSwiRm9udE5hbWUiOiJDYWxpYnJpIiwiSXNCb2xkIjpmYWxzZSwiSXNJdGFsaWMiOmZhbHNlLCJJc1VuZGVybGluZWQiOmZhbHNlLCJQYXJlbnRTdHlsZSI6bnVsbH0sIkF1dG9TaXplIjowLCJGb3JlZ3JvdW5kIjp7IiRpZCI6IjI0NjEiLCJDb2xvciI6eyIkaWQiOiIyNDY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0NjMiLCJUb3AiOjAuMCwiTGVmdCI6MC4wLCJSaWdodCI6MC4wLCJCb3R0b20iOjAuMH0sIlBhZGRpbmciOnsiJGlkIjoiMjQ2NCIsIlRvcCI6MC4wLCJMZWZ0IjowLjAsIlJpZ2h0IjowLjAsIkJvdHRvbSI6MC4wfSwiQmFja2dyb3VuZCI6eyIkaWQiOiIyNDY1IiwiQ29sb3IiOnsiJGlkIjoiMjQ2NiIsIkEiOjAsIlIiOjAsIkciOjAsIkIiOjB9fSwiSXNWaXNpYmxlIjp0cnVlLCJXaWR0aCI6MC4wLCJIZWlnaHQiOjAuMCwiQm9yZGVyU3R5bGUiOnsiJGlkIjoiMjQ2NyIsIkxpbmVDb2xvciI6bnVsbCwiTGluZVdlaWdodCI6MC4wLCJMaW5lVHlwZSI6MCwiUGFyZW50U3R5bGUiOm51bGx9LCJQYXJlbnRTdHlsZSI6bnVsbH0sIlBhcmVudFN0eWxlIjpudWxsfSwiUGFyZW50U3R5bGUiOm51bGx9LCJJbmRleCI6MjQsIlNtYXJ0RHVyYXRpb25BY3RpdmF0ZWQiOmZhbHNlLCJEYXRlRm9ybWF0Ijp7IiRyZWYiOiIyNDU2In0sIldlZWtOdW1iZXJpbmciOnsiJGlkIjoiMjQ2OCIsIkZvcm1hdCI6MCwiSXNWaXNpYmxlIjpmYWxzZSwiTGFzdEtub3duVmlzaWJpbGl0eVN0YXRlIjpmYWxzZX0sIkJhc2VsaW5lRGF0YSI6eyIkaWQiOiIyNDY5IiwiU3RhcnREYXRlIjoiMjAyNi0wMS0zMFQwMDowMDowMFoiLCJFbmREYXRlIjoiMjAyNi0xMC0wMlQyMzo1OTowMFoifSwiSWQiOiI0YWIyNzA1MC1lNTRiLTQ2YTUtYmUxNi1kYWFlMDI3NjQ0YjQiLCJJbXBvcnRJZCI6bnVsbCwiVGl0bGUiOiJDYXZlIGFuZCBWZXNzZWw6IEluc3RhbGxhdGlvbiBwaGFzZSAoQ05SICYgRlpKKSIsIk5vdGUiOm51bGwsIkh5cGVybGluayI6eyIkaWQiOiIyNDcwIiwiQWRkcmVzcyI6IiIsIlN1YkFkZHJlc3MiOiIifSwiSXNDaGFuZ2VkIjpmYWxzZSwiSXNOZXciOmZhbHNlfX1dLCJfbWlsZXN0b25lcyI6W10sIklkIjoiMDAwMDAwMDAtMDAwMC0wMDAwLTAwMDAtMDAwMDAwMDAwMDAwIiwiSXNTaW5nbGVJdGVtUm93Ijp0cnVlfSx7IiRpZCI6IjI0NzEiLCJfdGFza3MiOlt7IiRpZCI6IjI0NzIiLCJfYXR0YWNoZWRNaWxlc3RvbmVzIjpbXSwiVGFza0RlZmluaXRpb24iOnsiJGlkIjoiMjQ3MyIsIkdyb3VwTmFtZSI6bnVsbCwiU3RhcnREYXRlIjoiMjAyNi0xMC0wNVQwMDowMDowMFoiLCJFbmREYXRlIjoiMjAyNi0xMi0xNVQyMzo1OTowMFoiLCJQZXJjZW50YWdlQ29tcGxldGUiOm51bGwsIlN0eWxlIjp7IiRpZCI6IjI0NzQiLCJTaGFwZSI6MSwiU2hhcGVUaGlja25lc3MiOjAsIkR1cmF0aW9uRm9ybWF0IjowLCJJbmNsdWRlTm9uV29ya2luZ0RheXNJbkR1cmF0aW9uIjpmYWxzZSwiUGVyY2VudGFnZUNvbXBsZXRlU3R5bGUiOnsiJGlkIjoiMjQ3NSIsIkZvbnRTZXR0aW5ncyI6eyIkaWQiOiIyNDc2IiwiRm9udFNpemUiOjEwLCJGb250TmFtZSI6IkNhbGlicmkiLCJJc0JvbGQiOmZhbHNlLCJJc0l0YWxpYyI6ZmFsc2UsIklzVW5kZXJsaW5lZCI6ZmFsc2UsIlBhcmVudFN0eWxlIjpudWxsfSwiQXV0b1NpemUiOjAsIkZvcmVncm91bmQiOnsiJGlkIjoiMjQ3NyIsIkNvbG9yIjp7IiRpZCI6IjI0Nz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Q3OSIsIlRvcCI6MC4wLCJMZWZ0IjowLjAsIlJpZ2h0IjowLjAsIkJvdHRvbSI6MC4wfSwiUGFkZGluZyI6eyIkaWQiOiIyNDgwIiwiVG9wIjowLjAsIkxlZnQiOjAuMCwiUmlnaHQiOjAuMCwiQm90dG9tIjowLjB9LCJCYWNrZ3JvdW5kIjp7IiRpZCI6IjI0ODEiLCJDb2xvciI6eyIkaWQiOiIyNDgyIiwiQSI6ODksIlIiOjAsIkciOjAsIkIiOjB9fSwiSXNWaXNpYmxlIjp0cnVlLCJXaWR0aCI6MC4wLCJIZWlnaHQiOjAuMCwiQm9yZGVyU3R5bGUiOnsiJGlkIjoiMjQ4MyIsIkxpbmVDb2xvciI6bnVsbCwiTGluZVdlaWdodCI6MC4wLCJMaW5lVHlwZSI6MCwiUGFyZW50U3R5bGUiOm51bGx9LCJQYXJlbnRTdHlsZSI6bnVsbH0sIkR1cmF0aW9uU3R5bGUiOnsiJGlkIjoiMjQ4NCIsIkZvbnRTZXR0aW5ncyI6eyIkaWQiOiIyNDg1IiwiRm9udFNpemUiOjEwLCJGb250TmFtZSI6IkNhbGlicmkiLCJJc0JvbGQiOmZhbHNlLCJJc0l0YWxpYyI6ZmFsc2UsIklzVW5kZXJsaW5lZCI6ZmFsc2UsIlBhcmVudFN0eWxlIjpudWxsfSwiQXV0b1NpemUiOjAsIkZvcmVncm91bmQiOnsiJGlkIjoiMjQ4NiIsIkNvbG9yIjp7IiRpZCI6IjI0O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Dg4IiwiVG9wIjowLjAsIkxlZnQiOjAuMCwiUmlnaHQiOjAuMCwiQm90dG9tIjowLjB9LCJQYWRkaW5nIjp7IiRpZCI6IjI0ODkiLCJUb3AiOjAuMCwiTGVmdCI6MC4wLCJSaWdodCI6MC4wLCJCb3R0b20iOjAuMH0sIkJhY2tncm91bmQiOnsiJGlkIjoiMjQ5MCIsIkNvbG9yIjp7IiRpZCI6IjI0OTEiLCJBIjoyNTUsIlIiOjIzNywiRyI6MTI1LCJCIjo0OX19LCJJc1Zpc2libGUiOnRydWUsIldpZHRoIjowLjAsIkhlaWdodCI6MC4wLCJCb3JkZXJTdHlsZSI6eyIkaWQiOiIyNDkyIiwiTGluZUNvbG9yIjpudWxsLCJMaW5lV2VpZ2h0IjowLjAsIkxpbmVUeXBlIjowLCJQYXJlbnRTdHlsZSI6bnVsbH0sIlBhcmVudFN0eWxlIjpudWxsfSwiSG9yaXpvbnRhbENvbm5lY3RvclN0eWxlIjp7IiRpZCI6IjI0OTMiLCJMaW5lQ29sb3IiOnsiJGlkIjoiMjQ5NCIsIiR0eXBlIjoiTkxSRS5Db21tb24uRG9tLlNvbGlkQ29sb3JCcnVzaCwgTkxSRS5Db21tb24iLCJDb2xvciI6eyIkaWQiOiIyNDk1IiwiQSI6MjU1LCJSIjowLCJHIjowLCJCIjowfX0sIkxpbmVXZWlnaHQiOjAuMCwiTGluZVR5cGUiOjAsIlBhcmVudFN0eWxlIjpudWxsfSwiVmVydGljYWxDb25uZWN0b3JTdHlsZSI6eyIkaWQiOiIyNDk2IiwiTGluZUNvbG9yIjp7IiRpZCI6IjI0OTciLCIkdHlwZSI6Ik5MUkUuQ29tbW9uLkRvbS5Tb2xpZENvbG9yQnJ1c2gsIE5MUkUuQ29tbW9uIiwiQ29sb3IiOnsiJGlkIjoiMjQ5O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jQ5OSIsIlNoYXBlU3R5bGUiOnsiJGlkIjoiMjUwMCIsIk1hcmdpbiI6eyIkaWQiOiIyNTAxIiwiVG9wIjowLjAsIkxlZnQiOjAuMCwiUmlnaHQiOjAuMCwiQm90dG9tIjowLjB9LCJQYWRkaW5nIjp7IiRpZCI6IjI1MDIiLCJUb3AiOjAuMCwiTGVmdCI6MC4wLCJSaWdodCI6MC4wLCJCb3R0b20iOjAuMH0sIkJhY2tncm91bmQiOnsiJGlkIjoiMjUwMyIsIkNvbG9yIjp7IiRpZCI6IjI1MDQiLCJBIjoxNTMsIlIiOjAsIkciOjAsIkIiOjB9fSwiSXNWaXNpYmxlIjp0cnVlLCJXaWR0aCI6MC4wLCJIZWlnaHQiOjAuMCwiQm9yZGVyU3R5bGUiOnsiJGlkIjoiMjUwNSIsIkxpbmVDb2xvciI6bnVsbCwiTGluZVdlaWdodCI6MC4wLCJMaW5lVHlwZSI6MCwiUGFyZW50U3R5bGUiOm51bGx9LCJQYXJlbnRTdHlsZSI6bnVsbH0sIk1hcmdpbiI6eyIkaWQiOiIyNTA2IiwiVG9wIjowLjAsIkxlZnQiOjAuMCwiUmlnaHQiOjAuMCwiQm90dG9tIjowLjB9LCJQYWRkaW5nIjp7IiRpZCI6IjI1MDciLCJUb3AiOjAuMCwiTGVmdCI6MC4wLCJSaWdodCI6MC4wLCJCb3R0b20iOjAuMH0sIkJhY2tncm91bmQiOm51bGwsIklzVmlzaWJsZSI6dHJ1ZSwiV2lkdGgiOjAuMCwiSGVpZ2h0IjowLjAsIkJvcmRlclN0eWxlIjpudWxsLCJQYXJlbnRTdHlsZSI6bnVsbH0sIlNoYXBlU3R5bGUiOnsiJGlkIjoiMjUwOCIsIk1hcmdpbiI6eyIkaWQiOiIyNTA5IiwiVG9wIjowLjAsIkxlZnQiOjQuMCwiUmlnaHQiOjQuMCwiQm90dG9tIjowLjB9LCJQYWRkaW5nIjp7IiRpZCI6IjI1MTAiLCJUb3AiOjAuMCwiTGVmdCI6MC4wLCJSaWdodCI6MC4wLCJCb3R0b20iOjAuMH0sIkJhY2tncm91bmQiOnsiJGlkIjoiMjUxMSIsIkNvbG9yIjp7IiRpZCI6IjI1MTIiLCJBIjoyNTUsIlIiOjIxLCJHIjo5NiwiQiI6MTMwfX0sIklzVmlzaWJsZSI6dHJ1ZSwiV2lkdGgiOjAuMCwiSGVpZ2h0IjoxMC4wLCJCb3JkZXJTdHlsZSI6eyIkaWQiOiIyNTEzIiwiTGluZUNvbG9yIjp7IiRpZCI6IjI1MTQiLCIkdHlwZSI6Ik5MUkUuQ29tbW9uLkRvbS5Tb2xpZENvbG9yQnJ1c2gsIE5MUkUuQ29tbW9uIiwiQ29sb3IiOnsiJGlkIjoiMjUxNSIsIkEiOjI1NSwiUiI6MjM0LCJHIjoyMiwiQiI6MzB9fSwiTGluZVdlaWdodCI6MC4wLCJMaW5lVHlwZSI6MCwiUGFyZW50U3R5bGUiOm51bGx9LCJQYXJlbnRTdHlsZSI6bnVsbH0sIlRpdGxlU3R5bGUiOnsiJGlkIjoiMjUxNiIsIkZvbnRTZXR0aW5ncyI6eyIkaWQiOiIyNTE3IiwiRm9udFNpemUiOjExLCJGb250TmFtZSI6IkNhbGlicmkiLCJJc0JvbGQiOmZhbHNlLCJJc0l0YWxpYyI6ZmFsc2UsIklzVW5kZXJsaW5lZCI6ZmFsc2UsIlBhcmVudFN0eWxlIjpudWxsfSwiQXV0b1NpemUiOjAsIkZvcmVncm91bmQiOnsiJGlkIjoiMjUxOCIsIkNvbG9yIjp7IiRpZCI6IjI1MTk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UyMCIsIlRvcCI6MC4wLCJMZWZ0IjowLjAsIlJpZ2h0IjowLjAsIkJvdHRvbSI6MC4wfSwiUGFkZGluZyI6eyIkaWQiOiIyNTIxIiwiVG9wIjowLjAsIkxlZnQiOjAuMCwiUmlnaHQiOjAuMCwiQm90dG9tIjowLjB9LCJCYWNrZ3JvdW5kIjp7IiRpZCI6IjI1MjIiLCJDb2xvciI6eyIkaWQiOiIyNTIzIiwiQSI6MCwiUiI6MjU1LCJHIjoyNTUsIkIiOjI1NX19LCJJc1Zpc2libGUiOnRydWUsIldpZHRoIjowLjAsIkhlaWdodCI6MC4wLCJCb3JkZXJTdHlsZSI6eyIkaWQiOiIyNTI0IiwiTGluZUNvbG9yIjpudWxsLCJMaW5lV2VpZ2h0IjowLjAsIkxpbmVUeXBlIjowLCJQYXJlbnRTdHlsZSI6bnVsbH0sIlBhcmVudFN0eWxlIjpudWxsfSwiRGF0ZVN0eWxlIjp7IiRpZCI6IjI1MjUiLCJGb250U2V0dGluZ3MiOnsiJGlkIjoiMjUyNiIsIkZvbnRTaXplIjoxMCwiRm9udE5hbWUiOiJDYWxpYnJpIiwiSXNCb2xkIjpmYWxzZSwiSXNJdGFsaWMiOmZhbHNlLCJJc1VuZGVybGluZWQiOmZhbHNlLCJQYXJlbnRTdHlsZSI6bnVsbH0sIkF1dG9TaXplIjowLCJGb3JlZ3JvdW5kIjp7IiRpZCI6IjI1MjciLCJDb2xvciI6eyIkaWQiOiIyNTI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1MjkiLCJUb3AiOjAuMCwiTGVmdCI6MC4wLCJSaWdodCI6MC4wLCJCb3R0b20iOjAuMH0sIlBhZGRpbmciOnsiJGlkIjoiMjUzMCIsIlRvcCI6MC4wLCJMZWZ0IjowLjAsIlJpZ2h0IjowLjAsIkJvdHRvbSI6MC4wfSwiQmFja2dyb3VuZCI6eyIkaWQiOiIyNTMxIiwiQ29sb3IiOnsiJGlkIjoiMjUzMiIsIkEiOjAsIlIiOjI1NSwiRyI6MjU1LCJCIjoyNTV9fSwiSXNWaXNpYmxlIjp0cnVlLCJXaWR0aCI6MC4wLCJIZWlnaHQiOjAuMCwiQm9yZGVyU3R5bGUiOnsiJGlkIjoiMjUzMyIsIkxpbmVDb2xvciI6bnVsbCwiTGluZVdlaWdodCI6MC4wLCJMaW5lVHlwZSI6MCwiUGFyZW50U3R5bGUiOm51bGx9LCJQYXJlbnRTdHlsZSI6bnVsbH0sIkRhdGVGb3JtYXQiOnsiJGlkIjoiMjUz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1IiwiRm9ybWF0IjowLCJJc1Zpc2libGUiOmZhbHNlLCJMYXN0S25vd25WaXNpYmlsaXR5U3RhdGUiOmZhbHNlfSwiSXNWaXNpYmxlIjp0cnVlLCJWYXJpYW5jZVN0eWxlIjp7IiRpZCI6IjI1MzYiLCJUZXh0U3R5bGUiOnsiJGlkIjoiMjUzNyIsIkZvbnRTZXR0aW5ncyI6eyIkaWQiOiIyNTM4IiwiRm9udFNpemUiOjExLCJGb250TmFtZSI6IkNhbGlicmkiLCJJc0JvbGQiOmZhbHNlLCJJc0l0YWxpYyI6ZmFsc2UsIklzVW5kZXJsaW5lZCI6ZmFsc2UsIlBhcmVudFN0eWxlIjpudWxsfSwiQXV0b1NpemUiOjAsIkZvcmVncm91bmQiOnsiJGlkIjoiMjUzOSIsIkNvbG9yIjp7IiRpZCI6IjI1N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0MSIsIlRvcCI6MC4wLCJMZWZ0IjowLjAsIlJpZ2h0IjowLjAsIkJvdHRvbSI6MC4wfSwiUGFkZGluZyI6eyIkaWQiOiIyNTQyIiwiVG9wIjowLjAsIkxlZnQiOjAuMCwiUmlnaHQiOjAuMCwiQm90dG9tIjowLjB9LCJCYWNrZ3JvdW5kIjp7IiRpZCI6IjI1NDMiLCJDb2xvciI6eyIkaWQiOiIyNTQ0IiwiQSI6MCwiUiI6MCwiRyI6MCwiQiI6MH19LCJJc1Zpc2libGUiOnRydWUsIldpZHRoIjowLjAsIkhlaWdodCI6MC4wLCJCb3JkZXJTdHlsZSI6eyIkaWQiOiIyNTQ1IiwiTGluZUNvbG9yIjpudWxsLCJMaW5lV2VpZ2h0IjowLjAsIkxpbmVUeXBlIjowLCJQYXJlbnRTdHlsZSI6bnVsbH0sIlBhcmVudFN0eWxlIjpudWxsfSwiUGFyZW50U3R5bGUiOm51bGx9LCJQYXJlbnRTdHlsZSI6bnVsbH0sIkluZGV4IjoyNSwiU21hcnREdXJhdGlvbkFjdGl2YXRlZCI6ZmFsc2UsIkRhdGVGb3JtYXQiOnsiJHJlZiI6IjI1MzQifSwiV2Vla051bWJlcmluZyI6eyIkaWQiOiIyNTQ2IiwiRm9ybWF0IjowLCJJc1Zpc2libGUiOmZhbHNlLCJMYXN0S25vd25WaXNpYmlsaXR5U3RhdGUiOmZhbHNlfSwiQmFzZWxpbmVEYXRhIjp7IiRpZCI6IjI1NDciLCJTdGFydERhdGUiOiIyMDI2LTEwLTA1VDAwOjAwOjAwWiIsIkVuZERhdGUiOiIyMDI2LTEyLTE1VDIzOjU5OjAwWiJ9LCJJZCI6IjdiNDFiYTJjLTQyMjctNGY4MC05MzhkLTU1YzBhZDU2NzA3YSIsIkltcG9ydElkIjpudWxsLCJUaXRsZSI6IkNFUCBhbmQgSUNTOiBJbnN0YWxsYXRpb24gYW5kIEVuZXJnaXphdGlvbiAoRVNTKSIsIk5vdGUiOm51bGwsIkh5cGVybGluayI6eyIkaWQiOiIyNTQ4IiwiQWRkcmVzcyI6IiIsIlN1YkFkZHJlc3MiOiIifSwiSXNDaGFuZ2VkIjpmYWxzZSwiSXNOZXciOmZhbHNlfX1dLCJfbWlsZXN0b25lcyI6W10sIklkIjoiMDAwMDAwMDAtMDAwMC0wMDAwLTAwMDAtMDAwMDAwMDAwMDAwIiwiSXNTaW5nbGVJdGVtUm93Ijp0cnVlfSx7IiRpZCI6IjI1NDkiLCJfdGFza3MiOltdLCJfbWlsZXN0b25lcyI6W3siJGlkIjoiMjU1MCIsIklkIjoiMjc5OWVlOGItZWY0Yi00MTM2LTk0YmQtZTcxZmU4NWI2Y2UyIiwiSW5kZXgiOjI2LCJHcm91cElkIjpudWxsLCJUaXRsZSI6IkVuZXJnaXphdGlvbiBpbnN0cnVtZW50IHpvbmUgY29tcGxldGUiLCJEYXRlVGltZSI6IjIwMjYtMTItMTZUMjM6NTk6MDAiLCJQZXJjZW50YWdlQ29tcGxldGUiOm51bGwsIk5vdGUiOm51bGwsIlN0eWxlIjp7IiRpZCI6IjI1NTEiLCJUaXRsZVBvc2l0aW9uIjoiTGVmdCIsIkRhdGVQb3NpdGlvbiI6IlJpZ2h0IiwiVmFyaWFuY2VQb3NpdGlvbiI6IlJpZ2h0IiwiU2hhcGVUeXBlIjoxMywiU2hhcGVTaXplIjowLCJTcGFjaW5nIjo1LCJTaGFwZVN0eWxlIjp7IiRpZCI6IjI1NTIiLCJNYXJnaW4iOnsiJGlkIjoiMjU1MyIsIlRvcCI6MC4wLCJMZWZ0IjowLjAsIlJpZ2h0IjowLjAsIkJvdHRvbSI6MC4wfSwiUGFkZGluZyI6eyIkaWQiOiIyNTU0IiwiVG9wIjowLjAsIkxlZnQiOjAuMCwiUmlnaHQiOjAuMCwiQm90dG9tIjowLjB9LCJCYWNrZ3JvdW5kIjp7IiRpZCI6IjI1NTUiLCJDb2xvciI6eyIkaWQiOiIyNTU2IiwiQSI6MjU1LCJSIjoyMSwiRyI6OTYsIkIiOjEzMH19LCJJc1Zpc2libGUiOnRydWUsIldpZHRoIjoxMi4wLCJIZWlnaHQiOjE0LjAsIkJvcmRlclN0eWxlIjp7IiRpZCI6IjI1NTciLCJMaW5lQ29sb3IiOnsiJGlkIjoiMjU1OCIsIiR0eXBlIjoiTkxSRS5Db21tb24uRG9tLlNvbGlkQ29sb3JCcnVzaCwgTkxSRS5Db21tb24iLCJDb2xvciI6eyIkaWQiOiIyNTU5IiwiQSI6MjU1LCJSIjoyMzQsIkciOjIyLCJCIjozMH19LCJMaW5lV2VpZ2h0IjowLjAsIkxpbmVUeXBlIjowLCJQYXJlbnRTdHlsZSI6bnVsbH0sIlBhcmVudFN0eWxlIjpudWxsfSwiVGl0bGVTdHlsZSI6eyIkaWQiOiIyNTYwIiwiRm9udFNldHRpbmdzIjp7IiRpZCI6IjI1NjEiLCJGb250U2l6ZSI6MTEsIkZvbnROYW1lIjoiQ2FsaWJyaSIsIklzQm9sZCI6ZmFsc2UsIklzSXRhbGljIjpmYWxzZSwiSXNVbmRlcmxpbmVkIjpmYWxzZSwiUGFyZW50U3R5bGUiOm51bGx9LCJBdXRvU2l6ZSI6MCwiRm9yZWdyb3VuZCI6eyIkaWQiOiIyNTYyIiwiQ29sb3IiOnsiJGlkIjoiMjU2M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NTY0IiwiVG9wIjowLjAsIkxlZnQiOjAuMCwiUmlnaHQiOjAuMCwiQm90dG9tIjowLjB9LCJQYWRkaW5nIjp7IiRpZCI6IjI1NjUiLCJUb3AiOjAuMCwiTGVmdCI6MC4wLCJSaWdodCI6MC4wLCJCb3R0b20iOjAuMH0sIkJhY2tncm91bmQiOnsiJGlkIjoiMjU2NiIsIkNvbG9yIjp7IiRpZCI6IjI1NjciLCJBIjowLCJSIjoyNTUsIkciOjI1NSwiQiI6MjU1fX0sIklzVmlzaWJsZSI6dHJ1ZSwiV2lkdGgiOjAuMCwiSGVpZ2h0IjowLjAsIkJvcmRlclN0eWxlIjp7IiRpZCI6IjI1NjgiLCJMaW5lQ29sb3IiOm51bGwsIkxpbmVXZWlnaHQiOjAuMCwiTGluZVR5cGUiOjAsIlBhcmVudFN0eWxlIjpudWxsfSwiUGFyZW50U3R5bGUiOm51bGx9LCJEYXRlU3R5bGUiOnsiJGlkIjoiMjU2OSIsIkZvbnRTZXR0aW5ncyI6eyIkaWQiOiIyNTcwIiwiRm9udFNpemUiOjEwLCJGb250TmFtZSI6IkNhbGlicmkiLCJJc0JvbGQiOmZhbHNlLCJJc0l0YWxpYyI6ZmFsc2UsIklzVW5kZXJsaW5lZCI6ZmFsc2UsIlBhcmVudFN0eWxlIjpudWxsfSwiQXV0b1NpemUiOjAsIkZvcmVncm91bmQiOnsiJGlkIjoiMjU3MSIsIkNvbG9yIjp7IiRpZCI6IjI1Nz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U3MyIsIlRvcCI6MC4wLCJMZWZ0IjowLjAsIlJpZ2h0IjowLjAsIkJvdHRvbSI6MC4wfSwiUGFkZGluZyI6eyIkaWQiOiIyNTc0IiwiVG9wIjowLjAsIkxlZnQiOjAuMCwiUmlnaHQiOjAuMCwiQm90dG9tIjowLjB9LCJCYWNrZ3JvdW5kIjp7IiRpZCI6IjI1NzUiLCJDb2xvciI6eyIkaWQiOiIyNTc2IiwiQSI6MCwiUiI6MjU1LCJHIjoyNTUsIkIiOjI1NX19LCJJc1Zpc2libGUiOnRydWUsIldpZHRoIjowLjAsIkhlaWdodCI6MC4wLCJCb3JkZXJTdHlsZSI6eyIkaWQiOiIyNTc3IiwiTGluZUNvbG9yIjpudWxsLCJMaW5lV2VpZ2h0IjowLjAsIkxpbmVUeXBlIjowLCJQYXJlbnRTdHlsZSI6bnVsbH0sIlBhcmVudFN0eWxlIjpudWxsfSwiRGF0ZUZvcm1hdCI6eyIkaWQiOiIyNT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zkiLCJGb3JtYXQiOjAsIklzVmlzaWJsZSI6ZmFsc2UsIkxhc3RLbm93blZpc2liaWxpdHlTdGF0ZSI6ZmFsc2V9LCJJc1Zpc2libGUiOnRydWUsIlZhcmlhbmNlU3R5bGUiOnsiJGlkIjoiMjU4MCIsIlRleHRTdHlsZSI6eyIkaWQiOiIyNTgxIiwiRm9udFNldHRpbmdzIjp7IiRpZCI6IjI1ODIiLCJGb250U2l6ZSI6MTEsIkZvbnROYW1lIjoiQ2FsaWJyaSIsIklzQm9sZCI6ZmFsc2UsIklzSXRhbGljIjpmYWxzZSwiSXNVbmRlcmxpbmVkIjpmYWxzZSwiUGFyZW50U3R5bGUiOm51bGx9LCJBdXRvU2l6ZSI6MCwiRm9yZWdyb3VuZCI6eyIkaWQiOiIyNTgzIiwiQ29sb3IiOnsiJGlkIjoiMjU4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g1IiwiVG9wIjowLjAsIkxlZnQiOjAuMCwiUmlnaHQiOjAuMCwiQm90dG9tIjowLjB9LCJQYWRkaW5nIjp7IiRpZCI6IjI1ODYiLCJUb3AiOjAuMCwiTGVmdCI6MC4wLCJSaWdodCI6MC4wLCJCb3R0b20iOjAuMH0sIkJhY2tncm91bmQiOnsiJGlkIjoiMjU4NyIsIkNvbG9yIjp7IiRpZCI6IjI1ODgiLCJBIjowLCJSIjowLCJHIjowLCJCIjowfX0sIklzVmlzaWJsZSI6ZmFsc2UsIldpZHRoIjowLjAsIkhlaWdodCI6MC4wLCJCb3JkZXJTdHlsZSI6eyIkaWQiOiIyNTg5IiwiTGluZUNvbG9yIjpudWxsLCJMaW5lV2VpZ2h0IjowLjAsIkxpbmVUeXBlIjowLCJQYXJlbnRTdHlsZSI6bnVsbH0sIlBhcmVudFN0eWxlIjpudWxsfSwiUGFyZW50U3R5bGUiOm51bGx9LCJQYXJlbnRTdHlsZSI6bnVsbH0sIkh5cGVybGluayI6bnVsbCwiQmFzZWxpbmVEYXRhIjp7IiRpZCI6IjI1OTAiLCJEYXRlIjoiMjAyNi0xMi0xNlQyMzo1OTowMCJ9LCJJbXBvcnRJZCI6IiJ9XSwiSWQiOiIwMDAwMDAwMC0wMDAwLTAwMDAtMDAwMC0wMDAwMDAwMDAwMDAiLCJJc1NpbmdsZUl0ZW1Sb3ciOnRydWV9LHsiJGlkIjoiMjU5MSIsIl90YXNrcyI6W3siJGlkIjoiMjU5MiIsIl9hdHRhY2hlZE1pbGVzdG9uZXMiOltdLCJUYXNrRGVmaW5pdGlvbiI6eyIkaWQiOiIyNTkzIiwiR3JvdXBOYW1lIjpudWxsLCJTdGFydERhdGUiOiIyMDI2LTEyLTE2VDIzOjU5OjAwWiIsIkVuZERhdGUiOiIyMDI3LTAzLTAyVDIzOjU5OjAwWiIsIlBlcmNlbnRhZ2VDb21wbGV0ZSI6bnVsbCwiU3R5bGUiOnsiJGlkIjoiMjU5NCIsIlNoYXBlIjoxLCJTaGFwZVRoaWNrbmVzcyI6MCwiRHVyYXRpb25Gb3JtYXQiOjAsIkluY2x1ZGVOb25Xb3JraW5nRGF5c0luRHVyYXRpb24iOmZhbHNlLCJQZXJjZW50YWdlQ29tcGxldGVTdHlsZSI6eyIkaWQiOiIyNTk1IiwiRm9udFNldHRpbmdzIjp7IiRpZCI6IjI1OTYiLCJGb250U2l6ZSI6MTAsIkZvbnROYW1lIjoiQ2FsaWJyaSIsIklzQm9sZCI6ZmFsc2UsIklzSXRhbGljIjpmYWxzZSwiSXNVbmRlcmxpbmVkIjpmYWxzZSwiUGFyZW50U3R5bGUiOm51bGx9LCJBdXRvU2l6ZSI6MCwiRm9yZWdyb3VuZCI6eyIkaWQiOiIyNTk3IiwiQ29sb3IiOnsiJGlkIjoiMjU5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Tk5IiwiVG9wIjowLjAsIkxlZnQiOjAuMCwiUmlnaHQiOjAuMCwiQm90dG9tIjowLjB9LCJQYWRkaW5nIjp7IiRpZCI6IjI2MDAiLCJUb3AiOjAuMCwiTGVmdCI6MC4wLCJSaWdodCI6MC4wLCJCb3R0b20iOjAuMH0sIkJhY2tncm91bmQiOnsiJGlkIjoiMjYwMSIsIkNvbG9yIjp7IiRpZCI6IjI2MDIiLCJBIjo4OSwiUiI6MCwiRyI6MCwiQiI6MH19LCJJc1Zpc2libGUiOnRydWUsIldpZHRoIjowLjAsIkhlaWdodCI6MC4wLCJCb3JkZXJTdHlsZSI6eyIkaWQiOiIyNjAzIiwiTGluZUNvbG9yIjpudWxsLCJMaW5lV2VpZ2h0IjowLjAsIkxpbmVUeXBlIjowLCJQYXJlbnRTdHlsZSI6bnVsbH0sIlBhcmVudFN0eWxlIjpudWxsfSwiRHVyYXRpb25TdHlsZSI6eyIkaWQiOiIyNjA0IiwiRm9udFNldHRpbmdzIjp7IiRpZCI6IjI2MDUiLCJGb250U2l6ZSI6MTAsIkZvbnROYW1lIjoiQ2FsaWJyaSIsIklzQm9sZCI6ZmFsc2UsIklzSXRhbGljIjpmYWxzZSwiSXNVbmRlcmxpbmVkIjpmYWxzZSwiUGFyZW50U3R5bGUiOm51bGx9LCJBdXRvU2l6ZSI6MCwiRm9yZWdyb3VuZCI6eyIkaWQiOiIyNjA2IiwiQ29sb3IiOnsiJGlkIjoiMjYw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2MDgiLCJUb3AiOjAuMCwiTGVmdCI6MC4wLCJSaWdodCI6MC4wLCJCb3R0b20iOjAuMH0sIlBhZGRpbmciOnsiJGlkIjoiMjYwOSIsIlRvcCI6MC4wLCJMZWZ0IjowLjAsIlJpZ2h0IjowLjAsIkJvdHRvbSI6MC4wfSwiQmFja2dyb3VuZCI6eyIkaWQiOiIyNjEwIiwiQ29sb3IiOnsiJGlkIjoiMjYxMSIsIkEiOjI1NSwiUiI6MjM3LCJHIjoxMjUsIkIiOjQ5fX0sIklzVmlzaWJsZSI6dHJ1ZSwiV2lkdGgiOjAuMCwiSGVpZ2h0IjowLjAsIkJvcmRlclN0eWxlIjp7IiRpZCI6IjI2MTIiLCJMaW5lQ29sb3IiOm51bGwsIkxpbmVXZWlnaHQiOjAuMCwiTGluZVR5cGUiOjAsIlBhcmVudFN0eWxlIjpudWxsfSwiUGFyZW50U3R5bGUiOm51bGx9LCJIb3Jpem9udGFsQ29ubmVjdG9yU3R5bGUiOnsiJGlkIjoiMjYxMyIsIkxpbmVDb2xvciI6eyIkaWQiOiIyNjE0IiwiJHR5cGUiOiJOTFJFLkNvbW1vbi5Eb20uU29saWRDb2xvckJydXNoLCBOTFJFLkNvbW1vbiIsIkNvbG9yIjp7IiRpZCI6IjI2MTUiLCJBIjoyNTUsIlIiOjAsIkciOjAsIkIiOjB9fSwiTGluZVdlaWdodCI6MC4wLCJMaW5lVHlwZSI6MCwiUGFyZW50U3R5bGUiOm51bGx9LCJWZXJ0aWNhbENvbm5lY3RvclN0eWxlIjp7IiRpZCI6IjI2MTYiLCJMaW5lQ29sb3IiOnsiJGlkIjoiMjYxNyIsIiR0eXBlIjoiTkxSRS5Db21tb24uRG9tLlNvbGlkQ29sb3JCcnVzaCwgTkxSRS5Db21tb24iLCJDb2xvciI6eyIkaWQiOiIyNjE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yNjE5IiwiU2hhcGVTdHlsZSI6eyIkaWQiOiIyNjIwIiwiTWFyZ2luIjp7IiRpZCI6IjI2MjEiLCJUb3AiOjAuMCwiTGVmdCI6MC4wLCJSaWdodCI6MC4wLCJCb3R0b20iOjAuMH0sIlBhZGRpbmciOnsiJGlkIjoiMjYyMiIsIlRvcCI6MC4wLCJMZWZ0IjowLjAsIlJpZ2h0IjowLjAsIkJvdHRvbSI6MC4wfSwiQmFja2dyb3VuZCI6eyIkaWQiOiIyNjIzIiwiQ29sb3IiOnsiJGlkIjoiMjYyNCIsIkEiOjE1MywiUiI6MCwiRyI6MCwiQiI6MH19LCJJc1Zpc2libGUiOnRydWUsIldpZHRoIjowLjAsIkhlaWdodCI6MC4wLCJCb3JkZXJTdHlsZSI6eyIkaWQiOiIyNjI1IiwiTGluZUNvbG9yIjpudWxsLCJMaW5lV2VpZ2h0IjowLjAsIkxpbmVUeXBlIjowLCJQYXJlbnRTdHlsZSI6bnVsbH0sIlBhcmVudFN0eWxlIjpudWxsfSwiTWFyZ2luIjp7IiRpZCI6IjI2MjYiLCJUb3AiOjAuMCwiTGVmdCI6MC4wLCJSaWdodCI6MC4wLCJCb3R0b20iOjAuMH0sIlBhZGRpbmciOnsiJGlkIjoiMjYyNyIsIlRvcCI6MC4wLCJMZWZ0IjowLjAsIlJpZ2h0IjowLjAsIkJvdHRvbSI6MC4wfSwiQmFja2dyb3VuZCI6bnVsbCwiSXNWaXNpYmxlIjp0cnVlLCJXaWR0aCI6MC4wLCJIZWlnaHQiOjAuMCwiQm9yZGVyU3R5bGUiOm51bGwsIlBhcmVudFN0eWxlIjpudWxsfSwiU2hhcGVTdHlsZSI6eyIkaWQiOiIyNjI4IiwiTWFyZ2luIjp7IiRpZCI6IjI2MjkiLCJUb3AiOjAuMCwiTGVmdCI6NC4wLCJSaWdodCI6NC4wLCJCb3R0b20iOjAuMH0sIlBhZGRpbmciOnsiJGlkIjoiMjYzMCIsIlRvcCI6MC4wLCJMZWZ0IjowLjAsIlJpZ2h0IjowLjAsIkJvdHRvbSI6MC4wfSwiQmFja2dyb3VuZCI6eyIkaWQiOiIyNjMxIiwiQ29sb3IiOnsiJGlkIjoiMjYzMiIsIkEiOjI1NSwiUiI6MjEsIkciOjk2LCJCIjoxMzB9fSwiSXNWaXNpYmxlIjp0cnVlLCJXaWR0aCI6MC4wLCJIZWlnaHQiOjEwLjAsIkJvcmRlclN0eWxlIjp7IiRpZCI6IjI2MzMiLCJMaW5lQ29sb3IiOnsiJGlkIjoiMjYzNCIsIiR0eXBlIjoiTkxSRS5Db21tb24uRG9tLlNvbGlkQ29sb3JCcnVzaCwgTkxSRS5Db21tb24iLCJDb2xvciI6eyIkaWQiOiIyNjM1IiwiQSI6MjU1LCJSIjoyMzQsIkciOjIyLCJCIjozMH19LCJMaW5lV2VpZ2h0IjowLjAsIkxpbmVUeXBlIjowLCJQYXJlbnRTdHlsZSI6bnVsbH0sIlBhcmVudFN0eWxlIjpudWxsfSwiVGl0bGVTdHlsZSI6eyIkaWQiOiIyNjM2IiwiRm9udFNldHRpbmdzIjp7IiRpZCI6IjI2MzciLCJGb250U2l6ZSI6MTEsIkZvbnROYW1lIjoiQ2FsaWJyaSIsIklzQm9sZCI6ZmFsc2UsIklzSXRhbGljIjpmYWxzZSwiSXNVbmRlcmxpbmVkIjpmYWxzZSwiUGFyZW50U3R5bGUiOm51bGx9LCJBdXRvU2l6ZSI6MCwiRm9yZWdyb3VuZCI6eyIkaWQiOiIyNjM4IiwiQ29sb3IiOnsiJGlkIjoiMjYzO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yNjQwIiwiVG9wIjowLjAsIkxlZnQiOjAuMCwiUmlnaHQiOjAuMCwiQm90dG9tIjowLjB9LCJQYWRkaW5nIjp7IiRpZCI6IjI2NDEiLCJUb3AiOjAuMCwiTGVmdCI6MC4wLCJSaWdodCI6MC4wLCJCb3R0b20iOjAuMH0sIkJhY2tncm91bmQiOnsiJGlkIjoiMjY0MiIsIkNvbG9yIjp7IiRpZCI6IjI2NDMiLCJBIjowLCJSIjoyNTUsIkciOjI1NSwiQiI6MjU1fX0sIklzVmlzaWJsZSI6dHJ1ZSwiV2lkdGgiOjAuMCwiSGVpZ2h0IjowLjAsIkJvcmRlclN0eWxlIjp7IiRpZCI6IjI2NDQiLCJMaW5lQ29sb3IiOm51bGwsIkxpbmVXZWlnaHQiOjAuMCwiTGluZVR5cGUiOjAsIlBhcmVudFN0eWxlIjpudWxsfSwiUGFyZW50U3R5bGUiOm51bGx9LCJEYXRlU3R5bGUiOnsiJGlkIjoiMjY0NSIsIkZvbnRTZXR0aW5ncyI6eyIkaWQiOiIyNjQ2IiwiRm9udFNpemUiOjEwLCJGb250TmFtZSI6IkNhbGlicmkiLCJJc0JvbGQiOmZhbHNlLCJJc0l0YWxpYyI6ZmFsc2UsIklzVW5kZXJsaW5lZCI6ZmFsc2UsIlBhcmVudFN0eWxlIjpudWxsfSwiQXV0b1NpemUiOjAsIkZvcmVncm91bmQiOnsiJGlkIjoiMjY0NyIsIkNvbG9yIjp7IiRpZCI6IjI2ND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Y0OSIsIlRvcCI6MC4wLCJMZWZ0IjowLjAsIlJpZ2h0IjowLjAsIkJvdHRvbSI6MC4wfSwiUGFkZGluZyI6eyIkaWQiOiIyNjUwIiwiVG9wIjowLjAsIkxlZnQiOjAuMCwiUmlnaHQiOjAuMCwiQm90dG9tIjowLjB9LCJCYWNrZ3JvdW5kIjp7IiRpZCI6IjI2NTEiLCJDb2xvciI6eyIkaWQiOiIyNjUyIiwiQSI6MCwiUiI6MjU1LCJHIjoyNTUsIkIiOjI1NX19LCJJc1Zpc2libGUiOnRydWUsIldpZHRoIjowLjAsIkhlaWdodCI6MC4wLCJCb3JkZXJTdHlsZSI6eyIkaWQiOiIyNjUzIiwiTGluZUNvbG9yIjpudWxsLCJMaW5lV2VpZ2h0IjowLjAsIkxpbmVUeXBlIjowLCJQYXJlbnRTdHlsZSI6bnVsbH0sIlBhcmVudFN0eWxlIjpudWxsfSwiRGF0ZUZvcm1hdCI6eyIkaWQiOiIyNjU0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NTUiLCJGb3JtYXQiOjAsIklzVmlzaWJsZSI6ZmFsc2UsIkxhc3RLbm93blZpc2liaWxpdHlTdGF0ZSI6ZmFsc2V9LCJJc1Zpc2libGUiOnRydWUsIlZhcmlhbmNlU3R5bGUiOnsiJGlkIjoiMjY1NiIsIlRleHRTdHlsZSI6eyIkaWQiOiIyNjU3IiwiRm9udFNldHRpbmdzIjp7IiRpZCI6IjI2NTgiLCJGb250U2l6ZSI6MTEsIkZvbnROYW1lIjoiQ2FsaWJyaSIsIklzQm9sZCI6ZmFsc2UsIklzSXRhbGljIjpmYWxzZSwiSXNVbmRlcmxpbmVkIjpmYWxzZSwiUGFyZW50U3R5bGUiOm51bGx9LCJBdXRvU2l6ZSI6MCwiRm9yZWdyb3VuZCI6eyIkaWQiOiIyNjU5IiwiQ29sb3IiOnsiJGlkIjoiMjY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YxIiwiVG9wIjowLjAsIkxlZnQiOjAuMCwiUmlnaHQiOjAuMCwiQm90dG9tIjowLjB9LCJQYWRkaW5nIjp7IiRpZCI6IjI2NjIiLCJUb3AiOjAuMCwiTGVmdCI6MC4wLCJSaWdodCI6MC4wLCJCb3R0b20iOjAuMH0sIkJhY2tncm91bmQiOnsiJGlkIjoiMjY2MyIsIkNvbG9yIjp7IiRpZCI6IjI2NjQiLCJBIjowLCJSIjowLCJHIjowLCJCIjowfX0sIklzVmlzaWJsZSI6dHJ1ZSwiV2lkdGgiOjAuMCwiSGVpZ2h0IjowLjAsIkJvcmRlclN0eWxlIjp7IiRpZCI6IjI2NjUiLCJMaW5lQ29sb3IiOm51bGwsIkxpbmVXZWlnaHQiOjAuMCwiTGluZVR5cGUiOjAsIlBhcmVudFN0eWxlIjpudWxsfSwiUGFyZW50U3R5bGUiOm51bGx9LCJQYXJlbnRTdHlsZSI6bnVsbH0sIlBhcmVudFN0eWxlIjpudWxsfSwiSW5kZXgiOjI3LCJTbWFydER1cmF0aW9uQWN0aXZhdGVkIjpmYWxzZSwiRGF0ZUZvcm1hdCI6eyIkcmVmIjoiMjY1NCJ9LCJXZWVrTnVtYmVyaW5nIjp7IiRpZCI6IjI2NjYiLCJGb3JtYXQiOjAsIklzVmlzaWJsZSI6ZmFsc2UsIkxhc3RLbm93blZpc2liaWxpdHlTdGF0ZSI6ZmFsc2V9LCJCYXNlbGluZURhdGEiOnsiJGlkIjoiMjY2NyIsIlN0YXJ0RGF0ZSI6IjIwMjYtMTItMTZUMjM6NTk6MDBaIiwiRW5kRGF0ZSI6IjIwMjctMDMtMDJUMjM6NTk6MDBaIn0sIklkIjoiOTdjODUxZDEtZjM4MS00Njk2LThkZWEtMGRjZGM5OTA5MDUwIiwiSW1wb3J0SWQiOiIiLCJUaXRsZSI6Ik1DQTogQ29tbWlzc2lvbmluZyBwaGFzZSBmb3Igc3ViLXN5c3RlbSAiLCJOb3RlIjpudWxsLCJIeXBlcmxpbmsiOnsiJGlkIjoiMjY2OCIsIkFkZHJlc3MiOiIiLCJTdWJBZGRyZXNzIjoiIn0sIklzQ2hhbmdlZCI6ZmFsc2UsIklzTmV3IjpmYWxzZX19XSwiX21pbGVzdG9uZXMiOltdLCJJZCI6IjAwMDAwMDAwLTAwMDAtMDAwMC0wMDAwLTAwMDAwMDAwMDAwMCIsIklzU2luZ2xlSXRlbVJvdyI6dHJ1ZX1dLCJJbmRleCI6MjIsIklkIjoiNGNhZjA3YzItYTI2Mi00NTRlLWExYWUtMDg2OWZlZTZhYmZjIiwiSGVhZGVyVGV4dCI6bnVsbCwiSXNEZWZhdWx0Ijp0cnVlLCJTdHlsZSI6eyIkaWQiOiIyNjY5IiwiSGVhZGVyU3R5bGUiOnsiJGlkIjoiMjY3MCIsIlRleHRTdHlsZSI6eyIkaWQiOiIyNjcxIiwiRm9udFNldHRpbmdzIjp7IiRpZCI6IjI2NzIiLCJGb250U2l6ZSI6MTEsIkZvbnROYW1lIjoiQ2FsaWJyaSIsIklzQm9sZCI6ZmFsc2UsIklzSXRhbGljIjpmYWxzZSwiSXNVbmRlcmxpbmVkIjpmYWxzZSwiUGFyZW50U3R5bGUiOm51bGx9LCJBdXRvU2l6ZSI6MiwiRm9yZWdyb3VuZCI6eyIkaWQiOiIyNjczIiwiQ29sb3IiOnsiJGlkIjoiMjY3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NzUiLCJUb3AiOjAuMCwiTGVmdCI6MC4wLCJSaWdodCI6MC4wLCJCb3R0b20iOjAuMH0sIlBhZGRpbmciOnsiJGlkIjoiMjY3NiIsIlRvcCI6MC4wLCJMZWZ0IjowLjAsIlJpZ2h0IjowLjAsIkJvdHRvbSI6MC4wfSwiQmFja2dyb3VuZCI6eyIkaWQiOiIyNjc3IiwiQ29sb3IiOnsiJGlkIjoiMjY3OCIsIkEiOjI1NSwiUiI6MCwiRyI6MCwiQiI6MH19LCJJc1Zpc2libGUiOnRydWUsIldpZHRoIjowLjAsIkhlaWdodCI6MC4wLCJCb3JkZXJTdHlsZSI6bnVsbCwiUGFyZW50U3R5bGUiOm51bGx9LCJSZWN0YW5nbGVTdHlsZSI6eyIkaWQiOiIyNjc5IiwiTWFyZ2luIjp7IiRpZCI6IjI2ODAiLCJUb3AiOjAuMCwiTGVmdCI6MC4wLCJSaWdodCI6MC4wLCJCb3R0b20iOjAuMH0sIlBhZGRpbmciOnsiJGlkIjoiMjY4MSIsIlRvcCI6MC4wLCJMZWZ0IjowLjAsIlJpZ2h0IjowLjAsIkJvdHRvbSI6MC4wfSwiQmFja2dyb3VuZCI6eyIkaWQiOiIyNjgyIiwiQ29sb3IiOnsiJGlkIjoiMjY4MyIsIkEiOjEyNywiUiI6MTUsIkciOjE1OCwiQiI6MjEzfX0sIklzVmlzaWJsZSI6dHJ1ZSwiV2lkdGgiOjAuMCwiSGVpZ2h0IjowLjAsIkJvcmRlclN0eWxlIjp7IiRpZCI6IjI2ODQiLCJMaW5lQ29sb3IiOnsiJGlkIjoiMjY4NSIsIiR0eXBlIjoiTkxSRS5Db21tb24uRG9tLlNvbGlkQ29sb3JCcnVzaCwgTkxSRS5Db21tb24iLCJDb2xvciI6eyIkaWQiOiIyNjg2IiwiQSI6MjU1LCJSIjoyNTUsIkciOjAsIkIiOjB9fSwiTGluZVdlaWdodCI6MC4wLCJMaW5lVHlwZSI6MCwiUGFyZW50U3R5bGUiOm51bGx9LCJQYXJlbnRTdHlsZSI6bnVsbH0sIk1hcmdpbiI6eyIkaWQiOiIyNjg3IiwiVG9wIjowLjAsIkxlZnQiOjAuMCwiUmlnaHQiOjAuMCwiQm90dG9tIjowLjB9LCJQYWRkaW5nIjp7IiRpZCI6IjI2ODgiLCJUb3AiOjAuMCwiTGVmdCI6MC4wLCJSaWdodCI6MC4wLCJCb3R0b20iOjAuMH0sIkJhY2tncm91bmQiOm51bGwsIklzVmlzaWJsZSI6dHJ1ZSwiV2lkdGgiOjAuMCwiSGVpZ2h0IjowLjAsIkJvcmRlclN0eWxlIjpudWxsLCJQYXJlbnRTdHlsZSI6bnVsbH0sIkJhY2tncm91bmRTdHlsZSI6eyIkaWQiOiIyNjg5IiwiTWFyZ2luIjp7IiRpZCI6IjI2OTAiLCJUb3AiOjAuMCwiTGVmdCI6MC4wLCJSaWdodCI6MC4wLCJCb3R0b20iOjAuMH0sIlBhZGRpbmciOnsiJGlkIjoiMjY5MSIsIlRvcCI6MC4wLCJMZWZ0IjowLjAsIlJpZ2h0IjowLjAsIkJvdHRvbSI6MC4wfSwiQmFja2dyb3VuZCI6eyIkaWQiOiIyNjkyIiwiQ29sb3IiOnsiJGlkIjoiMjY5MyIsIkEiOjUxLCJSIjoyMDAsIkciOjIwMCwiQiI6MjAwfX0sIklzVmlzaWJsZSI6dHJ1ZSwiV2lkdGgiOjAuMCwiSGVpZ2h0IjowLjAsIkJvcmRlclN0eWxlIjp7IiRpZCI6IjI2OTQiLCJMaW5lQ29sb3IiOnsiJGlkIjoiMjY5NSIsIiR0eXBlIjoiTkxSRS5Db21tb24uRG9tLlNvbGlkQ29sb3JCcnVzaCwgTkxSRS5Db21tb24iLCJDb2xvciI6eyIkaWQiOiIyNjk2IiwiQSI6MjU1LCJSIjoyMzQsIkciOjIyLCJCIjozMH19LCJMaW5lV2VpZ2h0IjowLjAsIkxpbmVUeXBlIjowLCJQYXJlbnRTdHlsZSI6bnVsbH0sIlBhcmVudFN0eWxlIjpudWxsfSwiTWFyZ2luIjp7IiRpZCI6IjI2OTciLCJUb3AiOjAuMCwiTGVmdCI6MC4wLCJSaWdodCI6MC4wLCJCb3R0b20iOjAuMH0sIlBhZGRpbmciOnsiJGlkIjoiMjY5OCIsIlRvcCI6MC4wLCJMZWZ0IjowLjAsIlJpZ2h0IjowLjAsIkJvdHRvbSI6MC4wfSwiSXNWaXNpYmxlIjp0cnVlLCJXaWR0aCI6MC4wLCJIZWlnaHQiOjAuMCwiQm9yZGVyU3R5bGUiOnsiJGlkIjoiMjY5OSIsIkxpbmVDb2xvciI6bnVsbCwiTGluZVdlaWdodCI6MC4wLCJMaW5lVHlwZSI6MCwiUGFyZW50U3R5bGUiOm51bGx9LCJQYXJlbnRTdHlsZSI6bnVsbH19XSwiSWQiOiJmYTQyZDYzZC1hYWEwLTQ3ZGYtOTYwOS02NTQ2NDlhOGQyOTgiLCJJbmRleCI6MjIsIkhlYWRlclRleHQiOiJOby4gMyAtIENyaXRpY2FsIFBhdGggQ2F2ZSBccihkYXlzIFRGKSIsIlN0eWxlIjp7IiRpZCI6IjI3MDAiLCJTdHlsZUlkIjoiMDcwMmRlYTgtYzExNC00ZDcxLWJlNDAtY2QzMDYyYzQ2OTcwIiwiSGVhZGVyU3R5bGUiOnsiJGlkIjoiMjcwMSIsIlRleHRJc1ZlcnRpY2FsIjpmYWxzZSwiVGV4dFN0eWxlIjp7IiRpZCI6IjI3MDIiLCJGb250U2V0dGluZ3MiOnsiJGlkIjoiMjcwMyIsIkZvbnRTaXplIjoxMSwiRm9udE5hbWUiOiJDYWxpYnJpIiwiSXNCb2xkIjpmYWxzZSwiSXNJdGFsaWMiOmZhbHNlLCJJc1VuZGVybGluZWQiOmZhbHNlLCJQYXJlbnRTdHlsZSI6bnVsbH0sIkF1dG9TaXplIjoyLCJGb3JlZ3JvdW5kIjp7IiRpZCI6IjI3MDQiLCJDb2xvciI6eyIkaWQiOiIyNzA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cwNiIsIlRvcCI6MC4wLCJMZWZ0IjowLjAsIlJpZ2h0IjowLjAsIkJvdHRvbSI6MC4wfSwiUGFkZGluZyI6eyIkaWQiOiIyNzA3IiwiVG9wIjowLjAsIkxlZnQiOjAuMCwiUmlnaHQiOjAuMCwiQm90dG9tIjowLjB9LCJCYWNrZ3JvdW5kIjp7IiRpZCI6IjI3MDgiLCJDb2xvciI6eyIkaWQiOiIyNzA5IiwiQSI6MjU1LCJSIjoyNTUsIkciOjI1NSwiQiI6MjU1fX0sIklzVmlzaWJsZSI6dHJ1ZSwiV2lkdGgiOjAuMCwiSGVpZ2h0IjowLjAsIkJvcmRlclN0eWxlIjpudWxsLCJQYXJlbnRTdHlsZSI6bnVsbH0sIlJlY3RhbmdsZVN0eWxlIjp7IiRpZCI6IjI3MTAiLCJNYXJnaW4iOnsiJGlkIjoiMjcxMSIsIlRvcCI6MC4wLCJMZWZ0IjowLjAsIlJpZ2h0IjowLjAsIkJvdHRvbSI6MC4wfSwiUGFkZGluZyI6eyIkaWQiOiIyNzEyIiwiVG9wIjowLjAsIkxlZnQiOjAuMCwiUmlnaHQiOjAuMCwiQm90dG9tIjowLjB9LCJCYWNrZ3JvdW5kIjp7IiRpZCI6IjI3MTMiLCJDb2xvciI6eyIkaWQiOiIyNzE0IiwiQSI6MjU1LCJSIjoyMSwiRyI6OTYsIkIiOjEzMH19LCJJc1Zpc2libGUiOnRydWUsIldpZHRoIjowLjAsIkhlaWdodCI6MC4wLCJCb3JkZXJTdHlsZSI6eyIkaWQiOiIyNzE1IiwiTGluZUNvbG9yIjp7IiRpZCI6IjI3MTYiLCIkdHlwZSI6Ik5MUkUuQ29tbW9uLkRvbS5Tb2xpZENvbG9yQnJ1c2gsIE5MUkUuQ29tbW9uIiwiQ29sb3IiOnsiJGlkIjoiMjcxNyIsIkEiOjI1NSwiUiI6MjU1LCJHIjoyNTUsIkIiOjI1NX19LCJMaW5lV2VpZ2h0IjowLjAsIkxpbmVUeXBlIjowLCJQYXJlbnRTdHlsZSI6bnVsbH0sIlBhcmVudFN0eWxlIjpudWxsfSwiTWFyZ2luIjp7IiRpZCI6IjI3MTgiLCJUb3AiOjAuMCwiTGVmdCI6MC4wLCJSaWdodCI6MC4wLCJCb3R0b20iOjAuMH0sIlBhZGRpbmciOnsiJGlkIjoiMjcxOSIsIlRvcCI6MC4wLCJMZWZ0IjowLjAsIlJpZ2h0IjowLjAsIkJvdHRvbSI6MC4wfSwiQmFja2dyb3VuZCI6bnVsbCwiSXNWaXNpYmxlIjp0cnVlLCJXaWR0aCI6MC4wLCJIZWlnaHQiOjAuMCwiQm9yZGVyU3R5bGUiOm51bGwsIlBhcmVudFN0eWxlIjpudWxsfSwiQmFja2dyb3VuZFN0eWxlIjp7IiRpZCI6IjI3MjAiLCJNYXJnaW4iOnsiJGlkIjoiMjcyMSIsIlRvcCI6MC4wLCJMZWZ0IjowLjAsIlJpZ2h0IjowLjAsIkJvdHRvbSI6MC4wfSwiUGFkZGluZyI6eyIkaWQiOiIyNzIyIiwiVG9wIjowLjAsIkxlZnQiOjAuMCwiUmlnaHQiOjAuMCwiQm90dG9tIjowLjB9LCJCYWNrZ3JvdW5kIjp7IiRpZCI6IjI3MjMiLCJDb2xvciI6eyIkaWQiOiIyNzI0IiwiQSI6NTEsIlIiOjIwMCwiRyI6MjAwLCJCIjoyMDB9fSwiSXNWaXNpYmxlIjp0cnVlLCJXaWR0aCI6MC4wLCJIZWlnaHQiOjAuMCwiQm9yZGVyU3R5bGUiOnsiJGlkIjoiMjcyNSIsIkxpbmVDb2xvciI6eyIkaWQiOiIyNzI2IiwiJHR5cGUiOiJOTFJFLkNvbW1vbi5Eb20uU29saWRDb2xvckJydXNoLCBOTFJFLkNvbW1vbiIsIkNvbG9yIjp7IiRpZCI6IjI3MjciLCJBIjoyNTUsIlIiOjIzNCwiRyI6MjIsIkIiOjMwfX0sIkxpbmVXZWlnaHQiOjAuMCwiTGluZVR5cGUiOjAsIlBhcmVudFN0eWxlIjpudWxsfSwiUGFyZW50U3R5bGUiOm51bGx9LCJJc0Fib3ZlVGltZWJhbmQiOmZhbHNlLCJTcGFjaW5nIjozLCJEZWZhdWx0U3dpbWxhbmVUYXNrU3R5bGUiOnsiJGlkIjoiMjcyOCIsIiR0eXBlIjoiTkxSRS5Db21tb24uRG9tLlN0eWxlcy5FeHBsaWNpdFNldGFibGVUYXNrU3R5bGUsIE5MUkUuQ29tbW9uIiwiU2hhcGUiOjEsIlNoYXBlVGhpY2tuZXNzIjowLCJEdXJhdGlvbkZvcm1hdCI6MCwiSW5jbHVkZU5vbldvcmtpbmdEYXlzSW5EdXJhdGlvbiI6ZmFsc2UsIlBlcmNlbnRhZ2VDb21wbGV0ZVN0eWxlIjp7IiRpZCI6IjI3MjkiLCJGb250U2V0dGluZ3MiOnsiJGlkIjoiMjczMCIsIkZvbnRTaXplIjoxMCwiRm9udE5hbWUiOiJDYWxpYnJpIiwiSXNCb2xkIjpmYWxzZSwiSXNJdGFsaWMiOmZhbHNlLCJJc1VuZGVybGluZWQiOmZhbHNlLCJQYXJlbnRTdHlsZSI6bnVsbH0sIkF1dG9TaXplIjowLCJGb3JlZ3JvdW5kIjp7IiRpZCI6IjI3MzEiLCJDb2xvciI6eyIkaWQiOiIyNzM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3MzMiLCJUb3AiOjAuMCwiTGVmdCI6MC4wLCJSaWdodCI6MC4wLCJCb3R0b20iOjAuMH0sIlBhZGRpbmciOnsiJGlkIjoiMjczNCIsIlRvcCI6MC4wLCJMZWZ0IjowLjAsIlJpZ2h0IjowLjAsIkJvdHRvbSI6MC4wfSwiQmFja2dyb3VuZCI6eyIkaWQiOiIyNzM1IiwiQ29sb3IiOnsiJGlkIjoiMjczNiIsIkEiOjg5LCJSIjowLCJHIjowLCJCIjowfX0sIklzVmlzaWJsZSI6dHJ1ZSwiV2lkdGgiOjAuMCwiSGVpZ2h0IjowLjAsIkJvcmRlclN0eWxlIjp7IiRpZCI6IjI3MzciLCJMaW5lQ29sb3IiOm51bGwsIkxpbmVXZWlnaHQiOjAuMCwiTGluZVR5cGUiOjAsIlBhcmVudFN0eWxlIjpudWxsfSwiUGFyZW50U3R5bGUiOm51bGx9LCJEdXJhdGlvblN0eWxlIjp7IiRpZCI6IjI3MzgiLCJGb250U2V0dGluZ3MiOnsiJGlkIjoiMjczOSIsIkZvbnRTaXplIjoxMCwiRm9udE5hbWUiOiJDYWxpYnJpIiwiSXNCb2xkIjpmYWxzZSwiSXNJdGFsaWMiOmZhbHNlLCJJc1VuZGVybGluZWQiOmZhbHNlLCJQYXJlbnRTdHlsZSI6bnVsbH0sIkF1dG9TaXplIjowLCJGb3JlZ3JvdW5kIjp7IiRpZCI6IjI3NDAiLCJDb2xvciI6eyIkaWQiOiIyNzQ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c0MiIsIlRvcCI6MC4wLCJMZWZ0IjowLjAsIlJpZ2h0IjowLjAsIkJvdHRvbSI6MC4wfSwiUGFkZGluZyI6eyIkaWQiOiIyNzQzIiwiVG9wIjowLjAsIkxlZnQiOjAuMCwiUmlnaHQiOjAuMCwiQm90dG9tIjowLjB9LCJCYWNrZ3JvdW5kIjp7IiRpZCI6IjI3NDQiLCJDb2xvciI6eyIkaWQiOiIyNzQ1IiwiQSI6MjU1LCJSIjoyMzcsIkciOjEyNSwiQiI6NDl9fSwiSXNWaXNpYmxlIjp0cnVlLCJXaWR0aCI6MC4wLCJIZWlnaHQiOjAuMCwiQm9yZGVyU3R5bGUiOnsiJGlkIjoiMjc0NiIsIkxpbmVDb2xvciI6bnVsbCwiTGluZVdlaWdodCI6MC4wLCJMaW5lVHlwZSI6MCwiUGFyZW50U3R5bGUiOm51bGx9LCJQYXJlbnRTdHlsZSI6bnVsbH0sIkhvcml6b250YWxDb25uZWN0b3JTdHlsZSI6eyIkaWQiOiIyNzQ3IiwiTGluZUNvbG9yIjp7IiRpZCI6IjI3NDgiLCIkdHlwZSI6Ik5MUkUuQ29tbW9uLkRvbS5Tb2xpZENvbG9yQnJ1c2gsIE5MUkUuQ29tbW9uIiwiQ29sb3IiOnsiJGlkIjoiMjc0OSIsIkEiOjI1NSwiUiI6MCwiRyI6MCwiQiI6MH19LCJMaW5lV2VpZ2h0IjowLjAsIkxpbmVUeXBlIjowLCJQYXJlbnRTdHlsZSI6bnVsbH0sIlZlcnRpY2FsQ29ubmVjdG9yU3R5bGUiOnsiJGlkIjoiMjc1MCIsIkxpbmVDb2xvciI6eyIkaWQiOiIyNzUxIiwiJHR5cGUiOiJOTFJFLkNvbW1vbi5Eb20uU29saWRDb2xvckJydXNoLCBOTFJFLkNvbW1vbiIsIkNvbG9yIjp7IiRpZCI6IjI3NT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NzUzIiwiU2hhcGVTdHlsZSI6eyIkaWQiOiIyNzU0IiwiTWFyZ2luIjp7IiRpZCI6IjI3NTUiLCJUb3AiOjAuMCwiTGVmdCI6MC4wLCJSaWdodCI6MC4wLCJCb3R0b20iOjAuMH0sIlBhZGRpbmciOnsiJGlkIjoiMjc1NiIsIlRvcCI6MC4wLCJMZWZ0IjowLjAsIlJpZ2h0IjowLjAsIkJvdHRvbSI6MC4wfSwiQmFja2dyb3VuZCI6eyIkaWQiOiIyNzU3IiwiQ29sb3IiOnsiJGlkIjoiMjc1OCIsIkEiOjE1MywiUiI6MCwiRyI6MCwiQiI6MH19LCJJc1Zpc2libGUiOnRydWUsIldpZHRoIjowLjAsIkhlaWdodCI6MC4wLCJCb3JkZXJTdHlsZSI6eyIkaWQiOiIyNzU5IiwiTGluZUNvbG9yIjpudWxsLCJMaW5lV2VpZ2h0IjowLjAsIkxpbmVUeXBlIjowLCJQYXJlbnRTdHlsZSI6bnVsbH0sIlBhcmVudFN0eWxlIjpudWxsfSwiTWFyZ2luIjp7IiRpZCI6IjI3NjAiLCJUb3AiOjAuMCwiTGVmdCI6MC4wLCJSaWdodCI6MC4wLCJCb3R0b20iOjAuMH0sIlBhZGRpbmciOnsiJGlkIjoiMjc2MSIsIlRvcCI6MC4wLCJMZWZ0IjowLjAsIlJpZ2h0IjowLjAsIkJvdHRvbSI6MC4wfSwiQmFja2dyb3VuZCI6bnVsbCwiSXNWaXNpYmxlIjp0cnVlLCJXaWR0aCI6MC4wLCJIZWlnaHQiOjAuMCwiQm9yZGVyU3R5bGUiOm51bGwsIlBhcmVudFN0eWxlIjpudWxsfSwiU2hhcGVTdHlsZSI6eyIkaWQiOiIyNzYyIiwiTWFyZ2luIjp7IiRpZCI6IjI3NjMiLCJUb3AiOjAuMCwiTGVmdCI6NC4wLCJSaWdodCI6NC4wLCJCb3R0b20iOjAuMH0sIlBhZGRpbmciOnsiJGlkIjoiMjc2NCIsIlRvcCI6MC4wLCJMZWZ0IjowLjAsIlJpZ2h0IjowLjAsIkJvdHRvbSI6MC4wfSwiQmFja2dyb3VuZCI6eyIkaWQiOiIyNzY1IiwiQ29sb3IiOnsiJGlkIjoiMjc2NiIsIkEiOjI1NSwiUiI6MTUsIkciOjE1OCwiQiI6MjEzfX0sIklzVmlzaWJsZSI6dHJ1ZSwiV2lkdGgiOjAuMCwiSGVpZ2h0IjoxMC4wLCJCb3JkZXJTdHlsZSI6eyIkaWQiOiIyNzY3IiwiTGluZUNvbG9yIjp7IiRpZCI6IjI3NjgiLCIkdHlwZSI6Ik5MUkUuQ29tbW9uLkRvbS5Tb2xpZENvbG9yQnJ1c2gsIE5MUkUuQ29tbW9uIiwiQ29sb3IiOnsiJGlkIjoiMjc2OSIsIkEiOjI1NSwiUiI6MjM0LCJHIjoyMiwiQiI6MzB9fSwiTGluZVdlaWdodCI6MC4wLCJMaW5lVHlwZSI6MCwiUGFyZW50U3R5bGUiOm51bGx9LCJQYXJlbnRTdHlsZSI6bnVsbH0sIlRpdGxlU3R5bGUiOnsiJGlkIjoiMjc3MCIsIkZvbnRTZXR0aW5ncyI6eyIkaWQiOiIyNzcxIiwiRm9udFNpemUiOjExLCJGb250TmFtZSI6IkNhbGlicmkiLCJJc0JvbGQiOmZhbHNlLCJJc0l0YWxpYyI6ZmFsc2UsIklzVW5kZXJsaW5lZCI6ZmFsc2UsIlBhcmVudFN0eWxlIjpudWxsfSwiQXV0b1NpemUiOjAsIkZvcmVncm91bmQiOnsiJGlkIjoiMjc3MiIsIkNvbG9yIjp7IiRpZCI6IjI3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3NCIsIlRvcCI6MC4wLCJMZWZ0IjowLjAsIlJpZ2h0IjowLjAsIkJvdHRvbSI6MC4wfSwiUGFkZGluZyI6eyIkaWQiOiIyNzc1IiwiVG9wIjowLjAsIkxlZnQiOjAuMCwiUmlnaHQiOjAuMCwiQm90dG9tIjowLjB9LCJCYWNrZ3JvdW5kIjp7IiRpZCI6IjI3NzYiLCJDb2xvciI6eyIkaWQiOiIyNzc3IiwiQSI6MjU1LCJSIjowLCJHIjowLCJCIjowfX0sIklzVmlzaWJsZSI6dHJ1ZSwiV2lkdGgiOjAuMCwiSGVpZ2h0IjowLjAsIkJvcmRlclN0eWxlIjp7IiRpZCI6IjI3NzgiLCJMaW5lQ29sb3IiOm51bGwsIkxpbmVXZWlnaHQiOjAuMCwiTGluZVR5cGUiOjAsIlBhcmVudFN0eWxlIjpudWxsfSwiUGFyZW50U3R5bGUiOm51bGx9LCJEYXRlU3R5bGUiOnsiJGlkIjoiMjc3OSIsIkZvbnRTZXR0aW5ncyI6eyIkaWQiOiIyNzgwIiwiRm9udFNpemUiOjEwLCJGb250TmFtZSI6IkNhbGlicmkiLCJJc0JvbGQiOmZhbHNlLCJJc0l0YWxpYyI6ZmFsc2UsIklzVW5kZXJsaW5lZCI6ZmFsc2UsIlBhcmVudFN0eWxlIjpudWxsfSwiQXV0b1NpemUiOjAsIkZvcmVncm91bmQiOnsiJGlkIjoiMjc4MSIsIkNvbG9yIjp7IiRpZCI6IjI3OD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c4MyIsIlRvcCI6MC4wLCJMZWZ0IjowLjAsIlJpZ2h0IjowLjAsIkJvdHRvbSI6MC4wfSwiUGFkZGluZyI6eyIkaWQiOiIyNzg0IiwiVG9wIjowLjAsIkxlZnQiOjAuMCwiUmlnaHQiOjAuMCwiQm90dG9tIjowLjB9LCJCYWNrZ3JvdW5kIjp7IiRpZCI6IjI3ODUiLCJDb2xvciI6eyIkaWQiOiIyNzg2IiwiQSI6MjU1LCJSIjoxNCwiRyI6NDAsIkIiOjY1fX0sIklzVmlzaWJsZSI6dHJ1ZSwiV2lkdGgiOjAuMCwiSGVpZ2h0IjowLjAsIkJvcmRlclN0eWxlIjp7IiRpZCI6IjI3ODciLCJMaW5lQ29sb3IiOm51bGwsIkxpbmVXZWlnaHQiOjAuMCwiTGluZVR5cGUiOjAsIlBhcmVudFN0eWxlIjpudWxsfSwiUGFyZW50U3R5bGUiOm51bGx9LCJEYXRlRm9ybWF0Ijp7IiRpZCI6IjI3O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4OSIsIkZvcm1hdCI6MCwiSXNWaXNpYmxlIjpmYWxzZSwiTGFzdEtub3duVmlzaWJpbGl0eVN0YXRlIjpmYWxzZX0sIklzVmlzaWJsZSI6dHJ1ZSwiVmFyaWFuY2VTdHlsZSI6eyIkaWQiOiIyNzkwIiwiVGV4dFN0eWxlIjp7IiRpZCI6IjI3OTEiLCJGb250U2V0dGluZ3MiOnsiJGlkIjoiMjc5MiIsIkZvbnRTaXplIjoxMSwiRm9udE5hbWUiOiJDYWxpYnJpIiwiSXNCb2xkIjpmYWxzZSwiSXNJdGFsaWMiOmZhbHNlLCJJc1VuZGVybGluZWQiOmZhbHNlLCJQYXJlbnRTdHlsZSI6bnVsbH0sIkF1dG9TaXplIjowLCJGb3JlZ3JvdW5kIjp7IiRpZCI6IjI3OTMiLCJDb2xvciI6eyIkaWQiOiIyNzk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3OTUiLCJUb3AiOjAuMCwiTGVmdCI6MC4wLCJSaWdodCI6MC4wLCJCb3R0b20iOjAuMH0sIlBhZGRpbmciOnsiJGlkIjoiMjc5NiIsIlRvcCI6MC4wLCJMZWZ0IjowLjAsIlJpZ2h0IjowLjAsIkJvdHRvbSI6MC4wfSwiQmFja2dyb3VuZCI6eyIkaWQiOiIyNzk3IiwiQ29sb3IiOnsiJGlkIjoiMjc5OCIsIkEiOjAsIlIiOjAsIkciOjAsIkIiOjB9fSwiSXNWaXNpYmxlIjp0cnVlLCJXaWR0aCI6MC4wLCJIZWlnaHQiOjAuMCwiQm9yZGVyU3R5bGUiOnsiJGlkIjoiMjc5OSIsIkxpbmVDb2xvciI6bnVsbCwiTGluZVdlaWdodCI6MC4wLCJMaW5lVHlwZSI6MCwiUGFyZW50U3R5bGUiOm51bGx9LCJQYXJlbnRTdHlsZSI6bnVsbH0sIlBhcmVudFN0eWxlIjpudWxsfSwiUGFyZW50U3R5bGUiOm51bGwsIl9leHBsaWNpdGx5U2V0Ijp7IiRpZCI6IjI4MDA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ODAxIiwiU2hhcGUiOjEsIkNvbm5lY3Rvck1hcmdpbiI6eyIkaWQiOiIyODAyIiwiVG9wIjowLjAsIkxlZnQiOjIuMCwiUmlnaHQiOjIuMCwiQm90dG9tIjowLjB9LCJDb25uZWN0b3JTdHlsZSI6eyIkaWQiOiIyODAzIiwiTGluZUNvbG9yIjp7IiRpZCI6IjI4MDQiLCIkdHlwZSI6Ik5MUkUuQ29tbW9uLkRvbS5Tb2xpZENvbG9yQnJ1c2gsIE5MUkUuQ29tbW9uIiwiQ29sb3IiOnsiJGlkIjoiMjgwNSIsIkEiOjEyNywiUiI6MTEsIkciOjExOCwiQiI6MTU5fX0sIkxpbmVXZWlnaHQiOjEuMCwiTGluZVR5cGUiOjAsIlBhcmVudFN0eWxlIjpudWxsfSwiSXNCZWxvd1RpbWViYW5kIjpmYWxzZSwiUG9zaXRpb25PblRhc2siOjEsIkhpZGVEYXRlIjpmYWxzZSwiU2hhcGVTaXplIjowLCJTcGFjaW5nIjowLjAsIlBhZGRpbmciOnsiJGlkIjoiMjgwNiIsIlRvcCI6NS4wLCJMZWZ0IjozLjAsIlJpZ2h0IjowLjAsIkJvdHRvbSI6Mi4wfSwiU2hhcGVTdHlsZSI6eyIkaWQiOiIyODA3IiwiTWFyZ2luIjp7IiRpZCI6IjI4MDgiLCJUb3AiOjAuMCwiTGVmdCI6MC4wLCJSaWdodCI6MC4wLCJCb3R0b20iOjAuMH0sIlBhZGRpbmciOnsiJGlkIjoiMjgwOSIsIlRvcCI6MC4wLCJMZWZ0IjowLjAsIlJpZ2h0IjowLjAsIkJvdHRvbSI6MC4wfSwiQmFja2dyb3VuZCI6eyIkaWQiOiIyODEwIiwiQ29sb3IiOnsiJGlkIjoiMjgxMSIsIkEiOjI1NSwiUiI6MTEsIkciOjExOCwiQiI6MTU5fX0sIklzVmlzaWJsZSI6dHJ1ZSwiV2lkdGgiOjEyLjAsIkhlaWdodCI6MTQuMCwiQm9yZGVyU3R5bGUiOnsiJGlkIjoiMjgxMiIsIkxpbmVDb2xvciI6eyIkaWQiOiIyODEzIiwiJHR5cGUiOiJOTFJFLkNvbW1vbi5Eb20uU29saWRDb2xvckJydXNoLCBOTFJFLkNvbW1vbiIsIkNvbG9yIjp7IiRpZCI6IjI4MTQiLCJBIjoyNTUsIlIiOjI1NSwiRyI6MCwiQiI6MH19LCJMaW5lV2VpZ2h0IjowLjAsIkxpbmVUeXBlIjowLCJQYXJlbnRTdHlsZSI6bnVsbH0sIlBhcmVudFN0eWxlIjpudWxsfSwiVGl0bGVTdHlsZSI6eyIkaWQiOiIyODE1IiwiRm9udFNldHRpbmdzIjp7IiRpZCI6IjI4MTYiLCJGb250U2l6ZSI6MTEsIkZvbnROYW1lIjoiQ2FsaWJyaSIsIklzQm9sZCI6ZmFsc2UsIklzSXRhbGljIjpmYWxzZSwiSXNVbmRlcmxpbmVkIjpmYWxzZSwiUGFyZW50U3R5bGUiOm51bGx9LCJBdXRvU2l6ZSI6MCwiRm9yZWdyb3VuZCI6eyIkaWQiOiIyODE3IiwiQ29sb3IiOnsiJGlkIjoiMjgx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DE5IiwiVG9wIjowLjAsIkxlZnQiOjAuMCwiUmlnaHQiOjAuMCwiQm90dG9tIjowLjB9LCJQYWRkaW5nIjp7IiRpZCI6IjI4MjAiLCJUb3AiOjAuMCwiTGVmdCI6MC4wLCJSaWdodCI6MC4wLCJCb3R0b20iOjAuMH0sIkJhY2tncm91bmQiOnsiJGlkIjoiMjgyMSIsIkNvbG9yIjp7IiRpZCI6IjI4MjIiLCJBIjoyNTUsIlIiOjAsIkciOjAsIkIiOjB9fSwiSXNWaXNpYmxlIjp0cnVlLCJXaWR0aCI6MC4wLCJIZWlnaHQiOjAuMCwiQm9yZGVyU3R5bGUiOnsiJGlkIjoiMjgyMyIsIkxpbmVDb2xvciI6bnVsbCwiTGluZVdlaWdodCI6MC4wLCJMaW5lVHlwZSI6MCwiUGFyZW50U3R5bGUiOm51bGx9LCJQYXJlbnRTdHlsZSI6bnVsbH0sIkRhdGVTdHlsZSI6eyIkaWQiOiIyODI0IiwiRm9udFNldHRpbmdzIjp7IiRpZCI6IjI4MjUiLCJGb250U2l6ZSI6MTAsIkZvbnROYW1lIjoiQ2FsaWJyaSIsIklzQm9sZCI6ZmFsc2UsIklzSXRhbGljIjpmYWxzZSwiSXNVbmRlcmxpbmVkIjpmYWxzZSwiUGFyZW50U3R5bGUiOm51bGx9LCJBdXRvU2l6ZSI6MCwiRm9yZWdyb3VuZCI6eyIkaWQiOiIyODI2IiwiQ29sb3IiOnsiJGlkIjoiMjgy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ODI4IiwiVG9wIjowLjAsIkxlZnQiOjAuMCwiUmlnaHQiOjAuMCwiQm90dG9tIjowLjB9LCJQYWRkaW5nIjp7IiRpZCI6IjI4MjkiLCJUb3AiOjAuMCwiTGVmdCI6MC4wLCJSaWdodCI6MC4wLCJCb3R0b20iOjAuMH0sIkJhY2tncm91bmQiOnsiJGlkIjoiMjgzMCIsIkNvbG9yIjp7IiRpZCI6IjI4MzEiLCJBIjoyNTUsIlIiOjE0LCJHIjo0MCwiQiI6NjV9fSwiSXNWaXNpYmxlIjp0cnVlLCJXaWR0aCI6MC4wLCJIZWlnaHQiOjAuMCwiQm9yZGVyU3R5bGUiOnsiJGlkIjoiMjgzMiIsIkxpbmVDb2xvciI6bnVsbCwiTGluZVdlaWdodCI6MC4wLCJMaW5lVHlwZSI6MCwiUGFyZW50U3R5bGUiOm51bGx9LCJQYXJlbnRTdHlsZSI6bnVsbH0sIkRhdGVGb3JtYXQiOnsiJGlkIjoiMjg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M0IiwiRm9ybWF0IjowLCJJc1Zpc2libGUiOmZhbHNlLCJMYXN0S25vd25WaXNpYmlsaXR5U3RhdGUiOmZhbHNlfSwiSXNWaXNpYmxlIjpmYWxzZSwiVmFyaWFuY2VTdHlsZSI6eyIkaWQiOiIyODM1IiwiVGV4dFN0eWxlIjp7IiRpZCI6IjI4MzYiLCJGb250U2V0dGluZ3MiOnsiJGlkIjoiMjgzNyIsIkZvbnRTaXplIjoxMSwiRm9udE5hbWUiOiJDYWxpYnJpIiwiSXNCb2xkIjpmYWxzZSwiSXNJdGFsaWMiOmZhbHNlLCJJc1VuZGVybGluZWQiOmZhbHNlLCJQYXJlbnRTdHlsZSI6bnVsbH0sIkF1dG9TaXplIjowLCJGb3JlZ3JvdW5kIjp7IiRpZCI6IjI4MzgiLCJDb2xvciI6eyIkaWQiOiIyOD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NDAiLCJUb3AiOjAuMCwiTGVmdCI6MC4wLCJSaWdodCI6MC4wLCJCb3R0b20iOjAuMH0sIlBhZGRpbmciOnsiJGlkIjoiMjg0MSIsIlRvcCI6MC4wLCJMZWZ0IjowLjAsIlJpZ2h0IjowLjAsIkJvdHRvbSI6MC4wfSwiQmFja2dyb3VuZCI6eyIkaWQiOiIyODQyIiwiQ29sb3IiOnsiJGlkIjoiMjg0MyIsIkEiOjAsIlIiOjAsIkciOjAsIkIiOjB9fSwiSXNWaXNpYmxlIjpmYWxzZSwiV2lkdGgiOjAuMCwiSGVpZ2h0IjowLjAsIkJvcmRlclN0eWxlIjp7IiRpZCI6IjI4NDQiLCJMaW5lQ29sb3IiOm51bGwsIkxpbmVXZWlnaHQiOjAuMCwiTGluZVR5cGUiOjAsIlBhcmVudFN0eWxlIjpudWxsfSwiUGFyZW50U3R5bGUiOm51bGx9LCJQYXJlbnRTdHlsZSI6bnVsbH0sIlBhcmVudFN0eWxlIjpudWxsfSwiRGVmYXVsdFN3aW1sYW5lTWlsZXN0b25lU3R5bGUiOnsiJGlkIjoiMjg0NSIsIlRpdGxlUG9zaXRpb24iOiJMZWZ0IiwiRGF0ZVBvc2l0aW9uIjoiUmlnaHQiLCJWYXJpYW5jZVBvc2l0aW9uIjoiUmlnaHQiLCJTaGFwZVR5cGUiOjEsIlNoYXBlU2l6ZSI6MCwiU3BhY2luZyI6NSwiU2hhcGVTdHlsZSI6eyIkaWQiOiIyODQ2IiwiTWFyZ2luIjp7IiRpZCI6IjI4NDciLCJUb3AiOjAuMCwiTGVmdCI6MC4wLCJSaWdodCI6MC4wLCJCb3R0b20iOjAuMH0sIlBhZGRpbmciOnsiJGlkIjoiMjg0OCIsIlRvcCI6MC4wLCJMZWZ0IjowLjAsIlJpZ2h0IjowLjAsIkJvdHRvbSI6MC4wfSwiQmFja2dyb3VuZCI6eyIkaWQiOiIyODQ5IiwiQ29sb3IiOnsiJGlkIjoiMjg1MCIsIkEiOjI1NSwiUiI6MTUsIkciOjE1OCwiQiI6MjEzfX0sIklzVmlzaWJsZSI6dHJ1ZSwiV2lkdGgiOjEyLjAsIkhlaWdodCI6MTQuMCwiQm9yZGVyU3R5bGUiOnsiJGlkIjoiMjg1MSIsIkxpbmVDb2xvciI6eyIkaWQiOiIyODUyIiwiJHR5cGUiOiJOTFJFLkNvbW1vbi5Eb20uU29saWRDb2xvckJydXNoLCBOTFJFLkNvbW1vbiIsIkNvbG9yIjp7IiRpZCI6IjI4NTMiLCJBIjoyNTUsIlIiOjIzNCwiRyI6MjIsIkIiOjMwfX0sIkxpbmVXZWlnaHQiOjAuMCwiTGluZVR5cGUiOjAsIlBhcmVudFN0eWxlIjpudWxsfSwiUGFyZW50U3R5bGUiOm51bGx9LCJUaXRsZVN0eWxlIjp7IiRpZCI6IjI4NTQiLCJGb250U2V0dGluZ3MiOnsiJGlkIjoiMjg1NSIsIkZvbnRTaXplIjoxMSwiRm9udE5hbWUiOiJDYWxpYnJpIiwiSXNCb2xkIjpmYWxzZSwiSXNJdGFsaWMiOmZhbHNlLCJJc1VuZGVybGluZWQiOmZhbHNlLCJQYXJlbnRTdHlsZSI6bnVsbH0sIkF1dG9TaXplIjowLCJGb3JlZ3JvdW5kIjp7IiRpZCI6IjI4NTYiLCJDb2xvciI6eyIkaWQiOiIyODU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4NTgiLCJUb3AiOjAuMCwiTGVmdCI6MC4wLCJSaWdodCI6MC4wLCJCb3R0b20iOjAuMH0sIlBhZGRpbmciOnsiJGlkIjoiMjg1OSIsIlRvcCI6MC4wLCJMZWZ0IjowLjAsIlJpZ2h0IjowLjAsIkJvdHRvbSI6MC4wfSwiQmFja2dyb3VuZCI6eyIkaWQiOiIyODYwIiwiQ29sb3IiOnsiJGlkIjoiMjg2MSIsIkEiOjI1NSwiUiI6MCwiRyI6MCwiQiI6MH19LCJJc1Zpc2libGUiOnRydWUsIldpZHRoIjowLjAsIkhlaWdodCI6MC4wLCJCb3JkZXJTdHlsZSI6eyIkaWQiOiIyODYyIiwiTGluZUNvbG9yIjpudWxsLCJMaW5lV2VpZ2h0IjowLjAsIkxpbmVUeXBlIjowLCJQYXJlbnRTdHlsZSI6bnVsbH0sIlBhcmVudFN0eWxlIjpudWxsfSwiRGF0ZVN0eWxlIjp7IiRpZCI6IjI4NjMiLCJGb250U2V0dGluZ3MiOnsiJGlkIjoiMjg2NCIsIkZvbnRTaXplIjoxMCwiRm9udE5hbWUiOiJDYWxpYnJpIiwiSXNCb2xkIjpmYWxzZSwiSXNJdGFsaWMiOmZhbHNlLCJJc1VuZGVybGluZWQiOmZhbHNlLCJQYXJlbnRTdHlsZSI6bnVsbH0sIkF1dG9TaXplIjowLCJGb3JlZ3JvdW5kIjp7IiRpZCI6IjI4NjUiLCJDb2xvciI6eyIkaWQiOiIyODY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4NjciLCJUb3AiOjAuMCwiTGVmdCI6MC4wLCJSaWdodCI6MC4wLCJCb3R0b20iOjAuMH0sIlBhZGRpbmciOnsiJGlkIjoiMjg2OCIsIlRvcCI6MC4wLCJMZWZ0IjowLjAsIlJpZ2h0IjowLjAsIkJvdHRvbSI6MC4wfSwiQmFja2dyb3VuZCI6eyIkaWQiOiIyODY5IiwiQ29sb3IiOnsiJGlkIjoiMjg3MCIsIkEiOjI1NSwiUiI6MTQsIkciOjQwLCJCIjo2NX19LCJJc1Zpc2libGUiOnRydWUsIldpZHRoIjowLjAsIkhlaWdodCI6MC4wLCJCb3JkZXJTdHlsZSI6eyIkaWQiOiIyODcxIiwiTGluZUNvbG9yIjpudWxsLCJMaW5lV2VpZ2h0IjowLjAsIkxpbmVUeXBlIjowLCJQYXJlbnRTdHlsZSI6bnVsbH0sIlBhcmVudFN0eWxlIjpudWxsfSwiRGF0ZUZvcm1hdCI6eyIkaWQiOiIyOD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zMiLCJGb3JtYXQiOjAsIklzVmlzaWJsZSI6ZmFsc2UsIkxhc3RLbm93blZpc2liaWxpdHlTdGF0ZSI6ZmFsc2V9LCJJc1Zpc2libGUiOnRydWUsIlZhcmlhbmNlU3R5bGUiOnsiJGlkIjoiMjg3NCIsIlRleHRTdHlsZSI6eyIkaWQiOiIyODc1IiwiRm9udFNldHRpbmdzIjp7IiRpZCI6IjI4NzYiLCJGb250U2l6ZSI6MTEsIkZvbnROYW1lIjoiQ2FsaWJyaSIsIklzQm9sZCI6ZmFsc2UsIklzSXRhbGljIjpmYWxzZSwiSXNVbmRlcmxpbmVkIjpmYWxzZSwiUGFyZW50U3R5bGUiOm51bGx9LCJBdXRvU2l6ZSI6MCwiRm9yZWdyb3VuZCI6eyIkaWQiOiIyODc3IiwiQ29sb3IiOnsiJGlkIjoiMjg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Dc5IiwiVG9wIjowLjAsIkxlZnQiOjAuMCwiUmlnaHQiOjAuMCwiQm90dG9tIjowLjB9LCJQYWRkaW5nIjp7IiRpZCI6IjI4ODAiLCJUb3AiOjAuMCwiTGVmdCI6MC4wLCJSaWdodCI6MC4wLCJCb3R0b20iOjAuMH0sIkJhY2tncm91bmQiOnsiJGlkIjoiMjg4MSIsIkNvbG9yIjp7IiRpZCI6IjI4ODIiLCJBIjowLCJSIjowLCJHIjowLCJCIjowfX0sIklzVmlzaWJsZSI6dHJ1ZSwiV2lkdGgiOjAuMCwiSGVpZ2h0IjowLjAsIkJvcmRlclN0eWxlIjp7IiRpZCI6IjI4ODMiLCJMaW5lQ29sb3IiOm51bGwsIkxpbmVXZWlnaHQiOjAuMCwiTGluZVR5cGUiOjAsIlBhcmVudFN0eWxlIjpudWxsfSwiUGFyZW50U3R5bGUiOm51bGx9LCJQYXJlbnRTdHlsZSI6bnVsbH0sIlBhcmVudFN0eWxlIjpudWxsfSwiRGVmYXVsdFN3aW1sYW5lQWN0aXZpdHlTdHlsZSI6eyIkaWQiOiIyODg0IiwiSGVhZGVyU3R5bGUiOnsiJGlkIjoiMjg4NSIsIlRleHRTdHlsZSI6eyIkaWQiOiIyODg2IiwiRm9udFNldHRpbmdzIjp7IiRpZCI6IjI4ODciLCJGb250U2l6ZSI6MTEsIkZvbnROYW1lIjoiQ2FsaWJyaSIsIklzQm9sZCI6ZmFsc2UsIklzSXRhbGljIjpmYWxzZSwiSXNVbmRlcmxpbmVkIjpmYWxzZSwiUGFyZW50U3R5bGUiOm51bGx9LCJBdXRvU2l6ZSI6MiwiRm9yZWdyb3VuZCI6eyIkaWQiOiIyODg4IiwiQ29sb3IiOnsiJGlkIjoiMjg4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OTAiLCJUb3AiOjAuMCwiTGVmdCI6MC4wLCJSaWdodCI6MC4wLCJCb3R0b20iOjAuMH0sIlBhZGRpbmciOnsiJGlkIjoiMjg5MSIsIlRvcCI6MC4wLCJMZWZ0IjowLjAsIlJpZ2h0IjowLjAsIkJvdHRvbSI6MC4wfSwiQmFja2dyb3VuZCI6eyIkaWQiOiIyODkyIiwiQ29sb3IiOnsiJGlkIjoiMjg5MyIsIkEiOjI1NSwiUiI6MCwiRyI6MCwiQiI6MH19LCJJc1Zpc2libGUiOnRydWUsIldpZHRoIjowLjAsIkhlaWdodCI6MC4wLCJCb3JkZXJTdHlsZSI6bnVsbCwiUGFyZW50U3R5bGUiOm51bGx9LCJSZWN0YW5nbGVTdHlsZSI6eyIkaWQiOiIyODk0IiwiTWFyZ2luIjp7IiRpZCI6IjI4OTUiLCJUb3AiOjAuMCwiTGVmdCI6MC4wLCJSaWdodCI6MC4wLCJCb3R0b20iOjAuMH0sIlBhZGRpbmciOnsiJGlkIjoiMjg5NiIsIlRvcCI6MC4wLCJMZWZ0IjowLjAsIlJpZ2h0IjowLjAsIkJvdHRvbSI6MC4wfSwiQmFja2dyb3VuZCI6eyIkaWQiOiIyODk3IiwiQ29sb3IiOnsiJGlkIjoiMjg5OCIsIkEiOjEyNywiUiI6MTUsIkciOjE1OCwiQiI6MjEzfX0sIklzVmlzaWJsZSI6dHJ1ZSwiV2lkdGgiOjAuMCwiSGVpZ2h0IjowLjAsIkJvcmRlclN0eWxlIjp7IiRpZCI6IjI4OTkiLCJMaW5lQ29sb3IiOnsiJGlkIjoiMjkwMCIsIiR0eXBlIjoiTkxSRS5Db21tb24uRG9tLlNvbGlkQ29sb3JCcnVzaCwgTkxSRS5Db21tb24iLCJDb2xvciI6eyIkaWQiOiIyOTAxIiwiQSI6MjU1LCJSIjoyNTUsIkciOjAsIkIiOjB9fSwiTGluZVdlaWdodCI6MC4wLCJMaW5lVHlwZSI6MCwiUGFyZW50U3R5bGUiOm51bGx9LCJQYXJlbnRTdHlsZSI6bnVsbH0sIk1hcmdpbiI6eyIkaWQiOiIyOTAyIiwiVG9wIjowLjAsIkxlZnQiOjAuMCwiUmlnaHQiOjAuMCwiQm90dG9tIjowLjB9LCJQYWRkaW5nIjp7IiRpZCI6IjI5MDMiLCJUb3AiOjAuMCwiTGVmdCI6MC4wLCJSaWdodCI6MC4wLCJCb3R0b20iOjAuMH0sIkJhY2tncm91bmQiOm51bGwsIklzVmlzaWJsZSI6dHJ1ZSwiV2lkdGgiOjAuMCwiSGVpZ2h0IjowLjAsIkJvcmRlclN0eWxlIjpudWxsLCJQYXJlbnRTdHlsZSI6bnVsbH0sIkJhY2tncm91bmRTdHlsZSI6eyIkaWQiOiIyOTA0IiwiTWFyZ2luIjp7IiRpZCI6IjI5MDUiLCJUb3AiOjAuMCwiTGVmdCI6MC4wLCJSaWdodCI6MC4wLCJCb3R0b20iOjAuMH0sIlBhZGRpbmciOnsiJGlkIjoiMjkwNiIsIlRvcCI6MC4wLCJMZWZ0IjowLjAsIlJpZ2h0IjowLjAsIkJvdHRvbSI6MC4wfSwiQmFja2dyb3VuZCI6eyIkaWQiOiIyOTA3IiwiQ29sb3IiOnsiJGlkIjoiMjkwOCIsIkEiOjUxLCJSIjoyMDAsIkciOjIwMCwiQiI6MjAwfX0sIklzVmlzaWJsZSI6dHJ1ZSwiV2lkdGgiOjAuMCwiSGVpZ2h0IjowLjAsIkJvcmRlclN0eWxlIjp7IiRpZCI6IjI5MDkiLCJMaW5lQ29sb3IiOnsiJGlkIjoiMjkxMCIsIiR0eXBlIjoiTkxSRS5Db21tb24uRG9tLlNvbGlkQ29sb3JCcnVzaCwgTkxSRS5Db21tb24iLCJDb2xvciI6eyIkaWQiOiIyOTExIiwiQSI6MjU1LCJSIjoyMzQsIkciOjIyLCJCIjozMH19LCJMaW5lV2VpZ2h0IjowLjAsIkxpbmVUeXBlIjowLCJQYXJlbnRTdHlsZSI6bnVsbH0sIlBhcmVudFN0eWxlIjpudWxsfSwiTWFyZ2luIjp7IiRpZCI6IjI5MTIiLCJUb3AiOjAuMCwiTGVmdCI6MC4wLCJSaWdodCI6MC4wLCJCb3R0b20iOjAuMH0sIlBhZGRpbmciOnsiJGlkIjoiMjkxMyIsIlRvcCI6MC4wLCJMZWZ0IjowLjAsIlJpZ2h0IjowLjAsIkJvdHRvbSI6MC4wfSwiSXNWaXNpYmxlIjp0cnVlLCJXaWR0aCI6MC4wLCJIZWlnaHQiOjAuMCwiQm9yZGVyU3R5bGUiOnsiJGlkIjoiMjkxNCIsIkxpbmVDb2xvciI6bnVsbCwiTGluZVdlaWdodCI6MC4wLCJMaW5lVHlwZSI6MCwiUGFyZW50U3R5bGUiOm51bGx9LCJQYXJlbnRTdHlsZSI6bnVsbH0sIk1hcmdpbiI6eyIkaWQiOiIyOTE1IiwiVG9wIjowLjAsIkxlZnQiOjAuMCwiUmlnaHQiOjAuMCwiQm90dG9tIjowLjB9LCJQYWRkaW5nIjp7IiRpZCI6IjI5MTYiLCJUb3AiOjAuMCwiTGVmdCI6MC4wLCJSaWdodCI6MC4wLCJCb3R0b20iOjAuMH0sIklzVmlzaWJsZSI6ZmFsc2UsIldpZHRoIjowLjAsIkhlaWdodCI6MC4wLCJCb3JkZXJTdHlsZSI6eyIkaWQiOiIyOTE3IiwiTGluZUNvbG9yIjpudWxsLCJMaW5lV2VpZ2h0IjowLjAsIkxpbmVUeXBlIjowLCJQYXJlbnRTdHlsZSI6bnVsbH0sIlBhcmVudFN0eWxlIjpudWxsfX0seyIkaWQiOiIyOTE4IiwiX2FjdGl2aXRpZXMiOlt7IiRpZCI6IjI5MTkiLCJfcm93cyI6W3siJGlkIjoiMjkyMCIsIl90YXNrcyI6W3siJGlkIjoiMjkyMSIsIl9hdHRhY2hlZE1pbGVzdG9uZXMiOltdLCJUYXNrRGVmaW5pdGlvbiI6eyIkaWQiOiIyOTIyIiwiR3JvdXBOYW1lIjpudWxsLCJTdGFydERhdGUiOiIyMDI1LTA0LTAxVDAwOjAwOjAwWiIsIkVuZERhdGUiOiIyMDI1LTExLTI0VDIzOjU5OjAwWiIsIlBlcmNlbnRhZ2VDb21wbGV0ZSI6bnVsbCwiU3R5bGUiOnsiJGlkIjoiMjkyMyIsIlNoYXBlIjoxLCJTaGFwZVRoaWNrbmVzcyI6MCwiRHVyYXRpb25Gb3JtYXQiOjAsIkluY2x1ZGVOb25Xb3JraW5nRGF5c0luRHVyYXRpb24iOmZhbHNlLCJQZXJjZW50YWdlQ29tcGxldGVTdHlsZSI6eyIkaWQiOiIyOTI0IiwiRm9udFNldHRpbmdzIjp7IiRpZCI6IjI5MjUiLCJGb250U2l6ZSI6MTAsIkZvbnROYW1lIjoiQ2FsaWJyaSIsIklzQm9sZCI6ZmFsc2UsIklzSXRhbGljIjpmYWxzZSwiSXNVbmRlcmxpbmVkIjpmYWxzZSwiUGFyZW50U3R5bGUiOm51bGx9LCJBdXRvU2l6ZSI6MCwiRm9yZWdyb3VuZCI6eyIkaWQiOiIyOTI2IiwiQ29sb3IiOnsiJGlkIjoiMjkyN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yOTI4IiwiVG9wIjowLjAsIkxlZnQiOjAuMCwiUmlnaHQiOjAuMCwiQm90dG9tIjowLjB9LCJQYWRkaW5nIjp7IiRpZCI6IjI5MjkiLCJUb3AiOjAuMCwiTGVmdCI6MC4wLCJSaWdodCI6MC4wLCJCb3R0b20iOjAuMH0sIkJhY2tncm91bmQiOnsiJGlkIjoiMjkzMCIsIkNvbG9yIjp7IiRpZCI6IjI5MzEiLCJBIjo4OSwiUiI6MCwiRyI6MCwiQiI6MH19LCJJc1Zpc2libGUiOnRydWUsIldpZHRoIjowLjAsIkhlaWdodCI6MC4wLCJCb3JkZXJTdHlsZSI6eyIkaWQiOiIyOTMyIiwiTGluZUNvbG9yIjpudWxsLCJMaW5lV2VpZ2h0IjowLjAsIkxpbmVUeXBlIjowLCJQYXJlbnRTdHlsZSI6bnVsbH0sIlBhcmVudFN0eWxlIjpudWxsfSwiRHVyYXRpb25TdHlsZSI6eyIkaWQiOiIyOTMzIiwiRm9udFNldHRpbmdzIjp7IiRpZCI6IjI5MzQiLCJGb250U2l6ZSI6MTAsIkZvbnROYW1lIjoiQ2FsaWJyaSIsIklzQm9sZCI6ZmFsc2UsIklzSXRhbGljIjpmYWxzZSwiSXNVbmRlcmxpbmVkIjpmYWxzZSwiUGFyZW50U3R5bGUiOm51bGx9LCJBdXRvU2l6ZSI6MCwiRm9yZWdyb3VuZCI6eyIkaWQiOiIyOTM1IiwiQ29sb3IiOnsiJGlkIjoiMjkz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5MzciLCJUb3AiOjAuMCwiTGVmdCI6MC4wLCJSaWdodCI6MC4wLCJCb3R0b20iOjAuMH0sIlBhZGRpbmciOnsiJGlkIjoiMjkzOCIsIlRvcCI6MC4wLCJMZWZ0IjowLjAsIlJpZ2h0IjowLjAsIkJvdHRvbSI6MC4wfSwiQmFja2dyb3VuZCI6eyIkaWQiOiIyOTM5IiwiQ29sb3IiOnsiJGlkIjoiMjk0MCIsIkEiOjI1NSwiUiI6MjM3LCJHIjoxMjUsIkIiOjQ5fX0sIklzVmlzaWJsZSI6dHJ1ZSwiV2lkdGgiOjAuMCwiSGVpZ2h0IjowLjAsIkJvcmRlclN0eWxlIjp7IiRpZCI6IjI5NDEiLCJMaW5lQ29sb3IiOm51bGwsIkxpbmVXZWlnaHQiOjAuMCwiTGluZVR5cGUiOjAsIlBhcmVudFN0eWxlIjpudWxsfSwiUGFyZW50U3R5bGUiOm51bGx9LCJIb3Jpem9udGFsQ29ubmVjdG9yU3R5bGUiOnsiJGlkIjoiMjk0MiIsIkxpbmVDb2xvciI6eyIkaWQiOiIyOTQzIiwiJHR5cGUiOiJOTFJFLkNvbW1vbi5Eb20uU29saWRDb2xvckJydXNoLCBOTFJFLkNvbW1vbiIsIkNvbG9yIjp7IiRpZCI6IjI5NDQiLCJBIjoyNTUsIlIiOjAsIkciOjAsIkIiOjB9fSwiTGluZVdlaWdodCI6MC4wLCJMaW5lVHlwZSI6MCwiUGFyZW50U3R5bGUiOm51bGx9LCJWZXJ0aWNhbENvbm5lY3RvclN0eWxlIjp7IiRpZCI6IjI5NDUiLCJMaW5lQ29sb3IiOnsiJGlkIjoiMjk0NiIsIiR0eXBlIjoiTkxSRS5Db21tb24uRG9tLlNvbGlkQ29sb3JCcnVzaCwgTkxSRS5Db21tb24iLCJDb2xvciI6eyIkaWQiOiIyOTQ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yOTQ4IiwiU2hhcGVTdHlsZSI6eyIkaWQiOiIyOTQ5IiwiTWFyZ2luIjp7IiRpZCI6IjI5NTAiLCJUb3AiOjAuMCwiTGVmdCI6MC4wLCJSaWdodCI6MC4wLCJCb3R0b20iOjAuMH0sIlBhZGRpbmciOnsiJGlkIjoiMjk1MSIsIlRvcCI6MC4wLCJMZWZ0IjowLjAsIlJpZ2h0IjowLjAsIkJvdHRvbSI6MC4wfSwiQmFja2dyb3VuZCI6eyIkaWQiOiIyOTUyIiwiQ29sb3IiOnsiJGlkIjoiMjk1MyIsIkEiOjE1MywiUiI6MCwiRyI6MCwiQiI6MH19LCJJc1Zpc2libGUiOnRydWUsIldpZHRoIjowLjAsIkhlaWdodCI6MC4wLCJCb3JkZXJTdHlsZSI6eyIkaWQiOiIyOTU0IiwiTGluZUNvbG9yIjpudWxsLCJMaW5lV2VpZ2h0IjowLjAsIkxpbmVUeXBlIjowLCJQYXJlbnRTdHlsZSI6bnVsbH0sIlBhcmVudFN0eWxlIjpudWxsfSwiTWFyZ2luIjp7IiRpZCI6IjI5NTUiLCJUb3AiOjAuMCwiTGVmdCI6MC4wLCJSaWdodCI6MC4wLCJCb3R0b20iOjAuMH0sIlBhZGRpbmciOnsiJGlkIjoiMjk1NiIsIlRvcCI6MC4wLCJMZWZ0IjowLjAsIlJpZ2h0IjowLjAsIkJvdHRvbSI6MC4wfSwiQmFja2dyb3VuZCI6bnVsbCwiSXNWaXNpYmxlIjp0cnVlLCJXaWR0aCI6MC4wLCJIZWlnaHQiOjAuMCwiQm9yZGVyU3R5bGUiOm51bGwsIlBhcmVudFN0eWxlIjpudWxsfSwiU2hhcGVTdHlsZSI6eyIkaWQiOiIyOTU3IiwiTWFyZ2luIjp7IiRpZCI6IjI5NTgiLCJUb3AiOjAuMCwiTGVmdCI6NC4wLCJSaWdodCI6NC4wLCJCb3R0b20iOjAuMH0sIlBhZGRpbmciOnsiJGlkIjoiMjk1OSIsIlRvcCI6MC4wLCJMZWZ0IjowLjAsIlJpZ2h0IjowLjAsIkJvdHRvbSI6MC4wfSwiQmFja2dyb3VuZCI6eyIkaWQiOiIyOTYwIiwiQ29sb3IiOnsiJGlkIjoiMjk2MSIsIkEiOjI1NSwiUiI6MjUsIkciOjEwNywiQiI6MzZ9fSwiSXNWaXNpYmxlIjp0cnVlLCJXaWR0aCI6MC4wLCJIZWlnaHQiOjEwLjAsIkJvcmRlclN0eWxlIjp7IiRpZCI6IjI5NjIiLCJMaW5lQ29sb3IiOnsiJGlkIjoiMjk2MyIsIiR0eXBlIjoiTkxSRS5Db21tb24uRG9tLlNvbGlkQ29sb3JCcnVzaCwgTkxSRS5Db21tb24iLCJDb2xvciI6eyIkaWQiOiIyOTY0IiwiQSI6MjU1LCJSIjoyMzQsIkciOjIyLCJCIjozMH19LCJMaW5lV2VpZ2h0IjowLjAsIkxpbmVUeXBlIjowLCJQYXJlbnRTdHlsZSI6bnVsbH0sIlBhcmVudFN0eWxlIjpudWxsfSwiVGl0bGVTdHlsZSI6eyIkaWQiOiIyOTY1IiwiRm9udFNldHRpbmdzIjp7IiRpZCI6IjI5NjYiLCJGb250U2l6ZSI6MTEsIkZvbnROYW1lIjoiQ2FsaWJyaSIsIklzQm9sZCI6ZmFsc2UsIklzSXRhbGljIjpmYWxzZSwiSXNVbmRlcmxpbmVkIjpmYWxzZSwiUGFyZW50U3R5bGUiOm51bGx9LCJBdXRvU2l6ZSI6MCwiRm9yZWdyb3VuZCI6eyIkaWQiOiIyOTY3IiwiQ29sb3IiOnsiJGlkIjoiMjk2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yOTY5IiwiVG9wIjowLjAsIkxlZnQiOjAuMCwiUmlnaHQiOjAuMCwiQm90dG9tIjowLjB9LCJQYWRkaW5nIjp7IiRpZCI6IjI5NzAiLCJUb3AiOjAuMCwiTGVmdCI6MC4wLCJSaWdodCI6MC4wLCJCb3R0b20iOjAuMH0sIkJhY2tncm91bmQiOnsiJGlkIjoiMjk3MSIsIkNvbG9yIjp7IiRpZCI6IjI5NzIiLCJBIjowLCJSIjoyNTUsIkciOjI1NSwiQiI6MjU1fX0sIklzVmlzaWJsZSI6dHJ1ZSwiV2lkdGgiOjAuMCwiSGVpZ2h0IjowLjAsIkJvcmRlclN0eWxlIjp7IiRpZCI6IjI5NzMiLCJMaW5lQ29sb3IiOm51bGwsIkxpbmVXZWlnaHQiOjAuMCwiTGluZVR5cGUiOjAsIlBhcmVudFN0eWxlIjpudWxsfSwiUGFyZW50U3R5bGUiOm51bGx9LCJEYXRlU3R5bGUiOnsiJGlkIjoiMjk3NCIsIkZvbnRTZXR0aW5ncyI6eyIkaWQiOiIyOTc1IiwiRm9udFNpemUiOjEwLCJGb250TmFtZSI6IkNhbGlicmkiLCJJc0JvbGQiOmZhbHNlLCJJc0l0YWxpYyI6ZmFsc2UsIklzVW5kZXJsaW5lZCI6ZmFsc2UsIlBhcmVudFN0eWxlIjpudWxsfSwiQXV0b1NpemUiOjAsIkZvcmVncm91bmQiOnsiJGlkIjoiMjk3NiIsIkNvbG9yIjp7IiRpZCI6IjI5N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k3OCIsIlRvcCI6MC4wLCJMZWZ0IjowLjAsIlJpZ2h0IjowLjAsIkJvdHRvbSI6MC4wfSwiUGFkZGluZyI6eyIkaWQiOiIyOTc5IiwiVG9wIjowLjAsIkxlZnQiOjAuMCwiUmlnaHQiOjAuMCwiQm90dG9tIjowLjB9LCJCYWNrZ3JvdW5kIjp7IiRpZCI6IjI5ODAiLCJDb2xvciI6eyIkaWQiOiIyOTgxIiwiQSI6MCwiUiI6MjU1LCJHIjoyNTUsIkIiOjI1NX19LCJJc1Zpc2libGUiOnRydWUsIldpZHRoIjowLjAsIkhlaWdodCI6MC4wLCJCb3JkZXJTdHlsZSI6eyIkaWQiOiIyOTgyIiwiTGluZUNvbG9yIjpudWxsLCJMaW5lV2VpZ2h0IjowLjAsIkxpbmVUeXBlIjowLCJQYXJlbnRTdHlsZSI6bnVsbH0sIlBhcmVudFN0eWxlIjpudWxsfSwiRGF0ZUZvcm1hdCI6eyIkaWQiOiIyOTg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ODQiLCJGb3JtYXQiOjAsIklzVmlzaWJsZSI6ZmFsc2UsIkxhc3RLbm93blZpc2liaWxpdHlTdGF0ZSI6ZmFsc2V9LCJJc1Zpc2libGUiOnRydWUsIlZhcmlhbmNlU3R5bGUiOnsiJGlkIjoiMjk4NSIsIlRleHRTdHlsZSI6eyIkaWQiOiIyOTg2IiwiRm9udFNldHRpbmdzIjp7IiRpZCI6IjI5ODciLCJGb250U2l6ZSI6MTEsIkZvbnROYW1lIjoiQ2FsaWJyaSIsIklzQm9sZCI6ZmFsc2UsIklzSXRhbGljIjpmYWxzZSwiSXNVbmRlcmxpbmVkIjpmYWxzZSwiUGFyZW50U3R5bGUiOm51bGx9LCJBdXRvU2l6ZSI6MCwiRm9yZWdyb3VuZCI6eyIkaWQiOiIyOTg4IiwiQ29sb3IiOnsiJGlkIjoiMjk4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kwIiwiVG9wIjowLjAsIkxlZnQiOjAuMCwiUmlnaHQiOjAuMCwiQm90dG9tIjowLjB9LCJQYWRkaW5nIjp7IiRpZCI6IjI5OTEiLCJUb3AiOjAuMCwiTGVmdCI6MC4wLCJSaWdodCI6MC4wLCJCb3R0b20iOjAuMH0sIkJhY2tncm91bmQiOnsiJGlkIjoiMjk5MiIsIkNvbG9yIjp7IiRpZCI6IjI5OTMiLCJBIjowLCJSIjowLCJHIjowLCJCIjowfX0sIklzVmlzaWJsZSI6dHJ1ZSwiV2lkdGgiOjAuMCwiSGVpZ2h0IjowLjAsIkJvcmRlclN0eWxlIjp7IiRpZCI6IjI5OTQiLCJMaW5lQ29sb3IiOm51bGwsIkxpbmVXZWlnaHQiOjAuMCwiTGluZVR5cGUiOjAsIlBhcmVudFN0eWxlIjpudWxsfSwiUGFyZW50U3R5bGUiOm51bGx9LCJQYXJlbnRTdHlsZSI6bnVsbH0sIlBhcmVudFN0eWxlIjpudWxsfSwiSW5kZXgiOjI5LCJTbWFydER1cmF0aW9uQWN0aXZhdGVkIjpmYWxzZSwiRGF0ZUZvcm1hdCI6eyIkcmVmIjoiMjk4MyJ9LCJXZWVrTnVtYmVyaW5nIjp7IiRpZCI6IjI5OTUiLCJGb3JtYXQiOjAsIklzVmlzaWJsZSI6ZmFsc2UsIkxhc3RLbm93blZpc2liaWxpdHlTdGF0ZSI6ZmFsc2V9LCJCYXNlbGluZURhdGEiOnsiJGlkIjoiMjk5NiIsIlN0YXJ0RGF0ZSI6IjIwMjUtMDQtMDFUMDA6MDA6MDBaIiwiRW5kRGF0ZSI6IjIwMjUtMTEtMjRUMjM6NTk6MDBaIn0sIklkIjoiYjYyZGMxN2ItNmI0NS00ZTZmLWIzZDMtZjk0YmQ0OGI5ZjM5IiwiSW1wb3J0SWQiOm51bGwsIlRpdGxlIjoiRGV0ZWN0b3I6IERlc2lnbiBwaGFzZSAoRVNTKSIsIk5vdGUiOm51bGwsIkh5cGVybGluayI6eyIkaWQiOiIyOTk3IiwiQWRkcmVzcyI6IiIsIlN1YkFkZHJlc3MiOiIifSwiSXNDaGFuZ2VkIjpmYWxzZSwiSXNOZXciOmZhbHNlfX1dLCJfbWlsZXN0b25lcyI6W10sIklkIjoiMDAwMDAwMDAtMDAwMC0wMDAwLTAwMDAtMDAwMDAwMDAwMDAwIiwiSXNTaW5nbGVJdGVtUm93Ijp0cnVlfSx7IiRpZCI6IjI5OTgiLCJfdGFza3MiOlt7IiRpZCI6IjI5OTkiLCJfYXR0YWNoZWRNaWxlc3RvbmVzIjpbXSwiVGFza0RlZmluaXRpb24iOnsiJGlkIjoiMzAwMCIsIkdyb3VwTmFtZSI6bnVsbCwiU3RhcnREYXRlIjoiMjAyNS0wNi0wMlQwMDowMDowMFoiLCJFbmREYXRlIjoiMjAyNi0wNi0wOFQyMzo1OTowMFoiLCJQZXJjZW50YWdlQ29tcGxldGUiOm51bGwsIlN0eWxlIjp7IiRpZCI6IjMwMDEiLCJTaGFwZSI6MSwiU2hhcGVUaGlja25lc3MiOjAsIkR1cmF0aW9uRm9ybWF0IjowLCJJbmNsdWRlTm9uV29ya2luZ0RheXNJbkR1cmF0aW9uIjpmYWxzZSwiUGVyY2VudGFnZUNvbXBsZXRlU3R5bGUiOnsiJGlkIjoiMzAwMiIsIkZvbnRTZXR0aW5ncyI6eyIkaWQiOiIzMDAzIiwiRm9udFNpemUiOjEwLCJGb250TmFtZSI6IkNhbGlicmkiLCJJc0JvbGQiOmZhbHNlLCJJc0l0YWxpYyI6ZmFsc2UsIklzVW5kZXJsaW5lZCI6ZmFsc2UsIlBhcmVudFN0eWxlIjpudWxsfSwiQXV0b1NpemUiOjAsIkZvcmVncm91bmQiOnsiJGlkIjoiMzAwNCIsIkNvbG9yIjp7IiRpZCI6IjMwMDU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AwNiIsIlRvcCI6MC4wLCJMZWZ0IjowLjAsIlJpZ2h0IjowLjAsIkJvdHRvbSI6MC4wfSwiUGFkZGluZyI6eyIkaWQiOiIzMDA3IiwiVG9wIjowLjAsIkxlZnQiOjAuMCwiUmlnaHQiOjAuMCwiQm90dG9tIjowLjB9LCJCYWNrZ3JvdW5kIjp7IiRpZCI6IjMwMDgiLCJDb2xvciI6eyIkaWQiOiIzMDA5IiwiQSI6ODksIlIiOjAsIkciOjAsIkIiOjB9fSwiSXNWaXNpYmxlIjp0cnVlLCJXaWR0aCI6MC4wLCJIZWlnaHQiOjAuMCwiQm9yZGVyU3R5bGUiOnsiJGlkIjoiMzAxMCIsIkxpbmVDb2xvciI6bnVsbCwiTGluZVdlaWdodCI6MC4wLCJMaW5lVHlwZSI6MCwiUGFyZW50U3R5bGUiOm51bGx9LCJQYXJlbnRTdHlsZSI6bnVsbH0sIkR1cmF0aW9uU3R5bGUiOnsiJGlkIjoiMzAxMSIsIkZvbnRTZXR0aW5ncyI6eyIkaWQiOiIzMDEyIiwiRm9udFNpemUiOjEwLCJGb250TmFtZSI6IkNhbGlicmkiLCJJc0JvbGQiOmZhbHNlLCJJc0l0YWxpYyI6ZmFsc2UsIklzVW5kZXJsaW5lZCI6ZmFsc2UsIlBhcmVudFN0eWxlIjpudWxsfSwiQXV0b1NpemUiOjAsIkZvcmVncm91bmQiOnsiJGlkIjoiMzAxMyIsIkNvbG9yIjp7IiRpZCI6IjMwMTQ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DE1IiwiVG9wIjowLjAsIkxlZnQiOjAuMCwiUmlnaHQiOjAuMCwiQm90dG9tIjowLjB9LCJQYWRkaW5nIjp7IiRpZCI6IjMwMTYiLCJUb3AiOjAuMCwiTGVmdCI6MC4wLCJSaWdodCI6MC4wLCJCb3R0b20iOjAuMH0sIkJhY2tncm91bmQiOnsiJGlkIjoiMzAxNyIsIkNvbG9yIjp7IiRpZCI6IjMwMTgiLCJBIjoyNTUsIlIiOjIzNywiRyI6MTI1LCJCIjo0OX19LCJJc1Zpc2libGUiOnRydWUsIldpZHRoIjowLjAsIkhlaWdodCI6MC4wLCJCb3JkZXJTdHlsZSI6eyIkaWQiOiIzMDE5IiwiTGluZUNvbG9yIjpudWxsLCJMaW5lV2VpZ2h0IjowLjAsIkxpbmVUeXBlIjowLCJQYXJlbnRTdHlsZSI6bnVsbH0sIlBhcmVudFN0eWxlIjpudWxsfSwiSG9yaXpvbnRhbENvbm5lY3RvclN0eWxlIjp7IiRpZCI6IjMwMjAiLCJMaW5lQ29sb3IiOnsiJGlkIjoiMzAyMSIsIiR0eXBlIjoiTkxSRS5Db21tb24uRG9tLlNvbGlkQ29sb3JCcnVzaCwgTkxSRS5Db21tb24iLCJDb2xvciI6eyIkaWQiOiIzMDIyIiwiQSI6MjU1LCJSIjowLCJHIjowLCJCIjowfX0sIkxpbmVXZWlnaHQiOjAuMCwiTGluZVR5cGUiOjAsIlBhcmVudFN0eWxlIjpudWxsfSwiVmVydGljYWxDb25uZWN0b3JTdHlsZSI6eyIkaWQiOiIzMDIzIiwiTGluZUNvbG9yIjp7IiRpZCI6IjMwMjQiLCIkdHlwZSI6Ik5MUkUuQ29tbW9uLkRvbS5Tb2xpZENvbG9yQnJ1c2gsIE5MUkUuQ29tbW9uIiwiQ29sb3IiOnsiJGlkIjoiMzAy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AyNiIsIlNoYXBlU3R5bGUiOnsiJGlkIjoiMzAyNyIsIk1hcmdpbiI6eyIkaWQiOiIzMDI4IiwiVG9wIjowLjAsIkxlZnQiOjAuMCwiUmlnaHQiOjAuMCwiQm90dG9tIjowLjB9LCJQYWRkaW5nIjp7IiRpZCI6IjMwMjkiLCJUb3AiOjAuMCwiTGVmdCI6MC4wLCJSaWdodCI6MC4wLCJCb3R0b20iOjAuMH0sIkJhY2tncm91bmQiOnsiJGlkIjoiMzAzMCIsIkNvbG9yIjp7IiRpZCI6IjMwMzEiLCJBIjoxNTMsIlIiOjAsIkciOjAsIkIiOjB9fSwiSXNWaXNpYmxlIjp0cnVlLCJXaWR0aCI6MC4wLCJIZWlnaHQiOjAuMCwiQm9yZGVyU3R5bGUiOnsiJGlkIjoiMzAzMiIsIkxpbmVDb2xvciI6bnVsbCwiTGluZVdlaWdodCI6MC4wLCJMaW5lVHlwZSI6MCwiUGFyZW50U3R5bGUiOm51bGx9LCJQYXJlbnRTdHlsZSI6bnVsbH0sIk1hcmdpbiI6eyIkaWQiOiIzMDMzIiwiVG9wIjowLjAsIkxlZnQiOjAuMCwiUmlnaHQiOjAuMCwiQm90dG9tIjowLjB9LCJQYWRkaW5nIjp7IiRpZCI6IjMwMzQiLCJUb3AiOjAuMCwiTGVmdCI6MC4wLCJSaWdodCI6MC4wLCJCb3R0b20iOjAuMH0sIkJhY2tncm91bmQiOm51bGwsIklzVmlzaWJsZSI6dHJ1ZSwiV2lkdGgiOjAuMCwiSGVpZ2h0IjowLjAsIkJvcmRlclN0eWxlIjpudWxsLCJQYXJlbnRTdHlsZSI6bnVsbH0sIlNoYXBlU3R5bGUiOnsiJGlkIjoiMzAzNSIsIk1hcmdpbiI6eyIkaWQiOiIzMDM2IiwiVG9wIjowLjAsIkxlZnQiOjQuMCwiUmlnaHQiOjQuMCwiQm90dG9tIjowLjB9LCJQYWRkaW5nIjp7IiRpZCI6IjMwMzciLCJUb3AiOjAuMCwiTGVmdCI6MC4wLCJSaWdodCI6MC4wLCJCb3R0b20iOjAuMH0sIkJhY2tncm91bmQiOnsiJGlkIjoiMzAzOCIsIkNvbG9yIjp7IiRpZCI6IjMwMzkiLCJBIjoyNTUsIlIiOjI1LCJHIjoxMDcsIkIiOjM2fX0sIklzVmlzaWJsZSI6dHJ1ZSwiV2lkdGgiOjAuMCwiSGVpZ2h0IjoxMC4wLCJCb3JkZXJTdHlsZSI6eyIkaWQiOiIzMDQwIiwiTGluZUNvbG9yIjp7IiRpZCI6IjMwNDEiLCIkdHlwZSI6Ik5MUkUuQ29tbW9uLkRvbS5Tb2xpZENvbG9yQnJ1c2gsIE5MUkUuQ29tbW9uIiwiQ29sb3IiOnsiJGlkIjoiMzA0MiIsIkEiOjI1NSwiUiI6MjM0LCJHIjoyMiwiQiI6MzB9fSwiTGluZVdlaWdodCI6MC4wLCJMaW5lVHlwZSI6MCwiUGFyZW50U3R5bGUiOm51bGx9LCJQYXJlbnRTdHlsZSI6bnVsbH0sIlRpdGxlU3R5bGUiOnsiJGlkIjoiMzA0MyIsIkZvbnRTZXR0aW5ncyI6eyIkaWQiOiIzMDQ0IiwiRm9udFNpemUiOjExLCJGb250TmFtZSI6IkNhbGlicmkiLCJJc0JvbGQiOmZhbHNlLCJJc0l0YWxpYyI6ZmFsc2UsIklzVW5kZXJsaW5lZCI6ZmFsc2UsIlBhcmVudFN0eWxlIjpudWxsfSwiQXV0b1NpemUiOjAsIkZvcmVncm91bmQiOnsiJGlkIjoiMzA0NSIsIkNvbG9yIjp7IiRpZCI6IjMwNDY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zA0NyIsIlRvcCI6MC4wLCJMZWZ0IjowLjAsIlJpZ2h0IjowLjAsIkJvdHRvbSI6MC4wfSwiUGFkZGluZyI6eyIkaWQiOiIzMDQ4IiwiVG9wIjowLjAsIkxlZnQiOjAuMCwiUmlnaHQiOjAuMCwiQm90dG9tIjowLjB9LCJCYWNrZ3JvdW5kIjp7IiRpZCI6IjMwNDkiLCJDb2xvciI6eyIkaWQiOiIzMDUwIiwiQSI6MCwiUiI6MjU1LCJHIjoyNTUsIkIiOjI1NX19LCJJc1Zpc2libGUiOnRydWUsIldpZHRoIjowLjAsIkhlaWdodCI6MC4wLCJCb3JkZXJTdHlsZSI6eyIkaWQiOiIzMDUxIiwiTGluZUNvbG9yIjpudWxsLCJMaW5lV2VpZ2h0IjowLjAsIkxpbmVUeXBlIjowLCJQYXJlbnRTdHlsZSI6bnVsbH0sIlBhcmVudFN0eWxlIjpudWxsfSwiRGF0ZVN0eWxlIjp7IiRpZCI6IjMwNTIiLCJGb250U2V0dGluZ3MiOnsiJGlkIjoiMzA1MyIsIkZvbnRTaXplIjoxMCwiRm9udE5hbWUiOiJDYWxpYnJpIiwiSXNCb2xkIjpmYWxzZSwiSXNJdGFsaWMiOmZhbHNlLCJJc1VuZGVybGluZWQiOmZhbHNlLCJQYXJlbnRTdHlsZSI6bnVsbH0sIkF1dG9TaXplIjowLCJGb3JlZ3JvdW5kIjp7IiRpZCI6IjMwNTQiLCJDb2xvciI6eyIkaWQiOiIzMDU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wNTYiLCJUb3AiOjAuMCwiTGVmdCI6MC4wLCJSaWdodCI6MC4wLCJCb3R0b20iOjAuMH0sIlBhZGRpbmciOnsiJGlkIjoiMzA1NyIsIlRvcCI6MC4wLCJMZWZ0IjowLjAsIlJpZ2h0IjowLjAsIkJvdHRvbSI6MC4wfSwiQmFja2dyb3VuZCI6eyIkaWQiOiIzMDU4IiwiQ29sb3IiOnsiJGlkIjoiMzA1OSIsIkEiOjAsIlIiOjI1NSwiRyI6MjU1LCJCIjoyNTV9fSwiSXNWaXNpYmxlIjp0cnVlLCJXaWR0aCI6MC4wLCJIZWlnaHQiOjAuMCwiQm9yZGVyU3R5bGUiOnsiJGlkIjoiMzA2MCIsIkxpbmVDb2xvciI6bnVsbCwiTGluZVdlaWdodCI6MC4wLCJMaW5lVHlwZSI6MCwiUGFyZW50U3R5bGUiOm51bGx9LCJQYXJlbnRTdHlsZSI6bnVsbH0sIkRhdGVGb3JtYXQiOnsiJGlkIjoiMzA2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YyIiwiRm9ybWF0IjowLCJJc1Zpc2libGUiOmZhbHNlLCJMYXN0S25vd25WaXNpYmlsaXR5U3RhdGUiOmZhbHNlfSwiSXNWaXNpYmxlIjp0cnVlLCJWYXJpYW5jZVN0eWxlIjp7IiRpZCI6IjMwNjMiLCJUZXh0U3R5bGUiOnsiJGlkIjoiMzA2NCIsIkZvbnRTZXR0aW5ncyI6eyIkaWQiOiIzMDY1IiwiRm9udFNpemUiOjExLCJGb250TmFtZSI6IkNhbGlicmkiLCJJc0JvbGQiOmZhbHNlLCJJc0l0YWxpYyI6ZmFsc2UsIklzVW5kZXJsaW5lZCI6ZmFsc2UsIlBhcmVudFN0eWxlIjpudWxsfSwiQXV0b1NpemUiOjAsIkZvcmVncm91bmQiOnsiJGlkIjoiMzA2NiIsIkNvbG9yIjp7IiRpZCI6IjMwN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A2OCIsIlRvcCI6MC4wLCJMZWZ0IjowLjAsIlJpZ2h0IjowLjAsIkJvdHRvbSI6MC4wfSwiUGFkZGluZyI6eyIkaWQiOiIzMDY5IiwiVG9wIjowLjAsIkxlZnQiOjAuMCwiUmlnaHQiOjAuMCwiQm90dG9tIjowLjB9LCJCYWNrZ3JvdW5kIjp7IiRpZCI6IjMwNzAiLCJDb2xvciI6eyIkaWQiOiIzMDcxIiwiQSI6MCwiUiI6MCwiRyI6MCwiQiI6MH19LCJJc1Zpc2libGUiOnRydWUsIldpZHRoIjowLjAsIkhlaWdodCI6MC4wLCJCb3JkZXJTdHlsZSI6eyIkaWQiOiIzMDcyIiwiTGluZUNvbG9yIjpudWxsLCJMaW5lV2VpZ2h0IjowLjAsIkxpbmVUeXBlIjowLCJQYXJlbnRTdHlsZSI6bnVsbH0sIlBhcmVudFN0eWxlIjpudWxsfSwiUGFyZW50U3R5bGUiOm51bGx9LCJQYXJlbnRTdHlsZSI6bnVsbH0sIkluZGV4IjozMCwiU21hcnREdXJhdGlvbkFjdGl2YXRlZCI6ZmFsc2UsIkRhdGVGb3JtYXQiOnsiJHJlZiI6IjMwNjEifSwiV2Vla051bWJlcmluZyI6eyIkaWQiOiIzMDczIiwiRm9ybWF0IjowLCJJc1Zpc2libGUiOmZhbHNlLCJMYXN0S25vd25WaXNpYmlsaXR5U3RhdGUiOmZhbHNlfSwiQmFzZWxpbmVEYXRhIjp7IiRpZCI6IjMwNzQiLCJTdGFydERhdGUiOiIyMDI1LTA2LTAyVDAwOjAwOjAwWiIsIkVuZERhdGUiOiIyMDI2LTA2LTA4VDIzOjU5OjAwWiJ9LCJJZCI6IjAwNzAzZmQ1LWZhMDQtNDgxZC1iYmM0LTMzZjllMTA2ZDAwZCIsIkltcG9ydElkIjpudWxsLCJUaXRsZSI6IkRldGVjdG9yOiBQcm9jdXJlbWVudCBhbmQgTWFudWZhY3R1cmluZyBwaGFzZSAxIEJveCAoRVNTKSIsIk5vdGUiOm51bGwsIkh5cGVybGluayI6eyIkaWQiOiIzMDc1IiwiQWRkcmVzcyI6IiIsIlN1YkFkZHJlc3MiOiIifSwiSXNDaGFuZ2VkIjpmYWxzZSwiSXNOZXciOmZhbHNlfX1dLCJfbWlsZXN0b25lcyI6W10sIklkIjoiMDAwMDAwMDAtMDAwMC0wMDAwLTAwMDAtMDAwMDAwMDAwMDAwIiwiSXNTaW5nbGVJdGVtUm93Ijp0cnVlfSx7IiRpZCI6IjMwNzYiLCJfdGFza3MiOlt7IiRpZCI6IjMwNzciLCJfYXR0YWNoZWRNaWxlc3RvbmVzIjpbXSwiVGFza0RlZmluaXRpb24iOnsiJGlkIjoiMzA3OCIsIkdyb3VwTmFtZSI6bnVsbCwiU3RhcnREYXRlIjoiMjAyNi0wNi0wOVQwMDowMDowMFoiLCJFbmREYXRlIjoiMjAyNi0xMC0xNlQyMzo1OTowMFoiLCJQZXJjZW50YWdlQ29tcGxldGUiOm51bGwsIlN0eWxlIjp7IiRpZCI6IjMwNzkiLCJTaGFwZSI6MSwiU2hhcGVUaGlja25lc3MiOjAsIkR1cmF0aW9uRm9ybWF0IjowLCJJbmNsdWRlTm9uV29ya2luZ0RheXNJbkR1cmF0aW9uIjpmYWxzZSwiUGVyY2VudGFnZUNvbXBsZXRlU3R5bGUiOnsiJGlkIjoiMzA4MCIsIkZvbnRTZXR0aW5ncyI6eyIkaWQiOiIzMDgxIiwiRm9udFNpemUiOjEwLCJGb250TmFtZSI6IkNhbGlicmkiLCJJc0JvbGQiOmZhbHNlLCJJc0l0YWxpYyI6ZmFsc2UsIklzVW5kZXJsaW5lZCI6ZmFsc2UsIlBhcmVudFN0eWxlIjpudWxsfSwiQXV0b1NpemUiOjAsIkZvcmVncm91bmQiOnsiJGlkIjoiMzA4MiIsIkNvbG9yIjp7IiRpZCI6IjMwODM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zA4NCIsIlRvcCI6MC4wLCJMZWZ0IjowLjAsIlJpZ2h0IjowLjAsIkJvdHRvbSI6MC4wfSwiUGFkZGluZyI6eyIkaWQiOiIzMDg1IiwiVG9wIjowLjAsIkxlZnQiOjAuMCwiUmlnaHQiOjAuMCwiQm90dG9tIjowLjB9LCJCYWNrZ3JvdW5kIjp7IiRpZCI6IjMwODYiLCJDb2xvciI6eyIkaWQiOiIzMDg3IiwiQSI6ODksIlIiOjAsIkciOjAsIkIiOjB9fSwiSXNWaXNpYmxlIjp0cnVlLCJXaWR0aCI6MC4wLCJIZWlnaHQiOjAuMCwiQm9yZGVyU3R5bGUiOnsiJGlkIjoiMzA4OCIsIkxpbmVDb2xvciI6bnVsbCwiTGluZVdlaWdodCI6MC4wLCJMaW5lVHlwZSI6MCwiUGFyZW50U3R5bGUiOm51bGx9LCJQYXJlbnRTdHlsZSI6bnVsbH0sIkR1cmF0aW9uU3R5bGUiOnsiJGlkIjoiMzA4OSIsIkZvbnRTZXR0aW5ncyI6eyIkaWQiOiIzMDkwIiwiRm9udFNpemUiOjEwLCJGb250TmFtZSI6IkNhbGlicmkiLCJJc0JvbGQiOmZhbHNlLCJJc0l0YWxpYyI6ZmFsc2UsIklzVW5kZXJsaW5lZCI6ZmFsc2UsIlBhcmVudFN0eWxlIjpudWxsfSwiQXV0b1NpemUiOjAsIkZvcmVncm91bmQiOnsiJGlkIjoiMzA5MSIsIkNvbG9yIjp7IiRpZCI6IjMwOT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DkzIiwiVG9wIjowLjAsIkxlZnQiOjAuMCwiUmlnaHQiOjAuMCwiQm90dG9tIjowLjB9LCJQYWRkaW5nIjp7IiRpZCI6IjMwOTQiLCJUb3AiOjAuMCwiTGVmdCI6MC4wLCJSaWdodCI6MC4wLCJCb3R0b20iOjAuMH0sIkJhY2tncm91bmQiOnsiJGlkIjoiMzA5NSIsIkNvbG9yIjp7IiRpZCI6IjMwOTYiLCJBIjoyNTUsIlIiOjIzNywiRyI6MTI1LCJCIjo0OX19LCJJc1Zpc2libGUiOnRydWUsIldpZHRoIjowLjAsIkhlaWdodCI6MC4wLCJCb3JkZXJTdHlsZSI6eyIkaWQiOiIzMDk3IiwiTGluZUNvbG9yIjpudWxsLCJMaW5lV2VpZ2h0IjowLjAsIkxpbmVUeXBlIjowLCJQYXJlbnRTdHlsZSI6bnVsbH0sIlBhcmVudFN0eWxlIjpudWxsfSwiSG9yaXpvbnRhbENvbm5lY3RvclN0eWxlIjp7IiRpZCI6IjMwOTgiLCJMaW5lQ29sb3IiOnsiJGlkIjoiMzA5OSIsIiR0eXBlIjoiTkxSRS5Db21tb24uRG9tLlNvbGlkQ29sb3JCcnVzaCwgTkxSRS5Db21tb24iLCJDb2xvciI6eyIkaWQiOiIzMTAwIiwiQSI6MjU1LCJSIjowLCJHIjowLCJCIjowfX0sIkxpbmVXZWlnaHQiOjAuMCwiTGluZVR5cGUiOjAsIlBhcmVudFN0eWxlIjpudWxsfSwiVmVydGljYWxDb25uZWN0b3JTdHlsZSI6eyIkaWQiOiIzMTAxIiwiTGluZUNvbG9yIjp7IiRpZCI6IjMxMDIiLCIkdHlwZSI6Ik5MUkUuQ29tbW9uLkRvbS5Tb2xpZENvbG9yQnJ1c2gsIE5MUkUuQ29tbW9uIiwiQ29sb3IiOnsiJGlkIjoiMzEw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EwNCIsIlNoYXBlU3R5bGUiOnsiJGlkIjoiMzEwNSIsIk1hcmdpbiI6eyIkaWQiOiIzMTA2IiwiVG9wIjowLjAsIkxlZnQiOjAuMCwiUmlnaHQiOjAuMCwiQm90dG9tIjowLjB9LCJQYWRkaW5nIjp7IiRpZCI6IjMxMDciLCJUb3AiOjAuMCwiTGVmdCI6MC4wLCJSaWdodCI6MC4wLCJCb3R0b20iOjAuMH0sIkJhY2tncm91bmQiOnsiJGlkIjoiMzEwOCIsIkNvbG9yIjp7IiRpZCI6IjMxMDkiLCJBIjoxNTMsIlIiOjAsIkciOjAsIkIiOjB9fSwiSXNWaXNpYmxlIjp0cnVlLCJXaWR0aCI6MC4wLCJIZWlnaHQiOjAuMCwiQm9yZGVyU3R5bGUiOnsiJGlkIjoiMzExMCIsIkxpbmVDb2xvciI6bnVsbCwiTGluZVdlaWdodCI6MC4wLCJMaW5lVHlwZSI6MCwiUGFyZW50U3R5bGUiOm51bGx9LCJQYXJlbnRTdHlsZSI6bnVsbH0sIk1hcmdpbiI6eyIkaWQiOiIzMTExIiwiVG9wIjowLjAsIkxlZnQiOjAuMCwiUmlnaHQiOjAuMCwiQm90dG9tIjowLjB9LCJQYWRkaW5nIjp7IiRpZCI6IjMxMTIiLCJUb3AiOjAuMCwiTGVmdCI6MC4wLCJSaWdodCI6MC4wLCJCb3R0b20iOjAuMH0sIkJhY2tncm91bmQiOm51bGwsIklzVmlzaWJsZSI6dHJ1ZSwiV2lkdGgiOjAuMCwiSGVpZ2h0IjowLjAsIkJvcmRlclN0eWxlIjpudWxsLCJQYXJlbnRTdHlsZSI6bnVsbH0sIlNoYXBlU3R5bGUiOnsiJGlkIjoiMzExMyIsIk1hcmdpbiI6eyIkaWQiOiIzMTE0IiwiVG9wIjowLjAsIkxlZnQiOjQuMCwiUmlnaHQiOjQuMCwiQm90dG9tIjowLjB9LCJQYWRkaW5nIjp7IiRpZCI6IjMxMTUiLCJUb3AiOjAuMCwiTGVmdCI6MC4wLCJSaWdodCI6MC4wLCJCb3R0b20iOjAuMH0sIkJhY2tncm91bmQiOnsiJGlkIjoiMzExNiIsIkNvbG9yIjp7IiRpZCI6IjMxMTciLCJBIjoyNTUsIlIiOjI1LCJHIjoxMDcsIkIiOjM2fX0sIklzVmlzaWJsZSI6dHJ1ZSwiV2lkdGgiOjAuMCwiSGVpZ2h0IjoxMC4wLCJCb3JkZXJTdHlsZSI6eyIkaWQiOiIzMTE4IiwiTGluZUNvbG9yIjp7IiRpZCI6IjMxMTkiLCIkdHlwZSI6Ik5MUkUuQ29tbW9uLkRvbS5Tb2xpZENvbG9yQnJ1c2gsIE5MUkUuQ29tbW9uIiwiQ29sb3IiOnsiJGlkIjoiMzEyMCIsIkEiOjI1NSwiUiI6MjM0LCJHIjoyMiwiQiI6MzB9fSwiTGluZVdlaWdodCI6MC4wLCJMaW5lVHlwZSI6MCwiUGFyZW50U3R5bGUiOm51bGx9LCJQYXJlbnRTdHlsZSI6bnVsbH0sIlRpdGxlU3R5bGUiOnsiJGlkIjoiMzEyMSIsIkZvbnRTZXR0aW5ncyI6eyIkaWQiOiIzMTIyIiwiRm9udFNpemUiOjExLCJGb250TmFtZSI6IkNhbGlicmkiLCJJc0JvbGQiOmZhbHNlLCJJc0l0YWxpYyI6ZmFsc2UsIklzVW5kZXJsaW5lZCI6ZmFsc2UsIlBhcmVudFN0eWxlIjpudWxsfSwiQXV0b1NpemUiOjAsIkZvcmVncm91bmQiOnsiJGlkIjoiMzEyMyIsIkNvbG9yIjp7IiRpZCI6IjMxMjQ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zEyNSIsIlRvcCI6MC4wLCJMZWZ0IjowLjAsIlJpZ2h0IjowLjAsIkJvdHRvbSI6MC4wfSwiUGFkZGluZyI6eyIkaWQiOiIzMTI2IiwiVG9wIjowLjAsIkxlZnQiOjAuMCwiUmlnaHQiOjAuMCwiQm90dG9tIjowLjB9LCJCYWNrZ3JvdW5kIjp7IiRpZCI6IjMxMjciLCJDb2xvciI6eyIkaWQiOiIzMTI4IiwiQSI6MCwiUiI6MjU1LCJHIjoyNTUsIkIiOjI1NX19LCJJc1Zpc2libGUiOnRydWUsIldpZHRoIjowLjAsIkhlaWdodCI6MC4wLCJCb3JkZXJTdHlsZSI6eyIkaWQiOiIzMTI5IiwiTGluZUNvbG9yIjpudWxsLCJMaW5lV2VpZ2h0IjowLjAsIkxpbmVUeXBlIjowLCJQYXJlbnRTdHlsZSI6bnVsbH0sIlBhcmVudFN0eWxlIjpudWxsfSwiRGF0ZVN0eWxlIjp7IiRpZCI6IjMxMzAiLCJGb250U2V0dGluZ3MiOnsiJGlkIjoiMzEzMSIsIkZvbnRTaXplIjoxMCwiRm9udE5hbWUiOiJDYWxpYnJpIiwiSXNCb2xkIjpmYWxzZSwiSXNJdGFsaWMiOmZhbHNlLCJJc1VuZGVybGluZWQiOmZhbHNlLCJQYXJlbnRTdHlsZSI6bnVsbH0sIkF1dG9TaXplIjowLCJGb3JlZ3JvdW5kIjp7IiRpZCI6IjMxMzIiLCJDb2xvciI6eyIkaWQiOiIzMTM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xMzQiLCJUb3AiOjAuMCwiTGVmdCI6MC4wLCJSaWdodCI6MC4wLCJCb3R0b20iOjAuMH0sIlBhZGRpbmciOnsiJGlkIjoiMzEzNSIsIlRvcCI6MC4wLCJMZWZ0IjowLjAsIlJpZ2h0IjowLjAsIkJvdHRvbSI6MC4wfSwiQmFja2dyb3VuZCI6eyIkaWQiOiIzMTM2IiwiQ29sb3IiOnsiJGlkIjoiMzEzNyIsIkEiOjAsIlIiOjI1NSwiRyI6MjU1LCJCIjoyNTV9fSwiSXNWaXNpYmxlIjp0cnVlLCJXaWR0aCI6MC4wLCJIZWlnaHQiOjAuMCwiQm9yZGVyU3R5bGUiOnsiJGlkIjoiMzEzOCIsIkxpbmVDb2xvciI6bnVsbCwiTGluZVdlaWdodCI6MC4wLCJMaW5lVHlwZSI6MCwiUGFyZW50U3R5bGUiOm51bGx9LCJQYXJlbnRTdHlsZSI6bnVsbH0sIkRhdGVGb3JtYXQiOnsiJGlkIjoiMzEz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QwIiwiRm9ybWF0IjowLCJJc1Zpc2libGUiOmZhbHNlLCJMYXN0S25vd25WaXNpYmlsaXR5U3RhdGUiOmZhbHNlfSwiSXNWaXNpYmxlIjp0cnVlLCJWYXJpYW5jZVN0eWxlIjp7IiRpZCI6IjMxNDEiLCJUZXh0U3R5bGUiOnsiJGlkIjoiMzE0MiIsIkZvbnRTZXR0aW5ncyI6eyIkaWQiOiIzMTQzIiwiRm9udFNpemUiOjExLCJGb250TmFtZSI6IkNhbGlicmkiLCJJc0JvbGQiOmZhbHNlLCJJc0l0YWxpYyI6ZmFsc2UsIklzVW5kZXJsaW5lZCI6ZmFsc2UsIlBhcmVudFN0eWxlIjpudWxsfSwiQXV0b1NpemUiOjAsIkZvcmVncm91bmQiOnsiJGlkIjoiMzE0NCIsIkNvbG9yIjp7IiRpZCI6IjMxN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0NiIsIlRvcCI6MC4wLCJMZWZ0IjowLjAsIlJpZ2h0IjowLjAsIkJvdHRvbSI6MC4wfSwiUGFkZGluZyI6eyIkaWQiOiIzMTQ3IiwiVG9wIjowLjAsIkxlZnQiOjAuMCwiUmlnaHQiOjAuMCwiQm90dG9tIjowLjB9LCJCYWNrZ3JvdW5kIjp7IiRpZCI6IjMxNDgiLCJDb2xvciI6eyIkaWQiOiIzMTQ5IiwiQSI6MCwiUiI6MCwiRyI6MCwiQiI6MH19LCJJc1Zpc2libGUiOnRydWUsIldpZHRoIjowLjAsIkhlaWdodCI6MC4wLCJCb3JkZXJTdHlsZSI6eyIkaWQiOiIzMTUwIiwiTGluZUNvbG9yIjpudWxsLCJMaW5lV2VpZ2h0IjowLjAsIkxpbmVUeXBlIjowLCJQYXJlbnRTdHlsZSI6bnVsbH0sIlBhcmVudFN0eWxlIjpudWxsfSwiUGFyZW50U3R5bGUiOm51bGx9LCJQYXJlbnRTdHlsZSI6bnVsbH0sIkluZGV4IjozMSwiU21hcnREdXJhdGlvbkFjdGl2YXRlZCI6ZmFsc2UsIkRhdGVGb3JtYXQiOnsiJHJlZiI6IjMxMzkifSwiV2Vla051bWJlcmluZyI6eyIkaWQiOiIzMTUxIiwiRm9ybWF0IjowLCJJc1Zpc2libGUiOmZhbHNlLCJMYXN0S25vd25WaXNpYmlsaXR5U3RhdGUiOmZhbHNlfSwiQmFzZWxpbmVEYXRhIjp7IiRpZCI6IjMxNTIiLCJTdGFydERhdGUiOiIyMDI2LTA2LTA5VDAwOjAwOjAwWiIsIkVuZERhdGUiOiIyMDI2LTEwLTE2VDIzOjU5OjAwWiJ9LCJJZCI6IjFiMjA5MTQyLTFjNWQtNDk3NS04MjFjLTZiNmE5ZjAzZTAxOCIsIkltcG9ydElkIjpudWxsLCJUaXRsZSI6IkRldGVjdG9yOiBJbnN0YWxsYXRpb24gYW5kIENvbW1pc3Npb25pbmcgcGhhc2UxIEJveCAoRVNTKSIsIk5vdGUiOm51bGwsIkh5cGVybGluayI6eyIkaWQiOiIzMTUzIiwiQWRkcmVzcyI6IiIsIlN1YkFkZHJlc3MiOiIifSwiSXNDaGFuZ2VkIjpmYWxzZSwiSXNOZXciOmZhbHNlfX1dLCJfbWlsZXN0b25lcyI6W10sIklkIjoiMDAwMDAwMDAtMDAwMC0wMDAwLTAwMDAtMDAwMDAwMDAwMDAwIiwiSXNTaW5nbGVJdGVtUm93Ijp0cnVlfV0sIkluZGV4IjoyOCwiSWQiOiJkYzQ2YzhjMi04OThkLTRkNTgtODFmZi1kYjBkZGQwYzZlZGIiLCJIZWFkZXJUZXh0IjpudWxsLCJJc0RlZmF1bHQiOnRydWUsIlN0eWxlIjp7IiRpZCI6IjMxNTQiLCJIZWFkZXJTdHlsZSI6eyIkaWQiOiIzMTU1IiwiVGV4dFN0eWxlIjp7IiRpZCI6IjMxNTYiLCJGb250U2V0dGluZ3MiOnsiJGlkIjoiMzE1NyIsIkZvbnRTaXplIjoxMSwiRm9udE5hbWUiOiJDYWxpYnJpIiwiSXNCb2xkIjpmYWxzZSwiSXNJdGFsaWMiOmZhbHNlLCJJc1VuZGVybGluZWQiOmZhbHNlLCJQYXJlbnRTdHlsZSI6bnVsbH0sIkF1dG9TaXplIjoyLCJGb3JlZ3JvdW5kIjp7IiRpZCI6IjMxNTgiLCJDb2xvciI6eyIkaWQiOiIzMTU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E2MCIsIlRvcCI6MC4wLCJMZWZ0IjowLjAsIlJpZ2h0IjowLjAsIkJvdHRvbSI6MC4wfSwiUGFkZGluZyI6eyIkaWQiOiIzMTYxIiwiVG9wIjowLjAsIkxlZnQiOjAuMCwiUmlnaHQiOjAuMCwiQm90dG9tIjowLjB9LCJCYWNrZ3JvdW5kIjp7IiRpZCI6IjMxNjIiLCJDb2xvciI6eyIkaWQiOiIzMTYzIiwiQSI6MjU1LCJSIjowLCJHIjowLCJCIjowfX0sIklzVmlzaWJsZSI6dHJ1ZSwiV2lkdGgiOjAuMCwiSGVpZ2h0IjowLjAsIkJvcmRlclN0eWxlIjpudWxsLCJQYXJlbnRTdHlsZSI6bnVsbH0sIlJlY3RhbmdsZVN0eWxlIjp7IiRpZCI6IjMxNjQiLCJNYXJnaW4iOnsiJGlkIjoiMzE2NSIsIlRvcCI6MC4wLCJMZWZ0IjowLjAsIlJpZ2h0IjowLjAsIkJvdHRvbSI6MC4wfSwiUGFkZGluZyI6eyIkaWQiOiIzMTY2IiwiVG9wIjowLjAsIkxlZnQiOjAuMCwiUmlnaHQiOjAuMCwiQm90dG9tIjowLjB9LCJCYWNrZ3JvdW5kIjp7IiRpZCI6IjMxNjciLCJDb2xvciI6eyIkaWQiOiIzMTY4IiwiQSI6NjMsIlIiOjIxLCJHIjo5NiwiQiI6MTMwfX0sIklzVmlzaWJsZSI6dHJ1ZSwiV2lkdGgiOjAuMCwiSGVpZ2h0IjowLjAsIkJvcmRlclN0eWxlIjp7IiRpZCI6IjMxNjkiLCJMaW5lQ29sb3IiOnsiJGlkIjoiMzE3MCIsIiR0eXBlIjoiTkxSRS5Db21tb24uRG9tLlNvbGlkQ29sb3JCcnVzaCwgTkxSRS5Db21tb24iLCJDb2xvciI6eyIkaWQiOiIzMTcxIiwiQSI6MjU1LCJSIjoyNTUsIkciOjAsIkIiOjB9fSwiTGluZVdlaWdodCI6MC4wLCJMaW5lVHlwZSI6MCwiUGFyZW50U3R5bGUiOm51bGx9LCJQYXJlbnRTdHlsZSI6bnVsbH0sIk1hcmdpbiI6eyIkaWQiOiIzMTcyIiwiVG9wIjowLjAsIkxlZnQiOjAuMCwiUmlnaHQiOjAuMCwiQm90dG9tIjowLjB9LCJQYWRkaW5nIjp7IiRpZCI6IjMxNzMiLCJUb3AiOjAuMCwiTGVmdCI6MC4wLCJSaWdodCI6MC4wLCJCb3R0b20iOjAuMH0sIkJhY2tncm91bmQiOm51bGwsIklzVmlzaWJsZSI6dHJ1ZSwiV2lkdGgiOjAuMCwiSGVpZ2h0IjowLjAsIkJvcmRlclN0eWxlIjpudWxsLCJQYXJlbnRTdHlsZSI6bnVsbH0sIkJhY2tncm91bmRTdHlsZSI6eyIkaWQiOiIzMTc0IiwiTWFyZ2luIjp7IiRpZCI6IjMxNzUiLCJUb3AiOjAuMCwiTGVmdCI6MC4wLCJSaWdodCI6MC4wLCJCb3R0b20iOjAuMH0sIlBhZGRpbmciOnsiJGlkIjoiMzE3NiIsIlRvcCI6MC4wLCJMZWZ0IjowLjAsIlJpZ2h0IjowLjAsIkJvdHRvbSI6MC4wfSwiQmFja2dyb3VuZCI6eyIkaWQiOiIzMTc3IiwiQ29sb3IiOnsiJGlkIjoiMzE3OCIsIkEiOjUxLCJSIjoyMDAsIkciOjIwMCwiQiI6MjAwfX0sIklzVmlzaWJsZSI6dHJ1ZSwiV2lkdGgiOjAuMCwiSGVpZ2h0IjowLjAsIkJvcmRlclN0eWxlIjp7IiRpZCI6IjMxNzkiLCJMaW5lQ29sb3IiOnsiJGlkIjoiMzE4MCIsIiR0eXBlIjoiTkxSRS5Db21tb24uRG9tLlNvbGlkQ29sb3JCcnVzaCwgTkxSRS5Db21tb24iLCJDb2xvciI6eyIkaWQiOiIzMTgxIiwiQSI6MjU1LCJSIjoyMzQsIkciOjIyLCJCIjozMH19LCJMaW5lV2VpZ2h0IjowLjAsIkxpbmVUeXBlIjowLCJQYXJlbnRTdHlsZSI6bnVsbH0sIlBhcmVudFN0eWxlIjpudWxsfSwiTWFyZ2luIjp7IiRpZCI6IjMxODIiLCJUb3AiOjAuMCwiTGVmdCI6MC4wLCJSaWdodCI6MC4wLCJCb3R0b20iOjAuMH0sIlBhZGRpbmciOnsiJGlkIjoiMzE4MyIsIlRvcCI6MC4wLCJMZWZ0IjowLjAsIlJpZ2h0IjowLjAsIkJvdHRvbSI6MC4wfSwiSXNWaXNpYmxlIjp0cnVlLCJXaWR0aCI6MC4wLCJIZWlnaHQiOjAuMCwiQm9yZGVyU3R5bGUiOnsiJGlkIjoiMzE4NCIsIkxpbmVDb2xvciI6bnVsbCwiTGluZVdlaWdodCI6MC4wLCJMaW5lVHlwZSI6MCwiUGFyZW50U3R5bGUiOm51bGx9LCJQYXJlbnRTdHlsZSI6bnVsbH19XSwiSWQiOiI5OTU0N2ZmZS01ZjIwLTQxMTctYTNiZi1kMGRiOTljNmFjZGQiLCJJbmRleCI6MjgsIkhlYWRlclRleHQiOiJOby4gNCAtIENyaXRpY2FsIFBhdGggRGV0ZWN0b3JcclxuKDgyIGRheXMgVEYpIiwiU3R5bGUiOnsiJGlkIjoiMzE4NSIsIlN0eWxlSWQiOiIzMzJjZmIxMy1iNDAxLTRlYzMtYjY1NS03Mzk2OGQwNGQ3NDkiLCJIZWFkZXJTdHlsZSI6eyIkaWQiOiIzMTg2IiwiVGV4dElzVmVydGljYWwiOmZhbHNlLCJUZXh0U3R5bGUiOnsiJGlkIjoiMzE4NyIsIkZvbnRTZXR0aW5ncyI6eyIkaWQiOiIzMTg4IiwiRm9udFNpemUiOjExLCJGb250TmFtZSI6IkNhbGlicmkiLCJJc0JvbGQiOmZhbHNlLCJJc0l0YWxpYyI6ZmFsc2UsIklzVW5kZXJsaW5lZCI6ZmFsc2UsIlBhcmVudFN0eWxlIjpudWxsfSwiQXV0b1NpemUiOjIsIkZvcmVncm91bmQiOnsiJGlkIjoiMzE4OSIsIkNvbG9yIjp7IiRpZCI6IjMxOT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zMTkxIiwiVG9wIjowLjAsIkxlZnQiOjAuMCwiUmlnaHQiOjAuMCwiQm90dG9tIjowLjB9LCJQYWRkaW5nIjp7IiRpZCI6IjMxOTIiLCJUb3AiOjAuMCwiTGVmdCI6MC4wLCJSaWdodCI6MC4wLCJCb3R0b20iOjAuMH0sIkJhY2tncm91bmQiOnsiJGlkIjoiMzE5MyIsIkNvbG9yIjp7IiRpZCI6IjMxOTQiLCJBIjoyNTUsIlIiOjI1NSwiRyI6MjU1LCJCIjoyNTV9fSwiSXNWaXNpYmxlIjp0cnVlLCJXaWR0aCI6MC4wLCJIZWlnaHQiOjAuMCwiQm9yZGVyU3R5bGUiOm51bGwsIlBhcmVudFN0eWxlIjpudWxsfSwiUmVjdGFuZ2xlU3R5bGUiOnsiJGlkIjoiMzE5NSIsIk1hcmdpbiI6eyIkaWQiOiIzMTk2IiwiVG9wIjowLjAsIkxlZnQiOjAuMCwiUmlnaHQiOjAuMCwiQm90dG9tIjowLjB9LCJQYWRkaW5nIjp7IiRpZCI6IjMxOTciLCJUb3AiOjAuMCwiTGVmdCI6MC4wLCJSaWdodCI6MC4wLCJCb3R0b20iOjAuMH0sIkJhY2tncm91bmQiOnsiJGlkIjoiMzE5OCIsIkNvbG9yIjp7IiRpZCI6IjMxOTkiLCJBIjoyNTUsIlIiOjI1LCJHIjoxMDcsIkIiOjM2fX0sIklzVmlzaWJsZSI6dHJ1ZSwiV2lkdGgiOjAuMCwiSGVpZ2h0IjowLjAsIkJvcmRlclN0eWxlIjp7IiRpZCI6IjMyMDAiLCJMaW5lQ29sb3IiOnsiJGlkIjoiMzIwMSIsIiR0eXBlIjoiTkxSRS5Db21tb24uRG9tLlNvbGlkQ29sb3JCcnVzaCwgTkxSRS5Db21tb24iLCJDb2xvciI6eyIkaWQiOiIzMjAyIiwiQSI6MjU1LCJSIjoyNTUsIkciOjI1NSwiQiI6MjU1fX0sIkxpbmVXZWlnaHQiOjAuMCwiTGluZVR5cGUiOjAsIlBhcmVudFN0eWxlIjpudWxsfSwiUGFyZW50U3R5bGUiOm51bGx9LCJNYXJnaW4iOnsiJGlkIjoiMzIwMyIsIlRvcCI6MC4wLCJMZWZ0IjowLjAsIlJpZ2h0IjowLjAsIkJvdHRvbSI6MC4wfSwiUGFkZGluZyI6eyIkaWQiOiIzMjA0IiwiVG9wIjowLjAsIkxlZnQiOjAuMCwiUmlnaHQiOjAuMCwiQm90dG9tIjowLjB9LCJCYWNrZ3JvdW5kIjpudWxsLCJJc1Zpc2libGUiOnRydWUsIldpZHRoIjowLjAsIkhlaWdodCI6MC4wLCJCb3JkZXJTdHlsZSI6bnVsbCwiUGFyZW50U3R5bGUiOm51bGx9LCJCYWNrZ3JvdW5kU3R5bGUiOnsiJGlkIjoiMzIwNSIsIk1hcmdpbiI6eyIkaWQiOiIzMjA2IiwiVG9wIjowLjAsIkxlZnQiOjAuMCwiUmlnaHQiOjAuMCwiQm90dG9tIjowLjB9LCJQYWRkaW5nIjp7IiRpZCI6IjMyMDciLCJUb3AiOjAuMCwiTGVmdCI6MC4wLCJSaWdodCI6MC4wLCJCb3R0b20iOjAuMH0sIkJhY2tncm91bmQiOnsiJGlkIjoiMzIwOCIsIkNvbG9yIjp7IiRpZCI6IjMyMDkiLCJBIjo1MSwiUiI6MjAwLCJHIjoyMDAsIkIiOjIwMH19LCJJc1Zpc2libGUiOnRydWUsIldpZHRoIjowLjAsIkhlaWdodCI6MC4wLCJCb3JkZXJTdHlsZSI6eyIkaWQiOiIzMjEwIiwiTGluZUNvbG9yIjp7IiRpZCI6IjMyMTEiLCIkdHlwZSI6Ik5MUkUuQ29tbW9uLkRvbS5Tb2xpZENvbG9yQnJ1c2gsIE5MUkUuQ29tbW9uIiwiQ29sb3IiOnsiJGlkIjoiMzIxMiIsIkEiOjI1NSwiUiI6MjM0LCJHIjoyMiwiQiI6MzB9fSwiTGluZVdlaWdodCI6MC4wLCJMaW5lVHlwZSI6MCwiUGFyZW50U3R5bGUiOm51bGx9LCJQYXJlbnRTdHlsZSI6bnVsbH0sIklzQWJvdmVUaW1lYmFuZCI6ZmFsc2UsIlNwYWNpbmciOjQsIkRlZmF1bHRTd2ltbGFuZVRhc2tTdHlsZSI6eyIkaWQiOiIzMjEzIiwiJHR5cGUiOiJOTFJFLkNvbW1vbi5Eb20uU3R5bGVzLkV4cGxpY2l0U2V0YWJsZVRhc2tTdHlsZSwgTkxSRS5Db21tb24iLCJTaGFwZSI6MSwiU2hhcGVUaGlja25lc3MiOjAsIkR1cmF0aW9uRm9ybWF0IjowLCJJbmNsdWRlTm9uV29ya2luZ0RheXNJbkR1cmF0aW9uIjpmYWxzZSwiUGVyY2VudGFnZUNvbXBsZXRlU3R5bGUiOnsiJGlkIjoiMzIxNCIsIkZvbnRTZXR0aW5ncyI6eyIkaWQiOiIzMjE1IiwiRm9udFNpemUiOjEwLCJGb250TmFtZSI6IkNhbGlicmkiLCJJc0JvbGQiOmZhbHNlLCJJc0l0YWxpYyI6ZmFsc2UsIklzVW5kZXJsaW5lZCI6ZmFsc2UsIlBhcmVudFN0eWxlIjpudWxsfSwiQXV0b1NpemUiOjAsIkZvcmVncm91bmQiOnsiJGlkIjoiMzIxNiIsIkNvbG9yIjp7IiRpZCI6IjMyMT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IxOCIsIlRvcCI6MC4wLCJMZWZ0IjowLjAsIlJpZ2h0IjowLjAsIkJvdHRvbSI6MC4wfSwiUGFkZGluZyI6eyIkaWQiOiIzMjE5IiwiVG9wIjowLjAsIkxlZnQiOjAuMCwiUmlnaHQiOjAuMCwiQm90dG9tIjowLjB9LCJCYWNrZ3JvdW5kIjp7IiRpZCI6IjMyMjAiLCJDb2xvciI6eyIkaWQiOiIzMjIxIiwiQSI6ODksIlIiOjAsIkciOjAsIkIiOjB9fSwiSXNWaXNpYmxlIjp0cnVlLCJXaWR0aCI6MC4wLCJIZWlnaHQiOjAuMCwiQm9yZGVyU3R5bGUiOnsiJGlkIjoiMzIyMiIsIkxpbmVDb2xvciI6bnVsbCwiTGluZVdlaWdodCI6MC4wLCJMaW5lVHlwZSI6MCwiUGFyZW50U3R5bGUiOm51bGx9LCJQYXJlbnRTdHlsZSI6bnVsbH0sIkR1cmF0aW9uU3R5bGUiOnsiJGlkIjoiMzIyMyIsIkZvbnRTZXR0aW5ncyI6eyIkaWQiOiIzMjI0IiwiRm9udFNpemUiOjEwLCJGb250TmFtZSI6IkNhbGlicmkiLCJJc0JvbGQiOmZhbHNlLCJJc0l0YWxpYyI6ZmFsc2UsIklzVW5kZXJsaW5lZCI6ZmFsc2UsIlBhcmVudFN0eWxlIjpudWxsfSwiQXV0b1NpemUiOjAsIkZvcmVncm91bmQiOnsiJGlkIjoiMzIyNSIsIkNvbG9yIjp7IiRpZCI6IjMyMj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jI3IiwiVG9wIjowLjAsIkxlZnQiOjAuMCwiUmlnaHQiOjAuMCwiQm90dG9tIjowLjB9LCJQYWRkaW5nIjp7IiRpZCI6IjMyMjgiLCJUb3AiOjAuMCwiTGVmdCI6MC4wLCJSaWdodCI6MC4wLCJCb3R0b20iOjAuMH0sIkJhY2tncm91bmQiOnsiJGlkIjoiMzIyOSIsIkNvbG9yIjp7IiRpZCI6IjMyMzAiLCJBIjoyNTUsIlIiOjIzNywiRyI6MTI1LCJCIjo0OX19LCJJc1Zpc2libGUiOnRydWUsIldpZHRoIjowLjAsIkhlaWdodCI6MC4wLCJCb3JkZXJTdHlsZSI6eyIkaWQiOiIzMjMxIiwiTGluZUNvbG9yIjpudWxsLCJMaW5lV2VpZ2h0IjowLjAsIkxpbmVUeXBlIjowLCJQYXJlbnRTdHlsZSI6bnVsbH0sIlBhcmVudFN0eWxlIjpudWxsfSwiSG9yaXpvbnRhbENvbm5lY3RvclN0eWxlIjp7IiRpZCI6IjMyMzIiLCJMaW5lQ29sb3IiOnsiJGlkIjoiMzIzMyIsIiR0eXBlIjoiTkxSRS5Db21tb24uRG9tLlNvbGlkQ29sb3JCcnVzaCwgTkxSRS5Db21tb24iLCJDb2xvciI6eyIkaWQiOiIzMjM0IiwiQSI6MjU1LCJSIjowLCJHIjowLCJCIjowfX0sIkxpbmVXZWlnaHQiOjAuMCwiTGluZVR5cGUiOjAsIlBhcmVudFN0eWxlIjpudWxsfSwiVmVydGljYWxDb25uZWN0b3JTdHlsZSI6eyIkaWQiOiIzMjM1IiwiTGluZUNvbG9yIjp7IiRpZCI6IjMyMzYiLCIkdHlwZSI6Ik5MUkUuQ29tbW9uLkRvbS5Tb2xpZENvbG9yQnJ1c2gsIE5MUkUuQ29tbW9uIiwiQ29sb3IiOnsiJGlkIjoiMzIz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MyMzgiLCJTaGFwZVN0eWxlIjp7IiRpZCI6IjMyMzkiLCJNYXJnaW4iOnsiJGlkIjoiMzI0MCIsIlRvcCI6MC4wLCJMZWZ0IjowLjAsIlJpZ2h0IjowLjAsIkJvdHRvbSI6MC4wfSwiUGFkZGluZyI6eyIkaWQiOiIzMjQxIiwiVG9wIjowLjAsIkxlZnQiOjAuMCwiUmlnaHQiOjAuMCwiQm90dG9tIjowLjB9LCJCYWNrZ3JvdW5kIjp7IiRpZCI6IjMyNDIiLCJDb2xvciI6eyIkaWQiOiIzMjQzIiwiQSI6MTUzLCJSIjowLCJHIjowLCJCIjowfX0sIklzVmlzaWJsZSI6dHJ1ZSwiV2lkdGgiOjAuMCwiSGVpZ2h0IjowLjAsIkJvcmRlclN0eWxlIjp7IiRpZCI6IjMyNDQiLCJMaW5lQ29sb3IiOm51bGwsIkxpbmVXZWlnaHQiOjAuMCwiTGluZVR5cGUiOjAsIlBhcmVudFN0eWxlIjpudWxsfSwiUGFyZW50U3R5bGUiOm51bGx9LCJNYXJnaW4iOnsiJGlkIjoiMzI0NSIsIlRvcCI6MC4wLCJMZWZ0IjowLjAsIlJpZ2h0IjowLjAsIkJvdHRvbSI6MC4wfSwiUGFkZGluZyI6eyIkaWQiOiIzMjQ2IiwiVG9wIjowLjAsIkxlZnQiOjAuMCwiUmlnaHQiOjAuMCwiQm90dG9tIjowLjB9LCJCYWNrZ3JvdW5kIjpudWxsLCJJc1Zpc2libGUiOnRydWUsIldpZHRoIjowLjAsIkhlaWdodCI6MC4wLCJCb3JkZXJTdHlsZSI6bnVsbCwiUGFyZW50U3R5bGUiOm51bGx9LCJTaGFwZVN0eWxlIjp7IiRpZCI6IjMyNDciLCJNYXJnaW4iOnsiJGlkIjoiMzI0OCIsIlRvcCI6MC4wLCJMZWZ0Ijo0LjAsIlJpZ2h0Ijo0LjAsIkJvdHRvbSI6MC4wfSwiUGFkZGluZyI6eyIkaWQiOiIzMjQ5IiwiVG9wIjowLjAsIkxlZnQiOjAuMCwiUmlnaHQiOjAuMCwiQm90dG9tIjowLjB9LCJCYWNrZ3JvdW5kIjp7IiRpZCI6IjMyNTAiLCJDb2xvciI6eyIkaWQiOiIzMjUxIiwiQSI6MjU1LCJSIjoyMSwiRyI6OTYsIkIiOjEzMH19LCJJc1Zpc2libGUiOnRydWUsIldpZHRoIjowLjAsIkhlaWdodCI6MTAuMCwiQm9yZGVyU3R5bGUiOnsiJGlkIjoiMzI1MiIsIkxpbmVDb2xvciI6eyIkaWQiOiIzMjUzIiwiJHR5cGUiOiJOTFJFLkNvbW1vbi5Eb20uU29saWRDb2xvckJydXNoLCBOTFJFLkNvbW1vbiIsIkNvbG9yIjp7IiRpZCI6IjMyNTQiLCJBIjoyNTUsIlIiOjIzNCwiRyI6MjIsIkIiOjMwfX0sIkxpbmVXZWlnaHQiOjAuMCwiTGluZVR5cGUiOjAsIlBhcmVudFN0eWxlIjpudWxsfSwiUGFyZW50U3R5bGUiOm51bGx9LCJUaXRsZVN0eWxlIjp7IiRpZCI6IjMyNTUiLCJGb250U2V0dGluZ3MiOnsiJGlkIjoiMzI1NiIsIkZvbnRTaXplIjoxMSwiRm9udE5hbWUiOiJDYWxpYnJpIiwiSXNCb2xkIjpmYWxzZSwiSXNJdGFsaWMiOmZhbHNlLCJJc1VuZGVybGluZWQiOmZhbHNlLCJQYXJlbnRTdHlsZSI6bnVsbH0sIkF1dG9TaXplIjowLCJGb3JlZ3JvdW5kIjp7IiRpZCI6IjMyNTciLCJDb2xvciI6eyIkaWQiOiIzMjU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yNTkiLCJUb3AiOjAuMCwiTGVmdCI6MC4wLCJSaWdodCI6MC4wLCJCb3R0b20iOjAuMH0sIlBhZGRpbmciOnsiJGlkIjoiMzI2MCIsIlRvcCI6MC4wLCJMZWZ0IjowLjAsIlJpZ2h0IjowLjAsIkJvdHRvbSI6MC4wfSwiQmFja2dyb3VuZCI6eyIkaWQiOiIzMjYxIiwiQ29sb3IiOnsiJGlkIjoiMzI2MiIsIkEiOjI1NSwiUiI6MCwiRyI6MCwiQiI6MH19LCJJc1Zpc2libGUiOnRydWUsIldpZHRoIjowLjAsIkhlaWdodCI6MC4wLCJCb3JkZXJTdHlsZSI6eyIkaWQiOiIzMjYzIiwiTGluZUNvbG9yIjpudWxsLCJMaW5lV2VpZ2h0IjowLjAsIkxpbmVUeXBlIjowLCJQYXJlbnRTdHlsZSI6bnVsbH0sIlBhcmVudFN0eWxlIjpudWxsfSwiRGF0ZVN0eWxlIjp7IiRpZCI6IjMyNjQiLCJGb250U2V0dGluZ3MiOnsiJGlkIjoiMzI2NSIsIkZvbnRTaXplIjoxMCwiRm9udE5hbWUiOiJDYWxpYnJpIiwiSXNCb2xkIjpmYWxzZSwiSXNJdGFsaWMiOmZhbHNlLCJJc1VuZGVybGluZWQiOmZhbHNlLCJQYXJlbnRTdHlsZSI6bnVsbH0sIkF1dG9TaXplIjowLCJGb3JlZ3JvdW5kIjp7IiRpZCI6IjMyNjYiLCJDb2xvciI6eyIkaWQiOiIzMjY3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yNjgiLCJUb3AiOjAuMCwiTGVmdCI6MC4wLCJSaWdodCI6MC4wLCJCb3R0b20iOjAuMH0sIlBhZGRpbmciOnsiJGlkIjoiMzI2OSIsIlRvcCI6MC4wLCJMZWZ0IjowLjAsIlJpZ2h0IjowLjAsIkJvdHRvbSI6MC4wfSwiQmFja2dyb3VuZCI6eyIkaWQiOiIzMjcwIiwiQ29sb3IiOnsiJGlkIjoiMzI3MSIsIkEiOjI1NSwiUiI6MTQsIkciOjQwLCJCIjo2NX19LCJJc1Zpc2libGUiOnRydWUsIldpZHRoIjowLjAsIkhlaWdodCI6MC4wLCJCb3JkZXJTdHlsZSI6eyIkaWQiOiIzMjcyIiwiTGluZUNvbG9yIjpudWxsLCJMaW5lV2VpZ2h0IjowLjAsIkxpbmVUeXBlIjowLCJQYXJlbnRTdHlsZSI6bnVsbH0sIlBhcmVudFN0eWxlIjpudWxsfSwiRGF0ZUZvcm1hdCI6eyIkaWQiOiIzMj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zQiLCJGb3JtYXQiOjAsIklzVmlzaWJsZSI6ZmFsc2UsIkxhc3RLbm93blZpc2liaWxpdHlTdGF0ZSI6ZmFsc2V9LCJJc1Zpc2libGUiOnRydWUsIlZhcmlhbmNlU3R5bGUiOnsiJGlkIjoiMzI3NSIsIlRleHRTdHlsZSI6eyIkaWQiOiIzMjc2IiwiRm9udFNldHRpbmdzIjp7IiRpZCI6IjMyNzciLCJGb250U2l6ZSI6MTEsIkZvbnROYW1lIjoiQ2FsaWJyaSIsIklzQm9sZCI6ZmFsc2UsIklzSXRhbGljIjpmYWxzZSwiSXNVbmRlcmxpbmVkIjpmYWxzZSwiUGFyZW50U3R5bGUiOm51bGx9LCJBdXRvU2l6ZSI6MCwiRm9yZWdyb3VuZCI6eyIkaWQiOiIzMjc4IiwiQ29sb3IiOnsiJGlkIjoiMzI3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gwIiwiVG9wIjowLjAsIkxlZnQiOjAuMCwiUmlnaHQiOjAuMCwiQm90dG9tIjowLjB9LCJQYWRkaW5nIjp7IiRpZCI6IjMyODEiLCJUb3AiOjAuMCwiTGVmdCI6MC4wLCJSaWdodCI6MC4wLCJCb3R0b20iOjAuMH0sIkJhY2tncm91bmQiOnsiJGlkIjoiMzI4MiIsIkNvbG9yIjp7IiRpZCI6IjMyODMiLCJBIjowLCJSIjowLCJHIjowLCJCIjowfX0sIklzVmlzaWJsZSI6dHJ1ZSwiV2lkdGgiOjAuMCwiSGVpZ2h0IjowLjAsIkJvcmRlclN0eWxlIjp7IiRpZCI6IjMyODQiLCJMaW5lQ29sb3IiOm51bGwsIkxpbmVXZWlnaHQiOjAuMCwiTGluZVR5cGUiOjAsIlBhcmVudFN0eWxlIjpudWxsfSwiUGFyZW50U3R5bGUiOm51bGx9LCJQYXJlbnRTdHlsZSI6bnVsbH0sIlBhcmVudFN0eWxlIjpudWxsLCJfZXhwbGljaXRseVNldCI6eyIkaWQiOiIzMjg1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I4NiIsIlNoYXBlIjoxLCJDb25uZWN0b3JNYXJnaW4iOnsiJGlkIjoiMzI4NyIsIlRvcCI6MC4wLCJMZWZ0IjoyLjAsIlJpZ2h0IjoyLjAsIkJvdHRvbSI6MC4wfSwiQ29ubmVjdG9yU3R5bGUiOnsiJGlkIjoiMzI4OCIsIkxpbmVDb2xvciI6eyIkaWQiOiIzMjg5IiwiJHR5cGUiOiJOTFJFLkNvbW1vbi5Eb20uU29saWRDb2xvckJydXNoLCBOTFJFLkNvbW1vbiIsIkNvbG9yIjp7IiRpZCI6IjMyOTAiLCJBIjoxMjcsIlIiOjExLCJHIjo0OCwiQiI6NjV9fSwiTGluZVdlaWdodCI6MS4wLCJMaW5lVHlwZSI6MCwiUGFyZW50U3R5bGUiOm51bGx9LCJJc0JlbG93VGltZWJhbmQiOmZhbHNlLCJQb3NpdGlvbk9uVGFzayI6MSwiSGlkZURhdGUiOmZhbHNlLCJTaGFwZVNpemUiOjAsIlNwYWNpbmciOjAuMCwiUGFkZGluZyI6eyIkaWQiOiIzMjkxIiwiVG9wIjo1LjAsIkxlZnQiOjMuMCwiUmlnaHQiOjAuMCwiQm90dG9tIjoyLjB9LCJTaGFwZVN0eWxlIjp7IiRpZCI6IjMyOTIiLCJNYXJnaW4iOnsiJGlkIjoiMzI5MyIsIlRvcCI6MC4wLCJMZWZ0IjowLjAsIlJpZ2h0IjowLjAsIkJvdHRvbSI6MC4wfSwiUGFkZGluZyI6eyIkaWQiOiIzMjk0IiwiVG9wIjowLjAsIkxlZnQiOjAuMCwiUmlnaHQiOjAuMCwiQm90dG9tIjowLjB9LCJCYWNrZ3JvdW5kIjp7IiRpZCI6IjMyOTUiLCJDb2xvciI6eyIkaWQiOiIzMjk2IiwiQSI6MjU1LCJSIjoxMSwiRyI6NDgsIkIiOjY1fX0sIklzVmlzaWJsZSI6dHJ1ZSwiV2lkdGgiOjEyLjAsIkhlaWdodCI6MTQuMCwiQm9yZGVyU3R5bGUiOnsiJGlkIjoiMzI5NyIsIkxpbmVDb2xvciI6eyIkaWQiOiIzMjk4IiwiJHR5cGUiOiJOTFJFLkNvbW1vbi5Eb20uU29saWRDb2xvckJydXNoLCBOTFJFLkNvbW1vbiIsIkNvbG9yIjp7IiRpZCI6IjMyOTkiLCJBIjoyNTUsIlIiOjI1NSwiRyI6MCwiQiI6MH19LCJMaW5lV2VpZ2h0IjowLjAsIkxpbmVUeXBlIjowLCJQYXJlbnRTdHlsZSI6bnVsbH0sIlBhcmVudFN0eWxlIjpudWxsfSwiVGl0bGVTdHlsZSI6eyIkaWQiOiIzMzAwIiwiRm9udFNldHRpbmdzIjp7IiRpZCI6IjMzMDEiLCJGb250U2l6ZSI6MTEsIkZvbnROYW1lIjoiQ2FsaWJyaSIsIklzQm9sZCI6ZmFsc2UsIklzSXRhbGljIjpmYWxzZSwiSXNVbmRlcmxpbmVkIjpmYWxzZSwiUGFyZW50U3R5bGUiOm51bGx9LCJBdXRvU2l6ZSI6MCwiRm9yZWdyb3VuZCI6eyIkaWQiOiIzMzAyIiwiQ29sb3IiOnsiJGlkIjoiMzMw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zA0IiwiVG9wIjowLjAsIkxlZnQiOjAuMCwiUmlnaHQiOjAuMCwiQm90dG9tIjowLjB9LCJQYWRkaW5nIjp7IiRpZCI6IjMzMDUiLCJUb3AiOjAuMCwiTGVmdCI6MC4wLCJSaWdodCI6MC4wLCJCb3R0b20iOjAuMH0sIkJhY2tncm91bmQiOnsiJGlkIjoiMzMwNiIsIkNvbG9yIjp7IiRpZCI6IjMzMDciLCJBIjoyNTUsIlIiOjAsIkciOjAsIkIiOjB9fSwiSXNWaXNpYmxlIjp0cnVlLCJXaWR0aCI6MC4wLCJIZWlnaHQiOjAuMCwiQm9yZGVyU3R5bGUiOnsiJGlkIjoiMzMwOCIsIkxpbmVDb2xvciI6bnVsbCwiTGluZVdlaWdodCI6MC4wLCJMaW5lVHlwZSI6MCwiUGFyZW50U3R5bGUiOm51bGx9LCJQYXJlbnRTdHlsZSI6bnVsbH0sIkRhdGVTdHlsZSI6eyIkaWQiOiIzMzA5IiwiRm9udFNldHRpbmdzIjp7IiRpZCI6IjMzMTAiLCJGb250U2l6ZSI6MTAsIkZvbnROYW1lIjoiQ2FsaWJyaSIsIklzQm9sZCI6ZmFsc2UsIklzSXRhbGljIjpmYWxzZSwiSXNVbmRlcmxpbmVkIjpmYWxzZSwiUGFyZW50U3R5bGUiOm51bGx9LCJBdXRvU2l6ZSI6MCwiRm9yZWdyb3VuZCI6eyIkaWQiOiIzMzExIiwiQ29sb3IiOnsiJGlkIjoiMzMxM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zEzIiwiVG9wIjowLjAsIkxlZnQiOjAuMCwiUmlnaHQiOjAuMCwiQm90dG9tIjowLjB9LCJQYWRkaW5nIjp7IiRpZCI6IjMzMTQiLCJUb3AiOjAuMCwiTGVmdCI6MC4wLCJSaWdodCI6MC4wLCJCb3R0b20iOjAuMH0sIkJhY2tncm91bmQiOnsiJGlkIjoiMzMxNSIsIkNvbG9yIjp7IiRpZCI6IjMzMTYiLCJBIjoyNTUsIlIiOjE0LCJHIjo0MCwiQiI6NjV9fSwiSXNWaXNpYmxlIjp0cnVlLCJXaWR0aCI6MC4wLCJIZWlnaHQiOjAuMCwiQm9yZGVyU3R5bGUiOnsiJGlkIjoiMzMxNyIsIkxpbmVDb2xvciI6bnVsbCwiTGluZVdlaWdodCI6MC4wLCJMaW5lVHlwZSI6MCwiUGFyZW50U3R5bGUiOm51bGx9LCJQYXJlbnRTdHlsZSI6bnVsbH0sIkRhdGVGb3JtYXQiOnsiJGlkIjoiMzMx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E5IiwiRm9ybWF0IjowLCJJc1Zpc2libGUiOmZhbHNlLCJMYXN0S25vd25WaXNpYmlsaXR5U3RhdGUiOmZhbHNlfSwiSXNWaXNpYmxlIjp0cnVlLCJWYXJpYW5jZVN0eWxlIjp7IiRpZCI6IjMzMjAiLCJUZXh0U3R5bGUiOnsiJGlkIjoiMzMyMSIsIkZvbnRTZXR0aW5ncyI6eyIkaWQiOiIzMzIyIiwiRm9udFNpemUiOjExLCJGb250TmFtZSI6IkNhbGlicmkiLCJJc0JvbGQiOmZhbHNlLCJJc0l0YWxpYyI6ZmFsc2UsIklzVW5kZXJsaW5lZCI6ZmFsc2UsIlBhcmVudFN0eWxlIjpudWxsfSwiQXV0b1NpemUiOjAsIkZvcmVncm91bmQiOnsiJGlkIjoiMzMyMyIsIkNvbG9yIjp7IiRpZCI6IjMzMj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MyNSIsIlRvcCI6MC4wLCJMZWZ0IjowLjAsIlJpZ2h0IjowLjAsIkJvdHRvbSI6MC4wfSwiUGFkZGluZyI6eyIkaWQiOiIzMzI2IiwiVG9wIjowLjAsIkxlZnQiOjAuMCwiUmlnaHQiOjAuMCwiQm90dG9tIjowLjB9LCJCYWNrZ3JvdW5kIjp7IiRpZCI6IjMzMjciLCJDb2xvciI6eyIkaWQiOiIzMzI4IiwiQSI6MCwiUiI6MCwiRyI6MCwiQiI6MH19LCJJc1Zpc2libGUiOmZhbHNlLCJXaWR0aCI6MC4wLCJIZWlnaHQiOjAuMCwiQm9yZGVyU3R5bGUiOnsiJGlkIjoiMzMyOSIsIkxpbmVDb2xvciI6bnVsbCwiTGluZVdlaWdodCI6MC4wLCJMaW5lVHlwZSI6MCwiUGFyZW50U3R5bGUiOm51bGx9LCJQYXJlbnRTdHlsZSI6bnVsbH0sIlBhcmVudFN0eWxlIjpudWxsfSwiUGFyZW50U3R5bGUiOm51bGx9LCJEZWZhdWx0U3dpbWxhbmVNaWxlc3RvbmVTdHlsZSI6eyIkaWQiOiIzMzMwIiwiVGl0bGVQb3NpdGlvbiI6IkxlZnQiLCJEYXRlUG9zaXRpb24iOiJSaWdodCIsIlZhcmlhbmNlUG9zaXRpb24iOiJSaWdodCIsIlNoYXBlVHlwZSI6MSwiU2hhcGVTaXplIjowLCJTcGFjaW5nIjo1LCJTaGFwZVN0eWxlIjp7IiRpZCI6IjMzMzEiLCJNYXJnaW4iOnsiJGlkIjoiMzMzMiIsIlRvcCI6MC4wLCJMZWZ0IjowLjAsIlJpZ2h0IjowLjAsIkJvdHRvbSI6MC4wfSwiUGFkZGluZyI6eyIkaWQiOiIzMzMzIiwiVG9wIjowLjAsIkxlZnQiOjAuMCwiUmlnaHQiOjAuMCwiQm90dG9tIjowLjB9LCJCYWNrZ3JvdW5kIjp7IiRpZCI6IjMzMzQiLCJDb2xvciI6eyIkaWQiOiIzMzM1IiwiQSI6MjU1LCJSIjoyMSwiRyI6OTYsIkIiOjEzMH19LCJJc1Zpc2libGUiOnRydWUsIldpZHRoIjoxMi4wLCJIZWlnaHQiOjE0LjAsIkJvcmRlclN0eWxlIjp7IiRpZCI6IjMzMzYiLCJMaW5lQ29sb3IiOnsiJGlkIjoiMzMzNyIsIiR0eXBlIjoiTkxSRS5Db21tb24uRG9tLlNvbGlkQ29sb3JCcnVzaCwgTkxSRS5Db21tb24iLCJDb2xvciI6eyIkaWQiOiIzMzM4IiwiQSI6MjU1LCJSIjoyMzQsIkciOjIyLCJCIjozMH19LCJMaW5lV2VpZ2h0IjowLjAsIkxpbmVUeXBlIjowLCJQYXJlbnRTdHlsZSI6bnVsbH0sIlBhcmVudFN0eWxlIjpudWxsfSwiVGl0bGVTdHlsZSI6eyIkaWQiOiIzMzM5IiwiRm9udFNldHRpbmdzIjp7IiRpZCI6IjMzNDAiLCJGb250U2l6ZSI6MTEsIkZvbnROYW1lIjoiQ2FsaWJyaSIsIklzQm9sZCI6ZmFsc2UsIklzSXRhbGljIjpmYWxzZSwiSXNVbmRlcmxpbmVkIjpmYWxzZSwiUGFyZW50U3R5bGUiOm51bGx9LCJBdXRvU2l6ZSI6MCwiRm9yZWdyb3VuZCI6eyIkaWQiOiIzMzQxIiwiQ29sb3IiOnsiJGlkIjoiMzM0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zQzIiwiVG9wIjowLjAsIkxlZnQiOjAuMCwiUmlnaHQiOjAuMCwiQm90dG9tIjowLjB9LCJQYWRkaW5nIjp7IiRpZCI6IjMzNDQiLCJUb3AiOjAuMCwiTGVmdCI6MC4wLCJSaWdodCI6MC4wLCJCb3R0b20iOjAuMH0sIkJhY2tncm91bmQiOnsiJGlkIjoiMzM0NSIsIkNvbG9yIjp7IiRpZCI6IjMzNDYiLCJBIjoyNTUsIlIiOjAsIkciOjAsIkIiOjB9fSwiSXNWaXNpYmxlIjp0cnVlLCJXaWR0aCI6MC4wLCJIZWlnaHQiOjAuMCwiQm9yZGVyU3R5bGUiOnsiJGlkIjoiMzM0NyIsIkxpbmVDb2xvciI6bnVsbCwiTGluZVdlaWdodCI6MC4wLCJMaW5lVHlwZSI6MCwiUGFyZW50U3R5bGUiOm51bGx9LCJQYXJlbnRTdHlsZSI6bnVsbH0sIkRhdGVTdHlsZSI6eyIkaWQiOiIzMzQ4IiwiRm9udFNldHRpbmdzIjp7IiRpZCI6IjMzNDkiLCJGb250U2l6ZSI6MTAsIkZvbnROYW1lIjoiQ2FsaWJyaSIsIklzQm9sZCI6ZmFsc2UsIklzSXRhbGljIjpmYWxzZSwiSXNVbmRlcmxpbmVkIjpmYWxzZSwiUGFyZW50U3R5bGUiOm51bGx9LCJBdXRvU2l6ZSI6MCwiRm9yZWdyb3VuZCI6eyIkaWQiOiIzMzUwIiwiQ29sb3IiOnsiJGlkIjoiMzM1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zUyIiwiVG9wIjowLjAsIkxlZnQiOjAuMCwiUmlnaHQiOjAuMCwiQm90dG9tIjowLjB9LCJQYWRkaW5nIjp7IiRpZCI6IjMzNTMiLCJUb3AiOjAuMCwiTGVmdCI6MC4wLCJSaWdodCI6MC4wLCJCb3R0b20iOjAuMH0sIkJhY2tncm91bmQiOnsiJGlkIjoiMzM1NCIsIkNvbG9yIjp7IiRpZCI6IjMzNTUiLCJBIjoyNTUsIlIiOjE0LCJHIjo0MCwiQiI6NjV9fSwiSXNWaXNpYmxlIjp0cnVlLCJXaWR0aCI6MC4wLCJIZWlnaHQiOjAuMCwiQm9yZGVyU3R5bGUiOnsiJGlkIjoiMzM1NiIsIkxpbmVDb2xvciI6bnVsbCwiTGluZVdlaWdodCI6MC4wLCJMaW5lVHlwZSI6MCwiUGFyZW50U3R5bGUiOm51bGx9LCJQYXJlbnRTdHlsZSI6bnVsbH0sIkRhdGVGb3JtYXQiOnsiJGlkIjoiMzM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U4IiwiRm9ybWF0IjowLCJJc1Zpc2libGUiOmZhbHNlLCJMYXN0S25vd25WaXNpYmlsaXR5U3RhdGUiOmZhbHNlfSwiSXNWaXNpYmxlIjp0cnVlLCJWYXJpYW5jZVN0eWxlIjp7IiRpZCI6IjMzNTkiLCJUZXh0U3R5bGUiOnsiJGlkIjoiMzM2MCIsIkZvbnRTZXR0aW5ncyI6eyIkaWQiOiIzMzYxIiwiRm9udFNpemUiOjExLCJGb250TmFtZSI6IkNhbGlicmkiLCJJc0JvbGQiOmZhbHNlLCJJc0l0YWxpYyI6ZmFsc2UsIklzVW5kZXJsaW5lZCI6ZmFsc2UsIlBhcmVudFN0eWxlIjpudWxsfSwiQXV0b1NpemUiOjAsIkZvcmVncm91bmQiOnsiJGlkIjoiMzM2MiIsIkNvbG9yIjp7IiRpZCI6IjMzNj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M2NCIsIlRvcCI6MC4wLCJMZWZ0IjowLjAsIlJpZ2h0IjowLjAsIkJvdHRvbSI6MC4wfSwiUGFkZGluZyI6eyIkaWQiOiIzMzY1IiwiVG9wIjowLjAsIkxlZnQiOjAuMCwiUmlnaHQiOjAuMCwiQm90dG9tIjowLjB9LCJCYWNrZ3JvdW5kIjp7IiRpZCI6IjMzNjYiLCJDb2xvciI6eyIkaWQiOiIzMzY3IiwiQSI6MCwiUiI6MCwiRyI6MCwiQiI6MH19LCJJc1Zpc2libGUiOnRydWUsIldpZHRoIjowLjAsIkhlaWdodCI6MC4wLCJCb3JkZXJTdHlsZSI6eyIkaWQiOiIzMzY4IiwiTGluZUNvbG9yIjpudWxsLCJMaW5lV2VpZ2h0IjowLjAsIkxpbmVUeXBlIjowLCJQYXJlbnRTdHlsZSI6bnVsbH0sIlBhcmVudFN0eWxlIjpudWxsfSwiUGFyZW50U3R5bGUiOm51bGx9LCJQYXJlbnRTdHlsZSI6bnVsbH0sIkRlZmF1bHRTd2ltbGFuZUFjdGl2aXR5U3R5bGUiOnsiJGlkIjoiMzM2OSIsIkhlYWRlclN0eWxlIjp7IiRpZCI6IjMzNzAiLCJUZXh0U3R5bGUiOnsiJGlkIjoiMzM3MSIsIkZvbnRTZXR0aW5ncyI6eyIkaWQiOiIzMzcyIiwiRm9udFNpemUiOjExLCJGb250TmFtZSI6IkNhbGlicmkiLCJJc0JvbGQiOmZhbHNlLCJJc0l0YWxpYyI6ZmFsc2UsIklzVW5kZXJsaW5lZCI6ZmFsc2UsIlBhcmVudFN0eWxlIjpudWxsfSwiQXV0b1NpemUiOjIsIkZvcmVncm91bmQiOnsiJGlkIjoiMzM3MyIsIkNvbG9yIjp7IiRpZCI6IjMzNz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zc1IiwiVG9wIjowLjAsIkxlZnQiOjAuMCwiUmlnaHQiOjAuMCwiQm90dG9tIjowLjB9LCJQYWRkaW5nIjp7IiRpZCI6IjMzNzYiLCJUb3AiOjAuMCwiTGVmdCI6MC4wLCJSaWdodCI6MC4wLCJCb3R0b20iOjAuMH0sIkJhY2tncm91bmQiOnsiJGlkIjoiMzM3NyIsIkNvbG9yIjp7IiRpZCI6IjMzNzgiLCJBIjoyNTUsIlIiOjAsIkciOjAsIkIiOjB9fSwiSXNWaXNpYmxlIjp0cnVlLCJXaWR0aCI6MC4wLCJIZWlnaHQiOjAuMCwiQm9yZGVyU3R5bGUiOm51bGwsIlBhcmVudFN0eWxlIjpudWxsfSwiUmVjdGFuZ2xlU3R5bGUiOnsiJGlkIjoiMzM3OSIsIk1hcmdpbiI6eyIkaWQiOiIzMzgwIiwiVG9wIjowLjAsIkxlZnQiOjAuMCwiUmlnaHQiOjAuMCwiQm90dG9tIjowLjB9LCJQYWRkaW5nIjp7IiRpZCI6IjMzODEiLCJUb3AiOjAuMCwiTGVmdCI6MC4wLCJSaWdodCI6MC4wLCJCb3R0b20iOjAuMH0sIkJhY2tncm91bmQiOnsiJGlkIjoiMzM4MiIsIkNvbG9yIjp7IiRpZCI6IjMzODMiLCJBIjo2MywiUiI6MjEsIkciOjk2LCJCIjoxMzB9fSwiSXNWaXNpYmxlIjp0cnVlLCJXaWR0aCI6MC4wLCJIZWlnaHQiOjAuMCwiQm9yZGVyU3R5bGUiOnsiJGlkIjoiMzM4NCIsIkxpbmVDb2xvciI6eyIkaWQiOiIzMzg1IiwiJHR5cGUiOiJOTFJFLkNvbW1vbi5Eb20uU29saWRDb2xvckJydXNoLCBOTFJFLkNvbW1vbiIsIkNvbG9yIjp7IiRpZCI6IjMzODYiLCJBIjoyNTUsIlIiOjI1NSwiRyI6MCwiQiI6MH19LCJMaW5lV2VpZ2h0IjowLjAsIkxpbmVUeXBlIjowLCJQYXJlbnRTdHlsZSI6bnVsbH0sIlBhcmVudFN0eWxlIjpudWxsfSwiTWFyZ2luIjp7IiRpZCI6IjMzODciLCJUb3AiOjAuMCwiTGVmdCI6MC4wLCJSaWdodCI6MC4wLCJCb3R0b20iOjAuMH0sIlBhZGRpbmciOnsiJGlkIjoiMzM4OCIsIlRvcCI6MC4wLCJMZWZ0IjowLjAsIlJpZ2h0IjowLjAsIkJvdHRvbSI6MC4wfSwiQmFja2dyb3VuZCI6bnVsbCwiSXNWaXNpYmxlIjp0cnVlLCJXaWR0aCI6MC4wLCJIZWlnaHQiOjAuMCwiQm9yZGVyU3R5bGUiOm51bGwsIlBhcmVudFN0eWxlIjpudWxsfSwiQmFja2dyb3VuZFN0eWxlIjp7IiRpZCI6IjMzODkiLCJNYXJnaW4iOnsiJGlkIjoiMzM5MCIsIlRvcCI6MC4wLCJMZWZ0IjowLjAsIlJpZ2h0IjowLjAsIkJvdHRvbSI6MC4wfSwiUGFkZGluZyI6eyIkaWQiOiIzMzkxIiwiVG9wIjowLjAsIkxlZnQiOjAuMCwiUmlnaHQiOjAuMCwiQm90dG9tIjowLjB9LCJCYWNrZ3JvdW5kIjp7IiRpZCI6IjMzOTIiLCJDb2xvciI6eyIkaWQiOiIzMzkzIiwiQSI6NTEsIlIiOjIwMCwiRyI6MjAwLCJCIjoyMDB9fSwiSXNWaXNpYmxlIjp0cnVlLCJXaWR0aCI6MC4wLCJIZWlnaHQiOjAuMCwiQm9yZGVyU3R5bGUiOnsiJGlkIjoiMzM5NCIsIkxpbmVDb2xvciI6eyIkaWQiOiIzMzk1IiwiJHR5cGUiOiJOTFJFLkNvbW1vbi5Eb20uU29saWRDb2xvckJydXNoLCBOTFJFLkNvbW1vbiIsIkNvbG9yIjp7IiRpZCI6IjMzOTYiLCJBIjoyNTUsIlIiOjIzNCwiRyI6MjIsIkIiOjMwfX0sIkxpbmVXZWlnaHQiOjAuMCwiTGluZVR5cGUiOjAsIlBhcmVudFN0eWxlIjpudWxsfSwiUGFyZW50U3R5bGUiOm51bGx9LCJNYXJnaW4iOnsiJGlkIjoiMzM5NyIsIlRvcCI6MC4wLCJMZWZ0IjowLjAsIlJpZ2h0IjowLjAsIkJvdHRvbSI6MC4wfSwiUGFkZGluZyI6eyIkaWQiOiIzMzk4IiwiVG9wIjowLjAsIkxlZnQiOjAuMCwiUmlnaHQiOjAuMCwiQm90dG9tIjowLjB9LCJJc1Zpc2libGUiOnRydWUsIldpZHRoIjowLjAsIkhlaWdodCI6MC4wLCJCb3JkZXJTdHlsZSI6eyIkaWQiOiIzMzk5IiwiTGluZUNvbG9yIjpudWxsLCJMaW5lV2VpZ2h0IjowLjAsIkxpbmVUeXBlIjowLCJQYXJlbnRTdHlsZSI6bnVsbH0sIlBhcmVudFN0eWxlIjpudWxsfSwiTWFyZ2luIjp7IiRpZCI6IjM0MDAiLCJUb3AiOjAuMCwiTGVmdCI6MC4wLCJSaWdodCI6MC4wLCJCb3R0b20iOjAuMH0sIlBhZGRpbmciOnsiJGlkIjoiMzQwMSIsIlRvcCI6MC4wLCJMZWZ0IjowLjAsIlJpZ2h0IjowLjAsIkJvdHRvbSI6MC4wfSwiSXNWaXNpYmxlIjpmYWxzZSwiV2lkdGgiOjAuMCwiSGVpZ2h0IjowLjAsIkJvcmRlclN0eWxlIjp7IiRpZCI6IjM0MDIiLCJMaW5lQ29sb3IiOm51bGwsIkxpbmVXZWlnaHQiOjAuMCwiTGluZVR5cGUiOjAsIlBhcmVudFN0eWxlIjpudWxsfSwiUGFyZW50U3R5bGUiOm51bGx9fV0sIkhhc0Jhc2VsaW5lcyI6ZmFsc2UsIkN1bHR1cmVJbmZvTmFtZSI6ImVuLVVTIiwiU3R5bGVOYW1lIjpudWxsLCJWZXJzaW9uIjp7IiRpZCI6IjM0MDMiLCJWZXJzaW9uIjoiNS42LjAiLCJPcmlnaW5hbEFzc2VtYmx5VmVyc2lvbiI6bnVsbCwiRWRpdGlvbiI6bnVsbCwiTGFzdFNhdmVkRWRpdGlvbiI6MywiSXNQbHVzRWRpdGlvbiI6ZmFsc2UsIklzUHJvRWRpdGlvbiI6ZmFsc2V9LCJFZmZlY3QiOjAsIlN0eWxlIjp7IiRpZCI6IjM0MDQiLCJEZWZhdWx0RGVwZW5kZW5jeVN0eWxlIjp7IiRpZCI6IjM0MDUiLCJMaW5lU3R5bGUiOnsiJGlkIjoiMzQwNiIsIkxpbmVDb2xvciI6eyIkaWQiOiIzNDA3IiwiJHR5cGUiOiJOTFJFLkNvbW1vbi5Eb20uU29saWRDb2xvckJydXNoLCBOTFJFLkNvbW1vbiIsIkNvbG9yIjp7IiRpZCI6IjM0MDgiLCJBIjoyNTUsIlIiOjAsIkciOjAsIkIiOjB9fSwiTGluZVdlaWdodCI6MS4wLCJMaW5lVHlwZSI6MCwiUGFyZW50U3R5bGUiOm51bGx9LCJFbmRBcnJvd2hlYWRMaW5lU3R5bGUiOnsiJGlkIjoiMzQwOSIsIktpbmQiOjEsIldpZHRoIjoxLCJMZW5ndGgiOjAsIlBhcmVudFN0eWxlIjpudWxsfSwiQnJpbmdUb0Zyb250IjpmYWxzZSwiRWxib3dSYWRpdXMiOjMuMCwiTWFyZ2luIjp7IiRpZCI6IjM0MTAiLCJUb3AiOjAuMCwiTGVmdCI6MC4wLCJSaWdodCI6MC4wLCJCb3R0b20iOjAuMH0sIlBhZGRpbmciOnsiJGlkIjoiMzQxMSIsIlRvcCI6MC4wLCJMZWZ0IjowLjAsIlJpZ2h0IjowLjAsIkJvdHRvbSI6MC4wfSwiQmFja2dyb3VuZCI6bnVsbCwiSXNWaXNpYmxlIjp0cnVlLCJXaWR0aCI6MC4wLCJIZWlnaHQiOjAuMCwiQm9yZGVyU3R5bGUiOm51bGwsIlBhcmVudFN0eWxlIjpudWxsfSwiQ3JpdGljYWxQYXRoU3R5bGUiOnsiJGlkIjoiMzQxMiIsIkNyaXRpY2FsUGF0aFN0eWxlT3B0aW9ucyI6MzAsIkxpbmVTdHlsZSI6eyIkaWQiOiIzNDEzIiwiTGluZUNvbG9yIjp7IiRpZCI6IjM0MTQiLCIkdHlwZSI6Ik5MUkUuQ29tbW9uLkRvbS5Tb2xpZENvbG9yQnJ1c2gsIE5MUkUuQ29tbW9uIiwiQ29sb3IiOnsiJGlkIjoiMzQxNSIsIkEiOjI1NSwiUiI6MjIyLCJHIjo1MCwiQiI6NTB9fSwiTGluZVdlaWdodCI6MS4wLCJMaW5lVHlwZSI6MCwiUGFyZW50U3R5bGUiOm51bGx9LCJUaXRsZUZvcmVncm91bmQiOnsiJGlkIjoiMzQxNiIsIkNvbG9yIjp7IiRpZCI6IjM0MTciLCJBIjoyNTUsIlIiOjE3NiwiRyI6MTksIkIiOjI1fX0sIlNoYXBlc0JhY2tncm91bmQiOnsiJGlkIjoiMzQxOCIsIkNvbG9yIjp7IiRpZCI6IjM0MTkiLCJBIjoyNTUsIlIiOjI1MywiRyI6MjAzLCJCIjoyMDh9fSwiU2hhcGVzQm9yZGVyU3R5bGUiOnsiJGlkIjoiMzQyMCIsIkxpbmVDb2xvciI6eyIkaWQiOiIzNDIxIiwiJHR5cGUiOiJOTFJFLkNvbW1vbi5Eb20uU29saWRDb2xvckJydXNoLCBOTFJFLkNvbW1vbiIsIkNvbG9yIjp7IiRpZCI6IjM0MjIiLCJBIjoyNTUsIlIiOjIzNCwiRyI6MjIsIkIiOjMwfX0sIkxpbmVXZWlnaHQiOjIuMCwiTGluZVR5cGUiOjAsIlBhcmVudFN0eWxlIjpudWxsfSwiTWFyZ2luIjp7IiRpZCI6IjM0MjMiLCJUb3AiOjAuMCwiTGVmdCI6MC4wLCJSaWdodCI6MC4wLCJCb3R0b20iOjAuMH0sIlBhZGRpbmciOnsiJGlkIjoiMzQyNCIsIlRvcCI6MC4wLCJMZWZ0IjowLjAsIlJpZ2h0IjowLjAsIkJvdHRvbSI6MC4wfSwiQmFja2dyb3VuZCI6bnVsbCwiSXNWaXNpYmxlIjpmYWxzZSwiV2lkdGgiOjAuMCwiSGVpZ2h0IjowLjAsIkJvcmRlclN0eWxlIjp7IiRpZCI6IjM0MjUiLCJMaW5lQ29sb3IiOm51bGwsIkxpbmVXZWlnaHQiOjAuMCwiTGluZVR5cGUiOjAsIlBhcmVudFN0eWxlIjpudWxsfSwiUGFyZW50U3R5bGUiOm51bGx9LCJQYW5lbHNTcGFjaW5nRGVmaW5pdGlvbiI6eyIkaWQiOiIzNDI2IiwiU3BhY2luZ0Fib3ZlVGltZWJhbmQiOjMsIlNwYWNpbmdCZWxvd1RpbWViYW5kIjozLCJTcGFjaW5nQWJvdmVCZXR3ZWVuU3dpbWxhbmVzQW5kVGFza3MiOjUsIlNwYWNpbmdCZWxvd0JldHdlZW5Td2ltbGFuZXNBbmRUYXNrcyI6NX0sIlRpbWViYW5kU3R5bGUiOnsiJGlkIjoiMzQyNyIsIlNjYWxlTWFya2luZyI6MCwiU2hhcGUiOjAsIlNoYXBlU3R5bGUiOnsiJGlkIjoiMzQyOCIsIk1hcmdpbiI6eyIkaWQiOiIzNDI5IiwiVG9wIjowLjAsIkxlZnQiOjEwLjAsIlJpZ2h0IjoxMC4wLCJCb3R0b20iOjAuMH0sIlBhZGRpbmciOnsiJGlkIjoiMzQzMCIsIlRvcCI6MC4wLCJMZWZ0IjowLjAsIlJpZ2h0IjowLjAsIkJvdHRvbSI6MC4wfSwiQmFja2dyb3VuZCI6eyIkaWQiOiIzNDMxIiwiQ29sb3IiOnsiJGlkIjoiMzQzMiIsIkEiOjI1NSwiUiI6MTQsIkciOjQwLCJCIjo2NX19LCJJc1Zpc2libGUiOnRydWUsIldpZHRoIjowLjAsIkhlaWdodCI6MTQuMzk5OTk5NjE4NTMwMjczLCJCb3JkZXJTdHlsZSI6eyIkaWQiOiIzNDMzIiwiTGluZUNvbG9yIjp7IiRpZCI6IjM0MzQiLCIkdHlwZSI6Ik5MUkUuQ29tbW9uLkRvbS5Tb2xpZENvbG9yQnJ1c2gsIE5MUkUuQ29tbW9uIiwiQ29sb3IiOnsiJGlkIjoiMzQzNSIsIkEiOjI1NSwiUiI6MjU1LCJHIjowLCJCIjowfX0sIkxpbmVXZWlnaHQiOjAuMCwiTGluZVR5cGUiOjAsIlBhcmVudFN0eWxlIjpudWxsfSwiUGFyZW50U3R5bGUiOm51bGx9LCJNaWRkbGVUaWVyU2hhcGVTdHlsZSI6eyIkaWQiOiIzNDM2IiwiTWFyZ2luIjp7IiRpZCI6IjM0MzciLCJUb3AiOjAuMCwiTGVmdCI6MTAuMCwiUmlnaHQiOjEwLjAsIkJvdHRvbSI6MC4wfSwiUGFkZGluZyI6eyIkaWQiOiIzNDM4IiwiVG9wIjowLjAsIkxlZnQiOjAuMCwiUmlnaHQiOjAuMCwiQm90dG9tIjowLjB9LCJCYWNrZ3JvdW5kIjp7IiRpZCI6IjM0MzkiLCJDb2xvciI6eyIkaWQiOiIzNDQwIiwiQSI6MjU1LCJSIjoxMTUsIkciOjExNSwiQiI6MTE1fX0sIklzVmlzaWJsZSI6dHJ1ZSwiV2lkdGgiOjAuMCwiSGVpZ2h0IjoxNC4zOTk5OTk2MTg1MzAyNzMsIkJvcmRlclN0eWxlIjp7IiRpZCI6IjM0NDEiLCJMaW5lQ29sb3IiOnsiJHJlZiI6IjM0MzQifSwiTGluZVdlaWdodCI6MC4wLCJMaW5lVHlwZSI6MCwiUGFyZW50U3R5bGUiOm51bGx9LCJQYXJlbnRTdHlsZSI6bnVsbH0sIkJvdHRvbVRpZXJTaGFwZVN0eWxlIjp7IiRpZCI6IjM0NDIiLCJNYXJnaW4iOnsiJGlkIjoiMzQ0MyIsIlRvcCI6MC4wLCJMZWZ0IjoxMC4wLCJSaWdodCI6MTAuMCwiQm90dG9tIjowLjB9LCJQYWRkaW5nIjp7IiRpZCI6IjM0NDQiLCJUb3AiOjAuMCwiTGVmdCI6MC4wLCJSaWdodCI6MC4wLCJCb3R0b20iOjAuMH0sIkJhY2tncm91bmQiOnsiJGlkIjoiMzQ0NSIsIkNvbG9yIjp7IiRpZCI6IjM0NDYiLCJBIjoyNTUsIlIiOjE0LCJHIjo0MCwiQiI6NjV9fSwiSXNWaXNpYmxlIjp0cnVlLCJXaWR0aCI6MC4wLCJIZWlnaHQiOjE0LjM5OTk5OTYxODUzMDI3MywiQm9yZGVyU3R5bGUiOnsiJGlkIjoiMzQ0NyIsIkxpbmVDb2xvciI6eyIkcmVmIjoiMzQzNCJ9LCJMaW5lV2VpZ2h0IjowLjAsIkxpbmVUeXBlIjowLCJQYXJlbnRTdHlsZSI6bnVsbH0sIlBhcmVudFN0eWxlIjpudWxsfSwiUmlnaHRFbmRDYXBzU3R5bGUiOnsiJGlkIjoiMzQ0OCIsIkZvbnRTZXR0aW5ncyI6eyIkaWQiOiIzNDQ5IiwiRm9udFNpemUiOjE4LCJGb250TmFtZSI6IkNhbGlicmkiLCJJc0JvbGQiOnRydWUsIklzSXRhbGljIjpmYWxzZSwiSXNVbmRlcmxpbmVkIjpmYWxzZSwiUGFyZW50U3R5bGUiOm51bGx9LCJBdXRvU2l6ZSI6MCwiRm9yZWdyb3VuZCI6eyIkaWQiOiIzNDUwIiwiQ29sb3IiOnsiJGlkIjoiMzQ1MS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M0NTIiLCJUb3AiOjAuMCwiTGVmdCI6MC4wLCJSaWdodCI6MjAuMCwiQm90dG9tIjowLjB9LCJQYWRkaW5nIjp7IiRpZCI6IjM0NTMiLCJUb3AiOjAuMCwiTGVmdCI6MC4wLCJSaWdodCI6MC4wLCJCb3R0b20iOjAuMH0sIkJhY2tncm91bmQiOnsiJGlkIjoiMzQ1NCIsIkNvbG9yIjp7IiRpZCI6IjM0NTUiLCJBIjoyNTUsIlIiOjIzMywiRyI6MTEzLCJCIjo1MH19LCJJc1Zpc2libGUiOnRydWUsIldpZHRoIjowLjAsIkhlaWdodCI6MC4wLCJCb3JkZXJTdHlsZSI6eyIkaWQiOiIzNDU2IiwiTGluZUNvbG9yIjpudWxsLCJMaW5lV2VpZ2h0IjowLjAsIkxpbmVUeXBlIjowLCJQYXJlbnRTdHlsZSI6bnVsbH0sIlBhcmVudFN0eWxlIjpudWxsfSwiTGVmdEVuZENhcHNTdHlsZSI6eyIkaWQiOiIzNDU3IiwiRm9udFNldHRpbmdzIjp7IiRpZCI6IjM0NTgiLCJGb250U2l6ZSI6MTgsIkZvbnROYW1lIjoiQ2FsaWJyaSIsIklzQm9sZCI6dHJ1ZSwiSXNJdGFsaWMiOmZhbHNlLCJJc1VuZGVybGluZWQiOmZhbHNlLCJQYXJlbnRTdHlsZSI6bnVsbH0sIkF1dG9TaXplIjowLCJGb3JlZ3JvdW5kIjp7IiRpZCI6IjM0NTkiLCJDb2xvciI6eyIkaWQiOiIzNDY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Q2MSIsIlRvcCI6MC4wLCJMZWZ0IjozOS41MDY2NjY2NjY2NjY2NzUsIlJpZ2h0IjowLjAsIkJvdHRvbSI6MC4wfSwiUGFkZGluZyI6eyIkaWQiOiIzNDYyIiwiVG9wIjowLjAsIkxlZnQiOjAuMCwiUmlnaHQiOjAuMCwiQm90dG9tIjowLjB9LCJCYWNrZ3JvdW5kIjp7IiRpZCI6IjM0NjMiLCJDb2xvciI6eyIkaWQiOiIzNDY0IiwiQSI6MjU1LCJSIjoyMzcsIkciOjEyNSwiQiI6NDl9fSwiSXNWaXNpYmxlIjpmYWxzZSwiV2lkdGgiOjAuMCwiSGVpZ2h0IjowLjAsIkJvcmRlclN0eWxlIjp7IiRpZCI6IjM0NjUiLCJMaW5lQ29sb3IiOm51bGwsIkxpbmVXZWlnaHQiOjAuMCwiTGluZVR5cGUiOjAsIlBhcmVudFN0eWxlIjpudWxsfSwiUGFyZW50U3R5bGUiOm51bGx9LCJUb2RheVRleHRTdHlsZSI6eyIkaWQiOiIzNDY2IiwiRm9udFNldHRpbmdzIjp7IiRpZCI6IjM0NjciLCJGb250U2l6ZSI6MTIsIkZvbnROYW1lIjoiQ2FsaWJyaSIsIklzQm9sZCI6ZmFsc2UsIklzSXRhbGljIjpmYWxzZSwiSXNVbmRlcmxpbmVkIjpmYWxzZSwiUGFyZW50U3R5bGUiOm51bGx9LCJBdXRvU2l6ZSI6MCwiRm9yZWdyb3VuZCI6eyIkaWQiOiIzNDY4IiwiQ29sb3IiOnsiJGlkIjoiMzQ2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DcwIiwiVG9wIjowLjAsIkxlZnQiOjAuMCwiUmlnaHQiOjAuMCwiQm90dG9tIjowLjB9LCJQYWRkaW5nIjp7IiRpZCI6IjM0NzEiLCJUb3AiOjAuMCwiTGVmdCI6MC4wLCJSaWdodCI6MC4wLCJCb3R0b20iOjAuMH0sIkJhY2tncm91bmQiOnsiJGlkIjoiMzQ3MiIsIkNvbG9yIjp7IiRpZCI6IjM0NzMiLCJBIjoyNTUsIlIiOjAsIkciOjAsIkIiOjB9fSwiSXNWaXNpYmxlIjp0cnVlLCJXaWR0aCI6MC4wLCJIZWlnaHQiOjAuMCwiQm9yZGVyU3R5bGUiOnsiJGlkIjoiMzQ3NCIsIkxpbmVDb2xvciI6bnVsbCwiTGluZVdlaWdodCI6MC4wLCJMaW5lVHlwZSI6MCwiUGFyZW50U3R5bGUiOm51bGx9LCJQYXJlbnRTdHlsZSI6bnVsbH0sIlRvZGF5TWFya2VyU3R5bGUiOnsiJGlkIjoiMzQ3NSIsIk1hcmdpbiI6eyIkaWQiOiIzNDc2IiwiVG9wIjowLjAsIkxlZnQiOjAuMCwiUmlnaHQiOjAuMCwiQm90dG9tIjowLjB9LCJQYWRkaW5nIjp7IiRpZCI6IjM0NzciLCJUb3AiOjAuMCwiTGVmdCI6MC4wLCJSaWdodCI6MC4wLCJCb3R0b20iOjAuMH0sIkJhY2tncm91bmQiOnsiJGlkIjoiMzQ3OCIsIkNvbG9yIjp7IiRpZCI6IjM0NzkiLCJBIjoyNTUsIlIiOjI1NSwiRyI6MCwiQiI6MH19LCJJc1Zpc2libGUiOnRydWUsIldpZHRoIjowLjAsIkhlaWdodCI6MC4wLCJCb3JkZXJTdHlsZSI6bnVsbCwiUGFyZW50U3R5bGUiOm51bGx9LCJTY2FsZVN0eWxlIjp7IiRpZCI6IjM0ODAiLCJTaGFwZSI6MCwiU2hvd1NlZ21lbnRTZXBhcmF0b3JzIjp0cnVlLCJTZWdtZW50U2VwYXJhdG9yT3BhY2l0eSI6MzAsIkhhc0JlZW5WaXNpYmxlQmVmb3JlIjpmYWxzZSwiRm9udFNldHRpbmdzIjp7IiRpZCI6IjM0ODEiLCJGb250U2l6ZSI6MTIsIkZvbnROYW1lIjoiQ2FsaWJyaSIsIklzQm9sZCI6ZmFsc2UsIklzSXRhbGljIjpmYWxzZSwiSXNVbmRlcmxpbmVkIjpmYWxzZSwiUGFyZW50U3R5bGUiOm51bGx9LCJBdXRvU2l6ZSI6MCwiRm9yZWdyb3VuZCI6eyIkaWQiOiIzNDgyIiwiQ29sb3IiOnsiJGlkIjoiMzQ4My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zNDg0IiwiVG9wIjowLjAsIkxlZnQiOjQuMCwiUmlnaHQiOjQuMCwiQm90dG9tIjowLjB9LCJQYWRkaW5nIjp7IiRpZCI6IjM0ODUiLCJUb3AiOjAuMCwiTGVmdCI6MC4wLCJSaWdodCI6MC4wLCJCb3R0b20iOjAuMH0sIkJhY2tncm91bmQiOnsiJGlkIjoiMzQ4NiIsIkNvbG9yIjp7IiRpZCI6IjM0ODciLCJBIjoyNTUsIlIiOjE0LCJHIjo0MCwiQiI6NjV9fSwiSXNWaXNpYmxlIjp0cnVlLCJXaWR0aCI6MC4wLCJIZWlnaHQiOjAuMCwiQm9yZGVyU3R5bGUiOnsiJGlkIjoiMzQ4OCIsIkxpbmVDb2xvciI6bnVsbCwiTGluZVdlaWdodCI6MC4wLCJMaW5lVHlwZSI6MCwiUGFyZW50U3R5bGUiOm51bGx9LCJQYXJlbnRTdHlsZSI6bnVsbH0sIlNpbmdsZVNjYWxlU2hhcGVTdHlsZSI6eyIkaWQiOiIzNDg5IiwiU2hhcGUiOjMsIkhlaWdodCI6MjAuMH0sIk1pZGRsZVRpZXJTY2FsZVN0eWxlIjp7IiRpZCI6IjM0OTAiLCJTaGFwZSI6MCwiU2hvd1NlZ21lbnRTZXBhcmF0b3JzIjp0cnVlLCJTZWdtZW50U2VwYXJhdG9yT3BhY2l0eSI6MzAsIkhhc0JlZW5WaXNpYmxlQmVmb3JlIjp0cnVlLCJGb250U2V0dGluZ3MiOnsiJGlkIjoiMzQ5MSIsIkZvbnRTaXplIjoxMiwiRm9udE5hbWUiOiJDYWxpYnJpIiwiSXNCb2xkIjpmYWxzZSwiSXNJdGFsaWMiOmZhbHNlLCJJc1VuZGVybGluZWQiOmZhbHNlLCJQYXJlbnRTdHlsZSI6bnVsbH0sIkF1dG9TaXplIjowLCJGb3JlZ3JvdW5kIjp7IiRyZWYiOiIzNDgyIn0sIk1heFdpZHRoIjoyMDAuMCwiTWF4SGVpZ2h0IjoiSW5maW5pdHkiLCJTbWFydEZvcmVncm91bmRJc0FjdGl2ZSI6ZmFsc2UsIkhvcml6b250YWxBbGlnbm1lbnQiOjAsIlZlcnRpY2FsQWxpZ25tZW50IjoxLCJTbWFydEZvcmVncm91bmQiOm51bGwsIkJhY2tncm91bmRGaWxsVHlwZSI6MCwiTWFyZ2luIjp7IiRpZCI6IjM0OTIiLCJUb3AiOjAuMCwiTGVmdCI6NC4wLCJSaWdodCI6NC4wLCJCb3R0b20iOjAuMH0sIlBhZGRpbmciOnsiJGlkIjoiMzQ5MyIsIlRvcCI6MC4wLCJMZWZ0IjowLjAsIlJpZ2h0IjowLjAsIkJvdHRvbSI6MC4wfSwiQmFja2dyb3VuZCI6eyIkaWQiOiIzNDk0IiwiQ29sb3IiOnsiJGlkIjoiMzQ5NSIsIkEiOjI1NSwiUiI6MTQsIkciOjQwLCJCIjo2NX19LCJJc1Zpc2libGUiOnRydWUsIldpZHRoIjowLjAsIkhlaWdodCI6MC4wLCJCb3JkZXJTdHlsZSI6eyIkaWQiOiIzNDk2IiwiTGluZUNvbG9yIjpudWxsLCJMaW5lV2VpZ2h0IjowLjAsIkxpbmVUeXBlIjowLCJQYXJlbnRTdHlsZSI6bnVsbH0sIlBhcmVudFN0eWxlIjpudWxsfSwiQm90dG9tVGllclNjYWxlU3R5bGUiOnsiJGlkIjoiMzQ5NyIsIlNoYXBlIjowLCJTaG93U2VnbWVudFNlcGFyYXRvcnMiOnRydWUsIlNlZ21lbnRTZXBhcmF0b3JPcGFjaXR5IjozMCwiSGFzQmVlblZpc2libGVCZWZvcmUiOmZhbHNlLCJGb250U2V0dGluZ3MiOnsiJGlkIjoiMzQ5OCIsIkZvbnRTaXplIjoxMiwiRm9udE5hbWUiOiJDYWxpYnJpIiwiSXNCb2xkIjpmYWxzZSwiSXNJdGFsaWMiOmZhbHNlLCJJc1VuZGVybGluZWQiOmZhbHNlLCJQYXJlbnRTdHlsZSI6bnVsbH0sIkF1dG9TaXplIjowLCJGb3JlZ3JvdW5kIjp7IiRpZCI6IjM0OTkiLCJDb2xvciI6eyIkaWQiOiIzNTAw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M1MDEiLCJUb3AiOjAuMCwiTGVmdCI6NC4wLCJSaWdodCI6NC4wLCJCb3R0b20iOjAuMH0sIlBhZGRpbmciOnsiJGlkIjoiMzUwMiIsIlRvcCI6MC4wLCJMZWZ0IjowLjAsIlJpZ2h0IjowLjAsIkJvdHRvbSI6MC4wfSwiQmFja2dyb3VuZCI6eyIkaWQiOiIzNTAzIiwiQ29sb3IiOnsiJGlkIjoiMzUwNCIsIkEiOjI1NSwiUiI6MTQsIkciOjQwLCJCIjo2NX19LCJJc1Zpc2libGUiOmZhbHNlLCJXaWR0aCI6MC4wLCJIZWlnaHQiOjAuMCwiQm9yZGVyU3R5bGUiOnsiJGlkIjoiMzUwNSIsIkxpbmVDb2xvciI6bnVsbCwiTGluZVdlaWdodCI6MC4wLCJMaW5lVHlwZSI6MCwiUGFyZW50U3R5bGUiOm51bGx9LCJQYXJlbnRTdHlsZSI6bnVsbH0sIkVsYXBzZWRUaW1lQmFja2dyb3VuZCI6eyIkaWQiOiIzNTA2IiwiQ29sb3IiOnsiJGlkIjoiMzUwNyIsIkEiOjE5MSwiUiI6MjU1LCJHIjowLCJCIjowfX0sIkFwcGVuZFllYXJPblllYXJDaGFuZ2UiOmZhbHNlLCJFbGFwc2VkVGltZUZvcm1hdCI6MiwiVG9kYXlNYXJrZXJQb3NpdGlvbiI6MSwiUXVpY2tQb3NpdGlvbiI6MywiQWJzb2x1dGVQb3NpdGlvbiI6MTMzLjEyMTY1OCwiTWFyZ2luIjp7IiRpZCI6IjM1MDgiLCJUb3AiOjAuMCwiTGVmdCI6MTAuMCwiUmlnaHQiOjEwLjAsIkJvdHRvbSI6MC4wfSwiUGFkZGluZyI6eyIkaWQiOiIzNTA5IiwiVG9wIjowLjAsIkxlZnQiOjAuMCwiUmlnaHQiOjAuMCwiQm90dG9tIjowLjB9LCJCYWNrZ3JvdW5kIjp7IiRpZCI6IjM1MTAiLCJDb2xvciI6eyIkaWQiOiIzNTExIiwiQSI6MjU1LCJSIjo0NywiRyI6NTQsIkIiOjE1M319LCJJc1Zpc2libGUiOmZhbHNlLCJXaWR0aCI6MC4wLCJIZWlnaHQiOjAuMCwiQm9yZGVyU3R5bGUiOm51bGwsIlBhcmVudFN0eWxlIjpudWxsfSwiRGVmYXVsdE1pbGVzdG9uZVN0eWxlIjp7IiRpZCI6IjM1MTIiLCJTaGFwZSI6MiwiQ29ubmVjdG9yTWFyZ2luIjp7IiRpZCI6IjM1MTMiLCJUb3AiOjAuMCwiTGVmdCI6Mi4wLCJSaWdodCI6Mi4wLCJCb3R0b20iOjAuMH0sIkNvbm5lY3RvclN0eWxlIjp7IiRpZCI6IjM1MTQiLCJMaW5lQ29sb3IiOnsiJGlkIjoiMzUxNSIsIiR0eXBlIjoiTkxSRS5Db21tb24uRG9tLlNvbGlkQ29sb3JCcnVzaCwgTkxSRS5Db21tb24iLCJDb2xvciI6eyIkaWQiOiIzNTE2IiwiQSI6MTI3LCJSIjoyMzMsIkciOjExMywiQiI6NTB9fSwiTGluZVdlaWdodCI6MS4wLCJMaW5lVHlwZSI6MCwiUGFyZW50U3R5bGUiOm51bGx9LCJJc0JlbG93VGltZWJhbmQiOmZhbHNlLCJQb3NpdGlvbk9uVGFzayI6MCwiSGlkZURhdGUiOmZhbHNlLCJTaGFwZVNpemUiOjEsIlNwYWNpbmciOjAuMCwiUGFkZGluZyI6eyIkaWQiOiIzNTE3IiwiVG9wIjo1LjAsIkxlZnQiOjMuMCwiUmlnaHQiOjAuMCwiQm90dG9tIjoyLjB9LCJTaGFwZVN0eWxlIjp7IiRpZCI6IjM1MTgiLCJNYXJnaW4iOnsiJGlkIjoiMzUxOSIsIlRvcCI6MC4wLCJMZWZ0IjowLjAsIlJpZ2h0IjowLjAsIkJvdHRvbSI6MC4wfSwiUGFkZGluZyI6eyIkaWQiOiIzNTIwIiwiVG9wIjowLjAsIkxlZnQiOjAuMCwiUmlnaHQiOjAuMCwiQm90dG9tIjowLjB9LCJCYWNrZ3JvdW5kIjp7IiRpZCI6IjM1MjEiLCJDb2xvciI6eyIkaWQiOiIzNTIyIiwiQSI6MjU1LCJSIjoyMzMsIkciOjExMywiQiI6NTB9fSwiSXNWaXNpYmxlIjp0cnVlLCJXaWR0aCI6MTguMCwiSGVpZ2h0IjoyMC4wLCJCb3JkZXJTdHlsZSI6eyIkaWQiOiIzNTIzIiwiTGluZUNvbG9yIjp7IiRpZCI6IjM1MjQiLCIkdHlwZSI6Ik5MUkUuQ29tbW9uLkRvbS5Tb2xpZENvbG9yQnJ1c2gsIE5MUkUuQ29tbW9uIiwiQ29sb3IiOnsiJGlkIjoiMzUyNSIsIkEiOjI1NSwiUiI6MjM0LCJHIjoyMiwiQiI6MzB9fSwiTGluZVdlaWdodCI6MC4wLCJMaW5lVHlwZSI6MCwiUGFyZW50U3R5bGUiOm51bGx9LCJQYXJlbnRTdHlsZSI6bnVsbH0sIlRpdGxlU3R5bGUiOnsiJGlkIjoiMzUyNiIsIkZvbnRTZXR0aW5ncyI6eyIkaWQiOiIzNTI3IiwiRm9udFNpemUiOjExLCJGb250TmFtZSI6IkNhbGlicmkiLCJJc0JvbGQiOnRydWUsIklzSXRhbGljIjpmYWxzZSwiSXNVbmRlcmxpbmVkIjpmYWxzZSwiUGFyZW50U3R5bGUiOm51bGx9LCJBdXRvU2l6ZSI6MCwiRm9yZWdyb3VuZCI6eyIkaWQiOiIzNTI4IiwiQ29sb3IiOnsiJGlkIjoiMzUy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MwIiwiVG9wIjowLjAsIkxlZnQiOjAuMCwiUmlnaHQiOjAuMCwiQm90dG9tIjowLjB9LCJQYWRkaW5nIjp7IiRpZCI6IjM1MzEiLCJUb3AiOjAuMCwiTGVmdCI6MC4wLCJSaWdodCI6MC4wLCJCb3R0b20iOjAuMH0sIkJhY2tncm91bmQiOnsiJGlkIjoiMzUzMiIsIkNvbG9yIjp7IiRpZCI6IjM1MzMiLCJBIjoyNTUsIlIiOjAsIkciOjAsIkIiOjB9fSwiSXNWaXNpYmxlIjp0cnVlLCJXaWR0aCI6MC4wLCJIZWlnaHQiOjAuMCwiQm9yZGVyU3R5bGUiOnsiJGlkIjoiMzUzNCIsIkxpbmVDb2xvciI6bnVsbCwiTGluZVdlaWdodCI6MC4wLCJMaW5lVHlwZSI6MCwiUGFyZW50U3R5bGUiOm51bGx9LCJQYXJlbnRTdHlsZSI6bnVsbH0sIkRhdGVTdHlsZSI6eyIkaWQiOiIzNTM1IiwiRm9udFNldHRpbmdzIjp7IiRpZCI6IjM1MzYiLCJGb250U2l6ZSI6MTAsIkZvbnROYW1lIjoiQ2FsaWJyaSIsIklzQm9sZCI6ZmFsc2UsIklzSXRhbGljIjpmYWxzZSwiSXNVbmRlcmxpbmVkIjpmYWxzZSwiUGFyZW50U3R5bGUiOm51bGx9LCJBdXRvU2l6ZSI6MCwiRm9yZWdyb3VuZCI6eyIkaWQiOiIzNTM3IiwiQ29sb3IiOnsiJGlkIjoiMzUz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NTM5IiwiVG9wIjowLjAsIkxlZnQiOjAuMCwiUmlnaHQiOjAuMCwiQm90dG9tIjowLjB9LCJQYWRkaW5nIjp7IiRpZCI6IjM1NDAiLCJUb3AiOjAuMCwiTGVmdCI6MC4wLCJSaWdodCI6MC4wLCJCb3R0b20iOjAuMH0sIkJhY2tncm91bmQiOnsiJGlkIjoiMzU0MSIsIkNvbG9yIjp7IiRpZCI6IjM1NDIiLCJBIjoyNTUsIlIiOjE0LCJHIjo0MCwiQiI6NjV9fSwiSXNWaXNpYmxlIjp0cnVlLCJXaWR0aCI6MC4wLCJIZWlnaHQiOjAuMCwiQm9yZGVyU3R5bGUiOnsiJGlkIjoiMzU0MyIsIkxpbmVDb2xvciI6bnVsbCwiTGluZVdlaWdodCI6MC4wLCJMaW5lVHlwZSI6MCwiUGFyZW50U3R5bGUiOm51bGx9LCJQYXJlbnRTdHlsZSI6bnVsbH0sIkRhdGVGb3JtYXQiOnsiJGlkIjoiMzU0NC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Q1IiwiRm9ybWF0IjowLCJJc1Zpc2libGUiOmZhbHNlLCJMYXN0S25vd25WaXNpYmlsaXR5U3RhdGUiOmZhbHNlfSwiSXNWaXNpYmxlIjp0cnVlLCJWYXJpYW5jZVN0eWxlIjp7IiRpZCI6IjM1NDYiLCJUZXh0U3R5bGUiOnsiJGlkIjoiMzU0NyIsIkZvbnRTZXR0aW5ncyI6eyIkaWQiOiIzNTQ4IiwiRm9udFNpemUiOjExLCJGb250TmFtZSI6IkNhbGlicmkiLCJJc0JvbGQiOmZhbHNlLCJJc0l0YWxpYyI6ZmFsc2UsIklzVW5kZXJsaW5lZCI6ZmFsc2UsIlBhcmVudFN0eWxlIjpudWxsfSwiQXV0b1NpemUiOjAsIkZvcmVncm91bmQiOnsiJGlkIjoiMzU0OSIsIkNvbG9yIjp7IiRpZCI6IjM1N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1MSIsIlRvcCI6MC4wLCJMZWZ0IjowLjAsIlJpZ2h0IjowLjAsIkJvdHRvbSI6MC4wfSwiUGFkZGluZyI6eyIkaWQiOiIzNTUyIiwiVG9wIjowLjAsIkxlZnQiOjAuMCwiUmlnaHQiOjAuMCwiQm90dG9tIjowLjB9LCJCYWNrZ3JvdW5kIjp7IiRpZCI6IjM1NTMiLCJDb2xvciI6eyIkaWQiOiIzNTU0IiwiQSI6MCwiUiI6MCwiRyI6MCwiQiI6MH19LCJJc1Zpc2libGUiOmZhbHNlLCJXaWR0aCI6MC4wLCJIZWlnaHQiOjAuMCwiQm9yZGVyU3R5bGUiOnsiJGlkIjoiMzU1NSIsIkxpbmVDb2xvciI6bnVsbCwiTGluZVdlaWdodCI6MC4wLCJMaW5lVHlwZSI6MCwiUGFyZW50U3R5bGUiOm51bGx9LCJQYXJlbnRTdHlsZSI6bnVsbH0sIlBhcmVudFN0eWxlIjpudWxsfSwiUGFyZW50U3R5bGUiOm51bGx9LCJEZWZhdWx0TW90U3R5bGUiOnsiJGlkIjoiMzU1NiIsIlNoYXBlIjoyLCJDb25uZWN0b3JNYXJnaW4iOnsiJGlkIjoiMzU1NyIsIlRvcCI6MC4wLCJMZWZ0IjoyLjAsIlJpZ2h0IjoyLjAsIkJvdHRvbSI6MC4wfSwiQ29ubmVjdG9yU3R5bGUiOnsiJGlkIjoiMzU1OCIsIkxpbmVDb2xvciI6eyIkaWQiOiIzNTU5IiwiJHR5cGUiOiJOTFJFLkNvbW1vbi5Eb20uU29saWRDb2xvckJydXNoLCBOTFJFLkNvbW1vbiIsIkNvbG9yIjp7IiRpZCI6IjM1NjAiLCJBIjoxMjcsIlIiOjIzMywiRyI6MTEzLCJCIjo1MH19LCJMaW5lV2VpZ2h0IjoxLjAsIkxpbmVUeXBlIjowLCJQYXJlbnRTdHlsZSI6bnVsbH0sIklzQmVsb3dUaW1lYmFuZCI6ZmFsc2UsIlBvc2l0aW9uT25UYXNrIjoxLCJIaWRlRGF0ZSI6ZmFsc2UsIlNoYXBlU2l6ZSI6MSwiU3BhY2luZyI6MC4wLCJQYWRkaW5nIjp7IiRpZCI6IjM1NjEiLCJUb3AiOjUuMCwiTGVmdCI6My4wLCJSaWdodCI6MC4wLCJCb3R0b20iOjIuMH0sIlNoYXBlU3R5bGUiOnsiJGlkIjoiMzU2MiIsIk1hcmdpbiI6eyIkaWQiOiIzNTYzIiwiVG9wIjowLjAsIkxlZnQiOjAuMCwiUmlnaHQiOjAuMCwiQm90dG9tIjowLjB9LCJQYWRkaW5nIjp7IiRpZCI6IjM1NjQiLCJUb3AiOjAuMCwiTGVmdCI6MC4wLCJSaWdodCI6MC4wLCJCb3R0b20iOjAuMH0sIkJhY2tncm91bmQiOnsiJGlkIjoiMzU2NSIsIkNvbG9yIjp7IiRpZCI6IjM1NjYiLCJBIjoyNTUsIlIiOjIzMywiRyI6MTEzLCJCIjo1MH19LCJJc1Zpc2libGUiOnRydWUsIldpZHRoIjoxMy4wLCJIZWlnaHQiOjEzLjAsIkJvcmRlclN0eWxlIjp7IiRpZCI6IjM1NjciLCJMaW5lQ29sb3IiOnsiJGlkIjoiMzU2OCIsIiR0eXBlIjoiTkxSRS5Db21tb24uRG9tLlNvbGlkQ29sb3JCcnVzaCwgTkxSRS5Db21tb24iLCJDb2xvciI6eyIkaWQiOiIzNTY5IiwiQSI6MjU1LCJSIjoyMzQsIkciOjIyLCJCIjozMH19LCJMaW5lV2VpZ2h0IjowLjAsIkxpbmVUeXBlIjowLCJQYXJlbnRTdHlsZSI6bnVsbH0sIlBhcmVudFN0eWxlIjpudWxsfSwiVGl0bGVTdHlsZSI6eyIkaWQiOiIzNTcwIiwiRm9udFNldHRpbmdzIjp7IiRpZCI6IjM1NzEiLCJGb250U2l6ZSI6MTEsIkZvbnROYW1lIjoiQ2FsaWJyaSIsIklzQm9sZCI6dHJ1ZSwiSXNJdGFsaWMiOmZhbHNlLCJJc1VuZGVybGluZWQiOmZhbHNlLCJQYXJlbnRTdHlsZSI6bnVsbH0sIkF1dG9TaXplIjowLCJGb3JlZ3JvdW5kIjp7IiRpZCI6IjM1NzIiLCJDb2xvciI6eyIkaWQiOiIzNTc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NzQiLCJUb3AiOjAuMCwiTGVmdCI6MC4wLCJSaWdodCI6MC4wLCJCb3R0b20iOjAuMH0sIlBhZGRpbmciOnsiJGlkIjoiMzU3NSIsIlRvcCI6MC4wLCJMZWZ0IjowLjAsIlJpZ2h0IjowLjAsIkJvdHRvbSI6MC4wfSwiQmFja2dyb3VuZCI6eyIkaWQiOiIzNTc2IiwiQ29sb3IiOnsiJGlkIjoiMzU3NyIsIkEiOjI1NSwiUiI6MCwiRyI6MCwiQiI6MH19LCJJc1Zpc2libGUiOnRydWUsIldpZHRoIjowLjAsIkhlaWdodCI6MC4wLCJCb3JkZXJTdHlsZSI6eyIkaWQiOiIzNTc4IiwiTGluZUNvbG9yIjpudWxsLCJMaW5lV2VpZ2h0IjowLjAsIkxpbmVUeXBlIjowLCJQYXJlbnRTdHlsZSI6bnVsbH0sIlBhcmVudFN0eWxlIjpudWxsfSwiRGF0ZVN0eWxlIjp7IiRpZCI6IjM1NzkiLCJGb250U2V0dGluZ3MiOnsiJGlkIjoiMzU4MCIsIkZvbnRTaXplIjoxMCwiRm9udE5hbWUiOiJDYWxpYnJpIiwiSXNCb2xkIjpmYWxzZSwiSXNJdGFsaWMiOmZhbHNlLCJJc1VuZGVybGluZWQiOmZhbHNlLCJQYXJlbnRTdHlsZSI6bnVsbH0sIkF1dG9TaXplIjowLCJGb3JlZ3JvdW5kIjp7IiRpZCI6IjM1ODEiLCJDb2xvciI6eyIkaWQiOiIzNTg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1ODMiLCJUb3AiOjAuMCwiTGVmdCI6MC4wLCJSaWdodCI6MC4wLCJCb3R0b20iOjAuMH0sIlBhZGRpbmciOnsiJGlkIjoiMzU4NCIsIlRvcCI6MC4wLCJMZWZ0IjowLjAsIlJpZ2h0IjowLjAsIkJvdHRvbSI6MC4wfSwiQmFja2dyb3VuZCI6eyIkaWQiOiIzNTg1IiwiQ29sb3IiOnsiJGlkIjoiMzU4NiIsIkEiOjI1NSwiUiI6MTQsIkciOjQwLCJCIjo2NX19LCJJc1Zpc2libGUiOnRydWUsIldpZHRoIjowLjAsIkhlaWdodCI6MC4wLCJCb3JkZXJTdHlsZSI6eyIkaWQiOiIzNTg3IiwiTGluZUNvbG9yIjpudWxsLCJMaW5lV2VpZ2h0IjowLjAsIkxpbmVUeXBlIjowLCJQYXJlbnRTdHlsZSI6bnVsbH0sIlBhcmVudFN0eWxlIjpudWxsfSwiRGF0ZUZvcm1hdCI6eyIkaWQiOiIzNTg4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ODkiLCJGb3JtYXQiOjAsIklzVmlzaWJsZSI6ZmFsc2UsIkxhc3RLbm93blZpc2liaWxpdHlTdGF0ZSI6ZmFsc2V9LCJJc1Zpc2libGUiOnRydWUsIlZhcmlhbmNlU3R5bGUiOnsiJGlkIjoiMzU5MCIsIlRleHRTdHlsZSI6eyIkaWQiOiIzNTkxIiwiRm9udFNldHRpbmdzIjp7IiRpZCI6IjM1OTIiLCJGb250U2l6ZSI6MTEsIkZvbnROYW1lIjoiQ2FsaWJyaSIsIklzQm9sZCI6ZmFsc2UsIklzSXRhbGljIjpmYWxzZSwiSXNVbmRlcmxpbmVkIjpmYWxzZSwiUGFyZW50U3R5bGUiOm51bGx9LCJBdXRvU2l6ZSI6MCwiRm9yZWdyb3VuZCI6eyIkaWQiOiIzNTkzIiwiQ29sb3IiOnsiJGlkIjoiMzU5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k1IiwiVG9wIjowLjAsIkxlZnQiOjAuMCwiUmlnaHQiOjAuMCwiQm90dG9tIjowLjB9LCJQYWRkaW5nIjp7IiRpZCI6IjM1OTYiLCJUb3AiOjAuMCwiTGVmdCI6MC4wLCJSaWdodCI6MC4wLCJCb3R0b20iOjAuMH0sIkJhY2tncm91bmQiOnsiJGlkIjoiMzU5NyIsIkNvbG9yIjp7IiRpZCI6IjM1OTgiLCJBIjowLCJSIjowLCJHIjowLCJCIjowfX0sIklzVmlzaWJsZSI6ZmFsc2UsIldpZHRoIjowLjAsIkhlaWdodCI6MC4wLCJCb3JkZXJTdHlsZSI6eyIkaWQiOiIzNTk5IiwiTGluZUNvbG9yIjpudWxsLCJMaW5lV2VpZ2h0IjowLjAsIkxpbmVUeXBlIjowLCJQYXJlbnRTdHlsZSI6bnVsbH0sIlBhcmVudFN0eWxlIjpudWxsfSwiUGFyZW50U3R5bGUiOm51bGx9LCJQYXJlbnRTdHlsZSI6bnVsbH0sIkRlZmF1bHRUYXNrU3R5bGUiOnsiJGlkIjoiMzYwMCIsIlNoYXBlIjozLCJTaGFwZVRoaWNrbmVzcyI6MCwiRHVyYXRpb25Gb3JtYXQiOjAsIkluY2x1ZGVOb25Xb3JraW5nRGF5c0luRHVyYXRpb24iOmZhbHNlLCJQZXJjZW50YWdlQ29tcGxldGVTdHlsZSI6eyIkaWQiOiIzNjAxIiwiRm9udFNldHRpbmdzIjp7IiRpZCI6IjM2MDIiLCJGb250U2l6ZSI6MTAsIkZvbnROYW1lIjoiQ2FsaWJyaSIsIklzQm9sZCI6ZmFsc2UsIklzSXRhbGljIjpmYWxzZSwiSXNVbmRlcmxpbmVkIjpmYWxzZSwiUGFyZW50U3R5bGUiOm51bGx9LCJBdXRvU2l6ZSI6MCwiRm9yZWdyb3VuZCI6eyIkaWQiOiIzNjAzIiwiQ29sb3IiOnsiJGlkIjoiMzYw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NjA1IiwiVG9wIjowLjAsIkxlZnQiOjAuMCwiUmlnaHQiOjAuMCwiQm90dG9tIjowLjB9LCJQYWRkaW5nIjp7IiRpZCI6IjM2MDYiLCJUb3AiOjAuMCwiTGVmdCI6MC4wLCJSaWdodCI6MC4wLCJCb3R0b20iOjAuMH0sIkJhY2tncm91bmQiOnsiJGlkIjoiMzYwNyIsIkNvbG9yIjp7IiRpZCI6IjM2MDgiLCJBIjo4OSwiUiI6MCwiRyI6MCwiQiI6MH19LCJJc1Zpc2libGUiOnRydWUsIldpZHRoIjowLjAsIkhlaWdodCI6MC4wLCJCb3JkZXJTdHlsZSI6eyIkaWQiOiIzNjA5IiwiTGluZUNvbG9yIjpudWxsLCJMaW5lV2VpZ2h0IjowLjAsIkxpbmVUeXBlIjowLCJQYXJlbnRTdHlsZSI6bnVsbH0sIlBhcmVudFN0eWxlIjpudWxsfSwiRHVyYXRpb25TdHlsZSI6eyIkaWQiOiIzNjEwIiwiRm9udFNldHRpbmdzIjp7IiRpZCI6IjM2MTEiLCJGb250U2l6ZSI6MTAsIkZvbnROYW1lIjoiQ2FsaWJyaSIsIklzQm9sZCI6ZmFsc2UsIklzSXRhbGljIjpmYWxzZSwiSXNVbmRlcmxpbmVkIjpmYWxzZSwiUGFyZW50U3R5bGUiOm51bGx9LCJBdXRvU2l6ZSI6MCwiRm9yZWdyb3VuZCI6eyIkaWQiOiIzNjEyIiwiQ29sb3IiOnsiJGlkIjoiMzYx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2MTQiLCJUb3AiOjAuMCwiTGVmdCI6MC4wLCJSaWdodCI6MC4wLCJCb3R0b20iOjAuMH0sIlBhZGRpbmciOnsiJGlkIjoiMzYxNSIsIlRvcCI6MC4wLCJMZWZ0IjowLjAsIlJpZ2h0IjowLjAsIkJvdHRvbSI6MC4wfSwiQmFja2dyb3VuZCI6eyIkaWQiOiIzNjE2IiwiQ29sb3IiOnsiJGlkIjoiMzYxNyIsIkEiOjI1NSwiUiI6MjM3LCJHIjoxMjUsIkIiOjQ5fX0sIklzVmlzaWJsZSI6dHJ1ZSwiV2lkdGgiOjAuMCwiSGVpZ2h0IjowLjAsIkJvcmRlclN0eWxlIjp7IiRpZCI6IjM2MTgiLCJMaW5lQ29sb3IiOm51bGwsIkxpbmVXZWlnaHQiOjAuMCwiTGluZVR5cGUiOjAsIlBhcmVudFN0eWxlIjpudWxsfSwiUGFyZW50U3R5bGUiOm51bGx9LCJIb3Jpem9udGFsQ29ubmVjdG9yU3R5bGUiOnsiJGlkIjoiMzYxOSIsIkxpbmVDb2xvciI6eyIkaWQiOiIzNjIwIiwiJHR5cGUiOiJOTFJFLkNvbW1vbi5Eb20uU29saWRDb2xvckJydXNoLCBOTFJFLkNvbW1vbiIsIkNvbG9yIjp7IiRpZCI6IjM2MjEiLCJBIjo1MSwiUiI6MjEsIkciOjk2LCJCIjoxMzB9fSwiTGluZVdlaWdodCI6MS4wLCJMaW5lVHlwZSI6MCwiUGFyZW50U3R5bGUiOm51bGx9LCJWZXJ0aWNhbENvbm5lY3RvclN0eWxlIjp7IiRpZCI6IjM2MjIiLCJMaW5lQ29sb3IiOnsiJGlkIjoiMzYyMyIsIiR0eXBlIjoiTkxSRS5Db21tb24uRG9tLlNvbGlkQ29sb3JCcnVzaCwgTkxSRS5Db21tb24iLCJDb2xvciI6eyIkaWQiOiIzNjI0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MzYyNSIsIlNoYXBlU3R5bGUiOnsiJGlkIjoiMzYyNiIsIk1hcmdpbiI6eyIkaWQiOiIzNjI3IiwiVG9wIjowLjAsIkxlZnQiOjAuMCwiUmlnaHQiOjAuMCwiQm90dG9tIjowLjB9LCJQYWRkaW5nIjp7IiRpZCI6IjM2MjgiLCJUb3AiOjAuMCwiTGVmdCI6MC4wLCJSaWdodCI6MC4wLCJCb3R0b20iOjAuMH0sIkJhY2tncm91bmQiOnsiJGlkIjoiMzYyOSIsIkNvbG9yIjp7IiRpZCI6IjM2MzAiLCJBIjoxNTMsIlIiOjAsIkciOjAsIkIiOjB9fSwiSXNWaXNpYmxlIjp0cnVlLCJXaWR0aCI6MC4wLCJIZWlnaHQiOjAuMCwiQm9yZGVyU3R5bGUiOnsiJGlkIjoiMzYzMSIsIkxpbmVDb2xvciI6bnVsbCwiTGluZVdlaWdodCI6MC4wLCJMaW5lVHlwZSI6MCwiUGFyZW50U3R5bGUiOm51bGx9LCJQYXJlbnRTdHlsZSI6bnVsbH0sIk1hcmdpbiI6eyIkaWQiOiIzNjMyIiwiVG9wIjowLjAsIkxlZnQiOjAuMCwiUmlnaHQiOjAuMCwiQm90dG9tIjowLjB9LCJQYWRkaW5nIjp7IiRpZCI6IjM2MzMiLCJUb3AiOjAuMCwiTGVmdCI6MC4wLCJSaWdodCI6MC4wLCJCb3R0b20iOjAuMH0sIkJhY2tncm91bmQiOm51bGwsIklzVmlzaWJsZSI6dHJ1ZSwiV2lkdGgiOjAuMCwiSGVpZ2h0IjowLjAsIkJvcmRlclN0eWxlIjpudWxsLCJQYXJlbnRTdHlsZSI6bnVsbH0sIlNoYXBlU3R5bGUiOnsiJGlkIjoiMzYzNCIsIk1hcmdpbiI6eyIkaWQiOiIzNjM1IiwiVG9wIjowLjAsIkxlZnQiOjQuMCwiUmlnaHQiOjQuMCwiQm90dG9tIjowLjB9LCJQYWRkaW5nIjp7IiRpZCI6IjM2MzYiLCJUb3AiOjAuMCwiTGVmdCI6MC4wLCJSaWdodCI6MC4wLCJCb3R0b20iOjAuMH0sIkJhY2tncm91bmQiOnsiJGlkIjoiMzYzNyIsIkNvbG9yIjp7IiRpZCI6IjM2MzgiLCJBIjoyNTUsIlIiOjIxLCJHIjo5NiwiQiI6MTMwfX0sIklzVmlzaWJsZSI6dHJ1ZSwiV2lkdGgiOjAuMCwiSGVpZ2h0IjoxMC4wLCJCb3JkZXJTdHlsZSI6eyIkaWQiOiIzNjM5IiwiTGluZUNvbG9yIjp7IiRpZCI6IjM2NDAiLCIkdHlwZSI6Ik5MUkUuQ29tbW9uLkRvbS5Tb2xpZENvbG9yQnJ1c2gsIE5MUkUuQ29tbW9uIiwiQ29sb3IiOnsiJGlkIjoiMzY0MSIsIkEiOjI1NSwiUiI6MjM0LCJHIjoyMiwiQiI6MzB9fSwiTGluZVdlaWdodCI6MC4wLCJMaW5lVHlwZSI6MCwiUGFyZW50U3R5bGUiOm51bGx9LCJQYXJlbnRTdHlsZSI6bnVsbH0sIlRpdGxlU3R5bGUiOnsiJGlkIjoiMzY0MiIsIkZvbnRTZXR0aW5ncyI6eyIkaWQiOiIzNjQzIiwiRm9udFNpemUiOjExLCJGb250TmFtZSI6IkNhbGlicmkiLCJJc0JvbGQiOmZhbHNlLCJJc0l0YWxpYyI6ZmFsc2UsIklzVW5kZXJsaW5lZCI6ZmFsc2UsIlBhcmVudFN0eWxlIjpudWxsfSwiQXV0b1NpemUiOjAsIkZvcmVncm91bmQiOnsiJGlkIjoiMzY0NCIsIkNvbG9yIjp7IiRpZCI6IjM2N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Y0NiIsIlRvcCI6MC4wLCJMZWZ0IjowLjAsIlJpZ2h0IjowLjAsIkJvdHRvbSI6MC4wfSwiUGFkZGluZyI6eyIkaWQiOiIzNjQ3IiwiVG9wIjowLjAsIkxlZnQiOjAuMCwiUmlnaHQiOjAuMCwiQm90dG9tIjowLjB9LCJCYWNrZ3JvdW5kIjp7IiRpZCI6IjM2NDgiLCJDb2xvciI6eyIkaWQiOiIzNjQ5IiwiQSI6MjU1LCJSIjowLCJHIjowLCJCIjowfX0sIklzVmlzaWJsZSI6dHJ1ZSwiV2lkdGgiOjAuMCwiSGVpZ2h0IjowLjAsIkJvcmRlclN0eWxlIjp7IiRpZCI6IjM2NTAiLCJMaW5lQ29sb3IiOm51bGwsIkxpbmVXZWlnaHQiOjAuMCwiTGluZVR5cGUiOjAsIlBhcmVudFN0eWxlIjpudWxsfSwiUGFyZW50U3R5bGUiOm51bGx9LCJEYXRlU3R5bGUiOnsiJGlkIjoiMzY1MSIsIkZvbnRTZXR0aW5ncyI6eyIkaWQiOiIzNjUyIiwiRm9udFNpemUiOjEwLCJGb250TmFtZSI6IkNhbGlicmkiLCJJc0JvbGQiOmZhbHNlLCJJc0l0YWxpYyI6ZmFsc2UsIklzVW5kZXJsaW5lZCI6ZmFsc2UsIlBhcmVudFN0eWxlIjpudWxsfSwiQXV0b1NpemUiOjAsIkZvcmVncm91bmQiOnsiJGlkIjoiMzY1MyIsIkNvbG9yIjp7IiRpZCI6IjM2N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Y1NSIsIlRvcCI6MC4wLCJMZWZ0IjowLjAsIlJpZ2h0IjowLjAsIkJvdHRvbSI6MC4wfSwiUGFkZGluZyI6eyIkaWQiOiIzNjU2IiwiVG9wIjowLjAsIkxlZnQiOjAuMCwiUmlnaHQiOjAuMCwiQm90dG9tIjowLjB9LCJCYWNrZ3JvdW5kIjp7IiRpZCI6IjM2NTciLCJDb2xvciI6eyIkaWQiOiIzNjU4IiwiQSI6MjU1LCJSIjoxNCwiRyI6NDAsIkIiOjY1fX0sIklzVmlzaWJsZSI6dHJ1ZSwiV2lkdGgiOjAuMCwiSGVpZ2h0IjowLjAsIkJvcmRlclN0eWxlIjp7IiRpZCI6IjM2NTkiLCJMaW5lQ29sb3IiOm51bGwsIkxpbmVXZWlnaHQiOjAuMCwiTGluZVR5cGUiOjAsIlBhcmVudFN0eWxlIjpudWxsfSwiUGFyZW50U3R5bGUiOm51bGx9LCJEYXRlRm9ybWF0Ijp7IiRpZCI6IjM2N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2MSIsIkZvcm1hdCI6MCwiSXNWaXNpYmxlIjpmYWxzZSwiTGFzdEtub3duVmlzaWJpbGl0eVN0YXRlIjpmYWxzZX0sIklzVmlzaWJsZSI6dHJ1ZSwiVmFyaWFuY2VTdHlsZSI6eyIkaWQiOiIzNjYyIiwiVGV4dFN0eWxlIjp7IiRpZCI6IjM2NjMiLCJGb250U2V0dGluZ3MiOnsiJGlkIjoiMzY2NCIsIkZvbnRTaXplIjoxMSwiRm9udE5hbWUiOiJDYWxpYnJpIiwiSXNCb2xkIjpmYWxzZSwiSXNJdGFsaWMiOmZhbHNlLCJJc1VuZGVybGluZWQiOmZhbHNlLCJQYXJlbnRTdHlsZSI6bnVsbH0sIkF1dG9TaXplIjowLCJGb3JlZ3JvdW5kIjp7IiRpZCI6IjM2NjUiLCJDb2xvciI6eyIkaWQiOiIzNjY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NjciLCJUb3AiOjAuMCwiTGVmdCI6MC4wLCJSaWdodCI6MC4wLCJCb3R0b20iOjAuMH0sIlBhZGRpbmciOnsiJGlkIjoiMzY2OCIsIlRvcCI6MC4wLCJMZWZ0IjowLjAsIlJpZ2h0IjowLjAsIkJvdHRvbSI6MC4wfSwiQmFja2dyb3VuZCI6eyIkaWQiOiIzNjY5IiwiQ29sb3IiOnsiJGlkIjoiMzY3MCIsIkEiOjAsIlIiOjAsIkciOjAsIkIiOjB9fSwiSXNWaXNpYmxlIjp0cnVlLCJXaWR0aCI6MC4wLCJIZWlnaHQiOjAuMCwiQm9yZGVyU3R5bGUiOnsiJGlkIjoiMzY3MSIsIkxpbmVDb2xvciI6bnVsbCwiTGluZVdlaWdodCI6MC4wLCJMaW5lVHlwZSI6MCwiUGFyZW50U3R5bGUiOm51bGx9LCJQYXJlbnRTdHlsZSI6bnVsbH0sIlBhcmVudFN0eWxlIjpudWxsfSwiUGFyZW50U3R5bGUiOm51bGwsIl9leHBsaWNpdGx5U2V0Ijp7IiRpZCI6IjM2Nz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M2NzMiLCJHcmlkbGluZVN0eWxlIjp7IiRpZCI6IjM2NzQiLCJMaW5lQ29sb3IiOnsiJGlkIjoiMzY3NSIsIiR0eXBlIjoiTkxSRS5Db21tb24uRG9tLlNvbGlkQ29sb3JCcnVzaCwgTkxSRS5Db21tb24iLCJDb2xvciI6eyIkaWQiOiIzNjc2IiwiQSI6MzgsIlIiOjkxLCJHIjoxNTUsIkIiOjIxM319LCJMaW5lV2VpZ2h0IjoxLjAsIkxpbmVUeXBlIjowLCJQYXJlbnRTdHlsZSI6bnVsbH0sIk1hcmdpbiI6eyIkaWQiOiIzNjc3IiwiVG9wIjowLjAsIkxlZnQiOjAuMCwiUmlnaHQiOjAuMCwiQm90dG9tIjowLjB9LCJQYWRkaW5nIjp7IiRpZCI6IjM2NzgiLCJUb3AiOjAuMCwiTGVmdCI6MC4wLCJSaWdodCI6MC4wLCJCb3R0b20iOjAuMH0sIkJhY2tncm91bmQiOm51bGwsIklzVmlzaWJsZSI6dHJ1ZSwiV2lkdGgiOjAuMCwiSGVpZ2h0IjowLjAsIkJvcmRlclN0eWxlIjp7IiRpZCI6IjM2NzkiLCJMaW5lQ29sb3IiOm51bGwsIkxpbmVXZWlnaHQiOjAuMCwiTGluZVR5cGUiOjAsIlBhcmVudFN0eWxlIjpudWxsfSwiUGFyZW50U3R5bGUiOm51bGx9LCJBY3Rpdml0eUxpbmVQYW5lbFN0eWxlIjp7IiRpZCI6IjM2ODAiLCJBY3Rpdml0eUxpbmVTdHlsZSI6eyIkaWQiOiIzNjgxIiwiTGluZUNvbG9yIjp7IiRpZCI6IjM2ODIiLCIkdHlwZSI6Ik5MUkUuQ29tbW9uLkRvbS5Tb2xpZENvbG9yQnJ1c2gsIE5MUkUuQ29tbW9uIiwiQ29sb3IiOnsiJGlkIjoiMzY4MyIsIkEiOjM4LCJSIjo2OCwiRyI6MTE0LCJCIjoxOTZ9fSwiTGluZVdlaWdodCI6MS4wLCJMaW5lVHlwZSI6MCwiUGFyZW50U3R5bGUiOm51bGx9LCJNYXJnaW4iOnsiJGlkIjoiMzY4NCIsIlRvcCI6MC4wLCJMZWZ0IjowLjAsIlJpZ2h0IjowLjAsIkJvdHRvbSI6MC4wfSwiUGFkZGluZyI6eyIkaWQiOiIzNjg1IiwiVG9wIjowLjAsIkxlZnQiOjAuMCwiUmlnaHQiOjAuMCwiQm90dG9tIjowLjB9LCJCYWNrZ3JvdW5kIjpudWxsLCJJc1Zpc2libGUiOnRydWUsIldpZHRoIjowLjAsIkhlaWdodCI6MC4wLCJCb3JkZXJTdHlsZSI6eyIkaWQiOiIzNjg2IiwiTGluZUNvbG9yIjpudWxsLCJMaW5lV2VpZ2h0IjowLjAsIkxpbmVUeXBlIjowLCJQYXJlbnRTdHlsZSI6bnVsbH0sIlBhcmVudFN0eWxlIjpudWxsfSwiX3NlbGVjdGVkVGhlbWVQcmVzZXRDb2xvcnMiOnsiJGlkIjoiMzY4NyIsIlRleHRMaWdodCI6eyIkaWQiOiIzNjg4IiwiQSI6MjU1LCJSIjoyNTUsIkciOjI1NSwiQiI6MjU1fSwiVGV4dERhcmsiOnsiJGlkIjoiMzY4OSIsIkEiOjI1NSwiUiI6MCwiRyI6MCwiQiI6MH0sIkFjY2VudDEiOnsiJGlkIjoiMzY5MCIsIkEiOjI1NSwiUiI6MjMyLCJHIjoyMzIsIkIiOjIzMn0sIkFjY2VudDIiOnsiJGlkIjoiMzY5MSIsIkEiOjI1NSwiUiI6MTQsIkciOjQwLCJCIjo2NX0sIkFjY2VudDMiOnsiJGlkIjoiMzY5MiIsIkEiOjI1NSwiUiI6MjEsIkciOjk2LCJCIjoxMzB9LCJBY2NlbnQ0Ijp7IiRpZCI6IjM2OTMiLCJBIjoyNTUsIlIiOjIzMywiRyI6MTEzLCJCIjo1MH0sIkFjY2VudDUiOnsiJGlkIjoiMzY5NCIsIkEiOjI1NSwiUiI6MjUsIkciOjEwNywiQiI6MzZ9LCJBY2NlbnQ2Ijp7IiRpZCI6IjM2OTUiLCJBIjoyNTUsIlIiOjE1LCJHIjoxNTgsIkIiOjIxM30sIkFjY2VudDciOnsiJGlkIjoiMzY5NiIsIkEiOjI1NSwiUiI6MTYwLCJHIjo0MywiQiI6MTQ3fSwiQWNjZW50OCI6eyIkaWQiOiIzNjk3IiwiQSI6MjU1LCJSIjo3OCwiRyI6MTY3LCJCIjo0Nn19LCJTaG93RWxhcHNlZFRpbWVHcmFkaWVudFN0eWxlIjpmYWxzZSwiVGltZWJhbmRSZXNlcnZlZExlZnRBcmVhU3R5bGUiOnsiJGlkIjoiMzY5OCIsIkFjdGl2aXR5SGVhZGVyV2lkdGgiOjAuMCwiSXNTZXQiOmZhbHNlfSwiRGVmYXVsdFN3aW1sYW5lU3R5bGUiOm51bGwsIkRlZmF1bHRTd2ltbGFuZVYyU3R5bGUiOnsiJGlkIjoiMzY5OSIsIlN0eWxlSWQiOiIzMzJjZmIxMy1iNDAxLTRlYzMtYjY1NS03Mzk2OGQwNGQ3NDkiLCJIZWFkZXJTdHlsZSI6eyIkaWQiOiIzNzAwIiwiVGV4dElzVmVydGljYWwiOmZhbHNlLCJUZXh0U3R5bGUiOnsiJGlkIjoiMzcwMSIsIkZvbnRTZXR0aW5ncyI6eyIkaWQiOiIzNzAyIiwiRm9udFNpemUiOjExLCJGb250TmFtZSI6IkNhbGlicmkiLCJJc0JvbGQiOmZhbHNlLCJJc0l0YWxpYyI6ZmFsc2UsIklzVW5kZXJsaW5lZCI6ZmFsc2UsIlBhcmVudFN0eWxlIjpudWxsfSwiQXV0b1NpemUiOjIsIkZvcmVncm91bmQiOnsiJGlkIjoiMzcwMyIsIkNvbG9yIjp7IiRpZCI6IjM3MD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zNzA1IiwiVG9wIjowLjAsIkxlZnQiOjAuMCwiUmlnaHQiOjAuMCwiQm90dG9tIjowLjB9LCJQYWRkaW5nIjp7IiRpZCI6IjM3MDYiLCJUb3AiOjAuMCwiTGVmdCI6MC4wLCJSaWdodCI6MC4wLCJCb3R0b20iOjAuMH0sIkJhY2tncm91bmQiOnsiJGlkIjoiMzcwNyIsIkNvbG9yIjp7IiRpZCI6IjM3MDgiLCJBIjoyNTUsIlIiOjI1NSwiRyI6MjU1LCJCIjoyNTV9fSwiSXNWaXNpYmxlIjp0cnVlLCJXaWR0aCI6MC4wLCJIZWlnaHQiOjAuMCwiQm9yZGVyU3R5bGUiOm51bGwsIlBhcmVudFN0eWxlIjpudWxsfSwiUmVjdGFuZ2xlU3R5bGUiOnsiJGlkIjoiMzcwOSIsIk1hcmdpbiI6eyIkaWQiOiIzNzEwIiwiVG9wIjowLjAsIkxlZnQiOjAuMCwiUmlnaHQiOjAuMCwiQm90dG9tIjowLjB9LCJQYWRkaW5nIjp7IiRpZCI6IjM3MTEiLCJUb3AiOjAuMCwiTGVmdCI6MC4wLCJSaWdodCI6MC4wLCJCb3R0b20iOjAuMH0sIkJhY2tncm91bmQiOnsiJGlkIjoiMzcxMiIsIkNvbG9yIjp7IiRpZCI6IjM3MTMiLCJBIjoyNTUsIlIiOjIxLCJHIjo5NiwiQiI6MTMwfX0sIklzVmlzaWJsZSI6dHJ1ZSwiV2lkdGgiOjAuMCwiSGVpZ2h0IjowLjAsIkJvcmRlclN0eWxlIjp7IiRpZCI6IjM3MTQiLCJMaW5lQ29sb3IiOnsiJGlkIjoiMzcxNSIsIiR0eXBlIjoiTkxSRS5Db21tb24uRG9tLlNvbGlkQ29sb3JCcnVzaCwgTkxSRS5Db21tb24iLCJDb2xvciI6eyIkaWQiOiIzNzE2IiwiQSI6MjU1LCJSIjoyNTUsIkciOjI1NSwiQiI6MjU1fX0sIkxpbmVXZWlnaHQiOjAuMCwiTGluZVR5cGUiOjAsIlBhcmVudFN0eWxlIjpudWxsfSwiUGFyZW50U3R5bGUiOm51bGx9LCJNYXJnaW4iOnsiJGlkIjoiMzcxNyIsIlRvcCI6MC4wLCJMZWZ0IjowLjAsIlJpZ2h0IjowLjAsIkJvdHRvbSI6MC4wfSwiUGFkZGluZyI6eyIkaWQiOiIzNzE4IiwiVG9wIjowLjAsIkxlZnQiOjAuMCwiUmlnaHQiOjAuMCwiQm90dG9tIjowLjB9LCJCYWNrZ3JvdW5kIjpudWxsLCJJc1Zpc2libGUiOnRydWUsIldpZHRoIjowLjAsIkhlaWdodCI6MC4wLCJCb3JkZXJTdHlsZSI6bnVsbCwiUGFyZW50U3R5bGUiOm51bGx9LCJCYWNrZ3JvdW5kU3R5bGUiOnsiJGlkIjoiMzcxOSIsIk1hcmdpbiI6eyIkaWQiOiIzNzIwIiwiVG9wIjowLjAsIkxlZnQiOjAuMCwiUmlnaHQiOjAuMCwiQm90dG9tIjowLjB9LCJQYWRkaW5nIjp7IiRpZCI6IjM3MjEiLCJUb3AiOjAuMCwiTGVmdCI6MC4wLCJSaWdodCI6MC4wLCJCb3R0b20iOjAuMH0sIkJhY2tncm91bmQiOnsiJGlkIjoiMzcyMiIsIkNvbG9yIjp7IiRpZCI6IjM3MjMiLCJBIjo1MSwiUiI6MjAwLCJHIjoyMDAsIkIiOjIwMH19LCJJc1Zpc2libGUiOnRydWUsIldpZHRoIjowLjAsIkhlaWdodCI6MC4wLCJCb3JkZXJTdHlsZSI6eyIkaWQiOiIzNzI0IiwiTGluZUNvbG9yIjp7IiRpZCI6IjM3MjUiLCIkdHlwZSI6Ik5MUkUuQ29tbW9uLkRvbS5Tb2xpZENvbG9yQnJ1c2gsIE5MUkUuQ29tbW9uIiwiQ29sb3IiOnsiJGlkIjoiMzcyNiIsIkEiOjI1NSwiUiI6MjM0LCJHIjoyMiwiQiI6MzB9fSwiTGluZVdlaWdodCI6MC4wLCJMaW5lVHlwZSI6MCwiUGFyZW50U3R5bGUiOm51bGx9LCJQYXJlbnRTdHlsZSI6bnVsbH0sIklzQWJvdmVUaW1lYmFuZCI6ZmFsc2UsIlNwYWNpbmciOjMsIkRlZmF1bHRTd2ltbGFuZVRhc2tTdHlsZSI6eyIkaWQiOiIzNzI3IiwiJHR5cGUiOiJOTFJFLkNvbW1vbi5Eb20uU3R5bGVzLkV4cGxpY2l0U2V0YWJsZVRhc2tTdHlsZSwgTkxSRS5Db21tb24iLCJTaGFwZSI6MSwiU2hhcGVUaGlja25lc3MiOjAsIkR1cmF0aW9uRm9ybWF0IjowLCJJbmNsdWRlTm9uV29ya2luZ0RheXNJbkR1cmF0aW9uIjpmYWxzZSwiUGVyY2VudGFnZUNvbXBsZXRlU3R5bGUiOnsiJGlkIjoiMzcyOCIsIkZvbnRTZXR0aW5ncyI6eyIkaWQiOiIzNzI5IiwiRm9udFNpemUiOjEwLCJGb250TmFtZSI6IkNhbGlicmkiLCJJc0JvbGQiOmZhbHNlLCJJc0l0YWxpYyI6ZmFsc2UsIklzVW5kZXJsaW5lZCI6ZmFsc2UsIlBhcmVudFN0eWxlIjpudWxsfSwiQXV0b1NpemUiOjAsIkZvcmVncm91bmQiOnsiJGlkIjoiMzczMCIsIkNvbG9yIjp7IiRpZCI6IjM3Mz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zczMiIsIlRvcCI6MC4wLCJMZWZ0IjowLjAsIlJpZ2h0IjowLjAsIkJvdHRvbSI6MC4wfSwiUGFkZGluZyI6eyIkaWQiOiIzNzMzIiwiVG9wIjowLjAsIkxlZnQiOjAuMCwiUmlnaHQiOjAuMCwiQm90dG9tIjowLjB9LCJCYWNrZ3JvdW5kIjp7IiRpZCI6IjM3MzQiLCJDb2xvciI6eyIkaWQiOiIzNzM1IiwiQSI6ODksIlIiOjAsIkciOjAsIkIiOjB9fSwiSXNWaXNpYmxlIjp0cnVlLCJXaWR0aCI6MC4wLCJIZWlnaHQiOjAuMCwiQm9yZGVyU3R5bGUiOnsiJGlkIjoiMzczNiIsIkxpbmVDb2xvciI6bnVsbCwiTGluZVdlaWdodCI6MC4wLCJMaW5lVHlwZSI6MCwiUGFyZW50U3R5bGUiOm51bGx9LCJQYXJlbnRTdHlsZSI6bnVsbH0sIkR1cmF0aW9uU3R5bGUiOnsiJGlkIjoiMzczNyIsIkZvbnRTZXR0aW5ncyI6eyIkaWQiOiIzNzM4IiwiRm9udFNpemUiOjEwLCJGb250TmFtZSI6IkNhbGlicmkiLCJJc0JvbGQiOmZhbHNlLCJJc0l0YWxpYyI6ZmFsc2UsIklzVW5kZXJsaW5lZCI6ZmFsc2UsIlBhcmVudFN0eWxlIjpudWxsfSwiQXV0b1NpemUiOjAsIkZvcmVncm91bmQiOnsiJGlkIjoiMzczOSIsIkNvbG9yIjp7IiRpZCI6IjM3ND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NzQxIiwiVG9wIjowLjAsIkxlZnQiOjAuMCwiUmlnaHQiOjAuMCwiQm90dG9tIjowLjB9LCJQYWRkaW5nIjp7IiRpZCI6IjM3NDIiLCJUb3AiOjAuMCwiTGVmdCI6MC4wLCJSaWdodCI6MC4wLCJCb3R0b20iOjAuMH0sIkJhY2tncm91bmQiOnsiJGlkIjoiMzc0MyIsIkNvbG9yIjp7IiRpZCI6IjM3NDQiLCJBIjoyNTUsIlIiOjIzNywiRyI6MTI1LCJCIjo0OX19LCJJc1Zpc2libGUiOnRydWUsIldpZHRoIjowLjAsIkhlaWdodCI6MC4wLCJCb3JkZXJTdHlsZSI6eyIkaWQiOiIzNzQ1IiwiTGluZUNvbG9yIjpudWxsLCJMaW5lV2VpZ2h0IjowLjAsIkxpbmVUeXBlIjowLCJQYXJlbnRTdHlsZSI6bnVsbH0sIlBhcmVudFN0eWxlIjpudWxsfSwiSG9yaXpvbnRhbENvbm5lY3RvclN0eWxlIjp7IiRpZCI6IjM3NDYiLCJMaW5lQ29sb3IiOnsiJGlkIjoiMzc0NyIsIiR0eXBlIjoiTkxSRS5Db21tb24uRG9tLlNvbGlkQ29sb3JCcnVzaCwgTkxSRS5Db21tb24iLCJDb2xvciI6eyIkaWQiOiIzNzQ4IiwiQSI6MjU1LCJSIjowLCJHIjowLCJCIjowfX0sIkxpbmVXZWlnaHQiOjAuMCwiTGluZVR5cGUiOjAsIlBhcmVudFN0eWxlIjpudWxsfSwiVmVydGljYWxDb25uZWN0b3JTdHlsZSI6eyIkaWQiOiIzNzQ5IiwiTGluZUNvbG9yIjp7IiRpZCI6IjM3NTAiLCIkdHlwZSI6Ik5MUkUuQ29tbW9uLkRvbS5Tb2xpZENvbG9yQnJ1c2gsIE5MUkUuQ29tbW9uIiwiQ29sb3IiOnsiJGlkIjoiMzc1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M3NTIiLCJTaGFwZVN0eWxlIjp7IiRpZCI6IjM3NTMiLCJNYXJnaW4iOnsiJGlkIjoiMzc1NCIsIlRvcCI6MC4wLCJMZWZ0IjowLjAsIlJpZ2h0IjowLjAsIkJvdHRvbSI6MC4wfSwiUGFkZGluZyI6eyIkaWQiOiIzNzU1IiwiVG9wIjowLjAsIkxlZnQiOjAuMCwiUmlnaHQiOjAuMCwiQm90dG9tIjowLjB9LCJCYWNrZ3JvdW5kIjp7IiRpZCI6IjM3NTYiLCJDb2xvciI6eyIkaWQiOiIzNzU3IiwiQSI6MTUzLCJSIjowLCJHIjowLCJCIjowfX0sIklzVmlzaWJsZSI6dHJ1ZSwiV2lkdGgiOjAuMCwiSGVpZ2h0IjowLjAsIkJvcmRlclN0eWxlIjp7IiRpZCI6IjM3NTgiLCJMaW5lQ29sb3IiOm51bGwsIkxpbmVXZWlnaHQiOjAuMCwiTGluZVR5cGUiOjAsIlBhcmVudFN0eWxlIjpudWxsfSwiUGFyZW50U3R5bGUiOm51bGx9LCJNYXJnaW4iOnsiJGlkIjoiMzc1OSIsIlRvcCI6MC4wLCJMZWZ0IjowLjAsIlJpZ2h0IjowLjAsIkJvdHRvbSI6MC4wfSwiUGFkZGluZyI6eyIkaWQiOiIzNzYwIiwiVG9wIjowLjAsIkxlZnQiOjAuMCwiUmlnaHQiOjAuMCwiQm90dG9tIjowLjB9LCJCYWNrZ3JvdW5kIjpudWxsLCJJc1Zpc2libGUiOnRydWUsIldpZHRoIjowLjAsIkhlaWdodCI6MC4wLCJCb3JkZXJTdHlsZSI6bnVsbCwiUGFyZW50U3R5bGUiOm51bGx9LCJTaGFwZVN0eWxlIjp7IiRpZCI6IjM3NjEiLCJNYXJnaW4iOnsiJGlkIjoiMzc2MiIsIlRvcCI6MC4wLCJMZWZ0Ijo0LjAsIlJpZ2h0Ijo0LjAsIkJvdHRvbSI6MC4wfSwiUGFkZGluZyI6eyIkaWQiOiIzNzYzIiwiVG9wIjowLjAsIkxlZnQiOjAuMCwiUmlnaHQiOjAuMCwiQm90dG9tIjowLjB9LCJCYWNrZ3JvdW5kIjp7IiRpZCI6IjM3NjQiLCJDb2xvciI6eyIkaWQiOiIzNzY1IiwiQSI6MjU1LCJSIjoyMSwiRyI6OTYsIkIiOjEzMH19LCJJc1Zpc2libGUiOnRydWUsIldpZHRoIjowLjAsIkhlaWdodCI6MTAuMCwiQm9yZGVyU3R5bGUiOnsiJGlkIjoiMzc2NiIsIkxpbmVDb2xvciI6eyIkaWQiOiIzNzY3IiwiJHR5cGUiOiJOTFJFLkNvbW1vbi5Eb20uU29saWRDb2xvckJydXNoLCBOTFJFLkNvbW1vbiIsIkNvbG9yIjp7IiRpZCI6IjM3NjgiLCJBIjoyNTUsIlIiOjIzNCwiRyI6MjIsIkIiOjMwfX0sIkxpbmVXZWlnaHQiOjAuMCwiTGluZVR5cGUiOjAsIlBhcmVudFN0eWxlIjpudWxsfSwiUGFyZW50U3R5bGUiOm51bGx9LCJUaXRsZVN0eWxlIjp7IiRpZCI6IjM3NjkiLCJGb250U2V0dGluZ3MiOnsiJGlkIjoiMzc3MCIsIkZvbnRTaXplIjoxMSwiRm9udE5hbWUiOiJDYWxpYnJpIiwiSXNCb2xkIjpmYWxzZSwiSXNJdGFsaWMiOmZhbHNlLCJJc1VuZGVybGluZWQiOmZhbHNlLCJQYXJlbnRTdHlsZSI6bnVsbH0sIkF1dG9TaXplIjowLCJGb3JlZ3JvdW5kIjp7IiRpZCI6IjM3NzEiLCJDb2xvciI6eyIkaWQiOiIzNzc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3NzMiLCJUb3AiOjAuMCwiTGVmdCI6MC4wLCJSaWdodCI6MC4wLCJCb3R0b20iOjAuMH0sIlBhZGRpbmciOnsiJGlkIjoiMzc3NCIsIlRvcCI6MC4wLCJMZWZ0IjowLjAsIlJpZ2h0IjowLjAsIkJvdHRvbSI6MC4wfSwiQmFja2dyb3VuZCI6eyIkaWQiOiIzNzc1IiwiQ29sb3IiOnsiJGlkIjoiMzc3NiIsIkEiOjI1NSwiUiI6MCwiRyI6MCwiQiI6MH19LCJJc1Zpc2libGUiOnRydWUsIldpZHRoIjowLjAsIkhlaWdodCI6MC4wLCJCb3JkZXJTdHlsZSI6eyIkaWQiOiIzNzc3IiwiTGluZUNvbG9yIjpudWxsLCJMaW5lV2VpZ2h0IjowLjAsIkxpbmVUeXBlIjowLCJQYXJlbnRTdHlsZSI6bnVsbH0sIlBhcmVudFN0eWxlIjpudWxsfSwiRGF0ZVN0eWxlIjp7IiRpZCI6IjM3NzgiLCJGb250U2V0dGluZ3MiOnsiJGlkIjoiMzc3OSIsIkZvbnRTaXplIjoxMCwiRm9udE5hbWUiOiJDYWxpYnJpIiwiSXNCb2xkIjpmYWxzZSwiSXNJdGFsaWMiOmZhbHNlLCJJc1VuZGVybGluZWQiOmZhbHNlLCJQYXJlbnRTdHlsZSI6bnVsbH0sIkF1dG9TaXplIjowLCJGb3JlZ3JvdW5kIjp7IiRpZCI6IjM3ODAiLCJDb2xvciI6eyIkaWQiOiIzNzg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3ODIiLCJUb3AiOjAuMCwiTGVmdCI6MC4wLCJSaWdodCI6MC4wLCJCb3R0b20iOjAuMH0sIlBhZGRpbmciOnsiJGlkIjoiMzc4MyIsIlRvcCI6MC4wLCJMZWZ0IjowLjAsIlJpZ2h0IjowLjAsIkJvdHRvbSI6MC4wfSwiQmFja2dyb3VuZCI6eyIkaWQiOiIzNzg0IiwiQ29sb3IiOnsiJGlkIjoiMzc4NSIsIkEiOjI1NSwiUiI6MTQsIkciOjQwLCJCIjo2NX19LCJJc1Zpc2libGUiOnRydWUsIldpZHRoIjowLjAsIkhlaWdodCI6MC4wLCJCb3JkZXJTdHlsZSI6eyIkaWQiOiIzNzg2IiwiTGluZUNvbG9yIjpudWxsLCJMaW5lV2VpZ2h0IjowLjAsIkxpbmVUeXBlIjowLCJQYXJlbnRTdHlsZSI6bnVsbH0sIlBhcmVudFN0eWxlIjpudWxsfSwiRGF0ZUZvcm1hdCI6eyIkaWQiOiIzNz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ODgiLCJGb3JtYXQiOjAsIklzVmlzaWJsZSI6ZmFsc2UsIkxhc3RLbm93blZpc2liaWxpdHlTdGF0ZSI6ZmFsc2V9LCJJc1Zpc2libGUiOnRydWUsIlZhcmlhbmNlU3R5bGUiOnsiJGlkIjoiMzc4OSIsIlRleHRTdHlsZSI6eyIkaWQiOiIzNzkwIiwiRm9udFNldHRpbmdzIjp7IiRpZCI6IjM3OTEiLCJGb250U2l6ZSI6MTEsIkZvbnROYW1lIjoiQ2FsaWJyaSIsIklzQm9sZCI6ZmFsc2UsIklzSXRhbGljIjpmYWxzZSwiSXNVbmRlcmxpbmVkIjpmYWxzZSwiUGFyZW50U3R5bGUiOm51bGx9LCJBdXRvU2l6ZSI6MCwiRm9yZWdyb3VuZCI6eyIkaWQiOiIzNzkyIiwiQ29sb3IiOnsiJGlkIjoiMzc5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k0IiwiVG9wIjowLjAsIkxlZnQiOjAuMCwiUmlnaHQiOjAuMCwiQm90dG9tIjowLjB9LCJQYWRkaW5nIjp7IiRpZCI6IjM3OTUiLCJUb3AiOjAuMCwiTGVmdCI6MC4wLCJSaWdodCI6MC4wLCJCb3R0b20iOjAuMH0sIkJhY2tncm91bmQiOnsiJGlkIjoiMzc5NiIsIkNvbG9yIjp7IiRpZCI6IjM3OTciLCJBIjowLCJSIjowLCJHIjowLCJCIjowfX0sIklzVmlzaWJsZSI6dHJ1ZSwiV2lkdGgiOjAuMCwiSGVpZ2h0IjowLjAsIkJvcmRlclN0eWxlIjp7IiRpZCI6IjM3OTgiLCJMaW5lQ29sb3IiOm51bGwsIkxpbmVXZWlnaHQiOjAuMCwiTGluZVR5cGUiOjAsIlBhcmVudFN0eWxlIjpudWxsfSwiUGFyZW50U3R5bGUiOm51bGx9LCJQYXJlbnRTdHlsZSI6bnVsbH0sIlBhcmVudFN0eWxlIjpudWxsLCJfZXhwbGljaXRseVNldCI6eyIkaWQiOiIzNzk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gwMCIsIlNoYXBlIjoxLCJDb25uZWN0b3JNYXJnaW4iOnsiJGlkIjoiMzgwMSIsIlRvcCI6MC4wLCJMZWZ0IjoyLjAsIlJpZ2h0IjoyLjAsIkJvdHRvbSI6MC4wfSwiQ29ubmVjdG9yU3R5bGUiOnsiJGlkIjoiMzgwMiIsIkxpbmVDb2xvciI6eyIkaWQiOiIzODAzIiwiJHR5cGUiOiJOTFJFLkNvbW1vbi5Eb20uU29saWRDb2xvckJydXNoLCBOTFJFLkNvbW1vbiIsIkNvbG9yIjp7IiRpZCI6IjM4MDQiLCJBIjoxMjcsIlIiOjExLCJHIjo0OCwiQiI6NjV9fSwiTGluZVdlaWdodCI6MS4wLCJMaW5lVHlwZSI6MCwiUGFyZW50U3R5bGUiOm51bGx9LCJJc0JlbG93VGltZWJhbmQiOmZhbHNlLCJQb3NpdGlvbk9uVGFzayI6MSwiSGlkZURhdGUiOmZhbHNlLCJTaGFwZVNpemUiOjAsIlNwYWNpbmciOjAuMCwiUGFkZGluZyI6eyIkaWQiOiIzODA1IiwiVG9wIjo1LjAsIkxlZnQiOjMuMCwiUmlnaHQiOjAuMCwiQm90dG9tIjoyLjB9LCJTaGFwZVN0eWxlIjp7IiRpZCI6IjM4MDYiLCJNYXJnaW4iOnsiJGlkIjoiMzgwNyIsIlRvcCI6MC4wLCJMZWZ0IjowLjAsIlJpZ2h0IjowLjAsIkJvdHRvbSI6MC4wfSwiUGFkZGluZyI6eyIkaWQiOiIzODA4IiwiVG9wIjowLjAsIkxlZnQiOjAuMCwiUmlnaHQiOjAuMCwiQm90dG9tIjowLjB9LCJCYWNrZ3JvdW5kIjp7IiRpZCI6IjM4MDkiLCJDb2xvciI6eyIkaWQiOiIzODEwIiwiQSI6MjU1LCJSIjoxMSwiRyI6NDgsIkIiOjY1fX0sIklzVmlzaWJsZSI6dHJ1ZSwiV2lkdGgiOjEyLjAsIkhlaWdodCI6MTQuMCwiQm9yZGVyU3R5bGUiOnsiJGlkIjoiMzgxMSIsIkxpbmVDb2xvciI6eyIkaWQiOiIzODEyIiwiJHR5cGUiOiJOTFJFLkNvbW1vbi5Eb20uU29saWRDb2xvckJydXNoLCBOTFJFLkNvbW1vbiIsIkNvbG9yIjp7IiRpZCI6IjM4MTMiLCJBIjoyNTUsIlIiOjI1NSwiRyI6MCwiQiI6MH19LCJMaW5lV2VpZ2h0IjowLjAsIkxpbmVUeXBlIjowLCJQYXJlbnRTdHlsZSI6bnVsbH0sIlBhcmVudFN0eWxlIjpudWxsfSwiVGl0bGVTdHlsZSI6eyIkaWQiOiIzODE0IiwiRm9udFNldHRpbmdzIjp7IiRpZCI6IjM4MTUiLCJGb250U2l6ZSI6MTEsIkZvbnROYW1lIjoiQ2FsaWJyaSIsIklzQm9sZCI6ZmFsc2UsIklzSXRhbGljIjpmYWxzZSwiSXNVbmRlcmxpbmVkIjpmYWxzZSwiUGFyZW50U3R5bGUiOm51bGx9LCJBdXRvU2l6ZSI6MCwiRm9yZWdyb3VuZCI6eyIkaWQiOiIzODE2IiwiQ29sb3IiOnsiJGlkIjoiMzgx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ODE4IiwiVG9wIjowLjAsIkxlZnQiOjAuMCwiUmlnaHQiOjAuMCwiQm90dG9tIjowLjB9LCJQYWRkaW5nIjp7IiRpZCI6IjM4MTkiLCJUb3AiOjAuMCwiTGVmdCI6MC4wLCJSaWdodCI6MC4wLCJCb3R0b20iOjAuMH0sIkJhY2tncm91bmQiOnsiJGlkIjoiMzgyMCIsIkNvbG9yIjp7IiRpZCI6IjM4MjEiLCJBIjoyNTUsIlIiOjAsIkciOjAsIkIiOjB9fSwiSXNWaXNpYmxlIjp0cnVlLCJXaWR0aCI6MC4wLCJIZWlnaHQiOjAuMCwiQm9yZGVyU3R5bGUiOnsiJGlkIjoiMzgyMiIsIkxpbmVDb2xvciI6bnVsbCwiTGluZVdlaWdodCI6MC4wLCJMaW5lVHlwZSI6MCwiUGFyZW50U3R5bGUiOm51bGx9LCJQYXJlbnRTdHlsZSI6bnVsbH0sIkRhdGVTdHlsZSI6eyIkaWQiOiIzODIzIiwiRm9udFNldHRpbmdzIjp7IiRpZCI6IjM4MjQiLCJGb250U2l6ZSI6MTAsIkZvbnROYW1lIjoiQ2FsaWJyaSIsIklzQm9sZCI6ZmFsc2UsIklzSXRhbGljIjpmYWxzZSwiSXNVbmRlcmxpbmVkIjpmYWxzZSwiUGFyZW50U3R5bGUiOm51bGx9LCJBdXRvU2l6ZSI6MCwiRm9yZWdyb3VuZCI6eyIkaWQiOiIzODI1IiwiQ29sb3IiOnsiJGlkIjoiMzgyN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ODI3IiwiVG9wIjowLjAsIkxlZnQiOjAuMCwiUmlnaHQiOjAuMCwiQm90dG9tIjowLjB9LCJQYWRkaW5nIjp7IiRpZCI6IjM4MjgiLCJUb3AiOjAuMCwiTGVmdCI6MC4wLCJSaWdodCI6MC4wLCJCb3R0b20iOjAuMH0sIkJhY2tncm91bmQiOnsiJGlkIjoiMzgyOSIsIkNvbG9yIjp7IiRpZCI6IjM4MzAiLCJBIjoyNTUsIlIiOjE0LCJHIjo0MCwiQiI6NjV9fSwiSXNWaXNpYmxlIjp0cnVlLCJXaWR0aCI6MC4wLCJIZWlnaHQiOjAuMCwiQm9yZGVyU3R5bGUiOnsiJGlkIjoiMzgzMSIsIkxpbmVDb2xvciI6bnVsbCwiTGluZVdlaWdodCI6MC4wLCJMaW5lVHlwZSI6MCwiUGFyZW50U3R5bGUiOm51bGx9LCJQYXJlbnRTdHlsZSI6bnVsbH0sIkRhdGVGb3JtYXQiOnsiJGlkIjoiMzg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MzIiwiRm9ybWF0IjowLCJJc1Zpc2libGUiOmZhbHNlLCJMYXN0S25vd25WaXNpYmlsaXR5U3RhdGUiOmZhbHNlfSwiSXNWaXNpYmxlIjp0cnVlLCJWYXJpYW5jZVN0eWxlIjp7IiRpZCI6IjM4MzQiLCJUZXh0U3R5bGUiOnsiJGlkIjoiMzgzNSIsIkZvbnRTZXR0aW5ncyI6eyIkaWQiOiIzODM2IiwiRm9udFNpemUiOjExLCJGb250TmFtZSI6IkNhbGlicmkiLCJJc0JvbGQiOmZhbHNlLCJJc0l0YWxpYyI6ZmFsc2UsIklzVW5kZXJsaW5lZCI6ZmFsc2UsIlBhcmVudFN0eWxlIjpudWxsfSwiQXV0b1NpemUiOjAsIkZvcmVncm91bmQiOnsiJGlkIjoiMzgzNyIsIkNvbG9yIjp7IiRpZCI6IjM4M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zOSIsIlRvcCI6MC4wLCJMZWZ0IjowLjAsIlJpZ2h0IjowLjAsIkJvdHRvbSI6MC4wfSwiUGFkZGluZyI6eyIkaWQiOiIzODQwIiwiVG9wIjowLjAsIkxlZnQiOjAuMCwiUmlnaHQiOjAuMCwiQm90dG9tIjowLjB9LCJCYWNrZ3JvdW5kIjp7IiRpZCI6IjM4NDEiLCJDb2xvciI6eyIkaWQiOiIzODQyIiwiQSI6MCwiUiI6MCwiRyI6MCwiQiI6MH19LCJJc1Zpc2libGUiOmZhbHNlLCJXaWR0aCI6MC4wLCJIZWlnaHQiOjAuMCwiQm9yZGVyU3R5bGUiOnsiJGlkIjoiMzg0MyIsIkxpbmVDb2xvciI6bnVsbCwiTGluZVdlaWdodCI6MC4wLCJMaW5lVHlwZSI6MCwiUGFyZW50U3R5bGUiOm51bGx9LCJQYXJlbnRTdHlsZSI6bnVsbH0sIlBhcmVudFN0eWxlIjpudWxsfSwiUGFyZW50U3R5bGUiOm51bGx9LCJEZWZhdWx0U3dpbWxhbmVNaWxlc3RvbmVTdHlsZSI6eyIkaWQiOiIzODQ0IiwiVGl0bGVQb3NpdGlvbiI6IkxlZnQiLCJEYXRlUG9zaXRpb24iOiJSaWdodCIsIlZhcmlhbmNlUG9zaXRpb24iOiJSaWdodCIsIlNoYXBlVHlwZSI6MSwiU2hhcGVTaXplIjowLCJTcGFjaW5nIjo1LCJTaGFwZVN0eWxlIjp7IiRpZCI6IjM4NDUiLCJNYXJnaW4iOnsiJGlkIjoiMzg0NiIsIlRvcCI6MC4wLCJMZWZ0IjowLjAsIlJpZ2h0IjowLjAsIkJvdHRvbSI6MC4wfSwiUGFkZGluZyI6eyIkaWQiOiIzODQ3IiwiVG9wIjowLjAsIkxlZnQiOjAuMCwiUmlnaHQiOjAuMCwiQm90dG9tIjowLjB9LCJCYWNrZ3JvdW5kIjp7IiRpZCI6IjM4NDgiLCJDb2xvciI6eyIkaWQiOiIzODQ5IiwiQSI6MjU1LCJSIjoyMSwiRyI6OTYsIkIiOjEzMH19LCJJc1Zpc2libGUiOnRydWUsIldpZHRoIjoxMi4wLCJIZWlnaHQiOjE0LjAsIkJvcmRlclN0eWxlIjp7IiRpZCI6IjM4NTAiLCJMaW5lQ29sb3IiOnsiJGlkIjoiMzg1MSIsIiR0eXBlIjoiTkxSRS5Db21tb24uRG9tLlNvbGlkQ29sb3JCcnVzaCwgTkxSRS5Db21tb24iLCJDb2xvciI6eyIkaWQiOiIzODUyIiwiQSI6MjU1LCJSIjoyMzQsIkciOjIyLCJCIjozMH19LCJMaW5lV2VpZ2h0IjowLjAsIkxpbmVUeXBlIjowLCJQYXJlbnRTdHlsZSI6bnVsbH0sIlBhcmVudFN0eWxlIjpudWxsfSwiVGl0bGVTdHlsZSI6eyIkaWQiOiIzODUzIiwiRm9udFNldHRpbmdzIjp7IiRpZCI6IjM4NTQiLCJGb250U2l6ZSI6MTEsIkZvbnROYW1lIjoiQ2FsaWJyaSIsIklzQm9sZCI6ZmFsc2UsIklzSXRhbGljIjpmYWxzZSwiSXNVbmRlcmxpbmVkIjpmYWxzZSwiUGFyZW50U3R5bGUiOm51bGx9LCJBdXRvU2l6ZSI6MCwiRm9yZWdyb3VuZCI6eyIkaWQiOiIzODU1IiwiQ29sb3IiOnsiJGlkIjoiMzg1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ODU3IiwiVG9wIjowLjAsIkxlZnQiOjAuMCwiUmlnaHQiOjAuMCwiQm90dG9tIjowLjB9LCJQYWRkaW5nIjp7IiRpZCI6IjM4NTgiLCJUb3AiOjAuMCwiTGVmdCI6MC4wLCJSaWdodCI6MC4wLCJCb3R0b20iOjAuMH0sIkJhY2tncm91bmQiOnsiJGlkIjoiMzg1OSIsIkNvbG9yIjp7IiRpZCI6IjM4NjAiLCJBIjoyNTUsIlIiOjAsIkciOjAsIkIiOjB9fSwiSXNWaXNpYmxlIjp0cnVlLCJXaWR0aCI6MC4wLCJIZWlnaHQiOjAuMCwiQm9yZGVyU3R5bGUiOnsiJGlkIjoiMzg2MSIsIkxpbmVDb2xvciI6bnVsbCwiTGluZVdlaWdodCI6MC4wLCJMaW5lVHlwZSI6MCwiUGFyZW50U3R5bGUiOm51bGx9LCJQYXJlbnRTdHlsZSI6bnVsbH0sIkRhdGVTdHlsZSI6eyIkaWQiOiIzODYyIiwiRm9udFNldHRpbmdzIjp7IiRpZCI6IjM4NjMiLCJGb250U2l6ZSI6MTAsIkZvbnROYW1lIjoiQ2FsaWJyaSIsIklzQm9sZCI6ZmFsc2UsIklzSXRhbGljIjpmYWxzZSwiSXNVbmRlcmxpbmVkIjpmYWxzZSwiUGFyZW50U3R5bGUiOm51bGx9LCJBdXRvU2l6ZSI6MCwiRm9yZWdyb3VuZCI6eyIkaWQiOiIzODY0IiwiQ29sb3IiOnsiJGlkIjoiMzg2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ODY2IiwiVG9wIjowLjAsIkxlZnQiOjAuMCwiUmlnaHQiOjAuMCwiQm90dG9tIjowLjB9LCJQYWRkaW5nIjp7IiRpZCI6IjM4NjciLCJUb3AiOjAuMCwiTGVmdCI6MC4wLCJSaWdodCI6MC4wLCJCb3R0b20iOjAuMH0sIkJhY2tncm91bmQiOnsiJGlkIjoiMzg2OCIsIkNvbG9yIjp7IiRpZCI6IjM4NjkiLCJBIjoyNTUsIlIiOjE0LCJHIjo0MCwiQiI6NjV9fSwiSXNWaXNpYmxlIjp0cnVlLCJXaWR0aCI6MC4wLCJIZWlnaHQiOjAuMCwiQm9yZGVyU3R5bGUiOnsiJGlkIjoiMzg3MCIsIkxpbmVDb2xvciI6bnVsbCwiTGluZVdlaWdodCI6MC4wLCJMaW5lVHlwZSI6MCwiUGFyZW50U3R5bGUiOm51bGx9LCJQYXJlbnRTdHlsZSI6bnVsbH0sIkRhdGVGb3JtYXQiOnsiJGlkIjoiMzg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cyIiwiRm9ybWF0IjowLCJJc1Zpc2libGUiOmZhbHNlLCJMYXN0S25vd25WaXNpYmlsaXR5U3RhdGUiOmZhbHNlfSwiSXNWaXNpYmxlIjp0cnVlLCJWYXJpYW5jZVN0eWxlIjp7IiRpZCI6IjM4NzMiLCJUZXh0U3R5bGUiOnsiJGlkIjoiMzg3NCIsIkZvbnRTZXR0aW5ncyI6eyIkaWQiOiIzODc1IiwiRm9udFNpemUiOjExLCJGb250TmFtZSI6IkNhbGlicmkiLCJJc0JvbGQiOmZhbHNlLCJJc0l0YWxpYyI6ZmFsc2UsIklzVW5kZXJsaW5lZCI6ZmFsc2UsIlBhcmVudFN0eWxlIjpudWxsfSwiQXV0b1NpemUiOjAsIkZvcmVncm91bmQiOnsiJGlkIjoiMzg3NiIsIkNvbG9yIjp7IiRpZCI6IjM4Nz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g3OCIsIlRvcCI6MC4wLCJMZWZ0IjowLjAsIlJpZ2h0IjowLjAsIkJvdHRvbSI6MC4wfSwiUGFkZGluZyI6eyIkaWQiOiIzODc5IiwiVG9wIjowLjAsIkxlZnQiOjAuMCwiUmlnaHQiOjAuMCwiQm90dG9tIjowLjB9LCJCYWNrZ3JvdW5kIjp7IiRpZCI6IjM4ODAiLCJDb2xvciI6eyIkaWQiOiIzODgxIiwiQSI6MCwiUiI6MCwiRyI6MCwiQiI6MH19LCJJc1Zpc2libGUiOnRydWUsIldpZHRoIjowLjAsIkhlaWdodCI6MC4wLCJCb3JkZXJTdHlsZSI6eyIkaWQiOiIzODgyIiwiTGluZUNvbG9yIjpudWxsLCJMaW5lV2VpZ2h0IjowLjAsIkxpbmVUeXBlIjowLCJQYXJlbnRTdHlsZSI6bnVsbH0sIlBhcmVudFN0eWxlIjpudWxsfSwiUGFyZW50U3R5bGUiOm51bGx9LCJQYXJlbnRTdHlsZSI6bnVsbH0sIkRlZmF1bHRTd2ltbGFuZUFjdGl2aXR5U3R5bGUiOnsiJGlkIjoiMzg4MyIsIkhlYWRlclN0eWxlIjp7IiRpZCI6IjM4ODQiLCJUZXh0U3R5bGUiOnsiJGlkIjoiMzg4NSIsIkZvbnRTZXR0aW5ncyI6eyIkaWQiOiIzODg2IiwiRm9udFNpemUiOjExLCJGb250TmFtZSI6IkNhbGlicmkiLCJJc0JvbGQiOmZhbHNlLCJJc0l0YWxpYyI6ZmFsc2UsIklzVW5kZXJsaW5lZCI6ZmFsc2UsIlBhcmVudFN0eWxlIjpudWxsfSwiQXV0b1NpemUiOjIsIkZvcmVncm91bmQiOnsiJGlkIjoiMzg4NyIsIkNvbG9yIjp7IiRpZCI6IjM4OD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ODg5IiwiVG9wIjowLjAsIkxlZnQiOjAuMCwiUmlnaHQiOjAuMCwiQm90dG9tIjowLjB9LCJQYWRkaW5nIjp7IiRpZCI6IjM4OTAiLCJUb3AiOjAuMCwiTGVmdCI6MC4wLCJSaWdodCI6MC4wLCJCb3R0b20iOjAuMH0sIkJhY2tncm91bmQiOnsiJGlkIjoiMzg5MSIsIkNvbG9yIjp7IiRpZCI6IjM4OTIiLCJBIjoyNTUsIlIiOjAsIkciOjAsIkIiOjB9fSwiSXNWaXNpYmxlIjp0cnVlLCJXaWR0aCI6MC4wLCJIZWlnaHQiOjAuMCwiQm9yZGVyU3R5bGUiOm51bGwsIlBhcmVudFN0eWxlIjpudWxsfSwiUmVjdGFuZ2xlU3R5bGUiOnsiJGlkIjoiMzg5MyIsIk1hcmdpbiI6eyIkaWQiOiIzODk0IiwiVG9wIjowLjAsIkxlZnQiOjAuMCwiUmlnaHQiOjAuMCwiQm90dG9tIjowLjB9LCJQYWRkaW5nIjp7IiRpZCI6IjM4OTUiLCJUb3AiOjAuMCwiTGVmdCI6MC4wLCJSaWdodCI6MC4wLCJCb3R0b20iOjAuMH0sIkJhY2tncm91bmQiOnsiJGlkIjoiMzg5NiIsIkNvbG9yIjp7IiRpZCI6IjM4OTciLCJBIjo2MywiUiI6MjEsIkciOjk2LCJCIjoxMzB9fSwiSXNWaXNpYmxlIjp0cnVlLCJXaWR0aCI6MC4wLCJIZWlnaHQiOjAuMCwiQm9yZGVyU3R5bGUiOnsiJGlkIjoiMzg5OCIsIkxpbmVDb2xvciI6eyIkaWQiOiIzODk5IiwiJHR5cGUiOiJOTFJFLkNvbW1vbi5Eb20uU29saWRDb2xvckJydXNoLCBOTFJFLkNvbW1vbiIsIkNvbG9yIjp7IiRpZCI6IjM5MDAiLCJBIjoyNTUsIlIiOjI1NSwiRyI6MCwiQiI6MH19LCJMaW5lV2VpZ2h0IjowLjAsIkxpbmVUeXBlIjowLCJQYXJlbnRTdHlsZSI6bnVsbH0sIlBhcmVudFN0eWxlIjpudWxsfSwiTWFyZ2luIjp7IiRpZCI6IjM5MDEiLCJUb3AiOjAuMCwiTGVmdCI6MC4wLCJSaWdodCI6MC4wLCJCb3R0b20iOjAuMH0sIlBhZGRpbmciOnsiJGlkIjoiMzkwMiIsIlRvcCI6MC4wLCJMZWZ0IjowLjAsIlJpZ2h0IjowLjAsIkJvdHRvbSI6MC4wfSwiQmFja2dyb3VuZCI6bnVsbCwiSXNWaXNpYmxlIjp0cnVlLCJXaWR0aCI6MC4wLCJIZWlnaHQiOjAuMCwiQm9yZGVyU3R5bGUiOm51bGwsIlBhcmVudFN0eWxlIjpudWxsfSwiQmFja2dyb3VuZFN0eWxlIjp7IiRpZCI6IjM5MDMiLCJNYXJnaW4iOnsiJGlkIjoiMzkwNCIsIlRvcCI6MC4wLCJMZWZ0IjowLjAsIlJpZ2h0IjowLjAsIkJvdHRvbSI6MC4wfSwiUGFkZGluZyI6eyIkaWQiOiIzOTA1IiwiVG9wIjowLjAsIkxlZnQiOjAuMCwiUmlnaHQiOjAuMCwiQm90dG9tIjowLjB9LCJCYWNrZ3JvdW5kIjp7IiRpZCI6IjM5MDYiLCJDb2xvciI6eyIkaWQiOiIzOTA3IiwiQSI6NTEsIlIiOjIwMCwiRyI6MjAwLCJCIjoyMDB9fSwiSXNWaXNpYmxlIjp0cnVlLCJXaWR0aCI6MC4wLCJIZWlnaHQiOjAuMCwiQm9yZGVyU3R5bGUiOnsiJGlkIjoiMzkwOCIsIkxpbmVDb2xvciI6eyIkaWQiOiIzOTA5IiwiJHR5cGUiOiJOTFJFLkNvbW1vbi5Eb20uU29saWRDb2xvckJydXNoLCBOTFJFLkNvbW1vbiIsIkNvbG9yIjp7IiRpZCI6IjM5MTAiLCJBIjoyNTUsIlIiOjIzNCwiRyI6MjIsIkIiOjMwfX0sIkxpbmVXZWlnaHQiOjAuMCwiTGluZVR5cGUiOjAsIlBhcmVudFN0eWxlIjpudWxsfSwiUGFyZW50U3R5bGUiOm51bGx9LCJNYXJnaW4iOnsiJGlkIjoiMzkxMSIsIlRvcCI6MC4wLCJMZWZ0IjowLjAsIlJpZ2h0IjowLjAsIkJvdHRvbSI6MC4wfSwiUGFkZGluZyI6eyIkaWQiOiIzOTEyIiwiVG9wIjowLjAsIkxlZnQiOjAuMCwiUmlnaHQiOjAuMCwiQm90dG9tIjowLjB9LCJJc1Zpc2libGUiOnRydWUsIldpZHRoIjowLjAsIkhlaWdodCI6MC4wLCJCb3JkZXJTdHlsZSI6eyIkaWQiOiIzOTEzIiwiTGluZUNvbG9yIjpudWxsLCJMaW5lV2VpZ2h0IjowLjAsIkxpbmVUeXBlIjowLCJQYXJlbnRTdHlsZSI6bnVsbH0sIlBhcmVudFN0eWxlIjpudWxsfSwiTWFyZ2luIjp7IiRpZCI6IjM5MTQiLCJUb3AiOjAuMCwiTGVmdCI6MC4wLCJSaWdodCI6MC4wLCJCb3R0b20iOjAuMH0sIlBhZGRpbmciOnsiJGlkIjoiMzkxNSIsIlRvcCI6MC4wLCJMZWZ0IjowLjAsIlJpZ2h0IjowLjAsIkJvdHRvbSI6MC4wfSwiSXNWaXNpYmxlIjp0cnVlLCJXaWR0aCI6MC4wLCJIZWlnaHQiOjAuMCwiQm9yZGVyU3R5bGUiOnsiJGlkIjoiMzkxNiIsIkxpbmVDb2xvciI6bnVsbCwiTGluZVdlaWdodCI6MC4wLCJMaW5lVHlwZSI6MCwiUGFyZW50U3R5bGUiOm51bGx9LCJQYXJlbnRTdHlsZSI6bnVsbH0sIl9hZGRpdGlvbmFsU3dpbWxhbmVWMlN0eWxlcyI6W3siJGlkIjoiMzkxNyIsIlN0eWxlSWQiOiI5ODUxM2UxMC01NTFjLTRmMzAtYWMxMS1hMDY5MGU5MDMxMzQiLCJIZWFkZXJTdHlsZSI6eyIkaWQiOiIzOTE4IiwiVGV4dElzVmVydGljYWwiOmZhbHNlLCJUZXh0U3R5bGUiOnsiJGlkIjoiMzkxOSIsIkZvbnRTZXR0aW5ncyI6eyIkaWQiOiIzOTIwIiwiRm9udFNpemUiOjExLCJGb250TmFtZSI6IkNhbGlicmkiLCJJc0JvbGQiOmZhbHNlLCJJc0l0YWxpYyI6ZmFsc2UsIklzVW5kZXJsaW5lZCI6ZmFsc2UsIlBhcmVudFN0eWxlIjpudWxsfSwiQXV0b1NpemUiOjIsIkZvcmVncm91bmQiOnsiJGlkIjoiMzkyMSIsIkNvbG9yIjp7IiRpZCI6IjM5MjI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zOTIzIiwiVG9wIjowLjAsIkxlZnQiOjAuMCwiUmlnaHQiOjAuMCwiQm90dG9tIjowLjB9LCJQYWRkaW5nIjp7IiRpZCI6IjM5MjQiLCJUb3AiOjAuMCwiTGVmdCI6MC4wLCJSaWdodCI6MC4wLCJCb3R0b20iOjAuMH0sIkJhY2tncm91bmQiOnsiJGlkIjoiMzkyNSIsIkNvbG9yIjp7IiRpZCI6IjM5MjYiLCJBIjoyNTUsIlIiOjI1NSwiRyI6MjU1LCJCIjoyNTV9fSwiSXNWaXNpYmxlIjp0cnVlLCJXaWR0aCI6MC4wLCJIZWlnaHQiOjAuMCwiQm9yZGVyU3R5bGUiOm51bGwsIlBhcmVudFN0eWxlIjpudWxsfSwiUmVjdGFuZ2xlU3R5bGUiOnsiJGlkIjoiMzkyNyIsIk1hcmdpbiI6eyIkaWQiOiIzOTI4IiwiVG9wIjowLjAsIkxlZnQiOjAuMCwiUmlnaHQiOjAuMCwiQm90dG9tIjowLjB9LCJQYWRkaW5nIjp7IiRpZCI6IjM5MjkiLCJUb3AiOjAuMCwiTGVmdCI6MC4wLCJSaWdodCI6MC4wLCJCb3R0b20iOjAuMH0sIkJhY2tncm91bmQiOnsiJGlkIjoiMzkzMCIsIkNvbG9yIjp7IiRpZCI6IjM5MzEiLCJBIjoyNTUsIlIiOjIzMywiRyI6MTEzLCJCIjo1MH19LCJJc1Zpc2libGUiOnRydWUsIldpZHRoIjowLjAsIkhlaWdodCI6MC4wLCJCb3JkZXJTdHlsZSI6eyIkaWQiOiIzOTMyIiwiTGluZUNvbG9yIjp7IiRpZCI6IjM5MzMiLCIkdHlwZSI6Ik5MUkUuQ29tbW9uLkRvbS5Tb2xpZENvbG9yQnJ1c2gsIE5MUkUuQ29tbW9uIiwiQ29sb3IiOnsiJGlkIjoiMzkzNCIsIkEiOjI1NSwiUiI6MjU1LCJHIjoyNTUsIkIiOjI1NX19LCJMaW5lV2VpZ2h0IjowLjAsIkxpbmVUeXBlIjowLCJQYXJlbnRTdHlsZSI6bnVsbH0sIlBhcmVudFN0eWxlIjpudWxsfSwiTWFyZ2luIjp7IiRpZCI6IjM5MzUiLCJUb3AiOjAuMCwiTGVmdCI6MC4wLCJSaWdodCI6MC4wLCJCb3R0b20iOjAuMH0sIlBhZGRpbmciOnsiJGlkIjoiMzkzNiIsIlRvcCI6MC4wLCJMZWZ0IjowLjAsIlJpZ2h0IjowLjAsIkJvdHRvbSI6MC4wfSwiQmFja2dyb3VuZCI6bnVsbCwiSXNWaXNpYmxlIjp0cnVlLCJXaWR0aCI6MC4wLCJIZWlnaHQiOjAuMCwiQm9yZGVyU3R5bGUiOm51bGwsIlBhcmVudFN0eWxlIjpudWxsfSwiQmFja2dyb3VuZFN0eWxlIjp7IiRpZCI6IjM5MzciLCJNYXJnaW4iOnsiJGlkIjoiMzkzOCIsIlRvcCI6MC4wLCJMZWZ0IjowLjAsIlJpZ2h0IjowLjAsIkJvdHRvbSI6MC4wfSwiUGFkZGluZyI6eyIkaWQiOiIzOTM5IiwiVG9wIjowLjAsIkxlZnQiOjAuMCwiUmlnaHQiOjAuMCwiQm90dG9tIjowLjB9LCJCYWNrZ3JvdW5kIjp7IiRpZCI6IjM5NDAiLCJDb2xvciI6eyIkaWQiOiIzOTQxIiwiQSI6NTEsIlIiOjIwMCwiRyI6MjAwLCJCIjoyMDB9fSwiSXNWaXNpYmxlIjp0cnVlLCJXaWR0aCI6MC4wLCJIZWlnaHQiOjAuMCwiQm9yZGVyU3R5bGUiOnsiJGlkIjoiMzk0MiIsIkxpbmVDb2xvciI6eyIkaWQiOiIzOTQzIiwiJHR5cGUiOiJOTFJFLkNvbW1vbi5Eb20uU29saWRDb2xvckJydXNoLCBOTFJFLkNvbW1vbiIsIkNvbG9yIjp7IiRpZCI6IjM5NDQiLCJBIjoyNTUsIlIiOjIzNCwiRyI6MjIsIkIiOjMwfX0sIkxpbmVXZWlnaHQiOjAuMCwiTGluZVR5cGUiOjAsIlBhcmVudFN0eWxlIjpudWxsfSwiUGFyZW50U3R5bGUiOm51bGx9LCJJc0Fib3ZlVGltZWJhbmQiOmZhbHNlLCJTcGFjaW5nIjozLCJEZWZhdWx0U3dpbWxhbmVUYXNrU3R5bGUiOnsiJGlkIjoiMzk0NSIsIiR0eXBlIjoiTkxSRS5Db21tb24uRG9tLlN0eWxlcy5FeHBsaWNpdFNldGFibGVUYXNrU3R5bGUsIE5MUkUuQ29tbW9uIiwiU2hhcGUiOjEsIlNoYXBlVGhpY2tuZXNzIjowLCJEdXJhdGlvbkZvcm1hdCI6MCwiSW5jbHVkZU5vbldvcmtpbmdEYXlzSW5EdXJhdGlvbiI6ZmFsc2UsIlBlcmNlbnRhZ2VDb21wbGV0ZVN0eWxlIjp7IiRpZCI6IjM5NDYiLCJGb250U2V0dGluZ3MiOnsiJGlkIjoiMzk0NyIsIkZvbnRTaXplIjoxMCwiRm9udE5hbWUiOiJDYWxpYnJpIiwiSXNCb2xkIjpmYWxzZSwiSXNJdGFsaWMiOmZhbHNlLCJJc1VuZGVybGluZWQiOmZhbHNlLCJQYXJlbnRTdHlsZSI6bnVsbH0sIkF1dG9TaXplIjowLCJGb3JlZ3JvdW5kIjp7IiRpZCI6IjM5NDgiLCJDb2xvciI6eyIkaWQiOiIzOTQ5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5NTAiLCJUb3AiOjAuMCwiTGVmdCI6MC4wLCJSaWdodCI6MC4wLCJCb3R0b20iOjAuMH0sIlBhZGRpbmciOnsiJGlkIjoiMzk1MSIsIlRvcCI6MC4wLCJMZWZ0IjowLjAsIlJpZ2h0IjowLjAsIkJvdHRvbSI6MC4wfSwiQmFja2dyb3VuZCI6eyIkaWQiOiIzOTUyIiwiQ29sb3IiOnsiJGlkIjoiMzk1MyIsIkEiOjg5LCJSIjowLCJHIjowLCJCIjowfX0sIklzVmlzaWJsZSI6dHJ1ZSwiV2lkdGgiOjAuMCwiSGVpZ2h0IjowLjAsIkJvcmRlclN0eWxlIjp7IiRpZCI6IjM5NTQiLCJMaW5lQ29sb3IiOm51bGwsIkxpbmVXZWlnaHQiOjAuMCwiTGluZVR5cGUiOjAsIlBhcmVudFN0eWxlIjpudWxsfSwiUGFyZW50U3R5bGUiOm51bGx9LCJEdXJhdGlvblN0eWxlIjp7IiRpZCI6IjM5NTUiLCJGb250U2V0dGluZ3MiOnsiJGlkIjoiMzk1NiIsIkZvbnRTaXplIjoxMCwiRm9udE5hbWUiOiJDYWxpYnJpIiwiSXNCb2xkIjpmYWxzZSwiSXNJdGFsaWMiOmZhbHNlLCJJc1VuZGVybGluZWQiOmZhbHNlLCJQYXJlbnRTdHlsZSI6bnVsbH0sIkF1dG9TaXplIjowLCJGb3JlZ3JvdW5kIjp7IiRpZCI6IjM5NTciLCJDb2xvciI6eyIkaWQiOiIzOTU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k1OSIsIlRvcCI6MC4wLCJMZWZ0IjowLjAsIlJpZ2h0IjowLjAsIkJvdHRvbSI6MC4wfSwiUGFkZGluZyI6eyIkaWQiOiIzOTYwIiwiVG9wIjowLjAsIkxlZnQiOjAuMCwiUmlnaHQiOjAuMCwiQm90dG9tIjowLjB9LCJCYWNrZ3JvdW5kIjp7IiRpZCI6IjM5NjEiLCJDb2xvciI6eyIkaWQiOiIzOTYyIiwiQSI6MjU1LCJSIjoyMzcsIkciOjEyNSwiQiI6NDl9fSwiSXNWaXNpYmxlIjp0cnVlLCJXaWR0aCI6MC4wLCJIZWlnaHQiOjAuMCwiQm9yZGVyU3R5bGUiOnsiJGlkIjoiMzk2MyIsIkxpbmVDb2xvciI6bnVsbCwiTGluZVdlaWdodCI6MC4wLCJMaW5lVHlwZSI6MCwiUGFyZW50U3R5bGUiOm51bGx9LCJQYXJlbnRTdHlsZSI6bnVsbH0sIkhvcml6b250YWxDb25uZWN0b3JTdHlsZSI6eyIkaWQiOiIzOTY0IiwiTGluZUNvbG9yIjp7IiRpZCI6IjM5NjUiLCIkdHlwZSI6Ik5MUkUuQ29tbW9uLkRvbS5Tb2xpZENvbG9yQnJ1c2gsIE5MUkUuQ29tbW9uIiwiQ29sb3IiOnsiJGlkIjoiMzk2NiIsIkEiOjI1NSwiUiI6MCwiRyI6MCwiQiI6MH19LCJMaW5lV2VpZ2h0IjowLjAsIkxpbmVUeXBlIjowLCJQYXJlbnRTdHlsZSI6bnVsbH0sIlZlcnRpY2FsQ29ubmVjdG9yU3R5bGUiOnsiJGlkIjoiMzk2NyIsIkxpbmVDb2xvciI6eyIkaWQiOiIzOTY4IiwiJHR5cGUiOiJOTFJFLkNvbW1vbi5Eb20uU29saWRDb2xvckJydXNoLCBOTFJFLkNvbW1vbiIsIkNvbG9yIjp7IiRpZCI6IjM5Nj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OTcwIiwiU2hhcGVTdHlsZSI6eyIkaWQiOiIzOTcxIiwiTWFyZ2luIjp7IiRpZCI6IjM5NzIiLCJUb3AiOjAuMCwiTGVmdCI6MC4wLCJSaWdodCI6MC4wLCJCb3R0b20iOjAuMH0sIlBhZGRpbmciOnsiJGlkIjoiMzk3MyIsIlRvcCI6MC4wLCJMZWZ0IjowLjAsIlJpZ2h0IjowLjAsIkJvdHRvbSI6MC4wfSwiQmFja2dyb3VuZCI6eyIkaWQiOiIzOTc0IiwiQ29sb3IiOnsiJGlkIjoiMzk3NSIsIkEiOjE1MywiUiI6MCwiRyI6MCwiQiI6MH19LCJJc1Zpc2libGUiOnRydWUsIldpZHRoIjowLjAsIkhlaWdodCI6MC4wLCJCb3JkZXJTdHlsZSI6eyIkaWQiOiIzOTc2IiwiTGluZUNvbG9yIjpudWxsLCJMaW5lV2VpZ2h0IjowLjAsIkxpbmVUeXBlIjowLCJQYXJlbnRTdHlsZSI6bnVsbH0sIlBhcmVudFN0eWxlIjpudWxsfSwiTWFyZ2luIjp7IiRpZCI6IjM5NzciLCJUb3AiOjAuMCwiTGVmdCI6MC4wLCJSaWdodCI6MC4wLCJCb3R0b20iOjAuMH0sIlBhZGRpbmciOnsiJGlkIjoiMzk3OCIsIlRvcCI6MC4wLCJMZWZ0IjowLjAsIlJpZ2h0IjowLjAsIkJvdHRvbSI6MC4wfSwiQmFja2dyb3VuZCI6bnVsbCwiSXNWaXNpYmxlIjp0cnVlLCJXaWR0aCI6MC4wLCJIZWlnaHQiOjAuMCwiQm9yZGVyU3R5bGUiOm51bGwsIlBhcmVudFN0eWxlIjpudWxsfSwiU2hhcGVTdHlsZSI6eyIkaWQiOiIzOTc5IiwiTWFyZ2luIjp7IiRpZCI6IjM5ODAiLCJUb3AiOjAuMCwiTGVmdCI6NC4wLCJSaWdodCI6NC4wLCJCb3R0b20iOjAuMH0sIlBhZGRpbmciOnsiJGlkIjoiMzk4MSIsIlRvcCI6MC4wLCJMZWZ0IjowLjAsIlJpZ2h0IjowLjAsIkJvdHRvbSI6MC4wfSwiQmFja2dyb3VuZCI6eyIkaWQiOiIzOTgyIiwiQ29sb3IiOnsiJGlkIjoiMzk4MyIsIkEiOjI1NSwiUiI6MjMzLCJHIjoxMTMsIkIiOjUwfX0sIklzVmlzaWJsZSI6dHJ1ZSwiV2lkdGgiOjAuMCwiSGVpZ2h0IjoxMC4wLCJCb3JkZXJTdHlsZSI6eyIkaWQiOiIzOTg0IiwiTGluZUNvbG9yIjp7IiRpZCI6IjM5ODUiLCIkdHlwZSI6Ik5MUkUuQ29tbW9uLkRvbS5Tb2xpZENvbG9yQnJ1c2gsIE5MUkUuQ29tbW9uIiwiQ29sb3IiOnsiJGlkIjoiMzk4NiIsIkEiOjI1NSwiUiI6MjM0LCJHIjoyMiwiQiI6MzB9fSwiTGluZVdlaWdodCI6MC4wLCJMaW5lVHlwZSI6MCwiUGFyZW50U3R5bGUiOm51bGx9LCJQYXJlbnRTdHlsZSI6bnVsbH0sIlRpdGxlU3R5bGUiOnsiJGlkIjoiMzk4NyIsIkZvbnRTZXR0aW5ncyI6eyIkaWQiOiIzOTg4IiwiRm9udFNpemUiOjExLCJGb250TmFtZSI6IkNhbGlicmkiLCJJc0JvbGQiOmZhbHNlLCJJc0l0YWxpYyI6ZmFsc2UsIklzVW5kZXJsaW5lZCI6ZmFsc2UsIlBhcmVudFN0eWxlIjpudWxsfSwiQXV0b1NpemUiOjAsIkZvcmVncm91bmQiOnsiJGlkIjoiMzk4OSIsIkNvbG9yIjp7IiRpZCI6IjM5OT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k5MSIsIlRvcCI6MC4wLCJMZWZ0IjowLjAsIlJpZ2h0IjowLjAsIkJvdHRvbSI6MC4wfSwiUGFkZGluZyI6eyIkaWQiOiIzOTkyIiwiVG9wIjowLjAsIkxlZnQiOjAuMCwiUmlnaHQiOjAuMCwiQm90dG9tIjowLjB9LCJCYWNrZ3JvdW5kIjp7IiRpZCI6IjM5OTMiLCJDb2xvciI6eyIkaWQiOiIzOTk0IiwiQSI6MjU1LCJSIjowLCJHIjowLCJCIjowfX0sIklzVmlzaWJsZSI6dHJ1ZSwiV2lkdGgiOjAuMCwiSGVpZ2h0IjowLjAsIkJvcmRlclN0eWxlIjp7IiRpZCI6IjM5OTUiLCJMaW5lQ29sb3IiOm51bGwsIkxpbmVXZWlnaHQiOjAuMCwiTGluZVR5cGUiOjAsIlBhcmVudFN0eWxlIjpudWxsfSwiUGFyZW50U3R5bGUiOm51bGx9LCJEYXRlU3R5bGUiOnsiJGlkIjoiMzk5NiIsIkZvbnRTZXR0aW5ncyI6eyIkaWQiOiIzOTk3IiwiRm9udFNpemUiOjEwLCJGb250TmFtZSI6IkNhbGlicmkiLCJJc0JvbGQiOmZhbHNlLCJJc0l0YWxpYyI6ZmFsc2UsIklzVW5kZXJsaW5lZCI6ZmFsc2UsIlBhcmVudFN0eWxlIjpudWxsfSwiQXV0b1NpemUiOjAsIkZvcmVncm91bmQiOnsiJGlkIjoiMzk5OCIsIkNvbG9yIjp7IiRpZCI6IjM5OT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AwMCIsIlRvcCI6MC4wLCJMZWZ0IjowLjAsIlJpZ2h0IjowLjAsIkJvdHRvbSI6MC4wfSwiUGFkZGluZyI6eyIkaWQiOiI0MDAxIiwiVG9wIjowLjAsIkxlZnQiOjAuMCwiUmlnaHQiOjAuMCwiQm90dG9tIjowLjB9LCJCYWNrZ3JvdW5kIjp7IiRpZCI6IjQwMDIiLCJDb2xvciI6eyIkaWQiOiI0MDAzIiwiQSI6MjU1LCJSIjoxNCwiRyI6NDAsIkIiOjY1fX0sIklzVmlzaWJsZSI6dHJ1ZSwiV2lkdGgiOjAuMCwiSGVpZ2h0IjowLjAsIkJvcmRlclN0eWxlIjp7IiRpZCI6IjQwMDQiLCJMaW5lQ29sb3IiOm51bGwsIkxpbmVXZWlnaHQiOjAuMCwiTGluZVR5cGUiOjAsIlBhcmVudFN0eWxlIjpudWxsfSwiUGFyZW50U3R5bGUiOm51bGx9LCJEYXRlRm9ybWF0Ijp7IiRpZCI6IjQwM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NiIsIkZvcm1hdCI6MCwiSXNWaXNpYmxlIjpmYWxzZSwiTGFzdEtub3duVmlzaWJpbGl0eVN0YXRlIjpmYWxzZX0sIklzVmlzaWJsZSI6dHJ1ZSwiVmFyaWFuY2VTdHlsZSI6eyIkaWQiOiI0MDA3IiwiVGV4dFN0eWxlIjp7IiRpZCI6IjQwMDgiLCJGb250U2V0dGluZ3MiOnsiJGlkIjoiNDAwOSIsIkZvbnRTaXplIjoxMSwiRm9udE5hbWUiOiJDYWxpYnJpIiwiSXNCb2xkIjpmYWxzZSwiSXNJdGFsaWMiOmZhbHNlLCJJc1VuZGVybGluZWQiOmZhbHNlLCJQYXJlbnRTdHlsZSI6bnVsbH0sIkF1dG9TaXplIjowLCJGb3JlZ3JvdW5kIjp7IiRpZCI6IjQwMTAiLCJDb2xvciI6eyIkaWQiOiI0MDE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MTIiLCJUb3AiOjAuMCwiTGVmdCI6MC4wLCJSaWdodCI6MC4wLCJCb3R0b20iOjAuMH0sIlBhZGRpbmciOnsiJGlkIjoiNDAxMyIsIlRvcCI6MC4wLCJMZWZ0IjowLjAsIlJpZ2h0IjowLjAsIkJvdHRvbSI6MC4wfSwiQmFja2dyb3VuZCI6eyIkaWQiOiI0MDE0IiwiQ29sb3IiOnsiJGlkIjoiNDAxNSIsIkEiOjAsIlIiOjAsIkciOjAsIkIiOjB9fSwiSXNWaXNpYmxlIjp0cnVlLCJXaWR0aCI6MC4wLCJIZWlnaHQiOjAuMCwiQm9yZGVyU3R5bGUiOnsiJGlkIjoiNDAxNiIsIkxpbmVDb2xvciI6bnVsbCwiTGluZVdlaWdodCI6MC4wLCJMaW5lVHlwZSI6MCwiUGFyZW50U3R5bGUiOm51bGx9LCJQYXJlbnRTdHlsZSI6bnVsbH0sIlBhcmVudFN0eWxlIjpudWxsfSwiUGFyZW50U3R5bGUiOm51bGwsIl9leHBsaWNpdGx5U2V0Ijp7IiRpZCI6IjQwMTc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MDE4IiwiU2hhcGUiOjEsIkNvbm5lY3Rvck1hcmdpbiI6eyIkaWQiOiI0MDE5IiwiVG9wIjowLjAsIkxlZnQiOjIuMCwiUmlnaHQiOjIuMCwiQm90dG9tIjowLjB9LCJDb25uZWN0b3JTdHlsZSI6eyIkaWQiOiI0MDIwIiwiTGluZUNvbG9yIjp7IiRpZCI6IjQwMjEiLCIkdHlwZSI6Ik5MUkUuQ29tbW9uLkRvbS5Tb2xpZENvbG9yQnJ1c2gsIE5MUkUuQ29tbW9uIiwiQ29sb3IiOnsiJGlkIjoiNDAyMiIsIkEiOjEyNywiUiI6MTI4LCJHIjo1MywiQiI6MTR9fSwiTGluZVdlaWdodCI6MS4wLCJMaW5lVHlwZSI6MCwiUGFyZW50U3R5bGUiOm51bGx9LCJJc0JlbG93VGltZWJhbmQiOmZhbHNlLCJQb3NpdGlvbk9uVGFzayI6MSwiSGlkZURhdGUiOmZhbHNlLCJTaGFwZVNpemUiOjAsIlNwYWNpbmciOjAuMCwiUGFkZGluZyI6eyIkaWQiOiI0MDIzIiwiVG9wIjo1LjAsIkxlZnQiOjMuMCwiUmlnaHQiOjAuMCwiQm90dG9tIjoyLjB9LCJTaGFwZVN0eWxlIjp7IiRpZCI6IjQwMjQiLCJNYXJnaW4iOnsiJGlkIjoiNDAyNSIsIlRvcCI6MC4wLCJMZWZ0IjowLjAsIlJpZ2h0IjowLjAsIkJvdHRvbSI6MC4wfSwiUGFkZGluZyI6eyIkaWQiOiI0MDI2IiwiVG9wIjowLjAsIkxlZnQiOjAuMCwiUmlnaHQiOjAuMCwiQm90dG9tIjowLjB9LCJCYWNrZ3JvdW5kIjp7IiRpZCI6IjQwMjciLCJDb2xvciI6eyIkaWQiOiI0MDI4IiwiQSI6MjU1LCJSIjoxMjgsIkciOjUzLCJCIjoxNH19LCJJc1Zpc2libGUiOnRydWUsIldpZHRoIjoxMi4wLCJIZWlnaHQiOjE0LjAsIkJvcmRlclN0eWxlIjp7IiRpZCI6IjQwMjkiLCJMaW5lQ29sb3IiOnsiJGlkIjoiNDAzMCIsIiR0eXBlIjoiTkxSRS5Db21tb24uRG9tLlNvbGlkQ29sb3JCcnVzaCwgTkxSRS5Db21tb24iLCJDb2xvciI6eyIkaWQiOiI0MDMxIiwiQSI6MjU1LCJSIjoyNTUsIkciOjI1NSwiQiI6MjU1fX0sIkxpbmVXZWlnaHQiOjAuMCwiTGluZVR5cGUiOjAsIlBhcmVudFN0eWxlIjpudWxsfSwiUGFyZW50U3R5bGUiOm51bGx9LCJUaXRsZVN0eWxlIjp7IiRpZCI6IjQwMzIiLCJGb250U2V0dGluZ3MiOnsiJGlkIjoiNDAzMyIsIkZvbnRTaXplIjoxMSwiRm9udE5hbWUiOiJDYWxpYnJpIiwiSXNCb2xkIjpmYWxzZSwiSXNJdGFsaWMiOmZhbHNlLCJJc1VuZGVybGluZWQiOmZhbHNlLCJQYXJlbnRTdHlsZSI6bnVsbH0sIkF1dG9TaXplIjowLCJGb3JlZ3JvdW5kIjp7IiRpZCI6IjQwMzQiLCJDb2xvciI6eyIkaWQiOiI0MDM1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QwMzYiLCJUb3AiOjAuMCwiTGVmdCI6MC4wLCJSaWdodCI6MC4wLCJCb3R0b20iOjAuMH0sIlBhZGRpbmciOnsiJGlkIjoiNDAzNyIsIlRvcCI6MC4wLCJMZWZ0IjowLjAsIlJpZ2h0IjowLjAsIkJvdHRvbSI6MC4wfSwiQmFja2dyb3VuZCI6eyIkaWQiOiI0MDM4IiwiQ29sb3IiOnsiJGlkIjoiNDAzOSIsIkEiOjI1NSwiUiI6MCwiRyI6MCwiQiI6MH19LCJJc1Zpc2libGUiOnRydWUsIldpZHRoIjowLjAsIkhlaWdodCI6MC4wLCJCb3JkZXJTdHlsZSI6eyIkaWQiOiI0MDQwIiwiTGluZUNvbG9yIjpudWxsLCJMaW5lV2VpZ2h0IjowLjAsIkxpbmVUeXBlIjowLCJQYXJlbnRTdHlsZSI6bnVsbH0sIlBhcmVudFN0eWxlIjpudWxsfSwiRGF0ZVN0eWxlIjp7IiRpZCI6IjQwNDEiLCJGb250U2V0dGluZ3MiOnsiJGlkIjoiNDA0MiIsIkZvbnRTaXplIjoxMCwiRm9udE5hbWUiOiJDYWxpYnJpIiwiSXNCb2xkIjpmYWxzZSwiSXNJdGFsaWMiOmZhbHNlLCJJc1VuZGVybGluZWQiOmZhbHNlLCJQYXJlbnRTdHlsZSI6bnVsbH0sIkF1dG9TaXplIjowLCJGb3JlZ3JvdW5kIjp7IiRpZCI6IjQwNDMiLCJDb2xvciI6eyIkaWQiOiI0MDQ0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QwNDUiLCJUb3AiOjAuMCwiTGVmdCI6MC4wLCJSaWdodCI6MC4wLCJCb3R0b20iOjAuMH0sIlBhZGRpbmciOnsiJGlkIjoiNDA0NiIsIlRvcCI6MC4wLCJMZWZ0IjowLjAsIlJpZ2h0IjowLjAsIkJvdHRvbSI6MC4wfSwiQmFja2dyb3VuZCI6eyIkaWQiOiI0MDQ3IiwiQ29sb3IiOnsiJGlkIjoiNDA0OCIsIkEiOjI1NSwiUiI6MTQsIkciOjQwLCJCIjo2NX19LCJJc1Zpc2libGUiOnRydWUsIldpZHRoIjowLjAsIkhlaWdodCI6MC4wLCJCb3JkZXJTdHlsZSI6eyIkaWQiOiI0MDQ5IiwiTGluZUNvbG9yIjpudWxsLCJMaW5lV2VpZ2h0IjowLjAsIkxpbmVUeXBlIjowLCJQYXJlbnRTdHlsZSI6bnVsbH0sIlBhcmVudFN0eWxlIjpudWxsfSwiRGF0ZUZvcm1hdCI6eyIkaWQiOiI0MD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NTEiLCJGb3JtYXQiOjAsIklzVmlzaWJsZSI6ZmFsc2UsIkxhc3RLbm93blZpc2liaWxpdHlTdGF0ZSI6ZmFsc2V9LCJJc1Zpc2libGUiOmZhbHNlLCJWYXJpYW5jZVN0eWxlIjp7IiRpZCI6IjQwNTIiLCJUZXh0U3R5bGUiOnsiJGlkIjoiNDA1MyIsIkZvbnRTZXR0aW5ncyI6eyIkaWQiOiI0MDU0IiwiRm9udFNpemUiOjExLCJGb250TmFtZSI6IkNhbGlicmkiLCJJc0JvbGQiOmZhbHNlLCJJc0l0YWxpYyI6ZmFsc2UsIklzVW5kZXJsaW5lZCI6ZmFsc2UsIlBhcmVudFN0eWxlIjpudWxsfSwiQXV0b1NpemUiOjAsIkZvcmVncm91bmQiOnsiJGlkIjoiNDA1NSIsIkNvbG9yIjp7IiRpZCI6IjQwN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1NyIsIlRvcCI6MC4wLCJMZWZ0IjowLjAsIlJpZ2h0IjowLjAsIkJvdHRvbSI6MC4wfSwiUGFkZGluZyI6eyIkaWQiOiI0MDU4IiwiVG9wIjowLjAsIkxlZnQiOjAuMCwiUmlnaHQiOjAuMCwiQm90dG9tIjowLjB9LCJCYWNrZ3JvdW5kIjp7IiRpZCI6IjQwNTkiLCJDb2xvciI6eyIkaWQiOiI0MDYwIiwiQSI6MCwiUiI6MCwiRyI6MCwiQiI6MH19LCJJc1Zpc2libGUiOmZhbHNlLCJXaWR0aCI6MC4wLCJIZWlnaHQiOjAuMCwiQm9yZGVyU3R5bGUiOnsiJGlkIjoiNDA2MSIsIkxpbmVDb2xvciI6bnVsbCwiTGluZVdlaWdodCI6MC4wLCJMaW5lVHlwZSI6MCwiUGFyZW50U3R5bGUiOm51bGx9LCJQYXJlbnRTdHlsZSI6bnVsbH0sIlBhcmVudFN0eWxlIjpudWxsfSwiUGFyZW50U3R5bGUiOm51bGx9LCJEZWZhdWx0U3dpbWxhbmVNaWxlc3RvbmVTdHlsZSI6eyIkaWQiOiI0MDYyIiwiVGl0bGVQb3NpdGlvbiI6IkxlZnQiLCJEYXRlUG9zaXRpb24iOiJSaWdodCIsIlZhcmlhbmNlUG9zaXRpb24iOiJSaWdodCIsIlNoYXBlVHlwZSI6MSwiU2hhcGVTaXplIjowLCJTcGFjaW5nIjo1LCJTaGFwZVN0eWxlIjp7IiRpZCI6IjQwNjMiLCJNYXJnaW4iOnsiJGlkIjoiNDA2NCIsIlRvcCI6MC4wLCJMZWZ0IjowLjAsIlJpZ2h0IjowLjAsIkJvdHRvbSI6MC4wfSwiUGFkZGluZyI6eyIkaWQiOiI0MDY1IiwiVG9wIjowLjAsIkxlZnQiOjAuMCwiUmlnaHQiOjAuMCwiQm90dG9tIjowLjB9LCJCYWNrZ3JvdW5kIjp7IiRpZCI6IjQwNjYiLCJDb2xvciI6eyIkaWQiOiI0MDY3IiwiQSI6MjU1LCJSIjoyMzMsIkciOjExMywiQiI6NTB9fSwiSXNWaXNpYmxlIjp0cnVlLCJXaWR0aCI6MTIuMCwiSGVpZ2h0IjoxNC4wLCJCb3JkZXJTdHlsZSI6eyIkaWQiOiI0MDY4IiwiTGluZUNvbG9yIjp7IiRpZCI6IjQwNjkiLCIkdHlwZSI6Ik5MUkUuQ29tbW9uLkRvbS5Tb2xpZENvbG9yQnJ1c2gsIE5MUkUuQ29tbW9uIiwiQ29sb3IiOnsiJGlkIjoiNDA3MCIsIkEiOjI1NSwiUiI6MjM0LCJHIjoyMiwiQiI6MzB9fSwiTGluZVdlaWdodCI6MC4wLCJMaW5lVHlwZSI6MCwiUGFyZW50U3R5bGUiOm51bGx9LCJQYXJlbnRTdHlsZSI6bnVsbH0sIlRpdGxlU3R5bGUiOnsiJGlkIjoiNDA3MSIsIkZvbnRTZXR0aW5ncyI6eyIkaWQiOiI0MDcyIiwiRm9udFNpemUiOjExLCJGb250TmFtZSI6IkNhbGlicmkiLCJJc0JvbGQiOmZhbHNlLCJJc0l0YWxpYyI6ZmFsc2UsIklzVW5kZXJsaW5lZCI6ZmFsc2UsIlBhcmVudFN0eWxlIjpudWxsfSwiQXV0b1NpemUiOjAsIkZvcmVncm91bmQiOnsiJGlkIjoiNDA3MyIsIkNvbG9yIjp7IiRpZCI6IjQwNz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A3NSIsIlRvcCI6MC4wLCJMZWZ0IjowLjAsIlJpZ2h0IjowLjAsIkJvdHRvbSI6MC4wfSwiUGFkZGluZyI6eyIkaWQiOiI0MDc2IiwiVG9wIjowLjAsIkxlZnQiOjAuMCwiUmlnaHQiOjAuMCwiQm90dG9tIjowLjB9LCJCYWNrZ3JvdW5kIjp7IiRpZCI6IjQwNzciLCJDb2xvciI6eyIkaWQiOiI0MDc4IiwiQSI6MjU1LCJSIjowLCJHIjowLCJCIjowfX0sIklzVmlzaWJsZSI6dHJ1ZSwiV2lkdGgiOjAuMCwiSGVpZ2h0IjowLjAsIkJvcmRlclN0eWxlIjp7IiRpZCI6IjQwNzkiLCJMaW5lQ29sb3IiOm51bGwsIkxpbmVXZWlnaHQiOjAuMCwiTGluZVR5cGUiOjAsIlBhcmVudFN0eWxlIjpudWxsfSwiUGFyZW50U3R5bGUiOm51bGx9LCJEYXRlU3R5bGUiOnsiJGlkIjoiNDA4MCIsIkZvbnRTZXR0aW5ncyI6eyIkaWQiOiI0MDgxIiwiRm9udFNpemUiOjEwLCJGb250TmFtZSI6IkNhbGlicmkiLCJJc0JvbGQiOmZhbHNlLCJJc0l0YWxpYyI6ZmFsc2UsIklzVW5kZXJsaW5lZCI6ZmFsc2UsIlBhcmVudFN0eWxlIjpudWxsfSwiQXV0b1NpemUiOjAsIkZvcmVncm91bmQiOnsiJGlkIjoiNDA4MiIsIkNvbG9yIjp7IiRpZCI6IjQwOD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A4NCIsIlRvcCI6MC4wLCJMZWZ0IjowLjAsIlJpZ2h0IjowLjAsIkJvdHRvbSI6MC4wfSwiUGFkZGluZyI6eyIkaWQiOiI0MDg1IiwiVG9wIjowLjAsIkxlZnQiOjAuMCwiUmlnaHQiOjAuMCwiQm90dG9tIjowLjB9LCJCYWNrZ3JvdW5kIjp7IiRpZCI6IjQwODYiLCJDb2xvciI6eyIkaWQiOiI0MDg3IiwiQSI6MjU1LCJSIjoxNCwiRyI6NDAsIkIiOjY1fX0sIklzVmlzaWJsZSI6dHJ1ZSwiV2lkdGgiOjAuMCwiSGVpZ2h0IjowLjAsIkJvcmRlclN0eWxlIjp7IiRpZCI6IjQwODgiLCJMaW5lQ29sb3IiOm51bGwsIkxpbmVXZWlnaHQiOjAuMCwiTGluZVR5cGUiOjAsIlBhcmVudFN0eWxlIjpudWxsfSwiUGFyZW50U3R5bGUiOm51bGx9LCJEYXRlRm9ybWF0Ijp7IiRpZCI6IjQw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5MCIsIkZvcm1hdCI6MCwiSXNWaXNpYmxlIjpmYWxzZSwiTGFzdEtub3duVmlzaWJpbGl0eVN0YXRlIjpmYWxzZX0sIklzVmlzaWJsZSI6dHJ1ZSwiVmFyaWFuY2VTdHlsZSI6eyIkaWQiOiI0MDkxIiwiVGV4dFN0eWxlIjp7IiRpZCI6IjQwOTIiLCJGb250U2V0dGluZ3MiOnsiJGlkIjoiNDA5MyIsIkZvbnRTaXplIjoxMSwiRm9udE5hbWUiOiJDYWxpYnJpIiwiSXNCb2xkIjpmYWxzZSwiSXNJdGFsaWMiOmZhbHNlLCJJc1VuZGVybGluZWQiOmZhbHNlLCJQYXJlbnRTdHlsZSI6bnVsbH0sIkF1dG9TaXplIjowLCJGb3JlZ3JvdW5kIjp7IiRpZCI6IjQwOTQiLCJDb2xvciI6eyIkaWQiOiI0MD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OTYiLCJUb3AiOjAuMCwiTGVmdCI6MC4wLCJSaWdodCI6MC4wLCJCb3R0b20iOjAuMH0sIlBhZGRpbmciOnsiJGlkIjoiNDA5NyIsIlRvcCI6MC4wLCJMZWZ0IjowLjAsIlJpZ2h0IjowLjAsIkJvdHRvbSI6MC4wfSwiQmFja2dyb3VuZCI6eyIkaWQiOiI0MDk4IiwiQ29sb3IiOnsiJGlkIjoiNDA5OSIsIkEiOjAsIlIiOjAsIkciOjAsIkIiOjB9fSwiSXNWaXNpYmxlIjp0cnVlLCJXaWR0aCI6MC4wLCJIZWlnaHQiOjAuMCwiQm9yZGVyU3R5bGUiOnsiJGlkIjoiNDEwMCIsIkxpbmVDb2xvciI6bnVsbCwiTGluZVdlaWdodCI6MC4wLCJMaW5lVHlwZSI6MCwiUGFyZW50U3R5bGUiOm51bGx9LCJQYXJlbnRTdHlsZSI6bnVsbH0sIlBhcmVudFN0eWxlIjpudWxsfSwiUGFyZW50U3R5bGUiOm51bGx9LCJEZWZhdWx0U3dpbWxhbmVBY3Rpdml0eVN0eWxlIjp7IiRpZCI6IjQxMDEiLCJIZWFkZXJTdHlsZSI6eyIkaWQiOiI0MTAyIiwiVGV4dFN0eWxlIjp7IiRpZCI6IjQxMDMiLCJGb250U2V0dGluZ3MiOnsiJGlkIjoiNDEwNCIsIkZvbnRTaXplIjoxMSwiRm9udE5hbWUiOiJDYWxpYnJpIiwiSXNCb2xkIjpmYWxzZSwiSXNJdGFsaWMiOmZhbHNlLCJJc1VuZGVybGluZWQiOmZhbHNlLCJQYXJlbnRTdHlsZSI6bnVsbH0sIkF1dG9TaXplIjoyLCJGb3JlZ3JvdW5kIjp7IiRpZCI6IjQxMDUiLCJDb2xvciI6eyIkaWQiOiI0MTA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EwNyIsIlRvcCI6MC4wLCJMZWZ0IjowLjAsIlJpZ2h0IjowLjAsIkJvdHRvbSI6MC4wfSwiUGFkZGluZyI6eyIkaWQiOiI0MTA4IiwiVG9wIjowLjAsIkxlZnQiOjAuMCwiUmlnaHQiOjAuMCwiQm90dG9tIjowLjB9LCJCYWNrZ3JvdW5kIjp7IiRpZCI6IjQxMDkiLCJDb2xvciI6eyIkaWQiOiI0MTEwIiwiQSI6MjU1LCJSIjowLCJHIjowLCJCIjowfX0sIklzVmlzaWJsZSI6dHJ1ZSwiV2lkdGgiOjAuMCwiSGVpZ2h0IjowLjAsIkJvcmRlclN0eWxlIjpudWxsLCJQYXJlbnRTdHlsZSI6bnVsbH0sIlJlY3RhbmdsZVN0eWxlIjp7IiRpZCI6IjQxMTEiLCJNYXJnaW4iOnsiJGlkIjoiNDExMiIsIlRvcCI6MC4wLCJMZWZ0IjowLjAsIlJpZ2h0IjowLjAsIkJvdHRvbSI6MC4wfSwiUGFkZGluZyI6eyIkaWQiOiI0MTEzIiwiVG9wIjowLjAsIkxlZnQiOjAuMCwiUmlnaHQiOjAuMCwiQm90dG9tIjowLjB9LCJCYWNrZ3JvdW5kIjp7IiRpZCI6IjQxMTQiLCJDb2xvciI6eyIkaWQiOiI0MTE1IiwiQSI6NjMsIlIiOjIzMywiRyI6MTEzLCJCIjo1MH19LCJJc1Zpc2libGUiOnRydWUsIldpZHRoIjowLjAsIkhlaWdodCI6MC4wLCJCb3JkZXJTdHlsZSI6eyIkaWQiOiI0MTE2IiwiTGluZUNvbG9yIjp7IiRpZCI6IjQxMTciLCIkdHlwZSI6Ik5MUkUuQ29tbW9uLkRvbS5Tb2xpZENvbG9yQnJ1c2gsIE5MUkUuQ29tbW9uIiwiQ29sb3IiOnsiJGlkIjoiNDExOCIsIkEiOjI1NSwiUiI6MjU1LCJHIjoyNTUsIkIiOjI1NX19LCJMaW5lV2VpZ2h0IjowLjAsIkxpbmVUeXBlIjowLCJQYXJlbnRTdHlsZSI6bnVsbH0sIlBhcmVudFN0eWxlIjpudWxsfSwiTWFyZ2luIjp7IiRpZCI6IjQxMTkiLCJUb3AiOjAuMCwiTGVmdCI6MC4wLCJSaWdodCI6MC4wLCJCb3R0b20iOjAuMH0sIlBhZGRpbmciOnsiJGlkIjoiNDEyMCIsIlRvcCI6MC4wLCJMZWZ0IjowLjAsIlJpZ2h0IjowLjAsIkJvdHRvbSI6MC4wfSwiQmFja2dyb3VuZCI6bnVsbCwiSXNWaXNpYmxlIjp0cnVlLCJXaWR0aCI6MC4wLCJIZWlnaHQiOjAuMCwiQm9yZGVyU3R5bGUiOm51bGwsIlBhcmVudFN0eWxlIjpudWxsfSwiQmFja2dyb3VuZFN0eWxlIjp7IiRpZCI6IjQxMjEiLCJNYXJnaW4iOnsiJGlkIjoiNDEyMiIsIlRvcCI6MC4wLCJMZWZ0IjowLjAsIlJpZ2h0IjowLjAsIkJvdHRvbSI6MC4wfSwiUGFkZGluZyI6eyIkaWQiOiI0MTIzIiwiVG9wIjowLjAsIkxlZnQiOjAuMCwiUmlnaHQiOjAuMCwiQm90dG9tIjowLjB9LCJCYWNrZ3JvdW5kIjp7IiRpZCI6IjQxMjQiLCJDb2xvciI6eyIkaWQiOiI0MTI1IiwiQSI6NTEsIlIiOjIwMCwiRyI6MjAwLCJCIjoyMDB9fSwiSXNWaXNpYmxlIjp0cnVlLCJXaWR0aCI6MC4wLCJIZWlnaHQiOjAuMCwiQm9yZGVyU3R5bGUiOnsiJGlkIjoiNDEyNiIsIkxpbmVDb2xvciI6eyIkaWQiOiI0MTI3IiwiJHR5cGUiOiJOTFJFLkNvbW1vbi5Eb20uU29saWRDb2xvckJydXNoLCBOTFJFLkNvbW1vbiIsIkNvbG9yIjp7IiRpZCI6IjQxMjgiLCJBIjoyNTUsIlIiOjIzNCwiRyI6MjIsIkIiOjMwfX0sIkxpbmVXZWlnaHQiOjAuMCwiTGluZVR5cGUiOjAsIlBhcmVudFN0eWxlIjpudWxsfSwiUGFyZW50U3R5bGUiOm51bGx9LCJNYXJnaW4iOnsiJGlkIjoiNDEyOSIsIlRvcCI6MC4wLCJMZWZ0IjowLjAsIlJpZ2h0IjowLjAsIkJvdHRvbSI6MC4wfSwiUGFkZGluZyI6eyIkaWQiOiI0MTMwIiwiVG9wIjowLjAsIkxlZnQiOjAuMCwiUmlnaHQiOjAuMCwiQm90dG9tIjowLjB9LCJJc1Zpc2libGUiOnRydWUsIldpZHRoIjowLjAsIkhlaWdodCI6MC4wLCJCb3JkZXJTdHlsZSI6eyIkaWQiOiI0MTMxIiwiTGluZUNvbG9yIjpudWxsLCJMaW5lV2VpZ2h0IjowLjAsIkxpbmVUeXBlIjowLCJQYXJlbnRTdHlsZSI6bnVsbH0sIlBhcmVudFN0eWxlIjpudWxsfSwiTWFyZ2luIjp7IiRpZCI6IjQxMzIiLCJUb3AiOjAuMCwiTGVmdCI6MC4wLCJSaWdodCI6MC4wLCJCb3R0b20iOjAuMH0sIlBhZGRpbmciOnsiJGlkIjoiNDEzMyIsIlRvcCI6MC4wLCJMZWZ0IjowLjAsIlJpZ2h0IjowLjAsIkJvdHRvbSI6MC4wfSwiSXNWaXNpYmxlIjp0cnVlLCJXaWR0aCI6MC4wLCJIZWlnaHQiOjAuMCwiQm9yZGVyU3R5bGUiOnsiJGlkIjoiNDEzNCIsIkxpbmVDb2xvciI6bnVsbCwiTGluZVdlaWdodCI6MC4wLCJMaW5lVHlwZSI6MCwiUGFyZW50U3R5bGUiOm51bGx9LCJQYXJlbnRTdHlsZSI6bnVsbH0seyIkaWQiOiI0MTM1IiwiU3R5bGVJZCI6ImIyNGY4MDQ1LWY2OWItNGE0My04MjlmLWE1NjUwM2ZkY2Q2OSIsIkhlYWRlclN0eWxlIjp7IiRpZCI6IjQxMzYiLCJUZXh0SXNWZXJ0aWNhbCI6ZmFsc2UsIlRleHRTdHlsZSI6eyIkaWQiOiI0MTM3IiwiRm9udFNldHRpbmdzIjp7IiRpZCI6IjQxMzgiLCJGb250U2l6ZSI6MTEsIkZvbnROYW1lIjoiQ2FsaWJyaSIsIklzQm9sZCI6ZmFsc2UsIklzSXRhbGljIjpmYWxzZSwiSXNVbmRlcmxpbmVkIjpmYWxzZSwiUGFyZW50U3R5bGUiOm51bGx9LCJBdXRvU2l6ZSI6MiwiRm9yZWdyb3VuZCI6eyIkaWQiOiI0MTM5IiwiQ29sb3IiOnsiJGlkIjoiNDE0MC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QxNDEiLCJUb3AiOjAuMCwiTGVmdCI6MC4wLCJSaWdodCI6MC4wLCJCb3R0b20iOjAuMH0sIlBhZGRpbmciOnsiJGlkIjoiNDE0MiIsIlRvcCI6MC4wLCJMZWZ0IjowLjAsIlJpZ2h0IjowLjAsIkJvdHRvbSI6MC4wfSwiQmFja2dyb3VuZCI6eyIkaWQiOiI0MTQzIiwiQ29sb3IiOnsiJGlkIjoiNDE0NCIsIkEiOjI1NSwiUiI6MjU1LCJHIjoyNTUsIkIiOjI1NX19LCJJc1Zpc2libGUiOnRydWUsIldpZHRoIjowLjAsIkhlaWdodCI6MC4wLCJCb3JkZXJTdHlsZSI6bnVsbCwiUGFyZW50U3R5bGUiOm51bGx9LCJSZWN0YW5nbGVTdHlsZSI6eyIkaWQiOiI0MTQ1IiwiTWFyZ2luIjp7IiRpZCI6IjQxNDYiLCJUb3AiOjAuMCwiTGVmdCI6MC4wLCJSaWdodCI6MC4wLCJCb3R0b20iOjAuMH0sIlBhZGRpbmciOnsiJGlkIjoiNDE0NyIsIlRvcCI6MC4wLCJMZWZ0IjowLjAsIlJpZ2h0IjowLjAsIkJvdHRvbSI6MC4wfSwiQmFja2dyb3VuZCI6eyIkaWQiOiI0MTQ4IiwiQ29sb3IiOnsiJGlkIjoiNDE0OSIsIkEiOjI1NSwiUiI6MjUsIkciOjEwNywiQiI6MzZ9fSwiSXNWaXNpYmxlIjp0cnVlLCJXaWR0aCI6MC4wLCJIZWlnaHQiOjAuMCwiQm9yZGVyU3R5bGUiOnsiJGlkIjoiNDE1MCIsIkxpbmVDb2xvciI6eyIkaWQiOiI0MTUxIiwiJHR5cGUiOiJOTFJFLkNvbW1vbi5Eb20uU29saWRDb2xvckJydXNoLCBOTFJFLkNvbW1vbiIsIkNvbG9yIjp7IiRpZCI6IjQxNTIiLCJBIjoyNTUsIlIiOjI1NSwiRyI6MjU1LCJCIjoyNTV9fSwiTGluZVdlaWdodCI6MC4wLCJMaW5lVHlwZSI6MCwiUGFyZW50U3R5bGUiOm51bGx9LCJQYXJlbnRTdHlsZSI6bnVsbH0sIk1hcmdpbiI6eyIkaWQiOiI0MTUzIiwiVG9wIjowLjAsIkxlZnQiOjAuMCwiUmlnaHQiOjAuMCwiQm90dG9tIjowLjB9LCJQYWRkaW5nIjp7IiRpZCI6IjQxNTQiLCJUb3AiOjAuMCwiTGVmdCI6MC4wLCJSaWdodCI6MC4wLCJCb3R0b20iOjAuMH0sIkJhY2tncm91bmQiOm51bGwsIklzVmlzaWJsZSI6dHJ1ZSwiV2lkdGgiOjAuMCwiSGVpZ2h0IjowLjAsIkJvcmRlclN0eWxlIjpudWxsLCJQYXJlbnRTdHlsZSI6bnVsbH0sIkJhY2tncm91bmRTdHlsZSI6eyIkaWQiOiI0MTU1IiwiTWFyZ2luIjp7IiRpZCI6IjQxNTYiLCJUb3AiOjAuMCwiTGVmdCI6MC4wLCJSaWdodCI6MC4wLCJCb3R0b20iOjAuMH0sIlBhZGRpbmciOnsiJGlkIjoiNDE1NyIsIlRvcCI6MC4wLCJMZWZ0IjowLjAsIlJpZ2h0IjowLjAsIkJvdHRvbSI6MC4wfSwiQmFja2dyb3VuZCI6eyIkaWQiOiI0MTU4IiwiQ29sb3IiOnsiJGlkIjoiNDE1OSIsIkEiOjUxLCJSIjoyMDAsIkciOjIwMCwiQiI6MjAwfX0sIklzVmlzaWJsZSI6dHJ1ZSwiV2lkdGgiOjAuMCwiSGVpZ2h0IjowLjAsIkJvcmRlclN0eWxlIjp7IiRpZCI6IjQxNjAiLCJMaW5lQ29sb3IiOnsiJGlkIjoiNDE2MSIsIiR0eXBlIjoiTkxSRS5Db21tb24uRG9tLlNvbGlkQ29sb3JCcnVzaCwgTkxSRS5Db21tb24iLCJDb2xvciI6eyIkaWQiOiI0MTYyIiwiQSI6MjU1LCJSIjoyMzQsIkciOjIyLCJCIjozMH19LCJMaW5lV2VpZ2h0IjowLjAsIkxpbmVUeXBlIjowLCJQYXJlbnRTdHlsZSI6bnVsbH0sIlBhcmVudFN0eWxlIjpudWxsfSwiSXNBYm92ZVRpbWViYW5kIjpmYWxzZSwiU3BhY2luZyI6MywiRGVmYXVsdFN3aW1sYW5lVGFza1N0eWxlIjp7IiRpZCI6IjQxNjMiLCIkdHlwZSI6Ik5MUkUuQ29tbW9uLkRvbS5TdHlsZXMuRXhwbGljaXRTZXRhYmxlVGFza1N0eWxlLCBOTFJFLkNvbW1vbiIsIlNoYXBlIjoxLCJTaGFwZVRoaWNrbmVzcyI6MCwiRHVyYXRpb25Gb3JtYXQiOjAsIkluY2x1ZGVOb25Xb3JraW5nRGF5c0luRHVyYXRpb24iOmZhbHNlLCJQZXJjZW50YWdlQ29tcGxldGVTdHlsZSI6eyIkaWQiOiI0MTY0IiwiRm9udFNldHRpbmdzIjp7IiRpZCI6IjQxNjUiLCJGb250U2l6ZSI6MTAsIkZvbnROYW1lIjoiQ2FsaWJyaSIsIklzQm9sZCI6ZmFsc2UsIklzSXRhbGljIjpmYWxzZSwiSXNVbmRlcmxpbmVkIjpmYWxzZSwiUGFyZW50U3R5bGUiOm51bGx9LCJBdXRvU2l6ZSI6MCwiRm9yZWdyb3VuZCI6eyIkaWQiOiI0MTY2IiwiQ29sb3IiOnsiJGlkIjoiNDE2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TY4IiwiVG9wIjowLjAsIkxlZnQiOjAuMCwiUmlnaHQiOjAuMCwiQm90dG9tIjowLjB9LCJQYWRkaW5nIjp7IiRpZCI6IjQxNjkiLCJUb3AiOjAuMCwiTGVmdCI6MC4wLCJSaWdodCI6MC4wLCJCb3R0b20iOjAuMH0sIkJhY2tncm91bmQiOnsiJGlkIjoiNDE3MCIsIkNvbG9yIjp7IiRpZCI6IjQxNzEiLCJBIjo4OSwiUiI6MCwiRyI6MCwiQiI6MH19LCJJc1Zpc2libGUiOnRydWUsIldpZHRoIjowLjAsIkhlaWdodCI6MC4wLCJCb3JkZXJTdHlsZSI6eyIkaWQiOiI0MTcyIiwiTGluZUNvbG9yIjpudWxsLCJMaW5lV2VpZ2h0IjowLjAsIkxpbmVUeXBlIjowLCJQYXJlbnRTdHlsZSI6bnVsbH0sIlBhcmVudFN0eWxlIjpudWxsfSwiRHVyYXRpb25TdHlsZSI6eyIkaWQiOiI0MTczIiwiRm9udFNldHRpbmdzIjp7IiRpZCI6IjQxNzQiLCJGb250U2l6ZSI6MTAsIkZvbnROYW1lIjoiQ2FsaWJyaSIsIklzQm9sZCI6ZmFsc2UsIklzSXRhbGljIjpmYWxzZSwiSXNVbmRlcmxpbmVkIjpmYWxzZSwiUGFyZW50U3R5bGUiOm51bGx9LCJBdXRvU2l6ZSI6MCwiRm9yZWdyb3VuZCI6eyIkaWQiOiI0MTc1IiwiQ29sb3IiOnsiJGlkIjoiNDE3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xNzciLCJUb3AiOjAuMCwiTGVmdCI6MC4wLCJSaWdodCI6MC4wLCJCb3R0b20iOjAuMH0sIlBhZGRpbmciOnsiJGlkIjoiNDE3OCIsIlRvcCI6MC4wLCJMZWZ0IjowLjAsIlJpZ2h0IjowLjAsIkJvdHRvbSI6MC4wfSwiQmFja2dyb3VuZCI6eyIkaWQiOiI0MTc5IiwiQ29sb3IiOnsiJGlkIjoiNDE4MCIsIkEiOjI1NSwiUiI6MjM3LCJHIjoxMjUsIkIiOjQ5fX0sIklzVmlzaWJsZSI6dHJ1ZSwiV2lkdGgiOjAuMCwiSGVpZ2h0IjowLjAsIkJvcmRlclN0eWxlIjp7IiRpZCI6IjQxODEiLCJMaW5lQ29sb3IiOm51bGwsIkxpbmVXZWlnaHQiOjAuMCwiTGluZVR5cGUiOjAsIlBhcmVudFN0eWxlIjpudWxsfSwiUGFyZW50U3R5bGUiOm51bGx9LCJIb3Jpem9udGFsQ29ubmVjdG9yU3R5bGUiOnsiJGlkIjoiNDE4MiIsIkxpbmVDb2xvciI6eyIkaWQiOiI0MTgzIiwiJHR5cGUiOiJOTFJFLkNvbW1vbi5Eb20uU29saWRDb2xvckJydXNoLCBOTFJFLkNvbW1vbiIsIkNvbG9yIjp7IiRpZCI6IjQxODQiLCJBIjoyNTUsIlIiOjAsIkciOjAsIkIiOjB9fSwiTGluZVdlaWdodCI6MC4wLCJMaW5lVHlwZSI6MCwiUGFyZW50U3R5bGUiOm51bGx9LCJWZXJ0aWNhbENvbm5lY3RvclN0eWxlIjp7IiRpZCI6IjQxODUiLCJMaW5lQ29sb3IiOnsiJGlkIjoiNDE4NiIsIiR0eXBlIjoiTkxSRS5Db21tb24uRG9tLlNvbGlkQ29sb3JCcnVzaCwgTkxSRS5Db21tb24iLCJDb2xvciI6eyIkaWQiOiI0MTg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E4OCIsIlNoYXBlU3R5bGUiOnsiJGlkIjoiNDE4OSIsIk1hcmdpbiI6eyIkaWQiOiI0MTkwIiwiVG9wIjowLjAsIkxlZnQiOjAuMCwiUmlnaHQiOjAuMCwiQm90dG9tIjowLjB9LCJQYWRkaW5nIjp7IiRpZCI6IjQxOTEiLCJUb3AiOjAuMCwiTGVmdCI6MC4wLCJSaWdodCI6MC4wLCJCb3R0b20iOjAuMH0sIkJhY2tncm91bmQiOnsiJGlkIjoiNDE5MiIsIkNvbG9yIjp7IiRpZCI6IjQxOTMiLCJBIjoxNTMsIlIiOjAsIkciOjAsIkIiOjB9fSwiSXNWaXNpYmxlIjp0cnVlLCJXaWR0aCI6MC4wLCJIZWlnaHQiOjAuMCwiQm9yZGVyU3R5bGUiOnsiJGlkIjoiNDE5NCIsIkxpbmVDb2xvciI6bnVsbCwiTGluZVdlaWdodCI6MC4wLCJMaW5lVHlwZSI6MCwiUGFyZW50U3R5bGUiOm51bGx9LCJQYXJlbnRTdHlsZSI6bnVsbH0sIk1hcmdpbiI6eyIkaWQiOiI0MTk1IiwiVG9wIjowLjAsIkxlZnQiOjAuMCwiUmlnaHQiOjAuMCwiQm90dG9tIjowLjB9LCJQYWRkaW5nIjp7IiRpZCI6IjQxOTYiLCJUb3AiOjAuMCwiTGVmdCI6MC4wLCJSaWdodCI6MC4wLCJCb3R0b20iOjAuMH0sIkJhY2tncm91bmQiOm51bGwsIklzVmlzaWJsZSI6dHJ1ZSwiV2lkdGgiOjAuMCwiSGVpZ2h0IjowLjAsIkJvcmRlclN0eWxlIjpudWxsLCJQYXJlbnRTdHlsZSI6bnVsbH0sIlNoYXBlU3R5bGUiOnsiJGlkIjoiNDE5NyIsIk1hcmdpbiI6eyIkaWQiOiI0MTk4IiwiVG9wIjowLjAsIkxlZnQiOjQuMCwiUmlnaHQiOjQuMCwiQm90dG9tIjowLjB9LCJQYWRkaW5nIjp7IiRpZCI6IjQxOTkiLCJUb3AiOjAuMCwiTGVmdCI6MC4wLCJSaWdodCI6MC4wLCJCb3R0b20iOjAuMH0sIkJhY2tncm91bmQiOnsiJGlkIjoiNDIwMCIsIkNvbG9yIjp7IiRpZCI6IjQyMDEiLCJBIjoyNTUsIlIiOjI1LCJHIjoxMDcsIkIiOjM2fX0sIklzVmlzaWJsZSI6dHJ1ZSwiV2lkdGgiOjAuMCwiSGVpZ2h0IjoxMC4wLCJCb3JkZXJTdHlsZSI6eyIkaWQiOiI0MjAyIiwiTGluZUNvbG9yIjp7IiRpZCI6IjQyMDMiLCIkdHlwZSI6Ik5MUkUuQ29tbW9uLkRvbS5Tb2xpZENvbG9yQnJ1c2gsIE5MUkUuQ29tbW9uIiwiQ29sb3IiOnsiJGlkIjoiNDIwNCIsIkEiOjI1NSwiUiI6MjM0LCJHIjoyMiwiQiI6MzB9fSwiTGluZVdlaWdodCI6MC4wLCJMaW5lVHlwZSI6MCwiUGFyZW50U3R5bGUiOm51bGx9LCJQYXJlbnRTdHlsZSI6bnVsbH0sIlRpdGxlU3R5bGUiOnsiJGlkIjoiNDIwNSIsIkZvbnRTZXR0aW5ncyI6eyIkaWQiOiI0MjA2IiwiRm9udFNpemUiOjExLCJGb250TmFtZSI6IkNhbGlicmkiLCJJc0JvbGQiOmZhbHNlLCJJc0l0YWxpYyI6ZmFsc2UsIklzVW5kZXJsaW5lZCI6ZmFsc2UsIlBhcmVudFN0eWxlIjpudWxsfSwiQXV0b1NpemUiOjAsIkZvcmVncm91bmQiOnsiJGlkIjoiNDIwNyIsIkNvbG9yIjp7IiRpZCI6IjQyM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IwOSIsIlRvcCI6MC4wLCJMZWZ0IjowLjAsIlJpZ2h0IjowLjAsIkJvdHRvbSI6MC4wfSwiUGFkZGluZyI6eyIkaWQiOiI0MjEwIiwiVG9wIjowLjAsIkxlZnQiOjAuMCwiUmlnaHQiOjAuMCwiQm90dG9tIjowLjB9LCJCYWNrZ3JvdW5kIjp7IiRpZCI6IjQyMTEiLCJDb2xvciI6eyIkaWQiOiI0MjEyIiwiQSI6MjU1LCJSIjowLCJHIjowLCJCIjowfX0sIklzVmlzaWJsZSI6dHJ1ZSwiV2lkdGgiOjAuMCwiSGVpZ2h0IjowLjAsIkJvcmRlclN0eWxlIjp7IiRpZCI6IjQyMTMiLCJMaW5lQ29sb3IiOm51bGwsIkxpbmVXZWlnaHQiOjAuMCwiTGluZVR5cGUiOjAsIlBhcmVudFN0eWxlIjpudWxsfSwiUGFyZW50U3R5bGUiOm51bGx9LCJEYXRlU3R5bGUiOnsiJGlkIjoiNDIxNCIsIkZvbnRTZXR0aW5ncyI6eyIkaWQiOiI0MjE1IiwiRm9udFNpemUiOjEwLCJGb250TmFtZSI6IkNhbGlicmkiLCJJc0JvbGQiOmZhbHNlLCJJc0l0YWxpYyI6ZmFsc2UsIklzVW5kZXJsaW5lZCI6ZmFsc2UsIlBhcmVudFN0eWxlIjpudWxsfSwiQXV0b1NpemUiOjAsIkZvcmVncm91bmQiOnsiJGlkIjoiNDIxNiIsIkNvbG9yIjp7IiRpZCI6IjQyMT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IxOCIsIlRvcCI6MC4wLCJMZWZ0IjowLjAsIlJpZ2h0IjowLjAsIkJvdHRvbSI6MC4wfSwiUGFkZGluZyI6eyIkaWQiOiI0MjE5IiwiVG9wIjowLjAsIkxlZnQiOjAuMCwiUmlnaHQiOjAuMCwiQm90dG9tIjowLjB9LCJCYWNrZ3JvdW5kIjp7IiRpZCI6IjQyMjAiLCJDb2xvciI6eyIkaWQiOiI0MjIxIiwiQSI6MjU1LCJSIjoxNCwiRyI6NDAsIkIiOjY1fX0sIklzVmlzaWJsZSI6dHJ1ZSwiV2lkdGgiOjAuMCwiSGVpZ2h0IjowLjAsIkJvcmRlclN0eWxlIjp7IiRpZCI6IjQyMjIiLCJMaW5lQ29sb3IiOm51bGwsIkxpbmVXZWlnaHQiOjAuMCwiTGluZVR5cGUiOjAsIlBhcmVudFN0eWxlIjpudWxsfSwiUGFyZW50U3R5bGUiOm51bGx9LCJEYXRlRm9ybWF0Ijp7IiRpZCI6IjQy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yNCIsIkZvcm1hdCI6MCwiSXNWaXNpYmxlIjpmYWxzZSwiTGFzdEtub3duVmlzaWJpbGl0eVN0YXRlIjpmYWxzZX0sIklzVmlzaWJsZSI6dHJ1ZSwiVmFyaWFuY2VTdHlsZSI6eyIkaWQiOiI0MjI1IiwiVGV4dFN0eWxlIjp7IiRpZCI6IjQyMjYiLCJGb250U2V0dGluZ3MiOnsiJGlkIjoiNDIyNyIsIkZvbnRTaXplIjoxMSwiRm9udE5hbWUiOiJDYWxpYnJpIiwiSXNCb2xkIjpmYWxzZSwiSXNJdGFsaWMiOmZhbHNlLCJJc1VuZGVybGluZWQiOmZhbHNlLCJQYXJlbnRTdHlsZSI6bnVsbH0sIkF1dG9TaXplIjowLCJGb3JlZ3JvdW5kIjp7IiRpZCI6IjQyMjgiLCJDb2xvciI6eyIkaWQiOiI0MjI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yMzAiLCJUb3AiOjAuMCwiTGVmdCI6MC4wLCJSaWdodCI6MC4wLCJCb3R0b20iOjAuMH0sIlBhZGRpbmciOnsiJGlkIjoiNDIzMSIsIlRvcCI6MC4wLCJMZWZ0IjowLjAsIlJpZ2h0IjowLjAsIkJvdHRvbSI6MC4wfSwiQmFja2dyb3VuZCI6eyIkaWQiOiI0MjMyIiwiQ29sb3IiOnsiJGlkIjoiNDIzMyIsIkEiOjAsIlIiOjAsIkciOjAsIkIiOjB9fSwiSXNWaXNpYmxlIjp0cnVlLCJXaWR0aCI6MC4wLCJIZWlnaHQiOjAuMCwiQm9yZGVyU3R5bGUiOnsiJGlkIjoiNDIzNCIsIkxpbmVDb2xvciI6bnVsbCwiTGluZVdlaWdodCI6MC4wLCJMaW5lVHlwZSI6MCwiUGFyZW50U3R5bGUiOm51bGx9LCJQYXJlbnRTdHlsZSI6bnVsbH0sIlBhcmVudFN0eWxlIjpudWxsfSwiUGFyZW50U3R5bGUiOm51bGwsIl9leHBsaWNpdGx5U2V0Ijp7IiRpZCI6IjQyMzU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0MjM2IiwiU2hhcGUiOjEsIkNvbm5lY3Rvck1hcmdpbiI6eyIkaWQiOiI0MjM3IiwiVG9wIjowLjAsIkxlZnQiOjIuMCwiUmlnaHQiOjIuMCwiQm90dG9tIjowLjB9LCJDb25uZWN0b3JTdHlsZSI6eyIkaWQiOiI0MjM4IiwiTGluZUNvbG9yIjp7IiRpZCI6IjQyMzkiLCIkdHlwZSI6Ik5MUkUuQ29tbW9uLkRvbS5Tb2xpZENvbG9yQnJ1c2gsIE5MUkUuQ29tbW9uIiwiQ29sb3IiOnsiJGlkIjoiNDI0MCIsIkEiOjEyNywiUiI6MTMsIkciOjUzLCJCIjoxOH19LCJMaW5lV2VpZ2h0IjoxLjAsIkxpbmVUeXBlIjowLCJQYXJlbnRTdHlsZSI6bnVsbH0sIklzQmVsb3dUaW1lYmFuZCI6ZmFsc2UsIlBvc2l0aW9uT25UYXNrIjoxLCJIaWRlRGF0ZSI6ZmFsc2UsIlNoYXBlU2l6ZSI6MCwiU3BhY2luZyI6MC4wLCJQYWRkaW5nIjp7IiRpZCI6IjQyNDEiLCJUb3AiOjUuMCwiTGVmdCI6My4wLCJSaWdodCI6MC4wLCJCb3R0b20iOjIuMH0sIlNoYXBlU3R5bGUiOnsiJGlkIjoiNDI0MiIsIk1hcmdpbiI6eyIkaWQiOiI0MjQzIiwiVG9wIjowLjAsIkxlZnQiOjAuMCwiUmlnaHQiOjAuMCwiQm90dG9tIjowLjB9LCJQYWRkaW5nIjp7IiRpZCI6IjQyNDQiLCJUb3AiOjAuMCwiTGVmdCI6MC4wLCJSaWdodCI6MC4wLCJCb3R0b20iOjAuMH0sIkJhY2tncm91bmQiOnsiJGlkIjoiNDI0NSIsIkNvbG9yIjp7IiRpZCI6IjQyNDYiLCJBIjoyNTUsIlIiOjEzLCJHIjo1MywiQiI6MTh9fSwiSXNWaXNpYmxlIjp0cnVlLCJXaWR0aCI6MTIuMCwiSGVpZ2h0IjoxNC4wLCJCb3JkZXJTdHlsZSI6eyIkaWQiOiI0MjQ3IiwiTGluZUNvbG9yIjp7IiRpZCI6IjQyNDgiLCIkdHlwZSI6Ik5MUkUuQ29tbW9uLkRvbS5Tb2xpZENvbG9yQnJ1c2gsIE5MUkUuQ29tbW9uIiwiQ29sb3IiOnsiJGlkIjoiNDI0OSIsIkEiOjI1NSwiUiI6MjU1LCJHIjoyNTUsIkIiOjI1NX19LCJMaW5lV2VpZ2h0IjowLjAsIkxpbmVUeXBlIjowLCJQYXJlbnRTdHlsZSI6bnVsbH0sIlBhcmVudFN0eWxlIjpudWxsfSwiVGl0bGVTdHlsZSI6eyIkaWQiOiI0MjUwIiwiRm9udFNldHRpbmdzIjp7IiRpZCI6IjQyNTEiLCJGb250U2l6ZSI6MTEsIkZvbnROYW1lIjoiQ2FsaWJyaSIsIklzQm9sZCI6ZmFsc2UsIklzSXRhbGljIjpmYWxzZSwiSXNVbmRlcmxpbmVkIjpmYWxzZSwiUGFyZW50U3R5bGUiOm51bGx9LCJBdXRvU2l6ZSI6MCwiRm9yZWdyb3VuZCI6eyIkaWQiOiI0MjUyIiwiQ29sb3IiOnsiJGlkIjoiNDI1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0MjU0IiwiVG9wIjowLjAsIkxlZnQiOjAuMCwiUmlnaHQiOjAuMCwiQm90dG9tIjowLjB9LCJQYWRkaW5nIjp7IiRpZCI6IjQyNTUiLCJUb3AiOjAuMCwiTGVmdCI6MC4wLCJSaWdodCI6MC4wLCJCb3R0b20iOjAuMH0sIkJhY2tncm91bmQiOnsiJGlkIjoiNDI1NiIsIkNvbG9yIjp7IiRpZCI6IjQyNTciLCJBIjoyNTUsIlIiOjAsIkciOjAsIkIiOjB9fSwiSXNWaXNpYmxlIjp0cnVlLCJXaWR0aCI6MC4wLCJIZWlnaHQiOjAuMCwiQm9yZGVyU3R5bGUiOnsiJGlkIjoiNDI1OCIsIkxpbmVDb2xvciI6bnVsbCwiTGluZVdlaWdodCI6MC4wLCJMaW5lVHlwZSI6MCwiUGFyZW50U3R5bGUiOm51bGx9LCJQYXJlbnRTdHlsZSI6bnVsbH0sIkRhdGVTdHlsZSI6eyIkaWQiOiI0MjU5IiwiRm9udFNldHRpbmdzIjp7IiRpZCI6IjQyNjAiLCJGb250U2l6ZSI6MTAsIkZvbnROYW1lIjoiQ2FsaWJyaSIsIklzQm9sZCI6ZmFsc2UsIklzSXRhbGljIjpmYWxzZSwiSXNVbmRlcmxpbmVkIjpmYWxzZSwiUGFyZW50U3R5bGUiOm51bGx9LCJBdXRvU2l6ZSI6MCwiRm9yZWdyb3VuZCI6eyIkaWQiOiI0MjYxIiwiQ29sb3IiOnsiJGlkIjoiNDI2M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0MjYzIiwiVG9wIjowLjAsIkxlZnQiOjAuMCwiUmlnaHQiOjAuMCwiQm90dG9tIjowLjB9LCJQYWRkaW5nIjp7IiRpZCI6IjQyNjQiLCJUb3AiOjAuMCwiTGVmdCI6MC4wLCJSaWdodCI6MC4wLCJCb3R0b20iOjAuMH0sIkJhY2tncm91bmQiOnsiJGlkIjoiNDI2NSIsIkNvbG9yIjp7IiRpZCI6IjQyNjYiLCJBIjoyNTUsIlIiOjE0LCJHIjo0MCwiQiI6NjV9fSwiSXNWaXNpYmxlIjp0cnVlLCJXaWR0aCI6MC4wLCJIZWlnaHQiOjAuMCwiQm9yZGVyU3R5bGUiOnsiJGlkIjoiNDI2NyIsIkxpbmVDb2xvciI6bnVsbCwiTGluZVdlaWdodCI6MC4wLCJMaW5lVHlwZSI6MCwiUGFyZW50U3R5bGUiOm51bGx9LCJQYXJlbnRTdHlsZSI6bnVsbH0sIkRhdGVGb3JtYXQiOnsiJGlkIjoiNDI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Y5IiwiRm9ybWF0IjowLCJJc1Zpc2libGUiOmZhbHNlLCJMYXN0S25vd25WaXNpYmlsaXR5U3RhdGUiOmZhbHNlfSwiSXNWaXNpYmxlIjpmYWxzZSwiVmFyaWFuY2VTdHlsZSI6eyIkaWQiOiI0MjcwIiwiVGV4dFN0eWxlIjp7IiRpZCI6IjQyNzEiLCJGb250U2V0dGluZ3MiOnsiJGlkIjoiNDI3MiIsIkZvbnRTaXplIjoxMSwiRm9udE5hbWUiOiJDYWxpYnJpIiwiSXNCb2xkIjpmYWxzZSwiSXNJdGFsaWMiOmZhbHNlLCJJc1VuZGVybGluZWQiOmZhbHNlLCJQYXJlbnRTdHlsZSI6bnVsbH0sIkF1dG9TaXplIjowLCJGb3JlZ3JvdW5kIjp7IiRpZCI6IjQyNzMiLCJDb2xvciI6eyIkaWQiOiI0Mjc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yNzUiLCJUb3AiOjAuMCwiTGVmdCI6MC4wLCJSaWdodCI6MC4wLCJCb3R0b20iOjAuMH0sIlBhZGRpbmciOnsiJGlkIjoiNDI3NiIsIlRvcCI6MC4wLCJMZWZ0IjowLjAsIlJpZ2h0IjowLjAsIkJvdHRvbSI6MC4wfSwiQmFja2dyb3VuZCI6eyIkaWQiOiI0Mjc3IiwiQ29sb3IiOnsiJGlkIjoiNDI3OCIsIkEiOjAsIlIiOjAsIkciOjAsIkIiOjB9fSwiSXNWaXNpYmxlIjpmYWxzZSwiV2lkdGgiOjAuMCwiSGVpZ2h0IjowLjAsIkJvcmRlclN0eWxlIjp7IiRpZCI6IjQyNzkiLCJMaW5lQ29sb3IiOm51bGwsIkxpbmVXZWlnaHQiOjAuMCwiTGluZVR5cGUiOjAsIlBhcmVudFN0eWxlIjpudWxsfSwiUGFyZW50U3R5bGUiOm51bGx9LCJQYXJlbnRTdHlsZSI6bnVsbH0sIlBhcmVudFN0eWxlIjpudWxsfSwiRGVmYXVsdFN3aW1sYW5lTWlsZXN0b25lU3R5bGUiOnsiJGlkIjoiNDI4MCIsIlRpdGxlUG9zaXRpb24iOiJMZWZ0IiwiRGF0ZVBvc2l0aW9uIjoiUmlnaHQiLCJWYXJpYW5jZVBvc2l0aW9uIjoiUmlnaHQiLCJTaGFwZVR5cGUiOjEsIlNoYXBlU2l6ZSI6MCwiU3BhY2luZyI6NSwiU2hhcGVTdHlsZSI6eyIkaWQiOiI0MjgxIiwiTWFyZ2luIjp7IiRpZCI6IjQyODIiLCJUb3AiOjAuMCwiTGVmdCI6MC4wLCJSaWdodCI6MC4wLCJCb3R0b20iOjAuMH0sIlBhZGRpbmciOnsiJGlkIjoiNDI4MyIsIlRvcCI6MC4wLCJMZWZ0IjowLjAsIlJpZ2h0IjowLjAsIkJvdHRvbSI6MC4wfSwiQmFja2dyb3VuZCI6eyIkaWQiOiI0Mjg0IiwiQ29sb3IiOnsiJGlkIjoiNDI4NSIsIkEiOjI1NSwiUiI6MjUsIkciOjEwNywiQiI6MzZ9fSwiSXNWaXNpYmxlIjp0cnVlLCJXaWR0aCI6MTIuMCwiSGVpZ2h0IjoxNC4wLCJCb3JkZXJTdHlsZSI6eyIkaWQiOiI0Mjg2IiwiTGluZUNvbG9yIjp7IiRpZCI6IjQyODciLCIkdHlwZSI6Ik5MUkUuQ29tbW9uLkRvbS5Tb2xpZENvbG9yQnJ1c2gsIE5MUkUuQ29tbW9uIiwiQ29sb3IiOnsiJGlkIjoiNDI4OCIsIkEiOjI1NSwiUiI6MjM0LCJHIjoyMiwiQiI6MzB9fSwiTGluZVdlaWdodCI6MC4wLCJMaW5lVHlwZSI6MCwiUGFyZW50U3R5bGUiOm51bGx9LCJQYXJlbnRTdHlsZSI6bnVsbH0sIlRpdGxlU3R5bGUiOnsiJGlkIjoiNDI4OSIsIkZvbnRTZXR0aW5ncyI6eyIkaWQiOiI0MjkwIiwiRm9udFNpemUiOjExLCJGb250TmFtZSI6IkNhbGlicmkiLCJJc0JvbGQiOmZhbHNlLCJJc0l0YWxpYyI6ZmFsc2UsIklzVW5kZXJsaW5lZCI6ZmFsc2UsIlBhcmVudFN0eWxlIjpudWxsfSwiQXV0b1NpemUiOjAsIkZvcmVncm91bmQiOnsiJGlkIjoiNDI5MSIsIkNvbG9yIjp7IiRpZCI6IjQyOT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I5MyIsIlRvcCI6MC4wLCJMZWZ0IjowLjAsIlJpZ2h0IjowLjAsIkJvdHRvbSI6MC4wfSwiUGFkZGluZyI6eyIkaWQiOiI0Mjk0IiwiVG9wIjowLjAsIkxlZnQiOjAuMCwiUmlnaHQiOjAuMCwiQm90dG9tIjowLjB9LCJCYWNrZ3JvdW5kIjp7IiRpZCI6IjQyOTUiLCJDb2xvciI6eyIkaWQiOiI0Mjk2IiwiQSI6MjU1LCJSIjowLCJHIjowLCJCIjowfX0sIklzVmlzaWJsZSI6dHJ1ZSwiV2lkdGgiOjAuMCwiSGVpZ2h0IjowLjAsIkJvcmRlclN0eWxlIjp7IiRpZCI6IjQyOTciLCJMaW5lQ29sb3IiOm51bGwsIkxpbmVXZWlnaHQiOjAuMCwiTGluZVR5cGUiOjAsIlBhcmVudFN0eWxlIjpudWxsfSwiUGFyZW50U3R5bGUiOm51bGx9LCJEYXRlU3R5bGUiOnsiJGlkIjoiNDI5OCIsIkZvbnRTZXR0aW5ncyI6eyIkaWQiOiI0Mjk5IiwiRm9udFNpemUiOjEwLCJGb250TmFtZSI6IkNhbGlicmkiLCJJc0JvbGQiOmZhbHNlLCJJc0l0YWxpYyI6ZmFsc2UsIklzVW5kZXJsaW5lZCI6ZmFsc2UsIlBhcmVudFN0eWxlIjpudWxsfSwiQXV0b1NpemUiOjAsIkZvcmVncm91bmQiOnsiJGlkIjoiNDMwMCIsIkNvbG9yIjp7IiRpZCI6IjQzMD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MwMiIsIlRvcCI6MC4wLCJMZWZ0IjowLjAsIlJpZ2h0IjowLjAsIkJvdHRvbSI6MC4wfSwiUGFkZGluZyI6eyIkaWQiOiI0MzAzIiwiVG9wIjowLjAsIkxlZnQiOjAuMCwiUmlnaHQiOjAuMCwiQm90dG9tIjowLjB9LCJCYWNrZ3JvdW5kIjp7IiRpZCI6IjQzMDQiLCJDb2xvciI6eyIkaWQiOiI0MzA1IiwiQSI6MjU1LCJSIjoxNCwiRyI6NDAsIkIiOjY1fX0sIklzVmlzaWJsZSI6dHJ1ZSwiV2lkdGgiOjAuMCwiSGVpZ2h0IjowLjAsIkJvcmRlclN0eWxlIjp7IiRpZCI6IjQzMDYiLCJMaW5lQ29sb3IiOm51bGwsIkxpbmVXZWlnaHQiOjAuMCwiTGluZVR5cGUiOjAsIlBhcmVudFN0eWxlIjpudWxsfSwiUGFyZW50U3R5bGUiOm51bGx9LCJEYXRlRm9ybWF0Ijp7IiRpZCI6IjQz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wOCIsIkZvcm1hdCI6MCwiSXNWaXNpYmxlIjpmYWxzZSwiTGFzdEtub3duVmlzaWJpbGl0eVN0YXRlIjpmYWxzZX0sIklzVmlzaWJsZSI6dHJ1ZSwiVmFyaWFuY2VTdHlsZSI6eyIkaWQiOiI0MzA5IiwiVGV4dFN0eWxlIjp7IiRpZCI6IjQzMTAiLCJGb250U2V0dGluZ3MiOnsiJGlkIjoiNDMxMSIsIkZvbnRTaXplIjoxMSwiRm9udE5hbWUiOiJDYWxpYnJpIiwiSXNCb2xkIjpmYWxzZSwiSXNJdGFsaWMiOmZhbHNlLCJJc1VuZGVybGluZWQiOmZhbHNlLCJQYXJlbnRTdHlsZSI6bnVsbH0sIkF1dG9TaXplIjowLCJGb3JlZ3JvdW5kIjp7IiRpZCI6IjQzMTIiLCJDb2xvciI6eyIkaWQiOiI0MzE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MTQiLCJUb3AiOjAuMCwiTGVmdCI6MC4wLCJSaWdodCI6MC4wLCJCb3R0b20iOjAuMH0sIlBhZGRpbmciOnsiJGlkIjoiNDMxNSIsIlRvcCI6MC4wLCJMZWZ0IjowLjAsIlJpZ2h0IjowLjAsIkJvdHRvbSI6MC4wfSwiQmFja2dyb3VuZCI6eyIkaWQiOiI0MzE2IiwiQ29sb3IiOnsiJGlkIjoiNDMxNyIsIkEiOjAsIlIiOjAsIkciOjAsIkIiOjB9fSwiSXNWaXNpYmxlIjp0cnVlLCJXaWR0aCI6MC4wLCJIZWlnaHQiOjAuMCwiQm9yZGVyU3R5bGUiOnsiJGlkIjoiNDMxOCIsIkxpbmVDb2xvciI6bnVsbCwiTGluZVdlaWdodCI6MC4wLCJMaW5lVHlwZSI6MCwiUGFyZW50U3R5bGUiOm51bGx9LCJQYXJlbnRTdHlsZSI6bnVsbH0sIlBhcmVudFN0eWxlIjpudWxsfSwiUGFyZW50U3R5bGUiOm51bGx9LCJEZWZhdWx0U3dpbWxhbmVBY3Rpdml0eVN0eWxlIjp7IiRpZCI6IjQzMTkiLCJIZWFkZXJTdHlsZSI6eyIkaWQiOiI0MzIwIiwiVGV4dFN0eWxlIjp7IiRpZCI6IjQzMjEiLCJGb250U2V0dGluZ3MiOnsiJGlkIjoiNDMyMiIsIkZvbnRTaXplIjoxMSwiRm9udE5hbWUiOiJDYWxpYnJpIiwiSXNCb2xkIjpmYWxzZSwiSXNJdGFsaWMiOmZhbHNlLCJJc1VuZGVybGluZWQiOmZhbHNlLCJQYXJlbnRTdHlsZSI6bnVsbH0sIkF1dG9TaXplIjoyLCJGb3JlZ3JvdW5kIjp7IiRpZCI6IjQzMjMiLCJDb2xvciI6eyIkaWQiOiI0MzI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MyNSIsIlRvcCI6MC4wLCJMZWZ0IjowLjAsIlJpZ2h0IjowLjAsIkJvdHRvbSI6MC4wfSwiUGFkZGluZyI6eyIkaWQiOiI0MzI2IiwiVG9wIjowLjAsIkxlZnQiOjAuMCwiUmlnaHQiOjAuMCwiQm90dG9tIjowLjB9LCJCYWNrZ3JvdW5kIjp7IiRpZCI6IjQzMjciLCJDb2xvciI6eyIkaWQiOiI0MzI4IiwiQSI6MjU1LCJSIjowLCJHIjowLCJCIjowfX0sIklzVmlzaWJsZSI6dHJ1ZSwiV2lkdGgiOjAuMCwiSGVpZ2h0IjowLjAsIkJvcmRlclN0eWxlIjpudWxsLCJQYXJlbnRTdHlsZSI6bnVsbH0sIlJlY3RhbmdsZVN0eWxlIjp7IiRpZCI6IjQzMjkiLCJNYXJnaW4iOnsiJGlkIjoiNDMzMCIsIlRvcCI6MC4wLCJMZWZ0IjowLjAsIlJpZ2h0IjowLjAsIkJvdHRvbSI6MC4wfSwiUGFkZGluZyI6eyIkaWQiOiI0MzMxIiwiVG9wIjowLjAsIkxlZnQiOjAuMCwiUmlnaHQiOjAuMCwiQm90dG9tIjowLjB9LCJCYWNrZ3JvdW5kIjp7IiRpZCI6IjQzMzIiLCJDb2xvciI6eyIkaWQiOiI0MzMzIiwiQSI6NjMsIlIiOjI1LCJHIjoxMDcsIkIiOjM2fX0sIklzVmlzaWJsZSI6dHJ1ZSwiV2lkdGgiOjAuMCwiSGVpZ2h0IjowLjAsIkJvcmRlclN0eWxlIjp7IiRpZCI6IjQzMzQiLCJMaW5lQ29sb3IiOnsiJGlkIjoiNDMzNSIsIiR0eXBlIjoiTkxSRS5Db21tb24uRG9tLlNvbGlkQ29sb3JCcnVzaCwgTkxSRS5Db21tb24iLCJDb2xvciI6eyIkaWQiOiI0MzM2IiwiQSI6MjU1LCJSIjoyNTUsIkciOjI1NSwiQiI6MjU1fX0sIkxpbmVXZWlnaHQiOjAuMCwiTGluZVR5cGUiOjAsIlBhcmVudFN0eWxlIjpudWxsfSwiUGFyZW50U3R5bGUiOm51bGx9LCJNYXJnaW4iOnsiJGlkIjoiNDMzNyIsIlRvcCI6MC4wLCJMZWZ0IjowLjAsIlJpZ2h0IjowLjAsIkJvdHRvbSI6MC4wfSwiUGFkZGluZyI6eyIkaWQiOiI0MzM4IiwiVG9wIjowLjAsIkxlZnQiOjAuMCwiUmlnaHQiOjAuMCwiQm90dG9tIjowLjB9LCJCYWNrZ3JvdW5kIjpudWxsLCJJc1Zpc2libGUiOnRydWUsIldpZHRoIjowLjAsIkhlaWdodCI6MC4wLCJCb3JkZXJTdHlsZSI6bnVsbCwiUGFyZW50U3R5bGUiOm51bGx9LCJCYWNrZ3JvdW5kU3R5bGUiOnsiJGlkIjoiNDMzOSIsIk1hcmdpbiI6eyIkaWQiOiI0MzQwIiwiVG9wIjowLjAsIkxlZnQiOjAuMCwiUmlnaHQiOjAuMCwiQm90dG9tIjowLjB9LCJQYWRkaW5nIjp7IiRpZCI6IjQzNDEiLCJUb3AiOjAuMCwiTGVmdCI6MC4wLCJSaWdodCI6MC4wLCJCb3R0b20iOjAuMH0sIkJhY2tncm91bmQiOnsiJGlkIjoiNDM0MiIsIkNvbG9yIjp7IiRpZCI6IjQzNDMiLCJBIjo1MSwiUiI6MjAwLCJHIjoyMDAsIkIiOjIwMH19LCJJc1Zpc2libGUiOnRydWUsIldpZHRoIjowLjAsIkhlaWdodCI6MC4wLCJCb3JkZXJTdHlsZSI6eyIkaWQiOiI0MzQ0IiwiTGluZUNvbG9yIjp7IiRpZCI6IjQzNDUiLCIkdHlwZSI6Ik5MUkUuQ29tbW9uLkRvbS5Tb2xpZENvbG9yQnJ1c2gsIE5MUkUuQ29tbW9uIiwiQ29sb3IiOnsiJGlkIjoiNDM0NiIsIkEiOjI1NSwiUiI6MjM0LCJHIjoyMiwiQiI6MzB9fSwiTGluZVdlaWdodCI6MC4wLCJMaW5lVHlwZSI6MCwiUGFyZW50U3R5bGUiOm51bGx9LCJQYXJlbnRTdHlsZSI6bnVsbH0sIk1hcmdpbiI6eyIkaWQiOiI0MzQ3IiwiVG9wIjowLjAsIkxlZnQiOjAuMCwiUmlnaHQiOjAuMCwiQm90dG9tIjowLjB9LCJQYWRkaW5nIjp7IiRpZCI6IjQzNDgiLCJUb3AiOjAuMCwiTGVmdCI6MC4wLCJSaWdodCI6MC4wLCJCb3R0b20iOjAuMH0sIklzVmlzaWJsZSI6dHJ1ZSwiV2lkdGgiOjAuMCwiSGVpZ2h0IjowLjAsIkJvcmRlclN0eWxlIjp7IiRpZCI6IjQzNDkiLCJMaW5lQ29sb3IiOm51bGwsIkxpbmVXZWlnaHQiOjAuMCwiTGluZVR5cGUiOjAsIlBhcmVudFN0eWxlIjpudWxsfSwiUGFyZW50U3R5bGUiOm51bGx9LCJNYXJnaW4iOnsiJGlkIjoiNDM1MCIsIlRvcCI6MC4wLCJMZWZ0IjowLjAsIlJpZ2h0IjowLjAsIkJvdHRvbSI6MC4wfSwiUGFkZGluZyI6eyIkaWQiOiI0MzUxIiwiVG9wIjowLjAsIkxlZnQiOjAuMCwiUmlnaHQiOjAuMCwiQm90dG9tIjowLjB9LCJJc1Zpc2libGUiOnRydWUsIldpZHRoIjowLjAsIkhlaWdodCI6MC4wLCJCb3JkZXJTdHlsZSI6eyIkaWQiOiI0MzUyIiwiTGluZUNvbG9yIjpudWxsLCJMaW5lV2VpZ2h0IjowLjAsIkxpbmVUeXBlIjowLCJQYXJlbnRTdHlsZSI6bnVsbH0sIlBhcmVudFN0eWxlIjpudWxsfSx7IiRpZCI6IjQzNTMiLCJTdHlsZUlkIjoiMDcwMmRlYTgtYzExNC00ZDcxLWJlNDAtY2QzMDYyYzQ2OTcwIiwiSGVhZGVyU3R5bGUiOnsiJGlkIjoiNDM1NCIsIlRleHRJc1ZlcnRpY2FsIjpmYWxzZSwiVGV4dFN0eWxlIjp7IiRpZCI6IjQzNTUiLCJGb250U2V0dGluZ3MiOnsiJGlkIjoiNDM1NiIsIkZvbnRTaXplIjoxMSwiRm9udE5hbWUiOiJDYWxpYnJpIiwiSXNCb2xkIjpmYWxzZSwiSXNJdGFsaWMiOmZhbHNlLCJJc1VuZGVybGluZWQiOmZhbHNlLCJQYXJlbnRTdHlsZSI6bnVsbH0sIkF1dG9TaXplIjoyLCJGb3JlZ3JvdW5kIjp7IiRpZCI6IjQzNTciLCJDb2xvciI6eyIkaWQiOiI0MzU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M1OSIsIlRvcCI6MC4wLCJMZWZ0IjowLjAsIlJpZ2h0IjowLjAsIkJvdHRvbSI6MC4wfSwiUGFkZGluZyI6eyIkaWQiOiI0MzYwIiwiVG9wIjowLjAsIkxlZnQiOjAuMCwiUmlnaHQiOjAuMCwiQm90dG9tIjowLjB9LCJCYWNrZ3JvdW5kIjp7IiRpZCI6IjQzNjEiLCJDb2xvciI6eyIkaWQiOiI0MzYyIiwiQSI6MjU1LCJSIjoyNTUsIkciOjI1NSwiQiI6MjU1fX0sIklzVmlzaWJsZSI6dHJ1ZSwiV2lkdGgiOjAuMCwiSGVpZ2h0IjowLjAsIkJvcmRlclN0eWxlIjpudWxsLCJQYXJlbnRTdHlsZSI6bnVsbH0sIlJlY3RhbmdsZVN0eWxlIjp7IiRpZCI6IjQzNjMiLCJNYXJnaW4iOnsiJGlkIjoiNDM2NCIsIlRvcCI6MC4wLCJMZWZ0IjowLjAsIlJpZ2h0IjowLjAsIkJvdHRvbSI6MC4wfSwiUGFkZGluZyI6eyIkaWQiOiI0MzY1IiwiVG9wIjowLjAsIkxlZnQiOjAuMCwiUmlnaHQiOjAuMCwiQm90dG9tIjowLjB9LCJCYWNrZ3JvdW5kIjp7IiRpZCI6IjQzNjYiLCJDb2xvciI6eyIkaWQiOiI0MzY3IiwiQSI6MjU1LCJSIjoxNSwiRyI6MTU4LCJCIjoyMTN9fSwiSXNWaXNpYmxlIjp0cnVlLCJXaWR0aCI6MC4wLCJIZWlnaHQiOjAuMCwiQm9yZGVyU3R5bGUiOnsiJGlkIjoiNDM2OCIsIkxpbmVDb2xvciI6eyIkaWQiOiI0MzY5IiwiJHR5cGUiOiJOTFJFLkNvbW1vbi5Eb20uU29saWRDb2xvckJydXNoLCBOTFJFLkNvbW1vbiIsIkNvbG9yIjp7IiRpZCI6IjQzNzAiLCJBIjoyNTUsIlIiOjI1NSwiRyI6MjU1LCJCIjoyNTV9fSwiTGluZVdlaWdodCI6MC4wLCJMaW5lVHlwZSI6MCwiUGFyZW50U3R5bGUiOm51bGx9LCJQYXJlbnRTdHlsZSI6bnVsbH0sIk1hcmdpbiI6eyIkaWQiOiI0MzcxIiwiVG9wIjowLjAsIkxlZnQiOjAuMCwiUmlnaHQiOjAuMCwiQm90dG9tIjowLjB9LCJQYWRkaW5nIjp7IiRpZCI6IjQzNzIiLCJUb3AiOjAuMCwiTGVmdCI6MC4wLCJSaWdodCI6MC4wLCJCb3R0b20iOjAuMH0sIkJhY2tncm91bmQiOm51bGwsIklzVmlzaWJsZSI6dHJ1ZSwiV2lkdGgiOjAuMCwiSGVpZ2h0IjowLjAsIkJvcmRlclN0eWxlIjpudWxsLCJQYXJlbnRTdHlsZSI6bnVsbH0sIkJhY2tncm91bmRTdHlsZSI6eyIkaWQiOiI0MzczIiwiTWFyZ2luIjp7IiRpZCI6IjQzNzQiLCJUb3AiOjAuMCwiTGVmdCI6MC4wLCJSaWdodCI6MC4wLCJCb3R0b20iOjAuMH0sIlBhZGRpbmciOnsiJGlkIjoiNDM3NSIsIlRvcCI6MC4wLCJMZWZ0IjowLjAsIlJpZ2h0IjowLjAsIkJvdHRvbSI6MC4wfSwiQmFja2dyb3VuZCI6eyIkaWQiOiI0Mzc2IiwiQ29sb3IiOnsiJGlkIjoiNDM3NyIsIkEiOjUxLCJSIjoyMDAsIkciOjIwMCwiQiI6MjAwfX0sIklzVmlzaWJsZSI6dHJ1ZSwiV2lkdGgiOjAuMCwiSGVpZ2h0IjowLjAsIkJvcmRlclN0eWxlIjp7IiRpZCI6IjQzNzgiLCJMaW5lQ29sb3IiOnsiJGlkIjoiNDM3OSIsIiR0eXBlIjoiTkxSRS5Db21tb24uRG9tLlNvbGlkQ29sb3JCcnVzaCwgTkxSRS5Db21tb24iLCJDb2xvciI6eyIkaWQiOiI0MzgwIiwiQSI6MjU1LCJSIjoyMzQsIkciOjIyLCJCIjozMH19LCJMaW5lV2VpZ2h0IjowLjAsIkxpbmVUeXBlIjowLCJQYXJlbnRTdHlsZSI6bnVsbH0sIlBhcmVudFN0eWxlIjpudWxsfSwiSXNBYm92ZVRpbWViYW5kIjpmYWxzZSwiU3BhY2luZyI6MywiRGVmYXVsdFN3aW1sYW5lVGFza1N0eWxlIjp7IiRpZCI6IjQzODEiLCIkdHlwZSI6Ik5MUkUuQ29tbW9uLkRvbS5TdHlsZXMuRXhwbGljaXRTZXRhYmxlVGFza1N0eWxlLCBOTFJFLkNvbW1vbiIsIlNoYXBlIjoxLCJTaGFwZVRoaWNrbmVzcyI6MCwiRHVyYXRpb25Gb3JtYXQiOjAsIkluY2x1ZGVOb25Xb3JraW5nRGF5c0luRHVyYXRpb24iOmZhbHNlLCJQZXJjZW50YWdlQ29tcGxldGVTdHlsZSI6eyIkaWQiOiI0MzgyIiwiRm9udFNldHRpbmdzIjp7IiRpZCI6IjQzODMiLCJGb250U2l6ZSI6MTAsIkZvbnROYW1lIjoiQ2FsaWJyaSIsIklzQm9sZCI6ZmFsc2UsIklzSXRhbGljIjpmYWxzZSwiSXNVbmRlcmxpbmVkIjpmYWxzZSwiUGFyZW50U3R5bGUiOm51bGx9LCJBdXRvU2l6ZSI6MCwiRm9yZWdyb3VuZCI6eyIkaWQiOiI0Mzg0IiwiQ29sb3IiOnsiJGlkIjoiNDM4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zg2IiwiVG9wIjowLjAsIkxlZnQiOjAuMCwiUmlnaHQiOjAuMCwiQm90dG9tIjowLjB9LCJQYWRkaW5nIjp7IiRpZCI6IjQzODciLCJUb3AiOjAuMCwiTGVmdCI6MC4wLCJSaWdodCI6MC4wLCJCb3R0b20iOjAuMH0sIkJhY2tncm91bmQiOnsiJGlkIjoiNDM4OCIsIkNvbG9yIjp7IiRpZCI6IjQzODkiLCJBIjo4OSwiUiI6MCwiRyI6MCwiQiI6MH19LCJJc1Zpc2libGUiOnRydWUsIldpZHRoIjowLjAsIkhlaWdodCI6MC4wLCJCb3JkZXJTdHlsZSI6eyIkaWQiOiI0MzkwIiwiTGluZUNvbG9yIjpudWxsLCJMaW5lV2VpZ2h0IjowLjAsIkxpbmVUeXBlIjowLCJQYXJlbnRTdHlsZSI6bnVsbH0sIlBhcmVudFN0eWxlIjpudWxsfSwiRHVyYXRpb25TdHlsZSI6eyIkaWQiOiI0MzkxIiwiRm9udFNldHRpbmdzIjp7IiRpZCI6IjQzOTIiLCJGb250U2l6ZSI6MTAsIkZvbnROYW1lIjoiQ2FsaWJyaSIsIklzQm9sZCI6ZmFsc2UsIklzSXRhbGljIjpmYWxzZSwiSXNVbmRlcmxpbmVkIjpmYWxzZSwiUGFyZW50U3R5bGUiOm51bGx9LCJBdXRvU2l6ZSI6MCwiRm9yZWdyb3VuZCI6eyIkaWQiOiI0MzkzIiwiQ29sb3IiOnsiJGlkIjoiNDM5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zOTUiLCJUb3AiOjAuMCwiTGVmdCI6MC4wLCJSaWdodCI6MC4wLCJCb3R0b20iOjAuMH0sIlBhZGRpbmciOnsiJGlkIjoiNDM5NiIsIlRvcCI6MC4wLCJMZWZ0IjowLjAsIlJpZ2h0IjowLjAsIkJvdHRvbSI6MC4wfSwiQmFja2dyb3VuZCI6eyIkaWQiOiI0Mzk3IiwiQ29sb3IiOnsiJGlkIjoiNDM5OCIsIkEiOjI1NSwiUiI6MjM3LCJHIjoxMjUsIkIiOjQ5fX0sIklzVmlzaWJsZSI6dHJ1ZSwiV2lkdGgiOjAuMCwiSGVpZ2h0IjowLjAsIkJvcmRlclN0eWxlIjp7IiRpZCI6IjQzOTkiLCJMaW5lQ29sb3IiOm51bGwsIkxpbmVXZWlnaHQiOjAuMCwiTGluZVR5cGUiOjAsIlBhcmVudFN0eWxlIjpudWxsfSwiUGFyZW50U3R5bGUiOm51bGx9LCJIb3Jpem9udGFsQ29ubmVjdG9yU3R5bGUiOnsiJGlkIjoiNDQwMCIsIkxpbmVDb2xvciI6eyIkaWQiOiI0NDAxIiwiJHR5cGUiOiJOTFJFLkNvbW1vbi5Eb20uU29saWRDb2xvckJydXNoLCBOTFJFLkNvbW1vbiIsIkNvbG9yIjp7IiRpZCI6IjQ0MDIiLCJBIjoyNTUsIlIiOjAsIkciOjAsIkIiOjB9fSwiTGluZVdlaWdodCI6MC4wLCJMaW5lVHlwZSI6MCwiUGFyZW50U3R5bGUiOm51bGx9LCJWZXJ0aWNhbENvbm5lY3RvclN0eWxlIjp7IiRpZCI6IjQ0MDMiLCJMaW5lQ29sb3IiOnsiJGlkIjoiNDQwNCIsIiR0eXBlIjoiTkxSRS5Db21tb24uRG9tLlNvbGlkQ29sb3JCcnVzaCwgTkxSRS5Db21tb24iLCJDb2xvciI6eyIkaWQiOiI0NDA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QwNiIsIlNoYXBlU3R5bGUiOnsiJGlkIjoiNDQwNyIsIk1hcmdpbiI6eyIkaWQiOiI0NDA4IiwiVG9wIjowLjAsIkxlZnQiOjAuMCwiUmlnaHQiOjAuMCwiQm90dG9tIjowLjB9LCJQYWRkaW5nIjp7IiRpZCI6IjQ0MDkiLCJUb3AiOjAuMCwiTGVmdCI6MC4wLCJSaWdodCI6MC4wLCJCb3R0b20iOjAuMH0sIkJhY2tncm91bmQiOnsiJGlkIjoiNDQxMCIsIkNvbG9yIjp7IiRpZCI6IjQ0MTEiLCJBIjoxNTMsIlIiOjAsIkciOjAsIkIiOjB9fSwiSXNWaXNpYmxlIjp0cnVlLCJXaWR0aCI6MC4wLCJIZWlnaHQiOjAuMCwiQm9yZGVyU3R5bGUiOnsiJGlkIjoiNDQxMiIsIkxpbmVDb2xvciI6bnVsbCwiTGluZVdlaWdodCI6MC4wLCJMaW5lVHlwZSI6MCwiUGFyZW50U3R5bGUiOm51bGx9LCJQYXJlbnRTdHlsZSI6bnVsbH0sIk1hcmdpbiI6eyIkaWQiOiI0NDEzIiwiVG9wIjowLjAsIkxlZnQiOjAuMCwiUmlnaHQiOjAuMCwiQm90dG9tIjowLjB9LCJQYWRkaW5nIjp7IiRpZCI6IjQ0MTQiLCJUb3AiOjAuMCwiTGVmdCI6MC4wLCJSaWdodCI6MC4wLCJCb3R0b20iOjAuMH0sIkJhY2tncm91bmQiOm51bGwsIklzVmlzaWJsZSI6dHJ1ZSwiV2lkdGgiOjAuMCwiSGVpZ2h0IjowLjAsIkJvcmRlclN0eWxlIjpudWxsLCJQYXJlbnRTdHlsZSI6bnVsbH0sIlNoYXBlU3R5bGUiOnsiJGlkIjoiNDQxNSIsIk1hcmdpbiI6eyIkaWQiOiI0NDE2IiwiVG9wIjowLjAsIkxlZnQiOjQuMCwiUmlnaHQiOjQuMCwiQm90dG9tIjowLjB9LCJQYWRkaW5nIjp7IiRpZCI6IjQ0MTciLCJUb3AiOjAuMCwiTGVmdCI6MC4wLCJSaWdodCI6MC4wLCJCb3R0b20iOjAuMH0sIkJhY2tncm91bmQiOnsiJGlkIjoiNDQxOCIsIkNvbG9yIjp7IiRpZCI6IjQ0MTkiLCJBIjoyNTUsIlIiOjE1LCJHIjoxNTgsIkIiOjIxM319LCJJc1Zpc2libGUiOnRydWUsIldpZHRoIjowLjAsIkhlaWdodCI6MTAuMCwiQm9yZGVyU3R5bGUiOnsiJGlkIjoiNDQyMCIsIkxpbmVDb2xvciI6eyIkaWQiOiI0NDIxIiwiJHR5cGUiOiJOTFJFLkNvbW1vbi5Eb20uU29saWRDb2xvckJydXNoLCBOTFJFLkNvbW1vbiIsIkNvbG9yIjp7IiRpZCI6IjQ0MjIiLCJBIjoyNTUsIlIiOjIzNCwiRyI6MjIsIkIiOjMwfX0sIkxpbmVXZWlnaHQiOjAuMCwiTGluZVR5cGUiOjAsIlBhcmVudFN0eWxlIjpudWxsfSwiUGFyZW50U3R5bGUiOm51bGx9LCJUaXRsZVN0eWxlIjp7IiRpZCI6IjQ0MjMiLCJGb250U2V0dGluZ3MiOnsiJGlkIjoiNDQyNCIsIkZvbnRTaXplIjoxMSwiRm9udE5hbWUiOiJDYWxpYnJpIiwiSXNCb2xkIjpmYWxzZSwiSXNJdGFsaWMiOmZhbHNlLCJJc1VuZGVybGluZWQiOmZhbHNlLCJQYXJlbnRTdHlsZSI6bnVsbH0sIkF1dG9TaXplIjowLCJGb3JlZ3JvdW5kIjp7IiRpZCI6IjQ0MjUiLCJDb2xvciI6eyIkaWQiOiI0ND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MjciLCJUb3AiOjAuMCwiTGVmdCI6MC4wLCJSaWdodCI6MC4wLCJCb3R0b20iOjAuMH0sIlBhZGRpbmciOnsiJGlkIjoiNDQyOCIsIlRvcCI6MC4wLCJMZWZ0IjowLjAsIlJpZ2h0IjowLjAsIkJvdHRvbSI6MC4wfSwiQmFja2dyb3VuZCI6eyIkaWQiOiI0NDI5IiwiQ29sb3IiOnsiJGlkIjoiNDQzMCIsIkEiOjI1NSwiUiI6MCwiRyI6MCwiQiI6MH19LCJJc1Zpc2libGUiOnRydWUsIldpZHRoIjowLjAsIkhlaWdodCI6MC4wLCJCb3JkZXJTdHlsZSI6eyIkaWQiOiI0NDMxIiwiTGluZUNvbG9yIjpudWxsLCJMaW5lV2VpZ2h0IjowLjAsIkxpbmVUeXBlIjowLCJQYXJlbnRTdHlsZSI6bnVsbH0sIlBhcmVudFN0eWxlIjpudWxsfSwiRGF0ZVN0eWxlIjp7IiRpZCI6IjQ0MzIiLCJGb250U2V0dGluZ3MiOnsiJGlkIjoiNDQzMyIsIkZvbnRTaXplIjoxMCwiRm9udE5hbWUiOiJDYWxpYnJpIiwiSXNCb2xkIjpmYWxzZSwiSXNJdGFsaWMiOmZhbHNlLCJJc1VuZGVybGluZWQiOmZhbHNlLCJQYXJlbnRTdHlsZSI6bnVsbH0sIkF1dG9TaXplIjowLCJGb3JlZ3JvdW5kIjp7IiRpZCI6IjQ0MzQiLCJDb2xvciI6eyIkaWQiOiI0NDM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0MzYiLCJUb3AiOjAuMCwiTGVmdCI6MC4wLCJSaWdodCI6MC4wLCJCb3R0b20iOjAuMH0sIlBhZGRpbmciOnsiJGlkIjoiNDQzNyIsIlRvcCI6MC4wLCJMZWZ0IjowLjAsIlJpZ2h0IjowLjAsIkJvdHRvbSI6MC4wfSwiQmFja2dyb3VuZCI6eyIkaWQiOiI0NDM4IiwiQ29sb3IiOnsiJGlkIjoiNDQzOSIsIkEiOjI1NSwiUiI6MTQsIkciOjQwLCJCIjo2NX19LCJJc1Zpc2libGUiOnRydWUsIldpZHRoIjowLjAsIkhlaWdodCI6MC4wLCJCb3JkZXJTdHlsZSI6eyIkaWQiOiI0NDQwIiwiTGluZUNvbG9yIjpudWxsLCJMaW5lV2VpZ2h0IjowLjAsIkxpbmVUeXBlIjowLCJQYXJlbnRTdHlsZSI6bnVsbH0sIlBhcmVudFN0eWxlIjpudWxsfSwiRGF0ZUZvcm1hdCI6eyIkaWQiOiI0ND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NDIiLCJGb3JtYXQiOjAsIklzVmlzaWJsZSI6ZmFsc2UsIkxhc3RLbm93blZpc2liaWxpdHlTdGF0ZSI6ZmFsc2V9LCJJc1Zpc2libGUiOnRydWUsIlZhcmlhbmNlU3R5bGUiOnsiJGlkIjoiNDQ0MyIsIlRleHRTdHlsZSI6eyIkaWQiOiI0NDQ0IiwiRm9udFNldHRpbmdzIjp7IiRpZCI6IjQ0NDUiLCJGb250U2l6ZSI6MTEsIkZvbnROYW1lIjoiQ2FsaWJyaSIsIklzQm9sZCI6ZmFsc2UsIklzSXRhbGljIjpmYWxzZSwiSXNVbmRlcmxpbmVkIjpmYWxzZSwiUGFyZW50U3R5bGUiOm51bGx9LCJBdXRvU2l6ZSI6MCwiRm9yZWdyb3VuZCI6eyIkaWQiOiI0NDQ2IiwiQ29sb3IiOnsiJGlkIjoiNDQ0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Q4IiwiVG9wIjowLjAsIkxlZnQiOjAuMCwiUmlnaHQiOjAuMCwiQm90dG9tIjowLjB9LCJQYWRkaW5nIjp7IiRpZCI6IjQ0NDkiLCJUb3AiOjAuMCwiTGVmdCI6MC4wLCJSaWdodCI6MC4wLCJCb3R0b20iOjAuMH0sIkJhY2tncm91bmQiOnsiJGlkIjoiNDQ1MCIsIkNvbG9yIjp7IiRpZCI6IjQ0NTEiLCJBIjowLCJSIjowLCJHIjowLCJCIjowfX0sIklzVmlzaWJsZSI6dHJ1ZSwiV2lkdGgiOjAuMCwiSGVpZ2h0IjowLjAsIkJvcmRlclN0eWxlIjp7IiRpZCI6IjQ0NTIiLCJMaW5lQ29sb3IiOm51bGwsIkxpbmVXZWlnaHQiOjAuMCwiTGluZVR5cGUiOjAsIlBhcmVudFN0eWxlIjpudWxsfSwiUGFyZW50U3R5bGUiOm51bGx9LCJQYXJlbnRTdHlsZSI6bnVsbH0sIlBhcmVudFN0eWxlIjpudWxsLCJfZXhwbGljaXRseVNldCI6eyIkaWQiOiI0NDUz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Q1NCIsIlNoYXBlIjoxLCJDb25uZWN0b3JNYXJnaW4iOnsiJGlkIjoiNDQ1NSIsIlRvcCI6MC4wLCJMZWZ0IjoyLjAsIlJpZ2h0IjoyLjAsIkJvdHRvbSI6MC4wfSwiQ29ubmVjdG9yU3R5bGUiOnsiJGlkIjoiNDQ1NiIsIkxpbmVDb2xvciI6eyIkaWQiOiI0NDU3IiwiJHR5cGUiOiJOTFJFLkNvbW1vbi5Eb20uU29saWRDb2xvckJydXNoLCBOTFJFLkNvbW1vbiIsIkNvbG9yIjp7IiRpZCI6IjQ0NTgiLCJBIjoxMjcsIlIiOjExLCJHIjoxMTgsIkIiOjE1OX19LCJMaW5lV2VpZ2h0IjoxLjAsIkxpbmVUeXBlIjowLCJQYXJlbnRTdHlsZSI6bnVsbH0sIklzQmVsb3dUaW1lYmFuZCI6ZmFsc2UsIlBvc2l0aW9uT25UYXNrIjoxLCJIaWRlRGF0ZSI6ZmFsc2UsIlNoYXBlU2l6ZSI6MCwiU3BhY2luZyI6MC4wLCJQYWRkaW5nIjp7IiRpZCI6IjQ0NTkiLCJUb3AiOjUuMCwiTGVmdCI6My4wLCJSaWdodCI6MC4wLCJCb3R0b20iOjIuMH0sIlNoYXBlU3R5bGUiOnsiJGlkIjoiNDQ2MCIsIk1hcmdpbiI6eyIkaWQiOiI0NDYxIiwiVG9wIjowLjAsIkxlZnQiOjAuMCwiUmlnaHQiOjAuMCwiQm90dG9tIjowLjB9LCJQYWRkaW5nIjp7IiRpZCI6IjQ0NjIiLCJUb3AiOjAuMCwiTGVmdCI6MC4wLCJSaWdodCI6MC4wLCJCb3R0b20iOjAuMH0sIkJhY2tncm91bmQiOnsiJGlkIjoiNDQ2MyIsIkNvbG9yIjp7IiRpZCI6IjQ0NjQiLCJBIjoyNTUsIlIiOjExLCJHIjoxMTgsIkIiOjE1OX19LCJJc1Zpc2libGUiOnRydWUsIldpZHRoIjoxMi4wLCJIZWlnaHQiOjE0LjAsIkJvcmRlclN0eWxlIjp7IiRpZCI6IjQ0NjUiLCJMaW5lQ29sb3IiOnsiJGlkIjoiNDQ2NiIsIiR0eXBlIjoiTkxSRS5Db21tb24uRG9tLlNvbGlkQ29sb3JCcnVzaCwgTkxSRS5Db21tb24iLCJDb2xvciI6eyIkaWQiOiI0NDY3IiwiQSI6MjU1LCJSIjoyNTUsIkciOjAsIkIiOjB9fSwiTGluZVdlaWdodCI6MC4wLCJMaW5lVHlwZSI6MCwiUGFyZW50U3R5bGUiOm51bGx9LCJQYXJlbnRTdHlsZSI6bnVsbH0sIlRpdGxlU3R5bGUiOnsiJGlkIjoiNDQ2OCIsIkZvbnRTZXR0aW5ncyI6eyIkaWQiOiI0NDY5IiwiRm9udFNpemUiOjExLCJGb250TmFtZSI6IkNhbGlicmkiLCJJc0JvbGQiOmZhbHNlLCJJc0l0YWxpYyI6ZmFsc2UsIklzVW5kZXJsaW5lZCI6ZmFsc2UsIlBhcmVudFN0eWxlIjpudWxsfSwiQXV0b1NpemUiOjAsIkZvcmVncm91bmQiOnsiJGlkIjoiNDQ3MCIsIkNvbG9yIjp7IiRpZCI6IjQ0NzE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Q3MiIsIlRvcCI6MC4wLCJMZWZ0IjowLjAsIlJpZ2h0IjowLjAsIkJvdHRvbSI6MC4wfSwiUGFkZGluZyI6eyIkaWQiOiI0NDczIiwiVG9wIjowLjAsIkxlZnQiOjAuMCwiUmlnaHQiOjAuMCwiQm90dG9tIjowLjB9LCJCYWNrZ3JvdW5kIjp7IiRpZCI6IjQ0NzQiLCJDb2xvciI6eyIkaWQiOiI0NDc1IiwiQSI6MjU1LCJSIjowLCJHIjowLCJCIjowfX0sIklzVmlzaWJsZSI6dHJ1ZSwiV2lkdGgiOjAuMCwiSGVpZ2h0IjowLjAsIkJvcmRlclN0eWxlIjp7IiRpZCI6IjQ0NzYiLCJMaW5lQ29sb3IiOm51bGwsIkxpbmVXZWlnaHQiOjAuMCwiTGluZVR5cGUiOjAsIlBhcmVudFN0eWxlIjpudWxsfSwiUGFyZW50U3R5bGUiOm51bGx9LCJEYXRlU3R5bGUiOnsiJGlkIjoiNDQ3NyIsIkZvbnRTZXR0aW5ncyI6eyIkaWQiOiI0NDc4IiwiRm9udFNpemUiOjEwLCJGb250TmFtZSI6IkNhbGlicmkiLCJJc0JvbGQiOmZhbHNlLCJJc0l0YWxpYyI6ZmFsc2UsIklzVW5kZXJsaW5lZCI6ZmFsc2UsIlBhcmVudFN0eWxlIjpudWxsfSwiQXV0b1NpemUiOjAsIkZvcmVncm91bmQiOnsiJGlkIjoiNDQ3OSIsIkNvbG9yIjp7IiRpZCI6IjQ0ODA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Q4MSIsIlRvcCI6MC4wLCJMZWZ0IjowLjAsIlJpZ2h0IjowLjAsIkJvdHRvbSI6MC4wfSwiUGFkZGluZyI6eyIkaWQiOiI0NDgyIiwiVG9wIjowLjAsIkxlZnQiOjAuMCwiUmlnaHQiOjAuMCwiQm90dG9tIjowLjB9LCJCYWNrZ3JvdW5kIjp7IiRpZCI6IjQ0ODMiLCJDb2xvciI6eyIkaWQiOiI0NDg0IiwiQSI6MjU1LCJSIjoxNCwiRyI6NDAsIkIiOjY1fX0sIklzVmlzaWJsZSI6dHJ1ZSwiV2lkdGgiOjAuMCwiSGVpZ2h0IjowLjAsIkJvcmRlclN0eWxlIjp7IiRpZCI6IjQ0ODUiLCJMaW5lQ29sb3IiOm51bGwsIkxpbmVXZWlnaHQiOjAuMCwiTGluZVR5cGUiOjAsIlBhcmVudFN0eWxlIjpudWxsfSwiUGFyZW50U3R5bGUiOm51bGx9LCJEYXRlRm9ybWF0Ijp7IiRpZCI6IjQ0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4NyIsIkZvcm1hdCI6MCwiSXNWaXNpYmxlIjpmYWxzZSwiTGFzdEtub3duVmlzaWJpbGl0eVN0YXRlIjpmYWxzZX0sIklzVmlzaWJsZSI6ZmFsc2UsIlZhcmlhbmNlU3R5bGUiOnsiJGlkIjoiNDQ4OCIsIlRleHRTdHlsZSI6eyIkaWQiOiI0NDg5IiwiRm9udFNldHRpbmdzIjp7IiRpZCI6IjQ0OTAiLCJGb250U2l6ZSI6MTEsIkZvbnROYW1lIjoiQ2FsaWJyaSIsIklzQm9sZCI6ZmFsc2UsIklzSXRhbGljIjpmYWxzZSwiSXNVbmRlcmxpbmVkIjpmYWxzZSwiUGFyZW50U3R5bGUiOm51bGx9LCJBdXRvU2l6ZSI6MCwiRm9yZWdyb3VuZCI6eyIkaWQiOiI0NDkxIiwiQ29sb3IiOnsiJGlkIjoiNDQ5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kzIiwiVG9wIjowLjAsIkxlZnQiOjAuMCwiUmlnaHQiOjAuMCwiQm90dG9tIjowLjB9LCJQYWRkaW5nIjp7IiRpZCI6IjQ0OTQiLCJUb3AiOjAuMCwiTGVmdCI6MC4wLCJSaWdodCI6MC4wLCJCb3R0b20iOjAuMH0sIkJhY2tncm91bmQiOnsiJGlkIjoiNDQ5NSIsIkNvbG9yIjp7IiRpZCI6IjQ0OTYiLCJBIjowLCJSIjowLCJHIjowLCJCIjowfX0sIklzVmlzaWJsZSI6ZmFsc2UsIldpZHRoIjowLjAsIkhlaWdodCI6MC4wLCJCb3JkZXJTdHlsZSI6eyIkaWQiOiI0NDk3IiwiTGluZUNvbG9yIjpudWxsLCJMaW5lV2VpZ2h0IjowLjAsIkxpbmVUeXBlIjowLCJQYXJlbnRTdHlsZSI6bnVsbH0sIlBhcmVudFN0eWxlIjpudWxsfSwiUGFyZW50U3R5bGUiOm51bGx9LCJQYXJlbnRTdHlsZSI6bnVsbH0sIkRlZmF1bHRTd2ltbGFuZU1pbGVzdG9uZVN0eWxlIjp7IiRpZCI6IjQ0OTgiLCJUaXRsZVBvc2l0aW9uIjoiTGVmdCIsIkRhdGVQb3NpdGlvbiI6IlJpZ2h0IiwiVmFyaWFuY2VQb3NpdGlvbiI6IlJpZ2h0IiwiU2hhcGVUeXBlIjoxLCJTaGFwZVNpemUiOjAsIlNwYWNpbmciOjUsIlNoYXBlU3R5bGUiOnsiJGlkIjoiNDQ5OSIsIk1hcmdpbiI6eyIkaWQiOiI0NTAwIiwiVG9wIjowLjAsIkxlZnQiOjAuMCwiUmlnaHQiOjAuMCwiQm90dG9tIjowLjB9LCJQYWRkaW5nIjp7IiRpZCI6IjQ1MDEiLCJUb3AiOjAuMCwiTGVmdCI6MC4wLCJSaWdodCI6MC4wLCJCb3R0b20iOjAuMH0sIkJhY2tncm91bmQiOnsiJGlkIjoiNDUwMiIsIkNvbG9yIjp7IiRpZCI6IjQ1MDMiLCJBIjoyNTUsIlIiOjE1LCJHIjoxNTgsIkIiOjIxM319LCJJc1Zpc2libGUiOnRydWUsIldpZHRoIjoxMi4wLCJIZWlnaHQiOjE0LjAsIkJvcmRlclN0eWxlIjp7IiRpZCI6IjQ1MDQiLCJMaW5lQ29sb3IiOnsiJGlkIjoiNDUwNSIsIiR0eXBlIjoiTkxSRS5Db21tb24uRG9tLlNvbGlkQ29sb3JCcnVzaCwgTkxSRS5Db21tb24iLCJDb2xvciI6eyIkaWQiOiI0NTA2IiwiQSI6MjU1LCJSIjoyMzQsIkciOjIyLCJCIjozMH19LCJMaW5lV2VpZ2h0IjowLjAsIkxpbmVUeXBlIjowLCJQYXJlbnRTdHlsZSI6bnVsbH0sIlBhcmVudFN0eWxlIjpudWxsfSwiVGl0bGVTdHlsZSI6eyIkaWQiOiI0NTA3IiwiRm9udFNldHRpbmdzIjp7IiRpZCI6IjQ1MDgiLCJGb250U2l6ZSI6MTEsIkZvbnROYW1lIjoiQ2FsaWJyaSIsIklzQm9sZCI6ZmFsc2UsIklzSXRhbGljIjpmYWxzZSwiSXNVbmRlcmxpbmVkIjpmYWxzZSwiUGFyZW50U3R5bGUiOm51bGx9LCJBdXRvU2l6ZSI6MCwiRm9yZWdyb3VuZCI6eyIkaWQiOiI0NTA5IiwiQ29sb3IiOnsiJGlkIjoiNDUxM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0NTExIiwiVG9wIjowLjAsIkxlZnQiOjAuMCwiUmlnaHQiOjAuMCwiQm90dG9tIjowLjB9LCJQYWRkaW5nIjp7IiRpZCI6IjQ1MTIiLCJUb3AiOjAuMCwiTGVmdCI6MC4wLCJSaWdodCI6MC4wLCJCb3R0b20iOjAuMH0sIkJhY2tncm91bmQiOnsiJGlkIjoiNDUxMyIsIkNvbG9yIjp7IiRpZCI6IjQ1MTQiLCJBIjoyNTUsIlIiOjAsIkciOjAsIkIiOjB9fSwiSXNWaXNpYmxlIjp0cnVlLCJXaWR0aCI6MC4wLCJIZWlnaHQiOjAuMCwiQm9yZGVyU3R5bGUiOnsiJGlkIjoiNDUxNSIsIkxpbmVDb2xvciI6bnVsbCwiTGluZVdlaWdodCI6MC4wLCJMaW5lVHlwZSI6MCwiUGFyZW50U3R5bGUiOm51bGx9LCJQYXJlbnRTdHlsZSI6bnVsbH0sIkRhdGVTdHlsZSI6eyIkaWQiOiI0NTE2IiwiRm9udFNldHRpbmdzIjp7IiRpZCI6IjQ1MTciLCJGb250U2l6ZSI6MTAsIkZvbnROYW1lIjoiQ2FsaWJyaSIsIklzQm9sZCI6ZmFsc2UsIklzSXRhbGljIjpmYWxzZSwiSXNVbmRlcmxpbmVkIjpmYWxzZSwiUGFyZW50U3R5bGUiOm51bGx9LCJBdXRvU2l6ZSI6MCwiRm9yZWdyb3VuZCI6eyIkaWQiOiI0NTE4IiwiQ29sb3IiOnsiJGlkIjoiNDUx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NTIwIiwiVG9wIjowLjAsIkxlZnQiOjAuMCwiUmlnaHQiOjAuMCwiQm90dG9tIjowLjB9LCJQYWRkaW5nIjp7IiRpZCI6IjQ1MjEiLCJUb3AiOjAuMCwiTGVmdCI6MC4wLCJSaWdodCI6MC4wLCJCb3R0b20iOjAuMH0sIkJhY2tncm91bmQiOnsiJGlkIjoiNDUyMiIsIkNvbG9yIjp7IiRpZCI6IjQ1MjMiLCJBIjoyNTUsIlIiOjE0LCJHIjo0MCwiQiI6NjV9fSwiSXNWaXNpYmxlIjp0cnVlLCJXaWR0aCI6MC4wLCJIZWlnaHQiOjAuMCwiQm9yZGVyU3R5bGUiOnsiJGlkIjoiNDUyNCIsIkxpbmVDb2xvciI6bnVsbCwiTGluZVdlaWdodCI6MC4wLCJMaW5lVHlwZSI6MCwiUGFyZW50U3R5bGUiOm51bGx9LCJQYXJlbnRTdHlsZSI6bnVsbH0sIkRhdGVGb3JtYXQiOnsiJGlkIjoiNDU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I2IiwiRm9ybWF0IjowLCJJc1Zpc2libGUiOmZhbHNlLCJMYXN0S25vd25WaXNpYmlsaXR5U3RhdGUiOmZhbHNlfSwiSXNWaXNpYmxlIjp0cnVlLCJWYXJpYW5jZVN0eWxlIjp7IiRpZCI6IjQ1MjciLCJUZXh0U3R5bGUiOnsiJGlkIjoiNDUyOCIsIkZvbnRTZXR0aW5ncyI6eyIkaWQiOiI0NTI5IiwiRm9udFNpemUiOjExLCJGb250TmFtZSI6IkNhbGlicmkiLCJJc0JvbGQiOmZhbHNlLCJJc0l0YWxpYyI6ZmFsc2UsIklzVW5kZXJsaW5lZCI6ZmFsc2UsIlBhcmVudFN0eWxlIjpudWxsfSwiQXV0b1NpemUiOjAsIkZvcmVncm91bmQiOnsiJGlkIjoiNDUzMCIsIkNvbG9yIjp7IiRpZCI6IjQ1Mz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zMiIsIlRvcCI6MC4wLCJMZWZ0IjowLjAsIlJpZ2h0IjowLjAsIkJvdHRvbSI6MC4wfSwiUGFkZGluZyI6eyIkaWQiOiI0NTMzIiwiVG9wIjowLjAsIkxlZnQiOjAuMCwiUmlnaHQiOjAuMCwiQm90dG9tIjowLjB9LCJCYWNrZ3JvdW5kIjp7IiRpZCI6IjQ1MzQiLCJDb2xvciI6eyIkaWQiOiI0NTM1IiwiQSI6MCwiUiI6MCwiRyI6MCwiQiI6MH19LCJJc1Zpc2libGUiOnRydWUsIldpZHRoIjowLjAsIkhlaWdodCI6MC4wLCJCb3JkZXJTdHlsZSI6eyIkaWQiOiI0NTM2IiwiTGluZUNvbG9yIjpudWxsLCJMaW5lV2VpZ2h0IjowLjAsIkxpbmVUeXBlIjowLCJQYXJlbnRTdHlsZSI6bnVsbH0sIlBhcmVudFN0eWxlIjpudWxsfSwiUGFyZW50U3R5bGUiOm51bGx9LCJQYXJlbnRTdHlsZSI6bnVsbH0sIkRlZmF1bHRTd2ltbGFuZUFjdGl2aXR5U3R5bGUiOnsiJGlkIjoiNDUzNyIsIkhlYWRlclN0eWxlIjp7IiRpZCI6IjQ1MzgiLCJUZXh0U3R5bGUiOnsiJGlkIjoiNDUzOSIsIkZvbnRTZXR0aW5ncyI6eyIkaWQiOiI0NTQwIiwiRm9udFNpemUiOjExLCJGb250TmFtZSI6IkNhbGlicmkiLCJJc0JvbGQiOmZhbHNlLCJJc0l0YWxpYyI6ZmFsc2UsIklzVW5kZXJsaW5lZCI6ZmFsc2UsIlBhcmVudFN0eWxlIjpudWxsfSwiQXV0b1NpemUiOjIsIkZvcmVncm91bmQiOnsiJGlkIjoiNDU0MSIsIkNvbG9yIjp7IiRpZCI6IjQ1NDI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TQzIiwiVG9wIjowLjAsIkxlZnQiOjAuMCwiUmlnaHQiOjAuMCwiQm90dG9tIjowLjB9LCJQYWRkaW5nIjp7IiRpZCI6IjQ1NDQiLCJUb3AiOjAuMCwiTGVmdCI6MC4wLCJSaWdodCI6MC4wLCJCb3R0b20iOjAuMH0sIkJhY2tncm91bmQiOnsiJGlkIjoiNDU0NSIsIkNvbG9yIjp7IiRpZCI6IjQ1NDYiLCJBIjoyNTUsIlIiOjAsIkciOjAsIkIiOjB9fSwiSXNWaXNpYmxlIjp0cnVlLCJXaWR0aCI6MC4wLCJIZWlnaHQiOjAuMCwiQm9yZGVyU3R5bGUiOm51bGwsIlBhcmVudFN0eWxlIjpudWxsfSwiUmVjdGFuZ2xlU3R5bGUiOnsiJGlkIjoiNDU0NyIsIk1hcmdpbiI6eyIkaWQiOiI0NTQ4IiwiVG9wIjowLjAsIkxlZnQiOjAuMCwiUmlnaHQiOjAuMCwiQm90dG9tIjowLjB9LCJQYWRkaW5nIjp7IiRpZCI6IjQ1NDkiLCJUb3AiOjAuMCwiTGVmdCI6MC4wLCJSaWdodCI6MC4wLCJCb3R0b20iOjAuMH0sIkJhY2tncm91bmQiOnsiJGlkIjoiNDU1MCIsIkNvbG9yIjp7IiRpZCI6IjQ1NTEiLCJBIjoxMjcsIlIiOjE1LCJHIjoxNTgsIkIiOjIxM319LCJJc1Zpc2libGUiOnRydWUsIldpZHRoIjowLjAsIkhlaWdodCI6MC4wLCJCb3JkZXJTdHlsZSI6eyIkaWQiOiI0NTUyIiwiTGluZUNvbG9yIjp7IiRpZCI6IjQ1NTMiLCIkdHlwZSI6Ik5MUkUuQ29tbW9uLkRvbS5Tb2xpZENvbG9yQnJ1c2gsIE5MUkUuQ29tbW9uIiwiQ29sb3IiOnsiJGlkIjoiNDU1NCIsIkEiOjI1NSwiUiI6MjU1LCJHIjowLCJCIjowfX0sIkxpbmVXZWlnaHQiOjAuMCwiTGluZVR5cGUiOjAsIlBhcmVudFN0eWxlIjpudWxsfSwiUGFyZW50U3R5bGUiOm51bGx9LCJNYXJnaW4iOnsiJGlkIjoiNDU1NSIsIlRvcCI6MC4wLCJMZWZ0IjowLjAsIlJpZ2h0IjowLjAsIkJvdHRvbSI6MC4wfSwiUGFkZGluZyI6eyIkaWQiOiI0NTU2IiwiVG9wIjowLjAsIkxlZnQiOjAuMCwiUmlnaHQiOjAuMCwiQm90dG9tIjowLjB9LCJCYWNrZ3JvdW5kIjpudWxsLCJJc1Zpc2libGUiOnRydWUsIldpZHRoIjowLjAsIkhlaWdodCI6MC4wLCJCb3JkZXJTdHlsZSI6bnVsbCwiUGFyZW50U3R5bGUiOm51bGx9LCJCYWNrZ3JvdW5kU3R5bGUiOnsiJGlkIjoiNDU1NyIsIk1hcmdpbiI6eyIkaWQiOiI0NTU4IiwiVG9wIjowLjAsIkxlZnQiOjAuMCwiUmlnaHQiOjAuMCwiQm90dG9tIjowLjB9LCJQYWRkaW5nIjp7IiRpZCI6IjQ1NTkiLCJUb3AiOjAuMCwiTGVmdCI6MC4wLCJSaWdodCI6MC4wLCJCb3R0b20iOjAuMH0sIkJhY2tncm91bmQiOnsiJGlkIjoiNDU2MCIsIkNvbG9yIjp7IiRpZCI6IjQ1NjEiLCJBIjo1MSwiUiI6MjAwLCJHIjoyMDAsIkIiOjIwMH19LCJJc1Zpc2libGUiOnRydWUsIldpZHRoIjowLjAsIkhlaWdodCI6MC4wLCJCb3JkZXJTdHlsZSI6eyIkaWQiOiI0NTYyIiwiTGluZUNvbG9yIjp7IiRpZCI6IjQ1NjMiLCIkdHlwZSI6Ik5MUkUuQ29tbW9uLkRvbS5Tb2xpZENvbG9yQnJ1c2gsIE5MUkUuQ29tbW9uIiwiQ29sb3IiOnsiJGlkIjoiNDU2NCIsIkEiOjI1NSwiUiI6MjM0LCJHIjoyMiwiQiI6MzB9fSwiTGluZVdlaWdodCI6MC4wLCJMaW5lVHlwZSI6MCwiUGFyZW50U3R5bGUiOm51bGx9LCJQYXJlbnRTdHlsZSI6bnVsbH0sIk1hcmdpbiI6eyIkaWQiOiI0NTY1IiwiVG9wIjowLjAsIkxlZnQiOjAuMCwiUmlnaHQiOjAuMCwiQm90dG9tIjowLjB9LCJQYWRkaW5nIjp7IiRpZCI6IjQ1NjYiLCJUb3AiOjAuMCwiTGVmdCI6MC4wLCJSaWdodCI6MC4wLCJCb3R0b20iOjAuMH0sIklzVmlzaWJsZSI6dHJ1ZSwiV2lkdGgiOjAuMCwiSGVpZ2h0IjowLjAsIkJvcmRlclN0eWxlIjp7IiRpZCI6IjQ1NjciLCJMaW5lQ29sb3IiOm51bGwsIkxpbmVXZWlnaHQiOjAuMCwiTGluZVR5cGUiOjAsIlBhcmVudFN0eWxlIjpudWxsfSwiUGFyZW50U3R5bGUiOm51bGx9LCJNYXJnaW4iOnsiJGlkIjoiNDU2OCIsIlRvcCI6MC4wLCJMZWZ0IjowLjAsIlJpZ2h0IjowLjAsIkJvdHRvbSI6MC4wfSwiUGFkZGluZyI6eyIkaWQiOiI0NTY5IiwiVG9wIjowLjAsIkxlZnQiOjAuMCwiUmlnaHQiOjAuMCwiQm90dG9tIjowLjB9LCJJc1Zpc2libGUiOnRydWUsIldpZHRoIjowLjAsIkhlaWdodCI6MC4wLCJCb3JkZXJTdHlsZSI6eyIkaWQiOiI0NTcwIiwiTGluZUNvbG9yIjpudWxsLCJMaW5lV2VpZ2h0IjowLjAsIkxpbmVUeXBlIjowLCJQYXJlbnRTdHlsZSI6bnVsbH0sIlBhcmVudFN0eWxlIjpudWxsfV0sIkNvbmRpdGlvbmFsRm9ybWF0dGluZyI6eyIkaWQiOiI0NTcxIiwiUHZBRm9ybWF0dGluZyI6eyIkaWQiOiI0NTcyIiwiRGVsYXlUYXNrU3R5bGUiOnsiJGlkIjoiNDU3MyIsIlN0eWxlT3B0aW9ucyI6MjQsIlRpdGxlRm9yZWdyb3VuZCI6eyIkaWQiOiI0NTc0IiwiQ29sb3IiOnsiJGlkIjoiNDU3NSIsIkEiOjI1NSwiUiI6MTc1LCJHIjowLCJCIjowfX0sIkFjdHVhbFNoYXBlc0JhY2tncm91bmQiOnsiJGlkIjoiNDU3NiIsIkNvbG9yIjp7IiRpZCI6IjQ1NzciLCJBIjo2MiwiUiI6MjU1LCJHIjowLCJCIjowfX0sIkFjdHVhbFNoYXBlc0JvcmRlclN0eWxlIjp7IiRpZCI6IjQ1NzgiLCJMaW5lQ29sb3IiOnsiJGlkIjoiNDU3OSIsIiR0eXBlIjoiTkxSRS5Db21tb24uRG9tLlNvbGlkQ29sb3JCcnVzaCwgTkxSRS5Db21tb24iLCJDb2xvciI6eyIkaWQiOiI0NTgwIiwiQSI6MTYzLCJSIjoyNTUsIkciOjAsIkIiOjB9fSwiTGluZVdlaWdodCI6My4wLCJMaW5lVHlwZSI6MCwiUGFyZW50U3R5bGUiOm51bGx9LCJCYXNlbGluZVNoYXBlc0JhY2tncm91bmQiOnsiJGlkIjoiNDU4MSIsIkNvbG9yIjp7IiRpZCI6IjQ1ODIiLCJBIjoxODQsIlIiOjI1NSwiRyI6MCwiQiI6MH19LCJWYXJpYW5jZUZvcmVncm91bmQiOnsiJGlkIjoiNDU4MyIsIkNvbG9yIjp7IiRpZCI6IjQ1ODQiLCJBIjoyNTUsIlIiOjE3NSwiRyI6MCwiQiI6MH19LCJJc1Zpc2libGUiOnRydWV9LCJEZWxheU1pbGVzdG9uZVN0eWxlIjp7IiRpZCI6IjQ1ODUiLCJTdHlsZU9wdGlvbnMiOjE4LCJUaXRsZUZvcmVncm91bmQiOnsiJGlkIjoiNDU4NiIsIkNvbG9yIjp7IiRpZCI6IjQ1ODciLCJBIjoyNTUsIlIiOjE3NSwiRyI6MCwiQiI6MH19LCJBY3R1YWxTaGFwZXNCYWNrZ3JvdW5kIjp7IiRpZCI6IjQ1ODgiLCJDb2xvciI6eyIkaWQiOiI0NTg5IiwiQSI6MjU1LCJSIjoyMjIsIkciOjgwLCJCIjo1MH19LCJBY3R1YWxTaGFwZXNCb3JkZXJTdHlsZSI6eyIkaWQiOiI0NTkwIiwiTGluZUNvbG9yIjp7IiRpZCI6IjQ1OTEiLCIkdHlwZSI6Ik5MUkUuQ29tbW9uLkRvbS5Tb2xpZENvbG9yQnJ1c2gsIE5MUkUuQ29tbW9uIiwiQ29sb3IiOnsiJGlkIjoiNDU5MiIsIkEiOjE2MywiUiI6MjU1LCJHIjowLCJCIjowfX0sIkxpbmVXZWlnaHQiOjMuMCwiTGluZVR5cGUiOjAsIlBhcmVudFN0eWxlIjpudWxsfSwiQmFzZWxpbmVTaGFwZXNCYWNrZ3JvdW5kIjp7IiRpZCI6IjQ1OTMiLCJDb2xvciI6eyIkaWQiOiI0NTk0IiwiQSI6MTg0LCJSIjoyNTUsIkciOjAsIkIiOjB9fSwiVmFyaWFuY2VGb3JlZ3JvdW5kIjp7IiRpZCI6IjQ1OTUiLCJDb2xvciI6eyIkaWQiOiI0NTk2IiwiQSI6MjU1LCJSIjoxNzUsIkciOjAsIkIiOjB9fSwiSXNWaXNpYmxlIjp0cnVlfSwiQWR2YW5jZVRhc2tTdHlsZSI6eyIkaWQiOiI0NTk3IiwiU3R5bGVPcHRpb25zIjoyNCwiVGl0bGVGb3JlZ3JvdW5kIjp7IiRpZCI6IjQ1OTgiLCJDb2xvciI6eyIkaWQiOiI0NTk5IiwiQSI6MjU1LCJSIjowLCJHIjoxMTAsIkIiOjB9fSwiQWN0dWFsU2hhcGVzQmFja2dyb3VuZCI6eyIkaWQiOiI0NjAwIiwiQ29sb3IiOnsiJGlkIjoiNDYwMSIsIkEiOjYxLCJSIjowLCJHIjoxMjgsIkIiOjB9fSwiQWN0dWFsU2hhcGVzQm9yZGVyU3R5bGUiOnsiJGlkIjoiNDYwMiIsIkxpbmVDb2xvciI6eyIkaWQiOiI0NjAzIiwiJHR5cGUiOiJOTFJFLkNvbW1vbi5Eb20uU29saWRDb2xvckJydXNoLCBOTFJFLkNvbW1vbiIsIkNvbG9yIjp7IiRpZCI6IjQ2MDQiLCJBIjoxNjMsIlIiOjAsIkciOjEyOCwiQiI6MH19LCJMaW5lV2VpZ2h0IjozLjAsIkxpbmVUeXBlIjowLCJQYXJlbnRTdHlsZSI6bnVsbH0sIkJhc2VsaW5lU2hhcGVzQmFja2dyb3VuZCI6eyIkaWQiOiI0NjA1IiwiQ29sb3IiOnsiJGlkIjoiNDYwNiIsIkEiOjE4NCwiUiI6MCwiRyI6MTI4LCJCIjowfX0sIlZhcmlhbmNlRm9yZWdyb3VuZCI6eyIkaWQiOiI0NjA3IiwiQ29sb3IiOnsiJGlkIjoiNDYwOCIsIkEiOjI1NSwiUiI6MCwiRyI6MTEwLCJCIjowfX0sIklzVmlzaWJsZSI6dHJ1ZX0sIkFkdmFuY2VNaWxlc3RvbmVTdHlsZSI6eyIkaWQiOiI0NjA5IiwiU3R5bGVPcHRpb25zIjoxOCwiVGl0bGVGb3JlZ3JvdW5kIjp7IiRpZCI6IjQ2MTAiLCJDb2xvciI6eyIkaWQiOiI0NjExIiwiQSI6MjU1LCJSIjowLCJHIjoxMTAsIkIiOjB9fSwiQWN0dWFsU2hhcGVzQmFja2dyb3VuZCI6eyIkaWQiOiI0NjEyIiwiQ29sb3IiOnsiJGlkIjoiNDYxMyIsIkEiOjI1NSwiUiI6MjAsIkciOjEwMCwiQiI6MH19LCJBY3R1YWxTaGFwZXNCb3JkZXJTdHlsZSI6eyIkaWQiOiI0NjE0IiwiTGluZUNvbG9yIjp7IiRpZCI6IjQ2MTUiLCIkdHlwZSI6Ik5MUkUuQ29tbW9uLkRvbS5Tb2xpZENvbG9yQnJ1c2gsIE5MUkUuQ29tbW9uIiwiQ29sb3IiOnsiJGlkIjoiNDYxNiIsIkEiOjE2MywiUiI6MCwiRyI6MTI4LCJCIjowfX0sIkxpbmVXZWlnaHQiOjMuMCwiTGluZVR5cGUiOjAsIlBhcmVudFN0eWxlIjpudWxsfSwiQmFzZWxpbmVTaGFwZXNCYWNrZ3JvdW5kIjp7IiRpZCI6IjQ2MTciLCJDb2xvciI6eyIkaWQiOiI0NjE4IiwiQSI6MTg0LCJSIjowLCJHIjoxMjgsIkIiOjB9fSwiVmFyaWFuY2VGb3JlZ3JvdW5kIjp7IiRpZCI6IjQ2MTkiLCJDb2xvciI6eyIkaWQiOiI0NjIwIiwiQSI6MjU1LCJSIjowLCJHIjoxMTAsIkIiOjB9fSwiSXNWaXNpYmxlIjp0cnVlfX0sIlZhcmlhbmNlRGlzcGxheVNldHRpbmdzIjp7IiRpZCI6IjQ2MjEiLCJUYXNrVmFyaWFuY2VEaXNwbGF5T3B0aW9ucyI6eyIkaWQiOiI0NjIyIiwiU2hvd0RlbGF5VmFyaWFuY2UiOnRydWUsIlNob3dBZHZhbmNlVmFyaWFuY2UiOnRydWUsIlNob3dfMF9WYXJpYW5jZSI6dHJ1ZX0sIk1pbGVzdG9uZVZhcmlhbmNlRGlzcGxheU9wdGlvbnMiOnsiJGlkIjoiNDYyMyIsIlNob3dEZWxheVZhcmlhbmNlIjp0cnVlLCJTaG93QWR2YW5jZVZhcmlhbmNlIjp0cnVlLCJTaG93XzBfVmFyaWFuY2UiOnRydWV9fX19LCJTY2FsZSI6bnVsbCwiU2NhbGVWMiI6eyIkaWQiOiI0NjI0IiwiU3RhcnREYXRlIjoiMDAwMS0wMS0wMVQwMDowMDowMCIsIkVuZERhdGUiOiIyMDI3LTExLTIzVDIzOjU5OjAwIiwiQXV0b0RhdGVSYW5nZSI6dHJ1ZSwiV29ya2luZ0RheXMiOjMxLCJGaXNjYWxZZWFyIjp7IiRpZCI6IjQ2MjUiLCJTdGFydE1vbnRoIjoxLCJVc2VTdGFydGluZ1llYXJGb3JOdW1iZXJpbmciOnRydWUsIlNob3dGaXNjYWxZZWFyTGFiZWwiOnRydWV9LCJUb2RheU1hcmtlclRleHQiOiJUb2RheSIsIkF1dG9TY2FsZVR5cGUiOmZhbHNlLCJUaW1lYmFuZFNjYWxlcyI6eyIkaWQiOiI0NjI2IiwiVG9wU2NhbGVMYXllciI6eyIkaWQiOiI0NjI3IiwiRm9ybWF0IjoiTU1NIiwiVHlwZSI6NCwiR3JvdXBpbmdJbnRlcnZhbHMiOnsiJGlkIjoiNDYyOCIsIklzU2V0IjpmYWxzZSwiR3JvdXBpbmdTdGVwQ291bnQiOjF9fSwiTWlkZGxlU2NhbGVMYXllciI6eyIkaWQiOiI0NjI5IiwiRm9ybWF0IjoiTU1NIiwiVHlwZSI6MywiR3JvdXBpbmdJbnRlcnZhbHMiOnsiJGlkIjoiNDYzMCIsIklzU2V0IjpmYWxzZSwiR3JvdXBpbmdTdGVwQ291bnQiOjF9fSwiQm90dG9tU2NhbGVMYXllciI6eyIkaWQiOiI0NjMxIiwiRm9ybWF0IjpudWxsLCJUeXBlIjowLCJHcm91cGluZ0ludGVydmFscyI6eyIkaWQiOiI0NjMyIiwiSXNTZXQiOmZhbHNlLCJHcm91cGluZ1N0ZXBDb3VudCI6MX19fX0sIk1pbGVzdG9uZXMiOlt7IiRpZCI6IjQ2MzMiLCJEYXRlIjoiMjAyNy0wNi0wOFQyMzo1OTowMCIsIlN0eWxlIjp7IiRpZCI6IjQ2MzQiLCJTaGFwZSI6MiwiQ29ubmVjdG9yTWFyZ2luIjp7IiRpZCI6IjQ2MzUiLCJUb3AiOjAuMCwiTGVmdCI6Mi4wLCJSaWdodCI6Mi4wLCJCb3R0b20iOjAuMH0sIkNvbm5lY3RvclN0eWxlIjp7IiRpZCI6IjQ2MzYiLCJMaW5lQ29sb3IiOnsiJGlkIjoiNDYzNyIsIiR0eXBlIjoiTkxSRS5Db21tb24uRG9tLlNvbGlkQ29sb3JCcnVzaCwgTkxSRS5Db21tb24iLCJDb2xvciI6eyIkaWQiOiI0NjM4IiwiQSI6MTI3LCJSIjoyMSwiRyI6OTYsIkIiOjEzMH19LCJMaW5lV2VpZ2h0IjoxLjAsIkxpbmVUeXBlIjowLCJQYXJlbnRTdHlsZSI6bnVsbH0sIklzQmVsb3dUaW1lYmFuZCI6ZmFsc2UsIlBvc2l0aW9uT25UYXNrIjowLCJIaWRlRGF0ZSI6ZmFsc2UsIlNoYXBlU2l6ZSI6MSwiU3BhY2luZyI6MC4wLCJQYWRkaW5nIjp7IiRpZCI6IjQ2MzkiLCJUb3AiOjUuMCwiTGVmdCI6My4wLCJSaWdodCI6MC4wLCJCb3R0b20iOjIuMH0sIlNoYXBlU3R5bGUiOnsiJGlkIjoiNDY0MCIsIk1hcmdpbiI6eyIkaWQiOiI0NjQxIiwiVG9wIjowLjAsIkxlZnQiOjAuMCwiUmlnaHQiOjAuMCwiQm90dG9tIjowLjB9LCJQYWRkaW5nIjp7IiRpZCI6IjQ2NDIiLCJUb3AiOjAuMCwiTGVmdCI6MC4wLCJSaWdodCI6MC4wLCJCb3R0b20iOjAuMH0sIkJhY2tncm91bmQiOnsiJGlkIjoiNDY0MyIsIkNvbG9yIjp7IiRpZCI6IjQ2NDQiLCJBIjoyNTUsIlIiOjIxLCJHIjo5NiwiQiI6MTMwfX0sIklzVmlzaWJsZSI6dHJ1ZSwiV2lkdGgiOjEzLjAsIkhlaWdodCI6MTMuMCwiQm9yZGVyU3R5bGUiOnsiJGlkIjoiNDY0NSIsIkxpbmVDb2xvciI6eyIkaWQiOiI0NjQ2IiwiJHR5cGUiOiJOTFJFLkNvbW1vbi5Eb20uU29saWRDb2xvckJydXNoLCBOTFJFLkNvbW1vbiIsIkNvbG9yIjp7IiRpZCI6IjQ2NDciLCJBIjoyNTUsIlIiOjIzNCwiRyI6MjIsIkIiOjMwfX0sIkxpbmVXZWlnaHQiOjAuMCwiTGluZVR5cGUiOjAsIlBhcmVudFN0eWxlIjpudWxsfSwiUGFyZW50U3R5bGUiOm51bGx9LCJUaXRsZVN0eWxlIjp7IiRpZCI6IjQ2NDgiLCJGb250U2V0dGluZ3MiOnsiJGlkIjoiNDY0OSIsIkZvbnRTaXplIjoxMSwiRm9udE5hbWUiOiJDYWxpYnJpIiwiSXNCb2xkIjp0cnVlLCJJc0l0YWxpYyI6ZmFsc2UsIklzVW5kZXJsaW5lZCI6ZmFsc2UsIlBhcmVudFN0eWxlIjpudWxsfSwiQXV0b1NpemUiOjAsIkZvcmVncm91bmQiOnsiJGlkIjoiNDY1MCIsIkNvbG9yIjp7IiRpZCI6IjQ2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Y1MiIsIlRvcCI6MC4wLCJMZWZ0IjowLjAsIlJpZ2h0IjowLjAsIkJvdHRvbSI6MC4wfSwiUGFkZGluZyI6eyIkaWQiOiI0NjUzIiwiVG9wIjowLjAsIkxlZnQiOjAuMCwiUmlnaHQiOjAuMCwiQm90dG9tIjowLjB9LCJCYWNrZ3JvdW5kIjp7IiRpZCI6IjQ2NTQiLCJDb2xvciI6eyIkaWQiOiI0NjU1IiwiQSI6MCwiUiI6MjU1LCJHIjoyNTUsIkIiOjI1NX19LCJJc1Zpc2libGUiOnRydWUsIldpZHRoIjowLjAsIkhlaWdodCI6MC4wLCJCb3JkZXJTdHlsZSI6eyIkaWQiOiI0NjU2IiwiTGluZUNvbG9yIjpudWxsLCJMaW5lV2VpZ2h0IjowLjAsIkxpbmVUeXBlIjowLCJQYXJlbnRTdHlsZSI6bnVsbH0sIlBhcmVudFN0eWxlIjpudWxsfSwiRGF0ZVN0eWxlIjp7IiRpZCI6IjQ2NTciLCJGb250U2V0dGluZ3MiOnsiJGlkIjoiNDY1OCIsIkZvbnRTaXplIjoxMCwiRm9udE5hbWUiOiJDYWxpYnJpIiwiSXNCb2xkIjpmYWxzZSwiSXNJdGFsaWMiOmZhbHNlLCJJc1VuZGVybGluZWQiOmZhbHNlLCJQYXJlbnRTdHlsZSI6bnVsbH0sIkF1dG9TaXplIjowLCJGb3JlZ3JvdW5kIjp7IiRpZCI6IjQ2NTkiLCJDb2xvciI6eyIkaWQiOiI0NjY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2NjEiLCJUb3AiOjAuMCwiTGVmdCI6MC4wLCJSaWdodCI6MC4wLCJCb3R0b20iOjAuMH0sIlBhZGRpbmciOnsiJGlkIjoiNDY2MiIsIlRvcCI6MC4wLCJMZWZ0IjowLjAsIlJpZ2h0IjowLjAsIkJvdHRvbSI6MC4wfSwiQmFja2dyb3VuZCI6eyIkaWQiOiI0NjYzIiwiQ29sb3IiOnsiJGlkIjoiNDY2NCIsIkEiOjAsIlIiOjI1NSwiRyI6MjU1LCJCIjoyNTV9fSwiSXNWaXNpYmxlIjp0cnVlLCJXaWR0aCI6MC4wLCJIZWlnaHQiOjAuMCwiQm9yZGVyU3R5bGUiOnsiJGlkIjoiNDY2NSIsIkxpbmVDb2xvciI6bnVsbCwiTGluZVdlaWdodCI6MC4wLCJMaW5lVHlwZSI6MCwiUGFyZW50U3R5bGUiOm51bGx9LCJQYXJlbnRTdHlsZSI6bnVsbH0sIkRhdGVGb3JtYXQiOnsiJGlkIjoiNDY2Ni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Y3IiwiRm9ybWF0IjowLCJJc1Zpc2libGUiOmZhbHNlLCJMYXN0S25vd25WaXNpYmlsaXR5U3RhdGUiOmZhbHNlfSwiSXNWaXNpYmxlIjp0cnVlLCJWYXJpYW5jZVN0eWxlIjp7IiRpZCI6IjQ2NjgiLCJUZXh0U3R5bGUiOnsiJGlkIjoiNDY2OSIsIkZvbnRTZXR0aW5ncyI6eyIkaWQiOiI0NjcwIiwiRm9udFNpemUiOjExLCJGb250TmFtZSI6IkNhbGlicmkiLCJJc0JvbGQiOmZhbHNlLCJJc0l0YWxpYyI6ZmFsc2UsIklzVW5kZXJsaW5lZCI6ZmFsc2UsIlBhcmVudFN0eWxlIjpudWxsfSwiQXV0b1NpemUiOjAsIkZvcmVncm91bmQiOnsiJGlkIjoiNDY3MSIsIkNvbG9yIjp7IiRpZCI6IjQ2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Y3MyIsIlRvcCI6MC4wLCJMZWZ0IjowLjAsIlJpZ2h0IjowLjAsIkJvdHRvbSI6MC4wfSwiUGFkZGluZyI6eyIkaWQiOiI0Njc0IiwiVG9wIjowLjAsIkxlZnQiOjAuMCwiUmlnaHQiOjAuMCwiQm90dG9tIjowLjB9LCJCYWNrZ3JvdW5kIjp7IiRpZCI6IjQ2NzUiLCJDb2xvciI6eyIkaWQiOiI0Njc2IiwiQSI6MCwiUiI6MCwiRyI6MCwiQiI6MH19LCJJc1Zpc2libGUiOmZhbHNlLCJXaWR0aCI6MC4wLCJIZWlnaHQiOjAuMCwiQm9yZGVyU3R5bGUiOnsiJGlkIjoiNDY3NyIsIkxpbmVDb2xvciI6bnVsbCwiTGluZVdlaWdodCI6MC4wLCJMaW5lVHlwZSI6MCwiUGFyZW50U3R5bGUiOm51bGx9LCJQYXJlbnRTdHlsZSI6bnVsbH0sIlBhcmVudFN0eWxlIjpudWxsfSwiUGFyZW50U3R5bGUiOm51bGx9LCJJbmRleCI6MCwiUGVyY2VudGFnZUNvbXBsZXRlIjpudWxsLCJQb3NpdGlvbiI6eyJSYXRpbyI6MC4wLCJJc0N1c3RvbSI6ZmFsc2V9LCJEYXRlRm9ybWF0Ijp7IiRyZWYiOiI0NjY2In0sIldlZWtOdW1iZXJpbmciOnsiJGlkIjoiNDY3OCIsIkZvcm1hdCI6MCwiSXNWaXNpYmxlIjpmYWxzZSwiTGFzdEtub3duVmlzaWJpbGl0eVN0YXRlIjpmYWxzZX0sIkJhc2VsaW5lRGF0YSI6eyIkaWQiOiI0Njc5IiwiRGF0ZSI6IjIwMjctMDYtMDhUMjM6NTk6MDAifSwiUmVsYXRlZFRhc2tJZCI6IjAwMDAwMDAwLTAwMDAtMDAwMC0wMDAwLTAwMDAwMDAwMDAwMCIsIklkIjoiOTUxYjYwZDEtY2E3Yi00N2FjLWFhZjItZDcxZGYyODFhNzU1IiwiSW1wb3J0SWQiOm51bGwsIlRpdGxlIjoiU3RhcnQgb2YgQ0MiLCJOb3RlIjpudWxsLCJIeXBlcmxpbmsiOnsiJGlkIjoiNDY4MCIsIkFkZHJlc3MiOiIiLCJTdWJBZGRyZXNzIjoiIn0sIklzQ2hhbmdlZCI6ZmFsc2UsIklzTmV3IjpmYWxzZX0seyIkaWQiOiI0NjgxIiwiRGF0ZSI6IjIwMjctMTEtMjNUMjM6NTk6MDAiLCJTdHlsZSI6eyIkaWQiOiI0NjgyIiwiU2hhcGUiOjIsIkNvbm5lY3Rvck1hcmdpbiI6eyIkaWQiOiI0NjgzIiwiVG9wIjowLjAsIkxlZnQiOjIuMCwiUmlnaHQiOjIuMCwiQm90dG9tIjowLjB9LCJDb25uZWN0b3JTdHlsZSI6eyIkaWQiOiI0Njg0IiwiTGluZUNvbG9yIjp7IiRpZCI6IjQ2ODUiLCIkdHlwZSI6Ik5MUkUuQ29tbW9uLkRvbS5Tb2xpZENvbG9yQnJ1c2gsIE5MUkUuQ29tbW9uIiwiQ29sb3IiOnsiJGlkIjoiNDY4NiIsIkEiOjEyNywiUiI6MjMzLCJHIjoxMTMsIkIiOjUwfX0sIkxpbmVXZWlnaHQiOjEuMCwiTGluZVR5cGUiOjAsIlBhcmVudFN0eWxlIjpudWxsfSwiSXNCZWxvd1RpbWViYW5kIjpmYWxzZSwiUG9zaXRpb25PblRhc2siOjAsIkhpZGVEYXRlIjpmYWxzZSwiU2hhcGVTaXplIjoxLCJTcGFjaW5nIjowLjAsIlBhZGRpbmciOnsiJGlkIjoiNDY4NyIsIlRvcCI6NS4wLCJMZWZ0IjozLjAsIlJpZ2h0IjowLjAsIkJvdHRvbSI6Mi4wfSwiU2hhcGVTdHlsZSI6eyIkaWQiOiI0Njg4IiwiTWFyZ2luIjp7IiRpZCI6IjQ2ODkiLCJUb3AiOjAuMCwiTGVmdCI6MC4wLCJSaWdodCI6MC4wLCJCb3R0b20iOjAuMH0sIlBhZGRpbmciOnsiJGlkIjoiNDY5MCIsIlRvcCI6MC4wLCJMZWZ0IjowLjAsIlJpZ2h0IjowLjAsIkJvdHRvbSI6MC4wfSwiQmFja2dyb3VuZCI6eyIkaWQiOiI0NjkxIiwiQ29sb3IiOnsiJGlkIjoiNDY5MiIsIkEiOjI1NSwiUiI6MjMzLCJHIjoxMTMsIkIiOjUwfX0sIklzVmlzaWJsZSI6dHJ1ZSwiV2lkdGgiOjEzLjAsIkhlaWdodCI6MTMuMCwiQm9yZGVyU3R5bGUiOnsiJGlkIjoiNDY5MyIsIkxpbmVDb2xvciI6eyIkaWQiOiI0Njk0IiwiJHR5cGUiOiJOTFJFLkNvbW1vbi5Eb20uU29saWRDb2xvckJydXNoLCBOTFJFLkNvbW1vbiIsIkNvbG9yIjp7IiRpZCI6IjQ2OTUiLCJBIjoyNTUsIlIiOjIzNCwiRyI6MjIsIkIiOjMwfX0sIkxpbmVXZWlnaHQiOjAuMCwiTGluZVR5cGUiOjAsIlBhcmVudFN0eWxlIjpudWxsfSwiUGFyZW50U3R5bGUiOm51bGx9LCJUaXRsZVN0eWxlIjp7IiRpZCI6IjQ2OTYiLCJGb250U2V0dGluZ3MiOnsiJGlkIjoiNDY5NyIsIkZvbnRTaXplIjoxMSwiRm9udE5hbWUiOiJDYWxpYnJpIiwiSXNCb2xkIjp0cnVlLCJJc0l0YWxpYyI6ZmFsc2UsIklzVW5kZXJsaW5lZCI6ZmFsc2UsIlBhcmVudFN0eWxlIjpudWxsfSwiQXV0b1NpemUiOjIsIkZvcmVncm91bmQiOnsiJGlkIjoiNDY5OCIsIkNvbG9yIjp7IiRpZCI6IjQ2OTkiLCJBIjoyNTUsIlIiOjAsIkciOjAsIkIiOjB9fSwiTWF4V2lkdGgiOjk4LjE0NTI3ODkzMDY2NDA2MywiTWF4SGVpZ2h0IjoiSW5maW5pdHkiLCJTbWFydEZvcmVncm91bmRJc0FjdGl2ZSI6ZmFsc2UsIkhvcml6b250YWxBbGlnbm1lbnQiOjAsIlZlcnRpY2FsQWxpZ25tZW50IjoxLCJTbWFydEZvcmVncm91bmQiOm51bGwsIkJhY2tncm91bmRGaWxsVHlwZSI6MCwiTWFyZ2luIjp7IiRpZCI6IjQ3MDAiLCJUb3AiOjAuMCwiTGVmdCI6MC4wLCJSaWdodCI6MC4wLCJCb3R0b20iOjAuMH0sIlBhZGRpbmciOnsiJGlkIjoiNDcwMSIsIlRvcCI6MC4wLCJMZWZ0IjowLjAsIlJpZ2h0IjowLjAsIkJvdHRvbSI6MC4wfSwiQmFja2dyb3VuZCI6eyIkaWQiOiI0NzAyIiwiQ29sb3IiOnsiJGlkIjoiNDcwMyIsIkEiOjAsIlIiOjI1NSwiRyI6MjU1LCJCIjoyNTV9fSwiSXNWaXNpYmxlIjp0cnVlLCJXaWR0aCI6MC4wLCJIZWlnaHQiOjAuMCwiQm9yZGVyU3R5bGUiOnsiJGlkIjoiNDcwNCIsIkxpbmVDb2xvciI6bnVsbCwiTGluZVdlaWdodCI6MC4wLCJMaW5lVHlwZSI6MCwiUGFyZW50U3R5bGUiOm51bGx9LCJQYXJlbnRTdHlsZSI6bnVsbH0sIkRhdGVTdHlsZSI6eyIkaWQiOiI0NzA1IiwiRm9udFNldHRpbmdzIjp7IiRpZCI6IjQ3MDYiLCJGb250U2l6ZSI6MTAsIkZvbnROYW1lIjoiQ2FsaWJyaSIsIklzQm9sZCI6ZmFsc2UsIklzSXRhbGljIjpmYWxzZSwiSXNVbmRlcmxpbmVkIjpmYWxzZSwiUGFyZW50U3R5bGUiOm51bGx9LCJBdXRvU2l6ZSI6MCwiRm9yZWdyb3VuZCI6eyIkaWQiOiI0NzA3IiwiQ29sb3IiOnsiJGlkIjoiNDcw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NzA5IiwiVG9wIjowLjAsIkxlZnQiOjAuMCwiUmlnaHQiOjAuMCwiQm90dG9tIjowLjB9LCJQYWRkaW5nIjp7IiRpZCI6IjQ3MTAiLCJUb3AiOjAuMCwiTGVmdCI6MC4wLCJSaWdodCI6MC4wLCJCb3R0b20iOjAuMH0sIkJhY2tncm91bmQiOnsiJGlkIjoiNDcxMSIsIkNvbG9yIjp7IiRpZCI6IjQ3MTIiLCJBIjowLCJSIjoyNTUsIkciOjI1NSwiQiI6MjU1fX0sIklzVmlzaWJsZSI6dHJ1ZSwiV2lkdGgiOjAuMCwiSGVpZ2h0IjowLjAsIkJvcmRlclN0eWxlIjp7IiRpZCI6IjQ3MTMiLCJMaW5lQ29sb3IiOm51bGwsIkxpbmVXZWlnaHQiOjAuMCwiTGluZVR5cGUiOjAsIlBhcmVudFN0eWxlIjpudWxsfSwiUGFyZW50U3R5bGUiOm51bGx9LCJEYXRlRm9ybWF0Ijp7IiRpZCI6IjQ3MTQ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xNSIsIkZvcm1hdCI6MCwiSXNWaXNpYmxlIjpmYWxzZSwiTGFzdEtub3duVmlzaWJpbGl0eVN0YXRlIjpmYWxzZX0sIklzVmlzaWJsZSI6dHJ1ZSwiVmFyaWFuY2VTdHlsZSI6eyIkaWQiOiI0NzE2IiwiVGV4dFN0eWxlIjp7IiRpZCI6IjQ3MTciLCJGb250U2V0dGluZ3MiOnsiJGlkIjoiNDcxOCIsIkZvbnRTaXplIjoxMSwiRm9udE5hbWUiOiJDYWxpYnJpIiwiSXNCb2xkIjpmYWxzZSwiSXNJdGFsaWMiOmZhbHNlLCJJc1VuZGVybGluZWQiOmZhbHNlLCJQYXJlbnRTdHlsZSI6bnVsbH0sIkF1dG9TaXplIjowLCJGb3JlZ3JvdW5kIjp7IiRpZCI6IjQ3MTkiLCJDb2xvciI6eyIkaWQiOiI0NzI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3MjEiLCJUb3AiOjAuMCwiTGVmdCI6MC4wLCJSaWdodCI6MC4wLCJCb3R0b20iOjAuMH0sIlBhZGRpbmciOnsiJGlkIjoiNDcyMiIsIlRvcCI6MC4wLCJMZWZ0IjowLjAsIlJpZ2h0IjowLjAsIkJvdHRvbSI6MC4wfSwiQmFja2dyb3VuZCI6eyIkaWQiOiI0NzIzIiwiQ29sb3IiOnsiJGlkIjoiNDcyNCIsIkEiOjAsIlIiOjAsIkciOjAsIkIiOjB9fSwiSXNWaXNpYmxlIjpmYWxzZSwiV2lkdGgiOjAuMCwiSGVpZ2h0IjowLjAsIkJvcmRlclN0eWxlIjp7IiRpZCI6IjQ3MjUiLCJMaW5lQ29sb3IiOm51bGwsIkxpbmVXZWlnaHQiOjAuMCwiTGluZVR5cGUiOjAsIlBhcmVudFN0eWxlIjpudWxsfSwiUGFyZW50U3R5bGUiOm51bGx9LCJQYXJlbnRTdHlsZSI6bnVsbH0sIlBhcmVudFN0eWxlIjpudWxsfSwiSW5kZXgiOjEsIlBlcmNlbnRhZ2VDb21wbGV0ZSI6bnVsbCwiUG9zaXRpb24iOnsiUmF0aW8iOjAuMCwiSXNDdXN0b20iOmZhbHNlfSwiRGF0ZUZvcm1hdCI6eyIkcmVmIjoiNDcxNCJ9LCJXZWVrTnVtYmVyaW5nIjp7IiRpZCI6IjQ3MjYiLCJGb3JtYXQiOjAsIklzVmlzaWJsZSI6ZmFsc2UsIkxhc3RLbm93blZpc2liaWxpdHlTdGF0ZSI6ZmFsc2V9LCJCYXNlbGluZURhdGEiOnsiJGlkIjoiNDcyNyIsIkRhdGUiOiIyMDI3LTExLTIzVDIzOjU5OjAwIn0sIlJlbGF0ZWRUYXNrSWQiOiIwMDAwMDAwMC0wMDAwLTAwMDAtMDAwMC0wMDAwMDAwMDAwMDAiLCJJZCI6ImFlZjMyYzMwLTEyNmMtNDU3Mi05MGI5LWE2OTg4MGMxODUyZCIsIkltcG9ydElkIjpudWxsLCJUaXRsZSI6IlRHNS9TQVIgYXBwcm92YWwiLCJOb3RlIjpudWxsLCJIeXBlcmxpbmsiOnsiJGlkIjoiNDcyOCIsIkFkZHJlc3MiOiIiLCJTdWJBZGRyZXNzIjoiIn0sIklzQ2hhbmdlZCI6ZmFsc2UsIklzTmV3IjpmYWxzZX0seyIkaWQiOiI0NzI5IiwiRGF0ZSI6IjIwMjYtMTAtMDdUMjM6NTk6MDAiLCJTdHlsZSI6eyIkaWQiOiI0NzMwIiwiU2hhcGUiOjIsIkNvbm5lY3Rvck1hcmdpbiI6eyIkaWQiOiI0NzMxIiwiVG9wIjowLjAsIkxlZnQiOjIuMCwiUmlnaHQiOjIuMCwiQm90dG9tIjowLjB9LCJDb25uZWN0b3JTdHlsZSI6eyIkaWQiOiI0NzMyIiwiTGluZUNvbG9yIjp7IiRpZCI6IjQ3MzMiLCIkdHlwZSI6Ik5MUkUuQ29tbW9uLkRvbS5Tb2xpZENvbG9yQnJ1c2gsIE5MUkUuQ29tbW9uIiwiQ29sb3IiOnsiJGlkIjoiNDczNCIsIkEiOjEyNywiUiI6MjMzLCJHIjoxMTMsIkIiOjUwfX0sIkxpbmVXZWlnaHQiOjEuMCwiTGluZVR5cGUiOjAsIlBhcmVudFN0eWxlIjpudWxsfSwiSXNCZWxvd1RpbWViYW5kIjpmYWxzZSwiUG9zaXRpb25PblRhc2siOjAsIkhpZGVEYXRlIjpmYWxzZSwiU2hhcGVTaXplIjoxLCJTcGFjaW5nIjowLjAsIlBhZGRpbmciOnsiJGlkIjoiNDczNSIsIlRvcCI6NS4wLCJMZWZ0IjozLjAsIlJpZ2h0IjowLjAsIkJvdHRvbSI6Mi4wfSwiU2hhcGVTdHlsZSI6eyIkaWQiOiI0NzM2IiwiTWFyZ2luIjp7IiRpZCI6IjQ3MzciLCJUb3AiOjAuMCwiTGVmdCI6MC4wLCJSaWdodCI6MC4wLCJCb3R0b20iOjAuMH0sIlBhZGRpbmciOnsiJGlkIjoiNDczOCIsIlRvcCI6MC4wLCJMZWZ0IjowLjAsIlJpZ2h0IjowLjAsIkJvdHRvbSI6MC4wfSwiQmFja2dyb3VuZCI6eyIkaWQiOiI0NzM5IiwiQ29sb3IiOnsiJGlkIjoiNDc0MCIsIkEiOjI1NSwiUiI6MjMzLCJHIjoxMTMsIkIiOjUwfX0sIklzVmlzaWJsZSI6dHJ1ZSwiV2lkdGgiOjEzLjAsIkhlaWdodCI6MTMuMCwiQm9yZGVyU3R5bGUiOnsiJGlkIjoiNDc0MSIsIkxpbmVDb2xvciI6eyIkaWQiOiI0NzQyIiwiJHR5cGUiOiJOTFJFLkNvbW1vbi5Eb20uU29saWRDb2xvckJydXNoLCBOTFJFLkNvbW1vbiIsIkNvbG9yIjp7IiRpZCI6IjQ3NDMiLCJBIjoyNTUsIlIiOjIzNCwiRyI6MjIsIkIiOjMwfX0sIkxpbmVXZWlnaHQiOjAuMCwiTGluZVR5cGUiOjAsIlBhcmVudFN0eWxlIjpudWxsfSwiUGFyZW50U3R5bGUiOm51bGx9LCJUaXRsZVN0eWxlIjp7IiRpZCI6IjQ3NDQiLCJGb250U2V0dGluZ3MiOnsiJGlkIjoiNDc0NSIsIkZvbnRTaXplIjoxMSwiRm9udE5hbWUiOiJDYWxpYnJpIiwiSXNCb2xkIjp0cnVlLCJJc0l0YWxpYyI6ZmFsc2UsIklzVW5kZXJsaW5lZCI6ZmFsc2UsIlBhcmVudFN0eWxlIjpudWxsfSwiQXV0b1NpemUiOjAsIkZvcmVncm91bmQiOnsiJGlkIjoiNDc0NiIsIkNvbG9yIjp7IiRpZCI6IjQ3N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0OCIsIlRvcCI6MC4wLCJMZWZ0IjowLjAsIlJpZ2h0IjowLjAsIkJvdHRvbSI6MC4wfSwiUGFkZGluZyI6eyIkaWQiOiI0NzQ5IiwiVG9wIjowLjAsIkxlZnQiOjAuMCwiUmlnaHQiOjAuMCwiQm90dG9tIjowLjB9LCJCYWNrZ3JvdW5kIjp7IiRpZCI6IjQ3NTAiLCJDb2xvciI6eyIkaWQiOiI0NzUxIiwiQSI6MCwiUiI6MjU1LCJHIjoyNTUsIkIiOjI1NX19LCJJc1Zpc2libGUiOnRydWUsIldpZHRoIjowLjAsIkhlaWdodCI6MC4wLCJCb3JkZXJTdHlsZSI6eyIkaWQiOiI0NzUyIiwiTGluZUNvbG9yIjpudWxsLCJMaW5lV2VpZ2h0IjowLjAsIkxpbmVUeXBlIjowLCJQYXJlbnRTdHlsZSI6bnVsbH0sIlBhcmVudFN0eWxlIjpudWxsfSwiRGF0ZVN0eWxlIjp7IiRpZCI6IjQ3NTMiLCJGb250U2V0dGluZ3MiOnsiJGlkIjoiNDc1NCIsIkZvbnRTaXplIjoxMCwiRm9udE5hbWUiOiJDYWxpYnJpIiwiSXNCb2xkIjpmYWxzZSwiSXNJdGFsaWMiOmZhbHNlLCJJc1VuZGVybGluZWQiOmZhbHNlLCJQYXJlbnRTdHlsZSI6bnVsbH0sIkF1dG9TaXplIjowLCJGb3JlZ3JvdW5kIjp7IiRpZCI6IjQ3NTUiLCJDb2xvciI6eyIkaWQiOiI0NzU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3NTciLCJUb3AiOjAuMCwiTGVmdCI6MC4wLCJSaWdodCI6MC4wLCJCb3R0b20iOjAuMH0sIlBhZGRpbmciOnsiJGlkIjoiNDc1OCIsIlRvcCI6MC4wLCJMZWZ0IjowLjAsIlJpZ2h0IjowLjAsIkJvdHRvbSI6MC4wfSwiQmFja2dyb3VuZCI6eyIkaWQiOiI0NzU5IiwiQ29sb3IiOnsiJGlkIjoiNDc2MCIsIkEiOjAsIlIiOjI1NSwiRyI6MjU1LCJCIjoyNTV9fSwiSXNWaXNpYmxlIjp0cnVlLCJXaWR0aCI6MC4wLCJIZWlnaHQiOjAuMCwiQm9yZGVyU3R5bGUiOnsiJGlkIjoiNDc2MSIsIkxpbmVDb2xvciI6bnVsbCwiTGluZVdlaWdodCI6MC4wLCJMaW5lVHlwZSI6MCwiUGFyZW50U3R5bGUiOm51bGx9LCJQYXJlbnRTdHlsZSI6bnVsbH0sIkRhdGVGb3JtYXQiOnsiJGlkIjoiNDc2Mi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YzIiwiRm9ybWF0IjowLCJJc1Zpc2libGUiOmZhbHNlLCJMYXN0S25vd25WaXNpYmlsaXR5U3RhdGUiOmZhbHNlfSwiSXNWaXNpYmxlIjp0cnVlLCJWYXJpYW5jZVN0eWxlIjp7IiRpZCI6IjQ3NjQiLCJUZXh0U3R5bGUiOnsiJGlkIjoiNDc2NSIsIkZvbnRTZXR0aW5ncyI6eyIkaWQiOiI0NzY2IiwiRm9udFNpemUiOjExLCJGb250TmFtZSI6IkNhbGlicmkiLCJJc0JvbGQiOmZhbHNlLCJJc0l0YWxpYyI6ZmFsc2UsIklzVW5kZXJsaW5lZCI6ZmFsc2UsIlBhcmVudFN0eWxlIjpudWxsfSwiQXV0b1NpemUiOjAsIkZvcmVncm91bmQiOnsiJGlkIjoiNDc2NyIsIkNvbG9yIjp7IiRpZCI6IjQ3N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c2OSIsIlRvcCI6MC4wLCJMZWZ0IjowLjAsIlJpZ2h0IjowLjAsIkJvdHRvbSI6MC4wfSwiUGFkZGluZyI6eyIkaWQiOiI0NzcwIiwiVG9wIjowLjAsIkxlZnQiOjAuMCwiUmlnaHQiOjAuMCwiQm90dG9tIjowLjB9LCJCYWNrZ3JvdW5kIjp7IiRpZCI6IjQ3NzEiLCJDb2xvciI6eyIkaWQiOiI0NzcyIiwiQSI6MCwiUiI6MCwiRyI6MCwiQiI6MH19LCJJc1Zpc2libGUiOmZhbHNlLCJXaWR0aCI6MC4wLCJIZWlnaHQiOjAuMCwiQm9yZGVyU3R5bGUiOnsiJGlkIjoiNDc3My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0NzYyIn0sIldlZWtOdW1iZXJpbmciOnsiJGlkIjoiNDc3NCIsIkZvcm1hdCI6MCwiSXNWaXNpYmxlIjpmYWxzZSwiTGFzdEtub3duVmlzaWJpbGl0eVN0YXRlIjpmYWxzZX0sIkJhc2VsaW5lRGF0YSI6eyIkaWQiOiI0Nzc1IiwiRGF0ZSI6IjIwMjYtMTAtMDdUMjM6NTk6MDAifSwiUmVsYXRlZFRhc2tJZCI6IjAwMDAwMDAwLTAwMDAtMDAwMC0wMDAwLTAwMDAwMDAwMDAwMCIsIklkIjoiODUyYzIyNTMtMzhiNC00YjE1LTg4MzctNzlkODM0ZDAxOGY3IiwiSW1wb3J0SWQiOm51bGwsIlRpdGxlIjoiRmluYWwgVEczIiwiTm90ZSI6bnVsbCwiSHlwZXJsaW5rIjp7IiRpZCI6IjQ3NzYiLCJBZGRyZXNzIjoiIiwiU3ViQWRkcmVzcyI6IiJ9LCJJc0NoYW5nZWQiOmZhbHNlLCJJc05ldyI6ZmFsc2V9XSwiVGFza3MiOltdLCJTd2ltbGFuZXMiOltdLCJNc1Byb2plY3RJdGVtc1RyZWUiOnsiJGlkIjoiNDc3NyIsIlJvb3QiOnsiSW1wb3J0SWQiOm51bGwsIklzSW1wb3J0ZWQiOmZhbHNlLCJDaGlsZHJlbiI6W119fSwiTWV0YWRhdGEiOnsiJGlkIjoiNDc3OCIsIlNvdXJjZVRoZW1lIjoie1wiJGlkXCI6XCIxXCIsXCJJZFwiOlwiYzFmNWVkNzgtY2JiMy00N2YwLTkyNTgtYWRhNWY0N2E4NjEx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cIiNGRjczNzM3M1wiLFwiI0ZGMTk2QjI0XCIsXCIjRkZBMDJCOTNcIixcIiNGRjE1NjA4MlwiLFwiI0ZGRTk3MTMyXCJdIn0sIlNldHRpbmdzIjp7IiRpZCI6IjQ3NzkiLCJJbXBhT3B0aW9ucyI6eyIkaWQiOiI0Nzgw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Dc4MSIsIlVzZVRpbWUiOmZhbHNlLCJXb3JrRGF5U3RhcnQiOiIwMDowMDowMCIsIldvcmtEYXlFbmQiOiIyMzo1OTowMCJ9LCJMYXN0VXNlZFRlbXBsYXRlSWQiOiIwMDAwMDAwMC0wMDAwLTAwMDAtMDAwMC0wMDAwMDAwMDAwMDAiLCJMYXN0VXNlZFRoZW1lRGV0YWlscyI6eyIkaWQiOiI0NzgyIiwiSWQiOiIwNDg3MTViMC1kNTc4LTRjMmYtYTMyNi04ODE4YmUyNDcyNDkiLCJUaXRsZSI6IkJhc2VsaW5lIiwiQ2F0ZWdvcnkiOjF9LCJGaXJzdFdlZWtPZlllYXIiOjAsIlBsYWNlTWlsZXN0b25lQXRUaGVCZWdpbm5pbmdPZlRoZURheSI6ZmFsc2UsIkRlcGVuZGVuY3lTY2hlZHVsaW5nU2V0dGluZ3MiOnsiJGlkIjoiNDc4My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1-23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/SAR approval"/>
  <p:tag name="OTLDATE" val="2027-11-23T23:59:00.0000000"/>
  <p:tag name="OTLBASELINEDATE" val="2027-11-23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t of CC"/>
  <p:tag name="OTLDATE" val="2027-06-08T23:59:00.0000000"/>
  <p:tag name="OTLBASELINEDATE" val="2027-06-0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TG3"/>
  <p:tag name="OTLDATE" val="2026-10-07T23:59:00.0000000"/>
  <p:tag name="OTLBASELINEDATE" val="2026-10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zLTAyVDAwOjAwOjAwWiIsIkVuZERhdGUiOiIyMDI3LTAyLTE2VDIzOjU5OjAwWiIsIlBlcmNlbnRhZ2VDb21wbGV0ZSI6bnVsbCwiU3R5bGUiOnsiJGlkIjoiNyIsIlNoYXBlIjo0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MyIiwiU2hhcGVTdHlsZSI6eyIkaWQiOiIzMyIsIk1hcmdpbiI6eyIkaWQiOiIzNCIsIlRvcCI6MC4wLCJMZWZ0IjowLjAsIlJpZ2h0IjowLjAsIkJvdHRvbSI6MC4wfSwiUGFkZGluZyI6eyIkaWQiOiIzNSIsIlRvcCI6MC4wLCJMZWZ0IjowLjAsIlJpZ2h0IjowLjAsIkJvdHRvbSI6MC4wfSwiQmFja2dyb3VuZCI6eyIkaWQiOiIzNiIsIkNvbG9yIjp7IiRpZCI6IjM3IiwiQSI6MTUzLCJSIjowLCJHIjowLCJCIjowfX0sIklzVmlzaWJsZSI6dHJ1ZSwiV2lkdGgiOjAuMCwiSGVpZ2h0IjowLjAsIkJvcmRlclN0eWxlIjpudWxsLCJQYXJlbnRTdHlsZSI6bnVsbH0sIk1hcmdpbiI6eyIkaWQiOiIzOCIsIlRvcCI6MC4wLCJMZWZ0IjowLjAsIlJpZ2h0IjowLjAsIkJvdHRvbSI6MC4wfSwiUGFkZGluZyI6eyIkaWQiOiIzOSIsIlRvcCI6MC4wLCJMZWZ0IjowLjAsIlJpZ2h0IjowLjAsIkJvdHRvbSI6MC4wfSwiQmFja2dyb3VuZCI6bnVsbCwiSXNWaXNpYmxlIjp0cnVlLCJXaWR0aCI6MC4wLCJIZWlnaHQiOjAuMCwiQm9yZGVyU3R5bGUiOm51bGwsIlBhcmVudFN0eWxlIjpudWxsfSwiU2hhcGVTdHlsZSI6eyIkaWQiOiI0MCIsIk1hcmdpbiI6eyIkaWQiOiI0MSIsIlRvcCI6MC4wLCJMZWZ0Ijo0LjAsIlJpZ2h0Ijo0LjAsIkJvdHRvbSI6MC4wfSwiUGFkZGluZyI6eyIkaWQiOiI0MiIsIlRvcCI6MC4wLCJMZWZ0IjowLjAsIlJpZ2h0IjowLjAsIkJvdHRvbSI6MC4wfSwiQmFja2dyb3VuZCI6eyIkaWQiOiI0MyIsIkNvbG9yIjp7IiRpZCI6IjQ0IiwiQSI6MjU1LCJSIjoyMzMsIkciOjExMywiQiI6NTB9fSwiSXNWaXNpYmxlIjp0cnVlLCJXaWR0aCI6MC4wLCJIZWlnaHQiOjEwLjAsIkJvcmRlclN0eWxlIjp7IiRpZCI6IjQ1IiwiTGluZUNvbG9yIjp7IiRpZCI6IjQ2IiwiJHR5cGUiOiJOTFJFLkNvbW1vbi5Eb20uU29saWRDb2xvckJydXNoLCBOTFJFLkNvbW1vbiIsIkNvbG9yIjp7IiRpZCI6IjQ3IiwiQSI6MjU1LCJSIjoyMzQsIkciOjIyLCJCIjozMH19LCJMaW5lV2VpZ2h0IjowLjAsIkxpbmVUeXBlIjowLCJQYXJlbnRTdHlsZSI6bnVsbH0sIlBhcmVudFN0eWxlIjpudWxsfSwiVGl0bGVTdHlsZSI6eyIkaWQiOiI0OCIsIkZvbnRTZXR0aW5ncyI6eyIkaWQiOiI0OSIsIkZvbnRTaXplIjoxMSwiRm9udE5hbWUiOiJDYWxpYnJpIiwiSXNCb2xkIjpmYWxzZSwiSXNJdGFsaWMiOmZhbHNlLCJJc1VuZGVybGluZWQiOmZhbHNlLCJQYXJlbnRTdHlsZSI6bnVsbH0sIkF1dG9TaXplIjowLCJGb3JlZ3JvdW5kIjp7IiRpZCI6IjUwIiwiQ29sb3IiOnsiJGlkIjoiNTE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NTIiLCJUb3AiOjAuMCwiTGVmdCI6MC4wLCJSaWdodCI6MC4wLCJCb3R0b20iOjAuMH0sIlBhZGRpbmciOnsiJGlkIjoiNTMiLCJUb3AiOjAuMCwiTGVmdCI6MC4wLCJSaWdodCI6MC4wLCJCb3R0b20iOjAuMH0sIkJhY2tncm91bmQiOnsiJGlkIjoiNTQiLCJDb2xvciI6eyIkaWQiOiI1NSIsIkEiOjAsIlIiOjI1NSwiRyI6MjU1LCJCIjoyNTV9fSwiSXNWaXNpYmxlIjp0cnVlLCJXaWR0aCI6MC4wLCJIZWlnaHQiOjAuMCwiQm9yZGVyU3R5bGUiOnsiJGlkIjoiNTYiLCJMaW5lQ29sb3IiOm51bGwsIkxpbmVXZWlnaHQiOjAuMCwiTGluZVR5cGUiOjAsIlBhcmVudFN0eWxlIjpudWxsfSwiUGFyZW50U3R5bGUiOm51bGx9LCJEYXRlU3R5bGUiOnsiJGlkIjoiNTciLCJGb250U2V0dGluZ3MiOnsiJGlkIjoiNTgiLCJGb250U2l6ZSI6MTAsIkZvbnROYW1lIjoiQ2FsaWJyaSIsIklzQm9sZCI6ZmFsc2UsIklzSXRhbGljIjpmYWxzZSwiSXNVbmRlcmxpbmVkIjpmYWxzZSwiUGFyZW50U3R5bGUiOm51bGx9LCJBdXRvU2l6ZSI6MCwiRm9yZWdyb3VuZCI6eyIkaWQiOiI1OSIsIkNvbG9yIjp7IiRpZCI6IjY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xIiwiVG9wIjowLjAsIkxlZnQiOjAuMCwiUmlnaHQiOjAuMCwiQm90dG9tIjowLjB9LCJQYWRkaW5nIjp7IiRpZCI6IjYyIiwiVG9wIjowLjAsIkxlZnQiOjAuMCwiUmlnaHQiOjAuMCwiQm90dG9tIjowLjB9LCJCYWNrZ3JvdW5kIjp7IiRpZCI6IjYzIiwiQ29sb3IiOnsiJGlkIjoiNjQiLCJBIjowLCJSIjoyNTUsIkciOjI1NSwiQiI6MjU1fX0sIklzVmlzaWJsZSI6dHJ1ZSwiV2lkdGgiOjAuMCwiSGVpZ2h0IjowLjAsIkJvcmRlclN0eWxlIjp7IiRpZCI6IjY1IiwiTGluZUNvbG9yIjpudWxsLCJMaW5lV2VpZ2h0IjowLjAsIkxpbmVUeXBlIjowLCJQYXJlbnRTdHlsZSI6bnVsbH0sIlBhcmVudFN0eWxlIjpudWxsfSwiRGF0ZUZvcm1hdCI6eyIkaWQiOiI2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yIsIkZvcm1hdCI6MCwiSXNWaXNpYmxlIjpmYWxzZSwiTGFzdEtub3duVmlzaWJpbGl0eVN0YXRlIjpmYWxzZX0sIklzVmlzaWJsZSI6dHJ1ZSwiVmFyaWFuY2VTdHlsZSI6eyIkaWQiOiI2OCIsIlRleHRTdHlsZSI6eyIkaWQiOiI2OSIsIkZvbnRTZXR0aW5ncyI6eyIkaWQiOiI3MCIsIkZvbnRTaXplIjoxMS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AsIkciOjAsIkIiOjB9fSwiSXNWaXNpYmxlIjp0cnVlLCJXaWR0aCI6MC4wLCJIZWlnaHQiOjAuMCwiQm9yZGVyU3R5bGUiOnsiJGlkIjoiNzciLCJMaW5lQ29sb3IiOm51bGwsIkxpbmVXZWlnaHQiOjAuMCwiTGluZVR5cGUiOjAsIlBhcmVudFN0eWxlIjpudWxsfSwiUGFyZW50U3R5bGUiOm51bGx9LCJQYXJlbnRTdHlsZSI6bnVsbH0sIlBhcmVudFN0eWxlIjpudWxsfSwiSW5kZXgiOjQsIlNtYXJ0RHVyYXRpb25BY3RpdmF0ZWQiOmZhbHNlLCJEYXRlRm9ybWF0Ijp7IiRyZWYiOiI2NiJ9LCJXZWVrTnVtYmVyaW5nIjp7IiRpZCI6Ijc4IiwiRm9ybWF0IjowLCJJc1Zpc2libGUiOmZhbHNlLCJMYXN0S25vd25WaXNpYmlsaXR5U3RhdGUiOmZhbHNlfSwiQmFzZWxpbmVEYXRhIjp7IiRpZCI6Ijc5IiwiU3RhcnREYXRlIjoiMjAyNi0wMy0wMlQwMDowMDowMCIsIkVuZERhdGUiOiIyMDI3LTAyLTE2VDIzOjU5OjAwIn0sIklkIjoiNGYxNDMyMjAtMjA5OS00NzVlLWE5MmYtZmUwMjU3YWRmY2Q5IiwiSW1wb3J0SWQiOm51bGwsIlRpdGxlIjoiTSBDaG9wcGVyOiBNYW51ZmFjdHVyaW5nIHBoYXNlIChGWkopIiwiTm90ZSI6bnVsbCwiSHlwZXJsaW5rIjp7IiRpZCI6IjgwIiwiQWRkcmVzcyI6IiIsIlN1YkFkZHJlc3MiOiIifSwiSXNDaGFuZ2VkIjpmYWxzZSwiSXNOZXciOmZhbHNlfX1dLCJfbWlsZXN0b25lcyI6W10sIklkIjoiMDAwMDAwMDAtMDAwMC0wMDAwLTAwMDAtMDAwMDAwMDAwMDAwIiwiSXNTaW5nbGVJdGVtUm93Ijp0cnVlfSx7IiRpZCI6IjgxIiwiX3Rhc2tzIjpbeyIkaWQiOiI4MiIsIl9hdHRhY2hlZE1pbGVzdG9uZXMiOltdLCJUYXNrRGVmaW5pdGlvbiI6eyIkaWQiOiI4MyIsIkdyb3VwTmFtZSI6bnVsbCwiU3RhcnREYXRlIjoiMjAyNy0wMi0xN1QwMDowMDowMFoiLCJFbmREYXRlIjoiMjAyNy0wNi0yMVQyMzo1OTowMFoiLCJQZXJjZW50YWdlQ29tcGxldGUiOm51bGwsIlN0eWxlIjp7IiRpZCI6Ijg0IiwiU2hhcGUiOjEsIlNoYXBlVGhpY2tuZXNzIjow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OSIsIlRvcCI6MC4wLCJMZWZ0IjowLjAsIlJpZ2h0IjowLjAsIkJvdHRvbSI6MC4wfSwiUGFkZGluZyI6eyIkaWQiOiI5MCIsIlRvcCI6MC4wLCJMZWZ0IjowLjAsIlJpZ2h0IjowLjAsIkJvdHRvbSI6MC4wfSwiQmFja2dyb3VuZCI6eyIkaWQiOiI5MSIsIkNvbG9yIjp7IiRpZCI6IjkyIiwiQSI6ODksIlIiOjAsIkciOjAsIkIiOjB9fSwiSXNWaXNpYmxlIjp0cnVlLCJXaWR0aCI6MC4wLCJIZWlnaHQiOjAuMCwiQm9yZGVyU3R5bGUiOnsiJGlkIjoiOTMiLCJMaW5lQ29sb3IiOm51bGwsIkxpbmVXZWlnaHQiOjAuMCwiTGluZVR5cGUiOjAsIlBhcmVudFN0eWxlIjpudWxsfS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I1NSwiUiI6MjM3LCJHIjoxMjUsIkIiOjQ5fX0sIklzVmlzaWJsZSI6dHJ1ZSwiV2lkdGgiOjAuMCwiSGVpZ2h0IjowLjAsIkJvcmRlclN0eWxlIjp7IiRpZCI6IjEwMiIsIkxpbmVDb2xvciI6bnVsbCwiTGluZVdlaWdodCI6MC4wLCJMaW5lVHlwZSI6MCwiUGFyZW50U3R5bGUiOm51bGx9LCJQYXJlbnRTdHlsZSI6bnVsbH0sIkhvcml6b250YWxDb25uZWN0b3JTdHlsZSI6eyIkaWQiOiIxMDMiLCJMaW5lQ29sb3IiOnsiJGlkIjoiMTA0IiwiJHR5cGUiOiJOTFJFLkNvbW1vbi5Eb20uU29saWRDb2xvckJydXNoLCBOTFJFLkNvbW1vbiIsIkNvbG9yIjp7IiRpZCI6IjEwNSIsIkEiOjI1NSwiUiI6MCwiRyI6MCwiQiI6MH19LCJMaW5lV2VpZ2h0IjowLjAsIkxpbmVUeXBlIjowLCJQYXJlbnRTdHlsZSI6bnVsbH0sIlZlcnRpY2FsQ29ubmVjdG9yU3R5bGUiOnsiJGlkIjoiMTA2IiwiTGluZUNvbG9yIjp7IiRpZCI6IjEwNyIsIiR0eXBlIjoiTkxSRS5Db21tb24uRG9tLlNvbGlkQ29sb3JCcnVzaCwgTkxSRS5Db21tb24iLCJDb2xvciI6eyIkaWQiOiIxMD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wOSIsIlNoYXB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MTUzLCJSIjowLCJHIjowLCJCIjowfX0sIklzVmlzaWJsZSI6dHJ1ZSwiV2lkdGgiOjAuMCwiSGVpZ2h0IjowLjAsIkJvcmRlclN0eWxlIjpudWxsLCJQYXJlbnRTdHlsZSI6bnVsbH0sIk1hcmdpbiI6eyIkaWQiOiIxMTUiLCJUb3AiOjAuMCwiTGVmdCI6MC4wLCJSaWdodCI6MC4wLCJCb3R0b20iOjAuMH0sIlBhZGRpbmciOnsiJGlkIjoiMTE2IiwiVG9wIjowLjAsIkxlZnQiOjAuMCwiUmlnaHQiOjAuMCwiQm90dG9tIjowLjB9LCJCYWNrZ3JvdW5kIjpudWxsLCJJc1Zpc2libGUiOnRydWUsIldpZHRoIjowLjAsIkhlaWdodCI6MC4wLCJCb3JkZXJTdHlsZSI6bnVsbCwiUGFyZW50U3R5bGUiOm51bGx9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MjMzLCJHIjoxMTMsIkIiOjUwfX0sIklzVmlzaWJsZSI6dHJ1ZSwiV2lkdGgiOjAuMCwiSGVpZ2h0IjoxMC4wLCJCb3JkZXJTdHlsZSI6eyIkaWQiOiIxMjIiLCJMaW5lQ29sb3IiOnsiJGlkIjoiMTIzIiwiJHR5cGUiOiJOTFJFLkNvbW1vbi5Eb20uU29saWRDb2xvckJydXNoLCBOTFJFLkNvbW1vbiIsIkNvbG9yIjp7IiRpZCI6IjEyNCIsIkEiOjI1NSwiUiI6MjM0LCJHIjoyMiwiQiI6MzB9fSwiTGluZVdlaWdodCI6MC4wLCJMaW5lVHlwZSI6MCwiUGFyZW50U3R5bGUiOm51bGx9LCJQYXJlbnRTdHlsZSI6bnVsbH0sIlRpdGxlU3R5bGUiOnsiJGlkIjoiMTI1IiwiRm9udFNldHRpbmdzIjp7IiRpZCI6IjEyNiIsIkZvbnRTaXplIjoxMSwiRm9udE5hbWUiOiJDYWxpYnJpIiwiSXNCb2xkIjpmYWxzZSwiSXNJdGFsaWMiOmZhbHNlLCJJc1VuZGVybGluZWQiOmZhbHNlLCJQYXJlbnRTdHlsZSI6bnVsbH0sIkF1dG9TaXplIjowLCJGb3JlZ3JvdW5kIjp7IiRpZCI6IjEyNyIsIkNvbG9yIjp7IiRpZCI6IjEy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pZCI6IjEzMiIsIkEiOjAsIlIiOjI1NSwiRyI6MjU1LCJCIjoyNTV9fSwiSXNWaXNpYmxlIjp0cnVlLCJXaWR0aCI6MC4wLCJIZWlnaHQiOjAuMCwiQm9yZGVyU3R5bGUiOnsiJGlkIjoiMTMzIiwiTGluZUNvbG9yIjpudWxsLCJMaW5lV2VpZ2h0IjowLjAsIkxpbmVUeXBlIjowLCJQYXJlbnRTdHlsZSI6bnVsbH0sIlBhcmVudFN0eWxlIjpudWxsfSwiRGF0ZVN0eWxlIjp7IiRpZCI6IjEzNCIsIkZvbnRTZXR0aW5ncyI6eyIkaWQiOiIxMzUiLCJGb250U2l6ZSI6MTAsIkZvbnROYW1lIjoiQ2FsaWJyaSIsIklzQm9sZCI6ZmFsc2UsIklzSXRhbGljIjpmYWxzZSwiSXNVbmRlcmxpbmVkIjpmYWxzZSwiUGFyZW50U3R5bGUiOm51bGx9LCJBdXRvU2l6ZSI6MCwiRm9yZWdyb3VuZCI6eyIkaWQiOiIxMzYiLCJDb2xvciI6eyIkaWQiOiIxM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M4IiwiVG9wIjowLjAsIkxlZnQiOjAuMCwiUmlnaHQiOjAuMCwiQm90dG9tIjowLjB9LCJQYWRkaW5nIjp7IiRpZCI6IjEzOSIsIlRvcCI6MC4wLCJMZWZ0IjowLjAsIlJpZ2h0IjowLjAsIkJvdHRvbSI6MC4wfSwiQmFja2dyb3VuZCI6eyIkaWQiOiIxNDAiLCJDb2xvciI6eyIkaWQiOiIxNDEiLCJBIjowLCJSIjoyNTUsIkciOjI1NSwiQiI6MjU1fX0sIklzVmlzaWJsZSI6dHJ1ZSwiV2lkdGgiOjAuMCwiSGVpZ2h0IjowLjAsIkJvcmRlclN0eWxlIjp7IiRpZCI6IjE0MiIsIkxpbmVDb2xvciI6bnVsbCwiTGluZVdlaWdodCI6MC4wLCJMaW5lVHlwZSI6MCwiUGFyZW50U3R5bGUiOm51bGx9LCJQYXJlbnRTdHlsZSI6bnVsbH0sIkRhdGVGb3JtYXQiOnsiJGlkIjoiMTQ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CIsIkZvcm1hdCI6MCwiSXNWaXNpYmxlIjpmYWxzZSwiTGFzdEtub3duVmlzaWJpbGl0eVN0YXRlIjpmYWxzZX0sIklzVmlzaWJsZSI6dHJ1ZSwiVmFyaWFuY2VTdHlsZSI6eyIkaWQiOiIxNDUiLCJUZXh0U3R5bGUiOnsiJGlkIjoiMTQ2IiwiRm9udFNldHRpbmdzIjp7IiRpZCI6IjE0NyIsIkZvbnRTaXplIjoxMSwiRm9udE5hbWUiOiJDYWxpYnJpIiwiSXNCb2xkIjpmYWxzZSwiSXNJdGFsaWMiOmZhbHNlLCJJc1VuZGVybGluZWQiOmZhbHNlLCJQYXJlbnRTdHlsZSI6bnVsbH0sIkF1dG9TaXplIjowLCJGb3JlZ3JvdW5kIjp7IiRpZCI6IjE0OCIsIkNvbG9yIjp7IiRpZCI6IjE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TAiLCJUb3AiOjAuMCwiTGVmdCI6MC4wLCJSaWdodCI6MC4wLCJCb3R0b20iOjAuMH0sIlBhZGRpbmciOnsiJGlkIjoiMTUxIiwiVG9wIjowLjAsIkxlZnQiOjAuMCwiUmlnaHQiOjAuMCwiQm90dG9tIjowLjB9LCJCYWNrZ3JvdW5kIjp7IiRpZCI6IjE1MiIsIkNvbG9yIjp7IiRpZCI6IjE1MyIsIkEiOjAsIlIiOjAsIkciOjAsIkIiOjB9fSwiSXNWaXNpYmxlIjp0cnVlLCJXaWR0aCI6MC4wLCJIZWlnaHQiOjAuMCwiQm9yZGVyU3R5bGUiOnsiJGlkIjoiMTU0IiwiTGluZUNvbG9yIjpudWxsLCJMaW5lV2VpZ2h0IjowLjAsIkxpbmVUeXBlIjowLCJQYXJlbnRTdHlsZSI6bnVsbH0sIlBhcmVudFN0eWxlIjpudWxsfSwiUGFyZW50U3R5bGUiOm51bGx9LCJQYXJlbnRTdHlsZSI6bnVsbH0sIkluZGV4Ijo1LCJTbWFydER1cmF0aW9uQWN0aXZhdGVkIjpmYWxzZSwiRGF0ZUZvcm1hdCI6eyIkcmVmIjoiMTQzIn0sIldlZWtOdW1iZXJpbmciOnsiJGlkIjoiMTU1IiwiRm9ybWF0IjowLCJJc1Zpc2libGUiOmZhbHNlLCJMYXN0S25vd25WaXNpYmlsaXR5U3RhdGUiOmZhbHNlfSwiQmFzZWxpbmVEYXRhIjp7IiRpZCI6IjE1NiIsIlN0YXJ0RGF0ZSI6IjIwMjctMDItMTdUMDA6MDA6MDAiLCJFbmREYXRlIjoiMjAyNy0wNi0yMVQyMzo1OTowMFoifSwiSWQiOiIwZWRiYTA4Yi0zMzAxLTRhY2EtYjkwOS0wMjBjZjhlNmEwM2IiLCJJbXBvcnRJZCI6bnVsbCwiVGl0bGUiOiJNIENob3BwZXIgOiBJbnN0YWxsYXRpb24gYW5kIENvbW1pc3Npb25pbmcgcGhhc2UgKEZaSikiLCJOb3RlIjpudWxsLCJIeXBlcmxpbmsiOnsiJGlkIjoiMTU3IiwiQWRkcmVzcyI6IiIsIlN1YkFkZHJlc3MiOiIifSwiSXNDaGFuZ2VkIjpmYWxzZSwiSXNOZXciOmZhbHNlfX1dLCJfbWlsZXN0b25lcyI6W10sIklkIjoiMDAwMDAwMDAtMDAwMC0wMDAwLTAwMDAtMDAwMDAwMDAwMDAwIiwiSXNTaW5nbGVJdGVtUm93Ijp0cnVlfSx7IiRpZCI6IjE1OCIsIl90YXNrcyI6W3siJGlkIjoiMTU5IiwiX2F0dGFjaGVkTWlsZXN0b25lcyI6W10sIlRhc2tEZWZpbml0aW9uIjp7IiRpZCI6IjE2MCIsIkdyb3VwTmFtZSI6bnVsbCwiU3RhcnREYXRlIjoiMjAyNy0wNi0yMlQwMDowMDowMFoiLCJFbmREYXRlIjoiMjAyNy0wOC0xNlQyMzo1OTowMFoiLCJQZXJjZW50YWdlQ29tcGxldGUiOm51bGwsIlN0eWxlIjp7IiRpZCI6IjE2MSIsIlNoYXBlIjoxLCJTaGFwZVRoaWNrbmVzcyI6MCwiRHVyYXRpb25Gb3JtYXQiOjAsIkluY2x1ZGVOb25Xb3JraW5nRGF5c0luRHVyYXRpb24iOmZhbHNlLCJQZXJjZW50YWdlQ29tcGxldGVTdHlsZSI6eyIkaWQiOiIxNjIiLCJGb250U2V0dGluZ3MiOnsiJGlkIjoiMTYzIiwiRm9udFNpemUiOjEwLCJGb250TmFtZSI6IkNhbGlicmkiLCJJc0JvbGQiOmZhbHNlLCJJc0l0YWxpYyI6ZmFsc2UsIklzVW5kZXJsaW5lZCI6ZmFsc2UsIlBhcmVudFN0eWxlIjpudWxsfSwiQXV0b1NpemUiOjAsIkZvcmVncm91bmQiOnsiJGlkIjoiMTY0IiwiQ29sb3IiOnsiJGlkIjoiMTY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NiIsIlRvcCI6MC4wLCJMZWZ0IjowLjAsIlJpZ2h0IjowLjAsIkJvdHRvbSI6MC4wfSwiUGFkZGluZyI6eyIkaWQiOiIxNjciLCJUb3AiOjAuMCwiTGVmdCI6MC4wLCJSaWdodCI6MC4wLCJCb3R0b20iOjAuMH0sIkJhY2tncm91bmQiOnsiJGlkIjoiMTY4IiwiQ29sb3IiOnsiJGlkIjoiMTY5IiwiQSI6ODksIlIiOjAsIkciOjAsIkIiOjB9fSwiSXNWaXNpYmxlIjp0cnVlLCJXaWR0aCI6MC4wLCJIZWlnaHQiOjAuMCwiQm9yZGVyU3R5bGUiOnsiJGlkIjoiMTcwIiwiTGluZUNvbG9yIjpudWxsLCJMaW5lV2VpZ2h0IjowLjAsIkxpbmVUeXBlIjowLCJQYXJlbnRTdHlsZSI6bnVsbH0sIlBhcmVudFN0eWxlIjpudWxsfSwiRHVyYXRpb25TdHlsZSI6eyIkaWQiOiIxNzEiLCJGb250U2V0dGluZ3MiOnsiJGlkIjoiMTcyIiwiRm9udFNpemUiOjEwLCJGb250TmFtZSI6IkNhbGlicmkiLCJJc0JvbGQiOmZhbHNlLCJJc0l0YWxpYyI6ZmFsc2UsIklzVW5kZXJsaW5lZCI6ZmFsc2UsIlBhcmVudFN0eWxlIjpudWxsfSwiQXV0b1NpemUiOjAsIkZvcmVncm91bmQiOnsiJGlkIjoiMTczIiwiQ29sb3IiOnsiJGlkIjoiMTc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1IiwiVG9wIjowLjAsIkxlZnQiOjAuMCwiUmlnaHQiOjAuMCwiQm90dG9tIjowLjB9LCJQYWRkaW5nIjp7IiRpZCI6IjE3NiIsIlRvcCI6MC4wLCJMZWZ0IjowLjAsIlJpZ2h0IjowLjAsIkJvdHRvbSI6MC4wfSwiQmFja2dyb3VuZCI6eyIkaWQiOiIxNzciLCJDb2xvciI6eyIkaWQiOiIxNzgiLCJBIjoyNTUsIlIiOjIzNywiRyI6MTI1LCJCIjo0OX19LCJJc1Zpc2libGUiOnRydWUsIldpZHRoIjowLjAsIkhlaWdodCI6MC4wLCJCb3JkZXJTdHlsZSI6eyIkaWQiOiIxNzkiLCJMaW5lQ29sb3IiOm51bGwsIkxpbmVXZWlnaHQiOjAuMCwiTGluZVR5cGUiOjAsIlBhcmVudFN0eWxlIjpudWxsfSwiUGFyZW50U3R5bGUiOm51bGx9LCJIb3Jpem9udGFsQ29ubmVjdG9yU3R5bGUiOnsiJGlkIjoiMTgwIiwiTGluZUNvbG9yIjp7IiRpZCI6IjE4MSIsIiR0eXBlIjoiTkxSRS5Db21tb24uRG9tLlNvbGlkQ29sb3JCcnVzaCwgTkxSRS5Db21tb24iLCJDb2xvciI6eyIkaWQiOiIxODIiLCJBIjoyNTUsIlIiOjAsIkciOjAsIkIiOjB9fSwiTGluZVdlaWdodCI6MC4wLCJMaW5lVHlwZSI6MCwiUGFyZW50U3R5bGUiOm51bGx9LCJWZXJ0aWNhbENvbm5lY3RvclN0eWxlIjp7IiRpZCI6IjE4MyIsIkxpbmVDb2xvciI6eyIkaWQiOiIxODQiLCIkdHlwZSI6Ik5MUkUuQ29tbW9uLkRvbS5Tb2xpZENvbG9yQnJ1c2gsIE5MUkUuQ29tbW9uIiwiQ29sb3IiOnsiJGlkIjoiMTg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ODYiLCJTaGFwZVN0eWxlIjp7IiRpZCI6IjE4NyIsIk1hcmdpbiI6eyIkaWQiOiIxODgiLCJUb3AiOjAuMCwiTGVmdCI6MC4wLCJSaWdodCI6MC4wLCJCb3R0b20iOjAuMH0sIlBhZGRpbmciOnsiJGlkIjoiMTg5IiwiVG9wIjowLjAsIkxlZnQiOjAuMCwiUmlnaHQiOjAuMCwiQm90dG9tIjowLjB9LCJCYWNrZ3JvdW5kIjp7IiRpZCI6IjE5MCIsIkNvbG9yIjp7IiRpZCI6IjE5MSIsIkEiOjE1MywiUiI6MCwiRyI6MCwiQiI6MH19LCJJc1Zpc2libGUiOnRydWUsIldpZHRoIjowLjAsIkhlaWdodCI6MC4wLCJCb3JkZXJTdHlsZSI6bnVsbCwiUGFyZW50U3R5bGUiOm51bGx9LCJNYXJnaW4iOnsiJGlkIjoiMTkyIiwiVG9wIjowLjAsIkxlZnQiOjAuMCwiUmlnaHQiOjAuMCwiQm90dG9tIjowLjB9LCJQYWRkaW5nIjp7IiRpZCI6IjE5MyIsIlRvcCI6MC4wLCJMZWZ0IjowLjAsIlJpZ2h0IjowLjAsIkJvdHRvbSI6MC4wfSwiQmFja2dyb3VuZCI6bnVsbCwiSXNWaXNpYmxlIjp0cnVlLCJXaWR0aCI6MC4wLCJIZWlnaHQiOjAuMCwiQm9yZGVyU3R5bGUiOm51bGwsIlBhcmVudFN0eWxlIjpudWxsfSwiU2hhcGVTdHlsZSI6eyIkaWQiOiIxOTQiLCJNYXJnaW4iOnsiJGlkIjoiMTk1IiwiVG9wIjowLjAsIkxlZnQiOjQuMCwiUmlnaHQiOjQuMCwiQm90dG9tIjowLjB9LCJQYWRkaW5nIjp7IiRpZCI6IjE5NiIsIlRvcCI6MC4wLCJMZWZ0IjowLjAsIlJpZ2h0IjowLjAsIkJvdHRvbSI6MC4wfSwiQmFja2dyb3VuZCI6eyIkaWQiOiIxOTciLCJDb2xvciI6eyIkaWQiOiIxOTgiLCJBIjoyNTUsIlIiOjIzMywiRyI6MTEzLCJCIjo1MH19LCJJc1Zpc2libGUiOnRydWUsIldpZHRoIjowLjAsIkhlaWdodCI6MTAuMCwiQm9yZGVyU3R5bGUiOnsiJGlkIjoiMTk5IiwiTGluZUNvbG9yIjp7IiRpZCI6IjIwMCIsIiR0eXBlIjoiTkxSRS5Db21tb24uRG9tLlNvbGlkQ29sb3JCcnVzaCwgTkxSRS5Db21tb24iLCJDb2xvciI6eyIkaWQiOiIyMDEiLCJBIjoyNTUsIlIiOjIzNCwiRyI6MjIsIkIiOjMwfX0sIkxpbmVXZWlnaHQiOjAuMCwiTGluZVR5cGUiOjAsIlBhcmVudFN0eWxlIjpudWxsfSwiUGFyZW50U3R5bGUiOm51bGx9LCJUaXRsZVN0eWxlIjp7IiRpZCI6IjIwMiIsIkZvbnRTZXR0aW5ncyI6eyIkaWQiOiIyMDMiLCJGb250U2l6ZSI6MTEsIkZvbnROYW1lIjoiQ2FsaWJyaSIsIklzQm9sZCI6ZmFsc2UsIklzSXRhbGljIjpmYWxzZSwiSXNVbmRlcmxpbmVkIjpmYWxzZSwiUGFyZW50U3R5bGUiOm51bGx9LCJBdXRvU2l6ZSI6MCwiRm9yZWdyb3VuZCI6eyIkaWQiOiIyMDQiLCJDb2xvciI6eyIkaWQiOiIyMDU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jA2IiwiVG9wIjowLjAsIkxlZnQiOjAuMCwiUmlnaHQiOjAuMCwiQm90dG9tIjowLjB9LCJQYWRkaW5nIjp7IiRpZCI6IjIwNyIsIlRvcCI6MC4wLCJMZWZ0IjowLjAsIlJpZ2h0IjowLjAsIkJvdHRvbSI6MC4wfSwiQmFja2dyb3VuZCI6eyIkaWQiOiIyMDgiLCJDb2xvciI6eyIkaWQiOiIyMDkiLCJBIjowLCJSIjoyNTUsIkciOjI1NSwiQiI6MjU1fX0sIklzVmlzaWJsZSI6dHJ1ZSwiV2lkdGgiOjAuMCwiSGVpZ2h0IjowLjAsIkJvcmRlclN0eWxlIjp7IiRpZCI6IjIxMCIsIkxpbmVDb2xvciI6bnVsbCwiTGluZVdlaWdodCI6MC4wLCJMaW5lVHlwZSI6MCwiUGFyZW50U3R5bGUiOm51bGx9LCJQYXJlbnRTdHlsZSI6bnVsbH0sIkRhdGVTdHlsZSI6eyIkaWQiOiIyMTEiLCJGb250U2V0dGluZ3MiOnsiJGlkIjoiMjEyIiwiRm9udFNpemUiOjEwLCJGb250TmFtZSI6IkNhbGlicmkiLCJJc0JvbGQiOmZhbHNlLCJJc0l0YWxpYyI6ZmFsc2UsIklzVW5kZXJsaW5lZCI6ZmFsc2UsIlBhcmVudFN0eWxlIjpudWxsfSwiQXV0b1NpemUiOjAsIkZvcmVncm91bmQiOnsiJGlkIjoiMjEzIiwiQ29sb3IiOnsiJGlkIjoiMjE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Rm9ybWF0Ijp7IiRpZCI6IjIy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EiLCJGb3JtYXQiOjAsIklzVmlzaWJsZSI6ZmFsc2UsIkxhc3RLbm93blZpc2liaWxpdHlTdGF0ZSI6ZmFsc2V9LCJJc1Zpc2libGUiOnRydWUsIlZhcmlhbmNlU3R5bGUiOnsiJGlkIjoiMjIyIiwiVGV4dFN0eWxlIjp7IiRpZCI6IjIyMyIsIkZvbnRTZXR0aW5ncyI6eyIkaWQiOiIyMjQiLCJGb250U2l6ZSI6MTEsIkZvbnROYW1lIjoiQ2FsaWJyaSIsIklzQm9sZCI6ZmFsc2UsIklzSXRhbGljIjpmYWxzZSwiSXNVbmRlcmxpbmVkIjpmYWxzZSwiUGFyZW50U3R5bGUiOm51bGx9LCJBdXRvU2l6ZSI6MCwiRm9yZWdyb3VuZCI6eyIkaWQiOiIyMjUiLCJDb2xvciI6eyIkaWQiOiIyMj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3IiwiVG9wIjowLjAsIkxlZnQiOjAuMCwiUmlnaHQiOjAuMCwiQm90dG9tIjowLjB9LCJQYWRkaW5nIjp7IiRpZCI6IjIyOCIsIlRvcCI6MC4wLCJMZWZ0IjowLjAsIlJpZ2h0IjowLjAsIkJvdHRvbSI6MC4wfSwiQmFja2dyb3VuZCI6eyIkaWQiOiIyMjkiLCJDb2xvciI6eyIkaWQiOiIyMzAiLCJBIjowLCJSIjowLCJHIjowLCJCIjowfX0sIklzVmlzaWJsZSI6dHJ1ZSwiV2lkdGgiOjAuMCwiSGVpZ2h0IjowLjAsIkJvcmRlclN0eWxlIjp7IiRpZCI6IjIzMSIsIkxpbmVDb2xvciI6bnVsbCwiTGluZVdlaWdodCI6MC4wLCJMaW5lVHlwZSI6MCwiUGFyZW50U3R5bGUiOm51bGx9LCJQYXJlbnRTdHlsZSI6bnVsbH0sIlBhcmVudFN0eWxlIjpudWxsfSwiUGFyZW50U3R5bGUiOm51bGx9LCJJbmRleCI6NiwiU21hcnREdXJhdGlvbkFjdGl2YXRlZCI6ZmFsc2UsIkRhdGVGb3JtYXQiOnsiJHJlZiI6IjIyMCJ9LCJXZWVrTnVtYmVyaW5nIjp7IiRpZCI6IjIzMiIsIkZvcm1hdCI6MCwiSXNWaXNpYmxlIjpmYWxzZSwiTGFzdEtub3duVmlzaWJpbGl0eVN0YXRlIjpmYWxzZX0sIkJhc2VsaW5lRGF0YSI6eyIkaWQiOiIyMzMiLCJTdGFydERhdGUiOiIyMDI3LTA2LTIyVDAwOjAwOjAwIiwiRW5kRGF0ZSI6IjIwMjctMDgtMTZUMjM6NTk6MDAifSwiSWQiOiIzYTkxN2I1Yi0yZmM1LTQ0OWItODQwOC1lNWQ1MTVmMmEzMzQiLCJJbXBvcnRJZCI6bnVsbCwiVGl0bGUiOiJJbnRlZ3JhdGVkIENvbGQgQ29tbWlzc2lvbmluZyIsIk5vdGUiOm51bGwsIkh5cGVybGluayI6eyIkaWQiOiIyMzQiLCJBZGRyZXNzIjoiIiwiU3ViQWRkcmVzcyI6IiJ9LCJJc0NoYW5nZWQiOmZhbHNlLCJJc05ldyI6ZmFsc2V9fV0sIl9taWxlc3RvbmVzIjpbXSwiSWQiOiIwMDAwMDAwMC0wMDAwLTAwMDAtMDAwMC0wMDAwMDAwMDAwMDAiLCJJc1NpbmdsZUl0ZW1Sb3ciOnRydWV9XSwiSW5kZXgiOjMsIklkIjoiZTRlYWQxMGYtMDRjNy00Y2ZkLThmNTUtMWQwNmYzY2U0M2Y5IiwiSGVhZGVyVGV4dCI6bnVsbCwiSXNEZWZhdWx0Ijp0cnVlLCJTdHlsZSI6eyIkaWQiOiIyMzUiLCJIZWFkZXJTdHlsZSI6eyIkaWQiOiIyMzYiLCJUZXh0U3R5bGUiOnsiJGlkIjoiMjM3IiwiRm9udFNldHRpbmdzIjp7IiRpZCI6IjIzOCIsIkZvbnRTaXplIjoxMSwiRm9udE5hbWUiOiJDYWxpYnJpIiwiSXNCb2xkIjpmYWxzZSwiSXNJdGFsaWMiOmZhbHNlLCJJc1VuZGVybGluZWQiOmZhbHNlLCJQYXJlbnRTdHlsZSI6bnVsbH0sIkF1dG9TaXplIjoyLCJGb3JlZ3JvdW5kIjp7IiRpZCI6IjIzOSIsIkNvbG9yIjp7IiRpZCI6IjI0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0MSIsIlRvcCI6MC4wLCJMZWZ0IjowLjAsIlJpZ2h0IjowLjAsIkJvdHRvbSI6MC4wfSwiUGFkZGluZyI6eyIkaWQiOiIyNDIiLCJUb3AiOjAuMCwiTGVmdCI6MC4wLCJSaWdodCI6MC4wLCJCb3R0b20iOjAuMH0sIkJhY2tncm91bmQiOnsiJGlkIjoiMjQzIiwiQ29sb3IiOnsiJGlkIjoiMjQ0IiwiQSI6MjU1LCJSIjowLCJHIjowLCJCIjowfX0sIklzVmlzaWJsZSI6dHJ1ZSwiV2lkdGgiOjAuMCwiSGVpZ2h0IjowLjAsIkJvcmRlclN0eWxlIjpudWxsLCJQYXJlbnRTdHlsZSI6bnVsbH0sIlJlY3RhbmdsZVN0eWxlIjp7IiRpZCI6IjI0NSIsIk1hcmdpbiI6eyIkaWQiOiIyNDYiLCJUb3AiOjAuMCwiTGVmdCI6MC4wLCJSaWdodCI6MC4wLCJCb3R0b20iOjAuMH0sIlBhZGRpbmciOnsiJGlkIjoiMjQ3IiwiVG9wIjowLjAsIkxlZnQiOjAuMCwiUmlnaHQiOjAuMCwiQm90dG9tIjowLjB9LCJCYWNrZ3JvdW5kIjp7IiRpZCI6IjI0OCIsIkNvbG9yIjp7IiRpZCI6IjI0OSIsIkEiOjYzLCJSIjoyMzMsIkciOjExMywiQiI6NTB9fSwiSXNWaXNpYmxlIjp0cnVlLCJXaWR0aCI6MC4wLCJIZWlnaHQiOjAuMCwiQm9yZGVyU3R5bGUiOnsiJGlkIjoiMjUwIiwiTGluZUNvbG9yIjp7IiRpZCI6IjI1MSIsIiR0eXBlIjoiTkxSRS5Db21tb24uRG9tLlNvbGlkQ29sb3JCcnVzaCwgTkxSRS5Db21tb24iLCJDb2xvciI6eyIkaWQiOiIyNTIiLCJBIjoyNTUsIlIiOjI1NSwiRyI6MjU1LCJCIjoyNTV9fSwiTGluZVdlaWdodCI6MC4wLCJMaW5lVHlwZSI6MCwiUGFyZW50U3R5bGUiOm51bGx9LCJQYXJlbnRTdHlsZSI6bnVsbH0sIk1hcmdpbiI6eyIkaWQiOiIyNTMiLCJUb3AiOjAuMCwiTGVmdCI6MC4wLCJSaWdodCI6MC4wLCJCb3R0b20iOjAuMH0sIlBhZGRpbmciOnsiJGlkIjoiMjU0IiwiVG9wIjowLjAsIkxlZnQiOjAuMCwiUmlnaHQiOjAuMCwiQm90dG9tIjowLjB9LCJCYWNrZ3JvdW5kIjpudWxsLCJJc1Zpc2libGUiOnRydWUsIldpZHRoIjowLjAsIkhlaWdodCI6MC4wLCJCb3JkZXJTdHlsZSI6bnVsbCwiUGFyZW50U3R5bGUiOm51bGx9LCJCYWNrZ3JvdW5kU3R5bGUiOnsiJGlkIjoiMjU1IiwiTWFyZ2luIjp7IiRpZCI6IjI1NiIsIlRvcCI6MC4wLCJMZWZ0IjowLjAsIlJpZ2h0IjowLjAsIkJvdHRvbSI6MC4wfSwiUGFkZGluZyI6eyIkaWQiOiIyNTciLCJUb3AiOjAuMCwiTGVmdCI6MC4wLCJSaWdodCI6MC4wLCJCb3R0b20iOjAuMH0sIkJhY2tncm91bmQiOnsiJGlkIjoiMjU4IiwiQ29sb3IiOnsiJGlkIjoiMjU5IiwiQSI6NTEsIlIiOjIwMCwiRyI6MjAwLCJCIjoyMDB9fSwiSXNWaXNpYmxlIjp0cnVlLCJXaWR0aCI6MC4wLCJIZWlnaHQiOjAuMCwiQm9yZGVyU3R5bGUiOnsiJGlkIjoiMjYwIiwiTGluZUNvbG9yIjp7IiRpZCI6IjI2MSIsIiR0eXBlIjoiTkxSRS5Db21tb24uRG9tLlNvbGlkQ29sb3JCcnVzaCwgTkxSRS5Db21tb24iLCJDb2xvciI6eyIkaWQiOiIyNjIiLCJBIjoyNTUsIlIiOjIzNCwiRyI6MjIsIkIiOjMwfX0sIkxpbmVXZWlnaHQiOjAuMCwiTGluZVR5cGUiOjAsIlBhcmVudFN0eWxlIjpudWxsfSwiUGFyZW50U3R5bGUiOm51bGx9LCJNYXJnaW4iOnsiJGlkIjoiMjYzIiwiVG9wIjowLjAsIkxlZnQiOjAuMCwiUmlnaHQiOjAuMCwiQm90dG9tIjowLjB9LCJQYWRkaW5nIjp7IiRpZCI6IjI2NCIsIlRvcCI6MC4wLCJMZWZ0IjowLjAsIlJpZ2h0IjowLjAsIkJvdHRvbSI6MC4wfSwiSXNWaXNpYmxlIjp0cnVlLCJXaWR0aCI6MC4wLCJIZWlnaHQiOjAuMCwiQm9yZGVyU3R5bGUiOnsiJGlkIjoiMjY1IiwiTGluZUNvbG9yIjpudWxsLCJMaW5lV2VpZ2h0IjowLjAsIkxpbmVUeXBlIjowLCJQYXJlbnRTdHlsZSI6bnVsbH0sIlBhcmVudFN0eWxlIjpudWxsfX1dLCJJZCI6IjAwODRlNTM1LTMxNmYtNDExYi05NDAxLWIwYWRjOWY4YjNmYyIsIkluZGV4IjozLCJIZWFkZXJUZXh0IjoiTm8uIDEgLSBDcml0aWNhbCBQYXRoIE0gQ2hvcHBlciBcclxuKDAgZGF5cyBURikiLCJTdHlsZSI6eyIkaWQiOiIyNjYiLCJTdHlsZUlkIjoiOTg1MTNlMTAtNTUxYy00ZjMwLWFjMTEtYTA2OTBlOTAzMTM0IiwiSGVhZGVyU3R5bGUiOnsiJGlkIjoiMjY3IiwiVGV4dElzVmVydGljYWwiOmZhbHNlLCJUZXh0U3R5bGUiOnsiJGlkIjoiMjY4IiwiRm9udFNldHRpbmdzIjp7IiRpZCI6IjI2OSIsIkZvbnRTaXplIjoxMSwiRm9udE5hbWUiOiJDYWxpYnJpIiwiSXNCb2xkIjpmYWxzZSwiSXNJdGFsaWMiOmZhbHNlLCJJc1VuZGVybGluZWQiOmZhbHNlLCJQYXJlbnRTdHlsZSI6bnVsbH0sIkF1dG9TaXplIjoyLCJGb3JlZ3JvdW5kIjp7IiRpZCI6IjI3MCIsIkNvbG9yIjp7IiRpZCI6IjI3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3MiIsIlRvcCI6MC4wLCJMZWZ0IjowLjAsIlJpZ2h0IjowLjAsIkJvdHRvbSI6MC4wfSwiUGFkZGluZyI6eyIkaWQiOiIyNzMiLCJUb3AiOjAuMCwiTGVmdCI6MC4wLCJSaWdodCI6MC4wLCJCb3R0b20iOjAuMH0sIkJhY2tncm91bmQiOnsiJGlkIjoiMjc0IiwiQ29sb3IiOnsiJGlkIjoiMjc1IiwiQSI6MjU1LCJSIjoyNTUsIkciOjI1NSwiQiI6MjU1fX0sIklzVmlzaWJsZSI6dHJ1ZSwiV2lkdGgiOjAuMCwiSGVpZ2h0IjowLjAsIkJvcmRlclN0eWxlIjpudWxsLCJQYXJlbnRTdHlsZSI6bnVsbH0sIlJlY3RhbmdsZVN0eWxlIjp7IiRpZCI6IjI3NiIsIk1hcmdpbiI6eyIkaWQiOiIyNzciLCJUb3AiOjAuMCwiTGVmdCI6MC4wLCJSaWdodCI6MC4wLCJCb3R0b20iOjAuMH0sIlBhZGRpbmciOnsiJGlkIjoiMjc4IiwiVG9wIjowLjAsIkxlZnQiOjAuMCwiUmlnaHQiOjAuMCwiQm90dG9tIjowLjB9LCJCYWNrZ3JvdW5kIjp7IiRpZCI6IjI3OSIsIkNvbG9yIjp7IiRpZCI6IjI4MCIsIkEiOjI1NSwiUiI6MjMzLCJHIjoxMTMsIkIiOjUwfX0sIklzVmlzaWJsZSI6dHJ1ZSwiV2lkdGgiOjAuMCwiSGVpZ2h0IjowLjAsIkJvcmRlclN0eWxlIjp7IiRpZCI6IjI4MSIsIkxpbmVDb2xvciI6eyIkaWQiOiIyODIiLCIkdHlwZSI6Ik5MUkUuQ29tbW9uLkRvbS5Tb2xpZENvbG9yQnJ1c2gsIE5MUkUuQ29tbW9uIiwiQ29sb3IiOnsiJGlkIjoiMjgzIiwiQSI6MjU1LCJSIjoyNTUsIkciOjI1NSwiQiI6MjU1fX0sIkxpbmVXZWlnaHQiOjAuMCwiTGluZVR5cGUiOjAsIlBhcmVudFN0eWxlIjpudWxsfSwiUGFyZW50U3R5bGUiOm51bGx9LCJNYXJnaW4iOnsiJGlkIjoiMjg0IiwiVG9wIjowLjAsIkxlZnQiOjAuMCwiUmlnaHQiOjAuMCwiQm90dG9tIjowLjB9LCJQYWRkaW5nIjp7IiRpZCI6IjI4NSIsIlRvcCI6MC4wLCJMZWZ0IjowLjAsIlJpZ2h0IjowLjAsIkJvdHRvbSI6MC4wfSwiQmFja2dyb3VuZCI6bnVsbCwiSXNWaXNpYmxlIjp0cnVlLCJXaWR0aCI6MC4wLCJIZWlnaHQiOjAuMCwiQm9yZGVyU3R5bGUiOm51bGwsIlBhcmVudFN0eWxlIjpudWxsfSwiQmFja2dyb3VuZFN0eWxlIjp7IiRpZCI6IjI4NiIsIk1hcmdpbiI6eyIkaWQiOiIyODciLCJUb3AiOjAuMCwiTGVmdCI6MC4wLCJSaWdodCI6MC4wLCJCb3R0b20iOjAuMH0sIlBhZGRpbmciOnsiJGlkIjoiMjg4IiwiVG9wIjowLjAsIkxlZnQiOjAuMCwiUmlnaHQiOjAuMCwiQm90dG9tIjowLjB9LCJCYWNrZ3JvdW5kIjp7IiRpZCI6IjI4OSIsIkNvbG9yIjp7IiRpZCI6IjI5MCIsIkEiOjUxLCJSIjoyMDAsIkciOjIwMCwiQiI6MjAwfX0sIklzVmlzaWJsZSI6dHJ1ZSwiV2lkdGgiOjAuMCwiSGVpZ2h0IjowLjAsIkJvcmRlclN0eWxlIjp7IiRpZCI6IjI5MSIsIkxpbmVDb2xvciI6eyIkaWQiOiIyOTIiLCIkdHlwZSI6Ik5MUkUuQ29tbW9uLkRvbS5Tb2xpZENvbG9yQnJ1c2gsIE5MUkUuQ29tbW9uIiwiQ29sb3IiOnsiJGlkIjoiMjkzIiwiQSI6MjU1LCJSIjoyMzQsIkciOjIyLCJCIjozMH19LCJMaW5lV2VpZ2h0IjowLjAsIkxpbmVUeXBlIjowLCJQYXJlbnRTdHlsZSI6bnVsbH0sIlBhcmVudFN0eWxlIjpudWxsfSwiSXNBYm92ZVRpbWViYW5kIjpmYWxzZSwiU3BhY2luZyI6MywiRGVmYXVsdFN3aW1sYW5lVGFza1N0eWxlIjp7IiRpZCI6IjI5NCIsIiR0eXBlIjoiTkxSRS5Db21tb24uRG9tLlN0eWxlcy5FeHBsaWNpdFNldGFibGVUYXNrU3R5bGUsIE5MUkUuQ29tbW9uIiwiU2hhcGUiOjEsIlNoYXBlVGhpY2tuZXNzIjowLCJEdXJhdGlvbkZvcm1hdCI6MCwiSW5jbHVkZU5vbldvcmtpbmdEYXlzSW5EdXJhdGlvbiI6ZmFsc2UsIlBlcmNlbnRhZ2VDb21wbGV0ZVN0eWxlIjp7IiRpZCI6IjI5NSIsIkZvbnRTZXR0aW5ncyI6eyIkaWQiOiIyOTYiLCJGb250U2l6ZSI6MTAsIkZvbnROYW1lIjoiQ2FsaWJyaSIsIklzQm9sZCI6ZmFsc2UsIklzSXRhbGljIjpmYWxzZSwiSXNVbmRlcmxpbmVkIjpmYWxzZSwiUGFyZW50U3R5bGUiOm51bGx9LCJBdXRvU2l6ZSI6MCwiRm9yZWdyb3VuZCI6eyIkaWQiOiIyOTciLCJDb2xvciI6eyIkaWQiOiIyOT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k5IiwiVG9wIjowLjAsIkxlZnQiOjAuMCwiUmlnaHQiOjAuMCwiQm90dG9tIjowLjB9LCJQYWRkaW5nIjp7IiRpZCI6IjMwMCIsIlRvcCI6MC4wLCJMZWZ0IjowLjAsIlJpZ2h0IjowLjAsIkJvdHRvbSI6MC4wfSwiQmFja2dyb3VuZCI6eyIkaWQiOiIzMDEiLCJDb2xvciI6eyIkaWQiOiIzMDIiLCJBIjo4OSwiUiI6MCwiRyI6MCwiQiI6MH19LCJJc1Zpc2libGUiOnRydWUsIldpZHRoIjowLjAsIkhlaWdodCI6MC4wLCJCb3JkZXJTdHlsZSI6eyIkaWQiOiIzMDMiLCJMaW5lQ29sb3IiOm51bGwsIkxpbmVXZWlnaHQiOjAuMCwiTGluZVR5cGUiOjAsIlBhcmVudFN0eWxlIjpudWxsfSwiUGFyZW50U3R5bGUiOm51bGx9LCJEdXJhdGlvblN0eWxlIjp7IiRpZCI6IjMwNCIsIkZvbnRTZXR0aW5ncyI6eyIkaWQiOiIzMDUiLCJGb250U2l6ZSI6MTAsIkZvbnROYW1lIjoiQ2FsaWJyaSIsIklzQm9sZCI6ZmFsc2UsIklzSXRhbGljIjpmYWxzZSwiSXNVbmRlcmxpbmVkIjpmYWxzZSwiUGFyZW50U3R5bGUiOm51bGx9LCJBdXRvU2l6ZSI6MCwiRm9yZWdyb3VuZCI6eyIkaWQiOiIzMDYiLCJDb2xvciI6eyIkaWQiOiIzM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DgiLCJUb3AiOjAuMCwiTGVmdCI6MC4wLCJSaWdodCI6MC4wLCJCb3R0b20iOjAuMH0sIlBhZGRpbmciOnsiJGlkIjoiMzA5IiwiVG9wIjowLjAsIkxlZnQiOjAuMCwiUmlnaHQiOjAuMCwiQm90dG9tIjowLjB9LCJCYWNrZ3JvdW5kIjp7IiRpZCI6IjMxMCIsIkNvbG9yIjp7IiRpZCI6IjMxMSIsIkEiOjI1NSwiUiI6MjM3LCJHIjoxMjUsIkIiOjQ5fX0sIklzVmlzaWJsZSI6dHJ1ZSwiV2lkdGgiOjAuMCwiSGVpZ2h0IjowLjAsIkJvcmRlclN0eWxlIjp7IiRpZCI6IjMxMiIsIkxpbmVDb2xvciI6bnVsbCwiTGluZVdlaWdodCI6MC4wLCJMaW5lVHlwZSI6MCwiUGFyZW50U3R5bGUiOm51bGx9LCJQYXJlbnRTdHlsZSI6bnVsbH0sIkhvcml6b250YWxDb25uZWN0b3JTdHlsZSI6eyIkaWQiOiIzMTMiLCJMaW5lQ29sb3IiOnsiJGlkIjoiMzE0IiwiJHR5cGUiOiJOTFJFLkNvbW1vbi5Eb20uU29saWRDb2xvckJydXNoLCBOTFJFLkNvbW1vbiIsIkNvbG9yIjp7IiRpZCI6IjMxNSIsIkEiOjI1NSwiUiI6MCwiRyI6MCwiQiI6MH19LCJMaW5lV2VpZ2h0IjowLjAsIkxpbmVUeXBlIjowLCJQYXJlbnRTdHlsZSI6bnVsbH0sIlZlcnRpY2FsQ29ubmVjdG9yU3R5bGUiOnsiJGlkIjoiMzE2IiwiTGluZUNvbG9yIjp7IiRpZCI6IjMxNyIsIiR0eXBlIjoiTkxSRS5Db21tb24uRG9tLlNvbGlkQ29sb3JCcnVzaCwgTkxSRS5Db21tb24iLCJDb2xvciI6eyIkaWQiOiIzMT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MTkiLCJTaGFwZVN0eWxlIjp7IiRpZCI6IjMyMCIsIk1hcmdpbiI6eyIkaWQiOiIzMjEiLCJUb3AiOjAuMCwiTGVmdCI6MC4wLCJSaWdodCI6MC4wLCJCb3R0b20iOjAuMH0sIlBhZGRpbmciOnsiJGlkIjoiMzIyIiwiVG9wIjowLjAsIkxlZnQiOjAuMCwiUmlnaHQiOjAuMCwiQm90dG9tIjowLjB9LCJCYWNrZ3JvdW5kIjp7IiRpZCI6IjMyMyIsIkNvbG9yIjp7IiRpZCI6IjMyNCIsIkEiOjE1MywiUiI6MCwiRyI6MCwiQiI6MH19LCJJc1Zpc2libGUiOnRydWUsIldpZHRoIjowLjAsIkhlaWdodCI6MC4wLCJCb3JkZXJTdHlsZSI6eyIkaWQiOiIzMjUiLCJMaW5lQ29sb3IiOm51bGwsIkxpbmVXZWlnaHQiOjAuMCwiTGluZVR5cGUiOjAsIlBhcmVudFN0eWxlIjpudWxsfSwiUGFyZW50U3R5bGUiOm51bGx9LCJNYXJnaW4iOnsiJGlkIjoiMzI2IiwiVG9wIjowLjAsIkxlZnQiOjAuMCwiUmlnaHQiOjAuMCwiQm90dG9tIjowLjB9LCJQYWRkaW5nIjp7IiRpZCI6IjMyNyIsIlRvcCI6MC4wLCJMZWZ0IjowLjAsIlJpZ2h0IjowLjAsIkJvdHRvbSI6MC4wfSwiQmFja2dyb3VuZCI6bnVsbCwiSXNWaXNpYmxlIjp0cnVlLCJXaWR0aCI6MC4wLCJIZWlnaHQiOjAuMCwiQm9yZGVyU3R5bGUiOm51bGwsIlBhcmVudFN0eWxlIjpudWxsfSwiU2hhcGVTdHlsZSI6eyIkaWQiOiIzMjgiLCJNYXJnaW4iOnsiJGlkIjoiMzI5IiwiVG9wIjowLjAsIkxlZnQiOjQuMCwiUmlnaHQiOjQuMCwiQm90dG9tIjowLjB9LCJQYWRkaW5nIjp7IiRpZCI6IjMzMCIsIlRvcCI6MC4wLCJMZWZ0IjowLjAsIlJpZ2h0IjowLjAsIkJvdHRvbSI6MC4wfSwiQmFja2dyb3VuZCI6eyIkaWQiOiIzMzEiLCJDb2xvciI6eyIkaWQiOiIzMzIiLCJBIjoyNTUsIlIiOjIzMywiRyI6MTEzLCJCIjo1MH19LCJJc1Zpc2libGUiOnRydWUsIldpZHRoIjowLjAsIkhlaWdodCI6MTAuMCwiQm9yZGVyU3R5bGUiOnsiJGlkIjoiMzMzIiwiTGluZUNvbG9yIjp7IiRpZCI6IjMzNCIsIiR0eXBlIjoiTkxSRS5Db21tb24uRG9tLlNvbGlkQ29sb3JCcnVzaCwgTkxSRS5Db21tb24iLCJDb2xvciI6eyIkaWQiOiIzMzUiLCJBIjoyNTUsIlIiOjIzNCwiRyI6MjIsIkIiOjMwfX0sIkxpbmVXZWlnaHQiOjAuMCwiTGluZVR5cGUiOjAsIlBhcmVudFN0eWxlIjpudWxsfSwiUGFyZW50U3R5bGUiOm51bGx9LCJUaXRsZVN0eWxlIjp7IiRpZCI6IjMzNiIsIkZvbnRTZXR0aW5ncyI6eyIkaWQiOiIzMzciLCJGb250U2l6ZSI6MTEsIkZvbnROYW1lIjoiQ2FsaWJyaSIsIklzQm9sZCI6ZmFsc2UsIklzSXRhbGljIjpmYWxzZSwiSXNVbmRlcmxpbmVkIjpmYWxzZSwiUGFyZW50U3R5bGUiOm51bGx9LCJBdXRvU2l6ZSI6MCwiRm9yZWdyb3VuZCI6eyIkaWQiOiIzMzgiLCJDb2xvciI6eyIkaWQiOiIzM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wIiwiVG9wIjowLjAsIkxlZnQiOjAuMCwiUmlnaHQiOjAuMCwiQm90dG9tIjowLjB9LCJQYWRkaW5nIjp7IiRpZCI6IjM0MSIsIlRvcCI6MC4wLCJMZWZ0IjowLjAsIlJpZ2h0IjowLjAsIkJvdHRvbSI6MC4wfSwiQmFja2dyb3VuZCI6eyIkaWQiOiIzNDIiLCJDb2xvciI6eyIkaWQiOiIzNDMiLCJBIjoyNTUsIlIiOjAsIkciOjAsIkIiOjB9fSwiSXNWaXNpYmxlIjp0cnVlLCJXaWR0aCI6MC4wLCJIZWlnaHQiOjAuMCwiQm9yZGVyU3R5bGUiOnsiJGlkIjoiMzQ0IiwiTGluZUNvbG9yIjpudWxsLCJMaW5lV2VpZ2h0IjowLjAsIkxpbmVUeXBlIjowLCJQYXJlbnRTdHlsZSI6bnVsbH0sIlBhcmVudFN0eWxlIjpudWxsfSwiRGF0ZVN0eWxlIjp7IiRpZCI6IjM0NSIsIkZvbnRTZXR0aW5ncyI6eyIkaWQiOiIzNDYiLCJGb250U2l6ZSI6MTAsIkZvbnROYW1lIjoiQ2FsaWJyaSIsIklzQm9sZCI6ZmFsc2UsIklzSXRhbGljIjpmYWxzZSwiSXNVbmRlcmxpbmVkIjpmYWxzZSwiUGFyZW50U3R5bGUiOm51bGx9LCJBdXRvU2l6ZSI6MCwiRm9yZWdyb3VuZCI6eyIkaWQiOiIzNDciLCJDb2xvciI6eyIkaWQiOiIzND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Q5IiwiVG9wIjowLjAsIkxlZnQiOjAuMCwiUmlnaHQiOjAuMCwiQm90dG9tIjowLjB9LCJQYWRkaW5nIjp7IiRpZCI6IjM1MCIsIlRvcCI6MC4wLCJMZWZ0IjowLjAsIlJpZ2h0IjowLjAsIkJvdHRvbSI6MC4wfSwiQmFja2dyb3VuZCI6eyIkaWQiOiIzNTEiLCJDb2xvciI6eyIkaWQiOiIzNTIiLCJBIjoyNTUsIlIiOjE0LCJHIjo0MCwiQiI6NjV9fSwiSXNWaXNpYmxlIjp0cnVlLCJXaWR0aCI6MC4wLCJIZWlnaHQiOjAuMCwiQm9yZGVyU3R5bGUiOnsiJGlkIjoiMzUzIiwiTGluZUNvbG9yIjpudWxsLCJMaW5lV2VpZ2h0IjowLjAsIkxpbmVUeXBlIjowLCJQYXJlbnRTdHlsZSI6bnVsbH0sIlBhcmVudFN0eWxlIjpudWxsfSwiRGF0ZUZvcm1hdCI6eyIkaWQiOiIz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1IiwiRm9ybWF0IjowLCJJc1Zpc2libGUiOmZhbHNlLCJMYXN0S25vd25WaXNpYmlsaXR5U3RhdGUiOmZhbHNlfSwiSXNWaXNpYmxlIjp0cnVlLCJWYXJpYW5jZVN0eWxlIjp7IiRpZCI6IjM1NiIsIlRleHRTdHlsZSI6eyIkaWQiOiIzNTciLCJGb250U2V0dGluZ3MiOnsiJGlkIjoiMzU4IiwiRm9udFNpemUiOjExLCJGb250TmFtZSI6IkNhbGlicmkiLCJJc0JvbGQiOmZhbHNlLCJJc0l0YWxpYyI6ZmFsc2UsIklzVW5kZXJsaW5lZCI6ZmFsc2UsIlBhcmVudFN0eWxlIjpudWxsfSwiQXV0b1NpemUiOjAsIkZvcmVncm91bmQiOnsiJGlkIjoiMzU5IiwiQ29sb3IiOnsiJGlkIjoiMzY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MSIsIlRvcCI6MC4wLCJMZWZ0IjowLjAsIlJpZ2h0IjowLjAsIkJvdHRvbSI6MC4wfSwiUGFkZGluZyI6eyIkaWQiOiIzNjIiLCJUb3AiOjAuMCwiTGVmdCI6MC4wLCJSaWdodCI6MC4wLCJCb3R0b20iOjAuMH0sIkJhY2tncm91bmQiOnsiJGlkIjoiMzYzIiwiQ29sb3IiOnsiJGlkIjoiMzY0IiwiQSI6MCwiUiI6MCwiRyI6MCwiQiI6MH19LCJJc1Zpc2libGUiOnRydWUsIldpZHRoIjowLjAsIkhlaWdodCI6MC4wLCJCb3JkZXJTdHlsZSI6eyIkaWQiOiIzNjUiLCJMaW5lQ29sb3IiOm51bGwsIkxpbmVXZWlnaHQiOjAuMCwiTGluZVR5cGUiOjAsIlBhcmVudFN0eWxlIjpudWxsfSwiUGFyZW50U3R5bGUiOm51bGx9LCJQYXJlbnRTdHlsZSI6bnVsbH0sIlBhcmVudFN0eWxlIjpudWxsLCJfZXhwbGljaXRseVNldCI6eyIkaWQiOiIzNj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NjciLCJTaGFwZSI6MSwiQ29ubmVjdG9yTWFyZ2luIjp7IiRpZCI6IjM2OCIsIlRvcCI6MC4wLCJMZWZ0IjoyLjAsIlJpZ2h0IjoyLjAsIkJvdHRvbSI6MC4wfSwiQ29ubmVjdG9yU3R5bGUiOnsiJGlkIjoiMzY5IiwiTGluZUNvbG9yIjp7IiRpZCI6IjM3MCIsIiR0eXBlIjoiTkxSRS5Db21tb24uRG9tLlNvbGlkQ29sb3JCcnVzaCwgTkxSRS5Db21tb24iLCJDb2xvciI6eyIkaWQiOiIzNzEiLCJBIjoxMjcsIlIiOjEyOCwiRyI6NTMsIkIiOjE0fX0sIkxpbmVXZWlnaHQiOjEuMCwiTGluZVR5cGUiOjAsIlBhcmVudFN0eWxlIjpudWxsfSwiSXNCZWxvd1RpbWViYW5kIjpmYWxzZSwiUG9zaXRpb25PblRhc2siOjEsIkhpZGVEYXRlIjpmYWxzZSwiU2hhcGVTaXplIjowLCJTcGFjaW5nIjowLjAsIlBhZGRpbmciOnsiJGlkIjoiMzcyIiwiVG9wIjo1LjAsIkxlZnQiOjMuMCwiUmlnaHQiOjAuMCwiQm90dG9tIjoy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TI4LCJHIjo1MywiQiI6MTR9fSwiSXNWaXNpYmxlIjp0cnVlLCJXaWR0aCI6MTIuMCwiSGVpZ2h0IjoxNC4wLCJCb3JkZXJTdHlsZSI6eyIkaWQiOiIzNzgiLCJMaW5lQ29sb3IiOnsiJGlkIjoiMzc5IiwiJHR5cGUiOiJOTFJFLkNvbW1vbi5Eb20uU29saWRDb2xvckJydXNoLCBOTFJFLkNvbW1vbiIsIkNvbG9yIjp7IiRpZCI6IjM4MCIsIkEiOjI1NSwiUiI6MjU1LCJHIjoyNTUsIkIiOjI1NX19LCJMaW5lV2VpZ2h0IjowLjAsIkxpbmVUeXBlIjowLCJQYXJlbnRTdHlsZSI6bnVsbH0sIlBhcmVudFN0eWxlIjpudWxsfSwiVGl0bGVTdHlsZSI6eyIkaWQiOiIzODEiLCJGb250U2V0dGluZ3MiOnsiJGlkIjoiMzgyIiwiRm9udFNpemUiOjExLCJGb250TmFtZSI6IkNhbGlicmkiLCJJc0JvbGQiOmZhbHN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jU1LCJSIjowLCJHIjowLCJCIjowfX0sIklzVmlzaWJsZSI6dHJ1ZSwiV2lkdGgiOjAuMCwiSGVpZ2h0IjowLjAsIkJvcmRlclN0eWxlIjp7IiRpZCI6IjM4OSIsIkxpbmVDb2xvciI6bnVsbCwiTGluZVdlaWdodCI6MC4wLCJMaW5lVHlwZSI6MCwiUGFyZW50U3R5bGUiOm51bGx9LCJQYXJlbnRTdHlsZSI6bnVsbH0sIkRhdGVTdHlsZSI6eyIkaWQiOiIzOTAiLCJGb250U2V0dGluZ3MiOnsiJGlkIjoiMzkxIiwiRm9udFNpemUiOjEwLCJGb250TmFtZSI6IkNhbGlicmkiLCJJc0JvbGQiOmZhbHNlLCJJc0l0YWxpYyI6ZmFsc2UsIklzVW5kZXJsaW5lZCI6ZmFsc2UsIlBhcmVudFN0eWxlIjpudWxsfSwiQXV0b1NpemUiOjAsIkZvcmVncm91bmQiOnsiJGlkIjoiMzkyIiwiQ29sb3IiOnsiJGlkIjoiMzk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GlkIjoiMzk3IiwiQSI6MjU1LCJSIjoxNCwiRyI6NDAsIkIiOjY1fX0sIklzVmlzaWJsZSI6dHJ1ZSwiV2lkdGgiOjAuMCwiSGVpZ2h0IjowLjAsIkJvcmRlclN0eWxlIjp7IiRpZCI6IjM5OCIsIkxpbmVDb2xvciI6bnVsbCwiTGluZVdlaWdodCI6MC4wLCJMaW5lVHlwZSI6MCwiUGFyZW50U3R5bGUiOm51bGx9LCJQYXJlbnRTdHlsZSI6bnVsbH0sIkRhdGVGb3JtYXQiOnsiJGlkIjoiMz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wMCIsIkZvcm1hdCI6MCwiSXNWaXNpYmxlIjpmYWxzZSwiTGFzdEtub3duVmlzaWJpbGl0eVN0YXRlIjpmYWxzZX0sIklzVmlzaWJsZSI6ZmFsc2UsIlZhcmlhbmNlU3R5bGUiOnsiJGlkIjoiNDAxIiwiVGV4dFN0eWxlIjp7IiRpZCI6IjQwMiIsIkZvbnRTZXR0aW5ncyI6eyIkaWQiOiI0MDMiLCJGb250U2l6ZSI6MTEsIkZvbnROYW1lIjoiQ2FsaWJyaSIsIklzQm9sZCI6ZmFsc2UsIklzSXRhbGljIjpmYWxzZSwiSXNVbmRlcmxpbmVkIjpmYWxzZSwiUGFyZW50U3R5bGUiOm51bGx9LCJBdXRvU2l6ZSI6MCwiRm9yZWdyb3VuZCI6eyIkaWQiOiI0MDQiLCJDb2xvciI6eyIkaWQiOiI0M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wLCJSIjowLCJHIjowLCJCIjowfX0sIklzVmlzaWJsZSI6ZmFsc2UsIldpZHRoIjowLjAsIkhlaWdodCI6MC4wLCJCb3JkZXJTdHlsZSI6eyIkaWQiOiI0MTAiLCJMaW5lQ29sb3IiOm51bGwsIkxpbmVXZWlnaHQiOjAuMCwiTGluZVR5cGUiOjAsIlBhcmVudFN0eWxlIjpudWxsfSwiUGFyZW50U3R5bGUiOm51bGx9LCJQYXJlbnRTdHlsZSI6bnVsbH0sIlBhcmVudFN0eWxlIjpudWxsfSwiRGVmYXVsdFN3aW1sYW5lTWlsZXN0b25lU3R5bGUiOnsiJGlkIjoiNDExIiwiVGl0bGVQb3NpdGlvbiI6IkxlZnQiLCJEYXRlUG9zaXRpb24iOiJSaWdodCIsIlZhcmlhbmNlUG9zaXRpb24iOiJSaWdodCIsIlNoYXBlVHlwZSI6MSwiU2hhcGVTaXplIjowLCJTcGFjaW5nIjo1LCJTaGFwZVN0eWxlIjp7IiRpZCI6IjQxMiIsIk1hcmdpbiI6eyIkaWQiOiI0MTMiLCJUb3AiOjAuMCwiTGVmdCI6MC4wLCJSaWdodCI6MC4wLCJCb3R0b20iOjAuMH0sIlBhZGRpbmciOnsiJGlkIjoiNDE0IiwiVG9wIjowLjAsIkxlZnQiOjAuMCwiUmlnaHQiOjAuMCwiQm90dG9tIjowLjB9LCJCYWNrZ3JvdW5kIjp7IiRpZCI6IjQxNSIsIkNvbG9yIjp7IiRpZCI6IjQxNiIsIkEiOjI1NSwiUiI6MjMzLCJHIjoxMTMsIkIiOjUwfX0sIklzVmlzaWJsZSI6dHJ1ZSwiV2lkdGgiOjEyLjAsIkhlaWdodCI6MTQuMCwiQm9yZGVyU3R5bGUiOnsiJGlkIjoiNDE3IiwiTGluZUNvbG9yIjp7IiRpZCI6IjQxOCIsIiR0eXBlIjoiTkxSRS5Db21tb24uRG9tLlNvbGlkQ29sb3JCcnVzaCwgTkxSRS5Db21tb24iLCJDb2xvciI6eyIkaWQiOiI0MTkiLCJBIjoyNTUsIlIiOjIzNCwiRyI6MjIsIkIiOjMwfX0sIkxpbmVXZWlnaHQiOjAuMCwiTGluZVR5cGUiOjAsIlBhcmVudFN0eWxlIjpudWxsfSwiUGFyZW50U3R5bGUiOm51bGx9LCJUaXRsZVN0eWxlIjp7IiRpZCI6IjQyMCIsIkZvbnRTZXR0aW5ncyI6eyIkaWQiOiI0MjEiLCJGb250U2l6ZSI6MTEsIkZvbnROYW1lIjoiQ2FsaWJyaSIsIklzQm9sZCI6ZmFsc2UsIklzSXRhbGljIjpmYWxzZSwiSXNVbmRlcmxpbmVkIjpmYWxzZSwiUGFyZW50U3R5bGUiOm51bGx9LCJBdXRvU2l6ZSI6MCwiRm9yZWdyb3VuZCI6eyIkaWQiOiI0MjIiLCJDb2xvciI6eyIkaWQiOiI0Mj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DI0IiwiVG9wIjowLjAsIkxlZnQiOjAuMCwiUmlnaHQiOjAuMCwiQm90dG9tIjowLjB9LCJQYWRkaW5nIjp7IiRpZCI6IjQyNSIsIlRvcCI6MC4wLCJMZWZ0IjowLjAsIlJpZ2h0IjowLjAsIkJvdHRvbSI6MC4wfSwiQmFja2dyb3VuZCI6eyIkaWQiOiI0MjYiLCJDb2xvciI6eyIkaWQiOiI0MjciLCJBIjoyNTUsIlIiOjAsIkciOjAsIkIiOjB9fSwiSXNWaXNpYmxlIjp0cnVlLCJXaWR0aCI6MC4wLCJIZWlnaHQiOjAuMCwiQm9yZGVyU3R5bGUiOnsiJGlkIjoiNDI4IiwiTGluZUNvbG9yIjpudWxsLCJMaW5lV2VpZ2h0IjowLjAsIkxpbmVUeXBlIjowLCJQYXJlbnRTdHlsZSI6bnVsbH0sIlBhcmVudFN0eWxlIjpudWxsfSwiRGF0ZVN0eWxlIjp7IiRpZCI6IjQyOSIsIkZvbnRTZXR0aW5ncyI6eyIkaWQiOiI0MzAiLCJGb250U2l6ZSI6MTAsIkZvbnROYW1lIjoiQ2FsaWJyaSIsIklzQm9sZCI6ZmFsc2UsIklzSXRhbGljIjpmYWxzZSwiSXNVbmRlcmxpbmVkIjpmYWxzZSwiUGFyZW50U3R5bGUiOm51bGx9LCJBdXRvU2l6ZSI6MCwiRm9yZWdyb3VuZCI6eyIkaWQiOiI0MzEiLCJDb2xvciI6eyIkaWQiOiI0Mz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DMzIiwiVG9wIjowLjAsIkxlZnQiOjAuMCwiUmlnaHQiOjAuMCwiQm90dG9tIjowLjB9LCJQYWRkaW5nIjp7IiRpZCI6IjQzNCIsIlRvcCI6MC4wLCJMZWZ0IjowLjAsIlJpZ2h0IjowLjAsIkJvdHRvbSI6MC4wfSwiQmFja2dyb3VuZCI6eyIkaWQiOiI0MzUiLCJDb2xvciI6eyIkaWQiOiI0MzYiLCJBIjoyNTUsIlIiOjE0LCJHIjo0MCwiQiI6NjV9fSwiSXNWaXNpYmxlIjp0cnVlLCJXaWR0aCI6MC4wLCJIZWlnaHQiOjAuMCwiQm9yZGVyU3R5bGUiOnsiJGlkIjoiNDM3IiwiTGluZUNvbG9yIjpudWxsLCJMaW5lV2VpZ2h0IjowLjAsIkxpbmVUeXBlIjowLCJQYXJlbnRTdHlsZSI6bnVsbH0sIlBhcmVudFN0eWxlIjpudWxsfSwiRGF0ZUZvcm1hdCI6eyIkaWQiOiI0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5IiwiRm9ybWF0IjowLCJJc1Zpc2libGUiOmZhbHNlLCJMYXN0S25vd25WaXNpYmlsaXR5U3RhdGUiOmZhbHNlfSwiSXNWaXNpYmxlIjp0cnVlLCJWYXJpYW5jZVN0eWxlIjp7IiRpZCI6IjQ0MCIsIlRleHRTdHlsZSI6eyIkaWQiOiI0NDEiLCJGb250U2V0dGluZ3MiOnsiJGlkIjoiNDQyIiwiRm9udFNpemUiOjExLCJGb250TmFtZSI6IkNhbGlicmkiLCJJc0JvbGQiOmZhbHNlLCJJc0l0YWxpYyI6ZmFsc2UsIklzVW5kZXJsaW5lZCI6ZmFsc2UsIlBhcmVudFN0eWxlIjpudWxsfSwiQXV0b1NpemUiOjAsIkZvcmVncm91bmQiOnsiJGlkIjoiNDQzIiwiQ29sb3IiOnsiJGlkIjoiNDQ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NSIsIlRvcCI6MC4wLCJMZWZ0IjowLjAsIlJpZ2h0IjowLjAsIkJvdHRvbSI6MC4wfSwiUGFkZGluZyI6eyIkaWQiOiI0NDYiLCJUb3AiOjAuMCwiTGVmdCI6MC4wLCJSaWdodCI6MC4wLCJCb3R0b20iOjAuMH0sIkJhY2tncm91bmQiOnsiJGlkIjoiNDQ3IiwiQ29sb3IiOnsiJGlkIjoiNDQ4IiwiQSI6MCwiUiI6MCwiRyI6MCwiQiI6MH19LCJJc1Zpc2libGUiOnRydWUsIldpZHRoIjowLjAsIkhlaWdodCI6MC4wLCJCb3JkZXJTdHlsZSI6eyIkaWQiOiI0NDkiLCJMaW5lQ29sb3IiOm51bGwsIkxpbmVXZWlnaHQiOjAuMCwiTGluZVR5cGUiOjAsIlBhcmVudFN0eWxlIjpudWxsfSwiUGFyZW50U3R5bGUiOm51bGx9LCJQYXJlbnRTdHlsZSI6bnVsbH0sIlBhcmVudFN0eWxlIjpudWxsfSwiRGVmYXVsdFN3aW1sYW5lQWN0aXZpdHlTdHlsZSI6eyIkaWQiOiI0NTAiLCJIZWFkZXJTdHlsZSI6eyIkaWQiOiI0NTEiLCJUZXh0U3R5bGUiOnsiJGlkIjoiNDUyIiwiRm9udFNldHRpbmdzIjp7IiRpZCI6IjQ1MyIsIkZvbnRTaXplIjoxMSwiRm9udE5hbWUiOiJDYWxpYnJpIiwiSXNCb2xkIjpmYWxzZSwiSXNJdGFsaWMiOmZhbHNlLCJJc1VuZGVybGluZWQiOmZhbHNlLCJQYXJlbnRTdHlsZSI6bnVsbH0sIkF1dG9TaXplIjoyLCJGb3JlZ3JvdW5kIjp7IiRpZCI6IjQ1NCIsIkNvbG9yIjp7IiRpZCI6IjQ1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1NiIsIlRvcCI6MC4wLCJMZWZ0IjowLjAsIlJpZ2h0IjowLjAsIkJvdHRvbSI6MC4wfSwiUGFkZGluZyI6eyIkaWQiOiI0NTciLCJUb3AiOjAuMCwiTGVmdCI6MC4wLCJSaWdodCI6MC4wLCJCb3R0b20iOjAuMH0sIkJhY2tncm91bmQiOnsiJGlkIjoiNDU4IiwiQ29sb3IiOnsiJGlkIjoiNDU5IiwiQSI6MjU1LCJSIjowLCJHIjowLCJCIjowfX0sIklzVmlzaWJsZSI6dHJ1ZSwiV2lkdGgiOjAuMCwiSGVpZ2h0IjowLjAsIkJvcmRlclN0eWxlIjpudWxsLCJQYXJlbnRTdHlsZSI6bnVsbH0sIlJlY3RhbmdsZVN0eWxlIjp7IiRpZCI6IjQ2MCIsIk1hcmdpbiI6eyIkaWQiOiI0NjEiLCJUb3AiOjAuMCwiTGVmdCI6MC4wLCJSaWdodCI6MC4wLCJCb3R0b20iOjAuMH0sIlBhZGRpbmciOnsiJGlkIjoiNDYyIiwiVG9wIjowLjAsIkxlZnQiOjAuMCwiUmlnaHQiOjAuMCwiQm90dG9tIjowLjB9LCJCYWNrZ3JvdW5kIjp7IiRpZCI6IjQ2MyIsIkNvbG9yIjp7IiRpZCI6IjQ2NCIsIkEiOjYzLCJSIjoyMzMsIkciOjExMywiQiI6NTB9fSwiSXNWaXNpYmxlIjp0cnVlLCJXaWR0aCI6MC4wLCJIZWlnaHQiOjAuMCwiQm9yZGVyU3R5bGUiOnsiJGlkIjoiNDY1IiwiTGluZUNvbG9yIjp7IiRpZCI6IjQ2NiIsIiR0eXBlIjoiTkxSRS5Db21tb24uRG9tLlNvbGlkQ29sb3JCcnVzaCwgTkxSRS5Db21tb24iLCJDb2xvciI6eyIkaWQiOiI0NjciLCJBIjoyNTUsIlIiOjI1NSwiRyI6MjU1LCJCIjoyNTV9fSwiTGluZVdlaWdodCI6MC4wLCJMaW5lVHlwZSI6MCwiUGFyZW50U3R5bGUiOm51bGx9LCJQYXJlbnRTdHlsZSI6bnVsbH0sIk1hcmdpbiI6eyIkaWQiOiI0NjgiLCJUb3AiOjAuMCwiTGVmdCI6MC4wLCJSaWdodCI6MC4wLCJCb3R0b20iOjAuMH0sIlBhZGRpbmciOnsiJGlkIjoiNDY5IiwiVG9wIjowLjAsIkxlZnQiOjAuMCwiUmlnaHQiOjAuMCwiQm90dG9tIjowLjB9LCJCYWNrZ3JvdW5kIjpudWxsLCJJc1Zpc2libGUiOnRydWUsIldpZHRoIjowLjAsIkhlaWdodCI6MC4wLCJCb3JkZXJTdHlsZSI6bnVsbCwiUGFyZW50U3R5bGUiOm51bGx9LCJCYWNrZ3JvdW5kU3R5bGUiOnsiJGlkIjoiNDcwIiwiTWFyZ2luIjp7IiRpZCI6IjQ3MSIsIlRvcCI6MC4wLCJMZWZ0IjowLjAsIlJpZ2h0IjowLjAsIkJvdHRvbSI6MC4wfSwiUGFkZGluZyI6eyIkaWQiOiI0NzIiLCJUb3AiOjAuMCwiTGVmdCI6MC4wLCJSaWdodCI6MC4wLCJCb3R0b20iOjAuMH0sIkJhY2tncm91bmQiOnsiJGlkIjoiNDczIiwiQ29sb3IiOnsiJGlkIjoiNDc0IiwiQSI6NTEsIlIiOjIwMCwiRyI6MjAwLCJCIjoyMDB9fSwiSXNWaXNpYmxlIjp0cnVlLCJXaWR0aCI6MC4wLCJIZWlnaHQiOjAuMCwiQm9yZGVyU3R5bGUiOnsiJGlkIjoiNDc1IiwiTGluZUNvbG9yIjp7IiRpZCI6IjQ3NiIsIiR0eXBlIjoiTkxSRS5Db21tb24uRG9tLlNvbGlkQ29sb3JCcnVzaCwgTkxSRS5Db21tb24iLCJDb2xvciI6eyIkaWQiOiI0NzciLCJBIjoyNTUsIlIiOjIzNCwiRyI6MjIsIkIiOjMwfX0sIkxpbmVXZWlnaHQiOjAuMCwiTGluZVR5cGUiOjAsIlBhcmVudFN0eWxlIjpudWxsfSwiUGFyZW50U3R5bGUiOm51bGx9LCJNYXJnaW4iOnsiJGlkIjoiNDc4IiwiVG9wIjowLjAsIkxlZnQiOjAuMCwiUmlnaHQiOjAuMCwiQm90dG9tIjowLjB9LCJQYWRkaW5nIjp7IiRpZCI6IjQ3OSIsIlRvcCI6MC4wLCJMZWZ0IjowLjAsIlJpZ2h0IjowLjAsIkJvdHRvbSI6MC4wfSwiSXNWaXNpYmxlIjp0cnVlLCJXaWR0aCI6MC4wLCJIZWlnaHQiOjAuMCwiQm9yZGVyU3R5bGUiOnsiJGlkIjoiNDgwIiwiTGluZUNvbG9yIjpudWxsLCJMaW5lV2VpZ2h0IjowLjAsIkxpbmVUeXBlIjowLCJQYXJlbnRTdHlsZSI6bnVsbH0sIlBhcmVudFN0eWxlIjpudWxsfSwiTWFyZ2luIjp7IiRpZCI6IjQ4MSIsIlRvcCI6MC4wLCJMZWZ0IjowLjAsIlJpZ2h0IjowLjAsIkJvdHRvbSI6MC4wfSwiUGFkZGluZyI6eyIkaWQiOiI0ODIiLCJUb3AiOjAuMCwiTGVmdCI6MC4wLCJSaWdodCI6MC4wLCJCb3R0b20iOjAuMH0sIklzVmlzaWJsZSI6dHJ1ZSwiV2lkdGgiOjAuMCwiSGVpZ2h0IjowLjAsIkJvcmRlclN0eWxlIjp7IiRpZCI6IjQ4MyIsIkxpbmVDb2xvciI6bnVsbCwiTGluZVdlaWdodCI6MC4wLCJMaW5lVHlwZSI6MCwiUGFyZW50U3R5bGUiOm51bGx9LCJQYXJlbnRTdHlsZSI6bnVsbH19LHsiJGlkIjoiNDg0IiwiX2FjdGl2aXRpZXMiOlt7IiRpZCI6IjQ4NSIsIl9yb3dzIjpbeyIkaWQiOiI0ODYiLCJfdGFza3MiOlt7IiRpZCI6IjQ4NyIsIl9hdHRhY2hlZE1pbGVzdG9uZXMiOltdLCJUYXNrRGVmaW5pdGlvbiI6eyIkaWQiOiI0ODgiLCJHcm91cE5hbWUiOm51bGwsIlN0YXJ0RGF0ZSI6IjIwMjYtMDMtMDJUMDA6MDA6MDBaIiwiRW5kRGF0ZSI6IjIwMjYtMTAtMjBUMjM6NTk6MDBaIiwiUGVyY2VudGFnZUNvbXBsZXRlIjpudWxsLCJTdHlsZSI6eyIkaWQiOiI0ODkiLCJTaGFwZSI6NCwiU2hhcGVUaGlja25lc3MiOjAsIkR1cmF0aW9uRm9ybWF0IjowLCJJbmNsdWRlTm9uV29ya2luZ0RheXNJbkR1cmF0aW9uIjpmYWxzZSwiUGVyY2VudGFnZUNvbXBsZXRlU3R5bGUiOnsiJGlkIjoiNDkwIiwiRm9udFNldHRpbmdzIjp7IiRpZCI6IjQ5MSIsIkZvbnRTaXplIjoxMCwiRm9udE5hbWUiOiJDYWxpYnJpIiwiSXNCb2xkIjpmYWxzZSwiSXNJdGFsaWMiOmZhbHNlLCJJc1VuZGVybGluZWQiOmZhbHNlLCJQYXJlbnRTdHlsZSI6bnVsbH0sIkF1dG9TaXplIjowLCJGb3JlZ3JvdW5kIjp7IiRpZCI6IjQ5MiIsIkNvbG9yIjp7IiRpZCI6IjQ5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g5LCJSIjowLCJHIjowLCJCIjowfX0sIklzVmlzaWJsZSI6dHJ1ZSwiV2lkdGgiOjAuMCwiSGVpZ2h0IjowLjAsIkJvcmRlclN0eWxlIjp7IiRpZCI6IjQ5OCIsIkxpbmVDb2xvciI6bnVsbCwiTGluZVdlaWdodCI6MC4wLCJMaW5lVHlwZSI6MCwiUGFyZW50U3R5bGUiOm51bGx9LCJQYXJlbnRTdHlsZSI6bnVsbH0sIkR1cmF0aW9u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GlkIjoiNTA2IiwiQSI6MjU1LCJSIjoyMzcsIkciOjEyNSwiQiI6NDl9fSwiSXNWaXNpYmxlIjp0cnVlLCJXaWR0aCI6MC4wLCJIZWlnaHQiOjAuMCwiQm9yZGVyU3R5bGUiOnsiJGlkIjoiNTA3IiwiTGluZUNvbG9yIjpudWxsLCJMaW5lV2VpZ2h0IjowLjAsIkxpbmVUeXBlIjowLCJQYXJlbnRTdHlsZSI6bnVsbH0sIlBhcmVudFN0eWxlIjpudWxsfSwiSG9yaXpvbnRhbENvbm5lY3RvclN0eWxlIjp7IiRpZCI6IjUwOCIsIkxpbmVDb2xvciI6eyIkaWQiOiI1MDkiLCIkdHlwZSI6Ik5MUkUuQ29tbW9uLkRvbS5Tb2xpZENvbG9yQnJ1c2gsIE5MUkUuQ29tbW9uIiwiQ29sb3IiOnsiJGlkIjoiNTEwIiwiQSI6MjU1LCJSIjowLCJHIjowLCJCIjowfX0sIkxpbmVXZWlnaHQiOjAuMCwiTGluZVR5cGUiOjAsIlBhcmVudFN0eWxlIjpudWxsfSwiVmVydGljYWxDb25uZWN0b3JTdHlsZSI6eyIkaWQiOiI1MTEiLCJMaW5lQ29sb3IiOnsiJGlkIjoiNTEyIiwiJHR5cGUiOiJOTFJFLkNvbW1vbi5Eb20uU29saWRDb2xvckJydXNoLCBOTFJFLkNvbW1vbiIsIkNvbG9yIjp7IiRpZCI6IjUxMy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UxNCIsIlNoYXBlU3R5bGUiOnsiJGlkIjoiNTE1IiwiTWFyZ2luIjp7IiRpZCI6IjUxNiIsIlRvcCI6MC4wLCJMZWZ0IjowLjAsIlJpZ2h0IjowLjAsIkJvdHRvbSI6MC4wfSwiUGFkZGluZyI6eyIkaWQiOiI1MTciLCJUb3AiOjAuMCwiTGVmdCI6MC4wLCJSaWdodCI6MC4wLCJCb3R0b20iOjAuMH0sIkJhY2tncm91bmQiOnsiJGlkIjoiNTE4IiwiQ29sb3IiOnsiJGlkIjoiNTE5IiwiQSI6MTUzLCJSIjowLCJHIjowLCJCIjowfX0sIklzVmlzaWJsZSI6dHJ1ZSwiV2lkdGgiOjAuMCwiSGVpZ2h0IjowLjAsIkJvcmRlclN0eWxlIjpudWxsLCJQYXJlbnRTdHlsZSI6bnVsbH0sIk1hcmdpbiI6eyIkaWQiOiI1MjAiLCJUb3AiOjAuMCwiTGVmdCI6MC4wLCJSaWdodCI6MC4wLCJCb3R0b20iOjAuMH0sIlBhZGRpbmciOnsiJGlkIjoiNTIxIiwiVG9wIjowLjAsIkxlZnQiOjAuMCwiUmlnaHQiOjAuMCwiQm90dG9tIjowLjB9LCJCYWNrZ3JvdW5kIjpudWxsLCJJc1Zpc2libGUiOnRydWUsIldpZHRoIjowLjAsIkhlaWdodCI6MC4wLCJCb3JkZXJTdHlsZSI6bnVsbCwiUGFyZW50U3R5bGUiOm51bGx9LCJTaGFwZVN0eWxlIjp7IiRpZCI6IjUyMiIsIk1hcmdpbiI6eyIkaWQiOiI1MjMiLCJUb3AiOjAuMCwiTGVmdCI6NC4wLCJSaWdodCI6NC4wLCJCb3R0b20iOjAuMH0sIlBhZGRpbmciOnsiJGlkIjoiNTI0IiwiVG9wIjowLjAsIkxlZnQiOjAuMCwiUmlnaHQiOjAuMCwiQm90dG9tIjowLjB9LCJCYWNrZ3JvdW5kIjp7IiRpZCI6IjUyNSIsIkNvbG9yIjp7IiRpZCI6IjUyNiIsIkEiOjI1NSwiUiI6MTYwLCJHIjo0MywiQiI6MTQ3fX0sIklzVmlzaWJsZSI6dHJ1ZSwiV2lkdGgiOjAuMCwiSGVpZ2h0IjoxMC4wLCJCb3JkZXJTdHlsZSI6eyIkaWQiOiI1MjciLCJMaW5lQ29sb3IiOnsiJGlkIjoiNTI4IiwiJHR5cGUiOiJOTFJFLkNvbW1vbi5Eb20uU29saWRDb2xvckJydXNoLCBOTFJFLkNvbW1vbiIsIkNvbG9yIjp7IiRpZCI6IjUyOSIsIkEiOjI1NSwiUiI6MjM0LCJHIjoyMiwiQiI6MzB9fSwiTGluZVdlaWdodCI6MC4wLCJMaW5lVHlwZSI6MCwiUGFyZW50U3R5bGUiOm51bGx9LCJQYXJlbnRTdHlsZSI6bnVsbH0sIlRpdGxlU3R5bGUiOnsiJGlkIjoiNTMwIiwiRm9udFNldHRpbmdzIjp7IiRpZCI6IjUzMSIsIkZvbnRTaXplIjoxMSwiRm9udE5hbWUiOiJDYWxpYnJpIiwiSXNCb2xkIjpmYWxzZSwiSXNJdGFsaWMiOmZhbHNlLCJJc1VuZGVybGluZWQiOmZhbHNlLCJQYXJlbnRTdHlsZSI6bnVsbH0sIkF1dG9TaXplIjowLCJGb3JlZ3JvdW5kIjp7IiRpZCI6IjUzMiIsIkNvbG9yIjp7IiRpZCI6IjUzM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RGF0ZVN0eWxlIjp7IiRpZCI6IjUzOSIsIkZvbnRTZXR0aW5ncyI6eyIkaWQiOiI1NDAiLCJGb250U2l6ZSI6MTAsIkZvbnROYW1lIjoiQ2FsaWJyaSIsIklzQm9sZCI6ZmFsc2UsIklzSXRhbGljIjpmYWxzZSwiSXNVbmRlcmxpbmVkIjpmYWxzZSwiUGFyZW50U3R5bGUiOm51bGx9LCJBdXRvU2l6ZSI6MCwiRm9yZWdyb3VuZCI6eyIkaWQiOiI1NDEiLCJDb2xvciI6eyIkaWQiOiI1ND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QzIiwiVG9wIjowLjAsIkxlZnQiOjAuMCwiUmlnaHQiOjAuMCwiQm90dG9tIjowLjB9LCJQYWRkaW5nIjp7IiRpZCI6IjU0NCIsIlRvcCI6MC4wLCJMZWZ0IjowLjAsIlJpZ2h0IjowLjAsIkJvdHRvbSI6MC4wfSwiQmFja2dyb3VuZCI6eyIkaWQiOiI1NDUiLCJDb2xvciI6eyIkaWQiOiI1NDYiLCJBIjowLCJSIjoyNTUsIkciOjI1NSwiQiI6MjU1fX0sIklzVmlzaWJsZSI6dHJ1ZSwiV2lkdGgiOjAuMCwiSGVpZ2h0IjowLjAsIkJvcmRlclN0eWxlIjp7IiRpZCI6IjU0NyIsIkxpbmVDb2xvciI6bnVsbCwiTGluZVdlaWdodCI6MC4wLCJMaW5lVHlwZSI6MCwiUGFyZW50U3R5bGUiOm51bGx9LCJQYXJlbnRTdHlsZSI6bnVsbH0sIkRhdGVGb3JtYXQiOnsiJGlkIjoiNTQ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OSIsIkZvcm1hdCI6MCwiSXNWaXNpYmxlIjpmYWxzZSwiTGFzdEtub3duVmlzaWJpbGl0eVN0YXRlIjpmYWxzZX0sIklzVmlzaWJsZSI6dHJ1ZSwiVmFyaWFuY2VTdHlsZSI6eyIkaWQiOiI1NTAiLCJUZXh0U3R5bGUiOnsiJGlkIjoiNTUxIiwiRm9udFNldHRpbmdzIjp7IiRpZCI6IjU1MiIsIkZvbnRTaXplIjoxMSwiRm9udE5hbWUiOiJDYWxpYnJpIiwiSXNCb2xkIjpmYWxzZSwiSXNJdGFsaWMiOmZhbHNlLCJJc1VuZGVybGluZWQiOmZhbHNlLCJQYXJlbnRTdHlsZSI6bnVsbH0sIkF1dG9TaXplIjowLCJGb3JlZ3JvdW5kIjp7IiRpZCI6IjU1MyIsIkNvbG9yIjp7IiRpZCI6IjU1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TUiLCJUb3AiOjAuMCwiTGVmdCI6MC4wLCJSaWdodCI6MC4wLCJCb3R0b20iOjAuMH0sIlBhZGRpbmciOnsiJGlkIjoiNTU2IiwiVG9wIjowLjAsIkxlZnQiOjAuMCwiUmlnaHQiOjAuMCwiQm90dG9tIjowLjB9LCJCYWNrZ3JvdW5kIjp7IiRpZCI6IjU1NyIsIkNvbG9yIjp7IiRpZCI6IjU1OCIsIkEiOjAsIlIiOjAsIkciOjAsIkIiOjB9fSwiSXNWaXNpYmxlIjp0cnVlLCJXaWR0aCI6MC4wLCJIZWlnaHQiOjAuMCwiQm9yZGVyU3R5bGUiOnsiJGlkIjoiNTU5IiwiTGluZUNvbG9yIjpudWxsLCJMaW5lV2VpZ2h0IjowLjAsIkxpbmVUeXBlIjowLCJQYXJlbnRTdHlsZSI6bnVsbH0sIlBhcmVudFN0eWxlIjpudWxsfSwiUGFyZW50U3R5bGUiOm51bGx9LCJQYXJlbnRTdHlsZSI6bnVsbH0sIkluZGV4Ijo4LCJTbWFydER1cmF0aW9uQWN0aXZhdGVkIjpmYWxzZSwiRGF0ZUZvcm1hdCI6eyIkcmVmIjoiNTQ4In0sIldlZWtOdW1iZXJpbmciOnsiJGlkIjoiNTYwIiwiRm9ybWF0IjowLCJJc1Zpc2libGUiOmZhbHNlLCJMYXN0S25vd25WaXNpYmlsaXR5U3RhdGUiOmZhbHNlfSwiQmFzZWxpbmVEYXRhIjp7IiRpZCI6IjU2MSIsIlN0YXJ0RGF0ZSI6IjIwMjYtMDMtMDJUMDA6MDA6MDAiLCJFbmREYXRlIjoiMjAyNi0xMC0yMFQyMzo1OTowMCJ9LCJJZCI6IjNhMjE5YzMxLTcwMmEtNDNkNS05Y2ZhLTU4MjVjNmRmMzYyZiIsIkltcG9ydElkIjpudWxsLCJUaXRsZSI6IkNFUDogUmVxdWlyZW1lbnQgYW5kIERlc2lnaCBwaGFzZSAoRVNTKSIsIk5vdGUiOm51bGwsIkh5cGVybGluayI6eyIkaWQiOiI1NjIiLCJBZGRyZXNzIjoiIiwiU3ViQWRkcmVzcyI6IiJ9LCJJc0NoYW5nZWQiOmZhbHNlLCJJc05ldyI6ZmFsc2V9fV0sIl9taWxlc3RvbmVzIjpbXSwiSWQiOiIwMDAwMDAwMC0wMDAwLTAwMDAtMDAwMC0wMDAwMDAwMDAwMDAiLCJJc1NpbmdsZUl0ZW1Sb3ciOnRydWV9LHsiJGlkIjoiNTYzIiwiX3Rhc2tzIjpbeyIkaWQiOiI1NjQiLCJfYXR0YWNoZWRNaWxlc3RvbmVzIjpbXSwiVGFza0RlZmluaXRpb24iOnsiJGlkIjoiNTY1IiwiR3JvdXBOYW1lIjpudWxsLCJTdGFydERhdGUiOiIyMDI2LTEwLTIxVDAwOjAwOjAwWiIsIkVuZERhdGUiOiIyMDI3LTAzLTE4VDIzOjU5OjAwWiIsIlBlcmNlbnRhZ2VDb21wbGV0ZSI6bnVsbCwiU3R5bGUiOnsiJGlkIjoiNTY2IiwiU2hhcGUiOjEsIlNoYXBlVGhpY2tuZXNzIjowLCJEdXJhdGlvbkZvcm1hdCI6MCwiSW5jbHVkZU5vbldvcmtpbmdEYXlzSW5EdXJhdGlvbiI6ZmFsc2UsIlBlcmNlbnRhZ2VDb21wbGV0ZVN0eWxlIjp7IiRpZCI6IjU2NyIsIkZvbnRTZXR0aW5ncyI6eyIkaWQiOiI1NjgiLCJGb250U2l6ZSI6MTAsIkZvbnROYW1lIjoiQ2FsaWJyaSIsIklzQm9sZCI6ZmFsc2UsIklzSXRhbGljIjpmYWxzZSwiSXNVbmRlcmxpbmVkIjpmYWxzZSwiUGFyZW50U3R5bGUiOm51bGx9LCJBdXRvU2l6ZSI6MCwiRm9yZWdyb3VuZCI6eyIkaWQiOiI1NjkiLCJDb2xvciI6eyIkaWQiOiI1Nz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aWQiOiI1NzQiLCJBIjo4OSwiUiI6MCwiRyI6MCwiQiI6MH19LCJJc1Zpc2libGUiOnRydWUsIldpZHRoIjowLjAsIkhlaWdodCI6MC4wLCJCb3JkZXJTdHlsZSI6eyIkaWQiOiI1NzUiLCJMaW5lQ29sb3IiOm51bGwsIkxpbmVXZWlnaHQiOjAuMCwiTGluZVR5cGUiOjAsIlBhcmVudFN0eWxlIjpudWxsfSwiUGFyZW50U3R5bGUiOm51bGx9LCJEdXJhdGlvblN0eWxlIjp7IiRpZCI6IjU3NiIsIkZvbnRTZXR0aW5ncyI6eyIkaWQiOiI1NzciLCJGb250U2l6ZSI6MTAsIkZvbnROYW1lIjoiQ2FsaWJyaSIsIklzQm9sZCI6ZmFsc2UsIklzSXRhbGljIjpmYWxzZSwiSXNVbmRlcmxpbmVkIjpmYWxzZSwiUGFyZW50U3R5bGUiOm51bGx9LCJBdXRvU2l6ZSI6MCwiRm9yZWdyb3VuZCI6eyIkaWQiOiI1NzgiLCJDb2xvciI6eyIkaWQiOiI1Nz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DAiLCJUb3AiOjAuMCwiTGVmdCI6MC4wLCJSaWdodCI6MC4wLCJCb3R0b20iOjAuMH0sIlBhZGRpbmciOnsiJGlkIjoiNTgxIiwiVG9wIjowLjAsIkxlZnQiOjAuMCwiUmlnaHQiOjAuMCwiQm90dG9tIjowLjB9LCJCYWNrZ3JvdW5kIjp7IiRpZCI6IjU4MiIsIkNvbG9yIjp7IiRpZCI6IjU4MyIsIkEiOjI1NSwiUiI6MjM3LCJHIjoxMjUsIkIiOjQ5fX0sIklzVmlzaWJsZSI6dHJ1ZSwiV2lkdGgiOjAuMCwiSGVpZ2h0IjowLjAsIkJvcmRlclN0eWxlIjp7IiRpZCI6IjU4NCIsIkxpbmVDb2xvciI6bnVsbCwiTGluZVdlaWdodCI6MC4wLCJMaW5lVHlwZSI6MCwiUGFyZW50U3R5bGUiOm51bGx9LCJQYXJlbnRTdHlsZSI6bnVsbH0sIkhvcml6b250YWxDb25uZWN0b3JTdHlsZSI6eyIkaWQiOiI1ODUiLCJMaW5lQ29sb3IiOnsiJGlkIjoiNTg2IiwiJHR5cGUiOiJOTFJFLkNvbW1vbi5Eb20uU29saWRDb2xvckJydXNoLCBOTFJFLkNvbW1vbiIsIkNvbG9yIjp7IiRpZCI6IjU4NyIsIkEiOjI1NSwiUiI6MCwiRyI6MCwiQiI6MH19LCJMaW5lV2VpZ2h0IjowLjAsIkxpbmVUeXBlIjowLCJQYXJlbnRTdHlsZSI6bnVsbH0sIlZlcnRpY2FsQ29ubmVjdG9yU3R5bGUiOnsiJGlkIjoiNTg4IiwiTGluZUNvbG9yIjp7IiRpZCI6IjU4OSIsIiR0eXBlIjoiTkxSRS5Db21tb24uRG9tLlNvbGlkQ29sb3JCcnVzaCwgTkxSRS5Db21tb24iLCJDb2xvciI6eyIkaWQiOiI1OT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5MSIsIlNoYXBlU3R5bGUiOnsiJGlkIjoiNTkyIiwiTWFyZ2luIjp7IiRpZCI6IjU5MyIsIlRvcCI6MC4wLCJMZWZ0IjowLjAsIlJpZ2h0IjowLjAsIkJvdHRvbSI6MC4wfSwiUGFkZGluZyI6eyIkaWQiOiI1OTQiLCJUb3AiOjAuMCwiTGVmdCI6MC4wLCJSaWdodCI6MC4wLCJCb3R0b20iOjAuMH0sIkJhY2tncm91bmQiOnsiJGlkIjoiNTk1IiwiQ29sb3IiOnsiJGlkIjoiNTk2IiwiQSI6MTUzLCJSIjowLCJHIjowLCJCIjowfX0sIklzVmlzaWJsZSI6dHJ1ZSwiV2lkdGgiOjAuMCwiSGVpZ2h0IjowLjAsIkJvcmRlclN0eWxlIjpudWxsLCJQYXJlbnRTdHlsZSI6bnVsbH0sIk1hcmdpbiI6eyIkaWQiOiI1OTciLCJUb3AiOjAuMCwiTGVmdCI6MC4wLCJSaWdodCI6MC4wLCJCb3R0b20iOjAuMH0sIlBhZGRpbmciOnsiJGlkIjoiNTk4IiwiVG9wIjowLjAsIkxlZnQiOjAuMCwiUmlnaHQiOjAuMCwiQm90dG9tIjowLjB9LCJCYWNrZ3JvdW5kIjpudWxsLCJJc1Zpc2libGUiOnRydWUsIldpZHRoIjowLjAsIkhlaWdodCI6MC4wLCJCb3JkZXJTdHlsZSI6bnVsbCwiUGFyZW50U3R5bGUiOm51bGx9LCJTaGFwZVN0eWxlIjp7IiRpZCI6IjU5OSIsIk1hcmdpbiI6eyIkaWQiOiI2MDAiLCJUb3AiOjAuMCwiTGVmdCI6NC4wLCJSaWdodCI6NC4wLCJCb3R0b20iOjAuMH0sIlBhZGRpbmciOnsiJGlkIjoiNjAxIiwiVG9wIjowLjAsIkxlZnQiOjAuMCwiUmlnaHQiOjAuMCwiQm90dG9tIjowLjB9LCJCYWNrZ3JvdW5kIjp7IiRpZCI6IjYwMiIsIkNvbG9yIjp7IiRpZCI6IjYwMyIsIkEiOjI1NSwiUiI6MTYwLCJHIjo0MywiQiI6MTQ3fX0sIklzVmlzaWJsZSI6dHJ1ZSwiV2lkdGgiOjAuMCwiSGVpZ2h0IjoxMC4wLCJCb3JkZXJTdHlsZSI6eyIkaWQiOiI2MDQiLCJMaW5lQ29sb3IiOnsiJGlkIjoiNjA1IiwiJHR5cGUiOiJOTFJFLkNvbW1vbi5Eb20uU29saWRDb2xvckJydXNoLCBOTFJFLkNvbW1vbiIsIkNvbG9yIjp7IiRpZCI6IjYwNiIsIkEiOjI1NSwiUiI6MjM0LCJHIjoyMiwiQiI6MzB9fSwiTGluZVdlaWdodCI6MC4wLCJMaW5lVHlwZSI6MCwiUGFyZW50U3R5bGUiOm51bGx9LCJQYXJlbnRTdHlsZSI6bnVsbH0sIlRpdGxlU3R5bGUiOnsiJGlkIjoiNjA3IiwiRm9udFNldHRpbmdzIjp7IiRpZCI6IjYwOCIsIkZvbnRTaXplIjoxMSwiRm9udE5hbWUiOiJDYWxpYnJpIiwiSXNCb2xkIjpmYWxzZSwiSXNJdGFsaWMiOmZhbHNlLCJJc1VuZGVybGluZWQiOmZhbHNlLCJQYXJlbnRTdHlsZSI6bnVsbH0sIkF1dG9TaXplIjowLCJGb3JlZ3JvdW5kIjp7IiRpZCI6IjYwOSIsIkNvbG9yIjp7IiRpZCI6IjYxM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VN0eWxlIjp7IiRpZCI6IjYxNiIsIkZvbnRTZXR0aW5ncyI6eyIkaWQiOiI2MTciLCJGb250U2l6ZSI6MTAsIkZvbnROYW1lIjoiQ2FsaWJyaSIsIklzQm9sZCI6ZmFsc2UsIklzSXRhbGljIjpmYWxzZSwiSXNVbmRlcmxpbmVkIjpmYWxzZSwiUGFyZW50U3R5bGUiOm51bGx9LCJBdXRvU2l6ZSI6MCwiRm9yZWdyb3VuZCI6eyIkaWQiOiI2MTgiLCJDb2xvciI6eyIkaWQiOiI2MT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wLCJSIjoyNTUsIkciOjI1NSwiQiI6MjU1fX0sIklzVmlzaWJsZSI6dHJ1ZSwiV2lkdGgiOjAuMCwiSGVpZ2h0IjowLjAsIkJvcmRlclN0eWxlIjp7IiRpZCI6IjYyNCIsIkxpbmVDb2xvciI6bnVsbCwiTGluZVdlaWdodCI6MC4wLCJMaW5lVHlwZSI6MCwiUGFyZW50U3R5bGUiOm51bGx9LCJQYXJlbnRTdHlsZSI6bnVsbH0sIkRhdGVGb3JtYXQiOnsiJGlkIjoiNjI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NiIsIkZvcm1hdCI6MCwiSXNWaXNpYmxlIjpmYWxzZSwiTGFzdEtub3duVmlzaWJpbGl0eVN0YXRlIjpmYWxzZX0sIklzVmlzaWJsZSI6dHJ1ZSwiVmFyaWFuY2VTdHlsZSI6eyIkaWQiOiI2MjciLCJUZXh0U3R5bGUiOnsiJGlkIjoiNjI4IiwiRm9udFNldHRpbmdzIjp7IiRpZCI6IjYyOSIsIkZvbnRTaXplIjoxMSwiRm9udE5hbWUiOiJDYWxpYnJpIiwiSXNCb2xkIjpmYWxzZSwiSXNJdGFsaWMiOmZhbHNlLCJJc1VuZGVybGluZWQiOmZhbHNlLCJQYXJlbnRTdHlsZSI6bnVsbH0sIkF1dG9TaXplIjowLCJGb3JlZ3JvdW5kIjp7IiRpZCI6IjYzMCIsIkNvbG9yIjp7IiRpZCI6IjYz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zIiLCJUb3AiOjAuMCwiTGVmdCI6MC4wLCJSaWdodCI6MC4wLCJCb3R0b20iOjAuMH0sIlBhZGRpbmciOnsiJGlkIjoiNjMzIiwiVG9wIjowLjAsIkxlZnQiOjAuMCwiUmlnaHQiOjAuMCwiQm90dG9tIjowLjB9LCJCYWNrZ3JvdW5kIjp7IiRpZCI6IjYzNCIsIkNvbG9yIjp7IiRpZCI6IjYzNSIsIkEiOjAsIlIiOjAsIkciOjAsIkIiOjB9fSwiSXNWaXNpYmxlIjp0cnVlLCJXaWR0aCI6MC4wLCJIZWlnaHQiOjAuMCwiQm9yZGVyU3R5bGUiOnsiJGlkIjoiNjM2IiwiTGluZUNvbG9yIjpudWxsLCJMaW5lV2VpZ2h0IjowLjAsIkxpbmVUeXBlIjowLCJQYXJlbnRTdHlsZSI6bnVsbH0sIlBhcmVudFN0eWxlIjpudWxsfSwiUGFyZW50U3R5bGUiOm51bGx9LCJQYXJlbnRTdHlsZSI6bnVsbH0sIkluZGV4Ijo5LCJTbWFydER1cmF0aW9uQWN0aXZhdGVkIjpmYWxzZSwiRGF0ZUZvcm1hdCI6eyIkcmVmIjoiNjI1In0sIldlZWtOdW1iZXJpbmciOnsiJGlkIjoiNjM3IiwiRm9ybWF0IjowLCJJc1Zpc2libGUiOmZhbHNlLCJMYXN0S25vd25WaXNpYmlsaXR5U3RhdGUiOmZhbHNlfSwiQmFzZWxpbmVEYXRhIjp7IiRpZCI6IjYzOCIsIlN0YXJ0RGF0ZSI6IjIwMjYtMTAtMjFUMDA6MDA6MDAiLCJFbmREYXRlIjoiMjAyNy0wMy0xOFQyMzo1OTowMCJ9LCJJZCI6IjdiNDFiYTJjLTQyMjctNGY4MC05MzhkLTU1YzBhZDU2NzA3YSIsIkltcG9ydElkIjpudWxsLCJUaXRsZSI6IkNFUCBhbmQgSUNTOiBJbnN0YWxsYXRpb24gYW5kIEVuZXJnaXphdGlvbiAoRVNTKSIsIk5vdGUiOm51bGwsIkh5cGVybGluayI6eyIkaWQiOiI2MzkiLCJBZGRyZXNzIjoiIiwiU3ViQWRkcmVzcyI6IiJ9LCJJc0NoYW5nZWQiOmZhbHNlLCJJc05ldyI6ZmFsc2V9fV0sIl9taWxlc3RvbmVzIjpbXSwiSWQiOiIwMDAwMDAwMC0wMDAwLTAwMDAtMDAwMC0wMDAwMDAwMDAwMDAiLCJJc1NpbmdsZUl0ZW1Sb3ciOnRydWV9LHsiJGlkIjoiNjQwIiwiX3Rhc2tzIjpbeyIkaWQiOiI2NDEiLCJfYXR0YWNoZWRNaWxlc3RvbmVzIjpbXSwiVGFza0RlZmluaXRpb24iOnsiJGlkIjoiNjQyIiwiR3JvdXBOYW1lIjpudWxsLCJTdGFydERhdGUiOiIyMDI3LTAzLTE5VDAwOjAwOjAwWiIsIkVuZERhdGUiOiIyMDI3LTA2LTIxVDIzOjU5OjAwWiIsIlBlcmNlbnRhZ2VDb21wbGV0ZSI6bnVsbCwiU3R5bGUiOnsiJGlkIjoiNjQzIiwiU2hhcGUiOjEsIlNoYXBlVGhpY2tuZXNzIjowLCJEdXJhdGlvbkZvcm1hdCI6MCwiSW5jbHVkZU5vbldvcmtpbmdEYXlzSW5EdXJhdGlvbiI6ZmFsc2UsIlBlcmNlbnRhZ2VDb21wbGV0ZVN0eWxlIjp7IiRpZCI6IjY0NCIsIkZvbnRTZXR0aW5ncyI6eyIkaWQiOiI2NDUiLCJGb250U2l6ZSI6MTAsIkZvbnROYW1lIjoiQ2FsaWJyaSIsIklzQm9sZCI6ZmFsc2UsIklzSXRhbGljIjpmYWxzZSwiSXNVbmRlcmxpbmVkIjpmYWxzZSwiUGFyZW50U3R5bGUiOm51bGx9LCJBdXRvU2l6ZSI6MCwiRm9yZWdyb3VuZCI6eyIkaWQiOiI2NDYiLCJDb2xvciI6eyIkaWQiOiI2ND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Q4IiwiVG9wIjowLjAsIkxlZnQiOjAuMCwiUmlnaHQiOjAuMCwiQm90dG9tIjowLjB9LCJQYWRkaW5nIjp7IiRpZCI6IjY0OSIsIlRvcCI6MC4wLCJMZWZ0IjowLjAsIlJpZ2h0IjowLjAsIkJvdHRvbSI6MC4wfSwiQmFja2dyb3VuZCI6eyIkaWQiOiI2NTAiLCJDb2xvciI6eyIkaWQiOiI2NTEiLCJBIjo4OSwiUiI6MCwiRyI6MCwiQiI6MH19LCJJc1Zpc2libGUiOnRydWUsIldpZHRoIjowLjAsIkhlaWdodCI6MC4wLCJCb3JkZXJTdHlsZSI6eyIkaWQiOiI2NTIiLCJMaW5lQ29sb3IiOm51bGwsIkxpbmVXZWlnaHQiOjAuMCwiTGluZVR5cGUiOjAsIlBhcmVudFN0eWxlIjpudWxsfSwiUGFyZW50U3R5bGUiOm51bGx9LCJEdXJhdGlvblN0eWxlIjp7IiRpZCI6IjY1MyIsIkZvbnRTZXR0aW5ncyI6eyIkaWQiOiI2NTQiLCJGb250U2l6ZSI6MTAsIkZvbnROYW1lIjoiQ2FsaWJyaSIsIklzQm9sZCI6ZmFsc2UsIklzSXRhbGljIjpmYWxzZSwiSXNVbmRlcmxpbmVkIjpmYWxzZSwiUGFyZW50U3R5bGUiOm51bGx9LCJBdXRvU2l6ZSI6MCwiRm9yZWdyb3VuZCI6eyIkaWQiOiI2NTUiLCJDb2xvciI6eyIkaWQiOiI2NT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NTciLCJUb3AiOjAuMCwiTGVmdCI6MC4wLCJSaWdodCI6MC4wLCJCb3R0b20iOjAuMH0sIlBhZGRpbmciOnsiJGlkIjoiNjU4IiwiVG9wIjowLjAsIkxlZnQiOjAuMCwiUmlnaHQiOjAuMCwiQm90dG9tIjowLjB9LCJCYWNrZ3JvdW5kIjp7IiRpZCI6IjY1OSIsIkNvbG9yIjp7IiRpZCI6IjY2MCIsIkEiOjI1NSwiUiI6MjM3LCJHIjoxMjUsIkIiOjQ5fX0sIklzVmlzaWJsZSI6dHJ1ZSwiV2lkdGgiOjAuMCwiSGVpZ2h0IjowLjAsIkJvcmRlclN0eWxlIjp7IiRpZCI6IjY2MSIsIkxpbmVDb2xvciI6bnVsbCwiTGluZVdlaWdodCI6MC4wLCJMaW5lVHlwZSI6MCwiUGFyZW50U3R5bGUiOm51bGx9LCJQYXJlbnRTdHlsZSI6bnVsbH0sIkhvcml6b250YWxDb25uZWN0b3JTdHlsZSI6eyIkaWQiOiI2NjIiLCJMaW5lQ29sb3IiOnsiJGlkIjoiNjYzIiwiJHR5cGUiOiJOTFJFLkNvbW1vbi5Eb20uU29saWRDb2xvckJydXNoLCBOTFJFLkNvbW1vbiIsIkNvbG9yIjp7IiRpZCI6IjY2NCIsIkEiOjI1NSwiUiI6MCwiRyI6MCwiQiI6MH19LCJMaW5lV2VpZ2h0IjowLjAsIkxpbmVUeXBlIjowLCJQYXJlbnRTdHlsZSI6bnVsbH0sIlZlcnRpY2FsQ29ubmVjdG9yU3R5bGUiOnsiJGlkIjoiNjY1IiwiTGluZUNvbG9yIjp7IiRpZCI6IjY2NiIsIiR0eXBlIjoiTkxSRS5Db21tb24uRG9tLlNvbGlkQ29sb3JCcnVzaCwgTkxSRS5Db21tb24iLCJDb2xvciI6eyIkaWQiOiI2Nj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Y2OCIsIlNoYXBlU3R5bGUiOnsiJGlkIjoiNjY5IiwiTWFyZ2luIjp7IiRpZCI6IjY3MCIsIlRvcCI6MC4wLCJMZWZ0IjowLjAsIlJpZ2h0IjowLjAsIkJvdHRvbSI6MC4wfSwiUGFkZGluZyI6eyIkaWQiOiI2NzEiLCJUb3AiOjAuMCwiTGVmdCI6MC4wLCJSaWdodCI6MC4wLCJCb3R0b20iOjAuMH0sIkJhY2tncm91bmQiOnsiJGlkIjoiNjcyIiwiQ29sb3IiOnsiJGlkIjoiNjczIiwiQSI6MTUzLCJSIjowLCJHIjowLCJCIjowfX0sIklzVmlzaWJsZSI6dHJ1ZSwiV2lkdGgiOjAuMCwiSGVpZ2h0IjowLjAsIkJvcmRlclN0eWxlIjpudWxsLCJQYXJlbnRTdHlsZSI6bnVsbH0sIk1hcmdpbiI6eyIkaWQiOiI2NzQiLCJUb3AiOjAuMCwiTGVmdCI6MC4wLCJSaWdodCI6MC4wLCJCb3R0b20iOjAuMH0sIlBhZGRpbmciOnsiJGlkIjoiNjc1IiwiVG9wIjowLjAsIkxlZnQiOjAuMCwiUmlnaHQiOjAuMCwiQm90dG9tIjowLjB9LCJCYWNrZ3JvdW5kIjpudWxsLCJJc1Zpc2libGUiOnRydWUsIldpZHRoIjowLjAsIkhlaWdodCI6MC4wLCJCb3JkZXJTdHlsZSI6bnVsbCwiUGFyZW50U3R5bGUiOm51bGx9LCJTaGFwZVN0eWxlIjp7IiRpZCI6IjY3NiIsIk1hcmdpbiI6eyIkaWQiOiI2NzciLCJUb3AiOjAuMCwiTGVmdCI6NC4wLCJSaWdodCI6NC4wLCJCb3R0b20iOjAuMH0sIlBhZGRpbmciOnsiJGlkIjoiNjc4IiwiVG9wIjowLjAsIkxlZnQiOjAuMCwiUmlnaHQiOjAuMCwiQm90dG9tIjowLjB9LCJCYWNrZ3JvdW5kIjp7IiRpZCI6IjY3OSIsIkNvbG9yIjp7IiRpZCI6IjY4MCIsIkEiOjI1NSwiUiI6MTYwLCJHIjo0MywiQiI6MTQ3fX0sIklzVmlzaWJsZSI6dHJ1ZSwiV2lkdGgiOjAuMCwiSGVpZ2h0IjoxMC4wLCJCb3JkZXJTdHlsZSI6eyIkaWQiOiI2ODEiLCJMaW5lQ29sb3IiOnsiJGlkIjoiNjgyIiwiJHR5cGUiOiJOTFJFLkNvbW1vbi5Eb20uU29saWRDb2xvckJydXNoLCBOTFJFLkNvbW1vbiIsIkNvbG9yIjp7IiRpZCI6IjY4MyIsIkEiOjI1NSwiUiI6MjM0LCJHIjoyMiwiQiI6MzB9fSwiTGluZVdlaWdodCI6MC4wLCJMaW5lVHlwZSI6MCwiUGFyZW50U3R5bGUiOm51bGx9LCJQYXJlbnRTdHlsZSI6bnVsbH0sIlRpdGxlU3R5bGUiOnsiJGlkIjoiNjg0IiwiRm9udFNldHRpbmdzIjp7IiRpZCI6IjY4NSIsIkZvbnRTaXplIjoxMSwiRm9udE5hbWUiOiJDYWxpYnJpIiwiSXNCb2xkIjpmYWxzZSwiSXNJdGFsaWMiOmZhbHNlLCJJc1VuZGVybGluZWQiOmZhbHNlLCJQYXJlbnRTdHlsZSI6bnVsbH0sIkF1dG9TaXplIjowLCJGb3JlZ3JvdW5kIjp7IiRpZCI6IjY4NiIsIkNvbG9yIjp7IiRpZCI6IjY4N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2ODgiLCJUb3AiOjAuMCwiTGVmdCI6MC4wLCJSaWdodCI6MC4wLCJCb3R0b20iOjAuMH0sIlBhZGRpbmciOnsiJGlkIjoiNjg5IiwiVG9wIjowLjAsIkxlZnQiOjAuMCwiUmlnaHQiOjAuMCwiQm90dG9tIjowLjB9LCJCYWNrZ3JvdW5kIjp7IiRpZCI6IjY5MCIsIkNvbG9yIjp7IiRpZCI6IjY5MSIsIkEiOjAsIlIiOjI1NSwiRyI6MjU1LCJCIjoyNTV9fSwiSXNWaXNpYmxlIjp0cnVlLCJXaWR0aCI6MC4wLCJIZWlnaHQiOjAuMCwiQm9yZGVyU3R5bGUiOnsiJGlkIjoiNjkyIiwiTGluZUNvbG9yIjpudWxsLCJMaW5lV2VpZ2h0IjowLjAsIkxpbmVUeXBlIjowLCJQYXJlbnRTdHlsZSI6bnVsbH0sIlBhcmVudFN0eWxlIjpudWxsfSwiRGF0ZVN0eWxlIjp7IiRpZCI6IjY5MyIsIkZvbnRTZXR0aW5ncyI6eyIkaWQiOiI2OTQiLCJGb250U2l6ZSI6MTAsIkZvbnROYW1lIjoiQ2FsaWJyaSIsIklzQm9sZCI6ZmFsc2UsIklzSXRhbGljIjpmYWxzZSwiSXNVbmRlcmxpbmVkIjpmYWxzZSwiUGFyZW50U3R5bGUiOm51bGx9LCJBdXRvU2l6ZSI6MCwiRm9yZWdyb3VuZCI6eyIkaWQiOiI2OTUiLCJDb2xvciI6eyIkaWQiOiI2O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k3IiwiVG9wIjowLjAsIkxlZnQiOjAuMCwiUmlnaHQiOjAuMCwiQm90dG9tIjowLjB9LCJQYWRkaW5nIjp7IiRpZCI6IjY5OCIsIlRvcCI6MC4wLCJMZWZ0IjowLjAsIlJpZ2h0IjowLjAsIkJvdHRvbSI6MC4wfSwiQmFja2dyb3VuZCI6eyIkaWQiOiI2OTkiLCJDb2xvciI6eyIkaWQiOiI3MDAiLCJBIjowLCJSIjoyNTUsIkciOjI1NSwiQiI6MjU1fX0sIklzVmlzaWJsZSI6dHJ1ZSwiV2lkdGgiOjAuMCwiSGVpZ2h0IjowLjAsIkJvcmRlclN0eWxlIjp7IiRpZCI6IjcwMSIsIkxpbmVDb2xvciI6bnVsbCwiTGluZVdlaWdodCI6MC4wLCJMaW5lVHlwZSI6MCwiUGFyZW50U3R5bGUiOm51bGx9LCJQYXJlbnRTdHlsZSI6bnVsbH0sIkRhdGVGb3JtYXQiOnsiJGlkIjoiNzA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MyIsIkZvcm1hdCI6MCwiSXNWaXNpYmxlIjpmYWxzZSwiTGFzdEtub3duVmlzaWJpbGl0eVN0YXRlIjpmYWxzZX0sIklzVmlzaWJsZSI6dHJ1ZSwiVmFyaWFuY2VTdHlsZSI6eyIkaWQiOiI3MDQiLCJUZXh0U3R5bGUiOnsiJGlkIjoiNzA1IiwiRm9udFNldHRpbmdzIjp7IiRpZCI6IjcwNiIsIkZvbnRTaXplIjoxMSwiRm9udE5hbWUiOiJDYWxpYnJpIiwiSXNCb2xkIjpmYWxzZSwiSXNJdGFsaWMiOmZhbHNlLCJJc1VuZGVybGluZWQiOmZhbHNlLCJQYXJlbnRTdHlsZSI6bnVsbH0sIkF1dG9TaXplIjowLCJGb3JlZ3JvdW5kIjp7IiRpZCI6IjcwNyIsIkNvbG9yIjp7IiRpZCI6Ijcw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DkiLCJUb3AiOjAuMCwiTGVmdCI6MC4wLCJSaWdodCI6MC4wLCJCb3R0b20iOjAuMH0sIlBhZGRpbmciOnsiJGlkIjoiNzEwIiwiVG9wIjowLjAsIkxlZnQiOjAuMCwiUmlnaHQiOjAuMCwiQm90dG9tIjowLjB9LCJCYWNrZ3JvdW5kIjp7IiRpZCI6IjcxMSIsIkNvbG9yIjp7IiRpZCI6IjcxMiIsIkEiOjAsIlIiOjAsIkciOjAsIkIiOjB9fSwiSXNWaXNpYmxlIjp0cnVlLCJXaWR0aCI6MC4wLCJIZWlnaHQiOjAuMCwiQm9yZGVyU3R5bGUiOnsiJGlkIjoiNzEzIiwiTGluZUNvbG9yIjpudWxsLCJMaW5lV2VpZ2h0IjowLjAsIkxpbmVUeXBlIjowLCJQYXJlbnRTdHlsZSI6bnVsbH0sIlBhcmVudFN0eWxlIjpudWxsfSwiUGFyZW50U3R5bGUiOm51bGx9LCJQYXJlbnRTdHlsZSI6bnVsbH0sIkluZGV4IjoxMCwiU21hcnREdXJhdGlvbkFjdGl2YXRlZCI6ZmFsc2UsIkRhdGVGb3JtYXQiOnsiJHJlZiI6IjcwMiJ9LCJXZWVrTnVtYmVyaW5nIjp7IiRpZCI6IjcxNCIsIkZvcm1hdCI6MCwiSXNWaXNpYmxlIjpmYWxzZSwiTGFzdEtub3duVmlzaWJpbGl0eVN0YXRlIjpmYWxzZX0sIkJhc2VsaW5lRGF0YSI6eyIkaWQiOiI3MTUiLCJTdGFydERhdGUiOiIyMDI3LTAzLTE5VDAwOjAwOjAwIiwiRW5kRGF0ZSI6IjIwMjctMDYtMjFUMjM6NTk6MDAifSwiSWQiOiJiNDQ3NDkyZi00MTQ5LTQ1ZTAtOGZmMS1lZjFjYzUwZjZkN2UiLCJJbXBvcnRJZCI6bnVsbCwiVGl0bGUiOiJEZXRlY3RvciBhbmQgVmVzc2VsOiBDb21taXNzaW9uaW5nIHBoYXNlIChGWkogJiBFU1MpIiwiTm90ZSI6bnVsbCwiSHlwZXJsaW5rIjp7IiRpZCI6IjcxNiIsIkFkZHJlc3MiOiIiLCJTdWJBZGRyZXNzIjoiIn0sIklzQ2hhbmdlZCI6ZmFsc2UsIklzTmV3IjpmYWxzZX19XSwiX21pbGVzdG9uZXMiOltdLCJJZCI6IjAwMDAwMDAwLTAwMDAtMDAwMC0wMDAwLTAwMDAwMDAwMDAwMCIsIklzU2luZ2xlSXRlbVJvdyI6dHJ1ZX0seyIkaWQiOiI3MTciLCJfdGFza3MiOltdLCJfbWlsZXN0b25lcyI6W3siJGlkIjoiNzE4IiwiSWQiOiI3MTg2MzE0Yy0xMTAxLTRjNDctODE4ZS1hNjZmYjY0MDY2ZTgiLCJJbmRleCI6MTEsIkdyb3VwSWQiOm51bGwsIlRpdGxlIjoiQmFjayBpbnRvIENQMDEgd2l0aCAwIGRheXMgZmxvYXQiLCJEYXRlVGltZSI6IjIwMjctMDYtMjFUMjM6NTk6MDAiLCJQZXJjZW50YWdlQ29tcGxldGUiOm51bGwsIk5vdGUiOm51bGwsIlN0eWxlIjp7IiRpZCI6IjcxOSIsIlRpdGxlUG9zaXRpb24iOiJMZWZ0IiwiRGF0ZVBvc2l0aW9uIjoiUmlnaHQiLCJWYXJpYW5jZVBvc2l0aW9uIjoiUmlnaHQiLCJTaGFwZVR5cGUiOjEsIlNoYXBlU2l6ZSI6MCwiU3BhY2luZyI6NSwiU2hhcGVTdHlsZSI6eyIkaWQiOiI3MjAiLCJNYXJnaW4iOnsiJGlkIjoiNzIxIiwiVG9wIjowLjAsIkxlZnQiOjAuMCwiUmlnaHQiOjAuMCwiQm90dG9tIjowLjB9LCJQYWRkaW5nIjp7IiRpZCI6IjcyMiIsIlRvcCI6MC4wLCJMZWZ0IjowLjAsIlJpZ2h0IjowLjAsIkJvdHRvbSI6MC4wfSwiQmFja2dyb3VuZCI6eyIkaWQiOiI3MjMiLCJDb2xvciI6eyIkaWQiOiI3MjQiLCJBIjoyNTUsIlIiOjE2MCwiRyI6NDMsIkIiOjE0N319LCJJc1Zpc2libGUiOnRydWUsIldpZHRoIjoxMi4wLCJIZWlnaHQiOjE0LjAsIkJvcmRlclN0eWxlIjp7IiRpZCI6IjcyNSIsIkxpbmVDb2xvciI6eyIkaWQiOiI3MjYiLCIkdHlwZSI6Ik5MUkUuQ29tbW9uLkRvbS5Tb2xpZENvbG9yQnJ1c2gsIE5MUkUuQ29tbW9uIiwiQ29sb3IiOnsiJGlkIjoiNzI3IiwiQSI6MjU1LCJSIjoyMzQsIkciOjIyLCJCIjozMH19LCJMaW5lV2VpZ2h0IjowLjAsIkxpbmVUeXBlIjowLCJQYXJlbnRTdHlsZSI6bnVsbH0sIlBhcmVudFN0eWxlIjpudWxsfSwiVGl0bGVTdHlsZSI6eyIkaWQiOiI3MjgiLCJGb250U2V0dGluZ3MiOnsiJGlkIjoiNzI5IiwiRm9udFNpemUiOjExLCJGb250TmFtZSI6IkNhbGlicmkiLCJJc0JvbGQiOmZhbHNlLCJJc0l0YWxpYyI6ZmFsc2UsIklzVW5kZXJsaW5lZCI6ZmFsc2UsIlBhcmVudFN0eWxlIjpudWxsfSwiQXV0b1NpemUiOjAsIkZvcmVncm91bmQiOnsiJGlkIjoiNzMwIiwiQ29sb3IiOnsiJGlkIjoiNzM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czMiIsIlRvcCI6MC4wLCJMZWZ0IjowLjAsIlJpZ2h0IjowLjAsIkJvdHRvbSI6MC4wfSwiUGFkZGluZyI6eyIkaWQiOiI3MzMiLCJUb3AiOjAuMCwiTGVmdCI6MC4wLCJSaWdodCI6MC4wLCJCb3R0b20iOjAuMH0sIkJhY2tncm91bmQiOnsiJGlkIjoiNzM0IiwiQ29sb3IiOnsiJGlkIjoiNzM1IiwiQSI6MjU1LCJSIjowLCJHIjowLCJCIjowfX0sIklzVmlzaWJsZSI6dHJ1ZSwiV2lkdGgiOjAuMCwiSGVpZ2h0IjowLjAsIkJvcmRlclN0eWxlIjp7IiRpZCI6IjczNiIsIkxpbmVDb2xvciI6bnVsbCwiTGluZVdlaWdodCI6MC4wLCJMaW5lVHlwZSI6MCwiUGFyZW50U3R5bGUiOm51bGx9LCJQYXJlbnRTdHlsZSI6bnVsbH0sIkRhdGVTdHlsZSI6eyIkaWQiOiI3MzciLCJGb250U2V0dGluZ3MiOnsiJGlkIjoiNzM4IiwiRm9udFNpemUiOjEwLCJGb250TmFtZSI6IkNhbGlicmkiLCJJc0JvbGQiOmZhbHNlLCJJc0l0YWxpYyI6ZmFsc2UsIklzVW5kZXJsaW5lZCI6ZmFsc2UsIlBhcmVudFN0eWxlIjpudWxsfSwiQXV0b1NpemUiOjAsIkZvcmVncm91bmQiOnsiJGlkIjoiNzM5IiwiQ29sb3IiOnsiJGlkIjoiNzQ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0MSIsIlRvcCI6MC4wLCJMZWZ0IjowLjAsIlJpZ2h0IjowLjAsIkJvdHRvbSI6MC4wfSwiUGFkZGluZyI6eyIkaWQiOiI3NDIiLCJUb3AiOjAuMCwiTGVmdCI6MC4wLCJSaWdodCI6MC4wLCJCb3R0b20iOjAuMH0sIkJhY2tncm91bmQiOnsiJGlkIjoiNzQzIiwiQ29sb3IiOnsiJGlkIjoiNzQ0IiwiQSI6MjU1LCJSIjoxNCwiRyI6NDAsIkIiOjY1fX0sIklzVmlzaWJsZSI6dHJ1ZSwiV2lkdGgiOjAuMCwiSGVpZ2h0IjowLjAsIkJvcmRlclN0eWxlIjp7IiRpZCI6Ijc0NSIsIkxpbmVDb2xvciI6bnVsbCwiTGluZVdlaWdodCI6MC4wLCJMaW5lVHlwZSI6MCwiUGFyZW50U3R5bGUiOm51bGx9LCJQYXJlbnRTdHlsZSI6bnVsbH0sIkRhdGVGb3JtYXQiOnsiJGlkIjoiNz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yIsIkZvcm1hdCI6MCwiSXNWaXNpYmxlIjpmYWxzZSwiTGFzdEtub3duVmlzaWJpbGl0eVN0YXRlIjpmYWxzZX0sIklzVmlzaWJsZSI6dHJ1ZSwiVmFyaWFuY2VTdHlsZSI6eyIkaWQiOiI3NDgiLCJUZXh0U3R5bGUiOnsiJGlkIjoiNzQ5IiwiRm9udFNldHRpbmdzIjp7IiRpZCI6Ijc1MCIsIkZvbnRTaXplIjoxMSwiRm9udE5hbWUiOiJDYWxpYnJpIiwiSXNCb2xkIjpmYWxzZSwiSXNJdGFsaWMiOmZhbHNlLCJJc1VuZGVybGluZWQiOmZhbHNlLCJQYXJlbnRTdHlsZSI6bnVsbH0sIkF1dG9TaXplIjowLCJGb3JlZ3JvdW5kIjp7IiRpZCI6Ijc1MSIsIkNvbG9yIjp7IiRpZCI6Ijc1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3NTMiLCJUb3AiOjAuMCwiTGVmdCI6MC4wLCJSaWdodCI6MC4wLCJCb3R0b20iOjAuMH0sIlBhZGRpbmciOnsiJGlkIjoiNzU0IiwiVG9wIjowLjAsIkxlZnQiOjAuMCwiUmlnaHQiOjAuMCwiQm90dG9tIjowLjB9LCJCYWNrZ3JvdW5kIjp7IiRpZCI6Ijc1NSIsIkNvbG9yIjp7IiRpZCI6Ijc1NiIsIkEiOjAsIlIiOjAsIkciOjAsIkIiOjB9fSwiSXNWaXNpYmxlIjp0cnVlLCJXaWR0aCI6MC4wLCJIZWlnaHQiOjAuMCwiQm9yZGVyU3R5bGUiOnsiJGlkIjoiNzU3IiwiTGluZUNvbG9yIjpudWxsLCJMaW5lV2VpZ2h0IjowLjAsIkxpbmVUeXBlIjowLCJQYXJlbnRTdHlsZSI6bnVsbH0sIlBhcmVudFN0eWxlIjpudWxsfSwiUGFyZW50U3R5bGUiOm51bGx9LCJQYXJlbnRTdHlsZSI6bnVsbH0sIkh5cGVybGluayI6bnVsbCwiQmFzZWxpbmVEYXRhIjp7IiRpZCI6Ijc1OCIsIkRhdGUiOiIyMDI3LTA2LTIxVDIzOjU5OjAwIn0sIkltcG9ydElkIjoiIn1dLCJJZCI6IjAwMDAwMDAwLTAwMDAtMDAwMC0wMDAwLTAwMDAwMDAwMDAwMCIsIklzU2luZ2xlSXRlbVJvdyI6dHJ1ZX1dLCJJbmRleCI6NywiSWQiOiI0Y2FmMDdjMi1hMjYyLTQ1NGUtYTFhZS0wODY5ZmVlNmFiZmMiLCJIZWFkZXJUZXh0IjpudWxsLCJJc0RlZmF1bHQiOnRydWUsIlN0eWxlIjp7IiRpZCI6Ijc1OSIsIkhlYWRlclN0eWxlIjp7IiRpZCI6Ijc2MCIsIlRleHRTdHlsZSI6eyIkaWQiOiI3NjEiLCJGb250U2V0dGluZ3MiOnsiJGlkIjoiNzYyIiwiRm9udFNpemUiOjExLCJGb250TmFtZSI6IkNhbGlicmkiLCJJc0JvbGQiOmZhbHNlLCJJc0l0YWxpYyI6ZmFsc2UsIklzVW5kZXJsaW5lZCI6ZmFsc2UsIlBhcmVudFN0eWxlIjpudWxsfSwiQXV0b1NpemUiOjIsIkZvcmVncm91bmQiOnsiJGlkIjoiNzYzIiwiQ29sb3IiOnsiJGlkIjoiNzY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Y1IiwiVG9wIjowLjAsIkxlZnQiOjAuMCwiUmlnaHQiOjAuMCwiQm90dG9tIjowLjB9LCJQYWRkaW5nIjp7IiRpZCI6Ijc2NiIsIlRvcCI6MC4wLCJMZWZ0IjowLjAsIlJpZ2h0IjowLjAsIkJvdHRvbSI6MC4wfSwiQmFja2dyb3VuZCI6eyIkaWQiOiI3NjciLCJDb2xvciI6eyIkaWQiOiI3NjgiLCJBIjoyNTUsIlIiOjAsIkciOjAsIkIiOjB9fSwiSXNWaXNpYmxlIjp0cnVlLCJXaWR0aCI6MC4wLCJIZWlnaHQiOjAuMCwiQm9yZGVyU3R5bGUiOm51bGwsIlBhcmVudFN0eWxlIjpudWxsfSwiUmVjdGFuZ2xlU3R5bGUiOnsiJGlkIjoiNzY5IiwiTWFyZ2luIjp7IiRpZCI6Ijc3MCIsIlRvcCI6MC4wLCJMZWZ0IjowLjAsIlJpZ2h0IjowLjAsIkJvdHRvbSI6MC4wfSwiUGFkZGluZyI6eyIkaWQiOiI3NzEiLCJUb3AiOjAuMCwiTGVmdCI6MC4wLCJSaWdodCI6MC4wLCJCb3R0b20iOjAuMH0sIkJhY2tncm91bmQiOnsiJGlkIjoiNzcyIiwiQ29sb3IiOnsiJGlkIjoiNzczIiwiQSI6MTI3LCJSIjoxNSwiRyI6MTU4LCJCIjoyMTN9fSwiSXNWaXNpYmxlIjp0cnVlLCJXaWR0aCI6MC4wLCJIZWlnaHQiOjAuMCwiQm9yZGVyU3R5bGUiOnsiJGlkIjoiNzc0IiwiTGluZUNvbG9yIjp7IiRpZCI6Ijc3NSIsIiR0eXBlIjoiTkxSRS5Db21tb24uRG9tLlNvbGlkQ29sb3JCcnVzaCwgTkxSRS5Db21tb24iLCJDb2xvciI6eyIkaWQiOiI3NzYiLCJBIjoyNTUsIlIiOjI1NSwiRyI6MCwiQiI6MH19LCJMaW5lV2VpZ2h0IjowLjAsIkxpbmVUeXBlIjowLCJQYXJlbnRTdHlsZSI6bnVsbH0sIlBhcmVudFN0eWxlIjpudWxsfSwiTWFyZ2luIjp7IiRpZCI6Ijc3NyIsIlRvcCI6MC4wLCJMZWZ0IjowLjAsIlJpZ2h0IjowLjAsIkJvdHRvbSI6MC4wfSwiUGFkZGluZyI6eyIkaWQiOiI3NzgiLCJUb3AiOjAuMCwiTGVmdCI6MC4wLCJSaWdodCI6MC4wLCJCb3R0b20iOjAuMH0sIkJhY2tncm91bmQiOm51bGwsIklzVmlzaWJsZSI6dHJ1ZSwiV2lkdGgiOjAuMCwiSGVpZ2h0IjowLjAsIkJvcmRlclN0eWxlIjpudWxsLCJQYXJlbnRTdHlsZSI6bnVsbH0sIkJhY2tncm91bmRTdHlsZSI6eyIkaWQiOiI3NzkiLCJNYXJnaW4iOnsiJGlkIjoiNzgwIiwiVG9wIjowLjAsIkxlZnQiOjAuMCwiUmlnaHQiOjAuMCwiQm90dG9tIjowLjB9LCJQYWRkaW5nIjp7IiRpZCI6Ijc4MSIsIlRvcCI6MC4wLCJMZWZ0IjowLjAsIlJpZ2h0IjowLjAsIkJvdHRvbSI6MC4wfSwiQmFja2dyb3VuZCI6eyIkaWQiOiI3ODIiLCJDb2xvciI6eyIkaWQiOiI3ODMiLCJBIjo1MSwiUiI6MjAwLCJHIjoyMDAsIkIiOjIwMH19LCJJc1Zpc2libGUiOnRydWUsIldpZHRoIjowLjAsIkhlaWdodCI6MC4wLCJCb3JkZXJTdHlsZSI6eyIkaWQiOiI3ODQiLCJMaW5lQ29sb3IiOnsiJGlkIjoiNzg1IiwiJHR5cGUiOiJOTFJFLkNvbW1vbi5Eb20uU29saWRDb2xvckJydXNoLCBOTFJFLkNvbW1vbiIsIkNvbG9yIjp7IiRpZCI6Ijc4NiIsIkEiOjI1NSwiUiI6MjM0LCJHIjoyMiwiQiI6MzB9fSwiTGluZVdlaWdodCI6MC4wLCJMaW5lVHlwZSI6MCwiUGFyZW50U3R5bGUiOm51bGx9LCJQYXJlbnRTdHlsZSI6bnVsbH0sIk1hcmdpbiI6eyIkaWQiOiI3ODciLCJUb3AiOjAuMCwiTGVmdCI6MC4wLCJSaWdodCI6MC4wLCJCb3R0b20iOjAuMH0sIlBhZGRpbmciOnsiJGlkIjoiNzg4IiwiVG9wIjowLjAsIkxlZnQiOjAuMCwiUmlnaHQiOjAuMCwiQm90dG9tIjowLjB9LCJJc1Zpc2libGUiOnRydWUsIldpZHRoIjowLjAsIkhlaWdodCI6MC4wLCJCb3JkZXJTdHlsZSI6eyIkaWQiOiI3ODkiLCJMaW5lQ29sb3IiOm51bGwsIkxpbmVXZWlnaHQiOjAuMCwiTGluZVR5cGUiOjAsIlBhcmVudFN0eWxlIjpudWxsfSwiUGFyZW50U3R5bGUiOm51bGx9fV0sIklkIjoiZmE0MmQ2M2QtYWFhMC00N2RmLTk2MDktNjU0NjQ5YThkMjk4IiwiSW5kZXgiOjcsIkhlYWRlclRleHQiOiJOby4gMiAtIENyaXRpY2FsIFBhdGhccigwIGRheXMgVEYpIiwiU3R5bGUiOnsiJGlkIjoiNzkwIiwiU3R5bGVJZCI6IjA3MDJkZWE4LWMxMTQtNGQ3MS1iZTQwLWNkMzA2MmM0Njk3MCIsIkhlYWRlclN0eWxlIjp7IiRpZCI6Ijc5MSIsIlRleHRJc1ZlcnRpY2FsIjpmYWxzZSwiVGV4dFN0eWxlIjp7IiRpZCI6Ijc5MiIsIkZvbnRTZXR0aW5ncyI6eyIkaWQiOiI3OTMiLCJGb250U2l6ZSI6MTEsIkZvbnROYW1lIjoiQ2FsaWJyaSIsIklzQm9sZCI6ZmFsc2UsIklzSXRhbGljIjpmYWxzZSwiSXNVbmRlcmxpbmVkIjpmYWxzZSwiUGFyZW50U3R5bGUiOm51bGx9LCJBdXRvU2l6ZSI6MiwiRm9yZWdyb3VuZCI6eyIkaWQiOiI3OTQiLCJDb2xvciI6eyIkaWQiOiI3O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3OTYiLCJUb3AiOjAuMCwiTGVmdCI6MC4wLCJSaWdodCI6MC4wLCJCb3R0b20iOjAuMH0sIlBhZGRpbmciOnsiJGlkIjoiNzk3IiwiVG9wIjowLjAsIkxlZnQiOjAuMCwiUmlnaHQiOjAuMCwiQm90dG9tIjowLjB9LCJCYWNrZ3JvdW5kIjp7IiRpZCI6Ijc5OCIsIkNvbG9yIjp7IiRpZCI6Ijc5OSIsIkEiOjI1NSwiUiI6MjU1LCJHIjoyNTUsIkIiOjI1NX19LCJJc1Zpc2libGUiOnRydWUsIldpZHRoIjowLjAsIkhlaWdodCI6MC4wLCJCb3JkZXJTdHlsZSI6bnVsbCwiUGFyZW50U3R5bGUiOm51bGx9LCJSZWN0YW5nbGVTdHlsZSI6eyIkaWQiOiI4MDAiLCJNYXJnaW4iOnsiJGlkIjoiODAxIiwiVG9wIjowLjAsIkxlZnQiOjAuMCwiUmlnaHQiOjAuMCwiQm90dG9tIjowLjB9LCJQYWRkaW5nIjp7IiRpZCI6IjgwMiIsIlRvcCI6MC4wLCJMZWZ0IjowLjAsIlJpZ2h0IjowLjAsIkJvdHRvbSI6MC4wfSwiQmFja2dyb3VuZCI6eyIkaWQiOiI4MDMiLCJDb2xvciI6eyIkaWQiOiI4MDQiLCJBIjoyNTUsIlIiOjE2MCwiRyI6NDMsIkIiOjE0N319LCJJc1Zpc2libGUiOnRydWUsIldpZHRoIjowLjAsIkhlaWdodCI6MC4wLCJCb3JkZXJTdHlsZSI6eyIkaWQiOiI4MDUiLCJMaW5lQ29sb3IiOnsiJGlkIjoiODA2IiwiJHR5cGUiOiJOTFJFLkNvbW1vbi5Eb20uU29saWRDb2xvckJydXNoLCBOTFJFLkNvbW1vbiIsIkNvbG9yIjp7IiRpZCI6IjgwNyIsIkEiOjI1NSwiUiI6MjU1LCJHIjoyNTUsIkIiOjI1NX19LCJMaW5lV2VpZ2h0IjowLjAsIkxpbmVUeXBlIjowLCJQYXJlbnRTdHlsZSI6bnVsbH0sIlBhcmVudFN0eWxlIjpudWxsfSwiTWFyZ2luIjp7IiRpZCI6IjgwOCIsIlRvcCI6MC4wLCJMZWZ0IjowLjAsIlJpZ2h0IjowLjAsIkJvdHRvbSI6MC4wfSwiUGFkZGluZyI6eyIkaWQiOiI4MDkiLCJUb3AiOjAuMCwiTGVmdCI6MC4wLCJSaWdodCI6MC4wLCJCb3R0b20iOjAuMH0sIkJhY2tncm91bmQiOm51bGwsIklzVmlzaWJsZSI6dHJ1ZSwiV2lkdGgiOjAuMCwiSGVpZ2h0IjowLjAsIkJvcmRlclN0eWxlIjpudWxsLCJQYXJlbnRTdHlsZSI6bnVsbH0sIkJhY2tncm91bmRTdHlsZSI6eyIkaWQiOiI4MTAiLCJNYXJnaW4iOnsiJGlkIjoiODExIiwiVG9wIjowLjAsIkxlZnQiOjAuMCwiUmlnaHQiOjAuMCwiQm90dG9tIjowLjB9LCJQYWRkaW5nIjp7IiRpZCI6IjgxMiIsIlRvcCI6MC4wLCJMZWZ0IjowLjAsIlJpZ2h0IjowLjAsIkJvdHRvbSI6MC4wfSwiQmFja2dyb3VuZCI6eyIkaWQiOiI4MTMiLCJDb2xvciI6eyIkaWQiOiI4MTQiLCJBIjo1MSwiUiI6MjAwLCJHIjoyMDAsIkIiOjIwMH19LCJJc1Zpc2libGUiOnRydWUsIldpZHRoIjowLjAsIkhlaWdodCI6MC4wLCJCb3JkZXJTdHlsZSI6eyIkaWQiOiI4MTUiLCJMaW5lQ29sb3IiOnsiJGlkIjoiODE2IiwiJHR5cGUiOiJOTFJFLkNvbW1vbi5Eb20uU29saWRDb2xvckJydXNoLCBOTFJFLkNvbW1vbiIsIkNvbG9yIjp7IiRpZCI6IjgxNyIsIkEiOjI1NSwiUiI6MjM0LCJHIjoyMiwiQiI6MzB9fSwiTGluZVdlaWdodCI6MC4wLCJMaW5lVHlwZSI6MCwiUGFyZW50U3R5bGUiOm51bGx9LCJQYXJlbnRTdHlsZSI6bnVsbH0sIklzQWJvdmVUaW1lYmFuZCI6ZmFsc2UsIlNwYWNpbmciOjMsIkRlZmF1bHRTd2ltbGFuZVRhc2tTdHlsZSI6eyIkaWQiOiI4MTgiLCIkdHlwZSI6Ik5MUkUuQ29tbW9uLkRvbS5TdHlsZXMuRXhwbGljaXRTZXRhYmxlVGFza1N0eWxlLCBOTFJFLkNvbW1vbiIsIlNoYXBlIjoxLCJTaGFwZVRoaWNrbmVzcyI6MCwiRHVyYXRpb25Gb3JtYXQiOjAsIkluY2x1ZGVOb25Xb3JraW5nRGF5c0luRHVyYXRpb24iOmZhbHNlLCJQZXJjZW50YWdlQ29tcGxldGVTdHlsZSI6eyIkaWQiOiI4MTkiLCJGb250U2V0dGluZ3MiOnsiJGlkIjoiODIwIiwiRm9udFNpemUiOjEwLCJGb250TmFtZSI6IkNhbGlicmkiLCJJc0JvbGQiOmZhbHNlLCJJc0l0YWxpYyI6ZmFsc2UsIklzVW5kZXJsaW5lZCI6ZmFsc2UsIlBhcmVudFN0eWxlIjpudWxsfSwiQXV0b1NpemUiOjAsIkZvcmVncm91bmQiOnsiJGlkIjoiODIxIiwiQ29sb3IiOnsiJGlkIjoiODI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ODksIlIiOjAsIkciOjAsIkIiOjB9fSwiSXNWaXNpYmxlIjp0cnVlLCJXaWR0aCI6MC4wLCJIZWlnaHQiOjAuMCwiQm9yZGVyU3R5bGUiOnsiJGlkIjoiODI3IiwiTGluZUNvbG9yIjpudWxsLCJMaW5lV2VpZ2h0IjowLjAsIkxpbmVUeXBlIjowLCJQYXJlbnRTdHlsZSI6bnVsbH0sIlBhcmVudFN0eWxlIjpudWxsfSwiRHVyYXRpb25TdHlsZSI6eyIkaWQiOiI4MjgiLCJGb250U2V0dGluZ3MiOnsiJGlkIjoiODI5IiwiRm9udFNpemUiOjEwLCJGb250TmFtZSI6IkNhbGlicmkiLCJJc0JvbGQiOmZhbHNlLCJJc0l0YWxpYyI6ZmFsc2UsIklzVW5kZXJsaW5lZCI6ZmFsc2UsIlBhcmVudFN0eWxlIjpudWxsfSwiQXV0b1NpemUiOjAsIkZvcmVncm91bmQiOnsiJGlkIjoiODMwIiwiQ29sb3IiOnsiJGlkIjoiODM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ODMyIiwiVG9wIjowLjAsIkxlZnQiOjAuMCwiUmlnaHQiOjAuMCwiQm90dG9tIjowLjB9LCJQYWRkaW5nIjp7IiRpZCI6IjgzMyIsIlRvcCI6MC4wLCJMZWZ0IjowLjAsIlJpZ2h0IjowLjAsIkJvdHRvbSI6MC4wfSwiQmFja2dyb3VuZCI6eyIkaWQiOiI4MzQiLCJDb2xvciI6eyIkaWQiOiI4MzUiLCJBIjoyNTUsIlIiOjIzNywiRyI6MTI1LCJCIjo0OX19LCJJc1Zpc2libGUiOnRydWUsIldpZHRoIjowLjAsIkhlaWdodCI6MC4wLCJCb3JkZXJTdHlsZSI6eyIkaWQiOiI4MzYiLCJMaW5lQ29sb3IiOm51bGwsIkxpbmVXZWlnaHQiOjAuMCwiTGluZVR5cGUiOjAsIlBhcmVudFN0eWxlIjpudWxsfSwiUGFyZW50U3R5bGUiOm51bGx9LCJIb3Jpem9udGFsQ29ubmVjdG9yU3R5bGUiOnsiJGlkIjoiODM3IiwiTGluZUNvbG9yIjp7IiRpZCI6IjgzOCIsIiR0eXBlIjoiTkxSRS5Db21tb24uRG9tLlNvbGlkQ29sb3JCcnVzaCwgTkxSRS5Db21tb24iLCJDb2xvciI6eyIkaWQiOiI4MzkiLCJBIjoyNTUsIlIiOjAsIkciOjAsIkIiOjB9fSwiTGluZVdlaWdodCI6MC4wLCJMaW5lVHlwZSI6MCwiUGFyZW50U3R5bGUiOm51bGx9LCJWZXJ0aWNhbENvbm5lY3RvclN0eWxlIjp7IiRpZCI6Ijg0MCIsIkxpbmVDb2xvciI6eyIkaWQiOiI4NDEiLCIkdHlwZSI6Ik5MUkUuQ29tbW9uLkRvbS5Tb2xpZENvbG9yQnJ1c2gsIE5MUkUuQ29tbW9uIiwiQ29sb3IiOnsiJGlkIjoiODQ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ODQzIiwiU2hhcGVTdHlsZSI6eyIkaWQiOiI4NDQiLCJNYXJnaW4iOnsiJGlkIjoiODQ1IiwiVG9wIjowLjAsIkxlZnQiOjAuMCwiUmlnaHQiOjAuMCwiQm90dG9tIjowLjB9LCJQYWRkaW5nIjp7IiRpZCI6Ijg0NiIsIlRvcCI6MC4wLCJMZWZ0IjowLjAsIlJpZ2h0IjowLjAsIkJvdHRvbSI6MC4wfSwiQmFja2dyb3VuZCI6eyIkaWQiOiI4NDciLCJDb2xvciI6eyIkaWQiOiI4NDgiLCJBIjoxNTMsIlIiOjAsIkciOjAsIkIiOjB9fSwiSXNWaXNpYmxlIjp0cnVlLCJXaWR0aCI6MC4wLCJIZWlnaHQiOjAuMCwiQm9yZGVyU3R5bGUiOnsiJGlkIjoiODQ5IiwiTGluZUNvbG9yIjpudWxsLCJMaW5lV2VpZ2h0IjowLjAsIkxpbmVUeXBlIjowLCJQYXJlbnRTdHlsZSI6bnVsbH0sIlBhcmVudFN0eWxlIjpudWxsfSwiTWFyZ2luIjp7IiRpZCI6Ijg1MCIsIlRvcCI6MC4wLCJMZWZ0IjowLjAsIlJpZ2h0IjowLjAsIkJvdHRvbSI6MC4wfSwiUGFkZGluZyI6eyIkaWQiOiI4NTEiLCJUb3AiOjAuMCwiTGVmdCI6MC4wLCJSaWdodCI6MC4wLCJCb3R0b20iOjAuMH0sIkJhY2tncm91bmQiOm51bGwsIklzVmlzaWJsZSI6dHJ1ZSwiV2lkdGgiOjAuMCwiSGVpZ2h0IjowLjAsIkJvcmRlclN0eWxlIjpudWxsLCJQYXJlbnRTdHlsZSI6bnVsbH0sIlNoYXBlU3R5bGUiOnsiJGlkIjoiODUyIiwiTWFyZ2luIjp7IiRpZCI6Ijg1MyIsIlRvcCI6MC4wLCJMZWZ0Ijo0LjAsIlJpZ2h0Ijo0LjAsIkJvdHRvbSI6MC4wfSwiUGFkZGluZyI6eyIkaWQiOiI4NTQiLCJUb3AiOjAuMCwiTGVmdCI6MC4wLCJSaWdodCI6MC4wLCJCb3R0b20iOjAuMH0sIkJhY2tncm91bmQiOnsiJGlkIjoiODU1IiwiQ29sb3IiOnsiJGlkIjoiODU2IiwiQSI6MjU1LCJSIjoxNSwiRyI6MTU4LCJCIjoyMTN9fSwiSXNWaXNpYmxlIjp0cnVlLCJXaWR0aCI6MC4wLCJIZWlnaHQiOjEwLjAsIkJvcmRlclN0eWxlIjp7IiRpZCI6Ijg1NyIsIkxpbmVDb2xvciI6eyIkaWQiOiI4NTgiLCIkdHlwZSI6Ik5MUkUuQ29tbW9uLkRvbS5Tb2xpZENvbG9yQnJ1c2gsIE5MUkUuQ29tbW9uIiwiQ29sb3IiOnsiJGlkIjoiODU5IiwiQSI6MjU1LCJSIjoyMzQsIkciOjIyLCJCIjozMH19LCJMaW5lV2VpZ2h0IjowLjAsIkxpbmVUeXBlIjowLCJQYXJlbnRTdHlsZSI6bnVsbH0sIlBhcmVudFN0eWxlIjpudWxsfSwiVGl0bGVTdHlsZSI6eyIkaWQiOiI4NjAiLCJGb250U2V0dGluZ3MiOnsiJGlkIjoiODYxIiwiRm9udFNpemUiOjExLCJGb250TmFtZSI6IkNhbGlicmkiLCJJc0JvbGQiOmZhbHNlLCJJc0l0YWxpYyI6ZmFsc2UsIklzVW5kZXJsaW5lZCI6ZmFsc2UsIlBhcmVudFN0eWxlIjpudWxsfSwiQXV0b1NpemUiOjAsIkZvcmVncm91bmQiOnsiJGlkIjoiODYyIiwiQ29sb3IiOnsiJGlkIjoiODY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2NCIsIlRvcCI6MC4wLCJMZWZ0IjowLjAsIlJpZ2h0IjowLjAsIkJvdHRvbSI6MC4wfSwiUGFkZGluZyI6eyIkaWQiOiI4NjUiLCJUb3AiOjAuMCwiTGVmdCI6MC4wLCJSaWdodCI6MC4wLCJCb3R0b20iOjAuMH0sIkJhY2tncm91bmQiOnsiJGlkIjoiODY2IiwiQ29sb3IiOnsiJGlkIjoiODY3IiwiQSI6MjU1LCJSIjowLCJHIjowLCJCIjowfX0sIklzVmlzaWJsZSI6dHJ1ZSwiV2lkdGgiOjAuMCwiSGVpZ2h0IjowLjAsIkJvcmRlclN0eWxlIjp7IiRpZCI6Ijg2OCIsIkxpbmVDb2xvciI6bnVsbCwiTGluZVdlaWdodCI6MC4wLCJMaW5lVHlwZSI6MCwiUGFyZW50U3R5bGUiOm51bGx9LCJQYXJlbnRTdHlsZSI6bnVsbH0sIkRhdGVTdHlsZSI6eyIkaWQiOiI4NjkiLCJGb250U2V0dGluZ3MiOnsiJGlkIjoiODcwIiwiRm9udFNpemUiOjEwLCJGb250TmFtZSI6IkNhbGlicmkiLCJJc0JvbGQiOmZhbHNlLCJJc0l0YWxpYyI6ZmFsc2UsIklzVW5kZXJsaW5lZCI6ZmFsc2UsIlBhcmVudFN0eWxlIjpudWxsfSwiQXV0b1NpemUiOjAsIkZvcmVncm91bmQiOnsiJGlkIjoiODcxIiwiQ29sb3IiOnsiJGlkIjoiODc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g3MyIsIlRvcCI6MC4wLCJMZWZ0IjowLjAsIlJpZ2h0IjowLjAsIkJvdHRvbSI6MC4wfSwiUGFkZGluZyI6eyIkaWQiOiI4NzQiLCJUb3AiOjAuMCwiTGVmdCI6MC4wLCJSaWdodCI6MC4wLCJCb3R0b20iOjAuMH0sIkJhY2tncm91bmQiOnsiJGlkIjoiODc1IiwiQ29sb3IiOnsiJGlkIjoiODc2IiwiQSI6MjU1LCJSIjoxNCwiRyI6NDAsIkIiOjY1fX0sIklzVmlzaWJsZSI6dHJ1ZSwiV2lkdGgiOjAuMCwiSGVpZ2h0IjowLjAsIkJvcmRlclN0eWxlIjp7IiRpZCI6Ijg3NyIsIkxpbmVDb2xvciI6bnVsbCwiTGluZVdlaWdodCI6MC4wLCJMaW5lVHlwZSI6MCwiUGFyZW50U3R5bGUiOm51bGx9LCJQYXJlbnRTdHlsZSI6bnVsbH0sIkRhdGVGb3JtYXQiOnsiJGlkIjoiOD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OSIsIkZvcm1hdCI6MCwiSXNWaXNpYmxlIjpmYWxzZSwiTGFzdEtub3duVmlzaWJpbGl0eVN0YXRlIjpmYWxzZX0sIklzVmlzaWJsZSI6dHJ1ZSwiVmFyaWFuY2VTdHlsZSI6eyIkaWQiOiI4ODAiLCJUZXh0U3R5bGUiOnsiJGlkIjoiODgxIiwiRm9udFNldHRpbmdzIjp7IiRpZCI6Ijg4MiIsIkZvbnRTaXplIjoxMSwiRm9udE5hbWUiOiJDYWxpYnJpIiwiSXNCb2xkIjpmYWxzZSwiSXNJdGFsaWMiOmZhbHNlLCJJc1VuZGVybGluZWQiOmZhbHNlLCJQYXJlbnRTdHlsZSI6bnVsbH0sIkF1dG9TaXplIjowLCJGb3JlZ3JvdW5kIjp7IiRpZCI6Ijg4MyIsIkNvbG9yIjp7IiRpZCI6Ijg4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4ODUiLCJUb3AiOjAuMCwiTGVmdCI6MC4wLCJSaWdodCI6MC4wLCJCb3R0b20iOjAuMH0sIlBhZGRpbmciOnsiJGlkIjoiODg2IiwiVG9wIjowLjAsIkxlZnQiOjAuMCwiUmlnaHQiOjAuMCwiQm90dG9tIjowLjB9LCJCYWNrZ3JvdW5kIjp7IiRpZCI6Ijg4NyIsIkNvbG9yIjp7IiRpZCI6Ijg4OCIsIkEiOjAsIlIiOjAsIkciOjAsIkIiOjB9fSwiSXNWaXNpYmxlIjp0cnVlLCJXaWR0aCI6MC4wLCJIZWlnaHQiOjAuMCwiQm9yZGVyU3R5bGUiOnsiJGlkIjoiODg5IiwiTGluZUNvbG9yIjpudWxsLCJMaW5lV2VpZ2h0IjowLjAsIkxpbmVUeXBlIjowLCJQYXJlbnRTdHlsZSI6bnVsbH0sIlBhcmVudFN0eWxlIjpudWxsfSwiUGFyZW50U3R5bGUiOm51bGx9LCJQYXJlbnRTdHlsZSI6bnVsbCwiX2V4cGxpY2l0bHlTZXQiOnsiJGlkIjoiODk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ODkxIiwiU2hhcGUiOjEsIkNvbm5lY3Rvck1hcmdpbiI6eyIkaWQiOiI4OTIiLCJUb3AiOjAuMCwiTGVmdCI6Mi4wLCJSaWdodCI6Mi4wLCJCb3R0b20iOjAuMH0sIkNvbm5lY3RvclN0eWxlIjp7IiRpZCI6Ijg5MyIsIkxpbmVDb2xvciI6eyIkaWQiOiI4OTQiLCIkdHlwZSI6Ik5MUkUuQ29tbW9uLkRvbS5Tb2xpZENvbG9yQnJ1c2gsIE5MUkUuQ29tbW9uIiwiQ29sb3IiOnsiJGlkIjoiODk1IiwiQSI6MTI3LCJSIjoxMSwiRyI6MTE4LCJCIjoxNTl9fSwiTGluZVdlaWdodCI6MS4wLCJMaW5lVHlwZSI6MCwiUGFyZW50U3R5bGUiOm51bGx9LCJJc0JlbG93VGltZWJhbmQiOmZhbHNlLCJQb3NpdGlvbk9uVGFzayI6MSwiSGlkZURhdGUiOmZhbHNlLCJTaGFwZVNpemUiOjAsIlNwYWNpbmciOjAuMCwiUGFkZGluZyI6eyIkaWQiOiI4OTYiLCJUb3AiOjUuMCwiTGVmdCI6My4wLCJSaWdodCI6MC4wLCJCb3R0b20iOjIuMH0sIlNoYXBlU3R5bGUiOnsiJGlkIjoiODk3IiwiTWFyZ2luIjp7IiRpZCI6Ijg5OCIsIlRvcCI6MC4wLCJMZWZ0IjowLjAsIlJpZ2h0IjowLjAsIkJvdHRvbSI6MC4wfSwiUGFkZGluZyI6eyIkaWQiOiI4OTkiLCJUb3AiOjAuMCwiTGVmdCI6MC4wLCJSaWdodCI6MC4wLCJCb3R0b20iOjAuMH0sIkJhY2tncm91bmQiOnsiJGlkIjoiOTAwIiwiQ29sb3IiOnsiJGlkIjoiOTAxIiwiQSI6MjU1LCJSIjoxMSwiRyI6MTE4LCJCIjoxNTl9fSwiSXNWaXNpYmxlIjp0cnVlLCJXaWR0aCI6MTIuMCwiSGVpZ2h0IjoxNC4wLCJCb3JkZXJTdHlsZSI6eyIkaWQiOiI5MDIiLCJMaW5lQ29sb3IiOnsiJGlkIjoiOTAzIiwiJHR5cGUiOiJOTFJFLkNvbW1vbi5Eb20uU29saWRDb2xvckJydXNoLCBOTFJFLkNvbW1vbiIsIkNvbG9yIjp7IiRpZCI6IjkwNCIsIkEiOjI1NSwiUiI6MjU1LCJHIjowLCJCIjowfX0sIkxpbmVXZWlnaHQiOjAuMCwiTGluZVR5cGUiOjAsIlBhcmVudFN0eWxlIjpudWxsfSwiUGFyZW50U3R5bGUiOm51bGx9LCJUaXRsZVN0eWxlIjp7IiRpZCI6IjkwNSIsIkZvbnRTZXR0aW5ncyI6eyIkaWQiOiI5MDYiLCJGb250U2l6ZSI6MTEsIkZvbnROYW1lIjoiQ2FsaWJyaSIsIklzQm9sZCI6ZmFsc2UsIklzSXRhbGljIjpmYWxzZSwiSXNVbmRlcmxpbmVkIjpmYWxzZSwiUGFyZW50U3R5bGUiOm51bGx9LCJBdXRvU2l6ZSI6MCwiRm9yZWdyb3VuZCI6eyIkaWQiOiI5MDciLCJDb2xvciI6eyIkaWQiOiI5MD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OTA5IiwiVG9wIjowLjAsIkxlZnQiOjAuMCwiUmlnaHQiOjAuMCwiQm90dG9tIjowLjB9LCJQYWRkaW5nIjp7IiRpZCI6IjkxMCIsIlRvcCI6MC4wLCJMZWZ0IjowLjAsIlJpZ2h0IjowLjAsIkJvdHRvbSI6MC4wfSwiQmFja2dyb3VuZCI6eyIkaWQiOiI5MTEiLCJDb2xvciI6eyIkaWQiOiI5MTIiLCJBIjoyNTUsIlIiOjAsIkciOjAsIkIiOjB9fSwiSXNWaXNpYmxlIjp0cnVlLCJXaWR0aCI6MC4wLCJIZWlnaHQiOjAuMCwiQm9yZGVyU3R5bGUiOnsiJGlkIjoiOTEzIiwiTGluZUNvbG9yIjpudWxsLCJMaW5lV2VpZ2h0IjowLjAsIkxpbmVUeXBlIjowLCJQYXJlbnRTdHlsZSI6bnVsbH0sIlBhcmVudFN0eWxlIjpudWxsfSwiRGF0ZVN0eWxlIjp7IiRpZCI6IjkxNCIsIkZvbnRTZXR0aW5ncyI6eyIkaWQiOiI5MTUiLCJGb250U2l6ZSI6MTAsIkZvbnROYW1lIjoiQ2FsaWJyaSIsIklzQm9sZCI6ZmFsc2UsIklzSXRhbGljIjpmYWxzZSwiSXNVbmRlcmxpbmVkIjpmYWxzZSwiUGFyZW50U3R5bGUiOm51bGx9LCJBdXRvU2l6ZSI6MCwiRm9yZWdyb3VuZCI6eyIkaWQiOiI5MTYiLCJDb2xvciI6eyIkaWQiOiI5MTc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yNTUsIlIiOjE0LCJHIjo0MCwiQiI6NjV9fSwiSXNWaXNpYmxlIjp0cnVlLCJXaWR0aCI6MC4wLCJIZWlnaHQiOjAuMCwiQm9yZGVyU3R5bGUiOnsiJGlkIjoiOTIyIiwiTGluZUNvbG9yIjpudWxsLCJMaW5lV2VpZ2h0IjowLjAsIkxpbmVUeXBlIjowLCJQYXJlbnRTdHlsZSI6bnVsbH0sIlBhcmVudFN0eWxlIjpudWxsfSwiRGF0ZUZvcm1hdCI6eyIkaWQiOiI5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0IiwiRm9ybWF0IjowLCJJc1Zpc2libGUiOmZhbHNlLCJMYXN0S25vd25WaXNpYmlsaXR5U3RhdGUiOmZhbHNlfSwiSXNWaXNpYmxlIjpmYWxzZSwiVmFyaWFuY2VTdHlsZSI6eyIkaWQiOiI5MjUiLCJUZXh0U3R5bGUiOnsiJGlkIjoiOTI2IiwiRm9udFNldHRpbmdzIjp7IiRpZCI6IjkyNyIsIkZvbnRTaXplIjoxMSwiRm9udE5hbWUiOiJDYWxpYnJpIiwiSXNCb2xkIjpmYWxzZSwiSXNJdGFsaWMiOmZhbHNlLCJJc1VuZGVybGluZWQiOmZhbHNlLCJQYXJlbnRTdHlsZSI6bnVsbH0sIkF1dG9TaXplIjowLCJGb3JlZ3JvdW5kIjp7IiRpZCI6IjkyOCIsIkNvbG9yIjp7IiRpZCI6Ijky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zAiLCJUb3AiOjAuMCwiTGVmdCI6MC4wLCJSaWdodCI6MC4wLCJCb3R0b20iOjAuMH0sIlBhZGRpbmciOnsiJGlkIjoiOTMxIiwiVG9wIjowLjAsIkxlZnQiOjAuMCwiUmlnaHQiOjAuMCwiQm90dG9tIjowLjB9LCJCYWNrZ3JvdW5kIjp7IiRpZCI6IjkzMiIsIkNvbG9yIjp7IiRpZCI6IjkzMyIsIkEiOjAsIlIiOjAsIkciOjAsIkIiOjB9fSwiSXNWaXNpYmxlIjpmYWxzZSwiV2lkdGgiOjAuMCwiSGVpZ2h0IjowLjAsIkJvcmRlclN0eWxlIjp7IiRpZCI6IjkzNCIsIkxpbmVDb2xvciI6bnVsbCwiTGluZVdlaWdodCI6MC4wLCJMaW5lVHlwZSI6MCwiUGFyZW50U3R5bGUiOm51bGx9LCJQYXJlbnRTdHlsZSI6bnVsbH0sIlBhcmVudFN0eWxlIjpudWxsfSwiUGFyZW50U3R5bGUiOm51bGx9LCJEZWZhdWx0U3dpbWxhbmVNaWxlc3RvbmVTdHlsZSI6eyIkaWQiOiI5MzUiLCJUaXRsZVBvc2l0aW9uIjoiTGVmdCIsIkRhdGVQb3NpdGlvbiI6IlJpZ2h0IiwiVmFyaWFuY2VQb3NpdGlvbiI6IlJpZ2h0IiwiU2hhcGVUeXBlIjoxLCJTaGFwZVNpemUiOjAsIlNwYWNpbmciOjUsIlNoYXBlU3R5bGUiOnsiJGlkIjoiOTM2IiwiTWFyZ2luIjp7IiRpZCI6IjkzNyIsIlRvcCI6MC4wLCJMZWZ0IjowLjAsIlJpZ2h0IjowLjAsIkJvdHRvbSI6MC4wfSwiUGFkZGluZyI6eyIkaWQiOiI5MzgiLCJUb3AiOjAuMCwiTGVmdCI6MC4wLCJSaWdodCI6MC4wLCJCb3R0b20iOjAuMH0sIkJhY2tncm91bmQiOnsiJGlkIjoiOTM5IiwiQ29sb3IiOnsiJGlkIjoiOTQwIiwiQSI6MjU1LCJSIjoxNSwiRyI6MTU4LCJCIjoyMTN9fSwiSXNWaXNpYmxlIjp0cnVlLCJXaWR0aCI6MTIuMCwiSGVpZ2h0IjoxNC4wLCJCb3JkZXJTdHlsZSI6eyIkaWQiOiI5NDEiLCJMaW5lQ29sb3IiOnsiJGlkIjoiOTQyIiwiJHR5cGUiOiJOTFJFLkNvbW1vbi5Eb20uU29saWRDb2xvckJydXNoLCBOTFJFLkNvbW1vbiIsIkNvbG9yIjp7IiRpZCI6Ijk0MyIsIkEiOjI1NSwiUiI6MjM0LCJHIjoyMiwiQiI6MzB9fSwiTGluZVdlaWdodCI6MC4wLCJMaW5lVHlwZSI6MCwiUGFyZW50U3R5bGUiOm51bGx9LCJQYXJlbnRTdHlsZSI6bnVsbH0sIlRpdGxlU3R5bGUiOnsiJGlkIjoiOTQ0IiwiRm9udFNldHRpbmdzIjp7IiRpZCI6Ijk0NSIsIkZvbnRTaXplIjoxMSwiRm9udE5hbWUiOiJDYWxpYnJpIiwiSXNCb2xkIjpmYWxzZSwiSXNJdGFsaWMiOmZhbHNlLCJJc1VuZGVybGluZWQiOmZhbHNlLCJQYXJlbnRTdHlsZSI6bnVsbH0sIkF1dG9TaXplIjowLCJGb3JlZ3JvdW5kIjp7IiRpZCI6Ijk0NiIsIkNvbG9yIjp7IiRpZCI6Ijk0Ny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5NDgiLCJUb3AiOjAuMCwiTGVmdCI6MC4wLCJSaWdodCI6MC4wLCJCb3R0b20iOjAuMH0sIlBhZGRpbmciOnsiJGlkIjoiOTQ5IiwiVG9wIjowLjAsIkxlZnQiOjAuMCwiUmlnaHQiOjAuMCwiQm90dG9tIjowLjB9LCJCYWNrZ3JvdW5kIjp7IiRpZCI6Ijk1MCIsIkNvbG9yIjp7IiRpZCI6Ijk1MSIsIkEiOjI1NSwiUiI6MCwiRyI6MCwiQiI6MH19LCJJc1Zpc2libGUiOnRydWUsIldpZHRoIjowLjAsIkhlaWdodCI6MC4wLCJCb3JkZXJTdHlsZSI6eyIkaWQiOiI5NTIiLCJMaW5lQ29sb3IiOm51bGwsIkxpbmVXZWlnaHQiOjAuMCwiTGluZVR5cGUiOjAsIlBhcmVudFN0eWxlIjpudWxsfSwiUGFyZW50U3R5bGUiOm51bGx9LCJEYXRlU3R5bGUiOnsiJGlkIjoiOTUzIiwiRm9udFNldHRpbmdzIjp7IiRpZCI6Ijk1NCIsIkZvbnRTaXplIjoxMCwiRm9udE5hbWUiOiJDYWxpYnJpIiwiSXNCb2xkIjpmYWxzZSwiSXNJdGFsaWMiOmZhbHNlLCJJc1VuZGVybGluZWQiOmZhbHNlLCJQYXJlbnRTdHlsZSI6bnVsbH0sIkF1dG9TaXplIjowLCJGb3JlZ3JvdW5kIjp7IiRpZCI6Ijk1NSIsIkNvbG9yIjp7IiRpZCI6Ijk1Ni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5NTciLCJUb3AiOjAuMCwiTGVmdCI6MC4wLCJSaWdodCI6MC4wLCJCb3R0b20iOjAuMH0sIlBhZGRpbmciOnsiJGlkIjoiOTU4IiwiVG9wIjowLjAsIkxlZnQiOjAuMCwiUmlnaHQiOjAuMCwiQm90dG9tIjowLjB9LCJCYWNrZ3JvdW5kIjp7IiRpZCI6Ijk1OSIsIkNvbG9yIjp7IiRpZCI6Ijk2MCIsIkEiOjI1NSwiUiI6MTQsIkciOjQwLCJCIjo2NX19LCJJc1Zpc2libGUiOnRydWUsIldpZHRoIjowLjAsIkhlaWdodCI6MC4wLCJCb3JkZXJTdHlsZSI6eyIkaWQiOiI5NjEiLCJMaW5lQ29sb3IiOm51bGwsIkxpbmVXZWlnaHQiOjAuMCwiTGluZVR5cGUiOjAsIlBhcmVudFN0eWxlIjpudWxsfSwiUGFyZW50U3R5bGUiOm51bGx9LCJEYXRlRm9ybWF0Ijp7IiRpZCI6Ijk2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MiLCJGb3JtYXQiOjAsIklzVmlzaWJsZSI6ZmFsc2UsIkxhc3RLbm93blZpc2liaWxpdHlTdGF0ZSI6ZmFsc2V9LCJJc1Zpc2libGUiOnRydWUsIlZhcmlhbmNlU3R5bGUiOnsiJGlkIjoiOTY0IiwiVGV4dFN0eWxlIjp7IiRpZCI6Ijk2NSIsIkZvbnRTZXR0aW5ncyI6eyIkaWQiOiI5NjYiLCJGb250U2l6ZSI6MTEsIkZvbnROYW1lIjoiQ2FsaWJyaSIsIklzQm9sZCI6ZmFsc2UsIklzSXRhbGljIjpmYWxzZSwiSXNVbmRlcmxpbmVkIjpmYWxzZSwiUGFyZW50U3R5bGUiOm51bGx9LCJBdXRvU2l6ZSI6MCwiRm9yZWdyb3VuZCI6eyIkaWQiOiI5NjciLCJDb2xvciI6eyIkaWQiOiI5N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TY5IiwiVG9wIjowLjAsIkxlZnQiOjAuMCwiUmlnaHQiOjAuMCwiQm90dG9tIjowLjB9LCJQYWRkaW5nIjp7IiRpZCI6Ijk3MCIsIlRvcCI6MC4wLCJMZWZ0IjowLjAsIlJpZ2h0IjowLjAsIkJvdHRvbSI6MC4wfSwiQmFja2dyb3VuZCI6eyIkaWQiOiI5NzEiLCJDb2xvciI6eyIkaWQiOiI5NzIiLCJBIjowLCJSIjowLCJHIjowLCJCIjowfX0sIklzVmlzaWJsZSI6dHJ1ZSwiV2lkdGgiOjAuMCwiSGVpZ2h0IjowLjAsIkJvcmRlclN0eWxlIjp7IiRpZCI6Ijk3MyIsIkxpbmVDb2xvciI6bnVsbCwiTGluZVdlaWdodCI6MC4wLCJMaW5lVHlwZSI6MCwiUGFyZW50U3R5bGUiOm51bGx9LCJQYXJlbnRTdHlsZSI6bnVsbH0sIlBhcmVudFN0eWxlIjpudWxsfSwiUGFyZW50U3R5bGUiOm51bGx9LCJEZWZhdWx0U3dpbWxhbmVBY3Rpdml0eVN0eWxlIjp7IiRpZCI6Ijk3NCIsIkhlYWRlclN0eWxlIjp7IiRpZCI6Ijk3NSIsIlRleHRTdHlsZSI6eyIkaWQiOiI5NzYiLCJGb250U2V0dGluZ3MiOnsiJGlkIjoiOTc3IiwiRm9udFNpemUiOjExLCJGb250TmFtZSI6IkNhbGlicmkiLCJJc0JvbGQiOmZhbHNlLCJJc0l0YWxpYyI6ZmFsc2UsIklzVW5kZXJsaW5lZCI6ZmFsc2UsIlBhcmVudFN0eWxlIjpudWxsfSwiQXV0b1NpemUiOjIsIkZvcmVncm91bmQiOnsiJGlkIjoiOTc4IiwiQ29sb3IiOnsiJGlkIjoiOTc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gwIiwiVG9wIjowLjAsIkxlZnQiOjAuMCwiUmlnaHQiOjAuMCwiQm90dG9tIjowLjB9LCJQYWRkaW5nIjp7IiRpZCI6Ijk4MSIsIlRvcCI6MC4wLCJMZWZ0IjowLjAsIlJpZ2h0IjowLjAsIkJvdHRvbSI6MC4wfSwiQmFja2dyb3VuZCI6eyIkaWQiOiI5ODIiLCJDb2xvciI6eyIkaWQiOiI5ODMiLCJBIjoyNTUsIlIiOjAsIkciOjAsIkIiOjB9fSwiSXNWaXNpYmxlIjp0cnVlLCJXaWR0aCI6MC4wLCJIZWlnaHQiOjAuMCwiQm9yZGVyU3R5bGUiOm51bGwsIlBhcmVudFN0eWxlIjpudWxsfSwiUmVjdGFuZ2xlU3R5bGUiOnsiJGlkIjoiOTg0IiwiTWFyZ2luIjp7IiRpZCI6Ijk4NSIsIlRvcCI6MC4wLCJMZWZ0IjowLjAsIlJpZ2h0IjowLjAsIkJvdHRvbSI6MC4wfSwiUGFkZGluZyI6eyIkaWQiOiI5ODYiLCJUb3AiOjAuMCwiTGVmdCI6MC4wLCJSaWdodCI6MC4wLCJCb3R0b20iOjAuMH0sIkJhY2tncm91bmQiOnsiJGlkIjoiOTg3IiwiQ29sb3IiOnsiJGlkIjoiOTg4IiwiQSI6MTI3LCJSIjoxNSwiRyI6MTU4LCJCIjoyMTN9fSwiSXNWaXNpYmxlIjp0cnVlLCJXaWR0aCI6MC4wLCJIZWlnaHQiOjAuMCwiQm9yZGVyU3R5bGUiOnsiJGlkIjoiOTg5IiwiTGluZUNvbG9yIjp7IiRpZCI6Ijk5MCIsIiR0eXBlIjoiTkxSRS5Db21tb24uRG9tLlNvbGlkQ29sb3JCcnVzaCwgTkxSRS5Db21tb24iLCJDb2xvciI6eyIkaWQiOiI5OTEiLCJBIjoyNTUsIlIiOjI1NSwiRyI6MCwiQiI6MH19LCJMaW5lV2VpZ2h0IjowLjAsIkxpbmVUeXBlIjowLCJQYXJlbnRTdHlsZSI6bnVsbH0sIlBhcmVudFN0eWxlIjpudWxsfSwiTWFyZ2luIjp7IiRpZCI6Ijk5MiIsIlRvcCI6MC4wLCJMZWZ0IjowLjAsIlJpZ2h0IjowLjAsIkJvdHRvbSI6MC4wfSwiUGFkZGluZyI6eyIkaWQiOiI5OTMiLCJUb3AiOjAuMCwiTGVmdCI6MC4wLCJSaWdodCI6MC4wLCJCb3R0b20iOjAuMH0sIkJhY2tncm91bmQiOm51bGwsIklzVmlzaWJsZSI6dHJ1ZSwiV2lkdGgiOjAuMCwiSGVpZ2h0IjowLjAsIkJvcmRlclN0eWxlIjpudWxsLCJQYXJlbnRTdHlsZSI6bnVsbH0sIkJhY2tncm91bmRTdHlsZSI6eyIkaWQiOiI5OTQiLCJNYXJnaW4iOnsiJGlkIjoiOTk1IiwiVG9wIjowLjAsIkxlZnQiOjAuMCwiUmlnaHQiOjAuMCwiQm90dG9tIjowLjB9LCJQYWRkaW5nIjp7IiRpZCI6Ijk5NiIsIlRvcCI6MC4wLCJMZWZ0IjowLjAsIlJpZ2h0IjowLjAsIkJvdHRvbSI6MC4wfSwiQmFja2dyb3VuZCI6eyIkaWQiOiI5OTciLCJDb2xvciI6eyIkaWQiOiI5OTgiLCJBIjo1MSwiUiI6MjAwLCJHIjoyMDAsIkIiOjIwMH19LCJJc1Zpc2libGUiOnRydWUsIldpZHRoIjowLjAsIkhlaWdodCI6MC4wLCJCb3JkZXJTdHlsZSI6eyIkaWQiOiI5OTkiLCJMaW5lQ29sb3IiOnsiJGlkIjoiMTAwMCIsIiR0eXBlIjoiTkxSRS5Db21tb24uRG9tLlNvbGlkQ29sb3JCcnVzaCwgTkxSRS5Db21tb24iLCJDb2xvciI6eyIkaWQiOiIxMDAxIiwiQSI6MjU1LCJSIjoyMzQsIkciOjIyLCJCIjozMH19LCJMaW5lV2VpZ2h0IjowLjAsIkxpbmVUeXBlIjowLCJQYXJlbnRTdHlsZSI6bnVsbH0sIlBhcmVudFN0eWxlIjpudWxsfSwiTWFyZ2luIjp7IiRpZCI6IjEwMDIiLCJUb3AiOjAuMCwiTGVmdCI6MC4wLCJSaWdodCI6MC4wLCJCb3R0b20iOjAuMH0sIlBhZGRpbmciOnsiJGlkIjoiMTAwMyIsIlRvcCI6MC4wLCJMZWZ0IjowLjAsIlJpZ2h0IjowLjAsIkJvdHRvbSI6MC4wfSwiSXNWaXNpYmxlIjp0cnVlLCJXaWR0aCI6MC4wLCJIZWlnaHQiOjAuMCwiQm9yZGVyU3R5bGUiOnsiJGlkIjoiMTAwNCIsIkxpbmVDb2xvciI6bnVsbCwiTGluZVdlaWdodCI6MC4wLCJMaW5lVHlwZSI6MCwiUGFyZW50U3R5bGUiOm51bGx9LCJQYXJlbnRTdHlsZSI6bnVsbH0sIk1hcmdpbiI6eyIkaWQiOiIxMDA1IiwiVG9wIjowLjAsIkxlZnQiOjAuMCwiUmlnaHQiOjAuMCwiQm90dG9tIjowLjB9LCJQYWRkaW5nIjp7IiRpZCI6IjEwMDYiLCJUb3AiOjAuMCwiTGVmdCI6MC4wLCJSaWdodCI6MC4wLCJCb3R0b20iOjAuMH0sIklzVmlzaWJsZSI6dHJ1ZSwiV2lkdGgiOjAuMCwiSGVpZ2h0IjowLjAsIkJvcmRlclN0eWxlIjp7IiRpZCI6IjEwMDciLCJMaW5lQ29sb3IiOm51bGwsIkxpbmVXZWlnaHQiOjAuMCwiTGluZVR5cGUiOjAsIlBhcmVudFN0eWxlIjpudWxsfSwiUGFyZW50U3R5bGUiOm51bGx9fSx7IiRpZCI6IjEwMDgiLCJfYWN0aXZpdGllcyI6W3siJGlkIjoiMTAwOSIsIl9yb3dzIjpbeyIkaWQiOiIxMDEwIiwiX3Rhc2tzIjpbeyIkaWQiOiIxMDExIiwiX2F0dGFjaGVkTWlsZXN0b25lcyI6W10sIlRhc2tEZWZpbml0aW9uIjp7IiRpZCI6IjEwMTIiLCJHcm91cE5hbWUiOm51bGwsIlN0YXJ0RGF0ZSI6IjIwMjYtMDMtMDJUMDA6MDA6MDBaIiwiRW5kRGF0ZSI6IjIwMjYtMDYtMTdUMjM6NTk6MDBaIiwiUGVyY2VudGFnZUNvbXBsZXRlIjpudWxsLCJTdHlsZSI6eyIkaWQiOiIxMDEzIiwiU2hhcGUiOjQsIlNoYXBlVGhpY2tuZXNzIjowLCJEdXJhdGlvbkZvcm1hdCI6MCwiSW5jbHVkZU5vbldvcmtpbmdEYXlzSW5EdXJhdGlvbiI6ZmFsc2UsIlBlcmNlbnRhZ2VDb21wbGV0ZVN0eWxlIjp7IiRpZCI6IjEwMTQiLCJGb250U2V0dGluZ3MiOnsiJGlkIjoiMTAxNSIsIkZvbnRTaXplIjoxMCwiRm9udE5hbWUiOiJDYWxpYnJpIiwiSXNCb2xkIjpmYWxzZSwiSXNJdGFsaWMiOmZhbHNlLCJJc1VuZGVybGluZWQiOmZhbHNlLCJQYXJlbnRTdHlsZSI6bnVsbH0sIkF1dG9TaXplIjowLCJGb3JlZ3JvdW5kIjp7IiRpZCI6IjEwMTYiLCJDb2xvciI6eyIkaWQiOiIxMDE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MTgiLCJUb3AiOjAuMCwiTGVmdCI6MC4wLCJSaWdodCI6MC4wLCJCb3R0b20iOjAuMH0sIlBhZGRpbmciOnsiJGlkIjoiMTAxOSIsIlRvcCI6MC4wLCJMZWZ0IjowLjAsIlJpZ2h0IjowLjAsIkJvdHRvbSI6MC4wfSwiQmFja2dyb3VuZCI6eyIkaWQiOiIxMDIwIiwiQ29sb3IiOnsiJGlkIjoiMTAyMSIsIkEiOjg5LCJSIjowLCJHIjowLCJCIjowfX0sIklzVmlzaWJsZSI6dHJ1ZSwiV2lkdGgiOjAuMCwiSGVpZ2h0IjowLjAsIkJvcmRlclN0eWxlIjp7IiRpZCI6IjEwMjIiLCJMaW5lQ29sb3IiOm51bGwsIkxpbmVXZWlnaHQiOjAuMCwiTGluZVR5cGUiOjAsIlBhcmVudFN0eWxlIjpudWxsfSwiUGFyZW50U3R5bGUiOm51bGx9LCJEdXJhdGlvblN0eWxlIjp7IiRpZCI6IjEwMjMiLCJGb250U2V0dGluZ3MiOnsiJGlkIjoiMTAyNCIsIkZvbnRTaXplIjoxMCwiRm9udE5hbWUiOiJDYWxpYnJpIiwiSXNCb2xkIjpmYWxzZSwiSXNJdGFsaWMiOmZhbHNlLCJJc1VuZGVybGluZWQiOmZhbHNlLCJQYXJlbnRTdHlsZSI6bnVsbH0sIkF1dG9TaXplIjoyLCJGb3JlZ3JvdW5kIjp7IiRpZCI6IjEwMjUiLCJDb2xvciI6eyIkaWQiOiIxMDI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AyNyIsIlRvcCI6MC4wLCJMZWZ0IjowLjAsIlJpZ2h0IjowLjAsIkJvdHRvbSI6MC4wfSwiUGFkZGluZyI6eyIkaWQiOiIxMDI4IiwiVG9wIjowLjAsIkxlZnQiOjAuMCwiUmlnaHQiOjAuMCwiQm90dG9tIjowLjB9LCJCYWNrZ3JvdW5kIjp7IiRpZCI6IjEwMjkiLCJDb2xvciI6eyIkaWQiOiIxMDMwIiwiQSI6MjU1LCJSIjoyMzcsIkciOjEyNSwiQiI6NDl9fSwiSXNWaXNpYmxlIjpmYWxzZSwiV2lkdGgiOjAuMCwiSGVpZ2h0IjowLjAsIkJvcmRlclN0eWxlIjp7IiRpZCI6IjEwMzEiLCJMaW5lQ29sb3IiOm51bGwsIkxpbmVXZWlnaHQiOjAuMCwiTGluZVR5cGUiOjAsIlBhcmVudFN0eWxlIjpudWxsfSwiUGFyZW50U3R5bGUiOm51bGx9LCJIb3Jpem9udGFsQ29ubmVjdG9yU3R5bGUiOnsiJGlkIjoiMTAzMiIsIkxpbmVDb2xvciI6eyIkaWQiOiIxMDMzIiwiJHR5cGUiOiJOTFJFLkNvbW1vbi5Eb20uU29saWRDb2xvckJydXNoLCBOTFJFLkNvbW1vbiIsIkNvbG9yIjp7IiRpZCI6IjEwMzQiLCJBIjoyNTUsIlIiOjAsIkciOjAsIkIiOjB9fSwiTGluZVdlaWdodCI6MC4wLCJMaW5lVHlwZSI6MCwiUGFyZW50U3R5bGUiOm51bGx9LCJWZXJ0aWNhbENvbm5lY3RvclN0eWxlIjp7IiRpZCI6IjEwMzUiLCJMaW5lQ29sb3IiOnsiJGlkIjoiMTAzNiIsIiR0eXBlIjoiTkxSRS5Db21tb24uRG9tLlNvbGlkQ29sb3JCcnVzaCwgTkxSRS5Db21tb24iLCJDb2xvciI6eyIkaWQiOiIxMDM3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2LCJWYXJpYW5jZVBvc2l0aW9uIjo2LCJTcGFjaW5nIjozLCJJc0JlbG93VGltZWJhbmQiOnRydWUsIlBlcmNlbnRhZ2VDb21wbGV0ZVNoYXBlT3BhY2l0eSI6MzUsIkJhc2VsaW5lU3R5bGUiOnsiJGlkIjoiMTAzOCIsIlNoYXBlU3R5bGUiOnsiJGlkIjoiMTAzOSIsIk1hcmdpbiI6eyIkaWQiOiIxMDQwIiwiVG9wIjowLjAsIkxlZnQiOjAuMCwiUmlnaHQiOjAuMCwiQm90dG9tIjowLjB9LCJQYWRkaW5nIjp7IiRpZCI6IjEwNDEiLCJUb3AiOjAuMCwiTGVmdCI6MC4wLCJSaWdodCI6MC4wLCJCb3R0b20iOjAuMH0sIkJhY2tncm91bmQiOnsiJGlkIjoiMTA0MiIsIkNvbG9yIjp7IiRpZCI6IjEwNDMiLCJBIjoxNTMsIlIiOjAsIkciOjAsIkIiOjB9fSwiSXNWaXNpYmxlIjp0cnVlLCJXaWR0aCI6MC4wLCJIZWlnaHQiOjAuMCwiQm9yZGVyU3R5bGUiOm51bGwsIlBhcmVudFN0eWxlIjpudWxsfSwiTWFyZ2luIjp7IiRpZCI6IjEwNDQiLCJUb3AiOjAuMCwiTGVmdCI6MC4wLCJSaWdodCI6MC4wLCJCb3R0b20iOjAuMH0sIlBhZGRpbmciOnsiJGlkIjoiMTA0NSIsIlRvcCI6MC4wLCJMZWZ0IjowLjAsIlJpZ2h0IjowLjAsIkJvdHRvbSI6MC4wfSwiQmFja2dyb3VuZCI6bnVsbCwiSXNWaXNpYmxlIjp0cnVlLCJXaWR0aCI6MC4wLCJIZWlnaHQiOjAuMCwiQm9yZGVyU3R5bGUiOm51bGwsIlBhcmVudFN0eWxlIjpudWxsfSwiU2hhcGVTdHlsZSI6eyIkaWQiOiIxMDQ2IiwiTWFyZ2luIjp7IiRpZCI6IjEwNDciLCJUb3AiOjAuMCwiTGVmdCI6NC4wLCJSaWdodCI6NC4wLCJCb3R0b20iOjAuMH0sIlBhZGRpbmciOnsiJGlkIjoiMTA0OCIsIlRvcCI6MC4wLCJMZWZ0IjowLjAsIlJpZ2h0IjowLjAsIkJvdHRvbSI6MC4wfSwiQmFja2dyb3VuZCI6eyIkaWQiOiIxMDQ5IiwiQ29sb3IiOnsiJGlkIjoiMTA1MCIsIkEiOjI1NSwiUiI6MjEsIkciOjk2LCJCIjoxMzB9fSwiSXNWaXNpYmxlIjp0cnVlLCJXaWR0aCI6MjMyLjAsIkhlaWdodCI6MTAuMCwiQm9yZGVyU3R5bGUiOnsiJGlkIjoiMTA1MSIsIkxpbmVDb2xvciI6eyIkaWQiOiIxMDUyIiwiJHR5cGUiOiJOTFJFLkNvbW1vbi5Eb20uU29saWRDb2xvckJydXNoLCBOTFJFLkNvbW1vbiIsIkNvbG9yIjp7IiRpZCI6IjEwNTMiLCJBIjoyNTUsIlIiOjIzNCwiRyI6MjIsIkIiOjMwfX0sIkxpbmVXZWlnaHQiOjAuMCwiTGluZVR5cGUiOjAsIlBhcmVudFN0eWxlIjpudWxsfSwiUGFyZW50U3R5bGUiOm51bGx9LCJUaXRsZVN0eWxlIjp7IiRpZCI6IjEwNTQiLCJGb250U2V0dGluZ3MiOnsiJGlkIjoiMTA1NSIsIkZvbnRTaXplIjoxMSwiRm9udE5hbWUiOiJDYWxpYnJpIiwiSXNCb2xkIjpmYWxzZSwiSXNJdGFsaWMiOmZhbHNlLCJJc1VuZGVybGluZWQiOmZhbHNlLCJQYXJlbnRTdHlsZSI6bnVsbH0sIkF1dG9TaXplIjowLCJGb3JlZ3JvdW5kIjp7IiRpZCI6IjEwNTYiLCJDb2xvciI6eyIkaWQiOiIxMDU3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wNTgiLCJUb3AiOjAuMCwiTGVmdCI6MC4wLCJSaWdodCI6MC4wLCJCb3R0b20iOjAuMH0sIlBhZGRpbmciOnsiJGlkIjoiMTA1OSIsIlRvcCI6MC4wLCJMZWZ0IjowLjAsIlJpZ2h0IjowLjAsIkJvdHRvbSI6MC4wfSwiQmFja2dyb3VuZCI6eyIkaWQiOiIxMDYwIiwiQ29sb3IiOnsiJGlkIjoiMTA2MSIsIkEiOjAsIlIiOjI1NSwiRyI6MjU1LCJCIjoyNTV9fSwiSXNWaXNpYmxlIjp0cnVlLCJXaWR0aCI6MC4wLCJIZWlnaHQiOjAuMCwiQm9yZGVyU3R5bGUiOnsiJGlkIjoiMTA2MiIsIkxpbmVDb2xvciI6bnVsbCwiTGluZVdlaWdodCI6MC4wLCJMaW5lVHlwZSI6MCwiUGFyZW50U3R5bGUiOm51bGx9LCJQYXJlbnRTdHlsZSI6bnVsbH0sIkRhdGVTdHlsZSI6eyIkaWQiOiIxMDYzIiwiRm9udFNldHRpbmdzIjp7IiRpZCI6IjEwNjQiLCJGb250U2l6ZSI6MTAsIkZvbnROYW1lIjoiQ2FsaWJyaSIsIklzQm9sZCI6ZmFsc2UsIklzSXRhbGljIjpmYWxzZSwiSXNVbmRlcmxpbmVkIjpmYWxzZSwiUGFyZW50U3R5bGUiOm51bGx9LCJBdXRvU2l6ZSI6MiwiRm9yZWdyb3VuZCI6eyIkaWQiOiIxMDY1IiwiQ29sb3IiOnsiJGlkIjoiMTA2NiIsIkEiOjI1NSwiUiI6MTQsIkciOjQwLCJCIjo2NX19LCJNYXhXaWR0aCI6ODMuMCwiTWF4SGVpZ2h0IjoiSW5maW5pdHkiLCJTbWFydEZvcmVncm91bmRJc0FjdGl2ZSI6ZmFsc2UsIkhvcml6b250YWxBbGlnbm1lbnQiOjIsIlZlcnRpY2FsQWxpZ25tZW50IjoxLCJTbWFydEZvcmVncm91bmQiOm51bGwsIkJhY2tncm91bmRGaWxsVHlwZSI6MCwiTWFyZ2luIjp7IiRpZCI6IjEwNjciLCJUb3AiOjAuMCwiTGVmdCI6MC4wLCJSaWdodCI6MC4wLCJCb3R0b20iOjAuMH0sIlBhZGRpbmciOnsiJGlkIjoiMTA2OCIsIlRvcCI6MC4wLCJMZWZ0IjowLjAsIlJpZ2h0IjowLjAsIkJvdHRvbSI6MC4wfSwiQmFja2dyb3VuZCI6eyIkaWQiOiIxMDY5IiwiQ29sb3IiOnsiJGlkIjoiMTA3MCIsIkEiOjI1NSwiUiI6MTQsIkciOjQwLCJCIjo2NX19LCJJc1Zpc2libGUiOnRydWUsIldpZHRoIjowLjAsIkhlaWdodCI6MC4wLCJCb3JkZXJTdHlsZSI6eyIkaWQiOiIxMDcxIiwiTGluZUNvbG9yIjpudWxsLCJMaW5lV2VpZ2h0IjowLjAsIkxpbmVUeXBlIjowLCJQYXJlbnRTdHlsZSI6bnVsbH0sIlBhcmVudFN0eWxlIjpudWxsfSwiRGF0ZUZvcm1hdCI6eyIkaWQiOiIxMDc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zMiLCJGb3JtYXQiOjAsIklzVmlzaWJsZSI6ZmFsc2UsIkxhc3RLbm93blZpc2liaWxpdHlTdGF0ZSI6ZmFsc2V9LCJJc1Zpc2libGUiOnRydWUsIlZhcmlhbmNlU3R5bGUiOnsiJGlkIjoiMTA3NCIsIlRleHRTdHlsZSI6eyIkaWQiOiIxMDc1IiwiRm9udFNldHRpbmdzIjp7IiRpZCI6IjEwNzYiLCJGb250U2l6ZSI6MTEsIkZvbnROYW1lIjoiQ2FsaWJyaSIsIklzQm9sZCI6ZmFsc2UsIklzSXRhbGljIjpmYWxzZSwiSXNVbmRlcmxpbmVkIjpmYWxzZSwiUGFyZW50U3R5bGUiOm51bGx9LCJBdXRvU2l6ZSI6MCwiRm9yZWdyb3VuZCI6eyIkaWQiOiIxMDc3IiwiQ29sb3IiOnsiJGlkIjoiMTA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wLCJHIjowLCJCIjowfX0sIklzVmlzaWJsZSI6dHJ1ZSwiV2lkdGgiOjAuMCwiSGVpZ2h0IjowLjAsIkJvcmRlclN0eWxlIjp7IiRpZCI6IjEwODMiLCJMaW5lQ29sb3IiOm51bGwsIkxpbmVXZWlnaHQiOjAuMCwiTGluZVR5cGUiOjAsIlBhcmVudFN0eWxlIjpudWxsfSwiUGFyZW50U3R5bGUiOm51bGx9LCJQYXJlbnRTdHlsZSI6bnVsbH0sIlBhcmVudFN0eWxlIjpudWxsfSwiSW5kZXgiOjEzLCJTbWFydER1cmF0aW9uQWN0aXZhdGVkIjpmYWxzZSwiRGF0ZUZvcm1hdCI6eyIkcmVmIjoiMTA3MiJ9LCJXZWVrTnVtYmVyaW5nIjp7IiRpZCI6IjEwODQiLCJGb3JtYXQiOjAsIklzVmlzaWJsZSI6ZmFsc2UsIkxhc3RLbm93blZpc2liaWxpdHlTdGF0ZSI6ZmFsc2V9LCJCYXNlbGluZURhdGEiOnsiJGlkIjoiMTA4NSIsIlN0YXJ0RGF0ZSI6IjIwMjYtMDMtMDJUMDA6MDA6MDAiLCJFbmREYXRlIjoiMjAyNi0wNi0xN1QyMzo1OTowMCJ9LCJJZCI6ImE1MTc2M2M3LTE1MjEtNDg4Zi04ODZhLWUzZjgxZGRkMTgxMyIsIkltcG9ydElkIjpudWxsLCJUaXRsZSI6IlRyYW5zbCBUYWJsZTogRGVzaWduIHBoYXNlIChGWkopIiwiTm90ZSI6bnVsbCwiSHlwZXJsaW5rIjp7IiRpZCI6IjEwODYiLCJBZGRyZXNzIjoiIiwiU3ViQWRkcmVzcyI6IiJ9LCJJc0NoYW5nZWQiOmZhbHNlLCJJc05ldyI6ZmFsc2V9fV0sIl9taWxlc3RvbmVzIjpbXSwiSWQiOiIwMDAwMDAwMC0wMDAwLTAwMDAtMDAwMC0wMDAwMDAwMDAwMDAiLCJJc1NpbmdsZUl0ZW1Sb3ciOnRydWV9LHsiJGlkIjoiMTA4NyIsIl90YXNrcyI6W3siJGlkIjoiMTA4OCIsIl9hdHRhY2hlZE1pbGVzdG9uZXMiOltdLCJUYXNrRGVmaW5pdGlvbiI6eyIkaWQiOiIxMDg5IiwiR3JvdXBOYW1lIjpudWxsLCJTdGFydERhdGUiOiIyMDI2LTA2LTE4VDAwOjAwOjAwWiIsIkVuZERhdGUiOiIyMDI2LTEyLTA5VDIzOjU5OjAwWiIsIlBlcmNlbnRhZ2VDb21wbGV0ZSI6bnVsbCwiU3R5bGUiOnsiJGlkIjoiMTA5MCIsIlNoYXBlIjoxLCJTaGFwZVRoaWNrbmVzcyI6MCwiRHVyYXRpb25Gb3JtYXQiOjAsIkluY2x1ZGVOb25Xb3JraW5nRGF5c0luRHVyYXRpb24iOmZhbHNlLCJQZXJjZW50YWdlQ29tcGxldGVTdHlsZSI6eyIkaWQiOiIxMDkxIiwiRm9udFNldHRpbmdzIjp7IiRpZCI6IjEwOTIiLCJGb250U2l6ZSI6MTAsIkZvbnROYW1lIjoiQ2FsaWJyaSIsIklzQm9sZCI6ZmFsc2UsIklzSXRhbGljIjpmYWxzZSwiSXNVbmRlcmxpbmVkIjpmYWxzZSwiUGFyZW50U3R5bGUiOm51bGx9LCJBdXRvU2l6ZSI6MCwiRm9yZWdyb3VuZCI6eyIkaWQiOiIxMDkzIiwiQ29sb3IiOnsiJGlkIjoiMTA5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Dk1IiwiVG9wIjowLjAsIkxlZnQiOjAuMCwiUmlnaHQiOjAuMCwiQm90dG9tIjowLjB9LCJQYWRkaW5nIjp7IiRpZCI6IjEwOTYiLCJUb3AiOjAuMCwiTGVmdCI6MC4wLCJSaWdodCI6MC4wLCJCb3R0b20iOjAuMH0sIkJhY2tncm91bmQiOnsiJGlkIjoiMTA5NyIsIkNvbG9yIjp7IiRpZCI6IjEwOTgiLCJBIjo4OSwiUiI6MCwiRyI6MCwiQiI6MH19LCJJc1Zpc2libGUiOnRydWUsIldpZHRoIjowLjAsIkhlaWdodCI6MC4wLCJCb3JkZXJTdHlsZSI6eyIkaWQiOiIxMDk5IiwiTGluZUNvbG9yIjpudWxsLCJMaW5lV2VpZ2h0IjowLjAsIkxpbmVUeXBlIjowLCJQYXJlbnRTdHlsZSI6bnVsbH0sIlBhcmVudFN0eWxlIjpudWxsfSwiRHVyYXRpb25TdHlsZSI6eyIkaWQiOiIxMTAwIiwiRm9udFNldHRpbmdzIjp7IiRpZCI6IjExMDEiLCJGb250U2l6ZSI6MTAsIkZvbnROYW1lIjoiQ2FsaWJyaSIsIklzQm9sZCI6ZmFsc2UsIklzSXRhbGljIjpmYWxzZSwiSXNVbmRlcmxpbmVkIjpmYWxzZSwiUGFyZW50U3R5bGUiOm51bGx9LCJBdXRvU2l6ZSI6MiwiRm9yZWdyb3VuZCI6eyIkaWQiOiIxMTAyIiwiQ29sb3IiOnsiJGlkIjoiMTEw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MDQiLCJUb3AiOjAuMCwiTGVmdCI6MC4wLCJSaWdodCI6MC4wLCJCb3R0b20iOjAuMH0sIlBhZGRpbmciOnsiJGlkIjoiMTEwNSIsIlRvcCI6MC4wLCJMZWZ0IjowLjAsIlJpZ2h0IjowLjAsIkJvdHRvbSI6MC4wfSwiQmFja2dyb3VuZCI6eyIkaWQiOiIxMTA2IiwiQ29sb3IiOnsiJGlkIjoiMTEwNyIsIkEiOjI1NSwiUiI6MjM3LCJHIjoxMjUsIkIiOjQ5fX0sIklzVmlzaWJsZSI6ZmFsc2UsIldpZHRoIjowLjAsIkhlaWdodCI6MC4wLCJCb3JkZXJTdHlsZSI6eyIkaWQiOiIxMTA4IiwiTGluZUNvbG9yIjpudWxsLCJMaW5lV2VpZ2h0IjowLjAsIkxpbmVUeXBlIjowLCJQYXJlbnRTdHlsZSI6bnVsbH0sIlBhcmVudFN0eWxlIjpudWxsfSwiSG9yaXpvbnRhbENvbm5lY3RvclN0eWxlIjp7IiRpZCI6IjExMDkiLCJMaW5lQ29sb3IiOnsiJGlkIjoiMTExMCIsIiR0eXBlIjoiTkxSRS5Db21tb24uRG9tLlNvbGlkQ29sb3JCcnVzaCwgTkxSRS5Db21tb24iLCJDb2xvciI6eyIkaWQiOiIxMTExIiwiQSI6MjU1LCJSIjowLCJHIjowLCJCIjowfX0sIkxpbmVXZWlnaHQiOjAuMCwiTGluZVR5cGUiOjAsIlBhcmVudFN0eWxlIjpudWxsfSwiVmVydGljYWxDb25uZWN0b3JTdHlsZSI6eyIkaWQiOiIxMTEyIiwiTGluZUNvbG9yIjp7IiRpZCI6IjExMTMiLCIkdHlwZSI6Ik5MUkUuQ29tbW9uLkRvbS5Tb2xpZENvbG9yQnJ1c2gsIE5MUkUuQ29tbW9uIiwiQ29sb3IiOnsiJGlkIjoiMTEx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ExNSIsIlNoYXBlU3R5bGUiOnsiJGlkIjoiMTExNiIsIk1hcmdpbiI6eyIkaWQiOiIxMTE3IiwiVG9wIjowLjAsIkxlZnQiOjAuMCwiUmlnaHQiOjAuMCwiQm90dG9tIjowLjB9LCJQYWRkaW5nIjp7IiRpZCI6IjExMTgiLCJUb3AiOjAuMCwiTGVmdCI6MC4wLCJSaWdodCI6MC4wLCJCb3R0b20iOjAuMH0sIkJhY2tncm91bmQiOnsiJGlkIjoiMTExOSIsIkNvbG9yIjp7IiRpZCI6IjExMjAiLCJBIjoxNTMsIlIiOjAsIkciOjAsIkIiOjB9fSwiSXNWaXNpYmxlIjp0cnVlLCJXaWR0aCI6MC4wLCJIZWlnaHQiOjAuMCwiQm9yZGVyU3R5bGUiOm51bGwsIlBhcmVudFN0eWxlIjpudWxsfSwiTWFyZ2luIjp7IiRpZCI6IjExMjEiLCJUb3AiOjAuMCwiTGVmdCI6MC4wLCJSaWdodCI6MC4wLCJCb3R0b20iOjAuMH0sIlBhZGRpbmciOnsiJGlkIjoiMTEyMiIsIlRvcCI6MC4wLCJMZWZ0IjowLjAsIlJpZ2h0IjowLjAsIkJvdHRvbSI6MC4wfSwiQmFja2dyb3VuZCI6bnVsbCwiSXNWaXNpYmxlIjp0cnVlLCJXaWR0aCI6MC4wLCJIZWlnaHQiOjAuMCwiQm9yZGVyU3R5bGUiOm51bGwsIlBhcmVudFN0eWxlIjpudWxsfSwiU2hhcGVTdHlsZSI6eyIkaWQiOiIxMTIzIiwiTWFyZ2luIjp7IiRpZCI6IjExMjQiLCJUb3AiOjAuMCwiTGVmdCI6NC4wLCJSaWdodCI6NC4wLCJCb3R0b20iOjAuMH0sIlBhZGRpbmciOnsiJGlkIjoiMTEyNSIsIlRvcCI6MC4wLCJMZWZ0IjowLjAsIlJpZ2h0IjowLjAsIkJvdHRvbSI6MC4wfSwiQmFja2dyb3VuZCI6eyIkaWQiOiIxMTI2IiwiQ29sb3IiOnsiJGlkIjoiMTEyNyIsIkEiOjI1NSwiUiI6MjEsIkciOjk2LCJCIjoxMzB9fSwiSXNWaXNpYmxlIjp0cnVlLCJXaWR0aCI6MTc0LjAsIkhlaWdodCI6MTAuMCwiQm9yZGVyU3R5bGUiOnsiJGlkIjoiMTEyOCIsIkxpbmVDb2xvciI6eyIkaWQiOiIxMTI5IiwiJHR5cGUiOiJOTFJFLkNvbW1vbi5Eb20uU29saWRDb2xvckJydXNoLCBOTFJFLkNvbW1vbiIsIkNvbG9yIjp7IiRpZCI6IjExMzAiLCJBIjoyNTUsIlIiOjIzNCwiRyI6MjIsIkIiOjMwfX0sIkxpbmVXZWlnaHQiOjAuMCwiTGluZVR5cGUiOjAsIlBhcmVudFN0eWxlIjpudWxsfSwiUGFyZW50U3R5bGUiOm51bGx9LCJUaXRsZVN0eWxlIjp7IiRpZCI6IjExMzEiLCJGb250U2V0dGluZ3MiOnsiJGlkIjoiMTEzMiIsIkZvbnRTaXplIjoxMSwiRm9udE5hbWUiOiJDYWxpYnJpIiwiSXNCb2xkIjpmYWxzZSwiSXNJdGFsaWMiOmZhbHNlLCJJc1VuZGVybGluZWQiOmZhbHNlLCJQYXJlbnRTdHlsZSI6bnVsbH0sIkF1dG9TaXplIjowLCJGb3JlZ3JvdW5kIjp7IiRpZCI6IjExMzMiLCJDb2xvciI6eyIkaWQiOiIxMTM0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xMzUiLCJUb3AiOjAuMCwiTGVmdCI6MC4wLCJSaWdodCI6MC4wLCJCb3R0b20iOjAuMH0sIlBhZGRpbmciOnsiJGlkIjoiMTEzNiIsIlRvcCI6MC4wLCJMZWZ0IjowLjAsIlJpZ2h0IjowLjAsIkJvdHRvbSI6MC4wfSwiQmFja2dyb3VuZCI6eyIkaWQiOiIxMTM3IiwiQ29sb3IiOnsiJGlkIjoiMTEzOCIsIkEiOjAsIlIiOjI1NSwiRyI6MjU1LCJCIjoyNTV9fSwiSXNWaXNpYmxlIjp0cnVlLCJXaWR0aCI6MC4wLCJIZWlnaHQiOjAuMCwiQm9yZGVyU3R5bGUiOnsiJGlkIjoiMTEzOSIsIkxpbmVDb2xvciI6bnVsbCwiTGluZVdlaWdodCI6MC4wLCJMaW5lVHlwZSI6MCwiUGFyZW50U3R5bGUiOm51bGx9LCJQYXJlbnRTdHlsZSI6bnVsbH0sIkRhdGVTdHlsZSI6eyIkaWQiOiIxMTQwIiwiRm9udFNldHRpbmdzIjp7IiRpZCI6IjExNDEiLCJGb250U2l6ZSI6MTAsIkZvbnROYW1lIjoiQ2FsaWJyaSIsIklzQm9sZCI6ZmFsc2UsIklzSXRhbGljIjpmYWxzZSwiSXNVbmRlcmxpbmVkIjpmYWxzZSwiUGFyZW50U3R5bGUiOm51bGx9LCJBdXRvU2l6ZSI6MiwiRm9yZWdyb3VuZCI6eyIkaWQiOiIxMTQyIiwiQ29sb3IiOnsiJGlkIjoiMTE0MyIsIkEiOjI1NSwiUiI6MTQsIkciOjQwLCJCIjo2NX19LCJNYXhXaWR0aCI6OTIuODI3MDExMTA4Mzk4NDM4LCJNYXhIZWlnaHQiOiJJbmZpbml0eSIsIlNtYXJ0Rm9yZWdyb3VuZElzQWN0aXZlIjpmYWxzZSwiSG9yaXpvbnRhbEFsaWdubWVudCI6MiwiVmVydGljYWxBbGlnbm1lbnQiOjEsIlNtYXJ0Rm9yZWdyb3VuZCI6bnVsbCwiQmFja2dyb3VuZEZpbGxUeXBlIjowLCJNYXJnaW4iOnsiJGlkIjoiMTE0NCIsIlRvcCI6MC4wLCJMZWZ0IjowLjAsIlJpZ2h0IjowLjAsIkJvdHRvbSI6MC4wfSwiUGFkZGluZyI6eyIkaWQiOiIxMTQ1IiwiVG9wIjowLjAsIkxlZnQiOjAuMCwiUmlnaHQiOjAuMCwiQm90dG9tIjowLjB9LCJCYWNrZ3JvdW5kIjp7IiRpZCI6IjExNDYiLCJDb2xvciI6eyIkaWQiOiIxMTQ3IiwiQSI6MjU1LCJSIjoxNCwiRyI6NDAsIkIiOjY1fX0sIklzVmlzaWJsZSI6dHJ1ZSwiV2lkdGgiOjAuMCwiSGVpZ2h0IjowLjAsIkJvcmRlclN0eWxlIjp7IiRpZCI6IjExNDgiLCJMaW5lQ29sb3IiOm51bGwsIkxpbmVXZWlnaHQiOjAuMCwiTGluZVR5cGUiOjAsIlBhcmVudFN0eWxlIjpudWxsfSwiUGFyZW50U3R5bGUiOm51bGx9LCJEYXRlRm9ybWF0Ijp7IiRpZCI6IjExND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MCIsIkZvcm1hdCI6MCwiSXNWaXNpYmxlIjpmYWxzZSwiTGFzdEtub3duVmlzaWJpbGl0eVN0YXRlIjpmYWxzZX0sIklzVmlzaWJsZSI6dHJ1ZSwiVmFyaWFuY2VTdHlsZSI6eyIkaWQiOiIxMTUxIiwiVGV4dFN0eWxlIjp7IiRpZCI6IjExNTIiLCJGb250U2V0dGluZ3MiOnsiJGlkIjoiMTE1MyIsIkZvbnRTaXplIjoxMSwiRm9udE5hbWUiOiJDYWxpYnJpIiwiSXNCb2xkIjpmYWxzZSwiSXNJdGFsaWMiOmZhbHNlLCJJc1VuZGVybGluZWQiOmZhbHNlLCJQYXJlbnRTdHlsZSI6bnVsbH0sIkF1dG9TaXplIjowLCJGb3JlZ3JvdW5kIjp7IiRpZCI6IjExNTQiLCJDb2xvciI6eyIkaWQiOiIxMTU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xNTYiLCJUb3AiOjAuMCwiTGVmdCI6MC4wLCJSaWdodCI6MC4wLCJCb3R0b20iOjAuMH0sIlBhZGRpbmciOnsiJGlkIjoiMTE1NyIsIlRvcCI6MC4wLCJMZWZ0IjowLjAsIlJpZ2h0IjowLjAsIkJvdHRvbSI6MC4wfSwiQmFja2dyb3VuZCI6eyIkaWQiOiIxMTU4IiwiQ29sb3IiOnsiJGlkIjoiMTE1OSIsIkEiOjAsIlIiOjAsIkciOjAsIkIiOjB9fSwiSXNWaXNpYmxlIjp0cnVlLCJXaWR0aCI6MC4wLCJIZWlnaHQiOjAuMCwiQm9yZGVyU3R5bGUiOnsiJGlkIjoiMTE2MCIsIkxpbmVDb2xvciI6bnVsbCwiTGluZVdlaWdodCI6MC4wLCJMaW5lVHlwZSI6MCwiUGFyZW50U3R5bGUiOm51bGx9LCJQYXJlbnRTdHlsZSI6bnVsbH0sIlBhcmVudFN0eWxlIjpudWxsfSwiUGFyZW50U3R5bGUiOm51bGx9LCJJbmRleCI6MTQsIlNtYXJ0RHVyYXRpb25BY3RpdmF0ZWQiOmZhbHNlLCJEYXRlRm9ybWF0Ijp7IiRyZWYiOiIxMTQ5In0sIldlZWtOdW1iZXJpbmciOnsiJGlkIjoiMTE2MSIsIkZvcm1hdCI6MCwiSXNWaXNpYmxlIjpmYWxzZSwiTGFzdEtub3duVmlzaWJpbGl0eVN0YXRlIjpmYWxzZX0sIkJhc2VsaW5lRGF0YSI6eyIkaWQiOiIxMTYyIiwiU3RhcnREYXRlIjoiMjAyNi0wNi0xOFQwMDowMDowMCIsIkVuZERhdGUiOiIyMDI2LTEyLTA5VDIzOjU5OjAwIn0sIklkIjoiZDgyZDJmNjMtNWJiMS00NzNkLWE0ZTEtNDllN2VlNzc4MTUyIiwiSW1wb3J0SWQiOm51bGwsIlRpdGxlIjoiVHJhbnNsIFRhYmxlOiBNYW51ZmFjdHVyaW5nIHBoYXNlIChGWkopIiwiTm90ZSI6bnVsbCwiSHlwZXJsaW5rIjp7IiRpZCI6IjExNjMiLCJBZGRyZXNzIjoiIiwiU3ViQWRkcmVzcyI6IiJ9LCJJc0NoYW5nZWQiOmZhbHNlLCJJc05ldyI6ZmFsc2V9fV0sIl9taWxlc3RvbmVzIjpbXSwiSWQiOiIwMDAwMDAwMC0wMDAwLTAwMDAtMDAwMC0wMDAwMDAwMDAwMDAiLCJJc1NpbmdsZUl0ZW1Sb3ciOnRydWV9LHsiJGlkIjoiMTE2NCIsIl90YXNrcyI6W3siJGlkIjoiMTE2NSIsIl9hdHRhY2hlZE1pbGVzdG9uZXMiOltdLCJUYXNrRGVmaW5pdGlvbiI6eyIkaWQiOiIxMTY2IiwiR3JvdXBOYW1lIjpudWxsLCJTdGFydERhdGUiOiIyMDI2LTEyLTEwVDAwOjAwOjAwWiIsIkVuZERhdGUiOiIyMDI3LTA2LTE1VDIzOjU5OjAwWiIsIlBlcmNlbnRhZ2VDb21wbGV0ZSI6bnVsbCwiU3R5bGUiOnsiJGlkIjoiMTE2NyIsIlNoYXBlIjoxLCJTaGFwZVRoaWNrbmVzcyI6MCwiRHVyYXRpb25Gb3JtYXQiOjAsIkluY2x1ZGVOb25Xb3JraW5nRGF5c0luRHVyYXRpb24iOmZhbHNlLCJQZXJjZW50YWdlQ29tcGxldGVTdHlsZSI6eyIkaWQiOiIxMTY4IiwiRm9udFNldHRpbmdzIjp7IiRpZCI6IjExNjkiLCJGb250U2l6ZSI6MTAsIkZvbnROYW1lIjoiQ2FsaWJyaSIsIklzQm9sZCI6ZmFsc2UsIklzSXRhbGljIjpmYWxzZSwiSXNVbmRlcmxpbmVkIjpmYWxzZSwiUGFyZW50U3R5bGUiOm51bGx9LCJBdXRvU2l6ZSI6MCwiRm9yZWdyb3VuZCI6eyIkaWQiOiIxMTcwIiwiQ29sb3IiOnsiJGlkIjoiMTE3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MTcyIiwiVG9wIjowLjAsIkxlZnQiOjAuMCwiUmlnaHQiOjAuMCwiQm90dG9tIjowLjB9LCJQYWRkaW5nIjp7IiRpZCI6IjExNzMiLCJUb3AiOjAuMCwiTGVmdCI6MC4wLCJSaWdodCI6MC4wLCJCb3R0b20iOjAuMH0sIkJhY2tncm91bmQiOnsiJGlkIjoiMTE3NCIsIkNvbG9yIjp7IiRpZCI6IjExNzUiLCJBIjo4OSwiUiI6MCwiRyI6MCwiQiI6MH19LCJJc1Zpc2libGUiOnRydWUsIldpZHRoIjowLjAsIkhlaWdodCI6MC4wLCJCb3JkZXJTdHlsZSI6eyIkaWQiOiIxMTc2IiwiTGluZUNvbG9yIjpudWxsLCJMaW5lV2VpZ2h0IjowLjAsIkxpbmVUeXBlIjowLCJQYXJlbnRTdHlsZSI6bnVsbH0sIlBhcmVudFN0eWxlIjpudWxsfSwiRHVyYXRpb25TdHlsZSI6eyIkaWQiOiIxMTc3IiwiRm9udFNldHRpbmdzIjp7IiRpZCI6IjExNzgiLCJGb250U2l6ZSI6MTAsIkZvbnROYW1lIjoiQ2FsaWJyaSIsIklzQm9sZCI6ZmFsc2UsIklzSXRhbGljIjpmYWxzZSwiSXNVbmRlcmxpbmVkIjpmYWxzZSwiUGFyZW50U3R5bGUiOm51bGx9LCJBdXRvU2l6ZSI6MiwiRm9yZWdyb3VuZCI6eyIkaWQiOiIxMTc5IiwiQ29sb3IiOnsiJGlkIjoiMTE4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xODEiLCJUb3AiOjAuMCwiTGVmdCI6MC4wLCJSaWdodCI6MC4wLCJCb3R0b20iOjAuMH0sIlBhZGRpbmciOnsiJGlkIjoiMTE4MiIsIlRvcCI6MC4wLCJMZWZ0IjowLjAsIlJpZ2h0IjowLjAsIkJvdHRvbSI6MC4wfSwiQmFja2dyb3VuZCI6eyIkaWQiOiIxMTgzIiwiQ29sb3IiOnsiJGlkIjoiMTE4NCIsIkEiOjI1NSwiUiI6MjM3LCJHIjoxMjUsIkIiOjQ5fX0sIklzVmlzaWJsZSI6ZmFsc2UsIldpZHRoIjowLjAsIkhlaWdodCI6MC4wLCJCb3JkZXJTdHlsZSI6eyIkaWQiOiIxMTg1IiwiTGluZUNvbG9yIjpudWxsLCJMaW5lV2VpZ2h0IjowLjAsIkxpbmVUeXBlIjowLCJQYXJlbnRTdHlsZSI6bnVsbH0sIlBhcmVudFN0eWxlIjpudWxsfSwiSG9yaXpvbnRhbENvbm5lY3RvclN0eWxlIjp7IiRpZCI6IjExODYiLCJMaW5lQ29sb3IiOnsiJGlkIjoiMTE4NyIsIiR0eXBlIjoiTkxSRS5Db21tb24uRG9tLlNvbGlkQ29sb3JCcnVzaCwgTkxSRS5Db21tb24iLCJDb2xvciI6eyIkaWQiOiIxMTg4IiwiQSI6MjU1LCJSIjowLCJHIjowLCJCIjowfX0sIkxpbmVXZWlnaHQiOjAuMCwiTGluZVR5cGUiOjAsIlBhcmVudFN0eWxlIjpudWxsfSwiVmVydGljYWxDb25uZWN0b3JTdHlsZSI6eyIkaWQiOiIxMTg5IiwiTGluZUNvbG9yIjp7IiRpZCI6IjExOTAiLCIkdHlwZSI6Ik5MUkUuQ29tbW9uLkRvbS5Tb2xpZENvbG9yQnJ1c2gsIE5MUkUuQ29tbW9uIiwiQ29sb3IiOnsiJGlkIjoiMTE5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2LCJWYXJpYW5jZVBvc2l0aW9uIjo2LCJTcGFjaW5nIjozLCJJc0JlbG93VGltZWJhbmQiOnRydWUsIlBlcmNlbnRhZ2VDb21wbGV0ZVNoYXBlT3BhY2l0eSI6MzUsIkJhc2VsaW5lU3R5bGUiOnsiJGlkIjoiMTE5MiIsIlNoYXBlU3R5bGUiOnsiJGlkIjoiMTE5MyIsIk1hcmdpbiI6eyIkaWQiOiIxMTk0IiwiVG9wIjowLjAsIkxlZnQiOjAuMCwiUmlnaHQiOjAuMCwiQm90dG9tIjowLjB9LCJQYWRkaW5nIjp7IiRpZCI6IjExOTUiLCJUb3AiOjAuMCwiTGVmdCI6MC4wLCJSaWdodCI6MC4wLCJCb3R0b20iOjAuMH0sIkJhY2tncm91bmQiOnsiJGlkIjoiMTE5NiIsIkNvbG9yIjp7IiRpZCI6IjExOTciLCJBIjoxNTMsIlIiOjAsIkciOjAsIkIiOjB9fSwiSXNWaXNpYmxlIjp0cnVlLCJXaWR0aCI6MC4wLCJIZWlnaHQiOjAuMCwiQm9yZGVyU3R5bGUiOm51bGwsIlBhcmVudFN0eWxlIjpudWxsfSwiTWFyZ2luIjp7IiRpZCI6IjExOTgiLCJUb3AiOjAuMCwiTGVmdCI6MC4wLCJSaWdodCI6MC4wLCJCb3R0b20iOjAuMH0sIlBhZGRpbmciOnsiJGlkIjoiMTE5OSIsIlRvcCI6MC4wLCJMZWZ0IjowLjAsIlJpZ2h0IjowLjAsIkJvdHRvbSI6MC4wfSwiQmFja2dyb3VuZCI6bnVsbCwiSXNWaXNpYmxlIjp0cnVlLCJXaWR0aCI6MC4wLCJIZWlnaHQiOjAuMCwiQm9yZGVyU3R5bGUiOm51bGwsIlBhcmVudFN0eWxlIjpudWxsfSwiU2hhcGVTdHlsZSI6eyIkaWQiOiIxMjAwIiwiTWFyZ2luIjp7IiRpZCI6IjEyMDEiLCJUb3AiOjAuMCwiTGVmdCI6NC4wLCJSaWdodCI6NC4wLCJCb3R0b20iOjAuMH0sIlBhZGRpbmciOnsiJGlkIjoiMTIwMiIsIlRvcCI6MC4wLCJMZWZ0IjowLjAsIlJpZ2h0IjowLjAsIkJvdHRvbSI6MC4wfSwiQmFja2dyb3VuZCI6eyIkaWQiOiIxMjAzIiwiQ29sb3IiOnsiJGlkIjoiMTIwNCIsIkEiOjI1NSwiUiI6MjEsIkciOjk2LCJCIjoxMzB9fSwiSXNWaXNpYmxlIjp0cnVlLCJXaWR0aCI6MTg2LjAsIkhlaWdodCI6MTAuMCwiQm9yZGVyU3R5bGUiOnsiJGlkIjoiMTIwNSIsIkxpbmVDb2xvciI6eyIkaWQiOiIxMjA2IiwiJHR5cGUiOiJOTFJFLkNvbW1vbi5Eb20uU29saWRDb2xvckJydXNoLCBOTFJFLkNvbW1vbiIsIkNvbG9yIjp7IiRpZCI6IjEyMDciLCJBIjoyNTUsIlIiOjIzNCwiRyI6MjIsIkIiOjMwfX0sIkxpbmVXZWlnaHQiOjAuMCwiTGluZVR5cGUiOjAsIlBhcmVudFN0eWxlIjpudWxsfSwiUGFyZW50U3R5bGUiOm51bGx9LCJUaXRsZVN0eWxlIjp7IiRpZCI6IjEyMDgiLCJGb250U2V0dGluZ3MiOnsiJGlkIjoiMTIwOSIsIkZvbnRTaXplIjoxMSwiRm9udE5hbWUiOiJDYWxpYnJpIiwiSXNCb2xkIjpmYWxzZSwiSXNJdGFsaWMiOmZhbHNlLCJJc1VuZGVybGluZWQiOmZhbHNlLCJQYXJlbnRTdHlsZSI6bnVsbH0sIkF1dG9TaXplIjowLCJGb3JlZ3JvdW5kIjp7IiRpZCI6IjEyMTAiLCJDb2xvciI6eyIkaWQiOiIxMjEx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AsIlIiOjI1NSwiRyI6MjU1LCJCIjoyNTV9fSwiSXNWaXNpYmxlIjp0cnVlLCJXaWR0aCI6MC4wLCJIZWlnaHQiOjAuMCwiQm9yZGVyU3R5bGUiOnsiJGlkIjoiMTIxNiIsIkxpbmVDb2xvciI6bnVsbCwiTGluZVdlaWdodCI6MC4wLCJMaW5lVHlwZSI6MCwiUGFyZW50U3R5bGUiOm51bGx9LCJQYXJlbnRTdHlsZSI6bnVsbH0sIkRhdGVTdHlsZSI6eyIkaWQiOiIxMjE3IiwiRm9udFNldHRpbmdzIjp7IiRpZCI6IjEyMTgiLCJGb250U2l6ZSI6MTAsIkZvbnROYW1lIjoiQ2FsaWJyaSIsIklzQm9sZCI6ZmFsc2UsIklzSXRhbGljIjpmYWxzZSwiSXNVbmRlcmxpbmVkIjpmYWxzZSwiUGFyZW50U3R5bGUiOm51bGx9LCJBdXRvU2l6ZSI6MiwiRm9yZWdyb3VuZCI6eyIkaWQiOiIxMjE5IiwiQ29sb3IiOnsiJGlkIjoiMTIyMCIsIkEiOjI1NSwiUiI6MTQsIkciOjQwLCJCIjo2NX19LCJNYXhXaWR0aCI6OTcuMDM3MzIyOTk4MDQ2ODc1LCJNYXhIZWlnaHQiOiJJbmZpbml0eSIsIlNtYXJ0Rm9yZWdyb3VuZElzQWN0aXZlIjpmYWxzZSwiSG9yaXpvbnRhbEFsaWdubWVudCI6MiwiVmVydGljYWxBbGlnbm1lbnQiOjEsIlNtYXJ0Rm9yZWdyb3VuZCI6bnVsbCwiQmFja2dyb3VuZEZpbGxUeXBlIjowLCJNYXJnaW4iOnsiJGlkIjoiMTIyMSIsIlRvcCI6MC4wLCJMZWZ0IjowLjAsIlJpZ2h0IjowLjAsIkJvdHRvbSI6MC4wfSwiUGFkZGluZyI6eyIkaWQiOiIxMjIyIiwiVG9wIjowLjAsIkxlZnQiOjAuMCwiUmlnaHQiOjAuMCwiQm90dG9tIjowLjB9LCJCYWNrZ3JvdW5kIjp7IiRpZCI6IjEyMjMiLCJDb2xvciI6eyIkaWQiOiIxMjI0IiwiQSI6MjU1LCJSIjoxNCwiRyI6NDAsIkIiOjY1fX0sIklzVmlzaWJsZSI6dHJ1ZSwiV2lkdGgiOjAuMCwiSGVpZ2h0IjowLjAsIkJvcmRlclN0eWxlIjp7IiRpZCI6IjEyMjUiLCJMaW5lQ29sb3IiOm51bGwsIkxpbmVXZWlnaHQiOjAuMCwiTGluZVR5cGUiOjAsIlBhcmVudFN0eWxlIjpudWxsfSwiUGFyZW50U3R5bGUiOm51bGx9LCJEYXRlRm9ybWF0Ijp7IiRpZCI6IjEyMj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NyIsIkZvcm1hdCI6MCwiSXNWaXNpYmxlIjpmYWxzZSwiTGFzdEtub3duVmlzaWJpbGl0eVN0YXRlIjpmYWxzZX0sIklzVmlzaWJsZSI6dHJ1ZSwiVmFyaWFuY2VTdHlsZSI6eyIkaWQiOiIxMjI4IiwiVGV4dFN0eWxlIjp7IiRpZCI6IjEyMjkiLCJGb250U2V0dGluZ3MiOnsiJGlkIjoiMTIzMCIsIkZvbnRTaXplIjoxMSwiRm9udE5hbWUiOiJDYWxpYnJpIiwiSXNCb2xkIjpmYWxzZSwiSXNJdGFsaWMiOmZhbHNlLCJJc1VuZGVybGluZWQiOmZhbHNlLCJQYXJlbnRTdHlsZSI6bnVsbH0sIkF1dG9TaXplIjowLCJGb3JlZ3JvdW5kIjp7IiRpZCI6IjEyMzEiLCJDb2xvciI6eyIkaWQiOiIxMjM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yMzMiLCJUb3AiOjAuMCwiTGVmdCI6MC4wLCJSaWdodCI6MC4wLCJCb3R0b20iOjAuMH0sIlBhZGRpbmciOnsiJGlkIjoiMTIzNCIsIlRvcCI6MC4wLCJMZWZ0IjowLjAsIlJpZ2h0IjowLjAsIkJvdHRvbSI6MC4wfSwiQmFja2dyb3VuZCI6eyIkaWQiOiIxMjM1IiwiQ29sb3IiOnsiJGlkIjoiMTIzNiIsIkEiOjAsIlIiOjAsIkciOjAsIkIiOjB9fSwiSXNWaXNpYmxlIjp0cnVlLCJXaWR0aCI6MC4wLCJIZWlnaHQiOjAuMCwiQm9yZGVyU3R5bGUiOnsiJGlkIjoiMTIzNyIsIkxpbmVDb2xvciI6bnVsbCwiTGluZVdlaWdodCI6MC4wLCJMaW5lVHlwZSI6MCwiUGFyZW50U3R5bGUiOm51bGx9LCJQYXJlbnRTdHlsZSI6bnVsbH0sIlBhcmVudFN0eWxlIjpudWxsfSwiUGFyZW50U3R5bGUiOm51bGx9LCJJbmRleCI6MTUsIlNtYXJ0RHVyYXRpb25BY3RpdmF0ZWQiOmZhbHNlLCJEYXRlRm9ybWF0Ijp7IiRyZWYiOiIxMjI2In0sIldlZWtOdW1iZXJpbmciOnsiJGlkIjoiMTIzOCIsIkZvcm1hdCI6MCwiSXNWaXNpYmxlIjpmYWxzZSwiTGFzdEtub3duVmlzaWJpbGl0eVN0YXRlIjpmYWxzZX0sIkJhc2VsaW5lRGF0YSI6eyIkaWQiOiIxMjM5IiwiU3RhcnREYXRlIjoiMjAyNi0xMi0xMFQwMDowMDowMCIsIkVuZERhdGUiOiIyMDI3LTA2LTE1VDIzOjU5OjAwIn0sIklkIjoiNzc1NzM1YmMtYWQzYy00ZDY5LWI0NjktOTE1ODI4MGM0YmM3IiwiSW1wb3J0SWQiOm51bGwsIlRpdGxlIjoiVHJhbnNsIFRhYmxlICYgVGhlcm0gUG9sYXJpejogSW5zdGFsbGF0aW9uIGFuZCBDb21taXNzaW9uaW5nIHBoYXNlICAoRlpKKSIsIk5vdGUiOm51bGwsIkh5cGVybGluayI6eyIkaWQiOiIxMjQwIiwiQWRkcmVzcyI6IiIsIlN1YkFkZHJlc3MiOiIifSwiSXNDaGFuZ2VkIjpmYWxzZSwiSXNOZXciOmZhbHNlfX1dLCJfbWlsZXN0b25lcyI6W10sIklkIjoiMDAwMDAwMDAtMDAwMC0wMDAwLTAwMDAtMDAwMDAwMDAwMDAwIiwiSXNTaW5nbGVJdGVtUm93Ijp0cnVlfSx7IiRpZCI6IjEyNDEiLCJfdGFza3MiOltdLCJfbWlsZXN0b25lcyI6W3siJGlkIjoiMTI0MiIsIklkIjoiMTQ0MzFmNTEtNTJmNC00M2RmLTkwYTAtZjgxZDM2Mzg0N2NjIiwiSW5kZXgiOjE2LCJHcm91cElkIjpudWxsLCJUaXRsZSI6IkJhY2sgaW50byBDUDAxIHdpdGggNCBkYXlzIGZsb2F0IiwiRGF0ZVRpbWUiOiIyMDI3LTA2LTE1VDIzOjU5OjAwIiwiUGVyY2VudGFnZUNvbXBsZXRlIjpudWxsLCJOb3RlIjpudWxsLCJTdHlsZSI6eyIkaWQiOiIxMjQzIiwiVGl0bGVQb3NpdGlvbiI6IkxlZnQiLCJEYXRlUG9zaXRpb24iOiJSaWdodCIsIlZhcmlhbmNlUG9zaXRpb24iOiJSaWdodCIsIlNoYXBlVHlwZSI6MSwiU2hhcGVTaXplIjowLCJTcGFjaW5nIjo1LCJTaGFwZVN0eWxlIjp7IiRpZCI6IjEyNDQiLCJNYXJnaW4iOnsiJGlkIjoiMTI0NSIsIlRvcCI6MC4wLCJMZWZ0IjowLjAsIlJpZ2h0IjowLjAsIkJvdHRvbSI6MC4wfSwiUGFkZGluZyI6eyIkaWQiOiIxMjQ2IiwiVG9wIjowLjAsIkxlZnQiOjAuMCwiUmlnaHQiOjAuMCwiQm90dG9tIjowLjB9LCJCYWNrZ3JvdW5kIjp7IiRpZCI6IjEyNDciLCJDb2xvciI6eyIkaWQiOiIxMjQ4IiwiQSI6MjU1LCJSIjoyMSwiRyI6OTYsIkIiOjEzMH19LCJJc1Zpc2libGUiOnRydWUsIldpZHRoIjoxMi4wLCJIZWlnaHQiOjE0LjAsIkJvcmRlclN0eWxlIjp7IiRpZCI6IjEyNDkiLCJMaW5lQ29sb3IiOnsiJGlkIjoiMTI1MCIsIiR0eXBlIjoiTkxSRS5Db21tb24uRG9tLlNvbGlkQ29sb3JCcnVzaCwgTkxSRS5Db21tb24iLCJDb2xvciI6eyIkaWQiOiIxMjUxIiwiQSI6MjU1LCJSIjoyMzQsIkciOjIyLCJCIjozMH19LCJMaW5lV2VpZ2h0IjowLjAsIkxpbmVUeXBlIjowLCJQYXJlbnRTdHlsZSI6bnVsbH0sIlBhcmVudFN0eWxlIjpudWxsfSwiVGl0bGVTdHlsZSI6eyIkaWQiOiIxMjUyIiwiRm9udFNldHRpbmdzIjp7IiRpZCI6IjEyNTMiLCJGb250U2l6ZSI6MTEsIkZvbnROYW1lIjoiQ2FsaWJyaSIsIklzQm9sZCI6ZmFsc2UsIklzSXRhbGljIjpmYWxzZSwiSXNVbmRlcmxpbmVkIjpmYWxzZSwiUGFyZW50U3R5bGUiOm51bGx9LCJBdXRvU2l6ZSI6MCwiRm9yZWdyb3VuZCI6eyIkaWQiOiIxMjU0IiwiQ29sb3IiOnsiJGlkIjoiMTI1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MjU2IiwiVG9wIjowLjAsIkxlZnQiOjAuMCwiUmlnaHQiOjAuMCwiQm90dG9tIjowLjB9LCJQYWRkaW5nIjp7IiRpZCI6IjEyNTciLCJUb3AiOjAuMCwiTGVmdCI6MC4wLCJSaWdodCI6MC4wLCJCb3R0b20iOjAuMH0sIkJhY2tncm91bmQiOnsiJGlkIjoiMTI1OCIsIkNvbG9yIjp7IiRpZCI6IjEyNTkiLCJBIjoyNTUsIlIiOjAsIkciOjAsIkIiOjB9fSwiSXNWaXNpYmxlIjp0cnVlLCJXaWR0aCI6MC4wLCJIZWlnaHQiOjAuMCwiQm9yZGVyU3R5bGUiOnsiJGlkIjoiMTI2MCIsIkxpbmVDb2xvciI6bnVsbCwiTGluZVdlaWdodCI6MC4wLCJMaW5lVHlwZSI6MCwiUGFyZW50U3R5bGUiOm51bGx9LCJQYXJlbnRTdHlsZSI6bnVsbH0sIkRhdGVTdHlsZSI6eyIkaWQiOiIxMjYxIiwiRm9udFNldHRpbmdzIjp7IiRpZCI6IjEyNjIiLCJGb250U2l6ZSI6MTAsIkZvbnROYW1lIjoiQ2FsaWJyaSIsIklzQm9sZCI6ZmFsc2UsIklzSXRhbGljIjpmYWxzZSwiSXNVbmRlcmxpbmVkIjpmYWxzZSwiUGFyZW50U3R5bGUiOm51bGx9LCJBdXRvU2l6ZSI6MCwiRm9yZWdyb3VuZCI6eyIkaWQiOiIxMjYzIiwiQ29sb3IiOnsiJGlkIjoiMTI2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MjY1IiwiVG9wIjowLjAsIkxlZnQiOjAuMCwiUmlnaHQiOjAuMCwiQm90dG9tIjowLjB9LCJQYWRkaW5nIjp7IiRpZCI6IjEyNjYiLCJUb3AiOjAuMCwiTGVmdCI6MC4wLCJSaWdodCI6MC4wLCJCb3R0b20iOjAuMH0sIkJhY2tncm91bmQiOnsiJGlkIjoiMTI2NyIsIkNvbG9yIjp7IiRpZCI6IjEyNjgiLCJBIjoyNTUsIlIiOjE0LCJHIjo0MCwiQiI6NjV9fSwiSXNWaXNpYmxlIjp0cnVlLCJXaWR0aCI6MC4wLCJIZWlnaHQiOjAuMCwiQm9yZGVyU3R5bGUiOnsiJGlkIjoiMTI2OSIsIkxpbmVDb2xvciI6bnVsbCwiTGluZVdlaWdodCI6MC4wLCJMaW5lVHlwZSI6MCwiUGFyZW50U3R5bGUiOm51bGx9LCJQYXJlbnRTdHlsZSI6bnVsbH0sIkRhdGVGb3JtYXQiOnsiJGlkIjoiMTI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cxIiwiRm9ybWF0IjowLCJJc1Zpc2libGUiOmZhbHNlLCJMYXN0S25vd25WaXNpYmlsaXR5U3RhdGUiOmZhbHNlfSwiSXNWaXNpYmxlIjp0cnVlLCJWYXJpYW5jZVN0eWxlIjp7IiRpZCI6IjEyNzIiLCJUZXh0U3R5bGUiOnsiJGlkIjoiMTI3MyIsIkZvbnRTZXR0aW5ncyI6eyIkaWQiOiIxMjc0IiwiRm9udFNpemUiOjExLCJGb250TmFtZSI6IkNhbGlicmkiLCJJc0JvbGQiOmZhbHNlLCJJc0l0YWxpYyI6ZmFsc2UsIklzVW5kZXJsaW5lZCI6ZmFsc2UsIlBhcmVudFN0eWxlIjpudWxsfSwiQXV0b1NpemUiOjAsIkZvcmVncm91bmQiOnsiJGlkIjoiMTI3NSIsIkNvbG9yIjp7IiRpZCI6IjEyNz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I3NyIsIlRvcCI6MC4wLCJMZWZ0IjowLjAsIlJpZ2h0IjowLjAsIkJvdHRvbSI6MC4wfSwiUGFkZGluZyI6eyIkaWQiOiIxMjc4IiwiVG9wIjowLjAsIkxlZnQiOjAuMCwiUmlnaHQiOjAuMCwiQm90dG9tIjowLjB9LCJCYWNrZ3JvdW5kIjp7IiRpZCI6IjEyNzkiLCJDb2xvciI6eyIkaWQiOiIxMjgwIiwiQSI6MCwiUiI6MCwiRyI6MCwiQiI6MH19LCJJc1Zpc2libGUiOnRydWUsIldpZHRoIjowLjAsIkhlaWdodCI6MC4wLCJCb3JkZXJTdHlsZSI6eyIkaWQiOiIxMjgxIiwiTGluZUNvbG9yIjpudWxsLCJMaW5lV2VpZ2h0IjowLjAsIkxpbmVUeXBlIjowLCJQYXJlbnRTdHlsZSI6bnVsbH0sIlBhcmVudFN0eWxlIjpudWxsfSwiUGFyZW50U3R5bGUiOm51bGx9LCJQYXJlbnRTdHlsZSI6bnVsbH0sIkh5cGVybGluayI6bnVsbCwiQmFzZWxpbmVEYXRhIjp7IiRpZCI6IjEyODIiLCJEYXRlIjoiMjAyNy0wNi0xNVQyMzo1OTowMCJ9LCJJbXBvcnRJZCI6IiJ9XSwiSWQiOiIwMDAwMDAwMC0wMDAwLTAwMDAtMDAwMC0wMDAwMDAwMDAwMDAiLCJJc1NpbmdsZUl0ZW1Sb3ciOnRydWV9XSwiSW5kZXgiOjEyLCJJZCI6IjRjMmQ0ZjljLTRkMGItNGYwYy1hN2I2LTU5MWQ2MWY3ZjU3MCIsIkhlYWRlclRleHQiOm51bGwsIklzRGVmYXVsdCI6dHJ1ZSwiU3R5bGUiOnsiJGlkIjoiMTI4MyIsIkhlYWRlclN0eWxlIjp7IiRpZCI6IjEyODQiLCJUZXh0U3R5bGUiOnsiJGlkIjoiMTI4NSIsIkZvbnRTZXR0aW5ncyI6eyIkaWQiOiIxMjg2IiwiRm9udFNpemUiOjExLCJGb250TmFtZSI6IkNhbGlicmkiLCJJc0JvbGQiOmZhbHNlLCJJc0l0YWxpYyI6ZmFsc2UsIklzVW5kZXJsaW5lZCI6ZmFsc2UsIlBhcmVudFN0eWxlIjpudWxsfSwiQXV0b1NpemUiOjIsIkZvcmVncm91bmQiOnsiJGlkIjoiMTI4NyIsIkNvbG9yIjp7IiRpZCI6IjEyOD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jg5IiwiVG9wIjowLjAsIkxlZnQiOjAuMCwiUmlnaHQiOjAuMCwiQm90dG9tIjowLjB9LCJQYWRkaW5nIjp7IiRpZCI6IjEyOTAiLCJUb3AiOjAuMCwiTGVmdCI6MC4wLCJSaWdodCI6MC4wLCJCb3R0b20iOjAuMH0sIkJhY2tncm91bmQiOnsiJGlkIjoiMTI5MSIsIkNvbG9yIjp7IiRpZCI6IjEyOTIiLCJBIjoyNTUsIlIiOjAsIkciOjAsIkIiOjB9fSwiSXNWaXNpYmxlIjp0cnVlLCJXaWR0aCI6MC4wLCJIZWlnaHQiOjAuMCwiQm9yZGVyU3R5bGUiOm51bGwsIlBhcmVudFN0eWxlIjpudWxsfSwiUmVjdGFuZ2xlU3R5bGUiOnsiJGlkIjoiMTI5MyIsIk1hcmdpbiI6eyIkaWQiOiIxMjk0IiwiVG9wIjowLjAsIkxlZnQiOjAuMCwiUmlnaHQiOjAuMCwiQm90dG9tIjowLjB9LCJQYWRkaW5nIjp7IiRpZCI6IjEyOTUiLCJUb3AiOjAuMCwiTGVmdCI6MC4wLCJSaWdodCI6MC4wLCJCb3R0b20iOjAuMH0sIkJhY2tncm91bmQiOnsiJGlkIjoiMTI5NiIsIkNvbG9yIjp7IiRpZCI6IjEyOTciLCJBIjo2MywiUiI6MjUsIkciOjEwNywiQiI6MzZ9fSwiSXNWaXNpYmxlIjp0cnVlLCJXaWR0aCI6MC4wLCJIZWlnaHQiOjAuMCwiQm9yZGVyU3R5bGUiOnsiJGlkIjoiMTI5OCIsIkxpbmVDb2xvciI6eyIkaWQiOiIxMjk5IiwiJHR5cGUiOiJOTFJFLkNvbW1vbi5Eb20uU29saWRDb2xvckJydXNoLCBOTFJFLkNvbW1vbiIsIkNvbG9yIjp7IiRpZCI6IjEzMDAiLCJBIjoyNTUsIlIiOjI1NSwiRyI6MjU1LCJCIjoyNTV9fSwiTGluZVdlaWdodCI6MC4wLCJMaW5lVHlwZSI6MCwiUGFyZW50U3R5bGUiOm51bGx9LCJQYXJlbnRTdHlsZSI6bnVsbH0sIk1hcmdpbiI6eyIkaWQiOiIxMzAxIiwiVG9wIjowLjAsIkxlZnQiOjAuMCwiUmlnaHQiOjAuMCwiQm90dG9tIjowLjB9LCJQYWRkaW5nIjp7IiRpZCI6IjEzMDIiLCJUb3AiOjAuMCwiTGVmdCI6MC4wLCJSaWdodCI6MC4wLCJCb3R0b20iOjAuMH0sIkJhY2tncm91bmQiOm51bGwsIklzVmlzaWJsZSI6dHJ1ZSwiV2lkdGgiOjAuMCwiSGVpZ2h0IjowLjAsIkJvcmRlclN0eWxlIjpudWxsLCJQYXJlbnRTdHlsZSI6bnVsbH0sIkJhY2tncm91bmRTdHlsZSI6eyIkaWQiOiIxMzAzIiwiTWFyZ2luIjp7IiRpZCI6IjEzMDQiLCJUb3AiOjAuMCwiTGVmdCI6MC4wLCJSaWdodCI6MC4wLCJCb3R0b20iOjAuMH0sIlBhZGRpbmciOnsiJGlkIjoiMTMwNSIsIlRvcCI6MC4wLCJMZWZ0IjowLjAsIlJpZ2h0IjowLjAsIkJvdHRvbSI6MC4wfSwiQmFja2dyb3VuZCI6eyIkaWQiOiIxMzA2IiwiQ29sb3IiOnsiJGlkIjoiMTMwNyIsIkEiOjUxLCJSIjoyMDAsIkciOjIwMCwiQiI6MjAwfX0sIklzVmlzaWJsZSI6dHJ1ZSwiV2lkdGgiOjAuMCwiSGVpZ2h0IjowLjAsIkJvcmRlclN0eWxlIjp7IiRpZCI6IjEzMDgiLCJMaW5lQ29sb3IiOnsiJGlkIjoiMTMwOSIsIiR0eXBlIjoiTkxSRS5Db21tb24uRG9tLlNvbGlkQ29sb3JCcnVzaCwgTkxSRS5Db21tb24iLCJDb2xvciI6eyIkaWQiOiIxMzEwIiwiQSI6MjU1LCJSIjoyMzQsIkciOjIyLCJCIjozMH19LCJMaW5lV2VpZ2h0IjowLjAsIkxpbmVUeXBlIjowLCJQYXJlbnRTdHlsZSI6bnVsbH0sIlBhcmVudFN0eWxlIjpudWxsfSwiTWFyZ2luIjp7IiRpZCI6IjEzMTEiLCJUb3AiOjAuMCwiTGVmdCI6MC4wLCJSaWdodCI6MC4wLCJCb3R0b20iOjAuMH0sIlBhZGRpbmciOnsiJGlkIjoiMTMxMiIsIlRvcCI6MC4wLCJMZWZ0IjowLjAsIlJpZ2h0IjowLjAsIkJvdHRvbSI6MC4wfSwiSXNWaXNpYmxlIjp0cnVlLCJXaWR0aCI6MC4wLCJIZWlnaHQiOjAuMCwiQm9yZGVyU3R5bGUiOnsiJGlkIjoiMTMxMyIsIkxpbmVDb2xvciI6bnVsbCwiTGluZVdlaWdodCI6MC4wLCJMaW5lVHlwZSI6MCwiUGFyZW50U3R5bGUiOm51bGx9LCJQYXJlbnRTdHlsZSI6bnVsbH19XSwiSWQiOiJhNjBkMmFlOC01MjRmLTRhYzItYTc2Mi03Y2ZmNzk0OTkzY2QiLCJJbmRleCI6MTIsIkhlYWRlclRleHQiOiJOby4gMyAtIFRyYW5zIFRhYmxlICYgQ29sZCBQb2xhcml6IFxyXG4oNCBkYXlzIFRGKSIsIlN0eWxlIjp7IiRpZCI6IjEzMTQiLCJTdHlsZUlkIjoiYjI0ZjgwNDUtZjY5Yi00YTQzLTgyOWYtYTU2NTAzZmRjZDY5IiwiSGVhZGVyU3R5bGUiOnsiJGlkIjoiMTMxNSIsIlRleHRJc1ZlcnRpY2FsIjpmYWxzZSwiVGV4dFN0eWxlIjp7IiRpZCI6IjEzMTYiLCJGb250U2V0dGluZ3MiOnsiJGlkIjoiMTMxNyIsIkZvbnRTaXplIjoxMSwiRm9udE5hbWUiOiJDYWxpYnJpIiwiSXNCb2xkIjpmYWxzZSwiSXNJdGFsaWMiOmZhbHNlLCJJc1VuZGVybGluZWQiOmZhbHNlLCJQYXJlbnRTdHlsZSI6bnVsbH0sIkF1dG9TaXplIjoyLCJGb3JlZ3JvdW5kIjp7IiRpZCI6IjEzMTgiLCJDb2xvciI6eyIkaWQiOiIxMzE5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MyMCIsIlRvcCI6MC4wLCJMZWZ0IjowLjAsIlJpZ2h0IjowLjAsIkJvdHRvbSI6MC4wfSwiUGFkZGluZyI6eyIkaWQiOiIxMzIxIiwiVG9wIjowLjAsIkxlZnQiOjAuMCwiUmlnaHQiOjAuMCwiQm90dG9tIjowLjB9LCJCYWNrZ3JvdW5kIjp7IiRpZCI6IjEzMjIiLCJDb2xvciI6eyIkaWQiOiIxMzIzIiwiQSI6MjU1LCJSIjoyNTUsIkciOjI1NSwiQiI6MjU1fX0sIklzVmlzaWJsZSI6dHJ1ZSwiV2lkdGgiOjAuMCwiSGVpZ2h0IjowLjAsIkJvcmRlclN0eWxlIjpudWxsLCJQYXJlbnRTdHlsZSI6bnVsbH0sIlJlY3RhbmdsZVN0eWxlIjp7IiRpZCI6IjEzMjQiLCJNYXJnaW4iOnsiJGlkIjoiMTMyNSIsIlRvcCI6MC4wLCJMZWZ0IjowLjAsIlJpZ2h0IjowLjAsIkJvdHRvbSI6MC4wfSwiUGFkZGluZyI6eyIkaWQiOiIxMzI2IiwiVG9wIjowLjAsIkxlZnQiOjAuMCwiUmlnaHQiOjAuMCwiQm90dG9tIjowLjB9LCJCYWNrZ3JvdW5kIjp7IiRpZCI6IjEzMjciLCJDb2xvciI6eyIkaWQiOiIxMzI4IiwiQSI6MjU1LCJSIjoyMSwiRyI6OTYsIkIiOjEzMH19LCJJc1Zpc2libGUiOnRydWUsIldpZHRoIjowLjAsIkhlaWdodCI6MC4wLCJCb3JkZXJTdHlsZSI6eyIkaWQiOiIxMzI5IiwiTGluZUNvbG9yIjp7IiRpZCI6IjEzMzAiLCIkdHlwZSI6Ik5MUkUuQ29tbW9uLkRvbS5Tb2xpZENvbG9yQnJ1c2gsIE5MUkUuQ29tbW9uIiwiQ29sb3IiOnsiJGlkIjoiMTMzMSIsIkEiOjI1NSwiUiI6MjU1LCJHIjoyNTUsIkIiOjI1NX19LCJMaW5lV2VpZ2h0IjowLjAsIkxpbmVUeXBlIjowLCJQYXJlbnRTdHlsZSI6bnVsbH0sIlBhcmVudFN0eWxlIjpudWxsfSwiTWFyZ2luIjp7IiRpZCI6IjEzMzIiLCJUb3AiOjAuMCwiTGVmdCI6MC4wLCJSaWdodCI6MC4wLCJCb3R0b20iOjAuMH0sIlBhZGRpbmciOnsiJGlkIjoiMTMzMyIsIlRvcCI6MC4wLCJMZWZ0IjowLjAsIlJpZ2h0IjowLjAsIkJvdHRvbSI6MC4wfSwiQmFja2dyb3VuZCI6bnVsbCwiSXNWaXNpYmxlIjp0cnVlLCJXaWR0aCI6MC4wLCJIZWlnaHQiOjAuMCwiQm9yZGVyU3R5bGUiOm51bGwsIlBhcmVudFN0eWxlIjpudWxsfSwiQmFja2dyb3VuZFN0eWxlIjp7IiRpZCI6IjEzMzQiLCJNYXJnaW4iOnsiJGlkIjoiMTMzNSIsIlRvcCI6MC4wLCJMZWZ0IjowLjAsIlJpZ2h0IjowLjAsIkJvdHRvbSI6MC4wfSwiUGFkZGluZyI6eyIkaWQiOiIxMzM2IiwiVG9wIjowLjAsIkxlZnQiOjAuMCwiUmlnaHQiOjAuMCwiQm90dG9tIjowLjB9LCJCYWNrZ3JvdW5kIjp7IiRpZCI6IjEzMzciLCJDb2xvciI6eyIkaWQiOiIxMzM4IiwiQSI6NTEsIlIiOjIwMCwiRyI6MjAwLCJCIjoyMDB9fSwiSXNWaXNpYmxlIjp0cnVlLCJXaWR0aCI6MC4wLCJIZWlnaHQiOjAuMCwiQm9yZGVyU3R5bGUiOnsiJGlkIjoiMTMzOSIsIkxpbmVDb2xvciI6eyIkaWQiOiIxMzQwIiwiJHR5cGUiOiJOTFJFLkNvbW1vbi5Eb20uU29saWRDb2xvckJydXNoLCBOTFJFLkNvbW1vbiIsIkNvbG9yIjp7IiRpZCI6IjEzNDEiLCJBIjoyNTUsIlIiOjIzNCwiRyI6MjIsIkIiOjMwfX0sIkxpbmVXZWlnaHQiOjAuMCwiTGluZVR5cGUiOjAsIlBhcmVudFN0eWxlIjpudWxsfSwiUGFyZW50U3R5bGUiOm51bGx9LCJJc0Fib3ZlVGltZWJhbmQiOmZhbHNlLCJTcGFjaW5nIjozLCJEZWZhdWx0U3dpbWxhbmVUYXNrU3R5bGUiOnsiJGlkIjoiMTM0MiIsIiR0eXBlIjoiTkxSRS5Db21tb24uRG9tLlN0eWxlcy5FeHBsaWNpdFNldGFibGVUYXNrU3R5bGUsIE5MUkUuQ29tbW9uIiwiU2hhcGUiOjEsIlNoYXBlVGhpY2tuZXNzIjowLCJEdXJhdGlvbkZvcm1hdCI6MCwiSW5jbHVkZU5vbldvcmtpbmdEYXlzSW5EdXJhdGlvbiI6ZmFsc2UsIlBlcmNlbnRhZ2VDb21wbGV0ZVN0eWxlIjp7IiRpZCI6IjEzNDMiLCJGb250U2V0dGluZ3MiOnsiJGlkIjoiMTM0NCIsIkZvbnRTaXplIjoxMCwiRm9udE5hbWUiOiJDYWxpYnJpIiwiSXNCb2xkIjpmYWxzZSwiSXNJdGFsaWMiOmZhbHNlLCJJc1VuZGVybGluZWQiOmZhbHNlLCJQYXJlbnRTdHlsZSI6bnVsbH0sIkF1dG9TaXplIjowLCJGb3JlZ3JvdW5kIjp7IiRpZCI6IjEzNDUiLCJDb2xvciI6eyIkaWQiOiIxMzQ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zNDciLCJUb3AiOjAuMCwiTGVmdCI6MC4wLCJSaWdodCI6MC4wLCJCb3R0b20iOjAuMH0sIlBhZGRpbmciOnsiJGlkIjoiMTM0OCIsIlRvcCI6MC4wLCJMZWZ0IjowLjAsIlJpZ2h0IjowLjAsIkJvdHRvbSI6MC4wfSwiQmFja2dyb3VuZCI6eyIkaWQiOiIxMzQ5IiwiQ29sb3IiOnsiJGlkIjoiMTM1MCIsIkEiOjg5LCJSIjowLCJHIjowLCJCIjowfX0sIklzVmlzaWJsZSI6dHJ1ZSwiV2lkdGgiOjAuMCwiSGVpZ2h0IjowLjAsIkJvcmRlclN0eWxlIjp7IiRpZCI6IjEzNTEiLCJMaW5lQ29sb3IiOm51bGwsIkxpbmVXZWlnaHQiOjAuMCwiTGluZVR5cGUiOjAsIlBhcmVudFN0eWxlIjpudWxsfSwiUGFyZW50U3R5bGUiOm51bGx9LCJEdXJhdGlvblN0eWxlIjp7IiRpZCI6IjEzNTIiLCJGb250U2V0dGluZ3MiOnsiJGlkIjoiMTM1MyIsIkZvbnRTaXplIjoxMCwiRm9udE5hbWUiOiJDYWxpYnJpIiwiSXNCb2xkIjpmYWxzZSwiSXNJdGFsaWMiOmZhbHNlLCJJc1VuZGVybGluZWQiOmZhbHNlLCJQYXJlbnRTdHlsZSI6bnVsbH0sIkF1dG9TaXplIjowLCJGb3JlZ3JvdW5kIjp7IiRpZCI6IjEzNTQiLCJDb2xvciI6eyIkaWQiOiIxMzU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M1NiIsIlRvcCI6MC4wLCJMZWZ0IjowLjAsIlJpZ2h0IjowLjAsIkJvdHRvbSI6MC4wfSwiUGFkZGluZyI6eyIkaWQiOiIxMzU3IiwiVG9wIjowLjAsIkxlZnQiOjAuMCwiUmlnaHQiOjAuMCwiQm90dG9tIjowLjB9LCJCYWNrZ3JvdW5kIjp7IiRpZCI6IjEzNTgiLCJDb2xvciI6eyIkaWQiOiIxMzU5IiwiQSI6MjU1LCJSIjoyMzcsIkciOjEyNSwiQiI6NDl9fSwiSXNWaXNpYmxlIjp0cnVlLCJXaWR0aCI6MC4wLCJIZWlnaHQiOjAuMCwiQm9yZGVyU3R5bGUiOnsiJGlkIjoiMTM2MCIsIkxpbmVDb2xvciI6bnVsbCwiTGluZVdlaWdodCI6MC4wLCJMaW5lVHlwZSI6MCwiUGFyZW50U3R5bGUiOm51bGx9LCJQYXJlbnRTdHlsZSI6bnVsbH0sIkhvcml6b250YWxDb25uZWN0b3JTdHlsZSI6eyIkaWQiOiIxMzYxIiwiTGluZUNvbG9yIjp7IiRpZCI6IjEzNjIiLCIkdHlwZSI6Ik5MUkUuQ29tbW9uLkRvbS5Tb2xpZENvbG9yQnJ1c2gsIE5MUkUuQ29tbW9uIiwiQ29sb3IiOnsiJGlkIjoiMTM2MyIsIkEiOjI1NSwiUiI6MCwiRyI6MCwiQiI6MH19LCJMaW5lV2VpZ2h0IjowLjAsIkxpbmVUeXBlIjowLCJQYXJlbnRTdHlsZSI6bnVsbH0sIlZlcnRpY2FsQ29ubmVjdG9yU3R5bGUiOnsiJGlkIjoiMTM2NCIsIkxpbmVDb2xvciI6eyIkaWQiOiIxMzY1IiwiJHR5cGUiOiJOTFJFLkNvbW1vbi5Eb20uU29saWRDb2xvckJydXNoLCBOTFJFLkNvbW1vbiIsIkNvbG9yIjp7IiRpZCI6IjEzNj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MzY3IiwiU2hhcGVTdHlsZSI6eyIkaWQiOiIxMzY4IiwiTWFyZ2luIjp7IiRpZCI6IjEzNjkiLCJUb3AiOjAuMCwiTGVmdCI6MC4wLCJSaWdodCI6MC4wLCJCb3R0b20iOjAuMH0sIlBhZGRpbmciOnsiJGlkIjoiMTM3MCIsIlRvcCI6MC4wLCJMZWZ0IjowLjAsIlJpZ2h0IjowLjAsIkJvdHRvbSI6MC4wfSwiQmFja2dyb3VuZCI6eyIkaWQiOiIxMzcxIiwiQ29sb3IiOnsiJGlkIjoiMTM3MiIsIkEiOjE1MywiUiI6MCwiRyI6MCwiQiI6MH19LCJJc1Zpc2libGUiOnRydWUsIldpZHRoIjowLjAsIkhlaWdodCI6MC4wLCJCb3JkZXJTdHlsZSI6eyIkaWQiOiIxMzczIiwiTGluZUNvbG9yIjpudWxsLCJMaW5lV2VpZ2h0IjowLjAsIkxpbmVUeXBlIjowLCJQYXJlbnRTdHlsZSI6bnVsbH0sIlBhcmVudFN0eWxlIjpudWxsfSwiTWFyZ2luIjp7IiRpZCI6IjEzNzQiLCJUb3AiOjAuMCwiTGVmdCI6MC4wLCJSaWdodCI6MC4wLCJCb3R0b20iOjAuMH0sIlBhZGRpbmciOnsiJGlkIjoiMTM3NSIsIlRvcCI6MC4wLCJMZWZ0IjowLjAsIlJpZ2h0IjowLjAsIkJvdHRvbSI6MC4wfSwiQmFja2dyb3VuZCI6bnVsbCwiSXNWaXNpYmxlIjp0cnVlLCJXaWR0aCI6MC4wLCJIZWlnaHQiOjAuMCwiQm9yZGVyU3R5bGUiOm51bGwsIlBhcmVudFN0eWxlIjpudWxsfSwiU2hhcGVTdHlsZSI6eyIkaWQiOiIxMzc2IiwiTWFyZ2luIjp7IiRpZCI6IjEzNzciLCJUb3AiOjAuMCwiTGVmdCI6NC4wLCJSaWdodCI6NC4wLCJCb3R0b20iOjAuMH0sIlBhZGRpbmciOnsiJGlkIjoiMTM3OCIsIlRvcCI6MC4wLCJMZWZ0IjowLjAsIlJpZ2h0IjowLjAsIkJvdHRvbSI6MC4wfSwiQmFja2dyb3VuZCI6eyIkaWQiOiIxMzc5IiwiQ29sb3IiOnsiJGlkIjoiMTM4MCIsIkEiOjI1NSwiUiI6MjUsIkciOjEwNywiQiI6MzZ9fSwiSXNWaXNpYmxlIjp0cnVlLCJXaWR0aCI6MC4wLCJIZWlnaHQiOjEwLjAsIkJvcmRlclN0eWxlIjp7IiRpZCI6IjEzODEiLCJMaW5lQ29sb3IiOnsiJGlkIjoiMTM4MiIsIiR0eXBlIjoiTkxSRS5Db21tb24uRG9tLlNvbGlkQ29sb3JCcnVzaCwgTkxSRS5Db21tb24iLCJDb2xvciI6eyIkaWQiOiIxMzgzIiwiQSI6MjU1LCJSIjoyMzQsIkciOjIyLCJCIjozMH19LCJMaW5lV2VpZ2h0IjowLjAsIkxpbmVUeXBlIjowLCJQYXJlbnRTdHlsZSI6bnVsbH0sIlBhcmVudFN0eWxlIjpudWxsfSwiVGl0bGVTdHlsZSI6eyIkaWQiOiIxMzg0IiwiRm9udFNldHRpbmdzIjp7IiRpZCI6IjEzODUiLCJGb250U2l6ZSI6MTEsIkZvbnROYW1lIjoiQ2FsaWJyaSIsIklzQm9sZCI6ZmFsc2UsIklzSXRhbGljIjpmYWxzZSwiSXNVbmRlcmxpbmVkIjpmYWxzZSwiUGFyZW50U3R5bGUiOm51bGx9LCJBdXRvU2l6ZSI6MCwiRm9yZWdyb3VuZCI6eyIkaWQiOiIxMzg2IiwiQ29sb3IiOnsiJGlkIjoiMTM4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zg4IiwiVG9wIjowLjAsIkxlZnQiOjAuMCwiUmlnaHQiOjAuMCwiQm90dG9tIjowLjB9LCJQYWRkaW5nIjp7IiRpZCI6IjEzODkiLCJUb3AiOjAuMCwiTGVmdCI6MC4wLCJSaWdodCI6MC4wLCJCb3R0b20iOjAuMH0sIkJhY2tncm91bmQiOnsiJGlkIjoiMTM5MCIsIkNvbG9yIjp7IiRpZCI6IjEzOTEiLCJBIjoyNTUsIlIiOjAsIkciOjAsIkIiOjB9fSwiSXNWaXNpYmxlIjp0cnVlLCJXaWR0aCI6MC4wLCJIZWlnaHQiOjAuMCwiQm9yZGVyU3R5bGUiOnsiJGlkIjoiMTM5MiIsIkxpbmVDb2xvciI6bnVsbCwiTGluZVdlaWdodCI6MC4wLCJMaW5lVHlwZSI6MCwiUGFyZW50U3R5bGUiOm51bGx9LCJQYXJlbnRTdHlsZSI6bnVsbH0sIkRhdGVTdHlsZSI6eyIkaWQiOiIxMzkzIiwiRm9udFNldHRpbmdzIjp7IiRpZCI6IjEzOTQiLCJGb250U2l6ZSI6MTAsIkZvbnROYW1lIjoiQ2FsaWJyaSIsIklzQm9sZCI6ZmFsc2UsIklzSXRhbGljIjpmYWxzZSwiSXNVbmRlcmxpbmVkIjpmYWxzZSwiUGFyZW50U3R5bGUiOm51bGx9LCJBdXRvU2l6ZSI6MCwiRm9yZWdyb3VuZCI6eyIkaWQiOiIxMzk1IiwiQ29sb3IiOnsiJGlkIjoiMTM5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Mzk3IiwiVG9wIjowLjAsIkxlZnQiOjAuMCwiUmlnaHQiOjAuMCwiQm90dG9tIjowLjB9LCJQYWRkaW5nIjp7IiRpZCI6IjEzOTgiLCJUb3AiOjAuMCwiTGVmdCI6MC4wLCJSaWdodCI6MC4wLCJCb3R0b20iOjAuMH0sIkJhY2tncm91bmQiOnsiJGlkIjoiMTM5OSIsIkNvbG9yIjp7IiRpZCI6IjE0MDAiLCJBIjoyNTUsIlIiOjE0LCJHIjo0MCwiQiI6NjV9fSwiSXNWaXNpYmxlIjp0cnVlLCJXaWR0aCI6MC4wLCJIZWlnaHQiOjAuMCwiQm9yZGVyU3R5bGUiOnsiJGlkIjoiMTQwMSIsIkxpbmVDb2xvciI6bnVsbCwiTGluZVdlaWdodCI6MC4wLCJMaW5lVHlwZSI6MCwiUGFyZW50U3R5bGUiOm51bGx9LCJQYXJlbnRTdHlsZSI6bnVsbH0sIkRhdGVGb3JtYXQiOnsiJGlkIjoiMTQw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AzIiwiRm9ybWF0IjowLCJJc1Zpc2libGUiOmZhbHNlLCJMYXN0S25vd25WaXNpYmlsaXR5U3RhdGUiOmZhbHNlfSwiSXNWaXNpYmxlIjp0cnVlLCJWYXJpYW5jZVN0eWxlIjp7IiRpZCI6IjE0MDQiLCJUZXh0U3R5bGUiOnsiJGlkIjoiMTQwNSIsIkZvbnRTZXR0aW5ncyI6eyIkaWQiOiIxNDA2IiwiRm9udFNpemUiOjExLCJGb250TmFtZSI6IkNhbGlicmkiLCJJc0JvbGQiOmZhbHNlLCJJc0l0YWxpYyI6ZmFsc2UsIklzVW5kZXJsaW5lZCI6ZmFsc2UsIlBhcmVudFN0eWxlIjpudWxsfSwiQXV0b1NpemUiOjAsIkZvcmVncm91bmQiOnsiJGlkIjoiMTQwNyIsIkNvbG9yIjp7IiRpZCI6IjE0M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wOSIsIlRvcCI6MC4wLCJMZWZ0IjowLjAsIlJpZ2h0IjowLjAsIkJvdHRvbSI6MC4wfSwiUGFkZGluZyI6eyIkaWQiOiIxNDEwIiwiVG9wIjowLjAsIkxlZnQiOjAuMCwiUmlnaHQiOjAuMCwiQm90dG9tIjowLjB9LCJCYWNrZ3JvdW5kIjp7IiRpZCI6IjE0MTEiLCJDb2xvciI6eyIkaWQiOiIxNDEyIiwiQSI6MCwiUiI6MCwiRyI6MCwiQiI6MH19LCJJc1Zpc2libGUiOnRydWUsIldpZHRoIjowLjAsIkhlaWdodCI6MC4wLCJCb3JkZXJTdHlsZSI6eyIkaWQiOiIxNDEzIiwiTGluZUNvbG9yIjpudWxsLCJMaW5lV2VpZ2h0IjowLjAsIkxpbmVUeXBlIjowLCJQYXJlbnRTdHlsZSI6bnVsbH0sIlBhcmVudFN0eWxlIjpudWxsfSwiUGFyZW50U3R5bGUiOm51bGx9LCJQYXJlbnRTdHlsZSI6bnVsbCwiX2V4cGxpY2l0bHlTZXQiOnsiJGlkIjoiMTQxN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E0MTUiLCJTaGFwZSI6MSwiQ29ubmVjdG9yTWFyZ2luIjp7IiRpZCI6IjE0MTYiLCJUb3AiOjAuMCwiTGVmdCI6Mi4wLCJSaWdodCI6Mi4wLCJCb3R0b20iOjAuMH0sIkNvbm5lY3RvclN0eWxlIjp7IiRpZCI6IjE0MTciLCJMaW5lQ29sb3IiOnsiJGlkIjoiMTQxOCIsIiR0eXBlIjoiTkxSRS5Db21tb24uRG9tLlNvbGlkQ29sb3JCcnVzaCwgTkxSRS5Db21tb24iLCJDb2xvciI6eyIkaWQiOiIxNDE5IiwiQSI6MTI3LCJSIjoxMywiRyI6NTMsIkIiOjE4fX0sIkxpbmVXZWlnaHQiOjEuMCwiTGluZVR5cGUiOjAsIlBhcmVudFN0eWxlIjpudWxsfSwiSXNCZWxvd1RpbWViYW5kIjpmYWxzZSwiUG9zaXRpb25PblRhc2siOjEsIkhpZGVEYXRlIjpmYWxzZSwiU2hhcGVTaXplIjowLCJTcGFjaW5nIjowLjAsIlBhZGRpbmciOnsiJGlkIjoiMTQyMCIsIlRvcCI6NS4wLCJMZWZ0IjozLjAsIlJpZ2h0IjowLjAsIkJvdHRvbSI6Mi4wfSwiU2hhcGVTdHlsZSI6eyIkaWQiOiIxNDIxIiwiTWFyZ2luIjp7IiRpZCI6IjE0MjIiLCJUb3AiOjAuMCwiTGVmdCI6MC4wLCJSaWdodCI6MC4wLCJCb3R0b20iOjAuMH0sIlBhZGRpbmciOnsiJGlkIjoiMTQyMyIsIlRvcCI6MC4wLCJMZWZ0IjowLjAsIlJpZ2h0IjowLjAsIkJvdHRvbSI6MC4wfSwiQmFja2dyb3VuZCI6eyIkaWQiOiIxNDI0IiwiQ29sb3IiOnsiJGlkIjoiMTQyNSIsIkEiOjI1NSwiUiI6MTMsIkciOjUzLCJCIjoxOH19LCJJc1Zpc2libGUiOnRydWUsIldpZHRoIjoxMi4wLCJIZWlnaHQiOjE0LjAsIkJvcmRlclN0eWxlIjp7IiRpZCI6IjE0MjYiLCJMaW5lQ29sb3IiOnsiJGlkIjoiMTQyNyIsIiR0eXBlIjoiTkxSRS5Db21tb24uRG9tLlNvbGlkQ29sb3JCcnVzaCwgTkxSRS5Db21tb24iLCJDb2xvciI6eyIkaWQiOiIxNDI4IiwiQSI6MjU1LCJSIjoyNTUsIkciOjI1NSwiQiI6MjU1fX0sIkxpbmVXZWlnaHQiOjAuMCwiTGluZVR5cGUiOjAsIlBhcmVudFN0eWxlIjpudWxsfSwiUGFyZW50U3R5bGUiOm51bGx9LCJUaXRsZVN0eWxlIjp7IiRpZCI6IjE0MjkiLCJGb250U2V0dGluZ3MiOnsiJGlkIjoiMTQzMCIsIkZvbnRTaXplIjoxMSwiRm9udE5hbWUiOiJDYWxpYnJpIiwiSXNCb2xkIjpmYWxzZSwiSXNJdGFsaWMiOmZhbHNlLCJJc1VuZGVybGluZWQiOmZhbHNlLCJQYXJlbnRTdHlsZSI6bnVsbH0sIkF1dG9TaXplIjowLCJGb3JlZ3JvdW5kIjp7IiRpZCI6IjE0MzEiLCJDb2xvciI6eyIkaWQiOiIxNDM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E0MzMiLCJUb3AiOjAuMCwiTGVmdCI6MC4wLCJSaWdodCI6MC4wLCJCb3R0b20iOjAuMH0sIlBhZGRpbmciOnsiJGlkIjoiMTQzNCIsIlRvcCI6MC4wLCJMZWZ0IjowLjAsIlJpZ2h0IjowLjAsIkJvdHRvbSI6MC4wfSwiQmFja2dyb3VuZCI6eyIkaWQiOiIxNDM1IiwiQ29sb3IiOnsiJGlkIjoiMTQzNiIsIkEiOjI1NSwiUiI6MCwiRyI6MCwiQiI6MH19LCJJc1Zpc2libGUiOnRydWUsIldpZHRoIjowLjAsIkhlaWdodCI6MC4wLCJCb3JkZXJTdHlsZSI6eyIkaWQiOiIxNDM3IiwiTGluZUNvbG9yIjpudWxsLCJMaW5lV2VpZ2h0IjowLjAsIkxpbmVUeXBlIjowLCJQYXJlbnRTdHlsZSI6bnVsbH0sIlBhcmVudFN0eWxlIjpudWxsfSwiRGF0ZVN0eWxlIjp7IiRpZCI6IjE0MzgiLCJGb250U2V0dGluZ3MiOnsiJGlkIjoiMTQzOSIsIkZvbnRTaXplIjoxMCwiRm9udE5hbWUiOiJDYWxpYnJpIiwiSXNCb2xkIjpmYWxzZSwiSXNJdGFsaWMiOmZhbHNlLCJJc1VuZGVybGluZWQiOmZhbHNlLCJQYXJlbnRTdHlsZSI6bnVsbH0sIkF1dG9TaXplIjowLCJGb3JlZ3JvdW5kIjp7IiRpZCI6IjE0NDAiLCJDb2xvciI6eyIkaWQiOiIxNDQx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E0NDIiLCJUb3AiOjAuMCwiTGVmdCI6MC4wLCJSaWdodCI6MC4wLCJCb3R0b20iOjAuMH0sIlBhZGRpbmciOnsiJGlkIjoiMTQ0MyIsIlRvcCI6MC4wLCJMZWZ0IjowLjAsIlJpZ2h0IjowLjAsIkJvdHRvbSI6MC4wfSwiQmFja2dyb3VuZCI6eyIkaWQiOiIxNDQ0IiwiQ29sb3IiOnsiJGlkIjoiMTQ0NSIsIkEiOjI1NSwiUiI6MTQsIkciOjQwLCJCIjo2NX19LCJJc1Zpc2libGUiOnRydWUsIldpZHRoIjowLjAsIkhlaWdodCI6MC4wLCJCb3JkZXJTdHlsZSI6eyIkaWQiOiIxNDQ2IiwiTGluZUNvbG9yIjpudWxsLCJMaW5lV2VpZ2h0IjowLjAsIkxpbmVUeXBlIjowLCJQYXJlbnRTdHlsZSI6bnVsbH0sIlBhcmVudFN0eWxlIjpudWxsfSwiRGF0ZUZvcm1hdCI6eyIkaWQiOiIxND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DgiLCJGb3JtYXQiOjAsIklzVmlzaWJsZSI6ZmFsc2UsIkxhc3RLbm93blZpc2liaWxpdHlTdGF0ZSI6ZmFsc2V9LCJJc1Zpc2libGUiOmZhbHNlLCJWYXJpYW5jZVN0eWxlIjp7IiRpZCI6IjE0NDkiLCJUZXh0U3R5bGUiOnsiJGlkIjoiMTQ1MCIsIkZvbnRTZXR0aW5ncyI6eyIkaWQiOiIxNDUxIiwiRm9udFNpemUiOjExLCJGb250TmFtZSI6IkNhbGlicmkiLCJJc0JvbGQiOmZhbHNlLCJJc0l0YWxpYyI6ZmFsc2UsIklzVW5kZXJsaW5lZCI6ZmFsc2UsIlBhcmVudFN0eWxlIjpudWxsfSwiQXV0b1NpemUiOjAsIkZvcmVncm91bmQiOnsiJGlkIjoiMTQ1MiIsIkNvbG9yIjp7IiRpZCI6IjE0N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1NCIsIlRvcCI6MC4wLCJMZWZ0IjowLjAsIlJpZ2h0IjowLjAsIkJvdHRvbSI6MC4wfSwiUGFkZGluZyI6eyIkaWQiOiIxNDU1IiwiVG9wIjowLjAsIkxlZnQiOjAuMCwiUmlnaHQiOjAuMCwiQm90dG9tIjowLjB9LCJCYWNrZ3JvdW5kIjp7IiRpZCI6IjE0NTYiLCJDb2xvciI6eyIkaWQiOiIxNDU3IiwiQSI6MCwiUiI6MCwiRyI6MCwiQiI6MH19LCJJc1Zpc2libGUiOmZhbHNlLCJXaWR0aCI6MC4wLCJIZWlnaHQiOjAuMCwiQm9yZGVyU3R5bGUiOnsiJGlkIjoiMTQ1OCIsIkxpbmVDb2xvciI6bnVsbCwiTGluZVdlaWdodCI6MC4wLCJMaW5lVHlwZSI6MCwiUGFyZW50U3R5bGUiOm51bGx9LCJQYXJlbnRTdHlsZSI6bnVsbH0sIlBhcmVudFN0eWxlIjpudWxsfSwiUGFyZW50U3R5bGUiOm51bGx9LCJEZWZhdWx0U3dpbWxhbmVNaWxlc3RvbmVTdHlsZSI6eyIkaWQiOiIxNDU5IiwiVGl0bGVQb3NpdGlvbiI6IkxlZnQiLCJEYXRlUG9zaXRpb24iOiJSaWdodCIsIlZhcmlhbmNlUG9zaXRpb24iOiJSaWdodCIsIlNoYXBlVHlwZSI6MSwiU2hhcGVTaXplIjowLCJTcGFjaW5nIjo1LCJTaGFwZVN0eWxlIjp7IiRpZCI6IjE0NjAiLCJNYXJnaW4iOnsiJGlkIjoiMTQ2MSIsIlRvcCI6MC4wLCJMZWZ0IjowLjAsIlJpZ2h0IjowLjAsIkJvdHRvbSI6MC4wfSwiUGFkZGluZyI6eyIkaWQiOiIxNDYyIiwiVG9wIjowLjAsIkxlZnQiOjAuMCwiUmlnaHQiOjAuMCwiQm90dG9tIjowLjB9LCJCYWNrZ3JvdW5kIjp7IiRpZCI6IjE0NjMiLCJDb2xvciI6eyIkaWQiOiIxNDY0IiwiQSI6MjU1LCJSIjoyNSwiRyI6MTA3LCJCIjozNn19LCJJc1Zpc2libGUiOnRydWUsIldpZHRoIjoxMi4wLCJIZWlnaHQiOjE0LjAsIkJvcmRlclN0eWxlIjp7IiRpZCI6IjE0NjUiLCJMaW5lQ29sb3IiOnsiJGlkIjoiMTQ2NiIsIiR0eXBlIjoiTkxSRS5Db21tb24uRG9tLlNvbGlkQ29sb3JCcnVzaCwgTkxSRS5Db21tb24iLCJDb2xvciI6eyIkaWQiOiIxNDY3IiwiQSI6MjU1LCJSIjoyMzQsIkciOjIyLCJCIjozMH19LCJMaW5lV2VpZ2h0IjowLjAsIkxpbmVUeXBlIjowLCJQYXJlbnRTdHlsZSI6bnVsbH0sIlBhcmVudFN0eWxlIjpudWxsfSwiVGl0bGVTdHlsZSI6eyIkaWQiOiIxNDY4IiwiRm9udFNldHRpbmdzIjp7IiRpZCI6IjE0NjkiLCJGb250U2l6ZSI6MTEsIkZvbnROYW1lIjoiQ2FsaWJyaSIsIklzQm9sZCI6ZmFsc2UsIklzSXRhbGljIjpmYWxzZSwiSXNVbmRlcmxpbmVkIjpmYWxzZSwiUGFyZW50U3R5bGUiOm51bGx9LCJBdXRvU2l6ZSI6MCwiRm9yZWdyb3VuZCI6eyIkaWQiOiIxNDcwIiwiQ29sb3IiOnsiJGlkIjoiMTQ3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NDcyIiwiVG9wIjowLjAsIkxlZnQiOjAuMCwiUmlnaHQiOjAuMCwiQm90dG9tIjowLjB9LCJQYWRkaW5nIjp7IiRpZCI6IjE0NzMiLCJUb3AiOjAuMCwiTGVmdCI6MC4wLCJSaWdodCI6MC4wLCJCb3R0b20iOjAuMH0sIkJhY2tncm91bmQiOnsiJGlkIjoiMTQ3NCIsIkNvbG9yIjp7IiRpZCI6IjE0NzUiLCJBIjoyNTUsIlIiOjAsIkciOjAsIkIiOjB9fSwiSXNWaXNpYmxlIjp0cnVlLCJXaWR0aCI6MC4wLCJIZWlnaHQiOjAuMCwiQm9yZGVyU3R5bGUiOnsiJGlkIjoiMTQ3NiIsIkxpbmVDb2xvciI6bnVsbCwiTGluZVdlaWdodCI6MC4wLCJMaW5lVHlwZSI6MCwiUGFyZW50U3R5bGUiOm51bGx9LCJQYXJlbnRTdHlsZSI6bnVsbH0sIkRhdGVTdHlsZSI6eyIkaWQiOiIxNDc3IiwiRm9udFNldHRpbmdzIjp7IiRpZCI6IjE0NzgiLCJGb250U2l6ZSI6MTAsIkZvbnROYW1lIjoiQ2FsaWJyaSIsIklzQm9sZCI6ZmFsc2UsIklzSXRhbGljIjpmYWxzZSwiSXNVbmRlcmxpbmVkIjpmYWxzZSwiUGFyZW50U3R5bGUiOm51bGx9LCJBdXRvU2l6ZSI6MCwiRm9yZWdyb3VuZCI6eyIkaWQiOiIxNDc5IiwiQ29sb3IiOnsiJGlkIjoiMTQ4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NDgxIiwiVG9wIjowLjAsIkxlZnQiOjAuMCwiUmlnaHQiOjAuMCwiQm90dG9tIjowLjB9LCJQYWRkaW5nIjp7IiRpZCI6IjE0ODIiLCJUb3AiOjAuMCwiTGVmdCI6MC4wLCJSaWdodCI6MC4wLCJCb3R0b20iOjAuMH0sIkJhY2tncm91bmQiOnsiJGlkIjoiMTQ4MyIsIkNvbG9yIjp7IiRpZCI6IjE0ODQiLCJBIjoyNTUsIlIiOjE0LCJHIjo0MCwiQiI6NjV9fSwiSXNWaXNpYmxlIjp0cnVlLCJXaWR0aCI6MC4wLCJIZWlnaHQiOjAuMCwiQm9yZGVyU3R5bGUiOnsiJGlkIjoiMTQ4NSIsIkxpbmVDb2xvciI6bnVsbCwiTGluZVdlaWdodCI6MC4wLCJMaW5lVHlwZSI6MCwiUGFyZW50U3R5bGUiOm51bGx9LCJQYXJlbnRTdHlsZSI6bnVsbH0sIkRhdGVGb3JtYXQiOnsiJGlkIjoiMTQ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g3IiwiRm9ybWF0IjowLCJJc1Zpc2libGUiOmZhbHNlLCJMYXN0S25vd25WaXNpYmlsaXR5U3RhdGUiOmZhbHNlfSwiSXNWaXNpYmxlIjp0cnVlLCJWYXJpYW5jZVN0eWxlIjp7IiRpZCI6IjE0ODgiLCJUZXh0U3R5bGUiOnsiJGlkIjoiMTQ4OSIsIkZvbnRTZXR0aW5ncyI6eyIkaWQiOiIxNDkwIiwiRm9udFNpemUiOjExLCJGb250TmFtZSI6IkNhbGlicmkiLCJJc0JvbGQiOmZhbHNlLCJJc0l0YWxpYyI6ZmFsc2UsIklzVW5kZXJsaW5lZCI6ZmFsc2UsIlBhcmVudFN0eWxlIjpudWxsfSwiQXV0b1NpemUiOjAsIkZvcmVncm91bmQiOnsiJGlkIjoiMTQ5MSIsIkNvbG9yIjp7IiRpZCI6IjE0O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5MyIsIlRvcCI6MC4wLCJMZWZ0IjowLjAsIlJpZ2h0IjowLjAsIkJvdHRvbSI6MC4wfSwiUGFkZGluZyI6eyIkaWQiOiIxNDk0IiwiVG9wIjowLjAsIkxlZnQiOjAuMCwiUmlnaHQiOjAuMCwiQm90dG9tIjowLjB9LCJCYWNrZ3JvdW5kIjp7IiRpZCI6IjE0OTUiLCJDb2xvciI6eyIkaWQiOiIxNDk2IiwiQSI6MCwiUiI6MCwiRyI6MCwiQiI6MH19LCJJc1Zpc2libGUiOnRydWUsIldpZHRoIjowLjAsIkhlaWdodCI6MC4wLCJCb3JkZXJTdHlsZSI6eyIkaWQiOiIxNDk3IiwiTGluZUNvbG9yIjpudWxsLCJMaW5lV2VpZ2h0IjowLjAsIkxpbmVUeXBlIjowLCJQYXJlbnRTdHlsZSI6bnVsbH0sIlBhcmVudFN0eWxlIjpudWxsfSwiUGFyZW50U3R5bGUiOm51bGx9LCJQYXJlbnRTdHlsZSI6bnVsbH0sIkRlZmF1bHRTd2ltbGFuZUFjdGl2aXR5U3R5bGUiOnsiJGlkIjoiMTQ5OCIsIkhlYWRlclN0eWxlIjp7IiRpZCI6IjE0OTkiLCJUZXh0U3R5bGUiOnsiJGlkIjoiMTUwMCIsIkZvbnRTZXR0aW5ncyI6eyIkaWQiOiIxNTAxIiwiRm9udFNpemUiOjExLCJGb250TmFtZSI6IkNhbGlicmkiLCJJc0JvbGQiOmZhbHNlLCJJc0l0YWxpYyI6ZmFsc2UsIklzVW5kZXJsaW5lZCI6ZmFsc2UsIlBhcmVudFN0eWxlIjpudWxsfSwiQXV0b1NpemUiOjIsIkZvcmVncm91bmQiOnsiJGlkIjoiMTUwMiIsIkNvbG9yIjp7IiRpZCI6IjE1M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TA0IiwiVG9wIjowLjAsIkxlZnQiOjAuMCwiUmlnaHQiOjAuMCwiQm90dG9tIjowLjB9LCJQYWRkaW5nIjp7IiRpZCI6IjE1MDUiLCJUb3AiOjAuMCwiTGVmdCI6MC4wLCJSaWdodCI6MC4wLCJCb3R0b20iOjAuMH0sIkJhY2tncm91bmQiOnsiJGlkIjoiMTUwNiIsIkNvbG9yIjp7IiRpZCI6IjE1MDciLCJBIjoyNTUsIlIiOjAsIkciOjAsIkIiOjB9fSwiSXNWaXNpYmxlIjp0cnVlLCJXaWR0aCI6MC4wLCJIZWlnaHQiOjAuMCwiQm9yZGVyU3R5bGUiOm51bGwsIlBhcmVudFN0eWxlIjpudWxsfSwiUmVjdGFuZ2xlU3R5bGUiOnsiJGlkIjoiMTUwOCIsIk1hcmdpbiI6eyIkaWQiOiIxNTA5IiwiVG9wIjowLjAsIkxlZnQiOjAuMCwiUmlnaHQiOjAuMCwiQm90dG9tIjowLjB9LCJQYWRkaW5nIjp7IiRpZCI6IjE1MTAiLCJUb3AiOjAuMCwiTGVmdCI6MC4wLCJSaWdodCI6MC4wLCJCb3R0b20iOjAuMH0sIkJhY2tncm91bmQiOnsiJGlkIjoiMTUxMSIsIkNvbG9yIjp7IiRpZCI6IjE1MTIiLCJBIjo2MywiUiI6MjUsIkciOjEwNywiQiI6MzZ9fSwiSXNWaXNpYmxlIjp0cnVlLCJXaWR0aCI6MC4wLCJIZWlnaHQiOjAuMCwiQm9yZGVyU3R5bGUiOnsiJGlkIjoiMTUxMyIsIkxpbmVDb2xvciI6eyIkaWQiOiIxNTE0IiwiJHR5cGUiOiJOTFJFLkNvbW1vbi5Eb20uU29saWRDb2xvckJydXNoLCBOTFJFLkNvbW1vbiIsIkNvbG9yIjp7IiRpZCI6IjE1MTUiLCJBIjoyNTUsIlIiOjI1NSwiRyI6MjU1LCJCIjoyNTV9fSwiTGluZVdlaWdodCI6MC4wLCJMaW5lVHlwZSI6MCwiUGFyZW50U3R5bGUiOm51bGx9LCJQYXJlbnRTdHlsZSI6bnVsbH0sIk1hcmdpbiI6eyIkaWQiOiIxNTE2IiwiVG9wIjowLjAsIkxlZnQiOjAuMCwiUmlnaHQiOjAuMCwiQm90dG9tIjowLjB9LCJQYWRkaW5nIjp7IiRpZCI6IjE1MTciLCJUb3AiOjAuMCwiTGVmdCI6MC4wLCJSaWdodCI6MC4wLCJCb3R0b20iOjAuMH0sIkJhY2tncm91bmQiOm51bGwsIklzVmlzaWJsZSI6dHJ1ZSwiV2lkdGgiOjAuMCwiSGVpZ2h0IjowLjAsIkJvcmRlclN0eWxlIjpudWxsLCJQYXJlbnRTdHlsZSI6bnVsbH0sIkJhY2tncm91bmRTdHlsZSI6eyIkaWQiOiIxNTE4IiwiTWFyZ2luIjp7IiRpZCI6IjE1MTkiLCJUb3AiOjAuMCwiTGVmdCI6MC4wLCJSaWdodCI6MC4wLCJCb3R0b20iOjAuMH0sIlBhZGRpbmciOnsiJGlkIjoiMTUyMCIsIlRvcCI6MC4wLCJMZWZ0IjowLjAsIlJpZ2h0IjowLjAsIkJvdHRvbSI6MC4wfSwiQmFja2dyb3VuZCI6eyIkaWQiOiIxNTIxIiwiQ29sb3IiOnsiJGlkIjoiMTUyMiIsIkEiOjUxLCJSIjoyMDAsIkciOjIwMCwiQiI6MjAwfX0sIklzVmlzaWJsZSI6dHJ1ZSwiV2lkdGgiOjAuMCwiSGVpZ2h0IjowLjAsIkJvcmRlclN0eWxlIjp7IiRpZCI6IjE1MjMiLCJMaW5lQ29sb3IiOnsiJGlkIjoiMTUyNCIsIiR0eXBlIjoiTkxSRS5Db21tb24uRG9tLlNvbGlkQ29sb3JCcnVzaCwgTkxSRS5Db21tb24iLCJDb2xvciI6eyIkaWQiOiIxNTI1IiwiQSI6MjU1LCJSIjoyMzQsIkciOjIyLCJCIjozMH19LCJMaW5lV2VpZ2h0IjowLjAsIkxpbmVUeXBlIjowLCJQYXJlbnRTdHlsZSI6bnVsbH0sIlBhcmVudFN0eWxlIjpudWxsfSwiTWFyZ2luIjp7IiRpZCI6IjE1MjYiLCJUb3AiOjAuMCwiTGVmdCI6MC4wLCJSaWdodCI6MC4wLCJCb3R0b20iOjAuMH0sIlBhZGRpbmciOnsiJGlkIjoiMTUyNyIsIlRvcCI6MC4wLCJMZWZ0IjowLjAsIlJpZ2h0IjowLjAsIkJvdHRvbSI6MC4wfSwiSXNWaXNpYmxlIjp0cnVlLCJXaWR0aCI6MC4wLCJIZWlnaHQiOjAuMCwiQm9yZGVyU3R5bGUiOnsiJGlkIjoiMTUyOCIsIkxpbmVDb2xvciI6bnVsbCwiTGluZVdlaWdodCI6MC4wLCJMaW5lVHlwZSI6MCwiUGFyZW50U3R5bGUiOm51bGx9LCJQYXJlbnRTdHlsZSI6bnVsbH0sIk1hcmdpbiI6eyIkaWQiOiIxNTI5IiwiVG9wIjowLjAsIkxlZnQiOjAuMCwiUmlnaHQiOjAuMCwiQm90dG9tIjowLjB9LCJQYWRkaW5nIjp7IiRpZCI6IjE1MzAiLCJUb3AiOjAuMCwiTGVmdCI6MC4wLCJSaWdodCI6MC4wLCJCb3R0b20iOjAuMH0sIklzVmlzaWJsZSI6dHJ1ZSwiV2lkdGgiOjAuMCwiSGVpZ2h0IjowLjAsIkJvcmRlclN0eWxlIjp7IiRpZCI6IjE1MzEiLCJMaW5lQ29sb3IiOm51bGwsIkxpbmVXZWlnaHQiOjAuMCwiTGluZVR5cGUiOjAsIlBhcmVudFN0eWxlIjpudWxsfSwiUGFyZW50U3R5bGUiOm51bGx9fSx7IiRpZCI6IjE1MzIiLCJfYWN0aXZpdGllcyI6W3siJGlkIjoiMTUzMyIsIl9yb3dzIjpbeyIkaWQiOiIxNTM0IiwiX3Rhc2tzIjpbeyIkaWQiOiIxNTM1IiwiX2F0dGFjaGVkTWlsZXN0b25lcyI6W10sIlRhc2tEZWZpbml0aW9uIjp7IiRpZCI6IjE1MzYiLCJHcm91cE5hbWUiOm51bGwsIlN0YXJ0RGF0ZSI6IjIwMjYtMDMtMDJUMDA6MDA6MDBaIiwiRW5kRGF0ZSI6IjIwMjYtMDQtMzBUMjM6NTk6MDBaIiwiUGVyY2VudGFnZUNvbXBsZXRlIjpudWxsLCJTdHlsZSI6eyIkaWQiOiIxNTM3IiwiU2hhcGUiOjQsIlNoYXBlVGhpY2tuZXNzIjowLCJEdXJhdGlvbkZvcm1hdCI6MCwiSW5jbHVkZU5vbldvcmtpbmdEYXlzSW5EdXJhdGlvbiI6ZmFsc2UsIlBlcmNlbnRhZ2VDb21wbGV0ZVN0eWxlIjp7IiRpZCI6IjE1MzgiLCJGb250U2V0dGluZ3MiOnsiJGlkIjoiMTUzOSIsIkZvbnRTaXplIjoxMCwiRm9udE5hbWUiOiJDYWxpYnJpIiwiSXNCb2xkIjpmYWxzZSwiSXNJdGFsaWMiOmZhbHNlLCJJc1VuZGVybGluZWQiOmZhbHNlLCJQYXJlbnRTdHlsZSI6bnVsbH0sIkF1dG9TaXplIjowLCJGb3JlZ3JvdW5kIjp7IiRpZCI6IjE1NDAiLCJDb2xvciI6eyIkaWQiOiIxNTQ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1NDIiLCJUb3AiOjAuMCwiTGVmdCI6MC4wLCJSaWdodCI6MC4wLCJCb3R0b20iOjAuMH0sIlBhZGRpbmciOnsiJGlkIjoiMTU0MyIsIlRvcCI6MC4wLCJMZWZ0IjowLjAsIlJpZ2h0IjowLjAsIkJvdHRvbSI6MC4wfSwiQmFja2dyb3VuZCI6eyIkaWQiOiIxNTQ0IiwiQ29sb3IiOnsiJGlkIjoiMTU0NSIsIkEiOjg5LCJSIjowLCJHIjowLCJCIjowfX0sIklzVmlzaWJsZSI6dHJ1ZSwiV2lkdGgiOjAuMCwiSGVpZ2h0IjowLjAsIkJvcmRlclN0eWxlIjp7IiRpZCI6IjE1NDYiLCJMaW5lQ29sb3IiOm51bGwsIkxpbmVXZWlnaHQiOjAuMCwiTGluZVR5cGUiOjAsIlBhcmVudFN0eWxlIjpudWxsfSwiUGFyZW50U3R5bGUiOm51bGx9LCJEdXJhdGlvblN0eWxlIjp7IiRpZCI6IjE1NDciLCJGb250U2V0dGluZ3MiOnsiJGlkIjoiMTU0OCIsIkZvbnRTaXplIjoxMCwiRm9udE5hbWUiOiJDYWxpYnJpIiwiSXNCb2xkIjpmYWxzZSwiSXNJdGFsaWMiOmZhbHNlLCJJc1VuZGVybGluZWQiOmZhbHNlLCJQYXJlbnRTdHlsZSI6bnVsbH0sIkF1dG9TaXplIjowLCJGb3JlZ3JvdW5kIjp7IiRpZCI6IjE1NDkiLCJDb2xvciI6eyIkaWQiOiIxNTU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U1MSIsIlRvcCI6MC4wLCJMZWZ0IjowLjAsIlJpZ2h0IjowLjAsIkJvdHRvbSI6MC4wfSwiUGFkZGluZyI6eyIkaWQiOiIxNTUyIiwiVG9wIjowLjAsIkxlZnQiOjAuMCwiUmlnaHQiOjAuMCwiQm90dG9tIjowLjB9LCJCYWNrZ3JvdW5kIjp7IiRpZCI6IjE1NTMiLCJDb2xvciI6eyIkaWQiOiIxNTU0IiwiQSI6MjU1LCJSIjoyMzcsIkciOjEyNSwiQiI6NDl9fSwiSXNWaXNpYmxlIjp0cnVlLCJXaWR0aCI6MC4wLCJIZWlnaHQiOjAuMCwiQm9yZGVyU3R5bGUiOnsiJGlkIjoiMTU1NSIsIkxpbmVDb2xvciI6bnVsbCwiTGluZVdlaWdodCI6MC4wLCJMaW5lVHlwZSI6MCwiUGFyZW50U3R5bGUiOm51bGx9LCJQYXJlbnRTdHlsZSI6bnVsbH0sIkhvcml6b250YWxDb25uZWN0b3JTdHlsZSI6eyIkaWQiOiIxNTU2IiwiTGluZUNvbG9yIjp7IiRpZCI6IjE1NTciLCIkdHlwZSI6Ik5MUkUuQ29tbW9uLkRvbS5Tb2xpZENvbG9yQnJ1c2gsIE5MUkUuQ29tbW9uIiwiQ29sb3IiOnsiJGlkIjoiMTU1OCIsIkEiOjI1NSwiUiI6MCwiRyI6MCwiQiI6MH19LCJMaW5lV2VpZ2h0IjowLjAsIkxpbmVUeXBlIjowLCJQYXJlbnRTdHlsZSI6bnVsbH0sIlZlcnRpY2FsQ29ubmVjdG9yU3R5bGUiOnsiJGlkIjoiMTU1OSIsIkxpbmVDb2xvciI6eyIkaWQiOiIxNTYwIiwiJHR5cGUiOiJOTFJFLkNvbW1vbi5Eb20uU29saWRDb2xvckJydXNoLCBOTFJFLkNvbW1vbiIsIkNvbG9yIjp7IiRpZCI6IjE1NjE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xNTYyIiwiU2hhcGVTdHlsZSI6eyIkaWQiOiIxNTYzIiwiTWFyZ2luIjp7IiRpZCI6IjE1NjQiLCJUb3AiOjAuMCwiTGVmdCI6MC4wLCJSaWdodCI6MC4wLCJCb3R0b20iOjAuMH0sIlBhZGRpbmciOnsiJGlkIjoiMTU2NSIsIlRvcCI6MC4wLCJMZWZ0IjowLjAsIlJpZ2h0IjowLjAsIkJvdHRvbSI6MC4wfSwiQmFja2dyb3VuZCI6eyIkaWQiOiIxNTY2IiwiQ29sb3IiOnsiJGlkIjoiMTU2NyIsIkEiOjE1MywiUiI6MCwiRyI6MCwiQiI6MH19LCJJc1Zpc2libGUiOnRydWUsIldpZHRoIjowLjAsIkhlaWdodCI6MC4wLCJCb3JkZXJTdHlsZSI6bnVsbCwiUGFyZW50U3R5bGUiOm51bGx9LCJNYXJnaW4iOnsiJGlkIjoiMTU2OCIsIlRvcCI6MC4wLCJMZWZ0IjowLjAsIlJpZ2h0IjowLjAsIkJvdHRvbSI6MC4wfSwiUGFkZGluZyI6eyIkaWQiOiIxNTY5IiwiVG9wIjowLjAsIkxlZnQiOjAuMCwiUmlnaHQiOjAuMCwiQm90dG9tIjowLjB9LCJCYWNrZ3JvdW5kIjpudWxsLCJJc1Zpc2libGUiOnRydWUsIldpZHRoIjowLjAsIkhlaWdodCI6MC4wLCJCb3JkZXJTdHlsZSI6bnVsbCwiUGFyZW50U3R5bGUiOm51bGx9LCJTaGFwZVN0eWxlIjp7IiRpZCI6IjE1NzAiLCJNYXJnaW4iOnsiJGlkIjoiMTU3MSIsIlRvcCI6MC4wLCJMZWZ0Ijo0LjAsIlJpZ2h0Ijo0LjAsIkJvdHRvbSI6MC4wfSwiUGFkZGluZyI6eyIkaWQiOiIxNTcyIiwiVG9wIjowLjAsIkxlZnQiOjAuMCwiUmlnaHQiOjAuMCwiQm90dG9tIjowLjB9LCJCYWNrZ3JvdW5kIjp7IiRpZCI6IjE1NzMiLCJDb2xvciI6eyIkaWQiOiIxNTc0IiwiQSI6MjU1LCJSIjoyNSwiRyI6MTA3LCJCIjozNn19LCJJc1Zpc2libGUiOnRydWUsIldpZHRoIjowLjAsIkhlaWdodCI6MTAuMCwiQm9yZGVyU3R5bGUiOnsiJGlkIjoiMTU3NSIsIkxpbmVDb2xvciI6eyIkaWQiOiIxNTc2IiwiJHR5cGUiOiJOTFJFLkNvbW1vbi5Eb20uU29saWRDb2xvckJydXNoLCBOTFJFLkNvbW1vbiIsIkNvbG9yIjp7IiRpZCI6IjE1NzciLCJBIjoyNTUsIlIiOjIzNCwiRyI6MjIsIkIiOjMwfX0sIkxpbmVXZWlnaHQiOjAuMCwiTGluZVR5cGUiOjAsIlBhcmVudFN0eWxlIjpudWxsfSwiUGFyZW50U3R5bGUiOm51bGx9LCJUaXRsZVN0eWxlIjp7IiRpZCI6IjE1NzgiLCJGb250U2V0dGluZ3MiOnsiJGlkIjoiMTU3OSIsIkZvbnRTaXplIjoxMSwiRm9udE5hbWUiOiJDYWxpYnJpIiwiSXNCb2xkIjpmYWxzZSwiSXNJdGFsaWMiOmZhbHNlLCJJc1VuZGVybGluZWQiOmZhbHNlLCJQYXJlbnRTdHlsZSI6bnVsbH0sIkF1dG9TaXplIjowLCJGb3JlZ3JvdW5kIjp7IiRpZCI6IjE1ODAiLCJDb2xvciI6eyIkaWQiOiIxNTgx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E1ODIiLCJUb3AiOjAuMCwiTGVmdCI6MC4wLCJSaWdodCI6MC4wLCJCb3R0b20iOjAuMH0sIlBhZGRpbmciOnsiJGlkIjoiMTU4MyIsIlRvcCI6MC4wLCJMZWZ0IjowLjAsIlJpZ2h0IjowLjAsIkJvdHRvbSI6MC4wfSwiQmFja2dyb3VuZCI6eyIkaWQiOiIxNTg0IiwiQ29sb3IiOnsiJGlkIjoiMTU4NSIsIkEiOjAsIlIiOjI1NSwiRyI6MjU1LCJCIjoyNTV9fSwiSXNWaXNpYmxlIjp0cnVlLCJXaWR0aCI6MC4wLCJIZWlnaHQiOjAuMCwiQm9yZGVyU3R5bGUiOnsiJGlkIjoiMTU4NiIsIkxpbmVDb2xvciI6bnVsbCwiTGluZVdlaWdodCI6MC4wLCJMaW5lVHlwZSI6MCwiUGFyZW50U3R5bGUiOm51bGx9LCJQYXJlbnRTdHlsZSI6bnVsbH0sIkRhdGVTdHlsZSI6eyIkaWQiOiIxNTg3IiwiRm9udFNldHRpbmdzIjp7IiRpZCI6IjE1ODgiLCJGb250U2l6ZSI6MTAsIkZvbnROYW1lIjoiQ2FsaWJyaSIsIklzQm9sZCI6ZmFsc2UsIklzSXRhbGljIjpmYWxzZSwiSXNVbmRlcmxpbmVkIjpmYWxzZSwiUGFyZW50U3R5bGUiOm51bGx9LCJBdXRvU2l6ZSI6MCwiRm9yZWdyb3VuZCI6eyIkaWQiOiIxNTg5IiwiQ29sb3IiOnsiJGlkIjoiMTU5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TkxIiwiVG9wIjowLjAsIkxlZnQiOjAuMCwiUmlnaHQiOjAuMCwiQm90dG9tIjowLjB9LCJQYWRkaW5nIjp7IiRpZCI6IjE1OTIiLCJUb3AiOjAuMCwiTGVmdCI6MC4wLCJSaWdodCI6MC4wLCJCb3R0b20iOjAuMH0sIkJhY2tncm91bmQiOnsiJGlkIjoiMTU5MyIsIkNvbG9yIjp7IiRpZCI6IjE1OTQiLCJBIjowLCJSIjoyNTUsIkciOjI1NSwiQiI6MjU1fX0sIklzVmlzaWJsZSI6dHJ1ZSwiV2lkdGgiOjAuMCwiSGVpZ2h0IjowLjAsIkJvcmRlclN0eWxlIjp7IiRpZCI6IjE1OTUiLCJMaW5lQ29sb3IiOm51bGwsIkxpbmVXZWlnaHQiOjAuMCwiTGluZVR5cGUiOjAsIlBhcmVudFN0eWxlIjpudWxsfSwiUGFyZW50U3R5bGUiOm51bGx9LCJEYXRlRm9ybWF0Ijp7IiRpZCI6IjE1OT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5NyIsIkZvcm1hdCI6MCwiSXNWaXNpYmxlIjpmYWxzZSwiTGFzdEtub3duVmlzaWJpbGl0eVN0YXRlIjpmYWxzZX0sIklzVmlzaWJsZSI6dHJ1ZSwiVmFyaWFuY2VTdHlsZSI6eyIkaWQiOiIxNTk4IiwiVGV4dFN0eWxlIjp7IiRpZCI6IjE1OTkiLCJGb250U2V0dGluZ3MiOnsiJGlkIjoiMTYwMCIsIkZvbnRTaXplIjoxMSwiRm9udE5hbWUiOiJDYWxpYnJpIiwiSXNCb2xkIjpmYWxzZSwiSXNJdGFsaWMiOmZhbHNlLCJJc1VuZGVybGluZWQiOmZhbHNlLCJQYXJlbnRTdHlsZSI6bnVsbH0sIkF1dG9TaXplIjowLCJGb3JlZ3JvdW5kIjp7IiRpZCI6IjE2MDEiLCJDb2xvciI6eyIkaWQiOiIxNjA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2MDMiLCJUb3AiOjAuMCwiTGVmdCI6MC4wLCJSaWdodCI6MC4wLCJCb3R0b20iOjAuMH0sIlBhZGRpbmciOnsiJGlkIjoiMTYwNCIsIlRvcCI6MC4wLCJMZWZ0IjowLjAsIlJpZ2h0IjowLjAsIkJvdHRvbSI6MC4wfSwiQmFja2dyb3VuZCI6eyIkaWQiOiIxNjA1IiwiQ29sb3IiOnsiJGlkIjoiMTYwNiIsIkEiOjAsIlIiOjAsIkciOjAsIkIiOjB9fSwiSXNWaXNpYmxlIjp0cnVlLCJXaWR0aCI6MC4wLCJIZWlnaHQiOjAuMCwiQm9yZGVyU3R5bGUiOnsiJGlkIjoiMTYwNyIsIkxpbmVDb2xvciI6bnVsbCwiTGluZVdlaWdodCI6MC4wLCJMaW5lVHlwZSI6MCwiUGFyZW50U3R5bGUiOm51bGx9LCJQYXJlbnRTdHlsZSI6bnVsbH0sIlBhcmVudFN0eWxlIjpudWxsfSwiUGFyZW50U3R5bGUiOm51bGx9LCJJbmRleCI6MTgsIlNtYXJ0RHVyYXRpb25BY3RpdmF0ZWQiOmZhbHNlLCJEYXRlRm9ybWF0Ijp7IiRyZWYiOiIxNTk2In0sIldlZWtOdW1iZXJpbmciOnsiJGlkIjoiMTYwOCIsIkZvcm1hdCI6MCwiSXNWaXNpYmxlIjpmYWxzZSwiTGFzdEtub3duVmlzaWJpbGl0eVN0YXRlIjpmYWxzZX0sIkJhc2VsaW5lRGF0YSI6eyIkaWQiOiIxNjA5IiwiU3RhcnREYXRlIjoiMjAyNi0wMy0wMlQwMDowMDowMCIsIkVuZERhdGUiOiIyMDI2LTA0LTMwVDIzOjU5OjAwIn0sIklkIjoiY2I4MTdhODItOTUxMi00MDE0LThlNzktN2M4OTAzNWJmNGZmIiwiSW1wb3J0SWQiOm51bGwsIlRpdGxlIjoiUHJpbWFyeSBDb2xsICYgU2xpdHMgRGVzaWduIHBoYXNlIChDTlIpIiwiTm90ZSI6bnVsbCwiSHlwZXJsaW5rIjp7IiRpZCI6IjE2MTAiLCJBZGRyZXNzIjoiIiwiU3ViQWRkcmVzcyI6IiJ9LCJJc0NoYW5nZWQiOmZhbHNlLCJJc05ldyI6ZmFsc2V9fV0sIl9taWxlc3RvbmVzIjpbXSwiSWQiOiIwMDAwMDAwMC0wMDAwLTAwMDAtMDAwMC0wMDAwMDAwMDAwMDAiLCJJc1NpbmdsZUl0ZW1Sb3ciOnRydWV9LHsiJGlkIjoiMTYxMSIsIl90YXNrcyI6W3siJGlkIjoiMTYxMiIsIl9hdHRhY2hlZE1pbGVzdG9uZXMiOltdLCJUYXNrRGVmaW5pdGlvbiI6eyIkaWQiOiIxNjEzIiwiR3JvdXBOYW1lIjpudWxsLCJTdGFydERhdGUiOiIyMDI2LTA1LTA0VDAwOjAwOjAwWiIsIkVuZERhdGUiOiIyMDI3LTAyLTAzVDIzOjU5OjAwWiIsIlBlcmNlbnRhZ2VDb21wbGV0ZSI6bnVsbCwiU3R5bGUiOnsiJGlkIjoiMTYxNCIsIlNoYXBlIjoxLCJTaGFwZVRoaWNrbmVzcyI6MCwiRHVyYXRpb25Gb3JtYXQiOjAsIkluY2x1ZGVOb25Xb3JraW5nRGF5c0luRHVyYXRpb24iOmZhbHNlLCJQZXJjZW50YWdlQ29tcGxldGVTdHlsZSI6eyIkaWQiOiIxNjE1IiwiRm9udFNldHRpbmdzIjp7IiRpZCI6IjE2MTYiLCJGb250U2l6ZSI6MTAsIkZvbnROYW1lIjoiQ2FsaWJyaSIsIklzQm9sZCI6ZmFsc2UsIklzSXRhbGljIjpmYWxzZSwiSXNVbmRlcmxpbmVkIjpmYWxzZSwiUGFyZW50U3R5bGUiOm51bGx9LCJBdXRvU2l6ZSI6MCwiRm9yZWdyb3VuZCI6eyIkaWQiOiIxNjE3IiwiQ29sb3IiOnsiJGlkIjoiMTYx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E5IiwiVG9wIjowLjAsIkxlZnQiOjAuMCwiUmlnaHQiOjAuMCwiQm90dG9tIjowLjB9LCJQYWRkaW5nIjp7IiRpZCI6IjE2MjAiLCJUb3AiOjAuMCwiTGVmdCI6MC4wLCJSaWdodCI6MC4wLCJCb3R0b20iOjAuMH0sIkJhY2tncm91bmQiOnsiJGlkIjoiMTYyMSIsIkNvbG9yIjp7IiRpZCI6IjE2MjIiLCJBIjo4OSwiUiI6MCwiRyI6MCwiQiI6MH19LCJJc1Zpc2libGUiOnRydWUsIldpZHRoIjowLjAsIkhlaWdodCI6MC4wLCJCb3JkZXJTdHlsZSI6eyIkaWQiOiIxNjIzIiwiTGluZUNvbG9yIjpudWxsLCJMaW5lV2VpZ2h0IjowLjAsIkxpbmVUeXBlIjowLCJQYXJlbnRTdHlsZSI6bnVsbH0sIlBhcmVudFN0eWxlIjpudWxsfSwiRHVyYXRpb25TdHlsZSI6eyIkaWQiOiIxNjI0IiwiRm9udFNldHRpbmdzIjp7IiRpZCI6IjE2MjUiLCJGb250U2l6ZSI6MTAsIkZvbnROYW1lIjoiQ2FsaWJyaSIsIklzQm9sZCI6ZmFsc2UsIklzSXRhbGljIjpmYWxzZSwiSXNVbmRlcmxpbmVkIjpmYWxzZSwiUGFyZW50U3R5bGUiOm51bGx9LCJBdXRvU2l6ZSI6MCwiRm9yZWdyb3VuZCI6eyIkaWQiOiIxNjI2IiwiQ29sb3IiOnsiJGlkIjoiMTYy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2MjgiLCJUb3AiOjAuMCwiTGVmdCI6MC4wLCJSaWdodCI6MC4wLCJCb3R0b20iOjAuMH0sIlBhZGRpbmciOnsiJGlkIjoiMTYyOSIsIlRvcCI6MC4wLCJMZWZ0IjowLjAsIlJpZ2h0IjowLjAsIkJvdHRvbSI6MC4wfSwiQmFja2dyb3VuZCI6eyIkaWQiOiIxNjMwIiwiQ29sb3IiOnsiJGlkIjoiMTYzMSIsIkEiOjI1NSwiUiI6MjM3LCJHIjoxMjUsIkIiOjQ5fX0sIklzVmlzaWJsZSI6dHJ1ZSwiV2lkdGgiOjAuMCwiSGVpZ2h0IjowLjAsIkJvcmRlclN0eWxlIjp7IiRpZCI6IjE2MzIiLCJMaW5lQ29sb3IiOm51bGwsIkxpbmVXZWlnaHQiOjAuMCwiTGluZVR5cGUiOjAsIlBhcmVudFN0eWxlIjpudWxsfSwiUGFyZW50U3R5bGUiOm51bGx9LCJIb3Jpem9udGFsQ29ubmVjdG9yU3R5bGUiOnsiJGlkIjoiMTYzMyIsIkxpbmVDb2xvciI6eyIkaWQiOiIxNjM0IiwiJHR5cGUiOiJOTFJFLkNvbW1vbi5Eb20uU29saWRDb2xvckJydXNoLCBOTFJFLkNvbW1vbiIsIkNvbG9yIjp7IiRpZCI6IjE2MzUiLCJBIjoyNTUsIlIiOjAsIkciOjAsIkIiOjB9fSwiTGluZVdlaWdodCI6MC4wLCJMaW5lVHlwZSI6MCwiUGFyZW50U3R5bGUiOm51bGx9LCJWZXJ0aWNhbENvbm5lY3RvclN0eWxlIjp7IiRpZCI6IjE2MzYiLCJMaW5lQ29sb3IiOnsiJGlkIjoiMTYzNyIsIiR0eXBlIjoiTkxSRS5Db21tb24uRG9tLlNvbGlkQ29sb3JCcnVzaCwgTkxSRS5Db21tb24iLCJDb2xvciI6eyIkaWQiOiIxNjM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NjM5IiwiU2hhcGVTdHlsZSI6eyIkaWQiOiIxNjQwIiwiTWFyZ2luIjp7IiRpZCI6IjE2NDEiLCJUb3AiOjAuMCwiTGVmdCI6MC4wLCJSaWdodCI6MC4wLCJCb3R0b20iOjAuMH0sIlBhZGRpbmciOnsiJGlkIjoiMTY0MiIsIlRvcCI6MC4wLCJMZWZ0IjowLjAsIlJpZ2h0IjowLjAsIkJvdHRvbSI6MC4wfSwiQmFja2dyb3VuZCI6eyIkaWQiOiIxNjQzIiwiQ29sb3IiOnsiJGlkIjoiMTY0NCIsIkEiOjE1MywiUiI6MCwiRyI6MCwiQiI6MH19LCJJc1Zpc2libGUiOnRydWUsIldpZHRoIjowLjAsIkhlaWdodCI6MC4wLCJCb3JkZXJTdHlsZSI6bnVsbCwiUGFyZW50U3R5bGUiOm51bGx9LCJNYXJnaW4iOnsiJGlkIjoiMTY0NSIsIlRvcCI6MC4wLCJMZWZ0IjowLjAsIlJpZ2h0IjowLjAsIkJvdHRvbSI6MC4wfSwiUGFkZGluZyI6eyIkaWQiOiIxNjQ2IiwiVG9wIjowLjAsIkxlZnQiOjAuMCwiUmlnaHQiOjAuMCwiQm90dG9tIjowLjB9LCJCYWNrZ3JvdW5kIjpudWxsLCJJc1Zpc2libGUiOnRydWUsIldpZHRoIjowLjAsIkhlaWdodCI6MC4wLCJCb3JkZXJTdHlsZSI6bnVsbCwiUGFyZW50U3R5bGUiOm51bGx9LCJTaGFwZVN0eWxlIjp7IiRpZCI6IjE2NDciLCJNYXJnaW4iOnsiJGlkIjoiMTY0OCIsIlRvcCI6MC4wLCJMZWZ0Ijo0LjAsIlJpZ2h0Ijo0LjAsIkJvdHRvbSI6MC4wfSwiUGFkZGluZyI6eyIkaWQiOiIxNjQ5IiwiVG9wIjowLjAsIkxlZnQiOjAuMCwiUmlnaHQiOjAuMCwiQm90dG9tIjowLjB9LCJCYWNrZ3JvdW5kIjp7IiRpZCI6IjE2NTAiLCJDb2xvciI6eyIkaWQiOiIxNjUxIiwiQSI6MjU1LCJSIjoyNSwiRyI6MTA3LCJCIjozNn19LCJJc1Zpc2libGUiOnRydWUsIldpZHRoIjowLjAsIkhlaWdodCI6MTAuMCwiQm9yZGVyU3R5bGUiOnsiJGlkIjoiMTY1MiIsIkxpbmVDb2xvciI6eyIkaWQiOiIxNjUzIiwiJHR5cGUiOiJOTFJFLkNvbW1vbi5Eb20uU29saWRDb2xvckJydXNoLCBOTFJFLkNvbW1vbiIsIkNvbG9yIjp7IiRpZCI6IjE2NTQiLCJBIjoyNTUsIlIiOjIzNCwiRyI6MjIsIkIiOjMwfX0sIkxpbmVXZWlnaHQiOjAuMCwiTGluZVR5cGUiOjAsIlBhcmVudFN0eWxlIjpudWxsfSwiUGFyZW50U3R5bGUiOm51bGx9LCJUaXRsZVN0eWxlIjp7IiRpZCI6IjE2NTUiLCJGb250U2V0dGluZ3MiOnsiJGlkIjoiMTY1NiIsIkZvbnRTaXplIjoxMSwiRm9udE5hbWUiOiJDYWxpYnJpIiwiSXNCb2xkIjpmYWxzZSwiSXNJdGFsaWMiOmZhbHNlLCJJc1VuZGVybGluZWQiOmZhbHNlLCJQYXJlbnRTdHlsZSI6bnVsbH0sIkF1dG9TaXplIjowLCJGb3JlZ3JvdW5kIjp7IiRpZCI6IjE2NTciLCJDb2xvciI6eyIkaWQiOiIxNjU4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2NTkiLCJUb3AiOjAuMCwiTGVmdCI6MC4wLCJSaWdodCI6MC4wLCJCb3R0b20iOjAuMH0sIlBhZGRpbmciOnsiJGlkIjoiMTY2MCIsIlRvcCI6MC4wLCJMZWZ0IjowLjAsIlJpZ2h0IjowLjAsIkJvdHRvbSI6MC4wfSwiQmFja2dyb3VuZCI6eyIkaWQiOiIxNjYxIiwiQ29sb3IiOnsiJGlkIjoiMTY2MiIsIkEiOjAsIlIiOjI1NSwiRyI6MjU1LCJCIjoyNTV9fSwiSXNWaXNpYmxlIjp0cnVlLCJXaWR0aCI6MC4wLCJIZWlnaHQiOjAuMCwiQm9yZGVyU3R5bGUiOnsiJGlkIjoiMTY2MyIsIkxpbmVDb2xvciI6bnVsbCwiTGluZVdlaWdodCI6MC4wLCJMaW5lVHlwZSI6MCwiUGFyZW50U3R5bGUiOm51bGx9LCJQYXJlbnRTdHlsZSI6bnVsbH0sIkRhdGVTdHlsZSI6eyIkaWQiOiIxNjY0IiwiRm9udFNldHRpbmdzIjp7IiRpZCI6IjE2NjUiLCJGb250U2l6ZSI6MTAsIkZvbnROYW1lIjoiQ2FsaWJyaSIsIklzQm9sZCI6ZmFsc2UsIklzSXRhbGljIjpmYWxzZSwiSXNVbmRlcmxpbmVkIjpmYWxzZSwiUGFyZW50U3R5bGUiOm51bGx9LCJBdXRvU2l6ZSI6MCwiRm9yZWdyb3VuZCI6eyIkaWQiOiIxNjY2IiwiQ29sb3IiOnsiJGlkIjoiMTY2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jY4IiwiVG9wIjowLjAsIkxlZnQiOjAuMCwiUmlnaHQiOjAuMCwiQm90dG9tIjowLjB9LCJQYWRkaW5nIjp7IiRpZCI6IjE2NjkiLCJUb3AiOjAuMCwiTGVmdCI6MC4wLCJSaWdodCI6MC4wLCJCb3R0b20iOjAuMH0sIkJhY2tncm91bmQiOnsiJGlkIjoiMTY3MCIsIkNvbG9yIjp7IiRpZCI6IjE2NzEiLCJBIjowLCJSIjoyNTUsIkciOjI1NSwiQiI6MjU1fX0sIklzVmlzaWJsZSI6dHJ1ZSwiV2lkdGgiOjAuMCwiSGVpZ2h0IjowLjAsIkJvcmRlclN0eWxlIjp7IiRpZCI6IjE2NzIiLCJMaW5lQ29sb3IiOm51bGwsIkxpbmVXZWlnaHQiOjAuMCwiTGluZVR5cGUiOjAsIlBhcmVudFN0eWxlIjpudWxsfSwiUGFyZW50U3R5bGUiOm51bGx9LCJEYXRlRm9ybWF0Ijp7IiRpZCI6IjE2Nz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3NCIsIkZvcm1hdCI6MCwiSXNWaXNpYmxlIjpmYWxzZSwiTGFzdEtub3duVmlzaWJpbGl0eVN0YXRlIjpmYWxzZX0sIklzVmlzaWJsZSI6dHJ1ZSwiVmFyaWFuY2VTdHlsZSI6eyIkaWQiOiIxNjc1IiwiVGV4dFN0eWxlIjp7IiRpZCI6IjE2NzYiLCJGb250U2V0dGluZ3MiOnsiJGlkIjoiMTY3NyIsIkZvbnRTaXplIjoxMSwiRm9udE5hbWUiOiJDYWxpYnJpIiwiSXNCb2xkIjpmYWxzZSwiSXNJdGFsaWMiOmZhbHNlLCJJc1VuZGVybGluZWQiOmZhbHNlLCJQYXJlbnRTdHlsZSI6bnVsbH0sIkF1dG9TaXplIjowLCJGb3JlZ3JvdW5kIjp7IiRpZCI6IjE2NzgiLCJDb2xvciI6eyIkaWQiOiIxNjc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2ODAiLCJUb3AiOjAuMCwiTGVmdCI6MC4wLCJSaWdodCI6MC4wLCJCb3R0b20iOjAuMH0sIlBhZGRpbmciOnsiJGlkIjoiMTY4MSIsIlRvcCI6MC4wLCJMZWZ0IjowLjAsIlJpZ2h0IjowLjAsIkJvdHRvbSI6MC4wfSwiQmFja2dyb3VuZCI6eyIkaWQiOiIxNjgyIiwiQ29sb3IiOnsiJGlkIjoiMTY4MyIsIkEiOjAsIlIiOjAsIkciOjAsIkIiOjB9fSwiSXNWaXNpYmxlIjp0cnVlLCJXaWR0aCI6MC4wLCJIZWlnaHQiOjAuMCwiQm9yZGVyU3R5bGUiOnsiJGlkIjoiMTY4NCIsIkxpbmVDb2xvciI6bnVsbCwiTGluZVdlaWdodCI6MC4wLCJMaW5lVHlwZSI6MCwiUGFyZW50U3R5bGUiOm51bGx9LCJQYXJlbnRTdHlsZSI6bnVsbH0sIlBhcmVudFN0eWxlIjpudWxsfSwiUGFyZW50U3R5bGUiOm51bGx9LCJJbmRleCI6MTksIlNtYXJ0RHVyYXRpb25BY3RpdmF0ZWQiOmZhbHNlLCJEYXRlRm9ybWF0Ijp7IiRyZWYiOiIxNjczIn0sIldlZWtOdW1iZXJpbmciOnsiJGlkIjoiMTY4NSIsIkZvcm1hdCI6MCwiSXNWaXNpYmxlIjpmYWxzZSwiTGFzdEtub3duVmlzaWJpbGl0eVN0YXRlIjpmYWxzZX0sIkJhc2VsaW5lRGF0YSI6eyIkaWQiOiIxNjg2IiwiU3RhcnREYXRlIjoiMjAyNi0wNS0wNFQwMDowMDowMCIsIkVuZERhdGUiOiIyMDI3LTAyLTAzVDIzOjU5OjAwIn0sIklkIjoiMmFjNGZmOTUtM2VhZi00ZDg1LWFlZGEtZmZiOGJjYzE5OGE1IiwiSW1wb3J0SWQiOm51bGwsIlRpdGxlIjoiUHJpbWFyeSBDb2xsICYgU2xpdHM6IFByb2N1cmVtZW50IGFuZCBNYW51ZmFjdHVyaW5nIHBoYXNlIChDTlIpIiwiTm90ZSI6bnVsbCwiSHlwZXJsaW5rIjp7IiRpZCI6IjE2ODciLCJBZGRyZXNzIjoiIiwiU3ViQWRkcmVzcyI6IiJ9LCJJc0NoYW5nZWQiOmZhbHNlLCJJc05ldyI6ZmFsc2V9fV0sIl9taWxlc3RvbmVzIjpbXSwiSWQiOiIwMDAwMDAwMC0wMDAwLTAwMDAtMDAwMC0wMDAwMDAwMDAwMDAiLCJJc1NpbmdsZUl0ZW1Sb3ciOnRydWV9LHsiJGlkIjoiMTY4OCIsIl90YXNrcyI6W3siJGlkIjoiMTY4OSIsIl9hdHRhY2hlZE1pbGVzdG9uZXMiOltdLCJUYXNrRGVmaW5pdGlvbiI6eyIkaWQiOiIxNjkwIiwiR3JvdXBOYW1lIjpudWxsLCJTdGFydERhdGUiOiIyMDI3LTAyLTA0VDAwOjAwOjAwWiIsIkVuZERhdGUiOiIyMDI3LTA0LTE2VDIzOjU5OjAwWiIsIlBlcmNlbnRhZ2VDb21wbGV0ZSI6bnVsbCwiU3R5bGUiOnsiJGlkIjoiMTY5MSIsIlNoYXBlIjoxLCJTaGFwZVRoaWNrbmVzcyI6MCwiRHVyYXRpb25Gb3JtYXQiOjAsIkluY2x1ZGVOb25Xb3JraW5nRGF5c0luRHVyYXRpb24iOmZhbHNlLCJQZXJjZW50YWdlQ29tcGxldGVTdHlsZSI6eyIkaWQiOiIxNjkyIiwiRm9udFNldHRpbmdzIjp7IiRpZCI6IjE2OTMiLCJGb250U2l6ZSI6MTAsIkZvbnROYW1lIjoiQ2FsaWJyaSIsIklzQm9sZCI6ZmFsc2UsIklzSXRhbGljIjpmYWxzZSwiSXNVbmRlcmxpbmVkIjpmYWxzZSwiUGFyZW50U3R5bGUiOm51bGx9LCJBdXRvU2l6ZSI6MCwiRm9yZWdyb3VuZCI6eyIkaWQiOiIxNjk0IiwiQ29sb3IiOnsiJGlkIjoiMTY5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k2IiwiVG9wIjowLjAsIkxlZnQiOjAuMCwiUmlnaHQiOjAuMCwiQm90dG9tIjowLjB9LCJQYWRkaW5nIjp7IiRpZCI6IjE2OTciLCJUb3AiOjAuMCwiTGVmdCI6MC4wLCJSaWdodCI6MC4wLCJCb3R0b20iOjAuMH0sIkJhY2tncm91bmQiOnsiJGlkIjoiMTY5OCIsIkNvbG9yIjp7IiRpZCI6IjE2OTkiLCJBIjo4OSwiUiI6MCwiRyI6MCwiQiI6MH19LCJJc1Zpc2libGUiOnRydWUsIldpZHRoIjowLjAsIkhlaWdodCI6MC4wLCJCb3JkZXJTdHlsZSI6eyIkaWQiOiIxNzAwIiwiTGluZUNvbG9yIjpudWxsLCJMaW5lV2VpZ2h0IjowLjAsIkxpbmVUeXBlIjowLCJQYXJlbnRTdHlsZSI6bnVsbH0sIlBhcmVudFN0eWxlIjpudWxsfSwiRHVyYXRpb25TdHlsZSI6eyIkaWQiOiIxNzAxIiwiRm9udFNldHRpbmdzIjp7IiRpZCI6IjE3MDIiLCJGb250U2l6ZSI6MTAsIkZvbnROYW1lIjoiQ2FsaWJyaSIsIklzQm9sZCI6ZmFsc2UsIklzSXRhbGljIjpmYWxzZSwiSXNVbmRlcmxpbmVkIjpmYWxzZSwiUGFyZW50U3R5bGUiOm51bGx9LCJBdXRvU2l6ZSI6MCwiRm9yZWdyb3VuZCI6eyIkaWQiOiIxNzAzIiwiQ29sb3IiOnsiJGlkIjoiMTcw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MDUiLCJUb3AiOjAuMCwiTGVmdCI6MC4wLCJSaWdodCI6MC4wLCJCb3R0b20iOjAuMH0sIlBhZGRpbmciOnsiJGlkIjoiMTcwNiIsIlRvcCI6MC4wLCJMZWZ0IjowLjAsIlJpZ2h0IjowLjAsIkJvdHRvbSI6MC4wfSwiQmFja2dyb3VuZCI6eyIkaWQiOiIxNzA3IiwiQ29sb3IiOnsiJGlkIjoiMTcwOCIsIkEiOjI1NSwiUiI6MjM3LCJHIjoxMjUsIkIiOjQ5fX0sIklzVmlzaWJsZSI6dHJ1ZSwiV2lkdGgiOjAuMCwiSGVpZ2h0IjowLjAsIkJvcmRlclN0eWxlIjp7IiRpZCI6IjE3MDkiLCJMaW5lQ29sb3IiOm51bGwsIkxpbmVXZWlnaHQiOjAuMCwiTGluZVR5cGUiOjAsIlBhcmVudFN0eWxlIjpudWxsfSwiUGFyZW50U3R5bGUiOm51bGx9LCJIb3Jpem9udGFsQ29ubmVjdG9yU3R5bGUiOnsiJGlkIjoiMTcxMCIsIkxpbmVDb2xvciI6eyIkaWQiOiIxNzExIiwiJHR5cGUiOiJOTFJFLkNvbW1vbi5Eb20uU29saWRDb2xvckJydXNoLCBOTFJFLkNvbW1vbiIsIkNvbG9yIjp7IiRpZCI6IjE3MTIiLCJBIjoyNTUsIlIiOjAsIkciOjAsIkIiOjB9fSwiTGluZVdlaWdodCI6MC4wLCJMaW5lVHlwZSI6MCwiUGFyZW50U3R5bGUiOm51bGx9LCJWZXJ0aWNhbENvbm5lY3RvclN0eWxlIjp7IiRpZCI6IjE3MTMiLCJMaW5lQ29sb3IiOnsiJGlkIjoiMTcxNCIsIiR0eXBlIjoiTkxSRS5Db21tb24uRG9tLlNvbGlkQ29sb3JCcnVzaCwgTkxSRS5Db21tb24iLCJDb2xvciI6eyIkaWQiOiIxNzE1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NzE2IiwiU2hhcGVTdHlsZSI6eyIkaWQiOiIxNzE3IiwiTWFyZ2luIjp7IiRpZCI6IjE3MTgiLCJUb3AiOjAuMCwiTGVmdCI6MC4wLCJSaWdodCI6MC4wLCJCb3R0b20iOjAuMH0sIlBhZGRpbmciOnsiJGlkIjoiMTcxOSIsIlRvcCI6MC4wLCJMZWZ0IjowLjAsIlJpZ2h0IjowLjAsIkJvdHRvbSI6MC4wfSwiQmFja2dyb3VuZCI6eyIkaWQiOiIxNzIwIiwiQ29sb3IiOnsiJGlkIjoiMTcyMSIsIkEiOjE1MywiUiI6MCwiRyI6MCwiQiI6MH19LCJJc1Zpc2libGUiOnRydWUsIldpZHRoIjowLjAsIkhlaWdodCI6MC4wLCJCb3JkZXJTdHlsZSI6bnVsbCwiUGFyZW50U3R5bGUiOm51bGx9LCJNYXJnaW4iOnsiJGlkIjoiMTcyMiIsIlRvcCI6MC4wLCJMZWZ0IjowLjAsIlJpZ2h0IjowLjAsIkJvdHRvbSI6MC4wfSwiUGFkZGluZyI6eyIkaWQiOiIxNzIzIiwiVG9wIjowLjAsIkxlZnQiOjAuMCwiUmlnaHQiOjAuMCwiQm90dG9tIjowLjB9LCJCYWNrZ3JvdW5kIjpudWxsLCJJc1Zpc2libGUiOnRydWUsIldpZHRoIjowLjAsIkhlaWdodCI6MC4wLCJCb3JkZXJTdHlsZSI6bnVsbCwiUGFyZW50U3R5bGUiOm51bGx9LCJTaGFwZVN0eWxlIjp7IiRpZCI6IjE3MjQiLCJNYXJnaW4iOnsiJGlkIjoiMTcyNSIsIlRvcCI6MC4wLCJMZWZ0Ijo0LjAsIlJpZ2h0Ijo0LjAsIkJvdHRvbSI6MC4wfSwiUGFkZGluZyI6eyIkaWQiOiIxNzI2IiwiVG9wIjowLjAsIkxlZnQiOjAuMCwiUmlnaHQiOjAuMCwiQm90dG9tIjowLjB9LCJCYWNrZ3JvdW5kIjp7IiRpZCI6IjE3MjciLCJDb2xvciI6eyIkaWQiOiIxNzI4IiwiQSI6MjU1LCJSIjoyNSwiRyI6MTA3LCJCIjozNn19LCJJc1Zpc2libGUiOnRydWUsIldpZHRoIjowLjAsIkhlaWdodCI6MTAuMCwiQm9yZGVyU3R5bGUiOnsiJGlkIjoiMTcyOSIsIkxpbmVDb2xvciI6eyIkaWQiOiIxNzMwIiwiJHR5cGUiOiJOTFJFLkNvbW1vbi5Eb20uU29saWRDb2xvckJydXNoLCBOTFJFLkNvbW1vbiIsIkNvbG9yIjp7IiRpZCI6IjE3MzEiLCJBIjoyNTUsIlIiOjIzNCwiRyI6MjIsIkIiOjMwfX0sIkxpbmVXZWlnaHQiOjAuMCwiTGluZVR5cGUiOjAsIlBhcmVudFN0eWxlIjpudWxsfSwiUGFyZW50U3R5bGUiOm51bGx9LCJUaXRsZVN0eWxlIjp7IiRpZCI6IjE3MzIiLCJGb250U2V0dGluZ3MiOnsiJGlkIjoiMTczMyIsIkZvbnRTaXplIjoxMSwiRm9udE5hbWUiOiJDYWxpYnJpIiwiSXNCb2xkIjpmYWxzZSwiSXNJdGFsaWMiOmZhbHNlLCJJc1VuZGVybGluZWQiOmZhbHNlLCJQYXJlbnRTdHlsZSI6bnVsbH0sIkF1dG9TaXplIjowLCJGb3JlZ3JvdW5kIjp7IiRpZCI6IjE3MzQiLCJDb2xvciI6eyIkaWQiOiIxNzM1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3MzYiLCJUb3AiOjAuMCwiTGVmdCI6MC4wLCJSaWdodCI6MC4wLCJCb3R0b20iOjAuMH0sIlBhZGRpbmciOnsiJGlkIjoiMTczNyIsIlRvcCI6MC4wLCJMZWZ0IjowLjAsIlJpZ2h0IjowLjAsIkJvdHRvbSI6MC4wfSwiQmFja2dyb3VuZCI6eyIkaWQiOiIxNzM4IiwiQ29sb3IiOnsiJGlkIjoiMTczOSIsIkEiOjAsIlIiOjI1NSwiRyI6MjU1LCJCIjoyNTV9fSwiSXNWaXNpYmxlIjp0cnVlLCJXaWR0aCI6MC4wLCJIZWlnaHQiOjAuMCwiQm9yZGVyU3R5bGUiOnsiJGlkIjoiMTc0MCIsIkxpbmVDb2xvciI6bnVsbCwiTGluZVdlaWdodCI6MC4wLCJMaW5lVHlwZSI6MCwiUGFyZW50U3R5bGUiOm51bGx9LCJQYXJlbnRTdHlsZSI6bnVsbH0sIkRhdGVTdHlsZSI6eyIkaWQiOiIxNzQxIiwiRm9udFNldHRpbmdzIjp7IiRpZCI6IjE3NDIiLCJGb250U2l6ZSI6MTAsIkZvbnROYW1lIjoiQ2FsaWJyaSIsIklzQm9sZCI6ZmFsc2UsIklzSXRhbGljIjpmYWxzZSwiSXNVbmRlcmxpbmVkIjpmYWxzZSwiUGFyZW50U3R5bGUiOm51bGx9LCJBdXRvU2l6ZSI6MCwiRm9yZWdyb3VuZCI6eyIkaWQiOiIxNzQzIiwiQ29sb3IiOnsiJGlkIjoiMTc0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NzQ1IiwiVG9wIjowLjAsIkxlZnQiOjAuMCwiUmlnaHQiOjAuMCwiQm90dG9tIjowLjB9LCJQYWRkaW5nIjp7IiRpZCI6IjE3NDYiLCJUb3AiOjAuMCwiTGVmdCI6MC4wLCJSaWdodCI6MC4wLCJCb3R0b20iOjAuMH0sIkJhY2tncm91bmQiOnsiJGlkIjoiMTc0NyIsIkNvbG9yIjp7IiRpZCI6IjE3NDgiLCJBIjowLCJSIjoyNTUsIkciOjI1NSwiQiI6MjU1fX0sIklzVmlzaWJsZSI6dHJ1ZSwiV2lkdGgiOjAuMCwiSGVpZ2h0IjowLjAsIkJvcmRlclN0eWxlIjp7IiRpZCI6IjE3NDkiLCJMaW5lQ29sb3IiOm51bGwsIkxpbmVXZWlnaHQiOjAuMCwiTGluZVR5cGUiOjAsIlBhcmVudFN0eWxlIjpudWxsfSwiUGFyZW50U3R5bGUiOm51bGx9LCJEYXRlRm9ybWF0Ijp7IiRpZCI6IjE3NT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1MSIsIkZvcm1hdCI6MCwiSXNWaXNpYmxlIjpmYWxzZSwiTGFzdEtub3duVmlzaWJpbGl0eVN0YXRlIjpmYWxzZX0sIklzVmlzaWJsZSI6dHJ1ZSwiVmFyaWFuY2VTdHlsZSI6eyIkaWQiOiIxNzUyIiwiVGV4dFN0eWxlIjp7IiRpZCI6IjE3NTMiLCJGb250U2V0dGluZ3MiOnsiJGlkIjoiMTc1NCIsIkZvbnRTaXplIjoxMSwiRm9udE5hbWUiOiJDYWxpYnJpIiwiSXNCb2xkIjpmYWxzZSwiSXNJdGFsaWMiOmZhbHNlLCJJc1VuZGVybGluZWQiOmZhbHNlLCJQYXJlbnRTdHlsZSI6bnVsbH0sIkF1dG9TaXplIjowLCJGb3JlZ3JvdW5kIjp7IiRpZCI6IjE3NTUiLCJDb2xvciI6eyIkaWQiOiIxNzU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3NTciLCJUb3AiOjAuMCwiTGVmdCI6MC4wLCJSaWdodCI6MC4wLCJCb3R0b20iOjAuMH0sIlBhZGRpbmciOnsiJGlkIjoiMTc1OCIsIlRvcCI6MC4wLCJMZWZ0IjowLjAsIlJpZ2h0IjowLjAsIkJvdHRvbSI6MC4wfSwiQmFja2dyb3VuZCI6eyIkaWQiOiIxNzU5IiwiQ29sb3IiOnsiJGlkIjoiMTc2MCIsIkEiOjAsIlIiOjAsIkciOjAsIkIiOjB9fSwiSXNWaXNpYmxlIjp0cnVlLCJXaWR0aCI6MC4wLCJIZWlnaHQiOjAuMCwiQm9yZGVyU3R5bGUiOnsiJGlkIjoiMTc2MSIsIkxpbmVDb2xvciI6bnVsbCwiTGluZVdlaWdodCI6MC4wLCJMaW5lVHlwZSI6MCwiUGFyZW50U3R5bGUiOm51bGx9LCJQYXJlbnRTdHlsZSI6bnVsbH0sIlBhcmVudFN0eWxlIjpudWxsfSwiUGFyZW50U3R5bGUiOm51bGx9LCJJbmRleCI6MjAsIlNtYXJ0RHVyYXRpb25BY3RpdmF0ZWQiOmZhbHNlLCJEYXRlRm9ybWF0Ijp7IiRyZWYiOiIxNzUwIn0sIldlZWtOdW1iZXJpbmciOnsiJGlkIjoiMTc2MiIsIkZvcm1hdCI6MCwiSXNWaXNpYmxlIjpmYWxzZSwiTGFzdEtub3duVmlzaWJpbGl0eVN0YXRlIjpmYWxzZX0sIkJhc2VsaW5lRGF0YSI6eyIkaWQiOiIxNzYzIiwiU3RhcnREYXRlIjoiMjAyNy0wMi0wNFQwMDowMDowMCIsIkVuZERhdGUiOiIyMDI3LTA0LTE2VDIzOjU5OjAwIn0sIklkIjoiNDE5ZTNkZmMtMzQ0Ny00YjhlLWIzMjctYzIyOGRkMDY3NDRmIiwiSW1wb3J0SWQiOm51bGwsIlRpdGxlIjoiUHJpbWFyeSBDb2xsICYgU2xpdHM6IEluc3RhbGxhdGlvbiBwaGFzZSAoQ05SKSIsIk5vdGUiOm51bGwsIkh5cGVybGluayI6eyIkaWQiOiIxNzY0IiwiQWRkcmVzcyI6IiIsIlN1YkFkZHJlc3MiOiIifSwiSXNDaGFuZ2VkIjpmYWxzZSwiSXNOZXciOmZhbHNlfX1dLCJfbWlsZXN0b25lcyI6W10sIklkIjoiMDAwMDAwMDAtMDAwMC0wMDAwLTAwMDAtMDAwMDAwMDAwMDAwIiwiSXNTaW5nbGVJdGVtUm93Ijp0cnVlfSx7IiRpZCI6IjE3NjUiLCJfdGFza3MiOlt7IiRpZCI6IjE3NjYiLCJfYXR0YWNoZWRNaWxlc3RvbmVzIjpbXSwiVGFza0RlZmluaXRpb24iOnsiJGlkIjoiMTc2NyIsIkdyb3VwTmFtZSI6bnVsbCwiU3RhcnREYXRlIjoiMjAyNy0wNC0xOVQwMDowMDowMFoiLCJFbmREYXRlIjoiMjAyNy0wNi0wOFQyMzo1OTowMFoiLCJQZXJjZW50YWdlQ29tcGxldGUiOm51bGwsIlN0eWxlIjp7IiRpZCI6IjE3NjgiLCJTaGFwZSI6MSwiU2hhcGVUaGlja25lc3MiOjAsIkR1cmF0aW9uRm9ybWF0IjowLCJJbmNsdWRlTm9uV29ya2luZ0RheXNJbkR1cmF0aW9uIjpmYWxzZSwiUGVyY2VudGFnZUNvbXBsZXRlU3R5bGUiOnsiJGlkIjoiMTc2OSIsIkZvbnRTZXR0aW5ncyI6eyIkaWQiOiIxNzcwIiwiRm9udFNpemUiOjEwLCJGb250TmFtZSI6IkNhbGlicmkiLCJJc0JvbGQiOmZhbHNlLCJJc0l0YWxpYyI6ZmFsc2UsIklzVW5kZXJsaW5lZCI6ZmFsc2UsIlBhcmVudFN0eWxlIjpudWxsfSwiQXV0b1NpemUiOjAsIkZvcmVncm91bmQiOnsiJGlkIjoiMTc3MSIsIkNvbG9yIjp7IiRpZCI6IjE3Nz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c3MyIsIlRvcCI6MC4wLCJMZWZ0IjowLjAsIlJpZ2h0IjowLjAsIkJvdHRvbSI6MC4wfSwiUGFkZGluZyI6eyIkaWQiOiIxNzc0IiwiVG9wIjowLjAsIkxlZnQiOjAuMCwiUmlnaHQiOjAuMCwiQm90dG9tIjowLjB9LCJCYWNrZ3JvdW5kIjp7IiRpZCI6IjE3NzUiLCJDb2xvciI6eyIkaWQiOiIxNzc2IiwiQSI6ODksIlIiOjAsIkciOjAsIkIiOjB9fSwiSXNWaXNpYmxlIjp0cnVlLCJXaWR0aCI6MC4wLCJIZWlnaHQiOjAuMCwiQm9yZGVyU3R5bGUiOnsiJGlkIjoiMTc3NyIsIkxpbmVDb2xvciI6bnVsbCwiTGluZVdlaWdodCI6MC4wLCJMaW5lVHlwZSI6MCwiUGFyZW50U3R5bGUiOm51bGx9LCJQYXJlbnRTdHlsZSI6bnVsbH0sIkR1cmF0aW9uU3R5bGUiOnsiJGlkIjoiMTc3OCIsIkZvbnRTZXR0aW5ncyI6eyIkaWQiOiIxNzc5IiwiRm9udFNpemUiOjEwLCJGb250TmFtZSI6IkNhbGlicmkiLCJJc0JvbGQiOmZhbHNlLCJJc0l0YWxpYyI6ZmFsc2UsIklzVW5kZXJsaW5lZCI6ZmFsc2UsIlBhcmVudFN0eWxlIjpudWxsfSwiQXV0b1NpemUiOjAsIkZvcmVncm91bmQiOnsiJGlkIjoiMTc4MCIsIkNvbG9yIjp7IiRpZCI6IjE3OD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NzgyIiwiVG9wIjowLjAsIkxlZnQiOjAuMCwiUmlnaHQiOjAuMCwiQm90dG9tIjowLjB9LCJQYWRkaW5nIjp7IiRpZCI6IjE3ODMiLCJUb3AiOjAuMCwiTGVmdCI6MC4wLCJSaWdodCI6MC4wLCJCb3R0b20iOjAuMH0sIkJhY2tncm91bmQiOnsiJGlkIjoiMTc4NCIsIkNvbG9yIjp7IiRpZCI6IjE3ODUiLCJBIjoyNTUsIlIiOjIzNywiRyI6MTI1LCJCIjo0OX19LCJJc1Zpc2libGUiOnRydWUsIldpZHRoIjowLjAsIkhlaWdodCI6MC4wLCJCb3JkZXJTdHlsZSI6eyIkaWQiOiIxNzg2IiwiTGluZUNvbG9yIjpudWxsLCJMaW5lV2VpZ2h0IjowLjAsIkxpbmVUeXBlIjowLCJQYXJlbnRTdHlsZSI6bnVsbH0sIlBhcmVudFN0eWxlIjpudWxsfSwiSG9yaXpvbnRhbENvbm5lY3RvclN0eWxlIjp7IiRpZCI6IjE3ODciLCJMaW5lQ29sb3IiOnsiJGlkIjoiMTc4OCIsIiR0eXBlIjoiTkxSRS5Db21tb24uRG9tLlNvbGlkQ29sb3JCcnVzaCwgTkxSRS5Db21tb24iLCJDb2xvciI6eyIkaWQiOiIxNzg5IiwiQSI6MjU1LCJSIjowLCJHIjowLCJCIjowfX0sIkxpbmVXZWlnaHQiOjAuMCwiTGluZVR5cGUiOjAsIlBhcmVudFN0eWxlIjpudWxsfSwiVmVydGljYWxDb25uZWN0b3JTdHlsZSI6eyIkaWQiOiIxNzkwIiwiTGluZUNvbG9yIjp7IiRpZCI6IjE3OTEiLCIkdHlwZSI6Ik5MUkUuQ29tbW9uLkRvbS5Tb2xpZENvbG9yQnJ1c2gsIE5MUkUuQ29tbW9uIiwiQ29sb3IiOnsiJGlkIjoiMTc5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c5MyIsIlNoYXBlU3R5bGUiOnsiJGlkIjoiMTc5NCIsIk1hcmdpbiI6eyIkaWQiOiIxNzk1IiwiVG9wIjowLjAsIkxlZnQiOjAuMCwiUmlnaHQiOjAuMCwiQm90dG9tIjowLjB9LCJQYWRkaW5nIjp7IiRpZCI6IjE3OTYiLCJUb3AiOjAuMCwiTGVmdCI6MC4wLCJSaWdodCI6MC4wLCJCb3R0b20iOjAuMH0sIkJhY2tncm91bmQiOnsiJGlkIjoiMTc5NyIsIkNvbG9yIjp7IiRpZCI6IjE3OTgiLCJBIjoxNTMsIlIiOjAsIkciOjAsIkIiOjB9fSwiSXNWaXNpYmxlIjp0cnVlLCJXaWR0aCI6MC4wLCJIZWlnaHQiOjAuMCwiQm9yZGVyU3R5bGUiOm51bGwsIlBhcmVudFN0eWxlIjpudWxsfSwiTWFyZ2luIjp7IiRpZCI6IjE3OTkiLCJUb3AiOjAuMCwiTGVmdCI6MC4wLCJSaWdodCI6MC4wLCJCb3R0b20iOjAuMH0sIlBhZGRpbmciOnsiJGlkIjoiMTgwMCIsIlRvcCI6MC4wLCJMZWZ0IjowLjAsIlJpZ2h0IjowLjAsIkJvdHRvbSI6MC4wfSwiQmFja2dyb3VuZCI6bnVsbCwiSXNWaXNpYmxlIjp0cnVlLCJXaWR0aCI6MC4wLCJIZWlnaHQiOjAuMCwiQm9yZGVyU3R5bGUiOm51bGwsIlBhcmVudFN0eWxlIjpudWxsfSwiU2hhcGVTdHlsZSI6eyIkaWQiOiIxODAxIiwiTWFyZ2luIjp7IiRpZCI6IjE4MDIiLCJUb3AiOjAuMCwiTGVmdCI6NC4wLCJSaWdodCI6NC4wLCJCb3R0b20iOjAuMH0sIlBhZGRpbmciOnsiJGlkIjoiMTgwMyIsIlRvcCI6MC4wLCJMZWZ0IjowLjAsIlJpZ2h0IjowLjAsIkJvdHRvbSI6MC4wfSwiQmFja2dyb3VuZCI6eyIkaWQiOiIxODA0IiwiQ29sb3IiOnsiJGlkIjoiMTgwNSIsIkEiOjI1NSwiUiI6MjUsIkciOjEwNywiQiI6MzZ9fSwiSXNWaXNpYmxlIjp0cnVlLCJXaWR0aCI6MC4wLCJIZWlnaHQiOjEwLjAsIkJvcmRlclN0eWxlIjp7IiRpZCI6IjE4MDYiLCJMaW5lQ29sb3IiOnsiJGlkIjoiMTgwNyIsIiR0eXBlIjoiTkxSRS5Db21tb24uRG9tLlNvbGlkQ29sb3JCcnVzaCwgTkxSRS5Db21tb24iLCJDb2xvciI6eyIkaWQiOiIxODA4IiwiQSI6MjU1LCJSIjoyMzQsIkciOjIyLCJCIjozMH19LCJMaW5lV2VpZ2h0IjowLjAsIkxpbmVUeXBlIjowLCJQYXJlbnRTdHlsZSI6bnVsbH0sIlBhcmVudFN0eWxlIjpudWxsfSwiVGl0bGVTdHlsZSI6eyIkaWQiOiIxODA5IiwiRm9udFNldHRpbmdzIjp7IiRpZCI6IjE4MTAiLCJGb250U2l6ZSI6MTEsIkZvbnROYW1lIjoiQ2FsaWJyaSIsIklzQm9sZCI6ZmFsc2UsIklzSXRhbGljIjpmYWxzZSwiSXNVbmRlcmxpbmVkIjpmYWxzZSwiUGFyZW50U3R5bGUiOm51bGx9LCJBdXRvU2l6ZSI6MCwiRm9yZWdyb3VuZCI6eyIkaWQiOiIxODExIiwiQ29sb3IiOnsiJGlkIjoiMTgxMi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ODEzIiwiVG9wIjowLjAsIkxlZnQiOjAuMCwiUmlnaHQiOjAuMCwiQm90dG9tIjowLjB9LCJQYWRkaW5nIjp7IiRpZCI6IjE4MTQiLCJUb3AiOjAuMCwiTGVmdCI6MC4wLCJSaWdodCI6MC4wLCJCb3R0b20iOjAuMH0sIkJhY2tncm91bmQiOnsiJGlkIjoiMTgxNSIsIkNvbG9yIjp7IiRpZCI6IjE4MTYiLCJBIjowLCJSIjoyNTUsIkciOjI1NSwiQiI6MjU1fX0sIklzVmlzaWJsZSI6dHJ1ZSwiV2lkdGgiOjAuMCwiSGVpZ2h0IjowLjAsIkJvcmRlclN0eWxlIjp7IiRpZCI6IjE4MTciLCJMaW5lQ29sb3IiOm51bGwsIkxpbmVXZWlnaHQiOjAuMCwiTGluZVR5cGUiOjAsIlBhcmVudFN0eWxlIjpudWxsfSwiUGFyZW50U3R5bGUiOm51bGx9LCJEYXRlU3R5bGUiOnsiJGlkIjoiMTgxOCIsIkZvbnRTZXR0aW5ncyI6eyIkaWQiOiIxODE5IiwiRm9udFNpemUiOjEwLCJGb250TmFtZSI6IkNhbGlicmkiLCJJc0JvbGQiOmZhbHNlLCJJc0l0YWxpYyI6ZmFsc2UsIklzVW5kZXJsaW5lZCI6ZmFsc2UsIlBhcmVudFN0eWxlIjpudWxsfSwiQXV0b1NpemUiOjAsIkZvcmVncm91bmQiOnsiJGlkIjoiMTgyMCIsIkNvbG9yIjp7IiRpZCI6IjE4Mj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gyMiIsIlRvcCI6MC4wLCJMZWZ0IjowLjAsIlJpZ2h0IjowLjAsIkJvdHRvbSI6MC4wfSwiUGFkZGluZyI6eyIkaWQiOiIxODIzIiwiVG9wIjowLjAsIkxlZnQiOjAuMCwiUmlnaHQiOjAuMCwiQm90dG9tIjowLjB9LCJCYWNrZ3JvdW5kIjp7IiRpZCI6IjE4MjQiLCJDb2xvciI6eyIkaWQiOiIxODI1IiwiQSI6MCwiUiI6MjU1LCJHIjoyNTUsIkIiOjI1NX19LCJJc1Zpc2libGUiOnRydWUsIldpZHRoIjowLjAsIkhlaWdodCI6MC4wLCJCb3JkZXJTdHlsZSI6eyIkaWQiOiIxODI2IiwiTGluZUNvbG9yIjpudWxsLCJMaW5lV2VpZ2h0IjowLjAsIkxpbmVUeXBlIjowLCJQYXJlbnRTdHlsZSI6bnVsbH0sIlBhcmVudFN0eWxlIjpudWxsfSwiRGF0ZUZvcm1hdCI6eyIkaWQiOiIxODI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jgiLCJGb3JtYXQiOjAsIklzVmlzaWJsZSI6ZmFsc2UsIkxhc3RLbm93blZpc2liaWxpdHlTdGF0ZSI6ZmFsc2V9LCJJc1Zpc2libGUiOnRydWUsIlZhcmlhbmNlU3R5bGUiOnsiJGlkIjoiMTgyOSIsIlRleHRTdHlsZSI6eyIkaWQiOiIxODMwIiwiRm9udFNldHRpbmdzIjp7IiRpZCI6IjE4MzEiLCJGb250U2l6ZSI6MTEsIkZvbnROYW1lIjoiQ2FsaWJyaSIsIklzQm9sZCI6ZmFsc2UsIklzSXRhbGljIjpmYWxzZSwiSXNVbmRlcmxpbmVkIjpmYWxzZSwiUGFyZW50U3R5bGUiOm51bGx9LCJBdXRvU2l6ZSI6MCwiRm9yZWdyb3VuZCI6eyIkaWQiOiIxODMyIiwiQ29sb3IiOnsiJGlkIjoiMTgz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DM0IiwiVG9wIjowLjAsIkxlZnQiOjAuMCwiUmlnaHQiOjAuMCwiQm90dG9tIjowLjB9LCJQYWRkaW5nIjp7IiRpZCI6IjE4MzUiLCJUb3AiOjAuMCwiTGVmdCI6MC4wLCJSaWdodCI6MC4wLCJCb3R0b20iOjAuMH0sIkJhY2tncm91bmQiOnsiJGlkIjoiMTgzNiIsIkNvbG9yIjp7IiRpZCI6IjE4MzciLCJBIjowLCJSIjowLCJHIjowLCJCIjowfX0sIklzVmlzaWJsZSI6dHJ1ZSwiV2lkdGgiOjAuMCwiSGVpZ2h0IjowLjAsIkJvcmRlclN0eWxlIjp7IiRpZCI6IjE4MzgiLCJMaW5lQ29sb3IiOm51bGwsIkxpbmVXZWlnaHQiOjAuMCwiTGluZVR5cGUiOjAsIlBhcmVudFN0eWxlIjpudWxsfSwiUGFyZW50U3R5bGUiOm51bGx9LCJQYXJlbnRTdHlsZSI6bnVsbH0sIlBhcmVudFN0eWxlIjpudWxsfSwiSW5kZXgiOjIxLCJTbWFydER1cmF0aW9uQWN0aXZhdGVkIjpmYWxzZSwiRGF0ZUZvcm1hdCI6eyIkcmVmIjoiMTgyNyJ9LCJXZWVrTnVtYmVyaW5nIjp7IiRpZCI6IjE4MzkiLCJGb3JtYXQiOjAsIklzVmlzaWJsZSI6ZmFsc2UsIkxhc3RLbm93blZpc2liaWxpdHlTdGF0ZSI6ZmFsc2V9LCJCYXNlbGluZURhdGEiOnsiJGlkIjoiMTg0MCIsIlN0YXJ0RGF0ZSI6IjIwMjctMDQtMTlUMDA6MDA6MDAiLCJFbmREYXRlIjoiMjAyNy0wNi0wOFQyMzo1OTowMCJ9LCJJZCI6IjBhNWE5NzI5LWU0NDgtNDdhNy04NmM3LTk3OWMzZWMyNzZmYiIsIkltcG9ydElkIjpudWxsLCJUaXRsZSI6Ik1DQSwgVHJhbnNsYXRpb24gVGFibGUsIFNlY29uZGFyeSBSQywgUHJpbWFyeSBDb2xsICYgU2xpdHMgQ29tbWlzc2lvbmluZyBwaGFzZSIsIk5vdGUiOm51bGwsIkh5cGVybGluayI6eyIkaWQiOiIxODQxIiwiQWRkcmVzcyI6IiIsIlN1YkFkZHJlc3MiOiIifSwiSXNDaGFuZ2VkIjpmYWxzZSwiSXNOZXciOmZhbHNlfX1dLCJfbWlsZXN0b25lcyI6W10sIklkIjoiMDAwMDAwMDAtMDAwMC0wMDAwLTAwMDAtMDAwMDAwMDAwMDAwIiwiSXNTaW5nbGVJdGVtUm93Ijp0cnVlfSx7IiRpZCI6IjE4NDIiLCJfdGFza3MiOltdLCJfbWlsZXN0b25lcyI6W3siJGlkIjoiMTg0MyIsIklkIjoiYWI1ZDZiNDEtMjM5YS00NzI5LTk5MGItZTMyY2FiMWU1NmZmIiwiSW5kZXgiOjIyLCJHcm91cElkIjpudWxsLCJUaXRsZSI6IkJhY2sgaW50byBDUDAxIHdpdGggOSBkYXlzIGZsb2F0IiwiRGF0ZVRpbWUiOiIyMDI3LTA2LTA4VDIzOjU5OjAwIiwiUGVyY2VudGFnZUNvbXBsZXRlIjpudWxsLCJOb3RlIjpudWxsLCJTdHlsZSI6eyIkaWQiOiIxODQ0IiwiVGl0bGVQb3NpdGlvbiI6IkxlZnQiLCJEYXRlUG9zaXRpb24iOiJSaWdodCIsIlZhcmlhbmNlUG9zaXRpb24iOiJSaWdodCIsIlNoYXBlVHlwZSI6MSwiU2hhcGVTaXplIjowLCJTcGFjaW5nIjo1LCJTaGFwZVN0eWxlIjp7IiRpZCI6IjE4NDUiLCJNYXJnaW4iOnsiJGlkIjoiMTg0NiIsIlRvcCI6MC4wLCJMZWZ0IjowLjAsIlJpZ2h0IjowLjAsIkJvdHRvbSI6MC4wfSwiUGFkZGluZyI6eyIkaWQiOiIxODQ3IiwiVG9wIjowLjAsIkxlZnQiOjAuMCwiUmlnaHQiOjAuMCwiQm90dG9tIjowLjB9LCJCYWNrZ3JvdW5kIjp7IiRpZCI6IjE4NDgiLCJDb2xvciI6eyIkaWQiOiIxODQ5IiwiQSI6MjU1LCJSIjoyMSwiRyI6OTYsIkIiOjEzMH19LCJJc1Zpc2libGUiOnRydWUsIldpZHRoIjoxMi4wLCJIZWlnaHQiOjE0LjAsIkJvcmRlclN0eWxlIjp7IiRpZCI6IjE4NTAiLCJMaW5lQ29sb3IiOnsiJGlkIjoiMTg1MSIsIiR0eXBlIjoiTkxSRS5Db21tb24uRG9tLlNvbGlkQ29sb3JCcnVzaCwgTkxSRS5Db21tb24iLCJDb2xvciI6eyIkaWQiOiIxODUyIiwiQSI6MjU1LCJSIjoyMzQsIkciOjIyLCJCIjozMH19LCJMaW5lV2VpZ2h0IjowLjAsIkxpbmVUeXBlIjowLCJQYXJlbnRTdHlsZSI6bnVsbH0sIlBhcmVudFN0eWxlIjpudWxsfSwiVGl0bGVTdHlsZSI6eyIkaWQiOiIxODUzIiwiRm9udFNldHRpbmdzIjp7IiRpZCI6IjE4NTQiLCJGb250U2l6ZSI6MTEsIkZvbnROYW1lIjoiQ2FsaWJyaSIsIklzQm9sZCI6ZmFsc2UsIklzSXRhbGljIjpmYWxzZSwiSXNVbmRlcmxpbmVkIjpmYWxzZSwiUGFyZW50U3R5bGUiOm51bGx9LCJBdXRvU2l6ZSI6MCwiRm9yZWdyb3VuZCI6eyIkaWQiOiIxODU1IiwiQ29sb3IiOnsiJGlkIjoiMTg1N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xODU3IiwiVG9wIjowLjAsIkxlZnQiOjAuMCwiUmlnaHQiOjAuMCwiQm90dG9tIjowLjB9LCJQYWRkaW5nIjp7IiRpZCI6IjE4NTgiLCJUb3AiOjAuMCwiTGVmdCI6MC4wLCJSaWdodCI6MC4wLCJCb3R0b20iOjAuMH0sIkJhY2tncm91bmQiOnsiJGlkIjoiMTg1OSIsIkNvbG9yIjp7IiRpZCI6IjE4NjAiLCJBIjoyNTUsIlIiOjAsIkciOjAsIkIiOjB9fSwiSXNWaXNpYmxlIjp0cnVlLCJXaWR0aCI6MC4wLCJIZWlnaHQiOjAuMCwiQm9yZGVyU3R5bGUiOnsiJGlkIjoiMTg2MSIsIkxpbmVDb2xvciI6bnVsbCwiTGluZVdlaWdodCI6MC4wLCJMaW5lVHlwZSI6MCwiUGFyZW50U3R5bGUiOm51bGx9LCJQYXJlbnRTdHlsZSI6bnVsbH0sIkRhdGVTdHlsZSI6eyIkaWQiOiIxODYyIiwiRm9udFNldHRpbmdzIjp7IiRpZCI6IjE4NjMiLCJGb250U2l6ZSI6MTAsIkZvbnROYW1lIjoiQ2FsaWJyaSIsIklzQm9sZCI6ZmFsc2UsIklzSXRhbGljIjpmYWxzZSwiSXNVbmRlcmxpbmVkIjpmYWxzZSwiUGFyZW50U3R5bGUiOm51bGx9LCJBdXRvU2l6ZSI6MCwiRm9yZWdyb3VuZCI6eyIkaWQiOiIxODY0IiwiQ29sb3IiOnsiJGlkIjoiMTg2N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xODY2IiwiVG9wIjowLjAsIkxlZnQiOjAuMCwiUmlnaHQiOjAuMCwiQm90dG9tIjowLjB9LCJQYWRkaW5nIjp7IiRpZCI6IjE4NjciLCJUb3AiOjAuMCwiTGVmdCI6MC4wLCJSaWdodCI6MC4wLCJCb3R0b20iOjAuMH0sIkJhY2tncm91bmQiOnsiJGlkIjoiMTg2OCIsIkNvbG9yIjp7IiRpZCI6IjE4NjkiLCJBIjoyNTUsIlIiOjE0LCJHIjo0MCwiQiI6NjV9fSwiSXNWaXNpYmxlIjp0cnVlLCJXaWR0aCI6MC4wLCJIZWlnaHQiOjAuMCwiQm9yZGVyU3R5bGUiOnsiJGlkIjoiMTg3MCIsIkxpbmVDb2xvciI6bnVsbCwiTGluZVdlaWdodCI6MC4wLCJMaW5lVHlwZSI6MCwiUGFyZW50U3R5bGUiOm51bGx9LCJQYXJlbnRTdHlsZSI6bnVsbH0sIkRhdGVGb3JtYXQiOnsiJGlkIjoiMTg3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cyIiwiRm9ybWF0IjowLCJJc1Zpc2libGUiOmZhbHNlLCJMYXN0S25vd25WaXNpYmlsaXR5U3RhdGUiOmZhbHNlfSwiSXNWaXNpYmxlIjp0cnVlLCJWYXJpYW5jZVN0eWxlIjp7IiRpZCI6IjE4NzMiLCJUZXh0U3R5bGUiOnsiJGlkIjoiMTg3NCIsIkZvbnRTZXR0aW5ncyI6eyIkaWQiOiIxODc1IiwiRm9udFNpemUiOjExLCJGb250TmFtZSI6IkNhbGlicmkiLCJJc0JvbGQiOmZhbHNlLCJJc0l0YWxpYyI6ZmFsc2UsIklzVW5kZXJsaW5lZCI6ZmFsc2UsIlBhcmVudFN0eWxlIjpudWxsfSwiQXV0b1NpemUiOjAsIkZvcmVncm91bmQiOnsiJGlkIjoiMTg3NiIsIkNvbG9yIjp7IiRpZCI6IjE4Nzc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g3OCIsIlRvcCI6MC4wLCJMZWZ0IjowLjAsIlJpZ2h0IjowLjAsIkJvdHRvbSI6MC4wfSwiUGFkZGluZyI6eyIkaWQiOiIxODc5IiwiVG9wIjowLjAsIkxlZnQiOjAuMCwiUmlnaHQiOjAuMCwiQm90dG9tIjowLjB9LCJCYWNrZ3JvdW5kIjp7IiRpZCI6IjE4ODAiLCJDb2xvciI6eyIkaWQiOiIxODgxIiwiQSI6MCwiUiI6MCwiRyI6MCwiQiI6MH19LCJJc1Zpc2libGUiOnRydWUsIldpZHRoIjowLjAsIkhlaWdodCI6MC4wLCJCb3JkZXJTdHlsZSI6eyIkaWQiOiIxODgyIiwiTGluZUNvbG9yIjpudWxsLCJMaW5lV2VpZ2h0IjowLjAsIkxpbmVUeXBlIjowLCJQYXJlbnRTdHlsZSI6bnVsbH0sIlBhcmVudFN0eWxlIjpudWxsfSwiUGFyZW50U3R5bGUiOm51bGx9LCJQYXJlbnRTdHlsZSI6bnVsbH0sIkh5cGVybGluayI6bnVsbCwiQmFzZWxpbmVEYXRhIjp7IiRpZCI6IjE4ODMiLCJEYXRlIjoiMjAyNy0wNi0wOFQyMzo1OTowMCJ9LCJJbXBvcnRJZCI6IiJ9XSwiSWQiOiIwMDAwMDAwMC0wMDAwLTAwMDAtMDAwMC0wMDAwMDAwMDAwMDAiLCJJc1NpbmdsZUl0ZW1Sb3ciOnRydWV9XSwiSW5kZXgiOjE3LCJJZCI6ImI4ZDFkODM1LTE4ZGEtNDVhYy1iZTFmLWJmZjM0MGRlYWE1OSIsIkhlYWRlclRleHQiOm51bGwsIklzRGVmYXVsdCI6dHJ1ZSwiU3R5bGUiOnsiJGlkIjoiMTg4NCIsIkhlYWRlclN0eWxlIjp7IiRpZCI6IjE4ODUiLCJUZXh0U3R5bGUiOnsiJGlkIjoiMTg4NiIsIkZvbnRTZXR0aW5ncyI6eyIkaWQiOiIxODg3IiwiRm9udFNpemUiOjExLCJGb250TmFtZSI6IkNhbGlicmkiLCJJc0JvbGQiOmZhbHNlLCJJc0l0YWxpYyI6ZmFsc2UsIklzVW5kZXJsaW5lZCI6ZmFsc2UsIlBhcmVudFN0eWxlIjpudWxsfSwiQXV0b1NpemUiOjIsIkZvcmVncm91bmQiOnsiJGlkIjoiMTg4OCIsIkNvbG9yIjp7IiRpZCI6IjE4OD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ODkwIiwiVG9wIjowLjAsIkxlZnQiOjAuMCwiUmlnaHQiOjAuMCwiQm90dG9tIjowLjB9LCJQYWRkaW5nIjp7IiRpZCI6IjE4OTEiLCJUb3AiOjAuMCwiTGVmdCI6MC4wLCJSaWdodCI6MC4wLCJCb3R0b20iOjAuMH0sIkJhY2tncm91bmQiOnsiJGlkIjoiMTg5MiIsIkNvbG9yIjp7IiRpZCI6IjE4OTMiLCJBIjoyNTUsIlIiOjAsIkciOjAsIkIiOjB9fSwiSXNWaXNpYmxlIjp0cnVlLCJXaWR0aCI6MC4wLCJIZWlnaHQiOjAuMCwiQm9yZGVyU3R5bGUiOm51bGwsIlBhcmVudFN0eWxlIjpudWxsfSwiUmVjdGFuZ2xlU3R5bGUiOnsiJGlkIjoiMTg5NCIsIk1hcmdpbiI6eyIkaWQiOiIxODk1IiwiVG9wIjowLjAsIkxlZnQiOjAuMCwiUmlnaHQiOjAuMCwiQm90dG9tIjowLjB9LCJQYWRkaW5nIjp7IiRpZCI6IjE4OTYiLCJUb3AiOjAuMCwiTGVmdCI6MC4wLCJSaWdodCI6MC4wLCJCb3R0b20iOjAuMH0sIkJhY2tncm91bmQiOnsiJGlkIjoiMTg5NyIsIkNvbG9yIjp7IiRpZCI6IjE4OTgiLCJBIjo2MywiUiI6MjMzLCJHIjoxMTMsIkIiOjUwfX0sIklzVmlzaWJsZSI6dHJ1ZSwiV2lkdGgiOjAuMCwiSGVpZ2h0IjowLjAsIkJvcmRlclN0eWxlIjp7IiRpZCI6IjE4OTkiLCJMaW5lQ29sb3IiOnsiJGlkIjoiMTkwMCIsIiR0eXBlIjoiTkxSRS5Db21tb24uRG9tLlNvbGlkQ29sb3JCcnVzaCwgTkxSRS5Db21tb24iLCJDb2xvciI6eyIkaWQiOiIxOTAxIiwiQSI6MjU1LCJSIjoyNTUsIkciOjI1NSwiQiI6MjU1fX0sIkxpbmVXZWlnaHQiOjAuMCwiTGluZVR5cGUiOjAsIlBhcmVudFN0eWxlIjpudWxsfSwiUGFyZW50U3R5bGUiOm51bGx9LCJNYXJnaW4iOnsiJGlkIjoiMTkwMiIsIlRvcCI6MC4wLCJMZWZ0IjowLjAsIlJpZ2h0IjowLjAsIkJvdHRvbSI6MC4wfSwiUGFkZGluZyI6eyIkaWQiOiIxOTAzIiwiVG9wIjowLjAsIkxlZnQiOjAuMCwiUmlnaHQiOjAuMCwiQm90dG9tIjowLjB9LCJCYWNrZ3JvdW5kIjpudWxsLCJJc1Zpc2libGUiOnRydWUsIldpZHRoIjowLjAsIkhlaWdodCI6MC4wLCJCb3JkZXJTdHlsZSI6bnVsbCwiUGFyZW50U3R5bGUiOm51bGx9LCJCYWNrZ3JvdW5kU3R5bGUiOnsiJGlkIjoiMTkwNCIsIk1hcmdpbiI6eyIkaWQiOiIxOTA1IiwiVG9wIjowLjAsIkxlZnQiOjAuMCwiUmlnaHQiOjAuMCwiQm90dG9tIjowLjB9LCJQYWRkaW5nIjp7IiRpZCI6IjE5MDYiLCJUb3AiOjAuMCwiTGVmdCI6MC4wLCJSaWdodCI6MC4wLCJCb3R0b20iOjAuMH0sIkJhY2tncm91bmQiOnsiJGlkIjoiMTkwNyIsIkNvbG9yIjp7IiRpZCI6IjE5MDgiLCJBIjo1MSwiUiI6MjAwLCJHIjoyMDAsIkIiOjIwMH19LCJJc1Zpc2libGUiOnRydWUsIldpZHRoIjowLjAsIkhlaWdodCI6MC4wLCJCb3JkZXJTdHlsZSI6eyIkaWQiOiIxOTA5IiwiTGluZUNvbG9yIjp7IiRpZCI6IjE5MTAiLCIkdHlwZSI6Ik5MUkUuQ29tbW9uLkRvbS5Tb2xpZENvbG9yQnJ1c2gsIE5MUkUuQ29tbW9uIiwiQ29sb3IiOnsiJGlkIjoiMTkxMSIsIkEiOjI1NSwiUiI6MjM0LCJHIjoyMiwiQiI6MzB9fSwiTGluZVdlaWdodCI6MC4wLCJMaW5lVHlwZSI6MCwiUGFyZW50U3R5bGUiOm51bGx9LCJQYXJlbnRTdHlsZSI6bnVsbH0sIk1hcmdpbiI6eyIkaWQiOiIxOTEyIiwiVG9wIjowLjAsIkxlZnQiOjAuMCwiUmlnaHQiOjAuMCwiQm90dG9tIjowLjB9LCJQYWRkaW5nIjp7IiRpZCI6IjE5MTMiLCJUb3AiOjAuMCwiTGVmdCI6MC4wLCJSaWdodCI6MC4wLCJCb3R0b20iOjAuMH0sIklzVmlzaWJsZSI6dHJ1ZSwiV2lkdGgiOjAuMCwiSGVpZ2h0IjowLjAsIkJvcmRlclN0eWxlIjp7IiRpZCI6IjE5MTQiLCJMaW5lQ29sb3IiOm51bGwsIkxpbmVXZWlnaHQiOjAuMCwiTGluZVR5cGUiOjAsIlBhcmVudFN0eWxlIjpudWxsfSwiUGFyZW50U3R5bGUiOm51bGx9fV0sIklkIjoiNWI1M2YzMzUtNjgyNy00NGEzLWFjYTAtNTEyOWYzZDE3N2ZlIiwiSW5kZXgiOjE3LCJIZWFkZXJUZXh0IjoiTm8uIDQgLSBDcml0aWNhbCBQYXRoIFByaW1hcnkgQ29sbCAmIFNsaXRzIFxyXG4oOSBkYXlzIFRGKSIsIlN0eWxlIjp7IiRpZCI6IjE5MTUiLCJTdHlsZUlkIjoiOTg1MTNlMTAtNTUxYy00ZjMwLWFjMTEtYTA2OTBlOTAzMTM0IiwiSGVhZGVyU3R5bGUiOnsiJGlkIjoiMTkxNiIsIlRleHRJc1ZlcnRpY2FsIjpmYWxzZSwiVGV4dFN0eWxlIjp7IiRpZCI6IjE5MTciLCJGb250U2V0dGluZ3MiOnsiJGlkIjoiMTkxOCIsIkZvbnRTaXplIjoxMSwiRm9udE5hbWUiOiJDYWxpYnJpIiwiSXNCb2xkIjpmYWxzZSwiSXNJdGFsaWMiOmZhbHNlLCJJc1VuZGVybGluZWQiOmZhbHNlLCJQYXJlbnRTdHlsZSI6bnVsbH0sIkF1dG9TaXplIjoyLCJGb3JlZ3JvdW5kIjp7IiRpZCI6IjE5MTkiLCJDb2xvciI6eyIkaWQiOiIxOTI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kyMSIsIlRvcCI6MC4wLCJMZWZ0IjowLjAsIlJpZ2h0IjowLjAsIkJvdHRvbSI6MC4wfSwiUGFkZGluZyI6eyIkaWQiOiIxOTIyIiwiVG9wIjowLjAsIkxlZnQiOjAuMCwiUmlnaHQiOjAuMCwiQm90dG9tIjowLjB9LCJCYWNrZ3JvdW5kIjp7IiRpZCI6IjE5MjMiLCJDb2xvciI6eyIkaWQiOiIxOTI0IiwiQSI6MjU1LCJSIjoyNTUsIkciOjI1NSwiQiI6MjU1fX0sIklzVmlzaWJsZSI6dHJ1ZSwiV2lkdGgiOjAuMCwiSGVpZ2h0IjowLjAsIkJvcmRlclN0eWxlIjpudWxsLCJQYXJlbnRTdHlsZSI6bnVsbH0sIlJlY3RhbmdsZVN0eWxlIjp7IiRpZCI6IjE5MjUiLCJNYXJnaW4iOnsiJGlkIjoiMTkyNiIsIlRvcCI6MC4wLCJMZWZ0IjowLjAsIlJpZ2h0IjowLjAsIkJvdHRvbSI6MC4wfSwiUGFkZGluZyI6eyIkaWQiOiIxOTI3IiwiVG9wIjowLjAsIkxlZnQiOjAuMCwiUmlnaHQiOjAuMCwiQm90dG9tIjowLjB9LCJCYWNrZ3JvdW5kIjp7IiRpZCI6IjE5MjgiLCJDb2xvciI6eyIkaWQiOiIxOTI5IiwiQSI6MjU1LCJSIjoyNSwiRyI6MTA3LCJCIjozNn19LCJJc1Zpc2libGUiOnRydWUsIldpZHRoIjowLjAsIkhlaWdodCI6MC4wLCJCb3JkZXJTdHlsZSI6eyIkaWQiOiIxOTMwIiwiTGluZUNvbG9yIjp7IiRpZCI6IjE5MzEiLCIkdHlwZSI6Ik5MUkUuQ29tbW9uLkRvbS5Tb2xpZENvbG9yQnJ1c2gsIE5MUkUuQ29tbW9uIiwiQ29sb3IiOnsiJGlkIjoiMTkzMiIsIkEiOjI1NSwiUiI6MjU1LCJHIjoyNTUsIkIiOjI1NX19LCJMaW5lV2VpZ2h0IjowLjAsIkxpbmVUeXBlIjowLCJQYXJlbnRTdHlsZSI6bnVsbH0sIlBhcmVudFN0eWxlIjpudWxsfSwiTWFyZ2luIjp7IiRpZCI6IjE5MzMiLCJUb3AiOjAuMCwiTGVmdCI6MC4wLCJSaWdodCI6MC4wLCJCb3R0b20iOjAuMH0sIlBhZGRpbmciOnsiJGlkIjoiMTkzNCIsIlRvcCI6MC4wLCJMZWZ0IjowLjAsIlJpZ2h0IjowLjAsIkJvdHRvbSI6MC4wfSwiQmFja2dyb3VuZCI6bnVsbCwiSXNWaXNpYmxlIjp0cnVlLCJXaWR0aCI6MC4wLCJIZWlnaHQiOjAuMCwiQm9yZGVyU3R5bGUiOm51bGwsIlBhcmVudFN0eWxlIjpudWxsfSwiQmFja2dyb3VuZFN0eWxlIjp7IiRpZCI6IjE5MzUiLCJNYXJnaW4iOnsiJGlkIjoiMTkzNiIsIlRvcCI6MC4wLCJMZWZ0IjowLjAsIlJpZ2h0IjowLjAsIkJvdHRvbSI6MC4wfSwiUGFkZGluZyI6eyIkaWQiOiIxOTM3IiwiVG9wIjowLjAsIkxlZnQiOjAuMCwiUmlnaHQiOjAuMCwiQm90dG9tIjowLjB9LCJCYWNrZ3JvdW5kIjp7IiRpZCI6IjE5MzgiLCJDb2xvciI6eyIkaWQiOiIxOTM5IiwiQSI6NTEsIlIiOjIwMCwiRyI6MjAwLCJCIjoyMDB9fSwiSXNWaXNpYmxlIjp0cnVlLCJXaWR0aCI6MC4wLCJIZWlnaHQiOjAuMCwiQm9yZGVyU3R5bGUiOnsiJGlkIjoiMTk0MCIsIkxpbmVDb2xvciI6eyIkaWQiOiIxOTQxIiwiJHR5cGUiOiJOTFJFLkNvbW1vbi5Eb20uU29saWRDb2xvckJydXNoLCBOTFJFLkNvbW1vbiIsIkNvbG9yIjp7IiRpZCI6IjE5NDIiLCJBIjoyNTUsIlIiOjIzNCwiRyI6MjIsIkIiOjMwfX0sIkxpbmVXZWlnaHQiOjAuMCwiTGluZVR5cGUiOjAsIlBhcmVudFN0eWxlIjpudWxsfSwiUGFyZW50U3R5bGUiOm51bGx9LCJJc0Fib3ZlVGltZWJhbmQiOmZhbHNlLCJTcGFjaW5nIjozLCJEZWZhdWx0U3dpbWxhbmVUYXNrU3R5bGUiOnsiJGlkIjoiMTk0MyIsIiR0eXBlIjoiTkxSRS5Db21tb24uRG9tLlN0eWxlcy5FeHBsaWNpdFNldGFibGVUYXNrU3R5bGUsIE5MUkUuQ29tbW9uIiwiU2hhcGUiOjEsIlNoYXBlVGhpY2tuZXNzIjowLCJEdXJhdGlvbkZvcm1hdCI6MCwiSW5jbHVkZU5vbldvcmtpbmdEYXlzSW5EdXJhdGlvbiI6ZmFsc2UsIlBlcmNlbnRhZ2VDb21wbGV0ZVN0eWxlIjp7IiRpZCI6IjE5NDQiLCJGb250U2V0dGluZ3MiOnsiJGlkIjoiMTk0NSIsIkZvbnRTaXplIjoxMCwiRm9udE5hbWUiOiJDYWxpYnJpIiwiSXNCb2xkIjpmYWxzZSwiSXNJdGFsaWMiOmZhbHNlLCJJc1VuZGVybGluZWQiOmZhbHNlLCJQYXJlbnRTdHlsZSI6bnVsbH0sIkF1dG9TaXplIjowLCJGb3JlZ3JvdW5kIjp7IiRpZCI6IjE5NDYiLCJDb2xvciI6eyIkaWQiOiIxOTQ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5NDgiLCJUb3AiOjAuMCwiTGVmdCI6MC4wLCJSaWdodCI6MC4wLCJCb3R0b20iOjAuMH0sIlBhZGRpbmciOnsiJGlkIjoiMTk0OSIsIlRvcCI6MC4wLCJMZWZ0IjowLjAsIlJpZ2h0IjowLjAsIkJvdHRvbSI6MC4wfSwiQmFja2dyb3VuZCI6eyIkaWQiOiIxOTUwIiwiQ29sb3IiOnsiJGlkIjoiMTk1MSIsIkEiOjg5LCJSIjowLCJHIjowLCJCIjowfX0sIklzVmlzaWJsZSI6dHJ1ZSwiV2lkdGgiOjAuMCwiSGVpZ2h0IjowLjAsIkJvcmRlclN0eWxlIjp7IiRpZCI6IjE5NTIiLCJMaW5lQ29sb3IiOm51bGwsIkxpbmVXZWlnaHQiOjAuMCwiTGluZVR5cGUiOjAsIlBhcmVudFN0eWxlIjpudWxsfSwiUGFyZW50U3R5bGUiOm51bGx9LCJEdXJhdGlvblN0eWxlIjp7IiRpZCI6IjE5NTMiLCJGb250U2V0dGluZ3MiOnsiJGlkIjoiMTk1NCIsIkZvbnRTaXplIjoxMCwiRm9udE5hbWUiOiJDYWxpYnJpIiwiSXNCb2xkIjpmYWxzZSwiSXNJdGFsaWMiOmZhbHNlLCJJc1VuZGVybGluZWQiOmZhbHNlLCJQYXJlbnRTdHlsZSI6bnVsbH0sIkF1dG9TaXplIjowLCJGb3JlZ3JvdW5kIjp7IiRpZCI6IjE5NTUiLCJDb2xvciI6eyIkaWQiOiIxOTU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k1NyIsIlRvcCI6MC4wLCJMZWZ0IjowLjAsIlJpZ2h0IjowLjAsIkJvdHRvbSI6MC4wfSwiUGFkZGluZyI6eyIkaWQiOiIxOTU4IiwiVG9wIjowLjAsIkxlZnQiOjAuMCwiUmlnaHQiOjAuMCwiQm90dG9tIjowLjB9LCJCYWNrZ3JvdW5kIjp7IiRpZCI6IjE5NTkiLCJDb2xvciI6eyIkaWQiOiIxOTYwIiwiQSI6MjU1LCJSIjoyMzcsIkciOjEyNSwiQiI6NDl9fSwiSXNWaXNpYmxlIjp0cnVlLCJXaWR0aCI6MC4wLCJIZWlnaHQiOjAuMCwiQm9yZGVyU3R5bGUiOnsiJGlkIjoiMTk2MSIsIkxpbmVDb2xvciI6bnVsbCwiTGluZVdlaWdodCI6MC4wLCJMaW5lVHlwZSI6MCwiUGFyZW50U3R5bGUiOm51bGx9LCJQYXJlbnRTdHlsZSI6bnVsbH0sIkhvcml6b250YWxDb25uZWN0b3JTdHlsZSI6eyIkaWQiOiIxOTYyIiwiTGluZUNvbG9yIjp7IiRpZCI6IjE5NjMiLCIkdHlwZSI6Ik5MUkUuQ29tbW9uLkRvbS5Tb2xpZENvbG9yQnJ1c2gsIE5MUkUuQ29tbW9uIiwiQ29sb3IiOnsiJGlkIjoiMTk2NCIsIkEiOjI1NSwiUiI6MCwiRyI6MCwiQiI6MH19LCJMaW5lV2VpZ2h0IjowLjAsIkxpbmVUeXBlIjowLCJQYXJlbnRTdHlsZSI6bnVsbH0sIlZlcnRpY2FsQ29ubmVjdG9yU3R5bGUiOnsiJGlkIjoiMTk2NSIsIkxpbmVDb2xvciI6eyIkaWQiOiIxOTY2IiwiJHR5cGUiOiJOTFJFLkNvbW1vbi5Eb20uU29saWRDb2xvckJydXNoLCBOTFJFLkNvbW1vbiIsIkNvbG9yIjp7IiRpZCI6IjE5Nj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xOTY4IiwiU2hhcGVTdHlsZSI6eyIkaWQiOiIxOTY5IiwiTWFyZ2luIjp7IiRpZCI6IjE5NzAiLCJUb3AiOjAuMCwiTGVmdCI6MC4wLCJSaWdodCI6MC4wLCJCb3R0b20iOjAuMH0sIlBhZGRpbmciOnsiJGlkIjoiMTk3MSIsIlRvcCI6MC4wLCJMZWZ0IjowLjAsIlJpZ2h0IjowLjAsIkJvdHRvbSI6MC4wfSwiQmFja2dyb3VuZCI6eyIkaWQiOiIxOTcyIiwiQ29sb3IiOnsiJGlkIjoiMTk3MyIsIkEiOjE1MywiUiI6MCwiRyI6MCwiQiI6MH19LCJJc1Zpc2libGUiOnRydWUsIldpZHRoIjowLjAsIkhlaWdodCI6MC4wLCJCb3JkZXJTdHlsZSI6eyIkaWQiOiIxOTc0IiwiTGluZUNvbG9yIjpudWxsLCJMaW5lV2VpZ2h0IjowLjAsIkxpbmVUeXBlIjowLCJQYXJlbnRTdHlsZSI6bnVsbH0sIlBhcmVudFN0eWxlIjpudWxsfSwiTWFyZ2luIjp7IiRpZCI6IjE5NzUiLCJUb3AiOjAuMCwiTGVmdCI6MC4wLCJSaWdodCI6MC4wLCJCb3R0b20iOjAuMH0sIlBhZGRpbmciOnsiJGlkIjoiMTk3NiIsIlRvcCI6MC4wLCJMZWZ0IjowLjAsIlJpZ2h0IjowLjAsIkJvdHRvbSI6MC4wfSwiQmFja2dyb3VuZCI6bnVsbCwiSXNWaXNpYmxlIjp0cnVlLCJXaWR0aCI6MC4wLCJIZWlnaHQiOjAuMCwiQm9yZGVyU3R5bGUiOm51bGwsIlBhcmVudFN0eWxlIjpudWxsfSwiU2hhcGVTdHlsZSI6eyIkaWQiOiIxOTc3IiwiTWFyZ2luIjp7IiRpZCI6IjE5NzgiLCJUb3AiOjAuMCwiTGVmdCI6NC4wLCJSaWdodCI6NC4wLCJCb3R0b20iOjAuMH0sIlBhZGRpbmciOnsiJGlkIjoiMTk3OSIsIlRvcCI6MC4wLCJMZWZ0IjowLjAsIlJpZ2h0IjowLjAsIkJvdHRvbSI6MC4wfSwiQmFja2dyb3VuZCI6eyIkaWQiOiIxOTgwIiwiQ29sb3IiOnsiJGlkIjoiMTk4MSIsIkEiOjI1NSwiUiI6MjMzLCJHIjoxMTMsIkIiOjUwfX0sIklzVmlzaWJsZSI6dHJ1ZSwiV2lkdGgiOjAuMCwiSGVpZ2h0IjoxMC4wLCJCb3JkZXJTdHlsZSI6eyIkaWQiOiIxOTgyIiwiTGluZUNvbG9yIjp7IiRpZCI6IjE5ODMiLCIkdHlwZSI6Ik5MUkUuQ29tbW9uLkRvbS5Tb2xpZENvbG9yQnJ1c2gsIE5MUkUuQ29tbW9uIiwiQ29sb3IiOnsiJGlkIjoiMTk4NCIsIkEiOjI1NSwiUiI6MjM0LCJHIjoyMiwiQiI6MzB9fSwiTGluZVdlaWdodCI6MC4wLCJMaW5lVHlwZSI6MCwiUGFyZW50U3R5bGUiOm51bGx9LCJQYXJlbnRTdHlsZSI6bnVsbH0sIlRpdGxlU3R5bGUiOnsiJGlkIjoiMTk4NSIsIkZvbnRTZXR0aW5ncyI6eyIkaWQiOiIxOTg2IiwiRm9udFNpemUiOjExLCJGb250TmFtZSI6IkNhbGlicmkiLCJJc0JvbGQiOmZhbHNlLCJJc0l0YWxpYyI6ZmFsc2UsIklzVW5kZXJsaW5lZCI6ZmFsc2UsIlBhcmVudFN0eWxlIjpudWxsfSwiQXV0b1NpemUiOjAsIkZvcmVncm91bmQiOnsiJGlkIjoiMTk4NyIsIkNvbG9yIjp7IiRpZCI6IjE5O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4OSIsIlRvcCI6MC4wLCJMZWZ0IjowLjAsIlJpZ2h0IjowLjAsIkJvdHRvbSI6MC4wfSwiUGFkZGluZyI6eyIkaWQiOiIxOTkwIiwiVG9wIjowLjAsIkxlZnQiOjAuMCwiUmlnaHQiOjAuMCwiQm90dG9tIjowLjB9LCJCYWNrZ3JvdW5kIjp7IiRpZCI6IjE5OTEiLCJDb2xvciI6eyIkaWQiOiIxOTkyIiwiQSI6MjU1LCJSIjowLCJHIjowLCJCIjowfX0sIklzVmlzaWJsZSI6dHJ1ZSwiV2lkdGgiOjAuMCwiSGVpZ2h0IjowLjAsIkJvcmRlclN0eWxlIjp7IiRpZCI6IjE5OTMiLCJMaW5lQ29sb3IiOm51bGwsIkxpbmVXZWlnaHQiOjAuMCwiTGluZVR5cGUiOjAsIlBhcmVudFN0eWxlIjpudWxsfSwiUGFyZW50U3R5bGUiOm51bGx9LCJEYXRlU3R5bGUiOnsiJGlkIjoiMTk5NCIsIkZvbnRTZXR0aW5ncyI6eyIkaWQiOiIxOTk1IiwiRm9udFNpemUiOjEwLCJGb250TmFtZSI6IkNhbGlicmkiLCJJc0JvbGQiOmZhbHNlLCJJc0l0YWxpYyI6ZmFsc2UsIklzVW5kZXJsaW5lZCI6ZmFsc2UsIlBhcmVudFN0eWxlIjpudWxsfSwiQXV0b1NpemUiOjAsIkZvcmVncm91bmQiOnsiJGlkIjoiMTk5NiIsIkNvbG9yIjp7IiRpZCI6IjE5OT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k5OCIsIlRvcCI6MC4wLCJMZWZ0IjowLjAsIlJpZ2h0IjowLjAsIkJvdHRvbSI6MC4wfSwiUGFkZGluZyI6eyIkaWQiOiIxOTk5IiwiVG9wIjowLjAsIkxlZnQiOjAuMCwiUmlnaHQiOjAuMCwiQm90dG9tIjowLjB9LCJCYWNrZ3JvdW5kIjp7IiRpZCI6IjIwMDAiLCJDb2xvciI6eyIkaWQiOiIyMDAxIiwiQSI6MjU1LCJSIjoxNCwiRyI6NDAsIkIiOjY1fX0sIklzVmlzaWJsZSI6dHJ1ZSwiV2lkdGgiOjAuMCwiSGVpZ2h0IjowLjAsIkJvcmRlclN0eWxlIjp7IiRpZCI6IjIwMDIiLCJMaW5lQ29sb3IiOm51bGwsIkxpbmVXZWlnaHQiOjAuMCwiTGluZVR5cGUiOjAsIlBhcmVudFN0eWxlIjpudWxsfSwiUGFyZW50U3R5bGUiOm51bGx9LCJEYXRlRm9ybWF0Ijp7IiRpZCI6IjIw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wNCIsIkZvcm1hdCI6MCwiSXNWaXNpYmxlIjpmYWxzZSwiTGFzdEtub3duVmlzaWJpbGl0eVN0YXRlIjpmYWxzZX0sIklzVmlzaWJsZSI6dHJ1ZSwiVmFyaWFuY2VTdHlsZSI6eyIkaWQiOiIyMDA1IiwiVGV4dFN0eWxlIjp7IiRpZCI6IjIwMDYiLCJGb250U2V0dGluZ3MiOnsiJGlkIjoiMjAwNyIsIkZvbnRTaXplIjoxMSwiRm9udE5hbWUiOiJDYWxpYnJpIiwiSXNCb2xkIjpmYWxzZSwiSXNJdGFsaWMiOmZhbHNlLCJJc1VuZGVybGluZWQiOmZhbHNlLCJQYXJlbnRTdHlsZSI6bnVsbH0sIkF1dG9TaXplIjowLCJGb3JlZ3JvdW5kIjp7IiRpZCI6IjIwMDgiLCJDb2xvciI6eyIkaWQiOiIyMDA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MTAiLCJUb3AiOjAuMCwiTGVmdCI6MC4wLCJSaWdodCI6MC4wLCJCb3R0b20iOjAuMH0sIlBhZGRpbmciOnsiJGlkIjoiMjAxMSIsIlRvcCI6MC4wLCJMZWZ0IjowLjAsIlJpZ2h0IjowLjAsIkJvdHRvbSI6MC4wfSwiQmFja2dyb3VuZCI6eyIkaWQiOiIyMDEyIiwiQ29sb3IiOnsiJGlkIjoiMjAxMyIsIkEiOjAsIlIiOjAsIkciOjAsIkIiOjB9fSwiSXNWaXNpYmxlIjp0cnVlLCJXaWR0aCI6MC4wLCJIZWlnaHQiOjAuMCwiQm9yZGVyU3R5bGUiOnsiJGlkIjoiMjAxNCIsIkxpbmVDb2xvciI6bnVsbCwiTGluZVdlaWdodCI6MC4wLCJMaW5lVHlwZSI6MCwiUGFyZW50U3R5bGUiOm51bGx9LCJQYXJlbnRTdHlsZSI6bnVsbH0sIlBhcmVudFN0eWxlIjpudWxsfSwiUGFyZW50U3R5bGUiOm51bGwsIl9leHBsaWNpdGx5U2V0Ijp7IiRpZCI6IjIwMTU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MDE2IiwiU2hhcGUiOjEsIkNvbm5lY3Rvck1hcmdpbiI6eyIkaWQiOiIyMDE3IiwiVG9wIjowLjAsIkxlZnQiOjIuMCwiUmlnaHQiOjIuMCwiQm90dG9tIjowLjB9LCJDb25uZWN0b3JTdHlsZSI6eyIkaWQiOiIyMDE4IiwiTGluZUNvbG9yIjp7IiRpZCI6IjIwMTkiLCIkdHlwZSI6Ik5MUkUuQ29tbW9uLkRvbS5Tb2xpZENvbG9yQnJ1c2gsIE5MUkUuQ29tbW9uIiwiQ29sb3IiOnsiJGlkIjoiMjAyMCIsIkEiOjEyNywiUiI6MTI4LCJHIjo1MywiQiI6MTR9fSwiTGluZVdlaWdodCI6MS4wLCJMaW5lVHlwZSI6MCwiUGFyZW50U3R5bGUiOm51bGx9LCJJc0JlbG93VGltZWJhbmQiOmZhbHNlLCJQb3NpdGlvbk9uVGFzayI6MSwiSGlkZURhdGUiOmZhbHNlLCJTaGFwZVNpemUiOjAsIlNwYWNpbmciOjAuMCwiUGFkZGluZyI6eyIkaWQiOiIyMDIxIiwiVG9wIjo1LjAsIkxlZnQiOjMuMCwiUmlnaHQiOjAuMCwiQm90dG9tIjoyLjB9LCJTaGFwZVN0eWxlIjp7IiRpZCI6IjIwMjIiLCJNYXJnaW4iOnsiJGlkIjoiMjAyMyIsIlRvcCI6MC4wLCJMZWZ0IjowLjAsIlJpZ2h0IjowLjAsIkJvdHRvbSI6MC4wfSwiUGFkZGluZyI6eyIkaWQiOiIyMDI0IiwiVG9wIjowLjAsIkxlZnQiOjAuMCwiUmlnaHQiOjAuMCwiQm90dG9tIjowLjB9LCJCYWNrZ3JvdW5kIjp7IiRpZCI6IjIwMjUiLCJDb2xvciI6eyIkaWQiOiIyMDI2IiwiQSI6MjU1LCJSIjoxMjgsIkciOjUzLCJCIjoxNH19LCJJc1Zpc2libGUiOnRydWUsIldpZHRoIjoxMi4wLCJIZWlnaHQiOjE0LjAsIkJvcmRlclN0eWxlIjp7IiRpZCI6IjIwMjciLCJMaW5lQ29sb3IiOnsiJGlkIjoiMjAyOCIsIiR0eXBlIjoiTkxSRS5Db21tb24uRG9tLlNvbGlkQ29sb3JCcnVzaCwgTkxSRS5Db21tb24iLCJDb2xvciI6eyIkaWQiOiIyMDI5IiwiQSI6MjU1LCJSIjoyNTUsIkciOjI1NSwiQiI6MjU1fX0sIkxpbmVXZWlnaHQiOjAuMCwiTGluZVR5cGUiOjAsIlBhcmVudFN0eWxlIjpudWxsfSwiUGFyZW50U3R5bGUiOm51bGx9LCJUaXRsZVN0eWxlIjp7IiRpZCI6IjIwMzAiLCJGb250U2V0dGluZ3MiOnsiJGlkIjoiMjAzMSIsIkZvbnRTaXplIjoxMSwiRm9udE5hbWUiOiJDYWxpYnJpIiwiSXNCb2xkIjpmYWxzZSwiSXNJdGFsaWMiOmZhbHNlLCJJc1VuZGVybGluZWQiOmZhbHNlLCJQYXJlbnRTdHlsZSI6bnVsbH0sIkF1dG9TaXplIjowLCJGb3JlZ3JvdW5kIjp7IiRpZCI6IjIwMzIiLCJDb2xvciI6eyIkaWQiOiIyMDM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wMzQiLCJUb3AiOjAuMCwiTGVmdCI6MC4wLCJSaWdodCI6MC4wLCJCb3R0b20iOjAuMH0sIlBhZGRpbmciOnsiJGlkIjoiMjAzNSIsIlRvcCI6MC4wLCJMZWZ0IjowLjAsIlJpZ2h0IjowLjAsIkJvdHRvbSI6MC4wfSwiQmFja2dyb3VuZCI6eyIkaWQiOiIyMDM2IiwiQ29sb3IiOnsiJGlkIjoiMjAzNyIsIkEiOjI1NSwiUiI6MCwiRyI6MCwiQiI6MH19LCJJc1Zpc2libGUiOnRydWUsIldpZHRoIjowLjAsIkhlaWdodCI6MC4wLCJCb3JkZXJTdHlsZSI6eyIkaWQiOiIyMDM4IiwiTGluZUNvbG9yIjpudWxsLCJMaW5lV2VpZ2h0IjowLjAsIkxpbmVUeXBlIjowLCJQYXJlbnRTdHlsZSI6bnVsbH0sIlBhcmVudFN0eWxlIjpudWxsfSwiRGF0ZVN0eWxlIjp7IiRpZCI6IjIwMzkiLCJGb250U2V0dGluZ3MiOnsiJGlkIjoiMjA0MCIsIkZvbnRTaXplIjoxMCwiRm9udE5hbWUiOiJDYWxpYnJpIiwiSXNCb2xkIjpmYWxzZSwiSXNJdGFsaWMiOmZhbHNlLCJJc1VuZGVybGluZWQiOmZhbHNlLCJQYXJlbnRTdHlsZSI6bnVsbH0sIkF1dG9TaXplIjowLCJGb3JlZ3JvdW5kIjp7IiRpZCI6IjIwNDEiLCJDb2xvciI6eyIkaWQiOiIyMDQy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wNDMiLCJUb3AiOjAuMCwiTGVmdCI6MC4wLCJSaWdodCI6MC4wLCJCb3R0b20iOjAuMH0sIlBhZGRpbmciOnsiJGlkIjoiMjA0NCIsIlRvcCI6MC4wLCJMZWZ0IjowLjAsIlJpZ2h0IjowLjAsIkJvdHRvbSI6MC4wfSwiQmFja2dyb3VuZCI6eyIkaWQiOiIyMDQ1IiwiQ29sb3IiOnsiJGlkIjoiMjA0NiIsIkEiOjI1NSwiUiI6MTQsIkciOjQwLCJCIjo2NX19LCJJc1Zpc2libGUiOnRydWUsIldpZHRoIjowLjAsIkhlaWdodCI6MC4wLCJCb3JkZXJTdHlsZSI6eyIkaWQiOiIyMDQ3IiwiTGluZUNvbG9yIjpudWxsLCJMaW5lV2VpZ2h0IjowLjAsIkxpbmVUeXBlIjowLCJQYXJlbnRTdHlsZSI6bnVsbH0sIlBhcmVudFN0eWxlIjpudWxsfSwiRGF0ZUZvcm1hdCI6eyIkaWQiOiIyM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NDkiLCJGb3JtYXQiOjAsIklzVmlzaWJsZSI6ZmFsc2UsIkxhc3RLbm93blZpc2liaWxpdHlTdGF0ZSI6ZmFsc2V9LCJJc1Zpc2libGUiOmZhbHNlLCJWYXJpYW5jZVN0eWxlIjp7IiRpZCI6IjIwNTAiLCJUZXh0U3R5bGUiOnsiJGlkIjoiMjA1MSIsIkZvbnRTZXR0aW5ncyI6eyIkaWQiOiIyMDUyIiwiRm9udFNpemUiOjExLCJGb250TmFtZSI6IkNhbGlicmkiLCJJc0JvbGQiOmZhbHNlLCJJc0l0YWxpYyI6ZmFsc2UsIklzVW5kZXJsaW5lZCI6ZmFsc2UsIlBhcmVudFN0eWxlIjpudWxsfSwiQXV0b1NpemUiOjAsIkZvcmVncm91bmQiOnsiJGlkIjoiMjA1MyIsIkNvbG9yIjp7IiRpZCI6IjIwN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1NSIsIlRvcCI6MC4wLCJMZWZ0IjowLjAsIlJpZ2h0IjowLjAsIkJvdHRvbSI6MC4wfSwiUGFkZGluZyI6eyIkaWQiOiIyMDU2IiwiVG9wIjowLjAsIkxlZnQiOjAuMCwiUmlnaHQiOjAuMCwiQm90dG9tIjowLjB9LCJCYWNrZ3JvdW5kIjp7IiRpZCI6IjIwNTciLCJDb2xvciI6eyIkaWQiOiIyMDU4IiwiQSI6MCwiUiI6MCwiRyI6MCwiQiI6MH19LCJJc1Zpc2libGUiOmZhbHNlLCJXaWR0aCI6MC4wLCJIZWlnaHQiOjAuMCwiQm9yZGVyU3R5bGUiOnsiJGlkIjoiMjA1OSIsIkxpbmVDb2xvciI6bnVsbCwiTGluZVdlaWdodCI6MC4wLCJMaW5lVHlwZSI6MCwiUGFyZW50U3R5bGUiOm51bGx9LCJQYXJlbnRTdHlsZSI6bnVsbH0sIlBhcmVudFN0eWxlIjpudWxsfSwiUGFyZW50U3R5bGUiOm51bGx9LCJEZWZhdWx0U3dpbWxhbmVNaWxlc3RvbmVTdHlsZSI6eyIkaWQiOiIyMDYwIiwiVGl0bGVQb3NpdGlvbiI6IkxlZnQiLCJEYXRlUG9zaXRpb24iOiJSaWdodCIsIlZhcmlhbmNlUG9zaXRpb24iOiJSaWdodCIsIlNoYXBlVHlwZSI6MSwiU2hhcGVTaXplIjowLCJTcGFjaW5nIjo1LCJTaGFwZVN0eWxlIjp7IiRpZCI6IjIwNjEiLCJNYXJnaW4iOnsiJGlkIjoiMjA2MiIsIlRvcCI6MC4wLCJMZWZ0IjowLjAsIlJpZ2h0IjowLjAsIkJvdHRvbSI6MC4wfSwiUGFkZGluZyI6eyIkaWQiOiIyMDYzIiwiVG9wIjowLjAsIkxlZnQiOjAuMCwiUmlnaHQiOjAuMCwiQm90dG9tIjowLjB9LCJCYWNrZ3JvdW5kIjp7IiRpZCI6IjIwNjQiLCJDb2xvciI6eyIkaWQiOiIyMDY1IiwiQSI6MjU1LCJSIjoyMzMsIkciOjExMywiQiI6NTB9fSwiSXNWaXNpYmxlIjp0cnVlLCJXaWR0aCI6MTIuMCwiSGVpZ2h0IjoxNC4wLCJCb3JkZXJTdHlsZSI6eyIkaWQiOiIyMDY2IiwiTGluZUNvbG9yIjp7IiRpZCI6IjIwNjciLCIkdHlwZSI6Ik5MUkUuQ29tbW9uLkRvbS5Tb2xpZENvbG9yQnJ1c2gsIE5MUkUuQ29tbW9uIiwiQ29sb3IiOnsiJGlkIjoiMjA2OCIsIkEiOjI1NSwiUiI6MjM0LCJHIjoyMiwiQiI6MzB9fSwiTGluZVdlaWdodCI6MC4wLCJMaW5lVHlwZSI6MCwiUGFyZW50U3R5bGUiOm51bGx9LCJQYXJlbnRTdHlsZSI6bnVsbH0sIlRpdGxlU3R5bGUiOnsiJGlkIjoiMjA2OSIsIkZvbnRTZXR0aW5ncyI6eyIkaWQiOiIyMDcwIiwiRm9udFNpemUiOjExLCJGb250TmFtZSI6IkNhbGlicmkiLCJJc0JvbGQiOmZhbHNlLCJJc0l0YWxpYyI6ZmFsc2UsIklzVW5kZXJsaW5lZCI6ZmFsc2UsIlBhcmVudFN0eWxlIjpudWxsfSwiQXV0b1NpemUiOjAsIkZvcmVncm91bmQiOnsiJGlkIjoiMjA3MSIsIkNvbG9yIjp7IiRpZCI6IjIwNz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A3MyIsIlRvcCI6MC4wLCJMZWZ0IjowLjAsIlJpZ2h0IjowLjAsIkJvdHRvbSI6MC4wfSwiUGFkZGluZyI6eyIkaWQiOiIyMDc0IiwiVG9wIjowLjAsIkxlZnQiOjAuMCwiUmlnaHQiOjAuMCwiQm90dG9tIjowLjB9LCJCYWNrZ3JvdW5kIjp7IiRpZCI6IjIwNzUiLCJDb2xvciI6eyIkaWQiOiIyMDc2IiwiQSI6MjU1LCJSIjowLCJHIjowLCJCIjowfX0sIklzVmlzaWJsZSI6dHJ1ZSwiV2lkdGgiOjAuMCwiSGVpZ2h0IjowLjAsIkJvcmRlclN0eWxlIjp7IiRpZCI6IjIwNzciLCJMaW5lQ29sb3IiOm51bGwsIkxpbmVXZWlnaHQiOjAuMCwiTGluZVR5cGUiOjAsIlBhcmVudFN0eWxlIjpudWxsfSwiUGFyZW50U3R5bGUiOm51bGx9LCJEYXRlU3R5bGUiOnsiJGlkIjoiMjA3OCIsIkZvbnRTZXR0aW5ncyI6eyIkaWQiOiIyMDc5IiwiRm9udFNpemUiOjEwLCJGb250TmFtZSI6IkNhbGlicmkiLCJJc0JvbGQiOmZhbHNlLCJJc0l0YWxpYyI6ZmFsc2UsIklzVW5kZXJsaW5lZCI6ZmFsc2UsIlBhcmVudFN0eWxlIjpudWxsfSwiQXV0b1NpemUiOjAsIkZvcmVncm91bmQiOnsiJGlkIjoiMjA4MCIsIkNvbG9yIjp7IiRpZCI6IjIwOD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A4MiIsIlRvcCI6MC4wLCJMZWZ0IjowLjAsIlJpZ2h0IjowLjAsIkJvdHRvbSI6MC4wfSwiUGFkZGluZyI6eyIkaWQiOiIyMDgzIiwiVG9wIjowLjAsIkxlZnQiOjAuMCwiUmlnaHQiOjAuMCwiQm90dG9tIjowLjB9LCJCYWNrZ3JvdW5kIjp7IiRpZCI6IjIwODQiLCJDb2xvciI6eyIkaWQiOiIyMDg1IiwiQSI6MjU1LCJSIjoxNCwiRyI6NDAsIkIiOjY1fX0sIklzVmlzaWJsZSI6dHJ1ZSwiV2lkdGgiOjAuMCwiSGVpZ2h0IjowLjAsIkJvcmRlclN0eWxlIjp7IiRpZCI6IjIwODYiLCJMaW5lQ29sb3IiOm51bGwsIkxpbmVXZWlnaHQiOjAuMCwiTGluZVR5cGUiOjAsIlBhcmVudFN0eWxlIjpudWxsfSwiUGFyZW50U3R5bGUiOm51bGx9LCJEYXRlRm9ybWF0Ijp7IiRpZCI6IjIw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4OCIsIkZvcm1hdCI6MCwiSXNWaXNpYmxlIjpmYWxzZSwiTGFzdEtub3duVmlzaWJpbGl0eVN0YXRlIjpmYWxzZX0sIklzVmlzaWJsZSI6dHJ1ZSwiVmFyaWFuY2VTdHlsZSI6eyIkaWQiOiIyMDg5IiwiVGV4dFN0eWxlIjp7IiRpZCI6IjIwOTAiLCJGb250U2V0dGluZ3MiOnsiJGlkIjoiMjA5MSIsIkZvbnRTaXplIjoxMSwiRm9udE5hbWUiOiJDYWxpYnJpIiwiSXNCb2xkIjpmYWxzZSwiSXNJdGFsaWMiOmZhbHNlLCJJc1VuZGVybGluZWQiOmZhbHNlLCJQYXJlbnRTdHlsZSI6bnVsbH0sIkF1dG9TaXplIjowLCJGb3JlZ3JvdW5kIjp7IiRpZCI6IjIwOTIiLCJDb2xvciI6eyIkaWQiOiIyMDk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wOTQiLCJUb3AiOjAuMCwiTGVmdCI6MC4wLCJSaWdodCI6MC4wLCJCb3R0b20iOjAuMH0sIlBhZGRpbmciOnsiJGlkIjoiMjA5NSIsIlRvcCI6MC4wLCJMZWZ0IjowLjAsIlJpZ2h0IjowLjAsIkJvdHRvbSI6MC4wfSwiQmFja2dyb3VuZCI6eyIkaWQiOiIyMDk2IiwiQ29sb3IiOnsiJGlkIjoiMjA5NyIsIkEiOjAsIlIiOjAsIkciOjAsIkIiOjB9fSwiSXNWaXNpYmxlIjp0cnVlLCJXaWR0aCI6MC4wLCJIZWlnaHQiOjAuMCwiQm9yZGVyU3R5bGUiOnsiJGlkIjoiMjA5OCIsIkxpbmVDb2xvciI6bnVsbCwiTGluZVdlaWdodCI6MC4wLCJMaW5lVHlwZSI6MCwiUGFyZW50U3R5bGUiOm51bGx9LCJQYXJlbnRTdHlsZSI6bnVsbH0sIlBhcmVudFN0eWxlIjpudWxsfSwiUGFyZW50U3R5bGUiOm51bGx9LCJEZWZhdWx0U3dpbWxhbmVBY3Rpdml0eVN0eWxlIjp7IiRpZCI6IjIwOTkiLCJIZWFkZXJTdHlsZSI6eyIkaWQiOiIyMTAwIiwiVGV4dFN0eWxlIjp7IiRpZCI6IjIxMDEiLCJGb250U2V0dGluZ3MiOnsiJGlkIjoiMjEwMiIsIkZvbnRTaXplIjoxMSwiRm9udE5hbWUiOiJDYWxpYnJpIiwiSXNCb2xkIjpmYWxzZSwiSXNJdGFsaWMiOmZhbHNlLCJJc1VuZGVybGluZWQiOmZhbHNlLCJQYXJlbnRTdHlsZSI6bnVsbH0sIkF1dG9TaXplIjoyLCJGb3JlZ3JvdW5kIjp7IiRpZCI6IjIxMDMiLCJDb2xvciI6eyIkaWQiOiIyMTA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EwNSIsIlRvcCI6MC4wLCJMZWZ0IjowLjAsIlJpZ2h0IjowLjAsIkJvdHRvbSI6MC4wfSwiUGFkZGluZyI6eyIkaWQiOiIyMTA2IiwiVG9wIjowLjAsIkxlZnQiOjAuMCwiUmlnaHQiOjAuMCwiQm90dG9tIjowLjB9LCJCYWNrZ3JvdW5kIjp7IiRpZCI6IjIxMDciLCJDb2xvciI6eyIkaWQiOiIyMTA4IiwiQSI6MjU1LCJSIjowLCJHIjowLCJCIjowfX0sIklzVmlzaWJsZSI6dHJ1ZSwiV2lkdGgiOjAuMCwiSGVpZ2h0IjowLjAsIkJvcmRlclN0eWxlIjpudWxsLCJQYXJlbnRTdHlsZSI6bnVsbH0sIlJlY3RhbmdsZVN0eWxlIjp7IiRpZCI6IjIxMDkiLCJNYXJnaW4iOnsiJGlkIjoiMjExMCIsIlRvcCI6MC4wLCJMZWZ0IjowLjAsIlJpZ2h0IjowLjAsIkJvdHRvbSI6MC4wfSwiUGFkZGluZyI6eyIkaWQiOiIyMTExIiwiVG9wIjowLjAsIkxlZnQiOjAuMCwiUmlnaHQiOjAuMCwiQm90dG9tIjowLjB9LCJCYWNrZ3JvdW5kIjp7IiRpZCI6IjIxMTIiLCJDb2xvciI6eyIkaWQiOiIyMTEzIiwiQSI6NjMsIlIiOjIzMywiRyI6MTEzLCJCIjo1MH19LCJJc1Zpc2libGUiOnRydWUsIldpZHRoIjowLjAsIkhlaWdodCI6MC4wLCJCb3JkZXJTdHlsZSI6eyIkaWQiOiIyMTE0IiwiTGluZUNvbG9yIjp7IiRpZCI6IjIxMTUiLCIkdHlwZSI6Ik5MUkUuQ29tbW9uLkRvbS5Tb2xpZENvbG9yQnJ1c2gsIE5MUkUuQ29tbW9uIiwiQ29sb3IiOnsiJGlkIjoiMjExNiIsIkEiOjI1NSwiUiI6MjU1LCJHIjoyNTUsIkIiOjI1NX19LCJMaW5lV2VpZ2h0IjowLjAsIkxpbmVUeXBlIjowLCJQYXJlbnRTdHlsZSI6bnVsbH0sIlBhcmVudFN0eWxlIjpudWxsfSwiTWFyZ2luIjp7IiRpZCI6IjIxMTciLCJUb3AiOjAuMCwiTGVmdCI6MC4wLCJSaWdodCI6MC4wLCJCb3R0b20iOjAuMH0sIlBhZGRpbmciOnsiJGlkIjoiMjExOCIsIlRvcCI6MC4wLCJMZWZ0IjowLjAsIlJpZ2h0IjowLjAsIkJvdHRvbSI6MC4wfSwiQmFja2dyb3VuZCI6bnVsbCwiSXNWaXNpYmxlIjp0cnVlLCJXaWR0aCI6MC4wLCJIZWlnaHQiOjAuMCwiQm9yZGVyU3R5bGUiOm51bGwsIlBhcmVudFN0eWxlIjpudWxsfSwiQmFja2dyb3VuZFN0eWxlIjp7IiRpZCI6IjIxMTkiLCJNYXJnaW4iOnsiJGlkIjoiMjEyMCIsIlRvcCI6MC4wLCJMZWZ0IjowLjAsIlJpZ2h0IjowLjAsIkJvdHRvbSI6MC4wfSwiUGFkZGluZyI6eyIkaWQiOiIyMTIxIiwiVG9wIjowLjAsIkxlZnQiOjAuMCwiUmlnaHQiOjAuMCwiQm90dG9tIjowLjB9LCJCYWNrZ3JvdW5kIjp7IiRpZCI6IjIxMjIiLCJDb2xvciI6eyIkaWQiOiIyMTIzIiwiQSI6NTEsIlIiOjIwMCwiRyI6MjAwLCJCIjoyMDB9fSwiSXNWaXNpYmxlIjp0cnVlLCJXaWR0aCI6MC4wLCJIZWlnaHQiOjAuMCwiQm9yZGVyU3R5bGUiOnsiJGlkIjoiMjEyNCIsIkxpbmVDb2xvciI6eyIkaWQiOiIyMTI1IiwiJHR5cGUiOiJOTFJFLkNvbW1vbi5Eb20uU29saWRDb2xvckJydXNoLCBOTFJFLkNvbW1vbiIsIkNvbG9yIjp7IiRpZCI6IjIxMjYiLCJBIjoyNTUsIlIiOjIzNCwiRyI6MjIsIkIiOjMwfX0sIkxpbmVXZWlnaHQiOjAuMCwiTGluZVR5cGUiOjAsIlBhcmVudFN0eWxlIjpudWxsfSwiUGFyZW50U3R5bGUiOm51bGx9LCJNYXJnaW4iOnsiJGlkIjoiMjEyNyIsIlRvcCI6MC4wLCJMZWZ0IjowLjAsIlJpZ2h0IjowLjAsIkJvdHRvbSI6MC4wfSwiUGFkZGluZyI6eyIkaWQiOiIyMTI4IiwiVG9wIjowLjAsIkxlZnQiOjAuMCwiUmlnaHQiOjAuMCwiQm90dG9tIjowLjB9LCJJc1Zpc2libGUiOnRydWUsIldpZHRoIjowLjAsIkhlaWdodCI6MC4wLCJCb3JkZXJTdHlsZSI6eyIkaWQiOiIyMTI5IiwiTGluZUNvbG9yIjpudWxsLCJMaW5lV2VpZ2h0IjowLjAsIkxpbmVUeXBlIjowLCJQYXJlbnRTdHlsZSI6bnVsbH0sIlBhcmVudFN0eWxlIjpudWxsfSwiTWFyZ2luIjp7IiRpZCI6IjIxMzAiLCJUb3AiOjAuMCwiTGVmdCI6MC4wLCJSaWdodCI6MC4wLCJCb3R0b20iOjAuMH0sIlBhZGRpbmciOnsiJGlkIjoiMjEzMSIsIlRvcCI6MC4wLCJMZWZ0IjowLjAsIlJpZ2h0IjowLjAsIkJvdHRvbSI6MC4wfSwiSXNWaXNpYmxlIjp0cnVlLCJXaWR0aCI6MC4wLCJIZWlnaHQiOjAuMCwiQm9yZGVyU3R5bGUiOnsiJGlkIjoiMjEzMiIsIkxpbmVDb2xvciI6bnVsbCwiTGluZVdlaWdodCI6MC4wLCJMaW5lVHlwZSI6MCwiUGFyZW50U3R5bGUiOm51bGx9LCJQYXJlbnRTdHlsZSI6bnVsbH19LHsiJGlkIjoiMjEzMyIsIl9hY3Rpdml0aWVzIjpbeyIkaWQiOiIyMTM0IiwiX3Jvd3MiOlt7IiRpZCI6IjIxMzUiLCJfdGFza3MiOlt7IiRpZCI6IjIxMzYiLCJfYXR0YWNoZWRNaWxlc3RvbmVzIjpbXSwiVGFza0RlZmluaXRpb24iOnsiJGlkIjoiMjEzNyIsIkdyb3VwTmFtZSI6bnVsbCwiU3RhcnREYXRlIjoiMjAyNi0wMy0wMlQwMDowMDowMFoiLCJFbmREYXRlIjoiMjAyNi0wNy0wNlQyMzo1OTowMFoiLCJQZXJjZW50YWdlQ29tcGxldGUiOm51bGwsIlN0eWxlIjp7IiRpZCI6IjIxMzgiLCJTaGFwZSI6NCwiU2hhcGVUaGlja25lc3MiOjAsIkR1cmF0aW9uRm9ybWF0IjowLCJJbmNsdWRlTm9uV29ya2luZ0RheXNJbkR1cmF0aW9uIjpmYWxzZSwiUGVyY2VudGFnZUNvbXBsZXRlU3R5bGUiOnsiJGlkIjoiMjEzOSIsIkZvbnRTZXR0aW5ncyI6eyIkaWQiOiIyMTQwIiwiRm9udFNpemUiOjEwLCJGb250TmFtZSI6IkNhbGlicmkiLCJJc0JvbGQiOmZhbHNlLCJJc0l0YWxpYyI6ZmFsc2UsIklzVW5kZXJsaW5lZCI6ZmFsc2UsIlBhcmVudFN0eWxlIjpudWxsfSwiQXV0b1NpemUiOjAsIkZvcmVncm91bmQiOnsiJGlkIjoiMjE0MSIsIkNvbG9yIjp7IiRpZCI6IjIxNDI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E0MyIsIlRvcCI6MC4wLCJMZWZ0IjowLjAsIlJpZ2h0IjowLjAsIkJvdHRvbSI6MC4wfSwiUGFkZGluZyI6eyIkaWQiOiIyMTQ0IiwiVG9wIjowLjAsIkxlZnQiOjAuMCwiUmlnaHQiOjAuMCwiQm90dG9tIjowLjB9LCJCYWNrZ3JvdW5kIjp7IiRpZCI6IjIxNDUiLCJDb2xvciI6eyIkaWQiOiIyMTQ2IiwiQSI6ODksIlIiOjAsIkciOjAsIkIiOjB9fSwiSXNWaXNpYmxlIjp0cnVlLCJXaWR0aCI6MC4wLCJIZWlnaHQiOjAuMCwiQm9yZGVyU3R5bGUiOnsiJGlkIjoiMjE0NyIsIkxpbmVDb2xvciI6bnVsbCwiTGluZVdlaWdodCI6MC4wLCJMaW5lVHlwZSI6MCwiUGFyZW50U3R5bGUiOm51bGx9LCJQYXJlbnRTdHlsZSI6bnVsbH0sIkR1cmF0aW9uU3R5bGUiOnsiJGlkIjoiMjE0OCIsIkZvbnRTZXR0aW5ncyI6eyIkaWQiOiIyMTQ5IiwiRm9udFNpemUiOjEwLCJGb250TmFtZSI6IkNhbGlicmkiLCJJc0JvbGQiOmZhbHNlLCJJc0l0YWxpYyI6ZmFsc2UsIklzVW5kZXJsaW5lZCI6ZmFsc2UsIlBhcmVudFN0eWxlIjpudWxsfSwiQXV0b1NpemUiOjAsIkZvcmVncm91bmQiOnsiJGlkIjoiMjE1MCIsIkNvbG9yIjp7IiRpZCI6IjIx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UyIiwiVG9wIjowLjAsIkxlZnQiOjAuMCwiUmlnaHQiOjAuMCwiQm90dG9tIjowLjB9LCJQYWRkaW5nIjp7IiRpZCI6IjIxNTMiLCJUb3AiOjAuMCwiTGVmdCI6MC4wLCJSaWdodCI6MC4wLCJCb3R0b20iOjAuMH0sIkJhY2tncm91bmQiOnsiJGlkIjoiMjE1NCIsIkNvbG9yIjp7IiRpZCI6IjIxNTUiLCJBIjoyNTUsIlIiOjIzNywiRyI6MTI1LCJCIjo0OX19LCJJc1Zpc2libGUiOnRydWUsIldpZHRoIjowLjAsIkhlaWdodCI6MC4wLCJCb3JkZXJTdHlsZSI6eyIkaWQiOiIyMTU2IiwiTGluZUNvbG9yIjpudWxsLCJMaW5lV2VpZ2h0IjowLjAsIkxpbmVUeXBlIjowLCJQYXJlbnRTdHlsZSI6bnVsbH0sIlBhcmVudFN0eWxlIjpudWxsfSwiSG9yaXpvbnRhbENvbm5lY3RvclN0eWxlIjp7IiRpZCI6IjIxNTciLCJMaW5lQ29sb3IiOnsiJGlkIjoiMjE1OCIsIiR0eXBlIjoiTkxSRS5Db21tb24uRG9tLlNvbGlkQ29sb3JCcnVzaCwgTkxSRS5Db21tb24iLCJDb2xvciI6eyIkaWQiOiIyMTU5IiwiQSI6MjU1LCJSIjowLCJHIjowLCJCIjowfX0sIkxpbmVXZWlnaHQiOjAuMCwiTGluZVR5cGUiOjAsIlBhcmVudFN0eWxlIjpudWxsfSwiVmVydGljYWxDb25uZWN0b3JTdHlsZSI6eyIkaWQiOiIyMTYwIiwiTGluZUNvbG9yIjp7IiRpZCI6IjIxNjEiLCIkdHlwZSI6Ik5MUkUuQ29tbW9uLkRvbS5Tb2xpZENvbG9yQnJ1c2gsIE5MUkUuQ29tbW9uIiwiQ29sb3IiOnsiJGlkIjoiMjE2Mi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IxNjMiLCJTaGFwZVN0eWxlIjp7IiRpZCI6IjIxNjQiLCJNYXJnaW4iOnsiJGlkIjoiMjE2NSIsIlRvcCI6MC4wLCJMZWZ0IjowLjAsIlJpZ2h0IjowLjAsIkJvdHRvbSI6MC4wfSwiUGFkZGluZyI6eyIkaWQiOiIyMTY2IiwiVG9wIjowLjAsIkxlZnQiOjAuMCwiUmlnaHQiOjAuMCwiQm90dG9tIjowLjB9LCJCYWNrZ3JvdW5kIjp7IiRpZCI6IjIxNjciLCJDb2xvciI6eyIkaWQiOiIyMTY4IiwiQSI6MTUzLCJSIjowLCJHIjowLCJCIjowfX0sIklzVmlzaWJsZSI6dHJ1ZSwiV2lkdGgiOjAuMCwiSGVpZ2h0IjowLjAsIkJvcmRlclN0eWxlIjpudWxsLCJQYXJlbnRTdHlsZSI6bnVsbH0sIk1hcmdpbiI6eyIkaWQiOiIyMTY5IiwiVG9wIjowLjAsIkxlZnQiOjAuMCwiUmlnaHQiOjAuMCwiQm90dG9tIjowLjB9LCJQYWRkaW5nIjp7IiRpZCI6IjIxNzAiLCJUb3AiOjAuMCwiTGVmdCI6MC4wLCJSaWdodCI6MC4wLCJCb3R0b20iOjAuMH0sIkJhY2tncm91bmQiOm51bGwsIklzVmlzaWJsZSI6dHJ1ZSwiV2lkdGgiOjAuMCwiSGVpZ2h0IjowLjAsIkJvcmRlclN0eWxlIjpudWxsLCJQYXJlbnRTdHlsZSI6bnVsbH0sIlNoYXBlU3R5bGUiOnsiJGlkIjoiMjE3MSIsIk1hcmdpbiI6eyIkaWQiOiIyMTcyIiwiVG9wIjowLjAsIkxlZnQiOjQuMCwiUmlnaHQiOjQuMCwiQm90dG9tIjowLjB9LCJQYWRkaW5nIjp7IiRpZCI6IjIxNzMiLCJUb3AiOjAuMCwiTGVmdCI6MC4wLCJSaWdodCI6MC4wLCJCb3R0b20iOjAuMH0sIkJhY2tncm91bmQiOnsiJGlkIjoiMjE3NCIsIkNvbG9yIjp7IiRpZCI6IjIxNzUiLCJBIjoyNTUsIlIiOjExNSwiRyI6MTE1LCJCIjoxMTV9fSwiSXNWaXNpYmxlIjp0cnVlLCJXaWR0aCI6MC4wLCJIZWlnaHQiOjEwLjAsIkJvcmRlclN0eWxlIjp7IiRpZCI6IjIxNzYiLCJMaW5lQ29sb3IiOnsiJGlkIjoiMjE3NyIsIiR0eXBlIjoiTkxSRS5Db21tb24uRG9tLlNvbGlkQ29sb3JCcnVzaCwgTkxSRS5Db21tb24iLCJDb2xvciI6eyIkaWQiOiIyMTc4IiwiQSI6MjU1LCJSIjoyMzQsIkciOjIyLCJCIjozMH19LCJMaW5lV2VpZ2h0IjowLjAsIkxpbmVUeXBlIjowLCJQYXJlbnRTdHlsZSI6bnVsbH0sIlBhcmVudFN0eWxlIjpudWxsfSwiVGl0bGVTdHlsZSI6eyIkaWQiOiIyMTc5IiwiRm9udFNldHRpbmdzIjp7IiRpZCI6IjIxODAiLCJGb250U2l6ZSI6MTEsIkZvbnROYW1lIjoiQ2FsaWJyaSIsIklzQm9sZCI6ZmFsc2UsIklzSXRhbGljIjpmYWxzZSwiSXNVbmRlcmxpbmVkIjpmYWxzZSwiUGFyZW50U3R5bGUiOm51bGx9LCJBdXRvU2l6ZSI6MCwiRm9yZWdyb3VuZCI6eyIkaWQiOiIyMTgxIiwiQ29sb3IiOnsiJGlkIjoiMjE4Mi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yMTgzIiwiVG9wIjowLjAsIkxlZnQiOjAuMCwiUmlnaHQiOjAuMCwiQm90dG9tIjowLjB9LCJQYWRkaW5nIjp7IiRpZCI6IjIxODQiLCJUb3AiOjAuMCwiTGVmdCI6MC4wLCJSaWdodCI6MC4wLCJCb3R0b20iOjAuMH0sIkJhY2tncm91bmQiOnsiJGlkIjoiMjE4NSIsIkNvbG9yIjp7IiRpZCI6IjIxODYiLCJBIjowLCJSIjoyNTUsIkciOjI1NSwiQiI6MjU1fX0sIklzVmlzaWJsZSI6dHJ1ZSwiV2lkdGgiOjAuMCwiSGVpZ2h0IjowLjAsIkJvcmRlclN0eWxlIjp7IiRpZCI6IjIxODciLCJMaW5lQ29sb3IiOm51bGwsIkxpbmVXZWlnaHQiOjAuMCwiTGluZVR5cGUiOjAsIlBhcmVudFN0eWxlIjpudWxsfSwiUGFyZW50U3R5bGUiOm51bGx9LCJEYXRlU3R5bGUiOnsiJGlkIjoiMjE4OCIsIkZvbnRTZXR0aW5ncyI6eyIkaWQiOiIyMTg5IiwiRm9udFNpemUiOjEwLCJGb250TmFtZSI6IkNhbGlicmkiLCJJc0JvbGQiOmZhbHNlLCJJc0l0YWxpYyI6ZmFsc2UsIklzVW5kZXJsaW5lZCI6ZmFsc2UsIlBhcmVudFN0eWxlIjpudWxsfSwiQXV0b1NpemUiOjAsIkZvcmVncm91bmQiOnsiJGlkIjoiMjE5MCIsIkNvbG9yIjp7IiRpZCI6IjIxOT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E5MiIsIlRvcCI6MC4wLCJMZWZ0IjowLjAsIlJpZ2h0IjowLjAsIkJvdHRvbSI6MC4wfSwiUGFkZGluZyI6eyIkaWQiOiIyMTkzIiwiVG9wIjowLjAsIkxlZnQiOjAuMCwiUmlnaHQiOjAuMCwiQm90dG9tIjowLjB9LCJCYWNrZ3JvdW5kIjp7IiRpZCI6IjIxOTQiLCJDb2xvciI6eyIkaWQiOiIyMTk1IiwiQSI6MCwiUiI6MjU1LCJHIjoyNTUsIkIiOjI1NX19LCJJc1Zpc2libGUiOnRydWUsIldpZHRoIjowLjAsIkhlaWdodCI6MC4wLCJCb3JkZXJTdHlsZSI6eyIkaWQiOiIyMTk2IiwiTGluZUNvbG9yIjpudWxsLCJMaW5lV2VpZ2h0IjowLjAsIkxpbmVUeXBlIjowLCJQYXJlbnRTdHlsZSI6bnVsbH0sIlBhcmVudFN0eWxlIjpudWxsfSwiRGF0ZUZvcm1hdCI6eyIkaWQiOiIyMTk3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OTgiLCJGb3JtYXQiOjAsIklzVmlzaWJsZSI6ZmFsc2UsIkxhc3RLbm93blZpc2liaWxpdHlTdGF0ZSI6ZmFsc2V9LCJJc1Zpc2libGUiOnRydWUsIlZhcmlhbmNlU3R5bGUiOnsiJGlkIjoiMjE5OSIsIlRleHRTdHlsZSI6eyIkaWQiOiIyMjAwIiwiRm9udFNldHRpbmdzIjp7IiRpZCI6IjIyMDEiLCJGb250U2l6ZSI6MTEsIkZvbnROYW1lIjoiQ2FsaWJyaSIsIklzQm9sZCI6ZmFsc2UsIklzSXRhbGljIjpmYWxzZSwiSXNVbmRlcmxpbmVkIjpmYWxzZSwiUGFyZW50U3R5bGUiOm51bGx9LCJBdXRvU2l6ZSI6MCwiRm9yZWdyb3VuZCI6eyIkaWQiOiIyMjAyIiwiQ29sb3IiOnsiJGlkIjoiMjIw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A0IiwiVG9wIjowLjAsIkxlZnQiOjAuMCwiUmlnaHQiOjAuMCwiQm90dG9tIjowLjB9LCJQYWRkaW5nIjp7IiRpZCI6IjIyMDUiLCJUb3AiOjAuMCwiTGVmdCI6MC4wLCJSaWdodCI6MC4wLCJCb3R0b20iOjAuMH0sIkJhY2tncm91bmQiOnsiJGlkIjoiMjIwNiIsIkNvbG9yIjp7IiRpZCI6IjIyMDciLCJBIjowLCJSIjowLCJHIjowLCJCIjowfX0sIklzVmlzaWJsZSI6dHJ1ZSwiV2lkdGgiOjAuMCwiSGVpZ2h0IjowLjAsIkJvcmRlclN0eWxlIjp7IiRpZCI6IjIyMDgiLCJMaW5lQ29sb3IiOm51bGwsIkxpbmVXZWlnaHQiOjAuMCwiTGluZVR5cGUiOjAsIlBhcmVudFN0eWxlIjpudWxsfSwiUGFyZW50U3R5bGUiOm51bGx9LCJQYXJlbnRTdHlsZSI6bnVsbH0sIlBhcmVudFN0eWxlIjpudWxsfSwiSW5kZXgiOjI0LCJTbWFydER1cmF0aW9uQWN0aXZhdGVkIjpmYWxzZSwiRGF0ZUZvcm1hdCI6eyIkcmVmIjoiMjE5NyJ9LCJXZWVrTnVtYmVyaW5nIjp7IiRpZCI6IjIyMDkiLCJGb3JtYXQiOjAsIklzVmlzaWJsZSI6ZmFsc2UsIkxhc3RLbm93blZpc2liaWxpdHlTdGF0ZSI6ZmFsc2V9LCJCYXNlbGluZURhdGEiOnsiJGlkIjoiMjIxMCIsIlN0YXJ0RGF0ZSI6IjIwMjYtMDMtMDJUMDA6MDA6MDAiLCJFbmREYXRlIjoiMjAyNi0wNy0wNlQyMzo1OTowMCJ9LCJJZCI6ImQyYzRmM2RjLTZmYWEtNDQ2OS1hOWM2LTcyNjUwZGZiYWNiMiIsIkltcG9ydElkIjpudWxsLCJUaXRsZSI6IlBvbGFyaXphdGlvbiBBbmFseXNlcjogRGVzaWduIHBoYXNlIChGWkopIiwiTm90ZSI6bnVsbCwiSHlwZXJsaW5rIjp7IiRpZCI6IjIyMTEiLCJBZGRyZXNzIjoiIiwiU3ViQWRkcmVzcyI6IiJ9LCJJc0NoYW5nZWQiOmZhbHNlLCJJc05ldyI6ZmFsc2V9fV0sIl9taWxlc3RvbmVzIjpbXSwiSWQiOiIwMDAwMDAwMC0wMDAwLTAwMDAtMDAwMC0wMDAwMDAwMDAwMDAiLCJJc1NpbmdsZUl0ZW1Sb3ciOnRydWV9LHsiJGlkIjoiMjIxMiIsIl90YXNrcyI6W3siJGlkIjoiMjIxMyIsIl9hdHRhY2hlZE1pbGVzdG9uZXMiOltdLCJUYXNrRGVmaW5pdGlvbiI6eyIkaWQiOiIyMjE0IiwiR3JvdXBOYW1lIjpudWxsLCJTdGFydERhdGUiOiIyMDI2LTA3LTA3VDAwOjAwOjAwWiIsIkVuZERhdGUiOiIyMDI2LTEyLTIxVDIzOjU5OjAwWiIsIlBlcmNlbnRhZ2VDb21wbGV0ZSI6bnVsbCwiU3R5bGUiOnsiJGlkIjoiMjIxNSIsIlNoYXBlIjoxLCJTaGFwZVRoaWNrbmVzcyI6MCwiRHVyYXRpb25Gb3JtYXQiOjAsIkluY2x1ZGVOb25Xb3JraW5nRGF5c0luRHVyYXRpb24iOmZhbHNlLCJQZXJjZW50YWdlQ29tcGxldGVTdHlsZSI6eyIkaWQiOiIyMjE2IiwiRm9udFNldHRpbmdzIjp7IiRpZCI6IjIyMTciLCJGb250U2l6ZSI6MTAsIkZvbnROYW1lIjoiQ2FsaWJyaSIsIklzQm9sZCI6ZmFsc2UsIklzSXRhbGljIjpmYWxzZSwiSXNVbmRlcmxpbmVkIjpmYWxzZSwiUGFyZW50U3R5bGUiOm51bGx9LCJBdXRvU2l6ZSI6MCwiRm9yZWdyb3VuZCI6eyIkaWQiOiIyMjE4IiwiQ29sb3IiOnsiJGlkIjoiMjIx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yMjIwIiwiVG9wIjowLjAsIkxlZnQiOjAuMCwiUmlnaHQiOjAuMCwiQm90dG9tIjowLjB9LCJQYWRkaW5nIjp7IiRpZCI6IjIyMjEiLCJUb3AiOjAuMCwiTGVmdCI6MC4wLCJSaWdodCI6MC4wLCJCb3R0b20iOjAuMH0sIkJhY2tncm91bmQiOnsiJGlkIjoiMjIyMiIsIkNvbG9yIjp7IiRpZCI6IjIyMjMiLCJBIjo4OSwiUiI6MCwiRyI6MCwiQiI6MH19LCJJc1Zpc2libGUiOnRydWUsIldpZHRoIjowLjAsIkhlaWdodCI6MC4wLCJCb3JkZXJTdHlsZSI6eyIkaWQiOiIyMjI0IiwiTGluZUNvbG9yIjpudWxsLCJMaW5lV2VpZ2h0IjowLjAsIkxpbmVUeXBlIjowLCJQYXJlbnRTdHlsZSI6bnVsbH0sIlBhcmVudFN0eWxlIjpudWxsfSwiRHVyYXRpb25TdHlsZSI6eyIkaWQiOiIyMjI1IiwiRm9udFNldHRpbmdzIjp7IiRpZCI6IjIyMjYiLCJGb250U2l6ZSI6MTAsIkZvbnROYW1lIjoiQ2FsaWJyaSIsIklzQm9sZCI6ZmFsc2UsIklzSXRhbGljIjpmYWxzZSwiSXNVbmRlcmxpbmVkIjpmYWxzZSwiUGFyZW50U3R5bGUiOm51bGx9LCJBdXRvU2l6ZSI6MCwiRm9yZWdyb3VuZCI6eyIkaWQiOiIyMjI3IiwiQ29sb3IiOnsiJGlkIjoiMjIy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yMjkiLCJUb3AiOjAuMCwiTGVmdCI6MC4wLCJSaWdodCI6MC4wLCJCb3R0b20iOjAuMH0sIlBhZGRpbmciOnsiJGlkIjoiMjIzMCIsIlRvcCI6MC4wLCJMZWZ0IjowLjAsIlJpZ2h0IjowLjAsIkJvdHRvbSI6MC4wfSwiQmFja2dyb3VuZCI6eyIkaWQiOiIyMjMxIiwiQ29sb3IiOnsiJGlkIjoiMjIzMiIsIkEiOjI1NSwiUiI6MjM3LCJHIjoxMjUsIkIiOjQ5fX0sIklzVmlzaWJsZSI6dHJ1ZSwiV2lkdGgiOjAuMCwiSGVpZ2h0IjowLjAsIkJvcmRlclN0eWxlIjp7IiRpZCI6IjIyMzMiLCJMaW5lQ29sb3IiOm51bGwsIkxpbmVXZWlnaHQiOjAuMCwiTGluZVR5cGUiOjAsIlBhcmVudFN0eWxlIjpudWxsfSwiUGFyZW50U3R5bGUiOm51bGx9LCJIb3Jpem9udGFsQ29ubmVjdG9yU3R5bGUiOnsiJGlkIjoiMjIzNCIsIkxpbmVDb2xvciI6eyIkaWQiOiIyMjM1IiwiJHR5cGUiOiJOTFJFLkNvbW1vbi5Eb20uU29saWRDb2xvckJydXNoLCBOTFJFLkNvbW1vbiIsIkNvbG9yIjp7IiRpZCI6IjIyMzYiLCJBIjoyNTUsIlIiOjAsIkciOjAsIkIiOjB9fSwiTGluZVdlaWdodCI6MC4wLCJMaW5lVHlwZSI6MCwiUGFyZW50U3R5bGUiOm51bGx9LCJWZXJ0aWNhbENvbm5lY3RvclN0eWxlIjp7IiRpZCI6IjIyMzciLCJMaW5lQ29sb3IiOnsiJGlkIjoiMjIzOCIsIiR0eXBlIjoiTkxSRS5Db21tb24uRG9tLlNvbGlkQ29sb3JCcnVzaCwgTkxSRS5Db21tb24iLCJDb2xvciI6eyIkaWQiOiIyMjM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yMjQwIiwiU2hhcGVTdHlsZSI6eyIkaWQiOiIyMjQxIiwiTWFyZ2luIjp7IiRpZCI6IjIyNDIiLCJUb3AiOjAuMCwiTGVmdCI6MC4wLCJSaWdodCI6MC4wLCJCb3R0b20iOjAuMH0sIlBhZGRpbmciOnsiJGlkIjoiMjI0MyIsIlRvcCI6MC4wLCJMZWZ0IjowLjAsIlJpZ2h0IjowLjAsIkJvdHRvbSI6MC4wfSwiQmFja2dyb3VuZCI6eyIkaWQiOiIyMjQ0IiwiQ29sb3IiOnsiJGlkIjoiMjI0NSIsIkEiOjE1MywiUiI6MCwiRyI6MCwiQiI6MH19LCJJc1Zpc2libGUiOnRydWUsIldpZHRoIjowLjAsIkhlaWdodCI6MC4wLCJCb3JkZXJTdHlsZSI6bnVsbCwiUGFyZW50U3R5bGUiOm51bGx9LCJNYXJnaW4iOnsiJGlkIjoiMjI0NiIsIlRvcCI6MC4wLCJMZWZ0IjowLjAsIlJpZ2h0IjowLjAsIkJvdHRvbSI6MC4wfSwiUGFkZGluZyI6eyIkaWQiOiIyMjQ3IiwiVG9wIjowLjAsIkxlZnQiOjAuMCwiUmlnaHQiOjAuMCwiQm90dG9tIjowLjB9LCJCYWNrZ3JvdW5kIjpudWxsLCJJc1Zpc2libGUiOnRydWUsIldpZHRoIjowLjAsIkhlaWdodCI6MC4wLCJCb3JkZXJTdHlsZSI6bnVsbCwiUGFyZW50U3R5bGUiOm51bGx9LCJTaGFwZVN0eWxlIjp7IiRpZCI6IjIyNDgiLCJNYXJnaW4iOnsiJGlkIjoiMjI0OSIsIlRvcCI6MC4wLCJMZWZ0Ijo0LjAsIlJpZ2h0Ijo0LjAsIkJvdHRvbSI6MC4wfSwiUGFkZGluZyI6eyIkaWQiOiIyMjUwIiwiVG9wIjowLjAsIkxlZnQiOjAuMCwiUmlnaHQiOjAuMCwiQm90dG9tIjowLjB9LCJCYWNrZ3JvdW5kIjp7IiRpZCI6IjIyNTEiLCJDb2xvciI6eyIkaWQiOiIyMjUyIiwiQSI6MjU1LCJSIjoxMTUsIkciOjExNSwiQiI6MTE1fX0sIklzVmlzaWJsZSI6dHJ1ZSwiV2lkdGgiOjAuMCwiSGVpZ2h0IjoxMC4wLCJCb3JkZXJTdHlsZSI6eyIkaWQiOiIyMjUzIiwiTGluZUNvbG9yIjp7IiRpZCI6IjIyNTQiLCIkdHlwZSI6Ik5MUkUuQ29tbW9uLkRvbS5Tb2xpZENvbG9yQnJ1c2gsIE5MUkUuQ29tbW9uIiwiQ29sb3IiOnsiJGlkIjoiMjI1NSIsIkEiOjI1NSwiUiI6MjM0LCJHIjoyMiwiQiI6MzB9fSwiTGluZVdlaWdodCI6MC4wLCJMaW5lVHlwZSI6MCwiUGFyZW50U3R5bGUiOm51bGx9LCJQYXJlbnRTdHlsZSI6bnVsbH0sIlRpdGxlU3R5bGUiOnsiJGlkIjoiMjI1NiIsIkZvbnRTZXR0aW5ncyI6eyIkaWQiOiIyMjU3IiwiRm9udFNpemUiOjExLCJGb250TmFtZSI6IkNhbGlicmkiLCJJc0JvbGQiOmZhbHNlLCJJc0l0YWxpYyI6ZmFsc2UsIklzVW5kZXJsaW5lZCI6ZmFsc2UsIlBhcmVudFN0eWxlIjpudWxsfSwiQXV0b1NpemUiOjAsIkZvcmVncm91bmQiOnsiJGlkIjoiMjI1OCIsIkNvbG9yIjp7IiRpZCI6IjIyNTk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jI2MCIsIlRvcCI6MC4wLCJMZWZ0IjowLjAsIlJpZ2h0IjowLjAsIkJvdHRvbSI6MC4wfSwiUGFkZGluZyI6eyIkaWQiOiIyMjYxIiwiVG9wIjowLjAsIkxlZnQiOjAuMCwiUmlnaHQiOjAuMCwiQm90dG9tIjowLjB9LCJCYWNrZ3JvdW5kIjp7IiRpZCI6IjIyNjIiLCJDb2xvciI6eyIkaWQiOiIyMjYzIiwiQSI6MCwiUiI6MjU1LCJHIjoyNTUsIkIiOjI1NX19LCJJc1Zpc2libGUiOnRydWUsIldpZHRoIjowLjAsIkhlaWdodCI6MC4wLCJCb3JkZXJTdHlsZSI6eyIkaWQiOiIyMjY0IiwiTGluZUNvbG9yIjpudWxsLCJMaW5lV2VpZ2h0IjowLjAsIkxpbmVUeXBlIjowLCJQYXJlbnRTdHlsZSI6bnVsbH0sIlBhcmVudFN0eWxlIjpudWxsfSwiRGF0ZVN0eWxlIjp7IiRpZCI6IjIyNjUiLCJGb250U2V0dGluZ3MiOnsiJGlkIjoiMjI2NiIsIkZvbnRTaXplIjoxMCwiRm9udE5hbWUiOiJDYWxpYnJpIiwiSXNCb2xkIjpmYWxzZSwiSXNJdGFsaWMiOmZhbHNlLCJJc1VuZGVybGluZWQiOmZhbHNlLCJQYXJlbnRTdHlsZSI6bnVsbH0sIkF1dG9TaXplIjowLCJGb3JlZ3JvdW5kIjp7IiRpZCI6IjIyNjciLCJDb2xvciI6eyIkaWQiOiIyMjY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yNjkiLCJUb3AiOjAuMCwiTGVmdCI6MC4wLCJSaWdodCI6MC4wLCJCb3R0b20iOjAuMH0sIlBhZGRpbmciOnsiJGlkIjoiMjI3MCIsIlRvcCI6MC4wLCJMZWZ0IjowLjAsIlJpZ2h0IjowLjAsIkJvdHRvbSI6MC4wfSwiQmFja2dyb3VuZCI6eyIkaWQiOiIyMjcxIiwiQ29sb3IiOnsiJGlkIjoiMjI3MiIsIkEiOjAsIlIiOjI1NSwiRyI6MjU1LCJCIjoyNTV9fSwiSXNWaXNpYmxlIjp0cnVlLCJXaWR0aCI6MC4wLCJIZWlnaHQiOjAuMCwiQm9yZGVyU3R5bGUiOnsiJGlkIjoiMjI3MyIsIkxpbmVDb2xvciI6bnVsbCwiTGluZVdlaWdodCI6MC4wLCJMaW5lVHlwZSI6MCwiUGFyZW50U3R5bGUiOm51bGx9LCJQYXJlbnRTdHlsZSI6bnVsbH0sIkRhdGVGb3JtYXQiOnsiJGlkIjoiMjI3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c1IiwiRm9ybWF0IjowLCJJc1Zpc2libGUiOmZhbHNlLCJMYXN0S25vd25WaXNpYmlsaXR5U3RhdGUiOmZhbHNlfSwiSXNWaXNpYmxlIjp0cnVlLCJWYXJpYW5jZVN0eWxlIjp7IiRpZCI6IjIyNzYiLCJUZXh0U3R5bGUiOnsiJGlkIjoiMjI3NyIsIkZvbnRTZXR0aW5ncyI6eyIkaWQiOiIyMjc4IiwiRm9udFNpemUiOjExLCJGb250TmFtZSI6IkNhbGlicmkiLCJJc0JvbGQiOmZhbHNlLCJJc0l0YWxpYyI6ZmFsc2UsIklzVW5kZXJsaW5lZCI6ZmFsc2UsIlBhcmVudFN0eWxlIjpudWxsfSwiQXV0b1NpemUiOjAsIkZvcmVncm91bmQiOnsiJGlkIjoiMjI3OSIsIkNvbG9yIjp7IiRpZCI6IjIyO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I4MSIsIlRvcCI6MC4wLCJMZWZ0IjowLjAsIlJpZ2h0IjowLjAsIkJvdHRvbSI6MC4wfSwiUGFkZGluZyI6eyIkaWQiOiIyMjgyIiwiVG9wIjowLjAsIkxlZnQiOjAuMCwiUmlnaHQiOjAuMCwiQm90dG9tIjowLjB9LCJCYWNrZ3JvdW5kIjp7IiRpZCI6IjIyODMiLCJDb2xvciI6eyIkaWQiOiIyMjg0IiwiQSI6MCwiUiI6MCwiRyI6MCwiQiI6MH19LCJJc1Zpc2libGUiOnRydWUsIldpZHRoIjowLjAsIkhlaWdodCI6MC4wLCJCb3JkZXJTdHlsZSI6eyIkaWQiOiIyMjg1IiwiTGluZUNvbG9yIjpudWxsLCJMaW5lV2VpZ2h0IjowLjAsIkxpbmVUeXBlIjowLCJQYXJlbnRTdHlsZSI6bnVsbH0sIlBhcmVudFN0eWxlIjpudWxsfSwiUGFyZW50U3R5bGUiOm51bGx9LCJQYXJlbnRTdHlsZSI6bnVsbH0sIkluZGV4IjoyNSwiU21hcnREdXJhdGlvbkFjdGl2YXRlZCI6ZmFsc2UsIkRhdGVGb3JtYXQiOnsiJHJlZiI6IjIyNzQifSwiV2Vla051bWJlcmluZyI6eyIkaWQiOiIyMjg2IiwiRm9ybWF0IjowLCJJc1Zpc2libGUiOmZhbHNlLCJMYXN0S25vd25WaXNpYmlsaXR5U3RhdGUiOmZhbHNlfSwiQmFzZWxpbmVEYXRhIjp7IiRpZCI6IjIyODciLCJTdGFydERhdGUiOiIyMDI2LTA3LTA3VDAwOjAwOjAwIiwiRW5kRGF0ZSI6IjIwMjYtMTItMjFUMjM6NTk6MDAifSwiSWQiOiIxYTY0MTg0Yy0xNzNmLTRkNDctOWY1OC1jZDkxOGM1NzEyOWIiLCJJbXBvcnRJZCI6bnVsbCwiVGl0bGUiOiJQb2xhcml6YXRpb24gQW5hbHlzZXI6IE1hbnVmYWN0dXJpbmcgcGhhc2UgKEZaSikiLCJOb3RlIjpudWxsLCJIeXBlcmxpbmsiOnsiJGlkIjoiMjI4OCIsIkFkZHJlc3MiOiIiLCJTdWJBZGRyZXNzIjoiIn0sIklzQ2hhbmdlZCI6ZmFsc2UsIklzTmV3IjpmYWxzZX19XSwiX21pbGVzdG9uZXMiOltdLCJJZCI6IjAwMDAwMDAwLTAwMDAtMDAwMC0wMDAwLTAwMDAwMDAwMDAwMCIsIklzU2luZ2xlSXRlbVJvdyI6dHJ1ZX0seyIkaWQiOiIyMjg5IiwiX3Rhc2tzIjpbeyIkaWQiOiIyMjkwIiwiX2F0dGFjaGVkTWlsZXN0b25lcyI6W10sIlRhc2tEZWZpbml0aW9uIjp7IiRpZCI6IjIyOTEiLCJHcm91cE5hbWUiOm51bGwsIlN0YXJ0RGF0ZSI6IjIwMjYtMTItMjJUMDA6MDA6MDBaIiwiRW5kRGF0ZSI6IjIwMjctMDYtMDRUMjM6NTk6MDBaIiwiUGVyY2VudGFnZUNvbXBsZXRlIjpudWxsLCJTdHlsZSI6eyIkaWQiOiIyMjkyIiwiU2hhcGUiOjEsIlNoYXBlVGhpY2tuZXNzIjowLCJEdXJhdGlvbkZvcm1hdCI6MCwiSW5jbHVkZU5vbldvcmtpbmdEYXlzSW5EdXJhdGlvbiI6ZmFsc2UsIlBlcmNlbnRhZ2VDb21wbGV0ZVN0eWxlIjp7IiRpZCI6IjIyOTMiLCJGb250U2V0dGluZ3MiOnsiJGlkIjoiMjI5NCIsIkZvbnRTaXplIjoxMCwiRm9udE5hbWUiOiJDYWxpYnJpIiwiSXNCb2xkIjpmYWxzZSwiSXNJdGFsaWMiOmZhbHNlLCJJc1VuZGVybGluZWQiOmZhbHNlLCJQYXJlbnRTdHlsZSI6bnVsbH0sIkF1dG9TaXplIjowLCJGb3JlZ3JvdW5kIjp7IiRpZCI6IjIyOTUiLCJDb2xvciI6eyIkaWQiOiIyMjk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yOTciLCJUb3AiOjAuMCwiTGVmdCI6MC4wLCJSaWdodCI6MC4wLCJCb3R0b20iOjAuMH0sIlBhZGRpbmciOnsiJGlkIjoiMjI5OCIsIlRvcCI6MC4wLCJMZWZ0IjowLjAsIlJpZ2h0IjowLjAsIkJvdHRvbSI6MC4wfSwiQmFja2dyb3VuZCI6eyIkaWQiOiIyMjk5IiwiQ29sb3IiOnsiJGlkIjoiMjMwMCIsIkEiOjg5LCJSIjowLCJHIjowLCJCIjowfX0sIklzVmlzaWJsZSI6dHJ1ZSwiV2lkdGgiOjAuMCwiSGVpZ2h0IjowLjAsIkJvcmRlclN0eWxlIjp7IiRpZCI6IjIzMDEiLCJMaW5lQ29sb3IiOm51bGwsIkxpbmVXZWlnaHQiOjAuMCwiTGluZVR5cGUiOjAsIlBhcmVudFN0eWxlIjpudWxsfSwiUGFyZW50U3R5bGUiOm51bGx9LCJEdXJhdGlvblN0eWxlIjp7IiRpZCI6IjIzMDIiLCJGb250U2V0dGluZ3MiOnsiJGlkIjoiMjMwMyIsIkZvbnRTaXplIjoxMCwiRm9udE5hbWUiOiJDYWxpYnJpIiwiSXNCb2xkIjpmYWxzZSwiSXNJdGFsaWMiOmZhbHNlLCJJc1VuZGVybGluZWQiOmZhbHNlLCJQYXJlbnRTdHlsZSI6bnVsbH0sIkF1dG9TaXplIjowLCJGb3JlZ3JvdW5kIjp7IiRpZCI6IjIzMDQiLCJDb2xvciI6eyIkaWQiOiIyMzA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MwNiIsIlRvcCI6MC4wLCJMZWZ0IjowLjAsIlJpZ2h0IjowLjAsIkJvdHRvbSI6MC4wfSwiUGFkZGluZyI6eyIkaWQiOiIyMzA3IiwiVG9wIjowLjAsIkxlZnQiOjAuMCwiUmlnaHQiOjAuMCwiQm90dG9tIjowLjB9LCJCYWNrZ3JvdW5kIjp7IiRpZCI6IjIzMDgiLCJDb2xvciI6eyIkaWQiOiIyMzA5IiwiQSI6MjU1LCJSIjoyMzcsIkciOjEyNSwiQiI6NDl9fSwiSXNWaXNpYmxlIjp0cnVlLCJXaWR0aCI6MC4wLCJIZWlnaHQiOjAuMCwiQm9yZGVyU3R5bGUiOnsiJGlkIjoiMjMxMCIsIkxpbmVDb2xvciI6bnVsbCwiTGluZVdlaWdodCI6MC4wLCJMaW5lVHlwZSI6MCwiUGFyZW50U3R5bGUiOm51bGx9LCJQYXJlbnRTdHlsZSI6bnVsbH0sIkhvcml6b250YWxDb25uZWN0b3JTdHlsZSI6eyIkaWQiOiIyMzExIiwiTGluZUNvbG9yIjp7IiRpZCI6IjIzMTIiLCIkdHlwZSI6Ik5MUkUuQ29tbW9uLkRvbS5Tb2xpZENvbG9yQnJ1c2gsIE5MUkUuQ29tbW9uIiwiQ29sb3IiOnsiJGlkIjoiMjMxMyIsIkEiOjI1NSwiUiI6MCwiRyI6MCwiQiI6MH19LCJMaW5lV2VpZ2h0IjowLjAsIkxpbmVUeXBlIjowLCJQYXJlbnRTdHlsZSI6bnVsbH0sIlZlcnRpY2FsQ29ubmVjdG9yU3R5bGUiOnsiJGlkIjoiMjMxNCIsIkxpbmVDb2xvciI6eyIkaWQiOiIyMzE1IiwiJHR5cGUiOiJOTFJFLkNvbW1vbi5Eb20uU29saWRDb2xvckJydXNoLCBOTFJFLkNvbW1vbiIsIkNvbG9yIjp7IiRpZCI6IjIzMT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IzMTciLCJTaGFwZVN0eWxlIjp7IiRpZCI6IjIzMTgiLCJNYXJnaW4iOnsiJGlkIjoiMjMxOSIsIlRvcCI6MC4wLCJMZWZ0IjowLjAsIlJpZ2h0IjowLjAsIkJvdHRvbSI6MC4wfSwiUGFkZGluZyI6eyIkaWQiOiIyMzIwIiwiVG9wIjowLjAsIkxlZnQiOjAuMCwiUmlnaHQiOjAuMCwiQm90dG9tIjowLjB9LCJCYWNrZ3JvdW5kIjp7IiRpZCI6IjIzMjEiLCJDb2xvciI6eyIkaWQiOiIyMzIyIiwiQSI6MTUzLCJSIjowLCJHIjowLCJCIjowfX0sIklzVmlzaWJsZSI6dHJ1ZSwiV2lkdGgiOjAuMCwiSGVpZ2h0IjowLjAsIkJvcmRlclN0eWxlIjpudWxsLCJQYXJlbnRTdHlsZSI6bnVsbH0sIk1hcmdpbiI6eyIkaWQiOiIyMzIzIiwiVG9wIjowLjAsIkxlZnQiOjAuMCwiUmlnaHQiOjAuMCwiQm90dG9tIjowLjB9LCJQYWRkaW5nIjp7IiRpZCI6IjIzMjQiLCJUb3AiOjAuMCwiTGVmdCI6MC4wLCJSaWdodCI6MC4wLCJCb3R0b20iOjAuMH0sIkJhY2tncm91bmQiOm51bGwsIklzVmlzaWJsZSI6dHJ1ZSwiV2lkdGgiOjAuMCwiSGVpZ2h0IjowLjAsIkJvcmRlclN0eWxlIjpudWxsLCJQYXJlbnRTdHlsZSI6bnVsbH0sIlNoYXBlU3R5bGUiOnsiJGlkIjoiMjMyNSIsIk1hcmdpbiI6eyIkaWQiOiIyMzI2IiwiVG9wIjowLjAsIkxlZnQiOjQuMCwiUmlnaHQiOjQuMCwiQm90dG9tIjowLjB9LCJQYWRkaW5nIjp7IiRpZCI6IjIzMjciLCJUb3AiOjAuMCwiTGVmdCI6MC4wLCJSaWdodCI6MC4wLCJCb3R0b20iOjAuMH0sIkJhY2tncm91bmQiOnsiJGlkIjoiMjMyOCIsIkNvbG9yIjp7IiRpZCI6IjIzMjkiLCJBIjoyNTUsIlIiOjExNSwiRyI6MTE1LCJCIjoxMTV9fSwiSXNWaXNpYmxlIjp0cnVlLCJXaWR0aCI6MC4wLCJIZWlnaHQiOjEwLjAsIkJvcmRlclN0eWxlIjp7IiRpZCI6IjIzMzAiLCJMaW5lQ29sb3IiOnsiJGlkIjoiMjMzMSIsIiR0eXBlIjoiTkxSRS5Db21tb24uRG9tLlNvbGlkQ29sb3JCcnVzaCwgTkxSRS5Db21tb24iLCJDb2xvciI6eyIkaWQiOiIyMzMyIiwiQSI6MjU1LCJSIjoyMzQsIkciOjIyLCJCIjozMH19LCJMaW5lV2VpZ2h0IjowLjAsIkxpbmVUeXBlIjowLCJQYXJlbnRTdHlsZSI6bnVsbH0sIlBhcmVudFN0eWxlIjpudWxsfSwiVGl0bGVTdHlsZSI6eyIkaWQiOiIyMzMzIiwiRm9udFNldHRpbmdzIjp7IiRpZCI6IjIzMzQiLCJGb250U2l6ZSI6MTEsIkZvbnROYW1lIjoiQ2FsaWJyaSIsIklzQm9sZCI6ZmFsc2UsIklzSXRhbGljIjpmYWxzZSwiSXNVbmRlcmxpbmVkIjpmYWxzZSwiUGFyZW50U3R5bGUiOm51bGx9LCJBdXRvU2l6ZSI6MCwiRm9yZWdyb3VuZCI6eyIkaWQiOiIyMzM1IiwiQ29sb3IiOnsiJGlkIjoiMjMzNi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yMzM3IiwiVG9wIjowLjAsIkxlZnQiOjAuMCwiUmlnaHQiOjAuMCwiQm90dG9tIjowLjB9LCJQYWRkaW5nIjp7IiRpZCI6IjIzMzgiLCJUb3AiOjAuMCwiTGVmdCI6MC4wLCJSaWdodCI6MC4wLCJCb3R0b20iOjAuMH0sIkJhY2tncm91bmQiOnsiJGlkIjoiMjMzOSIsIkNvbG9yIjp7IiRpZCI6IjIzNDAiLCJBIjowLCJSIjoyNTUsIkciOjI1NSwiQiI6MjU1fX0sIklzVmlzaWJsZSI6dHJ1ZSwiV2lkdGgiOjAuMCwiSGVpZ2h0IjowLjAsIkJvcmRlclN0eWxlIjp7IiRpZCI6IjIzNDEiLCJMaW5lQ29sb3IiOm51bGwsIkxpbmVXZWlnaHQiOjAuMCwiTGluZVR5cGUiOjAsIlBhcmVudFN0eWxlIjpudWxsfSwiUGFyZW50U3R5bGUiOm51bGx9LCJEYXRlU3R5bGUiOnsiJGlkIjoiMjM0MiIsIkZvbnRTZXR0aW5ncyI6eyIkaWQiOiIyMzQzIiwiRm9udFNpemUiOjEwLCJGb250TmFtZSI6IkNhbGlicmkiLCJJc0JvbGQiOmZhbHNlLCJJc0l0YWxpYyI6ZmFsc2UsIklzVW5kZXJsaW5lZCI6ZmFsc2UsIlBhcmVudFN0eWxlIjpudWxsfSwiQXV0b1NpemUiOjAsIkZvcmVncm91bmQiOnsiJGlkIjoiMjM0NCIsIkNvbG9yIjp7IiRpZCI6IjIzNDU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M0NiIsIlRvcCI6MC4wLCJMZWZ0IjowLjAsIlJpZ2h0IjowLjAsIkJvdHRvbSI6MC4wfSwiUGFkZGluZyI6eyIkaWQiOiIyMzQ3IiwiVG9wIjowLjAsIkxlZnQiOjAuMCwiUmlnaHQiOjAuMCwiQm90dG9tIjowLjB9LCJCYWNrZ3JvdW5kIjp7IiRpZCI6IjIzNDgiLCJDb2xvciI6eyIkaWQiOiIyMzQ5IiwiQSI6MCwiUiI6MjU1LCJHIjoyNTUsIkIiOjI1NX19LCJJc1Zpc2libGUiOnRydWUsIldpZHRoIjowLjAsIkhlaWdodCI6MC4wLCJCb3JkZXJTdHlsZSI6eyIkaWQiOiIyMzUwIiwiTGluZUNvbG9yIjpudWxsLCJMaW5lV2VpZ2h0IjowLjAsIkxpbmVUeXBlIjowLCJQYXJlbnRTdHlsZSI6bnVsbH0sIlBhcmVudFN0eWxlIjpudWxsfSwiRGF0ZUZvcm1hdCI6eyIkaWQiOiIyMzU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TIiLCJGb3JtYXQiOjAsIklzVmlzaWJsZSI6ZmFsc2UsIkxhc3RLbm93blZpc2liaWxpdHlTdGF0ZSI6ZmFsc2V9LCJJc1Zpc2libGUiOnRydWUsIlZhcmlhbmNlU3R5bGUiOnsiJGlkIjoiMjM1MyIsIlRleHRTdHlsZSI6eyIkaWQiOiIyMzU0IiwiRm9udFNldHRpbmdzIjp7IiRpZCI6IjIzNTUiLCJGb250U2l6ZSI6MTEsIkZvbnROYW1lIjoiQ2FsaWJyaSIsIklzQm9sZCI6ZmFsc2UsIklzSXRhbGljIjpmYWxzZSwiSXNVbmRlcmxpbmVkIjpmYWxzZSwiUGFyZW50U3R5bGUiOm51bGx9LCJBdXRvU2l6ZSI6MCwiRm9yZWdyb3VuZCI6eyIkaWQiOiIyMzU2IiwiQ29sb3IiOnsiJGlkIjoiMjM1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U4IiwiVG9wIjowLjAsIkxlZnQiOjAuMCwiUmlnaHQiOjAuMCwiQm90dG9tIjowLjB9LCJQYWRkaW5nIjp7IiRpZCI6IjIzNTkiLCJUb3AiOjAuMCwiTGVmdCI6MC4wLCJSaWdodCI6MC4wLCJCb3R0b20iOjAuMH0sIkJhY2tncm91bmQiOnsiJGlkIjoiMjM2MCIsIkNvbG9yIjp7IiRpZCI6IjIzNjEiLCJBIjowLCJSIjowLCJHIjowLCJCIjowfX0sIklzVmlzaWJsZSI6dHJ1ZSwiV2lkdGgiOjAuMCwiSGVpZ2h0IjowLjAsIkJvcmRlclN0eWxlIjp7IiRpZCI6IjIzNjIiLCJMaW5lQ29sb3IiOm51bGwsIkxpbmVXZWlnaHQiOjAuMCwiTGluZVR5cGUiOjAsIlBhcmVudFN0eWxlIjpudWxsfSwiUGFyZW50U3R5bGUiOm51bGx9LCJQYXJlbnRTdHlsZSI6bnVsbH0sIlBhcmVudFN0eWxlIjpudWxsfSwiSW5kZXgiOjI2LCJTbWFydER1cmF0aW9uQWN0aXZhdGVkIjpmYWxzZSwiRGF0ZUZvcm1hdCI6eyIkcmVmIjoiMjM1MSJ9LCJXZWVrTnVtYmVyaW5nIjp7IiRpZCI6IjIzNjMiLCJGb3JtYXQiOjAsIklzVmlzaWJsZSI6ZmFsc2UsIkxhc3RLbm93blZpc2liaWxpdHlTdGF0ZSI6ZmFsc2V9LCJCYXNlbGluZURhdGEiOnsiJGlkIjoiMjM2NCIsIlN0YXJ0RGF0ZSI6IjIwMjYtMTItMjJUMDA6MDA6MDAiLCJFbmREYXRlIjoiMjAyNy0wNi0wNFQyMzo1OTowMCJ9LCJJZCI6IjlhMjRkNjEwLTRlYWYtNGM1ZC1iNWMxLTE3NTE0NmZlYjQ2NCIsIkltcG9ydElkIjpudWxsLCJUaXRsZSI6IlBvbGFyaXphdGlvbiBBbmFseXNlcjogSW5zdGFsbGF0aW9uIGFuZCBDb21taXNzaW9uaW5nIHBoYXNlIChGWkopIiwiTm90ZSI6bnVsbCwiSHlwZXJsaW5rIjp7IiRpZCI6IjIzNjUiLCJBZGRyZXNzIjoiIiwiU3ViQWRkcmVzcyI6IiJ9LCJJc0NoYW5nZWQiOmZhbHNlLCJJc05ldyI6ZmFsc2V9fV0sIl9taWxlc3RvbmVzIjpbXSwiSWQiOiIwMDAwMDAwMC0wMDAwLTAwMDAtMDAwMC0wMDAwMDAwMDAwMDAiLCJJc1NpbmdsZUl0ZW1Sb3ciOnRydWV9LHsiJGlkIjoiMjM2NiIsIl90YXNrcyI6W10sIl9taWxlc3RvbmVzIjpbeyIkaWQiOiIyMzY3IiwiSWQiOiI3ZjJmNTlmNi0zYTdkLTQzOTctOTMzYS1hMzQ5YTEwZjhhNDMiLCJJbmRleCI6MjcsIkdyb3VwSWQiOm51bGwsIlRpdGxlIjoiQmFjayBpbnRvIENQMDEgd2l0aCAxMSBkYXlzIGZsb2F0IiwiRGF0ZVRpbWUiOiIyMDI3LTA2LTA0VDIzOjU5OjAwIiwiUGVyY2VudGFnZUNvbXBsZXRlIjpudWxsLCJOb3RlIjpudWxsLCJTdHlsZSI6eyIkaWQiOiIyMzY4IiwiVGl0bGVQb3NpdGlvbiI6IkxlZnQiLCJEYXRlUG9zaXRpb24iOiJSaWdodCIsIlZhcmlhbmNlUG9zaXRpb24iOiJSaWdodCIsIlNoYXBlVHlwZSI6MSwiU2hhcGVTaXplIjowLCJTcGFjaW5nIjo1LCJTaGFwZVN0eWxlIjp7IiRpZCI6IjIzNjkiLCJNYXJnaW4iOnsiJGlkIjoiMjM3MCIsIlRvcCI6MC4wLCJMZWZ0IjowLjAsIlJpZ2h0IjowLjAsIkJvdHRvbSI6MC4wfSwiUGFkZGluZyI6eyIkaWQiOiIyMzcxIiwiVG9wIjowLjAsIkxlZnQiOjAuMCwiUmlnaHQiOjAuMCwiQm90dG9tIjowLjB9LCJCYWNrZ3JvdW5kIjp7IiRpZCI6IjIzNzIiLCJDb2xvciI6eyIkaWQiOiIyMzczIiwiQSI6MjU1LCJSIjoxMTUsIkciOjExNSwiQiI6MTE1fX0sIklzVmlzaWJsZSI6dHJ1ZSwiV2lkdGgiOjEyLjAsIkhlaWdodCI6MTQuMCwiQm9yZGVyU3R5bGUiOnsiJGlkIjoiMjM3NCIsIkxpbmVDb2xvciI6eyIkaWQiOiIyMzc1IiwiJHR5cGUiOiJOTFJFLkNvbW1vbi5Eb20uU29saWRDb2xvckJydXNoLCBOTFJFLkNvbW1vbiIsIkNvbG9yIjp7IiRpZCI6IjIzNzYiLCJBIjoyNTUsIlIiOjIzNCwiRyI6MjIsIkIiOjMwfX0sIkxpbmVXZWlnaHQiOjAuMCwiTGluZVR5cGUiOjAsIlBhcmVudFN0eWxlIjpudWxsfSwiUGFyZW50U3R5bGUiOm51bGx9LCJUaXRsZVN0eWxlIjp7IiRpZCI6IjIzNzciLCJGb250U2V0dGluZ3MiOnsiJGlkIjoiMjM3OCIsIkZvbnRTaXplIjoxMSwiRm9udE5hbWUiOiJDYWxpYnJpIiwiSXNCb2xkIjpmYWxzZSwiSXNJdGFsaWMiOmZhbHNlLCJJc1VuZGVybGluZWQiOmZhbHNlLCJQYXJlbnRTdHlsZSI6bnVsbH0sIkF1dG9TaXplIjowLCJGb3JlZ3JvdW5kIjp7IiRpZCI6IjIzNzkiLCJDb2xvciI6eyIkaWQiOiIyMzgw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zODEiLCJUb3AiOjAuMCwiTGVmdCI6MC4wLCJSaWdodCI6MC4wLCJCb3R0b20iOjAuMH0sIlBhZGRpbmciOnsiJGlkIjoiMjM4MiIsIlRvcCI6MC4wLCJMZWZ0IjowLjAsIlJpZ2h0IjowLjAsIkJvdHRvbSI6MC4wfSwiQmFja2dyb3VuZCI6eyIkaWQiOiIyMzgzIiwiQ29sb3IiOnsiJGlkIjoiMjM4NCIsIkEiOjI1NSwiUiI6MCwiRyI6MCwiQiI6MH19LCJJc1Zpc2libGUiOnRydWUsIldpZHRoIjowLjAsIkhlaWdodCI6MC4wLCJCb3JkZXJTdHlsZSI6eyIkaWQiOiIyMzg1IiwiTGluZUNvbG9yIjpudWxsLCJMaW5lV2VpZ2h0IjowLjAsIkxpbmVUeXBlIjowLCJQYXJlbnRTdHlsZSI6bnVsbH0sIlBhcmVudFN0eWxlIjpudWxsfSwiRGF0ZVN0eWxlIjp7IiRpZCI6IjIzODYiLCJGb250U2V0dGluZ3MiOnsiJGlkIjoiMjM4NyIsIkZvbnRTaXplIjoxMCwiRm9udE5hbWUiOiJDYWxpYnJpIiwiSXNCb2xkIjpmYWxzZSwiSXNJdGFsaWMiOmZhbHNlLCJJc1VuZGVybGluZWQiOmZhbHNlLCJQYXJlbnRTdHlsZSI6bnVsbH0sIkF1dG9TaXplIjowLCJGb3JlZ3JvdW5kIjp7IiRpZCI6IjIzODgiLCJDb2xvciI6eyIkaWQiOiIyMzg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zOTAiLCJUb3AiOjAuMCwiTGVmdCI6MC4wLCJSaWdodCI6MC4wLCJCb3R0b20iOjAuMH0sIlBhZGRpbmciOnsiJGlkIjoiMjM5MSIsIlRvcCI6MC4wLCJMZWZ0IjowLjAsIlJpZ2h0IjowLjAsIkJvdHRvbSI6MC4wfSwiQmFja2dyb3VuZCI6eyIkaWQiOiIyMzkyIiwiQ29sb3IiOnsiJGlkIjoiMjM5MyIsIkEiOjI1NSwiUiI6MTQsIkciOjQwLCJCIjo2NX19LCJJc1Zpc2libGUiOnRydWUsIldpZHRoIjowLjAsIkhlaWdodCI6MC4wLCJCb3JkZXJTdHlsZSI6eyIkaWQiOiIyMzk0IiwiTGluZUNvbG9yIjpudWxsLCJMaW5lV2VpZ2h0IjowLjAsIkxpbmVUeXBlIjowLCJQYXJlbnRTdHlsZSI6bnVsbH0sIlBhcmVudFN0eWxlIjpudWxsfSwiRGF0ZUZvcm1hdCI6eyIkaWQiOiIyMz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OTYiLCJGb3JtYXQiOjAsIklzVmlzaWJsZSI6ZmFsc2UsIkxhc3RLbm93blZpc2liaWxpdHlTdGF0ZSI6ZmFsc2V9LCJJc1Zpc2libGUiOnRydWUsIlZhcmlhbmNlU3R5bGUiOnsiJGlkIjoiMjM5NyIsIlRleHRTdHlsZSI6eyIkaWQiOiIyMzk4IiwiRm9udFNldHRpbmdzIjp7IiRpZCI6IjIzOTkiLCJGb250U2l6ZSI6MTEsIkZvbnROYW1lIjoiQ2FsaWJyaSIsIklzQm9sZCI6ZmFsc2UsIklzSXRhbGljIjpmYWxzZSwiSXNVbmRlcmxpbmVkIjpmYWxzZSwiUGFyZW50U3R5bGUiOm51bGx9LCJBdXRvU2l6ZSI6MCwiRm9yZWdyb3VuZCI6eyIkaWQiOiIyNDAwIiwiQ29sb3IiOnsiJGlkIjoiMjQwM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pZCI6IjI0MDUiLCJBIjowLCJSIjowLCJHIjowLCJCIjowfX0sIklzVmlzaWJsZSI6dHJ1ZSwiV2lkdGgiOjAuMCwiSGVpZ2h0IjowLjAsIkJvcmRlclN0eWxlIjp7IiRpZCI6IjI0MDYiLCJMaW5lQ29sb3IiOm51bGwsIkxpbmVXZWlnaHQiOjAuMCwiTGluZVR5cGUiOjAsIlBhcmVudFN0eWxlIjpudWxsfSwiUGFyZW50U3R5bGUiOm51bGx9LCJQYXJlbnRTdHlsZSI6bnVsbH0sIlBhcmVudFN0eWxlIjpudWxsfSwiSHlwZXJsaW5rIjpudWxsLCJCYXNlbGluZURhdGEiOnsiJGlkIjoiMjQwNyIsIkRhdGUiOiIyMDI3LTA2LTA0VDIzOjU5OjAwIn0sIkltcG9ydElkIjoiIn1dLCJJZCI6IjAwMDAwMDAwLTAwMDAtMDAwMC0wMDAwLTAwMDAwMDAwMDAwMCIsIklzU2luZ2xlSXRlbVJvdyI6dHJ1ZX1dLCJJbmRleCI6MjMsIklkIjoiY2U2YjZjOTItZjFkMy00Mjg2LTg4NjgtOGZmODJkODY1NzYxIiwiSGVhZGVyVGV4dCI6bnVsbCwiSXNEZWZhdWx0Ijp0cnVlLCJTdHlsZSI6eyIkaWQiOiIyNDA4IiwiSGVhZGVyU3R5bGUiOnsiJGlkIjoiMjQwOSIsIlRleHRTdHlsZSI6eyIkaWQiOiIyNDEwIiwiRm9udFNldHRpbmdzIjp7IiRpZCI6IjI0MTEiLCJGb250U2l6ZSI6MTEsIkZvbnROYW1lIjoiQ2FsaWJyaSIsIklzQm9sZCI6ZmFsc2UsIklzSXRhbGljIjpmYWxzZSwiSXNVbmRlcmxpbmVkIjpmYWxzZSwiUGFyZW50U3R5bGUiOm51bGx9LCJBdXRvU2l6ZSI6MiwiRm9yZWdyb3VuZCI6eyIkaWQiOiIyNDEyIiwiQ29sb3IiOnsiJGlkIjoiMjQx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0MTQiLCJUb3AiOjAuMCwiTGVmdCI6MC4wLCJSaWdodCI6MC4wLCJCb3R0b20iOjAuMH0sIlBhZGRpbmciOnsiJGlkIjoiMjQxNSIsIlRvcCI6MC4wLCJMZWZ0IjowLjAsIlJpZ2h0IjowLjAsIkJvdHRvbSI6MC4wfSwiQmFja2dyb3VuZCI6eyIkaWQiOiIyNDE2IiwiQ29sb3IiOnsiJGlkIjoiMjQxNyIsIkEiOjI1NSwiUiI6MCwiRyI6MCwiQiI6MH19LCJJc1Zpc2libGUiOnRydWUsIldpZHRoIjowLjAsIkhlaWdodCI6MC4wLCJCb3JkZXJTdHlsZSI6bnVsbCwiUGFyZW50U3R5bGUiOm51bGx9LCJSZWN0YW5nbGVTdHlsZSI6eyIkaWQiOiIyNDE4IiwiTWFyZ2luIjp7IiRpZCI6IjI0MTkiLCJUb3AiOjAuMCwiTGVmdCI6MC4wLCJSaWdodCI6MC4wLCJCb3R0b20iOjAuMH0sIlBhZGRpbmciOnsiJGlkIjoiMjQyMCIsIlRvcCI6MC4wLCJMZWZ0IjowLjAsIlJpZ2h0IjowLjAsIkJvdHRvbSI6MC4wfSwiQmFja2dyb3VuZCI6eyIkaWQiOiIyNDIxIiwiQ29sb3IiOnsiJGlkIjoiMjQyMiIsIkEiOjYzLCJSIjoyMzMsIkciOjExMywiQiI6NTB9fSwiSXNWaXNpYmxlIjp0cnVlLCJXaWR0aCI6MC4wLCJIZWlnaHQiOjAuMCwiQm9yZGVyU3R5bGUiOnsiJGlkIjoiMjQyMyIsIkxpbmVDb2xvciI6eyIkaWQiOiIyNDI0IiwiJHR5cGUiOiJOTFJFLkNvbW1vbi5Eb20uU29saWRDb2xvckJydXNoLCBOTFJFLkNvbW1vbiIsIkNvbG9yIjp7IiRpZCI6IjI0MjUiLCJBIjoyNTUsIlIiOjI1NSwiRyI6MjU1LCJCIjoyNTV9fSwiTGluZVdlaWdodCI6MC4wLCJMaW5lVHlwZSI6MCwiUGFyZW50U3R5bGUiOm51bGx9LCJQYXJlbnRTdHlsZSI6bnVsbH0sIk1hcmdpbiI6eyIkaWQiOiIyNDI2IiwiVG9wIjowLjAsIkxlZnQiOjAuMCwiUmlnaHQiOjAuMCwiQm90dG9tIjowLjB9LCJQYWRkaW5nIjp7IiRpZCI6IjI0MjciLCJUb3AiOjAuMCwiTGVmdCI6MC4wLCJSaWdodCI6MC4wLCJCb3R0b20iOjAuMH0sIkJhY2tncm91bmQiOm51bGwsIklzVmlzaWJsZSI6dHJ1ZSwiV2lkdGgiOjAuMCwiSGVpZ2h0IjowLjAsIkJvcmRlclN0eWxlIjpudWxsLCJQYXJlbnRTdHlsZSI6bnVsbH0sIkJhY2tncm91bmRTdHlsZSI6eyIkaWQiOiIyNDI4IiwiTWFyZ2luIjp7IiRpZCI6IjI0MjkiLCJUb3AiOjAuMCwiTGVmdCI6MC4wLCJSaWdodCI6MC4wLCJCb3R0b20iOjAuMH0sIlBhZGRpbmciOnsiJGlkIjoiMjQzMCIsIlRvcCI6MC4wLCJMZWZ0IjowLjAsIlJpZ2h0IjowLjAsIkJvdHRvbSI6MC4wfSwiQmFja2dyb3VuZCI6eyIkaWQiOiIyNDMxIiwiQ29sb3IiOnsiJGlkIjoiMjQzMiIsIkEiOjUxLCJSIjoyMDAsIkciOjIwMCwiQiI6MjAwfX0sIklzVmlzaWJsZSI6dHJ1ZSwiV2lkdGgiOjAuMCwiSGVpZ2h0IjowLjAsIkJvcmRlclN0eWxlIjp7IiRpZCI6IjI0MzMiLCJMaW5lQ29sb3IiOnsiJGlkIjoiMjQzNCIsIiR0eXBlIjoiTkxSRS5Db21tb24uRG9tLlNvbGlkQ29sb3JCcnVzaCwgTkxSRS5Db21tb24iLCJDb2xvciI6eyIkaWQiOiIyNDM1IiwiQSI6MjU1LCJSIjoyMzQsIkciOjIyLCJCIjozMH19LCJMaW5lV2VpZ2h0IjowLjAsIkxpbmVUeXBlIjowLCJQYXJlbnRTdHlsZSI6bnVsbH0sIlBhcmVudFN0eWxlIjpudWxsfSwiTWFyZ2luIjp7IiRpZCI6IjI0MzYiLCJUb3AiOjAuMCwiTGVmdCI6MC4wLCJSaWdodCI6MC4wLCJCb3R0b20iOjAuMH0sIlBhZGRpbmciOnsiJGlkIjoiMjQzNyIsIlRvcCI6MC4wLCJMZWZ0IjowLjAsIlJpZ2h0IjowLjAsIkJvdHRvbSI6MC4wfSwiSXNWaXNpYmxlIjp0cnVlLCJXaWR0aCI6MC4wLCJIZWlnaHQiOjAuMCwiQm9yZGVyU3R5bGUiOnsiJGlkIjoiMjQzOCIsIkxpbmVDb2xvciI6bnVsbCwiTGluZVdlaWdodCI6MC4wLCJMaW5lVHlwZSI6MCwiUGFyZW50U3R5bGUiOm51bGx9LCJQYXJlbnRTdHlsZSI6bnVsbH19XSwiSWQiOiIxNjNkZjVhMC1iN2M1LTQ2ZjMtOGE5MS1mYmNmNmEwNWE3YTMiLCJJbmRleCI6MjMsIkhlYWRlclRleHQiOiJOby4gNSAtIENyaXRpY2FsIFBhdGggUG9sLiBBbmFseXNlciBcclxuKDExIGRheXMgVEYpIiwiU3R5bGUiOnsiJGlkIjoiMjQzOSIsIlN0eWxlSWQiOiI5ODUxM2UxMC01NTFjLTRmMzAtYWMxMS1hMDY5MGU5MDMxMzQiLCJIZWFkZXJTdHlsZSI6eyIkaWQiOiIyNDQwIiwiVGV4dElzVmVydGljYWwiOmZhbHNlLCJUZXh0U3R5bGUiOnsiJGlkIjoiMjQ0MSIsIkZvbnRTZXR0aW5ncyI6eyIkaWQiOiIyNDQyIiwiRm9udFNpemUiOjExLCJGb250TmFtZSI6IkNhbGlicmkiLCJJc0JvbGQiOmZhbHNlLCJJc0l0YWxpYyI6ZmFsc2UsIklzVW5kZXJsaW5lZCI6ZmFsc2UsIlBhcmVudFN0eWxlIjpudWxsfSwiQXV0b1NpemUiOjIsIkZvcmVncm91bmQiOnsiJGlkIjoiMjQ0MyIsIkNvbG9yIjp7IiRpZCI6IjI0NDQ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DQ1IiwiVG9wIjowLjAsIkxlZnQiOjAuMCwiUmlnaHQiOjAuMCwiQm90dG9tIjowLjB9LCJQYWRkaW5nIjp7IiRpZCI6IjI0NDYiLCJUb3AiOjAuMCwiTGVmdCI6MC4wLCJSaWdodCI6MC4wLCJCb3R0b20iOjAuMH0sIkJhY2tncm91bmQiOnsiJGlkIjoiMjQ0NyIsIkNvbG9yIjp7IiRpZCI6IjI0NDgiLCJBIjoyNTUsIlIiOjI1NSwiRyI6MjU1LCJCIjoyNTV9fSwiSXNWaXNpYmxlIjp0cnVlLCJXaWR0aCI6MC4wLCJIZWlnaHQiOjAuMCwiQm9yZGVyU3R5bGUiOm51bGwsIlBhcmVudFN0eWxlIjpudWxsfSwiUmVjdGFuZ2xlU3R5bGUiOnsiJGlkIjoiMjQ0OSIsIk1hcmdpbiI6eyIkaWQiOiIyNDUwIiwiVG9wIjowLjAsIkxlZnQiOjAuMCwiUmlnaHQiOjAuMCwiQm90dG9tIjowLjB9LCJQYWRkaW5nIjp7IiRpZCI6IjI0NTEiLCJUb3AiOjAuMCwiTGVmdCI6MC4wLCJSaWdodCI6MC4wLCJCb3R0b20iOjAuMH0sIkJhY2tncm91bmQiOnsiJGlkIjoiMjQ1MiIsIkNvbG9yIjp7IiRpZCI6IjI0NTMiLCJBIjoyNTUsIlIiOjE1MywiRyI6MTUzLCJCIjoxNTN9fSwiSXNWaXNpYmxlIjp0cnVlLCJXaWR0aCI6MC4wLCJIZWlnaHQiOjAuMCwiQm9yZGVyU3R5bGUiOnsiJGlkIjoiMjQ1NCIsIkxpbmVDb2xvciI6eyIkaWQiOiIyNDU1IiwiJHR5cGUiOiJOTFJFLkNvbW1vbi5Eb20uU29saWRDb2xvckJydXNoLCBOTFJFLkNvbW1vbiIsIkNvbG9yIjp7IiRpZCI6IjI0NTYiLCJBIjoyNTUsIlIiOjI1NSwiRyI6MjU1LCJCIjoyNTV9fSwiTGluZVdlaWdodCI6MC4wLCJMaW5lVHlwZSI6MCwiUGFyZW50U3R5bGUiOm51bGx9LCJQYXJlbnRTdHlsZSI6bnVsbH0sIk1hcmdpbiI6eyIkaWQiOiIyNDU3IiwiVG9wIjowLjAsIkxlZnQiOjAuMCwiUmlnaHQiOjAuMCwiQm90dG9tIjowLjB9LCJQYWRkaW5nIjp7IiRpZCI6IjI0NTgiLCJUb3AiOjAuMCwiTGVmdCI6MC4wLCJSaWdodCI6MC4wLCJCb3R0b20iOjAuMH0sIkJhY2tncm91bmQiOm51bGwsIklzVmlzaWJsZSI6dHJ1ZSwiV2lkdGgiOjAuMCwiSGVpZ2h0IjowLjAsIkJvcmRlclN0eWxlIjpudWxsLCJQYXJlbnRTdHlsZSI6bnVsbH0sIkJhY2tncm91bmRTdHlsZSI6eyIkaWQiOiIyNDU5IiwiTWFyZ2luIjp7IiRpZCI6IjI0NjAiLCJUb3AiOjAuMCwiTGVmdCI6MC4wLCJSaWdodCI6MC4wLCJCb3R0b20iOjAuMH0sIlBhZGRpbmciOnsiJGlkIjoiMjQ2MSIsIlRvcCI6MC4wLCJMZWZ0IjowLjAsIlJpZ2h0IjowLjAsIkJvdHRvbSI6MC4wfSwiQmFja2dyb3VuZCI6eyIkaWQiOiIyNDYyIiwiQ29sb3IiOnsiJGlkIjoiMjQ2MyIsIkEiOjUxLCJSIjoyMDAsIkciOjIwMCwiQiI6MjAwfX0sIklzVmlzaWJsZSI6dHJ1ZSwiV2lkdGgiOjAuMCwiSGVpZ2h0IjowLjAsIkJvcmRlclN0eWxlIjp7IiRpZCI6IjI0NjQiLCJMaW5lQ29sb3IiOnsiJGlkIjoiMjQ2NSIsIiR0eXBlIjoiTkxSRS5Db21tb24uRG9tLlNvbGlkQ29sb3JCcnVzaCwgTkxSRS5Db21tb24iLCJDb2xvciI6eyIkaWQiOiIyNDY2IiwiQSI6MjU1LCJSIjoyMzQsIkciOjIyLCJCIjozMH19LCJMaW5lV2VpZ2h0IjowLjAsIkxpbmVUeXBlIjowLCJQYXJlbnRTdHlsZSI6bnVsbH0sIlBhcmVudFN0eWxlIjpudWxsfSwiSXNBYm92ZVRpbWViYW5kIjpmYWxzZSwiU3BhY2luZyI6MywiRGVmYXVsdFN3aW1sYW5lVGFza1N0eWxlIjp7IiRpZCI6IjI0NjciLCIkdHlwZSI6Ik5MUkUuQ29tbW9uLkRvbS5TdHlsZXMuRXhwbGljaXRTZXRhYmxlVGFza1N0eWxlLCBOTFJFLkNvbW1vbiIsIlNoYXBlIjoxLCJTaGFwZVRoaWNrbmVzcyI6MCwiRHVyYXRpb25Gb3JtYXQiOjAsIkluY2x1ZGVOb25Xb3JraW5nRGF5c0luRHVyYXRpb24iOmZhbHNlLCJQZXJjZW50YWdlQ29tcGxldGVTdHlsZSI6eyIkaWQiOiIyNDY4IiwiRm9udFNldHRpbmdzIjp7IiRpZCI6IjI0NjkiLCJGb250U2l6ZSI6MTAsIkZvbnROYW1lIjoiQ2FsaWJyaSIsIklzQm9sZCI6ZmFsc2UsIklzSXRhbGljIjpmYWxzZSwiSXNVbmRlcmxpbmVkIjpmYWxzZSwiUGFyZW50U3R5bGUiOm51bGx9LCJBdXRvU2l6ZSI6MCwiRm9yZWdyb3VuZCI6eyIkaWQiOiIyNDcwIiwiQ29sb3IiOnsiJGlkIjoiMjQ3M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NDcyIiwiVG9wIjowLjAsIkxlZnQiOjAuMCwiUmlnaHQiOjAuMCwiQm90dG9tIjowLjB9LCJQYWRkaW5nIjp7IiRpZCI6IjI0NzMiLCJUb3AiOjAuMCwiTGVmdCI6MC4wLCJSaWdodCI6MC4wLCJCb3R0b20iOjAuMH0sIkJhY2tncm91bmQiOnsiJGlkIjoiMjQ3NCIsIkNvbG9yIjp7IiRpZCI6IjI0NzUiLCJBIjo4OSwiUiI6MCwiRyI6MCwiQiI6MH19LCJJc1Zpc2libGUiOnRydWUsIldpZHRoIjowLjAsIkhlaWdodCI6MC4wLCJCb3JkZXJTdHlsZSI6eyIkaWQiOiIyNDc2IiwiTGluZUNvbG9yIjpudWxsLCJMaW5lV2VpZ2h0IjowLjAsIkxpbmVUeXBlIjowLCJQYXJlbnRTdHlsZSI6bnVsbH0sIlBhcmVudFN0eWxlIjpudWxsfSwiRHVyYXRpb25TdHlsZSI6eyIkaWQiOiIyNDc3IiwiRm9udFNldHRpbmdzIjp7IiRpZCI6IjI0NzgiLCJGb250U2l6ZSI6MTAsIkZvbnROYW1lIjoiQ2FsaWJyaSIsIklzQm9sZCI6ZmFsc2UsIklzSXRhbGljIjpmYWxzZSwiSXNVbmRlcmxpbmVkIjpmYWxzZSwiUGFyZW50U3R5bGUiOm51bGx9LCJBdXRvU2l6ZSI6MCwiRm9yZWdyb3VuZCI6eyIkaWQiOiIyNDc5IiwiQ29sb3IiOnsiJGlkIjoiMjQ4M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0ODEiLCJUb3AiOjAuMCwiTGVmdCI6MC4wLCJSaWdodCI6MC4wLCJCb3R0b20iOjAuMH0sIlBhZGRpbmciOnsiJGlkIjoiMjQ4MiIsIlRvcCI6MC4wLCJMZWZ0IjowLjAsIlJpZ2h0IjowLjAsIkJvdHRvbSI6MC4wfSwiQmFja2dyb3VuZCI6eyIkaWQiOiIyNDgzIiwiQ29sb3IiOnsiJGlkIjoiMjQ4NCIsIkEiOjI1NSwiUiI6MjM3LCJHIjoxMjUsIkIiOjQ5fX0sIklzVmlzaWJsZSI6dHJ1ZSwiV2lkdGgiOjAuMCwiSGVpZ2h0IjowLjAsIkJvcmRlclN0eWxlIjp7IiRpZCI6IjI0ODUiLCJMaW5lQ29sb3IiOm51bGwsIkxpbmVXZWlnaHQiOjAuMCwiTGluZVR5cGUiOjAsIlBhcmVudFN0eWxlIjpudWxsfSwiUGFyZW50U3R5bGUiOm51bGx9LCJIb3Jpem9udGFsQ29ubmVjdG9yU3R5bGUiOnsiJGlkIjoiMjQ4NiIsIkxpbmVDb2xvciI6eyIkaWQiOiIyNDg3IiwiJHR5cGUiOiJOTFJFLkNvbW1vbi5Eb20uU29saWRDb2xvckJydXNoLCBOTFJFLkNvbW1vbiIsIkNvbG9yIjp7IiRpZCI6IjI0ODgiLCJBIjoyNTUsIlIiOjAsIkciOjAsIkIiOjB9fSwiTGluZVdlaWdodCI6MC4wLCJMaW5lVHlwZSI6MCwiUGFyZW50U3R5bGUiOm51bGx9LCJWZXJ0aWNhbENvbm5lY3RvclN0eWxlIjp7IiRpZCI6IjI0ODkiLCJMaW5lQ29sb3IiOnsiJGlkIjoiMjQ5MCIsIiR0eXBlIjoiTkxSRS5Db21tb24uRG9tLlNvbGlkQ29sb3JCcnVzaCwgTkxSRS5Db21tb24iLCJDb2xvciI6eyIkaWQiOiIyNDk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Q5MiIsIlNoYXBlU3R5bGUiOnsiJGlkIjoiMjQ5MyIsIk1hcmdpbiI6eyIkaWQiOiIyNDk0IiwiVG9wIjowLjAsIkxlZnQiOjAuMCwiUmlnaHQiOjAuMCwiQm90dG9tIjowLjB9LCJQYWRkaW5nIjp7IiRpZCI6IjI0OTUiLCJUb3AiOjAuMCwiTGVmdCI6MC4wLCJSaWdodCI6MC4wLCJCb3R0b20iOjAuMH0sIkJhY2tncm91bmQiOnsiJGlkIjoiMjQ5NiIsIkNvbG9yIjp7IiRpZCI6IjI0OTciLCJBIjoxNTMsIlIiOjAsIkciOjAsIkIiOjB9fSwiSXNWaXNpYmxlIjp0cnVlLCJXaWR0aCI6MC4wLCJIZWlnaHQiOjAuMCwiQm9yZGVyU3R5bGUiOnsiJGlkIjoiMjQ5OCIsIkxpbmVDb2xvciI6bnVsbCwiTGluZVdlaWdodCI6MC4wLCJMaW5lVHlwZSI6MCwiUGFyZW50U3R5bGUiOm51bGx9LCJQYXJlbnRTdHlsZSI6bnVsbH0sIk1hcmdpbiI6eyIkaWQiOiIyNDk5IiwiVG9wIjowLjAsIkxlZnQiOjAuMCwiUmlnaHQiOjAuMCwiQm90dG9tIjowLjB9LCJQYWRkaW5nIjp7IiRpZCI6IjI1MDAiLCJUb3AiOjAuMCwiTGVmdCI6MC4wLCJSaWdodCI6MC4wLCJCb3R0b20iOjAuMH0sIkJhY2tncm91bmQiOm51bGwsIklzVmlzaWJsZSI6dHJ1ZSwiV2lkdGgiOjAuMCwiSGVpZ2h0IjowLjAsIkJvcmRlclN0eWxlIjpudWxsLCJQYXJlbnRTdHlsZSI6bnVsbH0sIlNoYXBlU3R5bGUiOnsiJGlkIjoiMjUwMSIsIk1hcmdpbiI6eyIkaWQiOiIyNTAyIiwiVG9wIjowLjAsIkxlZnQiOjQuMCwiUmlnaHQiOjQuMCwiQm90dG9tIjowLjB9LCJQYWRkaW5nIjp7IiRpZCI6IjI1MDMiLCJUb3AiOjAuMCwiTGVmdCI6MC4wLCJSaWdodCI6MC4wLCJCb3R0b20iOjAuMH0sIkJhY2tncm91bmQiOnsiJGlkIjoiMjUwNCIsIkNvbG9yIjp7IiRpZCI6IjI1MDUiLCJBIjoyNTUsIlIiOjIzMywiRyI6MTEzLCJCIjo1MH19LCJJc1Zpc2libGUiOnRydWUsIldpZHRoIjowLjAsIkhlaWdodCI6MTAuMCwiQm9yZGVyU3R5bGUiOnsiJGlkIjoiMjUwNiIsIkxpbmVDb2xvciI6eyIkaWQiOiIyNTA3IiwiJHR5cGUiOiJOTFJFLkNvbW1vbi5Eb20uU29saWRDb2xvckJydXNoLCBOTFJFLkNvbW1vbiIsIkNvbG9yIjp7IiRpZCI6IjI1MDgiLCJBIjoyNTUsIlIiOjIzNCwiRyI6MjIsIkIiOjMwfX0sIkxpbmVXZWlnaHQiOjAuMCwiTGluZVR5cGUiOjAsIlBhcmVudFN0eWxlIjpudWxsfSwiUGFyZW50U3R5bGUiOm51bGx9LCJUaXRsZVN0eWxlIjp7IiRpZCI6IjI1MDkiLCJGb250U2V0dGluZ3MiOnsiJGlkIjoiMjUxMCIsIkZvbnRTaXplIjoxMSwiRm9udE5hbWUiOiJDYWxpYnJpIiwiSXNCb2xkIjpmYWxzZSwiSXNJdGFsaWMiOmZhbHNlLCJJc1VuZGVybGluZWQiOmZhbHNlLCJQYXJlbnRTdHlsZSI6bnVsbH0sIkF1dG9TaXplIjowLCJGb3JlZ3JvdW5kIjp7IiRpZCI6IjI1MTEiLCJDb2xvciI6eyIkaWQiOiIyNTE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1MTMiLCJUb3AiOjAuMCwiTGVmdCI6MC4wLCJSaWdodCI6MC4wLCJCb3R0b20iOjAuMH0sIlBhZGRpbmciOnsiJGlkIjoiMjUxNCIsIlRvcCI6MC4wLCJMZWZ0IjowLjAsIlJpZ2h0IjowLjAsIkJvdHRvbSI6MC4wfSwiQmFja2dyb3VuZCI6eyIkaWQiOiIyNTE1IiwiQ29sb3IiOnsiJGlkIjoiMjUxNiIsIkEiOjI1NSwiUiI6MCwiRyI6MCwiQiI6MH19LCJJc1Zpc2libGUiOnRydWUsIldpZHRoIjowLjAsIkhlaWdodCI6MC4wLCJCb3JkZXJTdHlsZSI6eyIkaWQiOiIyNTE3IiwiTGluZUNvbG9yIjpudWxsLCJMaW5lV2VpZ2h0IjowLjAsIkxpbmVUeXBlIjowLCJQYXJlbnRTdHlsZSI6bnVsbH0sIlBhcmVudFN0eWxlIjpudWxsfSwiRGF0ZVN0eWxlIjp7IiRpZCI6IjI1MTgiLCJGb250U2V0dGluZ3MiOnsiJGlkIjoiMjUxOSIsIkZvbnRTaXplIjoxMCwiRm9udE5hbWUiOiJDYWxpYnJpIiwiSXNCb2xkIjpmYWxzZSwiSXNJdGFsaWMiOmZhbHNlLCJJc1VuZGVybGluZWQiOmZhbHNlLCJQYXJlbnRTdHlsZSI6bnVsbH0sIkF1dG9TaXplIjowLCJGb3JlZ3JvdW5kIjp7IiRpZCI6IjI1MjAiLCJDb2xvciI6eyIkaWQiOiIyNTIx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1MjIiLCJUb3AiOjAuMCwiTGVmdCI6MC4wLCJSaWdodCI6MC4wLCJCb3R0b20iOjAuMH0sIlBhZGRpbmciOnsiJGlkIjoiMjUyMyIsIlRvcCI6MC4wLCJMZWZ0IjowLjAsIlJpZ2h0IjowLjAsIkJvdHRvbSI6MC4wfSwiQmFja2dyb3VuZCI6eyIkaWQiOiIyNTI0IiwiQ29sb3IiOnsiJGlkIjoiMjUyNSIsIkEiOjI1NSwiUiI6MTQsIkciOjQwLCJCIjo2NX19LCJJc1Zpc2libGUiOnRydWUsIldpZHRoIjowLjAsIkhlaWdodCI6MC4wLCJCb3JkZXJTdHlsZSI6eyIkaWQiOiIyNTI2IiwiTGluZUNvbG9yIjpudWxsLCJMaW5lV2VpZ2h0IjowLjAsIkxpbmVUeXBlIjowLCJQYXJlbnRTdHlsZSI6bnVsbH0sIlBhcmVudFN0eWxlIjpudWxsfSwiRGF0ZUZvcm1hdCI6eyIkaWQiOiIyNT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MjgiLCJGb3JtYXQiOjAsIklzVmlzaWJsZSI6ZmFsc2UsIkxhc3RLbm93blZpc2liaWxpdHlTdGF0ZSI6ZmFsc2V9LCJJc1Zpc2libGUiOnRydWUsIlZhcmlhbmNlU3R5bGUiOnsiJGlkIjoiMjUyOSIsIlRleHRTdHlsZSI6eyIkaWQiOiIyNTMwIiwiRm9udFNldHRpbmdzIjp7IiRpZCI6IjI1MzEiLCJGb250U2l6ZSI6MTEsIkZvbnROYW1lIjoiQ2FsaWJyaSIsIklzQm9sZCI6ZmFsc2UsIklzSXRhbGljIjpmYWxzZSwiSXNVbmRlcmxpbmVkIjpmYWxzZSwiUGFyZW50U3R5bGUiOm51bGx9LCJBdXRvU2l6ZSI6MCwiRm9yZWdyb3VuZCI6eyIkaWQiOiIyNTMyIiwiQ29sb3IiOnsiJGlkIjoiMjUz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M0IiwiVG9wIjowLjAsIkxlZnQiOjAuMCwiUmlnaHQiOjAuMCwiQm90dG9tIjowLjB9LCJQYWRkaW5nIjp7IiRpZCI6IjI1MzUiLCJUb3AiOjAuMCwiTGVmdCI6MC4wLCJSaWdodCI6MC4wLCJCb3R0b20iOjAuMH0sIkJhY2tncm91bmQiOnsiJGlkIjoiMjUzNiIsIkNvbG9yIjp7IiRpZCI6IjI1MzciLCJBIjowLCJSIjowLCJHIjowLCJCIjowfX0sIklzVmlzaWJsZSI6dHJ1ZSwiV2lkdGgiOjAuMCwiSGVpZ2h0IjowLjAsIkJvcmRlclN0eWxlIjp7IiRpZCI6IjI1MzgiLCJMaW5lQ29sb3IiOm51bGwsIkxpbmVXZWlnaHQiOjAuMCwiTGluZVR5cGUiOjAsIlBhcmVudFN0eWxlIjpudWxsfSwiUGFyZW50U3R5bGUiOm51bGx9LCJQYXJlbnRTdHlsZSI6bnVsbH0sIlBhcmVudFN0eWxlIjpudWxsLCJfZXhwbGljaXRseVNldCI6eyIkaWQiOiIyNTM5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U0MCIsIlNoYXBlIjoxLCJDb25uZWN0b3JNYXJnaW4iOnsiJGlkIjoiMjU0MSIsIlRvcCI6MC4wLCJMZWZ0IjoyLjAsIlJpZ2h0IjoyLjAsIkJvdHRvbSI6MC4wfSwiQ29ubmVjdG9yU3R5bGUiOnsiJGlkIjoiMjU0MiIsIkxpbmVDb2xvciI6eyIkaWQiOiIyNTQzIiwiJHR5cGUiOiJOTFJFLkNvbW1vbi5Eb20uU29saWRDb2xvckJydXNoLCBOTFJFLkNvbW1vbiIsIkNvbG9yIjp7IiRpZCI6IjI1NDQiLCJBIjoxMjcsIlIiOjEyOCwiRyI6NTMsIkIiOjE0fX0sIkxpbmVXZWlnaHQiOjEuMCwiTGluZVR5cGUiOjAsIlBhcmVudFN0eWxlIjpudWxsfSwiSXNCZWxvd1RpbWViYW5kIjpmYWxzZSwiUG9zaXRpb25PblRhc2siOjEsIkhpZGVEYXRlIjpmYWxzZSwiU2hhcGVTaXplIjowLCJTcGFjaW5nIjowLjAsIlBhZGRpbmciOnsiJGlkIjoiMjU0NSIsIlRvcCI6NS4wLCJMZWZ0IjozLjAsIlJpZ2h0IjowLjAsIkJvdHRvbSI6Mi4wfSwiU2hhcGVTdHlsZSI6eyIkaWQiOiIyNTQ2IiwiTWFyZ2luIjp7IiRpZCI6IjI1NDciLCJUb3AiOjAuMCwiTGVmdCI6MC4wLCJSaWdodCI6MC4wLCJCb3R0b20iOjAuMH0sIlBhZGRpbmciOnsiJGlkIjoiMjU0OCIsIlRvcCI6MC4wLCJMZWZ0IjowLjAsIlJpZ2h0IjowLjAsIkJvdHRvbSI6MC4wfSwiQmFja2dyb3VuZCI6eyIkaWQiOiIyNTQ5IiwiQ29sb3IiOnsiJGlkIjoiMjU1MCIsIkEiOjI1NSwiUiI6MTI4LCJHIjo1MywiQiI6MTR9fSwiSXNWaXNpYmxlIjp0cnVlLCJXaWR0aCI6MTIuMCwiSGVpZ2h0IjoxNC4wLCJCb3JkZXJTdHlsZSI6eyIkaWQiOiIyNTUxIiwiTGluZUNvbG9yIjp7IiRpZCI6IjI1NTIiLCIkdHlwZSI6Ik5MUkUuQ29tbW9uLkRvbS5Tb2xpZENvbG9yQnJ1c2gsIE5MUkUuQ29tbW9uIiwiQ29sb3IiOnsiJGlkIjoiMjU1MyIsIkEiOjI1NSwiUiI6MjU1LCJHIjoyNTUsIkIiOjI1NX19LCJMaW5lV2VpZ2h0IjowLjAsIkxpbmVUeXBlIjowLCJQYXJlbnRTdHlsZSI6bnVsbH0sIlBhcmVudFN0eWxlIjpudWxsfSwiVGl0bGVTdHlsZSI6eyIkaWQiOiIyNTU0IiwiRm9udFNldHRpbmdzIjp7IiRpZCI6IjI1NTUiLCJGb250U2l6ZSI6MTEsIkZvbnROYW1lIjoiQ2FsaWJyaSIsIklzQm9sZCI6ZmFsc2UsIklzSXRhbGljIjpmYWxzZSwiSXNVbmRlcmxpbmVkIjpmYWxzZSwiUGFyZW50U3R5bGUiOm51bGx9LCJBdXRvU2l6ZSI6MCwiRm9yZWdyb3VuZCI6eyIkaWQiOiIyNTU2IiwiQ29sb3IiOnsiJGlkIjoiMjU1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NTU4IiwiVG9wIjowLjAsIkxlZnQiOjAuMCwiUmlnaHQiOjAuMCwiQm90dG9tIjowLjB9LCJQYWRkaW5nIjp7IiRpZCI6IjI1NTkiLCJUb3AiOjAuMCwiTGVmdCI6MC4wLCJSaWdodCI6MC4wLCJCb3R0b20iOjAuMH0sIkJhY2tncm91bmQiOnsiJGlkIjoiMjU2MCIsIkNvbG9yIjp7IiRpZCI6IjI1NjEiLCJBIjoyNTUsIlIiOjAsIkciOjAsIkIiOjB9fSwiSXNWaXNpYmxlIjp0cnVlLCJXaWR0aCI6MC4wLCJIZWlnaHQiOjAuMCwiQm9yZGVyU3R5bGUiOnsiJGlkIjoiMjU2MiIsIkxpbmVDb2xvciI6bnVsbCwiTGluZVdlaWdodCI6MC4wLCJMaW5lVHlwZSI6MCwiUGFyZW50U3R5bGUiOm51bGx9LCJQYXJlbnRTdHlsZSI6bnVsbH0sIkRhdGVTdHlsZSI6eyIkaWQiOiIyNTYzIiwiRm9udFNldHRpbmdzIjp7IiRpZCI6IjI1NjQiLCJGb250U2l6ZSI6MTAsIkZvbnROYW1lIjoiQ2FsaWJyaSIsIklzQm9sZCI6ZmFsc2UsIklzSXRhbGljIjpmYWxzZSwiSXNVbmRlcmxpbmVkIjpmYWxzZSwiUGFyZW50U3R5bGUiOm51bGx9LCJBdXRvU2l6ZSI6MCwiRm9yZWdyb3VuZCI6eyIkaWQiOiIyNTY1IiwiQ29sb3IiOnsiJGlkIjoiMjU2Ni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yNTY3IiwiVG9wIjowLjAsIkxlZnQiOjAuMCwiUmlnaHQiOjAuMCwiQm90dG9tIjowLjB9LCJQYWRkaW5nIjp7IiRpZCI6IjI1NjgiLCJUb3AiOjAuMCwiTGVmdCI6MC4wLCJSaWdodCI6MC4wLCJCb3R0b20iOjAuMH0sIkJhY2tncm91bmQiOnsiJGlkIjoiMjU2OSIsIkNvbG9yIjp7IiRpZCI6IjI1NzAiLCJBIjoyNTUsIlIiOjE0LCJHIjo0MCwiQiI6NjV9fSwiSXNWaXNpYmxlIjp0cnVlLCJXaWR0aCI6MC4wLCJIZWlnaHQiOjAuMCwiQm9yZGVyU3R5bGUiOnsiJGlkIjoiMjU3MSIsIkxpbmVDb2xvciI6bnVsbCwiTGluZVdlaWdodCI6MC4wLCJMaW5lVHlwZSI6MCwiUGFyZW50U3R5bGUiOm51bGx9LCJQYXJlbnRTdHlsZSI6bnVsbH0sIkRhdGVGb3JtYXQiOnsiJGlkIjoiMjU3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czIiwiRm9ybWF0IjowLCJJc1Zpc2libGUiOmZhbHNlLCJMYXN0S25vd25WaXNpYmlsaXR5U3RhdGUiOmZhbHNlfSwiSXNWaXNpYmxlIjpmYWxzZSwiVmFyaWFuY2VTdHlsZSI6eyIkaWQiOiIyNTc0IiwiVGV4dFN0eWxlIjp7IiRpZCI6IjI1NzUiLCJGb250U2V0dGluZ3MiOnsiJGlkIjoiMjU3NiIsIkZvbnRTaXplIjoxMSwiRm9udE5hbWUiOiJDYWxpYnJpIiwiSXNCb2xkIjpmYWxzZSwiSXNJdGFsaWMiOmZhbHNlLCJJc1VuZGVybGluZWQiOmZhbHNlLCJQYXJlbnRTdHlsZSI6bnVsbH0sIkF1dG9TaXplIjowLCJGb3JlZ3JvdW5kIjp7IiRpZCI6IjI1NzciLCJDb2xvciI6eyIkaWQiOiIyNT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1NzkiLCJUb3AiOjAuMCwiTGVmdCI6MC4wLCJSaWdodCI6MC4wLCJCb3R0b20iOjAuMH0sIlBhZGRpbmciOnsiJGlkIjoiMjU4MCIsIlRvcCI6MC4wLCJMZWZ0IjowLjAsIlJpZ2h0IjowLjAsIkJvdHRvbSI6MC4wfSwiQmFja2dyb3VuZCI6eyIkaWQiOiIyNTgxIiwiQ29sb3IiOnsiJGlkIjoiMjU4MiIsIkEiOjAsIlIiOjAsIkciOjAsIkIiOjB9fSwiSXNWaXNpYmxlIjpmYWxzZSwiV2lkdGgiOjAuMCwiSGVpZ2h0IjowLjAsIkJvcmRlclN0eWxlIjp7IiRpZCI6IjI1ODMiLCJMaW5lQ29sb3IiOm51bGwsIkxpbmVXZWlnaHQiOjAuMCwiTGluZVR5cGUiOjAsIlBhcmVudFN0eWxlIjpudWxsfSwiUGFyZW50U3R5bGUiOm51bGx9LCJQYXJlbnRTdHlsZSI6bnVsbH0sIlBhcmVudFN0eWxlIjpudWxsfSwiRGVmYXVsdFN3aW1sYW5lTWlsZXN0b25lU3R5bGUiOnsiJGlkIjoiMjU4NCIsIlRpdGxlUG9zaXRpb24iOiJMZWZ0IiwiRGF0ZVBvc2l0aW9uIjoiUmlnaHQiLCJWYXJpYW5jZVBvc2l0aW9uIjoiUmlnaHQiLCJTaGFwZVR5cGUiOjEsIlNoYXBlU2l6ZSI6MCwiU3BhY2luZyI6NSwiU2hhcGVTdHlsZSI6eyIkaWQiOiIyNTg1IiwiTWFyZ2luIjp7IiRpZCI6IjI1ODYiLCJUb3AiOjAuMCwiTGVmdCI6MC4wLCJSaWdodCI6MC4wLCJCb3R0b20iOjAuMH0sIlBhZGRpbmciOnsiJGlkIjoiMjU4NyIsIlRvcCI6MC4wLCJMZWZ0IjowLjAsIlJpZ2h0IjowLjAsIkJvdHRvbSI6MC4wfSwiQmFja2dyb3VuZCI6eyIkaWQiOiIyNTg4IiwiQ29sb3IiOnsiJGlkIjoiMjU4OSIsIkEiOjI1NSwiUiI6MjMzLCJHIjoxMTMsIkIiOjUwfX0sIklzVmlzaWJsZSI6dHJ1ZSwiV2lkdGgiOjEyLjAsIkhlaWdodCI6MTQuMCwiQm9yZGVyU3R5bGUiOnsiJGlkIjoiMjU5MCIsIkxpbmVDb2xvciI6eyIkaWQiOiIyNTkxIiwiJHR5cGUiOiJOTFJFLkNvbW1vbi5Eb20uU29saWRDb2xvckJydXNoLCBOTFJFLkNvbW1vbiIsIkNvbG9yIjp7IiRpZCI6IjI1OTIiLCJBIjoyNTUsIlIiOjIzNCwiRyI6MjIsIkIiOjMwfX0sIkxpbmVXZWlnaHQiOjAuMCwiTGluZVR5cGUiOjAsIlBhcmVudFN0eWxlIjpudWxsfSwiUGFyZW50U3R5bGUiOm51bGx9LCJUaXRsZVN0eWxlIjp7IiRpZCI6IjI1OTMiLCJGb250U2V0dGluZ3MiOnsiJGlkIjoiMjU5NCIsIkZvbnRTaXplIjoxMSwiRm9udE5hbWUiOiJDYWxpYnJpIiwiSXNCb2xkIjpmYWxzZSwiSXNJdGFsaWMiOmZhbHNlLCJJc1VuZGVybGluZWQiOmZhbHNlLCJQYXJlbnRTdHlsZSI6bnVsbH0sIkF1dG9TaXplIjowLCJGb3JlZ3JvdW5kIjp7IiRpZCI6IjI1OTUiLCJDb2xvciI6eyIkaWQiOiIyNTk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1OTciLCJUb3AiOjAuMCwiTGVmdCI6MC4wLCJSaWdodCI6MC4wLCJCb3R0b20iOjAuMH0sIlBhZGRpbmciOnsiJGlkIjoiMjU5OCIsIlRvcCI6MC4wLCJMZWZ0IjowLjAsIlJpZ2h0IjowLjAsIkJvdHRvbSI6MC4wfSwiQmFja2dyb3VuZCI6eyIkaWQiOiIyNTk5IiwiQ29sb3IiOnsiJGlkIjoiMjYwMCIsIkEiOjI1NSwiUiI6MCwiRyI6MCwiQiI6MH19LCJJc1Zpc2libGUiOnRydWUsIldpZHRoIjowLjAsIkhlaWdodCI6MC4wLCJCb3JkZXJTdHlsZSI6eyIkaWQiOiIyNjAxIiwiTGluZUNvbG9yIjpudWxsLCJMaW5lV2VpZ2h0IjowLjAsIkxpbmVUeXBlIjowLCJQYXJlbnRTdHlsZSI6bnVsbH0sIlBhcmVudFN0eWxlIjpudWxsfSwiRGF0ZVN0eWxlIjp7IiRpZCI6IjI2MDIiLCJGb250U2V0dGluZ3MiOnsiJGlkIjoiMjYwMyIsIkZvbnRTaXplIjoxMCwiRm9udE5hbWUiOiJDYWxpYnJpIiwiSXNCb2xkIjpmYWxzZSwiSXNJdGFsaWMiOmZhbHNlLCJJc1VuZGVybGluZWQiOmZhbHNlLCJQYXJlbnRTdHlsZSI6bnVsbH0sIkF1dG9TaXplIjowLCJGb3JlZ3JvdW5kIjp7IiRpZCI6IjI2MDQiLCJDb2xvciI6eyIkaWQiOiIyNjA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2MDYiLCJUb3AiOjAuMCwiTGVmdCI6MC4wLCJSaWdodCI6MC4wLCJCb3R0b20iOjAuMH0sIlBhZGRpbmciOnsiJGlkIjoiMjYwNyIsIlRvcCI6MC4wLCJMZWZ0IjowLjAsIlJpZ2h0IjowLjAsIkJvdHRvbSI6MC4wfSwiQmFja2dyb3VuZCI6eyIkaWQiOiIyNjA4IiwiQ29sb3IiOnsiJGlkIjoiMjYwOSIsIkEiOjI1NSwiUiI6MTQsIkciOjQwLCJCIjo2NX19LCJJc1Zpc2libGUiOnRydWUsIldpZHRoIjowLjAsIkhlaWdodCI6MC4wLCJCb3JkZXJTdHlsZSI6eyIkaWQiOiIyNjEwIiwiTGluZUNvbG9yIjpudWxsLCJMaW5lV2VpZ2h0IjowLjAsIkxpbmVUeXBlIjowLCJQYXJlbnRTdHlsZSI6bnVsbH0sIlBhcmVudFN0eWxlIjpudWxsfSwiRGF0ZUZvcm1hdCI6eyIkaWQiOiIyNj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MTIiLCJGb3JtYXQiOjAsIklzVmlzaWJsZSI6ZmFsc2UsIkxhc3RLbm93blZpc2liaWxpdHlTdGF0ZSI6ZmFsc2V9LCJJc1Zpc2libGUiOnRydWUsIlZhcmlhbmNlU3R5bGUiOnsiJGlkIjoiMjYxMyIsIlRleHRTdHlsZSI6eyIkaWQiOiIyNjE0IiwiRm9udFNldHRpbmdzIjp7IiRpZCI6IjI2MTUiLCJGb250U2l6ZSI6MTEsIkZvbnROYW1lIjoiQ2FsaWJyaSIsIklzQm9sZCI6ZmFsc2UsIklzSXRhbGljIjpmYWxzZSwiSXNVbmRlcmxpbmVkIjpmYWxzZSwiUGFyZW50U3R5bGUiOm51bGx9LCJBdXRvU2l6ZSI6MCwiRm9yZWdyb3VuZCI6eyIkaWQiOiIyNjE2IiwiQ29sb3IiOnsiJGlkIjoiMjYx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E4IiwiVG9wIjowLjAsIkxlZnQiOjAuMCwiUmlnaHQiOjAuMCwiQm90dG9tIjowLjB9LCJQYWRkaW5nIjp7IiRpZCI6IjI2MTkiLCJUb3AiOjAuMCwiTGVmdCI6MC4wLCJSaWdodCI6MC4wLCJCb3R0b20iOjAuMH0sIkJhY2tncm91bmQiOnsiJGlkIjoiMjYyMCIsIkNvbG9yIjp7IiRpZCI6IjI2MjEiLCJBIjowLCJSIjowLCJHIjowLCJCIjowfX0sIklzVmlzaWJsZSI6dHJ1ZSwiV2lkdGgiOjAuMCwiSGVpZ2h0IjowLjAsIkJvcmRlclN0eWxlIjp7IiRpZCI6IjI2MjIiLCJMaW5lQ29sb3IiOm51bGwsIkxpbmVXZWlnaHQiOjAuMCwiTGluZVR5cGUiOjAsIlBhcmVudFN0eWxlIjpudWxsfSwiUGFyZW50U3R5bGUiOm51bGx9LCJQYXJlbnRTdHlsZSI6bnVsbH0sIlBhcmVudFN0eWxlIjpudWxsfSwiRGVmYXVsdFN3aW1sYW5lQWN0aXZpdHlTdHlsZSI6eyIkaWQiOiIyNjIzIiwiSGVhZGVyU3R5bGUiOnsiJGlkIjoiMjYyNCIsIlRleHRTdHlsZSI6eyIkaWQiOiIyNjI1IiwiRm9udFNldHRpbmdzIjp7IiRpZCI6IjI2MjYiLCJGb250U2l6ZSI6MTEsIkZvbnROYW1lIjoiQ2FsaWJyaSIsIklzQm9sZCI6ZmFsc2UsIklzSXRhbGljIjpmYWxzZSwiSXNVbmRlcmxpbmVkIjpmYWxzZSwiUGFyZW50U3R5bGUiOm51bGx9LCJBdXRvU2l6ZSI6MiwiRm9yZWdyb3VuZCI6eyIkaWQiOiIyNjI3IiwiQ29sb3IiOnsiJGlkIjoiMjYy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2MjkiLCJUb3AiOjAuMCwiTGVmdCI6MC4wLCJSaWdodCI6MC4wLCJCb3R0b20iOjAuMH0sIlBhZGRpbmciOnsiJGlkIjoiMjYzMCIsIlRvcCI6MC4wLCJMZWZ0IjowLjAsIlJpZ2h0IjowLjAsIkJvdHRvbSI6MC4wfSwiQmFja2dyb3VuZCI6eyIkaWQiOiIyNjMxIiwiQ29sb3IiOnsiJGlkIjoiMjYzMiIsIkEiOjI1NSwiUiI6MCwiRyI6MCwiQiI6MH19LCJJc1Zpc2libGUiOnRydWUsIldpZHRoIjowLjAsIkhlaWdodCI6MC4wLCJCb3JkZXJTdHlsZSI6bnVsbCwiUGFyZW50U3R5bGUiOm51bGx9LCJSZWN0YW5nbGVTdHlsZSI6eyIkaWQiOiIyNjMzIiwiTWFyZ2luIjp7IiRpZCI6IjI2MzQiLCJUb3AiOjAuMCwiTGVmdCI6MC4wLCJSaWdodCI6MC4wLCJCb3R0b20iOjAuMH0sIlBhZGRpbmciOnsiJGlkIjoiMjYzNSIsIlRvcCI6MC4wLCJMZWZ0IjowLjAsIlJpZ2h0IjowLjAsIkJvdHRvbSI6MC4wfSwiQmFja2dyb3VuZCI6eyIkaWQiOiIyNjM2IiwiQ29sb3IiOnsiJGlkIjoiMjYzNyIsIkEiOjYzLCJSIjoyMzMsIkciOjExMywiQiI6NTB9fSwiSXNWaXNpYmxlIjp0cnVlLCJXaWR0aCI6MC4wLCJIZWlnaHQiOjAuMCwiQm9yZGVyU3R5bGUiOnsiJGlkIjoiMjYzOCIsIkxpbmVDb2xvciI6eyIkaWQiOiIyNjM5IiwiJHR5cGUiOiJOTFJFLkNvbW1vbi5Eb20uU29saWRDb2xvckJydXNoLCBOTFJFLkNvbW1vbiIsIkNvbG9yIjp7IiRpZCI6IjI2NDAiLCJBIjoyNTUsIlIiOjI1NSwiRyI6MjU1LCJCIjoyNTV9fSwiTGluZVdlaWdodCI6MC4wLCJMaW5lVHlwZSI6MCwiUGFyZW50U3R5bGUiOm51bGx9LCJQYXJlbnRTdHlsZSI6bnVsbH0sIk1hcmdpbiI6eyIkaWQiOiIyNjQxIiwiVG9wIjowLjAsIkxlZnQiOjAuMCwiUmlnaHQiOjAuMCwiQm90dG9tIjowLjB9LCJQYWRkaW5nIjp7IiRpZCI6IjI2NDIiLCJUb3AiOjAuMCwiTGVmdCI6MC4wLCJSaWdodCI6MC4wLCJCb3R0b20iOjAuMH0sIkJhY2tncm91bmQiOm51bGwsIklzVmlzaWJsZSI6dHJ1ZSwiV2lkdGgiOjAuMCwiSGVpZ2h0IjowLjAsIkJvcmRlclN0eWxlIjpudWxsLCJQYXJlbnRTdHlsZSI6bnVsbH0sIkJhY2tncm91bmRTdHlsZSI6eyIkaWQiOiIyNjQzIiwiTWFyZ2luIjp7IiRpZCI6IjI2NDQiLCJUb3AiOjAuMCwiTGVmdCI6MC4wLCJSaWdodCI6MC4wLCJCb3R0b20iOjAuMH0sIlBhZGRpbmciOnsiJGlkIjoiMjY0NSIsIlRvcCI6MC4wLCJMZWZ0IjowLjAsIlJpZ2h0IjowLjAsIkJvdHRvbSI6MC4wfSwiQmFja2dyb3VuZCI6eyIkaWQiOiIyNjQ2IiwiQ29sb3IiOnsiJGlkIjoiMjY0NyIsIkEiOjUxLCJSIjoyMDAsIkciOjIwMCwiQiI6MjAwfX0sIklzVmlzaWJsZSI6dHJ1ZSwiV2lkdGgiOjAuMCwiSGVpZ2h0IjowLjAsIkJvcmRlclN0eWxlIjp7IiRpZCI6IjI2NDgiLCJMaW5lQ29sb3IiOnsiJGlkIjoiMjY0OSIsIiR0eXBlIjoiTkxSRS5Db21tb24uRG9tLlNvbGlkQ29sb3JCcnVzaCwgTkxSRS5Db21tb24iLCJDb2xvciI6eyIkaWQiOiIyNjUwIiwiQSI6MjU1LCJSIjoyMzQsIkciOjIyLCJCIjozMH19LCJMaW5lV2VpZ2h0IjowLjAsIkxpbmVUeXBlIjowLCJQYXJlbnRTdHlsZSI6bnVsbH0sIlBhcmVudFN0eWxlIjpudWxsfSwiTWFyZ2luIjp7IiRpZCI6IjI2NTEiLCJUb3AiOjAuMCwiTGVmdCI6MC4wLCJSaWdodCI6MC4wLCJCb3R0b20iOjAuMH0sIlBhZGRpbmciOnsiJGlkIjoiMjY1MiIsIlRvcCI6MC4wLCJMZWZ0IjowLjAsIlJpZ2h0IjowLjAsIkJvdHRvbSI6MC4wfSwiSXNWaXNpYmxlIjp0cnVlLCJXaWR0aCI6MC4wLCJIZWlnaHQiOjAuMCwiQm9yZGVyU3R5bGUiOnsiJGlkIjoiMjY1MyIsIkxpbmVDb2xvciI6bnVsbCwiTGluZVdlaWdodCI6MC4wLCJMaW5lVHlwZSI6MCwiUGFyZW50U3R5bGUiOm51bGx9LCJQYXJlbnRTdHlsZSI6bnVsbH0sIk1hcmdpbiI6eyIkaWQiOiIyNjU0IiwiVG9wIjowLjAsIkxlZnQiOjAuMCwiUmlnaHQiOjAuMCwiQm90dG9tIjowLjB9LCJQYWRkaW5nIjp7IiRpZCI6IjI2NTUiLCJUb3AiOjAuMCwiTGVmdCI6MC4wLCJSaWdodCI6MC4wLCJCb3R0b20iOjAuMH0sIklzVmlzaWJsZSI6ZmFsc2UsIldpZHRoIjowLjAsIkhlaWdodCI6MC4wLCJCb3JkZXJTdHlsZSI6eyIkaWQiOiIyNjU2IiwiTGluZUNvbG9yIjpudWxsLCJMaW5lV2VpZ2h0IjowLjAsIkxpbmVUeXBlIjowLCJQYXJlbnRTdHlsZSI6bnVsbH0sIlBhcmVudFN0eWxlIjpudWxsfX0seyIkaWQiOiIyNjU3IiwiX2FjdGl2aXRpZXMiOlt7IiRpZCI6IjI2NTgiLCJfcm93cyI6W3siJGlkIjoiMjY1OSIsIl90YXNrcyI6W3siJGlkIjoiMjY2MCIsIl9hdHRhY2hlZE1pbGVzdG9uZXMiOltdLCJUYXNrRGVmaW5pdGlvbiI6eyIkaWQiOiIyNjYxIiwiR3JvdXBOYW1lIjpudWxsLCJTdGFydERhdGUiOiIyMDI2LTAzLTAyVDAwOjAwOjAwWiIsIkVuZERhdGUiOiIyMDI3LTAxLTIyVDIzOjU5OjAwWiIsIlBlcmNlbnRhZ2VDb21wbGV0ZSI6bnVsbCwiU3R5bGUiOnsiJGlkIjoiMjY2MiIsIlNoYXBlIjo0LCJTaGFwZVRoaWNrbmVzcyI6MCwiRHVyYXRpb25Gb3JtYXQiOjAsIkluY2x1ZGVOb25Xb3JraW5nRGF5c0luRHVyYXRpb24iOmZhbHNlLCJQZXJjZW50YWdlQ29tcGxldGVTdHlsZSI6eyIkaWQiOiIyNjYzIiwiRm9udFNldHRpbmdzIjp7IiRpZCI6IjI2NjQiLCJGb250U2l6ZSI6MTAsIkZvbnROYW1lIjoiQ2FsaWJyaSIsIklzQm9sZCI6ZmFsc2UsIklzSXRhbGljIjpmYWxzZSwiSXNVbmRlcmxpbmVkIjpmYWxzZSwiUGFyZW50U3R5bGUiOm51bGx9LCJBdXRvU2l6ZSI6MCwiRm9yZWdyb3VuZCI6eyIkaWQiOiIyNjY1IiwiQ29sb3IiOnsiJGlkIjoiMjY2Ni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yNjY3IiwiVG9wIjowLjAsIkxlZnQiOjAuMCwiUmlnaHQiOjAuMCwiQm90dG9tIjowLjB9LCJQYWRkaW5nIjp7IiRpZCI6IjI2NjgiLCJUb3AiOjAuMCwiTGVmdCI6MC4wLCJSaWdodCI6MC4wLCJCb3R0b20iOjAuMH0sIkJhY2tncm91bmQiOnsiJGlkIjoiMjY2OSIsIkNvbG9yIjp7IiRpZCI6IjI2NzAiLCJBIjo4OSwiUiI6MCwiRyI6MCwiQiI6MH19LCJJc1Zpc2libGUiOnRydWUsIldpZHRoIjowLjAsIkhlaWdodCI6MC4wLCJCb3JkZXJTdHlsZSI6eyIkaWQiOiIyNjcxIiwiTGluZUNvbG9yIjpudWxsLCJMaW5lV2VpZ2h0IjowLjAsIkxpbmVUeXBlIjowLCJQYXJlbnRTdHlsZSI6bnVsbH0sIlBhcmVudFN0eWxlIjpudWxsfSwiRHVyYXRpb25TdHlsZSI6eyIkaWQiOiIyNjcyIiwiRm9udFNldHRpbmdzIjp7IiRpZCI6IjI2NzMiLCJGb250U2l6ZSI6MTAsIkZvbnROYW1lIjoiQ2FsaWJyaSIsIklzQm9sZCI6ZmFsc2UsIklzSXRhbGljIjpmYWxzZSwiSXNVbmRlcmxpbmVkIjpmYWxzZSwiUGFyZW50U3R5bGUiOm51bGx9LCJBdXRvU2l6ZSI6MCwiRm9yZWdyb3VuZCI6eyIkaWQiOiIyNjc0IiwiQ29sb3IiOnsiJGlkIjoiMjY3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2NzYiLCJUb3AiOjAuMCwiTGVmdCI6MC4wLCJSaWdodCI6MC4wLCJCb3R0b20iOjAuMH0sIlBhZGRpbmciOnsiJGlkIjoiMjY3NyIsIlRvcCI6MC4wLCJMZWZ0IjowLjAsIlJpZ2h0IjowLjAsIkJvdHRvbSI6MC4wfSwiQmFja2dyb3VuZCI6eyIkaWQiOiIyNjc4IiwiQ29sb3IiOnsiJGlkIjoiMjY3OSIsIkEiOjI1NSwiUiI6MjM3LCJHIjoxMjUsIkIiOjQ5fX0sIklzVmlzaWJsZSI6dHJ1ZSwiV2lkdGgiOjAuMCwiSGVpZ2h0IjowLjAsIkJvcmRlclN0eWxlIjp7IiRpZCI6IjI2ODAiLCJMaW5lQ29sb3IiOm51bGwsIkxpbmVXZWlnaHQiOjAuMCwiTGluZVR5cGUiOjAsIlBhcmVudFN0eWxlIjpudWxsfSwiUGFyZW50U3R5bGUiOm51bGx9LCJIb3Jpem9udGFsQ29ubmVjdG9yU3R5bGUiOnsiJGlkIjoiMjY4MSIsIkxpbmVDb2xvciI6eyIkaWQiOiIyNjgyIiwiJHR5cGUiOiJOTFJFLkNvbW1vbi5Eb20uU29saWRDb2xvckJydXNoLCBOTFJFLkNvbW1vbiIsIkNvbG9yIjp7IiRpZCI6IjI2ODMiLCJBIjoyNTUsIlIiOjAsIkciOjAsIkIiOjB9fSwiTGluZVdlaWdodCI6MC4wLCJMaW5lVHlwZSI6MCwiUGFyZW50U3R5bGUiOm51bGx9LCJWZXJ0aWNhbENvbm5lY3RvclN0eWxlIjp7IiRpZCI6IjI2ODQiLCJMaW5lQ29sb3IiOnsiJGlkIjoiMjY4NSIsIiR0eXBlIjoiTkxSRS5Db21tb24uRG9tLlNvbGlkQ29sb3JCcnVzaCwgTkxSRS5Db21tb24iLCJDb2xvciI6eyIkaWQiOiIyNjg2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jY4NyIsIlNoYXBlU3R5bGUiOnsiJGlkIjoiMjY4OCIsIk1hcmdpbiI6eyIkaWQiOiIyNjg5IiwiVG9wIjowLjAsIkxlZnQiOjAuMCwiUmlnaHQiOjAuMCwiQm90dG9tIjowLjB9LCJQYWRkaW5nIjp7IiRpZCI6IjI2OTAiLCJUb3AiOjAuMCwiTGVmdCI6MC4wLCJSaWdodCI6MC4wLCJCb3R0b20iOjAuMH0sIkJhY2tncm91bmQiOnsiJGlkIjoiMjY5MSIsIkNvbG9yIjp7IiRpZCI6IjI2OTIiLCJBIjoxNTMsIlIiOjAsIkciOjAsIkIiOjB9fSwiSXNWaXNpYmxlIjp0cnVlLCJXaWR0aCI6MC4wLCJIZWlnaHQiOjAuMCwiQm9yZGVyU3R5bGUiOm51bGwsIlBhcmVudFN0eWxlIjpudWxsfSwiTWFyZ2luIjp7IiRpZCI6IjI2OTMiLCJUb3AiOjAuMCwiTGVmdCI6MC4wLCJSaWdodCI6MC4wLCJCb3R0b20iOjAuMH0sIlBhZGRpbmciOnsiJGlkIjoiMjY5NCIsIlRvcCI6MC4wLCJMZWZ0IjowLjAsIlJpZ2h0IjowLjAsIkJvdHRvbSI6MC4wfSwiQmFja2dyb3VuZCI6bnVsbCwiSXNWaXNpYmxlIjp0cnVlLCJXaWR0aCI6MC4wLCJIZWlnaHQiOjAuMCwiQm9yZGVyU3R5bGUiOm51bGwsIlBhcmVudFN0eWxlIjpudWxsfSwiU2hhcGVTdHlsZSI6eyIkaWQiOiIyNjk1IiwiTWFyZ2luIjp7IiRpZCI6IjI2OTYiLCJUb3AiOjAuMCwiTGVmdCI6NC4wLCJSaWdodCI6NC4wLCJCb3R0b20iOjAuMH0sIlBhZGRpbmciOnsiJGlkIjoiMjY5NyIsIlRvcCI6MC4wLCJMZWZ0IjowLjAsIlJpZ2h0IjowLjAsIkJvdHRvbSI6MC4wfSwiQmFja2dyb3VuZCI6eyIkaWQiOiIyNjk4IiwiQ29sb3IiOnsiJGlkIjoiMjY5OSIsIkEiOjI1NSwiUiI6MjU0LCJHIjoxODYsIkIiOjEwfX0sIklzVmlzaWJsZSI6dHJ1ZSwiV2lkdGgiOjAuMCwiSGVpZ2h0IjoxMC4wLCJCb3JkZXJTdHlsZSI6eyIkaWQiOiIyNzAwIiwiTGluZUNvbG9yIjp7IiRpZCI6IjI3MDEiLCIkdHlwZSI6Ik5MUkUuQ29tbW9uLkRvbS5Tb2xpZENvbG9yQnJ1c2gsIE5MUkUuQ29tbW9uIiwiQ29sb3IiOnsiJGlkIjoiMjcwMiIsIkEiOjI1NSwiUiI6MjM0LCJHIjoyMiwiQiI6MzB9fSwiTGluZVdlaWdodCI6MC4wLCJMaW5lVHlwZSI6MCwiUGFyZW50U3R5bGUiOm51bGx9LCJQYXJlbnRTdHlsZSI6bnVsbH0sIlRpdGxlU3R5bGUiOnsiJGlkIjoiMjcwMyIsIkZvbnRTZXR0aW5ncyI6eyIkaWQiOiIyNzA0IiwiRm9udFNpemUiOjExLCJGb250TmFtZSI6IkNhbGlicmkiLCJJc0JvbGQiOmZhbHNlLCJJc0l0YWxpYyI6ZmFsc2UsIklzVW5kZXJsaW5lZCI6ZmFsc2UsIlBhcmVudFN0eWxlIjpudWxsfSwiQXV0b1NpemUiOjAsIkZvcmVncm91bmQiOnsiJGlkIjoiMjcwNSIsIkNvbG9yIjp7IiRpZCI6IjI3MDY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jcwNyIsIlRvcCI6MC4wLCJMZWZ0IjowLjAsIlJpZ2h0IjowLjAsIkJvdHRvbSI6MC4wfSwiUGFkZGluZyI6eyIkaWQiOiIyNzA4IiwiVG9wIjowLjAsIkxlZnQiOjAuMCwiUmlnaHQiOjAuMCwiQm90dG9tIjowLjB9LCJCYWNrZ3JvdW5kIjp7IiRpZCI6IjI3MDkiLCJDb2xvciI6eyIkaWQiOiIyNzEwIiwiQSI6MCwiUiI6MjU1LCJHIjoyNTUsIkIiOjI1NX19LCJJc1Zpc2libGUiOnRydWUsIldpZHRoIjowLjAsIkhlaWdodCI6MC4wLCJCb3JkZXJTdHlsZSI6eyIkaWQiOiIyNzExIiwiTGluZUNvbG9yIjpudWxsLCJMaW5lV2VpZ2h0IjowLjAsIkxpbmVUeXBlIjowLCJQYXJlbnRTdHlsZSI6bnVsbH0sIlBhcmVudFN0eWxlIjpudWxsfSwiRGF0ZVN0eWxlIjp7IiRpZCI6IjI3MTIiLCJGb250U2V0dGluZ3MiOnsiJGlkIjoiMjcxMyIsIkZvbnRTaXplIjoxMCwiRm9udE5hbWUiOiJDYWxpYnJpIiwiSXNCb2xkIjpmYWxzZSwiSXNJdGFsaWMiOmZhbHNlLCJJc1VuZGVybGluZWQiOmZhbHNlLCJQYXJlbnRTdHlsZSI6bnVsbH0sIkF1dG9TaXplIjowLCJGb3JlZ3JvdW5kIjp7IiRpZCI6IjI3MTQiLCJDb2xvciI6eyIkaWQiOiIyNzE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3MTYiLCJUb3AiOjAuMCwiTGVmdCI6MC4wLCJSaWdodCI6MC4wLCJCb3R0b20iOjAuMH0sIlBhZGRpbmciOnsiJGlkIjoiMjcxNyIsIlRvcCI6MC4wLCJMZWZ0IjowLjAsIlJpZ2h0IjowLjAsIkJvdHRvbSI6MC4wfSwiQmFja2dyb3VuZCI6eyIkaWQiOiIyNzE4IiwiQ29sb3IiOnsiJGlkIjoiMjcxOSIsIkEiOjAsIlIiOjI1NSwiRyI6MjU1LCJCIjoyNTV9fSwiSXNWaXNpYmxlIjp0cnVlLCJXaWR0aCI6MC4wLCJIZWlnaHQiOjAuMCwiQm9yZGVyU3R5bGUiOnsiJGlkIjoiMjcyMCIsIkxpbmVDb2xvciI6bnVsbCwiTGluZVdlaWdodCI6MC4wLCJMaW5lVHlwZSI6MCwiUGFyZW50U3R5bGUiOm51bGx9LCJQYXJlbnRTdHlsZSI6bnVsbH0sIkRhdGVGb3JtYXQiOnsiJGlkIjoiMjcy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IyIiwiRm9ybWF0IjowLCJJc1Zpc2libGUiOmZhbHNlLCJMYXN0S25vd25WaXNpYmlsaXR5U3RhdGUiOmZhbHNlfSwiSXNWaXNpYmxlIjp0cnVlLCJWYXJpYW5jZVN0eWxlIjp7IiRpZCI6IjI3MjMiLCJUZXh0U3R5bGUiOnsiJGlkIjoiMjcyNCIsIkZvbnRTZXR0aW5ncyI6eyIkaWQiOiIyNzI1IiwiRm9udFNpemUiOjExLCJGb250TmFtZSI6IkNhbGlicmkiLCJJc0JvbGQiOmZhbHNlLCJJc0l0YWxpYyI6ZmFsc2UsIklzVW5kZXJsaW5lZCI6ZmFsc2UsIlBhcmVudFN0eWxlIjpudWxsfSwiQXV0b1NpemUiOjAsIkZvcmVncm91bmQiOnsiJGlkIjoiMjcyNiIsIkNvbG9yIjp7IiRpZCI6IjI3M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yOCIsIlRvcCI6MC4wLCJMZWZ0IjowLjAsIlJpZ2h0IjowLjAsIkJvdHRvbSI6MC4wfSwiUGFkZGluZyI6eyIkaWQiOiIyNzI5IiwiVG9wIjowLjAsIkxlZnQiOjAuMCwiUmlnaHQiOjAuMCwiQm90dG9tIjowLjB9LCJCYWNrZ3JvdW5kIjp7IiRpZCI6IjI3MzAiLCJDb2xvciI6eyIkaWQiOiIyNzMxIiwiQSI6MCwiUiI6MCwiRyI6MCwiQiI6MH19LCJJc1Zpc2libGUiOnRydWUsIldpZHRoIjowLjAsIkhlaWdodCI6MC4wLCJCb3JkZXJTdHlsZSI6eyIkaWQiOiIyNzMyIiwiTGluZUNvbG9yIjpudWxsLCJMaW5lV2VpZ2h0IjowLjAsIkxpbmVUeXBlIjowLCJQYXJlbnRTdHlsZSI6bnVsbH0sIlBhcmVudFN0eWxlIjpudWxsfSwiUGFyZW50U3R5bGUiOm51bGx9LCJQYXJlbnRTdHlsZSI6bnVsbH0sIkluZGV4IjoyOSwiU21hcnREdXJhdGlvbkFjdGl2YXRlZCI6ZmFsc2UsIkRhdGVGb3JtYXQiOnsiJHJlZiI6IjI3MjEifSwiV2Vla051bWJlcmluZyI6eyIkaWQiOiIyNzMzIiwiRm9ybWF0IjowLCJJc1Zpc2libGUiOmZhbHNlLCJMYXN0S25vd25WaXNpYmlsaXR5U3RhdGUiOmZhbHNlfSwiQmFzZWxpbmVEYXRhIjp7IiRpZCI6IjI3MzQiLCJTdGFydERhdGUiOiIyMDI2LTAzLTAyVDAwOjAwOjAwIiwiRW5kRGF0ZSI6IjIwMjctMDEtMjJUMjM6NTk6MDAifSwiSWQiOiJjZThiN2IwMi00MjYwLTQxZTMtYmE3MS05ZDBkZTBkMmJjNmMiLCJJbXBvcnRJZCI6bnVsbCwiVGl0bGUiOiJQIENob3BwZXI6IE1hbnVmYWN0dXJpbmcgcGhhc2UgKEZaSikiLCJOb3RlIjpudWxsLCJIeXBlcmxpbmsiOnsiJGlkIjoiMjczNSIsIkFkZHJlc3MiOiIiLCJTdWJBZGRyZXNzIjoiIn0sIklzQ2hhbmdlZCI6ZmFsc2UsIklzTmV3IjpmYWxzZX19XSwiX21pbGVzdG9uZXMiOltdLCJJZCI6IjAwMDAwMDAwLTAwMDAtMDAwMC0wMDAwLTAwMDAwMDAwMDAwMCIsIklzU2luZ2xlSXRlbVJvdyI6dHJ1ZX0seyIkaWQiOiIyNzM2IiwiX3Rhc2tzIjpbeyIkaWQiOiIyNzM3IiwiX2F0dGFjaGVkTWlsZXN0b25lcyI6W10sIlRhc2tEZWZpbml0aW9uIjp7IiRpZCI6IjI3MzgiLCJHcm91cE5hbWUiOm51bGwsIlN0YXJ0RGF0ZSI6IjIwMjctMDEtMjVUMDA6MDA6MDBaIiwiRW5kRGF0ZSI6IjIwMjctMDYtMDJUMjM6NTk6MDBaIiwiUGVyY2VudGFnZUNvbXBsZXRlIjpudWxsLCJTdHlsZSI6eyIkaWQiOiIyNzM5IiwiU2hhcGUiOjEsIlNoYXBlVGhpY2tuZXNzIjowLCJEdXJhdGlvbkZvcm1hdCI6MCwiSW5jbHVkZU5vbldvcmtpbmdEYXlzSW5EdXJhdGlvbiI6ZmFsc2UsIlBlcmNlbnRhZ2VDb21wbGV0ZVN0eWxlIjp7IiRpZCI6IjI3NDAiLCJGb250U2V0dGluZ3MiOnsiJGlkIjoiMjc0MSIsIkZvbnRTaXplIjoxMCwiRm9udE5hbWUiOiJDYWxpYnJpIiwiSXNCb2xkIjpmYWxzZSwiSXNJdGFsaWMiOmZhbHNlLCJJc1VuZGVybGluZWQiOmZhbHNlLCJQYXJlbnRTdHlsZSI6bnVsbH0sIkF1dG9TaXplIjowLCJGb3JlZ3JvdW5kIjp7IiRpZCI6IjI3NDIiLCJDb2xvciI6eyIkaWQiOiIyNzQ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3NDQiLCJUb3AiOjAuMCwiTGVmdCI6MC4wLCJSaWdodCI6MC4wLCJCb3R0b20iOjAuMH0sIlBhZGRpbmciOnsiJGlkIjoiMjc0NSIsIlRvcCI6MC4wLCJMZWZ0IjowLjAsIlJpZ2h0IjowLjAsIkJvdHRvbSI6MC4wfSwiQmFja2dyb3VuZCI6eyIkaWQiOiIyNzQ2IiwiQ29sb3IiOnsiJGlkIjoiMjc0NyIsIkEiOjg5LCJSIjowLCJHIjowLCJCIjowfX0sIklzVmlzaWJsZSI6dHJ1ZSwiV2lkdGgiOjAuMCwiSGVpZ2h0IjowLjAsIkJvcmRlclN0eWxlIjp7IiRpZCI6IjI3NDgiLCJMaW5lQ29sb3IiOm51bGwsIkxpbmVXZWlnaHQiOjAuMCwiTGluZVR5cGUiOjAsIlBhcmVudFN0eWxlIjpudWxsfSwiUGFyZW50U3R5bGUiOm51bGx9LCJEdXJhdGlvblN0eWxlIjp7IiRpZCI6IjI3NDkiLCJGb250U2V0dGluZ3MiOnsiJGlkIjoiMjc1MCIsIkZvbnRTaXplIjoxMCwiRm9udE5hbWUiOiJDYWxpYnJpIiwiSXNCb2xkIjpmYWxzZSwiSXNJdGFsaWMiOmZhbHNlLCJJc1VuZGVybGluZWQiOmZhbHNlLCJQYXJlbnRTdHlsZSI6bnVsbH0sIkF1dG9TaXplIjowLCJGb3JlZ3JvdW5kIjp7IiRpZCI6IjI3NTEiLCJDb2xvciI6eyIkaWQiOiIyNzU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c1MyIsIlRvcCI6MC4wLCJMZWZ0IjowLjAsIlJpZ2h0IjowLjAsIkJvdHRvbSI6MC4wfSwiUGFkZGluZyI6eyIkaWQiOiIyNzU0IiwiVG9wIjowLjAsIkxlZnQiOjAuMCwiUmlnaHQiOjAuMCwiQm90dG9tIjowLjB9LCJCYWNrZ3JvdW5kIjp7IiRpZCI6IjI3NTUiLCJDb2xvciI6eyIkaWQiOiIyNzU2IiwiQSI6MjU1LCJSIjoyMzcsIkciOjEyNSwiQiI6NDl9fSwiSXNWaXNpYmxlIjp0cnVlLCJXaWR0aCI6MC4wLCJIZWlnaHQiOjAuMCwiQm9yZGVyU3R5bGUiOnsiJGlkIjoiMjc1NyIsIkxpbmVDb2xvciI6bnVsbCwiTGluZVdlaWdodCI6MC4wLCJMaW5lVHlwZSI6MCwiUGFyZW50U3R5bGUiOm51bGx9LCJQYXJlbnRTdHlsZSI6bnVsbH0sIkhvcml6b250YWxDb25uZWN0b3JTdHlsZSI6eyIkaWQiOiIyNzU4IiwiTGluZUNvbG9yIjp7IiRpZCI6IjI3NTkiLCIkdHlwZSI6Ik5MUkUuQ29tbW9uLkRvbS5Tb2xpZENvbG9yQnJ1c2gsIE5MUkUuQ29tbW9uIiwiQ29sb3IiOnsiJGlkIjoiMjc2MCIsIkEiOjI1NSwiUiI6MCwiRyI6MCwiQiI6MH19LCJMaW5lV2VpZ2h0IjowLjAsIkxpbmVUeXBlIjowLCJQYXJlbnRTdHlsZSI6bnVsbH0sIlZlcnRpY2FsQ29ubmVjdG9yU3R5bGUiOnsiJGlkIjoiMjc2MSIsIkxpbmVDb2xvciI6eyIkaWQiOiIyNzYyIiwiJHR5cGUiOiJOTFJFLkNvbW1vbi5Eb20uU29saWRDb2xvckJydXNoLCBOTFJFLkNvbW1vbiIsIkNvbG9yIjp7IiRpZCI6IjI3Nj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I3NjQiLCJTaGFwZVN0eWxlIjp7IiRpZCI6IjI3NjUiLCJNYXJnaW4iOnsiJGlkIjoiMjc2NiIsIlRvcCI6MC4wLCJMZWZ0IjowLjAsIlJpZ2h0IjowLjAsIkJvdHRvbSI6MC4wfSwiUGFkZGluZyI6eyIkaWQiOiIyNzY3IiwiVG9wIjowLjAsIkxlZnQiOjAuMCwiUmlnaHQiOjAuMCwiQm90dG9tIjowLjB9LCJCYWNrZ3JvdW5kIjp7IiRpZCI6IjI3NjgiLCJDb2xvciI6eyIkaWQiOiIyNzY5IiwiQSI6MTUzLCJSIjowLCJHIjowLCJCIjowfX0sIklzVmlzaWJsZSI6dHJ1ZSwiV2lkdGgiOjAuMCwiSGVpZ2h0IjowLjAsIkJvcmRlclN0eWxlIjpudWxsLCJQYXJlbnRTdHlsZSI6bnVsbH0sIk1hcmdpbiI6eyIkaWQiOiIyNzcwIiwiVG9wIjowLjAsIkxlZnQiOjAuMCwiUmlnaHQiOjAuMCwiQm90dG9tIjowLjB9LCJQYWRkaW5nIjp7IiRpZCI6IjI3NzEiLCJUb3AiOjAuMCwiTGVmdCI6MC4wLCJSaWdodCI6MC4wLCJCb3R0b20iOjAuMH0sIkJhY2tncm91bmQiOm51bGwsIklzVmlzaWJsZSI6dHJ1ZSwiV2lkdGgiOjAuMCwiSGVpZ2h0IjowLjAsIkJvcmRlclN0eWxlIjpudWxsLCJQYXJlbnRTdHlsZSI6bnVsbH0sIlNoYXBlU3R5bGUiOnsiJGlkIjoiMjc3MiIsIk1hcmdpbiI6eyIkaWQiOiIyNzczIiwiVG9wIjowLjAsIkxlZnQiOjQuMCwiUmlnaHQiOjQuMCwiQm90dG9tIjowLjB9LCJQYWRkaW5nIjp7IiRpZCI6IjI3NzQiLCJUb3AiOjAuMCwiTGVmdCI6MC4wLCJSaWdodCI6MC4wLCJCb3R0b20iOjAuMH0sIkJhY2tncm91bmQiOnsiJGlkIjoiMjc3NSIsIkNvbG9yIjp7IiRpZCI6IjI3NzYiLCJBIjoyNTUsIlIiOjI1NCwiRyI6MTg2LCJCIjoxMH19LCJJc1Zpc2libGUiOnRydWUsIldpZHRoIjowLjAsIkhlaWdodCI6MTAuMCwiQm9yZGVyU3R5bGUiOnsiJGlkIjoiMjc3NyIsIkxpbmVDb2xvciI6eyIkaWQiOiIyNzc4IiwiJHR5cGUiOiJOTFJFLkNvbW1vbi5Eb20uU29saWRDb2xvckJydXNoLCBOTFJFLkNvbW1vbiIsIkNvbG9yIjp7IiRpZCI6IjI3NzkiLCJBIjoyNTUsIlIiOjIzNCwiRyI6MjIsIkIiOjMwfX0sIkxpbmVXZWlnaHQiOjAuMCwiTGluZVR5cGUiOjAsIlBhcmVudFN0eWxlIjpudWxsfSwiUGFyZW50U3R5bGUiOm51bGx9LCJUaXRsZVN0eWxlIjp7IiRpZCI6IjI3ODAiLCJGb250U2V0dGluZ3MiOnsiJGlkIjoiMjc4MSIsIkZvbnRTaXplIjoxMSwiRm9udE5hbWUiOiJDYWxpYnJpIiwiSXNCb2xkIjpmYWxzZSwiSXNJdGFsaWMiOmZhbHNlLCJJc1VuZGVybGluZWQiOmZhbHNlLCJQYXJlbnRTdHlsZSI6bnVsbH0sIkF1dG9TaXplIjowLCJGb3JlZ3JvdW5kIjp7IiRpZCI6IjI3ODIiLCJDb2xvciI6eyIkaWQiOiIyNzgz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3ODQiLCJUb3AiOjAuMCwiTGVmdCI6MC4wLCJSaWdodCI6MC4wLCJCb3R0b20iOjAuMH0sIlBhZGRpbmciOnsiJGlkIjoiMjc4NSIsIlRvcCI6MC4wLCJMZWZ0IjowLjAsIlJpZ2h0IjowLjAsIkJvdHRvbSI6MC4wfSwiQmFja2dyb3VuZCI6eyIkaWQiOiIyNzg2IiwiQ29sb3IiOnsiJGlkIjoiMjc4NyIsIkEiOjAsIlIiOjI1NSwiRyI6MjU1LCJCIjoyNTV9fSwiSXNWaXNpYmxlIjp0cnVlLCJXaWR0aCI6MC4wLCJIZWlnaHQiOjAuMCwiQm9yZGVyU3R5bGUiOnsiJGlkIjoiMjc4OCIsIkxpbmVDb2xvciI6bnVsbCwiTGluZVdlaWdodCI6MC4wLCJMaW5lVHlwZSI6MCwiUGFyZW50U3R5bGUiOm51bGx9LCJQYXJlbnRTdHlsZSI6bnVsbH0sIkRhdGVTdHlsZSI6eyIkaWQiOiIyNzg5IiwiRm9udFNldHRpbmdzIjp7IiRpZCI6IjI3OTAiLCJGb250U2l6ZSI6MTAsIkZvbnROYW1lIjoiQ2FsaWJyaSIsIklzQm9sZCI6ZmFsc2UsIklzSXRhbGljIjpmYWxzZSwiSXNVbmRlcmxpbmVkIjpmYWxzZSwiUGFyZW50U3R5bGUiOm51bGx9LCJBdXRvU2l6ZSI6MCwiRm9yZWdyb3VuZCI6eyIkaWQiOiIyNzkxIiwiQ29sb3IiOnsiJGlkIjoiMjc5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zkzIiwiVG9wIjowLjAsIkxlZnQiOjAuMCwiUmlnaHQiOjAuMCwiQm90dG9tIjowLjB9LCJQYWRkaW5nIjp7IiRpZCI6IjI3OTQiLCJUb3AiOjAuMCwiTGVmdCI6MC4wLCJSaWdodCI6MC4wLCJCb3R0b20iOjAuMH0sIkJhY2tncm91bmQiOnsiJGlkIjoiMjc5NSIsIkNvbG9yIjp7IiRpZCI6IjI3OTYiLCJBIjowLCJSIjoyNTUsIkciOjI1NSwiQiI6MjU1fX0sIklzVmlzaWJsZSI6dHJ1ZSwiV2lkdGgiOjAuMCwiSGVpZ2h0IjowLjAsIkJvcmRlclN0eWxlIjp7IiRpZCI6IjI3OTciLCJMaW5lQ29sb3IiOm51bGwsIkxpbmVXZWlnaHQiOjAuMCwiTGluZVR5cGUiOjAsIlBhcmVudFN0eWxlIjpudWxsfSwiUGFyZW50U3R5bGUiOm51bGx9LCJEYXRlRm9ybWF0Ijp7IiRpZCI6IjI3OT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5OSIsIkZvcm1hdCI6MCwiSXNWaXNpYmxlIjpmYWxzZSwiTGFzdEtub3duVmlzaWJpbGl0eVN0YXRlIjpmYWxzZX0sIklzVmlzaWJsZSI6dHJ1ZSwiVmFyaWFuY2VTdHlsZSI6eyIkaWQiOiIyODAwIiwiVGV4dFN0eWxlIjp7IiRpZCI6IjI4MDEiLCJGb250U2V0dGluZ3MiOnsiJGlkIjoiMjgwMiIsIkZvbnRTaXplIjoxMSwiRm9udE5hbWUiOiJDYWxpYnJpIiwiSXNCb2xkIjpmYWxzZSwiSXNJdGFsaWMiOmZhbHNlLCJJc1VuZGVybGluZWQiOmZhbHNlLCJQYXJlbnRTdHlsZSI6bnVsbH0sIkF1dG9TaXplIjowLCJGb3JlZ3JvdW5kIjp7IiRpZCI6IjI4MDMiLCJDb2xvciI6eyIkaWQiOiIyODA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MDUiLCJUb3AiOjAuMCwiTGVmdCI6MC4wLCJSaWdodCI6MC4wLCJCb3R0b20iOjAuMH0sIlBhZGRpbmciOnsiJGlkIjoiMjgwNiIsIlRvcCI6MC4wLCJMZWZ0IjowLjAsIlJpZ2h0IjowLjAsIkJvdHRvbSI6MC4wfSwiQmFja2dyb3VuZCI6eyIkaWQiOiIyODA3IiwiQ29sb3IiOnsiJGlkIjoiMjgwOCIsIkEiOjAsIlIiOjAsIkciOjAsIkIiOjB9fSwiSXNWaXNpYmxlIjp0cnVlLCJXaWR0aCI6MC4wLCJIZWlnaHQiOjAuMCwiQm9yZGVyU3R5bGUiOnsiJGlkIjoiMjgwOSIsIkxpbmVDb2xvciI6bnVsbCwiTGluZVdlaWdodCI6MC4wLCJMaW5lVHlwZSI6MCwiUGFyZW50U3R5bGUiOm51bGx9LCJQYXJlbnRTdHlsZSI6bnVsbH0sIlBhcmVudFN0eWxlIjpudWxsfSwiUGFyZW50U3R5bGUiOm51bGx9LCJJbmRleCI6MzAsIlNtYXJ0RHVyYXRpb25BY3RpdmF0ZWQiOmZhbHNlLCJEYXRlRm9ybWF0Ijp7IiRyZWYiOiIyNzk4In0sIldlZWtOdW1iZXJpbmciOnsiJGlkIjoiMjgxMCIsIkZvcm1hdCI6MCwiSXNWaXNpYmxlIjpmYWxzZSwiTGFzdEtub3duVmlzaWJpbGl0eVN0YXRlIjpmYWxzZX0sIkJhc2VsaW5lRGF0YSI6eyIkaWQiOiIyODExIiwiU3RhcnREYXRlIjoiMjAyNy0wMS0yNVQwMDowMDowMCIsIkVuZERhdGUiOiIyMDI3LTA2LTAyVDIzOjU5OjAwWiJ9LCJJZCI6IjE4ZjEwNWUxLTQ0ZWQtNDBlNi05NTZmLTYyYWJlYjMzNjY4NCIsIkltcG9ydElkIjpudWxsLCJUaXRsZSI6IlAgQ2hvcHBlciA6IEluc3RhbGxhdGlvbiBhbmQgQ29tbWlzc2lvbmluZyBwaGFzZSAoRlpKKSIsIk5vdGUiOm51bGwsIkh5cGVybGluayI6eyIkaWQiOiIyODEyIiwiQWRkcmVzcyI6IiIsIlN1YkFkZHJlc3MiOiIifSwiSXNDaGFuZ2VkIjpmYWxzZSwiSXNOZXciOmZhbHNlfX1dLCJfbWlsZXN0b25lcyI6W10sIklkIjoiMDAwMDAwMDAtMDAwMC0wMDAwLTAwMDAtMDAwMDAwMDAwMDAwIiwiSXNTaW5nbGVJdGVtUm93Ijp0cnVlfSx7IiRpZCI6IjI4MTMiLCJfdGFza3MiOltdLCJfbWlsZXN0b25lcyI6W3siJGlkIjoiMjgxNCIsIklkIjoiNzM5NzcxNzUtNjI2MS00NjVjLTgyODEtZjk4NWY4NzM0Yzk5IiwiSW5kZXgiOjMxLCJHcm91cElkIjpudWxsLCJUaXRsZSI6IkJhY2sgaW50byBDUDAxIHdpdGggMTMgZGF5cyBmbG9hdCIsIkRhdGVUaW1lIjoiMjAyNy0wNi0wNFQyMzo1OTowMCIsIlBlcmNlbnRhZ2VDb21wbGV0ZSI6bnVsbCwiTm90ZSI6bnVsbCwiU3R5bGUiOnsiJGlkIjoiMjgxNSIsIlRpdGxlUG9zaXRpb24iOiJMZWZ0IiwiRGF0ZVBvc2l0aW9uIjoiUmlnaHQiLCJWYXJpYW5jZVBvc2l0aW9uIjoiUmlnaHQiLCJTaGFwZVR5cGUiOjEsIlNoYXBlU2l6ZSI6MCwiU3BhY2luZyI6NSwiU2hhcGVTdHlsZSI6eyIkaWQiOiIyODE2IiwiTWFyZ2luIjp7IiRpZCI6IjI4MTciLCJUb3AiOjAuMCwiTGVmdCI6MC4wLCJSaWdodCI6MC4wLCJCb3R0b20iOjAuMH0sIlBhZGRpbmciOnsiJGlkIjoiMjgxOCIsIlRvcCI6MC4wLCJMZWZ0IjowLjAsIlJpZ2h0IjowLjAsIkJvdHRvbSI6MC4wfSwiQmFja2dyb3VuZCI6eyIkaWQiOiIyODE5IiwiQ29sb3IiOnsiJGlkIjoiMjgyMCIsIkEiOjI1NSwiUiI6MjU0LCJHIjoxODYsIkIiOjEwfX0sIklzVmlzaWJsZSI6dHJ1ZSwiV2lkdGgiOjEyLjAsIkhlaWdodCI6MTQuMCwiQm9yZGVyU3R5bGUiOnsiJGlkIjoiMjgyMSIsIkxpbmVDb2xvciI6eyIkaWQiOiIyODIyIiwiJHR5cGUiOiJOTFJFLkNvbW1vbi5Eb20uU29saWRDb2xvckJydXNoLCBOTFJFLkNvbW1vbiIsIkNvbG9yIjp7IiRpZCI6IjI4MjMiLCJBIjoyNTUsIlIiOjIzNCwiRyI6MjIsIkIiOjMwfX0sIkxpbmVXZWlnaHQiOjAuMCwiTGluZVR5cGUiOjAsIlBhcmVudFN0eWxlIjpudWxsfSwiUGFyZW50U3R5bGUiOm51bGx9LCJUaXRsZVN0eWxlIjp7IiRpZCI6IjI4MjQiLCJGb250U2V0dGluZ3MiOnsiJGlkIjoiMjgyNSIsIkZvbnRTaXplIjoxMSwiRm9udE5hbWUiOiJDYWxpYnJpIiwiSXNCb2xkIjpmYWxzZSwiSXNJdGFsaWMiOmZhbHNlLCJJc1VuZGVybGluZWQiOmZhbHNlLCJQYXJlbnRTdHlsZSI6bnVsbH0sIkF1dG9TaXplIjowLCJGb3JlZ3JvdW5kIjp7IiRpZCI6IjI4MjYiLCJDb2xvciI6eyIkaWQiOiIyODI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4MjgiLCJUb3AiOjAuMCwiTGVmdCI6MC4wLCJSaWdodCI6MC4wLCJCb3R0b20iOjAuMH0sIlBhZGRpbmciOnsiJGlkIjoiMjgyOSIsIlRvcCI6MC4wLCJMZWZ0IjowLjAsIlJpZ2h0IjowLjAsIkJvdHRvbSI6MC4wfSwiQmFja2dyb3VuZCI6eyIkaWQiOiIyODMwIiwiQ29sb3IiOnsiJGlkIjoiMjgzMSIsIkEiOjI1NSwiUiI6MCwiRyI6MCwiQiI6MH19LCJJc1Zpc2libGUiOnRydWUsIldpZHRoIjowLjAsIkhlaWdodCI6MC4wLCJCb3JkZXJTdHlsZSI6eyIkaWQiOiIyODMyIiwiTGluZUNvbG9yIjpudWxsLCJMaW5lV2VpZ2h0IjowLjAsIkxpbmVUeXBlIjowLCJQYXJlbnRTdHlsZSI6bnVsbH0sIlBhcmVudFN0eWxlIjpudWxsfSwiRGF0ZVN0eWxlIjp7IiRpZCI6IjI4MzMiLCJGb250U2V0dGluZ3MiOnsiJGlkIjoiMjgzNCIsIkZvbnRTaXplIjoxMCwiRm9udE5hbWUiOiJDYWxpYnJpIiwiSXNCb2xkIjpmYWxzZSwiSXNJdGFsaWMiOmZhbHNlLCJJc1VuZGVybGluZWQiOmZhbHNlLCJQYXJlbnRTdHlsZSI6bnVsbH0sIkF1dG9TaXplIjowLCJGb3JlZ3JvdW5kIjp7IiRpZCI6IjI4MzUiLCJDb2xvciI6eyIkaWQiOiIyODM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4MzciLCJUb3AiOjAuMCwiTGVmdCI6MC4wLCJSaWdodCI6MC4wLCJCb3R0b20iOjAuMH0sIlBhZGRpbmciOnsiJGlkIjoiMjgzOCIsIlRvcCI6MC4wLCJMZWZ0IjowLjAsIlJpZ2h0IjowLjAsIkJvdHRvbSI6MC4wfSwiQmFja2dyb3VuZCI6eyIkaWQiOiIyODM5IiwiQ29sb3IiOnsiJGlkIjoiMjg0MCIsIkEiOjI1NSwiUiI6MTQsIkciOjQwLCJCIjo2NX19LCJJc1Zpc2libGUiOnRydWUsIldpZHRoIjowLjAsIkhlaWdodCI6MC4wLCJCb3JkZXJTdHlsZSI6eyIkaWQiOiIyODQxIiwiTGluZUNvbG9yIjpudWxsLCJMaW5lV2VpZ2h0IjowLjAsIkxpbmVUeXBlIjowLCJQYXJlbnRTdHlsZSI6bnVsbH0sIlBhcmVudFN0eWxlIjpudWxsfSwiRGF0ZUZvcm1hdCI6eyIkaWQiOiIyO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DMiLCJGb3JtYXQiOjAsIklzVmlzaWJsZSI6ZmFsc2UsIkxhc3RLbm93blZpc2liaWxpdHlTdGF0ZSI6ZmFsc2V9LCJJc1Zpc2libGUiOnRydWUsIlZhcmlhbmNlU3R5bGUiOnsiJGlkIjoiMjg0NCIsIlRleHRTdHlsZSI6eyIkaWQiOiIyODQ1IiwiRm9udFNldHRpbmdzIjp7IiRpZCI6IjI4NDYiLCJGb250U2l6ZSI6MTEsIkZvbnROYW1lIjoiQ2FsaWJyaSIsIklzQm9sZCI6ZmFsc2UsIklzSXRhbGljIjpmYWxzZSwiSXNVbmRlcmxpbmVkIjpmYWxzZSwiUGFyZW50U3R5bGUiOm51bGx9LCJBdXRvU2l6ZSI6MCwiRm9yZWdyb3VuZCI6eyIkaWQiOiIyODQ3IiwiQ29sb3IiOnsiJGlkIjoiMjg0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DQ5IiwiVG9wIjowLjAsIkxlZnQiOjAuMCwiUmlnaHQiOjAuMCwiQm90dG9tIjowLjB9LCJQYWRkaW5nIjp7IiRpZCI6IjI4NTAiLCJUb3AiOjAuMCwiTGVmdCI6MC4wLCJSaWdodCI6MC4wLCJCb3R0b20iOjAuMH0sIkJhY2tncm91bmQiOnsiJGlkIjoiMjg1MSIsIkNvbG9yIjp7IiRpZCI6IjI4NTIiLCJBIjowLCJSIjowLCJHIjowLCJCIjowfX0sIklzVmlzaWJsZSI6dHJ1ZSwiV2lkdGgiOjAuMCwiSGVpZ2h0IjowLjAsIkJvcmRlclN0eWxlIjp7IiRpZCI6IjI4NTMiLCJMaW5lQ29sb3IiOm51bGwsIkxpbmVXZWlnaHQiOjAuMCwiTGluZVR5cGUiOjAsIlBhcmVudFN0eWxlIjpudWxsfSwiUGFyZW50U3R5bGUiOm51bGx9LCJQYXJlbnRTdHlsZSI6bnVsbH0sIlBhcmVudFN0eWxlIjpudWxsfSwiSHlwZXJsaW5rIjpudWxsLCJCYXNlbGluZURhdGEiOnsiJGlkIjoiMjg1NCIsIkRhdGUiOiIyMDI3LTA2LTA0VDIzOjU5OjAwIn0sIkltcG9ydElkIjoiIn1dLCJJZCI6IjAwMDAwMDAwLTAwMDAtMDAwMC0wMDAwLTAwMDAwMDAwMDAwMCIsIklzU2luZ2xlSXRlbVJvdyI6dHJ1ZX1dLCJJbmRleCI6MjgsIklkIjoiODQzMzk0YWMtNTNmYy00MzA5LWEyYjctODBjN2QzNDYwOTY3IiwiSGVhZGVyVGV4dCI6bnVsbCwiSXNEZWZhdWx0Ijp0cnVlLCJTdHlsZSI6eyIkaWQiOiIyODU1IiwiSGVhZGVyU3R5bGUiOnsiJGlkIjoiMjg1NiIsIlRleHRTdHlsZSI6eyIkaWQiOiIyODU3IiwiRm9udFNldHRpbmdzIjp7IiRpZCI6IjI4NTgiLCJGb250U2l6ZSI6MTEsIkZvbnROYW1lIjoiQ2FsaWJyaSIsIklzQm9sZCI6ZmFsc2UsIklzSXRhbGljIjpmYWxzZSwiSXNVbmRlcmxpbmVkIjpmYWxzZSwiUGFyZW50U3R5bGUiOm51bGx9LCJBdXRvU2l6ZSI6MiwiRm9yZWdyb3VuZCI6eyIkaWQiOiIyODU5IiwiQ29sb3IiOnsiJGlkIjoiMjg2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NjEiLCJUb3AiOjAuMCwiTGVmdCI6MC4wLCJSaWdodCI6MC4wLCJCb3R0b20iOjAuMH0sIlBhZGRpbmciOnsiJGlkIjoiMjg2MiIsIlRvcCI6MC4wLCJMZWZ0IjowLjAsIlJpZ2h0IjowLjAsIkJvdHRvbSI6MC4wfSwiQmFja2dyb3VuZCI6eyIkaWQiOiIyODYzIiwiQ29sb3IiOnsiJGlkIjoiMjg2NCIsIkEiOjI1NSwiUiI6MCwiRyI6MCwiQiI6MH19LCJJc1Zpc2libGUiOnRydWUsIldpZHRoIjowLjAsIkhlaWdodCI6MC4wLCJCb3JkZXJTdHlsZSI6bnVsbCwiUGFyZW50U3R5bGUiOm51bGx9LCJSZWN0YW5nbGVTdHlsZSI6eyIkaWQiOiIyODY1IiwiTWFyZ2luIjp7IiRpZCI6IjI4NjYiLCJUb3AiOjAuMCwiTGVmdCI6MC4wLCJSaWdodCI6MC4wLCJCb3R0b20iOjAuMH0sIlBhZGRpbmciOnsiJGlkIjoiMjg2NyIsIlRvcCI6MC4wLCJMZWZ0IjowLjAsIlJpZ2h0IjowLjAsIkJvdHRvbSI6MC4wfSwiQmFja2dyb3VuZCI6eyIkaWQiOiIyODY4IiwiQ29sb3IiOnsiJGlkIjoiMjg2OSIsIkEiOjYzLCJSIjoyMzMsIkciOjExMywiQiI6NTB9fSwiSXNWaXNpYmxlIjp0cnVlLCJXaWR0aCI6MC4wLCJIZWlnaHQiOjAuMCwiQm9yZGVyU3R5bGUiOnsiJGlkIjoiMjg3MCIsIkxpbmVDb2xvciI6eyIkaWQiOiIyODcxIiwiJHR5cGUiOiJOTFJFLkNvbW1vbi5Eb20uU29saWRDb2xvckJydXNoLCBOTFJFLkNvbW1vbiIsIkNvbG9yIjp7IiRpZCI6IjI4NzIiLCJBIjoyNTUsIlIiOjI1NSwiRyI6MjU1LCJCIjoyNTV9fSwiTGluZVdlaWdodCI6MC4wLCJMaW5lVHlwZSI6MCwiUGFyZW50U3R5bGUiOm51bGx9LCJQYXJlbnRTdHlsZSI6bnVsbH0sIk1hcmdpbiI6eyIkaWQiOiIyODczIiwiVG9wIjowLjAsIkxlZnQiOjAuMCwiUmlnaHQiOjAuMCwiQm90dG9tIjowLjB9LCJQYWRkaW5nIjp7IiRpZCI6IjI4NzQiLCJUb3AiOjAuMCwiTGVmdCI6MC4wLCJSaWdodCI6MC4wLCJCb3R0b20iOjAuMH0sIkJhY2tncm91bmQiOm51bGwsIklzVmlzaWJsZSI6dHJ1ZSwiV2lkdGgiOjAuMCwiSGVpZ2h0IjowLjAsIkJvcmRlclN0eWxlIjpudWxsLCJQYXJlbnRTdHlsZSI6bnVsbH0sIkJhY2tncm91bmRTdHlsZSI6eyIkaWQiOiIyODc1IiwiTWFyZ2luIjp7IiRpZCI6IjI4NzYiLCJUb3AiOjAuMCwiTGVmdCI6MC4wLCJSaWdodCI6MC4wLCJCb3R0b20iOjAuMH0sIlBhZGRpbmciOnsiJGlkIjoiMjg3NyIsIlRvcCI6MC4wLCJMZWZ0IjowLjAsIlJpZ2h0IjowLjAsIkJvdHRvbSI6MC4wfSwiQmFja2dyb3VuZCI6eyIkaWQiOiIyODc4IiwiQ29sb3IiOnsiJGlkIjoiMjg3OSIsIkEiOjUxLCJSIjoyMDAsIkciOjIwMCwiQiI6MjAwfX0sIklzVmlzaWJsZSI6dHJ1ZSwiV2lkdGgiOjAuMCwiSGVpZ2h0IjowLjAsIkJvcmRlclN0eWxlIjp7IiRpZCI6IjI4ODAiLCJMaW5lQ29sb3IiOnsiJGlkIjoiMjg4MSIsIiR0eXBlIjoiTkxSRS5Db21tb24uRG9tLlNvbGlkQ29sb3JCcnVzaCwgTkxSRS5Db21tb24iLCJDb2xvciI6eyIkaWQiOiIyODgyIiwiQSI6MjU1LCJSIjoyMzQsIkciOjIyLCJCIjozMH19LCJMaW5lV2VpZ2h0IjowLjAsIkxpbmVUeXBlIjowLCJQYXJlbnRTdHlsZSI6bnVsbH0sIlBhcmVudFN0eWxlIjpudWxsfSwiTWFyZ2luIjp7IiRpZCI6IjI4ODMiLCJUb3AiOjAuMCwiTGVmdCI6MC4wLCJSaWdodCI6MC4wLCJCb3R0b20iOjAuMH0sIlBhZGRpbmciOnsiJGlkIjoiMjg4NCIsIlRvcCI6MC4wLCJMZWZ0IjowLjAsIlJpZ2h0IjowLjAsIkJvdHRvbSI6MC4wfSwiSXNWaXNpYmxlIjp0cnVlLCJXaWR0aCI6MC4wLCJIZWlnaHQiOjAuMCwiQm9yZGVyU3R5bGUiOnsiJGlkIjoiMjg4NSIsIkxpbmVDb2xvciI6bnVsbCwiTGluZVdlaWdodCI6MC4wLCJMaW5lVHlwZSI6MCwiUGFyZW50U3R5bGUiOm51bGx9LCJQYXJlbnRTdHlsZSI6bnVsbH19XSwiSWQiOiJmNTI5NWNmMC1hMzllLTRjNTAtODFjZi1jOTI2ZjkyNzk1ZDQiLCJJbmRleCI6MjgsIkhlYWRlclRleHQiOiJOby4gNiAtIENyaXRpY2FsIFBhdGggUCBDaG9wcGVyIFxyXG4oMTMgZGF5cyBURikiLCJTdHlsZSI6eyIkaWQiOiIyODg2IiwiU3R5bGVJZCI6Ijk4NTEzZTEwLTU1MWMtNGYzMC1hYzExLWEwNjkwZTkwMzEzNCIsIkhlYWRlclN0eWxlIjp7IiRpZCI6IjI4ODciLCJUZXh0SXNWZXJ0aWNhbCI6ZmFsc2UsIlRleHRTdHlsZSI6eyIkaWQiOiIyODg4IiwiRm9udFNldHRpbmdzIjp7IiRpZCI6IjI4ODkiLCJGb250U2l6ZSI6MTEsIkZvbnROYW1lIjoiQ2FsaWJyaSIsIklzQm9sZCI6ZmFsc2UsIklzSXRhbGljIjpmYWxzZSwiSXNVbmRlcmxpbmVkIjpmYWxzZSwiUGFyZW50U3R5bGUiOm51bGx9LCJBdXRvU2l6ZSI6MiwiRm9yZWdyb3VuZCI6eyIkaWQiOiIyODkwIiwiQ29sb3IiOnsiJGlkIjoiMjg5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OTIiLCJUb3AiOjAuMCwiTGVmdCI6MC4wLCJSaWdodCI6MC4wLCJCb3R0b20iOjAuMH0sIlBhZGRpbmciOnsiJGlkIjoiMjg5MyIsIlRvcCI6MC4wLCJMZWZ0IjowLjAsIlJpZ2h0IjowLjAsIkJvdHRvbSI6MC4wfSwiQmFja2dyb3VuZCI6eyIkaWQiOiIyODk0IiwiQ29sb3IiOnsiJGlkIjoiMjg5NSIsIkEiOjI1NSwiUiI6MjU1LCJHIjoyNTUsIkIiOjI1NX19LCJJc1Zpc2libGUiOnRydWUsIldpZHRoIjowLjAsIkhlaWdodCI6MC4wLCJCb3JkZXJTdHlsZSI6bnVsbCwiUGFyZW50U3R5bGUiOm51bGx9LCJSZWN0YW5nbGVTdHlsZSI6eyIkaWQiOiIyODk2IiwiTWFyZ2luIjp7IiRpZCI6IjI4OTciLCJUb3AiOjAuMCwiTGVmdCI6MC4wLCJSaWdodCI6MC4wLCJCb3R0b20iOjAuMH0sIlBhZGRpbmciOnsiJGlkIjoiMjg5OCIsIlRvcCI6MC4wLCJMZWZ0IjowLjAsIlJpZ2h0IjowLjAsIkJvdHRvbSI6MC4wfSwiQmFja2dyb3VuZCI6eyIkaWQiOiIyODk5IiwiQ29sb3IiOnsiJGlkIjoiMjkwMCIsIkEiOjI1NSwiUiI6MjU1LCJHIjoxODMsIkIiOjh9fSwiSXNWaXNpYmxlIjp0cnVlLCJXaWR0aCI6MC4wLCJIZWlnaHQiOjAuMCwiQm9yZGVyU3R5bGUiOnsiJGlkIjoiMjkwMSIsIkxpbmVDb2xvciI6eyIkaWQiOiIyOTAyIiwiJHR5cGUiOiJOTFJFLkNvbW1vbi5Eb20uU29saWRDb2xvckJydXNoLCBOTFJFLkNvbW1vbiIsIkNvbG9yIjp7IiRpZCI6IjI5MDMiLCJBIjoyNTUsIlIiOjI1NSwiRyI6MjU1LCJCIjoyNTV9fSwiTGluZVdlaWdodCI6MC4wLCJMaW5lVHlwZSI6MCwiUGFyZW50U3R5bGUiOm51bGx9LCJQYXJlbnRTdHlsZSI6bnVsbH0sIk1hcmdpbiI6eyIkaWQiOiIyOTA0IiwiVG9wIjowLjAsIkxlZnQiOjAuMCwiUmlnaHQiOjAuMCwiQm90dG9tIjowLjB9LCJQYWRkaW5nIjp7IiRpZCI6IjI5MDUiLCJUb3AiOjAuMCwiTGVmdCI6MC4wLCJSaWdodCI6MC4wLCJCb3R0b20iOjAuMH0sIkJhY2tncm91bmQiOm51bGwsIklzVmlzaWJsZSI6dHJ1ZSwiV2lkdGgiOjAuMCwiSGVpZ2h0IjowLjAsIkJvcmRlclN0eWxlIjpudWxsLCJQYXJlbnRTdHlsZSI6bnVsbH0sIkJhY2tncm91bmRTdHlsZSI6eyIkaWQiOiIyOTA2IiwiTWFyZ2luIjp7IiRpZCI6IjI5MDciLCJUb3AiOjAuMCwiTGVmdCI6MC4wLCJSaWdodCI6MC4wLCJCb3R0b20iOjAuMH0sIlBhZGRpbmciOnsiJGlkIjoiMjkwOCIsIlRvcCI6MC4wLCJMZWZ0IjowLjAsIlJpZ2h0IjowLjAsIkJvdHRvbSI6MC4wfSwiQmFja2dyb3VuZCI6eyIkaWQiOiIyOTA5IiwiQ29sb3IiOnsiJGlkIjoiMjkxMCIsIkEiOjUxLCJSIjoyMDAsIkciOjIwMCwiQiI6MjAwfX0sIklzVmlzaWJsZSI6dHJ1ZSwiV2lkdGgiOjAuMCwiSGVpZ2h0IjowLjAsIkJvcmRlclN0eWxlIjp7IiRpZCI6IjI5MTEiLCJMaW5lQ29sb3IiOnsiJGlkIjoiMjkxMiIsIiR0eXBlIjoiTkxSRS5Db21tb24uRG9tLlNvbGlkQ29sb3JCcnVzaCwgTkxSRS5Db21tb24iLCJDb2xvciI6eyIkaWQiOiIyOTEzIiwiQSI6MjU1LCJSIjoyMzQsIkciOjIyLCJCIjozMH19LCJMaW5lV2VpZ2h0IjowLjAsIkxpbmVUeXBlIjowLCJQYXJlbnRTdHlsZSI6bnVsbH0sIlBhcmVudFN0eWxlIjpudWxsfSwiSXNBYm92ZVRpbWViYW5kIjpmYWxzZSwiU3BhY2luZyI6MywiRGVmYXVsdFN3aW1sYW5lVGFza1N0eWxlIjp7IiRpZCI6IjI5MTQiLCIkdHlwZSI6Ik5MUkUuQ29tbW9uLkRvbS5TdHlsZXMuRXhwbGljaXRTZXRhYmxlVGFza1N0eWxlLCBOTFJFLkNvbW1vbiIsIlNoYXBlIjoxLCJTaGFwZVRoaWNrbmVzcyI6MCwiRHVyYXRpb25Gb3JtYXQiOjAsIkluY2x1ZGVOb25Xb3JraW5nRGF5c0luRHVyYXRpb24iOmZhbHNlLCJQZXJjZW50YWdlQ29tcGxldGVTdHlsZSI6eyIkaWQiOiIyOTE1IiwiRm9udFNldHRpbmdzIjp7IiRpZCI6IjI5MTYiLCJGb250U2l6ZSI6MTAsIkZvbnROYW1lIjoiQ2FsaWJyaSIsIklzQm9sZCI6ZmFsc2UsIklzSXRhbGljIjpmYWxzZSwiSXNVbmRlcmxpbmVkIjpmYWxzZSwiUGFyZW50U3R5bGUiOm51bGx9LCJBdXRvU2l6ZSI6MCwiRm9yZWdyb3VuZCI6eyIkaWQiOiIyOTE3IiwiQ29sb3IiOnsiJGlkIjoiMjkx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TE5IiwiVG9wIjowLjAsIkxlZnQiOjAuMCwiUmlnaHQiOjAuMCwiQm90dG9tIjowLjB9LCJQYWRkaW5nIjp7IiRpZCI6IjI5MjAiLCJUb3AiOjAuMCwiTGVmdCI6MC4wLCJSaWdodCI6MC4wLCJCb3R0b20iOjAuMH0sIkJhY2tncm91bmQiOnsiJGlkIjoiMjkyMSIsIkNvbG9yIjp7IiRpZCI6IjI5MjIiLCJBIjo4OSwiUiI6MCwiRyI6MCwiQiI6MH19LCJJc1Zpc2libGUiOnRydWUsIldpZHRoIjowLjAsIkhlaWdodCI6MC4wLCJCb3JkZXJTdHlsZSI6eyIkaWQiOiIyOTIzIiwiTGluZUNvbG9yIjpudWxsLCJMaW5lV2VpZ2h0IjowLjAsIkxpbmVUeXBlIjowLCJQYXJlbnRTdHlsZSI6bnVsbH0sIlBhcmVudFN0eWxlIjpudWxsfSwiRHVyYXRpb25TdHlsZSI6eyIkaWQiOiIyOTI0IiwiRm9udFNldHRpbmdzIjp7IiRpZCI6IjI5MjUiLCJGb250U2l6ZSI6MTAsIkZvbnROYW1lIjoiQ2FsaWJyaSIsIklzQm9sZCI6ZmFsc2UsIklzSXRhbGljIjpmYWxzZSwiSXNVbmRlcmxpbmVkIjpmYWxzZSwiUGFyZW50U3R5bGUiOm51bGx9LCJBdXRvU2l6ZSI6MCwiRm9yZWdyb3VuZCI6eyIkaWQiOiIyOTI2IiwiQ29sb3IiOnsiJGlkIjoiMjky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5MjgiLCJUb3AiOjAuMCwiTGVmdCI6MC4wLCJSaWdodCI6MC4wLCJCb3R0b20iOjAuMH0sIlBhZGRpbmciOnsiJGlkIjoiMjkyOSIsIlRvcCI6MC4wLCJMZWZ0IjowLjAsIlJpZ2h0IjowLjAsIkJvdHRvbSI6MC4wfSwiQmFja2dyb3VuZCI6eyIkaWQiOiIyOTMwIiwiQ29sb3IiOnsiJGlkIjoiMjkzMSIsIkEiOjI1NSwiUiI6MjM3LCJHIjoxMjUsIkIiOjQ5fX0sIklzVmlzaWJsZSI6dHJ1ZSwiV2lkdGgiOjAuMCwiSGVpZ2h0IjowLjAsIkJvcmRlclN0eWxlIjp7IiRpZCI6IjI5MzIiLCJMaW5lQ29sb3IiOm51bGwsIkxpbmVXZWlnaHQiOjAuMCwiTGluZVR5cGUiOjAsIlBhcmVudFN0eWxlIjpudWxsfSwiUGFyZW50U3R5bGUiOm51bGx9LCJIb3Jpem9udGFsQ29ubmVjdG9yU3R5bGUiOnsiJGlkIjoiMjkzMyIsIkxpbmVDb2xvciI6eyIkaWQiOiIyOTM0IiwiJHR5cGUiOiJOTFJFLkNvbW1vbi5Eb20uU29saWRDb2xvckJydXNoLCBOTFJFLkNvbW1vbiIsIkNvbG9yIjp7IiRpZCI6IjI5MzUiLCJBIjoyNTUsIlIiOjAsIkciOjAsIkIiOjB9fSwiTGluZVdlaWdodCI6MC4wLCJMaW5lVHlwZSI6MCwiUGFyZW50U3R5bGUiOm51bGx9LCJWZXJ0aWNhbENvbm5lY3RvclN0eWxlIjp7IiRpZCI6IjI5MzYiLCJMaW5lQ29sb3IiOnsiJGlkIjoiMjkzNyIsIiR0eXBlIjoiTkxSRS5Db21tb24uRG9tLlNvbGlkQ29sb3JCcnVzaCwgTkxSRS5Db21tb24iLCJDb2xvciI6eyIkaWQiOiIyOTM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kzOSIsIlNoYXBlU3R5bGUiOnsiJGlkIjoiMjk0MCIsIk1hcmdpbiI6eyIkaWQiOiIyOTQxIiwiVG9wIjowLjAsIkxlZnQiOjAuMCwiUmlnaHQiOjAuMCwiQm90dG9tIjowLjB9LCJQYWRkaW5nIjp7IiRpZCI6IjI5NDIiLCJUb3AiOjAuMCwiTGVmdCI6MC4wLCJSaWdodCI6MC4wLCJCb3R0b20iOjAuMH0sIkJhY2tncm91bmQiOnsiJGlkIjoiMjk0MyIsIkNvbG9yIjp7IiRpZCI6IjI5NDQiLCJBIjoxNTMsIlIiOjAsIkciOjAsIkIiOjB9fSwiSXNWaXNpYmxlIjp0cnVlLCJXaWR0aCI6MC4wLCJIZWlnaHQiOjAuMCwiQm9yZGVyU3R5bGUiOnsiJGlkIjoiMjk0NSIsIkxpbmVDb2xvciI6bnVsbCwiTGluZVdlaWdodCI6MC4wLCJMaW5lVHlwZSI6MCwiUGFyZW50U3R5bGUiOm51bGx9LCJQYXJlbnRTdHlsZSI6bnVsbH0sIk1hcmdpbiI6eyIkaWQiOiIyOTQ2IiwiVG9wIjowLjAsIkxlZnQiOjAuMCwiUmlnaHQiOjAuMCwiQm90dG9tIjowLjB9LCJQYWRkaW5nIjp7IiRpZCI6IjI5NDciLCJUb3AiOjAuMCwiTGVmdCI6MC4wLCJSaWdodCI6MC4wLCJCb3R0b20iOjAuMH0sIkJhY2tncm91bmQiOm51bGwsIklzVmlzaWJsZSI6dHJ1ZSwiV2lkdGgiOjAuMCwiSGVpZ2h0IjowLjAsIkJvcmRlclN0eWxlIjpudWxsLCJQYXJlbnRTdHlsZSI6bnVsbH0sIlNoYXBlU3R5bGUiOnsiJGlkIjoiMjk0OCIsIk1hcmdpbiI6eyIkaWQiOiIyOTQ5IiwiVG9wIjowLjAsIkxlZnQiOjQuMCwiUmlnaHQiOjQuMCwiQm90dG9tIjowLjB9LCJQYWRkaW5nIjp7IiRpZCI6IjI5NTAiLCJUb3AiOjAuMCwiTGVmdCI6MC4wLCJSaWdodCI6MC4wLCJCb3R0b20iOjAuMH0sIkJhY2tncm91bmQiOnsiJGlkIjoiMjk1MSIsIkNvbG9yIjp7IiRpZCI6IjI5NTIiLCJBIjoyNTUsIlIiOjIzMywiRyI6MTEzLCJCIjo1MH19LCJJc1Zpc2libGUiOnRydWUsIldpZHRoIjowLjAsIkhlaWdodCI6MTAuMCwiQm9yZGVyU3R5bGUiOnsiJGlkIjoiMjk1MyIsIkxpbmVDb2xvciI6eyIkaWQiOiIyOTU0IiwiJHR5cGUiOiJOTFJFLkNvbW1vbi5Eb20uU29saWRDb2xvckJydXNoLCBOTFJFLkNvbW1vbiIsIkNvbG9yIjp7IiRpZCI6IjI5NTUiLCJBIjoyNTUsIlIiOjIzNCwiRyI6MjIsIkIiOjMwfX0sIkxpbmVXZWlnaHQiOjAuMCwiTGluZVR5cGUiOjAsIlBhcmVudFN0eWxlIjpudWxsfSwiUGFyZW50U3R5bGUiOm51bGx9LCJUaXRsZVN0eWxlIjp7IiRpZCI6IjI5NTYiLCJGb250U2V0dGluZ3MiOnsiJGlkIjoiMjk1NyIsIkZvbnRTaXplIjoxMSwiRm9udE5hbWUiOiJDYWxpYnJpIiwiSXNCb2xkIjpmYWxzZSwiSXNJdGFsaWMiOmZhbHNlLCJJc1VuZGVybGluZWQiOmZhbHNlLCJQYXJlbnRTdHlsZSI6bnVsbH0sIkF1dG9TaXplIjowLCJGb3JlZ3JvdW5kIjp7IiRpZCI6IjI5NTgiLCJDb2xvciI6eyIkaWQiOiIyOT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jAiLCJUb3AiOjAuMCwiTGVmdCI6MC4wLCJSaWdodCI6MC4wLCJCb3R0b20iOjAuMH0sIlBhZGRpbmciOnsiJGlkIjoiMjk2MSIsIlRvcCI6MC4wLCJMZWZ0IjowLjAsIlJpZ2h0IjowLjAsIkJvdHRvbSI6MC4wfSwiQmFja2dyb3VuZCI6eyIkaWQiOiIyOTYyIiwiQ29sb3IiOnsiJGlkIjoiMjk2MyIsIkEiOjI1NSwiUiI6MCwiRyI6MCwiQiI6MH19LCJJc1Zpc2libGUiOnRydWUsIldpZHRoIjowLjAsIkhlaWdodCI6MC4wLCJCb3JkZXJTdHlsZSI6eyIkaWQiOiIyOTY0IiwiTGluZUNvbG9yIjpudWxsLCJMaW5lV2VpZ2h0IjowLjAsIkxpbmVUeXBlIjowLCJQYXJlbnRTdHlsZSI6bnVsbH0sIlBhcmVudFN0eWxlIjpudWxsfSwiRGF0ZVN0eWxlIjp7IiRpZCI6IjI5NjUiLCJGb250U2V0dGluZ3MiOnsiJGlkIjoiMjk2NiIsIkZvbnRTaXplIjoxMCwiRm9udE5hbWUiOiJDYWxpYnJpIiwiSXNCb2xkIjpmYWxzZSwiSXNJdGFsaWMiOmZhbHNlLCJJc1VuZGVybGluZWQiOmZhbHNlLCJQYXJlbnRTdHlsZSI6bnVsbH0sIkF1dG9TaXplIjowLCJGb3JlZ3JvdW5kIjp7IiRpZCI6IjI5NjciLCJDb2xvciI6eyIkaWQiOiIyOTY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5NjkiLCJUb3AiOjAuMCwiTGVmdCI6MC4wLCJSaWdodCI6MC4wLCJCb3R0b20iOjAuMH0sIlBhZGRpbmciOnsiJGlkIjoiMjk3MCIsIlRvcCI6MC4wLCJMZWZ0IjowLjAsIlJpZ2h0IjowLjAsIkJvdHRvbSI6MC4wfSwiQmFja2dyb3VuZCI6eyIkaWQiOiIyOTcxIiwiQ29sb3IiOnsiJGlkIjoiMjk3MiIsIkEiOjI1NSwiUiI6MTQsIkciOjQwLCJCIjo2NX19LCJJc1Zpc2libGUiOnRydWUsIldpZHRoIjowLjAsIkhlaWdodCI6MC4wLCJCb3JkZXJTdHlsZSI6eyIkaWQiOiIyOTczIiwiTGluZUNvbG9yIjpudWxsLCJMaW5lV2VpZ2h0IjowLjAsIkxpbmVUeXBlIjowLCJQYXJlbnRTdHlsZSI6bnVsbH0sIlBhcmVudFN0eWxlIjpudWxsfSwiRGF0ZUZvcm1hdCI6eyIkaWQiOiIyO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zUiLCJGb3JtYXQiOjAsIklzVmlzaWJsZSI6ZmFsc2UsIkxhc3RLbm93blZpc2liaWxpdHlTdGF0ZSI6ZmFsc2V9LCJJc1Zpc2libGUiOnRydWUsIlZhcmlhbmNlU3R5bGUiOnsiJGlkIjoiMjk3NiIsIlRleHRTdHlsZSI6eyIkaWQiOiIyOTc3IiwiRm9udFNldHRpbmdzIjp7IiRpZCI6IjI5NzgiLCJGb250U2l6ZSI6MTEsIkZvbnROYW1lIjoiQ2FsaWJyaSIsIklzQm9sZCI6ZmFsc2UsIklzSXRhbGljIjpmYWxzZSwiSXNVbmRlcmxpbmVkIjpmYWxzZSwiUGFyZW50U3R5bGUiOm51bGx9LCJBdXRvU2l6ZSI6MCwiRm9yZWdyb3VuZCI6eyIkaWQiOiIyOTc5IiwiQ29sb3IiOnsiJGlkIjoiMjk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gxIiwiVG9wIjowLjAsIkxlZnQiOjAuMCwiUmlnaHQiOjAuMCwiQm90dG9tIjowLjB9LCJQYWRkaW5nIjp7IiRpZCI6IjI5ODIiLCJUb3AiOjAuMCwiTGVmdCI6MC4wLCJSaWdodCI6MC4wLCJCb3R0b20iOjAuMH0sIkJhY2tncm91bmQiOnsiJGlkIjoiMjk4MyIsIkNvbG9yIjp7IiRpZCI6IjI5ODQiLCJBIjowLCJSIjowLCJHIjowLCJCIjowfX0sIklzVmlzaWJsZSI6dHJ1ZSwiV2lkdGgiOjAuMCwiSGVpZ2h0IjowLjAsIkJvcmRlclN0eWxlIjp7IiRpZCI6IjI5ODUiLCJMaW5lQ29sb3IiOm51bGwsIkxpbmVXZWlnaHQiOjAuMCwiTGluZVR5cGUiOjAsIlBhcmVudFN0eWxlIjpudWxsfSwiUGFyZW50U3R5bGUiOm51bGx9LCJQYXJlbnRTdHlsZSI6bnVsbH0sIlBhcmVudFN0eWxlIjpudWxsLCJfZXhwbGljaXRseVNldCI6eyIkaWQiOiIyOTg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k4NyIsIlNoYXBlIjoxLCJDb25uZWN0b3JNYXJnaW4iOnsiJGlkIjoiMjk4OCIsIlRvcCI6MC4wLCJMZWZ0IjoyLjAsIlJpZ2h0IjoyLjAsIkJvdHRvbSI6MC4wfSwiQ29ubmVjdG9yU3R5bGUiOnsiJGlkIjoiMjk4OSIsIkxpbmVDb2xvciI6eyIkaWQiOiIyOTkwIiwiJHR5cGUiOiJOTFJFLkNvbW1vbi5Eb20uU29saWRDb2xvckJydXNoLCBOTFJFLkNvbW1vbiIsIkNvbG9yIjp7IiRpZCI6IjI5OTEiLCJBIjoxMjcsIlIiOjEyOCwiRyI6NTMsIkIiOjE0fX0sIkxpbmVXZWlnaHQiOjEuMCwiTGluZVR5cGUiOjAsIlBhcmVudFN0eWxlIjpudWxsfSwiSXNCZWxvd1RpbWViYW5kIjpmYWxzZSwiUG9zaXRpb25PblRhc2siOjEsIkhpZGVEYXRlIjpmYWxzZSwiU2hhcGVTaXplIjowLCJTcGFjaW5nIjowLjAsIlBhZGRpbmciOnsiJGlkIjoiMjk5MiIsIlRvcCI6NS4wLCJMZWZ0IjozLjAsIlJpZ2h0IjowLjAsIkJvdHRvbSI6Mi4wfSwiU2hhcGVTdHlsZSI6eyIkaWQiOiIyOTkzIiwiTWFyZ2luIjp7IiRpZCI6IjI5OTQiLCJUb3AiOjAuMCwiTGVmdCI6MC4wLCJSaWdodCI6MC4wLCJCb3R0b20iOjAuMH0sIlBhZGRpbmciOnsiJGlkIjoiMjk5NSIsIlRvcCI6MC4wLCJMZWZ0IjowLjAsIlJpZ2h0IjowLjAsIkJvdHRvbSI6MC4wfSwiQmFja2dyb3VuZCI6eyIkaWQiOiIyOTk2IiwiQ29sb3IiOnsiJGlkIjoiMjk5NyIsIkEiOjI1NSwiUiI6MTI4LCJHIjo1MywiQiI6MTR9fSwiSXNWaXNpYmxlIjp0cnVlLCJXaWR0aCI6MTIuMCwiSGVpZ2h0IjoxNC4wLCJCb3JkZXJTdHlsZSI6eyIkaWQiOiIyOTk4IiwiTGluZUNvbG9yIjp7IiRpZCI6IjI5OTkiLCIkdHlwZSI6Ik5MUkUuQ29tbW9uLkRvbS5Tb2xpZENvbG9yQnJ1c2gsIE5MUkUuQ29tbW9uIiwiQ29sb3IiOnsiJGlkIjoiMzAwMCIsIkEiOjI1NSwiUiI6MjU1LCJHIjoyNTUsIkIiOjI1NX19LCJMaW5lV2VpZ2h0IjowLjAsIkxpbmVUeXBlIjowLCJQYXJlbnRTdHlsZSI6bnVsbH0sIlBhcmVudFN0eWxlIjpudWxsfSwiVGl0bGVTdHlsZSI6eyIkaWQiOiIzMDAxIiwiRm9udFNldHRpbmdzIjp7IiRpZCI6IjMwMDIiLCJGb250U2l6ZSI6MTEsIkZvbnROYW1lIjoiQ2FsaWJyaSIsIklzQm9sZCI6ZmFsc2UsIklzSXRhbGljIjpmYWxzZSwiSXNVbmRlcmxpbmVkIjpmYWxzZSwiUGFyZW50U3R5bGUiOm51bGx9LCJBdXRvU2l6ZSI6MCwiRm9yZWdyb3VuZCI6eyIkaWQiOiIzMDAzIiwiQ29sb3IiOnsiJGlkIjoiMzAw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DA1IiwiVG9wIjowLjAsIkxlZnQiOjAuMCwiUmlnaHQiOjAuMCwiQm90dG9tIjowLjB9LCJQYWRkaW5nIjp7IiRpZCI6IjMwMDYiLCJUb3AiOjAuMCwiTGVmdCI6MC4wLCJSaWdodCI6MC4wLCJCb3R0b20iOjAuMH0sIkJhY2tncm91bmQiOnsiJGlkIjoiMzAwNyIsIkNvbG9yIjp7IiRpZCI6IjMwMDgiLCJBIjoyNTUsIlIiOjAsIkciOjAsIkIiOjB9fSwiSXNWaXNpYmxlIjp0cnVlLCJXaWR0aCI6MC4wLCJIZWlnaHQiOjAuMCwiQm9yZGVyU3R5bGUiOnsiJGlkIjoiMzAwOSIsIkxpbmVDb2xvciI6bnVsbCwiTGluZVdlaWdodCI6MC4wLCJMaW5lVHlwZSI6MCwiUGFyZW50U3R5bGUiOm51bGx9LCJQYXJlbnRTdHlsZSI6bnVsbH0sIkRhdGVTdHlsZSI6eyIkaWQiOiIzMDEwIiwiRm9udFNldHRpbmdzIjp7IiRpZCI6IjMwMTEiLCJGb250U2l6ZSI6MTAsIkZvbnROYW1lIjoiQ2FsaWJyaSIsIklzQm9sZCI6ZmFsc2UsIklzSXRhbGljIjpmYWxzZSwiSXNVbmRlcmxpbmVkIjpmYWxzZSwiUGFyZW50U3R5bGUiOm51bGx9LCJBdXRvU2l6ZSI6MCwiRm9yZWdyb3VuZCI6eyIkaWQiOiIzMDEyIiwiQ29sb3IiOnsiJGlkIjoiMzAx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DE0IiwiVG9wIjowLjAsIkxlZnQiOjAuMCwiUmlnaHQiOjAuMCwiQm90dG9tIjowLjB9LCJQYWRkaW5nIjp7IiRpZCI6IjMwMTUiLCJUb3AiOjAuMCwiTGVmdCI6MC4wLCJSaWdodCI6MC4wLCJCb3R0b20iOjAuMH0sIkJhY2tncm91bmQiOnsiJGlkIjoiMzAxNiIsIkNvbG9yIjp7IiRpZCI6IjMwMTciLCJBIjoyNTUsIlIiOjE0LCJHIjo0MCwiQiI6NjV9fSwiSXNWaXNpYmxlIjp0cnVlLCJXaWR0aCI6MC4wLCJIZWlnaHQiOjAuMCwiQm9yZGVyU3R5bGUiOnsiJGlkIjoiMzAxOCIsIkxpbmVDb2xvciI6bnVsbCwiTGluZVdlaWdodCI6MC4wLCJMaW5lVHlwZSI6MCwiUGFyZW50U3R5bGUiOm51bGx9LCJQYXJlbnRTdHlsZSI6bnVsbH0sIkRhdGVGb3JtYXQiOnsiJGlkIjoiMzA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IwIiwiRm9ybWF0IjowLCJJc1Zpc2libGUiOmZhbHNlLCJMYXN0S25vd25WaXNpYmlsaXR5U3RhdGUiOmZhbHNlfSwiSXNWaXNpYmxlIjpmYWxzZSwiVmFyaWFuY2VTdHlsZSI6eyIkaWQiOiIzMDIxIiwiVGV4dFN0eWxlIjp7IiRpZCI6IjMwMjIiLCJGb250U2V0dGluZ3MiOnsiJGlkIjoiMzAyMyIsIkZvbnRTaXplIjoxMSwiRm9udE5hbWUiOiJDYWxpYnJpIiwiSXNCb2xkIjpmYWxzZSwiSXNJdGFsaWMiOmZhbHNlLCJJc1VuZGVybGluZWQiOmZhbHNlLCJQYXJlbnRTdHlsZSI6bnVsbH0sIkF1dG9TaXplIjowLCJGb3JlZ3JvdW5kIjp7IiRpZCI6IjMwMjQiLCJDb2xvciI6eyIkaWQiOiIzMD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MjYiLCJUb3AiOjAuMCwiTGVmdCI6MC4wLCJSaWdodCI6MC4wLCJCb3R0b20iOjAuMH0sIlBhZGRpbmciOnsiJGlkIjoiMzAyNyIsIlRvcCI6MC4wLCJMZWZ0IjowLjAsIlJpZ2h0IjowLjAsIkJvdHRvbSI6MC4wfSwiQmFja2dyb3VuZCI6eyIkaWQiOiIzMDI4IiwiQ29sb3IiOnsiJGlkIjoiMzAyOSIsIkEiOjAsIlIiOjAsIkciOjAsIkIiOjB9fSwiSXNWaXNpYmxlIjpmYWxzZSwiV2lkdGgiOjAuMCwiSGVpZ2h0IjowLjAsIkJvcmRlclN0eWxlIjp7IiRpZCI6IjMwMzAiLCJMaW5lQ29sb3IiOm51bGwsIkxpbmVXZWlnaHQiOjAuMCwiTGluZVR5cGUiOjAsIlBhcmVudFN0eWxlIjpudWxsfSwiUGFyZW50U3R5bGUiOm51bGx9LCJQYXJlbnRTdHlsZSI6bnVsbH0sIlBhcmVudFN0eWxlIjpudWxsfSwiRGVmYXVsdFN3aW1sYW5lTWlsZXN0b25lU3R5bGUiOnsiJGlkIjoiMzAzMSIsIlRpdGxlUG9zaXRpb24iOiJMZWZ0IiwiRGF0ZVBvc2l0aW9uIjoiUmlnaHQiLCJWYXJpYW5jZVBvc2l0aW9uIjoiUmlnaHQiLCJTaGFwZVR5cGUiOjEsIlNoYXBlU2l6ZSI6MCwiU3BhY2luZyI6NSwiU2hhcGVTdHlsZSI6eyIkaWQiOiIzMDMyIiwiTWFyZ2luIjp7IiRpZCI6IjMwMzMiLCJUb3AiOjAuMCwiTGVmdCI6MC4wLCJSaWdodCI6MC4wLCJCb3R0b20iOjAuMH0sIlBhZGRpbmciOnsiJGlkIjoiMzAzNCIsIlRvcCI6MC4wLCJMZWZ0IjowLjAsIlJpZ2h0IjowLjAsIkJvdHRvbSI6MC4wfSwiQmFja2dyb3VuZCI6eyIkaWQiOiIzMDM1IiwiQ29sb3IiOnsiJGlkIjoiMzAzNiIsIkEiOjI1NSwiUiI6MjMzLCJHIjoxMTMsIkIiOjUwfX0sIklzVmlzaWJsZSI6dHJ1ZSwiV2lkdGgiOjEyLjAsIkhlaWdodCI6MTQuMCwiQm9yZGVyU3R5bGUiOnsiJGlkIjoiMzAzNyIsIkxpbmVDb2xvciI6eyIkaWQiOiIzMDM4IiwiJHR5cGUiOiJOTFJFLkNvbW1vbi5Eb20uU29saWRDb2xvckJydXNoLCBOTFJFLkNvbW1vbiIsIkNvbG9yIjp7IiRpZCI6IjMwMzkiLCJBIjoyNTUsIlIiOjIzNCwiRyI6MjIsIkIiOjMwfX0sIkxpbmVXZWlnaHQiOjAuMCwiTGluZVR5cGUiOjAsIlBhcmVudFN0eWxlIjpudWxsfSwiUGFyZW50U3R5bGUiOm51bGx9LCJUaXRsZVN0eWxlIjp7IiRpZCI6IjMwNDAiLCJGb250U2V0dGluZ3MiOnsiJGlkIjoiMzA0MSIsIkZvbnRTaXplIjoxMSwiRm9udE5hbWUiOiJDYWxpYnJpIiwiSXNCb2xkIjpmYWxzZSwiSXNJdGFsaWMiOmZhbHNlLCJJc1VuZGVybGluZWQiOmZhbHNlLCJQYXJlbnRTdHlsZSI6bnVsbH0sIkF1dG9TaXplIjowLCJGb3JlZ3JvdW5kIjp7IiRpZCI6IjMwNDIiLCJDb2xvciI6eyIkaWQiOiIzMDQ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wNDQiLCJUb3AiOjAuMCwiTGVmdCI6MC4wLCJSaWdodCI6MC4wLCJCb3R0b20iOjAuMH0sIlBhZGRpbmciOnsiJGlkIjoiMzA0NSIsIlRvcCI6MC4wLCJMZWZ0IjowLjAsIlJpZ2h0IjowLjAsIkJvdHRvbSI6MC4wfSwiQmFja2dyb3VuZCI6eyIkaWQiOiIzMDQ2IiwiQ29sb3IiOnsiJGlkIjoiMzA0NyIsIkEiOjI1NSwiUiI6MCwiRyI6MCwiQiI6MH19LCJJc1Zpc2libGUiOnRydWUsIldpZHRoIjowLjAsIkhlaWdodCI6MC4wLCJCb3JkZXJTdHlsZSI6eyIkaWQiOiIzMDQ4IiwiTGluZUNvbG9yIjpudWxsLCJMaW5lV2VpZ2h0IjowLjAsIkxpbmVUeXBlIjowLCJQYXJlbnRTdHlsZSI6bnVsbH0sIlBhcmVudFN0eWxlIjpudWxsfSwiRGF0ZVN0eWxlIjp7IiRpZCI6IjMwNDkiLCJGb250U2V0dGluZ3MiOnsiJGlkIjoiMzA1MCIsIkZvbnRTaXplIjoxMCwiRm9udE5hbWUiOiJDYWxpYnJpIiwiSXNCb2xkIjpmYWxzZSwiSXNJdGFsaWMiOmZhbHNlLCJJc1VuZGVybGluZWQiOmZhbHNlLCJQYXJlbnRTdHlsZSI6bnVsbH0sIkF1dG9TaXplIjowLCJGb3JlZ3JvdW5kIjp7IiRpZCI6IjMwNTEiLCJDb2xvciI6eyIkaWQiOiIzMDU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wNTMiLCJUb3AiOjAuMCwiTGVmdCI6MC4wLCJSaWdodCI6MC4wLCJCb3R0b20iOjAuMH0sIlBhZGRpbmciOnsiJGlkIjoiMzA1NCIsIlRvcCI6MC4wLCJMZWZ0IjowLjAsIlJpZ2h0IjowLjAsIkJvdHRvbSI6MC4wfSwiQmFja2dyb3VuZCI6eyIkaWQiOiIzMDU1IiwiQ29sb3IiOnsiJGlkIjoiMzA1NiIsIkEiOjI1NSwiUiI6MTQsIkciOjQwLCJCIjo2NX19LCJJc1Zpc2libGUiOnRydWUsIldpZHRoIjowLjAsIkhlaWdodCI6MC4wLCJCb3JkZXJTdHlsZSI6eyIkaWQiOiIzMDU3IiwiTGluZUNvbG9yIjpudWxsLCJMaW5lV2VpZ2h0IjowLjAsIkxpbmVUeXBlIjowLCJQYXJlbnRTdHlsZSI6bnVsbH0sIlBhcmVudFN0eWxlIjpudWxsfSwiRGF0ZUZvcm1hdCI6eyIkaWQiOiIzMD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TkiLCJGb3JtYXQiOjAsIklzVmlzaWJsZSI6ZmFsc2UsIkxhc3RLbm93blZpc2liaWxpdHlTdGF0ZSI6ZmFsc2V9LCJJc1Zpc2libGUiOnRydWUsIlZhcmlhbmNlU3R5bGUiOnsiJGlkIjoiMzA2MCIsIlRleHRTdHlsZSI6eyIkaWQiOiIzMDYxIiwiRm9udFNldHRpbmdzIjp7IiRpZCI6IjMwNjIiLCJGb250U2l6ZSI6MTEsIkZvbnROYW1lIjoiQ2FsaWJyaSIsIklzQm9sZCI6ZmFsc2UsIklzSXRhbGljIjpmYWxzZSwiSXNVbmRlcmxpbmVkIjpmYWxzZSwiUGFyZW50U3R5bGUiOm51bGx9LCJBdXRvU2l6ZSI6MCwiRm9yZWdyb3VuZCI6eyIkaWQiOiIzMDYzIiwiQ29sb3IiOnsiJGlkIjoiMzA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DY1IiwiVG9wIjowLjAsIkxlZnQiOjAuMCwiUmlnaHQiOjAuMCwiQm90dG9tIjowLjB9LCJQYWRkaW5nIjp7IiRpZCI6IjMwNjYiLCJUb3AiOjAuMCwiTGVmdCI6MC4wLCJSaWdodCI6MC4wLCJCb3R0b20iOjAuMH0sIkJhY2tncm91bmQiOnsiJGlkIjoiMzA2NyIsIkNvbG9yIjp7IiRpZCI6IjMwNjgiLCJBIjowLCJSIjowLCJHIjowLCJCIjowfX0sIklzVmlzaWJsZSI6dHJ1ZSwiV2lkdGgiOjAuMCwiSGVpZ2h0IjowLjAsIkJvcmRlclN0eWxlIjp7IiRpZCI6IjMwNjkiLCJMaW5lQ29sb3IiOm51bGwsIkxpbmVXZWlnaHQiOjAuMCwiTGluZVR5cGUiOjAsIlBhcmVudFN0eWxlIjpudWxsfSwiUGFyZW50U3R5bGUiOm51bGx9LCJQYXJlbnRTdHlsZSI6bnVsbH0sIlBhcmVudFN0eWxlIjpudWxsfSwiRGVmYXVsdFN3aW1sYW5lQWN0aXZpdHlTdHlsZSI6eyIkaWQiOiIzMDcwIiwiSGVhZGVyU3R5bGUiOnsiJGlkIjoiMzA3MSIsIlRleHRTdHlsZSI6eyIkaWQiOiIzMDcyIiwiRm9udFNldHRpbmdzIjp7IiRpZCI6IjMwNzMiLCJGb250U2l6ZSI6MTEsIkZvbnROYW1lIjoiQ2FsaWJyaSIsIklzQm9sZCI6ZmFsc2UsIklzSXRhbGljIjpmYWxzZSwiSXNVbmRlcmxpbmVkIjpmYWxzZSwiUGFyZW50U3R5bGUiOm51bGx9LCJBdXRvU2l6ZSI6MiwiRm9yZWdyb3VuZCI6eyIkaWQiOiIzMDc0IiwiQ29sb3IiOnsiJGlkIjoiMzA3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wNzYiLCJUb3AiOjAuMCwiTGVmdCI6MC4wLCJSaWdodCI6MC4wLCJCb3R0b20iOjAuMH0sIlBhZGRpbmciOnsiJGlkIjoiMzA3NyIsIlRvcCI6MC4wLCJMZWZ0IjowLjAsIlJpZ2h0IjowLjAsIkJvdHRvbSI6MC4wfSwiQmFja2dyb3VuZCI6eyIkaWQiOiIzMDc4IiwiQ29sb3IiOnsiJGlkIjoiMzA3OSIsIkEiOjI1NSwiUiI6MCwiRyI6MCwiQiI6MH19LCJJc1Zpc2libGUiOnRydWUsIldpZHRoIjowLjAsIkhlaWdodCI6MC4wLCJCb3JkZXJTdHlsZSI6bnVsbCwiUGFyZW50U3R5bGUiOm51bGx9LCJSZWN0YW5nbGVTdHlsZSI6eyIkaWQiOiIzMDgwIiwiTWFyZ2luIjp7IiRpZCI6IjMwODEiLCJUb3AiOjAuMCwiTGVmdCI6MC4wLCJSaWdodCI6MC4wLCJCb3R0b20iOjAuMH0sIlBhZGRpbmciOnsiJGlkIjoiMzA4MiIsIlRvcCI6MC4wLCJMZWZ0IjowLjAsIlJpZ2h0IjowLjAsIkJvdHRvbSI6MC4wfSwiQmFja2dyb3VuZCI6eyIkaWQiOiIzMDgzIiwiQ29sb3IiOnsiJGlkIjoiMzA4NCIsIkEiOjYzLCJSIjoyMzMsIkciOjExMywiQiI6NTB9fSwiSXNWaXNpYmxlIjp0cnVlLCJXaWR0aCI6MC4wLCJIZWlnaHQiOjAuMCwiQm9yZGVyU3R5bGUiOnsiJGlkIjoiMzA4NSIsIkxpbmVDb2xvciI6eyIkaWQiOiIzMDg2IiwiJHR5cGUiOiJOTFJFLkNvbW1vbi5Eb20uU29saWRDb2xvckJydXNoLCBOTFJFLkNvbW1vbiIsIkNvbG9yIjp7IiRpZCI6IjMwODciLCJBIjoyNTUsIlIiOjI1NSwiRyI6MjU1LCJCIjoyNTV9fSwiTGluZVdlaWdodCI6MC4wLCJMaW5lVHlwZSI6MCwiUGFyZW50U3R5bGUiOm51bGx9LCJQYXJlbnRTdHlsZSI6bnVsbH0sIk1hcmdpbiI6eyIkaWQiOiIzMDg4IiwiVG9wIjowLjAsIkxlZnQiOjAuMCwiUmlnaHQiOjAuMCwiQm90dG9tIjowLjB9LCJQYWRkaW5nIjp7IiRpZCI6IjMwODkiLCJUb3AiOjAuMCwiTGVmdCI6MC4wLCJSaWdodCI6MC4wLCJCb3R0b20iOjAuMH0sIkJhY2tncm91bmQiOm51bGwsIklzVmlzaWJsZSI6dHJ1ZSwiV2lkdGgiOjAuMCwiSGVpZ2h0IjowLjAsIkJvcmRlclN0eWxlIjpudWxsLCJQYXJlbnRTdHlsZSI6bnVsbH0sIkJhY2tncm91bmRTdHlsZSI6eyIkaWQiOiIzMDkwIiwiTWFyZ2luIjp7IiRpZCI6IjMwOTEiLCJUb3AiOjAuMCwiTGVmdCI6MC4wLCJSaWdodCI6MC4wLCJCb3R0b20iOjAuMH0sIlBhZGRpbmciOnsiJGlkIjoiMzA5MiIsIlRvcCI6MC4wLCJMZWZ0IjowLjAsIlJpZ2h0IjowLjAsIkJvdHRvbSI6MC4wfSwiQmFja2dyb3VuZCI6eyIkaWQiOiIzMDkzIiwiQ29sb3IiOnsiJGlkIjoiMzA5NCIsIkEiOjUxLCJSIjoyMDAsIkciOjIwMCwiQiI6MjAwfX0sIklzVmlzaWJsZSI6dHJ1ZSwiV2lkdGgiOjAuMCwiSGVpZ2h0IjowLjAsIkJvcmRlclN0eWxlIjp7IiRpZCI6IjMwOTUiLCJMaW5lQ29sb3IiOnsiJGlkIjoiMzA5NiIsIiR0eXBlIjoiTkxSRS5Db21tb24uRG9tLlNvbGlkQ29sb3JCcnVzaCwgTkxSRS5Db21tb24iLCJDb2xvciI6eyIkaWQiOiIzMDk3IiwiQSI6MjU1LCJSIjoyMzQsIkciOjIyLCJCIjozMH19LCJMaW5lV2VpZ2h0IjowLjAsIkxpbmVUeXBlIjowLCJQYXJlbnRTdHlsZSI6bnVsbH0sIlBhcmVudFN0eWxlIjpudWxsfSwiTWFyZ2luIjp7IiRpZCI6IjMwOTgiLCJUb3AiOjAuMCwiTGVmdCI6MC4wLCJSaWdodCI6MC4wLCJCb3R0b20iOjAuMH0sIlBhZGRpbmciOnsiJGlkIjoiMzA5OSIsIlRvcCI6MC4wLCJMZWZ0IjowLjAsIlJpZ2h0IjowLjAsIkJvdHRvbSI6MC4wfSwiSXNWaXNpYmxlIjp0cnVlLCJXaWR0aCI6MC4wLCJIZWlnaHQiOjAuMCwiQm9yZGVyU3R5bGUiOnsiJGlkIjoiMzEwMCIsIkxpbmVDb2xvciI6bnVsbCwiTGluZVdlaWdodCI6MC4wLCJMaW5lVHlwZSI6MCwiUGFyZW50U3R5bGUiOm51bGx9LCJQYXJlbnRTdHlsZSI6bnVsbH0sIk1hcmdpbiI6eyIkaWQiOiIzMTAxIiwiVG9wIjowLjAsIkxlZnQiOjAuMCwiUmlnaHQiOjAuMCwiQm90dG9tIjowLjB9LCJQYWRkaW5nIjp7IiRpZCI6IjMxMDIiLCJUb3AiOjAuMCwiTGVmdCI6MC4wLCJSaWdodCI6MC4wLCJCb3R0b20iOjAuMH0sIklzVmlzaWJsZSI6ZmFsc2UsIldpZHRoIjowLjAsIkhlaWdodCI6MC4wLCJCb3JkZXJTdHlsZSI6eyIkaWQiOiIzMTAzIiwiTGluZUNvbG9yIjpudWxsLCJMaW5lV2VpZ2h0IjowLjAsIkxpbmVUeXBlIjowLCJQYXJlbnRTdHlsZSI6bnVsbH0sIlBhcmVudFN0eWxlIjpudWxsfX0seyIkaWQiOiIzMTA0IiwiX2FjdGl2aXRpZXMiOlt7IiRpZCI6IjMxMDUiLCJfcm93cyI6W3siJGlkIjoiMzEwNiIsIl90YXNrcyI6W3siJGlkIjoiMzEwNyIsIl9hdHRhY2hlZE1pbGVzdG9uZXMiOltdLCJUYXNrRGVmaW5pdGlvbiI6eyIkaWQiOiIzMTA4IiwiR3JvdXBOYW1lIjpudWxsLCJTdGFydERhdGUiOiIyMDI2LTAzLTAyVDAwOjAwOjAwWiIsIkVuZERhdGUiOiIyMDI2LTA4LTIxVDIzOjU5OjAwWiIsIlBlcmNlbnRhZ2VDb21wbGV0ZSI6bnVsbCwiU3R5bGUiOnsiJGlkIjoiMzEwOSIsIlNoYXBlIjo0LCJTaGFwZVRoaWNrbmVzcyI6MCwiRHVyYXRpb25Gb3JtYXQiOjAsIkluY2x1ZGVOb25Xb3JraW5nRGF5c0luRHVyYXRpb24iOmZhbHNlLCJQZXJjZW50YWdlQ29tcGxldGVTdHlsZSI6eyIkaWQiOiIzMTEwIiwiRm9udFNldHRpbmdzIjp7IiRpZCI6IjMxMTEiLCJGb250U2l6ZSI6MTAsIkZvbnROYW1lIjoiQ2FsaWJyaSIsIklzQm9sZCI6ZmFsc2UsIklzSXRhbGljIjpmYWxzZSwiSXNVbmRlcmxpbmVkIjpmYWxzZSwiUGFyZW50U3R5bGUiOm51bGx9LCJBdXRvU2l6ZSI6MCwiRm9yZWdyb3VuZCI6eyIkaWQiOiIzMTEyIiwiQ29sb3IiOnsiJGlkIjoiMzExMy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zMTE0IiwiVG9wIjowLjAsIkxlZnQiOjAuMCwiUmlnaHQiOjAuMCwiQm90dG9tIjowLjB9LCJQYWRkaW5nIjp7IiRpZCI6IjMxMTUiLCJUb3AiOjAuMCwiTGVmdCI6MC4wLCJSaWdodCI6MC4wLCJCb3R0b20iOjAuMH0sIkJhY2tncm91bmQiOnsiJGlkIjoiMzExNiIsIkNvbG9yIjp7IiRpZCI6IjMxMTciLCJBIjo4OSwiUiI6MCwiRyI6MCwiQiI6MH19LCJJc1Zpc2libGUiOnRydWUsIldpZHRoIjowLjAsIkhlaWdodCI6MC4wLCJCb3JkZXJTdHlsZSI6eyIkaWQiOiIzMTE4IiwiTGluZUNvbG9yIjpudWxsLCJMaW5lV2VpZ2h0IjowLjAsIkxpbmVUeXBlIjowLCJQYXJlbnRTdHlsZSI6bnVsbH0sIlBhcmVudFN0eWxlIjpudWxsfSwiRHVyYXRpb25TdHlsZSI6eyIkaWQiOiIzMTE5IiwiRm9udFNldHRpbmdzIjp7IiRpZCI6IjMxMjAiLCJGb250U2l6ZSI6MTAsIkZvbnROYW1lIjoiQ2FsaWJyaSIsIklzQm9sZCI6ZmFsc2UsIklzSXRhbGljIjpmYWxzZSwiSXNVbmRlcmxpbmVkIjpmYWxzZSwiUGFyZW50U3R5bGUiOm51bGx9LCJBdXRvU2l6ZSI6MCwiRm9yZWdyb3VuZCI6eyIkaWQiOiIzMTIxIiwiQ29sb3IiOnsiJGlkIjoiMzEy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xMjMiLCJUb3AiOjAuMCwiTGVmdCI6MC4wLCJSaWdodCI6MC4wLCJCb3R0b20iOjAuMH0sIlBhZGRpbmciOnsiJGlkIjoiMzEyNCIsIlRvcCI6MC4wLCJMZWZ0IjowLjAsIlJpZ2h0IjowLjAsIkJvdHRvbSI6MC4wfSwiQmFja2dyb3VuZCI6eyIkaWQiOiIzMTI1IiwiQ29sb3IiOnsiJGlkIjoiMzEyNiIsIkEiOjI1NSwiUiI6MjM3LCJHIjoxMjUsIkIiOjQ5fX0sIklzVmlzaWJsZSI6dHJ1ZSwiV2lkdGgiOjAuMCwiSGVpZ2h0IjowLjAsIkJvcmRlclN0eWxlIjp7IiRpZCI6IjMxMjciLCJMaW5lQ29sb3IiOm51bGwsIkxpbmVXZWlnaHQiOjAuMCwiTGluZVR5cGUiOjAsIlBhcmVudFN0eWxlIjpudWxsfSwiUGFyZW50U3R5bGUiOm51bGx9LCJIb3Jpem9udGFsQ29ubmVjdG9yU3R5bGUiOnsiJGlkIjoiMzEyOCIsIkxpbmVDb2xvciI6eyIkaWQiOiIzMTI5IiwiJHR5cGUiOiJOTFJFLkNvbW1vbi5Eb20uU29saWRDb2xvckJydXNoLCBOTFJFLkNvbW1vbiIsIkNvbG9yIjp7IiRpZCI6IjMxMzAiLCJBIjoyNTUsIlIiOjAsIkciOjAsIkIiOjB9fSwiTGluZVdlaWdodCI6MC4wLCJMaW5lVHlwZSI6MCwiUGFyZW50U3R5bGUiOm51bGx9LCJWZXJ0aWNhbENvbm5lY3RvclN0eWxlIjp7IiRpZCI6IjMxMzEiLCJMaW5lQ29sb3IiOnsiJGlkIjoiMzEzMiIsIiR0eXBlIjoiTkxSRS5Db21tb24uRG9tLlNvbGlkQ29sb3JCcnVzaCwgTkxSRS5Db21tb24iLCJDb2xvciI6eyIkaWQiOiIzMTMzIiwiQSI6MjU1LCJSIjowLCJHIjowLCJCIjowfX0sIkxpbmVXZWlnaHQiOjAuMCwiTGluZVR5cGUiOjAsIlBhcmVudFN0eWxlIjpudWxsfSwiTWFyZ2luIjpudWxsLCJTdGFydERhdGVQb3NpdGlvbiI6NiwiRW5kRGF0ZVBvc2l0aW9uIjo2LCJEYXRlSXNWaXNpYmxlIjpmYWxzZSwiVGl0bGVQb3NpdGlvbiI6NCwiRHVyYXRpb25Qb3NpdGlvbiI6NiwiUGVyY2VudGFnZUNvbXBsZXRlZFBvc2l0aW9uIjoyLCJWYXJpYW5jZVBvc2l0aW9uIjo2LCJTcGFjaW5nIjozLCJJc0JlbG93VGltZWJhbmQiOnRydWUsIlBlcmNlbnRhZ2VDb21wbGV0ZVNoYXBlT3BhY2l0eSI6MzUsIkJhc2VsaW5lU3R5bGUiOnsiJGlkIjoiMzEzNCIsIlNoYXBlU3R5bGUiOnsiJGlkIjoiMzEzNSIsIk1hcmdpbiI6eyIkaWQiOiIzMTM2IiwiVG9wIjowLjAsIkxlZnQiOjAuMCwiUmlnaHQiOjAuMCwiQm90dG9tIjowLjB9LCJQYWRkaW5nIjp7IiRpZCI6IjMxMzciLCJUb3AiOjAuMCwiTGVmdCI6MC4wLCJSaWdodCI6MC4wLCJCb3R0b20iOjAuMH0sIkJhY2tncm91bmQiOnsiJGlkIjoiMzEzOCIsIkNvbG9yIjp7IiRpZCI6IjMxMzkiLCJBIjoxNTMsIlIiOjAsIkciOjAsIkIiOjB9fSwiSXNWaXNpYmxlIjp0cnVlLCJXaWR0aCI6MC4wLCJIZWlnaHQiOjAuMCwiQm9yZGVyU3R5bGUiOm51bGwsIlBhcmVudFN0eWxlIjpudWxsfSwiTWFyZ2luIjp7IiRpZCI6IjMxNDAiLCJUb3AiOjAuMCwiTGVmdCI6MC4wLCJSaWdodCI6MC4wLCJCb3R0b20iOjAuMH0sIlBhZGRpbmciOnsiJGlkIjoiMzE0MSIsIlRvcCI6MC4wLCJMZWZ0IjowLjAsIlJpZ2h0IjowLjAsIkJvdHRvbSI6MC4wfSwiQmFja2dyb3VuZCI6bnVsbCwiSXNWaXNpYmxlIjp0cnVlLCJXaWR0aCI6MC4wLCJIZWlnaHQiOjAuMCwiQm9yZGVyU3R5bGUiOm51bGwsIlBhcmVudFN0eWxlIjpudWxsfSwiU2hhcGVTdHlsZSI6eyIkaWQiOiIzMTQyIiwiTWFyZ2luIjp7IiRpZCI6IjMxNDMiLCJUb3AiOjAuMCwiTGVmdCI6NC4wLCJSaWdodCI6NC4wLCJCb3R0b20iOjAuMH0sIlBhZGRpbmciOnsiJGlkIjoiMzE0NCIsIlRvcCI6MC4wLCJMZWZ0IjowLjAsIlJpZ2h0IjowLjAsIkJvdHRvbSI6MC4wfSwiQmFja2dyb3VuZCI6eyIkaWQiOiIzMTQ1IiwiQ29sb3IiOnsiJGlkIjoiMzE0NiIsIkEiOjI1NSwiUiI6MiwiRyI6MTc4LCJCIjoyMzh9fSwiSXNWaXNpYmxlIjp0cnVlLCJXaWR0aCI6MC4wLCJIZWlnaHQiOjEwLjAsIkJvcmRlclN0eWxlIjp7IiRpZCI6IjMxNDciLCJMaW5lQ29sb3IiOnsiJGlkIjoiMzE0OCIsIiR0eXBlIjoiTkxSRS5Db21tb24uRG9tLlNvbGlkQ29sb3JCcnVzaCwgTkxSRS5Db21tb24iLCJDb2xvciI6eyIkaWQiOiIzMTQ5IiwiQSI6MjU1LCJSIjoyMzQsIkciOjIyLCJCIjozMH19LCJMaW5lV2VpZ2h0IjowLjAsIkxpbmVUeXBlIjowLCJQYXJlbnRTdHlsZSI6bnVsbH0sIlBhcmVudFN0eWxlIjpudWxsfSwiVGl0bGVTdHlsZSI6eyIkaWQiOiIzMTUwIiwiRm9udFNldHRpbmdzIjp7IiRpZCI6IjMxNTEiLCJGb250U2l6ZSI6MTEsIkZvbnROYW1lIjoiQ2FsaWJyaSIsIklzQm9sZCI6ZmFsc2UsIklzSXRhbGljIjpmYWxzZSwiSXNVbmRlcmxpbmVkIjpmYWxzZSwiUGFyZW50U3R5bGUiOm51bGx9LCJBdXRvU2l6ZSI6MCwiRm9yZWdyb3VuZCI6eyIkaWQiOiIzMTUyIiwiQ29sb3IiOnsiJGlkIjoiMzE1My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zMTU0IiwiVG9wIjowLjAsIkxlZnQiOjAuMCwiUmlnaHQiOjAuMCwiQm90dG9tIjowLjB9LCJQYWRkaW5nIjp7IiRpZCI6IjMxNTUiLCJUb3AiOjAuMCwiTGVmdCI6MC4wLCJSaWdodCI6MC4wLCJCb3R0b20iOjAuMH0sIkJhY2tncm91bmQiOnsiJGlkIjoiMzE1NiIsIkNvbG9yIjp7IiRpZCI6IjMxNTciLCJBIjowLCJSIjoyNTUsIkciOjI1NSwiQiI6MjU1fX0sIklzVmlzaWJsZSI6dHJ1ZSwiV2lkdGgiOjAuMCwiSGVpZ2h0IjowLjAsIkJvcmRlclN0eWxlIjp7IiRpZCI6IjMxNTgiLCJMaW5lQ29sb3IiOm51bGwsIkxpbmVXZWlnaHQiOjAuMCwiTGluZVR5cGUiOjAsIlBhcmVudFN0eWxlIjpudWxsfSwiUGFyZW50U3R5bGUiOm51bGx9LCJEYXRlU3R5bGUiOnsiJGlkIjoiMzE1OSIsIkZvbnRTZXR0aW5ncyI6eyIkaWQiOiIzMTYwIiwiRm9udFNpemUiOjEwLCJGb250TmFtZSI6IkNhbGlicmkiLCJJc0JvbGQiOmZhbHNlLCJJc0l0YWxpYyI6ZmFsc2UsIklzVW5kZXJsaW5lZCI6ZmFsc2UsIlBhcmVudFN0eWxlIjpudWxsfSwiQXV0b1NpemUiOjAsIkZvcmVncm91bmQiOnsiJGlkIjoiMzE2MSIsIkNvbG9yIjp7IiRpZCI6IjMxNj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E2MyIsIlRvcCI6MC4wLCJMZWZ0IjowLjAsIlJpZ2h0IjowLjAsIkJvdHRvbSI6MC4wfSwiUGFkZGluZyI6eyIkaWQiOiIzMTY0IiwiVG9wIjowLjAsIkxlZnQiOjAuMCwiUmlnaHQiOjAuMCwiQm90dG9tIjowLjB9LCJCYWNrZ3JvdW5kIjp7IiRpZCI6IjMxNjUiLCJDb2xvciI6eyIkaWQiOiIzMTY2IiwiQSI6MCwiUiI6MjU1LCJHIjoyNTUsIkIiOjI1NX19LCJJc1Zpc2libGUiOnRydWUsIldpZHRoIjowLjAsIkhlaWdodCI6MC4wLCJCb3JkZXJTdHlsZSI6eyIkaWQiOiIzMTY3IiwiTGluZUNvbG9yIjpudWxsLCJMaW5lV2VpZ2h0IjowLjAsIkxpbmVUeXBlIjowLCJQYXJlbnRTdHlsZSI6bnVsbH0sIlBhcmVudFN0eWxlIjpudWxsfSwiRGF0ZUZvcm1hdCI6eyIkaWQiOiIzMTY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xNjkiLCJGb3JtYXQiOjAsIklzVmlzaWJsZSI6ZmFsc2UsIkxhc3RLbm93blZpc2liaWxpdHlTdGF0ZSI6ZmFsc2V9LCJJc1Zpc2libGUiOnRydWUsIlZhcmlhbmNlU3R5bGUiOnsiJGlkIjoiMzE3MCIsIlRleHRTdHlsZSI6eyIkaWQiOiIzMTcxIiwiRm9udFNldHRpbmdzIjp7IiRpZCI6IjMxNzIiLCJGb250U2l6ZSI6MTEsIkZvbnROYW1lIjoiQ2FsaWJyaSIsIklzQm9sZCI6ZmFsc2UsIklzSXRhbGljIjpmYWxzZSwiSXNVbmRlcmxpbmVkIjpmYWxzZSwiUGFyZW50U3R5bGUiOm51bGx9LCJBdXRvU2l6ZSI6MCwiRm9yZWdyb3VuZCI6eyIkaWQiOiIzMTczIiwiQ29sb3IiOnsiJGlkIjoiMzE3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Tc1IiwiVG9wIjowLjAsIkxlZnQiOjAuMCwiUmlnaHQiOjAuMCwiQm90dG9tIjowLjB9LCJQYWRkaW5nIjp7IiRpZCI6IjMxNzYiLCJUb3AiOjAuMCwiTGVmdCI6MC4wLCJSaWdodCI6MC4wLCJCb3R0b20iOjAuMH0sIkJhY2tncm91bmQiOnsiJGlkIjoiMzE3NyIsIkNvbG9yIjp7IiRpZCI6IjMxNzgiLCJBIjowLCJSIjowLCJHIjowLCJCIjowfX0sIklzVmlzaWJsZSI6dHJ1ZSwiV2lkdGgiOjAuMCwiSGVpZ2h0IjowLjAsIkJvcmRlclN0eWxlIjp7IiRpZCI6IjMxNzkiLCJMaW5lQ29sb3IiOm51bGwsIkxpbmVXZWlnaHQiOjAuMCwiTGluZVR5cGUiOjAsIlBhcmVudFN0eWxlIjpudWxsfSwiUGFyZW50U3R5bGUiOm51bGx9LCJQYXJlbnRTdHlsZSI6bnVsbH0sIlBhcmVudFN0eWxlIjpudWxsfSwiSW5kZXgiOjMzLCJTbWFydER1cmF0aW9uQWN0aXZhdGVkIjpmYWxzZSwiRGF0ZUZvcm1hdCI6eyIkcmVmIjoiMzE2OCJ9LCJXZWVrTnVtYmVyaW5nIjp7IiRpZCI6IjMxODAiLCJGb3JtYXQiOjAsIklzVmlzaWJsZSI6ZmFsc2UsIkxhc3RLbm93blZpc2liaWxpdHlTdGF0ZSI6ZmFsc2V9LCJCYXNlbGluZURhdGEiOnsiJGlkIjoiMzE4MSIsIlN0YXJ0RGF0ZSI6IjIwMjYtMDMtMDJUMDA6MDA6MDAiLCJFbmREYXRlIjoiMjAyNi0wOC0yMVQyMzo1OTowMCJ9LCJJZCI6ImY4NWQxMGNkLWM3ZGUtNGNkNy05MGQ1LTNhYTQzYTFhOGE3MCIsIkltcG9ydElkIjpudWxsLCJUaXRsZSI6Ik9vQiBndWlkZXM6IERlc2lnbiBwaGFzZSAoRlpKKSIsIk5vdGUiOm51bGwsIkh5cGVybGluayI6eyIkaWQiOiIzMTgyIiwiQWRkcmVzcyI6IiIsIlN1YkFkZHJlc3MiOiIifSwiSXNDaGFuZ2VkIjpmYWxzZSwiSXNOZXciOmZhbHNlfX1dLCJfbWlsZXN0b25lcyI6W10sIklkIjoiMDAwMDAwMDAtMDAwMC0wMDAwLTAwMDAtMDAwMDAwMDAwMDAwIiwiSXNTaW5nbGVJdGVtUm93Ijp0cnVlfSx7IiRpZCI6IjMxODMiLCJfdGFza3MiOlt7IiRpZCI6IjMxODQiLCJfYXR0YWNoZWRNaWxlc3RvbmVzIjpbXSwiVGFza0RlZmluaXRpb24iOnsiJGlkIjoiMzE4NSIsIkdyb3VwTmFtZSI6bnVsbCwiU3RhcnREYXRlIjoiMjAyNi0wOC0yNFQwMDowMDowMFoiLCJFbmREYXRlIjoiMjAyNi0xMi0yMlQyMzo1OTowMFoiLCJQZXJjZW50YWdlQ29tcGxldGUiOm51bGwsIlN0eWxlIjp7IiRpZCI6IjMxODYiLCJTaGFwZSI6MSwiU2hhcGVUaGlja25lc3MiOjAsIkR1cmF0aW9uRm9ybWF0IjowLCJJbmNsdWRlTm9uV29ya2luZ0RheXNJbkR1cmF0aW9uIjpmYWxzZSwiUGVyY2VudGFnZUNvbXBsZXRlU3R5bGUiOnsiJGlkIjoiMzE4NyIsIkZvbnRTZXR0aW5ncyI6eyIkaWQiOiIzMTg4IiwiRm9udFNpemUiOjEwLCJGb250TmFtZSI6IkNhbGlicmkiLCJJc0JvbGQiOmZhbHNlLCJJc0l0YWxpYyI6ZmFsc2UsIklzVW5kZXJsaW5lZCI6ZmFsc2UsIlBhcmVudFN0eWxlIjpudWxsfSwiQXV0b1NpemUiOjAsIkZvcmVncm91bmQiOnsiJGlkIjoiMzE4OSIsIkNvbG9yIjp7IiRpZCI6IjMxOTA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zE5MSIsIlRvcCI6MC4wLCJMZWZ0IjowLjAsIlJpZ2h0IjowLjAsIkJvdHRvbSI6MC4wfSwiUGFkZGluZyI6eyIkaWQiOiIzMTkyIiwiVG9wIjowLjAsIkxlZnQiOjAuMCwiUmlnaHQiOjAuMCwiQm90dG9tIjowLjB9LCJCYWNrZ3JvdW5kIjp7IiRpZCI6IjMxOTMiLCJDb2xvciI6eyIkaWQiOiIzMTk0IiwiQSI6ODksIlIiOjAsIkciOjAsIkIiOjB9fSwiSXNWaXNpYmxlIjp0cnVlLCJXaWR0aCI6MC4wLCJIZWlnaHQiOjAuMCwiQm9yZGVyU3R5bGUiOnsiJGlkIjoiMzE5NSIsIkxpbmVDb2xvciI6bnVsbCwiTGluZVdlaWdodCI6MC4wLCJMaW5lVHlwZSI6MCwiUGFyZW50U3R5bGUiOm51bGx9LCJQYXJlbnRTdHlsZSI6bnVsbH0sIkR1cmF0aW9uU3R5bGUiOnsiJGlkIjoiMzE5NiIsIkZvbnRTZXR0aW5ncyI6eyIkaWQiOiIzMTk3IiwiRm9udFNpemUiOjEwLCJGb250TmFtZSI6IkNhbGlicmkiLCJJc0JvbGQiOmZhbHNlLCJJc0l0YWxpYyI6ZmFsc2UsIklzVW5kZXJsaW5lZCI6ZmFsc2UsIlBhcmVudFN0eWxlIjpudWxsfSwiQXV0b1NpemUiOjAsIkZvcmVncm91bmQiOnsiJGlkIjoiMzE5OCIsIkNvbG9yIjp7IiRpZCI6IjMxOT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MjAwIiwiVG9wIjowLjAsIkxlZnQiOjAuMCwiUmlnaHQiOjAuMCwiQm90dG9tIjowLjB9LCJQYWRkaW5nIjp7IiRpZCI6IjMyMDEiLCJUb3AiOjAuMCwiTGVmdCI6MC4wLCJSaWdodCI6MC4wLCJCb3R0b20iOjAuMH0sIkJhY2tncm91bmQiOnsiJGlkIjoiMzIwMiIsIkNvbG9yIjp7IiRpZCI6IjMyMDMiLCJBIjoyNTUsIlIiOjIzNywiRyI6MTI1LCJCIjo0OX19LCJJc1Zpc2libGUiOnRydWUsIldpZHRoIjowLjAsIkhlaWdodCI6MC4wLCJCb3JkZXJTdHlsZSI6eyIkaWQiOiIzMjA0IiwiTGluZUNvbG9yIjpudWxsLCJMaW5lV2VpZ2h0IjowLjAsIkxpbmVUeXBlIjowLCJQYXJlbnRTdHlsZSI6bnVsbH0sIlBhcmVudFN0eWxlIjpudWxsfSwiSG9yaXpvbnRhbENvbm5lY3RvclN0eWxlIjp7IiRpZCI6IjMyMDUiLCJMaW5lQ29sb3IiOnsiJGlkIjoiMzIwNiIsIiR0eXBlIjoiTkxSRS5Db21tb24uRG9tLlNvbGlkQ29sb3JCcnVzaCwgTkxSRS5Db21tb24iLCJDb2xvciI6eyIkaWQiOiIzMjA3IiwiQSI6MjU1LCJSIjowLCJHIjowLCJCIjowfX0sIkxpbmVXZWlnaHQiOjAuMCwiTGluZVR5cGUiOjAsIlBhcmVudFN0eWxlIjpudWxsfSwiVmVydGljYWxDb25uZWN0b3JTdHlsZSI6eyIkaWQiOiIzMjA4IiwiTGluZUNvbG9yIjp7IiRpZCI6IjMyMDkiLCIkdHlwZSI6Ik5MUkUuQ29tbW9uLkRvbS5Tb2xpZENvbG9yQnJ1c2gsIE5MUkUuQ29tbW9uIiwiQ29sb3IiOnsiJGlkIjoiMzIx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IxMSIsIlNoYXBlU3R5bGUiOnsiJGlkIjoiMzIxMiIsIk1hcmdpbiI6eyIkaWQiOiIzMjEzIiwiVG9wIjowLjAsIkxlZnQiOjAuMCwiUmlnaHQiOjAuMCwiQm90dG9tIjowLjB9LCJQYWRkaW5nIjp7IiRpZCI6IjMyMTQiLCJUb3AiOjAuMCwiTGVmdCI6MC4wLCJSaWdodCI6MC4wLCJCb3R0b20iOjAuMH0sIkJhY2tncm91bmQiOnsiJGlkIjoiMzIxNSIsIkNvbG9yIjp7IiRpZCI6IjMyMTYiLCJBIjoxNTMsIlIiOjAsIkciOjAsIkIiOjB9fSwiSXNWaXNpYmxlIjp0cnVlLCJXaWR0aCI6MC4wLCJIZWlnaHQiOjAuMCwiQm9yZGVyU3R5bGUiOm51bGwsIlBhcmVudFN0eWxlIjpudWxsfSwiTWFyZ2luIjp7IiRpZCI6IjMyMTciLCJUb3AiOjAuMCwiTGVmdCI6MC4wLCJSaWdodCI6MC4wLCJCb3R0b20iOjAuMH0sIlBhZGRpbmciOnsiJGlkIjoiMzIxOCIsIlRvcCI6MC4wLCJMZWZ0IjowLjAsIlJpZ2h0IjowLjAsIkJvdHRvbSI6MC4wfSwiQmFja2dyb3VuZCI6bnVsbCwiSXNWaXNpYmxlIjp0cnVlLCJXaWR0aCI6MC4wLCJIZWlnaHQiOjAuMCwiQm9yZGVyU3R5bGUiOm51bGwsIlBhcmVudFN0eWxlIjpudWxsfSwiU2hhcGVTdHlsZSI6eyIkaWQiOiIzMjE5IiwiTWFyZ2luIjp7IiRpZCI6IjMyMjAiLCJUb3AiOjAuMCwiTGVmdCI6NC4wLCJSaWdodCI6NC4wLCJCb3R0b20iOjAuMH0sIlBhZGRpbmciOnsiJGlkIjoiMzIyMSIsIlRvcCI6MC4wLCJMZWZ0IjowLjAsIlJpZ2h0IjowLjAsIkJvdHRvbSI6MC4wfSwiQmFja2dyb3VuZCI6eyIkaWQiOiIzMjIyIiwiQ29sb3IiOnsiJGlkIjoiMzIyMyIsIkEiOjI1NSwiUiI6MiwiRyI6MTc4LCJCIjoyMzh9fSwiSXNWaXNpYmxlIjp0cnVlLCJXaWR0aCI6MC4wLCJIZWlnaHQiOjEwLjAsIkJvcmRlclN0eWxlIjp7IiRpZCI6IjMyMjQiLCJMaW5lQ29sb3IiOnsiJGlkIjoiMzIyNSIsIiR0eXBlIjoiTkxSRS5Db21tb24uRG9tLlNvbGlkQ29sb3JCcnVzaCwgTkxSRS5Db21tb24iLCJDb2xvciI6eyIkaWQiOiIzMjI2IiwiQSI6MjU1LCJSIjoyMzQsIkciOjIyLCJCIjozMH19LCJMaW5lV2VpZ2h0IjowLjAsIkxpbmVUeXBlIjowLCJQYXJlbnRTdHlsZSI6bnVsbH0sIlBhcmVudFN0eWxlIjpudWxsfSwiVGl0bGVTdHlsZSI6eyIkaWQiOiIzMjI3IiwiRm9udFNldHRpbmdzIjp7IiRpZCI6IjMyMjgiLCJGb250U2l6ZSI6MTEsIkZvbnROYW1lIjoiQ2FsaWJyaSIsIklzQm9sZCI6ZmFsc2UsIklzSXRhbGljIjpmYWxzZSwiSXNVbmRlcmxpbmVkIjpmYWxzZSwiUGFyZW50U3R5bGUiOm51bGx9LCJBdXRvU2l6ZSI6MCwiRm9yZWdyb3VuZCI6eyIkaWQiOiIzMjI5IiwiQ29sb3IiOnsiJGlkIjoiMzIzMC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zMjMxIiwiVG9wIjowLjAsIkxlZnQiOjAuMCwiUmlnaHQiOjAuMCwiQm90dG9tIjowLjB9LCJQYWRkaW5nIjp7IiRpZCI6IjMyMzIiLCJUb3AiOjAuMCwiTGVmdCI6MC4wLCJSaWdodCI6MC4wLCJCb3R0b20iOjAuMH0sIkJhY2tncm91bmQiOnsiJGlkIjoiMzIzMyIsIkNvbG9yIjp7IiRpZCI6IjMyMzQiLCJBIjowLCJSIjoyNTUsIkciOjI1NSwiQiI6MjU1fX0sIklzVmlzaWJsZSI6dHJ1ZSwiV2lkdGgiOjAuMCwiSGVpZ2h0IjowLjAsIkJvcmRlclN0eWxlIjp7IiRpZCI6IjMyMzUiLCJMaW5lQ29sb3IiOm51bGwsIkxpbmVXZWlnaHQiOjAuMCwiTGluZVR5cGUiOjAsIlBhcmVudFN0eWxlIjpudWxsfSwiUGFyZW50U3R5bGUiOm51bGx9LCJEYXRlU3R5bGUiOnsiJGlkIjoiMzIzNiIsIkZvbnRTZXR0aW5ncyI6eyIkaWQiOiIzMjM3IiwiRm9udFNpemUiOjEwLCJGb250TmFtZSI6IkNhbGlicmkiLCJJc0JvbGQiOmZhbHNlLCJJc0l0YWxpYyI6ZmFsc2UsIklzVW5kZXJsaW5lZCI6ZmFsc2UsIlBhcmVudFN0eWxlIjpudWxsfSwiQXV0b1NpemUiOjAsIkZvcmVncm91bmQiOnsiJGlkIjoiMzIzOCIsIkNvbG9yIjp7IiRpZCI6IjMyMz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I0MCIsIlRvcCI6MC4wLCJMZWZ0IjowLjAsIlJpZ2h0IjowLjAsIkJvdHRvbSI6MC4wfSwiUGFkZGluZyI6eyIkaWQiOiIzMjQxIiwiVG9wIjowLjAsIkxlZnQiOjAuMCwiUmlnaHQiOjAuMCwiQm90dG9tIjowLjB9LCJCYWNrZ3JvdW5kIjp7IiRpZCI6IjMyNDIiLCJDb2xvciI6eyIkaWQiOiIzMjQzIiwiQSI6MCwiUiI6MjU1LCJHIjoyNTUsIkIiOjI1NX19LCJJc1Zpc2libGUiOnRydWUsIldpZHRoIjowLjAsIkhlaWdodCI6MC4wLCJCb3JkZXJTdHlsZSI6eyIkaWQiOiIzMjQ0IiwiTGluZUNvbG9yIjpudWxsLCJMaW5lV2VpZ2h0IjowLjAsIkxpbmVUeXBlIjowLCJQYXJlbnRTdHlsZSI6bnVsbH0sIlBhcmVudFN0eWxlIjpudWxsfSwiRGF0ZUZvcm1hdCI6eyIkaWQiOiIzMjQ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DYiLCJGb3JtYXQiOjAsIklzVmlzaWJsZSI6ZmFsc2UsIkxhc3RLbm93blZpc2liaWxpdHlTdGF0ZSI6ZmFsc2V9LCJJc1Zpc2libGUiOnRydWUsIlZhcmlhbmNlU3R5bGUiOnsiJGlkIjoiMzI0NyIsIlRleHRTdHlsZSI6eyIkaWQiOiIzMjQ4IiwiRm9udFNldHRpbmdzIjp7IiRpZCI6IjMyNDkiLCJGb250U2l6ZSI6MTEsIkZvbnROYW1lIjoiQ2FsaWJyaSIsIklzQm9sZCI6ZmFsc2UsIklzSXRhbGljIjpmYWxzZSwiSXNVbmRlcmxpbmVkIjpmYWxzZSwiUGFyZW50U3R5bGUiOm51bGx9LCJBdXRvU2l6ZSI6MCwiRm9yZWdyb3VuZCI6eyIkaWQiOiIzMjUwIiwiQ29sb3IiOnsiJGlkIjoiMzI1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jUyIiwiVG9wIjowLjAsIkxlZnQiOjAuMCwiUmlnaHQiOjAuMCwiQm90dG9tIjowLjB9LCJQYWRkaW5nIjp7IiRpZCI6IjMyNTMiLCJUb3AiOjAuMCwiTGVmdCI6MC4wLCJSaWdodCI6MC4wLCJCb3R0b20iOjAuMH0sIkJhY2tncm91bmQiOnsiJGlkIjoiMzI1NCIsIkNvbG9yIjp7IiRpZCI6IjMyNTUiLCJBIjowLCJSIjowLCJHIjowLCJCIjowfX0sIklzVmlzaWJsZSI6dHJ1ZSwiV2lkdGgiOjAuMCwiSGVpZ2h0IjowLjAsIkJvcmRlclN0eWxlIjp7IiRpZCI6IjMyNTYiLCJMaW5lQ29sb3IiOm51bGwsIkxpbmVXZWlnaHQiOjAuMCwiTGluZVR5cGUiOjAsIlBhcmVudFN0eWxlIjpudWxsfSwiUGFyZW50U3R5bGUiOm51bGx9LCJQYXJlbnRTdHlsZSI6bnVsbH0sIlBhcmVudFN0eWxlIjpudWxsfSwiSW5kZXgiOjM0LCJTbWFydER1cmF0aW9uQWN0aXZhdGVkIjpmYWxzZSwiRGF0ZUZvcm1hdCI6eyIkcmVmIjoiMzI0NSJ9LCJXZWVrTnVtYmVyaW5nIjp7IiRpZCI6IjMyNTciLCJGb3JtYXQiOjAsIklzVmlzaWJsZSI6ZmFsc2UsIkxhc3RLbm93blZpc2liaWxpdHlTdGF0ZSI6ZmFsc2V9LCJCYXNlbGluZURhdGEiOnsiJGlkIjoiMzI1OCIsIlN0YXJ0RGF0ZSI6IjIwMjYtMDgtMjRUMDA6MDA6MDAiLCJFbmREYXRlIjoiMjAyNi0xMi0yMlQyMzo1OTowMCJ9LCJJZCI6IjU2M2ExM2Q2LWE3MWUtNDFkMy1iMzgyLWU2MzQzMjZhMWJkNiIsIkltcG9ydElkIjpudWxsLCJUaXRsZSI6Ik9vQiBndWlkZXM6IE1hbnVmYWN0dXJpbmcgcGhhc2UgKEZaSikiLCJOb3RlIjpudWxsLCJIeXBlcmxpbmsiOnsiJGlkIjoiMzI1OSIsIkFkZHJlc3MiOiIiLCJTdWJBZGRyZXNzIjoiIn0sIklzQ2hhbmdlZCI6ZmFsc2UsIklzTmV3IjpmYWxzZX19XSwiX21pbGVzdG9uZXMiOltdLCJJZCI6IjAwMDAwMDAwLTAwMDAtMDAwMC0wMDAwLTAwMDAwMDAwMDAwMCIsIklzU2luZ2xlSXRlbVJvdyI6dHJ1ZX0seyIkaWQiOiIzMjYwIiwiX3Rhc2tzIjpbeyIkaWQiOiIzMjYxIiwiX2F0dGFjaGVkTWlsZXN0b25lcyI6W10sIlRhc2tEZWZpbml0aW9uIjp7IiRpZCI6IjMyNjIiLCJHcm91cE5hbWUiOm51bGwsIlN0YXJ0RGF0ZSI6IjIwMjYtMTItMjNUMDA6MDA6MDBaIiwiRW5kRGF0ZSI6IjIwMjctMDMtMjNUMjM6NTk6MDBaIiwiUGVyY2VudGFnZUNvbXBsZXRlIjpudWxsLCJTdHlsZSI6eyIkaWQiOiIzMjYzIiwiU2hhcGUiOjEsIlNoYXBlVGhpY2tuZXNzIjowLCJEdXJhdGlvbkZvcm1hdCI6MCwiSW5jbHVkZU5vbldvcmtpbmdEYXlzSW5EdXJhdGlvbiI6ZmFsc2UsIlBlcmNlbnRhZ2VDb21wbGV0ZVN0eWxlIjp7IiRpZCI6IjMyNjQiLCJGb250U2V0dGluZ3MiOnsiJGlkIjoiMzI2NSIsIkZvbnRTaXplIjoxMCwiRm9udE5hbWUiOiJDYWxpYnJpIiwiSXNCb2xkIjpmYWxzZSwiSXNJdGFsaWMiOmZhbHNlLCJJc1VuZGVybGluZWQiOmZhbHNlLCJQYXJlbnRTdHlsZSI6bnVsbH0sIkF1dG9TaXplIjowLCJGb3JlZ3JvdW5kIjp7IiRpZCI6IjMyNjYiLCJDb2xvciI6eyIkaWQiOiIzMjY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yNjgiLCJUb3AiOjAuMCwiTGVmdCI6MC4wLCJSaWdodCI6MC4wLCJCb3R0b20iOjAuMH0sIlBhZGRpbmciOnsiJGlkIjoiMzI2OSIsIlRvcCI6MC4wLCJMZWZ0IjowLjAsIlJpZ2h0IjowLjAsIkJvdHRvbSI6MC4wfSwiQmFja2dyb3VuZCI6eyIkaWQiOiIzMjcwIiwiQ29sb3IiOnsiJGlkIjoiMzI3MSIsIkEiOjg5LCJSIjowLCJHIjowLCJCIjowfX0sIklzVmlzaWJsZSI6dHJ1ZSwiV2lkdGgiOjAuMCwiSGVpZ2h0IjowLjAsIkJvcmRlclN0eWxlIjp7IiRpZCI6IjMyNzIiLCJMaW5lQ29sb3IiOm51bGwsIkxpbmVXZWlnaHQiOjAuMCwiTGluZVR5cGUiOjAsIlBhcmVudFN0eWxlIjpudWxsfSwiUGFyZW50U3R5bGUiOm51bGx9LCJEdXJhdGlvblN0eWxlIjp7IiRpZCI6IjMyNzMiLCJGb250U2V0dGluZ3MiOnsiJGlkIjoiMzI3NCIsIkZvbnRTaXplIjoxMCwiRm9udE5hbWUiOiJDYWxpYnJpIiwiSXNCb2xkIjpmYWxzZSwiSXNJdGFsaWMiOmZhbHNlLCJJc1VuZGVybGluZWQiOmZhbHNlLCJQYXJlbnRTdHlsZSI6bnVsbH0sIkF1dG9TaXplIjowLCJGb3JlZ3JvdW5kIjp7IiRpZCI6IjMyNzUiLCJDb2xvciI6eyIkaWQiOiIzMjc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I3NyIsIlRvcCI6MC4wLCJMZWZ0IjowLjAsIlJpZ2h0IjowLjAsIkJvdHRvbSI6MC4wfSwiUGFkZGluZyI6eyIkaWQiOiIzMjc4IiwiVG9wIjowLjAsIkxlZnQiOjAuMCwiUmlnaHQiOjAuMCwiQm90dG9tIjowLjB9LCJCYWNrZ3JvdW5kIjp7IiRpZCI6IjMyNzkiLCJDb2xvciI6eyIkaWQiOiIzMjgwIiwiQSI6MjU1LCJSIjoyMzcsIkciOjEyNSwiQiI6NDl9fSwiSXNWaXNpYmxlIjp0cnVlLCJXaWR0aCI6MC4wLCJIZWlnaHQiOjAuMCwiQm9yZGVyU3R5bGUiOnsiJGlkIjoiMzI4MSIsIkxpbmVDb2xvciI6bnVsbCwiTGluZVdlaWdodCI6MC4wLCJMaW5lVHlwZSI6MCwiUGFyZW50U3R5bGUiOm51bGx9LCJQYXJlbnRTdHlsZSI6bnVsbH0sIkhvcml6b250YWxDb25uZWN0b3JTdHlsZSI6eyIkaWQiOiIzMjgyIiwiTGluZUNvbG9yIjp7IiRpZCI6IjMyODMiLCIkdHlwZSI6Ik5MUkUuQ29tbW9uLkRvbS5Tb2xpZENvbG9yQnJ1c2gsIE5MUkUuQ29tbW9uIiwiQ29sb3IiOnsiJGlkIjoiMzI4NCIsIkEiOjI1NSwiUiI6MCwiRyI6MCwiQiI6MH19LCJMaW5lV2VpZ2h0IjowLjAsIkxpbmVUeXBlIjowLCJQYXJlbnRTdHlsZSI6bnVsbH0sIlZlcnRpY2FsQ29ubmVjdG9yU3R5bGUiOnsiJGlkIjoiMzI4NSIsIkxpbmVDb2xvciI6eyIkaWQiOiIzMjg2IiwiJHR5cGUiOiJOTFJFLkNvbW1vbi5Eb20uU29saWRDb2xvckJydXNoLCBOTFJFLkNvbW1vbiIsIkNvbG9yIjp7IiRpZCI6IjMyOD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yODgiLCJTaGFwZVN0eWxlIjp7IiRpZCI6IjMyODkiLCJNYXJnaW4iOnsiJGlkIjoiMzI5MCIsIlRvcCI6MC4wLCJMZWZ0IjowLjAsIlJpZ2h0IjowLjAsIkJvdHRvbSI6MC4wfSwiUGFkZGluZyI6eyIkaWQiOiIzMjkxIiwiVG9wIjowLjAsIkxlZnQiOjAuMCwiUmlnaHQiOjAuMCwiQm90dG9tIjowLjB9LCJCYWNrZ3JvdW5kIjp7IiRpZCI6IjMyOTIiLCJDb2xvciI6eyIkaWQiOiIzMjkzIiwiQSI6MTUzLCJSIjowLCJHIjowLCJCIjowfX0sIklzVmlzaWJsZSI6dHJ1ZSwiV2lkdGgiOjAuMCwiSGVpZ2h0IjowLjAsIkJvcmRlclN0eWxlIjpudWxsLCJQYXJlbnRTdHlsZSI6bnVsbH0sIk1hcmdpbiI6eyIkaWQiOiIzMjk0IiwiVG9wIjowLjAsIkxlZnQiOjAuMCwiUmlnaHQiOjAuMCwiQm90dG9tIjowLjB9LCJQYWRkaW5nIjp7IiRpZCI6IjMyOTUiLCJUb3AiOjAuMCwiTGVmdCI6MC4wLCJSaWdodCI6MC4wLCJCb3R0b20iOjAuMH0sIkJhY2tncm91bmQiOm51bGwsIklzVmlzaWJsZSI6dHJ1ZSwiV2lkdGgiOjAuMCwiSGVpZ2h0IjowLjAsIkJvcmRlclN0eWxlIjpudWxsLCJQYXJlbnRTdHlsZSI6bnVsbH0sIlNoYXBlU3R5bGUiOnsiJGlkIjoiMzI5NiIsIk1hcmdpbiI6eyIkaWQiOiIzMjk3IiwiVG9wIjowLjAsIkxlZnQiOjQuMCwiUmlnaHQiOjQuMCwiQm90dG9tIjowLjB9LCJQYWRkaW5nIjp7IiRpZCI6IjMyOTgiLCJUb3AiOjAuMCwiTGVmdCI6MC4wLCJSaWdodCI6MC4wLCJCb3R0b20iOjAuMH0sIkJhY2tncm91bmQiOnsiJGlkIjoiMzI5OSIsIkNvbG9yIjp7IiRpZCI6IjMzMDAiLCJBIjoyNTUsIlIiOjIsIkciOjE3OCwiQiI6MjM4fX0sIklzVmlzaWJsZSI6dHJ1ZSwiV2lkdGgiOjAuMCwiSGVpZ2h0IjoxMC4wLCJCb3JkZXJTdHlsZSI6eyIkaWQiOiIzMzAxIiwiTGluZUNvbG9yIjp7IiRpZCI6IjMzMDIiLCIkdHlwZSI6Ik5MUkUuQ29tbW9uLkRvbS5Tb2xpZENvbG9yQnJ1c2gsIE5MUkUuQ29tbW9uIiwiQ29sb3IiOnsiJGlkIjoiMzMwMyIsIkEiOjI1NSwiUiI6MjM0LCJHIjoyMiwiQiI6MzB9fSwiTGluZVdlaWdodCI6MC4wLCJMaW5lVHlwZSI6MCwiUGFyZW50U3R5bGUiOm51bGx9LCJQYXJlbnRTdHlsZSI6bnVsbH0sIlRpdGxlU3R5bGUiOnsiJGlkIjoiMzMwNCIsIkZvbnRTZXR0aW5ncyI6eyIkaWQiOiIzMzA1IiwiRm9udFNpemUiOjExLCJGb250TmFtZSI6IkNhbGlicmkiLCJJc0JvbGQiOmZhbHNlLCJJc0l0YWxpYyI6ZmFsc2UsIklzVW5kZXJsaW5lZCI6ZmFsc2UsIlBhcmVudFN0eWxlIjpudWxsfSwiQXV0b1NpemUiOjAsIkZvcmVncm91bmQiOnsiJGlkIjoiMzMwNiIsIkNvbG9yIjp7IiRpZCI6IjMzMDc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zMwOCIsIlRvcCI6MC4wLCJMZWZ0IjowLjAsIlJpZ2h0IjowLjAsIkJvdHRvbSI6MC4wfSwiUGFkZGluZyI6eyIkaWQiOiIzMzA5IiwiVG9wIjowLjAsIkxlZnQiOjAuMCwiUmlnaHQiOjAuMCwiQm90dG9tIjowLjB9LCJCYWNrZ3JvdW5kIjp7IiRpZCI6IjMzMTAiLCJDb2xvciI6eyIkaWQiOiIzMzExIiwiQSI6MCwiUiI6MjU1LCJHIjoyNTUsIkIiOjI1NX19LCJJc1Zpc2libGUiOnRydWUsIldpZHRoIjowLjAsIkhlaWdodCI6MC4wLCJCb3JkZXJTdHlsZSI6eyIkaWQiOiIzMzEyIiwiTGluZUNvbG9yIjpudWxsLCJMaW5lV2VpZ2h0IjowLjAsIkxpbmVUeXBlIjowLCJQYXJlbnRTdHlsZSI6bnVsbH0sIlBhcmVudFN0eWxlIjpudWxsfSwiRGF0ZVN0eWxlIjp7IiRpZCI6IjMzMTMiLCJGb250U2V0dGluZ3MiOnsiJGlkIjoiMzMxNCIsIkZvbnRTaXplIjoxMCwiRm9udE5hbWUiOiJDYWxpYnJpIiwiSXNCb2xkIjpmYWxzZSwiSXNJdGFsaWMiOmZhbHNlLCJJc1VuZGVybGluZWQiOmZhbHNlLCJQYXJlbnRTdHlsZSI6bnVsbH0sIkF1dG9TaXplIjowLCJGb3JlZ3JvdW5kIjp7IiRpZCI6IjMzMTUiLCJDb2xvciI6eyIkaWQiOiIzMzE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zMTciLCJUb3AiOjAuMCwiTGVmdCI6MC4wLCJSaWdodCI6MC4wLCJCb3R0b20iOjAuMH0sIlBhZGRpbmciOnsiJGlkIjoiMzMxOCIsIlRvcCI6MC4wLCJMZWZ0IjowLjAsIlJpZ2h0IjowLjAsIkJvdHRvbSI6MC4wfSwiQmFja2dyb3VuZCI6eyIkaWQiOiIzMzE5IiwiQ29sb3IiOnsiJGlkIjoiMzMyMCIsIkEiOjAsIlIiOjI1NSwiRyI6MjU1LCJCIjoyNTV9fSwiSXNWaXNpYmxlIjp0cnVlLCJXaWR0aCI6MC4wLCJIZWlnaHQiOjAuMCwiQm9yZGVyU3R5bGUiOnsiJGlkIjoiMzMyMSIsIkxpbmVDb2xvciI6bnVsbCwiTGluZVdlaWdodCI6MC4wLCJMaW5lVHlwZSI6MCwiUGFyZW50U3R5bGUiOm51bGx9LCJQYXJlbnRTdHlsZSI6bnVsbH0sIkRhdGVGb3JtYXQiOnsiJGlkIjoiMzMy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IzIiwiRm9ybWF0IjowLCJJc1Zpc2libGUiOmZhbHNlLCJMYXN0S25vd25WaXNpYmlsaXR5U3RhdGUiOmZhbHNlfSwiSXNWaXNpYmxlIjp0cnVlLCJWYXJpYW5jZVN0eWxlIjp7IiRpZCI6IjMzMjQiLCJUZXh0U3R5bGUiOnsiJGlkIjoiMzMyNSIsIkZvbnRTZXR0aW5ncyI6eyIkaWQiOiIzMzI2IiwiRm9udFNpemUiOjExLCJGb250TmFtZSI6IkNhbGlicmkiLCJJc0JvbGQiOmZhbHNlLCJJc0l0YWxpYyI6ZmFsc2UsIklzVW5kZXJsaW5lZCI6ZmFsc2UsIlBhcmVudFN0eWxlIjpudWxsfSwiQXV0b1NpemUiOjAsIkZvcmVncm91bmQiOnsiJGlkIjoiMzMyNyIsIkNvbG9yIjp7IiRpZCI6IjMzMj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MyOSIsIlRvcCI6MC4wLCJMZWZ0IjowLjAsIlJpZ2h0IjowLjAsIkJvdHRvbSI6MC4wfSwiUGFkZGluZyI6eyIkaWQiOiIzMzMwIiwiVG9wIjowLjAsIkxlZnQiOjAuMCwiUmlnaHQiOjAuMCwiQm90dG9tIjowLjB9LCJCYWNrZ3JvdW5kIjp7IiRpZCI6IjMzMzEiLCJDb2xvciI6eyIkaWQiOiIzMzMyIiwiQSI6MCwiUiI6MCwiRyI6MCwiQiI6MH19LCJJc1Zpc2libGUiOnRydWUsIldpZHRoIjowLjAsIkhlaWdodCI6MC4wLCJCb3JkZXJTdHlsZSI6eyIkaWQiOiIzMzMzIiwiTGluZUNvbG9yIjpudWxsLCJMaW5lV2VpZ2h0IjowLjAsIkxpbmVUeXBlIjowLCJQYXJlbnRTdHlsZSI6bnVsbH0sIlBhcmVudFN0eWxlIjpudWxsfSwiUGFyZW50U3R5bGUiOm51bGx9LCJQYXJlbnRTdHlsZSI6bnVsbH0sIkluZGV4IjozNSwiU21hcnREdXJhdGlvbkFjdGl2YXRlZCI6ZmFsc2UsIkRhdGVGb3JtYXQiOnsiJHJlZiI6IjMzMjIifSwiV2Vla051bWJlcmluZyI6eyIkaWQiOiIzMzM0IiwiRm9ybWF0IjowLCJJc1Zpc2libGUiOmZhbHNlLCJMYXN0S25vd25WaXNpYmlsaXR5U3RhdGUiOmZhbHNlfSwiQmFzZWxpbmVEYXRhIjp7IiRpZCI6IjMzMzUiLCJTdGFydERhdGUiOiIyMDI2LTEyLTIzVDAwOjAwOjAwIiwiRW5kRGF0ZSI6IjIwMjctMDMtMjNUMjM6NTk6MDAifSwiSWQiOiJjNGMxMDJmYi04ZDM0LTRkZjItYTBjZi02YzEwNmZmMjc2MTMiLCJJbXBvcnRJZCI6bnVsbCwiVGl0bGUiOiJPb0IgZ3VpZGVzIDogSW5zdGFsbGF0aW9uIHByZXBhcmF0aW9uIHBoYXNlIChGWkopIiwiTm90ZSI6bnVsbCwiSHlwZXJsaW5rIjp7IiRpZCI6IjMzMzYiLCJBZGRyZXNzIjoiIiwiU3ViQWRkcmVzcyI6IiJ9LCJJc0NoYW5nZWQiOmZhbHNlLCJJc05ldyI6ZmFsc2V9fV0sIl9taWxlc3RvbmVzIjpbXSwiSWQiOiIwMDAwMDAwMC0wMDAwLTAwMDAtMDAwMC0wMDAwMDAwMDAwMDAiLCJJc1NpbmdsZUl0ZW1Sb3ciOnRydWV9LHsiJGlkIjoiMzMzNyIsIl90YXNrcyI6W10sIl9taWxlc3RvbmVzIjpbeyIkaWQiOiIzMzM4IiwiSWQiOiJjMjA0OWE1Mi0wMTQyLTRhZjAtOGNhMS1mODU1ZmMxMDBhYWIiLCJJbmRleCI6MzYsIkdyb3VwSWQiOm51bGwsIlRpdGxlIjoiQmFjayBpbnRvIENQMSB3aXRoIDMwIGRheXMgb2YgZmxvYXQiLCJEYXRlVGltZSI6IjIwMjctMDMtMjNUMjM6NTk6MDAiLCJQZXJjZW50YWdlQ29tcGxldGUiOm51bGwsIk5vdGUiOm51bGwsIlN0eWxlIjp7IiRpZCI6IjMzMzkiLCJUaXRsZVBvc2l0aW9uIjoiTGVmdCIsIkRhdGVQb3NpdGlvbiI6IlJpZ2h0IiwiVmFyaWFuY2VQb3NpdGlvbiI6IlJpZ2h0IiwiU2hhcGVUeXBlIjoxLCJTaGFwZVNpemUiOjAsIlNwYWNpbmciOjUsIlNoYXBlU3R5bGUiOnsiJGlkIjoiMzM0MCIsIk1hcmdpbiI6eyIkaWQiOiIzMzQxIiwiVG9wIjowLjAsIkxlZnQiOjAuMCwiUmlnaHQiOjAuMCwiQm90dG9tIjowLjB9LCJQYWRkaW5nIjp7IiRpZCI6IjMzNDIiLCJUb3AiOjAuMCwiTGVmdCI6MC4wLCJSaWdodCI6MC4wLCJCb3R0b20iOjAuMH0sIkJhY2tncm91bmQiOnsiJGlkIjoiMzM0MyIsIkNvbG9yIjp7IiRpZCI6IjMzNDQiLCJBIjoyNTUsIlIiOjIsIkciOjE3OCwiQiI6MjM4fX0sIklzVmlzaWJsZSI6dHJ1ZSwiV2lkdGgiOjEyLjAsIkhlaWdodCI6MTQuMCwiQm9yZGVyU3R5bGUiOnsiJGlkIjoiMzM0NSIsIkxpbmVDb2xvciI6eyIkaWQiOiIzMzQ2IiwiJHR5cGUiOiJOTFJFLkNvbW1vbi5Eb20uU29saWRDb2xvckJydXNoLCBOTFJFLkNvbW1vbiIsIkNvbG9yIjp7IiRpZCI6IjMzNDciLCJBIjoyNTUsIlIiOjIzNCwiRyI6MjIsIkIiOjMwfX0sIkxpbmVXZWlnaHQiOjAuMCwiTGluZVR5cGUiOjAsIlBhcmVudFN0eWxlIjpudWxsfSwiUGFyZW50U3R5bGUiOm51bGx9LCJUaXRsZVN0eWxlIjp7IiRpZCI6IjMzNDgiLCJGb250U2V0dGluZ3MiOnsiJGlkIjoiMzM0OSIsIkZvbnRTaXplIjoxMSwiRm9udE5hbWUiOiJDYWxpYnJpIiwiSXNCb2xkIjpmYWxzZSwiSXNJdGFsaWMiOmZhbHNlLCJJc1VuZGVybGluZWQiOmZhbHNlLCJQYXJlbnRTdHlsZSI6bnVsbH0sIkF1dG9TaXplIjowLCJGb3JlZ3JvdW5kIjp7IiRpZCI6IjMzNTAiLCJDb2xvciI6eyIkaWQiOiIzMzU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zNTIiLCJUb3AiOjAuMCwiTGVmdCI6MC4wLCJSaWdodCI6MC4wLCJCb3R0b20iOjAuMH0sIlBhZGRpbmciOnsiJGlkIjoiMzM1MyIsIlRvcCI6MC4wLCJMZWZ0IjowLjAsIlJpZ2h0IjowLjAsIkJvdHRvbSI6MC4wfSwiQmFja2dyb3VuZCI6eyIkaWQiOiIzMzU0IiwiQ29sb3IiOnsiJGlkIjoiMzM1NSIsIkEiOjI1NSwiUiI6MCwiRyI6MCwiQiI6MH19LCJJc1Zpc2libGUiOnRydWUsIldpZHRoIjowLjAsIkhlaWdodCI6MC4wLCJCb3JkZXJTdHlsZSI6eyIkaWQiOiIzMzU2IiwiTGluZUNvbG9yIjpudWxsLCJMaW5lV2VpZ2h0IjowLjAsIkxpbmVUeXBlIjowLCJQYXJlbnRTdHlsZSI6bnVsbH0sIlBhcmVudFN0eWxlIjpudWxsfSwiRGF0ZVN0eWxlIjp7IiRpZCI6IjMzNTciLCJGb250U2V0dGluZ3MiOnsiJGlkIjoiMzM1OCIsIkZvbnRTaXplIjoxMCwiRm9udE5hbWUiOiJDYWxpYnJpIiwiSXNCb2xkIjpmYWxzZSwiSXNJdGFsaWMiOmZhbHNlLCJJc1VuZGVybGluZWQiOmZhbHNlLCJQYXJlbnRTdHlsZSI6bnVsbH0sIkF1dG9TaXplIjowLCJGb3JlZ3JvdW5kIjp7IiRpZCI6IjMzNTkiLCJDb2xvciI6eyIkaWQiOiIzMzY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zNjEiLCJUb3AiOjAuMCwiTGVmdCI6MC4wLCJSaWdodCI6MC4wLCJCb3R0b20iOjAuMH0sIlBhZGRpbmciOnsiJGlkIjoiMzM2MiIsIlRvcCI6MC4wLCJMZWZ0IjowLjAsIlJpZ2h0IjowLjAsIkJvdHRvbSI6MC4wfSwiQmFja2dyb3VuZCI6eyIkaWQiOiIzMzYzIiwiQ29sb3IiOnsiJGlkIjoiMzM2NCIsIkEiOjI1NSwiUiI6MTQsIkciOjQwLCJCIjo2NX19LCJJc1Zpc2libGUiOmZhbHNlLCJXaWR0aCI6MC4wLCJIZWlnaHQiOjAuMCwiQm9yZGVyU3R5bGUiOnsiJGlkIjoiMzM2NSIsIkxpbmVDb2xvciI6bnVsbCwiTGluZVdlaWdodCI6MC4wLCJMaW5lVHlwZSI6MCwiUGFyZW50U3R5bGUiOm51bGx9LCJQYXJlbnRTdHlsZSI6bnVsbH0sIkRhdGVGb3JtYXQiOnsiJGlkIjoiMzM2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Y3IiwiRm9ybWF0IjowLCJJc1Zpc2libGUiOmZhbHNlLCJMYXN0S25vd25WaXNpYmlsaXR5U3RhdGUiOmZhbHNlfSwiSXNWaXNpYmxlIjp0cnVlLCJWYXJpYW5jZVN0eWxlIjp7IiRpZCI6IjMzNjgiLCJUZXh0U3R5bGUiOnsiJGlkIjoiMzM2OSIsIkZvbnRTZXR0aW5ncyI6eyIkaWQiOiIzMzcwIiwiRm9udFNpemUiOjExLCJGb250TmFtZSI6IkNhbGlicmkiLCJJc0JvbGQiOmZhbHNlLCJJc0l0YWxpYyI6ZmFsc2UsIklzVW5kZXJsaW5lZCI6ZmFsc2UsIlBhcmVudFN0eWxlIjpudWxsfSwiQXV0b1NpemUiOjAsIkZvcmVncm91bmQiOnsiJGlkIjoiMzM3MSIsIkNvbG9yIjp7IiRpZCI6IjMzNz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zM3MyIsIlRvcCI6MC4wLCJMZWZ0IjowLjAsIlJpZ2h0IjowLjAsIkJvdHRvbSI6MC4wfSwiUGFkZGluZyI6eyIkaWQiOiIzMzc0IiwiVG9wIjowLjAsIkxlZnQiOjAuMCwiUmlnaHQiOjAuMCwiQm90dG9tIjowLjB9LCJCYWNrZ3JvdW5kIjp7IiRpZCI6IjMzNzUiLCJDb2xvciI6eyIkaWQiOiIzMzc2IiwiQSI6MCwiUiI6MCwiRyI6MCwiQiI6MH19LCJJc1Zpc2libGUiOnRydWUsIldpZHRoIjowLjAsIkhlaWdodCI6MC4wLCJCb3JkZXJTdHlsZSI6eyIkaWQiOiIzMzc3IiwiTGluZUNvbG9yIjpudWxsLCJMaW5lV2VpZ2h0IjowLjAsIkxpbmVUeXBlIjowLCJQYXJlbnRTdHlsZSI6bnVsbH0sIlBhcmVudFN0eWxlIjpudWxsfSwiUGFyZW50U3R5bGUiOm51bGx9LCJQYXJlbnRTdHlsZSI6bnVsbH0sIkh5cGVybGluayI6bnVsbCwiQmFzZWxpbmVEYXRhIjp7IiRpZCI6IjMzNzgiLCJEYXRlIjoiMjAyNy0wMy0yM1QyMzo1OTowMCJ9LCJJbXBvcnRJZCI6bnVsbH1dLCJJZCI6IjAwMDAwMDAwLTAwMDAtMDAwMC0wMDAwLTAwMDAwMDAwMDAwMCIsIklzU2luZ2xlSXRlbVJvdyI6dHJ1ZX1dLCJJbmRleCI6MzIsIklkIjoiNjZhNGY2OGYtMjQ2ZC00MGUxLWE5NmYtNDlkYjMwZGZmZDcxIiwiSGVhZGVyVGV4dCI6bnVsbCwiSXNEZWZhdWx0Ijp0cnVlLCJTdHlsZSI6eyIkaWQiOiIzMzc5IiwiSGVhZGVyU3R5bGUiOnsiJGlkIjoiMzM4MCIsIlRleHRTdHlsZSI6eyIkaWQiOiIzMzgxIiwiRm9udFNldHRpbmdzIjp7IiRpZCI6IjMzODIiLCJGb250U2l6ZSI6MTEsIkZvbnROYW1lIjoiQ2FsaWJyaSIsIklzQm9sZCI6ZmFsc2UsIklzSXRhbGljIjpmYWxzZSwiSXNVbmRlcmxpbmVkIjpmYWxzZSwiUGFyZW50U3R5bGUiOm51bGx9LCJBdXRvU2l6ZSI6MiwiRm9yZWdyb3VuZCI6eyIkaWQiOiIzMzgzIiwiQ29sb3IiOnsiJGlkIjoiMzM4N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zODUiLCJUb3AiOjAuMCwiTGVmdCI6MC4wLCJSaWdodCI6MC4wLCJCb3R0b20iOjAuMH0sIlBhZGRpbmciOnsiJGlkIjoiMzM4NiIsIlRvcCI6MC4wLCJMZWZ0IjowLjAsIlJpZ2h0IjowLjAsIkJvdHRvbSI6MC4wfSwiQmFja2dyb3VuZCI6eyIkaWQiOiIzMzg3IiwiQ29sb3IiOnsiJGlkIjoiMzM4OCIsIkEiOjI1NSwiUiI6MCwiRyI6MCwiQiI6MH19LCJJc1Zpc2libGUiOnRydWUsIldpZHRoIjowLjAsIkhlaWdodCI6MC4wLCJCb3JkZXJTdHlsZSI6bnVsbCwiUGFyZW50U3R5bGUiOm51bGx9LCJSZWN0YW5nbGVTdHlsZSI6eyIkaWQiOiIzMzg5IiwiTWFyZ2luIjp7IiRpZCI6IjMzOTAiLCJUb3AiOjAuMCwiTGVmdCI6MC4wLCJSaWdodCI6MC4wLCJCb3R0b20iOjAuMH0sIlBhZGRpbmciOnsiJGlkIjoiMzM5MSIsIlRvcCI6MC4wLCJMZWZ0IjowLjAsIlJpZ2h0IjowLjAsIkJvdHRvbSI6MC4wfSwiQmFja2dyb3VuZCI6eyIkaWQiOiIzMzkyIiwiQ29sb3IiOnsiJGlkIjoiMzM5MyIsIkEiOjYzLCJSIjoyMzMsIkciOjExMywiQiI6NTB9fSwiSXNWaXNpYmxlIjp0cnVlLCJXaWR0aCI6MC4wLCJIZWlnaHQiOjAuMCwiQm9yZGVyU3R5bGUiOnsiJGlkIjoiMzM5NCIsIkxpbmVDb2xvciI6eyIkaWQiOiIzMzk1IiwiJHR5cGUiOiJOTFJFLkNvbW1vbi5Eb20uU29saWRDb2xvckJydXNoLCBOTFJFLkNvbW1vbiIsIkNvbG9yIjp7IiRpZCI6IjMzOTYiLCJBIjoyNTUsIlIiOjI1NSwiRyI6MjU1LCJCIjoyNTV9fSwiTGluZVdlaWdodCI6MC4wLCJMaW5lVHlwZSI6MCwiUGFyZW50U3R5bGUiOm51bGx9LCJQYXJlbnRTdHlsZSI6bnVsbH0sIk1hcmdpbiI6eyIkaWQiOiIzMzk3IiwiVG9wIjowLjAsIkxlZnQiOjAuMCwiUmlnaHQiOjAuMCwiQm90dG9tIjowLjB9LCJQYWRkaW5nIjp7IiRpZCI6IjMzOTgiLCJUb3AiOjAuMCwiTGVmdCI6MC4wLCJSaWdodCI6MC4wLCJCb3R0b20iOjAuMH0sIkJhY2tncm91bmQiOm51bGwsIklzVmlzaWJsZSI6dHJ1ZSwiV2lkdGgiOjAuMCwiSGVpZ2h0IjowLjAsIkJvcmRlclN0eWxlIjpudWxsLCJQYXJlbnRTdHlsZSI6bnVsbH0sIkJhY2tncm91bmRTdHlsZSI6eyIkaWQiOiIzMzk5IiwiTWFyZ2luIjp7IiRpZCI6IjM0MDAiLCJUb3AiOjAuMCwiTGVmdCI6MC4wLCJSaWdodCI6MC4wLCJCb3R0b20iOjAuMH0sIlBhZGRpbmciOnsiJGlkIjoiMzQwMSIsIlRvcCI6MC4wLCJMZWZ0IjowLjAsIlJpZ2h0IjowLjAsIkJvdHRvbSI6MC4wfSwiQmFja2dyb3VuZCI6eyIkaWQiOiIzNDAyIiwiQ29sb3IiOnsiJGlkIjoiMzQwMyIsIkEiOjUxLCJSIjoyMDAsIkciOjIwMCwiQiI6MjAwfX0sIklzVmlzaWJsZSI6dHJ1ZSwiV2lkdGgiOjAuMCwiSGVpZ2h0IjowLjAsIkJvcmRlclN0eWxlIjp7IiRpZCI6IjM0MDQiLCJMaW5lQ29sb3IiOnsiJGlkIjoiMzQwNSIsIiR0eXBlIjoiTkxSRS5Db21tb24uRG9tLlNvbGlkQ29sb3JCcnVzaCwgTkxSRS5Db21tb24iLCJDb2xvciI6eyIkaWQiOiIzNDA2IiwiQSI6MjU1LCJSIjoyMzQsIkciOjIyLCJCIjozMH19LCJMaW5lV2VpZ2h0IjowLjAsIkxpbmVUeXBlIjowLCJQYXJlbnRTdHlsZSI6bnVsbH0sIlBhcmVudFN0eWxlIjpudWxsfSwiTWFyZ2luIjp7IiRpZCI6IjM0MDciLCJUb3AiOjAuMCwiTGVmdCI6MC4wLCJSaWdodCI6MC4wLCJCb3R0b20iOjAuMH0sIlBhZGRpbmciOnsiJGlkIjoiMzQwOCIsIlRvcCI6MC4wLCJMZWZ0IjowLjAsIlJpZ2h0IjowLjAsIkJvdHRvbSI6MC4wfSwiSXNWaXNpYmxlIjp0cnVlLCJXaWR0aCI6MC4wLCJIZWlnaHQiOjAuMCwiQm9yZGVyU3R5bGUiOnsiJGlkIjoiMzQwOSIsIkxpbmVDb2xvciI6bnVsbCwiTGluZVdlaWdodCI6MC4wLCJMaW5lVHlwZSI6MCwiUGFyZW50U3R5bGUiOm51bGx9LCJQYXJlbnRTdHlsZSI6bnVsbH19XSwiSWQiOiIzZDNkYWM0Ni1lZjljLTQwMDAtYTZmZi0zMWFlOGI5ZjViYmMiLCJJbmRleCI6MzIsIkhlYWRlclRleHQiOiJOby4gNyAtIENyaXRpY2FsIFBhdGggT29CIGd1aWRlcyBcclxuKDMwIGRheXMgVEYpIiwiU3R5bGUiOnsiJGlkIjoiMzQxMCIsIlN0eWxlSWQiOiI5ODUxM2UxMC01NTFjLTRmMzAtYWMxMS1hMDY5MGU5MDMxMzQiLCJIZWFkZXJTdHlsZSI6eyIkaWQiOiIzNDExIiwiVGV4dElzVmVydGljYWwiOmZhbHNlLCJUZXh0U3R5bGUiOnsiJGlkIjoiMzQxMiIsIkZvbnRTZXR0aW5ncyI6eyIkaWQiOiIzNDEzIiwiRm9udFNpemUiOjExLCJGb250TmFtZSI6IkNhbGlicmkiLCJJc0JvbGQiOmZhbHNlLCJJc0l0YWxpYyI6ZmFsc2UsIklzVW5kZXJsaW5lZCI6ZmFsc2UsIlBhcmVudFN0eWxlIjpudWxsfSwiQXV0b1NpemUiOjIsIkZvcmVncm91bmQiOnsiJGlkIjoiMzQxNCIsIkNvbG9yIjp7IiRpZCI6IjM0MTU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zNDE2IiwiVG9wIjowLjAsIkxlZnQiOjAuMCwiUmlnaHQiOjAuMCwiQm90dG9tIjowLjB9LCJQYWRkaW5nIjp7IiRpZCI6IjM0MTciLCJUb3AiOjAuMCwiTGVmdCI6MC4wLCJSaWdodCI6MC4wLCJCb3R0b20iOjAuMH0sIkJhY2tncm91bmQiOnsiJGlkIjoiMzQxOCIsIkNvbG9yIjp7IiRpZCI6IjM0MTkiLCJBIjoyNTUsIlIiOjI1NSwiRyI6MjU1LCJCIjoyNTV9fSwiSXNWaXNpYmxlIjp0cnVlLCJXaWR0aCI6MC4wLCJIZWlnaHQiOjAuMCwiQm9yZGVyU3R5bGUiOm51bGwsIlBhcmVudFN0eWxlIjpudWxsfSwiUmVjdGFuZ2xlU3R5bGUiOnsiJGlkIjoiMzQyMCIsIk1hcmdpbiI6eyIkaWQiOiIzNDIxIiwiVG9wIjowLjAsIkxlZnQiOjAuMCwiUmlnaHQiOjAuMCwiQm90dG9tIjowLjB9LCJQYWRkaW5nIjp7IiRpZCI6IjM0MjIiLCJUb3AiOjAuMCwiTGVmdCI6MC4wLCJSaWdodCI6MC4wLCJCb3R0b20iOjAuMH0sIkJhY2tncm91bmQiOnsiJGlkIjoiMzQyMyIsIkNvbG9yIjp7IiRpZCI6IjM0MjQiLCJBIjoyNTUsIlIiOjEwLCJHIjoxNjcsIkIiOjIzOH19LCJJc1Zpc2libGUiOnRydWUsIldpZHRoIjowLjAsIkhlaWdodCI6MC4wLCJCb3JkZXJTdHlsZSI6eyIkaWQiOiIzNDI1IiwiTGluZUNvbG9yIjp7IiRpZCI6IjM0MjYiLCIkdHlwZSI6Ik5MUkUuQ29tbW9uLkRvbS5Tb2xpZENvbG9yQnJ1c2gsIE5MUkUuQ29tbW9uIiwiQ29sb3IiOnsiJGlkIjoiMzQyNyIsIkEiOjI1NSwiUiI6MjU1LCJHIjoyNTUsIkIiOjI1NX19LCJMaW5lV2VpZ2h0IjowLjAsIkxpbmVUeXBlIjowLCJQYXJlbnRTdHlsZSI6bnVsbH0sIlBhcmVudFN0eWxlIjpudWxsfSwiTWFyZ2luIjp7IiRpZCI6IjM0MjgiLCJUb3AiOjAuMCwiTGVmdCI6MC4wLCJSaWdodCI6MC4wLCJCb3R0b20iOjAuMH0sIlBhZGRpbmciOnsiJGlkIjoiMzQyOSIsIlRvcCI6MC4wLCJMZWZ0IjowLjAsIlJpZ2h0IjowLjAsIkJvdHRvbSI6MC4wfSwiQmFja2dyb3VuZCI6bnVsbCwiSXNWaXNpYmxlIjp0cnVlLCJXaWR0aCI6MC4wLCJIZWlnaHQiOjAuMCwiQm9yZGVyU3R5bGUiOm51bGwsIlBhcmVudFN0eWxlIjpudWxsfSwiQmFja2dyb3VuZFN0eWxlIjp7IiRpZCI6IjM0MzAiLCJNYXJnaW4iOnsiJGlkIjoiMzQzMSIsIlRvcCI6MC4wLCJMZWZ0IjowLjAsIlJpZ2h0IjowLjAsIkJvdHRvbSI6MC4wfSwiUGFkZGluZyI6eyIkaWQiOiIzNDMyIiwiVG9wIjowLjAsIkxlZnQiOjAuMCwiUmlnaHQiOjAuMCwiQm90dG9tIjowLjB9LCJCYWNrZ3JvdW5kIjp7IiRpZCI6IjM0MzMiLCJDb2xvciI6eyIkaWQiOiIzNDM0IiwiQSI6NTEsIlIiOjIwMCwiRyI6MjAwLCJCIjoyMDB9fSwiSXNWaXNpYmxlIjp0cnVlLCJXaWR0aCI6MC4wLCJIZWlnaHQiOjAuMCwiQm9yZGVyU3R5bGUiOnsiJGlkIjoiMzQzNSIsIkxpbmVDb2xvciI6eyIkaWQiOiIzNDM2IiwiJHR5cGUiOiJOTFJFLkNvbW1vbi5Eb20uU29saWRDb2xvckJydXNoLCBOTFJFLkNvbW1vbiIsIkNvbG9yIjp7IiRpZCI6IjM0MzciLCJBIjoyNTUsIlIiOjIzNCwiRyI6MjIsIkIiOjMwfX0sIkxpbmVXZWlnaHQiOjAuMCwiTGluZVR5cGUiOjAsIlBhcmVudFN0eWxlIjpudWxsfSwiUGFyZW50U3R5bGUiOm51bGx9LCJJc0Fib3ZlVGltZWJhbmQiOmZhbHNlLCJTcGFjaW5nIjozLCJEZWZhdWx0U3dpbWxhbmVUYXNrU3R5bGUiOnsiJGlkIjoiMzQzOCIsIiR0eXBlIjoiTkxSRS5Db21tb24uRG9tLlN0eWxlcy5FeHBsaWNpdFNldGFibGVUYXNrU3R5bGUsIE5MUkUuQ29tbW9uIiwiU2hhcGUiOjEsIlNoYXBlVGhpY2tuZXNzIjowLCJEdXJhdGlvbkZvcm1hdCI6MCwiSW5jbHVkZU5vbldvcmtpbmdEYXlzSW5EdXJhdGlvbiI6ZmFsc2UsIlBlcmNlbnRhZ2VDb21wbGV0ZVN0eWxlIjp7IiRpZCI6IjM0MzkiLCJGb250U2V0dGluZ3MiOnsiJGlkIjoiMzQ0MCIsIkZvbnRTaXplIjoxMCwiRm9udE5hbWUiOiJDYWxpYnJpIiwiSXNCb2xkIjpmYWxzZSwiSXNJdGFsaWMiOmZhbHNlLCJJc1VuZGVybGluZWQiOmZhbHNlLCJQYXJlbnRTdHlsZSI6bnVsbH0sIkF1dG9TaXplIjowLCJGb3JlZ3JvdW5kIjp7IiRpZCI6IjM0NDEiLCJDb2xvciI6eyIkaWQiOiIzNDQ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M0NDMiLCJUb3AiOjAuMCwiTGVmdCI6MC4wLCJSaWdodCI6MC4wLCJCb3R0b20iOjAuMH0sIlBhZGRpbmciOnsiJGlkIjoiMzQ0NCIsIlRvcCI6MC4wLCJMZWZ0IjowLjAsIlJpZ2h0IjowLjAsIkJvdHRvbSI6MC4wfSwiQmFja2dyb3VuZCI6eyIkaWQiOiIzNDQ1IiwiQ29sb3IiOnsiJGlkIjoiMzQ0NiIsIkEiOjg5LCJSIjowLCJHIjowLCJCIjowfX0sIklzVmlzaWJsZSI6dHJ1ZSwiV2lkdGgiOjAuMCwiSGVpZ2h0IjowLjAsIkJvcmRlclN0eWxlIjp7IiRpZCI6IjM0NDciLCJMaW5lQ29sb3IiOm51bGwsIkxpbmVXZWlnaHQiOjAuMCwiTGluZVR5cGUiOjAsIlBhcmVudFN0eWxlIjpudWxsfSwiUGFyZW50U3R5bGUiOm51bGx9LCJEdXJhdGlvblN0eWxlIjp7IiRpZCI6IjM0NDgiLCJGb250U2V0dGluZ3MiOnsiJGlkIjoiMzQ0OSIsIkZvbnRTaXplIjoxMCwiRm9udE5hbWUiOiJDYWxpYnJpIiwiSXNCb2xkIjpmYWxzZSwiSXNJdGFsaWMiOmZhbHNlLCJJc1VuZGVybGluZWQiOmZhbHNlLCJQYXJlbnRTdHlsZSI6bnVsbH0sIkF1dG9TaXplIjowLCJGb3JlZ3JvdW5kIjp7IiRpZCI6IjM0NTAiLCJDb2xvciI6eyIkaWQiOiIzNDU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Q1MiIsIlRvcCI6MC4wLCJMZWZ0IjowLjAsIlJpZ2h0IjowLjAsIkJvdHRvbSI6MC4wfSwiUGFkZGluZyI6eyIkaWQiOiIzNDUzIiwiVG9wIjowLjAsIkxlZnQiOjAuMCwiUmlnaHQiOjAuMCwiQm90dG9tIjowLjB9LCJCYWNrZ3JvdW5kIjp7IiRpZCI6IjM0NTQiLCJDb2xvciI6eyIkaWQiOiIzNDU1IiwiQSI6MjU1LCJSIjoyMzcsIkciOjEyNSwiQiI6NDl9fSwiSXNWaXNpYmxlIjp0cnVlLCJXaWR0aCI6MC4wLCJIZWlnaHQiOjAuMCwiQm9yZGVyU3R5bGUiOnsiJGlkIjoiMzQ1NiIsIkxpbmVDb2xvciI6bnVsbCwiTGluZVdlaWdodCI6MC4wLCJMaW5lVHlwZSI6MCwiUGFyZW50U3R5bGUiOm51bGx9LCJQYXJlbnRTdHlsZSI6bnVsbH0sIkhvcml6b250YWxDb25uZWN0b3JTdHlsZSI6eyIkaWQiOiIzNDU3IiwiTGluZUNvbG9yIjp7IiRpZCI6IjM0NTgiLCIkdHlwZSI6Ik5MUkUuQ29tbW9uLkRvbS5Tb2xpZENvbG9yQnJ1c2gsIE5MUkUuQ29tbW9uIiwiQ29sb3IiOnsiJGlkIjoiMzQ1OSIsIkEiOjI1NSwiUiI6MCwiRyI6MCwiQiI6MH19LCJMaW5lV2VpZ2h0IjowLjAsIkxpbmVUeXBlIjowLCJQYXJlbnRTdHlsZSI6bnVsbH0sIlZlcnRpY2FsQ29ubmVjdG9yU3R5bGUiOnsiJGlkIjoiMzQ2MCIsIkxpbmVDb2xvciI6eyIkaWQiOiIzNDYxIiwiJHR5cGUiOiJOTFJFLkNvbW1vbi5Eb20uU29saWRDb2xvckJydXNoLCBOTFJFLkNvbW1vbiIsIkNvbG9yIjp7IiRpZCI6IjM0Nj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zNDYzIiwiU2hhcGVTdHlsZSI6eyIkaWQiOiIzNDY0IiwiTWFyZ2luIjp7IiRpZCI6IjM0NjUiLCJUb3AiOjAuMCwiTGVmdCI6MC4wLCJSaWdodCI6MC4wLCJCb3R0b20iOjAuMH0sIlBhZGRpbmciOnsiJGlkIjoiMzQ2NiIsIlRvcCI6MC4wLCJMZWZ0IjowLjAsIlJpZ2h0IjowLjAsIkJvdHRvbSI6MC4wfSwiQmFja2dyb3VuZCI6eyIkaWQiOiIzNDY3IiwiQ29sb3IiOnsiJGlkIjoiMzQ2OCIsIkEiOjE1MywiUiI6MCwiRyI6MCwiQiI6MH19LCJJc1Zpc2libGUiOnRydWUsIldpZHRoIjowLjAsIkhlaWdodCI6MC4wLCJCb3JkZXJTdHlsZSI6eyIkaWQiOiIzNDY5IiwiTGluZUNvbG9yIjpudWxsLCJMaW5lV2VpZ2h0IjowLjAsIkxpbmVUeXBlIjowLCJQYXJlbnRTdHlsZSI6bnVsbH0sIlBhcmVudFN0eWxlIjpudWxsfSwiTWFyZ2luIjp7IiRpZCI6IjM0NzAiLCJUb3AiOjAuMCwiTGVmdCI6MC4wLCJSaWdodCI6MC4wLCJCb3R0b20iOjAuMH0sIlBhZGRpbmciOnsiJGlkIjoiMzQ3MSIsIlRvcCI6MC4wLCJMZWZ0IjowLjAsIlJpZ2h0IjowLjAsIkJvdHRvbSI6MC4wfSwiQmFja2dyb3VuZCI6bnVsbCwiSXNWaXNpYmxlIjp0cnVlLCJXaWR0aCI6MC4wLCJIZWlnaHQiOjAuMCwiQm9yZGVyU3R5bGUiOm51bGwsIlBhcmVudFN0eWxlIjpudWxsfSwiU2hhcGVTdHlsZSI6eyIkaWQiOiIzNDcyIiwiTWFyZ2luIjp7IiRpZCI6IjM0NzMiLCJUb3AiOjAuMCwiTGVmdCI6NC4wLCJSaWdodCI6NC4wLCJCb3R0b20iOjAuMH0sIlBhZGRpbmciOnsiJGlkIjoiMzQ3NCIsIlRvcCI6MC4wLCJMZWZ0IjowLjAsIlJpZ2h0IjowLjAsIkJvdHRvbSI6MC4wfSwiQmFja2dyb3VuZCI6eyIkaWQiOiIzNDc1IiwiQ29sb3IiOnsiJGlkIjoiMzQ3NiIsIkEiOjI1NSwiUiI6MjMzLCJHIjoxMTMsIkIiOjUwfX0sIklzVmlzaWJsZSI6dHJ1ZSwiV2lkdGgiOjAuMCwiSGVpZ2h0IjoxMC4wLCJCb3JkZXJTdHlsZSI6eyIkaWQiOiIzNDc3IiwiTGluZUNvbG9yIjp7IiRpZCI6IjM0NzgiLCIkdHlwZSI6Ik5MUkUuQ29tbW9uLkRvbS5Tb2xpZENvbG9yQnJ1c2gsIE5MUkUuQ29tbW9uIiwiQ29sb3IiOnsiJGlkIjoiMzQ3OSIsIkEiOjI1NSwiUiI6MjM0LCJHIjoyMiwiQiI6MzB9fSwiTGluZVdlaWdodCI6MC4wLCJMaW5lVHlwZSI6MCwiUGFyZW50U3R5bGUiOm51bGx9LCJQYXJlbnRTdHlsZSI6bnVsbH0sIlRpdGxlU3R5bGUiOnsiJGlkIjoiMzQ4MCIsIkZvbnRTZXR0aW5ncyI6eyIkaWQiOiIzNDgxIiwiRm9udFNpemUiOjExLCJGb250TmFtZSI6IkNhbGlicmkiLCJJc0JvbGQiOmZhbHNlLCJJc0l0YWxpYyI6ZmFsc2UsIklzVW5kZXJsaW5lZCI6ZmFsc2UsIlBhcmVudFN0eWxlIjpudWxsfSwiQXV0b1NpemUiOjAsIkZvcmVncm91bmQiOnsiJGlkIjoiMzQ4MiIsIkNvbG9yIjp7IiRpZCI6IjM0O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Q4NCIsIlRvcCI6MC4wLCJMZWZ0IjowLjAsIlJpZ2h0IjowLjAsIkJvdHRvbSI6MC4wfSwiUGFkZGluZyI6eyIkaWQiOiIzNDg1IiwiVG9wIjowLjAsIkxlZnQiOjAuMCwiUmlnaHQiOjAuMCwiQm90dG9tIjowLjB9LCJCYWNrZ3JvdW5kIjp7IiRpZCI6IjM0ODYiLCJDb2xvciI6eyIkaWQiOiIzNDg3IiwiQSI6MjU1LCJSIjowLCJHIjowLCJCIjowfX0sIklzVmlzaWJsZSI6dHJ1ZSwiV2lkdGgiOjAuMCwiSGVpZ2h0IjowLjAsIkJvcmRlclN0eWxlIjp7IiRpZCI6IjM0ODgiLCJMaW5lQ29sb3IiOm51bGwsIkxpbmVXZWlnaHQiOjAuMCwiTGluZVR5cGUiOjAsIlBhcmVudFN0eWxlIjpudWxsfSwiUGFyZW50U3R5bGUiOm51bGx9LCJEYXRlU3R5bGUiOnsiJGlkIjoiMzQ4OSIsIkZvbnRTZXR0aW5ncyI6eyIkaWQiOiIzNDkwIiwiRm9udFNpemUiOjEwLCJGb250TmFtZSI6IkNhbGlicmkiLCJJc0JvbGQiOmZhbHNlLCJJc0l0YWxpYyI6ZmFsc2UsIklzVW5kZXJsaW5lZCI6ZmFsc2UsIlBhcmVudFN0eWxlIjpudWxsfSwiQXV0b1NpemUiOjAsIkZvcmVncm91bmQiOnsiJGlkIjoiMzQ5MSIsIkNvbG9yIjp7IiRpZCI6IjM0OT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Q5MyIsIlRvcCI6MC4wLCJMZWZ0IjowLjAsIlJpZ2h0IjowLjAsIkJvdHRvbSI6MC4wfSwiUGFkZGluZyI6eyIkaWQiOiIzNDk0IiwiVG9wIjowLjAsIkxlZnQiOjAuMCwiUmlnaHQiOjAuMCwiQm90dG9tIjowLjB9LCJCYWNrZ3JvdW5kIjp7IiRpZCI6IjM0OTUiLCJDb2xvciI6eyIkaWQiOiIzNDk2IiwiQSI6MjU1LCJSIjoxNCwiRyI6NDAsIkIiOjY1fX0sIklzVmlzaWJsZSI6dHJ1ZSwiV2lkdGgiOjAuMCwiSGVpZ2h0IjowLjAsIkJvcmRlclN0eWxlIjp7IiRpZCI6IjM0OTciLCJMaW5lQ29sb3IiOm51bGwsIkxpbmVXZWlnaHQiOjAuMCwiTGluZVR5cGUiOjAsIlBhcmVudFN0eWxlIjpudWxsfSwiUGFyZW50U3R5bGUiOm51bGx9LCJEYXRlRm9ybWF0Ijp7IiRpZCI6IjM0O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5OSIsIkZvcm1hdCI6MCwiSXNWaXNpYmxlIjpmYWxzZSwiTGFzdEtub3duVmlzaWJpbGl0eVN0YXRlIjpmYWxzZX0sIklzVmlzaWJsZSI6dHJ1ZSwiVmFyaWFuY2VTdHlsZSI6eyIkaWQiOiIzNTAwIiwiVGV4dFN0eWxlIjp7IiRpZCI6IjM1MDEiLCJGb250U2V0dGluZ3MiOnsiJGlkIjoiMzUwMiIsIkZvbnRTaXplIjoxMSwiRm9udE5hbWUiOiJDYWxpYnJpIiwiSXNCb2xkIjpmYWxzZSwiSXNJdGFsaWMiOmZhbHNlLCJJc1VuZGVybGluZWQiOmZhbHNlLCJQYXJlbnRTdHlsZSI6bnVsbH0sIkF1dG9TaXplIjowLCJGb3JlZ3JvdW5kIjp7IiRpZCI6IjM1MDMiLCJDb2xvciI6eyIkaWQiOiIzNTA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MDUiLCJUb3AiOjAuMCwiTGVmdCI6MC4wLCJSaWdodCI6MC4wLCJCb3R0b20iOjAuMH0sIlBhZGRpbmciOnsiJGlkIjoiMzUwNiIsIlRvcCI6MC4wLCJMZWZ0IjowLjAsIlJpZ2h0IjowLjAsIkJvdHRvbSI6MC4wfSwiQmFja2dyb3VuZCI6eyIkaWQiOiIzNTA3IiwiQ29sb3IiOnsiJGlkIjoiMzUwOCIsIkEiOjAsIlIiOjAsIkciOjAsIkIiOjB9fSwiSXNWaXNpYmxlIjp0cnVlLCJXaWR0aCI6MC4wLCJIZWlnaHQiOjAuMCwiQm9yZGVyU3R5bGUiOnsiJGlkIjoiMzUwOSIsIkxpbmVDb2xvciI6bnVsbCwiTGluZVdlaWdodCI6MC4wLCJMaW5lVHlwZSI6MCwiUGFyZW50U3R5bGUiOm51bGx9LCJQYXJlbnRTdHlsZSI6bnVsbH0sIlBhcmVudFN0eWxlIjpudWxsfSwiUGFyZW50U3R5bGUiOm51bGwsIl9leHBsaWNpdGx5U2V0Ijp7IiRpZCI6IjM1MTA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zNTExIiwiU2hhcGUiOjEsIkNvbm5lY3Rvck1hcmdpbiI6eyIkaWQiOiIzNTEyIiwiVG9wIjowLjAsIkxlZnQiOjIuMCwiUmlnaHQiOjIuMCwiQm90dG9tIjowLjB9LCJDb25uZWN0b3JTdHlsZSI6eyIkaWQiOiIzNTEzIiwiTGluZUNvbG9yIjp7IiRpZCI6IjM1MTQiLCIkdHlwZSI6Ik5MUkUuQ29tbW9uLkRvbS5Tb2xpZENvbG9yQnJ1c2gsIE5MUkUuQ29tbW9uIiwiQ29sb3IiOnsiJGlkIjoiMzUxNSIsIkEiOjEyNywiUiI6MTI4LCJHIjo1MywiQiI6MTR9fSwiTGluZVdlaWdodCI6MS4wLCJMaW5lVHlwZSI6MCwiUGFyZW50U3R5bGUiOm51bGx9LCJJc0JlbG93VGltZWJhbmQiOmZhbHNlLCJQb3NpdGlvbk9uVGFzayI6MSwiSGlkZURhdGUiOmZhbHNlLCJTaGFwZVNpemUiOjAsIlNwYWNpbmciOjAuMCwiUGFkZGluZyI6eyIkaWQiOiIzNTE2IiwiVG9wIjo1LjAsIkxlZnQiOjMuMCwiUmlnaHQiOjAuMCwiQm90dG9tIjoyLjB9LCJTaGFwZVN0eWxlIjp7IiRpZCI6IjM1MTciLCJNYXJnaW4iOnsiJGlkIjoiMzUxOCIsIlRvcCI6MC4wLCJMZWZ0IjowLjAsIlJpZ2h0IjowLjAsIkJvdHRvbSI6MC4wfSwiUGFkZGluZyI6eyIkaWQiOiIzNTE5IiwiVG9wIjowLjAsIkxlZnQiOjAuMCwiUmlnaHQiOjAuMCwiQm90dG9tIjowLjB9LCJCYWNrZ3JvdW5kIjp7IiRpZCI6IjM1MjAiLCJDb2xvciI6eyIkaWQiOiIzNTIxIiwiQSI6MjU1LCJSIjoxMjgsIkciOjUzLCJCIjoxNH19LCJJc1Zpc2libGUiOnRydWUsIldpZHRoIjoxMi4wLCJIZWlnaHQiOjE0LjAsIkJvcmRlclN0eWxlIjp7IiRpZCI6IjM1MjIiLCJMaW5lQ29sb3IiOnsiJGlkIjoiMzUyMyIsIiR0eXBlIjoiTkxSRS5Db21tb24uRG9tLlNvbGlkQ29sb3JCcnVzaCwgTkxSRS5Db21tb24iLCJDb2xvciI6eyIkaWQiOiIzNTI0IiwiQSI6MjU1LCJSIjoyNTUsIkciOjI1NSwiQiI6MjU1fX0sIkxpbmVXZWlnaHQiOjAuMCwiTGluZVR5cGUiOjAsIlBhcmVudFN0eWxlIjpudWxsfSwiUGFyZW50U3R5bGUiOm51bGx9LCJUaXRsZVN0eWxlIjp7IiRpZCI6IjM1MjUiLCJGb250U2V0dGluZ3MiOnsiJGlkIjoiMzUyNiIsIkZvbnRTaXplIjoxMSwiRm9udE5hbWUiOiJDYWxpYnJpIiwiSXNCb2xkIjpmYWxzZSwiSXNJdGFsaWMiOmZhbHNlLCJJc1VuZGVybGluZWQiOmZhbHNlLCJQYXJlbnRTdHlsZSI6bnVsbH0sIkF1dG9TaXplIjowLCJGb3JlZ3JvdW5kIjp7IiRpZCI6IjM1MjciLCJDb2xvciI6eyIkaWQiOiIzNTI4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1MjkiLCJUb3AiOjAuMCwiTGVmdCI6MC4wLCJSaWdodCI6MC4wLCJCb3R0b20iOjAuMH0sIlBhZGRpbmciOnsiJGlkIjoiMzUzMCIsIlRvcCI6MC4wLCJMZWZ0IjowLjAsIlJpZ2h0IjowLjAsIkJvdHRvbSI6MC4wfSwiQmFja2dyb3VuZCI6eyIkaWQiOiIzNTMxIiwiQ29sb3IiOnsiJGlkIjoiMzUzMiIsIkEiOjI1NSwiUiI6MCwiRyI6MCwiQiI6MH19LCJJc1Zpc2libGUiOnRydWUsIldpZHRoIjowLjAsIkhlaWdodCI6MC4wLCJCb3JkZXJTdHlsZSI6eyIkaWQiOiIzNTMzIiwiTGluZUNvbG9yIjpudWxsLCJMaW5lV2VpZ2h0IjowLjAsIkxpbmVUeXBlIjowLCJQYXJlbnRTdHlsZSI6bnVsbH0sIlBhcmVudFN0eWxlIjpudWxsfSwiRGF0ZVN0eWxlIjp7IiRpZCI6IjM1MzQiLCJGb250U2V0dGluZ3MiOnsiJGlkIjoiMzUzNSIsIkZvbnRTaXplIjoxMCwiRm9udE5hbWUiOiJDYWxpYnJpIiwiSXNCb2xkIjpmYWxzZSwiSXNJdGFsaWMiOmZhbHNlLCJJc1VuZGVybGluZWQiOmZhbHNlLCJQYXJlbnRTdHlsZSI6bnVsbH0sIkF1dG9TaXplIjowLCJGb3JlZ3JvdW5kIjp7IiRpZCI6IjM1MzYiLCJDb2xvciI6eyIkaWQiOiIzNTM3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M1MzgiLCJUb3AiOjAuMCwiTGVmdCI6MC4wLCJSaWdodCI6MC4wLCJCb3R0b20iOjAuMH0sIlBhZGRpbmciOnsiJGlkIjoiMzUzOSIsIlRvcCI6MC4wLCJMZWZ0IjowLjAsIlJpZ2h0IjowLjAsIkJvdHRvbSI6MC4wfSwiQmFja2dyb3VuZCI6eyIkaWQiOiIzNTQwIiwiQ29sb3IiOnsiJGlkIjoiMzU0MSIsIkEiOjI1NSwiUiI6MTQsIkciOjQwLCJCIjo2NX19LCJJc1Zpc2libGUiOnRydWUsIldpZHRoIjowLjAsIkhlaWdodCI6MC4wLCJCb3JkZXJTdHlsZSI6eyIkaWQiOiIzNTQyIiwiTGluZUNvbG9yIjpudWxsLCJMaW5lV2VpZ2h0IjowLjAsIkxpbmVUeXBlIjowLCJQYXJlbnRTdHlsZSI6bnVsbH0sIlBhcmVudFN0eWxlIjpudWxsfSwiRGF0ZUZvcm1hdCI6eyIkaWQiOiIzN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DQiLCJGb3JtYXQiOjAsIklzVmlzaWJsZSI6ZmFsc2UsIkxhc3RLbm93blZpc2liaWxpdHlTdGF0ZSI6ZmFsc2V9LCJJc1Zpc2libGUiOmZhbHNlLCJWYXJpYW5jZVN0eWxlIjp7IiRpZCI6IjM1NDUiLCJUZXh0U3R5bGUiOnsiJGlkIjoiMzU0NiIsIkZvbnRTZXR0aW5ncyI6eyIkaWQiOiIzNTQ3IiwiRm9udFNpemUiOjExLCJGb250TmFtZSI6IkNhbGlicmkiLCJJc0JvbGQiOmZhbHNlLCJJc0l0YWxpYyI6ZmFsc2UsIklzVW5kZXJsaW5lZCI6ZmFsc2UsIlBhcmVudFN0eWxlIjpudWxsfSwiQXV0b1NpemUiOjAsIkZvcmVncm91bmQiOnsiJGlkIjoiMzU0OCIsIkNvbG9yIjp7IiRpZCI6IjM1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1MCIsIlRvcCI6MC4wLCJMZWZ0IjowLjAsIlJpZ2h0IjowLjAsIkJvdHRvbSI6MC4wfSwiUGFkZGluZyI6eyIkaWQiOiIzNTUxIiwiVG9wIjowLjAsIkxlZnQiOjAuMCwiUmlnaHQiOjAuMCwiQm90dG9tIjowLjB9LCJCYWNrZ3JvdW5kIjp7IiRpZCI6IjM1NTIiLCJDb2xvciI6eyIkaWQiOiIzNTUzIiwiQSI6MCwiUiI6MCwiRyI6MCwiQiI6MH19LCJJc1Zpc2libGUiOmZhbHNlLCJXaWR0aCI6MC4wLCJIZWlnaHQiOjAuMCwiQm9yZGVyU3R5bGUiOnsiJGlkIjoiMzU1NCIsIkxpbmVDb2xvciI6bnVsbCwiTGluZVdlaWdodCI6MC4wLCJMaW5lVHlwZSI6MCwiUGFyZW50U3R5bGUiOm51bGx9LCJQYXJlbnRTdHlsZSI6bnVsbH0sIlBhcmVudFN0eWxlIjpudWxsfSwiUGFyZW50U3R5bGUiOm51bGx9LCJEZWZhdWx0U3dpbWxhbmVNaWxlc3RvbmVTdHlsZSI6eyIkaWQiOiIzNTU1IiwiVGl0bGVQb3NpdGlvbiI6IkxlZnQiLCJEYXRlUG9zaXRpb24iOiJSaWdodCIsIlZhcmlhbmNlUG9zaXRpb24iOiJSaWdodCIsIlNoYXBlVHlwZSI6MSwiU2hhcGVTaXplIjowLCJTcGFjaW5nIjo1LCJTaGFwZVN0eWxlIjp7IiRpZCI6IjM1NTYiLCJNYXJnaW4iOnsiJGlkIjoiMzU1NyIsIlRvcCI6MC4wLCJMZWZ0IjowLjAsIlJpZ2h0IjowLjAsIkJvdHRvbSI6MC4wfSwiUGFkZGluZyI6eyIkaWQiOiIzNTU4IiwiVG9wIjowLjAsIkxlZnQiOjAuMCwiUmlnaHQiOjAuMCwiQm90dG9tIjowLjB9LCJCYWNrZ3JvdW5kIjp7IiRpZCI6IjM1NTkiLCJDb2xvciI6eyIkaWQiOiIzNTYwIiwiQSI6MjU1LCJSIjoyMzMsIkciOjExMywiQiI6NTB9fSwiSXNWaXNpYmxlIjp0cnVlLCJXaWR0aCI6MTIuMCwiSGVpZ2h0IjoxNC4wLCJCb3JkZXJTdHlsZSI6eyIkaWQiOiIzNTYxIiwiTGluZUNvbG9yIjp7IiRpZCI6IjM1NjIiLCIkdHlwZSI6Ik5MUkUuQ29tbW9uLkRvbS5Tb2xpZENvbG9yQnJ1c2gsIE5MUkUuQ29tbW9uIiwiQ29sb3IiOnsiJGlkIjoiMzU2MyIsIkEiOjI1NSwiUiI6MjM0LCJHIjoyMiwiQiI6MzB9fSwiTGluZVdlaWdodCI6MC4wLCJMaW5lVHlwZSI6MCwiUGFyZW50U3R5bGUiOm51bGx9LCJQYXJlbnRTdHlsZSI6bnVsbH0sIlRpdGxlU3R5bGUiOnsiJGlkIjoiMzU2NCIsIkZvbnRTZXR0aW5ncyI6eyIkaWQiOiIzNTY1IiwiRm9udFNpemUiOjExLCJGb250TmFtZSI6IkNhbGlicmkiLCJJc0JvbGQiOmZhbHNlLCJJc0l0YWxpYyI6ZmFsc2UsIklzVW5kZXJsaW5lZCI6ZmFsc2UsIlBhcmVudFN0eWxlIjpudWxsfSwiQXV0b1NpemUiOjAsIkZvcmVncm91bmQiOnsiJGlkIjoiMzU2NiIsIkNvbG9yIjp7IiRpZCI6IjM1Njc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U2OCIsIlRvcCI6MC4wLCJMZWZ0IjowLjAsIlJpZ2h0IjowLjAsIkJvdHRvbSI6MC4wfSwiUGFkZGluZyI6eyIkaWQiOiIzNTY5IiwiVG9wIjowLjAsIkxlZnQiOjAuMCwiUmlnaHQiOjAuMCwiQm90dG9tIjowLjB9LCJCYWNrZ3JvdW5kIjp7IiRpZCI6IjM1NzAiLCJDb2xvciI6eyIkaWQiOiIzNTcxIiwiQSI6MjU1LCJSIjowLCJHIjowLCJCIjowfX0sIklzVmlzaWJsZSI6dHJ1ZSwiV2lkdGgiOjAuMCwiSGVpZ2h0IjowLjAsIkJvcmRlclN0eWxlIjp7IiRpZCI6IjM1NzIiLCJMaW5lQ29sb3IiOm51bGwsIkxpbmVXZWlnaHQiOjAuMCwiTGluZVR5cGUiOjAsIlBhcmVudFN0eWxlIjpudWxsfSwiUGFyZW50U3R5bGUiOm51bGx9LCJEYXRlU3R5bGUiOnsiJGlkIjoiMzU3MyIsIkZvbnRTZXR0aW5ncyI6eyIkaWQiOiIzNTc0IiwiRm9udFNpemUiOjEwLCJGb250TmFtZSI6IkNhbGlicmkiLCJJc0JvbGQiOmZhbHNlLCJJc0l0YWxpYyI6ZmFsc2UsIklzVW5kZXJsaW5lZCI6ZmFsc2UsIlBhcmVudFN0eWxlIjpudWxsfSwiQXV0b1NpemUiOjAsIkZvcmVncm91bmQiOnsiJGlkIjoiMzU3NSIsIkNvbG9yIjp7IiRpZCI6IjM1NzY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U3NyIsIlRvcCI6MC4wLCJMZWZ0IjowLjAsIlJpZ2h0IjowLjAsIkJvdHRvbSI6MC4wfSwiUGFkZGluZyI6eyIkaWQiOiIzNTc4IiwiVG9wIjowLjAsIkxlZnQiOjAuMCwiUmlnaHQiOjAuMCwiQm90dG9tIjowLjB9LCJCYWNrZ3JvdW5kIjp7IiRpZCI6IjM1NzkiLCJDb2xvciI6eyIkaWQiOiIzNTgwIiwiQSI6MjU1LCJSIjoxNCwiRyI6NDAsIkIiOjY1fX0sIklzVmlzaWJsZSI6dHJ1ZSwiV2lkdGgiOjAuMCwiSGVpZ2h0IjowLjAsIkJvcmRlclN0eWxlIjp7IiRpZCI6IjM1ODEiLCJMaW5lQ29sb3IiOm51bGwsIkxpbmVXZWlnaHQiOjAuMCwiTGluZVR5cGUiOjAsIlBhcmVudFN0eWxlIjpudWxsfSwiUGFyZW50U3R5bGUiOm51bGx9LCJEYXRlRm9ybWF0Ijp7IiRpZCI6IjM1OD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4MyIsIkZvcm1hdCI6MCwiSXNWaXNpYmxlIjpmYWxzZSwiTGFzdEtub3duVmlzaWJpbGl0eVN0YXRlIjpmYWxzZX0sIklzVmlzaWJsZSI6dHJ1ZSwiVmFyaWFuY2VTdHlsZSI6eyIkaWQiOiIzNTg0IiwiVGV4dFN0eWxlIjp7IiRpZCI6IjM1ODUiLCJGb250U2V0dGluZ3MiOnsiJGlkIjoiMzU4NiIsIkZvbnRTaXplIjoxMSwiRm9udE5hbWUiOiJDYWxpYnJpIiwiSXNCb2xkIjpmYWxzZSwiSXNJdGFsaWMiOmZhbHNlLCJJc1VuZGVybGluZWQiOmZhbHNlLCJQYXJlbnRTdHlsZSI6bnVsbH0sIkF1dG9TaXplIjowLCJGb3JlZ3JvdW5kIjp7IiRpZCI6IjM1ODciLCJDb2xvciI6eyIkaWQiOiIzNTg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ODkiLCJUb3AiOjAuMCwiTGVmdCI6MC4wLCJSaWdodCI6MC4wLCJCb3R0b20iOjAuMH0sIlBhZGRpbmciOnsiJGlkIjoiMzU5MCIsIlRvcCI6MC4wLCJMZWZ0IjowLjAsIlJpZ2h0IjowLjAsIkJvdHRvbSI6MC4wfSwiQmFja2dyb3VuZCI6eyIkaWQiOiIzNTkxIiwiQ29sb3IiOnsiJGlkIjoiMzU5MiIsIkEiOjAsIlIiOjAsIkciOjAsIkIiOjB9fSwiSXNWaXNpYmxlIjp0cnVlLCJXaWR0aCI6MC4wLCJIZWlnaHQiOjAuMCwiQm9yZGVyU3R5bGUiOnsiJGlkIjoiMzU5MyIsIkxpbmVDb2xvciI6bnVsbCwiTGluZVdlaWdodCI6MC4wLCJMaW5lVHlwZSI6MCwiUGFyZW50U3R5bGUiOm51bGx9LCJQYXJlbnRTdHlsZSI6bnVsbH0sIlBhcmVudFN0eWxlIjpudWxsfSwiUGFyZW50U3R5bGUiOm51bGx9LCJEZWZhdWx0U3dpbWxhbmVBY3Rpdml0eVN0eWxlIjp7IiRpZCI6IjM1OTQiLCJIZWFkZXJTdHlsZSI6eyIkaWQiOiIzNTk1IiwiVGV4dFN0eWxlIjp7IiRpZCI6IjM1OTYiLCJGb250U2V0dGluZ3MiOnsiJGlkIjoiMzU5NyIsIkZvbnRTaXplIjoxMSwiRm9udE5hbWUiOiJDYWxpYnJpIiwiSXNCb2xkIjpmYWxzZSwiSXNJdGFsaWMiOmZhbHNlLCJJc1VuZGVybGluZWQiOmZhbHNlLCJQYXJlbnRTdHlsZSI6bnVsbH0sIkF1dG9TaXplIjoyLCJGb3JlZ3JvdW5kIjp7IiRpZCI6IjM1OTgiLCJDb2xvciI6eyIkaWQiOiIzNTk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YwMCIsIlRvcCI6MC4wLCJMZWZ0IjowLjAsIlJpZ2h0IjowLjAsIkJvdHRvbSI6MC4wfSwiUGFkZGluZyI6eyIkaWQiOiIzNjAxIiwiVG9wIjowLjAsIkxlZnQiOjAuMCwiUmlnaHQiOjAuMCwiQm90dG9tIjowLjB9LCJCYWNrZ3JvdW5kIjp7IiRpZCI6IjM2MDIiLCJDb2xvciI6eyIkaWQiOiIzNjAzIiwiQSI6MjU1LCJSIjowLCJHIjowLCJCIjowfX0sIklzVmlzaWJsZSI6dHJ1ZSwiV2lkdGgiOjAuMCwiSGVpZ2h0IjowLjAsIkJvcmRlclN0eWxlIjpudWxsLCJQYXJlbnRTdHlsZSI6bnVsbH0sIlJlY3RhbmdsZVN0eWxlIjp7IiRpZCI6IjM2MDQiLCJNYXJnaW4iOnsiJGlkIjoiMzYwNSIsIlRvcCI6MC4wLCJMZWZ0IjowLjAsIlJpZ2h0IjowLjAsIkJvdHRvbSI6MC4wfSwiUGFkZGluZyI6eyIkaWQiOiIzNjA2IiwiVG9wIjowLjAsIkxlZnQiOjAuMCwiUmlnaHQiOjAuMCwiQm90dG9tIjowLjB9LCJCYWNrZ3JvdW5kIjp7IiRpZCI6IjM2MDciLCJDb2xvciI6eyIkaWQiOiIzNjA4IiwiQSI6NjMsIlIiOjIzMywiRyI6MTEzLCJCIjo1MH19LCJJc1Zpc2libGUiOnRydWUsIldpZHRoIjowLjAsIkhlaWdodCI6MC4wLCJCb3JkZXJTdHlsZSI6eyIkaWQiOiIzNjA5IiwiTGluZUNvbG9yIjp7IiRpZCI6IjM2MTAiLCIkdHlwZSI6Ik5MUkUuQ29tbW9uLkRvbS5Tb2xpZENvbG9yQnJ1c2gsIE5MUkUuQ29tbW9uIiwiQ29sb3IiOnsiJGlkIjoiMzYxMSIsIkEiOjI1NSwiUiI6MjU1LCJHIjoyNTUsIkIiOjI1NX19LCJMaW5lV2VpZ2h0IjowLjAsIkxpbmVUeXBlIjowLCJQYXJlbnRTdHlsZSI6bnVsbH0sIlBhcmVudFN0eWxlIjpudWxsfSwiTWFyZ2luIjp7IiRpZCI6IjM2MTIiLCJUb3AiOjAuMCwiTGVmdCI6MC4wLCJSaWdodCI6MC4wLCJCb3R0b20iOjAuMH0sIlBhZGRpbmciOnsiJGlkIjoiMzYxMyIsIlRvcCI6MC4wLCJMZWZ0IjowLjAsIlJpZ2h0IjowLjAsIkJvdHRvbSI6MC4wfSwiQmFja2dyb3VuZCI6bnVsbCwiSXNWaXNpYmxlIjp0cnVlLCJXaWR0aCI6MC4wLCJIZWlnaHQiOjAuMCwiQm9yZGVyU3R5bGUiOm51bGwsIlBhcmVudFN0eWxlIjpudWxsfSwiQmFja2dyb3VuZFN0eWxlIjp7IiRpZCI6IjM2MTQiLCJNYXJnaW4iOnsiJGlkIjoiMzYxNSIsIlRvcCI6MC4wLCJMZWZ0IjowLjAsIlJpZ2h0IjowLjAsIkJvdHRvbSI6MC4wfSwiUGFkZGluZyI6eyIkaWQiOiIzNjE2IiwiVG9wIjowLjAsIkxlZnQiOjAuMCwiUmlnaHQiOjAuMCwiQm90dG9tIjowLjB9LCJCYWNrZ3JvdW5kIjp7IiRpZCI6IjM2MTciLCJDb2xvciI6eyIkaWQiOiIzNjE4IiwiQSI6NTEsIlIiOjIwMCwiRyI6MjAwLCJCIjoyMDB9fSwiSXNWaXNpYmxlIjp0cnVlLCJXaWR0aCI6MC4wLCJIZWlnaHQiOjAuMCwiQm9yZGVyU3R5bGUiOnsiJGlkIjoiMzYxOSIsIkxpbmVDb2xvciI6eyIkaWQiOiIzNjIwIiwiJHR5cGUiOiJOTFJFLkNvbW1vbi5Eb20uU29saWRDb2xvckJydXNoLCBOTFJFLkNvbW1vbiIsIkNvbG9yIjp7IiRpZCI6IjM2MjEiLCJBIjoyNTUsIlIiOjIzNCwiRyI6MjIsIkIiOjMwfX0sIkxpbmVXZWlnaHQiOjAuMCwiTGluZVR5cGUiOjAsIlBhcmVudFN0eWxlIjpudWxsfSwiUGFyZW50U3R5bGUiOm51bGx9LCJNYXJnaW4iOnsiJGlkIjoiMzYyMiIsIlRvcCI6MC4wLCJMZWZ0IjowLjAsIlJpZ2h0IjowLjAsIkJvdHRvbSI6MC4wfSwiUGFkZGluZyI6eyIkaWQiOiIzNjIzIiwiVG9wIjowLjAsIkxlZnQiOjAuMCwiUmlnaHQiOjAuMCwiQm90dG9tIjowLjB9LCJJc1Zpc2libGUiOnRydWUsIldpZHRoIjowLjAsIkhlaWdodCI6MC4wLCJCb3JkZXJTdHlsZSI6eyIkaWQiOiIzNjI0IiwiTGluZUNvbG9yIjpudWxsLCJMaW5lV2VpZ2h0IjowLjAsIkxpbmVUeXBlIjowLCJQYXJlbnRTdHlsZSI6bnVsbH0sIlBhcmVudFN0eWxlIjpudWxsfSwiTWFyZ2luIjp7IiRpZCI6IjM2MjUiLCJUb3AiOjAuMCwiTGVmdCI6MC4wLCJSaWdodCI6MC4wLCJCb3R0b20iOjAuMH0sIlBhZGRpbmciOnsiJGlkIjoiMzYyNiIsIlRvcCI6MC4wLCJMZWZ0IjowLjAsIlJpZ2h0IjowLjAsIkJvdHRvbSI6MC4wfSwiSXNWaXNpYmxlIjpmYWxzZSwiV2lkdGgiOjAuMCwiSGVpZ2h0IjowLjAsIkJvcmRlclN0eWxlIjp7IiRpZCI6IjM2MjciLCJMaW5lQ29sb3IiOm51bGwsIkxpbmVXZWlnaHQiOjAuMCwiTGluZVR5cGUiOjAsIlBhcmVudFN0eWxlIjpudWxsfSwiUGFyZW50U3R5bGUiOm51bGx9fSx7IiRpZCI6IjM2MjgiLCJfYWN0aXZpdGllcyI6W3siJGlkIjoiMzYyOSIsIl9yb3dzIjpbeyIkaWQiOiIzNjMwIiwiX3Rhc2tzIjpbeyIkaWQiOiIzNjMxIiwiX2F0dGFjaGVkTWlsZXN0b25lcyI6W10sIlRhc2tEZWZpbml0aW9uIjp7IiRpZCI6IjM2MzIiLCJHcm91cE5hbWUiOm51bGwsIlN0YXJ0RGF0ZSI6IjIwMjYtMDMtMDJUMDA6MDA6MDBaIiwiRW5kRGF0ZSI6IjIwMjYtMDYtMTZUMjM6NTk6MDBaIiwiUGVyY2VudGFnZUNvbXBsZXRlIjpudWxsLCJTdHlsZSI6eyIkaWQiOiIzNjMzIiwiU2hhcGUiOjQsIlNoYXBlVGhpY2tuZXNzIjowLCJEdXJhdGlvbkZvcm1hdCI6MCwiSW5jbHVkZU5vbldvcmtpbmdEYXlzSW5EdXJhdGlvbiI6ZmFsc2UsIlBlcmNlbnRhZ2VDb21wbGV0ZVN0eWxlIjp7IiRpZCI6IjM2MzQiLCJGb250U2V0dGluZ3MiOnsiJGlkIjoiMzYzNSIsIkZvbnRTaXplIjoxMCwiRm9udE5hbWUiOiJDYWxpYnJpIiwiSXNCb2xkIjpmYWxzZSwiSXNJdGFsaWMiOmZhbHNlLCJJc1VuZGVybGluZWQiOmZhbHNlLCJQYXJlbnRTdHlsZSI6bnVsbH0sIkF1dG9TaXplIjowLCJGb3JlZ3JvdW5kIjp7IiRpZCI6IjM2MzYiLCJDb2xvciI6eyIkaWQiOiIzNjM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2MzgiLCJUb3AiOjAuMCwiTGVmdCI6MC4wLCJSaWdodCI6MC4wLCJCb3R0b20iOjAuMH0sIlBhZGRpbmciOnsiJGlkIjoiMzYzOSIsIlRvcCI6MC4wLCJMZWZ0IjowLjAsIlJpZ2h0IjowLjAsIkJvdHRvbSI6MC4wfSwiQmFja2dyb3VuZCI6eyIkaWQiOiIzNjQwIiwiQ29sb3IiOnsiJGlkIjoiMzY0MSIsIkEiOjg5LCJSIjowLCJHIjowLCJCIjowfX0sIklzVmlzaWJsZSI6dHJ1ZSwiV2lkdGgiOjAuMCwiSGVpZ2h0IjowLjAsIkJvcmRlclN0eWxlIjp7IiRpZCI6IjM2NDIiLCJMaW5lQ29sb3IiOm51bGwsIkxpbmVXZWlnaHQiOjAuMCwiTGluZVR5cGUiOjAsIlBhcmVudFN0eWxlIjpudWxsfSwiUGFyZW50U3R5bGUiOm51bGx9LCJEdXJhdGlvblN0eWxlIjp7IiRpZCI6IjM2NDMiLCJGb250U2V0dGluZ3MiOnsiJGlkIjoiMzY0NCIsIkZvbnRTaXplIjoxMCwiRm9udE5hbWUiOiJDYWxpYnJpIiwiSXNCb2xkIjpmYWxzZSwiSXNJdGFsaWMiOmZhbHNlLCJJc1VuZGVybGluZWQiOmZhbHNlLCJQYXJlbnRTdHlsZSI6bnVsbH0sIkF1dG9TaXplIjowLCJGb3JlZ3JvdW5kIjp7IiRpZCI6IjM2NDUiLCJDb2xvciI6eyIkaWQiOiIzNjQ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Y0NyIsIlRvcCI6MC4wLCJMZWZ0IjowLjAsIlJpZ2h0IjowLjAsIkJvdHRvbSI6MC4wfSwiUGFkZGluZyI6eyIkaWQiOiIzNjQ4IiwiVG9wIjowLjAsIkxlZnQiOjAuMCwiUmlnaHQiOjAuMCwiQm90dG9tIjowLjB9LCJCYWNrZ3JvdW5kIjp7IiRpZCI6IjM2NDkiLCJDb2xvciI6eyIkaWQiOiIzNjUwIiwiQSI6MjU1LCJSIjoyMzcsIkciOjEyNSwiQiI6NDl9fSwiSXNWaXNpYmxlIjp0cnVlLCJXaWR0aCI6MC4wLCJIZWlnaHQiOjAuMCwiQm9yZGVyU3R5bGUiOnsiJGlkIjoiMzY1MSIsIkxpbmVDb2xvciI6bnVsbCwiTGluZVdlaWdodCI6MC4wLCJMaW5lVHlwZSI6MCwiUGFyZW50U3R5bGUiOm51bGx9LCJQYXJlbnRTdHlsZSI6bnVsbH0sIkhvcml6b250YWxDb25uZWN0b3JTdHlsZSI6eyIkaWQiOiIzNjUyIiwiTGluZUNvbG9yIjp7IiRpZCI6IjM2NTMiLCIkdHlwZSI6Ik5MUkUuQ29tbW9uLkRvbS5Tb2xpZENvbG9yQnJ1c2gsIE5MUkUuQ29tbW9uIiwiQ29sb3IiOnsiJGlkIjoiMzY1NCIsIkEiOjI1NSwiUiI6MCwiRyI6MCwiQiI6MH19LCJMaW5lV2VpZ2h0IjowLjAsIkxpbmVUeXBlIjowLCJQYXJlbnRTdHlsZSI6bnVsbH0sIlZlcnRpY2FsQ29ubmVjdG9yU3R5bGUiOnsiJGlkIjoiMzY1NSIsIkxpbmVDb2xvciI6eyIkaWQiOiIzNjU2IiwiJHR5cGUiOiJOTFJFLkNvbW1vbi5Eb20uU29saWRDb2xvckJydXNoLCBOTFJFLkNvbW1vbiIsIkNvbG9yIjp7IiRpZCI6IjM2NTc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zNjU4IiwiU2hhcGVTdHlsZSI6eyIkaWQiOiIzNjU5IiwiTWFyZ2luIjp7IiRpZCI6IjM2NjAiLCJUb3AiOjAuMCwiTGVmdCI6MC4wLCJSaWdodCI6MC4wLCJCb3R0b20iOjAuMH0sIlBhZGRpbmciOnsiJGlkIjoiMzY2MSIsIlRvcCI6MC4wLCJMZWZ0IjowLjAsIlJpZ2h0IjowLjAsIkJvdHRvbSI6MC4wfSwiQmFja2dyb3VuZCI6eyIkaWQiOiIzNjYyIiwiQ29sb3IiOnsiJGlkIjoiMzY2MyIsIkEiOjE1MywiUiI6MCwiRyI6MCwiQiI6MH19LCJJc1Zpc2libGUiOnRydWUsIldpZHRoIjowLjAsIkhlaWdodCI6MC4wLCJCb3JkZXJTdHlsZSI6bnVsbCwiUGFyZW50U3R5bGUiOm51bGx9LCJNYXJnaW4iOnsiJGlkIjoiMzY2NCIsIlRvcCI6MC4wLCJMZWZ0IjowLjAsIlJpZ2h0IjowLjAsIkJvdHRvbSI6MC4wfSwiUGFkZGluZyI6eyIkaWQiOiIzNjY1IiwiVG9wIjowLjAsIkxlZnQiOjAuMCwiUmlnaHQiOjAuMCwiQm90dG9tIjowLjB9LCJCYWNrZ3JvdW5kIjpudWxsLCJJc1Zpc2libGUiOnRydWUsIldpZHRoIjowLjAsIkhlaWdodCI6MC4wLCJCb3JkZXJTdHlsZSI6bnVsbCwiUGFyZW50U3R5bGUiOm51bGx9LCJTaGFwZVN0eWxlIjp7IiRpZCI6IjM2NjYiLCJNYXJnaW4iOnsiJGlkIjoiMzY2NyIsIlRvcCI6MC4wLCJMZWZ0Ijo0LjAsIlJpZ2h0Ijo0LjAsIkJvdHRvbSI6MC4wfSwiUGFkZGluZyI6eyIkaWQiOiIzNjY4IiwiVG9wIjowLjAsIkxlZnQiOjAuMCwiUmlnaHQiOjAuMCwiQm90dG9tIjowLjB9LCJCYWNrZ3JvdW5kIjp7IiRpZCI6IjM2NjkiLCJDb2xvciI6eyIkaWQiOiIzNjcwIiwiQSI6MjU1LCJSIjoxNTAsIkciOjIxNCwiQiI6NjZ9fSwiSXNWaXNpYmxlIjp0cnVlLCJXaWR0aCI6MC4wLCJIZWlnaHQiOjEwLjAsIkJvcmRlclN0eWxlIjp7IiRpZCI6IjM2NzEiLCJMaW5lQ29sb3IiOnsiJGlkIjoiMzY3MiIsIiR0eXBlIjoiTkxSRS5Db21tb24uRG9tLlNvbGlkQ29sb3JCcnVzaCwgTkxSRS5Db21tb24iLCJDb2xvciI6eyIkaWQiOiIzNjczIiwiQSI6MjU1LCJSIjoyMzQsIkciOjIyLCJCIjozMH19LCJMaW5lV2VpZ2h0IjowLjAsIkxpbmVUeXBlIjowLCJQYXJlbnRTdHlsZSI6bnVsbH0sIlBhcmVudFN0eWxlIjpudWxsfSwiVGl0bGVTdHlsZSI6eyIkaWQiOiIzNjc0IiwiRm9udFNldHRpbmdzIjp7IiRpZCI6IjM2NzUiLCJGb250U2l6ZSI6MTEsIkZvbnROYW1lIjoiQ2FsaWJyaSIsIklzQm9sZCI6ZmFsc2UsIklzSXRhbGljIjpmYWxzZSwiSXNVbmRlcmxpbmVkIjpmYWxzZSwiUGFyZW50U3R5bGUiOm51bGx9LCJBdXRvU2l6ZSI6MCwiRm9yZWdyb3VuZCI6eyIkaWQiOiIzNjc2IiwiQ29sb3IiOnsiJGlkIjoiMzY3Ny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zNjc4IiwiVG9wIjowLjAsIkxlZnQiOjAuMCwiUmlnaHQiOjAuMCwiQm90dG9tIjowLjB9LCJQYWRkaW5nIjp7IiRpZCI6IjM2NzkiLCJUb3AiOjAuMCwiTGVmdCI6MC4wLCJSaWdodCI6MC4wLCJCb3R0b20iOjAuMH0sIkJhY2tncm91bmQiOnsiJGlkIjoiMzY4MCIsIkNvbG9yIjp7IiRpZCI6IjM2ODEiLCJBIjowLCJSIjoyNTUsIkciOjI1NSwiQiI6MjU1fX0sIklzVmlzaWJsZSI6dHJ1ZSwiV2lkdGgiOjAuMCwiSGVpZ2h0IjowLjAsIkJvcmRlclN0eWxlIjp7IiRpZCI6IjM2ODIiLCJMaW5lQ29sb3IiOm51bGwsIkxpbmVXZWlnaHQiOjAuMCwiTGluZVR5cGUiOjAsIlBhcmVudFN0eWxlIjpudWxsfSwiUGFyZW50U3R5bGUiOm51bGx9LCJEYXRlU3R5bGUiOnsiJGlkIjoiMzY4MyIsIkZvbnRTZXR0aW5ncyI6eyIkaWQiOiIzNjg0IiwiRm9udFNpemUiOjEwLCJGb250TmFtZSI6IkNhbGlicmkiLCJJc0JvbGQiOmZhbHNlLCJJc0l0YWxpYyI6ZmFsc2UsIklzVW5kZXJsaW5lZCI6ZmFsc2UsIlBhcmVudFN0eWxlIjpudWxsfSwiQXV0b1NpemUiOjAsIkZvcmVncm91bmQiOnsiJGlkIjoiMzY4NSIsIkNvbG9yIjp7IiRpZCI6IjM2OD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Y4NyIsIlRvcCI6MC4wLCJMZWZ0IjowLjAsIlJpZ2h0IjowLjAsIkJvdHRvbSI6MC4wfSwiUGFkZGluZyI6eyIkaWQiOiIzNjg4IiwiVG9wIjowLjAsIkxlZnQiOjAuMCwiUmlnaHQiOjAuMCwiQm90dG9tIjowLjB9LCJCYWNrZ3JvdW5kIjp7IiRpZCI6IjM2ODkiLCJDb2xvciI6eyIkaWQiOiIzNjkwIiwiQSI6MCwiUiI6MjU1LCJHIjoyNTUsIkIiOjI1NX19LCJJc1Zpc2libGUiOnRydWUsIldpZHRoIjowLjAsIkhlaWdodCI6MC4wLCJCb3JkZXJTdHlsZSI6eyIkaWQiOiIzNjkxIiwiTGluZUNvbG9yIjpudWxsLCJMaW5lV2VpZ2h0IjowLjAsIkxpbmVUeXBlIjowLCJQYXJlbnRTdHlsZSI6bnVsbH0sIlBhcmVudFN0eWxlIjpudWxsfSwiRGF0ZUZvcm1hdCI6eyIkaWQiOiIzNjk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2OTMiLCJGb3JtYXQiOjAsIklzVmlzaWJsZSI6ZmFsc2UsIkxhc3RLbm93blZpc2liaWxpdHlTdGF0ZSI6ZmFsc2V9LCJJc1Zpc2libGUiOnRydWUsIlZhcmlhbmNlU3R5bGUiOnsiJGlkIjoiMzY5NCIsIlRleHRTdHlsZSI6eyIkaWQiOiIzNjk1IiwiRm9udFNldHRpbmdzIjp7IiRpZCI6IjM2OTYiLCJGb250U2l6ZSI6MTEsIkZvbnROYW1lIjoiQ2FsaWJyaSIsIklzQm9sZCI6ZmFsc2UsIklzSXRhbGljIjpmYWxzZSwiSXNVbmRlcmxpbmVkIjpmYWxzZSwiUGFyZW50U3R5bGUiOm51bGx9LCJBdXRvU2l6ZSI6MCwiRm9yZWdyb3VuZCI6eyIkaWQiOiIzNjk3IiwiQ29sb3IiOnsiJGlkIjoiMzY5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k5IiwiVG9wIjowLjAsIkxlZnQiOjAuMCwiUmlnaHQiOjAuMCwiQm90dG9tIjowLjB9LCJQYWRkaW5nIjp7IiRpZCI6IjM3MDAiLCJUb3AiOjAuMCwiTGVmdCI6MC4wLCJSaWdodCI6MC4wLCJCb3R0b20iOjAuMH0sIkJhY2tncm91bmQiOnsiJGlkIjoiMzcwMSIsIkNvbG9yIjp7IiRpZCI6IjM3MDIiLCJBIjowLCJSIjowLCJHIjowLCJCIjowfX0sIklzVmlzaWJsZSI6dHJ1ZSwiV2lkdGgiOjAuMCwiSGVpZ2h0IjowLjAsIkJvcmRlclN0eWxlIjp7IiRpZCI6IjM3MDMiLCJMaW5lQ29sb3IiOm51bGwsIkxpbmVXZWlnaHQiOjAuMCwiTGluZVR5cGUiOjAsIlBhcmVudFN0eWxlIjpudWxsfSwiUGFyZW50U3R5bGUiOm51bGx9LCJQYXJlbnRTdHlsZSI6bnVsbH0sIlBhcmVudFN0eWxlIjpudWxsfSwiSW5kZXgiOjM4LCJTbWFydER1cmF0aW9uQWN0aXZhdGVkIjpmYWxzZSwiRGF0ZUZvcm1hdCI6eyIkcmVmIjoiMzY5MiJ9LCJXZWVrTnVtYmVyaW5nIjp7IiRpZCI6IjM3MDQiLCJGb3JtYXQiOjAsIklzVmlzaWJsZSI6ZmFsc2UsIkxhc3RLbm93blZpc2liaWxpdHlTdGF0ZSI6ZmFsc2V9LCJCYXNlbGluZURhdGEiOnsiJGlkIjoiMzcwNSIsIlN0YXJ0RGF0ZSI6IjIwMjYtMDMtMDJUMDA6MDA6MDAiLCJFbmREYXRlIjoiMjAyNi0wNi0xNlQyMzo1OTowMCJ9LCJJZCI6IjllMWU3YzAyLWJlZWQtNDZkMy1hYTBlLTkwYmE5MGY3YmVlZiIsIkltcG9ydElkIjpudWxsLCJUaXRsZSI6IlNlY29uZGFyeSBSQzogTWFudWZhY3R1cmluZyBhbmQgSW50ZWdyYXRpb24gcGhhc2UgKEZaSikiLCJOb3RlIjpudWxsLCJIeXBlcmxpbmsiOnsiJGlkIjoiMzcwNiIsIkFkZHJlc3MiOiIiLCJTdWJBZGRyZXNzIjoiIn0sIklzQ2hhbmdlZCI6ZmFsc2UsIklzTmV3IjpmYWxzZX19XSwiX21pbGVzdG9uZXMiOltdLCJJZCI6IjAwMDAwMDAwLTAwMDAtMDAwMC0wMDAwLTAwMDAwMDAwMDAwMCIsIklzU2luZ2xlSXRlbVJvdyI6dHJ1ZX0seyIkaWQiOiIzNzA3IiwiX3Rhc2tzIjpbeyIkaWQiOiIzNzA4IiwiX2F0dGFjaGVkTWlsZXN0b25lcyI6W10sIlRhc2tEZWZpbml0aW9uIjp7IiRpZCI6IjM3MDkiLCJHcm91cE5hbWUiOm51bGwsIlN0YXJ0RGF0ZSI6IjIwMjYtMDYtMTdUMDA6MDA6MDBaIiwiRW5kRGF0ZSI6IjIwMjYtMTAtMDFUMjM6NTk6MDBaIiwiUGVyY2VudGFnZUNvbXBsZXRlIjpudWxsLCJTdHlsZSI6eyIkaWQiOiIzNzEwIiwiU2hhcGUiOjQsIlNoYXBlVGhpY2tuZXNzIjowLCJEdXJhdGlvbkZvcm1hdCI6MCwiSW5jbHVkZU5vbldvcmtpbmdEYXlzSW5EdXJhdGlvbiI6ZmFsc2UsIlBlcmNlbnRhZ2VDb21wbGV0ZVN0eWxlIjp7IiRpZCI6IjM3MTEiLCJGb250U2V0dGluZ3MiOnsiJGlkIjoiMzcxMiIsIkZvbnRTaXplIjoxMCwiRm9udE5hbWUiOiJDYWxpYnJpIiwiSXNCb2xkIjpmYWxzZSwiSXNJdGFsaWMiOmZhbHNlLCJJc1VuZGVybGluZWQiOmZhbHNlLCJQYXJlbnRTdHlsZSI6bnVsbH0sIkF1dG9TaXplIjowLCJGb3JlZ3JvdW5kIjp7IiRpZCI6IjM3MTMiLCJDb2xvciI6eyIkaWQiOiIzNzE0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3MTUiLCJUb3AiOjAuMCwiTGVmdCI6MC4wLCJSaWdodCI6MC4wLCJCb3R0b20iOjAuMH0sIlBhZGRpbmciOnsiJGlkIjoiMzcxNiIsIlRvcCI6MC4wLCJMZWZ0IjowLjAsIlJpZ2h0IjowLjAsIkJvdHRvbSI6MC4wfSwiQmFja2dyb3VuZCI6eyIkaWQiOiIzNzE3IiwiQ29sb3IiOnsiJGlkIjoiMzcxOCIsIkEiOjg5LCJSIjowLCJHIjowLCJCIjowfX0sIklzVmlzaWJsZSI6dHJ1ZSwiV2lkdGgiOjAuMCwiSGVpZ2h0IjowLjAsIkJvcmRlclN0eWxlIjp7IiRpZCI6IjM3MTkiLCJMaW5lQ29sb3IiOm51bGwsIkxpbmVXZWlnaHQiOjAuMCwiTGluZVR5cGUiOjAsIlBhcmVudFN0eWxlIjpudWxsfSwiUGFyZW50U3R5bGUiOm51bGx9LCJEdXJhdGlvblN0eWxlIjp7IiRpZCI6IjM3MjAiLCJGb250U2V0dGluZ3MiOnsiJGlkIjoiMzcyMSIsIkZvbnRTaXplIjoxMCwiRm9udE5hbWUiOiJDYWxpYnJpIiwiSXNCb2xkIjpmYWxzZSwiSXNJdGFsaWMiOmZhbHNlLCJJc1VuZGVybGluZWQiOmZhbHNlLCJQYXJlbnRTdHlsZSI6bnVsbH0sIkF1dG9TaXplIjowLCJGb3JlZ3JvdW5kIjp7IiRpZCI6IjM3MjIiLCJDb2xvciI6eyIkaWQiOiIzNzI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cyNCIsIlRvcCI6MC4wLCJMZWZ0IjowLjAsIlJpZ2h0IjowLjAsIkJvdHRvbSI6MC4wfSwiUGFkZGluZyI6eyIkaWQiOiIzNzI1IiwiVG9wIjowLjAsIkxlZnQiOjAuMCwiUmlnaHQiOjAuMCwiQm90dG9tIjowLjB9LCJCYWNrZ3JvdW5kIjp7IiRpZCI6IjM3MjYiLCJDb2xvciI6eyIkaWQiOiIzNzI3IiwiQSI6MjU1LCJSIjoyMzcsIkciOjEyNSwiQiI6NDl9fSwiSXNWaXNpYmxlIjp0cnVlLCJXaWR0aCI6MC4wLCJIZWlnaHQiOjAuMCwiQm9yZGVyU3R5bGUiOnsiJGlkIjoiMzcyOCIsIkxpbmVDb2xvciI6bnVsbCwiTGluZVdlaWdodCI6MC4wLCJMaW5lVHlwZSI6MCwiUGFyZW50U3R5bGUiOm51bGx9LCJQYXJlbnRTdHlsZSI6bnVsbH0sIkhvcml6b250YWxDb25uZWN0b3JTdHlsZSI6eyIkaWQiOiIzNzI5IiwiTGluZUNvbG9yIjp7IiRpZCI6IjM3MzAiLCIkdHlwZSI6Ik5MUkUuQ29tbW9uLkRvbS5Tb2xpZENvbG9yQnJ1c2gsIE5MUkUuQ29tbW9uIiwiQ29sb3IiOnsiJGlkIjoiMzczMSIsIkEiOjI1NSwiUiI6MCwiRyI6MCwiQiI6MH19LCJMaW5lV2VpZ2h0IjowLjAsIkxpbmVUeXBlIjowLCJQYXJlbnRTdHlsZSI6bnVsbH0sIlZlcnRpY2FsQ29ubmVjdG9yU3R5bGUiOnsiJGlkIjoiMzczMiIsIkxpbmVDb2xvciI6eyIkaWQiOiIzNzMzIiwiJHR5cGUiOiJOTFJFLkNvbW1vbi5Eb20uU29saWRDb2xvckJydXNoLCBOTFJFLkNvbW1vbiIsIkNvbG9yIjp7IiRpZCI6IjM3MzQ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zNzM1IiwiU2hhcGVTdHlsZSI6eyIkaWQiOiIzNzM2IiwiTWFyZ2luIjp7IiRpZCI6IjM3MzciLCJUb3AiOjAuMCwiTGVmdCI6MC4wLCJSaWdodCI6MC4wLCJCb3R0b20iOjAuMH0sIlBhZGRpbmciOnsiJGlkIjoiMzczOCIsIlRvcCI6MC4wLCJMZWZ0IjowLjAsIlJpZ2h0IjowLjAsIkJvdHRvbSI6MC4wfSwiQmFja2dyb3VuZCI6eyIkaWQiOiIzNzM5IiwiQ29sb3IiOnsiJGlkIjoiMzc0MCIsIkEiOjE1MywiUiI6MCwiRyI6MCwiQiI6MH19LCJJc1Zpc2libGUiOnRydWUsIldpZHRoIjowLjAsIkhlaWdodCI6MC4wLCJCb3JkZXJTdHlsZSI6bnVsbCwiUGFyZW50U3R5bGUiOm51bGx9LCJNYXJnaW4iOnsiJGlkIjoiMzc0MSIsIlRvcCI6MC4wLCJMZWZ0IjowLjAsIlJpZ2h0IjowLjAsIkJvdHRvbSI6MC4wfSwiUGFkZGluZyI6eyIkaWQiOiIzNzQyIiwiVG9wIjowLjAsIkxlZnQiOjAuMCwiUmlnaHQiOjAuMCwiQm90dG9tIjowLjB9LCJCYWNrZ3JvdW5kIjpudWxsLCJJc1Zpc2libGUiOnRydWUsIldpZHRoIjowLjAsIkhlaWdodCI6MC4wLCJCb3JkZXJTdHlsZSI6bnVsbCwiUGFyZW50U3R5bGUiOm51bGx9LCJTaGFwZVN0eWxlIjp7IiRpZCI6IjM3NDMiLCJNYXJnaW4iOnsiJGlkIjoiMzc0NCIsIlRvcCI6MC4wLCJMZWZ0Ijo0LjAsIlJpZ2h0Ijo0LjAsIkJvdHRvbSI6MC4wfSwiUGFkZGluZyI6eyIkaWQiOiIzNzQ1IiwiVG9wIjowLjAsIkxlZnQiOjAuMCwiUmlnaHQiOjAuMCwiQm90dG9tIjowLjB9LCJCYWNrZ3JvdW5kIjp7IiRpZCI6IjM3NDYiLCJDb2xvciI6eyIkaWQiOiIzNzQ3IiwiQSI6MjU1LCJSIjoxNTAsIkciOjIxNCwiQiI6NjZ9fSwiSXNWaXNpYmxlIjp0cnVlLCJXaWR0aCI6MC4wLCJIZWlnaHQiOjEwLjAsIkJvcmRlclN0eWxlIjp7IiRpZCI6IjM3NDgiLCJMaW5lQ29sb3IiOnsiJGlkIjoiMzc0OSIsIiR0eXBlIjoiTkxSRS5Db21tb24uRG9tLlNvbGlkQ29sb3JCcnVzaCwgTkxSRS5Db21tb24iLCJDb2xvciI6eyIkaWQiOiIzNzUwIiwiQSI6MjU1LCJSIjoyMzQsIkciOjIyLCJCIjozMH19LCJMaW5lV2VpZ2h0IjowLjAsIkxpbmVUeXBlIjowLCJQYXJlbnRTdHlsZSI6bnVsbH0sIlBhcmVudFN0eWxlIjpudWxsfSwiVGl0bGVTdHlsZSI6eyIkaWQiOiIzNzUxIiwiRm9udFNldHRpbmdzIjp7IiRpZCI6IjM3NTIiLCJGb250U2l6ZSI6MTEsIkZvbnROYW1lIjoiQ2FsaWJyaSIsIklzQm9sZCI6ZmFsc2UsIklzSXRhbGljIjpmYWxzZSwiSXNVbmRlcmxpbmVkIjpmYWxzZSwiUGFyZW50U3R5bGUiOm51bGx9LCJBdXRvU2l6ZSI6MCwiRm9yZWdyb3VuZCI6eyIkaWQiOiIzNzUzIiwiQ29sb3IiOnsiJGlkIjoiMzc1NC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zNzU1IiwiVG9wIjowLjAsIkxlZnQiOjAuMCwiUmlnaHQiOjAuMCwiQm90dG9tIjowLjB9LCJQYWRkaW5nIjp7IiRpZCI6IjM3NTYiLCJUb3AiOjAuMCwiTGVmdCI6MC4wLCJSaWdodCI6MC4wLCJCb3R0b20iOjAuMH0sIkJhY2tncm91bmQiOnsiJGlkIjoiMzc1NyIsIkNvbG9yIjp7IiRpZCI6IjM3NTgiLCJBIjowLCJSIjoyNTUsIkciOjI1NSwiQiI6MjU1fX0sIklzVmlzaWJsZSI6dHJ1ZSwiV2lkdGgiOjAuMCwiSGVpZ2h0IjowLjAsIkJvcmRlclN0eWxlIjp7IiRpZCI6IjM3NTkiLCJMaW5lQ29sb3IiOm51bGwsIkxpbmVXZWlnaHQiOjAuMCwiTGluZVR5cGUiOjAsIlBhcmVudFN0eWxlIjpudWxsfSwiUGFyZW50U3R5bGUiOm51bGx9LCJEYXRlU3R5bGUiOnsiJGlkIjoiMzc2MCIsIkZvbnRTZXR0aW5ncyI6eyIkaWQiOiIzNzYxIiwiRm9udFNpemUiOjEwLCJGb250TmFtZSI6IkNhbGlicmkiLCJJc0JvbGQiOmZhbHNlLCJJc0l0YWxpYyI6ZmFsc2UsIklzVW5kZXJsaW5lZCI6ZmFsc2UsIlBhcmVudFN0eWxlIjpudWxsfSwiQXV0b1NpemUiOjAsIkZvcmVncm91bmQiOnsiJGlkIjoiMzc2MiIsIkNvbG9yIjp7IiRpZCI6IjM3NjM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c2NCIsIlRvcCI6MC4wLCJMZWZ0IjowLjAsIlJpZ2h0IjowLjAsIkJvdHRvbSI6MC4wfSwiUGFkZGluZyI6eyIkaWQiOiIzNzY1IiwiVG9wIjowLjAsIkxlZnQiOjAuMCwiUmlnaHQiOjAuMCwiQm90dG9tIjowLjB9LCJCYWNrZ3JvdW5kIjp7IiRpZCI6IjM3NjYiLCJDb2xvciI6eyIkaWQiOiIzNzY3IiwiQSI6MCwiUiI6MjU1LCJHIjoyNTUsIkIiOjI1NX19LCJJc1Zpc2libGUiOnRydWUsIldpZHRoIjowLjAsIkhlaWdodCI6MC4wLCJCb3JkZXJTdHlsZSI6eyIkaWQiOiIzNzY4IiwiTGluZUNvbG9yIjpudWxsLCJMaW5lV2VpZ2h0IjowLjAsIkxpbmVUeXBlIjowLCJQYXJlbnRTdHlsZSI6bnVsbH0sIlBhcmVudFN0eWxlIjpudWxsfSwiRGF0ZUZvcm1hdCI6eyIkaWQiOiIzNzY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3NzAiLCJGb3JtYXQiOjAsIklzVmlzaWJsZSI6ZmFsc2UsIkxhc3RLbm93blZpc2liaWxpdHlTdGF0ZSI6ZmFsc2V9LCJJc1Zpc2libGUiOnRydWUsIlZhcmlhbmNlU3R5bGUiOnsiJGlkIjoiMzc3MSIsIlRleHRTdHlsZSI6eyIkaWQiOiIzNzcyIiwiRm9udFNldHRpbmdzIjp7IiRpZCI6IjM3NzMiLCJGb250U2l6ZSI6MTEsIkZvbnROYW1lIjoiQ2FsaWJyaSIsIklzQm9sZCI6ZmFsc2UsIklzSXRhbGljIjpmYWxzZSwiSXNVbmRlcmxpbmVkIjpmYWxzZSwiUGFyZW50U3R5bGUiOm51bGx9LCJBdXRvU2l6ZSI6MCwiRm9yZWdyb3VuZCI6eyIkaWQiOiIzNzc0IiwiQ29sb3IiOnsiJGlkIjoiMzc3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zc2IiwiVG9wIjowLjAsIkxlZnQiOjAuMCwiUmlnaHQiOjAuMCwiQm90dG9tIjowLjB9LCJQYWRkaW5nIjp7IiRpZCI6IjM3NzciLCJUb3AiOjAuMCwiTGVmdCI6MC4wLCJSaWdodCI6MC4wLCJCb3R0b20iOjAuMH0sIkJhY2tncm91bmQiOnsiJGlkIjoiMzc3OCIsIkNvbG9yIjp7IiRpZCI6IjM3NzkiLCJBIjowLCJSIjowLCJHIjowLCJCIjowfX0sIklzVmlzaWJsZSI6dHJ1ZSwiV2lkdGgiOjAuMCwiSGVpZ2h0IjowLjAsIkJvcmRlclN0eWxlIjp7IiRpZCI6IjM3ODAiLCJMaW5lQ29sb3IiOm51bGwsIkxpbmVXZWlnaHQiOjAuMCwiTGluZVR5cGUiOjAsIlBhcmVudFN0eWxlIjpudWxsfSwiUGFyZW50U3R5bGUiOm51bGx9LCJQYXJlbnRTdHlsZSI6bnVsbH0sIlBhcmVudFN0eWxlIjpudWxsfSwiSW5kZXgiOjM5LCJTbWFydER1cmF0aW9uQWN0aXZhdGVkIjpmYWxzZSwiRGF0ZUZvcm1hdCI6eyIkcmVmIjoiMzc2OSJ9LCJXZWVrTnVtYmVyaW5nIjp7IiRpZCI6IjM3ODEiLCJGb3JtYXQiOjAsIklzVmlzaWJsZSI6ZmFsc2UsIkxhc3RLbm93blZpc2liaWxpdHlTdGF0ZSI6ZmFsc2V9LCJCYXNlbGluZURhdGEiOnsiJGlkIjoiMzc4MiIsIlN0YXJ0RGF0ZSI6IjIwMjYtMDYtMTdUMDA6MDA6MDAiLCJFbmREYXRlIjoiMjAyNi0xMC0wMVQyMzo1OTowMCJ9LCJJZCI6IjYwNzViYTAyLWFiNTQtNGI0Zi05YmE2LWQ5NzFkMTUxNTUwYSIsIkltcG9ydElkIjpudWxsLCJUaXRsZSI6IkRldGVjdG9yIFZlc3NlbDogUmV3b3JrLCB0ZXN0aW5nIGFuZCBzaGlwcGluZyBwaGFzZSAoRlpKKSIsIk5vdGUiOm51bGwsIkh5cGVybGluayI6eyIkaWQiOiIzNzgzIiwiQWRkcmVzcyI6IiIsIlN1YkFkZHJlc3MiOiIifSwiSXNDaGFuZ2VkIjpmYWxzZSwiSXNOZXciOmZhbHNlfX1dLCJfbWlsZXN0b25lcyI6W10sIklkIjoiMDAwMDAwMDAtMDAwMC0wMDAwLTAwMDAtMDAwMDAwMDAwMDAwIiwiSXNTaW5nbGVJdGVtUm93Ijp0cnVlfSx7IiRpZCI6IjM3ODQiLCJfdGFza3MiOlt7IiRpZCI6IjM3ODUiLCJfYXR0YWNoZWRNaWxlc3RvbmVzIjpbXSwiVGFza0RlZmluaXRpb24iOnsiJGlkIjoiMzc4NiIsIkdyb3VwTmFtZSI6bnVsbCwiU3RhcnREYXRlIjoiMjAyNi0xMC0wMlQwMDowMDowMFoiLCJFbmREYXRlIjoiMjAyNi0xMC0xNVQyMzo1OTowMFoiLCJQZXJjZW50YWdlQ29tcGxldGUiOm51bGwsIlN0eWxlIjp7IiRpZCI6IjM3ODciLCJTaGFwZSI6NCwiU2hhcGVUaGlja25lc3MiOjAsIkR1cmF0aW9uRm9ybWF0IjowLCJJbmNsdWRlTm9uV29ya2luZ0RheXNJbkR1cmF0aW9uIjpmYWxzZSwiUGVyY2VudGFnZUNvbXBsZXRlU3R5bGUiOnsiJGlkIjoiMzc4OCIsIkZvbnRTZXR0aW5ncyI6eyIkaWQiOiIzNzg5IiwiRm9udFNpemUiOjEwLCJGb250TmFtZSI6IkNhbGlicmkiLCJJc0JvbGQiOmZhbHNlLCJJc0l0YWxpYyI6ZmFsc2UsIklzVW5kZXJsaW5lZCI6ZmFsc2UsIlBhcmVudFN0eWxlIjpudWxsfSwiQXV0b1NpemUiOjAsIkZvcmVncm91bmQiOnsiJGlkIjoiMzc5MCIsIkNvbG9yIjp7IiRpZCI6IjM3OTE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zc5MiIsIlRvcCI6MC4wLCJMZWZ0IjowLjAsIlJpZ2h0IjowLjAsIkJvdHRvbSI6MC4wfSwiUGFkZGluZyI6eyIkaWQiOiIzNzkzIiwiVG9wIjowLjAsIkxlZnQiOjAuMCwiUmlnaHQiOjAuMCwiQm90dG9tIjowLjB9LCJCYWNrZ3JvdW5kIjp7IiRpZCI6IjM3OTQiLCJDb2xvciI6eyIkaWQiOiIzNzk1IiwiQSI6ODksIlIiOjAsIkciOjAsIkIiOjB9fSwiSXNWaXNpYmxlIjp0cnVlLCJXaWR0aCI6MC4wLCJIZWlnaHQiOjAuMCwiQm9yZGVyU3R5bGUiOnsiJGlkIjoiMzc5NiIsIkxpbmVDb2xvciI6bnVsbCwiTGluZVdlaWdodCI6MC4wLCJMaW5lVHlwZSI6MCwiUGFyZW50U3R5bGUiOm51bGx9LCJQYXJlbnRTdHlsZSI6bnVsbH0sIkR1cmF0aW9uU3R5bGUiOnsiJGlkIjoiMzc5NyIsIkZvbnRTZXR0aW5ncyI6eyIkaWQiOiIzNzk4IiwiRm9udFNpemUiOjEwLCJGb250TmFtZSI6IkNhbGlicmkiLCJJc0JvbGQiOmZhbHNlLCJJc0l0YWxpYyI6ZmFsc2UsIklzVW5kZXJsaW5lZCI6ZmFsc2UsIlBhcmVudFN0eWxlIjpudWxsfSwiQXV0b1NpemUiOjAsIkZvcmVncm91bmQiOnsiJGlkIjoiMzc5OSIsIkNvbG9yIjp7IiRpZCI6IjM4MD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ODAxIiwiVG9wIjowLjAsIkxlZnQiOjAuMCwiUmlnaHQiOjAuMCwiQm90dG9tIjowLjB9LCJQYWRkaW5nIjp7IiRpZCI6IjM4MDIiLCJUb3AiOjAuMCwiTGVmdCI6MC4wLCJSaWdodCI6MC4wLCJCb3R0b20iOjAuMH0sIkJhY2tncm91bmQiOnsiJGlkIjoiMzgwMyIsIkNvbG9yIjp7IiRpZCI6IjM4MDQiLCJBIjoyNTUsIlIiOjIzNywiRyI6MTI1LCJCIjo0OX19LCJJc1Zpc2libGUiOnRydWUsIldpZHRoIjowLjAsIkhlaWdodCI6MC4wLCJCb3JkZXJTdHlsZSI6eyIkaWQiOiIzODA1IiwiTGluZUNvbG9yIjpudWxsLCJMaW5lV2VpZ2h0IjowLjAsIkxpbmVUeXBlIjowLCJQYXJlbnRTdHlsZSI6bnVsbH0sIlBhcmVudFN0eWxlIjpudWxsfSwiSG9yaXpvbnRhbENvbm5lY3RvclN0eWxlIjp7IiRpZCI6IjM4MDYiLCJMaW5lQ29sb3IiOnsiJGlkIjoiMzgwNyIsIiR0eXBlIjoiTkxSRS5Db21tb24uRG9tLlNvbGlkQ29sb3JCcnVzaCwgTkxSRS5Db21tb24iLCJDb2xvciI6eyIkaWQiOiIzODA4IiwiQSI6MjU1LCJSIjowLCJHIjowLCJCIjowfX0sIkxpbmVXZWlnaHQiOjAuMCwiTGluZVR5cGUiOjAsIlBhcmVudFN0eWxlIjpudWxsfSwiVmVydGljYWxDb25uZWN0b3JTdHlsZSI6eyIkaWQiOiIzODA5IiwiTGluZUNvbG9yIjp7IiRpZCI6IjM4MTAiLCIkdHlwZSI6Ik5MUkUuQ29tbW9uLkRvbS5Tb2xpZENvbG9yQnJ1c2gsIE5MUkUuQ29tbW9uIiwiQ29sb3IiOnsiJGlkIjoiMzgxMS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M4MTIiLCJTaGFwZVN0eWxlIjp7IiRpZCI6IjM4MTMiLCJNYXJnaW4iOnsiJGlkIjoiMzgxNCIsIlRvcCI6MC4wLCJMZWZ0IjowLjAsIlJpZ2h0IjowLjAsIkJvdHRvbSI6MC4wfSwiUGFkZGluZyI6eyIkaWQiOiIzODE1IiwiVG9wIjowLjAsIkxlZnQiOjAuMCwiUmlnaHQiOjAuMCwiQm90dG9tIjowLjB9LCJCYWNrZ3JvdW5kIjp7IiRpZCI6IjM4MTYiLCJDb2xvciI6eyIkaWQiOiIzODE3IiwiQSI6MTUzLCJSIjowLCJHIjowLCJCIjowfX0sIklzVmlzaWJsZSI6dHJ1ZSwiV2lkdGgiOjAuMCwiSGVpZ2h0IjowLjAsIkJvcmRlclN0eWxlIjpudWxsLCJQYXJlbnRTdHlsZSI6bnVsbH0sIk1hcmdpbiI6eyIkaWQiOiIzODE4IiwiVG9wIjowLjAsIkxlZnQiOjAuMCwiUmlnaHQiOjAuMCwiQm90dG9tIjowLjB9LCJQYWRkaW5nIjp7IiRpZCI6IjM4MTkiLCJUb3AiOjAuMCwiTGVmdCI6MC4wLCJSaWdodCI6MC4wLCJCb3R0b20iOjAuMH0sIkJhY2tncm91bmQiOm51bGwsIklzVmlzaWJsZSI6dHJ1ZSwiV2lkdGgiOjAuMCwiSGVpZ2h0IjowLjAsIkJvcmRlclN0eWxlIjpudWxsLCJQYXJlbnRTdHlsZSI6bnVsbH0sIlNoYXBlU3R5bGUiOnsiJGlkIjoiMzgyMCIsIk1hcmdpbiI6eyIkaWQiOiIzODIxIiwiVG9wIjowLjAsIkxlZnQiOjQuMCwiUmlnaHQiOjQuMCwiQm90dG9tIjowLjB9LCJQYWRkaW5nIjp7IiRpZCI6IjM4MjIiLCJUb3AiOjAuMCwiTGVmdCI6MC4wLCJSaWdodCI6MC4wLCJCb3R0b20iOjAuMH0sIkJhY2tncm91bmQiOnsiJGlkIjoiMzgyMyIsIkNvbG9yIjp7IiRpZCI6IjM4MjQiLCJBIjoyNTUsIlIiOjE1MCwiRyI6MjE0LCJCIjo2Nn19LCJJc1Zpc2libGUiOnRydWUsIldpZHRoIjowLjAsIkhlaWdodCI6MTAuMCwiQm9yZGVyU3R5bGUiOnsiJGlkIjoiMzgyNSIsIkxpbmVDb2xvciI6eyIkaWQiOiIzODI2IiwiJHR5cGUiOiJOTFJFLkNvbW1vbi5Eb20uU29saWRDb2xvckJydXNoLCBOTFJFLkNvbW1vbiIsIkNvbG9yIjp7IiRpZCI6IjM4MjciLCJBIjoyNTUsIlIiOjIzNCwiRyI6MjIsIkIiOjMwfX0sIkxpbmVXZWlnaHQiOjAuMCwiTGluZVR5cGUiOjAsIlBhcmVudFN0eWxlIjpudWxsfSwiUGFyZW50U3R5bGUiOm51bGx9LCJUaXRsZVN0eWxlIjp7IiRpZCI6IjM4MjgiLCJGb250U2V0dGluZ3MiOnsiJGlkIjoiMzgyOSIsIkZvbnRTaXplIjoxMSwiRm9udE5hbWUiOiJDYWxpYnJpIiwiSXNCb2xkIjpmYWxzZSwiSXNJdGFsaWMiOmZhbHNlLCJJc1VuZGVybGluZWQiOmZhbHNlLCJQYXJlbnRTdHlsZSI6bnVsbH0sIkF1dG9TaXplIjowLCJGb3JlZ3JvdW5kIjp7IiRpZCI6IjM4MzAiLCJDb2xvciI6eyIkaWQiOiIzODMx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M4MzIiLCJUb3AiOjAuMCwiTGVmdCI6MC4wLCJSaWdodCI6MC4wLCJCb3R0b20iOjAuMH0sIlBhZGRpbmciOnsiJGlkIjoiMzgzMyIsIlRvcCI6MC4wLCJMZWZ0IjowLjAsIlJpZ2h0IjowLjAsIkJvdHRvbSI6MC4wfSwiQmFja2dyb3VuZCI6eyIkaWQiOiIzODM0IiwiQ29sb3IiOnsiJGlkIjoiMzgzNSIsIkEiOjAsIlIiOjI1NSwiRyI6MjU1LCJCIjoyNTV9fSwiSXNWaXNpYmxlIjp0cnVlLCJXaWR0aCI6MC4wLCJIZWlnaHQiOjAuMCwiQm9yZGVyU3R5bGUiOnsiJGlkIjoiMzgzNiIsIkxpbmVDb2xvciI6bnVsbCwiTGluZVdlaWdodCI6MC4wLCJMaW5lVHlwZSI6MCwiUGFyZW50U3R5bGUiOm51bGx9LCJQYXJlbnRTdHlsZSI6bnVsbH0sIkRhdGVTdHlsZSI6eyIkaWQiOiIzODM3IiwiRm9udFNldHRpbmdzIjp7IiRpZCI6IjM4MzgiLCJGb250U2l6ZSI6MTAsIkZvbnROYW1lIjoiQ2FsaWJyaSIsIklzQm9sZCI6ZmFsc2UsIklzSXRhbGljIjpmYWxzZSwiSXNVbmRlcmxpbmVkIjpmYWxzZSwiUGFyZW50U3R5bGUiOm51bGx9LCJBdXRvU2l6ZSI6MCwiRm9yZWdyb3VuZCI6eyIkaWQiOiIzODM5IiwiQ29sb3IiOnsiJGlkIjoiMzg0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ODQxIiwiVG9wIjowLjAsIkxlZnQiOjAuMCwiUmlnaHQiOjAuMCwiQm90dG9tIjowLjB9LCJQYWRkaW5nIjp7IiRpZCI6IjM4NDIiLCJUb3AiOjAuMCwiTGVmdCI6MC4wLCJSaWdodCI6MC4wLCJCb3R0b20iOjAuMH0sIkJhY2tncm91bmQiOnsiJGlkIjoiMzg0MyIsIkNvbG9yIjp7IiRpZCI6IjM4NDQiLCJBIjowLCJSIjoyNTUsIkciOjI1NSwiQiI6MjU1fX0sIklzVmlzaWJsZSI6dHJ1ZSwiV2lkdGgiOjAuMCwiSGVpZ2h0IjowLjAsIkJvcmRlclN0eWxlIjp7IiRpZCI6IjM4NDUiLCJMaW5lQ29sb3IiOm51bGwsIkxpbmVXZWlnaHQiOjAuMCwiTGluZVR5cGUiOjAsIlBhcmVudFN0eWxlIjpudWxsfSwiUGFyZW50U3R5bGUiOm51bGx9LCJEYXRlRm9ybWF0Ijp7IiRpZCI6IjM4ND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0NyIsIkZvcm1hdCI6MCwiSXNWaXNpYmxlIjpmYWxzZSwiTGFzdEtub3duVmlzaWJpbGl0eVN0YXRlIjpmYWxzZX0sIklzVmlzaWJsZSI6dHJ1ZSwiVmFyaWFuY2VTdHlsZSI6eyIkaWQiOiIzODQ4IiwiVGV4dFN0eWxlIjp7IiRpZCI6IjM4NDkiLCJGb250U2V0dGluZ3MiOnsiJGlkIjoiMzg1MCIsIkZvbnRTaXplIjoxMSwiRm9udE5hbWUiOiJDYWxpYnJpIiwiSXNCb2xkIjpmYWxzZSwiSXNJdGFsaWMiOmZhbHNlLCJJc1VuZGVybGluZWQiOmZhbHNlLCJQYXJlbnRTdHlsZSI6bnVsbH0sIkF1dG9TaXplIjowLCJGb3JlZ3JvdW5kIjp7IiRpZCI6IjM4NTEiLCJDb2xvciI6eyIkaWQiOiIzODU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4NTMiLCJUb3AiOjAuMCwiTGVmdCI6MC4wLCJSaWdodCI6MC4wLCJCb3R0b20iOjAuMH0sIlBhZGRpbmciOnsiJGlkIjoiMzg1NCIsIlRvcCI6MC4wLCJMZWZ0IjowLjAsIlJpZ2h0IjowLjAsIkJvdHRvbSI6MC4wfSwiQmFja2dyb3VuZCI6eyIkaWQiOiIzODU1IiwiQ29sb3IiOnsiJGlkIjoiMzg1NiIsIkEiOjAsIlIiOjAsIkciOjAsIkIiOjB9fSwiSXNWaXNpYmxlIjp0cnVlLCJXaWR0aCI6MC4wLCJIZWlnaHQiOjAuMCwiQm9yZGVyU3R5bGUiOnsiJGlkIjoiMzg1NyIsIkxpbmVDb2xvciI6bnVsbCwiTGluZVdlaWdodCI6MC4wLCJMaW5lVHlwZSI6MCwiUGFyZW50U3R5bGUiOm51bGx9LCJQYXJlbnRTdHlsZSI6bnVsbH0sIlBhcmVudFN0eWxlIjpudWxsfSwiUGFyZW50U3R5bGUiOm51bGx9LCJJbmRleCI6NDAsIlNtYXJ0RHVyYXRpb25BY3RpdmF0ZWQiOmZhbHNlLCJEYXRlRm9ybWF0Ijp7IiRyZWYiOiIzODQ2In0sIldlZWtOdW1iZXJpbmciOnsiJGlkIjoiMzg1OCIsIkZvcm1hdCI6MCwiSXNWaXNpYmxlIjpmYWxzZSwiTGFzdEtub3duVmlzaWJpbGl0eVN0YXRlIjpmYWxzZX0sIkJhc2VsaW5lRGF0YSI6eyIkaWQiOiIzODU5IiwiU3RhcnREYXRlIjoiMjAyNi0xMC0wMlQwMDowMDowMCIsIkVuZERhdGUiOiIyMDI2LTEwLTE1VDIzOjU5OjAwIn0sIklkIjoiNDcyZjU5NTQtZWEyOS00ZDY2LWEyZjctOTViYTc2ZGE5NWExIiwiSW1wb3J0SWQiOm51bGwsIlRpdGxlIjoiRGV0ZWN0b3IgVmVzc2VsOiBJbnN0YWxsYXRpb24gcGhhc2UgKEZaSikiLCJOb3RlIjpudWxsLCJIeXBlcmxpbmsiOnsiJGlkIjoiMzg2MCIsIkFkZHJlc3MiOiIiLCJTdWJBZGRyZXNzIjoiIn0sIklzQ2hhbmdlZCI6ZmFsc2UsIklzTmV3IjpmYWxzZX19XSwiX21pbGVzdG9uZXMiOltdLCJJZCI6IjAwMDAwMDAwLTAwMDAtMDAwMC0wMDAwLTAwMDAwMDAwMDAwMCIsIklzU2luZ2xlSXRlbVJvdyI6dHJ1ZX0seyIkaWQiOiIzODYxIiwiX3Rhc2tzIjpbeyIkaWQiOiIzODYyIiwiX2F0dGFjaGVkTWlsZXN0b25lcyI6W10sIlRhc2tEZWZpbml0aW9uIjp7IiRpZCI6IjM4NjMiLCJHcm91cE5hbWUiOm51bGwsIlN0YXJ0RGF0ZSI6IjIwMjYtMTAtMTZUMDA6MDA6MDBaIiwiRW5kRGF0ZSI6IjIwMjYtMTEtMTJUMjM6NTk6MDBaIiwiUGVyY2VudGFnZUNvbXBsZXRlIjpudWxsLCJTdHlsZSI6eyIkaWQiOiIzODY0IiwiU2hhcGUiOjQsIlNoYXBlVGhpY2tuZXNzIjowLCJEdXJhdGlvbkZvcm1hdCI6MCwiSW5jbHVkZU5vbldvcmtpbmdEYXlzSW5EdXJhdGlvbiI6ZmFsc2UsIlBlcmNlbnRhZ2VDb21wbGV0ZVN0eWxlIjp7IiRpZCI6IjM4NjUiLCJGb250U2V0dGluZ3MiOnsiJGlkIjoiMzg2NiIsIkZvbnRTaXplIjoxMCwiRm9udE5hbWUiOiJDYWxpYnJpIiwiSXNCb2xkIjpmYWxzZSwiSXNJdGFsaWMiOmZhbHNlLCJJc1VuZGVybGluZWQiOmZhbHNlLCJQYXJlbnRTdHlsZSI6bnVsbH0sIkF1dG9TaXplIjowLCJGb3JlZ3JvdW5kIjp7IiRpZCI6IjM4NjciLCJDb2xvciI6eyIkaWQiOiIzODY4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4NjkiLCJUb3AiOjAuMCwiTGVmdCI6MC4wLCJSaWdodCI6MC4wLCJCb3R0b20iOjAuMH0sIlBhZGRpbmciOnsiJGlkIjoiMzg3MCIsIlRvcCI6MC4wLCJMZWZ0IjowLjAsIlJpZ2h0IjowLjAsIkJvdHRvbSI6MC4wfSwiQmFja2dyb3VuZCI6eyIkaWQiOiIzODcxIiwiQ29sb3IiOnsiJGlkIjoiMzg3MiIsIkEiOjg5LCJSIjowLCJHIjowLCJCIjowfX0sIklzVmlzaWJsZSI6dHJ1ZSwiV2lkdGgiOjAuMCwiSGVpZ2h0IjowLjAsIkJvcmRlclN0eWxlIjp7IiRpZCI6IjM4NzMiLCJMaW5lQ29sb3IiOm51bGwsIkxpbmVXZWlnaHQiOjAuMCwiTGluZVR5cGUiOjAsIlBhcmVudFN0eWxlIjpudWxsfSwiUGFyZW50U3R5bGUiOm51bGx9LCJEdXJhdGlvblN0eWxlIjp7IiRpZCI6IjM4NzQiLCJGb250U2V0dGluZ3MiOnsiJGlkIjoiMzg3NSIsIkZvbnRTaXplIjoxMCwiRm9udE5hbWUiOiJDYWxpYnJpIiwiSXNCb2xkIjpmYWxzZSwiSXNJdGFsaWMiOmZhbHNlLCJJc1VuZGVybGluZWQiOmZhbHNlLCJQYXJlbnRTdHlsZSI6bnVsbH0sIkF1dG9TaXplIjowLCJGb3JlZ3JvdW5kIjp7IiRpZCI6IjM4NzYiLCJDb2xvciI6eyIkaWQiOiIzODc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g3OCIsIlRvcCI6MC4wLCJMZWZ0IjowLjAsIlJpZ2h0IjowLjAsIkJvdHRvbSI6MC4wfSwiUGFkZGluZyI6eyIkaWQiOiIzODc5IiwiVG9wIjowLjAsIkxlZnQiOjAuMCwiUmlnaHQiOjAuMCwiQm90dG9tIjowLjB9LCJCYWNrZ3JvdW5kIjp7IiRpZCI6IjM4ODAiLCJDb2xvciI6eyIkaWQiOiIzODgxIiwiQSI6MjU1LCJSIjoyMzcsIkciOjEyNSwiQiI6NDl9fSwiSXNWaXNpYmxlIjp0cnVlLCJXaWR0aCI6MC4wLCJIZWlnaHQiOjAuMCwiQm9yZGVyU3R5bGUiOnsiJGlkIjoiMzg4MiIsIkxpbmVDb2xvciI6bnVsbCwiTGluZVdlaWdodCI6MC4wLCJMaW5lVHlwZSI6MCwiUGFyZW50U3R5bGUiOm51bGx9LCJQYXJlbnRTdHlsZSI6bnVsbH0sIkhvcml6b250YWxDb25uZWN0b3JTdHlsZSI6eyIkaWQiOiIzODgzIiwiTGluZUNvbG9yIjp7IiRpZCI6IjM4ODQiLCIkdHlwZSI6Ik5MUkUuQ29tbW9uLkRvbS5Tb2xpZENvbG9yQnJ1c2gsIE5MUkUuQ29tbW9uIiwiQ29sb3IiOnsiJGlkIjoiMzg4NSIsIkEiOjI1NSwiUiI6MCwiRyI6MCwiQiI6MH19LCJMaW5lV2VpZ2h0IjowLjAsIkxpbmVUeXBlIjowLCJQYXJlbnRTdHlsZSI6bnVsbH0sIlZlcnRpY2FsQ29ubmVjdG9yU3R5bGUiOnsiJGlkIjoiMzg4NiIsIkxpbmVDb2xvciI6eyIkaWQiOiIzODg3IiwiJHR5cGUiOiJOTFJFLkNvbW1vbi5Eb20uU29saWRDb2xvckJydXNoLCBOTFJFLkNvbW1vbiIsIkNvbG9yIjp7IiRpZCI6IjM4ODg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zODg5IiwiU2hhcGVTdHlsZSI6eyIkaWQiOiIzODkwIiwiTWFyZ2luIjp7IiRpZCI6IjM4OTEiLCJUb3AiOjAuMCwiTGVmdCI6MC4wLCJSaWdodCI6MC4wLCJCb3R0b20iOjAuMH0sIlBhZGRpbmciOnsiJGlkIjoiMzg5MiIsIlRvcCI6MC4wLCJMZWZ0IjowLjAsIlJpZ2h0IjowLjAsIkJvdHRvbSI6MC4wfSwiQmFja2dyb3VuZCI6eyIkaWQiOiIzODkzIiwiQ29sb3IiOnsiJGlkIjoiMzg5NCIsIkEiOjE1MywiUiI6MCwiRyI6MCwiQiI6MH19LCJJc1Zpc2libGUiOnRydWUsIldpZHRoIjowLjAsIkhlaWdodCI6MC4wLCJCb3JkZXJTdHlsZSI6bnVsbCwiUGFyZW50U3R5bGUiOm51bGx9LCJNYXJnaW4iOnsiJGlkIjoiMzg5NSIsIlRvcCI6MC4wLCJMZWZ0IjowLjAsIlJpZ2h0IjowLjAsIkJvdHRvbSI6MC4wfSwiUGFkZGluZyI6eyIkaWQiOiIzODk2IiwiVG9wIjowLjAsIkxlZnQiOjAuMCwiUmlnaHQiOjAuMCwiQm90dG9tIjowLjB9LCJCYWNrZ3JvdW5kIjpudWxsLCJJc1Zpc2libGUiOnRydWUsIldpZHRoIjowLjAsIkhlaWdodCI6MC4wLCJCb3JkZXJTdHlsZSI6bnVsbCwiUGFyZW50U3R5bGUiOm51bGx9LCJTaGFwZVN0eWxlIjp7IiRpZCI6IjM4OTciLCJNYXJnaW4iOnsiJGlkIjoiMzg5OCIsIlRvcCI6MC4wLCJMZWZ0Ijo0LjAsIlJpZ2h0Ijo0LjAsIkJvdHRvbSI6MC4wfSwiUGFkZGluZyI6eyIkaWQiOiIzODk5IiwiVG9wIjowLjAsIkxlZnQiOjAuMCwiUmlnaHQiOjAuMCwiQm90dG9tIjowLjB9LCJCYWNrZ3JvdW5kIjp7IiRpZCI6IjM5MDAiLCJDb2xvciI6eyIkaWQiOiIzOTAxIiwiQSI6MjU1LCJSIjoxNTAsIkciOjIxNCwiQiI6NjZ9fSwiSXNWaXNpYmxlIjp0cnVlLCJXaWR0aCI6MC4wLCJIZWlnaHQiOjEwLjAsIkJvcmRlclN0eWxlIjp7IiRpZCI6IjM5MDIiLCJMaW5lQ29sb3IiOnsiJGlkIjoiMzkwMyIsIiR0eXBlIjoiTkxSRS5Db21tb24uRG9tLlNvbGlkQ29sb3JCcnVzaCwgTkxSRS5Db21tb24iLCJDb2xvciI6eyIkaWQiOiIzOTA0IiwiQSI6MjU1LCJSIjoyMzQsIkciOjIyLCJCIjozMH19LCJMaW5lV2VpZ2h0IjowLjAsIkxpbmVUeXBlIjowLCJQYXJlbnRTdHlsZSI6bnVsbH0sIlBhcmVudFN0eWxlIjpudWxsfSwiVGl0bGVTdHlsZSI6eyIkaWQiOiIzOTA1IiwiRm9udFNldHRpbmdzIjp7IiRpZCI6IjM5MDYiLCJGb250U2l6ZSI6MTEsIkZvbnROYW1lIjoiQ2FsaWJyaSIsIklzQm9sZCI6ZmFsc2UsIklzSXRhbGljIjpmYWxzZSwiSXNVbmRlcmxpbmVkIjpmYWxzZSwiUGFyZW50U3R5bGUiOm51bGx9LCJBdXRvU2l6ZSI6MCwiRm9yZWdyb3VuZCI6eyIkaWQiOiIzOTA3IiwiQ29sb3IiOnsiJGlkIjoiMzkwOC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zOTA5IiwiVG9wIjowLjAsIkxlZnQiOjAuMCwiUmlnaHQiOjAuMCwiQm90dG9tIjowLjB9LCJQYWRkaW5nIjp7IiRpZCI6IjM5MTAiLCJUb3AiOjAuMCwiTGVmdCI6MC4wLCJSaWdodCI6MC4wLCJCb3R0b20iOjAuMH0sIkJhY2tncm91bmQiOnsiJGlkIjoiMzkxMSIsIkNvbG9yIjp7IiRpZCI6IjM5MTIiLCJBIjowLCJSIjoyNTUsIkciOjI1NSwiQiI6MjU1fX0sIklzVmlzaWJsZSI6dHJ1ZSwiV2lkdGgiOjAuMCwiSGVpZ2h0IjowLjAsIkJvcmRlclN0eWxlIjp7IiRpZCI6IjM5MTMiLCJMaW5lQ29sb3IiOm51bGwsIkxpbmVXZWlnaHQiOjAuMCwiTGluZVR5cGUiOjAsIlBhcmVudFN0eWxlIjpudWxsfSwiUGFyZW50U3R5bGUiOm51bGx9LCJEYXRlU3R5bGUiOnsiJGlkIjoiMzkxNCIsIkZvbnRTZXR0aW5ncyI6eyIkaWQiOiIzOTE1IiwiRm9udFNpemUiOjEwLCJGb250TmFtZSI6IkNhbGlicmkiLCJJc0JvbGQiOmZhbHNlLCJJc0l0YWxpYyI6ZmFsc2UsIklzVW5kZXJsaW5lZCI6ZmFsc2UsIlBhcmVudFN0eWxlIjpudWxsfSwiQXV0b1NpemUiOjAsIkZvcmVncm91bmQiOnsiJGlkIjoiMzkxNiIsIkNvbG9yIjp7IiRpZCI6IjM5MT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zkxOCIsIlRvcCI6MC4wLCJMZWZ0IjowLjAsIlJpZ2h0IjowLjAsIkJvdHRvbSI6MC4wfSwiUGFkZGluZyI6eyIkaWQiOiIzOTE5IiwiVG9wIjowLjAsIkxlZnQiOjAuMCwiUmlnaHQiOjAuMCwiQm90dG9tIjowLjB9LCJCYWNrZ3JvdW5kIjp7IiRpZCI6IjM5MjAiLCJDb2xvciI6eyIkaWQiOiIzOTIxIiwiQSI6MCwiUiI6MjU1LCJHIjoyNTUsIkIiOjI1NX19LCJJc1Zpc2libGUiOnRydWUsIldpZHRoIjowLjAsIkhlaWdodCI6MC4wLCJCb3JkZXJTdHlsZSI6eyIkaWQiOiIzOTIyIiwiTGluZUNvbG9yIjpudWxsLCJMaW5lV2VpZ2h0IjowLjAsIkxpbmVUeXBlIjowLCJQYXJlbnRTdHlsZSI6bnVsbH0sIlBhcmVudFN0eWxlIjpudWxsfSwiRGF0ZUZvcm1hdCI6eyIkaWQiOiIzOTI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MjQiLCJGb3JtYXQiOjAsIklzVmlzaWJsZSI6ZmFsc2UsIkxhc3RLbm93blZpc2liaWxpdHlTdGF0ZSI6ZmFsc2V9LCJJc1Zpc2libGUiOnRydWUsIlZhcmlhbmNlU3R5bGUiOnsiJGlkIjoiMzkyNSIsIlRleHRTdHlsZSI6eyIkaWQiOiIzOTI2IiwiRm9udFNldHRpbmdzIjp7IiRpZCI6IjM5MjciLCJGb250U2l6ZSI6MTEsIkZvbnROYW1lIjoiQ2FsaWJyaSIsIklzQm9sZCI6ZmFsc2UsIklzSXRhbGljIjpmYWxzZSwiSXNVbmRlcmxpbmVkIjpmYWxzZSwiUGFyZW50U3R5bGUiOm51bGx9LCJBdXRvU2l6ZSI6MCwiRm9yZWdyb3VuZCI6eyIkaWQiOiIzOTI4IiwiQ29sb3IiOnsiJGlkIjoiMzky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OTMwIiwiVG9wIjowLjAsIkxlZnQiOjAuMCwiUmlnaHQiOjAuMCwiQm90dG9tIjowLjB9LCJQYWRkaW5nIjp7IiRpZCI6IjM5MzEiLCJUb3AiOjAuMCwiTGVmdCI6MC4wLCJSaWdodCI6MC4wLCJCb3R0b20iOjAuMH0sIkJhY2tncm91bmQiOnsiJGlkIjoiMzkzMiIsIkNvbG9yIjp7IiRpZCI6IjM5MzMiLCJBIjowLCJSIjowLCJHIjowLCJCIjowfX0sIklzVmlzaWJsZSI6dHJ1ZSwiV2lkdGgiOjAuMCwiSGVpZ2h0IjowLjAsIkJvcmRlclN0eWxlIjp7IiRpZCI6IjM5MzQiLCJMaW5lQ29sb3IiOm51bGwsIkxpbmVXZWlnaHQiOjAuMCwiTGluZVR5cGUiOjAsIlBhcmVudFN0eWxlIjpudWxsfSwiUGFyZW50U3R5bGUiOm51bGx9LCJQYXJlbnRTdHlsZSI6bnVsbH0sIlBhcmVudFN0eWxlIjpudWxsfSwiSW5kZXgiOjQxLCJTbWFydER1cmF0aW9uQWN0aXZhdGVkIjpmYWxzZSwiRGF0ZUZvcm1hdCI6eyIkcmVmIjoiMzkyMyJ9LCJXZWVrTnVtYmVyaW5nIjp7IiRpZCI6IjM5MzUiLCJGb3JtYXQiOjAsIklzVmlzaWJsZSI6ZmFsc2UsIkxhc3RLbm93blZpc2liaWxpdHlTdGF0ZSI6ZmFsc2V9LCJCYXNlbGluZURhdGEiOnsiJGlkIjoiMzkzNiIsIlN0YXJ0RGF0ZSI6IjIwMjYtMTAtMTZUMDA6MDA6MDAiLCJFbmREYXRlIjoiMjAyNi0xMS0xMlQyMzo1OTowMCJ9LCJJZCI6IjhlYzg4MjgzLThkYTktNGExOC04YmE0LWM2NTY4YjE4NzM3MSIsIkltcG9ydElkIjpudWxsLCJUaXRsZSI6IkNhdmU6IEluc3RhbGxhdGlvbiAobGFzdCB3YWxsKSBwaGFzZSAoQ05SKSIsIk5vdGUiOm51bGwsIkh5cGVybGluayI6eyIkaWQiOiIzOTM3IiwiQWRkcmVzcyI6IiIsIlN1YkFkZHJlc3MiOiIifSwiSXNDaGFuZ2VkIjpmYWxzZSwiSXNOZXciOmZhbHNlfX1dLCJfbWlsZXN0b25lcyI6W10sIklkIjoiMDAwMDAwMDAtMDAwMC0wMDAwLTAwMDAtMDAwMDAwMDAwMDAwIiwiSXNTaW5nbGVJdGVtUm93Ijp0cnVlfSx7IiRpZCI6IjM5MzgiLCJfdGFza3MiOltdLCJfbWlsZXN0b25lcyI6W3siJGlkIjoiMzkzOSIsIklkIjoiNDNmMDgwNWMtYTU4MC00MjA3LWIyMWMtODY5ZWE2ZTQzOWUyIiwiSW5kZXgiOjQyLCJHcm91cElkIjpudWxsLCJUaXRsZSI6IkJhY2sgaW50byBDUDAyIHdpdGggMzAgZGF5cyBmbG9hdCIsIkRhdGVUaW1lIjoiMjAyNi0xMS0xMlQyMzo1OTowMCIsIlBlcmNlbnRhZ2VDb21wbGV0ZSI6bnVsbCwiTm90ZSI6bnVsbCwiU3R5bGUiOnsiJGlkIjoiMzk0MCIsIlRpdGxlUG9zaXRpb24iOiJMZWZ0IiwiRGF0ZVBvc2l0aW9uIjoiUmlnaHQiLCJWYXJpYW5jZVBvc2l0aW9uIjoiUmlnaHQiLCJTaGFwZVR5cGUiOjEsIlNoYXBlU2l6ZSI6MCwiU3BhY2luZyI6NSwiU2hhcGVTdHlsZSI6eyIkaWQiOiIzOTQxIiwiTWFyZ2luIjp7IiRpZCI6IjM5NDIiLCJUb3AiOjAuMCwiTGVmdCI6MC4wLCJSaWdodCI6MC4wLCJCb3R0b20iOjAuMH0sIlBhZGRpbmciOnsiJGlkIjoiMzk0MyIsIlRvcCI6MC4wLCJMZWZ0IjowLjAsIlJpZ2h0IjowLjAsIkJvdHRvbSI6MC4wfSwiQmFja2dyb3VuZCI6eyIkaWQiOiIzOTQ0IiwiQ29sb3IiOnsiJGlkIjoiMzk0NSIsIkEiOjI1NSwiUiI6MTUwLCJHIjoyMTQsIkIiOjY2fX0sIklzVmlzaWJsZSI6dHJ1ZSwiV2lkdGgiOjEyLjAsIkhlaWdodCI6MTQuMCwiQm9yZGVyU3R5bGUiOnsiJGlkIjoiMzk0NiIsIkxpbmVDb2xvciI6eyIkaWQiOiIzOTQ3IiwiJHR5cGUiOiJOTFJFLkNvbW1vbi5Eb20uU29saWRDb2xvckJydXNoLCBOTFJFLkNvbW1vbiIsIkNvbG9yIjp7IiRpZCI6IjM5NDgiLCJBIjoyNTUsIlIiOjIzNCwiRyI6MjIsIkIiOjMwfX0sIkxpbmVXZWlnaHQiOjAuMCwiTGluZVR5cGUiOjAsIlBhcmVudFN0eWxlIjpudWxsfSwiUGFyZW50U3R5bGUiOm51bGx9LCJUaXRsZVN0eWxlIjp7IiRpZCI6IjM5NDkiLCJGb250U2V0dGluZ3MiOnsiJGlkIjoiMzk1MCIsIkZvbnRTaXplIjoxMSwiRm9udE5hbWUiOiJDYWxpYnJpIiwiSXNCb2xkIjpmYWxzZSwiSXNJdGFsaWMiOmZhbHNlLCJJc1VuZGVybGluZWQiOmZhbHNlLCJQYXJlbnRTdHlsZSI6bnVsbH0sIkF1dG9TaXplIjowLCJGb3JlZ3JvdW5kIjp7IiRpZCI6IjM5NTEiLCJDb2xvciI6eyIkaWQiOiIzOTUy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5NTMiLCJUb3AiOjAuMCwiTGVmdCI6MC4wLCJSaWdodCI6MC4wLCJCb3R0b20iOjAuMH0sIlBhZGRpbmciOnsiJGlkIjoiMzk1NCIsIlRvcCI6MC4wLCJMZWZ0IjowLjAsIlJpZ2h0IjowLjAsIkJvdHRvbSI6MC4wfSwiQmFja2dyb3VuZCI6eyIkaWQiOiIzOTU1IiwiQ29sb3IiOnsiJGlkIjoiMzk1NiIsIkEiOjI1NSwiUiI6MCwiRyI6MCwiQiI6MH19LCJJc1Zpc2libGUiOnRydWUsIldpZHRoIjowLjAsIkhlaWdodCI6MC4wLCJCb3JkZXJTdHlsZSI6eyIkaWQiOiIzOTU3IiwiTGluZUNvbG9yIjpudWxsLCJMaW5lV2VpZ2h0IjowLjAsIkxpbmVUeXBlIjowLCJQYXJlbnRTdHlsZSI6bnVsbH0sIlBhcmVudFN0eWxlIjpudWxsfSwiRGF0ZVN0eWxlIjp7IiRpZCI6IjM5NTgiLCJGb250U2V0dGluZ3MiOnsiJGlkIjoiMzk1OSIsIkZvbnRTaXplIjoxMCwiRm9udE5hbWUiOiJDYWxpYnJpIiwiSXNCb2xkIjpmYWxzZSwiSXNJdGFsaWMiOmZhbHNlLCJJc1VuZGVybGluZWQiOmZhbHNlLCJQYXJlbnRTdHlsZSI6bnVsbH0sIkF1dG9TaXplIjowLCJGb3JlZ3JvdW5kIjp7IiRpZCI6IjM5NjAiLCJDb2xvciI6eyIkaWQiOiIzOTY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5NjIiLCJUb3AiOjAuMCwiTGVmdCI6MC4wLCJSaWdodCI6MC4wLCJCb3R0b20iOjAuMH0sIlBhZGRpbmciOnsiJGlkIjoiMzk2MyIsIlRvcCI6MC4wLCJMZWZ0IjowLjAsIlJpZ2h0IjowLjAsIkJvdHRvbSI6MC4wfSwiQmFja2dyb3VuZCI6eyIkaWQiOiIzOTY0IiwiQ29sb3IiOnsiJGlkIjoiMzk2NSIsIkEiOjI1NSwiUiI6MTQsIkciOjQwLCJCIjo2NX19LCJJc1Zpc2libGUiOnRydWUsIldpZHRoIjowLjAsIkhlaWdodCI6MC4wLCJCb3JkZXJTdHlsZSI6eyIkaWQiOiIzOTY2IiwiTGluZUNvbG9yIjpudWxsLCJMaW5lV2VpZ2h0IjowLjAsIkxpbmVUeXBlIjowLCJQYXJlbnRTdHlsZSI6bnVsbH0sIlBhcmVudFN0eWxlIjpudWxsfSwiRGF0ZUZvcm1hdCI6eyIkaWQiOiIzOT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NjgiLCJGb3JtYXQiOjAsIklzVmlzaWJsZSI6ZmFsc2UsIkxhc3RLbm93blZpc2liaWxpdHlTdGF0ZSI6ZmFsc2V9LCJJc1Zpc2libGUiOnRydWUsIlZhcmlhbmNlU3R5bGUiOnsiJGlkIjoiMzk2OSIsIlRleHRTdHlsZSI6eyIkaWQiOiIzOTcwIiwiRm9udFNldHRpbmdzIjp7IiRpZCI6IjM5NzEiLCJGb250U2l6ZSI6MTEsIkZvbnROYW1lIjoiQ2FsaWJyaSIsIklzQm9sZCI6ZmFsc2UsIklzSXRhbGljIjpmYWxzZSwiSXNVbmRlcmxpbmVkIjpmYWxzZSwiUGFyZW50U3R5bGUiOm51bGx9LCJBdXRvU2l6ZSI6MCwiRm9yZWdyb3VuZCI6eyIkaWQiOiIzOTcyIiwiQ29sb3IiOnsiJGlkIjoiMzk3M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OTc0IiwiVG9wIjowLjAsIkxlZnQiOjAuMCwiUmlnaHQiOjAuMCwiQm90dG9tIjowLjB9LCJQYWRkaW5nIjp7IiRpZCI6IjM5NzUiLCJUb3AiOjAuMCwiTGVmdCI6MC4wLCJSaWdodCI6MC4wLCJCb3R0b20iOjAuMH0sIkJhY2tncm91bmQiOnsiJGlkIjoiMzk3NiIsIkNvbG9yIjp7IiRpZCI6IjM5NzciLCJBIjowLCJSIjowLCJHIjowLCJCIjowfX0sIklzVmlzaWJsZSI6dHJ1ZSwiV2lkdGgiOjAuMCwiSGVpZ2h0IjowLjAsIkJvcmRlclN0eWxlIjp7IiRpZCI6IjM5NzgiLCJMaW5lQ29sb3IiOm51bGwsIkxpbmVXZWlnaHQiOjAuMCwiTGluZVR5cGUiOjAsIlBhcmVudFN0eWxlIjpudWxsfSwiUGFyZW50U3R5bGUiOm51bGx9LCJQYXJlbnRTdHlsZSI6bnVsbH0sIlBhcmVudFN0eWxlIjpudWxsfSwiSHlwZXJsaW5rIjpudWxsLCJCYXNlbGluZURhdGEiOnsiJGlkIjoiMzk3OSIsIkRhdGUiOiIyMDI2LTExLTEyVDIzOjU5OjAwIn0sIkltcG9ydElkIjoiIn1dLCJJZCI6IjAwMDAwMDAwLTAwMDAtMDAwMC0wMDAwLTAwMDAwMDAwMDAwMCIsIklzU2luZ2xlSXRlbVJvdyI6dHJ1ZX1dLCJJbmRleCI6MzcsIklkIjoiYjQ5NTY4OTgtMTllZi00YjIzLWE4M2YtZDY0ZjA0MDU1NDM0IiwiSGVhZGVyVGV4dCI6bnVsbCwiSXNEZWZhdWx0Ijp0cnVlLCJTdHlsZSI6eyIkaWQiOiIzOTgwIiwiSGVhZGVyU3R5bGUiOnsiJGlkIjoiMzk4MSIsIlRleHRTdHlsZSI6eyIkaWQiOiIzOTgyIiwiRm9udFNldHRpbmdzIjp7IiRpZCI6IjM5ODMiLCJGb250U2l6ZSI6MTEsIkZvbnROYW1lIjoiQ2FsaWJyaSIsIklzQm9sZCI6ZmFsc2UsIklzSXRhbGljIjpmYWxzZSwiSXNVbmRlcmxpbmVkIjpmYWxzZSwiUGFyZW50U3R5bGUiOm51bGx9LCJBdXRvU2l6ZSI6MiwiRm9yZWdyb3VuZCI6eyIkaWQiOiIzOTg0IiwiQ29sb3IiOnsiJGlkIjoiMzk4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5ODYiLCJUb3AiOjAuMCwiTGVmdCI6MC4wLCJSaWdodCI6MC4wLCJCb3R0b20iOjAuMH0sIlBhZGRpbmciOnsiJGlkIjoiMzk4NyIsIlRvcCI6MC4wLCJMZWZ0IjowLjAsIlJpZ2h0IjowLjAsIkJvdHRvbSI6MC4wfSwiQmFja2dyb3VuZCI6eyIkaWQiOiIzOTg4IiwiQ29sb3IiOnsiJGlkIjoiMzk4OSIsIkEiOjI1NSwiUiI6MCwiRyI6MCwiQiI6MH19LCJJc1Zpc2libGUiOnRydWUsIldpZHRoIjowLjAsIkhlaWdodCI6MC4wLCJCb3JkZXJTdHlsZSI6bnVsbCwiUGFyZW50U3R5bGUiOm51bGx9LCJSZWN0YW5nbGVTdHlsZSI6eyIkaWQiOiIzOTkwIiwiTWFyZ2luIjp7IiRpZCI6IjM5OTEiLCJUb3AiOjAuMCwiTGVmdCI6MC4wLCJSaWdodCI6MC4wLCJCb3R0b20iOjAuMH0sIlBhZGRpbmciOnsiJGlkIjoiMzk5MiIsIlRvcCI6MC4wLCJMZWZ0IjowLjAsIlJpZ2h0IjowLjAsIkJvdHRvbSI6MC4wfSwiQmFja2dyb3VuZCI6eyIkaWQiOiIzOTkzIiwiQ29sb3IiOnsiJGlkIjoiMzk5NCIsIkEiOjYzLCJSIjoyMzMsIkciOjExMywiQiI6NTB9fSwiSXNWaXNpYmxlIjp0cnVlLCJXaWR0aCI6MC4wLCJIZWlnaHQiOjAuMCwiQm9yZGVyU3R5bGUiOnsiJGlkIjoiMzk5NSIsIkxpbmVDb2xvciI6eyIkaWQiOiIzOTk2IiwiJHR5cGUiOiJOTFJFLkNvbW1vbi5Eb20uU29saWRDb2xvckJydXNoLCBOTFJFLkNvbW1vbiIsIkNvbG9yIjp7IiRpZCI6IjM5OTciLCJBIjoyNTUsIlIiOjI1NSwiRyI6MjU1LCJCIjoyNTV9fSwiTGluZVdlaWdodCI6MC4wLCJMaW5lVHlwZSI6MCwiUGFyZW50U3R5bGUiOm51bGx9LCJQYXJlbnRTdHlsZSI6bnVsbH0sIk1hcmdpbiI6eyIkaWQiOiIzOTk4IiwiVG9wIjowLjAsIkxlZnQiOjAuMCwiUmlnaHQiOjAuMCwiQm90dG9tIjowLjB9LCJQYWRkaW5nIjp7IiRpZCI6IjM5OTkiLCJUb3AiOjAuMCwiTGVmdCI6MC4wLCJSaWdodCI6MC4wLCJCb3R0b20iOjAuMH0sIkJhY2tncm91bmQiOm51bGwsIklzVmlzaWJsZSI6dHJ1ZSwiV2lkdGgiOjAuMCwiSGVpZ2h0IjowLjAsIkJvcmRlclN0eWxlIjpudWxsLCJQYXJlbnRTdHlsZSI6bnVsbH0sIkJhY2tncm91bmRTdHlsZSI6eyIkaWQiOiI0MDAwIiwiTWFyZ2luIjp7IiRpZCI6IjQwMDEiLCJUb3AiOjAuMCwiTGVmdCI6MC4wLCJSaWdodCI6MC4wLCJCb3R0b20iOjAuMH0sIlBhZGRpbmciOnsiJGlkIjoiNDAwMiIsIlRvcCI6MC4wLCJMZWZ0IjowLjAsIlJpZ2h0IjowLjAsIkJvdHRvbSI6MC4wfSwiQmFja2dyb3VuZCI6eyIkaWQiOiI0MDAzIiwiQ29sb3IiOnsiJGlkIjoiNDAwNCIsIkEiOjUxLCJSIjoyMDAsIkciOjIwMCwiQiI6MjAwfX0sIklzVmlzaWJsZSI6dHJ1ZSwiV2lkdGgiOjAuMCwiSGVpZ2h0IjowLjAsIkJvcmRlclN0eWxlIjp7IiRpZCI6IjQwMDUiLCJMaW5lQ29sb3IiOnsiJGlkIjoiNDAwNiIsIiR0eXBlIjoiTkxSRS5Db21tb24uRG9tLlNvbGlkQ29sb3JCcnVzaCwgTkxSRS5Db21tb24iLCJDb2xvciI6eyIkaWQiOiI0MDA3IiwiQSI6MjU1LCJSIjoyMzQsIkciOjIyLCJCIjozMH19LCJMaW5lV2VpZ2h0IjowLjAsIkxpbmVUeXBlIjowLCJQYXJlbnRTdHlsZSI6bnVsbH0sIlBhcmVudFN0eWxlIjpudWxsfSwiTWFyZ2luIjp7IiRpZCI6IjQwMDgiLCJUb3AiOjAuMCwiTGVmdCI6MC4wLCJSaWdodCI6MC4wLCJCb3R0b20iOjAuMH0sIlBhZGRpbmciOnsiJGlkIjoiNDAwOSIsIlRvcCI6MC4wLCJMZWZ0IjowLjAsIlJpZ2h0IjowLjAsIkJvdHRvbSI6MC4wfSwiSXNWaXNpYmxlIjp0cnVlLCJXaWR0aCI6MC4wLCJIZWlnaHQiOjAuMCwiQm9yZGVyU3R5bGUiOnsiJGlkIjoiNDAxMCIsIkxpbmVDb2xvciI6bnVsbCwiTGluZVdlaWdodCI6MC4wLCJMaW5lVHlwZSI6MCwiUGFyZW50U3R5bGUiOm51bGx9LCJQYXJlbnRTdHlsZSI6bnVsbH19XSwiSWQiOiI5YTg0NzNmYi05NGUyLTRiMWQtODk3ZC05ZGFkNmZkM2RlODYiLCJJbmRleCI6MzcsIkhlYWRlclRleHQiOiJOby4gOCAtIENyaXRpY2FsIFBhdGggUCBDaG9wcGVyIFxyXG4oMzAgZGF5cyBURikiLCJTdHlsZSI6eyIkaWQiOiI0MDExIiwiU3R5bGVJZCI6Ijk4NTEzZTEwLTU1MWMtNGYzMC1hYzExLWEwNjkwZTkwMzEzNCIsIkhlYWRlclN0eWxlIjp7IiRpZCI6IjQwMTIiLCJUZXh0SXNWZXJ0aWNhbCI6ZmFsc2UsIlRleHRTdHlsZSI6eyIkaWQiOiI0MDEzIiwiRm9udFNldHRpbmdzIjp7IiRpZCI6IjQwMTQiLCJGb250U2l6ZSI6MTEsIkZvbnROYW1lIjoiQ2FsaWJyaSIsIklzQm9sZCI6ZmFsc2UsIklzSXRhbGljIjpmYWxzZSwiSXNVbmRlcmxpbmVkIjpmYWxzZSwiUGFyZW50U3R5bGUiOm51bGx9LCJBdXRvU2l6ZSI6MiwiRm9yZWdyb3VuZCI6eyIkaWQiOiI0MDE1IiwiQ29sb3IiOnsiJGlkIjoiNDAxN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QwMTciLCJUb3AiOjAuMCwiTGVmdCI6MC4wLCJSaWdodCI6MC4wLCJCb3R0b20iOjAuMH0sIlBhZGRpbmciOnsiJGlkIjoiNDAxOCIsIlRvcCI6MC4wLCJMZWZ0IjowLjAsIlJpZ2h0IjowLjAsIkJvdHRvbSI6MC4wfSwiQmFja2dyb3VuZCI6eyIkaWQiOiI0MDE5IiwiQ29sb3IiOnsiJGlkIjoiNDAyMCIsIkEiOjI1NSwiUiI6MjU1LCJHIjoyNTUsIkIiOjI1NX19LCJJc1Zpc2libGUiOnRydWUsIldpZHRoIjowLjAsIkhlaWdodCI6MC4wLCJCb3JkZXJTdHlsZSI6bnVsbCwiUGFyZW50U3R5bGUiOm51bGx9LCJSZWN0YW5nbGVTdHlsZSI6eyIkaWQiOiI0MDIxIiwiTWFyZ2luIjp7IiRpZCI6IjQwMjIiLCJUb3AiOjAuMCwiTGVmdCI6MC4wLCJSaWdodCI6MC4wLCJCb3R0b20iOjAuMH0sIlBhZGRpbmciOnsiJGlkIjoiNDAyMyIsIlRvcCI6MC4wLCJMZWZ0IjowLjAsIlJpZ2h0IjowLjAsIkJvdHRvbSI6MC4wfSwiQmFja2dyb3VuZCI6eyIkaWQiOiI0MDI0IiwiQ29sb3IiOnsiJGlkIjoiNDAyNSIsIkEiOjI1NSwiUiI6MTM1LCJHIjoyMDIsIkIiOjcxfX0sIklzVmlzaWJsZSI6dHJ1ZSwiV2lkdGgiOjAuMCwiSGVpZ2h0IjowLjAsIkJvcmRlclN0eWxlIjp7IiRpZCI6IjQwMjYiLCJMaW5lQ29sb3IiOnsiJGlkIjoiNDAyNyIsIiR0eXBlIjoiTkxSRS5Db21tb24uRG9tLlNvbGlkQ29sb3JCcnVzaCwgTkxSRS5Db21tb24iLCJDb2xvciI6eyIkaWQiOiI0MDI4IiwiQSI6MjU1LCJSIjoyNTUsIkciOjI1NSwiQiI6MjU1fX0sIkxpbmVXZWlnaHQiOjAuMCwiTGluZVR5cGUiOjAsIlBhcmVudFN0eWxlIjpudWxsfSwiUGFyZW50U3R5bGUiOm51bGx9LCJNYXJnaW4iOnsiJGlkIjoiNDAyOSIsIlRvcCI6MC4wLCJMZWZ0IjowLjAsIlJpZ2h0IjowLjAsIkJvdHRvbSI6MC4wfSwiUGFkZGluZyI6eyIkaWQiOiI0MDMwIiwiVG9wIjowLjAsIkxlZnQiOjAuMCwiUmlnaHQiOjAuMCwiQm90dG9tIjowLjB9LCJCYWNrZ3JvdW5kIjpudWxsLCJJc1Zpc2libGUiOnRydWUsIldpZHRoIjowLjAsIkhlaWdodCI6MC4wLCJCb3JkZXJTdHlsZSI6bnVsbCwiUGFyZW50U3R5bGUiOm51bGx9LCJCYWNrZ3JvdW5kU3R5bGUiOnsiJGlkIjoiNDAzMSIsIk1hcmdpbiI6eyIkaWQiOiI0MDMyIiwiVG9wIjowLjAsIkxlZnQiOjAuMCwiUmlnaHQiOjAuMCwiQm90dG9tIjowLjB9LCJQYWRkaW5nIjp7IiRpZCI6IjQwMzMiLCJUb3AiOjAuMCwiTGVmdCI6MC4wLCJSaWdodCI6MC4wLCJCb3R0b20iOjAuMH0sIkJhY2tncm91bmQiOnsiJGlkIjoiNDAzNCIsIkNvbG9yIjp7IiRpZCI6IjQwMzUiLCJBIjo1MSwiUiI6MjAwLCJHIjoyMDAsIkIiOjIwMH19LCJJc1Zpc2libGUiOnRydWUsIldpZHRoIjowLjAsIkhlaWdodCI6MC4wLCJCb3JkZXJTdHlsZSI6eyIkaWQiOiI0MDM2IiwiTGluZUNvbG9yIjp7IiRpZCI6IjQwMzciLCIkdHlwZSI6Ik5MUkUuQ29tbW9uLkRvbS5Tb2xpZENvbG9yQnJ1c2gsIE5MUkUuQ29tbW9uIiwiQ29sb3IiOnsiJGlkIjoiNDAzOCIsIkEiOjI1NSwiUiI6MjM0LCJHIjoyMiwiQiI6MzB9fSwiTGluZVdlaWdodCI6MC4wLCJMaW5lVHlwZSI6MCwiUGFyZW50U3R5bGUiOm51bGx9LCJQYXJlbnRTdHlsZSI6bnVsbH0sIklzQWJvdmVUaW1lYmFuZCI6ZmFsc2UsIlNwYWNpbmciOjMsIkRlZmF1bHRTd2ltbGFuZVRhc2tTdHlsZSI6eyIkaWQiOiI0MDM5IiwiJHR5cGUiOiJOTFJFLkNvbW1vbi5Eb20uU3R5bGVzLkV4cGxpY2l0U2V0YWJsZVRhc2tTdHlsZSwgTkxSRS5Db21tb24iLCJTaGFwZSI6MSwiU2hhcGVUaGlja25lc3MiOjAsIkR1cmF0aW9uRm9ybWF0IjowLCJJbmNsdWRlTm9uV29ya2luZ0RheXNJbkR1cmF0aW9uIjpmYWxzZSwiUGVyY2VudGFnZUNvbXBsZXRlU3R5bGUiOnsiJGlkIjoiNDA0MCIsIkZvbnRTZXR0aW5ncyI6eyIkaWQiOiI0MDQxIiwiRm9udFNpemUiOjEwLCJGb250TmFtZSI6IkNhbGlicmkiLCJJc0JvbGQiOmZhbHNlLCJJc0l0YWxpYyI6ZmFsc2UsIklzVW5kZXJsaW5lZCI6ZmFsc2UsIlBhcmVudFN0eWxlIjpudWxsfSwiQXV0b1NpemUiOjAsIkZvcmVncm91bmQiOnsiJGlkIjoiNDA0MiIsIkNvbG9yIjp7IiRpZCI6IjQwND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A0NCIsIlRvcCI6MC4wLCJMZWZ0IjowLjAsIlJpZ2h0IjowLjAsIkJvdHRvbSI6MC4wfSwiUGFkZGluZyI6eyIkaWQiOiI0MDQ1IiwiVG9wIjowLjAsIkxlZnQiOjAuMCwiUmlnaHQiOjAuMCwiQm90dG9tIjowLjB9LCJCYWNrZ3JvdW5kIjp7IiRpZCI6IjQwNDYiLCJDb2xvciI6eyIkaWQiOiI0MDQ3IiwiQSI6ODksIlIiOjAsIkciOjAsIkIiOjB9fSwiSXNWaXNpYmxlIjp0cnVlLCJXaWR0aCI6MC4wLCJIZWlnaHQiOjAuMCwiQm9yZGVyU3R5bGUiOnsiJGlkIjoiNDA0OCIsIkxpbmVDb2xvciI6bnVsbCwiTGluZVdlaWdodCI6MC4wLCJMaW5lVHlwZSI6MCwiUGFyZW50U3R5bGUiOm51bGx9LCJQYXJlbnRTdHlsZSI6bnVsbH0sIkR1cmF0aW9uU3R5bGUiOnsiJGlkIjoiNDA0OSIsIkZvbnRTZXR0aW5ncyI6eyIkaWQiOiI0MDUwIiwiRm9udFNpemUiOjEwLCJGb250TmFtZSI6IkNhbGlicmkiLCJJc0JvbGQiOmZhbHNlLCJJc0l0YWxpYyI6ZmFsc2UsIklzVW5kZXJsaW5lZCI6ZmFsc2UsIlBhcmVudFN0eWxlIjpudWxsfSwiQXV0b1NpemUiOjAsIkZvcmVncm91bmQiOnsiJGlkIjoiNDA1MSIsIkNvbG9yIjp7IiRpZCI6IjQwNT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DUzIiwiVG9wIjowLjAsIkxlZnQiOjAuMCwiUmlnaHQiOjAuMCwiQm90dG9tIjowLjB9LCJQYWRkaW5nIjp7IiRpZCI6IjQwNTQiLCJUb3AiOjAuMCwiTGVmdCI6MC4wLCJSaWdodCI6MC4wLCJCb3R0b20iOjAuMH0sIkJhY2tncm91bmQiOnsiJGlkIjoiNDA1NSIsIkNvbG9yIjp7IiRpZCI6IjQwNTYiLCJBIjoyNTUsIlIiOjIzNywiRyI6MTI1LCJCIjo0OX19LCJJc1Zpc2libGUiOnRydWUsIldpZHRoIjowLjAsIkhlaWdodCI6MC4wLCJCb3JkZXJTdHlsZSI6eyIkaWQiOiI0MDU3IiwiTGluZUNvbG9yIjpudWxsLCJMaW5lV2VpZ2h0IjowLjAsIkxpbmVUeXBlIjowLCJQYXJlbnRTdHlsZSI6bnVsbH0sIlBhcmVudFN0eWxlIjpudWxsfSwiSG9yaXpvbnRhbENvbm5lY3RvclN0eWxlIjp7IiRpZCI6IjQwNTgiLCJMaW5lQ29sb3IiOnsiJGlkIjoiNDA1OSIsIiR0eXBlIjoiTkxSRS5Db21tb24uRG9tLlNvbGlkQ29sb3JCcnVzaCwgTkxSRS5Db21tb24iLCJDb2xvciI6eyIkaWQiOiI0MDYwIiwiQSI6MjU1LCJSIjowLCJHIjowLCJCIjowfX0sIkxpbmVXZWlnaHQiOjAuMCwiTGluZVR5cGUiOjAsIlBhcmVudFN0eWxlIjpudWxsfSwiVmVydGljYWxDb25uZWN0b3JTdHlsZSI6eyIkaWQiOiI0MDYxIiwiTGluZUNvbG9yIjp7IiRpZCI6IjQwNjIiLCIkdHlwZSI6Ik5MUkUuQ29tbW9uLkRvbS5Tb2xpZENvbG9yQnJ1c2gsIE5MUkUuQ29tbW9uIiwiQ29sb3IiOnsiJGlkIjoiNDA2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QwNjQiLCJTaGFwZVN0eWxlIjp7IiRpZCI6IjQwNjUiLCJNYXJnaW4iOnsiJGlkIjoiNDA2NiIsIlRvcCI6MC4wLCJMZWZ0IjowLjAsIlJpZ2h0IjowLjAsIkJvdHRvbSI6MC4wfSwiUGFkZGluZyI6eyIkaWQiOiI0MDY3IiwiVG9wIjowLjAsIkxlZnQiOjAuMCwiUmlnaHQiOjAuMCwiQm90dG9tIjowLjB9LCJCYWNrZ3JvdW5kIjp7IiRpZCI6IjQwNjgiLCJDb2xvciI6eyIkaWQiOiI0MDY5IiwiQSI6MTUzLCJSIjowLCJHIjowLCJCIjowfX0sIklzVmlzaWJsZSI6dHJ1ZSwiV2lkdGgiOjAuMCwiSGVpZ2h0IjowLjAsIkJvcmRlclN0eWxlIjp7IiRpZCI6IjQwNzAiLCJMaW5lQ29sb3IiOm51bGwsIkxpbmVXZWlnaHQiOjAuMCwiTGluZVR5cGUiOjAsIlBhcmVudFN0eWxlIjpudWxsfSwiUGFyZW50U3R5bGUiOm51bGx9LCJNYXJnaW4iOnsiJGlkIjoiNDA3MSIsIlRvcCI6MC4wLCJMZWZ0IjowLjAsIlJpZ2h0IjowLjAsIkJvdHRvbSI6MC4wfSwiUGFkZGluZyI6eyIkaWQiOiI0MDcyIiwiVG9wIjowLjAsIkxlZnQiOjAuMCwiUmlnaHQiOjAuMCwiQm90dG9tIjowLjB9LCJCYWNrZ3JvdW5kIjpudWxsLCJJc1Zpc2libGUiOnRydWUsIldpZHRoIjowLjAsIkhlaWdodCI6MC4wLCJCb3JkZXJTdHlsZSI6bnVsbCwiUGFyZW50U3R5bGUiOm51bGx9LCJTaGFwZVN0eWxlIjp7IiRpZCI6IjQwNzMiLCJNYXJnaW4iOnsiJGlkIjoiNDA3NCIsIlRvcCI6MC4wLCJMZWZ0Ijo0LjAsIlJpZ2h0Ijo0LjAsIkJvdHRvbSI6MC4wfSwiUGFkZGluZyI6eyIkaWQiOiI0MDc1IiwiVG9wIjowLjAsIkxlZnQiOjAuMCwiUmlnaHQiOjAuMCwiQm90dG9tIjowLjB9LCJCYWNrZ3JvdW5kIjp7IiRpZCI6IjQwNzYiLCJDb2xvciI6eyIkaWQiOiI0MDc3IiwiQSI6MjU1LCJSIjoyMzMsIkciOjExMywiQiI6NTB9fSwiSXNWaXNpYmxlIjp0cnVlLCJXaWR0aCI6MC4wLCJIZWlnaHQiOjEwLjAsIkJvcmRlclN0eWxlIjp7IiRpZCI6IjQwNzgiLCJMaW5lQ29sb3IiOnsiJGlkIjoiNDA3OSIsIiR0eXBlIjoiTkxSRS5Db21tb24uRG9tLlNvbGlkQ29sb3JCcnVzaCwgTkxSRS5Db21tb24iLCJDb2xvciI6eyIkaWQiOiI0MDgwIiwiQSI6MjU1LCJSIjoyMzQsIkciOjIyLCJCIjozMH19LCJMaW5lV2VpZ2h0IjowLjAsIkxpbmVUeXBlIjowLCJQYXJlbnRTdHlsZSI6bnVsbH0sIlBhcmVudFN0eWxlIjpudWxsfSwiVGl0bGVTdHlsZSI6eyIkaWQiOiI0MDgxIiwiRm9udFNldHRpbmdzIjp7IiRpZCI6IjQwODIiLCJGb250U2l6ZSI6MTEsIkZvbnROYW1lIjoiQ2FsaWJyaSIsIklzQm9sZCI6ZmFsc2UsIklzSXRhbGljIjpmYWxzZSwiSXNVbmRlcmxpbmVkIjpmYWxzZSwiUGFyZW50U3R5bGUiOm51bGx9LCJBdXRvU2l6ZSI6MCwiRm9yZWdyb3VuZCI6eyIkaWQiOiI0MDgzIiwiQ29sb3IiOnsiJGlkIjoiNDA4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Dg1IiwiVG9wIjowLjAsIkxlZnQiOjAuMCwiUmlnaHQiOjAuMCwiQm90dG9tIjowLjB9LCJQYWRkaW5nIjp7IiRpZCI6IjQwODYiLCJUb3AiOjAuMCwiTGVmdCI6MC4wLCJSaWdodCI6MC4wLCJCb3R0b20iOjAuMH0sIkJhY2tncm91bmQiOnsiJGlkIjoiNDA4NyIsIkNvbG9yIjp7IiRpZCI6IjQwODgiLCJBIjoyNTUsIlIiOjAsIkciOjAsIkIiOjB9fSwiSXNWaXNpYmxlIjp0cnVlLCJXaWR0aCI6MC4wLCJIZWlnaHQiOjAuMCwiQm9yZGVyU3R5bGUiOnsiJGlkIjoiNDA4OSIsIkxpbmVDb2xvciI6bnVsbCwiTGluZVdlaWdodCI6MC4wLCJMaW5lVHlwZSI6MCwiUGFyZW50U3R5bGUiOm51bGx9LCJQYXJlbnRTdHlsZSI6bnVsbH0sIkRhdGVTdHlsZSI6eyIkaWQiOiI0MDkwIiwiRm9udFNldHRpbmdzIjp7IiRpZCI6IjQwOTEiLCJGb250U2l6ZSI6MTAsIkZvbnROYW1lIjoiQ2FsaWJyaSIsIklzQm9sZCI6ZmFsc2UsIklzSXRhbGljIjpmYWxzZSwiSXNVbmRlcmxpbmVkIjpmYWxzZSwiUGFyZW50U3R5bGUiOm51bGx9LCJBdXRvU2l6ZSI6MCwiRm9yZWdyb3VuZCI6eyIkaWQiOiI0MDkyIiwiQ29sb3IiOnsiJGlkIjoiNDA5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MDk0IiwiVG9wIjowLjAsIkxlZnQiOjAuMCwiUmlnaHQiOjAuMCwiQm90dG9tIjowLjB9LCJQYWRkaW5nIjp7IiRpZCI6IjQwOTUiLCJUb3AiOjAuMCwiTGVmdCI6MC4wLCJSaWdodCI6MC4wLCJCb3R0b20iOjAuMH0sIkJhY2tncm91bmQiOnsiJGlkIjoiNDA5NiIsIkNvbG9yIjp7IiRpZCI6IjQwOTciLCJBIjoyNTUsIlIiOjE0LCJHIjo0MCwiQiI6NjV9fSwiSXNWaXNpYmxlIjp0cnVlLCJXaWR0aCI6MC4wLCJIZWlnaHQiOjAuMCwiQm9yZGVyU3R5bGUiOnsiJGlkIjoiNDA5OCIsIkxpbmVDb2xvciI6bnVsbCwiTGluZVdlaWdodCI6MC4wLCJMaW5lVHlwZSI6MCwiUGFyZW50U3R5bGUiOm51bGx9LCJQYXJlbnRTdHlsZSI6bnVsbH0sIkRhdGVGb3JtYXQiOnsiJGlkIjoiNDA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AwIiwiRm9ybWF0IjowLCJJc1Zpc2libGUiOmZhbHNlLCJMYXN0S25vd25WaXNpYmlsaXR5U3RhdGUiOmZhbHNlfSwiSXNWaXNpYmxlIjp0cnVlLCJWYXJpYW5jZVN0eWxlIjp7IiRpZCI6IjQxMDEiLCJUZXh0U3R5bGUiOnsiJGlkIjoiNDEwMiIsIkZvbnRTZXR0aW5ncyI6eyIkaWQiOiI0MTAzIiwiRm9udFNpemUiOjExLCJGb250TmFtZSI6IkNhbGlicmkiLCJJc0JvbGQiOmZhbHNlLCJJc0l0YWxpYyI6ZmFsc2UsIklzVW5kZXJsaW5lZCI6ZmFsc2UsIlBhcmVudFN0eWxlIjpudWxsfSwiQXV0b1NpemUiOjAsIkZvcmVncm91bmQiOnsiJGlkIjoiNDEwNCIsIkNvbG9yIjp7IiRpZCI6IjQxM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EwNiIsIlRvcCI6MC4wLCJMZWZ0IjowLjAsIlJpZ2h0IjowLjAsIkJvdHRvbSI6MC4wfSwiUGFkZGluZyI6eyIkaWQiOiI0MTA3IiwiVG9wIjowLjAsIkxlZnQiOjAuMCwiUmlnaHQiOjAuMCwiQm90dG9tIjowLjB9LCJCYWNrZ3JvdW5kIjp7IiRpZCI6IjQxMDgiLCJDb2xvciI6eyIkaWQiOiI0MTA5IiwiQSI6MCwiUiI6MCwiRyI6MCwiQiI6MH19LCJJc1Zpc2libGUiOnRydWUsIldpZHRoIjowLjAsIkhlaWdodCI6MC4wLCJCb3JkZXJTdHlsZSI6eyIkaWQiOiI0MTEwIiwiTGluZUNvbG9yIjpudWxsLCJMaW5lV2VpZ2h0IjowLjAsIkxpbmVUeXBlIjowLCJQYXJlbnRTdHlsZSI6bnVsbH0sIlBhcmVudFN0eWxlIjpudWxsfSwiUGFyZW50U3R5bGUiOm51bGx9LCJQYXJlbnRTdHlsZSI6bnVsbCwiX2V4cGxpY2l0bHlTZXQiOnsiJGlkIjoiNDExM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QxMTIiLCJTaGFwZSI6MSwiQ29ubmVjdG9yTWFyZ2luIjp7IiRpZCI6IjQxMTMiLCJUb3AiOjAuMCwiTGVmdCI6Mi4wLCJSaWdodCI6Mi4wLCJCb3R0b20iOjAuMH0sIkNvbm5lY3RvclN0eWxlIjp7IiRpZCI6IjQxMTQiLCJMaW5lQ29sb3IiOnsiJGlkIjoiNDExNSIsIiR0eXBlIjoiTkxSRS5Db21tb24uRG9tLlNvbGlkQ29sb3JCcnVzaCwgTkxSRS5Db21tb24iLCJDb2xvciI6eyIkaWQiOiI0MTE2IiwiQSI6MTI3LCJSIjoxMjgsIkciOjUzLCJCIjoxNH19LCJMaW5lV2VpZ2h0IjoxLjAsIkxpbmVUeXBlIjowLCJQYXJlbnRTdHlsZSI6bnVsbH0sIklzQmVsb3dUaW1lYmFuZCI6ZmFsc2UsIlBvc2l0aW9uT25UYXNrIjoxLCJIaWRlRGF0ZSI6ZmFsc2UsIlNoYXBlU2l6ZSI6MCwiU3BhY2luZyI6MC4wLCJQYWRkaW5nIjp7IiRpZCI6IjQxMTciLCJUb3AiOjUuMCwiTGVmdCI6My4wLCJSaWdodCI6MC4wLCJCb3R0b20iOjIuMH0sIlNoYXBlU3R5bGUiOnsiJGlkIjoiNDExOCIsIk1hcmdpbiI6eyIkaWQiOiI0MTE5IiwiVG9wIjowLjAsIkxlZnQiOjAuMCwiUmlnaHQiOjAuMCwiQm90dG9tIjowLjB9LCJQYWRkaW5nIjp7IiRpZCI6IjQxMjAiLCJUb3AiOjAuMCwiTGVmdCI6MC4wLCJSaWdodCI6MC4wLCJCb3R0b20iOjAuMH0sIkJhY2tncm91bmQiOnsiJGlkIjoiNDEyMSIsIkNvbG9yIjp7IiRpZCI6IjQxMjIiLCJBIjoyNTUsIlIiOjEyOCwiRyI6NTMsIkIiOjE0fX0sIklzVmlzaWJsZSI6dHJ1ZSwiV2lkdGgiOjEyLjAsIkhlaWdodCI6MTQuMCwiQm9yZGVyU3R5bGUiOnsiJGlkIjoiNDEyMyIsIkxpbmVDb2xvciI6eyIkaWQiOiI0MTI0IiwiJHR5cGUiOiJOTFJFLkNvbW1vbi5Eb20uU29saWRDb2xvckJydXNoLCBOTFJFLkNvbW1vbiIsIkNvbG9yIjp7IiRpZCI6IjQxMjUiLCJBIjoyNTUsIlIiOjI1NSwiRyI6MjU1LCJCIjoyNTV9fSwiTGluZVdlaWdodCI6MC4wLCJMaW5lVHlwZSI6MCwiUGFyZW50U3R5bGUiOm51bGx9LCJQYXJlbnRTdHlsZSI6bnVsbH0sIlRpdGxlU3R5bGUiOnsiJGlkIjoiNDEyNiIsIkZvbnRTZXR0aW5ncyI6eyIkaWQiOiI0MTI3IiwiRm9udFNpemUiOjExLCJGb250TmFtZSI6IkNhbGlicmkiLCJJc0JvbGQiOmZhbHNlLCJJc0l0YWxpYyI6ZmFsc2UsIklzVW5kZXJsaW5lZCI6ZmFsc2UsIlBhcmVudFN0eWxlIjpudWxsfSwiQXV0b1NpemUiOjAsIkZvcmVncm91bmQiOnsiJGlkIjoiNDEyOCIsIkNvbG9yIjp7IiRpZCI6IjQxMjk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EzMCIsIlRvcCI6MC4wLCJMZWZ0IjowLjAsIlJpZ2h0IjowLjAsIkJvdHRvbSI6MC4wfSwiUGFkZGluZyI6eyIkaWQiOiI0MTMxIiwiVG9wIjowLjAsIkxlZnQiOjAuMCwiUmlnaHQiOjAuMCwiQm90dG9tIjowLjB9LCJCYWNrZ3JvdW5kIjp7IiRpZCI6IjQxMzIiLCJDb2xvciI6eyIkaWQiOiI0MTMzIiwiQSI6MjU1LCJSIjowLCJHIjowLCJCIjowfX0sIklzVmlzaWJsZSI6dHJ1ZSwiV2lkdGgiOjAuMCwiSGVpZ2h0IjowLjAsIkJvcmRlclN0eWxlIjp7IiRpZCI6IjQxMzQiLCJMaW5lQ29sb3IiOm51bGwsIkxpbmVXZWlnaHQiOjAuMCwiTGluZVR5cGUiOjAsIlBhcmVudFN0eWxlIjpudWxsfSwiUGFyZW50U3R5bGUiOm51bGx9LCJEYXRlU3R5bGUiOnsiJGlkIjoiNDEzNSIsIkZvbnRTZXR0aW5ncyI6eyIkaWQiOiI0MTM2IiwiRm9udFNpemUiOjEwLCJGb250TmFtZSI6IkNhbGlicmkiLCJJc0JvbGQiOmZhbHNlLCJJc0l0YWxpYyI6ZmFsc2UsIklzVW5kZXJsaW5lZCI6ZmFsc2UsIlBhcmVudFN0eWxlIjpudWxsfSwiQXV0b1NpemUiOjAsIkZvcmVncm91bmQiOnsiJGlkIjoiNDEzNyIsIkNvbG9yIjp7IiRpZCI6IjQxMzg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EzOSIsIlRvcCI6MC4wLCJMZWZ0IjowLjAsIlJpZ2h0IjowLjAsIkJvdHRvbSI6MC4wfSwiUGFkZGluZyI6eyIkaWQiOiI0MTQwIiwiVG9wIjowLjAsIkxlZnQiOjAuMCwiUmlnaHQiOjAuMCwiQm90dG9tIjowLjB9LCJCYWNrZ3JvdW5kIjp7IiRpZCI6IjQxNDEiLCJDb2xvciI6eyIkaWQiOiI0MTQyIiwiQSI6MjU1LCJSIjoxNCwiRyI6NDAsIkIiOjY1fX0sIklzVmlzaWJsZSI6dHJ1ZSwiV2lkdGgiOjAuMCwiSGVpZ2h0IjowLjAsIkJvcmRlclN0eWxlIjp7IiRpZCI6IjQxNDMiLCJMaW5lQ29sb3IiOm51bGwsIkxpbmVXZWlnaHQiOjAuMCwiTGluZVR5cGUiOjAsIlBhcmVudFN0eWxlIjpudWxsfSwiUGFyZW50U3R5bGUiOm51bGx9LCJEYXRlRm9ybWF0Ijp7IiRpZCI6IjQx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0NSIsIkZvcm1hdCI6MCwiSXNWaXNpYmxlIjpmYWxzZSwiTGFzdEtub3duVmlzaWJpbGl0eVN0YXRlIjpmYWxzZX0sIklzVmlzaWJsZSI6ZmFsc2UsIlZhcmlhbmNlU3R5bGUiOnsiJGlkIjoiNDE0NiIsIlRleHRTdHlsZSI6eyIkaWQiOiI0MTQ3IiwiRm9udFNldHRpbmdzIjp7IiRpZCI6IjQxNDgiLCJGb250U2l6ZSI6MTEsIkZvbnROYW1lIjoiQ2FsaWJyaSIsIklzQm9sZCI6ZmFsc2UsIklzSXRhbGljIjpmYWxzZSwiSXNVbmRlcmxpbmVkIjpmYWxzZSwiUGFyZW50U3R5bGUiOm51bGx9LCJBdXRvU2l6ZSI6MCwiRm9yZWdyb3VuZCI6eyIkaWQiOiI0MTQ5IiwiQ29sb3IiOnsiJGlkIjoiNDE1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UxIiwiVG9wIjowLjAsIkxlZnQiOjAuMCwiUmlnaHQiOjAuMCwiQm90dG9tIjowLjB9LCJQYWRkaW5nIjp7IiRpZCI6IjQxNTIiLCJUb3AiOjAuMCwiTGVmdCI6MC4wLCJSaWdodCI6MC4wLCJCb3R0b20iOjAuMH0sIkJhY2tncm91bmQiOnsiJGlkIjoiNDE1MyIsIkNvbG9yIjp7IiRpZCI6IjQxNTQiLCJBIjowLCJSIjowLCJHIjowLCJCIjowfX0sIklzVmlzaWJsZSI6ZmFsc2UsIldpZHRoIjowLjAsIkhlaWdodCI6MC4wLCJCb3JkZXJTdHlsZSI6eyIkaWQiOiI0MTU1IiwiTGluZUNvbG9yIjpudWxsLCJMaW5lV2VpZ2h0IjowLjAsIkxpbmVUeXBlIjowLCJQYXJlbnRTdHlsZSI6bnVsbH0sIlBhcmVudFN0eWxlIjpudWxsfSwiUGFyZW50U3R5bGUiOm51bGx9LCJQYXJlbnRTdHlsZSI6bnVsbH0sIkRlZmF1bHRTd2ltbGFuZU1pbGVzdG9uZVN0eWxlIjp7IiRpZCI6IjQxNTYiLCJUaXRsZVBvc2l0aW9uIjoiTGVmdCIsIkRhdGVQb3NpdGlvbiI6IlJpZ2h0IiwiVmFyaWFuY2VQb3NpdGlvbiI6IlJpZ2h0IiwiU2hhcGVUeXBlIjoxLCJTaGFwZVNpemUiOjAsIlNwYWNpbmciOjUsIlNoYXBlU3R5bGUiOnsiJGlkIjoiNDE1NyIsIk1hcmdpbiI6eyIkaWQiOiI0MTU4IiwiVG9wIjowLjAsIkxlZnQiOjAuMCwiUmlnaHQiOjAuMCwiQm90dG9tIjowLjB9LCJQYWRkaW5nIjp7IiRpZCI6IjQxNTkiLCJUb3AiOjAuMCwiTGVmdCI6MC4wLCJSaWdodCI6MC4wLCJCb3R0b20iOjAuMH0sIkJhY2tncm91bmQiOnsiJGlkIjoiNDE2MCIsIkNvbG9yIjp7IiRpZCI6IjQxNjEiLCJBIjoyNTUsIlIiOjIzMywiRyI6MTEzLCJCIjo1MH19LCJJc1Zpc2libGUiOnRydWUsIldpZHRoIjoxMi4wLCJIZWlnaHQiOjE0LjAsIkJvcmRlclN0eWxlIjp7IiRpZCI6IjQxNjIiLCJMaW5lQ29sb3IiOnsiJGlkIjoiNDE2MyIsIiR0eXBlIjoiTkxSRS5Db21tb24uRG9tLlNvbGlkQ29sb3JCcnVzaCwgTkxSRS5Db21tb24iLCJDb2xvciI6eyIkaWQiOiI0MTY0IiwiQSI6MjU1LCJSIjoyMzQsIkciOjIyLCJCIjozMH19LCJMaW5lV2VpZ2h0IjowLjAsIkxpbmVUeXBlIjowLCJQYXJlbnRTdHlsZSI6bnVsbH0sIlBhcmVudFN0eWxlIjpudWxsfSwiVGl0bGVTdHlsZSI6eyIkaWQiOiI0MTY1IiwiRm9udFNldHRpbmdzIjp7IiRpZCI6IjQxNjYiLCJGb250U2l6ZSI6MTEsIkZvbnROYW1lIjoiQ2FsaWJyaSIsIklzQm9sZCI6ZmFsc2UsIklzSXRhbGljIjpmYWxzZSwiSXNVbmRlcmxpbmVkIjpmYWxzZSwiUGFyZW50U3R5bGUiOm51bGx9LCJBdXRvU2l6ZSI6MCwiRm9yZWdyb3VuZCI6eyIkaWQiOiI0MTY3IiwiQ29sb3IiOnsiJGlkIjoiNDE2OC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0MTY5IiwiVG9wIjowLjAsIkxlZnQiOjAuMCwiUmlnaHQiOjAuMCwiQm90dG9tIjowLjB9LCJQYWRkaW5nIjp7IiRpZCI6IjQxNzAiLCJUb3AiOjAuMCwiTGVmdCI6MC4wLCJSaWdodCI6MC4wLCJCb3R0b20iOjAuMH0sIkJhY2tncm91bmQiOnsiJGlkIjoiNDE3MSIsIkNvbG9yIjp7IiRpZCI6IjQxNzIiLCJBIjoyNTUsIlIiOjAsIkciOjAsIkIiOjB9fSwiSXNWaXNpYmxlIjp0cnVlLCJXaWR0aCI6MC4wLCJIZWlnaHQiOjAuMCwiQm9yZGVyU3R5bGUiOnsiJGlkIjoiNDE3MyIsIkxpbmVDb2xvciI6bnVsbCwiTGluZVdlaWdodCI6MC4wLCJMaW5lVHlwZSI6MCwiUGFyZW50U3R5bGUiOm51bGx9LCJQYXJlbnRTdHlsZSI6bnVsbH0sIkRhdGVTdHlsZSI6eyIkaWQiOiI0MTc0IiwiRm9udFNldHRpbmdzIjp7IiRpZCI6IjQxNzUiLCJGb250U2l6ZSI6MTAsIkZvbnROYW1lIjoiQ2FsaWJyaSIsIklzQm9sZCI6ZmFsc2UsIklzSXRhbGljIjpmYWxzZSwiSXNVbmRlcmxpbmVkIjpmYWxzZSwiUGFyZW50U3R5bGUiOm51bGx9LCJBdXRvU2l6ZSI6MCwiRm9yZWdyb3VuZCI6eyIkaWQiOiI0MTc2IiwiQ29sb3IiOnsiJGlkIjoiNDE3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0MTc4IiwiVG9wIjowLjAsIkxlZnQiOjAuMCwiUmlnaHQiOjAuMCwiQm90dG9tIjowLjB9LCJQYWRkaW5nIjp7IiRpZCI6IjQxNzkiLCJUb3AiOjAuMCwiTGVmdCI6MC4wLCJSaWdodCI6MC4wLCJCb3R0b20iOjAuMH0sIkJhY2tncm91bmQiOnsiJGlkIjoiNDE4MCIsIkNvbG9yIjp7IiRpZCI6IjQxODEiLCJBIjoyNTUsIlIiOjE0LCJHIjo0MCwiQiI6NjV9fSwiSXNWaXNpYmxlIjp0cnVlLCJXaWR0aCI6MC4wLCJIZWlnaHQiOjAuMCwiQm9yZGVyU3R5bGUiOnsiJGlkIjoiNDE4MiIsIkxpbmVDb2xvciI6bnVsbCwiTGluZVdlaWdodCI6MC4wLCJMaW5lVHlwZSI6MCwiUGFyZW50U3R5bGUiOm51bGx9LCJQYXJlbnRTdHlsZSI6bnVsbH0sIkRhdGVGb3JtYXQiOnsiJGlkIjoiNDE4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g0IiwiRm9ybWF0IjowLCJJc1Zpc2libGUiOmZhbHNlLCJMYXN0S25vd25WaXNpYmlsaXR5U3RhdGUiOmZhbHNlfSwiSXNWaXNpYmxlIjp0cnVlLCJWYXJpYW5jZVN0eWxlIjp7IiRpZCI6IjQxODUiLCJUZXh0U3R5bGUiOnsiJGlkIjoiNDE4NiIsIkZvbnRTZXR0aW5ncyI6eyIkaWQiOiI0MTg3IiwiRm9udFNpemUiOjExLCJGb250TmFtZSI6IkNhbGlicmkiLCJJc0JvbGQiOmZhbHNlLCJJc0l0YWxpYyI6ZmFsc2UsIklzVW5kZXJsaW5lZCI6ZmFsc2UsIlBhcmVudFN0eWxlIjpudWxsfSwiQXV0b1NpemUiOjAsIkZvcmVncm91bmQiOnsiJGlkIjoiNDE4OCIsIkNvbG9yIjp7IiRpZCI6IjQxO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E5MCIsIlRvcCI6MC4wLCJMZWZ0IjowLjAsIlJpZ2h0IjowLjAsIkJvdHRvbSI6MC4wfSwiUGFkZGluZyI6eyIkaWQiOiI0MTkxIiwiVG9wIjowLjAsIkxlZnQiOjAuMCwiUmlnaHQiOjAuMCwiQm90dG9tIjowLjB9LCJCYWNrZ3JvdW5kIjp7IiRpZCI6IjQxOTIiLCJDb2xvciI6eyIkaWQiOiI0MTkzIiwiQSI6MCwiUiI6MCwiRyI6MCwiQiI6MH19LCJJc1Zpc2libGUiOnRydWUsIldpZHRoIjowLjAsIkhlaWdodCI6MC4wLCJCb3JkZXJTdHlsZSI6eyIkaWQiOiI0MTk0IiwiTGluZUNvbG9yIjpudWxsLCJMaW5lV2VpZ2h0IjowLjAsIkxpbmVUeXBlIjowLCJQYXJlbnRTdHlsZSI6bnVsbH0sIlBhcmVudFN0eWxlIjpudWxsfSwiUGFyZW50U3R5bGUiOm51bGx9LCJQYXJlbnRTdHlsZSI6bnVsbH0sIkRlZmF1bHRTd2ltbGFuZUFjdGl2aXR5U3R5bGUiOnsiJGlkIjoiNDE5NSIsIkhlYWRlclN0eWxlIjp7IiRpZCI6IjQxOTYiLCJUZXh0U3R5bGUiOnsiJGlkIjoiNDE5NyIsIkZvbnRTZXR0aW5ncyI6eyIkaWQiOiI0MTk4IiwiRm9udFNpemUiOjExLCJGb250TmFtZSI6IkNhbGlicmkiLCJJc0JvbGQiOmZhbHNlLCJJc0l0YWxpYyI6ZmFsc2UsIklzVW5kZXJsaW5lZCI6ZmFsc2UsIlBhcmVudFN0eWxlIjpudWxsfSwiQXV0b1NpemUiOjIsIkZvcmVncm91bmQiOnsiJGlkIjoiNDE5OSIsIkNvbG9yIjp7IiRpZCI6IjQyMD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jAxIiwiVG9wIjowLjAsIkxlZnQiOjAuMCwiUmlnaHQiOjAuMCwiQm90dG9tIjowLjB9LCJQYWRkaW5nIjp7IiRpZCI6IjQyMDIiLCJUb3AiOjAuMCwiTGVmdCI6MC4wLCJSaWdodCI6MC4wLCJCb3R0b20iOjAuMH0sIkJhY2tncm91bmQiOnsiJGlkIjoiNDIwMyIsIkNvbG9yIjp7IiRpZCI6IjQyMDQiLCJBIjoyNTUsIlIiOjAsIkciOjAsIkIiOjB9fSwiSXNWaXNpYmxlIjp0cnVlLCJXaWR0aCI6MC4wLCJIZWlnaHQiOjAuMCwiQm9yZGVyU3R5bGUiOm51bGwsIlBhcmVudFN0eWxlIjpudWxsfSwiUmVjdGFuZ2xlU3R5bGUiOnsiJGlkIjoiNDIwNSIsIk1hcmdpbiI6eyIkaWQiOiI0MjA2IiwiVG9wIjowLjAsIkxlZnQiOjAuMCwiUmlnaHQiOjAuMCwiQm90dG9tIjowLjB9LCJQYWRkaW5nIjp7IiRpZCI6IjQyMDciLCJUb3AiOjAuMCwiTGVmdCI6MC4wLCJSaWdodCI6MC4wLCJCb3R0b20iOjAuMH0sIkJhY2tncm91bmQiOnsiJGlkIjoiNDIwOCIsIkNvbG9yIjp7IiRpZCI6IjQyMDkiLCJBIjo2MywiUiI6MjMzLCJHIjoxMTMsIkIiOjUwfX0sIklzVmlzaWJsZSI6dHJ1ZSwiV2lkdGgiOjAuMCwiSGVpZ2h0IjowLjAsIkJvcmRlclN0eWxlIjp7IiRpZCI6IjQyMTAiLCJMaW5lQ29sb3IiOnsiJGlkIjoiNDIxMSIsIiR0eXBlIjoiTkxSRS5Db21tb24uRG9tLlNvbGlkQ29sb3JCcnVzaCwgTkxSRS5Db21tb24iLCJDb2xvciI6eyIkaWQiOiI0MjEyIiwiQSI6MjU1LCJSIjoyNTUsIkciOjI1NSwiQiI6MjU1fX0sIkxpbmVXZWlnaHQiOjAuMCwiTGluZVR5cGUiOjAsIlBhcmVudFN0eWxlIjpudWxsfSwiUGFyZW50U3R5bGUiOm51bGx9LCJNYXJnaW4iOnsiJGlkIjoiNDIxMyIsIlRvcCI6MC4wLCJMZWZ0IjowLjAsIlJpZ2h0IjowLjAsIkJvdHRvbSI6MC4wfSwiUGFkZGluZyI6eyIkaWQiOiI0MjE0IiwiVG9wIjowLjAsIkxlZnQiOjAuMCwiUmlnaHQiOjAuMCwiQm90dG9tIjowLjB9LCJCYWNrZ3JvdW5kIjpudWxsLCJJc1Zpc2libGUiOnRydWUsIldpZHRoIjowLjAsIkhlaWdodCI6MC4wLCJCb3JkZXJTdHlsZSI6bnVsbCwiUGFyZW50U3R5bGUiOm51bGx9LCJCYWNrZ3JvdW5kU3R5bGUiOnsiJGlkIjoiNDIxNSIsIk1hcmdpbiI6eyIkaWQiOiI0MjE2IiwiVG9wIjowLjAsIkxlZnQiOjAuMCwiUmlnaHQiOjAuMCwiQm90dG9tIjowLjB9LCJQYWRkaW5nIjp7IiRpZCI6IjQyMTciLCJUb3AiOjAuMCwiTGVmdCI6MC4wLCJSaWdodCI6MC4wLCJCb3R0b20iOjAuMH0sIkJhY2tncm91bmQiOnsiJGlkIjoiNDIxOCIsIkNvbG9yIjp7IiRpZCI6IjQyMTkiLCJBIjo1MSwiUiI6MjAwLCJHIjoyMDAsIkIiOjIwMH19LCJJc1Zpc2libGUiOnRydWUsIldpZHRoIjowLjAsIkhlaWdodCI6MC4wLCJCb3JkZXJTdHlsZSI6eyIkaWQiOiI0MjIwIiwiTGluZUNvbG9yIjp7IiRpZCI6IjQyMjEiLCIkdHlwZSI6Ik5MUkUuQ29tbW9uLkRvbS5Tb2xpZENvbG9yQnJ1c2gsIE5MUkUuQ29tbW9uIiwiQ29sb3IiOnsiJGlkIjoiNDIyMiIsIkEiOjI1NSwiUiI6MjM0LCJHIjoyMiwiQiI6MzB9fSwiTGluZVdlaWdodCI6MC4wLCJMaW5lVHlwZSI6MCwiUGFyZW50U3R5bGUiOm51bGx9LCJQYXJlbnRTdHlsZSI6bnVsbH0sIk1hcmdpbiI6eyIkaWQiOiI0MjIzIiwiVG9wIjowLjAsIkxlZnQiOjAuMCwiUmlnaHQiOjAuMCwiQm90dG9tIjowLjB9LCJQYWRkaW5nIjp7IiRpZCI6IjQyMjQiLCJUb3AiOjAuMCwiTGVmdCI6MC4wLCJSaWdodCI6MC4wLCJCb3R0b20iOjAuMH0sIklzVmlzaWJsZSI6dHJ1ZSwiV2lkdGgiOjAuMCwiSGVpZ2h0IjowLjAsIkJvcmRlclN0eWxlIjp7IiRpZCI6IjQyMjUiLCJMaW5lQ29sb3IiOm51bGwsIkxpbmVXZWlnaHQiOjAuMCwiTGluZVR5cGUiOjAsIlBhcmVudFN0eWxlIjpudWxsfSwiUGFyZW50U3R5bGUiOm51bGx9LCJNYXJnaW4iOnsiJGlkIjoiNDIyNiIsIlRvcCI6MC4wLCJMZWZ0IjowLjAsIlJpZ2h0IjowLjAsIkJvdHRvbSI6MC4wfSwiUGFkZGluZyI6eyIkaWQiOiI0MjI3IiwiVG9wIjowLjAsIkxlZnQiOjAuMCwiUmlnaHQiOjAuMCwiQm90dG9tIjowLjB9LCJJc1Zpc2libGUiOmZhbHNlLCJXaWR0aCI6MC4wLCJIZWlnaHQiOjAuMCwiQm9yZGVyU3R5bGUiOnsiJGlkIjoiNDIyOCIsIkxpbmVDb2xvciI6bnVsbCwiTGluZVdlaWdodCI6MC4wLCJMaW5lVHlwZSI6MCwiUGFyZW50U3R5bGUiOm51bGx9LCJQYXJlbnRTdHlsZSI6bnVsbH19LHsiJGlkIjoiNDIyOSIsIl9hY3Rpdml0aWVzIjpbeyIkaWQiOiI0MjMwIiwiX3Jvd3MiOlt7IiRpZCI6IjQyMzEiLCJfdGFza3MiOlt7IiRpZCI6IjQyMzIiLCJfYXR0YWNoZWRNaWxlc3RvbmVzIjpbXSwiVGFza0RlZmluaXRpb24iOnsiJGlkIjoiNDIzMyIsIkdyb3VwTmFtZSI6bnVsbCwiU3RhcnREYXRlIjoiMjAyNi0wMS0wMVQwMDowMDowMFoiLCJFbmREYXRlIjoiMjAyNi0wMi0xM1QyMzo1OTowMFoiLCJQZXJjZW50YWdlQ29tcGxldGUiOm51bGwsIlN0eWxlIjp7IiRpZCI6IjQyMzQiLCJTaGFwZSI6NCwiU2hhcGVUaGlja25lc3MiOjAsIkR1cmF0aW9uRm9ybWF0IjowLCJJbmNsdWRlTm9uV29ya2luZ0RheXNJbkR1cmF0aW9uIjpmYWxzZSwiUGVyY2VudGFnZUNvbXBsZXRlU3R5bGUiOnsiJGlkIjoiNDIzNSIsIkZvbnRTZXR0aW5ncyI6eyIkaWQiOiI0MjM2IiwiRm9udFNpemUiOjEwLCJGb250TmFtZSI6IkNhbGlicmkiLCJJc0JvbGQiOmZhbHNlLCJJc0l0YWxpYyI6ZmFsc2UsIklzVW5kZXJsaW5lZCI6ZmFsc2UsIlBhcmVudFN0eWxlIjpudWxsfSwiQXV0b1NpemUiOjAsIkZvcmVncm91bmQiOnsiJGlkIjoiNDIzNyIsIkNvbG9yIjp7IiRpZCI6IjQyMzg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IzOSIsIlRvcCI6MC4wLCJMZWZ0IjowLjAsIlJpZ2h0IjowLjAsIkJvdHRvbSI6MC4wfSwiUGFkZGluZyI6eyIkaWQiOiI0MjQwIiwiVG9wIjowLjAsIkxlZnQiOjAuMCwiUmlnaHQiOjAuMCwiQm90dG9tIjowLjB9LCJCYWNrZ3JvdW5kIjp7IiRpZCI6IjQyNDEiLCJDb2xvciI6eyIkaWQiOiI0MjQyIiwiQSI6ODksIlIiOjAsIkciOjAsIkIiOjB9fSwiSXNWaXNpYmxlIjp0cnVlLCJXaWR0aCI6MC4wLCJIZWlnaHQiOjAuMCwiQm9yZGVyU3R5bGUiOnsiJGlkIjoiNDI0MyIsIkxpbmVDb2xvciI6bnVsbCwiTGluZVdlaWdodCI6MC4wLCJMaW5lVHlwZSI6MCwiUGFyZW50U3R5bGUiOm51bGx9LCJQYXJlbnRTdHlsZSI6bnVsbH0sIkR1cmF0aW9uU3R5bGUiOnsiJGlkIjoiNDI0NCIsIkZvbnRTZXR0aW5ncyI6eyIkaWQiOiI0MjQ1IiwiRm9udFNpemUiOjEwLCJGb250TmFtZSI6IkNhbGlicmkiLCJJc0JvbGQiOmZhbHNlLCJJc0l0YWxpYyI6ZmFsc2UsIklzVW5kZXJsaW5lZCI6ZmFsc2UsIlBhcmVudFN0eWxlIjpudWxsfSwiQXV0b1NpemUiOjAsIkZvcmVncm91bmQiOnsiJGlkIjoiNDI0NiIsIkNvbG9yIjp7IiRpZCI6IjQyNDc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MjQ4IiwiVG9wIjowLjAsIkxlZnQiOjAuMCwiUmlnaHQiOjAuMCwiQm90dG9tIjowLjB9LCJQYWRkaW5nIjp7IiRpZCI6IjQyNDkiLCJUb3AiOjAuMCwiTGVmdCI6MC4wLCJSaWdodCI6MC4wLCJCb3R0b20iOjAuMH0sIkJhY2tncm91bmQiOnsiJGlkIjoiNDI1MCIsIkNvbG9yIjp7IiRpZCI6IjQyNTEiLCJBIjoyNTUsIlIiOjIzNywiRyI6MTI1LCJCIjo0OX19LCJJc1Zpc2libGUiOnRydWUsIldpZHRoIjowLjAsIkhlaWdodCI6MC4wLCJCb3JkZXJTdHlsZSI6eyIkaWQiOiI0MjUyIiwiTGluZUNvbG9yIjpudWxsLCJMaW5lV2VpZ2h0IjowLjAsIkxpbmVUeXBlIjowLCJQYXJlbnRTdHlsZSI6bnVsbH0sIlBhcmVudFN0eWxlIjpudWxsfSwiSG9yaXpvbnRhbENvbm5lY3RvclN0eWxlIjp7IiRpZCI6IjQyNTMiLCJMaW5lQ29sb3IiOnsiJGlkIjoiNDI1NCIsIiR0eXBlIjoiTkxSRS5Db21tb24uRG9tLlNvbGlkQ29sb3JCcnVzaCwgTkxSRS5Db21tb24iLCJDb2xvciI6eyIkaWQiOiI0MjU1IiwiQSI6MjU1LCJSIjowLCJHIjowLCJCIjowfX0sIkxpbmVXZWlnaHQiOjAuMCwiTGluZVR5cGUiOjAsIlBhcmVudFN0eWxlIjpudWxsfSwiVmVydGljYWxDb25uZWN0b3JTdHlsZSI6eyIkaWQiOiI0MjU2IiwiTGluZUNvbG9yIjp7IiRpZCI6IjQyNTciLCIkdHlwZSI6Ik5MUkUuQ29tbW9uLkRvbS5Tb2xpZENvbG9yQnJ1c2gsIE5MUkUuQ29tbW9uIiwiQ29sb3IiOnsiJGlkIjoiNDI1OCIsIkEiOjI1NSwiUiI6MCwiRyI6MCwiQiI6MH19LCJMaW5lV2VpZ2h0IjowLjAsIkxpbmVUeXBlIjowLCJQYXJlbnRTdHlsZSI6bnVsbH0sIk1hcmdpbiI6bnVsbCwiU3RhcnREYXRlUG9zaXRpb24iOjYsIkVuZERhdGVQb3NpdGlvbiI6NiwiRGF0ZUlzVmlzaWJsZSI6ZmFsc2UsIlRpdGxlUG9zaXRpb24iOjQsIkR1cmF0aW9uUG9zaXRpb24iOjYsIlBlcmNlbnRhZ2VDb21wbGV0ZWRQb3NpdGlvbiI6MiwiVmFyaWFuY2VQb3NpdGlvbiI6NiwiU3BhY2luZyI6MywiSXNCZWxvd1RpbWViYW5kIjp0cnVlLCJQZXJjZW50YWdlQ29tcGxldGVTaGFwZU9wYWNpdHkiOjM1LCJCYXNlbGluZVN0eWxlIjp7IiRpZCI6IjQyNTkiLCJTaGFwZVN0eWxlIjp7IiRpZCI6IjQyNjAiLCJNYXJnaW4iOnsiJGlkIjoiNDI2MSIsIlRvcCI6MC4wLCJMZWZ0IjowLjAsIlJpZ2h0IjowLjAsIkJvdHRvbSI6MC4wfSwiUGFkZGluZyI6eyIkaWQiOiI0MjYyIiwiVG9wIjowLjAsIkxlZnQiOjAuMCwiUmlnaHQiOjAuMCwiQm90dG9tIjowLjB9LCJCYWNrZ3JvdW5kIjp7IiRpZCI6IjQyNjMiLCJDb2xvciI6eyIkaWQiOiI0MjY0IiwiQSI6MTUzLCJSIjowLCJHIjowLCJCIjowfX0sIklzVmlzaWJsZSI6dHJ1ZSwiV2lkdGgiOjAuMCwiSGVpZ2h0IjowLjAsIkJvcmRlclN0eWxlIjpudWxsLCJQYXJlbnRTdHlsZSI6bnVsbH0sIk1hcmdpbiI6eyIkaWQiOiI0MjY1IiwiVG9wIjowLjAsIkxlZnQiOjAuMCwiUmlnaHQiOjAuMCwiQm90dG9tIjowLjB9LCJQYWRkaW5nIjp7IiRpZCI6IjQyNjYiLCJUb3AiOjAuMCwiTGVmdCI6MC4wLCJSaWdodCI6MC4wLCJCb3R0b20iOjAuMH0sIkJhY2tncm91bmQiOm51bGwsIklzVmlzaWJsZSI6dHJ1ZSwiV2lkdGgiOjAuMCwiSGVpZ2h0IjowLjAsIkJvcmRlclN0eWxlIjpudWxsLCJQYXJlbnRTdHlsZSI6bnVsbH0sIlNoYXBlU3R5bGUiOnsiJGlkIjoiNDI2NyIsIk1hcmdpbiI6eyIkaWQiOiI0MjY4IiwiVG9wIjowLjAsIkxlZnQiOjQuMCwiUmlnaHQiOjQuMCwiQm90dG9tIjowLjB9LCJQYWRkaW5nIjp7IiRpZCI6IjQyNjkiLCJUb3AiOjAuMCwiTGVmdCI6MC4wLCJSaWdodCI6MC4wLCJCb3R0b20iOjAuMH0sIkJhY2tncm91bmQiOnsiJGlkIjoiNDI3MCIsIkNvbG9yIjp7IiRpZCI6IjQyNzEiLCJBIjoyNTUsIlIiOjExNSwiRyI6MTE1LCJCIjoxMTV9fSwiSXNWaXNpYmxlIjp0cnVlLCJXaWR0aCI6MC4wLCJIZWlnaHQiOjEwLjAsIkJvcmRlclN0eWxlIjp7IiRpZCI6IjQyNzIiLCJMaW5lQ29sb3IiOnsiJGlkIjoiNDI3MyIsIiR0eXBlIjoiTkxSRS5Db21tb24uRG9tLlNvbGlkQ29sb3JCcnVzaCwgTkxSRS5Db21tb24iLCJDb2xvciI6eyIkaWQiOiI0Mjc0IiwiQSI6MjU1LCJSIjoyMzQsIkciOjIyLCJCIjozMH19LCJMaW5lV2VpZ2h0IjowLjAsIkxpbmVUeXBlIjowLCJQYXJlbnRTdHlsZSI6bnVsbH0sIlBhcmVudFN0eWxlIjpudWxsfSwiVGl0bGVTdHlsZSI6eyIkaWQiOiI0Mjc1IiwiRm9udFNldHRpbmdzIjp7IiRpZCI6IjQyNzYiLCJGb250U2l6ZSI6MTEsIkZvbnROYW1lIjoiQ2FsaWJyaSIsIklzQm9sZCI6ZmFsc2UsIklzSXRhbGljIjpmYWxzZSwiSXNVbmRlcmxpbmVkIjpmYWxzZSwiUGFyZW50U3R5bGUiOm51bGx9LCJBdXRvU2l6ZSI6MCwiRm9yZWdyb3VuZCI6eyIkaWQiOiI0Mjc3IiwiQ29sb3IiOnsiJGlkIjoiNDI3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Mjc5IiwiVG9wIjowLjAsIkxlZnQiOjAuMCwiUmlnaHQiOjAuMCwiQm90dG9tIjowLjB9LCJQYWRkaW5nIjp7IiRpZCI6IjQyODAiLCJUb3AiOjAuMCwiTGVmdCI6MC4wLCJSaWdodCI6MC4wLCJCb3R0b20iOjAuMH0sIkJhY2tncm91bmQiOnsiJGlkIjoiNDI4MSIsIkNvbG9yIjp7IiRpZCI6IjQyODIiLCJBIjowLCJSIjoyNTUsIkciOjI1NSwiQiI6MjU1fX0sIklzVmlzaWJsZSI6dHJ1ZSwiV2lkdGgiOjAuMCwiSGVpZ2h0IjowLjAsIkJvcmRlclN0eWxlIjp7IiRpZCI6IjQyODMiLCJMaW5lQ29sb3IiOm51bGwsIkxpbmVXZWlnaHQiOjAuMCwiTGluZVR5cGUiOjAsIlBhcmVudFN0eWxlIjpudWxsfSwiUGFyZW50U3R5bGUiOm51bGx9LCJEYXRlU3R5bGUiOnsiJGlkIjoiNDI4NCIsIkZvbnRTZXR0aW5ncyI6eyIkaWQiOiI0Mjg1IiwiRm9udFNpemUiOjEwLCJGb250TmFtZSI6IkNhbGlicmkiLCJJc0JvbGQiOmZhbHNlLCJJc0l0YWxpYyI6ZmFsc2UsIklzVW5kZXJsaW5lZCI6ZmFsc2UsIlBhcmVudFN0eWxlIjpudWxsfSwiQXV0b1NpemUiOjAsIkZvcmVncm91bmQiOnsiJGlkIjoiNDI4NiIsIkNvbG9yIjp7IiRpZCI6IjQyOD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I4OCIsIlRvcCI6MC4wLCJMZWZ0IjowLjAsIlJpZ2h0IjowLjAsIkJvdHRvbSI6MC4wfSwiUGFkZGluZyI6eyIkaWQiOiI0Mjg5IiwiVG9wIjowLjAsIkxlZnQiOjAuMCwiUmlnaHQiOjAuMCwiQm90dG9tIjowLjB9LCJCYWNrZ3JvdW5kIjp7IiRpZCI6IjQyOTAiLCJDb2xvciI6eyIkaWQiOiI0MjkxIiwiQSI6MjU1LCJSIjoxNCwiRyI6NDAsIkIiOjY1fX0sIklzVmlzaWJsZSI6dHJ1ZSwiV2lkdGgiOjAuMCwiSGVpZ2h0IjowLjAsIkJvcmRlclN0eWxlIjp7IiRpZCI6IjQyOTIiLCJMaW5lQ29sb3IiOm51bGwsIkxpbmVXZWlnaHQiOjAuMCwiTGluZVR5cGUiOjAsIlBhcmVudFN0eWxlIjpudWxsfSwiUGFyZW50U3R5bGUiOm51bGx9LCJEYXRlRm9ybWF0Ijp7IiRpZCI6IjQyO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5NCIsIkZvcm1hdCI6MCwiSXNWaXNpYmxlIjpmYWxzZSwiTGFzdEtub3duVmlzaWJpbGl0eVN0YXRlIjpmYWxzZX0sIklzVmlzaWJsZSI6dHJ1ZSwiVmFyaWFuY2VTdHlsZSI6eyIkaWQiOiI0Mjk1IiwiVGV4dFN0eWxlIjp7IiRpZCI6IjQyOTYiLCJGb250U2V0dGluZ3MiOnsiJGlkIjoiNDI5NyIsIkZvbnRTaXplIjoxMSwiRm9udE5hbWUiOiJDYWxpYnJpIiwiSXNCb2xkIjpmYWxzZSwiSXNJdGFsaWMiOmZhbHNlLCJJc1VuZGVybGluZWQiOmZhbHNlLCJQYXJlbnRTdHlsZSI6bnVsbH0sIkF1dG9TaXplIjowLCJGb3JlZ3JvdW5kIjp7IiRpZCI6IjQyOTgiLCJDb2xvciI6eyIkaWQiOiI0Mj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MDAiLCJUb3AiOjAuMCwiTGVmdCI6MC4wLCJSaWdodCI6MC4wLCJCb3R0b20iOjAuMH0sIlBhZGRpbmciOnsiJGlkIjoiNDMwMSIsIlRvcCI6MC4wLCJMZWZ0IjowLjAsIlJpZ2h0IjowLjAsIkJvdHRvbSI6MC4wfSwiQmFja2dyb3VuZCI6eyIkaWQiOiI0MzAyIiwiQ29sb3IiOnsiJGlkIjoiNDMwMyIsIkEiOjAsIlIiOjAsIkciOjAsIkIiOjB9fSwiSXNWaXNpYmxlIjp0cnVlLCJXaWR0aCI6MC4wLCJIZWlnaHQiOjAuMCwiQm9yZGVyU3R5bGUiOnsiJGlkIjoiNDMwNCIsIkxpbmVDb2xvciI6bnVsbCwiTGluZVdlaWdodCI6MC4wLCJMaW5lVHlwZSI6MCwiUGFyZW50U3R5bGUiOm51bGx9LCJQYXJlbnRTdHlsZSI6bnVsbH0sIlBhcmVudFN0eWxlIjpudWxsfSwiUGFyZW50U3R5bGUiOm51bGx9LCJJbmRleCI6NDQsIlNtYXJ0RHVyYXRpb25BY3RpdmF0ZWQiOmZhbHNlLCJEYXRlRm9ybWF0Ijp7IiRyZWYiOiI0MjkzIn0sIldlZWtOdW1iZXJpbmciOnsiJGlkIjoiNDMwNSIsIkZvcm1hdCI6MCwiSXNWaXNpYmxlIjpmYWxzZSwiTGFzdEtub3duVmlzaWJpbGl0eVN0YXRlIjpmYWxzZX0sIkJhc2VsaW5lRGF0YSI6eyIkaWQiOiI0MzA2IiwiU3RhcnREYXRlIjoiMjAyNi0wMS0wMVQwMDowMDowMCIsIkVuZERhdGUiOiIyMDI2LTAyLTEzVDIzOjU5OjAwWiJ9LCJJZCI6IjFkY2Y1NjY2LTBlZjktNDM0Zi04MWU1LTg4NzRjMjE3YTMwZiIsIkltcG9ydElkIjpudWxsLCJUaXRsZSI6IkZhbiBDaG9wcGVyOiBEZXNpZ24gcGhhc2UgKEZaSikiLCJOb3RlIjpudWxsLCJIeXBlcmxpbmsiOnsiJGlkIjoiNDMwNyIsIkFkZHJlc3MiOiIiLCJTdWJBZGRyZXNzIjoiIn0sIklzQ2hhbmdlZCI6ZmFsc2UsIklzTmV3IjpmYWxzZX19XSwiX21pbGVzdG9uZXMiOltdLCJJZCI6IjAwMDAwMDAwLTAwMDAtMDAwMC0wMDAwLTAwMDAwMDAwMDAwMCIsIklzU2luZ2xlSXRlbVJvdyI6dHJ1ZX0seyIkaWQiOiI0MzA4IiwiX3Rhc2tzIjpbeyIkaWQiOiI0MzA5IiwiX2F0dGFjaGVkTWlsZXN0b25lcyI6W10sIlRhc2tEZWZpbml0aW9uIjp7IiRpZCI6IjQzMTAiLCJHcm91cE5hbWUiOm51bGwsIlN0YXJ0RGF0ZSI6IjIwMjYtMDItMTZUMDA6MDA6MDBaIiwiRW5kRGF0ZSI6IjIwMjYtMTEtMjBUMjM6NTk6MDBaIiwiUGVyY2VudGFnZUNvbXBsZXRlIjpudWxsLCJTdHlsZSI6eyIkaWQiOiI0MzExIiwiU2hhcGUiOjEsIlNoYXBlVGhpY2tuZXNzIjowLCJEdXJhdGlvbkZvcm1hdCI6MCwiSW5jbHVkZU5vbldvcmtpbmdEYXlzSW5EdXJhdGlvbiI6ZmFsc2UsIlBlcmNlbnRhZ2VDb21wbGV0ZVN0eWxlIjp7IiRpZCI6IjQzMTIiLCJGb250U2V0dGluZ3MiOnsiJGlkIjoiNDMxMyIsIkZvbnRTaXplIjoxMCwiRm9udE5hbWUiOiJDYWxpYnJpIiwiSXNCb2xkIjpmYWxzZSwiSXNJdGFsaWMiOmZhbHNlLCJJc1VuZGVybGluZWQiOmZhbHNlLCJQYXJlbnRTdHlsZSI6bnVsbH0sIkF1dG9TaXplIjowLCJGb3JlZ3JvdW5kIjp7IiRpZCI6IjQzMTQiLCJDb2xvciI6eyIkaWQiOiI0MzE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zMTYiLCJUb3AiOjAuMCwiTGVmdCI6MC4wLCJSaWdodCI6MC4wLCJCb3R0b20iOjAuMH0sIlBhZGRpbmciOnsiJGlkIjoiNDMxNyIsIlRvcCI6MC4wLCJMZWZ0IjowLjAsIlJpZ2h0IjowLjAsIkJvdHRvbSI6MC4wfSwiQmFja2dyb3VuZCI6eyIkaWQiOiI0MzE4IiwiQ29sb3IiOnsiJGlkIjoiNDMxOSIsIkEiOjg5LCJSIjowLCJHIjowLCJCIjowfX0sIklzVmlzaWJsZSI6dHJ1ZSwiV2lkdGgiOjAuMCwiSGVpZ2h0IjowLjAsIkJvcmRlclN0eWxlIjp7IiRpZCI6IjQzMjAiLCJMaW5lQ29sb3IiOm51bGwsIkxpbmVXZWlnaHQiOjAuMCwiTGluZVR5cGUiOjAsIlBhcmVudFN0eWxlIjpudWxsfSwiUGFyZW50U3R5bGUiOm51bGx9LCJEdXJhdGlvblN0eWxlIjp7IiRpZCI6IjQzMjEiLCJGb250U2V0dGluZ3MiOnsiJGlkIjoiNDMyMiIsIkZvbnRTaXplIjoxMCwiRm9udE5hbWUiOiJDYWxpYnJpIiwiSXNCb2xkIjpmYWxzZSwiSXNJdGFsaWMiOmZhbHNlLCJJc1VuZGVybGluZWQiOmZhbHNlLCJQYXJlbnRTdHlsZSI6bnVsbH0sIkF1dG9TaXplIjowLCJGb3JlZ3JvdW5kIjp7IiRpZCI6IjQzMjMiLCJDb2xvciI6eyIkaWQiOiI0MzI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MyNSIsIlRvcCI6MC4wLCJMZWZ0IjowLjAsIlJpZ2h0IjowLjAsIkJvdHRvbSI6MC4wfSwiUGFkZGluZyI6eyIkaWQiOiI0MzI2IiwiVG9wIjowLjAsIkxlZnQiOjAuMCwiUmlnaHQiOjAuMCwiQm90dG9tIjowLjB9LCJCYWNrZ3JvdW5kIjp7IiRpZCI6IjQzMjciLCJDb2xvciI6eyIkaWQiOiI0MzI4IiwiQSI6MjU1LCJSIjoyMzcsIkciOjEyNSwiQiI6NDl9fSwiSXNWaXNpYmxlIjp0cnVlLCJXaWR0aCI6MC4wLCJIZWlnaHQiOjAuMCwiQm9yZGVyU3R5bGUiOnsiJGlkIjoiNDMyOSIsIkxpbmVDb2xvciI6bnVsbCwiTGluZVdlaWdodCI6MC4wLCJMaW5lVHlwZSI6MCwiUGFyZW50U3R5bGUiOm51bGx9LCJQYXJlbnRTdHlsZSI6bnVsbH0sIkhvcml6b250YWxDb25uZWN0b3JTdHlsZSI6eyIkaWQiOiI0MzMwIiwiTGluZUNvbG9yIjp7IiRpZCI6IjQzMzEiLCIkdHlwZSI6Ik5MUkUuQ29tbW9uLkRvbS5Tb2xpZENvbG9yQnJ1c2gsIE5MUkUuQ29tbW9uIiwiQ29sb3IiOnsiJGlkIjoiNDMzMiIsIkEiOjI1NSwiUiI6MCwiRyI6MCwiQiI6MH19LCJMaW5lV2VpZ2h0IjowLjAsIkxpbmVUeXBlIjowLCJQYXJlbnRTdHlsZSI6bnVsbH0sIlZlcnRpY2FsQ29ubmVjdG9yU3R5bGUiOnsiJGlkIjoiNDMzMyIsIkxpbmVDb2xvciI6eyIkaWQiOiI0MzM0IiwiJHR5cGUiOiJOTFJFLkNvbW1vbi5Eb20uU29saWRDb2xvckJydXNoLCBOTFJFLkNvbW1vbiIsIkNvbG9yIjp7IiRpZCI6IjQzMz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zMzYiLCJTaGFwZVN0eWxlIjp7IiRpZCI6IjQzMzciLCJNYXJnaW4iOnsiJGlkIjoiNDMzOCIsIlRvcCI6MC4wLCJMZWZ0IjowLjAsIlJpZ2h0IjowLjAsIkJvdHRvbSI6MC4wfSwiUGFkZGluZyI6eyIkaWQiOiI0MzM5IiwiVG9wIjowLjAsIkxlZnQiOjAuMCwiUmlnaHQiOjAuMCwiQm90dG9tIjowLjB9LCJCYWNrZ3JvdW5kIjp7IiRpZCI6IjQzNDAiLCJDb2xvciI6eyIkaWQiOiI0MzQxIiwiQSI6MTUzLCJSIjowLCJHIjowLCJCIjowfX0sIklzVmlzaWJsZSI6dHJ1ZSwiV2lkdGgiOjAuMCwiSGVpZ2h0IjowLjAsIkJvcmRlclN0eWxlIjpudWxsLCJQYXJlbnRTdHlsZSI6bnVsbH0sIk1hcmdpbiI6eyIkaWQiOiI0MzQyIiwiVG9wIjowLjAsIkxlZnQiOjAuMCwiUmlnaHQiOjAuMCwiQm90dG9tIjowLjB9LCJQYWRkaW5nIjp7IiRpZCI6IjQzNDMiLCJUb3AiOjAuMCwiTGVmdCI6MC4wLCJSaWdodCI6MC4wLCJCb3R0b20iOjAuMH0sIkJhY2tncm91bmQiOm51bGwsIklzVmlzaWJsZSI6dHJ1ZSwiV2lkdGgiOjAuMCwiSGVpZ2h0IjowLjAsIkJvcmRlclN0eWxlIjpudWxsLCJQYXJlbnRTdHlsZSI6bnVsbH0sIlNoYXBlU3R5bGUiOnsiJGlkIjoiNDM0NCIsIk1hcmdpbiI6eyIkaWQiOiI0MzQ1IiwiVG9wIjowLjAsIkxlZnQiOjQuMCwiUmlnaHQiOjQuMCwiQm90dG9tIjowLjB9LCJQYWRkaW5nIjp7IiRpZCI6IjQzNDYiLCJUb3AiOjAuMCwiTGVmdCI6MC4wLCJSaWdodCI6MC4wLCJCb3R0b20iOjAuMH0sIkJhY2tncm91bmQiOnsiJGlkIjoiNDM0NyIsIkNvbG9yIjp7IiRpZCI6IjQzNDgiLCJBIjoyNTUsIlIiOjExNSwiRyI6MTE1LCJCIjoxMTV9fSwiSXNWaXNpYmxlIjp0cnVlLCJXaWR0aCI6MC4wLCJIZWlnaHQiOjEwLjAsIkJvcmRlclN0eWxlIjp7IiRpZCI6IjQzNDkiLCJMaW5lQ29sb3IiOnsiJGlkIjoiNDM1MCIsIiR0eXBlIjoiTkxSRS5Db21tb24uRG9tLlNvbGlkQ29sb3JCcnVzaCwgTkxSRS5Db21tb24iLCJDb2xvciI6eyIkaWQiOiI0MzUxIiwiQSI6MjU1LCJSIjoyMzQsIkciOjIyLCJCIjozMH19LCJMaW5lV2VpZ2h0IjowLjAsIkxpbmVUeXBlIjowLCJQYXJlbnRTdHlsZSI6bnVsbH0sIlBhcmVudFN0eWxlIjpudWxsfSwiVGl0bGVTdHlsZSI6eyIkaWQiOiI0MzUyIiwiRm9udFNldHRpbmdzIjp7IiRpZCI6IjQzNTMiLCJGb250U2l6ZSI6MTEsIkZvbnROYW1lIjoiQ2FsaWJyaSIsIklzQm9sZCI6ZmFsc2UsIklzSXRhbGljIjpmYWxzZSwiSXNVbmRlcmxpbmVkIjpmYWxzZSwiUGFyZW50U3R5bGUiOm51bGx9LCJBdXRvU2l6ZSI6MCwiRm9yZWdyb3VuZCI6eyIkaWQiOiI0MzU0IiwiQ29sb3IiOnsiJGlkIjoiNDM1N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MzU2IiwiVG9wIjowLjAsIkxlZnQiOjAuMCwiUmlnaHQiOjAuMCwiQm90dG9tIjowLjB9LCJQYWRkaW5nIjp7IiRpZCI6IjQzNTciLCJUb3AiOjAuMCwiTGVmdCI6MC4wLCJSaWdodCI6MC4wLCJCb3R0b20iOjAuMH0sIkJhY2tncm91bmQiOnsiJGlkIjoiNDM1OCIsIkNvbG9yIjp7IiRpZCI6IjQzNTkiLCJBIjowLCJSIjoyNTUsIkciOjI1NSwiQiI6MjU1fX0sIklzVmlzaWJsZSI6dHJ1ZSwiV2lkdGgiOjAuMCwiSGVpZ2h0IjowLjAsIkJvcmRlclN0eWxlIjp7IiRpZCI6IjQzNjAiLCJMaW5lQ29sb3IiOm51bGwsIkxpbmVXZWlnaHQiOjAuMCwiTGluZVR5cGUiOjAsIlBhcmVudFN0eWxlIjpudWxsfSwiUGFyZW50U3R5bGUiOm51bGx9LCJEYXRlU3R5bGUiOnsiJGlkIjoiNDM2MSIsIkZvbnRTZXR0aW5ncyI6eyIkaWQiOiI0MzYyIiwiRm9udFNpemUiOjEwLCJGb250TmFtZSI6IkNhbGlicmkiLCJJc0JvbGQiOmZhbHNlLCJJc0l0YWxpYyI6ZmFsc2UsIklzVW5kZXJsaW5lZCI6ZmFsc2UsIlBhcmVudFN0eWxlIjpudWxsfSwiQXV0b1NpemUiOjAsIkZvcmVncm91bmQiOnsiJGlkIjoiNDM2MyIsIkNvbG9yIjp7IiRpZCI6IjQzNj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M2NSIsIlRvcCI6MC4wLCJMZWZ0IjowLjAsIlJpZ2h0IjowLjAsIkJvdHRvbSI6MC4wfSwiUGFkZGluZyI6eyIkaWQiOiI0MzY2IiwiVG9wIjowLjAsIkxlZnQiOjAuMCwiUmlnaHQiOjAuMCwiQm90dG9tIjowLjB9LCJCYWNrZ3JvdW5kIjp7IiRpZCI6IjQzNjciLCJDb2xvciI6eyIkaWQiOiI0MzY4IiwiQSI6MjU1LCJSIjoxNCwiRyI6NDAsIkIiOjY1fX0sIklzVmlzaWJsZSI6dHJ1ZSwiV2lkdGgiOjAuMCwiSGVpZ2h0IjowLjAsIkJvcmRlclN0eWxlIjp7IiRpZCI6IjQzNjkiLCJMaW5lQ29sb3IiOm51bGwsIkxpbmVXZWlnaHQiOjAuMCwiTGluZVR5cGUiOjAsIlBhcmVudFN0eWxlIjpudWxsfSwiUGFyZW50U3R5bGUiOm51bGx9LCJEYXRlRm9ybWF0Ijp7IiRpZCI6IjQzNz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MSIsIkZvcm1hdCI6MCwiSXNWaXNpYmxlIjpmYWxzZSwiTGFzdEtub3duVmlzaWJpbGl0eVN0YXRlIjpmYWxzZX0sIklzVmlzaWJsZSI6dHJ1ZSwiVmFyaWFuY2VTdHlsZSI6eyIkaWQiOiI0MzcyIiwiVGV4dFN0eWxlIjp7IiRpZCI6IjQzNzMiLCJGb250U2V0dGluZ3MiOnsiJGlkIjoiNDM3NCIsIkZvbnRTaXplIjoxMSwiRm9udE5hbWUiOiJDYWxpYnJpIiwiSXNCb2xkIjpmYWxzZSwiSXNJdGFsaWMiOmZhbHNlLCJJc1VuZGVybGluZWQiOmZhbHNlLCJQYXJlbnRTdHlsZSI6bnVsbH0sIkF1dG9TaXplIjowLCJGb3JlZ3JvdW5kIjp7IiRpZCI6IjQzNzUiLCJDb2xvciI6eyIkaWQiOiI0Mzc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NzciLCJUb3AiOjAuMCwiTGVmdCI6MC4wLCJSaWdodCI6MC4wLCJCb3R0b20iOjAuMH0sIlBhZGRpbmciOnsiJGlkIjoiNDM3OCIsIlRvcCI6MC4wLCJMZWZ0IjowLjAsIlJpZ2h0IjowLjAsIkJvdHRvbSI6MC4wfSwiQmFja2dyb3VuZCI6eyIkaWQiOiI0Mzc5IiwiQ29sb3IiOnsiJGlkIjoiNDM4MCIsIkEiOjAsIlIiOjAsIkciOjAsIkIiOjB9fSwiSXNWaXNpYmxlIjp0cnVlLCJXaWR0aCI6MC4wLCJIZWlnaHQiOjAuMCwiQm9yZGVyU3R5bGUiOnsiJGlkIjoiNDM4MSIsIkxpbmVDb2xvciI6bnVsbCwiTGluZVdlaWdodCI6MC4wLCJMaW5lVHlwZSI6MCwiUGFyZW50U3R5bGUiOm51bGx9LCJQYXJlbnRTdHlsZSI6bnVsbH0sIlBhcmVudFN0eWxlIjpudWxsfSwiUGFyZW50U3R5bGUiOm51bGx9LCJJbmRleCI6NDUsIlNtYXJ0RHVyYXRpb25BY3RpdmF0ZWQiOmZhbHNlLCJEYXRlRm9ybWF0Ijp7IiRyZWYiOiI0MzcwIn0sIldlZWtOdW1iZXJpbmciOnsiJGlkIjoiNDM4MiIsIkZvcm1hdCI6MCwiSXNWaXNpYmxlIjpmYWxzZSwiTGFzdEtub3duVmlzaWJpbGl0eVN0YXRlIjpmYWxzZX0sIkJhc2VsaW5lRGF0YSI6eyIkaWQiOiI0MzgzIiwiU3RhcnREYXRlIjoiMjAyNi0wMi0xNlQwMDowMDowMFoiLCJFbmREYXRlIjoiMjAyNi0xMS0yMFQyMzo1OTowMFoifSwiSWQiOiJjYTllMDRmMS00ZmVlLTRkZjYtYmU4Zi01YzU3YTBhYWVkNmMiLCJJbXBvcnRJZCI6bnVsbCwiVGl0bGUiOiJGYW4gQ2hvcHBlcjogUHJvY3VyZW1lbnQgYW5kIE1hbnVmYWN0dXJpbmcgcGhhc2UgKEZaSikiLCJOb3RlIjpudWxsLCJIeXBlcmxpbmsiOnsiJGlkIjoiNDM4NCIsIkFkZHJlc3MiOiIiLCJTdWJBZGRyZXNzIjoiIn0sIklzQ2hhbmdlZCI6ZmFsc2UsIklzTmV3IjpmYWxzZX19XSwiX21pbGVzdG9uZXMiOltdLCJJZCI6IjAwMDAwMDAwLTAwMDAtMDAwMC0wMDAwLTAwMDAwMDAwMDAwMCIsIklzU2luZ2xlSXRlbVJvdyI6dHJ1ZX0seyIkaWQiOiI0Mzg1IiwiX3Rhc2tzIjpbeyIkaWQiOiI0Mzg2IiwiX2F0dGFjaGVkTWlsZXN0b25lcyI6W10sIlRhc2tEZWZpbml0aW9uIjp7IiRpZCI6IjQzODciLCJHcm91cE5hbWUiOm51bGwsIlN0YXJ0RGF0ZSI6IjIwMjYtMTEtMTZUMDA6MDA6MDBaIiwiRW5kRGF0ZSI6IjIwMjctMDEtMjJUMjM6NTk6MDBaIiwiUGVyY2VudGFnZUNvbXBsZXRlIjpudWxsLCJTdHlsZSI6eyIkaWQiOiI0Mzg4IiwiU2hhcGUiOjEsIlNoYXBlVGhpY2tuZXNzIjowLCJEdXJhdGlvbkZvcm1hdCI6MCwiSW5jbHVkZU5vbldvcmtpbmdEYXlzSW5EdXJhdGlvbiI6ZmFsc2UsIlBlcmNlbnRhZ2VDb21wbGV0ZVN0eWxlIjp7IiRpZCI6IjQzODkiLCJGb250U2V0dGluZ3MiOnsiJGlkIjoiNDM5MCIsIkZvbnRTaXplIjoxMCwiRm9udE5hbWUiOiJDYWxpYnJpIiwiSXNCb2xkIjpmYWxzZSwiSXNJdGFsaWMiOmZhbHNlLCJJc1VuZGVybGluZWQiOmZhbHNlLCJQYXJlbnRTdHlsZSI6bnVsbH0sIkF1dG9TaXplIjowLCJGb3JlZ3JvdW5kIjp7IiRpZCI6IjQzOTEiLCJDb2xvciI6eyIkaWQiOiI0Mzk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zOTMiLCJUb3AiOjAuMCwiTGVmdCI6MC4wLCJSaWdodCI6MC4wLCJCb3R0b20iOjAuMH0sIlBhZGRpbmciOnsiJGlkIjoiNDM5NCIsIlRvcCI6MC4wLCJMZWZ0IjowLjAsIlJpZ2h0IjowLjAsIkJvdHRvbSI6MC4wfSwiQmFja2dyb3VuZCI6eyIkaWQiOiI0Mzk1IiwiQ29sb3IiOnsiJGlkIjoiNDM5NiIsIkEiOjg5LCJSIjowLCJHIjowLCJCIjowfX0sIklzVmlzaWJsZSI6dHJ1ZSwiV2lkdGgiOjAuMCwiSGVpZ2h0IjowLjAsIkJvcmRlclN0eWxlIjp7IiRpZCI6IjQzOTciLCJMaW5lQ29sb3IiOm51bGwsIkxpbmVXZWlnaHQiOjAuMCwiTGluZVR5cGUiOjAsIlBhcmVudFN0eWxlIjpudWxsfSwiUGFyZW50U3R5bGUiOm51bGx9LCJEdXJhdGlvblN0eWxlIjp7IiRpZCI6IjQzOTgiLCJGb250U2V0dGluZ3MiOnsiJGlkIjoiNDM5OSIsIkZvbnRTaXplIjoxMCwiRm9udE5hbWUiOiJDYWxpYnJpIiwiSXNCb2xkIjpmYWxzZSwiSXNJdGFsaWMiOmZhbHNlLCJJc1VuZGVybGluZWQiOmZhbHNlLCJQYXJlbnRTdHlsZSI6bnVsbH0sIkF1dG9TaXplIjowLCJGb3JlZ3JvdW5kIjp7IiRpZCI6IjQ0MDAiLCJDb2xvciI6eyIkaWQiOiI0NDA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QwMiIsIlRvcCI6MC4wLCJMZWZ0IjowLjAsIlJpZ2h0IjowLjAsIkJvdHRvbSI6MC4wfSwiUGFkZGluZyI6eyIkaWQiOiI0NDAzIiwiVG9wIjowLjAsIkxlZnQiOjAuMCwiUmlnaHQiOjAuMCwiQm90dG9tIjowLjB9LCJCYWNrZ3JvdW5kIjp7IiRpZCI6IjQ0MDQiLCJDb2xvciI6eyIkaWQiOiI0NDA1IiwiQSI6MjU1LCJSIjoyMzcsIkciOjEyNSwiQiI6NDl9fSwiSXNWaXNpYmxlIjp0cnVlLCJXaWR0aCI6MC4wLCJIZWlnaHQiOjAuMCwiQm9yZGVyU3R5bGUiOnsiJGlkIjoiNDQwNiIsIkxpbmVDb2xvciI6bnVsbCwiTGluZVdlaWdodCI6MC4wLCJMaW5lVHlwZSI6MCwiUGFyZW50U3R5bGUiOm51bGx9LCJQYXJlbnRTdHlsZSI6bnVsbH0sIkhvcml6b250YWxDb25uZWN0b3JTdHlsZSI6eyIkaWQiOiI0NDA3IiwiTGluZUNvbG9yIjp7IiRpZCI6IjQ0MDgiLCIkdHlwZSI6Ik5MUkUuQ29tbW9uLkRvbS5Tb2xpZENvbG9yQnJ1c2gsIE5MUkUuQ29tbW9uIiwiQ29sb3IiOnsiJGlkIjoiNDQwOSIsIkEiOjI1NSwiUiI6MCwiRyI6MCwiQiI6MH19LCJMaW5lV2VpZ2h0IjowLjAsIkxpbmVUeXBlIjowLCJQYXJlbnRTdHlsZSI6bnVsbH0sIlZlcnRpY2FsQ29ubmVjdG9yU3R5bGUiOnsiJGlkIjoiNDQxMCIsIkxpbmVDb2xvciI6eyIkaWQiOiI0NDExIiwiJHR5cGUiOiJOTFJFLkNvbW1vbi5Eb20uU29saWRDb2xvckJydXNoLCBOTFJFLkNvbW1vbiIsIkNvbG9yIjp7IiRpZCI6IjQ0MT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0MTMiLCJTaGFwZVN0eWxlIjp7IiRpZCI6IjQ0MTQiLCJNYXJnaW4iOnsiJGlkIjoiNDQxNSIsIlRvcCI6MC4wLCJMZWZ0IjowLjAsIlJpZ2h0IjowLjAsIkJvdHRvbSI6MC4wfSwiUGFkZGluZyI6eyIkaWQiOiI0NDE2IiwiVG9wIjowLjAsIkxlZnQiOjAuMCwiUmlnaHQiOjAuMCwiQm90dG9tIjowLjB9LCJCYWNrZ3JvdW5kIjp7IiRpZCI6IjQ0MTciLCJDb2xvciI6eyIkaWQiOiI0NDE4IiwiQSI6MTUzLCJSIjowLCJHIjowLCJCIjowfX0sIklzVmlzaWJsZSI6dHJ1ZSwiV2lkdGgiOjAuMCwiSGVpZ2h0IjowLjAsIkJvcmRlclN0eWxlIjpudWxsLCJQYXJlbnRTdHlsZSI6bnVsbH0sIk1hcmdpbiI6eyIkaWQiOiI0NDE5IiwiVG9wIjowLjAsIkxlZnQiOjAuMCwiUmlnaHQiOjAuMCwiQm90dG9tIjowLjB9LCJQYWRkaW5nIjp7IiRpZCI6IjQ0MjAiLCJUb3AiOjAuMCwiTGVmdCI6MC4wLCJSaWdodCI6MC4wLCJCb3R0b20iOjAuMH0sIkJhY2tncm91bmQiOm51bGwsIklzVmlzaWJsZSI6dHJ1ZSwiV2lkdGgiOjAuMCwiSGVpZ2h0IjowLjAsIkJvcmRlclN0eWxlIjpudWxsLCJQYXJlbnRTdHlsZSI6bnVsbH0sIlNoYXBlU3R5bGUiOnsiJGlkIjoiNDQyMSIsIk1hcmdpbiI6eyIkaWQiOiI0NDIyIiwiVG9wIjowLjAsIkxlZnQiOjQuMCwiUmlnaHQiOjQuMCwiQm90dG9tIjowLjB9LCJQYWRkaW5nIjp7IiRpZCI6IjQ0MjMiLCJUb3AiOjAuMCwiTGVmdCI6MC4wLCJSaWdodCI6MC4wLCJCb3R0b20iOjAuMH0sIkJhY2tncm91bmQiOnsiJGlkIjoiNDQyNCIsIkNvbG9yIjp7IiRpZCI6IjQ0MjUiLCJBIjoyNTUsIlIiOjExNSwiRyI6MTE1LCJCIjoxMTV9fSwiSXNWaXNpYmxlIjp0cnVlLCJXaWR0aCI6MC4wLCJIZWlnaHQiOjEwLjAsIkJvcmRlclN0eWxlIjp7IiRpZCI6IjQ0MjYiLCJMaW5lQ29sb3IiOnsiJGlkIjoiNDQyNyIsIiR0eXBlIjoiTkxSRS5Db21tb24uRG9tLlNvbGlkQ29sb3JCcnVzaCwgTkxSRS5Db21tb24iLCJDb2xvciI6eyIkaWQiOiI0NDI4IiwiQSI6MjU1LCJSIjoyMzQsIkciOjIyLCJCIjozMH19LCJMaW5lV2VpZ2h0IjowLjAsIkxpbmVUeXBlIjowLCJQYXJlbnRTdHlsZSI6bnVsbH0sIlBhcmVudFN0eWxlIjpudWxsfSwiVGl0bGVTdHlsZSI6eyIkaWQiOiI0NDI5IiwiRm9udFNldHRpbmdzIjp7IiRpZCI6IjQ0MzAiLCJGb250U2l6ZSI6MTEsIkZvbnROYW1lIjoiQ2FsaWJyaSIsIklzQm9sZCI6ZmFsc2UsIklzSXRhbGljIjpmYWxzZSwiSXNVbmRlcmxpbmVkIjpmYWxzZSwiUGFyZW50U3R5bGUiOm51bGx9LCJBdXRvU2l6ZSI6MCwiRm9yZWdyb3VuZCI6eyIkaWQiOiI0NDMxIiwiQ29sb3IiOnsiJGlkIjoiNDQzMi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NDMzIiwiVG9wIjowLjAsIkxlZnQiOjAuMCwiUmlnaHQiOjAuMCwiQm90dG9tIjowLjB9LCJQYWRkaW5nIjp7IiRpZCI6IjQ0MzQiLCJUb3AiOjAuMCwiTGVmdCI6MC4wLCJSaWdodCI6MC4wLCJCb3R0b20iOjAuMH0sIkJhY2tncm91bmQiOnsiJGlkIjoiNDQzNSIsIkNvbG9yIjp7IiRpZCI6IjQ0MzYiLCJBIjowLCJSIjoyNTUsIkciOjI1NSwiQiI6MjU1fX0sIklzVmlzaWJsZSI6dHJ1ZSwiV2lkdGgiOjAuMCwiSGVpZ2h0IjowLjAsIkJvcmRlclN0eWxlIjp7IiRpZCI6IjQ0MzciLCJMaW5lQ29sb3IiOm51bGwsIkxpbmVXZWlnaHQiOjAuMCwiTGluZVR5cGUiOjAsIlBhcmVudFN0eWxlIjpudWxsfSwiUGFyZW50U3R5bGUiOm51bGx9LCJEYXRlU3R5bGUiOnsiJGlkIjoiNDQzOCIsIkZvbnRTZXR0aW5ncyI6eyIkaWQiOiI0NDM5IiwiRm9udFNpemUiOjEwLCJGb250TmFtZSI6IkNhbGlicmkiLCJJc0JvbGQiOmZhbHNlLCJJc0l0YWxpYyI6ZmFsc2UsIklzVW5kZXJsaW5lZCI6ZmFsc2UsIlBhcmVudFN0eWxlIjpudWxsfSwiQXV0b1NpemUiOjAsIkZvcmVncm91bmQiOnsiJGlkIjoiNDQ0MCIsIkNvbG9yIjp7IiRpZCI6IjQ0ND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Q0MiIsIlRvcCI6MC4wLCJMZWZ0IjowLjAsIlJpZ2h0IjowLjAsIkJvdHRvbSI6MC4wfSwiUGFkZGluZyI6eyIkaWQiOiI0NDQzIiwiVG9wIjowLjAsIkxlZnQiOjAuMCwiUmlnaHQiOjAuMCwiQm90dG9tIjowLjB9LCJCYWNrZ3JvdW5kIjp7IiRpZCI6IjQ0NDQiLCJDb2xvciI6eyIkaWQiOiI0NDQ1IiwiQSI6MjU1LCJSIjoxNCwiRyI6NDAsIkIiOjY1fX0sIklzVmlzaWJsZSI6dHJ1ZSwiV2lkdGgiOjAuMCwiSGVpZ2h0IjowLjAsIkJvcmRlclN0eWxlIjp7IiRpZCI6IjQ0NDYiLCJMaW5lQ29sb3IiOm51bGwsIkxpbmVXZWlnaHQiOjAuMCwiTGluZVR5cGUiOjAsIlBhcmVudFN0eWxlIjpudWxsfSwiUGFyZW50U3R5bGUiOm51bGx9LCJEYXRlRm9ybWF0Ijp7IiRpZCI6IjQ0N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0OCIsIkZvcm1hdCI6MCwiSXNWaXNpYmxlIjpmYWxzZSwiTGFzdEtub3duVmlzaWJpbGl0eVN0YXRlIjpmYWxzZX0sIklzVmlzaWJsZSI6dHJ1ZSwiVmFyaWFuY2VTdHlsZSI6eyIkaWQiOiI0NDQ5IiwiVGV4dFN0eWxlIjp7IiRpZCI6IjQ0NTAiLCJGb250U2V0dGluZ3MiOnsiJGlkIjoiNDQ1MSIsIkZvbnRTaXplIjoxMSwiRm9udE5hbWUiOiJDYWxpYnJpIiwiSXNCb2xkIjpmYWxzZSwiSXNJdGFsaWMiOmZhbHNlLCJJc1VuZGVybGluZWQiOmZhbHNlLCJQYXJlbnRTdHlsZSI6bnVsbH0sIkF1dG9TaXplIjowLCJGb3JlZ3JvdW5kIjp7IiRpZCI6IjQ0NTIiLCJDb2xvciI6eyIkaWQiOiI0NDU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NTQiLCJUb3AiOjAuMCwiTGVmdCI6MC4wLCJSaWdodCI6MC4wLCJCb3R0b20iOjAuMH0sIlBhZGRpbmciOnsiJGlkIjoiNDQ1NSIsIlRvcCI6MC4wLCJMZWZ0IjowLjAsIlJpZ2h0IjowLjAsIkJvdHRvbSI6MC4wfSwiQmFja2dyb3VuZCI6eyIkaWQiOiI0NDU2IiwiQ29sb3IiOnsiJGlkIjoiNDQ1NyIsIkEiOjAsIlIiOjAsIkciOjAsIkIiOjB9fSwiSXNWaXNpYmxlIjp0cnVlLCJXaWR0aCI6MC4wLCJIZWlnaHQiOjAuMCwiQm9yZGVyU3R5bGUiOnsiJGlkIjoiNDQ1OCIsIkxpbmVDb2xvciI6bnVsbCwiTGluZVdlaWdodCI6MC4wLCJMaW5lVHlwZSI6MCwiUGFyZW50U3R5bGUiOm51bGx9LCJQYXJlbnRTdHlsZSI6bnVsbH0sIlBhcmVudFN0eWxlIjpudWxsfSwiUGFyZW50U3R5bGUiOm51bGx9LCJJbmRleCI6NDYsIlNtYXJ0RHVyYXRpb25BY3RpdmF0ZWQiOmZhbHNlLCJEYXRlRm9ybWF0Ijp7IiRyZWYiOiI0NDQ3In0sIldlZWtOdW1iZXJpbmciOnsiJGlkIjoiNDQ1OSIsIkZvcm1hdCI6MCwiSXNWaXNpYmxlIjpmYWxzZSwiTGFzdEtub3duVmlzaWJpbGl0eVN0YXRlIjpmYWxzZX0sIkJhc2VsaW5lRGF0YSI6eyIkaWQiOiI0NDYwIiwiU3RhcnREYXRlIjoiMjAyNi0xMS0xNlQwMDowMDowMFoiLCJFbmREYXRlIjoiMjAyNy0wMS0yMlQyMzo1OTowMFoifSwiSWQiOiJlMzAxNTkyYy0xOGM1LTRmNDgtYjkzYS00MDg4YTNkMDY1Y2MiLCJJbXBvcnRJZCI6bnVsbCwiVGl0bGUiOiJGYW4gY2hvcHBlcjogUWdhdGUgc3VibWlzc2lvbiB0byBhcHByb3ZhbCIsIk5vdGUiOm51bGwsIkh5cGVybGluayI6eyIkaWQiOiI0NDYxIiwiQWRkcmVzcyI6IiIsIlN1YkFkZHJlc3MiOiIifSwiSXNDaGFuZ2VkIjpmYWxzZSwiSXNOZXciOmZhbHNlfX1dLCJfbWlsZXN0b25lcyI6W10sIklkIjoiMDAwMDAwMDAtMDAwMC0wMDAwLTAwMDAtMDAwMDAwMDAwMDAwIiwiSXNTaW5nbGVJdGVtUm93Ijp0cnVlfSx7IiRpZCI6IjQ0NjIiLCJfdGFza3MiOlt7IiRpZCI6IjQ0NjMiLCJfYXR0YWNoZWRNaWxlc3RvbmVzIjpbXSwiVGFza0RlZmluaXRpb24iOnsiJGlkIjoiNDQ2NCIsIkdyb3VwTmFtZSI6bnVsbCwiU3RhcnREYXRlIjoiMjAyNy0wMS0yNVQwMDowMDowMFoiLCJFbmREYXRlIjoiMjAyNy0wNC0wNlQyMzo1OTowMFoiLCJQZXJjZW50YWdlQ29tcGxldGUiOm51bGwsIlN0eWxlIjp7IiRpZCI6IjQ0NjUiLCJTaGFwZSI6MSwiU2hhcGVUaGlja25lc3MiOjAsIkR1cmF0aW9uRm9ybWF0IjowLCJJbmNsdWRlTm9uV29ya2luZ0RheXNJbkR1cmF0aW9uIjpmYWxzZSwiUGVyY2VudGFnZUNvbXBsZXRlU3R5bGUiOnsiJGlkIjoiNDQ2NiIsIkZvbnRTZXR0aW5ncyI6eyIkaWQiOiI0NDY3IiwiRm9udFNpemUiOjEwLCJGb250TmFtZSI6IkNhbGlicmkiLCJJc0JvbGQiOmZhbHNlLCJJc0l0YWxpYyI6ZmFsc2UsIklzVW5kZXJsaW5lZCI6ZmFsc2UsIlBhcmVudFN0eWxlIjpudWxsfSwiQXV0b1NpemUiOjAsIkZvcmVncm91bmQiOnsiJGlkIjoiNDQ2OCIsIkNvbG9yIjp7IiRpZCI6IjQ0Nj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Q3MCIsIlRvcCI6MC4wLCJMZWZ0IjowLjAsIlJpZ2h0IjowLjAsIkJvdHRvbSI6MC4wfSwiUGFkZGluZyI6eyIkaWQiOiI0NDcxIiwiVG9wIjowLjAsIkxlZnQiOjAuMCwiUmlnaHQiOjAuMCwiQm90dG9tIjowLjB9LCJCYWNrZ3JvdW5kIjp7IiRpZCI6IjQ0NzIiLCJDb2xvciI6eyIkaWQiOiI0NDczIiwiQSI6ODksIlIiOjAsIkciOjAsIkIiOjB9fSwiSXNWaXNpYmxlIjp0cnVlLCJXaWR0aCI6MC4wLCJIZWlnaHQiOjAuMCwiQm9yZGVyU3R5bGUiOnsiJGlkIjoiNDQ3NCIsIkxpbmVDb2xvciI6bnVsbCwiTGluZVdlaWdodCI6MC4wLCJMaW5lVHlwZSI6MCwiUGFyZW50U3R5bGUiOm51bGx9LCJQYXJlbnRTdHlsZSI6bnVsbH0sIkR1cmF0aW9uU3R5bGUiOnsiJGlkIjoiNDQ3NSIsIkZvbnRTZXR0aW5ncyI6eyIkaWQiOiI0NDc2IiwiRm9udFNpemUiOjEwLCJGb250TmFtZSI6IkNhbGlicmkiLCJJc0JvbGQiOmZhbHNlLCJJc0l0YWxpYyI6ZmFsc2UsIklzVW5kZXJsaW5lZCI6ZmFsc2UsIlBhcmVudFN0eWxlIjpudWxsfSwiQXV0b1NpemUiOjAsIkZvcmVncm91bmQiOnsiJGlkIjoiNDQ3NyIsIkNvbG9yIjp7IiRpZCI6IjQ0Nz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Dc5IiwiVG9wIjowLjAsIkxlZnQiOjAuMCwiUmlnaHQiOjAuMCwiQm90dG9tIjowLjB9LCJQYWRkaW5nIjp7IiRpZCI6IjQ0ODAiLCJUb3AiOjAuMCwiTGVmdCI6MC4wLCJSaWdodCI6MC4wLCJCb3R0b20iOjAuMH0sIkJhY2tncm91bmQiOnsiJGlkIjoiNDQ4MSIsIkNvbG9yIjp7IiRpZCI6IjQ0ODIiLCJBIjoyNTUsIlIiOjIzNywiRyI6MTI1LCJCIjo0OX19LCJJc1Zpc2libGUiOnRydWUsIldpZHRoIjowLjAsIkhlaWdodCI6MC4wLCJCb3JkZXJTdHlsZSI6eyIkaWQiOiI0NDgzIiwiTGluZUNvbG9yIjpudWxsLCJMaW5lV2VpZ2h0IjowLjAsIkxpbmVUeXBlIjowLCJQYXJlbnRTdHlsZSI6bnVsbH0sIlBhcmVudFN0eWxlIjpudWxsfSwiSG9yaXpvbnRhbENvbm5lY3RvclN0eWxlIjp7IiRpZCI6IjQ0ODQiLCJMaW5lQ29sb3IiOnsiJGlkIjoiNDQ4NSIsIiR0eXBlIjoiTkxSRS5Db21tb24uRG9tLlNvbGlkQ29sb3JCcnVzaCwgTkxSRS5Db21tb24iLCJDb2xvciI6eyIkaWQiOiI0NDg2IiwiQSI6MjU1LCJSIjowLCJHIjowLCJCIjowfX0sIkxpbmVXZWlnaHQiOjAuMCwiTGluZVR5cGUiOjAsIlBhcmVudFN0eWxlIjpudWxsfSwiVmVydGljYWxDb25uZWN0b3JTdHlsZSI6eyIkaWQiOiI0NDg3IiwiTGluZUNvbG9yIjp7IiRpZCI6IjQ0ODgiLCIkdHlwZSI6Ik5MUkUuQ29tbW9uLkRvbS5Tb2xpZENvbG9yQnJ1c2gsIE5MUkUuQ29tbW9uIiwiQ29sb3IiOnsiJGlkIjoiNDQ4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DQ5MCIsIlNoYXBlU3R5bGUiOnsiJGlkIjoiNDQ5MSIsIk1hcmdpbiI6eyIkaWQiOiI0NDkyIiwiVG9wIjowLjAsIkxlZnQiOjAuMCwiUmlnaHQiOjAuMCwiQm90dG9tIjowLjB9LCJQYWRkaW5nIjp7IiRpZCI6IjQ0OTMiLCJUb3AiOjAuMCwiTGVmdCI6MC4wLCJSaWdodCI6MC4wLCJCb3R0b20iOjAuMH0sIkJhY2tncm91bmQiOnsiJGlkIjoiNDQ5NCIsIkNvbG9yIjp7IiRpZCI6IjQ0OTUiLCJBIjoxNTMsIlIiOjAsIkciOjAsIkIiOjB9fSwiSXNWaXNpYmxlIjp0cnVlLCJXaWR0aCI6MC4wLCJIZWlnaHQiOjAuMCwiQm9yZGVyU3R5bGUiOm51bGwsIlBhcmVudFN0eWxlIjpudWxsfSwiTWFyZ2luIjp7IiRpZCI6IjQ0OTYiLCJUb3AiOjAuMCwiTGVmdCI6MC4wLCJSaWdodCI6MC4wLCJCb3R0b20iOjAuMH0sIlBhZGRpbmciOnsiJGlkIjoiNDQ5NyIsIlRvcCI6MC4wLCJMZWZ0IjowLjAsIlJpZ2h0IjowLjAsIkJvdHRvbSI6MC4wfSwiQmFja2dyb3VuZCI6bnVsbCwiSXNWaXNpYmxlIjp0cnVlLCJXaWR0aCI6MC4wLCJIZWlnaHQiOjAuMCwiQm9yZGVyU3R5bGUiOm51bGwsIlBhcmVudFN0eWxlIjpudWxsfSwiU2hhcGVTdHlsZSI6eyIkaWQiOiI0NDk4IiwiTWFyZ2luIjp7IiRpZCI6IjQ0OTkiLCJUb3AiOjAuMCwiTGVmdCI6NC4wLCJSaWdodCI6NC4wLCJCb3R0b20iOjAuMH0sIlBhZGRpbmciOnsiJGlkIjoiNDUwMCIsIlRvcCI6MC4wLCJMZWZ0IjowLjAsIlJpZ2h0IjowLjAsIkJvdHRvbSI6MC4wfSwiQmFja2dyb3VuZCI6eyIkaWQiOiI0NTAxIiwiQ29sb3IiOnsiJGlkIjoiNDUwMiIsIkEiOjI1NSwiUiI6MTE1LCJHIjoxMTUsIkIiOjExNX19LCJJc1Zpc2libGUiOnRydWUsIldpZHRoIjowLjAsIkhlaWdodCI6MTAuMCwiQm9yZGVyU3R5bGUiOnsiJGlkIjoiNDUwMyIsIkxpbmVDb2xvciI6eyIkaWQiOiI0NTA0IiwiJHR5cGUiOiJOTFJFLkNvbW1vbi5Eb20uU29saWRDb2xvckJydXNoLCBOTFJFLkNvbW1vbiIsIkNvbG9yIjp7IiRpZCI6IjQ1MDUiLCJBIjoyNTUsIlIiOjIzNCwiRyI6MjIsIkIiOjMwfX0sIkxpbmVXZWlnaHQiOjAuMCwiTGluZVR5cGUiOjAsIlBhcmVudFN0eWxlIjpudWxsfSwiUGFyZW50U3R5bGUiOm51bGx9LCJUaXRsZVN0eWxlIjp7IiRpZCI6IjQ1MDYiLCJGb250U2V0dGluZ3MiOnsiJGlkIjoiNDUwNyIsIkZvbnRTaXplIjoxMSwiRm9udE5hbWUiOiJDYWxpYnJpIiwiSXNCb2xkIjpmYWxzZSwiSXNJdGFsaWMiOmZhbHNlLCJJc1VuZGVybGluZWQiOmZhbHNlLCJQYXJlbnRTdHlsZSI6bnVsbH0sIkF1dG9TaXplIjowLCJGb3JlZ3JvdW5kIjp7IiRpZCI6IjQ1MDgiLCJDb2xvciI6eyIkaWQiOiI0NTA5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Q1MTAiLCJUb3AiOjAuMCwiTGVmdCI6MC4wLCJSaWdodCI6MC4wLCJCb3R0b20iOjAuMH0sIlBhZGRpbmciOnsiJGlkIjoiNDUxMSIsIlRvcCI6MC4wLCJMZWZ0IjowLjAsIlJpZ2h0IjowLjAsIkJvdHRvbSI6MC4wfSwiQmFja2dyb3VuZCI6eyIkaWQiOiI0NTEyIiwiQ29sb3IiOnsiJGlkIjoiNDUxMyIsIkEiOjAsIlIiOjI1NSwiRyI6MjU1LCJCIjoyNTV9fSwiSXNWaXNpYmxlIjp0cnVlLCJXaWR0aCI6MC4wLCJIZWlnaHQiOjAuMCwiQm9yZGVyU3R5bGUiOnsiJGlkIjoiNDUxNCIsIkxpbmVDb2xvciI6bnVsbCwiTGluZVdlaWdodCI6MC4wLCJMaW5lVHlwZSI6MCwiUGFyZW50U3R5bGUiOm51bGx9LCJQYXJlbnRTdHlsZSI6bnVsbH0sIkRhdGVTdHlsZSI6eyIkaWQiOiI0NTE1IiwiRm9udFNldHRpbmdzIjp7IiRpZCI6IjQ1MTYiLCJGb250U2l6ZSI6MTAsIkZvbnROYW1lIjoiQ2FsaWJyaSIsIklzQm9sZCI6ZmFsc2UsIklzSXRhbGljIjpmYWxzZSwiSXNVbmRlcmxpbmVkIjpmYWxzZSwiUGFyZW50U3R5bGUiOm51bGx9LCJBdXRvU2l6ZSI6MCwiRm9yZWdyb3VuZCI6eyIkaWQiOiI0NTE3IiwiQ29sb3IiOnsiJGlkIjoiNDUx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NTE5IiwiVG9wIjowLjAsIkxlZnQiOjAuMCwiUmlnaHQiOjAuMCwiQm90dG9tIjowLjB9LCJQYWRkaW5nIjp7IiRpZCI6IjQ1MjAiLCJUb3AiOjAuMCwiTGVmdCI6MC4wLCJSaWdodCI6MC4wLCJCb3R0b20iOjAuMH0sIkJhY2tncm91bmQiOnsiJGlkIjoiNDUyMSIsIkNvbG9yIjp7IiRpZCI6IjQ1MjIiLCJBIjoyNTUsIlIiOjE0LCJHIjo0MCwiQiI6NjV9fSwiSXNWaXNpYmxlIjp0cnVlLCJXaWR0aCI6MC4wLCJIZWlnaHQiOjAuMCwiQm9yZGVyU3R5bGUiOnsiJGlkIjoiNDUyMyIsIkxpbmVDb2xvciI6bnVsbCwiTGluZVdlaWdodCI6MC4wLCJMaW5lVHlwZSI6MCwiUGFyZW50U3R5bGUiOm51bGx9LCJQYXJlbnRTdHlsZSI6bnVsbH0sIkRhdGVGb3JtYXQiOnsiJGlkIjoiNDUy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I1IiwiRm9ybWF0IjowLCJJc1Zpc2libGUiOmZhbHNlLCJMYXN0S25vd25WaXNpYmlsaXR5U3RhdGUiOmZhbHNlfSwiSXNWaXNpYmxlIjp0cnVlLCJWYXJpYW5jZVN0eWxlIjp7IiRpZCI6IjQ1MjYiLCJUZXh0U3R5bGUiOnsiJGlkIjoiNDUyNyIsIkZvbnRTZXR0aW5ncyI6eyIkaWQiOiI0NTI4IiwiRm9udFNpemUiOjExLCJGb250TmFtZSI6IkNhbGlicmkiLCJJc0JvbGQiOmZhbHNlLCJJc0l0YWxpYyI6ZmFsc2UsIklzVW5kZXJsaW5lZCI6ZmFsc2UsIlBhcmVudFN0eWxlIjpudWxsfSwiQXV0b1NpemUiOjAsIkZvcmVncm91bmQiOnsiJGlkIjoiNDUyOSIsIkNvbG9yIjp7IiRpZCI6IjQ1M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zMSIsIlRvcCI6MC4wLCJMZWZ0IjowLjAsIlJpZ2h0IjowLjAsIkJvdHRvbSI6MC4wfSwiUGFkZGluZyI6eyIkaWQiOiI0NTMyIiwiVG9wIjowLjAsIkxlZnQiOjAuMCwiUmlnaHQiOjAuMCwiQm90dG9tIjowLjB9LCJCYWNrZ3JvdW5kIjp7IiRpZCI6IjQ1MzMiLCJDb2xvciI6eyIkaWQiOiI0NTM0IiwiQSI6MCwiUiI6MCwiRyI6MCwiQiI6MH19LCJJc1Zpc2libGUiOnRydWUsIldpZHRoIjowLjAsIkhlaWdodCI6MC4wLCJCb3JkZXJTdHlsZSI6eyIkaWQiOiI0NTM1IiwiTGluZUNvbG9yIjpudWxsLCJMaW5lV2VpZ2h0IjowLjAsIkxpbmVUeXBlIjowLCJQYXJlbnRTdHlsZSI6bnVsbH0sIlBhcmVudFN0eWxlIjpudWxsfSwiUGFyZW50U3R5bGUiOm51bGx9LCJQYXJlbnRTdHlsZSI6bnVsbH0sIkluZGV4Ijo0NywiU21hcnREdXJhdGlvbkFjdGl2YXRlZCI6ZmFsc2UsIkRhdGVGb3JtYXQiOnsiJHJlZiI6IjQ1MjQifSwiV2Vla051bWJlcmluZyI6eyIkaWQiOiI0NTM2IiwiRm9ybWF0IjowLCJJc1Zpc2libGUiOmZhbHNlLCJMYXN0S25vd25WaXNpYmlsaXR5U3RhdGUiOmZhbHNlfSwiQmFzZWxpbmVEYXRhIjp7IiRpZCI6IjQ1MzciLCJTdGFydERhdGUiOiIyMDI3LTAxLTI1VDAwOjAwOjAwWiIsIkVuZERhdGUiOiIyMDI3LTA0LTA2VDIzOjU5OjAwWiJ9LCJJZCI6IjM0NjFhZDYwLWU5ZjMtNDlhYS1iYjZhLTY0MjhlODgyNmVhNiIsIkltcG9ydElkIjpudWxsLCJUaXRsZSI6IkZhbiBjaG9wcGVyOiBJbnN0YWxsYXRpb24gYW5kIENvbW1pc3Npb25pbmcgcGhhc2UgIiwiTm90ZSI6bnVsbCwiSHlwZXJsaW5rIjp7IiRpZCI6IjQ1MzgiLCJBZGRyZXNzIjoiIiwiU3ViQWRkcmVzcyI6IiJ9LCJJc0NoYW5nZWQiOmZhbHNlLCJJc05ldyI6ZmFsc2V9fV0sIl9taWxlc3RvbmVzIjpbXSwiSWQiOiIwMDAwMDAwMC0wMDAwLTAwMDAtMDAwMC0wMDAwMDAwMDAwMDAiLCJJc1NpbmdsZUl0ZW1Sb3ciOnRydWV9XSwiSW5kZXgiOjQzLCJJZCI6ImIyNmVmZTZkLTJhMTYtNDQ3ZS1hYjNkLWQ1MjA0ZmQzMjE5YyIsIkhlYWRlclRleHQiOm51bGwsIklzRGVmYXVsdCI6dHJ1ZSwiU3R5bGUiOnsiJGlkIjoiNDUzOSIsIkhlYWRlclN0eWxlIjp7IiRpZCI6IjQ1NDAiLCJUZXh0U3R5bGUiOnsiJGlkIjoiNDU0MSIsIkZvbnRTZXR0aW5ncyI6eyIkaWQiOiI0NTQyIiwiRm9udFNpemUiOjExLCJGb250TmFtZSI6IkNhbGlicmkiLCJJc0JvbGQiOmZhbHNlLCJJc0l0YWxpYyI6ZmFsc2UsIklzVW5kZXJsaW5lZCI6ZmFsc2UsIlBhcmVudFN0eWxlIjpudWxsfSwiQXV0b1NpemUiOjIsIkZvcmVncm91bmQiOnsiJGlkIjoiNDU0MyIsIkNvbG9yIjp7IiRpZCI6IjQ1N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TQ1IiwiVG9wIjowLjAsIkxlZnQiOjAuMCwiUmlnaHQiOjAuMCwiQm90dG9tIjowLjB9LCJQYWRkaW5nIjp7IiRpZCI6IjQ1NDYiLCJUb3AiOjAuMCwiTGVmdCI6MC4wLCJSaWdodCI6MC4wLCJCb3R0b20iOjAuMH0sIkJhY2tncm91bmQiOnsiJGlkIjoiNDU0NyIsIkNvbG9yIjp7IiRpZCI6IjQ1NDgiLCJBIjoyNTUsIlIiOjAsIkciOjAsIkIiOjB9fSwiSXNWaXNpYmxlIjp0cnVlLCJXaWR0aCI6MC4wLCJIZWlnaHQiOjAuMCwiQm9yZGVyU3R5bGUiOm51bGwsIlBhcmVudFN0eWxlIjpudWxsfSwiUmVjdGFuZ2xlU3R5bGUiOnsiJGlkIjoiNDU0OSIsIk1hcmdpbiI6eyIkaWQiOiI0NTUwIiwiVG9wIjowLjAsIkxlZnQiOjAuMCwiUmlnaHQiOjAuMCwiQm90dG9tIjowLjB9LCJQYWRkaW5nIjp7IiRpZCI6IjQ1NTEiLCJUb3AiOjAuMCwiTGVmdCI6MC4wLCJSaWdodCI6MC4wLCJCb3R0b20iOjAuMH0sIkJhY2tncm91bmQiOnsiJGlkIjoiNDU1MiIsIkNvbG9yIjp7IiRpZCI6IjQ1NTMiLCJBIjo2MywiUiI6MjUsIkciOjEwNywiQiI6MzZ9fSwiSXNWaXNpYmxlIjp0cnVlLCJXaWR0aCI6MC4wLCJIZWlnaHQiOjAuMCwiQm9yZGVyU3R5bGUiOnsiJGlkIjoiNDU1NCIsIkxpbmVDb2xvciI6eyIkaWQiOiI0NTU1IiwiJHR5cGUiOiJOTFJFLkNvbW1vbi5Eb20uU29saWRDb2xvckJydXNoLCBOTFJFLkNvbW1vbiIsIkNvbG9yIjp7IiRpZCI6IjQ1NTYiLCJBIjoyNTUsIlIiOjI1NSwiRyI6MjU1LCJCIjoyNTV9fSwiTGluZVdlaWdodCI6MC4wLCJMaW5lVHlwZSI6MCwiUGFyZW50U3R5bGUiOm51bGx9LCJQYXJlbnRTdHlsZSI6bnVsbH0sIk1hcmdpbiI6eyIkaWQiOiI0NTU3IiwiVG9wIjowLjAsIkxlZnQiOjAuMCwiUmlnaHQiOjAuMCwiQm90dG9tIjowLjB9LCJQYWRkaW5nIjp7IiRpZCI6IjQ1NTgiLCJUb3AiOjAuMCwiTGVmdCI6MC4wLCJSaWdodCI6MC4wLCJCb3R0b20iOjAuMH0sIkJhY2tncm91bmQiOm51bGwsIklzVmlzaWJsZSI6dHJ1ZSwiV2lkdGgiOjAuMCwiSGVpZ2h0IjowLjAsIkJvcmRlclN0eWxlIjpudWxsLCJQYXJlbnRTdHlsZSI6bnVsbH0sIkJhY2tncm91bmRTdHlsZSI6eyIkaWQiOiI0NTU5IiwiTWFyZ2luIjp7IiRpZCI6IjQ1NjAiLCJUb3AiOjAuMCwiTGVmdCI6MC4wLCJSaWdodCI6MC4wLCJCb3R0b20iOjAuMH0sIlBhZGRpbmciOnsiJGlkIjoiNDU2MSIsIlRvcCI6MC4wLCJMZWZ0IjowLjAsIlJpZ2h0IjowLjAsIkJvdHRvbSI6MC4wfSwiQmFja2dyb3VuZCI6eyIkaWQiOiI0NTYyIiwiQ29sb3IiOnsiJGlkIjoiNDU2MyIsIkEiOjUxLCJSIjoyMDAsIkciOjIwMCwiQiI6MjAwfX0sIklzVmlzaWJsZSI6dHJ1ZSwiV2lkdGgiOjAuMCwiSGVpZ2h0IjowLjAsIkJvcmRlclN0eWxlIjp7IiRpZCI6IjQ1NjQiLCJMaW5lQ29sb3IiOnsiJGlkIjoiNDU2NSIsIiR0eXBlIjoiTkxSRS5Db21tb24uRG9tLlNvbGlkQ29sb3JCcnVzaCwgTkxSRS5Db21tb24iLCJDb2xvciI6eyIkaWQiOiI0NTY2IiwiQSI6MjU1LCJSIjoyMzQsIkciOjIyLCJCIjozMH19LCJMaW5lV2VpZ2h0IjowLjAsIkxpbmVUeXBlIjowLCJQYXJlbnRTdHlsZSI6bnVsbH0sIlBhcmVudFN0eWxlIjpudWxsfSwiTWFyZ2luIjp7IiRpZCI6IjQ1NjciLCJUb3AiOjAuMCwiTGVmdCI6MC4wLCJSaWdodCI6MC4wLCJCb3R0b20iOjAuMH0sIlBhZGRpbmciOnsiJGlkIjoiNDU2OCIsIlRvcCI6MC4wLCJMZWZ0IjowLjAsIlJpZ2h0IjowLjAsIkJvdHRvbSI6MC4wfSwiSXNWaXNpYmxlIjp0cnVlLCJXaWR0aCI6MC4wLCJIZWlnaHQiOjAuMCwiQm9yZGVyU3R5bGUiOnsiJGlkIjoiNDU2OSIsIkxpbmVDb2xvciI6bnVsbCwiTGluZVdlaWdodCI6MC4wLCJMaW5lVHlwZSI6MCwiUGFyZW50U3R5bGUiOm51bGx9LCJQYXJlbnRTdHlsZSI6bnVsbH19XSwiSWQiOiIyYzgzZmQyMS1iOGNkLTQ1ODgtYjQyZi05N2ZlZTMxOTU1NWEiLCJJbmRleCI6NDMsIkhlYWRlclRleHQiOiJOby4gNSAtIE91dCBvZiBidW5rZXIgb3B0aWNzXHJcbig1NCBkYXlzIFRGKSIsIlN0eWxlIjp7IiRpZCI6IjQ1NzAiLCJTdHlsZUlkIjoiYjI0ZjgwNDUtZjY5Yi00YTQzLTgyOWYtYTU2NTAzZmRjZDY5IiwiSGVhZGVyU3R5bGUiOnsiJGlkIjoiNDU3MSIsIlRleHRJc1ZlcnRpY2FsIjpmYWxzZSwiVGV4dFN0eWxlIjp7IiRpZCI6IjQ1NzIiLCJGb250U2V0dGluZ3MiOnsiJGlkIjoiNDU3MyIsIkZvbnRTaXplIjoxMSwiRm9udE5hbWUiOiJDYWxpYnJpIiwiSXNCb2xkIjpmYWxzZSwiSXNJdGFsaWMiOmZhbHNlLCJJc1VuZGVybGluZWQiOmZhbHNlLCJQYXJlbnRTdHlsZSI6bnVsbH0sIkF1dG9TaXplIjoyLCJGb3JlZ3JvdW5kIjp7IiRpZCI6IjQ1NzQiLCJDb2xvciI6eyIkaWQiOiI0NTc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U3NiIsIlRvcCI6MC4wLCJMZWZ0IjowLjAsIlJpZ2h0IjowLjAsIkJvdHRvbSI6MC4wfSwiUGFkZGluZyI6eyIkaWQiOiI0NTc3IiwiVG9wIjowLjAsIkxlZnQiOjAuMCwiUmlnaHQiOjAuMCwiQm90dG9tIjowLjB9LCJCYWNrZ3JvdW5kIjp7IiRpZCI6IjQ1NzgiLCJDb2xvciI6eyIkaWQiOiI0NTc5IiwiQSI6MjU1LCJSIjoyNTUsIkciOjI1NSwiQiI6MjU1fX0sIklzVmlzaWJsZSI6dHJ1ZSwiV2lkdGgiOjAuMCwiSGVpZ2h0IjowLjAsIkJvcmRlclN0eWxlIjpudWxsLCJQYXJlbnRTdHlsZSI6bnVsbH0sIlJlY3RhbmdsZVN0eWxlIjp7IiRpZCI6IjQ1ODAiLCJNYXJnaW4iOnsiJGlkIjoiNDU4MSIsIlRvcCI6MC4wLCJMZWZ0IjowLjAsIlJpZ2h0IjowLjAsIkJvdHRvbSI6MC4wfSwiUGFkZGluZyI6eyIkaWQiOiI0NTgyIiwiVG9wIjowLjAsIkxlZnQiOjAuMCwiUmlnaHQiOjAuMCwiQm90dG9tIjowLjB9LCJCYWNrZ3JvdW5kIjp7IiRpZCI6IjQ1ODMiLCJDb2xvciI6eyIkaWQiOiI0NTg0IiwiQSI6MjU1LCJSIjoxMTUsIkciOjExNSwiQiI6MTE1fX0sIklzVmlzaWJsZSI6dHJ1ZSwiV2lkdGgiOjAuMCwiSGVpZ2h0IjowLjAsIkJvcmRlclN0eWxlIjp7IiRpZCI6IjQ1ODUiLCJMaW5lQ29sb3IiOnsiJGlkIjoiNDU4NiIsIiR0eXBlIjoiTkxSRS5Db21tb24uRG9tLlNvbGlkQ29sb3JCcnVzaCwgTkxSRS5Db21tb24iLCJDb2xvciI6eyIkaWQiOiI0NTg3IiwiQSI6MjU1LCJSIjoyNTUsIkciOjI1NSwiQiI6MjU1fX0sIkxpbmVXZWlnaHQiOjAuMCwiTGluZVR5cGUiOjAsIlBhcmVudFN0eWxlIjpudWxsfSwiUGFyZW50U3R5bGUiOm51bGx9LCJNYXJnaW4iOnsiJGlkIjoiNDU4OCIsIlRvcCI6MC4wLCJMZWZ0IjowLjAsIlJpZ2h0IjowLjAsIkJvdHRvbSI6MC4wfSwiUGFkZGluZyI6eyIkaWQiOiI0NTg5IiwiVG9wIjowLjAsIkxlZnQiOjAuMCwiUmlnaHQiOjAuMCwiQm90dG9tIjowLjB9LCJCYWNrZ3JvdW5kIjpudWxsLCJJc1Zpc2libGUiOnRydWUsIldpZHRoIjowLjAsIkhlaWdodCI6MC4wLCJCb3JkZXJTdHlsZSI6bnVsbCwiUGFyZW50U3R5bGUiOm51bGx9LCJCYWNrZ3JvdW5kU3R5bGUiOnsiJGlkIjoiNDU5MCIsIk1hcmdpbiI6eyIkaWQiOiI0NTkxIiwiVG9wIjowLjAsIkxlZnQiOjAuMCwiUmlnaHQiOjAuMCwiQm90dG9tIjowLjB9LCJQYWRkaW5nIjp7IiRpZCI6IjQ1OTIiLCJUb3AiOjAuMCwiTGVmdCI6MC4wLCJSaWdodCI6MC4wLCJCb3R0b20iOjAuMH0sIkJhY2tncm91bmQiOnsiJGlkIjoiNDU5MyIsIkNvbG9yIjp7IiRpZCI6IjQ1OTQiLCJBIjo1MSwiUiI6MjAwLCJHIjoyMDAsIkIiOjIwMH19LCJJc1Zpc2libGUiOnRydWUsIldpZHRoIjowLjAsIkhlaWdodCI6MC4wLCJCb3JkZXJTdHlsZSI6eyIkaWQiOiI0NTk1IiwiTGluZUNvbG9yIjp7IiRpZCI6IjQ1OTYiLCIkdHlwZSI6Ik5MUkUuQ29tbW9uLkRvbS5Tb2xpZENvbG9yQnJ1c2gsIE5MUkUuQ29tbW9uIiwiQ29sb3IiOnsiJGlkIjoiNDU5NyIsIkEiOjI1NSwiUiI6MjM0LCJHIjoyMiwiQiI6MzB9fSwiTGluZVdlaWdodCI6MC4wLCJMaW5lVHlwZSI6MCwiUGFyZW50U3R5bGUiOm51bGx9LCJQYXJlbnRTdHlsZSI6bnVsbH0sIklzQWJvdmVUaW1lYmFuZCI6ZmFsc2UsIlNwYWNpbmciOjMsIkRlZmF1bHRTd2ltbGFuZVRhc2tTdHlsZSI6eyIkaWQiOiI0NTk4IiwiJHR5cGUiOiJOTFJFLkNvbW1vbi5Eb20uU3R5bGVzLkV4cGxpY2l0U2V0YWJsZVRhc2tTdHlsZSwgTkxSRS5Db21tb24iLCJTaGFwZSI6MSwiU2hhcGVUaGlja25lc3MiOjAsIkR1cmF0aW9uRm9ybWF0IjowLCJJbmNsdWRlTm9uV29ya2luZ0RheXNJbkR1cmF0aW9uIjpmYWxzZSwiUGVyY2VudGFnZUNvbXBsZXRlU3R5bGUiOnsiJGlkIjoiNDU5OSIsIkZvbnRTZXR0aW5ncyI6eyIkaWQiOiI0NjAwIiwiRm9udFNpemUiOjEwLCJGb250TmFtZSI6IkNhbGlicmkiLCJJc0JvbGQiOmZhbHNlLCJJc0l0YWxpYyI6ZmFsc2UsIklzVW5kZXJsaW5lZCI6ZmFsc2UsIlBhcmVudFN0eWxlIjpudWxsfSwiQXV0b1NpemUiOjAsIkZvcmVncm91bmQiOnsiJGlkIjoiNDYwMSIsIkNvbG9yIjp7IiRpZCI6IjQ2M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YwMyIsIlRvcCI6MC4wLCJMZWZ0IjowLjAsIlJpZ2h0IjowLjAsIkJvdHRvbSI6MC4wfSwiUGFkZGluZyI6eyIkaWQiOiI0NjA0IiwiVG9wIjowLjAsIkxlZnQiOjAuMCwiUmlnaHQiOjAuMCwiQm90dG9tIjowLjB9LCJCYWNrZ3JvdW5kIjp7IiRpZCI6IjQ2MDUiLCJDb2xvciI6eyIkaWQiOiI0NjA2IiwiQSI6ODksIlIiOjAsIkciOjAsIkIiOjB9fSwiSXNWaXNpYmxlIjp0cnVlLCJXaWR0aCI6MC4wLCJIZWlnaHQiOjAuMCwiQm9yZGVyU3R5bGUiOnsiJGlkIjoiNDYwNyIsIkxpbmVDb2xvciI6bnVsbCwiTGluZVdlaWdodCI6MC4wLCJMaW5lVHlwZSI6MCwiUGFyZW50U3R5bGUiOm51bGx9LCJQYXJlbnRTdHlsZSI6bnVsbH0sIkR1cmF0aW9uU3R5bGUiOnsiJGlkIjoiNDYwOCIsIkZvbnRTZXR0aW5ncyI6eyIkaWQiOiI0NjA5IiwiRm9udFNpemUiOjEwLCJGb250TmFtZSI6IkNhbGlicmkiLCJJc0JvbGQiOmZhbHNlLCJJc0l0YWxpYyI6ZmFsc2UsIklzVW5kZXJsaW5lZCI6ZmFsc2UsIlBhcmVudFN0eWxlIjpudWxsfSwiQXV0b1NpemUiOjAsIkZvcmVncm91bmQiOnsiJGlkIjoiNDYxMCIsIkNvbG9yIjp7IiRpZCI6IjQ2M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jEyIiwiVG9wIjowLjAsIkxlZnQiOjAuMCwiUmlnaHQiOjAuMCwiQm90dG9tIjowLjB9LCJQYWRkaW5nIjp7IiRpZCI6IjQ2MTMiLCJUb3AiOjAuMCwiTGVmdCI6MC4wLCJSaWdodCI6MC4wLCJCb3R0b20iOjAuMH0sIkJhY2tncm91bmQiOnsiJGlkIjoiNDYxNCIsIkNvbG9yIjp7IiRpZCI6IjQ2MTUiLCJBIjoyNTUsIlIiOjIzNywiRyI6MTI1LCJCIjo0OX19LCJJc1Zpc2libGUiOnRydWUsIldpZHRoIjowLjAsIkhlaWdodCI6MC4wLCJCb3JkZXJTdHlsZSI6eyIkaWQiOiI0NjE2IiwiTGluZUNvbG9yIjpudWxsLCJMaW5lV2VpZ2h0IjowLjAsIkxpbmVUeXBlIjowLCJQYXJlbnRTdHlsZSI6bnVsbH0sIlBhcmVudFN0eWxlIjpudWxsfSwiSG9yaXpvbnRhbENvbm5lY3RvclN0eWxlIjp7IiRpZCI6IjQ2MTciLCJMaW5lQ29sb3IiOnsiJGlkIjoiNDYxOCIsIiR0eXBlIjoiTkxSRS5Db21tb24uRG9tLlNvbGlkQ29sb3JCcnVzaCwgTkxSRS5Db21tb24iLCJDb2xvciI6eyIkaWQiOiI0NjE5IiwiQSI6MjU1LCJSIjowLCJHIjowLCJCIjowfX0sIkxpbmVXZWlnaHQiOjAuMCwiTGluZVR5cGUiOjAsIlBhcmVudFN0eWxlIjpudWxsfSwiVmVydGljYWxDb25uZWN0b3JTdHlsZSI6eyIkaWQiOiI0NjIwIiwiTGluZUNvbG9yIjp7IiRpZCI6IjQ2MjEiLCIkdHlwZSI6Ik5MUkUuQ29tbW9uLkRvbS5Tb2xpZENvbG9yQnJ1c2gsIE5MUkUuQ29tbW9uIiwiQ29sb3IiOnsiJGlkIjoiNDYy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Q2MjMiLCJTaGFwZVN0eWxlIjp7IiRpZCI6IjQ2MjQiLCJNYXJnaW4iOnsiJGlkIjoiNDYyNSIsIlRvcCI6MC4wLCJMZWZ0IjowLjAsIlJpZ2h0IjowLjAsIkJvdHRvbSI6MC4wfSwiUGFkZGluZyI6eyIkaWQiOiI0NjI2IiwiVG9wIjowLjAsIkxlZnQiOjAuMCwiUmlnaHQiOjAuMCwiQm90dG9tIjowLjB9LCJCYWNrZ3JvdW5kIjp7IiRpZCI6IjQ2MjciLCJDb2xvciI6eyIkaWQiOiI0NjI4IiwiQSI6MTUzLCJSIjowLCJHIjowLCJCIjowfX0sIklzVmlzaWJsZSI6dHJ1ZSwiV2lkdGgiOjAuMCwiSGVpZ2h0IjowLjAsIkJvcmRlclN0eWxlIjp7IiRpZCI6IjQ2MjkiLCJMaW5lQ29sb3IiOm51bGwsIkxpbmVXZWlnaHQiOjAuMCwiTGluZVR5cGUiOjAsIlBhcmVudFN0eWxlIjpudWxsfSwiUGFyZW50U3R5bGUiOm51bGx9LCJNYXJnaW4iOnsiJGlkIjoiNDYzMCIsIlRvcCI6MC4wLCJMZWZ0IjowLjAsIlJpZ2h0IjowLjAsIkJvdHRvbSI6MC4wfSwiUGFkZGluZyI6eyIkaWQiOiI0NjMxIiwiVG9wIjowLjAsIkxlZnQiOjAuMCwiUmlnaHQiOjAuMCwiQm90dG9tIjowLjB9LCJCYWNrZ3JvdW5kIjpudWxsLCJJc1Zpc2libGUiOnRydWUsIldpZHRoIjowLjAsIkhlaWdodCI6MC4wLCJCb3JkZXJTdHlsZSI6bnVsbCwiUGFyZW50U3R5bGUiOm51bGx9LCJTaGFwZVN0eWxlIjp7IiRpZCI6IjQ2MzIiLCJNYXJnaW4iOnsiJGlkIjoiNDYzMyIsIlRvcCI6MC4wLCJMZWZ0Ijo0LjAsIlJpZ2h0Ijo0LjAsIkJvdHRvbSI6MC4wfSwiUGFkZGluZyI6eyIkaWQiOiI0NjM0IiwiVG9wIjowLjAsIkxlZnQiOjAuMCwiUmlnaHQiOjAuMCwiQm90dG9tIjowLjB9LCJCYWNrZ3JvdW5kIjp7IiRpZCI6IjQ2MzUiLCJDb2xvciI6eyIkaWQiOiI0NjM2IiwiQSI6MjU1LCJSIjoyNSwiRyI6MTA3LCJCIjozNn19LCJJc1Zpc2libGUiOnRydWUsIldpZHRoIjowLjAsIkhlaWdodCI6MTAuMCwiQm9yZGVyU3R5bGUiOnsiJGlkIjoiNDYzNyIsIkxpbmVDb2xvciI6eyIkaWQiOiI0NjM4IiwiJHR5cGUiOiJOTFJFLkNvbW1vbi5Eb20uU29saWRDb2xvckJydXNoLCBOTFJFLkNvbW1vbiIsIkNvbG9yIjp7IiRpZCI6IjQ2MzkiLCJBIjoyNTUsIlIiOjIzNCwiRyI6MjIsIkIiOjMwfX0sIkxpbmVXZWlnaHQiOjAuMCwiTGluZVR5cGUiOjAsIlBhcmVudFN0eWxlIjpudWxsfSwiUGFyZW50U3R5bGUiOm51bGx9LCJUaXRsZVN0eWxlIjp7IiRpZCI6IjQ2NDAiLCJGb250U2V0dGluZ3MiOnsiJGlkIjoiNDY0MSIsIkZvbnRTaXplIjoxMSwiRm9udE5hbWUiOiJDYWxpYnJpIiwiSXNCb2xkIjpmYWxzZSwiSXNJdGFsaWMiOmZhbHNlLCJJc1VuZGVybGluZWQiOmZhbHNlLCJQYXJlbnRTdHlsZSI6bnVsbH0sIkF1dG9TaXplIjowLCJGb3JlZ3JvdW5kIjp7IiRpZCI6IjQ2NDIiLCJDb2xvciI6eyIkaWQiOiI0Nj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2NDQiLCJUb3AiOjAuMCwiTGVmdCI6MC4wLCJSaWdodCI6MC4wLCJCb3R0b20iOjAuMH0sIlBhZGRpbmciOnsiJGlkIjoiNDY0NSIsIlRvcCI6MC4wLCJMZWZ0IjowLjAsIlJpZ2h0IjowLjAsIkJvdHRvbSI6MC4wfSwiQmFja2dyb3VuZCI6eyIkaWQiOiI0NjQ2IiwiQ29sb3IiOnsiJGlkIjoiNDY0NyIsIkEiOjI1NSwiUiI6MCwiRyI6MCwiQiI6MH19LCJJc1Zpc2libGUiOnRydWUsIldpZHRoIjowLjAsIkhlaWdodCI6MC4wLCJCb3JkZXJTdHlsZSI6eyIkaWQiOiI0NjQ4IiwiTGluZUNvbG9yIjpudWxsLCJMaW5lV2VpZ2h0IjowLjAsIkxpbmVUeXBlIjowLCJQYXJlbnRTdHlsZSI6bnVsbH0sIlBhcmVudFN0eWxlIjpudWxsfSwiRGF0ZVN0eWxlIjp7IiRpZCI6IjQ2NDkiLCJGb250U2V0dGluZ3MiOnsiJGlkIjoiNDY1MCIsIkZvbnRTaXplIjoxMCwiRm9udE5hbWUiOiJDYWxpYnJpIiwiSXNCb2xkIjpmYWxzZSwiSXNJdGFsaWMiOmZhbHNlLCJJc1VuZGVybGluZWQiOmZhbHNlLCJQYXJlbnRTdHlsZSI6bnVsbH0sIkF1dG9TaXplIjowLCJGb3JlZ3JvdW5kIjp7IiRpZCI6IjQ2NTEiLCJDb2xvciI6eyIkaWQiOiI0NjU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2NTMiLCJUb3AiOjAuMCwiTGVmdCI6MC4wLCJSaWdodCI6MC4wLCJCb3R0b20iOjAuMH0sIlBhZGRpbmciOnsiJGlkIjoiNDY1NCIsIlRvcCI6MC4wLCJMZWZ0IjowLjAsIlJpZ2h0IjowLjAsIkJvdHRvbSI6MC4wfSwiQmFja2dyb3VuZCI6eyIkaWQiOiI0NjU1IiwiQ29sb3IiOnsiJGlkIjoiNDY1NiIsIkEiOjI1NSwiUiI6MTQsIkciOjQwLCJCIjo2NX19LCJJc1Zpc2libGUiOnRydWUsIldpZHRoIjowLjAsIkhlaWdodCI6MC4wLCJCb3JkZXJTdHlsZSI6eyIkaWQiOiI0NjU3IiwiTGluZUNvbG9yIjpudWxsLCJMaW5lV2VpZ2h0IjowLjAsIkxpbmVUeXBlIjowLCJQYXJlbnRTdHlsZSI6bnVsbH0sIlBhcmVudFN0eWxlIjpudWxsfSwiRGF0ZUZvcm1hdCI6eyIkaWQiOiI0N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TkiLCJGb3JtYXQiOjAsIklzVmlzaWJsZSI6ZmFsc2UsIkxhc3RLbm93blZpc2liaWxpdHlTdGF0ZSI6ZmFsc2V9LCJJc1Zpc2libGUiOnRydWUsIlZhcmlhbmNlU3R5bGUiOnsiJGlkIjoiNDY2MCIsIlRleHRTdHlsZSI6eyIkaWQiOiI0NjYxIiwiRm9udFNldHRpbmdzIjp7IiRpZCI6IjQ2NjIiLCJGb250U2l6ZSI6MTEsIkZvbnROYW1lIjoiQ2FsaWJyaSIsIklzQm9sZCI6ZmFsc2UsIklzSXRhbGljIjpmYWxzZSwiSXNVbmRlcmxpbmVkIjpmYWxzZSwiUGFyZW50U3R5bGUiOm51bGx9LCJBdXRvU2l6ZSI6MCwiRm9yZWdyb3VuZCI6eyIkaWQiOiI0NjYzIiwiQ29sb3IiOnsiJGlkIjoiNDY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jY1IiwiVG9wIjowLjAsIkxlZnQiOjAuMCwiUmlnaHQiOjAuMCwiQm90dG9tIjowLjB9LCJQYWRkaW5nIjp7IiRpZCI6IjQ2NjYiLCJUb3AiOjAuMCwiTGVmdCI6MC4wLCJSaWdodCI6MC4wLCJCb3R0b20iOjAuMH0sIkJhY2tncm91bmQiOnsiJGlkIjoiNDY2NyIsIkNvbG9yIjp7IiRpZCI6IjQ2NjgiLCJBIjowLCJSIjowLCJHIjowLCJCIjowfX0sIklzVmlzaWJsZSI6dHJ1ZSwiV2lkdGgiOjAuMCwiSGVpZ2h0IjowLjAsIkJvcmRlclN0eWxlIjp7IiRpZCI6IjQ2NjkiLCJMaW5lQ29sb3IiOm51bGwsIkxpbmVXZWlnaHQiOjAuMCwiTGluZVR5cGUiOjAsIlBhcmVudFN0eWxlIjpudWxsfSwiUGFyZW50U3R5bGUiOm51bGx9LCJQYXJlbnRTdHlsZSI6bnVsbH0sIlBhcmVudFN0eWxlIjpudWxsLCJfZXhwbGljaXRseVNldCI6eyIkaWQiOiI0Njc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Y3MSIsIlNoYXBlIjoxLCJDb25uZWN0b3JNYXJnaW4iOnsiJGlkIjoiNDY3MiIsIlRvcCI6MC4wLCJMZWZ0IjoyLjAsIlJpZ2h0IjoyLjAsIkJvdHRvbSI6MC4wfSwiQ29ubmVjdG9yU3R5bGUiOnsiJGlkIjoiNDY3MyIsIkxpbmVDb2xvciI6eyIkaWQiOiI0Njc0IiwiJHR5cGUiOiJOTFJFLkNvbW1vbi5Eb20uU29saWRDb2xvckJydXNoLCBOTFJFLkNvbW1vbiIsIkNvbG9yIjp7IiRpZCI6IjQ2NzUiLCJBIjoxMjcsIlIiOjEzLCJHIjo1MywiQiI6MTh9fSwiTGluZVdlaWdodCI6MS4wLCJMaW5lVHlwZSI6MCwiUGFyZW50U3R5bGUiOm51bGx9LCJJc0JlbG93VGltZWJhbmQiOmZhbHNlLCJQb3NpdGlvbk9uVGFzayI6MSwiSGlkZURhdGUiOmZhbHNlLCJTaGFwZVNpemUiOjAsIlNwYWNpbmciOjAuMCwiUGFkZGluZyI6eyIkaWQiOiI0Njc2IiwiVG9wIjo1LjAsIkxlZnQiOjMuMCwiUmlnaHQiOjAuMCwiQm90dG9tIjoyLjB9LCJTaGFwZVN0eWxlIjp7IiRpZCI6IjQ2NzciLCJNYXJnaW4iOnsiJGlkIjoiNDY3OCIsIlRvcCI6MC4wLCJMZWZ0IjowLjAsIlJpZ2h0IjowLjAsIkJvdHRvbSI6MC4wfSwiUGFkZGluZyI6eyIkaWQiOiI0Njc5IiwiVG9wIjowLjAsIkxlZnQiOjAuMCwiUmlnaHQiOjAuMCwiQm90dG9tIjowLjB9LCJCYWNrZ3JvdW5kIjp7IiRpZCI6IjQ2ODAiLCJDb2xvciI6eyIkaWQiOiI0NjgxIiwiQSI6MjU1LCJSIjoxMywiRyI6NTMsIkIiOjE4fX0sIklzVmlzaWJsZSI6dHJ1ZSwiV2lkdGgiOjEyLjAsIkhlaWdodCI6MTQuMCwiQm9yZGVyU3R5bGUiOnsiJGlkIjoiNDY4MiIsIkxpbmVDb2xvciI6eyIkaWQiOiI0NjgzIiwiJHR5cGUiOiJOTFJFLkNvbW1vbi5Eb20uU29saWRDb2xvckJydXNoLCBOTFJFLkNvbW1vbiIsIkNvbG9yIjp7IiRpZCI6IjQ2ODQiLCJBIjoyNTUsIlIiOjI1NSwiRyI6MjU1LCJCIjoyNTV9fSwiTGluZVdlaWdodCI6MC4wLCJMaW5lVHlwZSI6MCwiUGFyZW50U3R5bGUiOm51bGx9LCJQYXJlbnRTdHlsZSI6bnVsbH0sIlRpdGxlU3R5bGUiOnsiJGlkIjoiNDY4NSIsIkZvbnRTZXR0aW5ncyI6eyIkaWQiOiI0Njg2IiwiRm9udFNpemUiOjExLCJGb250TmFtZSI6IkNhbGlicmkiLCJJc0JvbGQiOmZhbHNlLCJJc0l0YWxpYyI6ZmFsc2UsIklzVW5kZXJsaW5lZCI6ZmFsc2UsIlBhcmVudFN0eWxlIjpudWxsfSwiQXV0b1NpemUiOjAsIkZvcmVncm91bmQiOnsiJGlkIjoiNDY4NyIsIkNvbG9yIjp7IiRpZCI6IjQ2OD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Y4OSIsIlRvcCI6MC4wLCJMZWZ0IjowLjAsIlJpZ2h0IjowLjAsIkJvdHRvbSI6MC4wfSwiUGFkZGluZyI6eyIkaWQiOiI0NjkwIiwiVG9wIjowLjAsIkxlZnQiOjAuMCwiUmlnaHQiOjAuMCwiQm90dG9tIjowLjB9LCJCYWNrZ3JvdW5kIjp7IiRpZCI6IjQ2OTEiLCJDb2xvciI6eyIkaWQiOiI0NjkyIiwiQSI6MjU1LCJSIjowLCJHIjowLCJCIjowfX0sIklzVmlzaWJsZSI6dHJ1ZSwiV2lkdGgiOjAuMCwiSGVpZ2h0IjowLjAsIkJvcmRlclN0eWxlIjp7IiRpZCI6IjQ2OTMiLCJMaW5lQ29sb3IiOm51bGwsIkxpbmVXZWlnaHQiOjAuMCwiTGluZVR5cGUiOjAsIlBhcmVudFN0eWxlIjpudWxsfSwiUGFyZW50U3R5bGUiOm51bGx9LCJEYXRlU3R5bGUiOnsiJGlkIjoiNDY5NCIsIkZvbnRTZXR0aW5ncyI6eyIkaWQiOiI0Njk1IiwiRm9udFNpemUiOjEwLCJGb250TmFtZSI6IkNhbGlicmkiLCJJc0JvbGQiOmZhbHNlLCJJc0l0YWxpYyI6ZmFsc2UsIklzVW5kZXJsaW5lZCI6ZmFsc2UsIlBhcmVudFN0eWxlIjpudWxsfSwiQXV0b1NpemUiOjAsIkZvcmVncm91bmQiOnsiJGlkIjoiNDY5NiIsIkNvbG9yIjp7IiRpZCI6IjQ2OTc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Y5OCIsIlRvcCI6MC4wLCJMZWZ0IjowLjAsIlJpZ2h0IjowLjAsIkJvdHRvbSI6MC4wfSwiUGFkZGluZyI6eyIkaWQiOiI0Njk5IiwiVG9wIjowLjAsIkxlZnQiOjAuMCwiUmlnaHQiOjAuMCwiQm90dG9tIjowLjB9LCJCYWNrZ3JvdW5kIjp7IiRpZCI6IjQ3MDAiLCJDb2xvciI6eyIkaWQiOiI0NzAxIiwiQSI6MjU1LCJSIjoxNCwiRyI6NDAsIkIiOjY1fX0sIklzVmlzaWJsZSI6dHJ1ZSwiV2lkdGgiOjAuMCwiSGVpZ2h0IjowLjAsIkJvcmRlclN0eWxlIjp7IiRpZCI6IjQ3MDIiLCJMaW5lQ29sb3IiOm51bGwsIkxpbmVXZWlnaHQiOjAuMCwiTGluZVR5cGUiOjAsIlBhcmVudFN0eWxlIjpudWxsfSwiUGFyZW50U3R5bGUiOm51bGx9LCJEYXRlRm9ybWF0Ijp7IiRpZCI6IjQ3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wNCIsIkZvcm1hdCI6MCwiSXNWaXNpYmxlIjpmYWxzZSwiTGFzdEtub3duVmlzaWJpbGl0eVN0YXRlIjpmYWxzZX0sIklzVmlzaWJsZSI6ZmFsc2UsIlZhcmlhbmNlU3R5bGUiOnsiJGlkIjoiNDcwNSIsIlRleHRTdHlsZSI6eyIkaWQiOiI0NzA2IiwiRm9udFNldHRpbmdzIjp7IiRpZCI6IjQ3MDciLCJGb250U2l6ZSI6MTEsIkZvbnROYW1lIjoiQ2FsaWJyaSIsIklzQm9sZCI6ZmFsc2UsIklzSXRhbGljIjpmYWxzZSwiSXNVbmRlcmxpbmVkIjpmYWxzZSwiUGFyZW50U3R5bGUiOm51bGx9LCJBdXRvU2l6ZSI6MCwiRm9yZWdyb3VuZCI6eyIkaWQiOiI0NzA4IiwiQ29sb3IiOnsiJGlkIjoiNDc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zEwIiwiVG9wIjowLjAsIkxlZnQiOjAuMCwiUmlnaHQiOjAuMCwiQm90dG9tIjowLjB9LCJQYWRkaW5nIjp7IiRpZCI6IjQ3MTEiLCJUb3AiOjAuMCwiTGVmdCI6MC4wLCJSaWdodCI6MC4wLCJCb3R0b20iOjAuMH0sIkJhY2tncm91bmQiOnsiJGlkIjoiNDcxMiIsIkNvbG9yIjp7IiRpZCI6IjQ3MTMiLCJBIjowLCJSIjowLCJHIjowLCJCIjowfX0sIklzVmlzaWJsZSI6ZmFsc2UsIldpZHRoIjowLjAsIkhlaWdodCI6MC4wLCJCb3JkZXJTdHlsZSI6eyIkaWQiOiI0NzE0IiwiTGluZUNvbG9yIjpudWxsLCJMaW5lV2VpZ2h0IjowLjAsIkxpbmVUeXBlIjowLCJQYXJlbnRTdHlsZSI6bnVsbH0sIlBhcmVudFN0eWxlIjpudWxsfSwiUGFyZW50U3R5bGUiOm51bGx9LCJQYXJlbnRTdHlsZSI6bnVsbH0sIkRlZmF1bHRTd2ltbGFuZU1pbGVzdG9uZVN0eWxlIjp7IiRpZCI6IjQ3MTUiLCJUaXRsZVBvc2l0aW9uIjoiTGVmdCIsIkRhdGVQb3NpdGlvbiI6IlJpZ2h0IiwiVmFyaWFuY2VQb3NpdGlvbiI6IlJpZ2h0IiwiU2hhcGVUeXBlIjoxLCJTaGFwZVNpemUiOjAsIlNwYWNpbmciOjUsIlNoYXBlU3R5bGUiOnsiJGlkIjoiNDcxNiIsIk1hcmdpbiI6eyIkaWQiOiI0NzE3IiwiVG9wIjowLjAsIkxlZnQiOjAuMCwiUmlnaHQiOjAuMCwiQm90dG9tIjowLjB9LCJQYWRkaW5nIjp7IiRpZCI6IjQ3MTgiLCJUb3AiOjAuMCwiTGVmdCI6MC4wLCJSaWdodCI6MC4wLCJCb3R0b20iOjAuMH0sIkJhY2tncm91bmQiOnsiJGlkIjoiNDcxOSIsIkNvbG9yIjp7IiRpZCI6IjQ3MjAiLCJBIjoyNTUsIlIiOjI1LCJHIjoxMDcsIkIiOjM2fX0sIklzVmlzaWJsZSI6dHJ1ZSwiV2lkdGgiOjEyLjAsIkhlaWdodCI6MTQuMCwiQm9yZGVyU3R5bGUiOnsiJGlkIjoiNDcyMSIsIkxpbmVDb2xvciI6eyIkaWQiOiI0NzIyIiwiJHR5cGUiOiJOTFJFLkNvbW1vbi5Eb20uU29saWRDb2xvckJydXNoLCBOTFJFLkNvbW1vbiIsIkNvbG9yIjp7IiRpZCI6IjQ3MjMiLCJBIjoyNTUsIlIiOjIzNCwiRyI6MjIsIkIiOjMwfX0sIkxpbmVXZWlnaHQiOjAuMCwiTGluZVR5cGUiOjAsIlBhcmVudFN0eWxlIjpudWxsfSwiUGFyZW50U3R5bGUiOm51bGx9LCJUaXRsZVN0eWxlIjp7IiRpZCI6IjQ3MjQiLCJGb250U2V0dGluZ3MiOnsiJGlkIjoiNDcyNSIsIkZvbnRTaXplIjoxMSwiRm9udE5hbWUiOiJDYWxpYnJpIiwiSXNCb2xkIjpmYWxzZSwiSXNJdGFsaWMiOmZhbHNlLCJJc1VuZGVybGluZWQiOmZhbHNlLCJQYXJlbnRTdHlsZSI6bnVsbH0sIkF1dG9TaXplIjowLCJGb3JlZ3JvdW5kIjp7IiRpZCI6IjQ3MjYiLCJDb2xvciI6eyIkaWQiOiI0NzI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Q3MjgiLCJUb3AiOjAuMCwiTGVmdCI6MC4wLCJSaWdodCI6MC4wLCJCb3R0b20iOjAuMH0sIlBhZGRpbmciOnsiJGlkIjoiNDcyOSIsIlRvcCI6MC4wLCJMZWZ0IjowLjAsIlJpZ2h0IjowLjAsIkJvdHRvbSI6MC4wfSwiQmFja2dyb3VuZCI6eyIkaWQiOiI0NzMwIiwiQ29sb3IiOnsiJGlkIjoiNDczMSIsIkEiOjI1NSwiUiI6MCwiRyI6MCwiQiI6MH19LCJJc1Zpc2libGUiOnRydWUsIldpZHRoIjowLjAsIkhlaWdodCI6MC4wLCJCb3JkZXJTdHlsZSI6eyIkaWQiOiI0NzMyIiwiTGluZUNvbG9yIjpudWxsLCJMaW5lV2VpZ2h0IjowLjAsIkxpbmVUeXBlIjowLCJQYXJlbnRTdHlsZSI6bnVsbH0sIlBhcmVudFN0eWxlIjpudWxsfSwiRGF0ZVN0eWxlIjp7IiRpZCI6IjQ3MzMiLCJGb250U2V0dGluZ3MiOnsiJGlkIjoiNDczNCIsIkZvbnRTaXplIjoxMCwiRm9udE5hbWUiOiJDYWxpYnJpIiwiSXNCb2xkIjpmYWxzZSwiSXNJdGFsaWMiOmZhbHNlLCJJc1VuZGVybGluZWQiOmZhbHNlLCJQYXJlbnRTdHlsZSI6bnVsbH0sIkF1dG9TaXplIjowLCJGb3JlZ3JvdW5kIjp7IiRpZCI6IjQ3MzUiLCJDb2xvciI6eyIkaWQiOiI0NzM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3MzciLCJUb3AiOjAuMCwiTGVmdCI6MC4wLCJSaWdodCI6MC4wLCJCb3R0b20iOjAuMH0sIlBhZGRpbmciOnsiJGlkIjoiNDczOCIsIlRvcCI6MC4wLCJMZWZ0IjowLjAsIlJpZ2h0IjowLjAsIkJvdHRvbSI6MC4wfSwiQmFja2dyb3VuZCI6eyIkaWQiOiI0NzM5IiwiQ29sb3IiOnsiJGlkIjoiNDc0MCIsIkEiOjI1NSwiUiI6MTQsIkciOjQwLCJCIjo2NX19LCJJc1Zpc2libGUiOnRydWUsIldpZHRoIjowLjAsIkhlaWdodCI6MC4wLCJCb3JkZXJTdHlsZSI6eyIkaWQiOiI0NzQxIiwiTGluZUNvbG9yIjpudWxsLCJMaW5lV2VpZ2h0IjowLjAsIkxpbmVUeXBlIjowLCJQYXJlbnRTdHlsZSI6bnVsbH0sIlBhcmVudFN0eWxlIjpudWxsfSwiRGF0ZUZvcm1hdCI6eyIkaWQiOiI0Nz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DMiLCJGb3JtYXQiOjAsIklzVmlzaWJsZSI6ZmFsc2UsIkxhc3RLbm93blZpc2liaWxpdHlTdGF0ZSI6ZmFsc2V9LCJJc1Zpc2libGUiOnRydWUsIlZhcmlhbmNlU3R5bGUiOnsiJGlkIjoiNDc0NCIsIlRleHRTdHlsZSI6eyIkaWQiOiI0NzQ1IiwiRm9udFNldHRpbmdzIjp7IiRpZCI6IjQ3NDYiLCJGb250U2l6ZSI6MTEsIkZvbnROYW1lIjoiQ2FsaWJyaSIsIklzQm9sZCI6ZmFsc2UsIklzSXRhbGljIjpmYWxzZSwiSXNVbmRlcmxpbmVkIjpmYWxzZSwiUGFyZW50U3R5bGUiOm51bGx9LCJBdXRvU2l6ZSI6MCwiRm9yZWdyb3VuZCI6eyIkaWQiOiI0NzQ3IiwiQ29sb3IiOnsiJGlkIjoiNDc0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zQ5IiwiVG9wIjowLjAsIkxlZnQiOjAuMCwiUmlnaHQiOjAuMCwiQm90dG9tIjowLjB9LCJQYWRkaW5nIjp7IiRpZCI6IjQ3NTAiLCJUb3AiOjAuMCwiTGVmdCI6MC4wLCJSaWdodCI6MC4wLCJCb3R0b20iOjAuMH0sIkJhY2tncm91bmQiOnsiJGlkIjoiNDc1MSIsIkNvbG9yIjp7IiRpZCI6IjQ3NTIiLCJBIjowLCJSIjowLCJHIjowLCJCIjowfX0sIklzVmlzaWJsZSI6dHJ1ZSwiV2lkdGgiOjAuMCwiSGVpZ2h0IjowLjAsIkJvcmRlclN0eWxlIjp7IiRpZCI6IjQ3NTMiLCJMaW5lQ29sb3IiOm51bGwsIkxpbmVXZWlnaHQiOjAuMCwiTGluZVR5cGUiOjAsIlBhcmVudFN0eWxlIjpudWxsfSwiUGFyZW50U3R5bGUiOm51bGx9LCJQYXJlbnRTdHlsZSI6bnVsbH0sIlBhcmVudFN0eWxlIjpudWxsfSwiRGVmYXVsdFN3aW1sYW5lQWN0aXZpdHlTdHlsZSI6eyIkaWQiOiI0NzU0IiwiSGVhZGVyU3R5bGUiOnsiJGlkIjoiNDc1NSIsIlRleHRTdHlsZSI6eyIkaWQiOiI0NzU2IiwiRm9udFNldHRpbmdzIjp7IiRpZCI6IjQ3NTciLCJGb250U2l6ZSI6MTEsIkZvbnROYW1lIjoiQ2FsaWJyaSIsIklzQm9sZCI6ZmFsc2UsIklzSXRhbGljIjpmYWxzZSwiSXNVbmRlcmxpbmVkIjpmYWxzZSwiUGFyZW50U3R5bGUiOm51bGx9LCJBdXRvU2l6ZSI6MiwiRm9yZWdyb3VuZCI6eyIkaWQiOiI0NzU4IiwiQ29sb3IiOnsiJGlkIjoiNDc1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3NjAiLCJUb3AiOjAuMCwiTGVmdCI6MC4wLCJSaWdodCI6MC4wLCJCb3R0b20iOjAuMH0sIlBhZGRpbmciOnsiJGlkIjoiNDc2MSIsIlRvcCI6MC4wLCJMZWZ0IjowLjAsIlJpZ2h0IjowLjAsIkJvdHRvbSI6MC4wfSwiQmFja2dyb3VuZCI6eyIkaWQiOiI0NzYyIiwiQ29sb3IiOnsiJGlkIjoiNDc2MyIsIkEiOjI1NSwiUiI6MCwiRyI6MCwiQiI6MH19LCJJc1Zpc2libGUiOnRydWUsIldpZHRoIjowLjAsIkhlaWdodCI6MC4wLCJCb3JkZXJTdHlsZSI6bnVsbCwiUGFyZW50U3R5bGUiOm51bGx9LCJSZWN0YW5nbGVTdHlsZSI6eyIkaWQiOiI0NzY0IiwiTWFyZ2luIjp7IiRpZCI6IjQ3NjUiLCJUb3AiOjAuMCwiTGVmdCI6MC4wLCJSaWdodCI6MC4wLCJCb3R0b20iOjAuMH0sIlBhZGRpbmciOnsiJGlkIjoiNDc2NiIsIlRvcCI6MC4wLCJMZWZ0IjowLjAsIlJpZ2h0IjowLjAsIkJvdHRvbSI6MC4wfSwiQmFja2dyb3VuZCI6eyIkaWQiOiI0NzY3IiwiQ29sb3IiOnsiJGlkIjoiNDc2OCIsIkEiOjYzLCJSIjoyNSwiRyI6MTA3LCJCIjozNn19LCJJc1Zpc2libGUiOnRydWUsIldpZHRoIjowLjAsIkhlaWdodCI6MC4wLCJCb3JkZXJTdHlsZSI6eyIkaWQiOiI0NzY5IiwiTGluZUNvbG9yIjp7IiRpZCI6IjQ3NzAiLCIkdHlwZSI6Ik5MUkUuQ29tbW9uLkRvbS5Tb2xpZENvbG9yQnJ1c2gsIE5MUkUuQ29tbW9uIiwiQ29sb3IiOnsiJGlkIjoiNDc3MSIsIkEiOjI1NSwiUiI6MjU1LCJHIjoyNTUsIkIiOjI1NX19LCJMaW5lV2VpZ2h0IjowLjAsIkxpbmVUeXBlIjowLCJQYXJlbnRTdHlsZSI6bnVsbH0sIlBhcmVudFN0eWxlIjpudWxsfSwiTWFyZ2luIjp7IiRpZCI6IjQ3NzIiLCJUb3AiOjAuMCwiTGVmdCI6MC4wLCJSaWdodCI6MC4wLCJCb3R0b20iOjAuMH0sIlBhZGRpbmciOnsiJGlkIjoiNDc3MyIsIlRvcCI6MC4wLCJMZWZ0IjowLjAsIlJpZ2h0IjowLjAsIkJvdHRvbSI6MC4wfSwiQmFja2dyb3VuZCI6bnVsbCwiSXNWaXNpYmxlIjp0cnVlLCJXaWR0aCI6MC4wLCJIZWlnaHQiOjAuMCwiQm9yZGVyU3R5bGUiOm51bGwsIlBhcmVudFN0eWxlIjpudWxsfSwiQmFja2dyb3VuZFN0eWxlIjp7IiRpZCI6IjQ3NzQiLCJNYXJnaW4iOnsiJGlkIjoiNDc3NSIsIlRvcCI6MC4wLCJMZWZ0IjowLjAsIlJpZ2h0IjowLjAsIkJvdHRvbSI6MC4wfSwiUGFkZGluZyI6eyIkaWQiOiI0Nzc2IiwiVG9wIjowLjAsIkxlZnQiOjAuMCwiUmlnaHQiOjAuMCwiQm90dG9tIjowLjB9LCJCYWNrZ3JvdW5kIjp7IiRpZCI6IjQ3NzciLCJDb2xvciI6eyIkaWQiOiI0Nzc4IiwiQSI6NTEsIlIiOjIwMCwiRyI6MjAwLCJCIjoyMDB9fSwiSXNWaXNpYmxlIjp0cnVlLCJXaWR0aCI6MC4wLCJIZWlnaHQiOjAuMCwiQm9yZGVyU3R5bGUiOnsiJGlkIjoiNDc3OSIsIkxpbmVDb2xvciI6eyIkaWQiOiI0NzgwIiwiJHR5cGUiOiJOTFJFLkNvbW1vbi5Eb20uU29saWRDb2xvckJydXNoLCBOTFJFLkNvbW1vbiIsIkNvbG9yIjp7IiRpZCI6IjQ3ODEiLCJBIjoyNTUsIlIiOjIzNCwiRyI6MjIsIkIiOjMwfX0sIkxpbmVXZWlnaHQiOjAuMCwiTGluZVR5cGUiOjAsIlBhcmVudFN0eWxlIjpudWxsfSwiUGFyZW50U3R5bGUiOm51bGx9LCJNYXJnaW4iOnsiJGlkIjoiNDc4MiIsIlRvcCI6MC4wLCJMZWZ0IjowLjAsIlJpZ2h0IjowLjAsIkJvdHRvbSI6MC4wfSwiUGFkZGluZyI6eyIkaWQiOiI0NzgzIiwiVG9wIjowLjAsIkxlZnQiOjAuMCwiUmlnaHQiOjAuMCwiQm90dG9tIjowLjB9LCJJc1Zpc2libGUiOnRydWUsIldpZHRoIjowLjAsIkhlaWdodCI6MC4wLCJCb3JkZXJTdHlsZSI6eyIkaWQiOiI0Nzg0IiwiTGluZUNvbG9yIjpudWxsLCJMaW5lV2VpZ2h0IjowLjAsIkxpbmVUeXBlIjowLCJQYXJlbnRTdHlsZSI6bnVsbH0sIlBhcmVudFN0eWxlIjpudWxsfSwiTWFyZ2luIjp7IiRpZCI6IjQ3ODUiLCJUb3AiOjAuMCwiTGVmdCI6MC4wLCJSaWdodCI6MC4wLCJCb3R0b20iOjAuMH0sIlBhZGRpbmciOnsiJGlkIjoiNDc4NiIsIlRvcCI6MC4wLCJMZWZ0IjowLjAsIlJpZ2h0IjowLjAsIkJvdHRvbSI6MC4wfSwiSXNWaXNpYmxlIjpmYWxzZSwiV2lkdGgiOjAuMCwiSGVpZ2h0IjowLjAsIkJvcmRlclN0eWxlIjp7IiRpZCI6IjQ3ODciLCJMaW5lQ29sb3IiOm51bGwsIkxpbmVXZWlnaHQiOjAuMCwiTGluZVR5cGUiOjAsIlBhcmVudFN0eWxlIjpudWxsfSwiUGFyZW50U3R5bGUiOm51bGx9fSx7IiRpZCI6IjQ3ODgiLCJfYWN0aXZpdGllcyI6W3siJGlkIjoiNDc4OSIsIl9yb3dzIjpbeyIkaWQiOiI0NzkwIiwiX3Rhc2tzIjpbeyIkaWQiOiI0NzkxIiwiX2F0dGFjaGVkTWlsZXN0b25lcyI6W10sIlRhc2tEZWZpbml0aW9uIjp7IiRpZCI6IjQ3OTIiLCJHcm91cE5hbWUiOm51bGwsIlN0YXJ0RGF0ZSI6IjIwMjUtMDktMDFUMDA6MDA6MDBaIiwiRW5kRGF0ZSI6IjIwMjYtMDEtMTlUMjM6NTk6MDBaIiwiUGVyY2VudGFnZUNvbXBsZXRlIjpudWxsLCJTdHlsZSI6eyIkaWQiOiI0NzkzIiwiU2hhcGUiOjQsIlNoYXBlVGhpY2tuZXNzIjowLCJEdXJhdGlvbkZvcm1hdCI6MCwiSW5jbHVkZU5vbldvcmtpbmdEYXlzSW5EdXJhdGlvbiI6ZmFsc2UsIlBlcmNlbnRhZ2VDb21wbGV0ZVN0eWxlIjp7IiRpZCI6IjQ3OTQiLCJGb250U2V0dGluZ3MiOnsiJGlkIjoiNDc5NSIsIkZvbnRTaXplIjoxMCwiRm9udE5hbWUiOiJDYWxpYnJpIiwiSXNCb2xkIjpmYWxzZSwiSXNJdGFsaWMiOmZhbHNlLCJJc1VuZGVybGluZWQiOmZhbHNlLCJQYXJlbnRTdHlsZSI6bnVsbH0sIkF1dG9TaXplIjowLCJGb3JlZ3JvdW5kIjp7IiRpZCI6IjQ3OTYiLCJDb2xvciI6eyIkaWQiOiI0Nzk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Q3OTgiLCJUb3AiOjAuMCwiTGVmdCI6MC4wLCJSaWdodCI6MC4wLCJCb3R0b20iOjAuMH0sIlBhZGRpbmciOnsiJGlkIjoiNDc5OSIsIlRvcCI6MC4wLCJMZWZ0IjowLjAsIlJpZ2h0IjowLjAsIkJvdHRvbSI6MC4wfSwiQmFja2dyb3VuZCI6eyIkaWQiOiI0ODAwIiwiQ29sb3IiOnsiJGlkIjoiNDgwMSIsIkEiOjg5LCJSIjowLCJHIjowLCJCIjowfX0sIklzVmlzaWJsZSI6dHJ1ZSwiV2lkdGgiOjAuMCwiSGVpZ2h0IjowLjAsIkJvcmRlclN0eWxlIjp7IiRpZCI6IjQ4MDIiLCJMaW5lQ29sb3IiOm51bGwsIkxpbmVXZWlnaHQiOjAuMCwiTGluZVR5cGUiOjAsIlBhcmVudFN0eWxlIjpudWxsfSwiUGFyZW50U3R5bGUiOm51bGx9LCJEdXJhdGlvblN0eWxlIjp7IiRpZCI6IjQ4MDMiLCJGb250U2V0dGluZ3MiOnsiJGlkIjoiNDgwNCIsIkZvbnRTaXplIjoxMCwiRm9udE5hbWUiOiJDYWxpYnJpIiwiSXNCb2xkIjpmYWxzZSwiSXNJdGFsaWMiOmZhbHNlLCJJc1VuZGVybGluZWQiOmZhbHNlLCJQYXJlbnRTdHlsZSI6bnVsbH0sIkF1dG9TaXplIjowLCJGb3JlZ3JvdW5kIjp7IiRpZCI6IjQ4MDUiLCJDb2xvciI6eyIkaWQiOiI0ODA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gwNyIsIlRvcCI6MC4wLCJMZWZ0IjowLjAsIlJpZ2h0IjowLjAsIkJvdHRvbSI6MC4wfSwiUGFkZGluZyI6eyIkaWQiOiI0ODA4IiwiVG9wIjowLjAsIkxlZnQiOjAuMCwiUmlnaHQiOjAuMCwiQm90dG9tIjowLjB9LCJCYWNrZ3JvdW5kIjp7IiRpZCI6IjQ4MDkiLCJDb2xvciI6eyIkaWQiOiI0ODEwIiwiQSI6MjU1LCJSIjoyMzcsIkciOjEyNSwiQiI6NDl9fSwiSXNWaXNpYmxlIjp0cnVlLCJXaWR0aCI6MC4wLCJIZWlnaHQiOjAuMCwiQm9yZGVyU3R5bGUiOnsiJGlkIjoiNDgxMSIsIkxpbmVDb2xvciI6bnVsbCwiTGluZVdlaWdodCI6MC4wLCJMaW5lVHlwZSI6MCwiUGFyZW50U3R5bGUiOm51bGx9LCJQYXJlbnRTdHlsZSI6bnVsbH0sIkhvcml6b250YWxDb25uZWN0b3JTdHlsZSI6eyIkaWQiOiI0ODEyIiwiTGluZUNvbG9yIjp7IiRpZCI6IjQ4MTMiLCIkdHlwZSI6Ik5MUkUuQ29tbW9uLkRvbS5Tb2xpZENvbG9yQnJ1c2gsIE5MUkUuQ29tbW9uIiwiQ29sb3IiOnsiJGlkIjoiNDgxNCIsIkEiOjI1NSwiUiI6MCwiRyI6MCwiQiI6MH19LCJMaW5lV2VpZ2h0IjowLjAsIkxpbmVUeXBlIjowLCJQYXJlbnRTdHlsZSI6bnVsbH0sIlZlcnRpY2FsQ29ubmVjdG9yU3R5bGUiOnsiJGlkIjoiNDgxNSIsIkxpbmVDb2xvciI6eyIkaWQiOiI0ODE2IiwiJHR5cGUiOiJOTFJFLkNvbW1vbi5Eb20uU29saWRDb2xvckJydXNoLCBOTFJFLkNvbW1vbiIsIkNvbG9yIjp7IiRpZCI6IjQ4MTciLCJBIjoyNTUsIlIiOjAsIkciOjAsIkIiOjB9fSwiTGluZVdlaWdodCI6MC4wLCJMaW5lVHlwZSI6MCwiUGFyZW50U3R5bGUiOm51bGx9LCJNYXJnaW4iOm51bGwsIlN0YXJ0RGF0ZVBvc2l0aW9uIjo2LCJFbmREYXRlUG9zaXRpb24iOjYsIkRhdGVJc1Zpc2libGUiOmZhbHNlLCJUaXRsZVBvc2l0aW9uIjo0LCJEdXJhdGlvblBvc2l0aW9uIjo2LCJQZXJjZW50YWdlQ29tcGxldGVkUG9zaXRpb24iOjIsIlZhcmlhbmNlUG9zaXRpb24iOjYsIlNwYWNpbmciOjMsIklzQmVsb3dUaW1lYmFuZCI6dHJ1ZSwiUGVyY2VudGFnZUNvbXBsZXRlU2hhcGVPcGFjaXR5IjozNSwiQmFzZWxpbmVTdHlsZSI6eyIkaWQiOiI0ODE4IiwiU2hhcGVTdHlsZSI6eyIkaWQiOiI0ODE5IiwiTWFyZ2luIjp7IiRpZCI6IjQ4MjAiLCJUb3AiOjAuMCwiTGVmdCI6MC4wLCJSaWdodCI6MC4wLCJCb3R0b20iOjAuMH0sIlBhZGRpbmciOnsiJGlkIjoiNDgyMSIsIlRvcCI6MC4wLCJMZWZ0IjowLjAsIlJpZ2h0IjowLjAsIkJvdHRvbSI6MC4wfSwiQmFja2dyb3VuZCI6eyIkaWQiOiI0ODIyIiwiQ29sb3IiOnsiJGlkIjoiNDgyMyIsIkEiOjE1MywiUiI6MCwiRyI6MCwiQiI6MH19LCJJc1Zpc2libGUiOnRydWUsIldpZHRoIjowLjAsIkhlaWdodCI6MC4wLCJCb3JkZXJTdHlsZSI6bnVsbCwiUGFyZW50U3R5bGUiOm51bGx9LCJNYXJnaW4iOnsiJGlkIjoiNDgyNCIsIlRvcCI6MC4wLCJMZWZ0IjowLjAsIlJpZ2h0IjowLjAsIkJvdHRvbSI6MC4wfSwiUGFkZGluZyI6eyIkaWQiOiI0ODI1IiwiVG9wIjowLjAsIkxlZnQiOjAuMCwiUmlnaHQiOjAuMCwiQm90dG9tIjowLjB9LCJCYWNrZ3JvdW5kIjpudWxsLCJJc1Zpc2libGUiOnRydWUsIldpZHRoIjowLjAsIkhlaWdodCI6MC4wLCJCb3JkZXJTdHlsZSI6bnVsbCwiUGFyZW50U3R5bGUiOm51bGx9LCJTaGFwZVN0eWxlIjp7IiRpZCI6IjQ4MjYiLCJNYXJnaW4iOnsiJGlkIjoiNDgyNyIsIlRvcCI6MC4wLCJMZWZ0Ijo0LjAsIlJpZ2h0Ijo0LjAsIkJvdHRvbSI6MC4wfSwiUGFkZGluZyI6eyIkaWQiOiI0ODI4IiwiVG9wIjowLjAsIkxlZnQiOjAuMCwiUmlnaHQiOjAuMCwiQm90dG9tIjowLjB9LCJCYWNrZ3JvdW5kIjp7IiRpZCI6IjQ4MjkiLCJDb2xvciI6eyIkaWQiOiI0ODMwIiwiQSI6MjU1LCJSIjoyMSwiRyI6OTYsIkIiOjEzMH19LCJJc1Zpc2libGUiOnRydWUsIldpZHRoIjowLjAsIkhlaWdodCI6MTAuMCwiQm9yZGVyU3R5bGUiOnsiJGlkIjoiNDgzMSIsIkxpbmVDb2xvciI6eyIkaWQiOiI0ODMyIiwiJHR5cGUiOiJOTFJFLkNvbW1vbi5Eb20uU29saWRDb2xvckJydXNoLCBOTFJFLkNvbW1vbiIsIkNvbG9yIjp7IiRpZCI6IjQ4MzMiLCJBIjoyNTUsIlIiOjIzNCwiRyI6MjIsIkIiOjMwfX0sIkxpbmVXZWlnaHQiOjAuMCwiTGluZVR5cGUiOjAsIlBhcmVudFN0eWxlIjpudWxsfSwiUGFyZW50U3R5bGUiOm51bGx9LCJUaXRsZVN0eWxlIjp7IiRpZCI6IjQ4MzQiLCJGb250U2V0dGluZ3MiOnsiJGlkIjoiNDgzNSIsIkZvbnRTaXplIjoxMSwiRm9udE5hbWUiOiJDYWxpYnJpIiwiSXNCb2xkIjpmYWxzZSwiSXNJdGFsaWMiOmZhbHNlLCJJc1VuZGVybGluZWQiOmZhbHNlLCJQYXJlbnRTdHlsZSI6bnVsbH0sIkF1dG9TaXplIjowLCJGb3JlZ3JvdW5kIjp7IiRpZCI6IjQ4MzYiLCJDb2xvciI6eyIkaWQiOiI0ODM3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Q4MzgiLCJUb3AiOjAuMCwiTGVmdCI6MC4wLCJSaWdodCI6MC4wLCJCb3R0b20iOjAuMH0sIlBhZGRpbmciOnsiJGlkIjoiNDgzOSIsIlRvcCI6MC4wLCJMZWZ0IjowLjAsIlJpZ2h0IjowLjAsIkJvdHRvbSI6MC4wfSwiQmFja2dyb3VuZCI6eyIkaWQiOiI0ODQwIiwiQ29sb3IiOnsiJGlkIjoiNDg0MSIsIkEiOjAsIlIiOjI1NSwiRyI6MjU1LCJCIjoyNTV9fSwiSXNWaXNpYmxlIjp0cnVlLCJXaWR0aCI6MC4wLCJIZWlnaHQiOjAuMCwiQm9yZGVyU3R5bGUiOnsiJGlkIjoiNDg0MiIsIkxpbmVDb2xvciI6bnVsbCwiTGluZVdlaWdodCI6MC4wLCJMaW5lVHlwZSI6MCwiUGFyZW50U3R5bGUiOm51bGx9LCJQYXJlbnRTdHlsZSI6bnVsbH0sIkRhdGVTdHlsZSI6eyIkaWQiOiI0ODQzIiwiRm9udFNldHRpbmdzIjp7IiRpZCI6IjQ4NDQiLCJGb250U2l6ZSI6MTAsIkZvbnROYW1lIjoiQ2FsaWJyaSIsIklzQm9sZCI6ZmFsc2UsIklzSXRhbGljIjpmYWxzZSwiSXNVbmRlcmxpbmVkIjpmYWxzZSwiUGFyZW50U3R5bGUiOm51bGx9LCJBdXRvU2l6ZSI6MCwiRm9yZWdyb3VuZCI6eyIkaWQiOiI0ODQ1IiwiQ29sb3IiOnsiJGlkIjoiNDg0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ODQ3IiwiVG9wIjowLjAsIkxlZnQiOjAuMCwiUmlnaHQiOjAuMCwiQm90dG9tIjowLjB9LCJQYWRkaW5nIjp7IiRpZCI6IjQ4NDgiLCJUb3AiOjAuMCwiTGVmdCI6MC4wLCJSaWdodCI6MC4wLCJCb3R0b20iOjAuMH0sIkJhY2tncm91bmQiOnsiJGlkIjoiNDg0OSIsIkNvbG9yIjp7IiRpZCI6IjQ4NTAiLCJBIjowLCJSIjoyNTUsIkciOjI1NSwiQiI6MjU1fX0sIklzVmlzaWJsZSI6dHJ1ZSwiV2lkdGgiOjAuMCwiSGVpZ2h0IjowLjAsIkJvcmRlclN0eWxlIjp7IiRpZCI6IjQ4NTEiLCJMaW5lQ29sb3IiOm51bGwsIkxpbmVXZWlnaHQiOjAuMCwiTGluZVR5cGUiOjAsIlBhcmVudFN0eWxlIjpudWxsfSwiUGFyZW50U3R5bGUiOm51bGx9LCJEYXRlRm9ybWF0Ijp7IiRpZCI6IjQ4NT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g1MyIsIkZvcm1hdCI6MCwiSXNWaXNpYmxlIjpmYWxzZSwiTGFzdEtub3duVmlzaWJpbGl0eVN0YXRlIjpmYWxzZX0sIklzVmlzaWJsZSI6dHJ1ZSwiVmFyaWFuY2VTdHlsZSI6eyIkaWQiOiI0ODU0IiwiVGV4dFN0eWxlIjp7IiRpZCI6IjQ4NTUiLCJGb250U2V0dGluZ3MiOnsiJGlkIjoiNDg1NiIsIkZvbnRTaXplIjoxMSwiRm9udE5hbWUiOiJDYWxpYnJpIiwiSXNCb2xkIjpmYWxzZSwiSXNJdGFsaWMiOmZhbHNlLCJJc1VuZGVybGluZWQiOmZhbHNlLCJQYXJlbnRTdHlsZSI6bnVsbH0sIkF1dG9TaXplIjowLCJGb3JlZ3JvdW5kIjp7IiRpZCI6IjQ4NTciLCJDb2xvciI6eyIkaWQiOiI0ODU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4NTkiLCJUb3AiOjAuMCwiTGVmdCI6MC4wLCJSaWdodCI6MC4wLCJCb3R0b20iOjAuMH0sIlBhZGRpbmciOnsiJGlkIjoiNDg2MCIsIlRvcCI6MC4wLCJMZWZ0IjowLjAsIlJpZ2h0IjowLjAsIkJvdHRvbSI6MC4wfSwiQmFja2dyb3VuZCI6eyIkaWQiOiI0ODYxIiwiQ29sb3IiOnsiJGlkIjoiNDg2MiIsIkEiOjAsIlIiOjAsIkciOjAsIkIiOjB9fSwiSXNWaXNpYmxlIjp0cnVlLCJXaWR0aCI6MC4wLCJIZWlnaHQiOjAuMCwiQm9yZGVyU3R5bGUiOnsiJGlkIjoiNDg2MyIsIkxpbmVDb2xvciI6bnVsbCwiTGluZVdlaWdodCI6MC4wLCJMaW5lVHlwZSI6MCwiUGFyZW50U3R5bGUiOm51bGx9LCJQYXJlbnRTdHlsZSI6bnVsbH0sIlBhcmVudFN0eWxlIjpudWxsfSwiUGFyZW50U3R5bGUiOm51bGx9LCJJbmRleCI6NDksIlNtYXJ0RHVyYXRpb25BY3RpdmF0ZWQiOmZhbHNlLCJEYXRlRm9ybWF0Ijp7IiRyZWYiOiI0ODUyIn0sIldlZWtOdW1iZXJpbmciOnsiJGlkIjoiNDg2NCIsIkZvcm1hdCI6MCwiSXNWaXNpYmxlIjpmYWxzZSwiTGFzdEtub3duVmlzaWJpbGl0eVN0YXRlIjpmYWxzZX0sIkJhc2VsaW5lRGF0YSI6eyIkaWQiOiI0ODY1IiwiU3RhcnREYXRlIjoiMjAyNS0wOS0wMVQwMDowMDowMFoiLCJFbmREYXRlIjoiMjAyNi0wMS0xOVQyMzo1OTowMFoifSwiSWQiOiI5OTczOGY2Mi1iZTA2LTQ0OTUtYWNhYi05ODNlMjU4NmUxMjQiLCJJbXBvcnRJZCI6bnVsbCwiVGl0bGUiOiJGYW4gQ2hvcHBlcjogRGVzaWduIHBoYXNlIChGWkopIiwiTm90ZSI6bnVsbCwiSHlwZXJsaW5rIjp7IiRpZCI6IjQ4NjYiLCJBZGRyZXNzIjoiIiwiU3ViQWRkcmVzcyI6IiJ9LCJJc0NoYW5nZWQiOmZhbHNlLCJJc05ldyI6ZmFsc2V9fV0sIl9taWxlc3RvbmVzIjpbXSwiSWQiOiIwMDAwMDAwMC0wMDAwLTAwMDAtMDAwMC0wMDAwMDAwMDAwMDAiLCJJc1NpbmdsZUl0ZW1Sb3ciOnRydWV9LHsiJGlkIjoiNDg2NyIsIl90YXNrcyI6W3siJGlkIjoiNDg2OCIsIl9hdHRhY2hlZE1pbGVzdG9uZXMiOltdLCJUYXNrRGVmaW5pdGlvbiI6eyIkaWQiOiI0ODY5IiwiR3JvdXBOYW1lIjpudWxsLCJTdGFydERhdGUiOiIyMDI2LTAxLTIwVDAwOjAwOjAwWiIsIkVuZERhdGUiOiIyMDI2LTEwLTE5VDIzOjU5OjAwWiIsIlBlcmNlbnRhZ2VDb21wbGV0ZSI6bnVsbCwiU3R5bGUiOnsiJGlkIjoiNDg3MCIsIlNoYXBlIjoxLCJTaGFwZVRoaWNrbmVzcyI6MCwiRHVyYXRpb25Gb3JtYXQiOjAsIkluY2x1ZGVOb25Xb3JraW5nRGF5c0luRHVyYXRpb24iOmZhbHNlLCJQZXJjZW50YWdlQ29tcGxldGVTdHlsZSI6eyIkaWQiOiI0ODcxIiwiRm9udFNldHRpbmdzIjp7IiRpZCI6IjQ4NzIiLCJGb250U2l6ZSI6MTAsIkZvbnROYW1lIjoiQ2FsaWJyaSIsIklzQm9sZCI6ZmFsc2UsIklzSXRhbGljIjpmYWxzZSwiSXNVbmRlcmxpbmVkIjpmYWxzZSwiUGFyZW50U3R5bGUiOm51bGx9LCJBdXRvU2l6ZSI6MCwiRm9yZWdyb3VuZCI6eyIkaWQiOiI0ODczIiwiQ29sb3IiOnsiJGlkIjoiNDg3NC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0ODc1IiwiVG9wIjowLjAsIkxlZnQiOjAuMCwiUmlnaHQiOjAuMCwiQm90dG9tIjowLjB9LCJQYWRkaW5nIjp7IiRpZCI6IjQ4NzYiLCJUb3AiOjAuMCwiTGVmdCI6MC4wLCJSaWdodCI6MC4wLCJCb3R0b20iOjAuMH0sIkJhY2tncm91bmQiOnsiJGlkIjoiNDg3NyIsIkNvbG9yIjp7IiRpZCI6IjQ4NzgiLCJBIjo4OSwiUiI6MCwiRyI6MCwiQiI6MH19LCJJc1Zpc2libGUiOnRydWUsIldpZHRoIjowLjAsIkhlaWdodCI6MC4wLCJCb3JkZXJTdHlsZSI6eyIkaWQiOiI0ODc5IiwiTGluZUNvbG9yIjpudWxsLCJMaW5lV2VpZ2h0IjowLjAsIkxpbmVUeXBlIjowLCJQYXJlbnRTdHlsZSI6bnVsbH0sIlBhcmVudFN0eWxlIjpudWxsfSwiRHVyYXRpb25TdHlsZSI6eyIkaWQiOiI0ODgwIiwiRm9udFNldHRpbmdzIjp7IiRpZCI6IjQ4ODEiLCJGb250U2l6ZSI6MTAsIkZvbnROYW1lIjoiQ2FsaWJyaSIsIklzQm9sZCI6ZmFsc2UsIklzSXRhbGljIjpmYWxzZSwiSXNVbmRlcmxpbmVkIjpmYWxzZSwiUGFyZW50U3R5bGUiOm51bGx9LCJBdXRvU2l6ZSI6MCwiRm9yZWdyb3VuZCI6eyIkaWQiOiI0ODgyIiwiQ29sb3IiOnsiJGlkIjoiNDg4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4ODQiLCJUb3AiOjAuMCwiTGVmdCI6MC4wLCJSaWdodCI6MC4wLCJCb3R0b20iOjAuMH0sIlBhZGRpbmciOnsiJGlkIjoiNDg4NSIsIlRvcCI6MC4wLCJMZWZ0IjowLjAsIlJpZ2h0IjowLjAsIkJvdHRvbSI6MC4wfSwiQmFja2dyb3VuZCI6eyIkaWQiOiI0ODg2IiwiQ29sb3IiOnsiJGlkIjoiNDg4NyIsIkEiOjI1NSwiUiI6MjM3LCJHIjoxMjUsIkIiOjQ5fX0sIklzVmlzaWJsZSI6dHJ1ZSwiV2lkdGgiOjAuMCwiSGVpZ2h0IjowLjAsIkJvcmRlclN0eWxlIjp7IiRpZCI6IjQ4ODgiLCJMaW5lQ29sb3IiOm51bGwsIkxpbmVXZWlnaHQiOjAuMCwiTGluZVR5cGUiOjAsIlBhcmVudFN0eWxlIjpudWxsfSwiUGFyZW50U3R5bGUiOm51bGx9LCJIb3Jpem9udGFsQ29ubmVjdG9yU3R5bGUiOnsiJGlkIjoiNDg4OSIsIkxpbmVDb2xvciI6eyIkaWQiOiI0ODkwIiwiJHR5cGUiOiJOTFJFLkNvbW1vbi5Eb20uU29saWRDb2xvckJydXNoLCBOTFJFLkNvbW1vbiIsIkNvbG9yIjp7IiRpZCI6IjQ4OTEiLCJBIjoyNTUsIlIiOjAsIkciOjAsIkIiOjB9fSwiTGluZVdlaWdodCI6MC4wLCJMaW5lVHlwZSI6MCwiUGFyZW50U3R5bGUiOm51bGx9LCJWZXJ0aWNhbENvbm5lY3RvclN0eWxlIjp7IiRpZCI6IjQ4OTIiLCJMaW5lQ29sb3IiOnsiJGlkIjoiNDg5MyIsIiR0eXBlIjoiTkxSRS5Db21tb24uRG9tLlNvbGlkQ29sb3JCcnVzaCwgTkxSRS5Db21tb24iLCJDb2xvciI6eyIkaWQiOiI0ODk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0ODk1IiwiU2hhcGVTdHlsZSI6eyIkaWQiOiI0ODk2IiwiTWFyZ2luIjp7IiRpZCI6IjQ4OTciLCJUb3AiOjAuMCwiTGVmdCI6MC4wLCJSaWdodCI6MC4wLCJCb3R0b20iOjAuMH0sIlBhZGRpbmciOnsiJGlkIjoiNDg5OCIsIlRvcCI6MC4wLCJMZWZ0IjowLjAsIlJpZ2h0IjowLjAsIkJvdHRvbSI6MC4wfSwiQmFja2dyb3VuZCI6eyIkaWQiOiI0ODk5IiwiQ29sb3IiOnsiJGlkIjoiNDkwMCIsIkEiOjE1MywiUiI6MCwiRyI6MCwiQiI6MH19LCJJc1Zpc2libGUiOnRydWUsIldpZHRoIjowLjAsIkhlaWdodCI6MC4wLCJCb3JkZXJTdHlsZSI6bnVsbCwiUGFyZW50U3R5bGUiOm51bGx9LCJNYXJnaW4iOnsiJGlkIjoiNDkwMSIsIlRvcCI6MC4wLCJMZWZ0IjowLjAsIlJpZ2h0IjowLjAsIkJvdHRvbSI6MC4wfSwiUGFkZGluZyI6eyIkaWQiOiI0OTAyIiwiVG9wIjowLjAsIkxlZnQiOjAuMCwiUmlnaHQiOjAuMCwiQm90dG9tIjowLjB9LCJCYWNrZ3JvdW5kIjpudWxsLCJJc1Zpc2libGUiOnRydWUsIldpZHRoIjowLjAsIkhlaWdodCI6MC4wLCJCb3JkZXJTdHlsZSI6bnVsbCwiUGFyZW50U3R5bGUiOm51bGx9LCJTaGFwZVN0eWxlIjp7IiRpZCI6IjQ5MDMiLCJNYXJnaW4iOnsiJGlkIjoiNDkwNCIsIlRvcCI6MC4wLCJMZWZ0Ijo0LjAsIlJpZ2h0Ijo0LjAsIkJvdHRvbSI6MC4wfSwiUGFkZGluZyI6eyIkaWQiOiI0OTA1IiwiVG9wIjowLjAsIkxlZnQiOjAuMCwiUmlnaHQiOjAuMCwiQm90dG9tIjowLjB9LCJCYWNrZ3JvdW5kIjp7IiRpZCI6IjQ5MDYiLCJDb2xvciI6eyIkaWQiOiI0OTA3IiwiQSI6MjU1LCJSIjoyMSwiRyI6OTYsIkIiOjEzMH19LCJJc1Zpc2libGUiOnRydWUsIldpZHRoIjowLjAsIkhlaWdodCI6MTAuMCwiQm9yZGVyU3R5bGUiOnsiJGlkIjoiNDkwOCIsIkxpbmVDb2xvciI6eyIkaWQiOiI0OTA5IiwiJHR5cGUiOiJOTFJFLkNvbW1vbi5Eb20uU29saWRDb2xvckJydXNoLCBOTFJFLkNvbW1vbiIsIkNvbG9yIjp7IiRpZCI6IjQ5MTAiLCJBIjoyNTUsIlIiOjIzNCwiRyI6MjIsIkIiOjMwfX0sIkxpbmVXZWlnaHQiOjAuMCwiTGluZVR5cGUiOjAsIlBhcmVudFN0eWxlIjpudWxsfSwiUGFyZW50U3R5bGUiOm51bGx9LCJUaXRsZVN0eWxlIjp7IiRpZCI6IjQ5MTEiLCJGb250U2V0dGluZ3MiOnsiJGlkIjoiNDkxMiIsIkZvbnRTaXplIjoxMSwiRm9udE5hbWUiOiJDYWxpYnJpIiwiSXNCb2xkIjpmYWxzZSwiSXNJdGFsaWMiOmZhbHNlLCJJc1VuZGVybGluZWQiOmZhbHNlLCJQYXJlbnRTdHlsZSI6bnVsbH0sIkF1dG9TaXplIjowLCJGb3JlZ3JvdW5kIjp7IiRpZCI6IjQ5MTMiLCJDb2xvciI6eyIkaWQiOiI0OTE0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Q5MTUiLCJUb3AiOjAuMCwiTGVmdCI6MC4wLCJSaWdodCI6MC4wLCJCb3R0b20iOjAuMH0sIlBhZGRpbmciOnsiJGlkIjoiNDkxNiIsIlRvcCI6MC4wLCJMZWZ0IjowLjAsIlJpZ2h0IjowLjAsIkJvdHRvbSI6MC4wfSwiQmFja2dyb3VuZCI6eyIkaWQiOiI0OTE3IiwiQ29sb3IiOnsiJGlkIjoiNDkxOCIsIkEiOjAsIlIiOjI1NSwiRyI6MjU1LCJCIjoyNTV9fSwiSXNWaXNpYmxlIjp0cnVlLCJXaWR0aCI6MC4wLCJIZWlnaHQiOjAuMCwiQm9yZGVyU3R5bGUiOnsiJGlkIjoiNDkxOSIsIkxpbmVDb2xvciI6bnVsbCwiTGluZVdlaWdodCI6MC4wLCJMaW5lVHlwZSI6MCwiUGFyZW50U3R5bGUiOm51bGx9LCJQYXJlbnRTdHlsZSI6bnVsbH0sIkRhdGVTdHlsZSI6eyIkaWQiOiI0OTIwIiwiRm9udFNldHRpbmdzIjp7IiRpZCI6IjQ5MjEiLCJGb250U2l6ZSI6MTAsIkZvbnROYW1lIjoiQ2FsaWJyaSIsIklzQm9sZCI6ZmFsc2UsIklzSXRhbGljIjpmYWxzZSwiSXNVbmRlcmxpbmVkIjpmYWxzZSwiUGFyZW50U3R5bGUiOm51bGx9LCJBdXRvU2l6ZSI6MCwiRm9yZWdyb3VuZCI6eyIkaWQiOiI0OTIyIiwiQ29sb3IiOnsiJGlkIjoiNDkyM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OTI0IiwiVG9wIjowLjAsIkxlZnQiOjAuMCwiUmlnaHQiOjAuMCwiQm90dG9tIjowLjB9LCJQYWRkaW5nIjp7IiRpZCI6IjQ5MjUiLCJUb3AiOjAuMCwiTGVmdCI6MC4wLCJSaWdodCI6MC4wLCJCb3R0b20iOjAuMH0sIkJhY2tncm91bmQiOnsiJGlkIjoiNDkyNiIsIkNvbG9yIjp7IiRpZCI6IjQ5MjciLCJBIjowLCJSIjoyNTUsIkciOjI1NSwiQiI6MjU1fX0sIklzVmlzaWJsZSI6dHJ1ZSwiV2lkdGgiOjAuMCwiSGVpZ2h0IjowLjAsIkJvcmRlclN0eWxlIjp7IiRpZCI6IjQ5MjgiLCJMaW5lQ29sb3IiOm51bGwsIkxpbmVXZWlnaHQiOjAuMCwiTGluZVR5cGUiOjAsIlBhcmVudFN0eWxlIjpudWxsfSwiUGFyZW50U3R5bGUiOm51bGx9LCJEYXRlRm9ybWF0Ijp7IiRpZCI6IjQ5Mj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kzMCIsIkZvcm1hdCI6MCwiSXNWaXNpYmxlIjpmYWxzZSwiTGFzdEtub3duVmlzaWJpbGl0eVN0YXRlIjpmYWxzZX0sIklzVmlzaWJsZSI6dHJ1ZSwiVmFyaWFuY2VTdHlsZSI6eyIkaWQiOiI0OTMxIiwiVGV4dFN0eWxlIjp7IiRpZCI6IjQ5MzIiLCJGb250U2V0dGluZ3MiOnsiJGlkIjoiNDkzMyIsIkZvbnRTaXplIjoxMSwiRm9udE5hbWUiOiJDYWxpYnJpIiwiSXNCb2xkIjpmYWxzZSwiSXNJdGFsaWMiOmZhbHNlLCJJc1VuZGVybGluZWQiOmZhbHNlLCJQYXJlbnRTdHlsZSI6bnVsbH0sIkF1dG9TaXplIjowLCJGb3JlZ3JvdW5kIjp7IiRpZCI6IjQ5MzQiLCJDb2xvciI6eyIkaWQiOiI0OTM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5MzYiLCJUb3AiOjAuMCwiTGVmdCI6MC4wLCJSaWdodCI6MC4wLCJCb3R0b20iOjAuMH0sIlBhZGRpbmciOnsiJGlkIjoiNDkzNyIsIlRvcCI6MC4wLCJMZWZ0IjowLjAsIlJpZ2h0IjowLjAsIkJvdHRvbSI6MC4wfSwiQmFja2dyb3VuZCI6eyIkaWQiOiI0OTM4IiwiQ29sb3IiOnsiJGlkIjoiNDkzOSIsIkEiOjAsIlIiOjAsIkciOjAsIkIiOjB9fSwiSXNWaXNpYmxlIjp0cnVlLCJXaWR0aCI6MC4wLCJIZWlnaHQiOjAuMCwiQm9yZGVyU3R5bGUiOnsiJGlkIjoiNDk0MCIsIkxpbmVDb2xvciI6bnVsbCwiTGluZVdlaWdodCI6MC4wLCJMaW5lVHlwZSI6MCwiUGFyZW50U3R5bGUiOm51bGx9LCJQYXJlbnRTdHlsZSI6bnVsbH0sIlBhcmVudFN0eWxlIjpudWxsfSwiUGFyZW50U3R5bGUiOm51bGx9LCJJbmRleCI6NTAsIlNtYXJ0RHVyYXRpb25BY3RpdmF0ZWQiOmZhbHNlLCJEYXRlRm9ybWF0Ijp7IiRyZWYiOiI0OTI5In0sIldlZWtOdW1iZXJpbmciOnsiJGlkIjoiNDk0MSIsIkZvcm1hdCI6MCwiSXNWaXNpYmxlIjpmYWxzZSwiTGFzdEtub3duVmlzaWJpbGl0eVN0YXRlIjpmYWxzZX0sIkJhc2VsaW5lRGF0YSI6eyIkaWQiOiI0OTQyIiwiU3RhcnREYXRlIjoiMjAyNi0wMS0yMFQwMDowMDowMFoiLCJFbmREYXRlIjoiMjAyNi0xMC0xOVQyMzo1OTowMFoifSwiSWQiOiIxNjlmMDQzZC1kZTJjLTQzMTMtYTgzZC0xNWI3MmI0ZTA1NjQiLCJJbXBvcnRJZCI6bnVsbCwiVGl0bGUiOiJGYW4gQ2hvcHBlcjogUHJvY3VyZW1lbnQgYW5kIE1hbnVmYWN0dXJpbmcgcGhhc2UgKEZaSikiLCJOb3RlIjpudWxsLCJIeXBlcmxpbmsiOnsiJGlkIjoiNDk0MyIsIkFkZHJlc3MiOiIiLCJTdWJBZGRyZXNzIjoiIn0sIklzQ2hhbmdlZCI6ZmFsc2UsIklzTmV3IjpmYWxzZX19XSwiX21pbGVzdG9uZXMiOltdLCJJZCI6IjAwMDAwMDAwLTAwMDAtMDAwMC0wMDAwLTAwMDAwMDAwMDAwMCIsIklzU2luZ2xlSXRlbVJvdyI6dHJ1ZX0seyIkaWQiOiI0OTQ0IiwiX3Rhc2tzIjpbeyIkaWQiOiI0OTQ1IiwiX2F0dGFjaGVkTWlsZXN0b25lcyI6W10sIlRhc2tEZWZpbml0aW9uIjp7IiRpZCI6IjQ5NDYiLCJHcm91cE5hbWUiOm51bGwsIlN0YXJ0RGF0ZSI6IjIwMjYtMTAtMjBUMDA6MDA6MDBaIiwiRW5kRGF0ZSI6IjIwMjctMDQtMjlUMjM6NTk6MDBaIiwiUGVyY2VudGFnZUNvbXBsZXRlIjpudWxsLCJTdHlsZSI6eyIkaWQiOiI0OTQ3IiwiU2hhcGUiOjEsIlNoYXBlVGhpY2tuZXNzIjowLCJEdXJhdGlvbkZvcm1hdCI6MCwiSW5jbHVkZU5vbldvcmtpbmdEYXlzSW5EdXJhdGlvbiI6ZmFsc2UsIlBlcmNlbnRhZ2VDb21wbGV0ZVN0eWxlIjp7IiRpZCI6IjQ5NDgiLCJGb250U2V0dGluZ3MiOnsiJGlkIjoiNDk0OSIsIkZvbnRTaXplIjoxMCwiRm9udE5hbWUiOiJDYWxpYnJpIiwiSXNCb2xkIjpmYWxzZSwiSXNJdGFsaWMiOmZhbHNlLCJJc1VuZGVybGluZWQiOmZhbHNlLCJQYXJlbnRTdHlsZSI6bnVsbH0sIkF1dG9TaXplIjowLCJGb3JlZ3JvdW5kIjp7IiRpZCI6IjQ5NTAiLCJDb2xvciI6eyIkaWQiOiI0OTU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5NTIiLCJUb3AiOjAuMCwiTGVmdCI6MC4wLCJSaWdodCI6MC4wLCJCb3R0b20iOjAuMH0sIlBhZGRpbmciOnsiJGlkIjoiNDk1MyIsIlRvcCI6MC4wLCJMZWZ0IjowLjAsIlJpZ2h0IjowLjAsIkJvdHRvbSI6MC4wfSwiQmFja2dyb3VuZCI6eyIkaWQiOiI0OTU0IiwiQ29sb3IiOnsiJGlkIjoiNDk1NSIsIkEiOjg5LCJSIjowLCJHIjowLCJCIjowfX0sIklzVmlzaWJsZSI6dHJ1ZSwiV2lkdGgiOjAuMCwiSGVpZ2h0IjowLjAsIkJvcmRlclN0eWxlIjp7IiRpZCI6IjQ5NTYiLCJMaW5lQ29sb3IiOm51bGwsIkxpbmVXZWlnaHQiOjAuMCwiTGluZVR5cGUiOjAsIlBhcmVudFN0eWxlIjpudWxsfSwiUGFyZW50U3R5bGUiOm51bGx9LCJEdXJhdGlvblN0eWxlIjp7IiRpZCI6IjQ5NTciLCJGb250U2V0dGluZ3MiOnsiJGlkIjoiNDk1OCIsIkZvbnRTaXplIjoxMCwiRm9udE5hbWUiOiJDYWxpYnJpIiwiSXNCb2xkIjpmYWxzZSwiSXNJdGFsaWMiOmZhbHNlLCJJc1VuZGVybGluZWQiOmZhbHNlLCJQYXJlbnRTdHlsZSI6bnVsbH0sIkF1dG9TaXplIjowLCJGb3JlZ3JvdW5kIjp7IiRpZCI6IjQ5NTkiLCJDb2xvciI6eyIkaWQiOiI0OTY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k2MSIsIlRvcCI6MC4wLCJMZWZ0IjowLjAsIlJpZ2h0IjowLjAsIkJvdHRvbSI6MC4wfSwiUGFkZGluZyI6eyIkaWQiOiI0OTYyIiwiVG9wIjowLjAsIkxlZnQiOjAuMCwiUmlnaHQiOjAuMCwiQm90dG9tIjowLjB9LCJCYWNrZ3JvdW5kIjp7IiRpZCI6IjQ5NjMiLCJDb2xvciI6eyIkaWQiOiI0OTY0IiwiQSI6MjU1LCJSIjoyMzcsIkciOjEyNSwiQiI6NDl9fSwiSXNWaXNpYmxlIjp0cnVlLCJXaWR0aCI6MC4wLCJIZWlnaHQiOjAuMCwiQm9yZGVyU3R5bGUiOnsiJGlkIjoiNDk2NSIsIkxpbmVDb2xvciI6bnVsbCwiTGluZVdlaWdodCI6MC4wLCJMaW5lVHlwZSI6MCwiUGFyZW50U3R5bGUiOm51bGx9LCJQYXJlbnRTdHlsZSI6bnVsbH0sIkhvcml6b250YWxDb25uZWN0b3JTdHlsZSI6eyIkaWQiOiI0OTY2IiwiTGluZUNvbG9yIjp7IiRpZCI6IjQ5NjciLCIkdHlwZSI6Ik5MUkUuQ29tbW9uLkRvbS5Tb2xpZENvbG9yQnJ1c2gsIE5MUkUuQ29tbW9uIiwiQ29sb3IiOnsiJGlkIjoiNDk2OCIsIkEiOjI1NSwiUiI6MCwiRyI6MCwiQiI6MH19LCJMaW5lV2VpZ2h0IjowLjAsIkxpbmVUeXBlIjowLCJQYXJlbnRTdHlsZSI6bnVsbH0sIlZlcnRpY2FsQ29ubmVjdG9yU3R5bGUiOnsiJGlkIjoiNDk2OSIsIkxpbmVDb2xvciI6eyIkaWQiOiI0OTcwIiwiJHR5cGUiOiJOTFJFLkNvbW1vbi5Eb20uU29saWRDb2xvckJydXNoLCBOTFJFLkNvbW1vbiIsIkNvbG9yIjp7IiRpZCI6IjQ5Nz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5NzIiLCJTaGFwZVN0eWxlIjp7IiRpZCI6IjQ5NzMiLCJNYXJnaW4iOnsiJGlkIjoiNDk3NCIsIlRvcCI6MC4wLCJMZWZ0IjowLjAsIlJpZ2h0IjowLjAsIkJvdHRvbSI6MC4wfSwiUGFkZGluZyI6eyIkaWQiOiI0OTc1IiwiVG9wIjowLjAsIkxlZnQiOjAuMCwiUmlnaHQiOjAuMCwiQm90dG9tIjowLjB9LCJCYWNrZ3JvdW5kIjp7IiRpZCI6IjQ5NzYiLCJDb2xvciI6eyIkaWQiOiI0OTc3IiwiQSI6MTUzLCJSIjowLCJHIjowLCJCIjowfX0sIklzVmlzaWJsZSI6dHJ1ZSwiV2lkdGgiOjAuMCwiSGVpZ2h0IjowLjAsIkJvcmRlclN0eWxlIjpudWxsLCJQYXJlbnRTdHlsZSI6bnVsbH0sIk1hcmdpbiI6eyIkaWQiOiI0OTc4IiwiVG9wIjowLjAsIkxlZnQiOjAuMCwiUmlnaHQiOjAuMCwiQm90dG9tIjowLjB9LCJQYWRkaW5nIjp7IiRpZCI6IjQ5NzkiLCJUb3AiOjAuMCwiTGVmdCI6MC4wLCJSaWdodCI6MC4wLCJCb3R0b20iOjAuMH0sIkJhY2tncm91bmQiOm51bGwsIklzVmlzaWJsZSI6dHJ1ZSwiV2lkdGgiOjAuMCwiSGVpZ2h0IjowLjAsIkJvcmRlclN0eWxlIjpudWxsLCJQYXJlbnRTdHlsZSI6bnVsbH0sIlNoYXBlU3R5bGUiOnsiJGlkIjoiNDk4MCIsIk1hcmdpbiI6eyIkaWQiOiI0OTgxIiwiVG9wIjowLjAsIkxlZnQiOjQuMCwiUmlnaHQiOjQuMCwiQm90dG9tIjowLjB9LCJQYWRkaW5nIjp7IiRpZCI6IjQ5ODIiLCJUb3AiOjAuMCwiTGVmdCI6MC4wLCJSaWdodCI6MC4wLCJCb3R0b20iOjAuMH0sIkJhY2tncm91bmQiOnsiJGlkIjoiNDk4MyIsIkNvbG9yIjp7IiRpZCI6IjQ5ODQiLCJBIjoyNTUsIlIiOjIxLCJHIjo5NiwiQiI6MTMwfX0sIklzVmlzaWJsZSI6dHJ1ZSwiV2lkdGgiOjAuMCwiSGVpZ2h0IjoxMC4wLCJCb3JkZXJTdHlsZSI6eyIkaWQiOiI0OTg1IiwiTGluZUNvbG9yIjp7IiRpZCI6IjQ5ODYiLCIkdHlwZSI6Ik5MUkUuQ29tbW9uLkRvbS5Tb2xpZENvbG9yQnJ1c2gsIE5MUkUuQ29tbW9uIiwiQ29sb3IiOnsiJGlkIjoiNDk4NyIsIkEiOjI1NSwiUiI6MjM0LCJHIjoyMiwiQiI6MzB9fSwiTGluZVdlaWdodCI6MC4wLCJMaW5lVHlwZSI6MCwiUGFyZW50U3R5bGUiOm51bGx9LCJQYXJlbnRTdHlsZSI6bnVsbH0sIlRpdGxlU3R5bGUiOnsiJGlkIjoiNDk4OCIsIkZvbnRTZXR0aW5ncyI6eyIkaWQiOiI0OTg5IiwiRm9udFNpemUiOjExLCJGb250TmFtZSI6IkNhbGlicmkiLCJJc0JvbGQiOmZhbHNlLCJJc0l0YWxpYyI6ZmFsc2UsIklzVW5kZXJsaW5lZCI6ZmFsc2UsIlBhcmVudFN0eWxlIjpudWxsfSwiQXV0b1NpemUiOjAsIkZvcmVncm91bmQiOnsiJGlkIjoiNDk5MCIsIkNvbG9yIjp7IiRpZCI6IjQ5OTE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NDk5MiIsIlRvcCI6MC4wLCJMZWZ0IjowLjAsIlJpZ2h0IjowLjAsIkJvdHRvbSI6MC4wfSwiUGFkZGluZyI6eyIkaWQiOiI0OTkzIiwiVG9wIjowLjAsIkxlZnQiOjAuMCwiUmlnaHQiOjAuMCwiQm90dG9tIjowLjB9LCJCYWNrZ3JvdW5kIjp7IiRpZCI6IjQ5OTQiLCJDb2xvciI6eyIkaWQiOiI0OTk1IiwiQSI6MCwiUiI6MjU1LCJHIjoyNTUsIkIiOjI1NX19LCJJc1Zpc2libGUiOnRydWUsIldpZHRoIjowLjAsIkhlaWdodCI6MC4wLCJCb3JkZXJTdHlsZSI6eyIkaWQiOiI0OTk2IiwiTGluZUNvbG9yIjpudWxsLCJMaW5lV2VpZ2h0IjowLjAsIkxpbmVUeXBlIjowLCJQYXJlbnRTdHlsZSI6bnVsbH0sIlBhcmVudFN0eWxlIjpudWxsfSwiRGF0ZVN0eWxlIjp7IiRpZCI6IjQ5OTciLCJGb250U2V0dGluZ3MiOnsiJGlkIjoiNDk5OCIsIkZvbnRTaXplIjoxMCwiRm9udE5hbWUiOiJDYWxpYnJpIiwiSXNCb2xkIjpmYWxzZSwiSXNJdGFsaWMiOmZhbHNlLCJJc1VuZGVybGluZWQiOmZhbHNlLCJQYXJlbnRTdHlsZSI6bnVsbH0sIkF1dG9TaXplIjowLCJGb3JlZ3JvdW5kIjp7IiRpZCI6IjQ5OTkiLCJDb2xvciI6eyIkaWQiOiI1MDA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wMDEiLCJUb3AiOjAuMCwiTGVmdCI6MC4wLCJSaWdodCI6MC4wLCJCb3R0b20iOjAuMH0sIlBhZGRpbmciOnsiJGlkIjoiNTAwMiIsIlRvcCI6MC4wLCJMZWZ0IjowLjAsIlJpZ2h0IjowLjAsIkJvdHRvbSI6MC4wfSwiQmFja2dyb3VuZCI6eyIkaWQiOiI1MDAzIiwiQ29sb3IiOnsiJGlkIjoiNTAwNCIsIkEiOjAsIlIiOjI1NSwiRyI6MjU1LCJCIjoyNTV9fSwiSXNWaXNpYmxlIjp0cnVlLCJXaWR0aCI6MC4wLCJIZWlnaHQiOjAuMCwiQm9yZGVyU3R5bGUiOnsiJGlkIjoiNTAwNSIsIkxpbmVDb2xvciI6bnVsbCwiTGluZVdlaWdodCI6MC4wLCJMaW5lVHlwZSI6MCwiUGFyZW50U3R5bGUiOm51bGx9LCJQYXJlbnRTdHlsZSI6bnVsbH0sIkRhdGVGb3JtYXQiOnsiJGlkIjoiNTAw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A3IiwiRm9ybWF0IjowLCJJc1Zpc2libGUiOmZhbHNlLCJMYXN0S25vd25WaXNpYmlsaXR5U3RhdGUiOmZhbHNlfSwiSXNWaXNpYmxlIjp0cnVlLCJWYXJpYW5jZVN0eWxlIjp7IiRpZCI6IjUwMDgiLCJUZXh0U3R5bGUiOnsiJGlkIjoiNTAwOSIsIkZvbnRTZXR0aW5ncyI6eyIkaWQiOiI1MDEwIiwiRm9udFNpemUiOjExLCJGb250TmFtZSI6IkNhbGlicmkiLCJJc0JvbGQiOmZhbHNlLCJJc0l0YWxpYyI6ZmFsc2UsIklzVW5kZXJsaW5lZCI6ZmFsc2UsIlBhcmVudFN0eWxlIjpudWxsfSwiQXV0b1NpemUiOjAsIkZvcmVncm91bmQiOnsiJGlkIjoiNTAxMSIsIkNvbG9yIjp7IiRpZCI6IjUwM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AxMyIsIlRvcCI6MC4wLCJMZWZ0IjowLjAsIlJpZ2h0IjowLjAsIkJvdHRvbSI6MC4wfSwiUGFkZGluZyI6eyIkaWQiOiI1MDE0IiwiVG9wIjowLjAsIkxlZnQiOjAuMCwiUmlnaHQiOjAuMCwiQm90dG9tIjowLjB9LCJCYWNrZ3JvdW5kIjp7IiRpZCI6IjUwMTUiLCJDb2xvciI6eyIkaWQiOiI1MDE2IiwiQSI6MCwiUiI6MCwiRyI6MCwiQiI6MH19LCJJc1Zpc2libGUiOnRydWUsIldpZHRoIjowLjAsIkhlaWdodCI6MC4wLCJCb3JkZXJTdHlsZSI6eyIkaWQiOiI1MDE3IiwiTGluZUNvbG9yIjpudWxsLCJMaW5lV2VpZ2h0IjowLjAsIkxpbmVUeXBlIjowLCJQYXJlbnRTdHlsZSI6bnVsbH0sIlBhcmVudFN0eWxlIjpudWxsfSwiUGFyZW50U3R5bGUiOm51bGx9LCJQYXJlbnRTdHlsZSI6bnVsbH0sIkluZGV4Ijo1MSwiU21hcnREdXJhdGlvbkFjdGl2YXRlZCI6ZmFsc2UsIkRhdGVGb3JtYXQiOnsiJHJlZiI6IjUwMDYifSwiV2Vla051bWJlcmluZyI6eyIkaWQiOiI1MDE4IiwiRm9ybWF0IjowLCJJc1Zpc2libGUiOmZhbHNlLCJMYXN0S25vd25WaXNpYmlsaXR5U3RhdGUiOmZhbHNlfSwiQmFzZWxpbmVEYXRhIjp7IiRpZCI6IjUwMTkiLCJTdGFydERhdGUiOiIyMDI2LTEwLTIwVDAwOjAwOjAwWiIsIkVuZERhdGUiOiIyMDI3LTA0LTI5VDIzOjU5OjAwWiJ9LCJJZCI6IjA1ZWFmMzk1LTk1OTgtNDcwZi05ZGQzLTA1MmY0ZTM4YzE4ZiIsIkltcG9ydElkIjpudWxsLCJUaXRsZSI6IkZhbiBDaG9wcGVyIDogSW5zdGFsbGF0aW9uIGFuZCBDb21taXNzaW9uaW5nIHBoYXNlIChGWkopIiwiTm90ZSI6bnVsbCwiSHlwZXJsaW5rIjp7IiRpZCI6IjUwMjAiLCJBZGRyZXNzIjoiIiwiU3ViQWRkcmVzcyI6IiJ9LCJJc0NoYW5nZWQiOmZhbHNlLCJJc05ldyI6ZmFsc2V9fV0sIl9taWxlc3RvbmVzIjpbXSwiSWQiOiIwMDAwMDAwMC0wMDAwLTAwMDAtMDAwMC0wMDAwMDAwMDAwMDAiLCJJc1NpbmdsZUl0ZW1Sb3ciOnRydWV9XSwiSW5kZXgiOjQ4LCJJZCI6ImE5OGQxMTg3LWE2NDMtNDQ2Ny04NmUyLTlkODA5NmY1ZjMxOCIsIkhlYWRlclRleHQiOm51bGwsIklzRGVmYXVsdCI6dHJ1ZSwiU3R5bGUiOnsiJGlkIjoiNTAyMSIsIkhlYWRlclN0eWxlIjp7IiRpZCI6IjUwMjIiLCJUZXh0U3R5bGUiOnsiJGlkIjoiNTAyMyIsIkZvbnRTZXR0aW5ncyI6eyIkaWQiOiI1MDI0IiwiRm9udFNpemUiOjExLCJGb250TmFtZSI6IkNhbGlicmkiLCJJc0JvbGQiOmZhbHNlLCJJc0l0YWxpYyI6ZmFsc2UsIklzVW5kZXJsaW5lZCI6ZmFsc2UsIlBhcmVudFN0eWxlIjpudWxsfSwiQXV0b1NpemUiOjIsIkZvcmVncm91bmQiOnsiJGlkIjoiNTAyNSIsIkNvbG9yIjp7IiRpZCI6IjUwMj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DI3IiwiVG9wIjowLjAsIkxlZnQiOjAuMCwiUmlnaHQiOjAuMCwiQm90dG9tIjowLjB9LCJQYWRkaW5nIjp7IiRpZCI6IjUwMjgiLCJUb3AiOjAuMCwiTGVmdCI6MC4wLCJSaWdodCI6MC4wLCJCb3R0b20iOjAuMH0sIkJhY2tncm91bmQiOnsiJGlkIjoiNTAyOSIsIkNvbG9yIjp7IiRpZCI6IjUwMzAiLCJBIjoyNTUsIlIiOjAsIkciOjAsIkIiOjB9fSwiSXNWaXNpYmxlIjp0cnVlLCJXaWR0aCI6MC4wLCJIZWlnaHQiOjAuMCwiQm9yZGVyU3R5bGUiOm51bGwsIlBhcmVudFN0eWxlIjpudWxsfSwiUmVjdGFuZ2xlU3R5bGUiOnsiJGlkIjoiNTAzMSIsIk1hcmdpbiI6eyIkaWQiOiI1MDMyIiwiVG9wIjowLjAsIkxlZnQiOjAuMCwiUmlnaHQiOjAuMCwiQm90dG9tIjowLjB9LCJQYWRkaW5nIjp7IiRpZCI6IjUwMzMiLCJUb3AiOjAuMCwiTGVmdCI6MC4wLCJSaWdodCI6MC4wLCJCb3R0b20iOjAuMH0sIkJhY2tncm91bmQiOnsiJGlkIjoiNTAzNCIsIkNvbG9yIjp7IiRpZCI6IjUwMzUiLCJBIjo2MywiUiI6MjMzLCJHIjoxMTMsIkIiOjUwfX0sIklzVmlzaWJsZSI6dHJ1ZSwiV2lkdGgiOjAuMCwiSGVpZ2h0IjowLjAsIkJvcmRlclN0eWxlIjp7IiRpZCI6IjUwMzYiLCJMaW5lQ29sb3IiOnsiJGlkIjoiNTAzNyIsIiR0eXBlIjoiTkxSRS5Db21tb24uRG9tLlNvbGlkQ29sb3JCcnVzaCwgTkxSRS5Db21tb24iLCJDb2xvciI6eyIkaWQiOiI1MDM4IiwiQSI6MjU1LCJSIjoyNTUsIkciOjI1NSwiQiI6MjU1fX0sIkxpbmVXZWlnaHQiOjAuMCwiTGluZVR5cGUiOjAsIlBhcmVudFN0eWxlIjpudWxsfSwiUGFyZW50U3R5bGUiOm51bGx9LCJNYXJnaW4iOnsiJGlkIjoiNTAzOSIsIlRvcCI6MC4wLCJMZWZ0IjowLjAsIlJpZ2h0IjowLjAsIkJvdHRvbSI6MC4wfSwiUGFkZGluZyI6eyIkaWQiOiI1MDQwIiwiVG9wIjowLjAsIkxlZnQiOjAuMCwiUmlnaHQiOjAuMCwiQm90dG9tIjowLjB9LCJCYWNrZ3JvdW5kIjpudWxsLCJJc1Zpc2libGUiOnRydWUsIldpZHRoIjowLjAsIkhlaWdodCI6MC4wLCJCb3JkZXJTdHlsZSI6bnVsbCwiUGFyZW50U3R5bGUiOm51bGx9LCJCYWNrZ3JvdW5kU3R5bGUiOnsiJGlkIjoiNTA0MSIsIk1hcmdpbiI6eyIkaWQiOiI1MDQyIiwiVG9wIjowLjAsIkxlZnQiOjAuMCwiUmlnaHQiOjAuMCwiQm90dG9tIjowLjB9LCJQYWRkaW5nIjp7IiRpZCI6IjUwNDMiLCJUb3AiOjAuMCwiTGVmdCI6MC4wLCJSaWdodCI6MC4wLCJCb3R0b20iOjAuMH0sIkJhY2tncm91bmQiOnsiJGlkIjoiNTA0NCIsIkNvbG9yIjp7IiRpZCI6IjUwNDUiLCJBIjo1MSwiUiI6MjAwLCJHIjoyMDAsIkIiOjIwMH19LCJJc1Zpc2libGUiOnRydWUsIldpZHRoIjowLjAsIkhlaWdodCI6MC4wLCJCb3JkZXJTdHlsZSI6eyIkaWQiOiI1MDQ2IiwiTGluZUNvbG9yIjp7IiRpZCI6IjUwNDciLCIkdHlwZSI6Ik5MUkUuQ29tbW9uLkRvbS5Tb2xpZENvbG9yQnJ1c2gsIE5MUkUuQ29tbW9uIiwiQ29sb3IiOnsiJGlkIjoiNTA0OCIsIkEiOjI1NSwiUiI6MjM0LCJHIjoyMiwiQiI6MzB9fSwiTGluZVdlaWdodCI6MC4wLCJMaW5lVHlwZSI6MCwiUGFyZW50U3R5bGUiOm51bGx9LCJQYXJlbnRTdHlsZSI6bnVsbH0sIk1hcmdpbiI6eyIkaWQiOiI1MDQ5IiwiVG9wIjowLjAsIkxlZnQiOjAuMCwiUmlnaHQiOjAuMCwiQm90dG9tIjowLjB9LCJQYWRkaW5nIjp7IiRpZCI6IjUwNTAiLCJUb3AiOjAuMCwiTGVmdCI6MC4wLCJSaWdodCI6MC4wLCJCb3R0b20iOjAuMH0sIklzVmlzaWJsZSI6dHJ1ZSwiV2lkdGgiOjAuMCwiSGVpZ2h0IjowLjAsIkJvcmRlclN0eWxlIjp7IiRpZCI6IjUwNTEiLCJMaW5lQ29sb3IiOm51bGwsIkxpbmVXZWlnaHQiOjAuMCwiTGluZVR5cGUiOjAsIlBhcmVudFN0eWxlIjpudWxsfSwiUGFyZW50U3R5bGUiOm51bGx9fV0sIklkIjoiOTZiYzcxYmMtNDUzZi00YzA5LWIzNjEtZWM5MTA4MDc2NGUwIiwiSW5kZXgiOjQ4LCJIZWFkZXJUZXh0IjoiTm8uIDMgLSBDcml0aWNhbCBQYXRoIEZhbiBDaG9wcGVyIFxyXG4oMTUgZGF5cyBURikiLCJTdHlsZSI6eyIkaWQiOiI1MDUyIiwiU3R5bGVJZCI6Ijk4NTEzZTEwLTU1MWMtNGYzMC1hYzExLWEwNjkwZTkwMzEzNCIsIkhlYWRlclN0eWxlIjp7IiRpZCI6IjUwNTMiLCJUZXh0SXNWZXJ0aWNhbCI6ZmFsc2UsIlRleHRTdHlsZSI6eyIkaWQiOiI1MDU0IiwiRm9udFNldHRpbmdzIjp7IiRpZCI6IjUwNTUiLCJGb250U2l6ZSI6MTEsIkZvbnROYW1lIjoiQ2FsaWJyaSIsIklzQm9sZCI6ZmFsc2UsIklzSXRhbGljIjpmYWxzZSwiSXNVbmRlcmxpbmVkIjpmYWxzZSwiUGFyZW50U3R5bGUiOm51bGx9LCJBdXRvU2l6ZSI6MiwiRm9yZWdyb3VuZCI6eyIkaWQiOiI1MDU2IiwiQ29sb3IiOnsiJGlkIjoiNTA1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UwNTgiLCJUb3AiOjAuMCwiTGVmdCI6MC4wLCJSaWdodCI6MC4wLCJCb3R0b20iOjAuMH0sIlBhZGRpbmciOnsiJGlkIjoiNTA1OSIsIlRvcCI6MC4wLCJMZWZ0IjowLjAsIlJpZ2h0IjowLjAsIkJvdHRvbSI6MC4wfSwiQmFja2dyb3VuZCI6eyIkaWQiOiI1MDYwIiwiQ29sb3IiOnsiJGlkIjoiNTA2MSIsIkEiOjI1NSwiUiI6MjU1LCJHIjoyNTUsIkIiOjI1NX19LCJJc1Zpc2libGUiOnRydWUsIldpZHRoIjowLjAsIkhlaWdodCI6MC4wLCJCb3JkZXJTdHlsZSI6bnVsbCwiUGFyZW50U3R5bGUiOm51bGx9LCJSZWN0YW5nbGVTdHlsZSI6eyIkaWQiOiI1MDYyIiwiTWFyZ2luIjp7IiRpZCI6IjUwNjMiLCJUb3AiOjAuMCwiTGVmdCI6MC4wLCJSaWdodCI6MC4wLCJCb3R0b20iOjAuMH0sIlBhZGRpbmciOnsiJGlkIjoiNTA2NCIsIlRvcCI6MC4wLCJMZWZ0IjowLjAsIlJpZ2h0IjowLjAsIkJvdHRvbSI6MC4wfSwiQmFja2dyb3VuZCI6eyIkaWQiOiI1MDY1IiwiQ29sb3IiOnsiJGlkIjoiNTA2NiIsIkEiOjI1NSwiUiI6MjEsIkciOjk2LCJCIjoxMzB9fSwiSXNWaXNpYmxlIjp0cnVlLCJXaWR0aCI6MC4wLCJIZWlnaHQiOjAuMCwiQm9yZGVyU3R5bGUiOnsiJGlkIjoiNTA2NyIsIkxpbmVDb2xvciI6eyIkaWQiOiI1MDY4IiwiJHR5cGUiOiJOTFJFLkNvbW1vbi5Eb20uU29saWRDb2xvckJydXNoLCBOTFJFLkNvbW1vbiIsIkNvbG9yIjp7IiRpZCI6IjUwNjkiLCJBIjoyNTUsIlIiOjI1NSwiRyI6MjU1LCJCIjoyNTV9fSwiTGluZVdlaWdodCI6MC4wLCJMaW5lVHlwZSI6MCwiUGFyZW50U3R5bGUiOm51bGx9LCJQYXJlbnRTdHlsZSI6bnVsbH0sIk1hcmdpbiI6eyIkaWQiOiI1MDcwIiwiVG9wIjowLjAsIkxlZnQiOjAuMCwiUmlnaHQiOjAuMCwiQm90dG9tIjowLjB9LCJQYWRkaW5nIjp7IiRpZCI6IjUwNzEiLCJUb3AiOjAuMCwiTGVmdCI6MC4wLCJSaWdodCI6MC4wLCJCb3R0b20iOjAuMH0sIkJhY2tncm91bmQiOm51bGwsIklzVmlzaWJsZSI6dHJ1ZSwiV2lkdGgiOjAuMCwiSGVpZ2h0IjowLjAsIkJvcmRlclN0eWxlIjpudWxsLCJQYXJlbnRTdHlsZSI6bnVsbH0sIkJhY2tncm91bmRTdHlsZSI6eyIkaWQiOiI1MDcyIiwiTWFyZ2luIjp7IiRpZCI6IjUwNzMiLCJUb3AiOjAuMCwiTGVmdCI6MC4wLCJSaWdodCI6MC4wLCJCb3R0b20iOjAuMH0sIlBhZGRpbmciOnsiJGlkIjoiNTA3NCIsIlRvcCI6MC4wLCJMZWZ0IjowLjAsIlJpZ2h0IjowLjAsIkJvdHRvbSI6MC4wfSwiQmFja2dyb3VuZCI6eyIkaWQiOiI1MDc1IiwiQ29sb3IiOnsiJGlkIjoiNTA3NiIsIkEiOjUxLCJSIjoyMDAsIkciOjIwMCwiQiI6MjAwfX0sIklzVmlzaWJsZSI6dHJ1ZSwiV2lkdGgiOjAuMCwiSGVpZ2h0IjowLjAsIkJvcmRlclN0eWxlIjp7IiRpZCI6IjUwNzciLCJMaW5lQ29sb3IiOnsiJGlkIjoiNTA3OCIsIiR0eXBlIjoiTkxSRS5Db21tb24uRG9tLlNvbGlkQ29sb3JCcnVzaCwgTkxSRS5Db21tb24iLCJDb2xvciI6eyIkaWQiOiI1MDc5IiwiQSI6MjU1LCJSIjoyMzQsIkciOjIyLCJCIjozMH19LCJMaW5lV2VpZ2h0IjowLjAsIkxpbmVUeXBlIjowLCJQYXJlbnRTdHlsZSI6bnVsbH0sIlBhcmVudFN0eWxlIjpudWxsfSwiSXNBYm92ZVRpbWViYW5kIjpmYWxzZSwiU3BhY2luZyI6MywiRGVmYXVsdFN3aW1sYW5lVGFza1N0eWxlIjp7IiRpZCI6IjUwODAiLCIkdHlwZSI6Ik5MUkUuQ29tbW9uLkRvbS5TdHlsZXMuRXhwbGljaXRTZXRhYmxlVGFza1N0eWxlLCBOTFJFLkNvbW1vbiIsIlNoYXBlIjoxLCJTaGFwZVRoaWNrbmVzcyI6MCwiRHVyYXRpb25Gb3JtYXQiOjAsIkluY2x1ZGVOb25Xb3JraW5nRGF5c0luRHVyYXRpb24iOmZhbHNlLCJQZXJjZW50YWdlQ29tcGxldGVTdHlsZSI6eyIkaWQiOiI1MDgxIiwiRm9udFNldHRpbmdzIjp7IiRpZCI6IjUwODIiLCJGb250U2l6ZSI6MTAsIkZvbnROYW1lIjoiQ2FsaWJyaSIsIklzQm9sZCI6ZmFsc2UsIklzSXRhbGljIjpmYWxzZSwiSXNVbmRlcmxpbmVkIjpmYWxzZSwiUGFyZW50U3R5bGUiOm51bGx9LCJBdXRvU2l6ZSI6MCwiRm9yZWdyb3VuZCI6eyIkaWQiOiI1MDgzIiwiQ29sb3IiOnsiJGlkIjoiNTA4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MDg1IiwiVG9wIjowLjAsIkxlZnQiOjAuMCwiUmlnaHQiOjAuMCwiQm90dG9tIjowLjB9LCJQYWRkaW5nIjp7IiRpZCI6IjUwODYiLCJUb3AiOjAuMCwiTGVmdCI6MC4wLCJSaWdodCI6MC4wLCJCb3R0b20iOjAuMH0sIkJhY2tncm91bmQiOnsiJGlkIjoiNTA4NyIsIkNvbG9yIjp7IiRpZCI6IjUwODgiLCJBIjo4OSwiUiI6MCwiRyI6MCwiQiI6MH19LCJJc1Zpc2libGUiOnRydWUsIldpZHRoIjowLjAsIkhlaWdodCI6MC4wLCJCb3JkZXJTdHlsZSI6eyIkaWQiOiI1MDg5IiwiTGluZUNvbG9yIjpudWxsLCJMaW5lV2VpZ2h0IjowLjAsIkxpbmVUeXBlIjowLCJQYXJlbnRTdHlsZSI6bnVsbH0sIlBhcmVudFN0eWxlIjpudWxsfSwiRHVyYXRpb25TdHlsZSI6eyIkaWQiOiI1MDkwIiwiRm9udFNldHRpbmdzIjp7IiRpZCI6IjUwOTEiLCJGb250U2l6ZSI6MTAsIkZvbnROYW1lIjoiQ2FsaWJyaSIsIklzQm9sZCI6ZmFsc2UsIklzSXRhbGljIjpmYWxzZSwiSXNVbmRlcmxpbmVkIjpmYWxzZSwiUGFyZW50U3R5bGUiOm51bGx9LCJBdXRvU2l6ZSI6MCwiRm9yZWdyb3VuZCI6eyIkaWQiOiI1MDkyIiwiQ29sb3IiOnsiJGlkIjoiNTA5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wOTQiLCJUb3AiOjAuMCwiTGVmdCI6MC4wLCJSaWdodCI6MC4wLCJCb3R0b20iOjAuMH0sIlBhZGRpbmciOnsiJGlkIjoiNTA5NSIsIlRvcCI6MC4wLCJMZWZ0IjowLjAsIlJpZ2h0IjowLjAsIkJvdHRvbSI6MC4wfSwiQmFja2dyb3VuZCI6eyIkaWQiOiI1MDk2IiwiQ29sb3IiOnsiJGlkIjoiNTA5NyIsIkEiOjI1NSwiUiI6MjM3LCJHIjoxMjUsIkIiOjQ5fX0sIklzVmlzaWJsZSI6dHJ1ZSwiV2lkdGgiOjAuMCwiSGVpZ2h0IjowLjAsIkJvcmRlclN0eWxlIjp7IiRpZCI6IjUwOTgiLCJMaW5lQ29sb3IiOm51bGwsIkxpbmVXZWlnaHQiOjAuMCwiTGluZVR5cGUiOjAsIlBhcmVudFN0eWxlIjpudWxsfSwiUGFyZW50U3R5bGUiOm51bGx9LCJIb3Jpem9udGFsQ29ubmVjdG9yU3R5bGUiOnsiJGlkIjoiNTA5OSIsIkxpbmVDb2xvciI6eyIkaWQiOiI1MTAwIiwiJHR5cGUiOiJOTFJFLkNvbW1vbi5Eb20uU29saWRDb2xvckJydXNoLCBOTFJFLkNvbW1vbiIsIkNvbG9yIjp7IiRpZCI6IjUxMDEiLCJBIjoyNTUsIlIiOjAsIkciOjAsIkIiOjB9fSwiTGluZVdlaWdodCI6MC4wLCJMaW5lVHlwZSI6MCwiUGFyZW50U3R5bGUiOm51bGx9LCJWZXJ0aWNhbENvbm5lY3RvclN0eWxlIjp7IiRpZCI6IjUxMDIiLCJMaW5lQ29sb3IiOnsiJGlkIjoiNTEwMyIsIiR0eXBlIjoiTkxSRS5Db21tb24uRG9tLlNvbGlkQ29sb3JCcnVzaCwgTkxSRS5Db21tb24iLCJDb2xvciI6eyIkaWQiOiI1MTA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TEwNSIsIlNoYXBlU3R5bGUiOnsiJGlkIjoiNTEwNiIsIk1hcmdpbiI6eyIkaWQiOiI1MTA3IiwiVG9wIjowLjAsIkxlZnQiOjAuMCwiUmlnaHQiOjAuMCwiQm90dG9tIjowLjB9LCJQYWRkaW5nIjp7IiRpZCI6IjUxMDgiLCJUb3AiOjAuMCwiTGVmdCI6MC4wLCJSaWdodCI6MC4wLCJCb3R0b20iOjAuMH0sIkJhY2tncm91bmQiOnsiJGlkIjoiNTEwOSIsIkNvbG9yIjp7IiRpZCI6IjUxMTAiLCJBIjoxNTMsIlIiOjAsIkciOjAsIkIiOjB9fSwiSXNWaXNpYmxlIjp0cnVlLCJXaWR0aCI6MC4wLCJIZWlnaHQiOjAuMCwiQm9yZGVyU3R5bGUiOnsiJGlkIjoiNTExMSIsIkxpbmVDb2xvciI6bnVsbCwiTGluZVdlaWdodCI6MC4wLCJMaW5lVHlwZSI6MCwiUGFyZW50U3R5bGUiOm51bGx9LCJQYXJlbnRTdHlsZSI6bnVsbH0sIk1hcmdpbiI6eyIkaWQiOiI1MTEyIiwiVG9wIjowLjAsIkxlZnQiOjAuMCwiUmlnaHQiOjAuMCwiQm90dG9tIjowLjB9LCJQYWRkaW5nIjp7IiRpZCI6IjUxMTMiLCJUb3AiOjAuMCwiTGVmdCI6MC4wLCJSaWdodCI6MC4wLCJCb3R0b20iOjAuMH0sIkJhY2tncm91bmQiOm51bGwsIklzVmlzaWJsZSI6dHJ1ZSwiV2lkdGgiOjAuMCwiSGVpZ2h0IjowLjAsIkJvcmRlclN0eWxlIjpudWxsLCJQYXJlbnRTdHlsZSI6bnVsbH0sIlNoYXBlU3R5bGUiOnsiJGlkIjoiNTExNCIsIk1hcmdpbiI6eyIkaWQiOiI1MTE1IiwiVG9wIjowLjAsIkxlZnQiOjQuMCwiUmlnaHQiOjQuMCwiQm90dG9tIjowLjB9LCJQYWRkaW5nIjp7IiRpZCI6IjUxMTYiLCJUb3AiOjAuMCwiTGVmdCI6MC4wLCJSaWdodCI6MC4wLCJCb3R0b20iOjAuMH0sIkJhY2tncm91bmQiOnsiJGlkIjoiNTExNyIsIkNvbG9yIjp7IiRpZCI6IjUxMTgiLCJBIjoyNTUsIlIiOjIzMywiRyI6MTEzLCJCIjo1MH19LCJJc1Zpc2libGUiOnRydWUsIldpZHRoIjowLjAsIkhlaWdodCI6MTAuMCwiQm9yZGVyU3R5bGUiOnsiJGlkIjoiNTExOSIsIkxpbmVDb2xvciI6eyIkaWQiOiI1MTIwIiwiJHR5cGUiOiJOTFJFLkNvbW1vbi5Eb20uU29saWRDb2xvckJydXNoLCBOTFJFLkNvbW1vbiIsIkNvbG9yIjp7IiRpZCI6IjUxMjEiLCJBIjoyNTUsIlIiOjIzNCwiRyI6MjIsIkIiOjMwfX0sIkxpbmVXZWlnaHQiOjAuMCwiTGluZVR5cGUiOjAsIlBhcmVudFN0eWxlIjpudWxsfSwiUGFyZW50U3R5bGUiOm51bGx9LCJUaXRsZVN0eWxlIjp7IiRpZCI6IjUxMjIiLCJGb250U2V0dGluZ3MiOnsiJGlkIjoiNTEyMyIsIkZvbnRTaXplIjoxMSwiRm9udE5hbWUiOiJDYWxpYnJpIiwiSXNCb2xkIjpmYWxzZSwiSXNJdGFsaWMiOmZhbHNlLCJJc1VuZGVybGluZWQiOmZhbHNlLCJQYXJlbnRTdHlsZSI6bnVsbH0sIkF1dG9TaXplIjowLCJGb3JlZ3JvdW5kIjp7IiRpZCI6IjUxMjQiLCJDb2xvciI6eyIkaWQiOiI1MT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xMjYiLCJUb3AiOjAuMCwiTGVmdCI6MC4wLCJSaWdodCI6MC4wLCJCb3R0b20iOjAuMH0sIlBhZGRpbmciOnsiJGlkIjoiNTEyNyIsIlRvcCI6MC4wLCJMZWZ0IjowLjAsIlJpZ2h0IjowLjAsIkJvdHRvbSI6MC4wfSwiQmFja2dyb3VuZCI6eyIkaWQiOiI1MTI4IiwiQ29sb3IiOnsiJGlkIjoiNTEyOSIsIkEiOjI1NSwiUiI6MCwiRyI6MCwiQiI6MH19LCJJc1Zpc2libGUiOnRydWUsIldpZHRoIjowLjAsIkhlaWdodCI6MC4wLCJCb3JkZXJTdHlsZSI6eyIkaWQiOiI1MTMwIiwiTGluZUNvbG9yIjpudWxsLCJMaW5lV2VpZ2h0IjowLjAsIkxpbmVUeXBlIjowLCJQYXJlbnRTdHlsZSI6bnVsbH0sIlBhcmVudFN0eWxlIjpudWxsfSwiRGF0ZVN0eWxlIjp7IiRpZCI6IjUxMzEiLCJGb250U2V0dGluZ3MiOnsiJGlkIjoiNTEzMiIsIkZvbnRTaXplIjoxMCwiRm9udE5hbWUiOiJDYWxpYnJpIiwiSXNCb2xkIjpmYWxzZSwiSXNJdGFsaWMiOmZhbHNlLCJJc1VuZGVybGluZWQiOmZhbHNlLCJQYXJlbnRTdHlsZSI6bnVsbH0sIkF1dG9TaXplIjowLCJGb3JlZ3JvdW5kIjp7IiRpZCI6IjUxMzMiLCJDb2xvciI6eyIkaWQiOiI1MTM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xMzUiLCJUb3AiOjAuMCwiTGVmdCI6MC4wLCJSaWdodCI6MC4wLCJCb3R0b20iOjAuMH0sIlBhZGRpbmciOnsiJGlkIjoiNTEzNiIsIlRvcCI6MC4wLCJMZWZ0IjowLjAsIlJpZ2h0IjowLjAsIkJvdHRvbSI6MC4wfSwiQmFja2dyb3VuZCI6eyIkaWQiOiI1MTM3IiwiQ29sb3IiOnsiJGlkIjoiNTEzOCIsIkEiOjI1NSwiUiI6MTQsIkciOjQwLCJCIjo2NX19LCJJc1Zpc2libGUiOnRydWUsIldpZHRoIjowLjAsIkhlaWdodCI6MC4wLCJCb3JkZXJTdHlsZSI6eyIkaWQiOiI1MTM5IiwiTGluZUNvbG9yIjpudWxsLCJMaW5lV2VpZ2h0IjowLjAsIkxpbmVUeXBlIjowLCJQYXJlbnRTdHlsZSI6bnVsbH0sIlBhcmVudFN0eWxlIjpudWxsfSwiRGF0ZUZvcm1hdCI6eyIkaWQiOiI1M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NDEiLCJGb3JtYXQiOjAsIklzVmlzaWJsZSI6ZmFsc2UsIkxhc3RLbm93blZpc2liaWxpdHlTdGF0ZSI6ZmFsc2V9LCJJc1Zpc2libGUiOnRydWUsIlZhcmlhbmNlU3R5bGUiOnsiJGlkIjoiNTE0MiIsIlRleHRTdHlsZSI6eyIkaWQiOiI1MTQzIiwiRm9udFNldHRpbmdzIjp7IiRpZCI6IjUxNDQiLCJGb250U2l6ZSI6MTEsIkZvbnROYW1lIjoiQ2FsaWJyaSIsIklzQm9sZCI6ZmFsc2UsIklzSXRhbGljIjpmYWxzZSwiSXNVbmRlcmxpbmVkIjpmYWxzZSwiUGFyZW50U3R5bGUiOm51bGx9LCJBdXRvU2l6ZSI6MCwiRm9yZWdyb3VuZCI6eyIkaWQiOiI1MTQ1IiwiQ29sb3IiOnsiJGlkIjoiNTE0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TQ3IiwiVG9wIjowLjAsIkxlZnQiOjAuMCwiUmlnaHQiOjAuMCwiQm90dG9tIjowLjB9LCJQYWRkaW5nIjp7IiRpZCI6IjUxNDgiLCJUb3AiOjAuMCwiTGVmdCI6MC4wLCJSaWdodCI6MC4wLCJCb3R0b20iOjAuMH0sIkJhY2tncm91bmQiOnsiJGlkIjoiNTE0OSIsIkNvbG9yIjp7IiRpZCI6IjUxNTAiLCJBIjowLCJSIjowLCJHIjowLCJCIjowfX0sIklzVmlzaWJsZSI6dHJ1ZSwiV2lkdGgiOjAuMCwiSGVpZ2h0IjowLjAsIkJvcmRlclN0eWxlIjp7IiRpZCI6IjUxNTEiLCJMaW5lQ29sb3IiOm51bGwsIkxpbmVXZWlnaHQiOjAuMCwiTGluZVR5cGUiOjAsIlBhcmVudFN0eWxlIjpudWxsfSwiUGFyZW50U3R5bGUiOm51bGx9LCJQYXJlbnRTdHlsZSI6bnVsbH0sIlBhcmVudFN0eWxlIjpudWxsLCJfZXhwbGljaXRseVNldCI6eyIkaWQiOiI1MTUy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TE1MyIsIlNoYXBlIjoxLCJDb25uZWN0b3JNYXJnaW4iOnsiJGlkIjoiNTE1NCIsIlRvcCI6MC4wLCJMZWZ0IjoyLjAsIlJpZ2h0IjoyLjAsIkJvdHRvbSI6MC4wfSwiQ29ubmVjdG9yU3R5bGUiOnsiJGlkIjoiNTE1NSIsIkxpbmVDb2xvciI6eyIkaWQiOiI1MTU2IiwiJHR5cGUiOiJOTFJFLkNvbW1vbi5Eb20uU29saWRDb2xvckJydXNoLCBOTFJFLkNvbW1vbiIsIkNvbG9yIjp7IiRpZCI6IjUxNTciLCJBIjoxMjcsIlIiOjEyOCwiRyI6NTMsIkIiOjE0fX0sIkxpbmVXZWlnaHQiOjEuMCwiTGluZVR5cGUiOjAsIlBhcmVudFN0eWxlIjpudWxsfSwiSXNCZWxvd1RpbWViYW5kIjpmYWxzZSwiUG9zaXRpb25PblRhc2siOjEsIkhpZGVEYXRlIjpmYWxzZSwiU2hhcGVTaXplIjowLCJTcGFjaW5nIjowLjAsIlBhZGRpbmciOnsiJGlkIjoiNTE1OCIsIlRvcCI6NS4wLCJMZWZ0IjozLjAsIlJpZ2h0IjowLjAsIkJvdHRvbSI6Mi4wfSwiU2hhcGVTdHlsZSI6eyIkaWQiOiI1MTU5IiwiTWFyZ2luIjp7IiRpZCI6IjUxNjAiLCJUb3AiOjAuMCwiTGVmdCI6MC4wLCJSaWdodCI6MC4wLCJCb3R0b20iOjAuMH0sIlBhZGRpbmciOnsiJGlkIjoiNTE2MSIsIlRvcCI6MC4wLCJMZWZ0IjowLjAsIlJpZ2h0IjowLjAsIkJvdHRvbSI6MC4wfSwiQmFja2dyb3VuZCI6eyIkaWQiOiI1MTYyIiwiQ29sb3IiOnsiJGlkIjoiNTE2MyIsIkEiOjI1NSwiUiI6MTI4LCJHIjo1MywiQiI6MTR9fSwiSXNWaXNpYmxlIjp0cnVlLCJXaWR0aCI6MTIuMCwiSGVpZ2h0IjoxNC4wLCJCb3JkZXJTdHlsZSI6eyIkaWQiOiI1MTY0IiwiTGluZUNvbG9yIjp7IiRpZCI6IjUxNjUiLCIkdHlwZSI6Ik5MUkUuQ29tbW9uLkRvbS5Tb2xpZENvbG9yQnJ1c2gsIE5MUkUuQ29tbW9uIiwiQ29sb3IiOnsiJGlkIjoiNTE2NiIsIkEiOjI1NSwiUiI6MjU1LCJHIjoyNTUsIkIiOjI1NX19LCJMaW5lV2VpZ2h0IjowLjAsIkxpbmVUeXBlIjowLCJQYXJlbnRTdHlsZSI6bnVsbH0sIlBhcmVudFN0eWxlIjpudWxsfSwiVGl0bGVTdHlsZSI6eyIkaWQiOiI1MTY3IiwiRm9udFNldHRpbmdzIjp7IiRpZCI6IjUxNjgiLCJGb250U2l6ZSI6MTEsIkZvbnROYW1lIjoiQ2FsaWJyaSIsIklzQm9sZCI6ZmFsc2UsIklzSXRhbGljIjpmYWxzZSwiSXNVbmRlcmxpbmVkIjpmYWxzZSwiUGFyZW50U3R5bGUiOm51bGx9LCJBdXRvU2l6ZSI6MCwiRm9yZWdyb3VuZCI6eyIkaWQiOiI1MTY5IiwiQ29sb3IiOnsiJGlkIjoiNTE3M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1MTcxIiwiVG9wIjowLjAsIkxlZnQiOjAuMCwiUmlnaHQiOjAuMCwiQm90dG9tIjowLjB9LCJQYWRkaW5nIjp7IiRpZCI6IjUxNzIiLCJUb3AiOjAuMCwiTGVmdCI6MC4wLCJSaWdodCI6MC4wLCJCb3R0b20iOjAuMH0sIkJhY2tncm91bmQiOnsiJGlkIjoiNTE3MyIsIkNvbG9yIjp7IiRpZCI6IjUxNzQiLCJBIjoyNTUsIlIiOjAsIkciOjAsIkIiOjB9fSwiSXNWaXNpYmxlIjp0cnVlLCJXaWR0aCI6MC4wLCJIZWlnaHQiOjAuMCwiQm9yZGVyU3R5bGUiOnsiJGlkIjoiNTE3NSIsIkxpbmVDb2xvciI6bnVsbCwiTGluZVdlaWdodCI6MC4wLCJMaW5lVHlwZSI6MCwiUGFyZW50U3R5bGUiOm51bGx9LCJQYXJlbnRTdHlsZSI6bnVsbH0sIkRhdGVTdHlsZSI6eyIkaWQiOiI1MTc2IiwiRm9udFNldHRpbmdzIjp7IiRpZCI6IjUxNzciLCJGb250U2l6ZSI6MTAsIkZvbnROYW1lIjoiQ2FsaWJyaSIsIklzQm9sZCI6ZmFsc2UsIklzSXRhbGljIjpmYWxzZSwiSXNVbmRlcmxpbmVkIjpmYWxzZSwiUGFyZW50U3R5bGUiOm51bGx9LCJBdXRvU2l6ZSI6MCwiRm9yZWdyb3VuZCI6eyIkaWQiOiI1MTc4IiwiQ29sb3IiOnsiJGlkIjoiNTE3O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1MTgwIiwiVG9wIjowLjAsIkxlZnQiOjAuMCwiUmlnaHQiOjAuMCwiQm90dG9tIjowLjB9LCJQYWRkaW5nIjp7IiRpZCI6IjUxODEiLCJUb3AiOjAuMCwiTGVmdCI6MC4wLCJSaWdodCI6MC4wLCJCb3R0b20iOjAuMH0sIkJhY2tncm91bmQiOnsiJGlkIjoiNTE4MiIsIkNvbG9yIjp7IiRpZCI6IjUxODMiLCJBIjoyNTUsIlIiOjE0LCJHIjo0MCwiQiI6NjV9fSwiSXNWaXNpYmxlIjp0cnVlLCJXaWR0aCI6MC4wLCJIZWlnaHQiOjAuMCwiQm9yZGVyU3R5bGUiOnsiJGlkIjoiNTE4NCIsIkxpbmVDb2xvciI6bnVsbCwiTGluZVdlaWdodCI6MC4wLCJMaW5lVHlwZSI6MCwiUGFyZW50U3R5bGUiOm51bGx9LCJQYXJlbnRTdHlsZSI6bnVsbH0sIkRhdGVGb3JtYXQiOnsiJGlkIjoiNTE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g2IiwiRm9ybWF0IjowLCJJc1Zpc2libGUiOmZhbHNlLCJMYXN0S25vd25WaXNpYmlsaXR5U3RhdGUiOmZhbHNlfSwiSXNWaXNpYmxlIjpmYWxzZSwiVmFyaWFuY2VTdHlsZSI6eyIkaWQiOiI1MTg3IiwiVGV4dFN0eWxlIjp7IiRpZCI6IjUxODgiLCJGb250U2V0dGluZ3MiOnsiJGlkIjoiNTE4OSIsIkZvbnRTaXplIjoxMSwiRm9udE5hbWUiOiJDYWxpYnJpIiwiSXNCb2xkIjpmYWxzZSwiSXNJdGFsaWMiOmZhbHNlLCJJc1VuZGVybGluZWQiOmZhbHNlLCJQYXJlbnRTdHlsZSI6bnVsbH0sIkF1dG9TaXplIjowLCJGb3JlZ3JvdW5kIjp7IiRpZCI6IjUxOTAiLCJDb2xvciI6eyIkaWQiOiI1MTk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xOTIiLCJUb3AiOjAuMCwiTGVmdCI6MC4wLCJSaWdodCI6MC4wLCJCb3R0b20iOjAuMH0sIlBhZGRpbmciOnsiJGlkIjoiNTE5MyIsIlRvcCI6MC4wLCJMZWZ0IjowLjAsIlJpZ2h0IjowLjAsIkJvdHRvbSI6MC4wfSwiQmFja2dyb3VuZCI6eyIkaWQiOiI1MTk0IiwiQ29sb3IiOnsiJGlkIjoiNTE5NSIsIkEiOjAsIlIiOjAsIkciOjAsIkIiOjB9fSwiSXNWaXNpYmxlIjpmYWxzZSwiV2lkdGgiOjAuMCwiSGVpZ2h0IjowLjAsIkJvcmRlclN0eWxlIjp7IiRpZCI6IjUxOTYiLCJMaW5lQ29sb3IiOm51bGwsIkxpbmVXZWlnaHQiOjAuMCwiTGluZVR5cGUiOjAsIlBhcmVudFN0eWxlIjpudWxsfSwiUGFyZW50U3R5bGUiOm51bGx9LCJQYXJlbnRTdHlsZSI6bnVsbH0sIlBhcmVudFN0eWxlIjpudWxsfSwiRGVmYXVsdFN3aW1sYW5lTWlsZXN0b25lU3R5bGUiOnsiJGlkIjoiNTE5NyIsIlRpdGxlUG9zaXRpb24iOiJMZWZ0IiwiRGF0ZVBvc2l0aW9uIjoiUmlnaHQiLCJWYXJpYW5jZVBvc2l0aW9uIjoiUmlnaHQiLCJTaGFwZVR5cGUiOjEsIlNoYXBlU2l6ZSI6MCwiU3BhY2luZyI6NSwiU2hhcGVTdHlsZSI6eyIkaWQiOiI1MTk4IiwiTWFyZ2luIjp7IiRpZCI6IjUxOTkiLCJUb3AiOjAuMCwiTGVmdCI6MC4wLCJSaWdodCI6MC4wLCJCb3R0b20iOjAuMH0sIlBhZGRpbmciOnsiJGlkIjoiNTIwMCIsIlRvcCI6MC4wLCJMZWZ0IjowLjAsIlJpZ2h0IjowLjAsIkJvdHRvbSI6MC4wfSwiQmFja2dyb3VuZCI6eyIkaWQiOiI1MjAxIiwiQ29sb3IiOnsiJGlkIjoiNTIwMiIsIkEiOjI1NSwiUiI6MjMzLCJHIjoxMTMsIkIiOjUwfX0sIklzVmlzaWJsZSI6dHJ1ZSwiV2lkdGgiOjEyLjAsIkhlaWdodCI6MTQuMCwiQm9yZGVyU3R5bGUiOnsiJGlkIjoiNTIwMyIsIkxpbmVDb2xvciI6eyIkaWQiOiI1MjA0IiwiJHR5cGUiOiJOTFJFLkNvbW1vbi5Eb20uU29saWRDb2xvckJydXNoLCBOTFJFLkNvbW1vbiIsIkNvbG9yIjp7IiRpZCI6IjUyMDUiLCJBIjoyNTUsIlIiOjIzNCwiRyI6MjIsIkIiOjMwfX0sIkxpbmVXZWlnaHQiOjAuMCwiTGluZVR5cGUiOjAsIlBhcmVudFN0eWxlIjpudWxsfSwiUGFyZW50U3R5bGUiOm51bGx9LCJUaXRsZVN0eWxlIjp7IiRpZCI6IjUyMDYiLCJGb250U2V0dGluZ3MiOnsiJGlkIjoiNTIwNyIsIkZvbnRTaXplIjoxMSwiRm9udE5hbWUiOiJDYWxpYnJpIiwiSXNCb2xkIjpmYWxzZSwiSXNJdGFsaWMiOmZhbHNlLCJJc1VuZGVybGluZWQiOmZhbHNlLCJQYXJlbnRTdHlsZSI6bnVsbH0sIkF1dG9TaXplIjowLCJGb3JlZ3JvdW5kIjp7IiRpZCI6IjUyMDgiLCJDb2xvciI6eyIkaWQiOiI1MjA5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UyMTAiLCJUb3AiOjAuMCwiTGVmdCI6MC4wLCJSaWdodCI6MC4wLCJCb3R0b20iOjAuMH0sIlBhZGRpbmciOnsiJGlkIjoiNTIxMSIsIlRvcCI6MC4wLCJMZWZ0IjowLjAsIlJpZ2h0IjowLjAsIkJvdHRvbSI6MC4wfSwiQmFja2dyb3VuZCI6eyIkaWQiOiI1MjEyIiwiQ29sb3IiOnsiJGlkIjoiNTIxMyIsIkEiOjI1NSwiUiI6MCwiRyI6MCwiQiI6MH19LCJJc1Zpc2libGUiOnRydWUsIldpZHRoIjowLjAsIkhlaWdodCI6MC4wLCJCb3JkZXJTdHlsZSI6eyIkaWQiOiI1MjE0IiwiTGluZUNvbG9yIjpudWxsLCJMaW5lV2VpZ2h0IjowLjAsIkxpbmVUeXBlIjowLCJQYXJlbnRTdHlsZSI6bnVsbH0sIlBhcmVudFN0eWxlIjpudWxsfSwiRGF0ZVN0eWxlIjp7IiRpZCI6IjUyMTUiLCJGb250U2V0dGluZ3MiOnsiJGlkIjoiNTIxNiIsIkZvbnRTaXplIjoxMCwiRm9udE5hbWUiOiJDYWxpYnJpIiwiSXNCb2xkIjpmYWxzZSwiSXNJdGFsaWMiOmZhbHNlLCJJc1VuZGVybGluZWQiOmZhbHNlLCJQYXJlbnRTdHlsZSI6bnVsbH0sIkF1dG9TaXplIjowLCJGb3JlZ3JvdW5kIjp7IiRpZCI6IjUyMTciLCJDb2xvciI6eyIkaWQiOiI1MjE4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yMTkiLCJUb3AiOjAuMCwiTGVmdCI6MC4wLCJSaWdodCI6MC4wLCJCb3R0b20iOjAuMH0sIlBhZGRpbmciOnsiJGlkIjoiNTIyMCIsIlRvcCI6MC4wLCJMZWZ0IjowLjAsIlJpZ2h0IjowLjAsIkJvdHRvbSI6MC4wfSwiQmFja2dyb3VuZCI6eyIkaWQiOiI1MjIxIiwiQ29sb3IiOnsiJGlkIjoiNTIyMiIsIkEiOjI1NSwiUiI6MTQsIkciOjQwLCJCIjo2NX19LCJJc1Zpc2libGUiOnRydWUsIldpZHRoIjowLjAsIkhlaWdodCI6MC4wLCJCb3JkZXJTdHlsZSI6eyIkaWQiOiI1MjIzIiwiTGluZUNvbG9yIjpudWxsLCJMaW5lV2VpZ2h0IjowLjAsIkxpbmVUeXBlIjowLCJQYXJlbnRTdHlsZSI6bnVsbH0sIlBhcmVudFN0eWxlIjpudWxsfSwiRGF0ZUZvcm1hdCI6eyIkaWQiOiI1MjI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yMjUiLCJGb3JtYXQiOjAsIklzVmlzaWJsZSI6ZmFsc2UsIkxhc3RLbm93blZpc2liaWxpdHlTdGF0ZSI6ZmFsc2V9LCJJc1Zpc2libGUiOnRydWUsIlZhcmlhbmNlU3R5bGUiOnsiJGlkIjoiNTIyNiIsIlRleHRTdHlsZSI6eyIkaWQiOiI1MjI3IiwiRm9udFNldHRpbmdzIjp7IiRpZCI6IjUyMjgiLCJGb250U2l6ZSI6MTEsIkZvbnROYW1lIjoiQ2FsaWJyaSIsIklzQm9sZCI6ZmFsc2UsIklzSXRhbGljIjpmYWxzZSwiSXNVbmRlcmxpbmVkIjpmYWxzZSwiUGFyZW50U3R5bGUiOm51bGx9LCJBdXRvU2l6ZSI6MCwiRm9yZWdyb3VuZCI6eyIkaWQiOiI1MjI5IiwiQ29sb3IiOnsiJGlkIjoiNTIz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jMxIiwiVG9wIjowLjAsIkxlZnQiOjAuMCwiUmlnaHQiOjAuMCwiQm90dG9tIjowLjB9LCJQYWRkaW5nIjp7IiRpZCI6IjUyMzIiLCJUb3AiOjAuMCwiTGVmdCI6MC4wLCJSaWdodCI6MC4wLCJCb3R0b20iOjAuMH0sIkJhY2tncm91bmQiOnsiJGlkIjoiNTIzMyIsIkNvbG9yIjp7IiRpZCI6IjUyMzQiLCJBIjowLCJSIjowLCJHIjowLCJCIjowfX0sIklzVmlzaWJsZSI6dHJ1ZSwiV2lkdGgiOjAuMCwiSGVpZ2h0IjowLjAsIkJvcmRlclN0eWxlIjp7IiRpZCI6IjUyMzUiLCJMaW5lQ29sb3IiOm51bGwsIkxpbmVXZWlnaHQiOjAuMCwiTGluZVR5cGUiOjAsIlBhcmVudFN0eWxlIjpudWxsfSwiUGFyZW50U3R5bGUiOm51bGx9LCJQYXJlbnRTdHlsZSI6bnVsbH0sIlBhcmVudFN0eWxlIjpudWxsfSwiRGVmYXVsdFN3aW1sYW5lQWN0aXZpdHlTdHlsZSI6eyIkaWQiOiI1MjM2IiwiSGVhZGVyU3R5bGUiOnsiJGlkIjoiNTIzNyIsIlRleHRTdHlsZSI6eyIkaWQiOiI1MjM4IiwiRm9udFNldHRpbmdzIjp7IiRpZCI6IjUyMzkiLCJGb250U2l6ZSI6MTEsIkZvbnROYW1lIjoiQ2FsaWJyaSIsIklzQm9sZCI6ZmFsc2UsIklzSXRhbGljIjpmYWxzZSwiSXNVbmRlcmxpbmVkIjpmYWxzZSwiUGFyZW50U3R5bGUiOm51bGx9LCJBdXRvU2l6ZSI6MiwiRm9yZWdyb3VuZCI6eyIkaWQiOiI1MjQwIiwiQ29sb3IiOnsiJGlkIjoiNTI0M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yNDIiLCJUb3AiOjAuMCwiTGVmdCI6MC4wLCJSaWdodCI6MC4wLCJCb3R0b20iOjAuMH0sIlBhZGRpbmciOnsiJGlkIjoiNTI0MyIsIlRvcCI6MC4wLCJMZWZ0IjowLjAsIlJpZ2h0IjowLjAsIkJvdHRvbSI6MC4wfSwiQmFja2dyb3VuZCI6eyIkaWQiOiI1MjQ0IiwiQ29sb3IiOnsiJGlkIjoiNTI0NSIsIkEiOjI1NSwiUiI6MCwiRyI6MCwiQiI6MH19LCJJc1Zpc2libGUiOnRydWUsIldpZHRoIjowLjAsIkhlaWdodCI6MC4wLCJCb3JkZXJTdHlsZSI6bnVsbCwiUGFyZW50U3R5bGUiOm51bGx9LCJSZWN0YW5nbGVTdHlsZSI6eyIkaWQiOiI1MjQ2IiwiTWFyZ2luIjp7IiRpZCI6IjUyNDciLCJUb3AiOjAuMCwiTGVmdCI6MC4wLCJSaWdodCI6MC4wLCJCb3R0b20iOjAuMH0sIlBhZGRpbmciOnsiJGlkIjoiNTI0OCIsIlRvcCI6MC4wLCJMZWZ0IjowLjAsIlJpZ2h0IjowLjAsIkJvdHRvbSI6MC4wfSwiQmFja2dyb3VuZCI6eyIkaWQiOiI1MjQ5IiwiQ29sb3IiOnsiJGlkIjoiNTI1MCIsIkEiOjYzLCJSIjoyMzMsIkciOjExMywiQiI6NTB9fSwiSXNWaXNpYmxlIjp0cnVlLCJXaWR0aCI6MC4wLCJIZWlnaHQiOjAuMCwiQm9yZGVyU3R5bGUiOnsiJGlkIjoiNTI1MSIsIkxpbmVDb2xvciI6eyIkaWQiOiI1MjUyIiwiJHR5cGUiOiJOTFJFLkNvbW1vbi5Eb20uU29saWRDb2xvckJydXNoLCBOTFJFLkNvbW1vbiIsIkNvbG9yIjp7IiRpZCI6IjUyNTMiLCJBIjoyNTUsIlIiOjI1NSwiRyI6MjU1LCJCIjoyNTV9fSwiTGluZVdlaWdodCI6MC4wLCJMaW5lVHlwZSI6MCwiUGFyZW50U3R5bGUiOm51bGx9LCJQYXJlbnRTdHlsZSI6bnVsbH0sIk1hcmdpbiI6eyIkaWQiOiI1MjU0IiwiVG9wIjowLjAsIkxlZnQiOjAuMCwiUmlnaHQiOjAuMCwiQm90dG9tIjowLjB9LCJQYWRkaW5nIjp7IiRpZCI6IjUyNTUiLCJUb3AiOjAuMCwiTGVmdCI6MC4wLCJSaWdodCI6MC4wLCJCb3R0b20iOjAuMH0sIkJhY2tncm91bmQiOm51bGwsIklzVmlzaWJsZSI6dHJ1ZSwiV2lkdGgiOjAuMCwiSGVpZ2h0IjowLjAsIkJvcmRlclN0eWxlIjpudWxsLCJQYXJlbnRTdHlsZSI6bnVsbH0sIkJhY2tncm91bmRTdHlsZSI6eyIkaWQiOiI1MjU2IiwiTWFyZ2luIjp7IiRpZCI6IjUyNTciLCJUb3AiOjAuMCwiTGVmdCI6MC4wLCJSaWdodCI6MC4wLCJCb3R0b20iOjAuMH0sIlBhZGRpbmciOnsiJGlkIjoiNTI1OCIsIlRvcCI6MC4wLCJMZWZ0IjowLjAsIlJpZ2h0IjowLjAsIkJvdHRvbSI6MC4wfSwiQmFja2dyb3VuZCI6eyIkaWQiOiI1MjU5IiwiQ29sb3IiOnsiJGlkIjoiNTI2MCIsIkEiOjUxLCJSIjoyMDAsIkciOjIwMCwiQiI6MjAwfX0sIklzVmlzaWJsZSI6dHJ1ZSwiV2lkdGgiOjAuMCwiSGVpZ2h0IjowLjAsIkJvcmRlclN0eWxlIjp7IiRpZCI6IjUyNjEiLCJMaW5lQ29sb3IiOnsiJGlkIjoiNTI2MiIsIiR0eXBlIjoiTkxSRS5Db21tb24uRG9tLlNvbGlkQ29sb3JCcnVzaCwgTkxSRS5Db21tb24iLCJDb2xvciI6eyIkaWQiOiI1MjYzIiwiQSI6MjU1LCJSIjoyMzQsIkciOjIyLCJCIjozMH19LCJMaW5lV2VpZ2h0IjowLjAsIkxpbmVUeXBlIjowLCJQYXJlbnRTdHlsZSI6bnVsbH0sIlBhcmVudFN0eWxlIjpudWxsfSwiTWFyZ2luIjp7IiRpZCI6IjUyNjQiLCJUb3AiOjAuMCwiTGVmdCI6MC4wLCJSaWdodCI6MC4wLCJCb3R0b20iOjAuMH0sIlBhZGRpbmciOnsiJGlkIjoiNTI2NSIsIlRvcCI6MC4wLCJMZWZ0IjowLjAsIlJpZ2h0IjowLjAsIkJvdHRvbSI6MC4wfSwiSXNWaXNpYmxlIjp0cnVlLCJXaWR0aCI6MC4wLCJIZWlnaHQiOjAuMCwiQm9yZGVyU3R5bGUiOnsiJGlkIjoiNTI2NiIsIkxpbmVDb2xvciI6bnVsbCwiTGluZVdlaWdodCI6MC4wLCJMaW5lVHlwZSI6MCwiUGFyZW50U3R5bGUiOm51bGx9LCJQYXJlbnRTdHlsZSI6bnVsbH0sIk1hcmdpbiI6eyIkaWQiOiI1MjY3IiwiVG9wIjowLjAsIkxlZnQiOjAuMCwiUmlnaHQiOjAuMCwiQm90dG9tIjowLjB9LCJQYWRkaW5nIjp7IiRpZCI6IjUyNjgiLCJUb3AiOjAuMCwiTGVmdCI6MC4wLCJSaWdodCI6MC4wLCJCb3R0b20iOjAuMH0sIklzVmlzaWJsZSI6ZmFsc2UsIldpZHRoIjowLjAsIkhlaWdodCI6MC4wLCJCb3JkZXJTdHlsZSI6eyIkaWQiOiI1MjY5IiwiTGluZUNvbG9yIjpudWxsLCJMaW5lV2VpZ2h0IjowLjAsIkxpbmVUeXBlIjowLCJQYXJlbnRTdHlsZSI6bnVsbH0sIlBhcmVudFN0eWxlIjpudWxsfX0seyIkaWQiOiI1MjcwIiwiX2FjdGl2aXRpZXMiOlt7IiRpZCI6IjUyNzEiLCJfcm93cyI6W3siJGlkIjoiNTI3MiIsIl90YXNrcyI6W3siJGlkIjoiNTI3MyIsIl9hdHRhY2hlZE1pbGVzdG9uZXMiOltdLCJUYXNrRGVmaW5pdGlvbiI6eyIkaWQiOiI1Mjc0IiwiR3JvdXBOYW1lIjpudWxsLCJTdGFydERhdGUiOiIyMDI1LTA0LTAxVDAwOjAwOjAwWiIsIkVuZERhdGUiOiIyMDI1LTExLTI0VDIzOjU5OjAwWiIsIlBlcmNlbnRhZ2VDb21wbGV0ZSI6bnVsbCwiU3R5bGUiOnsiJGlkIjoiNTI3NSIsIlNoYXBlIjoxLCJTaGFwZVRoaWNrbmVzcyI6MCwiRHVyYXRpb25Gb3JtYXQiOjAsIkluY2x1ZGVOb25Xb3JraW5nRGF5c0luRHVyYXRpb24iOmZhbHNlLCJQZXJjZW50YWdlQ29tcGxldGVTdHlsZSI6eyIkaWQiOiI1Mjc2IiwiRm9udFNldHRpbmdzIjp7IiRpZCI6IjUyNzciLCJGb250U2l6ZSI6MTAsIkZvbnROYW1lIjoiQ2FsaWJyaSIsIklzQm9sZCI6ZmFsc2UsIklzSXRhbGljIjpmYWxzZSwiSXNVbmRlcmxpbmVkIjpmYWxzZSwiUGFyZW50U3R5bGUiOm51bGx9LCJBdXRvU2l6ZSI6MCwiRm9yZWdyb3VuZCI6eyIkaWQiOiI1Mjc4IiwiQ29sb3IiOnsiJGlkIjoiNTI3OSIsIkEiOjI1NSwiUiI6MjM4LCJHIjoyMzYsIkIiOjIyNX19LCJNYXhXaWR0aCI6MjAwLjAsIk1heEhlaWdodCI6IkluZmluaXR5IiwiU21hcnRGb3JlZ3JvdW5kSXNBY3RpdmUiOmZhbHNlLCJIb3Jpem9udGFsQWxpZ25tZW50IjoxLCJWZXJ0aWNhbEFsaWdubWVudCI6MSwiU21hcnRGb3JlZ3JvdW5kIjpudWxsLCJCYWNrZ3JvdW5kRmlsbFR5cGUiOjAsIk1hcmdpbiI6eyIkaWQiOiI1MjgwIiwiVG9wIjowLjAsIkxlZnQiOjAuMCwiUmlnaHQiOjAuMCwiQm90dG9tIjowLjB9LCJQYWRkaW5nIjp7IiRpZCI6IjUyODEiLCJUb3AiOjAuMCwiTGVmdCI6MC4wLCJSaWdodCI6MC4wLCJCb3R0b20iOjAuMH0sIkJhY2tncm91bmQiOnsiJGlkIjoiNTI4MiIsIkNvbG9yIjp7IiRpZCI6IjUyODMiLCJBIjo4OSwiUiI6MCwiRyI6MCwiQiI6MH19LCJJc1Zpc2libGUiOnRydWUsIldpZHRoIjowLjAsIkhlaWdodCI6MC4wLCJCb3JkZXJTdHlsZSI6eyIkaWQiOiI1Mjg0IiwiTGluZUNvbG9yIjpudWxsLCJMaW5lV2VpZ2h0IjowLjAsIkxpbmVUeXBlIjowLCJQYXJlbnRTdHlsZSI6bnVsbH0sIlBhcmVudFN0eWxlIjpudWxsfSwiRHVyYXRpb25TdHlsZSI6eyIkaWQiOiI1Mjg1IiwiRm9udFNldHRpbmdzIjp7IiRpZCI6IjUyODYiLCJGb250U2l6ZSI6MTAsIkZvbnROYW1lIjoiQ2FsaWJyaSIsIklzQm9sZCI6ZmFsc2UsIklzSXRhbGljIjpmYWxzZSwiSXNVbmRlcmxpbmVkIjpmYWxzZSwiUGFyZW50U3R5bGUiOm51bGx9LCJBdXRvU2l6ZSI6MCwiRm9yZWdyb3VuZCI6eyIkaWQiOiI1Mjg3IiwiQ29sb3IiOnsiJGlkIjoiNTI4O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yODkiLCJUb3AiOjAuMCwiTGVmdCI6MC4wLCJSaWdodCI6MC4wLCJCb3R0b20iOjAuMH0sIlBhZGRpbmciOnsiJGlkIjoiNTI5MCIsIlRvcCI6MC4wLCJMZWZ0IjowLjAsIlJpZ2h0IjowLjAsIkJvdHRvbSI6MC4wfSwiQmFja2dyb3VuZCI6eyIkaWQiOiI1MjkxIiwiQ29sb3IiOnsiJGlkIjoiNTI5MiIsIkEiOjI1NSwiUiI6MjM3LCJHIjoxMjUsIkIiOjQ5fX0sIklzVmlzaWJsZSI6dHJ1ZSwiV2lkdGgiOjAuMCwiSGVpZ2h0IjowLjAsIkJvcmRlclN0eWxlIjp7IiRpZCI6IjUyOTMiLCJMaW5lQ29sb3IiOm51bGwsIkxpbmVXZWlnaHQiOjAuMCwiTGluZVR5cGUiOjAsIlBhcmVudFN0eWxlIjpudWxsfSwiUGFyZW50U3R5bGUiOm51bGx9LCJIb3Jpem9udGFsQ29ubmVjdG9yU3R5bGUiOnsiJGlkIjoiNTI5NCIsIkxpbmVDb2xvciI6eyIkaWQiOiI1Mjk1IiwiJHR5cGUiOiJOTFJFLkNvbW1vbi5Eb20uU29saWRDb2xvckJydXNoLCBOTFJFLkNvbW1vbiIsIkNvbG9yIjp7IiRpZCI6IjUyOTYiLCJBIjoyNTUsIlIiOjAsIkciOjAsIkIiOjB9fSwiTGluZVdlaWdodCI6MC4wLCJMaW5lVHlwZSI6MCwiUGFyZW50U3R5bGUiOm51bGx9LCJWZXJ0aWNhbENvbm5lY3RvclN0eWxlIjp7IiRpZCI6IjUyOTciLCJMaW5lQ29sb3IiOnsiJGlkIjoiNTI5OCIsIiR0eXBlIjoiTkxSRS5Db21tb24uRG9tLlNvbGlkQ29sb3JCcnVzaCwgTkxSRS5Db21tb24iLCJDb2xvciI6eyIkaWQiOiI1Mjk5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1MzAwIiwiU2hhcGVTdHlsZSI6eyIkaWQiOiI1MzAxIiwiTWFyZ2luIjp7IiRpZCI6IjUzMDIiLCJUb3AiOjAuMCwiTGVmdCI6MC4wLCJSaWdodCI6MC4wLCJCb3R0b20iOjAuMH0sIlBhZGRpbmciOnsiJGlkIjoiNTMwMyIsIlRvcCI6MC4wLCJMZWZ0IjowLjAsIlJpZ2h0IjowLjAsIkJvdHRvbSI6MC4wfSwiQmFja2dyb3VuZCI6eyIkaWQiOiI1MzA0IiwiQ29sb3IiOnsiJGlkIjoiNTMwNSIsIkEiOjE1MywiUiI6MCwiRyI6MCwiQiI6MH19LCJJc1Zpc2libGUiOnRydWUsIldpZHRoIjowLjAsIkhlaWdodCI6MC4wLCJCb3JkZXJTdHlsZSI6bnVsbCwiUGFyZW50U3R5bGUiOm51bGx9LCJNYXJnaW4iOnsiJGlkIjoiNTMwNiIsIlRvcCI6MC4wLCJMZWZ0IjowLjAsIlJpZ2h0IjowLjAsIkJvdHRvbSI6MC4wfSwiUGFkZGluZyI6eyIkaWQiOiI1MzA3IiwiVG9wIjowLjAsIkxlZnQiOjAuMCwiUmlnaHQiOjAuMCwiQm90dG9tIjowLjB9LCJCYWNrZ3JvdW5kIjpudWxsLCJJc1Zpc2libGUiOnRydWUsIldpZHRoIjowLjAsIkhlaWdodCI6MC4wLCJCb3JkZXJTdHlsZSI6bnVsbCwiUGFyZW50U3R5bGUiOm51bGx9LCJTaGFwZVN0eWxlIjp7IiRpZCI6IjUzMDgiLCJNYXJnaW4iOnsiJGlkIjoiNTMwOSIsIlRvcCI6MC4wLCJMZWZ0Ijo0LjAsIlJpZ2h0Ijo0LjAsIkJvdHRvbSI6MC4wfSwiUGFkZGluZyI6eyIkaWQiOiI1MzEwIiwiVG9wIjowLjAsIkxlZnQiOjAuMCwiUmlnaHQiOjAuMCwiQm90dG9tIjowLjB9LCJCYWNrZ3JvdW5kIjp7IiRpZCI6IjUzMTEiLCJDb2xvciI6eyIkaWQiOiI1MzEyIiwiQSI6MjU1LCJSIjoyNSwiRyI6MTA3LCJCIjozNn19LCJJc1Zpc2libGUiOnRydWUsIldpZHRoIjowLjAsIkhlaWdodCI6MTAuMCwiQm9yZGVyU3R5bGUiOnsiJGlkIjoiNTMxMyIsIkxpbmVDb2xvciI6eyIkaWQiOiI1MzE0IiwiJHR5cGUiOiJOTFJFLkNvbW1vbi5Eb20uU29saWRDb2xvckJydXNoLCBOTFJFLkNvbW1vbiIsIkNvbG9yIjp7IiRpZCI6IjUzMTUiLCJBIjoyNTUsIlIiOjIzNCwiRyI6MjIsIkIiOjMwfX0sIkxpbmVXZWlnaHQiOjAuMCwiTGluZVR5cGUiOjAsIlBhcmVudFN0eWxlIjpudWxsfSwiUGFyZW50U3R5bGUiOm51bGx9LCJUaXRsZVN0eWxlIjp7IiRpZCI6IjUzMTYiLCJGb250U2V0dGluZ3MiOnsiJGlkIjoiNTMxNyIsIkZvbnRTaXplIjoxMSwiRm9udE5hbWUiOiJDYWxpYnJpIiwiSXNCb2xkIjpmYWxzZSwiSXNJdGFsaWMiOmZhbHNlLCJJc1VuZGVybGluZWQiOmZhbHNlLCJQYXJlbnRTdHlsZSI6bnVsbH0sIkF1dG9TaXplIjowLCJGb3JlZ3JvdW5kIjp7IiRpZCI6IjUzMTgiLCJDb2xvciI6eyIkaWQiOiI1MzE5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UzMjAiLCJUb3AiOjAuMCwiTGVmdCI6MC4wLCJSaWdodCI6MC4wLCJCb3R0b20iOjAuMH0sIlBhZGRpbmciOnsiJGlkIjoiNTMyMSIsIlRvcCI6MC4wLCJMZWZ0IjowLjAsIlJpZ2h0IjowLjAsIkJvdHRvbSI6MC4wfSwiQmFja2dyb3VuZCI6eyIkaWQiOiI1MzIyIiwiQ29sb3IiOnsiJGlkIjoiNTMyMyIsIkEiOjAsIlIiOjI1NSwiRyI6MjU1LCJCIjoyNTV9fSwiSXNWaXNpYmxlIjp0cnVlLCJXaWR0aCI6MC4wLCJIZWlnaHQiOjAuMCwiQm9yZGVyU3R5bGUiOnsiJGlkIjoiNTMyNCIsIkxpbmVDb2xvciI6bnVsbCwiTGluZVdlaWdodCI6MC4wLCJMaW5lVHlwZSI6MCwiUGFyZW50U3R5bGUiOm51bGx9LCJQYXJlbnRTdHlsZSI6bnVsbH0sIkRhdGVTdHlsZSI6eyIkaWQiOiI1MzI1IiwiRm9udFNldHRpbmdzIjp7IiRpZCI6IjUzMjYiLCJGb250U2l6ZSI6MTAsIkZvbnROYW1lIjoiQ2FsaWJyaSIsIklzQm9sZCI6ZmFsc2UsIklzSXRhbGljIjpmYWxzZSwiSXNVbmRlcmxpbmVkIjpmYWxzZSwiUGFyZW50U3R5bGUiOm51bGx9LCJBdXRvU2l6ZSI6MCwiRm9yZWdyb3VuZCI6eyIkaWQiOiI1MzI3IiwiQ29sb3IiOnsiJGlkIjoiNTMy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1MzI5IiwiVG9wIjowLjAsIkxlZnQiOjAuMCwiUmlnaHQiOjAuMCwiQm90dG9tIjowLjB9LCJQYWRkaW5nIjp7IiRpZCI6IjUzMzAiLCJUb3AiOjAuMCwiTGVmdCI6MC4wLCJSaWdodCI6MC4wLCJCb3R0b20iOjAuMH0sIkJhY2tncm91bmQiOnsiJGlkIjoiNTMzMSIsIkNvbG9yIjp7IiRpZCI6IjUzMzIiLCJBIjowLCJSIjoyNTUsIkciOjI1NSwiQiI6MjU1fX0sIklzVmlzaWJsZSI6dHJ1ZSwiV2lkdGgiOjAuMCwiSGVpZ2h0IjowLjAsIkJvcmRlclN0eWxlIjp7IiRpZCI6IjUzMzMiLCJMaW5lQ29sb3IiOm51bGwsIkxpbmVXZWlnaHQiOjAuMCwiTGluZVR5cGUiOjAsIlBhcmVudFN0eWxlIjpudWxsfSwiUGFyZW50U3R5bGUiOm51bGx9LCJEYXRlRm9ybWF0Ijp7IiRpZCI6IjUzMz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MzNSIsIkZvcm1hdCI6MCwiSXNWaXNpYmxlIjpmYWxzZSwiTGFzdEtub3duVmlzaWJpbGl0eVN0YXRlIjpmYWxzZX0sIklzVmlzaWJsZSI6dHJ1ZSwiVmFyaWFuY2VTdHlsZSI6eyIkaWQiOiI1MzM2IiwiVGV4dFN0eWxlIjp7IiRpZCI6IjUzMzciLCJGb250U2V0dGluZ3MiOnsiJGlkIjoiNTMzOCIsIkZvbnRTaXplIjoxMSwiRm9udE5hbWUiOiJDYWxpYnJpIiwiSXNCb2xkIjpmYWxzZSwiSXNJdGFsaWMiOmZhbHNlLCJJc1VuZGVybGluZWQiOmZhbHNlLCJQYXJlbnRTdHlsZSI6bnVsbH0sIkF1dG9TaXplIjowLCJGb3JlZ3JvdW5kIjp7IiRpZCI6IjUzMzkiLCJDb2xvciI6eyIkaWQiOiI1MzQ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zNDEiLCJUb3AiOjAuMCwiTGVmdCI6MC4wLCJSaWdodCI6MC4wLCJCb3R0b20iOjAuMH0sIlBhZGRpbmciOnsiJGlkIjoiNTM0MiIsIlRvcCI6MC4wLCJMZWZ0IjowLjAsIlJpZ2h0IjowLjAsIkJvdHRvbSI6MC4wfSwiQmFja2dyb3VuZCI6eyIkaWQiOiI1MzQzIiwiQ29sb3IiOnsiJGlkIjoiNTM0NCIsIkEiOjAsIlIiOjAsIkciOjAsIkIiOjB9fSwiSXNWaXNpYmxlIjp0cnVlLCJXaWR0aCI6MC4wLCJIZWlnaHQiOjAuMCwiQm9yZGVyU3R5bGUiOnsiJGlkIjoiNTM0NSIsIkxpbmVDb2xvciI6bnVsbCwiTGluZVdlaWdodCI6MC4wLCJMaW5lVHlwZSI6MCwiUGFyZW50U3R5bGUiOm51bGx9LCJQYXJlbnRTdHlsZSI6bnVsbH0sIlBhcmVudFN0eWxlIjpudWxsfSwiUGFyZW50U3R5bGUiOm51bGx9LCJJbmRleCI6NTMsIlNtYXJ0RHVyYXRpb25BY3RpdmF0ZWQiOmZhbHNlLCJEYXRlRm9ybWF0Ijp7IiRyZWYiOiI1MzM0In0sIldlZWtOdW1iZXJpbmciOnsiJGlkIjoiNTM0NiIsIkZvcm1hdCI6MCwiSXNWaXNpYmxlIjpmYWxzZSwiTGFzdEtub3duVmlzaWJpbGl0eVN0YXRlIjpmYWxzZX0sIkJhc2VsaW5lRGF0YSI6eyIkaWQiOiI1MzQ3IiwiU3RhcnREYXRlIjoiMjAyNS0wNC0wMVQwMDowMDowMFoiLCJFbmREYXRlIjoiMjAyNS0xMS0yNFQyMzo1OTowMFoifSwiSWQiOiJiNjJkYzE3Yi02YjQ1LTRlNmYtYjNkMy1mOTRiZDQ4YjlmMzkiLCJJbXBvcnRJZCI6bnVsbCwiVGl0bGUiOiJEZXRlY3RvcjogRGVzaWduIHBoYXNlIChFU1MpIiwiTm90ZSI6bnVsbCwiSHlwZXJsaW5rIjp7IiRpZCI6IjUzNDgiLCJBZGRyZXNzIjoiIiwiU3ViQWRkcmVzcyI6IiJ9LCJJc0NoYW5nZWQiOmZhbHNlLCJJc05ldyI6ZmFsc2V9fV0sIl9taWxlc3RvbmVzIjpbXSwiSWQiOiIwMDAwMDAwMC0wMDAwLTAwMDAtMDAwMC0wMDAwMDAwMDAwMDAiLCJJc1NpbmdsZUl0ZW1Sb3ciOnRydWV9LHsiJGlkIjoiNTM0OSIsIl90YXNrcyI6W3siJGlkIjoiNTM1MCIsIl9hdHRhY2hlZE1pbGVzdG9uZXMiOltdLCJUYXNrRGVmaW5pdGlvbiI6eyIkaWQiOiI1MzUxIiwiR3JvdXBOYW1lIjpudWxsLCJTdGFydERhdGUiOiIyMDI1LTA2LTAyVDAwOjAwOjAwWiIsIkVuZERhdGUiOiIyMDI2LTA2LTA4VDIzOjU5OjAwWiIsIlBlcmNlbnRhZ2VDb21wbGV0ZSI6bnVsbCwiU3R5bGUiOnsiJGlkIjoiNTM1MiIsIlNoYXBlIjoxLCJTaGFwZVRoaWNrbmVzcyI6MCwiRHVyYXRpb25Gb3JtYXQiOjAsIkluY2x1ZGVOb25Xb3JraW5nRGF5c0luRHVyYXRpb24iOmZhbHNlLCJQZXJjZW50YWdlQ29tcGxldGVTdHlsZSI6eyIkaWQiOiI1MzUzIiwiRm9udFNldHRpbmdzIjp7IiRpZCI6IjUzNTQiLCJGb250U2l6ZSI6MTAsIkZvbnROYW1lIjoiQ2FsaWJyaSIsIklzQm9sZCI6ZmFsc2UsIklzSXRhbGljIjpmYWxzZSwiSXNVbmRlcmxpbmVkIjpmYWxzZSwiUGFyZW50U3R5bGUiOm51bGx9LCJBdXRvU2l6ZSI6MCwiRm9yZWdyb3VuZCI6eyIkaWQiOiI1MzU1IiwiQ29sb3IiOnsiJGlkIjoiNTM1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MzU3IiwiVG9wIjowLjAsIkxlZnQiOjAuMCwiUmlnaHQiOjAuMCwiQm90dG9tIjowLjB9LCJQYWRkaW5nIjp7IiRpZCI6IjUzNTgiLCJUb3AiOjAuMCwiTGVmdCI6MC4wLCJSaWdodCI6MC4wLCJCb3R0b20iOjAuMH0sIkJhY2tncm91bmQiOnsiJGlkIjoiNTM1OSIsIkNvbG9yIjp7IiRpZCI6IjUzNjAiLCJBIjo4OSwiUiI6MCwiRyI6MCwiQiI6MH19LCJJc1Zpc2libGUiOnRydWUsIldpZHRoIjowLjAsIkhlaWdodCI6MC4wLCJCb3JkZXJTdHlsZSI6eyIkaWQiOiI1MzYxIiwiTGluZUNvbG9yIjpudWxsLCJMaW5lV2VpZ2h0IjowLjAsIkxpbmVUeXBlIjowLCJQYXJlbnRTdHlsZSI6bnVsbH0sIlBhcmVudFN0eWxlIjpudWxsfSwiRHVyYXRpb25TdHlsZSI6eyIkaWQiOiI1MzYyIiwiRm9udFNldHRpbmdzIjp7IiRpZCI6IjUzNjMiLCJGb250U2l6ZSI6MTAsIkZvbnROYW1lIjoiQ2FsaWJyaSIsIklzQm9sZCI6ZmFsc2UsIklzSXRhbGljIjpmYWxzZSwiSXNVbmRlcmxpbmVkIjpmYWxzZSwiUGFyZW50U3R5bGUiOm51bGx9LCJBdXRvU2l6ZSI6MCwiRm9yZWdyb3VuZCI6eyIkaWQiOiI1MzY0IiwiQ29sb3IiOnsiJGlkIjoiNTM2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zNjYiLCJUb3AiOjAuMCwiTGVmdCI6MC4wLCJSaWdodCI6MC4wLCJCb3R0b20iOjAuMH0sIlBhZGRpbmciOnsiJGlkIjoiNTM2NyIsIlRvcCI6MC4wLCJMZWZ0IjowLjAsIlJpZ2h0IjowLjAsIkJvdHRvbSI6MC4wfSwiQmFja2dyb3VuZCI6eyIkaWQiOiI1MzY4IiwiQ29sb3IiOnsiJGlkIjoiNTM2OSIsIkEiOjI1NSwiUiI6MjM3LCJHIjoxMjUsIkIiOjQ5fX0sIklzVmlzaWJsZSI6dHJ1ZSwiV2lkdGgiOjAuMCwiSGVpZ2h0IjowLjAsIkJvcmRlclN0eWxlIjp7IiRpZCI6IjUzNzAiLCJMaW5lQ29sb3IiOm51bGwsIkxpbmVXZWlnaHQiOjAuMCwiTGluZVR5cGUiOjAsIlBhcmVudFN0eWxlIjpudWxsfSwiUGFyZW50U3R5bGUiOm51bGx9LCJIb3Jpem9udGFsQ29ubmVjdG9yU3R5bGUiOnsiJGlkIjoiNTM3MSIsIkxpbmVDb2xvciI6eyIkaWQiOiI1MzcyIiwiJHR5cGUiOiJOTFJFLkNvbW1vbi5Eb20uU29saWRDb2xvckJydXNoLCBOTFJFLkNvbW1vbiIsIkNvbG9yIjp7IiRpZCI6IjUzNzMiLCJBIjoyNTUsIlIiOjAsIkciOjAsIkIiOjB9fSwiTGluZVdlaWdodCI6MC4wLCJMaW5lVHlwZSI6MCwiUGFyZW50U3R5bGUiOm51bGx9LCJWZXJ0aWNhbENvbm5lY3RvclN0eWxlIjp7IiRpZCI6IjUzNzQiLCJMaW5lQ29sb3IiOnsiJGlkIjoiNTM3NSIsIiR0eXBlIjoiTkxSRS5Db21tb24uRG9tLlNvbGlkQ29sb3JCcnVzaCwgTkxSRS5Db21tb24iLCJDb2xvciI6eyIkaWQiOiI1Mzc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1Mzc3IiwiU2hhcGVTdHlsZSI6eyIkaWQiOiI1Mzc4IiwiTWFyZ2luIjp7IiRpZCI6IjUzNzkiLCJUb3AiOjAuMCwiTGVmdCI6MC4wLCJSaWdodCI6MC4wLCJCb3R0b20iOjAuMH0sIlBhZGRpbmciOnsiJGlkIjoiNTM4MCIsIlRvcCI6MC4wLCJMZWZ0IjowLjAsIlJpZ2h0IjowLjAsIkJvdHRvbSI6MC4wfSwiQmFja2dyb3VuZCI6eyIkaWQiOiI1MzgxIiwiQ29sb3IiOnsiJGlkIjoiNTM4MiIsIkEiOjE1MywiUiI6MCwiRyI6MCwiQiI6MH19LCJJc1Zpc2libGUiOnRydWUsIldpZHRoIjowLjAsIkhlaWdodCI6MC4wLCJCb3JkZXJTdHlsZSI6bnVsbCwiUGFyZW50U3R5bGUiOm51bGx9LCJNYXJnaW4iOnsiJGlkIjoiNTM4MyIsIlRvcCI6MC4wLCJMZWZ0IjowLjAsIlJpZ2h0IjowLjAsIkJvdHRvbSI6MC4wfSwiUGFkZGluZyI6eyIkaWQiOiI1Mzg0IiwiVG9wIjowLjAsIkxlZnQiOjAuMCwiUmlnaHQiOjAuMCwiQm90dG9tIjowLjB9LCJCYWNrZ3JvdW5kIjpudWxsLCJJc1Zpc2libGUiOnRydWUsIldpZHRoIjowLjAsIkhlaWdodCI6MC4wLCJCb3JkZXJTdHlsZSI6bnVsbCwiUGFyZW50U3R5bGUiOm51bGx9LCJTaGFwZVN0eWxlIjp7IiRpZCI6IjUzODUiLCJNYXJnaW4iOnsiJGlkIjoiNTM4NiIsIlRvcCI6MC4wLCJMZWZ0Ijo0LjAsIlJpZ2h0Ijo0LjAsIkJvdHRvbSI6MC4wfSwiUGFkZGluZyI6eyIkaWQiOiI1Mzg3IiwiVG9wIjowLjAsIkxlZnQiOjAuMCwiUmlnaHQiOjAuMCwiQm90dG9tIjowLjB9LCJCYWNrZ3JvdW5kIjp7IiRpZCI6IjUzODgiLCJDb2xvciI6eyIkaWQiOiI1Mzg5IiwiQSI6MjU1LCJSIjoyNSwiRyI6MTA3LCJCIjozNn19LCJJc1Zpc2libGUiOnRydWUsIldpZHRoIjowLjAsIkhlaWdodCI6MTAuMCwiQm9yZGVyU3R5bGUiOnsiJGlkIjoiNTM5MCIsIkxpbmVDb2xvciI6eyIkaWQiOiI1MzkxIiwiJHR5cGUiOiJOTFJFLkNvbW1vbi5Eb20uU29saWRDb2xvckJydXNoLCBOTFJFLkNvbW1vbiIsIkNvbG9yIjp7IiRpZCI6IjUzOTIiLCJBIjoyNTUsIlIiOjIzNCwiRyI6MjIsIkIiOjMwfX0sIkxpbmVXZWlnaHQiOjAuMCwiTGluZVR5cGUiOjAsIlBhcmVudFN0eWxlIjpudWxsfSwiUGFyZW50U3R5bGUiOm51bGx9LCJUaXRsZVN0eWxlIjp7IiRpZCI6IjUzOTMiLCJGb250U2V0dGluZ3MiOnsiJGlkIjoiNTM5NCIsIkZvbnRTaXplIjoxMSwiRm9udE5hbWUiOiJDYWxpYnJpIiwiSXNCb2xkIjpmYWxzZSwiSXNJdGFsaWMiOmZhbHNlLCJJc1VuZGVybGluZWQiOmZhbHNlLCJQYXJlbnRTdHlsZSI6bnVsbH0sIkF1dG9TaXplIjowLCJGb3JlZ3JvdW5kIjp7IiRpZCI6IjUzOTUiLCJDb2xvciI6eyIkaWQiOiI1Mzk2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UzOTciLCJUb3AiOjAuMCwiTGVmdCI6MC4wLCJSaWdodCI6MC4wLCJCb3R0b20iOjAuMH0sIlBhZGRpbmciOnsiJGlkIjoiNTM5OCIsIlRvcCI6MC4wLCJMZWZ0IjowLjAsIlJpZ2h0IjowLjAsIkJvdHRvbSI6MC4wfSwiQmFja2dyb3VuZCI6eyIkaWQiOiI1Mzk5IiwiQ29sb3IiOnsiJGlkIjoiNTQwMCIsIkEiOjAsIlIiOjI1NSwiRyI6MjU1LCJCIjoyNTV9fSwiSXNWaXNpYmxlIjp0cnVlLCJXaWR0aCI6MC4wLCJIZWlnaHQiOjAuMCwiQm9yZGVyU3R5bGUiOnsiJGlkIjoiNTQwMSIsIkxpbmVDb2xvciI6bnVsbCwiTGluZVdlaWdodCI6MC4wLCJMaW5lVHlwZSI6MCwiUGFyZW50U3R5bGUiOm51bGx9LCJQYXJlbnRTdHlsZSI6bnVsbH0sIkRhdGVTdHlsZSI6eyIkaWQiOiI1NDAyIiwiRm9udFNldHRpbmdzIjp7IiRpZCI6IjU0MDMiLCJGb250U2l6ZSI6MTAsIkZvbnROYW1lIjoiQ2FsaWJyaSIsIklzQm9sZCI6ZmFsc2UsIklzSXRhbGljIjpmYWxzZSwiSXNVbmRlcmxpbmVkIjpmYWxzZSwiUGFyZW50U3R5bGUiOm51bGx9LCJBdXRvU2l6ZSI6MCwiRm9yZWdyb3VuZCI6eyIkaWQiOiI1NDA0IiwiQ29sb3IiOnsiJGlkIjoiNTQwN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1NDA2IiwiVG9wIjowLjAsIkxlZnQiOjAuMCwiUmlnaHQiOjAuMCwiQm90dG9tIjowLjB9LCJQYWRkaW5nIjp7IiRpZCI6IjU0MDciLCJUb3AiOjAuMCwiTGVmdCI6MC4wLCJSaWdodCI6MC4wLCJCb3R0b20iOjAuMH0sIkJhY2tncm91bmQiOnsiJGlkIjoiNTQwOCIsIkNvbG9yIjp7IiRpZCI6IjU0MDkiLCJBIjowLCJSIjoyNTUsIkciOjI1NSwiQiI6MjU1fX0sIklzVmlzaWJsZSI6dHJ1ZSwiV2lkdGgiOjAuMCwiSGVpZ2h0IjowLjAsIkJvcmRlclN0eWxlIjp7IiRpZCI6IjU0MTAiLCJMaW5lQ29sb3IiOm51bGwsIkxpbmVXZWlnaHQiOjAuMCwiTGluZVR5cGUiOjAsIlBhcmVudFN0eWxlIjpudWxsfSwiUGFyZW50U3R5bGUiOm51bGx9LCJEYXRlRm9ybWF0Ijp7IiRpZCI6IjU0MT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QxMiIsIkZvcm1hdCI6MCwiSXNWaXNpYmxlIjpmYWxzZSwiTGFzdEtub3duVmlzaWJpbGl0eVN0YXRlIjpmYWxzZX0sIklzVmlzaWJsZSI6dHJ1ZSwiVmFyaWFuY2VTdHlsZSI6eyIkaWQiOiI1NDEzIiwiVGV4dFN0eWxlIjp7IiRpZCI6IjU0MTQiLCJGb250U2V0dGluZ3MiOnsiJGlkIjoiNTQxNSIsIkZvbnRTaXplIjoxMSwiRm9udE5hbWUiOiJDYWxpYnJpIiwiSXNCb2xkIjpmYWxzZSwiSXNJdGFsaWMiOmZhbHNlLCJJc1VuZGVybGluZWQiOmZhbHNlLCJQYXJlbnRTdHlsZSI6bnVsbH0sIkF1dG9TaXplIjowLCJGb3JlZ3JvdW5kIjp7IiRpZCI6IjU0MTYiLCJDb2xvciI6eyIkaWQiOiI1NDE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0MTgiLCJUb3AiOjAuMCwiTGVmdCI6MC4wLCJSaWdodCI6MC4wLCJCb3R0b20iOjAuMH0sIlBhZGRpbmciOnsiJGlkIjoiNTQxOSIsIlRvcCI6MC4wLCJMZWZ0IjowLjAsIlJpZ2h0IjowLjAsIkJvdHRvbSI6MC4wfSwiQmFja2dyb3VuZCI6eyIkaWQiOiI1NDIwIiwiQ29sb3IiOnsiJGlkIjoiNTQyMSIsIkEiOjAsIlIiOjAsIkciOjAsIkIiOjB9fSwiSXNWaXNpYmxlIjp0cnVlLCJXaWR0aCI6MC4wLCJIZWlnaHQiOjAuMCwiQm9yZGVyU3R5bGUiOnsiJGlkIjoiNTQyMiIsIkxpbmVDb2xvciI6bnVsbCwiTGluZVdlaWdodCI6MC4wLCJMaW5lVHlwZSI6MCwiUGFyZW50U3R5bGUiOm51bGx9LCJQYXJlbnRTdHlsZSI6bnVsbH0sIlBhcmVudFN0eWxlIjpudWxsfSwiUGFyZW50U3R5bGUiOm51bGx9LCJJbmRleCI6NTQsIlNtYXJ0RHVyYXRpb25BY3RpdmF0ZWQiOmZhbHNlLCJEYXRlRm9ybWF0Ijp7IiRyZWYiOiI1NDExIn0sIldlZWtOdW1iZXJpbmciOnsiJGlkIjoiNTQyMyIsIkZvcm1hdCI6MCwiSXNWaXNpYmxlIjpmYWxzZSwiTGFzdEtub3duVmlzaWJpbGl0eVN0YXRlIjpmYWxzZX0sIkJhc2VsaW5lRGF0YSI6eyIkaWQiOiI1NDI0IiwiU3RhcnREYXRlIjoiMjAyNS0wNi0wMlQwMDowMDowMFoiLCJFbmREYXRlIjoiMjAyNi0wNi0wOFQyMzo1OTowMFoifSwiSWQiOiIwMDcwM2ZkNS1mYTA0LTQ4MWQtYmJjNC0zM2Y5ZTEwNmQwMGQiLCJJbXBvcnRJZCI6bnVsbCwiVGl0bGUiOiJEZXRlY3RvcjogUHJvY3VyZW1lbnQgYW5kIE1hbnVmYWN0dXJpbmcgcGhhc2UgMSBCb3ggKEVTUykiLCJOb3RlIjpudWxsLCJIeXBlcmxpbmsiOnsiJGlkIjoiNTQyNSIsIkFkZHJlc3MiOiIiLCJTdWJBZGRyZXNzIjoiIn0sIklzQ2hhbmdlZCI6ZmFsc2UsIklzTmV3IjpmYWxzZX19XSwiX21pbGVzdG9uZXMiOltdLCJJZCI6IjAwMDAwMDAwLTAwMDAtMDAwMC0wMDAwLTAwMDAwMDAwMDAwMCIsIklzU2luZ2xlSXRlbVJvdyI6dHJ1ZX0seyIkaWQiOiI1NDI2IiwiX3Rhc2tzIjpbeyIkaWQiOiI1NDI3IiwiX2F0dGFjaGVkTWlsZXN0b25lcyI6W10sIlRhc2tEZWZpbml0aW9uIjp7IiRpZCI6IjU0MjgiLCJHcm91cE5hbWUiOm51bGwsIlN0YXJ0RGF0ZSI6IjIwMjYtMDYtMDlUMDA6MDA6MDBaIiwiRW5kRGF0ZSI6IjIwMjYtMTAtMTZUMjM6NTk6MDBaIiwiUGVyY2VudGFnZUNvbXBsZXRlIjpudWxsLCJTdHlsZSI6eyIkaWQiOiI1NDI5IiwiU2hhcGUiOjEsIlNoYXBlVGhpY2tuZXNzIjowLCJEdXJhdGlvbkZvcm1hdCI6MCwiSW5jbHVkZU5vbldvcmtpbmdEYXlzSW5EdXJhdGlvbiI6ZmFsc2UsIlBlcmNlbnRhZ2VDb21wbGV0ZVN0eWxlIjp7IiRpZCI6IjU0MzAiLCJGb250U2V0dGluZ3MiOnsiJGlkIjoiNTQzMSIsIkZvbnRTaXplIjoxMCwiRm9udE5hbWUiOiJDYWxpYnJpIiwiSXNCb2xkIjpmYWxzZSwiSXNJdGFsaWMiOmZhbHNlLCJJc1VuZGVybGluZWQiOmZhbHNlLCJQYXJlbnRTdHlsZSI6bnVsbH0sIkF1dG9TaXplIjowLCJGb3JlZ3JvdW5kIjp7IiRpZCI6IjU0MzIiLCJDb2xvciI6eyIkaWQiOiI1NDMz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U0MzQiLCJUb3AiOjAuMCwiTGVmdCI6MC4wLCJSaWdodCI6MC4wLCJCb3R0b20iOjAuMH0sIlBhZGRpbmciOnsiJGlkIjoiNTQzNSIsIlRvcCI6MC4wLCJMZWZ0IjowLjAsIlJpZ2h0IjowLjAsIkJvdHRvbSI6MC4wfSwiQmFja2dyb3VuZCI6eyIkaWQiOiI1NDM2IiwiQ29sb3IiOnsiJGlkIjoiNTQzNyIsIkEiOjg5LCJSIjowLCJHIjowLCJCIjowfX0sIklzVmlzaWJsZSI6dHJ1ZSwiV2lkdGgiOjAuMCwiSGVpZ2h0IjowLjAsIkJvcmRlclN0eWxlIjp7IiRpZCI6IjU0MzgiLCJMaW5lQ29sb3IiOm51bGwsIkxpbmVXZWlnaHQiOjAuMCwiTGluZVR5cGUiOjAsIlBhcmVudFN0eWxlIjpudWxsfSwiUGFyZW50U3R5bGUiOm51bGx9LCJEdXJhdGlvblN0eWxlIjp7IiRpZCI6IjU0MzkiLCJGb250U2V0dGluZ3MiOnsiJGlkIjoiNTQ0MCIsIkZvbnRTaXplIjoxMCwiRm9udE5hbWUiOiJDYWxpYnJpIiwiSXNCb2xkIjpmYWxzZSwiSXNJdGFsaWMiOmZhbHNlLCJJc1VuZGVybGluZWQiOmZhbHNlLCJQYXJlbnRTdHlsZSI6bnVsbH0sIkF1dG9TaXplIjowLCJGb3JlZ3JvdW5kIjp7IiRpZCI6IjU0NDEiLCJDb2xvciI6eyIkaWQiOiI1NDQ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Q0MyIsIlRvcCI6MC4wLCJMZWZ0IjowLjAsIlJpZ2h0IjowLjAsIkJvdHRvbSI6MC4wfSwiUGFkZGluZyI6eyIkaWQiOiI1NDQ0IiwiVG9wIjowLjAsIkxlZnQiOjAuMCwiUmlnaHQiOjAuMCwiQm90dG9tIjowLjB9LCJCYWNrZ3JvdW5kIjp7IiRpZCI6IjU0NDUiLCJDb2xvciI6eyIkaWQiOiI1NDQ2IiwiQSI6MjU1LCJSIjoyMzcsIkciOjEyNSwiQiI6NDl9fSwiSXNWaXNpYmxlIjp0cnVlLCJXaWR0aCI6MC4wLCJIZWlnaHQiOjAuMCwiQm9yZGVyU3R5bGUiOnsiJGlkIjoiNTQ0NyIsIkxpbmVDb2xvciI6bnVsbCwiTGluZVdlaWdodCI6MC4wLCJMaW5lVHlwZSI6MCwiUGFyZW50U3R5bGUiOm51bGx9LCJQYXJlbnRTdHlsZSI6bnVsbH0sIkhvcml6b250YWxDb25uZWN0b3JTdHlsZSI6eyIkaWQiOiI1NDQ4IiwiTGluZUNvbG9yIjp7IiRpZCI6IjU0NDkiLCIkdHlwZSI6Ik5MUkUuQ29tbW9uLkRvbS5Tb2xpZENvbG9yQnJ1c2gsIE5MUkUuQ29tbW9uIiwiQ29sb3IiOnsiJGlkIjoiNTQ1MCIsIkEiOjI1NSwiUiI6MCwiRyI6MCwiQiI6MH19LCJMaW5lV2VpZ2h0IjowLjAsIkxpbmVUeXBlIjowLCJQYXJlbnRTdHlsZSI6bnVsbH0sIlZlcnRpY2FsQ29ubmVjdG9yU3R5bGUiOnsiJGlkIjoiNTQ1MSIsIkxpbmVDb2xvciI6eyIkaWQiOiI1NDUyIiwiJHR5cGUiOiJOTFJFLkNvbW1vbi5Eb20uU29saWRDb2xvckJydXNoLCBOTFJFLkNvbW1vbiIsIkNvbG9yIjp7IiRpZCI6IjU0NT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0NTQiLCJTaGFwZVN0eWxlIjp7IiRpZCI6IjU0NTUiLCJNYXJnaW4iOnsiJGlkIjoiNTQ1NiIsIlRvcCI6MC4wLCJMZWZ0IjowLjAsIlJpZ2h0IjowLjAsIkJvdHRvbSI6MC4wfSwiUGFkZGluZyI6eyIkaWQiOiI1NDU3IiwiVG9wIjowLjAsIkxlZnQiOjAuMCwiUmlnaHQiOjAuMCwiQm90dG9tIjowLjB9LCJCYWNrZ3JvdW5kIjp7IiRpZCI6IjU0NTgiLCJDb2xvciI6eyIkaWQiOiI1NDU5IiwiQSI6MTUzLCJSIjowLCJHIjowLCJCIjowfX0sIklzVmlzaWJsZSI6dHJ1ZSwiV2lkdGgiOjAuMCwiSGVpZ2h0IjowLjAsIkJvcmRlclN0eWxlIjpudWxsLCJQYXJlbnRTdHlsZSI6bnVsbH0sIk1hcmdpbiI6eyIkaWQiOiI1NDYwIiwiVG9wIjowLjAsIkxlZnQiOjAuMCwiUmlnaHQiOjAuMCwiQm90dG9tIjowLjB9LCJQYWRkaW5nIjp7IiRpZCI6IjU0NjEiLCJUb3AiOjAuMCwiTGVmdCI6MC4wLCJSaWdodCI6MC4wLCJCb3R0b20iOjAuMH0sIkJhY2tncm91bmQiOm51bGwsIklzVmlzaWJsZSI6dHJ1ZSwiV2lkdGgiOjAuMCwiSGVpZ2h0IjowLjAsIkJvcmRlclN0eWxlIjpudWxsLCJQYXJlbnRTdHlsZSI6bnVsbH0sIlNoYXBlU3R5bGUiOnsiJGlkIjoiNTQ2MiIsIk1hcmdpbiI6eyIkaWQiOiI1NDYzIiwiVG9wIjowLjAsIkxlZnQiOjQuMCwiUmlnaHQiOjQuMCwiQm90dG9tIjowLjB9LCJQYWRkaW5nIjp7IiRpZCI6IjU0NjQiLCJUb3AiOjAuMCwiTGVmdCI6MC4wLCJSaWdodCI6MC4wLCJCb3R0b20iOjAuMH0sIkJhY2tncm91bmQiOnsiJGlkIjoiNTQ2NSIsIkNvbG9yIjp7IiRpZCI6IjU0NjYiLCJBIjoyNTUsIlIiOjI1LCJHIjoxMDcsIkIiOjM2fX0sIklzVmlzaWJsZSI6dHJ1ZSwiV2lkdGgiOjAuMCwiSGVpZ2h0IjoxMC4wLCJCb3JkZXJTdHlsZSI6eyIkaWQiOiI1NDY3IiwiTGluZUNvbG9yIjp7IiRpZCI6IjU0NjgiLCIkdHlwZSI6Ik5MUkUuQ29tbW9uLkRvbS5Tb2xpZENvbG9yQnJ1c2gsIE5MUkUuQ29tbW9uIiwiQ29sb3IiOnsiJGlkIjoiNTQ2OSIsIkEiOjI1NSwiUiI6MjM0LCJHIjoyMiwiQiI6MzB9fSwiTGluZVdlaWdodCI6MC4wLCJMaW5lVHlwZSI6MCwiUGFyZW50U3R5bGUiOm51bGx9LCJQYXJlbnRTdHlsZSI6bnVsbH0sIlRpdGxlU3R5bGUiOnsiJGlkIjoiNTQ3MCIsIkZvbnRTZXR0aW5ncyI6eyIkaWQiOiI1NDcxIiwiRm9udFNpemUiOjExLCJGb250TmFtZSI6IkNhbGlicmkiLCJJc0JvbGQiOmZhbHNlLCJJc0l0YWxpYyI6ZmFsc2UsIklzVW5kZXJsaW5lZCI6ZmFsc2UsIlBhcmVudFN0eWxlIjpudWxsfSwiQXV0b1NpemUiOjAsIkZvcmVncm91bmQiOnsiJGlkIjoiNTQ3MiIsIkNvbG9yIjp7IiRpZCI6IjU0NzM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NTQ3NCIsIlRvcCI6MC4wLCJMZWZ0IjowLjAsIlJpZ2h0IjowLjAsIkJvdHRvbSI6MC4wfSwiUGFkZGluZyI6eyIkaWQiOiI1NDc1IiwiVG9wIjowLjAsIkxlZnQiOjAuMCwiUmlnaHQiOjAuMCwiQm90dG9tIjowLjB9LCJCYWNrZ3JvdW5kIjp7IiRpZCI6IjU0NzYiLCJDb2xvciI6eyIkaWQiOiI1NDc3IiwiQSI6MCwiUiI6MjU1LCJHIjoyNTUsIkIiOjI1NX19LCJJc1Zpc2libGUiOnRydWUsIldpZHRoIjowLjAsIkhlaWdodCI6MC4wLCJCb3JkZXJTdHlsZSI6eyIkaWQiOiI1NDc4IiwiTGluZUNvbG9yIjpudWxsLCJMaW5lV2VpZ2h0IjowLjAsIkxpbmVUeXBlIjowLCJQYXJlbnRTdHlsZSI6bnVsbH0sIlBhcmVudFN0eWxlIjpudWxsfSwiRGF0ZVN0eWxlIjp7IiRpZCI6IjU0NzkiLCJGb250U2V0dGluZ3MiOnsiJGlkIjoiNTQ4MCIsIkZvbnRTaXplIjoxMCwiRm9udE5hbWUiOiJDYWxpYnJpIiwiSXNCb2xkIjpmYWxzZSwiSXNJdGFsaWMiOmZhbHNlLCJJc1VuZGVybGluZWQiOmZhbHNlLCJQYXJlbnRTdHlsZSI6bnVsbH0sIkF1dG9TaXplIjowLCJGb3JlZ3JvdW5kIjp7IiRpZCI6IjU0ODEiLCJDb2xvciI6eyIkaWQiOiI1NDg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0ODMiLCJUb3AiOjAuMCwiTGVmdCI6MC4wLCJSaWdodCI6MC4wLCJCb3R0b20iOjAuMH0sIlBhZGRpbmciOnsiJGlkIjoiNTQ4NCIsIlRvcCI6MC4wLCJMZWZ0IjowLjAsIlJpZ2h0IjowLjAsIkJvdHRvbSI6MC4wfSwiQmFja2dyb3VuZCI6eyIkaWQiOiI1NDg1IiwiQ29sb3IiOnsiJGlkIjoiNTQ4NiIsIkEiOjAsIlIiOjI1NSwiRyI6MjU1LCJCIjoyNTV9fSwiSXNWaXNpYmxlIjp0cnVlLCJXaWR0aCI6MC4wLCJIZWlnaHQiOjAuMCwiQm9yZGVyU3R5bGUiOnsiJGlkIjoiNTQ4NyIsIkxpbmVDb2xvciI6bnVsbCwiTGluZVdlaWdodCI6MC4wLCJMaW5lVHlwZSI6MCwiUGFyZW50U3R5bGUiOm51bGx9LCJQYXJlbnRTdHlsZSI6bnVsbH0sIkRhdGVGb3JtYXQiOnsiJGlkIjoiNTQ4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g5IiwiRm9ybWF0IjowLCJJc1Zpc2libGUiOmZhbHNlLCJMYXN0S25vd25WaXNpYmlsaXR5U3RhdGUiOmZhbHNlfSwiSXNWaXNpYmxlIjp0cnVlLCJWYXJpYW5jZVN0eWxlIjp7IiRpZCI6IjU0OTAiLCJUZXh0U3R5bGUiOnsiJGlkIjoiNTQ5MSIsIkZvbnRTZXR0aW5ncyI6eyIkaWQiOiI1NDkyIiwiRm9udFNpemUiOjExLCJGb250TmFtZSI6IkNhbGlicmkiLCJJc0JvbGQiOmZhbHNlLCJJc0l0YWxpYyI6ZmFsc2UsIklzVW5kZXJsaW5lZCI6ZmFsc2UsIlBhcmVudFN0eWxlIjpudWxsfSwiQXV0b1NpemUiOjAsIkZvcmVncm91bmQiOnsiJGlkIjoiNTQ5MyIsIkNvbG9yIjp7IiRpZCI6IjU0O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Q5NSIsIlRvcCI6MC4wLCJMZWZ0IjowLjAsIlJpZ2h0IjowLjAsIkJvdHRvbSI6MC4wfSwiUGFkZGluZyI6eyIkaWQiOiI1NDk2IiwiVG9wIjowLjAsIkxlZnQiOjAuMCwiUmlnaHQiOjAuMCwiQm90dG9tIjowLjB9LCJCYWNrZ3JvdW5kIjp7IiRpZCI6IjU0OTciLCJDb2xvciI6eyIkaWQiOiI1NDk4IiwiQSI6MCwiUiI6MCwiRyI6MCwiQiI6MH19LCJJc1Zpc2libGUiOnRydWUsIldpZHRoIjowLjAsIkhlaWdodCI6MC4wLCJCb3JkZXJTdHlsZSI6eyIkaWQiOiI1NDk5IiwiTGluZUNvbG9yIjpudWxsLCJMaW5lV2VpZ2h0IjowLjAsIkxpbmVUeXBlIjowLCJQYXJlbnRTdHlsZSI6bnVsbH0sIlBhcmVudFN0eWxlIjpudWxsfSwiUGFyZW50U3R5bGUiOm51bGx9LCJQYXJlbnRTdHlsZSI6bnVsbH0sIkluZGV4Ijo1NSwiU21hcnREdXJhdGlvbkFjdGl2YXRlZCI6ZmFsc2UsIkRhdGVGb3JtYXQiOnsiJHJlZiI6IjU0ODgifSwiV2Vla051bWJlcmluZyI6eyIkaWQiOiI1NTAwIiwiRm9ybWF0IjowLCJJc1Zpc2libGUiOmZhbHNlLCJMYXN0S25vd25WaXNpYmlsaXR5U3RhdGUiOmZhbHNlfSwiQmFzZWxpbmVEYXRhIjp7IiRpZCI6IjU1MDEiLCJTdGFydERhdGUiOiIyMDI2LTA2LTA5VDAwOjAwOjAwWiIsIkVuZERhdGUiOiIyMDI2LTEwLTE2VDIzOjU5OjAwWiJ9LCJJZCI6IjFiMjA5MTQyLTFjNWQtNDk3NS04MjFjLTZiNmE5ZjAzZTAxOCIsIkltcG9ydElkIjpudWxsLCJUaXRsZSI6IkRldGVjdG9yOiBJbnN0YWxsYXRpb24gYW5kIENvbW1pc3Npb25pbmcgcGhhc2UxIEJveCAoRVNTKSIsIk5vdGUiOm51bGwsIkh5cGVybGluayI6eyIkaWQiOiI1NTAyIiwiQWRkcmVzcyI6IiIsIlN1YkFkZHJlc3MiOiIifSwiSXNDaGFuZ2VkIjpmYWxzZSwiSXNOZXciOmZhbHNlfX1dLCJfbWlsZXN0b25lcyI6W10sIklkIjoiMDAwMDAwMDAtMDAwMC0wMDAwLTAwMDAtMDAwMDAwMDAwMDAwIiwiSXNTaW5nbGVJdGVtUm93Ijp0cnVlfV0sIkluZGV4Ijo1MiwiSWQiOiJkYzQ2YzhjMi04OThkLTRkNTgtODFmZi1kYjBkZGQwYzZlZGIiLCJIZWFkZXJUZXh0IjpudWxsLCJJc0RlZmF1bHQiOnRydWUsIlN0eWxlIjp7IiRpZCI6IjU1MDMiLCJIZWFkZXJTdHlsZSI6eyIkaWQiOiI1NTA0IiwiVGV4dFN0eWxlIjp7IiRpZCI6IjU1MDUiLCJGb250U2V0dGluZ3MiOnsiJGlkIjoiNTUwNiIsIkZvbnRTaXplIjoxMSwiRm9udE5hbWUiOiJDYWxpYnJpIiwiSXNCb2xkIjpmYWxzZSwiSXNJdGFsaWMiOmZhbHNlLCJJc1VuZGVybGluZWQiOmZhbHNlLCJQYXJlbnRTdHlsZSI6bnVsbH0sIkF1dG9TaXplIjoyLCJGb3JlZ3JvdW5kIjp7IiRpZCI6IjU1MDciLCJDb2xvciI6eyIkaWQiOiI1NTA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UwOSIsIlRvcCI6MC4wLCJMZWZ0IjowLjAsIlJpZ2h0IjowLjAsIkJvdHRvbSI6MC4wfSwiUGFkZGluZyI6eyIkaWQiOiI1NTEwIiwiVG9wIjowLjAsIkxlZnQiOjAuMCwiUmlnaHQiOjAuMCwiQm90dG9tIjowLjB9LCJCYWNrZ3JvdW5kIjp7IiRpZCI6IjU1MTEiLCJDb2xvciI6eyIkaWQiOiI1NTEyIiwiQSI6MjU1LCJSIjowLCJHIjowLCJCIjowfX0sIklzVmlzaWJsZSI6dHJ1ZSwiV2lkdGgiOjAuMCwiSGVpZ2h0IjowLjAsIkJvcmRlclN0eWxlIjpudWxsLCJQYXJlbnRTdHlsZSI6bnVsbH0sIlJlY3RhbmdsZVN0eWxlIjp7IiRpZCI6IjU1MTMiLCJNYXJnaW4iOnsiJGlkIjoiNTUxNCIsIlRvcCI6MC4wLCJMZWZ0IjowLjAsIlJpZ2h0IjowLjAsIkJvdHRvbSI6MC4wfSwiUGFkZGluZyI6eyIkaWQiOiI1NTE1IiwiVG9wIjowLjAsIkxlZnQiOjAuMCwiUmlnaHQiOjAuMCwiQm90dG9tIjowLjB9LCJCYWNrZ3JvdW5kIjp7IiRpZCI6IjU1MTYiLCJDb2xvciI6eyIkaWQiOiI1NTE3IiwiQSI6NjMsIlIiOjIxLCJHIjo5NiwiQiI6MTMwfX0sIklzVmlzaWJsZSI6dHJ1ZSwiV2lkdGgiOjAuMCwiSGVpZ2h0IjowLjAsIkJvcmRlclN0eWxlIjp7IiRpZCI6IjU1MTgiLCJMaW5lQ29sb3IiOnsiJGlkIjoiNTUxOSIsIiR0eXBlIjoiTkxSRS5Db21tb24uRG9tLlNvbGlkQ29sb3JCcnVzaCwgTkxSRS5Db21tb24iLCJDb2xvciI6eyIkaWQiOiI1NTIwIiwiQSI6MjU1LCJSIjoyNTUsIkciOjAsIkIiOjB9fSwiTGluZVdlaWdodCI6MC4wLCJMaW5lVHlwZSI6MCwiUGFyZW50U3R5bGUiOm51bGx9LCJQYXJlbnRTdHlsZSI6bnVsbH0sIk1hcmdpbiI6eyIkaWQiOiI1NTIxIiwiVG9wIjowLjAsIkxlZnQiOjAuMCwiUmlnaHQiOjAuMCwiQm90dG9tIjowLjB9LCJQYWRkaW5nIjp7IiRpZCI6IjU1MjIiLCJUb3AiOjAuMCwiTGVmdCI6MC4wLCJSaWdodCI6MC4wLCJCb3R0b20iOjAuMH0sIkJhY2tncm91bmQiOm51bGwsIklzVmlzaWJsZSI6dHJ1ZSwiV2lkdGgiOjAuMCwiSGVpZ2h0IjowLjAsIkJvcmRlclN0eWxlIjpudWxsLCJQYXJlbnRTdHlsZSI6bnVsbH0sIkJhY2tncm91bmRTdHlsZSI6eyIkaWQiOiI1NTIzIiwiTWFyZ2luIjp7IiRpZCI6IjU1MjQiLCJUb3AiOjAuMCwiTGVmdCI6MC4wLCJSaWdodCI6MC4wLCJCb3R0b20iOjAuMH0sIlBhZGRpbmciOnsiJGlkIjoiNTUyNSIsIlRvcCI6MC4wLCJMZWZ0IjowLjAsIlJpZ2h0IjowLjAsIkJvdHRvbSI6MC4wfSwiQmFja2dyb3VuZCI6eyIkaWQiOiI1NTI2IiwiQ29sb3IiOnsiJGlkIjoiNTUyNyIsIkEiOjUxLCJSIjoyMDAsIkciOjIwMCwiQiI6MjAwfX0sIklzVmlzaWJsZSI6dHJ1ZSwiV2lkdGgiOjAuMCwiSGVpZ2h0IjowLjAsIkJvcmRlclN0eWxlIjp7IiRpZCI6IjU1MjgiLCJMaW5lQ29sb3IiOnsiJGlkIjoiNTUyOSIsIiR0eXBlIjoiTkxSRS5Db21tb24uRG9tLlNvbGlkQ29sb3JCcnVzaCwgTkxSRS5Db21tb24iLCJDb2xvciI6eyIkaWQiOiI1NTMwIiwiQSI6MjU1LCJSIjoyMzQsIkciOjIyLCJCIjozMH19LCJMaW5lV2VpZ2h0IjowLjAsIkxpbmVUeXBlIjowLCJQYXJlbnRTdHlsZSI6bnVsbH0sIlBhcmVudFN0eWxlIjpudWxsfSwiTWFyZ2luIjp7IiRpZCI6IjU1MzEiLCJUb3AiOjAuMCwiTGVmdCI6MC4wLCJSaWdodCI6MC4wLCJCb3R0b20iOjAuMH0sIlBhZGRpbmciOnsiJGlkIjoiNTUzMiIsIlRvcCI6MC4wLCJMZWZ0IjowLjAsIlJpZ2h0IjowLjAsIkJvdHRvbSI6MC4wfSwiSXNWaXNpYmxlIjp0cnVlLCJXaWR0aCI6MC4wLCJIZWlnaHQiOjAuMCwiQm9yZGVyU3R5bGUiOnsiJGlkIjoiNTUzMyIsIkxpbmVDb2xvciI6bnVsbCwiTGluZVdlaWdodCI6MC4wLCJMaW5lVHlwZSI6MCwiUGFyZW50U3R5bGUiOm51bGx9LCJQYXJlbnRTdHlsZSI6bnVsbH19XSwiSWQiOiI5OTU0N2ZmZS01ZjIwLTQxMTctYTNiZi1kMGRiOTljNmFjZGQiLCJJbmRleCI6NTIsIkhlYWRlclRleHQiOiJOby4gNCAtIENyaXRpY2FsIFBhdGggRGV0ZWN0b3JcclxuKDgyIGRheXMgVEYpIiwiU3R5bGUiOnsiJGlkIjoiNTUzNCIsIlN0eWxlSWQiOiIzMzJjZmIxMy1iNDAxLTRlYzMtYjY1NS03Mzk2OGQwNGQ3NDkiLCJIZWFkZXJTdHlsZSI6eyIkaWQiOiI1NTM1IiwiVGV4dElzVmVydGljYWwiOmZhbHNlLCJUZXh0U3R5bGUiOnsiJGlkIjoiNTUzNiIsIkZvbnRTZXR0aW5ncyI6eyIkaWQiOiI1NTM3IiwiRm9udFNpemUiOjExLCJGb250TmFtZSI6IkNhbGlicmkiLCJJc0JvbGQiOmZhbHNlLCJJc0l0YWxpYyI6ZmFsc2UsIklzVW5kZXJsaW5lZCI6ZmFsc2UsIlBhcmVudFN0eWxlIjpudWxsfSwiQXV0b1NpemUiOjIsIkZvcmVncm91bmQiOnsiJGlkIjoiNTUzOCIsIkNvbG9yIjp7IiRpZCI6IjU1Mzk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1NTQwIiwiVG9wIjowLjAsIkxlZnQiOjAuMCwiUmlnaHQiOjAuMCwiQm90dG9tIjowLjB9LCJQYWRkaW5nIjp7IiRpZCI6IjU1NDEiLCJUb3AiOjAuMCwiTGVmdCI6MC4wLCJSaWdodCI6MC4wLCJCb3R0b20iOjAuMH0sIkJhY2tncm91bmQiOnsiJGlkIjoiNTU0MiIsIkNvbG9yIjp7IiRpZCI6IjU1NDMiLCJBIjoyNTUsIlIiOjI1NSwiRyI6MjU1LCJCIjoyNTV9fSwiSXNWaXNpYmxlIjp0cnVlLCJXaWR0aCI6MC4wLCJIZWlnaHQiOjAuMCwiQm9yZGVyU3R5bGUiOm51bGwsIlBhcmVudFN0eWxlIjpudWxsfSwiUmVjdGFuZ2xlU3R5bGUiOnsiJGlkIjoiNTU0NCIsIk1hcmdpbiI6eyIkaWQiOiI1NTQ1IiwiVG9wIjowLjAsIkxlZnQiOjAuMCwiUmlnaHQiOjAuMCwiQm90dG9tIjowLjB9LCJQYWRkaW5nIjp7IiRpZCI6IjU1NDYiLCJUb3AiOjAuMCwiTGVmdCI6MC4wLCJSaWdodCI6MC4wLCJCb3R0b20iOjAuMH0sIkJhY2tncm91bmQiOnsiJGlkIjoiNTU0NyIsIkNvbG9yIjp7IiRpZCI6IjU1NDgiLCJBIjoyNTUsIlIiOjI1LCJHIjoxMDcsIkIiOjM2fX0sIklzVmlzaWJsZSI6dHJ1ZSwiV2lkdGgiOjAuMCwiSGVpZ2h0IjowLjAsIkJvcmRlclN0eWxlIjp7IiRpZCI6IjU1NDkiLCJMaW5lQ29sb3IiOnsiJGlkIjoiNTU1MCIsIiR0eXBlIjoiTkxSRS5Db21tb24uRG9tLlNvbGlkQ29sb3JCcnVzaCwgTkxSRS5Db21tb24iLCJDb2xvciI6eyIkaWQiOiI1NTUxIiwiQSI6MjU1LCJSIjoyNTUsIkciOjI1NSwiQiI6MjU1fX0sIkxpbmVXZWlnaHQiOjAuMCwiTGluZVR5cGUiOjAsIlBhcmVudFN0eWxlIjpudWxsfSwiUGFyZW50U3R5bGUiOm51bGx9LCJNYXJnaW4iOnsiJGlkIjoiNTU1MiIsIlRvcCI6MC4wLCJMZWZ0IjowLjAsIlJpZ2h0IjowLjAsIkJvdHRvbSI6MC4wfSwiUGFkZGluZyI6eyIkaWQiOiI1NTUzIiwiVG9wIjowLjAsIkxlZnQiOjAuMCwiUmlnaHQiOjAuMCwiQm90dG9tIjowLjB9LCJCYWNrZ3JvdW5kIjpudWxsLCJJc1Zpc2libGUiOnRydWUsIldpZHRoIjowLjAsIkhlaWdodCI6MC4wLCJCb3JkZXJTdHlsZSI6bnVsbCwiUGFyZW50U3R5bGUiOm51bGx9LCJCYWNrZ3JvdW5kU3R5bGUiOnsiJGlkIjoiNTU1NCIsIk1hcmdpbiI6eyIkaWQiOiI1NTU1IiwiVG9wIjowLjAsIkxlZnQiOjAuMCwiUmlnaHQiOjAuMCwiQm90dG9tIjowLjB9LCJQYWRkaW5nIjp7IiRpZCI6IjU1NTYiLCJUb3AiOjAuMCwiTGVmdCI6MC4wLCJSaWdodCI6MC4wLCJCb3R0b20iOjAuMH0sIkJhY2tncm91bmQiOnsiJGlkIjoiNTU1NyIsIkNvbG9yIjp7IiRpZCI6IjU1NTgiLCJBIjo1MSwiUiI6MjAwLCJHIjoyMDAsIkIiOjIwMH19LCJJc1Zpc2libGUiOnRydWUsIldpZHRoIjowLjAsIkhlaWdodCI6MC4wLCJCb3JkZXJTdHlsZSI6eyIkaWQiOiI1NTU5IiwiTGluZUNvbG9yIjp7IiRpZCI6IjU1NjAiLCIkdHlwZSI6Ik5MUkUuQ29tbW9uLkRvbS5Tb2xpZENvbG9yQnJ1c2gsIE5MUkUuQ29tbW9uIiwiQ29sb3IiOnsiJGlkIjoiNTU2MSIsIkEiOjI1NSwiUiI6MjM0LCJHIjoyMiwiQiI6MzB9fSwiTGluZVdlaWdodCI6MC4wLCJMaW5lVHlwZSI6MCwiUGFyZW50U3R5bGUiOm51bGx9LCJQYXJlbnRTdHlsZSI6bnVsbH0sIklzQWJvdmVUaW1lYmFuZCI6ZmFsc2UsIlNwYWNpbmciOjQsIkRlZmF1bHRTd2ltbGFuZVRhc2tTdHlsZSI6eyIkaWQiOiI1NTYyIiwiJHR5cGUiOiJOTFJFLkNvbW1vbi5Eb20uU3R5bGVzLkV4cGxpY2l0U2V0YWJsZVRhc2tTdHlsZSwgTkxSRS5Db21tb24iLCJTaGFwZSI6MSwiU2hhcGVUaGlja25lc3MiOjAsIkR1cmF0aW9uRm9ybWF0IjowLCJJbmNsdWRlTm9uV29ya2luZ0RheXNJbkR1cmF0aW9uIjpmYWxzZSwiUGVyY2VudGFnZUNvbXBsZXRlU3R5bGUiOnsiJGlkIjoiNTU2MyIsIkZvbnRTZXR0aW5ncyI6eyIkaWQiOiI1NTY0IiwiRm9udFNpemUiOjEwLCJGb250TmFtZSI6IkNhbGlicmkiLCJJc0JvbGQiOmZhbHNlLCJJc0l0YWxpYyI6ZmFsc2UsIklzVW5kZXJsaW5lZCI6ZmFsc2UsIlBhcmVudFN0eWxlIjpudWxsfSwiQXV0b1NpemUiOjAsIkZvcmVncm91bmQiOnsiJGlkIjoiNTU2NSIsIkNvbG9yIjp7IiRpZCI6IjU1Nj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U2NyIsIlRvcCI6MC4wLCJMZWZ0IjowLjAsIlJpZ2h0IjowLjAsIkJvdHRvbSI6MC4wfSwiUGFkZGluZyI6eyIkaWQiOiI1NTY4IiwiVG9wIjowLjAsIkxlZnQiOjAuMCwiUmlnaHQiOjAuMCwiQm90dG9tIjowLjB9LCJCYWNrZ3JvdW5kIjp7IiRpZCI6IjU1NjkiLCJDb2xvciI6eyIkaWQiOiI1NTcwIiwiQSI6ODksIlIiOjAsIkciOjAsIkIiOjB9fSwiSXNWaXNpYmxlIjp0cnVlLCJXaWR0aCI6MC4wLCJIZWlnaHQiOjAuMCwiQm9yZGVyU3R5bGUiOnsiJGlkIjoiNTU3MSIsIkxpbmVDb2xvciI6bnVsbCwiTGluZVdlaWdodCI6MC4wLCJMaW5lVHlwZSI6MCwiUGFyZW50U3R5bGUiOm51bGx9LCJQYXJlbnRTdHlsZSI6bnVsbH0sIkR1cmF0aW9uU3R5bGUiOnsiJGlkIjoiNTU3MiIsIkZvbnRTZXR0aW5ncyI6eyIkaWQiOiI1NTczIiwiRm9udFNpemUiOjEwLCJGb250TmFtZSI6IkNhbGlicmkiLCJJc0JvbGQiOmZhbHNlLCJJc0l0YWxpYyI6ZmFsc2UsIklzVW5kZXJsaW5lZCI6ZmFsc2UsIlBhcmVudFN0eWxlIjpudWxsfSwiQXV0b1NpemUiOjAsIkZvcmVncm91bmQiOnsiJGlkIjoiNTU3NCIsIkNvbG9yIjp7IiRpZCI6IjU1Nz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NTc2IiwiVG9wIjowLjAsIkxlZnQiOjAuMCwiUmlnaHQiOjAuMCwiQm90dG9tIjowLjB9LCJQYWRkaW5nIjp7IiRpZCI6IjU1NzciLCJUb3AiOjAuMCwiTGVmdCI6MC4wLCJSaWdodCI6MC4wLCJCb3R0b20iOjAuMH0sIkJhY2tncm91bmQiOnsiJGlkIjoiNTU3OCIsIkNvbG9yIjp7IiRpZCI6IjU1NzkiLCJBIjoyNTUsIlIiOjIzNywiRyI6MTI1LCJCIjo0OX19LCJJc1Zpc2libGUiOnRydWUsIldpZHRoIjowLjAsIkhlaWdodCI6MC4wLCJCb3JkZXJTdHlsZSI6eyIkaWQiOiI1NTgwIiwiTGluZUNvbG9yIjpudWxsLCJMaW5lV2VpZ2h0IjowLjAsIkxpbmVUeXBlIjowLCJQYXJlbnRTdHlsZSI6bnVsbH0sIlBhcmVudFN0eWxlIjpudWxsfSwiSG9yaXpvbnRhbENvbm5lY3RvclN0eWxlIjp7IiRpZCI6IjU1ODEiLCJMaW5lQ29sb3IiOnsiJGlkIjoiNTU4MiIsIiR0eXBlIjoiTkxSRS5Db21tb24uRG9tLlNvbGlkQ29sb3JCcnVzaCwgTkxSRS5Db21tb24iLCJDb2xvciI6eyIkaWQiOiI1NTgzIiwiQSI6MjU1LCJSIjowLCJHIjowLCJCIjowfX0sIkxpbmVXZWlnaHQiOjAuMCwiTGluZVR5cGUiOjAsIlBhcmVudFN0eWxlIjpudWxsfSwiVmVydGljYWxDb25uZWN0b3JTdHlsZSI6eyIkaWQiOiI1NTg0IiwiTGluZUNvbG9yIjp7IiRpZCI6IjU1ODUiLCIkdHlwZSI6Ik5MUkUuQ29tbW9uLkRvbS5Tb2xpZENvbG9yQnJ1c2gsIE5MUkUuQ29tbW9uIiwiQ29sb3IiOnsiJGlkIjoiNTU4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U1ODciLCJTaGFwZVN0eWxlIjp7IiRpZCI6IjU1ODgiLCJNYXJnaW4iOnsiJGlkIjoiNTU4OSIsIlRvcCI6MC4wLCJMZWZ0IjowLjAsIlJpZ2h0IjowLjAsIkJvdHRvbSI6MC4wfSwiUGFkZGluZyI6eyIkaWQiOiI1NTkwIiwiVG9wIjowLjAsIkxlZnQiOjAuMCwiUmlnaHQiOjAuMCwiQm90dG9tIjowLjB9LCJCYWNrZ3JvdW5kIjp7IiRpZCI6IjU1OTEiLCJDb2xvciI6eyIkaWQiOiI1NTkyIiwiQSI6MTUzLCJSIjowLCJHIjowLCJCIjowfX0sIklzVmlzaWJsZSI6dHJ1ZSwiV2lkdGgiOjAuMCwiSGVpZ2h0IjowLjAsIkJvcmRlclN0eWxlIjp7IiRpZCI6IjU1OTMiLCJMaW5lQ29sb3IiOm51bGwsIkxpbmVXZWlnaHQiOjAuMCwiTGluZVR5cGUiOjAsIlBhcmVudFN0eWxlIjpudWxsfSwiUGFyZW50U3R5bGUiOm51bGx9LCJNYXJnaW4iOnsiJGlkIjoiNTU5NCIsIlRvcCI6MC4wLCJMZWZ0IjowLjAsIlJpZ2h0IjowLjAsIkJvdHRvbSI6MC4wfSwiUGFkZGluZyI6eyIkaWQiOiI1NTk1IiwiVG9wIjowLjAsIkxlZnQiOjAuMCwiUmlnaHQiOjAuMCwiQm90dG9tIjowLjB9LCJCYWNrZ3JvdW5kIjpudWxsLCJJc1Zpc2libGUiOnRydWUsIldpZHRoIjowLjAsIkhlaWdodCI6MC4wLCJCb3JkZXJTdHlsZSI6bnVsbCwiUGFyZW50U3R5bGUiOm51bGx9LCJTaGFwZVN0eWxlIjp7IiRpZCI6IjU1OTYiLCJNYXJnaW4iOnsiJGlkIjoiNTU5NyIsIlRvcCI6MC4wLCJMZWZ0Ijo0LjAsIlJpZ2h0Ijo0LjAsIkJvdHRvbSI6MC4wfSwiUGFkZGluZyI6eyIkaWQiOiI1NTk4IiwiVG9wIjowLjAsIkxlZnQiOjAuMCwiUmlnaHQiOjAuMCwiQm90dG9tIjowLjB9LCJCYWNrZ3JvdW5kIjp7IiRpZCI6IjU1OTkiLCJDb2xvciI6eyIkaWQiOiI1NjAwIiwiQSI6MjU1LCJSIjoyMSwiRyI6OTYsIkIiOjEzMH19LCJJc1Zpc2libGUiOnRydWUsIldpZHRoIjowLjAsIkhlaWdodCI6MTAuMCwiQm9yZGVyU3R5bGUiOnsiJGlkIjoiNTYwMSIsIkxpbmVDb2xvciI6eyIkaWQiOiI1NjAyIiwiJHR5cGUiOiJOTFJFLkNvbW1vbi5Eb20uU29saWRDb2xvckJydXNoLCBOTFJFLkNvbW1vbiIsIkNvbG9yIjp7IiRpZCI6IjU2MDMiLCJBIjoyNTUsIlIiOjIzNCwiRyI6MjIsIkIiOjMwfX0sIkxpbmVXZWlnaHQiOjAuMCwiTGluZVR5cGUiOjAsIlBhcmVudFN0eWxlIjpudWxsfSwiUGFyZW50U3R5bGUiOm51bGx9LCJUaXRsZVN0eWxlIjp7IiRpZCI6IjU2MDQiLCJGb250U2V0dGluZ3MiOnsiJGlkIjoiNTYwNSIsIkZvbnRTaXplIjoxMSwiRm9udE5hbWUiOiJDYWxpYnJpIiwiSXNCb2xkIjpmYWxzZSwiSXNJdGFsaWMiOmZhbHNlLCJJc1VuZGVybGluZWQiOmZhbHNlLCJQYXJlbnRTdHlsZSI6bnVsbH0sIkF1dG9TaXplIjowLCJGb3JlZ3JvdW5kIjp7IiRpZCI6IjU2MDYiLCJDb2xvciI6eyIkaWQiOiI1NjA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2MDgiLCJUb3AiOjAuMCwiTGVmdCI6MC4wLCJSaWdodCI6MC4wLCJCb3R0b20iOjAuMH0sIlBhZGRpbmciOnsiJGlkIjoiNTYwOSIsIlRvcCI6MC4wLCJMZWZ0IjowLjAsIlJpZ2h0IjowLjAsIkJvdHRvbSI6MC4wfSwiQmFja2dyb3VuZCI6eyIkaWQiOiI1NjEwIiwiQ29sb3IiOnsiJGlkIjoiNTYxMSIsIkEiOjI1NSwiUiI6MCwiRyI6MCwiQiI6MH19LCJJc1Zpc2libGUiOnRydWUsIldpZHRoIjowLjAsIkhlaWdodCI6MC4wLCJCb3JkZXJTdHlsZSI6eyIkaWQiOiI1NjEyIiwiTGluZUNvbG9yIjpudWxsLCJMaW5lV2VpZ2h0IjowLjAsIkxpbmVUeXBlIjowLCJQYXJlbnRTdHlsZSI6bnVsbH0sIlBhcmVudFN0eWxlIjpudWxsfSwiRGF0ZVN0eWxlIjp7IiRpZCI6IjU2MTMiLCJGb250U2V0dGluZ3MiOnsiJGlkIjoiNTYxNCIsIkZvbnRTaXplIjoxMCwiRm9udE5hbWUiOiJDYWxpYnJpIiwiSXNCb2xkIjpmYWxzZSwiSXNJdGFsaWMiOmZhbHNlLCJJc1VuZGVybGluZWQiOmZhbHNlLCJQYXJlbnRTdHlsZSI6bnVsbH0sIkF1dG9TaXplIjowLCJGb3JlZ3JvdW5kIjp7IiRpZCI6IjU2MTUiLCJDb2xvciI6eyIkaWQiOiI1NjE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2MTciLCJUb3AiOjAuMCwiTGVmdCI6MC4wLCJSaWdodCI6MC4wLCJCb3R0b20iOjAuMH0sIlBhZGRpbmciOnsiJGlkIjoiNTYxOCIsIlRvcCI6MC4wLCJMZWZ0IjowLjAsIlJpZ2h0IjowLjAsIkJvdHRvbSI6MC4wfSwiQmFja2dyb3VuZCI6eyIkaWQiOiI1NjE5IiwiQ29sb3IiOnsiJGlkIjoiNTYyMCIsIkEiOjI1NSwiUiI6MTQsIkciOjQwLCJCIjo2NX19LCJJc1Zpc2libGUiOnRydWUsIldpZHRoIjowLjAsIkhlaWdodCI6MC4wLCJCb3JkZXJTdHlsZSI6eyIkaWQiOiI1NjIxIiwiTGluZUNvbG9yIjpudWxsLCJMaW5lV2VpZ2h0IjowLjAsIkxpbmVUeXBlIjowLCJQYXJlbnRTdHlsZSI6bnVsbH0sIlBhcmVudFN0eWxlIjpudWxsfSwiRGF0ZUZvcm1hdCI6eyIkaWQiOiI1NjI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MjMiLCJGb3JtYXQiOjAsIklzVmlzaWJsZSI6ZmFsc2UsIkxhc3RLbm93blZpc2liaWxpdHlTdGF0ZSI6ZmFsc2V9LCJJc1Zpc2libGUiOnRydWUsIlZhcmlhbmNlU3R5bGUiOnsiJGlkIjoiNTYyNCIsIlRleHRTdHlsZSI6eyIkaWQiOiI1NjI1IiwiRm9udFNldHRpbmdzIjp7IiRpZCI6IjU2MjYiLCJGb250U2l6ZSI6MTEsIkZvbnROYW1lIjoiQ2FsaWJyaSIsIklzQm9sZCI6ZmFsc2UsIklzSXRhbGljIjpmYWxzZSwiSXNVbmRlcmxpbmVkIjpmYWxzZSwiUGFyZW50U3R5bGUiOm51bGx9LCJBdXRvU2l6ZSI6MCwiRm9yZWdyb3VuZCI6eyIkaWQiOiI1NjI3IiwiQ29sb3IiOnsiJGlkIjoiNTYy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jI5IiwiVG9wIjowLjAsIkxlZnQiOjAuMCwiUmlnaHQiOjAuMCwiQm90dG9tIjowLjB9LCJQYWRkaW5nIjp7IiRpZCI6IjU2MzAiLCJUb3AiOjAuMCwiTGVmdCI6MC4wLCJSaWdodCI6MC4wLCJCb3R0b20iOjAuMH0sIkJhY2tncm91bmQiOnsiJGlkIjoiNTYzMSIsIkNvbG9yIjp7IiRpZCI6IjU2MzIiLCJBIjowLCJSIjowLCJHIjowLCJCIjowfX0sIklzVmlzaWJsZSI6dHJ1ZSwiV2lkdGgiOjAuMCwiSGVpZ2h0IjowLjAsIkJvcmRlclN0eWxlIjp7IiRpZCI6IjU2MzMiLCJMaW5lQ29sb3IiOm51bGwsIkxpbmVXZWlnaHQiOjAuMCwiTGluZVR5cGUiOjAsIlBhcmVudFN0eWxlIjpudWxsfSwiUGFyZW50U3R5bGUiOm51bGx9LCJQYXJlbnRTdHlsZSI6bnVsbH0sIlBhcmVudFN0eWxlIjpudWxsLCJfZXhwbGljaXRseVNldCI6eyIkaWQiOiI1NjM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TYzNSIsIlNoYXBlIjoxLCJDb25uZWN0b3JNYXJnaW4iOnsiJGlkIjoiNTYzNiIsIlRvcCI6MC4wLCJMZWZ0IjoyLjAsIlJpZ2h0IjoyLjAsIkJvdHRvbSI6MC4wfSwiQ29ubmVjdG9yU3R5bGUiOnsiJGlkIjoiNTYzNyIsIkxpbmVDb2xvciI6eyIkaWQiOiI1NjM4IiwiJHR5cGUiOiJOTFJFLkNvbW1vbi5Eb20uU29saWRDb2xvckJydXNoLCBOTFJFLkNvbW1vbiIsIkNvbG9yIjp7IiRpZCI6IjU2MzkiLCJBIjoxMjcsIlIiOjExLCJHIjo0OCwiQiI6NjV9fSwiTGluZVdlaWdodCI6MS4wLCJMaW5lVHlwZSI6MCwiUGFyZW50U3R5bGUiOm51bGx9LCJJc0JlbG93VGltZWJhbmQiOmZhbHNlLCJQb3NpdGlvbk9uVGFzayI6MSwiSGlkZURhdGUiOmZhbHNlLCJTaGFwZVNpemUiOjAsIlNwYWNpbmciOjAuMCwiUGFkZGluZyI6eyIkaWQiOiI1NjQwIiwiVG9wIjo1LjAsIkxlZnQiOjMuMCwiUmlnaHQiOjAuMCwiQm90dG9tIjoyLjB9LCJTaGFwZVN0eWxlIjp7IiRpZCI6IjU2NDEiLCJNYXJnaW4iOnsiJGlkIjoiNTY0MiIsIlRvcCI6MC4wLCJMZWZ0IjowLjAsIlJpZ2h0IjowLjAsIkJvdHRvbSI6MC4wfSwiUGFkZGluZyI6eyIkaWQiOiI1NjQzIiwiVG9wIjowLjAsIkxlZnQiOjAuMCwiUmlnaHQiOjAuMCwiQm90dG9tIjowLjB9LCJCYWNrZ3JvdW5kIjp7IiRpZCI6IjU2NDQiLCJDb2xvciI6eyIkaWQiOiI1NjQ1IiwiQSI6MjU1LCJSIjoxMSwiRyI6NDgsIkIiOjY1fX0sIklzVmlzaWJsZSI6dHJ1ZSwiV2lkdGgiOjEyLjAsIkhlaWdodCI6MTQuMCwiQm9yZGVyU3R5bGUiOnsiJGlkIjoiNTY0NiIsIkxpbmVDb2xvciI6eyIkaWQiOiI1NjQ3IiwiJHR5cGUiOiJOTFJFLkNvbW1vbi5Eb20uU29saWRDb2xvckJydXNoLCBOTFJFLkNvbW1vbiIsIkNvbG9yIjp7IiRpZCI6IjU2NDgiLCJBIjoyNTUsIlIiOjI1NSwiRyI6MCwiQiI6MH19LCJMaW5lV2VpZ2h0IjowLjAsIkxpbmVUeXBlIjowLCJQYXJlbnRTdHlsZSI6bnVsbH0sIlBhcmVudFN0eWxlIjpudWxsfSwiVGl0bGVTdHlsZSI6eyIkaWQiOiI1NjQ5IiwiRm9udFNldHRpbmdzIjp7IiRpZCI6IjU2NTAiLCJGb250U2l6ZSI6MTEsIkZvbnROYW1lIjoiQ2FsaWJyaSIsIklzQm9sZCI6ZmFsc2UsIklzSXRhbGljIjpmYWxzZSwiSXNVbmRlcmxpbmVkIjpmYWxzZSwiUGFyZW50U3R5bGUiOm51bGx9LCJBdXRvU2l6ZSI6MCwiRm9yZWdyb3VuZCI6eyIkaWQiOiI1NjUxIiwiQ29sb3IiOnsiJGlkIjoiNTY1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1NjUzIiwiVG9wIjowLjAsIkxlZnQiOjAuMCwiUmlnaHQiOjAuMCwiQm90dG9tIjowLjB9LCJQYWRkaW5nIjp7IiRpZCI6IjU2NTQiLCJUb3AiOjAuMCwiTGVmdCI6MC4wLCJSaWdodCI6MC4wLCJCb3R0b20iOjAuMH0sIkJhY2tncm91bmQiOnsiJGlkIjoiNTY1NSIsIkNvbG9yIjp7IiRpZCI6IjU2NTYiLCJBIjoyNTUsIlIiOjAsIkciOjAsIkIiOjB9fSwiSXNWaXNpYmxlIjp0cnVlLCJXaWR0aCI6MC4wLCJIZWlnaHQiOjAuMCwiQm9yZGVyU3R5bGUiOnsiJGlkIjoiNTY1NyIsIkxpbmVDb2xvciI6bnVsbCwiTGluZVdlaWdodCI6MC4wLCJMaW5lVHlwZSI6MCwiUGFyZW50U3R5bGUiOm51bGx9LCJQYXJlbnRTdHlsZSI6bnVsbH0sIkRhdGVTdHlsZSI6eyIkaWQiOiI1NjU4IiwiRm9udFNldHRpbmdzIjp7IiRpZCI6IjU2NTkiLCJGb250U2l6ZSI6MTAsIkZvbnROYW1lIjoiQ2FsaWJyaSIsIklzQm9sZCI6ZmFsc2UsIklzSXRhbGljIjpmYWxzZSwiSXNVbmRlcmxpbmVkIjpmYWxzZSwiUGFyZW50U3R5bGUiOm51bGx9LCJBdXRvU2l6ZSI6MCwiRm9yZWdyb3VuZCI6eyIkaWQiOiI1NjYwIiwiQ29sb3IiOnsiJGlkIjoiNTY2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1NjYyIiwiVG9wIjowLjAsIkxlZnQiOjAuMCwiUmlnaHQiOjAuMCwiQm90dG9tIjowLjB9LCJQYWRkaW5nIjp7IiRpZCI6IjU2NjMiLCJUb3AiOjAuMCwiTGVmdCI6MC4wLCJSaWdodCI6MC4wLCJCb3R0b20iOjAuMH0sIkJhY2tncm91bmQiOnsiJGlkIjoiNTY2NCIsIkNvbG9yIjp7IiRpZCI6IjU2NjUiLCJBIjoyNTUsIlIiOjE0LCJHIjo0MCwiQiI6NjV9fSwiSXNWaXNpYmxlIjp0cnVlLCJXaWR0aCI6MC4wLCJIZWlnaHQiOjAuMCwiQm9yZGVyU3R5bGUiOnsiJGlkIjoiNTY2NiIsIkxpbmVDb2xvciI6bnVsbCwiTGluZVdlaWdodCI6MC4wLCJMaW5lVHlwZSI6MCwiUGFyZW50U3R5bGUiOm51bGx9LCJQYXJlbnRTdHlsZSI6bnVsbH0sIkRhdGVGb3JtYXQiOnsiJGlkIjoiNTY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Y4IiwiRm9ybWF0IjowLCJJc1Zpc2libGUiOmZhbHNlLCJMYXN0S25vd25WaXNpYmlsaXR5U3RhdGUiOmZhbHNlfSwiSXNWaXNpYmxlIjp0cnVlLCJWYXJpYW5jZVN0eWxlIjp7IiRpZCI6IjU2NjkiLCJUZXh0U3R5bGUiOnsiJGlkIjoiNTY3MCIsIkZvbnRTZXR0aW5ncyI6eyIkaWQiOiI1NjcxIiwiRm9udFNpemUiOjExLCJGb250TmFtZSI6IkNhbGlicmkiLCJJc0JvbGQiOmZhbHNlLCJJc0l0YWxpYyI6ZmFsc2UsIklzVW5kZXJsaW5lZCI6ZmFsc2UsIlBhcmVudFN0eWxlIjpudWxsfSwiQXV0b1NpemUiOjAsIkZvcmVncm91bmQiOnsiJGlkIjoiNTY3MiIsIkNvbG9yIjp7IiRpZCI6IjU2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Y3NCIsIlRvcCI6MC4wLCJMZWZ0IjowLjAsIlJpZ2h0IjowLjAsIkJvdHRvbSI6MC4wfSwiUGFkZGluZyI6eyIkaWQiOiI1Njc1IiwiVG9wIjowLjAsIkxlZnQiOjAuMCwiUmlnaHQiOjAuMCwiQm90dG9tIjowLjB9LCJCYWNrZ3JvdW5kIjp7IiRpZCI6IjU2NzYiLCJDb2xvciI6eyIkaWQiOiI1Njc3IiwiQSI6MCwiUiI6MCwiRyI6MCwiQiI6MH19LCJJc1Zpc2libGUiOmZhbHNlLCJXaWR0aCI6MC4wLCJIZWlnaHQiOjAuMCwiQm9yZGVyU3R5bGUiOnsiJGlkIjoiNTY3OCIsIkxpbmVDb2xvciI6bnVsbCwiTGluZVdlaWdodCI6MC4wLCJMaW5lVHlwZSI6MCwiUGFyZW50U3R5bGUiOm51bGx9LCJQYXJlbnRTdHlsZSI6bnVsbH0sIlBhcmVudFN0eWxlIjpudWxsfSwiUGFyZW50U3R5bGUiOm51bGx9LCJEZWZhdWx0U3dpbWxhbmVNaWxlc3RvbmVTdHlsZSI6eyIkaWQiOiI1Njc5IiwiVGl0bGVQb3NpdGlvbiI6IkxlZnQiLCJEYXRlUG9zaXRpb24iOiJSaWdodCIsIlZhcmlhbmNlUG9zaXRpb24iOiJSaWdodCIsIlNoYXBlVHlwZSI6MSwiU2hhcGVTaXplIjowLCJTcGFjaW5nIjo1LCJTaGFwZVN0eWxlIjp7IiRpZCI6IjU2ODAiLCJNYXJnaW4iOnsiJGlkIjoiNTY4MSIsIlRvcCI6MC4wLCJMZWZ0IjowLjAsIlJpZ2h0IjowLjAsIkJvdHRvbSI6MC4wfSwiUGFkZGluZyI6eyIkaWQiOiI1NjgyIiwiVG9wIjowLjAsIkxlZnQiOjAuMCwiUmlnaHQiOjAuMCwiQm90dG9tIjowLjB9LCJCYWNrZ3JvdW5kIjp7IiRpZCI6IjU2ODMiLCJDb2xvciI6eyIkaWQiOiI1Njg0IiwiQSI6MjU1LCJSIjoyMSwiRyI6OTYsIkIiOjEzMH19LCJJc1Zpc2libGUiOnRydWUsIldpZHRoIjoxMi4wLCJIZWlnaHQiOjE0LjAsIkJvcmRlclN0eWxlIjp7IiRpZCI6IjU2ODUiLCJMaW5lQ29sb3IiOnsiJGlkIjoiNTY4NiIsIiR0eXBlIjoiTkxSRS5Db21tb24uRG9tLlNvbGlkQ29sb3JCcnVzaCwgTkxSRS5Db21tb24iLCJDb2xvciI6eyIkaWQiOiI1Njg3IiwiQSI6MjU1LCJSIjoyMzQsIkciOjIyLCJCIjozMH19LCJMaW5lV2VpZ2h0IjowLjAsIkxpbmVUeXBlIjowLCJQYXJlbnRTdHlsZSI6bnVsbH0sIlBhcmVudFN0eWxlIjpudWxsfSwiVGl0bGVTdHlsZSI6eyIkaWQiOiI1Njg4IiwiRm9udFNldHRpbmdzIjp7IiRpZCI6IjU2ODkiLCJGb250U2l6ZSI6MTEsIkZvbnROYW1lIjoiQ2FsaWJyaSIsIklzQm9sZCI6ZmFsc2UsIklzSXRhbGljIjpmYWxzZSwiSXNVbmRlcmxpbmVkIjpmYWxzZSwiUGFyZW50U3R5bGUiOm51bGx9LCJBdXRvU2l6ZSI6MCwiRm9yZWdyb3VuZCI6eyIkaWQiOiI1NjkwIiwiQ29sb3IiOnsiJGlkIjoiNTY5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1NjkyIiwiVG9wIjowLjAsIkxlZnQiOjAuMCwiUmlnaHQiOjAuMCwiQm90dG9tIjowLjB9LCJQYWRkaW5nIjp7IiRpZCI6IjU2OTMiLCJUb3AiOjAuMCwiTGVmdCI6MC4wLCJSaWdodCI6MC4wLCJCb3R0b20iOjAuMH0sIkJhY2tncm91bmQiOnsiJGlkIjoiNTY5NCIsIkNvbG9yIjp7IiRpZCI6IjU2OTUiLCJBIjoyNTUsIlIiOjAsIkciOjAsIkIiOjB9fSwiSXNWaXNpYmxlIjp0cnVlLCJXaWR0aCI6MC4wLCJIZWlnaHQiOjAuMCwiQm9yZGVyU3R5bGUiOnsiJGlkIjoiNTY5NiIsIkxpbmVDb2xvciI6bnVsbCwiTGluZVdlaWdodCI6MC4wLCJMaW5lVHlwZSI6MCwiUGFyZW50U3R5bGUiOm51bGx9LCJQYXJlbnRTdHlsZSI6bnVsbH0sIkRhdGVTdHlsZSI6eyIkaWQiOiI1Njk3IiwiRm9udFNldHRpbmdzIjp7IiRpZCI6IjU2OTgiLCJGb250U2l6ZSI6MTAsIkZvbnROYW1lIjoiQ2FsaWJyaSIsIklzQm9sZCI6ZmFsc2UsIklzSXRhbGljIjpmYWxzZSwiSXNVbmRlcmxpbmVkIjpmYWxzZSwiUGFyZW50U3R5bGUiOm51bGx9LCJBdXRvU2l6ZSI6MCwiRm9yZWdyb3VuZCI6eyIkaWQiOiI1Njk5IiwiQ29sb3IiOnsiJGlkIjoiNTcw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1NzAxIiwiVG9wIjowLjAsIkxlZnQiOjAuMCwiUmlnaHQiOjAuMCwiQm90dG9tIjowLjB9LCJQYWRkaW5nIjp7IiRpZCI6IjU3MDIiLCJUb3AiOjAuMCwiTGVmdCI6MC4wLCJSaWdodCI6MC4wLCJCb3R0b20iOjAuMH0sIkJhY2tncm91bmQiOnsiJGlkIjoiNTcwMyIsIkNvbG9yIjp7IiRpZCI6IjU3MDQiLCJBIjoyNTUsIlIiOjE0LCJHIjo0MCwiQiI6NjV9fSwiSXNWaXNpYmxlIjp0cnVlLCJXaWR0aCI6MC4wLCJIZWlnaHQiOjAuMCwiQm9yZGVyU3R5bGUiOnsiJGlkIjoiNTcwNSIsIkxpbmVDb2xvciI6bnVsbCwiTGluZVdlaWdodCI6MC4wLCJMaW5lVHlwZSI6MCwiUGFyZW50U3R5bGUiOm51bGx9LCJQYXJlbnRTdHlsZSI6bnVsbH0sIkRhdGVGb3JtYXQiOnsiJGlkIjoiNTcw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zA3IiwiRm9ybWF0IjowLCJJc1Zpc2libGUiOmZhbHNlLCJMYXN0S25vd25WaXNpYmlsaXR5U3RhdGUiOmZhbHNlfSwiSXNWaXNpYmxlIjp0cnVlLCJWYXJpYW5jZVN0eWxlIjp7IiRpZCI6IjU3MDgiLCJUZXh0U3R5bGUiOnsiJGlkIjoiNTcwOSIsIkZvbnRTZXR0aW5ncyI6eyIkaWQiOiI1NzEwIiwiRm9udFNpemUiOjExLCJGb250TmFtZSI6IkNhbGlicmkiLCJJc0JvbGQiOmZhbHNlLCJJc0l0YWxpYyI6ZmFsc2UsIklzVW5kZXJsaW5lZCI6ZmFsc2UsIlBhcmVudFN0eWxlIjpudWxsfSwiQXV0b1NpemUiOjAsIkZvcmVncm91bmQiOnsiJGlkIjoiNTcxMSIsIkNvbG9yIjp7IiRpZCI6IjU3M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cxMyIsIlRvcCI6MC4wLCJMZWZ0IjowLjAsIlJpZ2h0IjowLjAsIkJvdHRvbSI6MC4wfSwiUGFkZGluZyI6eyIkaWQiOiI1NzE0IiwiVG9wIjowLjAsIkxlZnQiOjAuMCwiUmlnaHQiOjAuMCwiQm90dG9tIjowLjB9LCJCYWNrZ3JvdW5kIjp7IiRpZCI6IjU3MTUiLCJDb2xvciI6eyIkaWQiOiI1NzE2IiwiQSI6MCwiUiI6MCwiRyI6MCwiQiI6MH19LCJJc1Zpc2libGUiOnRydWUsIldpZHRoIjowLjAsIkhlaWdodCI6MC4wLCJCb3JkZXJTdHlsZSI6eyIkaWQiOiI1NzE3IiwiTGluZUNvbG9yIjpudWxsLCJMaW5lV2VpZ2h0IjowLjAsIkxpbmVUeXBlIjowLCJQYXJlbnRTdHlsZSI6bnVsbH0sIlBhcmVudFN0eWxlIjpudWxsfSwiUGFyZW50U3R5bGUiOm51bGx9LCJQYXJlbnRTdHlsZSI6bnVsbH0sIkRlZmF1bHRTd2ltbGFuZUFjdGl2aXR5U3R5bGUiOnsiJGlkIjoiNTcxOCIsIkhlYWRlclN0eWxlIjp7IiRpZCI6IjU3MTkiLCJUZXh0U3R5bGUiOnsiJGlkIjoiNTcyMCIsIkZvbnRTZXR0aW5ncyI6eyIkaWQiOiI1NzIxIiwiRm9udFNpemUiOjExLCJGb250TmFtZSI6IkNhbGlicmkiLCJJc0JvbGQiOmZhbHNlLCJJc0l0YWxpYyI6ZmFsc2UsIklzVW5kZXJsaW5lZCI6ZmFsc2UsIlBhcmVudFN0eWxlIjpudWxsfSwiQXV0b1NpemUiOjIsIkZvcmVncm91bmQiOnsiJGlkIjoiNTcyMiIsIkNvbG9yIjp7IiRpZCI6IjU3Mj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zI0IiwiVG9wIjowLjAsIkxlZnQiOjAuMCwiUmlnaHQiOjAuMCwiQm90dG9tIjowLjB9LCJQYWRkaW5nIjp7IiRpZCI6IjU3MjUiLCJUb3AiOjAuMCwiTGVmdCI6MC4wLCJSaWdodCI6MC4wLCJCb3R0b20iOjAuMH0sIkJhY2tncm91bmQiOnsiJGlkIjoiNTcyNiIsIkNvbG9yIjp7IiRpZCI6IjU3MjciLCJBIjoyNTUsIlIiOjAsIkciOjAsIkIiOjB9fSwiSXNWaXNpYmxlIjp0cnVlLCJXaWR0aCI6MC4wLCJIZWlnaHQiOjAuMCwiQm9yZGVyU3R5bGUiOm51bGwsIlBhcmVudFN0eWxlIjpudWxsfSwiUmVjdGFuZ2xlU3R5bGUiOnsiJGlkIjoiNTcyOCIsIk1hcmdpbiI6eyIkaWQiOiI1NzI5IiwiVG9wIjowLjAsIkxlZnQiOjAuMCwiUmlnaHQiOjAuMCwiQm90dG9tIjowLjB9LCJQYWRkaW5nIjp7IiRpZCI6IjU3MzAiLCJUb3AiOjAuMCwiTGVmdCI6MC4wLCJSaWdodCI6MC4wLCJCb3R0b20iOjAuMH0sIkJhY2tncm91bmQiOnsiJGlkIjoiNTczMSIsIkNvbG9yIjp7IiRpZCI6IjU3MzIiLCJBIjo2MywiUiI6MjEsIkciOjk2LCJCIjoxMzB9fSwiSXNWaXNpYmxlIjp0cnVlLCJXaWR0aCI6MC4wLCJIZWlnaHQiOjAuMCwiQm9yZGVyU3R5bGUiOnsiJGlkIjoiNTczMyIsIkxpbmVDb2xvciI6eyIkaWQiOiI1NzM0IiwiJHR5cGUiOiJOTFJFLkNvbW1vbi5Eb20uU29saWRDb2xvckJydXNoLCBOTFJFLkNvbW1vbiIsIkNvbG9yIjp7IiRpZCI6IjU3MzUiLCJBIjoyNTUsIlIiOjI1NSwiRyI6MCwiQiI6MH19LCJMaW5lV2VpZ2h0IjowLjAsIkxpbmVUeXBlIjowLCJQYXJlbnRTdHlsZSI6bnVsbH0sIlBhcmVudFN0eWxlIjpudWxsfSwiTWFyZ2luIjp7IiRpZCI6IjU3MzYiLCJUb3AiOjAuMCwiTGVmdCI6MC4wLCJSaWdodCI6MC4wLCJCb3R0b20iOjAuMH0sIlBhZGRpbmciOnsiJGlkIjoiNTczNyIsIlRvcCI6MC4wLCJMZWZ0IjowLjAsIlJpZ2h0IjowLjAsIkJvdHRvbSI6MC4wfSwiQmFja2dyb3VuZCI6bnVsbCwiSXNWaXNpYmxlIjp0cnVlLCJXaWR0aCI6MC4wLCJIZWlnaHQiOjAuMCwiQm9yZGVyU3R5bGUiOm51bGwsIlBhcmVudFN0eWxlIjpudWxsfSwiQmFja2dyb3VuZFN0eWxlIjp7IiRpZCI6IjU3MzgiLCJNYXJnaW4iOnsiJGlkIjoiNTczOSIsIlRvcCI6MC4wLCJMZWZ0IjowLjAsIlJpZ2h0IjowLjAsIkJvdHRvbSI6MC4wfSwiUGFkZGluZyI6eyIkaWQiOiI1NzQwIiwiVG9wIjowLjAsIkxlZnQiOjAuMCwiUmlnaHQiOjAuMCwiQm90dG9tIjowLjB9LCJCYWNrZ3JvdW5kIjp7IiRpZCI6IjU3NDEiLCJDb2xvciI6eyIkaWQiOiI1NzQyIiwiQSI6NTEsIlIiOjIwMCwiRyI6MjAwLCJCIjoyMDB9fSwiSXNWaXNpYmxlIjp0cnVlLCJXaWR0aCI6MC4wLCJIZWlnaHQiOjAuMCwiQm9yZGVyU3R5bGUiOnsiJGlkIjoiNTc0MyIsIkxpbmVDb2xvciI6eyIkaWQiOiI1NzQ0IiwiJHR5cGUiOiJOTFJFLkNvbW1vbi5Eb20uU29saWRDb2xvckJydXNoLCBOTFJFLkNvbW1vbiIsIkNvbG9yIjp7IiRpZCI6IjU3NDUiLCJBIjoyNTUsIlIiOjIzNCwiRyI6MjIsIkIiOjMwfX0sIkxpbmVXZWlnaHQiOjAuMCwiTGluZVR5cGUiOjAsIlBhcmVudFN0eWxlIjpudWxsfSwiUGFyZW50U3R5bGUiOm51bGx9LCJNYXJnaW4iOnsiJGlkIjoiNTc0NiIsIlRvcCI6MC4wLCJMZWZ0IjowLjAsIlJpZ2h0IjowLjAsIkJvdHRvbSI6MC4wfSwiUGFkZGluZyI6eyIkaWQiOiI1NzQ3IiwiVG9wIjowLjAsIkxlZnQiOjAuMCwiUmlnaHQiOjAuMCwiQm90dG9tIjowLjB9LCJJc1Zpc2libGUiOnRydWUsIldpZHRoIjowLjAsIkhlaWdodCI6MC4wLCJCb3JkZXJTdHlsZSI6eyIkaWQiOiI1NzQ4IiwiTGluZUNvbG9yIjpudWxsLCJMaW5lV2VpZ2h0IjowLjAsIkxpbmVUeXBlIjowLCJQYXJlbnRTdHlsZSI6bnVsbH0sIlBhcmVudFN0eWxlIjpudWxsfSwiTWFyZ2luIjp7IiRpZCI6IjU3NDkiLCJUb3AiOjAuMCwiTGVmdCI6MC4wLCJSaWdodCI6MC4wLCJCb3R0b20iOjAuMH0sIlBhZGRpbmciOnsiJGlkIjoiNTc1MCIsIlRvcCI6MC4wLCJMZWZ0IjowLjAsIlJpZ2h0IjowLjAsIkJvdHRvbSI6MC4wfSwiSXNWaXNpYmxlIjpmYWxzZSwiV2lkdGgiOjAuMCwiSGVpZ2h0IjowLjAsIkJvcmRlclN0eWxlIjp7IiRpZCI6IjU3NTEiLCJMaW5lQ29sb3IiOm51bGwsIkxpbmVXZWlnaHQiOjAuMCwiTGluZVR5cGUiOjAsIlBhcmVudFN0eWxlIjpudWxsfSwiUGFyZW50U3R5bGUiOm51bGx9fV0sIkhhc0Jhc2VsaW5lcyI6ZmFsc2UsIkN1bHR1cmVJbmZvTmFtZSI6ImVuLVVTIiwiU3R5bGVOYW1lIjpudWxsLCJWZXJzaW9uIjp7IiRpZCI6IjU3NTIiLCJWZXJzaW9uIjoiNS42LjAiLCJPcmlnaW5hbEFzc2VtYmx5VmVyc2lvbiI6bnVsbCwiRWRpdGlvbiI6bnVsbCwiTGFzdFNhdmVkRWRpdGlvbiI6MywiSXNQbHVzRWRpdGlvbiI6ZmFsc2UsIklzUHJvRWRpdGlvbiI6ZmFsc2V9LCJFZmZlY3QiOjAsIlN0eWxlIjp7IiRpZCI6IjU3NTMiLCJEZWZhdWx0RGVwZW5kZW5jeVN0eWxlIjp7IiRpZCI6IjU3NTQiLCJMaW5lU3R5bGUiOnsiJGlkIjoiNTc1NSIsIkxpbmVDb2xvciI6eyIkaWQiOiI1NzU2IiwiJHR5cGUiOiJOTFJFLkNvbW1vbi5Eb20uU29saWRDb2xvckJydXNoLCBOTFJFLkNvbW1vbiIsIkNvbG9yIjp7IiRpZCI6IjU3NTciLCJBIjoyNTUsIlIiOjAsIkciOjAsIkIiOjB9fSwiTGluZVdlaWdodCI6MS4wLCJMaW5lVHlwZSI6MCwiUGFyZW50U3R5bGUiOm51bGx9LCJFbmRBcnJvd2hlYWRMaW5lU3R5bGUiOnsiJGlkIjoiNTc1OCIsIktpbmQiOjEsIldpZHRoIjoxLCJMZW5ndGgiOjAsIlBhcmVudFN0eWxlIjpudWxsfSwiQnJpbmdUb0Zyb250IjpmYWxzZSwiRWxib3dSYWRpdXMiOjMuMCwiTWFyZ2luIjp7IiRpZCI6IjU3NTkiLCJUb3AiOjAuMCwiTGVmdCI6MC4wLCJSaWdodCI6MC4wLCJCb3R0b20iOjAuMH0sIlBhZGRpbmciOnsiJGlkIjoiNTc2MCIsIlRvcCI6MC4wLCJMZWZ0IjowLjAsIlJpZ2h0IjowLjAsIkJvdHRvbSI6MC4wfSwiQmFja2dyb3VuZCI6bnVsbCwiSXNWaXNpYmxlIjp0cnVlLCJXaWR0aCI6MC4wLCJIZWlnaHQiOjAuMCwiQm9yZGVyU3R5bGUiOm51bGwsIlBhcmVudFN0eWxlIjpudWxsfSwiQ3JpdGljYWxQYXRoU3R5bGUiOnsiJGlkIjoiNTc2MSIsIkNyaXRpY2FsUGF0aFN0eWxlT3B0aW9ucyI6MzAsIkxpbmVTdHlsZSI6eyIkaWQiOiI1NzYyIiwiTGluZUNvbG9yIjp7IiRpZCI6IjU3NjMiLCIkdHlwZSI6Ik5MUkUuQ29tbW9uLkRvbS5Tb2xpZENvbG9yQnJ1c2gsIE5MUkUuQ29tbW9uIiwiQ29sb3IiOnsiJGlkIjoiNTc2NCIsIkEiOjI1NSwiUiI6MjIyLCJHIjo1MCwiQiI6NTB9fSwiTGluZVdlaWdodCI6MS4wLCJMaW5lVHlwZSI6MCwiUGFyZW50U3R5bGUiOm51bGx9LCJUaXRsZUZvcmVncm91bmQiOnsiJGlkIjoiNTc2NSIsIkNvbG9yIjp7IiRpZCI6IjU3NjYiLCJBIjoyNTUsIlIiOjE3NiwiRyI6MTksIkIiOjI1fX0sIlNoYXBlc0JhY2tncm91bmQiOnsiJGlkIjoiNTc2NyIsIkNvbG9yIjp7IiRpZCI6IjU3NjgiLCJBIjoyNTUsIlIiOjI1MywiRyI6MjAzLCJCIjoyMDh9fSwiU2hhcGVzQm9yZGVyU3R5bGUiOnsiJGlkIjoiNTc2OSIsIkxpbmVDb2xvciI6eyIkaWQiOiI1NzcwIiwiJHR5cGUiOiJOTFJFLkNvbW1vbi5Eb20uU29saWRDb2xvckJydXNoLCBOTFJFLkNvbW1vbiIsIkNvbG9yIjp7IiRpZCI6IjU3NzEiLCJBIjoyNTUsIlIiOjIzNCwiRyI6MjIsIkIiOjMwfX0sIkxpbmVXZWlnaHQiOjIuMCwiTGluZVR5cGUiOjAsIlBhcmVudFN0eWxlIjpudWxsfSwiTWFyZ2luIjp7IiRpZCI6IjU3NzIiLCJUb3AiOjAuMCwiTGVmdCI6MC4wLCJSaWdodCI6MC4wLCJCb3R0b20iOjAuMH0sIlBhZGRpbmciOnsiJGlkIjoiNTc3MyIsIlRvcCI6MC4wLCJMZWZ0IjowLjAsIlJpZ2h0IjowLjAsIkJvdHRvbSI6MC4wfSwiQmFja2dyb3VuZCI6bnVsbCwiSXNWaXNpYmxlIjpmYWxzZSwiV2lkdGgiOjAuMCwiSGVpZ2h0IjowLjAsIkJvcmRlclN0eWxlIjp7IiRpZCI6IjU3NzQiLCJMaW5lQ29sb3IiOm51bGwsIkxpbmVXZWlnaHQiOjAuMCwiTGluZVR5cGUiOjAsIlBhcmVudFN0eWxlIjpudWxsfSwiUGFyZW50U3R5bGUiOm51bGx9LCJQYW5lbHNTcGFjaW5nRGVmaW5pdGlvbiI6eyIkaWQiOiI1Nzc1IiwiU3BhY2luZ0Fib3ZlVGltZWJhbmQiOjMsIlNwYWNpbmdCZWxvd1RpbWViYW5kIjozLCJTcGFjaW5nQWJvdmVCZXR3ZWVuU3dpbWxhbmVzQW5kVGFza3MiOjUsIlNwYWNpbmdCZWxvd0JldHdlZW5Td2ltbGFuZXNBbmRUYXNrcyI6NX0sIlRpbWViYW5kU3R5bGUiOnsiJGlkIjoiNTc3NiIsIlNjYWxlTWFya2luZyI6MCwiU2hhcGUiOjAsIlNoYXBlU3R5bGUiOnsiJGlkIjoiNTc3NyIsIk1hcmdpbiI6eyIkaWQiOiI1Nzc4IiwiVG9wIjowLjAsIkxlZnQiOjEwLjAsIlJpZ2h0IjoxMC4wLCJCb3R0b20iOjAuMH0sIlBhZGRpbmciOnsiJGlkIjoiNTc3OSIsIlRvcCI6MC4wLCJMZWZ0IjowLjAsIlJpZ2h0IjowLjAsIkJvdHRvbSI6MC4wfSwiQmFja2dyb3VuZCI6eyIkaWQiOiI1NzgwIiwiQ29sb3IiOnsiJGlkIjoiNTc4MSIsIkEiOjI1NSwiUiI6MTQsIkciOjQwLCJCIjo2NX19LCJJc1Zpc2libGUiOnRydWUsIldpZHRoIjowLjAsIkhlaWdodCI6MTQuMzk5OTk5NjE4NTMwMjczLCJCb3JkZXJTdHlsZSI6eyIkaWQiOiI1NzgyIiwiTGluZUNvbG9yIjp7IiRpZCI6IjU3ODMiLCIkdHlwZSI6Ik5MUkUuQ29tbW9uLkRvbS5Tb2xpZENvbG9yQnJ1c2gsIE5MUkUuQ29tbW9uIiwiQ29sb3IiOnsiJGlkIjoiNTc4NCIsIkEiOjI1NSwiUiI6MjU1LCJHIjowLCJCIjowfX0sIkxpbmVXZWlnaHQiOjAuMCwiTGluZVR5cGUiOjAsIlBhcmVudFN0eWxlIjpudWxsfSwiUGFyZW50U3R5bGUiOm51bGx9LCJNaWRkbGVUaWVyU2hhcGVTdHlsZSI6eyIkaWQiOiI1Nzg1IiwiTWFyZ2luIjp7IiRpZCI6IjU3ODYiLCJUb3AiOjAuMCwiTGVmdCI6MTAuMCwiUmlnaHQiOjEwLjAsIkJvdHRvbSI6MC4wfSwiUGFkZGluZyI6eyIkaWQiOiI1Nzg3IiwiVG9wIjowLjAsIkxlZnQiOjAuMCwiUmlnaHQiOjAuMCwiQm90dG9tIjowLjB9LCJCYWNrZ3JvdW5kIjp7IiRpZCI6IjU3ODgiLCJDb2xvciI6eyIkaWQiOiI1Nzg5IiwiQSI6MjU1LCJSIjoxMTUsIkciOjExNSwiQiI6MTE1fX0sIklzVmlzaWJsZSI6dHJ1ZSwiV2lkdGgiOjAuMCwiSGVpZ2h0IjoxNC4zOTk5OTk2MTg1MzAyNzMsIkJvcmRlclN0eWxlIjp7IiRpZCI6IjU3OTAiLCJMaW5lQ29sb3IiOnsiJHJlZiI6IjU3ODMifSwiTGluZVdlaWdodCI6MC4wLCJMaW5lVHlwZSI6MCwiUGFyZW50U3R5bGUiOm51bGx9LCJQYXJlbnRTdHlsZSI6bnVsbH0sIkJvdHRvbVRpZXJTaGFwZVN0eWxlIjp7IiRpZCI6IjU3OTEiLCJNYXJnaW4iOnsiJGlkIjoiNTc5MiIsIlRvcCI6MC4wLCJMZWZ0IjoxMC4wLCJSaWdodCI6MTAuMCwiQm90dG9tIjowLjB9LCJQYWRkaW5nIjp7IiRpZCI6IjU3OTMiLCJUb3AiOjAuMCwiTGVmdCI6MC4wLCJSaWdodCI6MC4wLCJCb3R0b20iOjAuMH0sIkJhY2tncm91bmQiOnsiJGlkIjoiNTc5NCIsIkNvbG9yIjp7IiRpZCI6IjU3OTUiLCJBIjoyNTUsIlIiOjE0LCJHIjo0MCwiQiI6NjV9fSwiSXNWaXNpYmxlIjp0cnVlLCJXaWR0aCI6MC4wLCJIZWlnaHQiOjE0LjM5OTk5OTYxODUzMDI3MywiQm9yZGVyU3R5bGUiOnsiJGlkIjoiNTc5NiIsIkxpbmVDb2xvciI6eyIkcmVmIjoiNTc4MyJ9LCJMaW5lV2VpZ2h0IjowLjAsIkxpbmVUeXBlIjowLCJQYXJlbnRTdHlsZSI6bnVsbH0sIlBhcmVudFN0eWxlIjpudWxsfSwiUmlnaHRFbmRDYXBzU3R5bGUiOnsiJGlkIjoiNTc5NyIsIkZvbnRTZXR0aW5ncyI6eyIkaWQiOiI1Nzk4IiwiRm9udFNpemUiOjE4LCJGb250TmFtZSI6IkNhbGlicmkiLCJJc0JvbGQiOnRydWUsIklzSXRhbGljIjpmYWxzZSwiSXNVbmRlcmxpbmVkIjpmYWxzZSwiUGFyZW50U3R5bGUiOm51bGx9LCJBdXRvU2l6ZSI6MCwiRm9yZWdyb3VuZCI6eyIkaWQiOiI1Nzk5IiwiQ29sb3IiOnsiJGlkIjoiNTgwMCIsIkEiOjI1NSwiUiI6MjMzLCJHIjoxMTMsIkIiOjUwfX0sIk1heFdpZHRoIjoyMDAuMCwiTWF4SGVpZ2h0IjoiSW5maW5pdHkiLCJTbWFydEZvcmVncm91bmRJc0FjdGl2ZSI6ZmFsc2UsIkhvcml6b250YWxBbGlnbm1lbnQiOjAsIlZlcnRpY2FsQWxpZ25tZW50IjoxLCJTbWFydEZvcmVncm91bmQiOm51bGwsIkJhY2tncm91bmRGaWxsVHlwZSI6MCwiTWFyZ2luIjp7IiRpZCI6IjU4MDEiLCJUb3AiOjAuMCwiTGVmdCI6MC4wLCJSaWdodCI6MjAuMCwiQm90dG9tIjowLjB9LCJQYWRkaW5nIjp7IiRpZCI6IjU4MDIiLCJUb3AiOjAuMCwiTGVmdCI6MC4wLCJSaWdodCI6MC4wLCJCb3R0b20iOjAuMH0sIkJhY2tncm91bmQiOnsiJGlkIjoiNTgwMyIsIkNvbG9yIjp7IiRpZCI6IjU4MDQiLCJBIjoyNTUsIlIiOjIzMywiRyI6MTEzLCJCIjo1MH19LCJJc1Zpc2libGUiOnRydWUsIldpZHRoIjowLjAsIkhlaWdodCI6MC4wLCJCb3JkZXJTdHlsZSI6eyIkaWQiOiI1ODA1IiwiTGluZUNvbG9yIjpudWxsLCJMaW5lV2VpZ2h0IjowLjAsIkxpbmVUeXBlIjowLCJQYXJlbnRTdHlsZSI6bnVsbH0sIlBhcmVudFN0eWxlIjpudWxsfSwiTGVmdEVuZENhcHNTdHlsZSI6eyIkaWQiOiI1ODA2IiwiRm9udFNldHRpbmdzIjp7IiRpZCI6IjU4MDciLCJGb250U2l6ZSI6MTgsIkZvbnROYW1lIjoiQ2FsaWJyaSIsIklzQm9sZCI6dHJ1ZSwiSXNJdGFsaWMiOmZhbHNlLCJJc1VuZGVybGluZWQiOmZhbHNlLCJQYXJlbnRTdHlsZSI6bnVsbH0sIkF1dG9TaXplIjowLCJGb3JlZ3JvdW5kIjp7IiRpZCI6IjU4MDgiLCJDb2xvciI6eyIkaWQiOiI1ODA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gxMCIsIlRvcCI6MC4wLCJMZWZ0IjozOS41MDY2NjY2NjY2NjY2NzUsIlJpZ2h0IjowLjAsIkJvdHRvbSI6MC4wfSwiUGFkZGluZyI6eyIkaWQiOiI1ODExIiwiVG9wIjowLjAsIkxlZnQiOjAuMCwiUmlnaHQiOjAuMCwiQm90dG9tIjowLjB9LCJCYWNrZ3JvdW5kIjp7IiRpZCI6IjU4MTIiLCJDb2xvciI6eyIkaWQiOiI1ODEzIiwiQSI6MjU1LCJSIjoyMzcsIkciOjEyNSwiQiI6NDl9fSwiSXNWaXNpYmxlIjpmYWxzZSwiV2lkdGgiOjAuMCwiSGVpZ2h0IjowLjAsIkJvcmRlclN0eWxlIjp7IiRpZCI6IjU4MTQiLCJMaW5lQ29sb3IiOm51bGwsIkxpbmVXZWlnaHQiOjAuMCwiTGluZVR5cGUiOjAsIlBhcmVudFN0eWxlIjpudWxsfSwiUGFyZW50U3R5bGUiOm51bGx9LCJUb2RheVRleHRTdHlsZSI6eyIkaWQiOiI1ODE1IiwiRm9udFNldHRpbmdzIjp7IiRpZCI6IjU4MTYiLCJGb250U2l6ZSI6MTIsIkZvbnROYW1lIjoiQ2FsaWJyaSIsIklzQm9sZCI6ZmFsc2UsIklzSXRhbGljIjpmYWxzZSwiSXNVbmRlcmxpbmVkIjpmYWxzZSwiUGFyZW50U3R5bGUiOm51bGx9LCJBdXRvU2l6ZSI6MCwiRm9yZWdyb3VuZCI6eyIkaWQiOiI1ODE3IiwiQ29sb3IiOnsiJGlkIjoiNTgx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ODE5IiwiVG9wIjowLjAsIkxlZnQiOjAuMCwiUmlnaHQiOjAuMCwiQm90dG9tIjowLjB9LCJQYWRkaW5nIjp7IiRpZCI6IjU4MjAiLCJUb3AiOjAuMCwiTGVmdCI6MC4wLCJSaWdodCI6MC4wLCJCb3R0b20iOjAuMH0sIkJhY2tncm91bmQiOnsiJGlkIjoiNTgyMSIsIkNvbG9yIjp7IiRpZCI6IjU4MjIiLCJBIjoyNTUsIlIiOjAsIkciOjAsIkIiOjB9fSwiSXNWaXNpYmxlIjp0cnVlLCJXaWR0aCI6MC4wLCJIZWlnaHQiOjAuMCwiQm9yZGVyU3R5bGUiOnsiJGlkIjoiNTgyMyIsIkxpbmVDb2xvciI6bnVsbCwiTGluZVdlaWdodCI6MC4wLCJMaW5lVHlwZSI6MCwiUGFyZW50U3R5bGUiOm51bGx9LCJQYXJlbnRTdHlsZSI6bnVsbH0sIlRvZGF5TWFya2VyU3R5bGUiOnsiJGlkIjoiNTgyNCIsIk1hcmdpbiI6eyIkaWQiOiI1ODI1IiwiVG9wIjowLjAsIkxlZnQiOjAuMCwiUmlnaHQiOjAuMCwiQm90dG9tIjowLjB9LCJQYWRkaW5nIjp7IiRpZCI6IjU4MjYiLCJUb3AiOjAuMCwiTGVmdCI6MC4wLCJSaWdodCI6MC4wLCJCb3R0b20iOjAuMH0sIkJhY2tncm91bmQiOnsiJGlkIjoiNTgyNyIsIkNvbG9yIjp7IiRpZCI6IjU4MjgiLCJBIjoyNTUsIlIiOjI1NSwiRyI6MCwiQiI6MH19LCJJc1Zpc2libGUiOnRydWUsIldpZHRoIjowLjAsIkhlaWdodCI6MC4wLCJCb3JkZXJTdHlsZSI6bnVsbCwiUGFyZW50U3R5bGUiOm51bGx9LCJTY2FsZVN0eWxlIjp7IiRpZCI6IjU4MjkiLCJTaGFwZSI6MCwiU2hvd1NlZ21lbnRTZXBhcmF0b3JzIjp0cnVlLCJTZWdtZW50U2VwYXJhdG9yT3BhY2l0eSI6MzAsIkhhc0JlZW5WaXNpYmxlQmVmb3JlIjpmYWxzZSwiRm9udFNldHRpbmdzIjp7IiRpZCI6IjU4MzAiLCJGb250U2l6ZSI6MTIsIkZvbnROYW1lIjoiQ2FsaWJyaSIsIklzQm9sZCI6ZmFsc2UsIklzSXRhbGljIjpmYWxzZSwiSXNVbmRlcmxpbmVkIjpmYWxzZSwiUGFyZW50U3R5bGUiOm51bGx9LCJBdXRvU2l6ZSI6MCwiRm9yZWdyb3VuZCI6eyIkaWQiOiI1ODMxIiwiQ29sb3IiOnsiJGlkIjoiNTgzMiIsIkEiOjI1NSwiUiI6MjMyLCJHIjoyMzIsIkIiOjIzMn19LCJNYXhXaWR0aCI6MjAwLjAsIk1heEhlaWdodCI6IkluZmluaXR5IiwiU21hcnRGb3JlZ3JvdW5kSXNBY3RpdmUiOmZhbHNlLCJIb3Jpem9udGFsQWxpZ25tZW50IjowLCJWZXJ0aWNhbEFsaWdubWVudCI6MSwiU21hcnRGb3JlZ3JvdW5kIjpudWxsLCJCYWNrZ3JvdW5kRmlsbFR5cGUiOjAsIk1hcmdpbiI6eyIkaWQiOiI1ODMzIiwiVG9wIjowLjAsIkxlZnQiOjQuMCwiUmlnaHQiOjQuMCwiQm90dG9tIjowLjB9LCJQYWRkaW5nIjp7IiRpZCI6IjU4MzQiLCJUb3AiOjAuMCwiTGVmdCI6MC4wLCJSaWdodCI6MC4wLCJCb3R0b20iOjAuMH0sIkJhY2tncm91bmQiOnsiJGlkIjoiNTgzNSIsIkNvbG9yIjp7IiRpZCI6IjU4MzYiLCJBIjoyNTUsIlIiOjE0LCJHIjo0MCwiQiI6NjV9fSwiSXNWaXNpYmxlIjp0cnVlLCJXaWR0aCI6MC4wLCJIZWlnaHQiOjAuMCwiQm9yZGVyU3R5bGUiOnsiJGlkIjoiNTgzNyIsIkxpbmVDb2xvciI6bnVsbCwiTGluZVdlaWdodCI6MC4wLCJMaW5lVHlwZSI6MCwiUGFyZW50U3R5bGUiOm51bGx9LCJQYXJlbnRTdHlsZSI6bnVsbH0sIlNpbmdsZVNjYWxlU2hhcGVTdHlsZSI6eyIkaWQiOiI1ODM4IiwiU2hhcGUiOjMsIkhlaWdodCI6MjAuMH0sIk1pZGRsZVRpZXJTY2FsZVN0eWxlIjp7IiRpZCI6IjU4MzkiLCJTaGFwZSI6MCwiU2hvd1NlZ21lbnRTZXBhcmF0b3JzIjp0cnVlLCJTZWdtZW50U2VwYXJhdG9yT3BhY2l0eSI6MzAsIkhhc0JlZW5WaXNpYmxlQmVmb3JlIjp0cnVlLCJGb250U2V0dGluZ3MiOnsiJGlkIjoiNTg0MCIsIkZvbnRTaXplIjoxMiwiRm9udE5hbWUiOiJDYWxpYnJpIiwiSXNCb2xkIjpmYWxzZSwiSXNJdGFsaWMiOmZhbHNlLCJJc1VuZGVybGluZWQiOmZhbHNlLCJQYXJlbnRTdHlsZSI6bnVsbH0sIkF1dG9TaXplIjowLCJGb3JlZ3JvdW5kIjp7IiRyZWYiOiI1ODMxIn0sIk1heFdpZHRoIjoyMDAuMCwiTWF4SGVpZ2h0IjoiSW5maW5pdHkiLCJTbWFydEZvcmVncm91bmRJc0FjdGl2ZSI6ZmFsc2UsIkhvcml6b250YWxBbGlnbm1lbnQiOjAsIlZlcnRpY2FsQWxpZ25tZW50IjoxLCJTbWFydEZvcmVncm91bmQiOm51bGwsIkJhY2tncm91bmRGaWxsVHlwZSI6MCwiTWFyZ2luIjp7IiRpZCI6IjU4NDEiLCJUb3AiOjAuMCwiTGVmdCI6NC4wLCJSaWdodCI6NC4wLCJCb3R0b20iOjAuMH0sIlBhZGRpbmciOnsiJGlkIjoiNTg0MiIsIlRvcCI6MC4wLCJMZWZ0IjowLjAsIlJpZ2h0IjowLjAsIkJvdHRvbSI6MC4wfSwiQmFja2dyb3VuZCI6eyIkaWQiOiI1ODQzIiwiQ29sb3IiOnsiJGlkIjoiNTg0NCIsIkEiOjI1NSwiUiI6MTQsIkciOjQwLCJCIjo2NX19LCJJc1Zpc2libGUiOnRydWUsIldpZHRoIjowLjAsIkhlaWdodCI6MC4wLCJCb3JkZXJTdHlsZSI6eyIkaWQiOiI1ODQ1IiwiTGluZUNvbG9yIjpudWxsLCJMaW5lV2VpZ2h0IjowLjAsIkxpbmVUeXBlIjowLCJQYXJlbnRTdHlsZSI6bnVsbH0sIlBhcmVudFN0eWxlIjpudWxsfSwiQm90dG9tVGllclNjYWxlU3R5bGUiOnsiJGlkIjoiNTg0NiIsIlNoYXBlIjowLCJTaG93U2VnbWVudFNlcGFyYXRvcnMiOnRydWUsIlNlZ21lbnRTZXBhcmF0b3JPcGFjaXR5IjozMCwiSGFzQmVlblZpc2libGVCZWZvcmUiOmZhbHNlLCJGb250U2V0dGluZ3MiOnsiJGlkIjoiNTg0NyIsIkZvbnRTaXplIjoxMiwiRm9udE5hbWUiOiJDYWxpYnJpIiwiSXNCb2xkIjpmYWxzZSwiSXNJdGFsaWMiOmZhbHNlLCJJc1VuZGVybGluZWQiOmZhbHNlLCJQYXJlbnRTdHlsZSI6bnVsbH0sIkF1dG9TaXplIjowLCJGb3JlZ3JvdW5kIjp7IiRpZCI6IjU4NDgiLCJDb2xvciI6eyIkaWQiOiI1ODQ5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U4NTAiLCJUb3AiOjAuMCwiTGVmdCI6NC4wLCJSaWdodCI6NC4wLCJCb3R0b20iOjAuMH0sIlBhZGRpbmciOnsiJGlkIjoiNTg1MSIsIlRvcCI6MC4wLCJMZWZ0IjowLjAsIlJpZ2h0IjowLjAsIkJvdHRvbSI6MC4wfSwiQmFja2dyb3VuZCI6eyIkaWQiOiI1ODUyIiwiQ29sb3IiOnsiJGlkIjoiNTg1MyIsIkEiOjI1NSwiUiI6MTQsIkciOjQwLCJCIjo2NX19LCJJc1Zpc2libGUiOmZhbHNlLCJXaWR0aCI6MC4wLCJIZWlnaHQiOjAuMCwiQm9yZGVyU3R5bGUiOnsiJGlkIjoiNTg1NCIsIkxpbmVDb2xvciI6bnVsbCwiTGluZVdlaWdodCI6MC4wLCJMaW5lVHlwZSI6MCwiUGFyZW50U3R5bGUiOm51bGx9LCJQYXJlbnRTdHlsZSI6bnVsbH0sIkVsYXBzZWRUaW1lQmFja2dyb3VuZCI6eyIkaWQiOiI1ODU1IiwiQ29sb3IiOnsiJGlkIjoiNTg1NiIsIkEiOjE5MSwiUiI6MjU1LCJHIjowLCJCIjowfX0sIkFwcGVuZFllYXJPblllYXJDaGFuZ2UiOmZhbHNlLCJFbGFwc2VkVGltZUZvcm1hdCI6MiwiVG9kYXlNYXJrZXJQb3NpdGlvbiI6MSwiUXVpY2tQb3NpdGlvbiI6MywiQWJzb2x1dGVQb3NpdGlvbiI6OTYuMTIxNjYsIk1hcmdpbiI6eyIkaWQiOiI1ODU3IiwiVG9wIjowLjAsIkxlZnQiOjEwLjAsIlJpZ2h0IjoxMC4wLCJCb3R0b20iOjAuMH0sIlBhZGRpbmciOnsiJGlkIjoiNTg1OCIsIlRvcCI6MC4wLCJMZWZ0IjowLjAsIlJpZ2h0IjowLjAsIkJvdHRvbSI6MC4wfSwiQmFja2dyb3VuZCI6eyIkaWQiOiI1ODU5IiwiQ29sb3IiOnsiJGlkIjoiNTg2MCIsIkEiOjI1NSwiUiI6NDcsIkciOjU0LCJCIjoxNTN9fSwiSXNWaXNpYmxlIjpmYWxzZSwiV2lkdGgiOjAuMCwiSGVpZ2h0IjowLjAsIkJvcmRlclN0eWxlIjpudWxsLCJQYXJlbnRTdHlsZSI6bnVsbH0sIkRlZmF1bHRNaWxlc3RvbmVTdHlsZSI6eyIkaWQiOiI1ODYxIiwiU2hhcGUiOjIsIkNvbm5lY3Rvck1hcmdpbiI6eyIkaWQiOiI1ODYyIiwiVG9wIjowLjAsIkxlZnQiOjIuMCwiUmlnaHQiOjIuMCwiQm90dG9tIjowLjB9LCJDb25uZWN0b3JTdHlsZSI6eyIkaWQiOiI1ODYzIiwiTGluZUNvbG9yIjp7IiRpZCI6IjU4NjQiLCIkdHlwZSI6Ik5MUkUuQ29tbW9uLkRvbS5Tb2xpZENvbG9yQnJ1c2gsIE5MUkUuQ29tbW9uIiwiQ29sb3IiOnsiJGlkIjoiNTg2NSIsIkEiOjEyNywiUiI6MjMzLCJHIjoxMTMsIkIiOjUwfX0sIkxpbmVXZWlnaHQiOjEuMCwiTGluZVR5cGUiOjAsIlBhcmVudFN0eWxlIjpudWxsfSwiSXNCZWxvd1RpbWViYW5kIjpmYWxzZSwiUG9zaXRpb25PblRhc2siOjAsIkhpZGVEYXRlIjpmYWxzZSwiU2hhcGVTaXplIjoxLCJTcGFjaW5nIjowLjAsIlBhZGRpbmciOnsiJGlkIjoiNTg2NiIsIlRvcCI6NS4wLCJMZWZ0IjozLjAsIlJpZ2h0IjowLjAsIkJvdHRvbSI6Mi4wfSwiU2hhcGVTdHlsZSI6eyIkaWQiOiI1ODY3IiwiTWFyZ2luIjp7IiRpZCI6IjU4NjgiLCJUb3AiOjAuMCwiTGVmdCI6MC4wLCJSaWdodCI6MC4wLCJCb3R0b20iOjAuMH0sIlBhZGRpbmciOnsiJGlkIjoiNTg2OSIsIlRvcCI6MC4wLCJMZWZ0IjowLjAsIlJpZ2h0IjowLjAsIkJvdHRvbSI6MC4wfSwiQmFja2dyb3VuZCI6eyIkaWQiOiI1ODcwIiwiQ29sb3IiOnsiJGlkIjoiNTg3MSIsIkEiOjI1NSwiUiI6MjMzLCJHIjoxMTMsIkIiOjUwfX0sIklzVmlzaWJsZSI6dHJ1ZSwiV2lkdGgiOjE4LjAsIkhlaWdodCI6MjAuMCwiQm9yZGVyU3R5bGUiOnsiJGlkIjoiNTg3MiIsIkxpbmVDb2xvciI6eyIkaWQiOiI1ODczIiwiJHR5cGUiOiJOTFJFLkNvbW1vbi5Eb20uU29saWRDb2xvckJydXNoLCBOTFJFLkNvbW1vbiIsIkNvbG9yIjp7IiRpZCI6IjU4NzQiLCJBIjoyNTUsIlIiOjIzNCwiRyI6MjIsIkIiOjMwfX0sIkxpbmVXZWlnaHQiOjAuMCwiTGluZVR5cGUiOjAsIlBhcmVudFN0eWxlIjpudWxsfSwiUGFyZW50U3R5bGUiOm51bGx9LCJUaXRsZVN0eWxlIjp7IiRpZCI6IjU4NzUiLCJGb250U2V0dGluZ3MiOnsiJGlkIjoiNTg3NiIsIkZvbnRTaXplIjoxMSwiRm9udE5hbWUiOiJDYWxpYnJpIiwiSXNCb2xkIjp0cnVlLCJJc0l0YWxpYyI6ZmFsc2UsIklzVW5kZXJsaW5lZCI6ZmFsc2UsIlBhcmVudFN0eWxlIjpudWxsfSwiQXV0b1NpemUiOjAsIkZvcmVncm91bmQiOnsiJGlkIjoiNTg3NyIsIkNvbG9yIjp7IiRpZCI6IjU4N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g3OSIsIlRvcCI6MC4wLCJMZWZ0IjowLjAsIlJpZ2h0IjowLjAsIkJvdHRvbSI6MC4wfSwiUGFkZGluZyI6eyIkaWQiOiI1ODgwIiwiVG9wIjowLjAsIkxlZnQiOjAuMCwiUmlnaHQiOjAuMCwiQm90dG9tIjowLjB9LCJCYWNrZ3JvdW5kIjp7IiRpZCI6IjU4ODEiLCJDb2xvciI6eyIkaWQiOiI1ODgyIiwiQSI6MjU1LCJSIjowLCJHIjowLCJCIjowfX0sIklzVmlzaWJsZSI6dHJ1ZSwiV2lkdGgiOjAuMCwiSGVpZ2h0IjowLjAsIkJvcmRlclN0eWxlIjp7IiRpZCI6IjU4ODMiLCJMaW5lQ29sb3IiOm51bGwsIkxpbmVXZWlnaHQiOjAuMCwiTGluZVR5cGUiOjAsIlBhcmVudFN0eWxlIjpudWxsfSwiUGFyZW50U3R5bGUiOm51bGx9LCJEYXRlU3R5bGUiOnsiJGlkIjoiNTg4NCIsIkZvbnRTZXR0aW5ncyI6eyIkaWQiOiI1ODg1IiwiRm9udFNpemUiOjEwLCJGb250TmFtZSI6IkNhbGlicmkiLCJJc0JvbGQiOmZhbHNlLCJJc0l0YWxpYyI6ZmFsc2UsIklzVW5kZXJsaW5lZCI6ZmFsc2UsIlBhcmVudFN0eWxlIjpudWxsfSwiQXV0b1NpemUiOjAsIkZvcmVncm91bmQiOnsiJGlkIjoiNTg4NiIsIkNvbG9yIjp7IiRpZCI6IjU4ODc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Tg4OCIsIlRvcCI6MC4wLCJMZWZ0IjowLjAsIlJpZ2h0IjowLjAsIkJvdHRvbSI6MC4wfSwiUGFkZGluZyI6eyIkaWQiOiI1ODg5IiwiVG9wIjowLjAsIkxlZnQiOjAuMCwiUmlnaHQiOjAuMCwiQm90dG9tIjowLjB9LCJCYWNrZ3JvdW5kIjp7IiRpZCI6IjU4OTAiLCJDb2xvciI6eyIkaWQiOiI1ODkxIiwiQSI6MjU1LCJSIjoxNCwiRyI6NDAsIkIiOjY1fX0sIklzVmlzaWJsZSI6dHJ1ZSwiV2lkdGgiOjAuMCwiSGVpZ2h0IjowLjAsIkJvcmRlclN0eWxlIjp7IiRpZCI6IjU4OTIiLCJMaW5lQ29sb3IiOm51bGwsIkxpbmVXZWlnaHQiOjAuMCwiTGluZVR5cGUiOjAsIlBhcmVudFN0eWxlIjpudWxsfSwiUGFyZW50U3R5bGUiOm51bGx9LCJEYXRlRm9ybWF0Ijp7IiRpZCI6IjU4OTM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5NCIsIkZvcm1hdCI6MCwiSXNWaXNpYmxlIjpmYWxzZSwiTGFzdEtub3duVmlzaWJpbGl0eVN0YXRlIjpmYWxzZX0sIklzVmlzaWJsZSI6dHJ1ZSwiVmFyaWFuY2VTdHlsZSI6eyIkaWQiOiI1ODk1IiwiVGV4dFN0eWxlIjp7IiRpZCI6IjU4OTYiLCJGb250U2V0dGluZ3MiOnsiJGlkIjoiNTg5NyIsIkZvbnRTaXplIjoxMSwiRm9udE5hbWUiOiJDYWxpYnJpIiwiSXNCb2xkIjpmYWxzZSwiSXNJdGFsaWMiOmZhbHNlLCJJc1VuZGVybGluZWQiOmZhbHNlLCJQYXJlbnRTdHlsZSI6bnVsbH0sIkF1dG9TaXplIjowLCJGb3JlZ3JvdW5kIjp7IiRpZCI6IjU4OTgiLCJDb2xvciI6eyIkaWQiOiI1OD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5MDAiLCJUb3AiOjAuMCwiTGVmdCI6MC4wLCJSaWdodCI6MC4wLCJCb3R0b20iOjAuMH0sIlBhZGRpbmciOnsiJGlkIjoiNTkwMSIsIlRvcCI6MC4wLCJMZWZ0IjowLjAsIlJpZ2h0IjowLjAsIkJvdHRvbSI6MC4wfSwiQmFja2dyb3VuZCI6eyIkaWQiOiI1OTAyIiwiQ29sb3IiOnsiJGlkIjoiNTkwMyIsIkEiOjAsIlIiOjAsIkciOjAsIkIiOjB9fSwiSXNWaXNpYmxlIjpmYWxzZSwiV2lkdGgiOjAuMCwiSGVpZ2h0IjowLjAsIkJvcmRlclN0eWxlIjp7IiRpZCI6IjU5MDQiLCJMaW5lQ29sb3IiOm51bGwsIkxpbmVXZWlnaHQiOjAuMCwiTGluZVR5cGUiOjAsIlBhcmVudFN0eWxlIjpudWxsfSwiUGFyZW50U3R5bGUiOm51bGx9LCJQYXJlbnRTdHlsZSI6bnVsbH0sIlBhcmVudFN0eWxlIjpudWxsfSwiRGVmYXVsdE1vdFN0eWxlIjp7IiRpZCI6IjU5MDUiLCJTaGFwZSI6MiwiQ29ubmVjdG9yTWFyZ2luIjp7IiRpZCI6IjU5MDYiLCJUb3AiOjAuMCwiTGVmdCI6Mi4wLCJSaWdodCI6Mi4wLCJCb3R0b20iOjAuMH0sIkNvbm5lY3RvclN0eWxlIjp7IiRpZCI6IjU5MDciLCJMaW5lQ29sb3IiOnsiJGlkIjoiNTkwOCIsIiR0eXBlIjoiTkxSRS5Db21tb24uRG9tLlNvbGlkQ29sb3JCcnVzaCwgTkxSRS5Db21tb24iLCJDb2xvciI6eyIkaWQiOiI1OTA5IiwiQSI6MTI3LCJSIjoyMzMsIkciOjExMywiQiI6NTB9fSwiTGluZVdlaWdodCI6MS4wLCJMaW5lVHlwZSI6MCwiUGFyZW50U3R5bGUiOm51bGx9LCJJc0JlbG93VGltZWJhbmQiOmZhbHNlLCJQb3NpdGlvbk9uVGFzayI6MSwiSGlkZURhdGUiOmZhbHNlLCJTaGFwZVNpemUiOjEsIlNwYWNpbmciOjAuMCwiUGFkZGluZyI6eyIkaWQiOiI1OTEwIiwiVG9wIjo1LjAsIkxlZnQiOjMuMCwiUmlnaHQiOjAuMCwiQm90dG9tIjoyLjB9LCJTaGFwZVN0eWxlIjp7IiRpZCI6IjU5MTEiLCJNYXJnaW4iOnsiJGlkIjoiNTkxMiIsIlRvcCI6MC4wLCJMZWZ0IjowLjAsIlJpZ2h0IjowLjAsIkJvdHRvbSI6MC4wfSwiUGFkZGluZyI6eyIkaWQiOiI1OTEzIiwiVG9wIjowLjAsIkxlZnQiOjAuMCwiUmlnaHQiOjAuMCwiQm90dG9tIjowLjB9LCJCYWNrZ3JvdW5kIjp7IiRpZCI6IjU5MTQiLCJDb2xvciI6eyIkaWQiOiI1OTE1IiwiQSI6MjU1LCJSIjoyMzMsIkciOjExMywiQiI6NTB9fSwiSXNWaXNpYmxlIjp0cnVlLCJXaWR0aCI6MTMuMCwiSGVpZ2h0IjoxMy4wLCJCb3JkZXJTdHlsZSI6eyIkaWQiOiI1OTE2IiwiTGluZUNvbG9yIjp7IiRpZCI6IjU5MTciLCIkdHlwZSI6Ik5MUkUuQ29tbW9uLkRvbS5Tb2xpZENvbG9yQnJ1c2gsIE5MUkUuQ29tbW9uIiwiQ29sb3IiOnsiJGlkIjoiNTkxOCIsIkEiOjI1NSwiUiI6MjM0LCJHIjoyMiwiQiI6MzB9fSwiTGluZVdlaWdodCI6MC4wLCJMaW5lVHlwZSI6MCwiUGFyZW50U3R5bGUiOm51bGx9LCJQYXJlbnRTdHlsZSI6bnVsbH0sIlRpdGxlU3R5bGUiOnsiJGlkIjoiNTkxOSIsIkZvbnRTZXR0aW5ncyI6eyIkaWQiOiI1OTIwIiwiRm9udFNpemUiOjExLCJGb250TmFtZSI6IkNhbGlicmkiLCJJc0JvbGQiOnRydWUsIklzSXRhbGljIjpmYWxzZSwiSXNVbmRlcmxpbmVkIjpmYWxzZSwiUGFyZW50U3R5bGUiOm51bGx9LCJBdXRvU2l6ZSI6MCwiRm9yZWdyb3VuZCI6eyIkaWQiOiI1OTIxIiwiQ29sb3IiOnsiJGlkIjoiNTky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OTIzIiwiVG9wIjowLjAsIkxlZnQiOjAuMCwiUmlnaHQiOjAuMCwiQm90dG9tIjowLjB9LCJQYWRkaW5nIjp7IiRpZCI6IjU5MjQiLCJUb3AiOjAuMCwiTGVmdCI6MC4wLCJSaWdodCI6MC4wLCJCb3R0b20iOjAuMH0sIkJhY2tncm91bmQiOnsiJGlkIjoiNTkyNSIsIkNvbG9yIjp7IiRpZCI6IjU5MjYiLCJBIjoyNTUsIlIiOjAsIkciOjAsIkIiOjB9fSwiSXNWaXNpYmxlIjp0cnVlLCJXaWR0aCI6MC4wLCJIZWlnaHQiOjAuMCwiQm9yZGVyU3R5bGUiOnsiJGlkIjoiNTkyNyIsIkxpbmVDb2xvciI6bnVsbCwiTGluZVdlaWdodCI6MC4wLCJMaW5lVHlwZSI6MCwiUGFyZW50U3R5bGUiOm51bGx9LCJQYXJlbnRTdHlsZSI6bnVsbH0sIkRhdGVTdHlsZSI6eyIkaWQiOiI1OTI4IiwiRm9udFNldHRpbmdzIjp7IiRpZCI6IjU5MjkiLCJGb250U2l6ZSI6MTAsIkZvbnROYW1lIjoiQ2FsaWJyaSIsIklzQm9sZCI6ZmFsc2UsIklzSXRhbGljIjpmYWxzZSwiSXNVbmRlcmxpbmVkIjpmYWxzZSwiUGFyZW50U3R5bGUiOm51bGx9LCJBdXRvU2l6ZSI6MCwiRm9yZWdyb3VuZCI6eyIkaWQiOiI1OTMwIiwiQ29sb3IiOnsiJGlkIjoiNTkz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1OTMyIiwiVG9wIjowLjAsIkxlZnQiOjAuMCwiUmlnaHQiOjAuMCwiQm90dG9tIjowLjB9LCJQYWRkaW5nIjp7IiRpZCI6IjU5MzMiLCJUb3AiOjAuMCwiTGVmdCI6MC4wLCJSaWdodCI6MC4wLCJCb3R0b20iOjAuMH0sIkJhY2tncm91bmQiOnsiJGlkIjoiNTkzNCIsIkNvbG9yIjp7IiRpZCI6IjU5MzUiLCJBIjoyNTUsIlIiOjE0LCJHIjo0MCwiQiI6NjV9fSwiSXNWaXNpYmxlIjp0cnVlLCJXaWR0aCI6MC4wLCJIZWlnaHQiOjAuMCwiQm9yZGVyU3R5bGUiOnsiJGlkIjoiNTkzNiIsIkxpbmVDb2xvciI6bnVsbCwiTGluZVdlaWdodCI6MC4wLCJMaW5lVHlwZSI6MCwiUGFyZW50U3R5bGUiOm51bGx9LCJQYXJlbnRTdHlsZSI6bnVsbH0sIkRhdGVGb3JtYXQiOnsiJGlkIjoiNTkzN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M4IiwiRm9ybWF0IjowLCJJc1Zpc2libGUiOmZhbHNlLCJMYXN0S25vd25WaXNpYmlsaXR5U3RhdGUiOmZhbHNlfSwiSXNWaXNpYmxlIjp0cnVlLCJWYXJpYW5jZVN0eWxlIjp7IiRpZCI6IjU5MzkiLCJUZXh0U3R5bGUiOnsiJGlkIjoiNTk0MCIsIkZvbnRTZXR0aW5ncyI6eyIkaWQiOiI1OTQxIiwiRm9udFNpemUiOjExLCJGb250TmFtZSI6IkNhbGlicmkiLCJJc0JvbGQiOmZhbHNlLCJJc0l0YWxpYyI6ZmFsc2UsIklzVW5kZXJsaW5lZCI6ZmFsc2UsIlBhcmVudFN0eWxlIjpudWxsfSwiQXV0b1NpemUiOjAsIkZvcmVncm91bmQiOnsiJGlkIjoiNTk0MiIsIkNvbG9yIjp7IiRpZCI6IjU5N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k0NCIsIlRvcCI6MC4wLCJMZWZ0IjowLjAsIlJpZ2h0IjowLjAsIkJvdHRvbSI6MC4wfSwiUGFkZGluZyI6eyIkaWQiOiI1OTQ1IiwiVG9wIjowLjAsIkxlZnQiOjAuMCwiUmlnaHQiOjAuMCwiQm90dG9tIjowLjB9LCJCYWNrZ3JvdW5kIjp7IiRpZCI6IjU5NDYiLCJDb2xvciI6eyIkaWQiOiI1OTQ3IiwiQSI6MCwiUiI6MCwiRyI6MCwiQiI6MH19LCJJc1Zpc2libGUiOmZhbHNlLCJXaWR0aCI6MC4wLCJIZWlnaHQiOjAuMCwiQm9yZGVyU3R5bGUiOnsiJGlkIjoiNTk0OCIsIkxpbmVDb2xvciI6bnVsbCwiTGluZVdlaWdodCI6MC4wLCJMaW5lVHlwZSI6MCwiUGFyZW50U3R5bGUiOm51bGx9LCJQYXJlbnRTdHlsZSI6bnVsbH0sIlBhcmVudFN0eWxlIjpudWxsfSwiUGFyZW50U3R5bGUiOm51bGx9LCJEZWZhdWx0VGFza1N0eWxlIjp7IiRpZCI6IjU5NDkiLCJTaGFwZSI6MywiU2hhcGVUaGlja25lc3MiOjAsIkR1cmF0aW9uRm9ybWF0IjowLCJJbmNsdWRlTm9uV29ya2luZ0RheXNJbkR1cmF0aW9uIjpmYWxzZSwiUGVyY2VudGFnZUNvbXBsZXRlU3R5bGUiOnsiJGlkIjoiNTk1MCIsIkZvbnRTZXR0aW5ncyI6eyIkaWQiOiI1OTUxIiwiRm9udFNpemUiOjEwLCJGb250TmFtZSI6IkNhbGlicmkiLCJJc0JvbGQiOmZhbHNlLCJJc0l0YWxpYyI6ZmFsc2UsIklzVW5kZXJsaW5lZCI6ZmFsc2UsIlBhcmVudFN0eWxlIjpudWxsfSwiQXV0b1NpemUiOjAsIkZvcmVncm91bmQiOnsiJGlkIjoiNTk1MiIsIkNvbG9yIjp7IiRpZCI6IjU5NT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k1NCIsIlRvcCI6MC4wLCJMZWZ0IjowLjAsIlJpZ2h0IjowLjAsIkJvdHRvbSI6MC4wfSwiUGFkZGluZyI6eyIkaWQiOiI1OTU1IiwiVG9wIjowLjAsIkxlZnQiOjAuMCwiUmlnaHQiOjAuMCwiQm90dG9tIjowLjB9LCJCYWNrZ3JvdW5kIjp7IiRpZCI6IjU5NTYiLCJDb2xvciI6eyIkaWQiOiI1OTU3IiwiQSI6ODksIlIiOjAsIkciOjAsIkIiOjB9fSwiSXNWaXNpYmxlIjp0cnVlLCJXaWR0aCI6MC4wLCJIZWlnaHQiOjAuMCwiQm9yZGVyU3R5bGUiOnsiJGlkIjoiNTk1OCIsIkxpbmVDb2xvciI6bnVsbCwiTGluZVdlaWdodCI6MC4wLCJMaW5lVHlwZSI6MCwiUGFyZW50U3R5bGUiOm51bGx9LCJQYXJlbnRTdHlsZSI6bnVsbH0sIkR1cmF0aW9uU3R5bGUiOnsiJGlkIjoiNTk1OSIsIkZvbnRTZXR0aW5ncyI6eyIkaWQiOiI1OTYwIiwiRm9udFNpemUiOjEwLCJGb250TmFtZSI6IkNhbGlicmkiLCJJc0JvbGQiOmZhbHNlLCJJc0l0YWxpYyI6ZmFsc2UsIklzVW5kZXJsaW5lZCI6ZmFsc2UsIlBhcmVudFN0eWxlIjpudWxsfSwiQXV0b1NpemUiOjAsIkZvcmVncm91bmQiOnsiJGlkIjoiNTk2MSIsIkNvbG9yIjp7IiRpZCI6IjU5Nj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TYzIiwiVG9wIjowLjAsIkxlZnQiOjAuMCwiUmlnaHQiOjAuMCwiQm90dG9tIjowLjB9LCJQYWRkaW5nIjp7IiRpZCI6IjU5NjQiLCJUb3AiOjAuMCwiTGVmdCI6MC4wLCJSaWdodCI6MC4wLCJCb3R0b20iOjAuMH0sIkJhY2tncm91bmQiOnsiJGlkIjoiNTk2NSIsIkNvbG9yIjp7IiRpZCI6IjU5NjYiLCJBIjoyNTUsIlIiOjIzNywiRyI6MTI1LCJCIjo0OX19LCJJc1Zpc2libGUiOnRydWUsIldpZHRoIjowLjAsIkhlaWdodCI6MC4wLCJCb3JkZXJTdHlsZSI6eyIkaWQiOiI1OTY3IiwiTGluZUNvbG9yIjpudWxsLCJMaW5lV2VpZ2h0IjowLjAsIkxpbmVUeXBlIjowLCJQYXJlbnRTdHlsZSI6bnVsbH0sIlBhcmVudFN0eWxlIjpudWxsfSwiSG9yaXpvbnRhbENvbm5lY3RvclN0eWxlIjp7IiRpZCI6IjU5NjgiLCJMaW5lQ29sb3IiOnsiJGlkIjoiNTk2OSIsIiR0eXBlIjoiTkxSRS5Db21tb24uRG9tLlNvbGlkQ29sb3JCcnVzaCwgTkxSRS5Db21tb24iLCJDb2xvciI6eyIkaWQiOiI1OTcwIiwiQSI6NTEsIlIiOjIxLCJHIjo5NiwiQiI6MTMwfX0sIkxpbmVXZWlnaHQiOjEuMCwiTGluZVR5cGUiOjAsIlBhcmVudFN0eWxlIjpudWxsfSwiVmVydGljYWxDb25uZWN0b3JTdHlsZSI6eyIkaWQiOiI1OTcxIiwiTGluZUNvbG9yIjp7IiRpZCI6IjU5NzIiLCIkdHlwZSI6Ik5MUkUuQ29tbW9uLkRvbS5Tb2xpZENvbG9yQnJ1c2gsIE5MUkUuQ29tbW9uIiwiQ29sb3IiOnsiJGlkIjoiNTk3MyIsIkEiOjUxLCJSIjoyMSwiRyI6OTYsIkIiOjEzMH19LCJMaW5lV2VpZ2h0IjowLjAsIkxpbmVUeXBlIjowLCJQYXJlbnRTdHlsZSI6bnVsbH0sIk1hcmdpbiI6bnVsbCwiU3RhcnREYXRlUG9zaXRpb24iOjQsIkVuZERhdGVQb3NpdGlvbiI6NCwiRGF0ZUlzVmlzaWJsZSI6dHJ1ZSwiVGl0bGVQb3NpdGlvbiI6MywiRHVyYXRpb25Qb3NpdGlvbiI6NiwiUGVyY2VudGFnZUNvbXBsZXRlZFBvc2l0aW9uIjoyLCJWYXJpYW5jZVBvc2l0aW9uIjo2LCJTcGFjaW5nIjozLCJJc0JlbG93VGltZWJhbmQiOmZhbHNlLCJQZXJjZW50YWdlQ29tcGxldGVTaGFwZU9wYWNpdHkiOjM1LCJCYXNlbGluZVN0eWxlIjp7IiRpZCI6IjU5NzQiLCJTaGFwZVN0eWxlIjp7IiRpZCI6IjU5NzUiLCJNYXJnaW4iOnsiJGlkIjoiNTk3NiIsIlRvcCI6MC4wLCJMZWZ0IjowLjAsIlJpZ2h0IjowLjAsIkJvdHRvbSI6MC4wfSwiUGFkZGluZyI6eyIkaWQiOiI1OTc3IiwiVG9wIjowLjAsIkxlZnQiOjAuMCwiUmlnaHQiOjAuMCwiQm90dG9tIjowLjB9LCJCYWNrZ3JvdW5kIjp7IiRpZCI6IjU5NzgiLCJDb2xvciI6eyIkaWQiOiI1OTc5IiwiQSI6MTUzLCJSIjowLCJHIjowLCJCIjowfX0sIklzVmlzaWJsZSI6dHJ1ZSwiV2lkdGgiOjAuMCwiSGVpZ2h0IjowLjAsIkJvcmRlclN0eWxlIjp7IiRpZCI6IjU5ODAiLCJMaW5lQ29sb3IiOm51bGwsIkxpbmVXZWlnaHQiOjAuMCwiTGluZVR5cGUiOjAsIlBhcmVudFN0eWxlIjpudWxsfSwiUGFyZW50U3R5bGUiOm51bGx9LCJNYXJnaW4iOnsiJGlkIjoiNTk4MSIsIlRvcCI6MC4wLCJMZWZ0IjowLjAsIlJpZ2h0IjowLjAsIkJvdHRvbSI6MC4wfSwiUGFkZGluZyI6eyIkaWQiOiI1OTgyIiwiVG9wIjowLjAsIkxlZnQiOjAuMCwiUmlnaHQiOjAuMCwiQm90dG9tIjowLjB9LCJCYWNrZ3JvdW5kIjpudWxsLCJJc1Zpc2libGUiOnRydWUsIldpZHRoIjowLjAsIkhlaWdodCI6MC4wLCJCb3JkZXJTdHlsZSI6bnVsbCwiUGFyZW50U3R5bGUiOm51bGx9LCJTaGFwZVN0eWxlIjp7IiRpZCI6IjU5ODMiLCJNYXJnaW4iOnsiJGlkIjoiNTk4NCIsIlRvcCI6MC4wLCJMZWZ0Ijo0LjAsIlJpZ2h0Ijo0LjAsIkJvdHRvbSI6MC4wfSwiUGFkZGluZyI6eyIkaWQiOiI1OTg1IiwiVG9wIjowLjAsIkxlZnQiOjAuMCwiUmlnaHQiOjAuMCwiQm90dG9tIjowLjB9LCJCYWNrZ3JvdW5kIjp7IiRpZCI6IjU5ODYiLCJDb2xvciI6eyIkaWQiOiI1OTg3IiwiQSI6MjU1LCJSIjoyMSwiRyI6OTYsIkIiOjEzMH19LCJJc1Zpc2libGUiOnRydWUsIldpZHRoIjowLjAsIkhlaWdodCI6MTAuMCwiQm9yZGVyU3R5bGUiOnsiJGlkIjoiNTk4OCIsIkxpbmVDb2xvciI6eyIkaWQiOiI1OTg5IiwiJHR5cGUiOiJOTFJFLkNvbW1vbi5Eb20uU29saWRDb2xvckJydXNoLCBOTFJFLkNvbW1vbiIsIkNvbG9yIjp7IiRpZCI6IjU5OTAiLCJBIjoyNTUsIlIiOjIzNCwiRyI6MjIsIkIiOjMwfX0sIkxpbmVXZWlnaHQiOjAuMCwiTGluZVR5cGUiOjAsIlBhcmVudFN0eWxlIjpudWxsfSwiUGFyZW50U3R5bGUiOm51bGx9LCJUaXRsZVN0eWxlIjp7IiRpZCI6IjU5OTEiLCJGb250U2V0dGluZ3MiOnsiJGlkIjoiNTk5MiIsIkZvbnRTaXplIjoxMSwiRm9udE5hbWUiOiJDYWxpYnJpIiwiSXNCb2xkIjpmYWxzZSwiSXNJdGFsaWMiOmZhbHNlLCJJc1VuZGVybGluZWQiOmZhbHNlLCJQYXJlbnRTdHlsZSI6bnVsbH0sIkF1dG9TaXplIjowLCJGb3JlZ3JvdW5kIjp7IiRpZCI6IjU5OTMiLCJDb2xvciI6eyIkaWQiOiI1OTk0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U5OTUiLCJUb3AiOjAuMCwiTGVmdCI6MC4wLCJSaWdodCI6MC4wLCJCb3R0b20iOjAuMH0sIlBhZGRpbmciOnsiJGlkIjoiNTk5NiIsIlRvcCI6MC4wLCJMZWZ0IjowLjAsIlJpZ2h0IjowLjAsIkJvdHRvbSI6MC4wfSwiQmFja2dyb3VuZCI6eyIkaWQiOiI1OTk3IiwiQ29sb3IiOnsiJGlkIjoiNTk5OCIsIkEiOjI1NSwiUiI6MCwiRyI6MCwiQiI6MH19LCJJc1Zpc2libGUiOnRydWUsIldpZHRoIjowLjAsIkhlaWdodCI6MC4wLCJCb3JkZXJTdHlsZSI6eyIkaWQiOiI1OTk5IiwiTGluZUNvbG9yIjpudWxsLCJMaW5lV2VpZ2h0IjowLjAsIkxpbmVUeXBlIjowLCJQYXJlbnRTdHlsZSI6bnVsbH0sIlBhcmVudFN0eWxlIjpudWxsfSwiRGF0ZVN0eWxlIjp7IiRpZCI6IjYwMDAiLCJGb250U2V0dGluZ3MiOnsiJGlkIjoiNjAwMSIsIkZvbnRTaXplIjoxMCwiRm9udE5hbWUiOiJDYWxpYnJpIiwiSXNCb2xkIjpmYWxzZSwiSXNJdGFsaWMiOmZhbHNlLCJJc1VuZGVybGluZWQiOmZhbHNlLCJQYXJlbnRTdHlsZSI6bnVsbH0sIkF1dG9TaXplIjowLCJGb3JlZ3JvdW5kIjp7IiRpZCI6IjYwMDIiLCJDb2xvciI6eyIkaWQiOiI2MDAz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YwMDQiLCJUb3AiOjAuMCwiTGVmdCI6MC4wLCJSaWdodCI6MC4wLCJCb3R0b20iOjAuMH0sIlBhZGRpbmciOnsiJGlkIjoiNjAwNSIsIlRvcCI6MC4wLCJMZWZ0IjowLjAsIlJpZ2h0IjowLjAsIkJvdHRvbSI6MC4wfSwiQmFja2dyb3VuZCI6eyIkaWQiOiI2MDA2IiwiQ29sb3IiOnsiJGlkIjoiNjAwNyIsIkEiOjI1NSwiUiI6MTQsIkciOjQwLCJCIjo2NX19LCJJc1Zpc2libGUiOnRydWUsIldpZHRoIjowLjAsIkhlaWdodCI6MC4wLCJCb3JkZXJTdHlsZSI6eyIkaWQiOiI2MDA4IiwiTGluZUNvbG9yIjpudWxsLCJMaW5lV2VpZ2h0IjowLjAsIkxpbmVUeXBlIjowLCJQYXJlbnRTdHlsZSI6bnVsbH0sIlBhcmVudFN0eWxlIjpudWxsfSwiRGF0ZUZvcm1hdCI6eyIkaWQiOiI2MDA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wMTAiLCJGb3JtYXQiOjAsIklzVmlzaWJsZSI6ZmFsc2UsIkxhc3RLbm93blZpc2liaWxpdHlTdGF0ZSI6ZmFsc2V9LCJJc1Zpc2libGUiOnRydWUsIlZhcmlhbmNlU3R5bGUiOnsiJGlkIjoiNjAxMSIsIlRleHRTdHlsZSI6eyIkaWQiOiI2MDEyIiwiRm9udFNldHRpbmdzIjp7IiRpZCI6IjYwMTMiLCJGb250U2l6ZSI6MTEsIkZvbnROYW1lIjoiQ2FsaWJyaSIsIklzQm9sZCI6ZmFsc2UsIklzSXRhbGljIjpmYWxzZSwiSXNVbmRlcmxpbmVkIjpmYWxzZSwiUGFyZW50U3R5bGUiOm51bGx9LCJBdXRvU2l6ZSI6MCwiRm9yZWdyb3VuZCI6eyIkaWQiOiI2MDE0IiwiQ29sb3IiOnsiJGlkIjoiNjAx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DE2IiwiVG9wIjowLjAsIkxlZnQiOjAuMCwiUmlnaHQiOjAuMCwiQm90dG9tIjowLjB9LCJQYWRkaW5nIjp7IiRpZCI6IjYwMTciLCJUb3AiOjAuMCwiTGVmdCI6MC4wLCJSaWdodCI6MC4wLCJCb3R0b20iOjAuMH0sIkJhY2tncm91bmQiOnsiJGlkIjoiNjAxOCIsIkNvbG9yIjp7IiRpZCI6IjYwMTkiLCJBIjowLCJSIjowLCJHIjowLCJCIjowfX0sIklzVmlzaWJsZSI6dHJ1ZSwiV2lkdGgiOjAuMCwiSGVpZ2h0IjowLjAsIkJvcmRlclN0eWxlIjp7IiRpZCI6IjYwMjAiLCJMaW5lQ29sb3IiOm51bGwsIkxpbmVXZWlnaHQiOjAuMCwiTGluZVR5cGUiOjAsIlBhcmVudFN0eWxlIjpudWxsfSwiUGFyZW50U3R5bGUiOm51bGx9LCJQYXJlbnRTdHlsZSI6bnVsbH0sIlBhcmVudFN0eWxlIjpudWxsLCJfZXhwbGljaXRseVNldCI6eyIkaWQiOiI2MDIx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lsZXN0b25lU3R5bGUiOm51bGwsIkdyaWRsaW5lUGFuZWxTdHlsZSI6eyIkaWQiOiI2MDIyIiwiR3JpZGxpbmVTdHlsZSI6eyIkaWQiOiI2MDIzIiwiTGluZUNvbG9yIjp7IiRpZCI6IjYwMjQiLCIkdHlwZSI6Ik5MUkUuQ29tbW9uLkRvbS5Tb2xpZENvbG9yQnJ1c2gsIE5MUkUuQ29tbW9uIiwiQ29sb3IiOnsiJGlkIjoiNjAyNSIsIkEiOjM4LCJSIjo5MSwiRyI6MTU1LCJCIjoyMTN9fSwiTGluZVdlaWdodCI6MS4wLCJMaW5lVHlwZSI6MCwiUGFyZW50U3R5bGUiOm51bGx9LCJNYXJnaW4iOnsiJGlkIjoiNjAyNiIsIlRvcCI6MC4wLCJMZWZ0IjowLjAsIlJpZ2h0IjowLjAsIkJvdHRvbSI6MC4wfSwiUGFkZGluZyI6eyIkaWQiOiI2MDI3IiwiVG9wIjowLjAsIkxlZnQiOjAuMCwiUmlnaHQiOjAuMCwiQm90dG9tIjowLjB9LCJCYWNrZ3JvdW5kIjpudWxsLCJJc1Zpc2libGUiOnRydWUsIldpZHRoIjowLjAsIkhlaWdodCI6MC4wLCJCb3JkZXJTdHlsZSI6eyIkaWQiOiI2MDI4IiwiTGluZUNvbG9yIjpudWxsLCJMaW5lV2VpZ2h0IjowLjAsIkxpbmVUeXBlIjowLCJQYXJlbnRTdHlsZSI6bnVsbH0sIlBhcmVudFN0eWxlIjpudWxsfSwiQWN0aXZpdHlMaW5lUGFuZWxTdHlsZSI6eyIkaWQiOiI2MDI5IiwiQWN0aXZpdHlMaW5lU3R5bGUiOnsiJGlkIjoiNjAzMCIsIkxpbmVDb2xvciI6eyIkaWQiOiI2MDMxIiwiJHR5cGUiOiJOTFJFLkNvbW1vbi5Eb20uU29saWRDb2xvckJydXNoLCBOTFJFLkNvbW1vbiIsIkNvbG9yIjp7IiRpZCI6IjYwMzIiLCJBIjozOCwiUiI6NjgsIkciOjExNCwiQiI6MTk2fX0sIkxpbmVXZWlnaHQiOjEuMCwiTGluZVR5cGUiOjAsIlBhcmVudFN0eWxlIjpudWxsfSwiTWFyZ2luIjp7IiRpZCI6IjYwMzMiLCJUb3AiOjAuMCwiTGVmdCI6MC4wLCJSaWdodCI6MC4wLCJCb3R0b20iOjAuMH0sIlBhZGRpbmciOnsiJGlkIjoiNjAzNCIsIlRvcCI6MC4wLCJMZWZ0IjowLjAsIlJpZ2h0IjowLjAsIkJvdHRvbSI6MC4wfSwiQmFja2dyb3VuZCI6bnVsbCwiSXNWaXNpYmxlIjp0cnVlLCJXaWR0aCI6MC4wLCJIZWlnaHQiOjAuMCwiQm9yZGVyU3R5bGUiOnsiJGlkIjoiNjAzNSIsIkxpbmVDb2xvciI6bnVsbCwiTGluZVdlaWdodCI6MC4wLCJMaW5lVHlwZSI6MCwiUGFyZW50U3R5bGUiOm51bGx9LCJQYXJlbnRTdHlsZSI6bnVsbH0sIl9zZWxlY3RlZFRoZW1lUHJlc2V0Q29sb3JzIjp7IiRpZCI6IjYwMzYiLCJUZXh0TGlnaHQiOnsiJGlkIjoiNjAzNyIsIkEiOjI1NSwiUiI6MjU1LCJHIjoyNTUsIkIiOjI1NX0sIlRleHREYXJrIjp7IiRpZCI6IjYwMzgiLCJBIjoyNTUsIlIiOjAsIkciOjAsIkIiOjB9LCJBY2NlbnQxIjp7IiRpZCI6IjYwMzkiLCJBIjoyNTUsIlIiOjIzMiwiRyI6MjMyLCJCIjoyMzJ9LCJBY2NlbnQyIjp7IiRpZCI6IjYwNDAiLCJBIjoyNTUsIlIiOjE0LCJHIjo0MCwiQiI6NjV9LCJBY2NlbnQzIjp7IiRpZCI6IjYwNDEiLCJBIjoyNTUsIlIiOjIxLCJHIjo5NiwiQiI6MTMwfSwiQWNjZW50NCI6eyIkaWQiOiI2MDQyIiwiQSI6MjU1LCJSIjoyMzMsIkciOjExMywiQiI6NTB9LCJBY2NlbnQ1Ijp7IiRpZCI6IjYwNDMiLCJBIjoyNTUsIlIiOjI1LCJHIjoxMDcsIkIiOjM2fSwiQWNjZW50NiI6eyIkaWQiOiI2MDQ0IiwiQSI6MjU1LCJSIjoxNSwiRyI6MTU4LCJCIjoyMTN9LCJBY2NlbnQ3Ijp7IiRpZCI6IjYwNDUiLCJBIjoyNTUsIlIiOjE2MCwiRyI6NDMsIkIiOjE0N30sIkFjY2VudDgiOnsiJGlkIjoiNjA0NiIsIkEiOjI1NSwiUiI6NzgsIkciOjE2NywiQiI6NDZ9fSwiU2hvd0VsYXBzZWRUaW1lR3JhZGllbnRTdHlsZSI6ZmFsc2UsIlRpbWViYW5kUmVzZXJ2ZWRMZWZ0QXJlYVN0eWxlIjp7IiRpZCI6IjYwNDciLCJBY3Rpdml0eUhlYWRlcldpZHRoIjowLjAsIklzU2V0IjpmYWxzZX0sIkRlZmF1bHRTd2ltbGFuZVN0eWxlIjpudWxsLCJEZWZhdWx0U3dpbWxhbmVWMlN0eWxlIjp7IiRpZCI6IjYwNDgiLCJTdHlsZUlkIjoiMzMyY2ZiMTMtYjQwMS00ZWMzLWI2NTUtNzM5NjhkMDRkNzQ5IiwiSGVhZGVyU3R5bGUiOnsiJGlkIjoiNjA0OSIsIlRleHRJc1ZlcnRpY2FsIjpmYWxzZSwiVGV4dFN0eWxlIjp7IiRpZCI6IjYwNTAiLCJGb250U2V0dGluZ3MiOnsiJGlkIjoiNjA1MSIsIkZvbnRTaXplIjoxMSwiRm9udE5hbWUiOiJDYWxpYnJpIiwiSXNCb2xkIjpmYWxzZSwiSXNJdGFsaWMiOmZhbHNlLCJJc1VuZGVybGluZWQiOmZhbHNlLCJQYXJlbnRTdHlsZSI6bnVsbH0sIkF1dG9TaXplIjoyLCJGb3JlZ3JvdW5kIjp7IiRpZCI6IjYwNTIiLCJDb2xvciI6eyIkaWQiOiI2MDU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A1NCIsIlRvcCI6MC4wLCJMZWZ0IjowLjAsIlJpZ2h0IjowLjAsIkJvdHRvbSI6MC4wfSwiUGFkZGluZyI6eyIkaWQiOiI2MDU1IiwiVG9wIjowLjAsIkxlZnQiOjAuMCwiUmlnaHQiOjAuMCwiQm90dG9tIjowLjB9LCJCYWNrZ3JvdW5kIjp7IiRpZCI6IjYwNTYiLCJDb2xvciI6eyIkaWQiOiI2MDU3IiwiQSI6MjU1LCJSIjoyNTUsIkciOjI1NSwiQiI6MjU1fX0sIklzVmlzaWJsZSI6dHJ1ZSwiV2lkdGgiOjAuMCwiSGVpZ2h0IjowLjAsIkJvcmRlclN0eWxlIjpudWxsLCJQYXJlbnRTdHlsZSI6bnVsbH0sIlJlY3RhbmdsZVN0eWxlIjp7IiRpZCI6IjYwNTgiLCJNYXJnaW4iOnsiJGlkIjoiNjA1OSIsIlRvcCI6MC4wLCJMZWZ0IjowLjAsIlJpZ2h0IjowLjAsIkJvdHRvbSI6MC4wfSwiUGFkZGluZyI6eyIkaWQiOiI2MDYwIiwiVG9wIjowLjAsIkxlZnQiOjAuMCwiUmlnaHQiOjAuMCwiQm90dG9tIjowLjB9LCJCYWNrZ3JvdW5kIjp7IiRpZCI6IjYwNjEiLCJDb2xvciI6eyIkaWQiOiI2MDYyIiwiQSI6MjU1LCJSIjoyMSwiRyI6OTYsIkIiOjEzMH19LCJJc1Zpc2libGUiOnRydWUsIldpZHRoIjowLjAsIkhlaWdodCI6MC4wLCJCb3JkZXJTdHlsZSI6eyIkaWQiOiI2MDYzIiwiTGluZUNvbG9yIjp7IiRpZCI6IjYwNjQiLCIkdHlwZSI6Ik5MUkUuQ29tbW9uLkRvbS5Tb2xpZENvbG9yQnJ1c2gsIE5MUkUuQ29tbW9uIiwiQ29sb3IiOnsiJGlkIjoiNjA2NSIsIkEiOjI1NSwiUiI6MjU1LCJHIjoyNTUsIkIiOjI1NX19LCJMaW5lV2VpZ2h0IjowLjAsIkxpbmVUeXBlIjowLCJQYXJlbnRTdHlsZSI6bnVsbH0sIlBhcmVudFN0eWxlIjpudWxsfSwiTWFyZ2luIjp7IiRpZCI6IjYwNjYiLCJUb3AiOjAuMCwiTGVmdCI6MC4wLCJSaWdodCI6MC4wLCJCb3R0b20iOjAuMH0sIlBhZGRpbmciOnsiJGlkIjoiNjA2NyIsIlRvcCI6MC4wLCJMZWZ0IjowLjAsIlJpZ2h0IjowLjAsIkJvdHRvbSI6MC4wfSwiQmFja2dyb3VuZCI6bnVsbCwiSXNWaXNpYmxlIjp0cnVlLCJXaWR0aCI6MC4wLCJIZWlnaHQiOjAuMCwiQm9yZGVyU3R5bGUiOm51bGwsIlBhcmVudFN0eWxlIjpudWxsfSwiQmFja2dyb3VuZFN0eWxlIjp7IiRpZCI6IjYwNjgiLCJNYXJnaW4iOnsiJGlkIjoiNjA2OSIsIlRvcCI6MC4wLCJMZWZ0IjowLjAsIlJpZ2h0IjowLjAsIkJvdHRvbSI6MC4wfSwiUGFkZGluZyI6eyIkaWQiOiI2MDcwIiwiVG9wIjowLjAsIkxlZnQiOjAuMCwiUmlnaHQiOjAuMCwiQm90dG9tIjowLjB9LCJCYWNrZ3JvdW5kIjp7IiRpZCI6IjYwNzEiLCJDb2xvciI6eyIkaWQiOiI2MDcyIiwiQSI6NTEsIlIiOjIwMCwiRyI6MjAwLCJCIjoyMDB9fSwiSXNWaXNpYmxlIjp0cnVlLCJXaWR0aCI6MC4wLCJIZWlnaHQiOjAuMCwiQm9yZGVyU3R5bGUiOnsiJGlkIjoiNjA3MyIsIkxpbmVDb2xvciI6eyIkaWQiOiI2MDc0IiwiJHR5cGUiOiJOTFJFLkNvbW1vbi5Eb20uU29saWRDb2xvckJydXNoLCBOTFJFLkNvbW1vbiIsIkNvbG9yIjp7IiRpZCI6IjYwNzUiLCJBIjoyNTUsIlIiOjIzNCwiRyI6MjIsIkIiOjMwfX0sIkxpbmVXZWlnaHQiOjAuMCwiTGluZVR5cGUiOjAsIlBhcmVudFN0eWxlIjpudWxsfSwiUGFyZW50U3R5bGUiOm51bGx9LCJJc0Fib3ZlVGltZWJhbmQiOmZhbHNlLCJTcGFjaW5nIjozLCJEZWZhdWx0U3dpbWxhbmVUYXNrU3R5bGUiOnsiJGlkIjoiNjA3NiIsIiR0eXBlIjoiTkxSRS5Db21tb24uRG9tLlN0eWxlcy5FeHBsaWNpdFNldGFibGVUYXNrU3R5bGUsIE5MUkUuQ29tbW9uIiwiU2hhcGUiOjEsIlNoYXBlVGhpY2tuZXNzIjowLCJEdXJhdGlvbkZvcm1hdCI6MCwiSW5jbHVkZU5vbldvcmtpbmdEYXlzSW5EdXJhdGlvbiI6ZmFsc2UsIlBlcmNlbnRhZ2VDb21wbGV0ZVN0eWxlIjp7IiRpZCI6IjYwNzciLCJGb250U2V0dGluZ3MiOnsiJGlkIjoiNjA3OCIsIkZvbnRTaXplIjoxMCwiRm9udE5hbWUiOiJDYWxpYnJpIiwiSXNCb2xkIjpmYWxzZSwiSXNJdGFsaWMiOmZhbHNlLCJJc1VuZGVybGluZWQiOmZhbHNlLCJQYXJlbnRTdHlsZSI6bnVsbH0sIkF1dG9TaXplIjowLCJGb3JlZ3JvdW5kIjp7IiRpZCI6IjYwNzkiLCJDb2xvciI6eyIkaWQiOiI2MDgw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YwODEiLCJUb3AiOjAuMCwiTGVmdCI6MC4wLCJSaWdodCI6MC4wLCJCb3R0b20iOjAuMH0sIlBhZGRpbmciOnsiJGlkIjoiNjA4MiIsIlRvcCI6MC4wLCJMZWZ0IjowLjAsIlJpZ2h0IjowLjAsIkJvdHRvbSI6MC4wfSwiQmFja2dyb3VuZCI6eyIkaWQiOiI2MDgzIiwiQ29sb3IiOnsiJGlkIjoiNjA4NCIsIkEiOjg5LCJSIjowLCJHIjowLCJCIjowfX0sIklzVmlzaWJsZSI6dHJ1ZSwiV2lkdGgiOjAuMCwiSGVpZ2h0IjowLjAsIkJvcmRlclN0eWxlIjp7IiRpZCI6IjYwODUiLCJMaW5lQ29sb3IiOm51bGwsIkxpbmVXZWlnaHQiOjAuMCwiTGluZVR5cGUiOjAsIlBhcmVudFN0eWxlIjpudWxsfSwiUGFyZW50U3R5bGUiOm51bGx9LCJEdXJhdGlvblN0eWxlIjp7IiRpZCI6IjYwODYiLCJGb250U2V0dGluZ3MiOnsiJGlkIjoiNjA4NyIsIkZvbnRTaXplIjoxMCwiRm9udE5hbWUiOiJDYWxpYnJpIiwiSXNCb2xkIjpmYWxzZSwiSXNJdGFsaWMiOmZhbHNlLCJJc1VuZGVybGluZWQiOmZhbHNlLCJQYXJlbnRTdHlsZSI6bnVsbH0sIkF1dG9TaXplIjowLCJGb3JlZ3JvdW5kIjp7IiRpZCI6IjYwODgiLCJDb2xvciI6eyIkaWQiOiI2MDg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jA5MCIsIlRvcCI6MC4wLCJMZWZ0IjowLjAsIlJpZ2h0IjowLjAsIkJvdHRvbSI6MC4wfSwiUGFkZGluZyI6eyIkaWQiOiI2MDkxIiwiVG9wIjowLjAsIkxlZnQiOjAuMCwiUmlnaHQiOjAuMCwiQm90dG9tIjowLjB9LCJCYWNrZ3JvdW5kIjp7IiRpZCI6IjYwOTIiLCJDb2xvciI6eyIkaWQiOiI2MDkzIiwiQSI6MjU1LCJSIjoyMzcsIkciOjEyNSwiQiI6NDl9fSwiSXNWaXNpYmxlIjp0cnVlLCJXaWR0aCI6MC4wLCJIZWlnaHQiOjAuMCwiQm9yZGVyU3R5bGUiOnsiJGlkIjoiNjA5NCIsIkxpbmVDb2xvciI6bnVsbCwiTGluZVdlaWdodCI6MC4wLCJMaW5lVHlwZSI6MCwiUGFyZW50U3R5bGUiOm51bGx9LCJQYXJlbnRTdHlsZSI6bnVsbH0sIkhvcml6b250YWxDb25uZWN0b3JTdHlsZSI6eyIkaWQiOiI2MDk1IiwiTGluZUNvbG9yIjp7IiRpZCI6IjYwOTYiLCIkdHlwZSI6Ik5MUkUuQ29tbW9uLkRvbS5Tb2xpZENvbG9yQnJ1c2gsIE5MUkUuQ29tbW9uIiwiQ29sb3IiOnsiJGlkIjoiNjA5NyIsIkEiOjI1NSwiUiI6MCwiRyI6MCwiQiI6MH19LCJMaW5lV2VpZ2h0IjowLjAsIkxpbmVUeXBlIjowLCJQYXJlbnRTdHlsZSI6bnVsbH0sIlZlcnRpY2FsQ29ubmVjdG9yU3R5bGUiOnsiJGlkIjoiNjA5OCIsIkxpbmVDb2xvciI6eyIkaWQiOiI2MDk5IiwiJHR5cGUiOiJOTFJFLkNvbW1vbi5Eb20uU29saWRDb2xvckJydXNoLCBOTFJFLkNvbW1vbiIsIkNvbG9yIjp7IiRpZCI6IjYxMD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2MTAxIiwiU2hhcGVTdHlsZSI6eyIkaWQiOiI2MTAyIiwiTWFyZ2luIjp7IiRpZCI6IjYxMDMiLCJUb3AiOjAuMCwiTGVmdCI6MC4wLCJSaWdodCI6MC4wLCJCb3R0b20iOjAuMH0sIlBhZGRpbmciOnsiJGlkIjoiNjEwNCIsIlRvcCI6MC4wLCJMZWZ0IjowLjAsIlJpZ2h0IjowLjAsIkJvdHRvbSI6MC4wfSwiQmFja2dyb3VuZCI6eyIkaWQiOiI2MTA1IiwiQ29sb3IiOnsiJGlkIjoiNjEwNiIsIkEiOjE1MywiUiI6MCwiRyI6MCwiQiI6MH19LCJJc1Zpc2libGUiOnRydWUsIldpZHRoIjowLjAsIkhlaWdodCI6MC4wLCJCb3JkZXJTdHlsZSI6eyIkaWQiOiI2MTA3IiwiTGluZUNvbG9yIjpudWxsLCJMaW5lV2VpZ2h0IjowLjAsIkxpbmVUeXBlIjowLCJQYXJlbnRTdHlsZSI6bnVsbH0sIlBhcmVudFN0eWxlIjpudWxsfSwiTWFyZ2luIjp7IiRpZCI6IjYxMDgiLCJUb3AiOjAuMCwiTGVmdCI6MC4wLCJSaWdodCI6MC4wLCJCb3R0b20iOjAuMH0sIlBhZGRpbmciOnsiJGlkIjoiNjEwOSIsIlRvcCI6MC4wLCJMZWZ0IjowLjAsIlJpZ2h0IjowLjAsIkJvdHRvbSI6MC4wfSwiQmFja2dyb3VuZCI6bnVsbCwiSXNWaXNpYmxlIjp0cnVlLCJXaWR0aCI6MC4wLCJIZWlnaHQiOjAuMCwiQm9yZGVyU3R5bGUiOm51bGwsIlBhcmVudFN0eWxlIjpudWxsfSwiU2hhcGVTdHlsZSI6eyIkaWQiOiI2MTEwIiwiTWFyZ2luIjp7IiRpZCI6IjYxMTEiLCJUb3AiOjAuMCwiTGVmdCI6NC4wLCJSaWdodCI6NC4wLCJCb3R0b20iOjAuMH0sIlBhZGRpbmciOnsiJGlkIjoiNjExMiIsIlRvcCI6MC4wLCJMZWZ0IjowLjAsIlJpZ2h0IjowLjAsIkJvdHRvbSI6MC4wfSwiQmFja2dyb3VuZCI6eyIkaWQiOiI2MTEzIiwiQ29sb3IiOnsiJGlkIjoiNjExNCIsIkEiOjI1NSwiUiI6MjEsIkciOjk2LCJCIjoxMzB9fSwiSXNWaXNpYmxlIjp0cnVlLCJXaWR0aCI6MC4wLCJIZWlnaHQiOjEwLjAsIkJvcmRlclN0eWxlIjp7IiRpZCI6IjYxMTUiLCJMaW5lQ29sb3IiOnsiJGlkIjoiNjExNiIsIiR0eXBlIjoiTkxSRS5Db21tb24uRG9tLlNvbGlkQ29sb3JCcnVzaCwgTkxSRS5Db21tb24iLCJDb2xvciI6eyIkaWQiOiI2MTE3IiwiQSI6MjU1LCJSIjoyMzQsIkciOjIyLCJCIjozMH19LCJMaW5lV2VpZ2h0IjowLjAsIkxpbmVUeXBlIjowLCJQYXJlbnRTdHlsZSI6bnVsbH0sIlBhcmVudFN0eWxlIjpudWxsfSwiVGl0bGVTdHlsZSI6eyIkaWQiOiI2MTE4IiwiRm9udFNldHRpbmdzIjp7IiRpZCI6IjYxMTkiLCJGb250U2l6ZSI6MTEsIkZvbnROYW1lIjoiQ2FsaWJyaSIsIklzQm9sZCI6ZmFsc2UsIklzSXRhbGljIjpmYWxzZSwiSXNVbmRlcmxpbmVkIjpmYWxzZSwiUGFyZW50U3R5bGUiOm51bGx9LCJBdXRvU2l6ZSI6MCwiRm9yZWdyb3VuZCI6eyIkaWQiOiI2MTIwIiwiQ29sb3IiOnsiJGlkIjoiNjEy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TIyIiwiVG9wIjowLjAsIkxlZnQiOjAuMCwiUmlnaHQiOjAuMCwiQm90dG9tIjowLjB9LCJQYWRkaW5nIjp7IiRpZCI6IjYxMjMiLCJUb3AiOjAuMCwiTGVmdCI6MC4wLCJSaWdodCI6MC4wLCJCb3R0b20iOjAuMH0sIkJhY2tncm91bmQiOnsiJGlkIjoiNjEyNCIsIkNvbG9yIjp7IiRpZCI6IjYxMjUiLCJBIjoyNTUsIlIiOjAsIkciOjAsIkIiOjB9fSwiSXNWaXNpYmxlIjp0cnVlLCJXaWR0aCI6MC4wLCJIZWlnaHQiOjAuMCwiQm9yZGVyU3R5bGUiOnsiJGlkIjoiNjEyNiIsIkxpbmVDb2xvciI6bnVsbCwiTGluZVdlaWdodCI6MC4wLCJMaW5lVHlwZSI6MCwiUGFyZW50U3R5bGUiOm51bGx9LCJQYXJlbnRTdHlsZSI6bnVsbH0sIkRhdGVTdHlsZSI6eyIkaWQiOiI2MTI3IiwiRm9udFNldHRpbmdzIjp7IiRpZCI6IjYxMjgiLCJGb250U2l6ZSI6MTAsIkZvbnROYW1lIjoiQ2FsaWJyaSIsIklzQm9sZCI6ZmFsc2UsIklzSXRhbGljIjpmYWxzZSwiSXNVbmRlcmxpbmVkIjpmYWxzZSwiUGFyZW50U3R5bGUiOm51bGx9LCJBdXRvU2l6ZSI6MCwiRm9yZWdyb3VuZCI6eyIkaWQiOiI2MTI5IiwiQ29sb3IiOnsiJGlkIjoiNjEz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MTMxIiwiVG9wIjowLjAsIkxlZnQiOjAuMCwiUmlnaHQiOjAuMCwiQm90dG9tIjowLjB9LCJQYWRkaW5nIjp7IiRpZCI6IjYxMzIiLCJUb3AiOjAuMCwiTGVmdCI6MC4wLCJSaWdodCI6MC4wLCJCb3R0b20iOjAuMH0sIkJhY2tncm91bmQiOnsiJGlkIjoiNjEzMyIsIkNvbG9yIjp7IiRpZCI6IjYxMzQiLCJBIjoyNTUsIlIiOjE0LCJHIjo0MCwiQiI6NjV9fSwiSXNWaXNpYmxlIjp0cnVlLCJXaWR0aCI6MC4wLCJIZWlnaHQiOjAuMCwiQm9yZGVyU3R5bGUiOnsiJGlkIjoiNjEzNSIsIkxpbmVDb2xvciI6bnVsbCwiTGluZVdlaWdodCI6MC4wLCJMaW5lVHlwZSI6MCwiUGFyZW50U3R5bGUiOm51bGx9LCJQYXJlbnRTdHlsZSI6bnVsbH0sIkRhdGVGb3JtYXQiOnsiJGlkIjoiNjE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M3IiwiRm9ybWF0IjowLCJJc1Zpc2libGUiOmZhbHNlLCJMYXN0S25vd25WaXNpYmlsaXR5U3RhdGUiOmZhbHNlfSwiSXNWaXNpYmxlIjp0cnVlLCJWYXJpYW5jZVN0eWxlIjp7IiRpZCI6IjYxMzgiLCJUZXh0U3R5bGUiOnsiJGlkIjoiNjEzOSIsIkZvbnRTZXR0aW5ncyI6eyIkaWQiOiI2MTQwIiwiRm9udFNpemUiOjExLCJGb250TmFtZSI6IkNhbGlicmkiLCJJc0JvbGQiOmZhbHNlLCJJc0l0YWxpYyI6ZmFsc2UsIklzVW5kZXJsaW5lZCI6ZmFsc2UsIlBhcmVudFN0eWxlIjpudWxsfSwiQXV0b1NpemUiOjAsIkZvcmVncm91bmQiOnsiJGlkIjoiNjE0MSIsIkNvbG9yIjp7IiRpZCI6IjYxN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E0MyIsIlRvcCI6MC4wLCJMZWZ0IjowLjAsIlJpZ2h0IjowLjAsIkJvdHRvbSI6MC4wfSwiUGFkZGluZyI6eyIkaWQiOiI2MTQ0IiwiVG9wIjowLjAsIkxlZnQiOjAuMCwiUmlnaHQiOjAuMCwiQm90dG9tIjowLjB9LCJCYWNrZ3JvdW5kIjp7IiRpZCI6IjYxNDUiLCJDb2xvciI6eyIkaWQiOiI2MTQ2IiwiQSI6MCwiUiI6MCwiRyI6MCwiQiI6MH19LCJJc1Zpc2libGUiOnRydWUsIldpZHRoIjowLjAsIkhlaWdodCI6MC4wLCJCb3JkZXJTdHlsZSI6eyIkaWQiOiI2MTQ3IiwiTGluZUNvbG9yIjpudWxsLCJMaW5lV2VpZ2h0IjowLjAsIkxpbmVUeXBlIjowLCJQYXJlbnRTdHlsZSI6bnVsbH0sIlBhcmVudFN0eWxlIjpudWxsfSwiUGFyZW50U3R5bGUiOm51bGx9LCJQYXJlbnRTdHlsZSI6bnVsbCwiX2V4cGxpY2l0bHlTZXQiOnsiJGlkIjoiNjE0O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YxNDkiLCJTaGFwZSI6MSwiQ29ubmVjdG9yTWFyZ2luIjp7IiRpZCI6IjYxNTAiLCJUb3AiOjAuMCwiTGVmdCI6Mi4wLCJSaWdodCI6Mi4wLCJCb3R0b20iOjAuMH0sIkNvbm5lY3RvclN0eWxlIjp7IiRpZCI6IjYxNTEiLCJMaW5lQ29sb3IiOnsiJGlkIjoiNjE1MiIsIiR0eXBlIjoiTkxSRS5Db21tb24uRG9tLlNvbGlkQ29sb3JCcnVzaCwgTkxSRS5Db21tb24iLCJDb2xvciI6eyIkaWQiOiI2MTUzIiwiQSI6MTI3LCJSIjoxMSwiRyI6NDgsIkIiOjY1fX0sIkxpbmVXZWlnaHQiOjEuMCwiTGluZVR5cGUiOjAsIlBhcmVudFN0eWxlIjpudWxsfSwiSXNCZWxvd1RpbWViYW5kIjpmYWxzZSwiUG9zaXRpb25PblRhc2siOjEsIkhpZGVEYXRlIjpmYWxzZSwiU2hhcGVTaXplIjowLCJTcGFjaW5nIjowLjAsIlBhZGRpbmciOnsiJGlkIjoiNjE1NCIsIlRvcCI6NS4wLCJMZWZ0IjozLjAsIlJpZ2h0IjowLjAsIkJvdHRvbSI6Mi4wfSwiU2hhcGVTdHlsZSI6eyIkaWQiOiI2MTU1IiwiTWFyZ2luIjp7IiRpZCI6IjYxNTYiLCJUb3AiOjAuMCwiTGVmdCI6MC4wLCJSaWdodCI6MC4wLCJCb3R0b20iOjAuMH0sIlBhZGRpbmciOnsiJGlkIjoiNjE1NyIsIlRvcCI6MC4wLCJMZWZ0IjowLjAsIlJpZ2h0IjowLjAsIkJvdHRvbSI6MC4wfSwiQmFja2dyb3VuZCI6eyIkaWQiOiI2MTU4IiwiQ29sb3IiOnsiJGlkIjoiNjE1OSIsIkEiOjI1NSwiUiI6MTEsIkciOjQ4LCJCIjo2NX19LCJJc1Zpc2libGUiOnRydWUsIldpZHRoIjoxMi4wLCJIZWlnaHQiOjE0LjAsIkJvcmRlclN0eWxlIjp7IiRpZCI6IjYxNjAiLCJMaW5lQ29sb3IiOnsiJGlkIjoiNjE2MSIsIiR0eXBlIjoiTkxSRS5Db21tb24uRG9tLlNvbGlkQ29sb3JCcnVzaCwgTkxSRS5Db21tb24iLCJDb2xvciI6eyIkaWQiOiI2MTYyIiwiQSI6MjU1LCJSIjoyNTUsIkciOjAsIkIiOjB9fSwiTGluZVdlaWdodCI6MC4wLCJMaW5lVHlwZSI6MCwiUGFyZW50U3R5bGUiOm51bGx9LCJQYXJlbnRTdHlsZSI6bnVsbH0sIlRpdGxlU3R5bGUiOnsiJGlkIjoiNjE2MyIsIkZvbnRTZXR0aW5ncyI6eyIkaWQiOiI2MTY0IiwiRm9udFNpemUiOjExLCJGb250TmFtZSI6IkNhbGlicmkiLCJJc0JvbGQiOmZhbHNlLCJJc0l0YWxpYyI6ZmFsc2UsIklzVW5kZXJsaW5lZCI6ZmFsc2UsIlBhcmVudFN0eWxlIjpudWxsfSwiQXV0b1NpemUiOjAsIkZvcmVncm91bmQiOnsiJGlkIjoiNjE2NSIsIkNvbG9yIjp7IiRpZCI6IjYxNjY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jE2NyIsIlRvcCI6MC4wLCJMZWZ0IjowLjAsIlJpZ2h0IjowLjAsIkJvdHRvbSI6MC4wfSwiUGFkZGluZyI6eyIkaWQiOiI2MTY4IiwiVG9wIjowLjAsIkxlZnQiOjAuMCwiUmlnaHQiOjAuMCwiQm90dG9tIjowLjB9LCJCYWNrZ3JvdW5kIjp7IiRpZCI6IjYxNjkiLCJDb2xvciI6eyIkaWQiOiI2MTcwIiwiQSI6MjU1LCJSIjowLCJHIjowLCJCIjowfX0sIklzVmlzaWJsZSI6dHJ1ZSwiV2lkdGgiOjAuMCwiSGVpZ2h0IjowLjAsIkJvcmRlclN0eWxlIjp7IiRpZCI6IjYxNzEiLCJMaW5lQ29sb3IiOm51bGwsIkxpbmVXZWlnaHQiOjAuMCwiTGluZVR5cGUiOjAsIlBhcmVudFN0eWxlIjpudWxsfSwiUGFyZW50U3R5bGUiOm51bGx9LCJEYXRlU3R5bGUiOnsiJGlkIjoiNjE3MiIsIkZvbnRTZXR0aW5ncyI6eyIkaWQiOiI2MTczIiwiRm9udFNpemUiOjEwLCJGb250TmFtZSI6IkNhbGlicmkiLCJJc0JvbGQiOmZhbHNlLCJJc0l0YWxpYyI6ZmFsc2UsIklzVW5kZXJsaW5lZCI6ZmFsc2UsIlBhcmVudFN0eWxlIjpudWxsfSwiQXV0b1NpemUiOjAsIkZvcmVncm91bmQiOnsiJGlkIjoiNjE3NCIsIkNvbG9yIjp7IiRpZCI6IjYxNzU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jE3NiIsIlRvcCI6MC4wLCJMZWZ0IjowLjAsIlJpZ2h0IjowLjAsIkJvdHRvbSI6MC4wfSwiUGFkZGluZyI6eyIkaWQiOiI2MTc3IiwiVG9wIjowLjAsIkxlZnQiOjAuMCwiUmlnaHQiOjAuMCwiQm90dG9tIjowLjB9LCJCYWNrZ3JvdW5kIjp7IiRpZCI6IjYxNzgiLCJDb2xvciI6eyIkaWQiOiI2MTc5IiwiQSI6MjU1LCJSIjoxNCwiRyI6NDAsIkIiOjY1fX0sIklzVmlzaWJsZSI6dHJ1ZSwiV2lkdGgiOjAuMCwiSGVpZ2h0IjowLjAsIkJvcmRlclN0eWxlIjp7IiRpZCI6IjYxODAiLCJMaW5lQ29sb3IiOm51bGwsIkxpbmVXZWlnaHQiOjAuMCwiTGluZVR5cGUiOjAsIlBhcmVudFN0eWxlIjpudWxsfSwiUGFyZW50U3R5bGUiOm51bGx9LCJEYXRlRm9ybWF0Ijp7IiRpZCI6IjYx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4MiIsIkZvcm1hdCI6MCwiSXNWaXNpYmxlIjpmYWxzZSwiTGFzdEtub3duVmlzaWJpbGl0eVN0YXRlIjpmYWxzZX0sIklzVmlzaWJsZSI6dHJ1ZSwiVmFyaWFuY2VTdHlsZSI6eyIkaWQiOiI2MTgzIiwiVGV4dFN0eWxlIjp7IiRpZCI6IjYxODQiLCJGb250U2V0dGluZ3MiOnsiJGlkIjoiNjE4NSIsIkZvbnRTaXplIjoxMSwiRm9udE5hbWUiOiJDYWxpYnJpIiwiSXNCb2xkIjpmYWxzZSwiSXNJdGFsaWMiOmZhbHNlLCJJc1VuZGVybGluZWQiOmZhbHNlLCJQYXJlbnRTdHlsZSI6bnVsbH0sIkF1dG9TaXplIjowLCJGb3JlZ3JvdW5kIjp7IiRpZCI6IjYxODYiLCJDb2xvciI6eyIkaWQiOiI2MT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xODgiLCJUb3AiOjAuMCwiTGVmdCI6MC4wLCJSaWdodCI6MC4wLCJCb3R0b20iOjAuMH0sIlBhZGRpbmciOnsiJGlkIjoiNjE4OSIsIlRvcCI6MC4wLCJMZWZ0IjowLjAsIlJpZ2h0IjowLjAsIkJvdHRvbSI6MC4wfSwiQmFja2dyb3VuZCI6eyIkaWQiOiI2MTkwIiwiQ29sb3IiOnsiJGlkIjoiNjE5MSIsIkEiOjAsIlIiOjAsIkciOjAsIkIiOjB9fSwiSXNWaXNpYmxlIjpmYWxzZSwiV2lkdGgiOjAuMCwiSGVpZ2h0IjowLjAsIkJvcmRlclN0eWxlIjp7IiRpZCI6IjYxOTIiLCJMaW5lQ29sb3IiOm51bGwsIkxpbmVXZWlnaHQiOjAuMCwiTGluZVR5cGUiOjAsIlBhcmVudFN0eWxlIjpudWxsfSwiUGFyZW50U3R5bGUiOm51bGx9LCJQYXJlbnRTdHlsZSI6bnVsbH0sIlBhcmVudFN0eWxlIjpudWxsfSwiRGVmYXVsdFN3aW1sYW5lTWlsZXN0b25lU3R5bGUiOnsiJGlkIjoiNjE5MyIsIlRpdGxlUG9zaXRpb24iOiJMZWZ0IiwiRGF0ZVBvc2l0aW9uIjoiUmlnaHQiLCJWYXJpYW5jZVBvc2l0aW9uIjoiUmlnaHQiLCJTaGFwZVR5cGUiOjEsIlNoYXBlU2l6ZSI6MCwiU3BhY2luZyI6NSwiU2hhcGVTdHlsZSI6eyIkaWQiOiI2MTk0IiwiTWFyZ2luIjp7IiRpZCI6IjYxOTUiLCJUb3AiOjAuMCwiTGVmdCI6MC4wLCJSaWdodCI6MC4wLCJCb3R0b20iOjAuMH0sIlBhZGRpbmciOnsiJGlkIjoiNjE5NiIsIlRvcCI6MC4wLCJMZWZ0IjowLjAsIlJpZ2h0IjowLjAsIkJvdHRvbSI6MC4wfSwiQmFja2dyb3VuZCI6eyIkaWQiOiI2MTk3IiwiQ29sb3IiOnsiJGlkIjoiNjE5OCIsIkEiOjI1NSwiUiI6MjEsIkciOjk2LCJCIjoxMzB9fSwiSXNWaXNpYmxlIjp0cnVlLCJXaWR0aCI6MTIuMCwiSGVpZ2h0IjoxNC4wLCJCb3JkZXJTdHlsZSI6eyIkaWQiOiI2MTk5IiwiTGluZUNvbG9yIjp7IiRpZCI6IjYyMDAiLCIkdHlwZSI6Ik5MUkUuQ29tbW9uLkRvbS5Tb2xpZENvbG9yQnJ1c2gsIE5MUkUuQ29tbW9uIiwiQ29sb3IiOnsiJGlkIjoiNjIwMSIsIkEiOjI1NSwiUiI6MjM0LCJHIjoyMiwiQiI6MzB9fSwiTGluZVdlaWdodCI6MC4wLCJMaW5lVHlwZSI6MCwiUGFyZW50U3R5bGUiOm51bGx9LCJQYXJlbnRTdHlsZSI6bnVsbH0sIlRpdGxlU3R5bGUiOnsiJGlkIjoiNjIwMiIsIkZvbnRTZXR0aW5ncyI6eyIkaWQiOiI2MjAzIiwiRm9udFNpemUiOjExLCJGb250TmFtZSI6IkNhbGlicmkiLCJJc0JvbGQiOmZhbHNlLCJJc0l0YWxpYyI6ZmFsc2UsIklzVW5kZXJsaW5lZCI6ZmFsc2UsIlBhcmVudFN0eWxlIjpudWxsfSwiQXV0b1NpemUiOjAsIkZvcmVncm91bmQiOnsiJGlkIjoiNjIwNCIsIkNvbG9yIjp7IiRpZCI6IjYyMDU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jIwNiIsIlRvcCI6MC4wLCJMZWZ0IjowLjAsIlJpZ2h0IjowLjAsIkJvdHRvbSI6MC4wfSwiUGFkZGluZyI6eyIkaWQiOiI2MjA3IiwiVG9wIjowLjAsIkxlZnQiOjAuMCwiUmlnaHQiOjAuMCwiQm90dG9tIjowLjB9LCJCYWNrZ3JvdW5kIjp7IiRpZCI6IjYyMDgiLCJDb2xvciI6eyIkaWQiOiI2MjA5IiwiQSI6MjU1LCJSIjowLCJHIjowLCJCIjowfX0sIklzVmlzaWJsZSI6dHJ1ZSwiV2lkdGgiOjAuMCwiSGVpZ2h0IjowLjAsIkJvcmRlclN0eWxlIjp7IiRpZCI6IjYyMTAiLCJMaW5lQ29sb3IiOm51bGwsIkxpbmVXZWlnaHQiOjAuMCwiTGluZVR5cGUiOjAsIlBhcmVudFN0eWxlIjpudWxsfSwiUGFyZW50U3R5bGUiOm51bGx9LCJEYXRlU3R5bGUiOnsiJGlkIjoiNjIxMSIsIkZvbnRTZXR0aW5ncyI6eyIkaWQiOiI2MjEyIiwiRm9udFNpemUiOjEwLCJGb250TmFtZSI6IkNhbGlicmkiLCJJc0JvbGQiOmZhbHNlLCJJc0l0YWxpYyI6ZmFsc2UsIklzVW5kZXJsaW5lZCI6ZmFsc2UsIlBhcmVudFN0eWxlIjpudWxsfSwiQXV0b1NpemUiOjAsIkZvcmVncm91bmQiOnsiJGlkIjoiNjIxMyIsIkNvbG9yIjp7IiRpZCI6IjYyMTQ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IxNSIsIlRvcCI6MC4wLCJMZWZ0IjowLjAsIlJpZ2h0IjowLjAsIkJvdHRvbSI6MC4wfSwiUGFkZGluZyI6eyIkaWQiOiI2MjE2IiwiVG9wIjowLjAsIkxlZnQiOjAuMCwiUmlnaHQiOjAuMCwiQm90dG9tIjowLjB9LCJCYWNrZ3JvdW5kIjp7IiRpZCI6IjYyMTciLCJDb2xvciI6eyIkaWQiOiI2MjE4IiwiQSI6MjU1LCJSIjoxNCwiRyI6NDAsIkIiOjY1fX0sIklzVmlzaWJsZSI6dHJ1ZSwiV2lkdGgiOjAuMCwiSGVpZ2h0IjowLjAsIkJvcmRlclN0eWxlIjp7IiRpZCI6IjYyMTkiLCJMaW5lQ29sb3IiOm51bGwsIkxpbmVXZWlnaHQiOjAuMCwiTGluZVR5cGUiOjAsIlBhcmVudFN0eWxlIjpudWxsfSwiUGFyZW50U3R5bGUiOm51bGx9LCJEYXRlRm9ybWF0Ijp7IiRpZCI6IjYy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yMSIsIkZvcm1hdCI6MCwiSXNWaXNpYmxlIjpmYWxzZSwiTGFzdEtub3duVmlzaWJpbGl0eVN0YXRlIjpmYWxzZX0sIklzVmlzaWJsZSI6dHJ1ZSwiVmFyaWFuY2VTdHlsZSI6eyIkaWQiOiI2MjIyIiwiVGV4dFN0eWxlIjp7IiRpZCI6IjYyMjMiLCJGb250U2V0dGluZ3MiOnsiJGlkIjoiNjIyNCIsIkZvbnRTaXplIjoxMSwiRm9udE5hbWUiOiJDYWxpYnJpIiwiSXNCb2xkIjpmYWxzZSwiSXNJdGFsaWMiOmZhbHNlLCJJc1VuZGVybGluZWQiOmZhbHNlLCJQYXJlbnRTdHlsZSI6bnVsbH0sIkF1dG9TaXplIjowLCJGb3JlZ3JvdW5kIjp7IiRpZCI6IjYyMjUiLCJDb2xvciI6eyIkaWQiOiI2Mj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yMjciLCJUb3AiOjAuMCwiTGVmdCI6MC4wLCJSaWdodCI6MC4wLCJCb3R0b20iOjAuMH0sIlBhZGRpbmciOnsiJGlkIjoiNjIyOCIsIlRvcCI6MC4wLCJMZWZ0IjowLjAsIlJpZ2h0IjowLjAsIkJvdHRvbSI6MC4wfSwiQmFja2dyb3VuZCI6eyIkaWQiOiI2MjI5IiwiQ29sb3IiOnsiJGlkIjoiNjIzMCIsIkEiOjAsIlIiOjAsIkciOjAsIkIiOjB9fSwiSXNWaXNpYmxlIjp0cnVlLCJXaWR0aCI6MC4wLCJIZWlnaHQiOjAuMCwiQm9yZGVyU3R5bGUiOnsiJGlkIjoiNjIzMSIsIkxpbmVDb2xvciI6bnVsbCwiTGluZVdlaWdodCI6MC4wLCJMaW5lVHlwZSI6MCwiUGFyZW50U3R5bGUiOm51bGx9LCJQYXJlbnRTdHlsZSI6bnVsbH0sIlBhcmVudFN0eWxlIjpudWxsfSwiUGFyZW50U3R5bGUiOm51bGx9LCJEZWZhdWx0U3dpbWxhbmVBY3Rpdml0eVN0eWxlIjp7IiRpZCI6IjYyMzIiLCJIZWFkZXJTdHlsZSI6eyIkaWQiOiI2MjMzIiwiVGV4dFN0eWxlIjp7IiRpZCI6IjYyMzQiLCJGb250U2V0dGluZ3MiOnsiJGlkIjoiNjIzNSIsIkZvbnRTaXplIjoxMSwiRm9udE5hbWUiOiJDYWxpYnJpIiwiSXNCb2xkIjpmYWxzZSwiSXNJdGFsaWMiOmZhbHNlLCJJc1VuZGVybGluZWQiOmZhbHNlLCJQYXJlbnRTdHlsZSI6bnVsbH0sIkF1dG9TaXplIjoyLCJGb3JlZ3JvdW5kIjp7IiRpZCI6IjYyMzYiLCJDb2xvciI6eyIkaWQiOiI2MjM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IzOCIsIlRvcCI6MC4wLCJMZWZ0IjowLjAsIlJpZ2h0IjowLjAsIkJvdHRvbSI6MC4wfSwiUGFkZGluZyI6eyIkaWQiOiI2MjM5IiwiVG9wIjowLjAsIkxlZnQiOjAuMCwiUmlnaHQiOjAuMCwiQm90dG9tIjowLjB9LCJCYWNrZ3JvdW5kIjp7IiRpZCI6IjYyNDAiLCJDb2xvciI6eyIkaWQiOiI2MjQxIiwiQSI6MjU1LCJSIjowLCJHIjowLCJCIjowfX0sIklzVmlzaWJsZSI6dHJ1ZSwiV2lkdGgiOjAuMCwiSGVpZ2h0IjowLjAsIkJvcmRlclN0eWxlIjpudWxsLCJQYXJlbnRTdHlsZSI6bnVsbH0sIlJlY3RhbmdsZVN0eWxlIjp7IiRpZCI6IjYyNDIiLCJNYXJnaW4iOnsiJGlkIjoiNjI0MyIsIlRvcCI6MC4wLCJMZWZ0IjowLjAsIlJpZ2h0IjowLjAsIkJvdHRvbSI6MC4wfSwiUGFkZGluZyI6eyIkaWQiOiI2MjQ0IiwiVG9wIjowLjAsIkxlZnQiOjAuMCwiUmlnaHQiOjAuMCwiQm90dG9tIjowLjB9LCJCYWNrZ3JvdW5kIjp7IiRpZCI6IjYyNDUiLCJDb2xvciI6eyIkaWQiOiI2MjQ2IiwiQSI6NjMsIlIiOjIxLCJHIjo5NiwiQiI6MTMwfX0sIklzVmlzaWJsZSI6dHJ1ZSwiV2lkdGgiOjAuMCwiSGVpZ2h0IjowLjAsIkJvcmRlclN0eWxlIjp7IiRpZCI6IjYyNDciLCJMaW5lQ29sb3IiOnsiJGlkIjoiNjI0OCIsIiR0eXBlIjoiTkxSRS5Db21tb24uRG9tLlNvbGlkQ29sb3JCcnVzaCwgTkxSRS5Db21tb24iLCJDb2xvciI6eyIkaWQiOiI2MjQ5IiwiQSI6MjU1LCJSIjoyNTUsIkciOjAsIkIiOjB9fSwiTGluZVdlaWdodCI6MC4wLCJMaW5lVHlwZSI6MCwiUGFyZW50U3R5bGUiOm51bGx9LCJQYXJlbnRTdHlsZSI6bnVsbH0sIk1hcmdpbiI6eyIkaWQiOiI2MjUwIiwiVG9wIjowLjAsIkxlZnQiOjAuMCwiUmlnaHQiOjAuMCwiQm90dG9tIjowLjB9LCJQYWRkaW5nIjp7IiRpZCI6IjYyNTEiLCJUb3AiOjAuMCwiTGVmdCI6MC4wLCJSaWdodCI6MC4wLCJCb3R0b20iOjAuMH0sIkJhY2tncm91bmQiOm51bGwsIklzVmlzaWJsZSI6dHJ1ZSwiV2lkdGgiOjAuMCwiSGVpZ2h0IjowLjAsIkJvcmRlclN0eWxlIjpudWxsLCJQYXJlbnRTdHlsZSI6bnVsbH0sIkJhY2tncm91bmRTdHlsZSI6eyIkaWQiOiI2MjUyIiwiTWFyZ2luIjp7IiRpZCI6IjYyNTMiLCJUb3AiOjAuMCwiTGVmdCI6MC4wLCJSaWdodCI6MC4wLCJCb3R0b20iOjAuMH0sIlBhZGRpbmciOnsiJGlkIjoiNjI1NCIsIlRvcCI6MC4wLCJMZWZ0IjowLjAsIlJpZ2h0IjowLjAsIkJvdHRvbSI6MC4wfSwiQmFja2dyb3VuZCI6eyIkaWQiOiI2MjU1IiwiQ29sb3IiOnsiJGlkIjoiNjI1NiIsIkEiOjUxLCJSIjoyMDAsIkciOjIwMCwiQiI6MjAwfX0sIklzVmlzaWJsZSI6dHJ1ZSwiV2lkdGgiOjAuMCwiSGVpZ2h0IjowLjAsIkJvcmRlclN0eWxlIjp7IiRpZCI6IjYyNTciLCJMaW5lQ29sb3IiOnsiJGlkIjoiNjI1OCIsIiR0eXBlIjoiTkxSRS5Db21tb24uRG9tLlNvbGlkQ29sb3JCcnVzaCwgTkxSRS5Db21tb24iLCJDb2xvciI6eyIkaWQiOiI2MjU5IiwiQSI6MjU1LCJSIjoyMzQsIkciOjIyLCJCIjozMH19LCJMaW5lV2VpZ2h0IjowLjAsIkxpbmVUeXBlIjowLCJQYXJlbnRTdHlsZSI6bnVsbH0sIlBhcmVudFN0eWxlIjpudWxsfSwiTWFyZ2luIjp7IiRpZCI6IjYyNjAiLCJUb3AiOjAuMCwiTGVmdCI6MC4wLCJSaWdodCI6MC4wLCJCb3R0b20iOjAuMH0sIlBhZGRpbmciOnsiJGlkIjoiNjI2MSIsIlRvcCI6MC4wLCJMZWZ0IjowLjAsIlJpZ2h0IjowLjAsIkJvdHRvbSI6MC4wfSwiSXNWaXNpYmxlIjp0cnVlLCJXaWR0aCI6MC4wLCJIZWlnaHQiOjAuMCwiQm9yZGVyU3R5bGUiOnsiJGlkIjoiNjI2MiIsIkxpbmVDb2xvciI6bnVsbCwiTGluZVdlaWdodCI6MC4wLCJMaW5lVHlwZSI6MCwiUGFyZW50U3R5bGUiOm51bGx9LCJQYXJlbnRTdHlsZSI6bnVsbH0sIk1hcmdpbiI6eyIkaWQiOiI2MjYzIiwiVG9wIjowLjAsIkxlZnQiOjAuMCwiUmlnaHQiOjAuMCwiQm90dG9tIjowLjB9LCJQYWRkaW5nIjp7IiRpZCI6IjYyNjQiLCJUb3AiOjAuMCwiTGVmdCI6MC4wLCJSaWdodCI6MC4wLCJCb3R0b20iOjAuMH0sIklzVmlzaWJsZSI6dHJ1ZSwiV2lkdGgiOjAuMCwiSGVpZ2h0IjowLjAsIkJvcmRlclN0eWxlIjp7IiRpZCI6IjYyNjUiLCJMaW5lQ29sb3IiOm51bGwsIkxpbmVXZWlnaHQiOjAuMCwiTGluZVR5cGUiOjAsIlBhcmVudFN0eWxlIjpudWxsfSwiUGFyZW50U3R5bGUiOm51bGx9LCJfYWRkaXRpb25hbFN3aW1sYW5lVjJTdHlsZXMiOlt7IiRpZCI6IjYyNjYiLCJTdHlsZUlkIjoiOTg1MTNlMTAtNTUxYy00ZjMwLWFjMTEtYTA2OTBlOTAzMTM0IiwiSGVhZGVyU3R5bGUiOnsiJGlkIjoiNjI2NyIsIlRleHRJc1ZlcnRpY2FsIjpmYWxzZSwiVGV4dFN0eWxlIjp7IiRpZCI6IjYyNjgiLCJGb250U2V0dGluZ3MiOnsiJGlkIjoiNjI2OSIsIkZvbnRTaXplIjoxMSwiRm9udE5hbWUiOiJDYWxpYnJpIiwiSXNCb2xkIjpmYWxzZSwiSXNJdGFsaWMiOmZhbHNlLCJJc1VuZGVybGluZWQiOmZhbHNlLCJQYXJlbnRTdHlsZSI6bnVsbH0sIkF1dG9TaXplIjoyLCJGb3JlZ3JvdW5kIjp7IiRpZCI6IjYyNzAiLCJDb2xvciI6eyIkaWQiOiI2Mjcx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NjI3MiIsIlRvcCI6MC4wLCJMZWZ0IjowLjAsIlJpZ2h0IjowLjAsIkJvdHRvbSI6MC4wfSwiUGFkZGluZyI6eyIkaWQiOiI2MjczIiwiVG9wIjowLjAsIkxlZnQiOjAuMCwiUmlnaHQiOjAuMCwiQm90dG9tIjowLjB9LCJCYWNrZ3JvdW5kIjp7IiRpZCI6IjYyNzQiLCJDb2xvciI6eyIkaWQiOiI2Mjc1IiwiQSI6MjU1LCJSIjoyNTUsIkciOjI1NSwiQiI6MjU1fX0sIklzVmlzaWJsZSI6dHJ1ZSwiV2lkdGgiOjAuMCwiSGVpZ2h0IjowLjAsIkJvcmRlclN0eWxlIjpudWxsLCJQYXJlbnRTdHlsZSI6bnVsbH0sIlJlY3RhbmdsZVN0eWxlIjp7IiRpZCI6IjYyNzYiLCJNYXJnaW4iOnsiJGlkIjoiNjI3NyIsIlRvcCI6MC4wLCJMZWZ0IjowLjAsIlJpZ2h0IjowLjAsIkJvdHRvbSI6MC4wfSwiUGFkZGluZyI6eyIkaWQiOiI2Mjc4IiwiVG9wIjowLjAsIkxlZnQiOjAuMCwiUmlnaHQiOjAuMCwiQm90dG9tIjowLjB9LCJCYWNrZ3JvdW5kIjp7IiRpZCI6IjYyNzkiLCJDb2xvciI6eyIkaWQiOiI2MjgwIiwiQSI6MjU1LCJSIjoyMzMsIkciOjExMywiQiI6NTB9fSwiSXNWaXNpYmxlIjp0cnVlLCJXaWR0aCI6MC4wLCJIZWlnaHQiOjAuMCwiQm9yZGVyU3R5bGUiOnsiJGlkIjoiNjI4MSIsIkxpbmVDb2xvciI6eyIkaWQiOiI2MjgyIiwiJHR5cGUiOiJOTFJFLkNvbW1vbi5Eb20uU29saWRDb2xvckJydXNoLCBOTFJFLkNvbW1vbiIsIkNvbG9yIjp7IiRpZCI6IjYyODMiLCJBIjoyNTUsIlIiOjI1NSwiRyI6MjU1LCJCIjoyNTV9fSwiTGluZVdlaWdodCI6MC4wLCJMaW5lVHlwZSI6MCwiUGFyZW50U3R5bGUiOm51bGx9LCJQYXJlbnRTdHlsZSI6bnVsbH0sIk1hcmdpbiI6eyIkaWQiOiI2Mjg0IiwiVG9wIjowLjAsIkxlZnQiOjAuMCwiUmlnaHQiOjAuMCwiQm90dG9tIjowLjB9LCJQYWRkaW5nIjp7IiRpZCI6IjYyODUiLCJUb3AiOjAuMCwiTGVmdCI6MC4wLCJSaWdodCI6MC4wLCJCb3R0b20iOjAuMH0sIkJhY2tncm91bmQiOm51bGwsIklzVmlzaWJsZSI6dHJ1ZSwiV2lkdGgiOjAuMCwiSGVpZ2h0IjowLjAsIkJvcmRlclN0eWxlIjpudWxsLCJQYXJlbnRTdHlsZSI6bnVsbH0sIkJhY2tncm91bmRTdHlsZSI6eyIkaWQiOiI2Mjg2IiwiTWFyZ2luIjp7IiRpZCI6IjYyODciLCJUb3AiOjAuMCwiTGVmdCI6MC4wLCJSaWdodCI6MC4wLCJCb3R0b20iOjAuMH0sIlBhZGRpbmciOnsiJGlkIjoiNjI4OCIsIlRvcCI6MC4wLCJMZWZ0IjowLjAsIlJpZ2h0IjowLjAsIkJvdHRvbSI6MC4wfSwiQmFja2dyb3VuZCI6eyIkaWQiOiI2Mjg5IiwiQ29sb3IiOnsiJGlkIjoiNjI5MCIsIkEiOjUxLCJSIjoyMDAsIkciOjIwMCwiQiI6MjAwfX0sIklzVmlzaWJsZSI6dHJ1ZSwiV2lkdGgiOjAuMCwiSGVpZ2h0IjowLjAsIkJvcmRlclN0eWxlIjp7IiRpZCI6IjYyOTEiLCJMaW5lQ29sb3IiOnsiJGlkIjoiNjI5MiIsIiR0eXBlIjoiTkxSRS5Db21tb24uRG9tLlNvbGlkQ29sb3JCcnVzaCwgTkxSRS5Db21tb24iLCJDb2xvciI6eyIkaWQiOiI2MjkzIiwiQSI6MjU1LCJSIjoyMzQsIkciOjIyLCJCIjozMH19LCJMaW5lV2VpZ2h0IjowLjAsIkxpbmVUeXBlIjowLCJQYXJlbnRTdHlsZSI6bnVsbH0sIlBhcmVudFN0eWxlIjpudWxsfSwiSXNBYm92ZVRpbWViYW5kIjpmYWxzZSwiU3BhY2luZyI6MywiRGVmYXVsdFN3aW1sYW5lVGFza1N0eWxlIjp7IiRpZCI6IjYyOTQiLCIkdHlwZSI6Ik5MUkUuQ29tbW9uLkRvbS5TdHlsZXMuRXhwbGljaXRTZXRhYmxlVGFza1N0eWxlLCBOTFJFLkNvbW1vbiIsIlNoYXBlIjoxLCJTaGFwZVRoaWNrbmVzcyI6MCwiRHVyYXRpb25Gb3JtYXQiOjAsIkluY2x1ZGVOb25Xb3JraW5nRGF5c0luRHVyYXRpb24iOmZhbHNlLCJQZXJjZW50YWdlQ29tcGxldGVTdHlsZSI6eyIkaWQiOiI2Mjk1IiwiRm9udFNldHRpbmdzIjp7IiRpZCI6IjYyOTYiLCJGb250U2l6ZSI6MTAsIkZvbnROYW1lIjoiQ2FsaWJyaSIsIklzQm9sZCI6ZmFsc2UsIklzSXRhbGljIjpmYWxzZSwiSXNVbmRlcmxpbmVkIjpmYWxzZSwiUGFyZW50U3R5bGUiOm51bGx9LCJBdXRvU2l6ZSI6MCwiRm9yZWdyb3VuZCI6eyIkaWQiOiI2Mjk3IiwiQ29sb3IiOnsiJGlkIjoiNjI5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Mjk5IiwiVG9wIjowLjAsIkxlZnQiOjAuMCwiUmlnaHQiOjAuMCwiQm90dG9tIjowLjB9LCJQYWRkaW5nIjp7IiRpZCI6IjYzMDAiLCJUb3AiOjAuMCwiTGVmdCI6MC4wLCJSaWdodCI6MC4wLCJCb3R0b20iOjAuMH0sIkJhY2tncm91bmQiOnsiJGlkIjoiNjMwMSIsIkNvbG9yIjp7IiRpZCI6IjYzMDIiLCJBIjo4OSwiUiI6MCwiRyI6MCwiQiI6MH19LCJJc1Zpc2libGUiOnRydWUsIldpZHRoIjowLjAsIkhlaWdodCI6MC4wLCJCb3JkZXJTdHlsZSI6eyIkaWQiOiI2MzAzIiwiTGluZUNvbG9yIjpudWxsLCJMaW5lV2VpZ2h0IjowLjAsIkxpbmVUeXBlIjowLCJQYXJlbnRTdHlsZSI6bnVsbH0sIlBhcmVudFN0eWxlIjpudWxsfSwiRHVyYXRpb25TdHlsZSI6eyIkaWQiOiI2MzA0IiwiRm9udFNldHRpbmdzIjp7IiRpZCI6IjYzMDUiLCJGb250U2l6ZSI6MTAsIkZvbnROYW1lIjoiQ2FsaWJyaSIsIklzQm9sZCI6ZmFsc2UsIklzSXRhbGljIjpmYWxzZSwiSXNVbmRlcmxpbmVkIjpmYWxzZSwiUGFyZW50U3R5bGUiOm51bGx9LCJBdXRvU2l6ZSI6MCwiRm9yZWdyb3VuZCI6eyIkaWQiOiI2MzA2IiwiQ29sb3IiOnsiJGlkIjoiNjMw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zMDgiLCJUb3AiOjAuMCwiTGVmdCI6MC4wLCJSaWdodCI6MC4wLCJCb3R0b20iOjAuMH0sIlBhZGRpbmciOnsiJGlkIjoiNjMwOSIsIlRvcCI6MC4wLCJMZWZ0IjowLjAsIlJpZ2h0IjowLjAsIkJvdHRvbSI6MC4wfSwiQmFja2dyb3VuZCI6eyIkaWQiOiI2MzEwIiwiQ29sb3IiOnsiJGlkIjoiNjMxMSIsIkEiOjI1NSwiUiI6MjM3LCJHIjoxMjUsIkIiOjQ5fX0sIklzVmlzaWJsZSI6dHJ1ZSwiV2lkdGgiOjAuMCwiSGVpZ2h0IjowLjAsIkJvcmRlclN0eWxlIjp7IiRpZCI6IjYzMTIiLCJMaW5lQ29sb3IiOm51bGwsIkxpbmVXZWlnaHQiOjAuMCwiTGluZVR5cGUiOjAsIlBhcmVudFN0eWxlIjpudWxsfSwiUGFyZW50U3R5bGUiOm51bGx9LCJIb3Jpem9udGFsQ29ubmVjdG9yU3R5bGUiOnsiJGlkIjoiNjMxMyIsIkxpbmVDb2xvciI6eyIkaWQiOiI2MzE0IiwiJHR5cGUiOiJOTFJFLkNvbW1vbi5Eb20uU29saWRDb2xvckJydXNoLCBOTFJFLkNvbW1vbiIsIkNvbG9yIjp7IiRpZCI6IjYzMTUiLCJBIjoyNTUsIlIiOjAsIkciOjAsIkIiOjB9fSwiTGluZVdlaWdodCI6MC4wLCJMaW5lVHlwZSI6MCwiUGFyZW50U3R5bGUiOm51bGx9LCJWZXJ0aWNhbENvbm5lY3RvclN0eWxlIjp7IiRpZCI6IjYzMTYiLCJMaW5lQ29sb3IiOnsiJGlkIjoiNjMxNyIsIiR0eXBlIjoiTkxSRS5Db21tb24uRG9tLlNvbGlkQ29sb3JCcnVzaCwgTkxSRS5Db21tb24iLCJDb2xvciI6eyIkaWQiOiI2MzE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jMxOSIsIlNoYXBlU3R5bGUiOnsiJGlkIjoiNjMyMCIsIk1hcmdpbiI6eyIkaWQiOiI2MzIxIiwiVG9wIjowLjAsIkxlZnQiOjAuMCwiUmlnaHQiOjAuMCwiQm90dG9tIjowLjB9LCJQYWRkaW5nIjp7IiRpZCI6IjYzMjIiLCJUb3AiOjAuMCwiTGVmdCI6MC4wLCJSaWdodCI6MC4wLCJCb3R0b20iOjAuMH0sIkJhY2tncm91bmQiOnsiJGlkIjoiNjMyMyIsIkNvbG9yIjp7IiRpZCI6IjYzMjQiLCJBIjoxNTMsIlIiOjAsIkciOjAsIkIiOjB9fSwiSXNWaXNpYmxlIjp0cnVlLCJXaWR0aCI6MC4wLCJIZWlnaHQiOjAuMCwiQm9yZGVyU3R5bGUiOnsiJGlkIjoiNjMyNSIsIkxpbmVDb2xvciI6bnVsbCwiTGluZVdlaWdodCI6MC4wLCJMaW5lVHlwZSI6MCwiUGFyZW50U3R5bGUiOm51bGx9LCJQYXJlbnRTdHlsZSI6bnVsbH0sIk1hcmdpbiI6eyIkaWQiOiI2MzI2IiwiVG9wIjowLjAsIkxlZnQiOjAuMCwiUmlnaHQiOjAuMCwiQm90dG9tIjowLjB9LCJQYWRkaW5nIjp7IiRpZCI6IjYzMjciLCJUb3AiOjAuMCwiTGVmdCI6MC4wLCJSaWdodCI6MC4wLCJCb3R0b20iOjAuMH0sIkJhY2tncm91bmQiOm51bGwsIklzVmlzaWJsZSI6dHJ1ZSwiV2lkdGgiOjAuMCwiSGVpZ2h0IjowLjAsIkJvcmRlclN0eWxlIjpudWxsLCJQYXJlbnRTdHlsZSI6bnVsbH0sIlNoYXBlU3R5bGUiOnsiJGlkIjoiNjMyOCIsIk1hcmdpbiI6eyIkaWQiOiI2MzI5IiwiVG9wIjowLjAsIkxlZnQiOjQuMCwiUmlnaHQiOjQuMCwiQm90dG9tIjowLjB9LCJQYWRkaW5nIjp7IiRpZCI6IjYzMzAiLCJUb3AiOjAuMCwiTGVmdCI6MC4wLCJSaWdodCI6MC4wLCJCb3R0b20iOjAuMH0sIkJhY2tncm91bmQiOnsiJGlkIjoiNjMzMSIsIkNvbG9yIjp7IiRpZCI6IjYzMzIiLCJBIjoyNTUsIlIiOjIzMywiRyI6MTEzLCJCIjo1MH19LCJJc1Zpc2libGUiOnRydWUsIldpZHRoIjowLjAsIkhlaWdodCI6MTAuMCwiQm9yZGVyU3R5bGUiOnsiJGlkIjoiNjMzMyIsIkxpbmVDb2xvciI6eyIkaWQiOiI2MzM0IiwiJHR5cGUiOiJOTFJFLkNvbW1vbi5Eb20uU29saWRDb2xvckJydXNoLCBOTFJFLkNvbW1vbiIsIkNvbG9yIjp7IiRpZCI6IjYzMzUiLCJBIjoyNTUsIlIiOjIzNCwiRyI6MjIsIkIiOjMwfX0sIkxpbmVXZWlnaHQiOjAuMCwiTGluZVR5cGUiOjAsIlBhcmVudFN0eWxlIjpudWxsfSwiUGFyZW50U3R5bGUiOm51bGx9LCJUaXRsZVN0eWxlIjp7IiRpZCI6IjYzMzYiLCJGb250U2V0dGluZ3MiOnsiJGlkIjoiNjMzNyIsIkZvbnRTaXplIjoxMSwiRm9udE5hbWUiOiJDYWxpYnJpIiwiSXNCb2xkIjpmYWxzZSwiSXNJdGFsaWMiOmZhbHNlLCJJc1VuZGVybGluZWQiOmZhbHNlLCJQYXJlbnRTdHlsZSI6bnVsbH0sIkF1dG9TaXplIjowLCJGb3JlZ3JvdW5kIjp7IiRpZCI6IjYzMzgiLCJDb2xvciI6eyIkaWQiOiI2Mz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zNDAiLCJUb3AiOjAuMCwiTGVmdCI6MC4wLCJSaWdodCI6MC4wLCJCb3R0b20iOjAuMH0sIlBhZGRpbmciOnsiJGlkIjoiNjM0MSIsIlRvcCI6MC4wLCJMZWZ0IjowLjAsIlJpZ2h0IjowLjAsIkJvdHRvbSI6MC4wfSwiQmFja2dyb3VuZCI6eyIkaWQiOiI2MzQyIiwiQ29sb3IiOnsiJGlkIjoiNjM0MyIsIkEiOjI1NSwiUiI6MCwiRyI6MCwiQiI6MH19LCJJc1Zpc2libGUiOnRydWUsIldpZHRoIjowLjAsIkhlaWdodCI6MC4wLCJCb3JkZXJTdHlsZSI6eyIkaWQiOiI2MzQ0IiwiTGluZUNvbG9yIjpudWxsLCJMaW5lV2VpZ2h0IjowLjAsIkxpbmVUeXBlIjowLCJQYXJlbnRTdHlsZSI6bnVsbH0sIlBhcmVudFN0eWxlIjpudWxsfSwiRGF0ZVN0eWxlIjp7IiRpZCI6IjYzNDUiLCJGb250U2V0dGluZ3MiOnsiJGlkIjoiNjM0NiIsIkZvbnRTaXplIjoxMCwiRm9udE5hbWUiOiJDYWxpYnJpIiwiSXNCb2xkIjpmYWxzZSwiSXNJdGFsaWMiOmZhbHNlLCJJc1VuZGVybGluZWQiOmZhbHNlLCJQYXJlbnRTdHlsZSI6bnVsbH0sIkF1dG9TaXplIjowLCJGb3JlZ3JvdW5kIjp7IiRpZCI6IjYzNDciLCJDb2xvciI6eyIkaWQiOiI2MzQ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zNDkiLCJUb3AiOjAuMCwiTGVmdCI6MC4wLCJSaWdodCI6MC4wLCJCb3R0b20iOjAuMH0sIlBhZGRpbmciOnsiJGlkIjoiNjM1MCIsIlRvcCI6MC4wLCJMZWZ0IjowLjAsIlJpZ2h0IjowLjAsIkJvdHRvbSI6MC4wfSwiQmFja2dyb3VuZCI6eyIkaWQiOiI2MzUxIiwiQ29sb3IiOnsiJGlkIjoiNjM1MiIsIkEiOjI1NSwiUiI6MTQsIkciOjQwLCJCIjo2NX19LCJJc1Zpc2libGUiOnRydWUsIldpZHRoIjowLjAsIkhlaWdodCI6MC4wLCJCb3JkZXJTdHlsZSI6eyIkaWQiOiI2MzUzIiwiTGluZUNvbG9yIjpudWxsLCJMaW5lV2VpZ2h0IjowLjAsIkxpbmVUeXBlIjowLCJQYXJlbnRTdHlsZSI6bnVsbH0sIlBhcmVudFN0eWxlIjpudWxsfSwiRGF0ZUZvcm1hdCI6eyIkaWQiOiI2Mz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zNTUiLCJGb3JtYXQiOjAsIklzVmlzaWJsZSI6ZmFsc2UsIkxhc3RLbm93blZpc2liaWxpdHlTdGF0ZSI6ZmFsc2V9LCJJc1Zpc2libGUiOnRydWUsIlZhcmlhbmNlU3R5bGUiOnsiJGlkIjoiNjM1NiIsIlRleHRTdHlsZSI6eyIkaWQiOiI2MzU3IiwiRm9udFNldHRpbmdzIjp7IiRpZCI6IjYzNTgiLCJGb250U2l6ZSI6MTEsIkZvbnROYW1lIjoiQ2FsaWJyaSIsIklzQm9sZCI6ZmFsc2UsIklzSXRhbGljIjpmYWxzZSwiSXNVbmRlcmxpbmVkIjpmYWxzZSwiUGFyZW50U3R5bGUiOm51bGx9LCJBdXRvU2l6ZSI6MCwiRm9yZWdyb3VuZCI6eyIkaWQiOiI2MzU5IiwiQ29sb3IiOnsiJGlkIjoiNjM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zYxIiwiVG9wIjowLjAsIkxlZnQiOjAuMCwiUmlnaHQiOjAuMCwiQm90dG9tIjowLjB9LCJQYWRkaW5nIjp7IiRpZCI6IjYzNjIiLCJUb3AiOjAuMCwiTGVmdCI6MC4wLCJSaWdodCI6MC4wLCJCb3R0b20iOjAuMH0sIkJhY2tncm91bmQiOnsiJGlkIjoiNjM2MyIsIkNvbG9yIjp7IiRpZCI6IjYzNjQiLCJBIjowLCJSIjowLCJHIjowLCJCIjowfX0sIklzVmlzaWJsZSI6dHJ1ZSwiV2lkdGgiOjAuMCwiSGVpZ2h0IjowLjAsIkJvcmRlclN0eWxlIjp7IiRpZCI6IjYzNjUiLCJMaW5lQ29sb3IiOm51bGwsIkxpbmVXZWlnaHQiOjAuMCwiTGluZVR5cGUiOjAsIlBhcmVudFN0eWxlIjpudWxsfSwiUGFyZW50U3R5bGUiOm51bGx9LCJQYXJlbnRTdHlsZSI6bnVsbH0sIlBhcmVudFN0eWxlIjpudWxsLCJfZXhwbGljaXRseVNldCI6eyIkaWQiOiI2MzY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jM2NyIsIlNoYXBlIjoxLCJDb25uZWN0b3JNYXJnaW4iOnsiJGlkIjoiNjM2OCIsIlRvcCI6MC4wLCJMZWZ0IjoyLjAsIlJpZ2h0IjoyLjAsIkJvdHRvbSI6MC4wfSwiQ29ubmVjdG9yU3R5bGUiOnsiJGlkIjoiNjM2OSIsIkxpbmVDb2xvciI6eyIkaWQiOiI2MzcwIiwiJHR5cGUiOiJOTFJFLkNvbW1vbi5Eb20uU29saWRDb2xvckJydXNoLCBOTFJFLkNvbW1vbiIsIkNvbG9yIjp7IiRpZCI6IjYzNzEiLCJBIjoxMjcsIlIiOjEyOCwiRyI6NTMsIkIiOjE0fX0sIkxpbmVXZWlnaHQiOjEuMCwiTGluZVR5cGUiOjAsIlBhcmVudFN0eWxlIjpudWxsfSwiSXNCZWxvd1RpbWViYW5kIjpmYWxzZSwiUG9zaXRpb25PblRhc2siOjEsIkhpZGVEYXRlIjpmYWxzZSwiU2hhcGVTaXplIjowLCJTcGFjaW5nIjowLjAsIlBhZGRpbmciOnsiJGlkIjoiNjM3MiIsIlRvcCI6NS4wLCJMZWZ0IjozLjAsIlJpZ2h0IjowLjAsIkJvdHRvbSI6Mi4wfSwiU2hhcGVTdHlsZSI6eyIkaWQiOiI2MzczIiwiTWFyZ2luIjp7IiRpZCI6IjYzNzQiLCJUb3AiOjAuMCwiTGVmdCI6MC4wLCJSaWdodCI6MC4wLCJCb3R0b20iOjAuMH0sIlBhZGRpbmciOnsiJGlkIjoiNjM3NSIsIlRvcCI6MC4wLCJMZWZ0IjowLjAsIlJpZ2h0IjowLjAsIkJvdHRvbSI6MC4wfSwiQmFja2dyb3VuZCI6eyIkaWQiOiI2Mzc2IiwiQ29sb3IiOnsiJGlkIjoiNjM3NyIsIkEiOjI1NSwiUiI6MTI4LCJHIjo1MywiQiI6MTR9fSwiSXNWaXNpYmxlIjp0cnVlLCJXaWR0aCI6MTIuMCwiSGVpZ2h0IjoxNC4wLCJCb3JkZXJTdHlsZSI6eyIkaWQiOiI2Mzc4IiwiTGluZUNvbG9yIjp7IiRpZCI6IjYzNzkiLCIkdHlwZSI6Ik5MUkUuQ29tbW9uLkRvbS5Tb2xpZENvbG9yQnJ1c2gsIE5MUkUuQ29tbW9uIiwiQ29sb3IiOnsiJGlkIjoiNjM4MCIsIkEiOjI1NSwiUiI6MjU1LCJHIjoyNTUsIkIiOjI1NX19LCJMaW5lV2VpZ2h0IjowLjAsIkxpbmVUeXBlIjowLCJQYXJlbnRTdHlsZSI6bnVsbH0sIlBhcmVudFN0eWxlIjpudWxsfSwiVGl0bGVTdHlsZSI6eyIkaWQiOiI2MzgxIiwiRm9udFNldHRpbmdzIjp7IiRpZCI6IjYzODIiLCJGb250U2l6ZSI6MTEsIkZvbnROYW1lIjoiQ2FsaWJyaSIsIklzQm9sZCI6ZmFsc2UsIklzSXRhbGljIjpmYWxzZSwiSXNVbmRlcmxpbmVkIjpmYWxzZSwiUGFyZW50U3R5bGUiOm51bGx9LCJBdXRvU2l6ZSI6MCwiRm9yZWdyb3VuZCI6eyIkaWQiOiI2MzgzIiwiQ29sb3IiOnsiJGlkIjoiNjM4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2Mzg1IiwiVG9wIjowLjAsIkxlZnQiOjAuMCwiUmlnaHQiOjAuMCwiQm90dG9tIjowLjB9LCJQYWRkaW5nIjp7IiRpZCI6IjYzODYiLCJUb3AiOjAuMCwiTGVmdCI6MC4wLCJSaWdodCI6MC4wLCJCb3R0b20iOjAuMH0sIkJhY2tncm91bmQiOnsiJGlkIjoiNjM4NyIsIkNvbG9yIjp7IiRpZCI6IjYzODgiLCJBIjoyNTUsIlIiOjAsIkciOjAsIkIiOjB9fSwiSXNWaXNpYmxlIjp0cnVlLCJXaWR0aCI6MC4wLCJIZWlnaHQiOjAuMCwiQm9yZGVyU3R5bGUiOnsiJGlkIjoiNjM4OSIsIkxpbmVDb2xvciI6bnVsbCwiTGluZVdlaWdodCI6MC4wLCJMaW5lVHlwZSI6MCwiUGFyZW50U3R5bGUiOm51bGx9LCJQYXJlbnRTdHlsZSI6bnVsbH0sIkRhdGVTdHlsZSI6eyIkaWQiOiI2MzkwIiwiRm9udFNldHRpbmdzIjp7IiRpZCI6IjYzOTEiLCJGb250U2l6ZSI6MTAsIkZvbnROYW1lIjoiQ2FsaWJyaSIsIklzQm9sZCI6ZmFsc2UsIklzSXRhbGljIjpmYWxzZSwiSXNVbmRlcmxpbmVkIjpmYWxzZSwiUGFyZW50U3R5bGUiOm51bGx9LCJBdXRvU2l6ZSI6MCwiRm9yZWdyb3VuZCI6eyIkaWQiOiI2MzkyIiwiQ29sb3IiOnsiJGlkIjoiNjM5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2Mzk0IiwiVG9wIjowLjAsIkxlZnQiOjAuMCwiUmlnaHQiOjAuMCwiQm90dG9tIjowLjB9LCJQYWRkaW5nIjp7IiRpZCI6IjYzOTUiLCJUb3AiOjAuMCwiTGVmdCI6MC4wLCJSaWdodCI6MC4wLCJCb3R0b20iOjAuMH0sIkJhY2tncm91bmQiOnsiJGlkIjoiNjM5NiIsIkNvbG9yIjp7IiRpZCI6IjYzOTciLCJBIjoyNTUsIlIiOjE0LCJHIjo0MCwiQiI6NjV9fSwiSXNWaXNpYmxlIjp0cnVlLCJXaWR0aCI6MC4wLCJIZWlnaHQiOjAuMCwiQm9yZGVyU3R5bGUiOnsiJGlkIjoiNjM5OCIsIkxpbmVDb2xvciI6bnVsbCwiTGluZVdlaWdodCI6MC4wLCJMaW5lVHlwZSI6MCwiUGFyZW50U3R5bGUiOm51bGx9LCJQYXJlbnRTdHlsZSI6bnVsbH0sIkRhdGVGb3JtYXQiOnsiJGlkIjoiNjM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DAwIiwiRm9ybWF0IjowLCJJc1Zpc2libGUiOmZhbHNlLCJMYXN0S25vd25WaXNpYmlsaXR5U3RhdGUiOmZhbHNlfSwiSXNWaXNpYmxlIjpmYWxzZSwiVmFyaWFuY2VTdHlsZSI6eyIkaWQiOiI2NDAxIiwiVGV4dFN0eWxlIjp7IiRpZCI6IjY0MDIiLCJGb250U2V0dGluZ3MiOnsiJGlkIjoiNjQwMyIsIkZvbnRTaXplIjoxMSwiRm9udE5hbWUiOiJDYWxpYnJpIiwiSXNCb2xkIjpmYWxzZSwiSXNJdGFsaWMiOmZhbHNlLCJJc1VuZGVybGluZWQiOmZhbHNlLCJQYXJlbnRTdHlsZSI6bnVsbH0sIkF1dG9TaXplIjowLCJGb3JlZ3JvdW5kIjp7IiRpZCI6IjY0MDQiLCJDb2xvciI6eyIkaWQiOiI2NDA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0MDYiLCJUb3AiOjAuMCwiTGVmdCI6MC4wLCJSaWdodCI6MC4wLCJCb3R0b20iOjAuMH0sIlBhZGRpbmciOnsiJGlkIjoiNjQwNyIsIlRvcCI6MC4wLCJMZWZ0IjowLjAsIlJpZ2h0IjowLjAsIkJvdHRvbSI6MC4wfSwiQmFja2dyb3VuZCI6eyIkaWQiOiI2NDA4IiwiQ29sb3IiOnsiJGlkIjoiNjQwOSIsIkEiOjAsIlIiOjAsIkciOjAsIkIiOjB9fSwiSXNWaXNpYmxlIjpmYWxzZSwiV2lkdGgiOjAuMCwiSGVpZ2h0IjowLjAsIkJvcmRlclN0eWxlIjp7IiRpZCI6IjY0MTAiLCJMaW5lQ29sb3IiOm51bGwsIkxpbmVXZWlnaHQiOjAuMCwiTGluZVR5cGUiOjAsIlBhcmVudFN0eWxlIjpudWxsfSwiUGFyZW50U3R5bGUiOm51bGx9LCJQYXJlbnRTdHlsZSI6bnVsbH0sIlBhcmVudFN0eWxlIjpudWxsfSwiRGVmYXVsdFN3aW1sYW5lTWlsZXN0b25lU3R5bGUiOnsiJGlkIjoiNjQxMSIsIlRpdGxlUG9zaXRpb24iOiJMZWZ0IiwiRGF0ZVBvc2l0aW9uIjoiUmlnaHQiLCJWYXJpYW5jZVBvc2l0aW9uIjoiUmlnaHQiLCJTaGFwZVR5cGUiOjEsIlNoYXBlU2l6ZSI6MCwiU3BhY2luZyI6NSwiU2hhcGVTdHlsZSI6eyIkaWQiOiI2NDEyIiwiTWFyZ2luIjp7IiRpZCI6IjY0MTMiLCJUb3AiOjAuMCwiTGVmdCI6MC4wLCJSaWdodCI6MC4wLCJCb3R0b20iOjAuMH0sIlBhZGRpbmciOnsiJGlkIjoiNjQxNCIsIlRvcCI6MC4wLCJMZWZ0IjowLjAsIlJpZ2h0IjowLjAsIkJvdHRvbSI6MC4wfSwiQmFja2dyb3VuZCI6eyIkaWQiOiI2NDE1IiwiQ29sb3IiOnsiJGlkIjoiNjQxNiIsIkEiOjI1NSwiUiI6MjMzLCJHIjoxMTMsIkIiOjUwfX0sIklzVmlzaWJsZSI6dHJ1ZSwiV2lkdGgiOjEyLjAsIkhlaWdodCI6MTQuMCwiQm9yZGVyU3R5bGUiOnsiJGlkIjoiNjQxNyIsIkxpbmVDb2xvciI6eyIkaWQiOiI2NDE4IiwiJHR5cGUiOiJOTFJFLkNvbW1vbi5Eb20uU29saWRDb2xvckJydXNoLCBOTFJFLkNvbW1vbiIsIkNvbG9yIjp7IiRpZCI6IjY0MTkiLCJBIjoyNTUsIlIiOjIzNCwiRyI6MjIsIkIiOjMwfX0sIkxpbmVXZWlnaHQiOjAuMCwiTGluZVR5cGUiOjAsIlBhcmVudFN0eWxlIjpudWxsfSwiUGFyZW50U3R5bGUiOm51bGx9LCJUaXRsZVN0eWxlIjp7IiRpZCI6IjY0MjAiLCJGb250U2V0dGluZ3MiOnsiJGlkIjoiNjQyMSIsIkZvbnRTaXplIjoxMSwiRm9udE5hbWUiOiJDYWxpYnJpIiwiSXNCb2xkIjpmYWxzZSwiSXNJdGFsaWMiOmZhbHNlLCJJc1VuZGVybGluZWQiOmZhbHNlLCJQYXJlbnRTdHlsZSI6bnVsbH0sIkF1dG9TaXplIjowLCJGb3JlZ3JvdW5kIjp7IiRpZCI6IjY0MjIiLCJDb2xvciI6eyIkaWQiOiI2NDI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Y0MjQiLCJUb3AiOjAuMCwiTGVmdCI6MC4wLCJSaWdodCI6MC4wLCJCb3R0b20iOjAuMH0sIlBhZGRpbmciOnsiJGlkIjoiNjQyNSIsIlRvcCI6MC4wLCJMZWZ0IjowLjAsIlJpZ2h0IjowLjAsIkJvdHRvbSI6MC4wfSwiQmFja2dyb3VuZCI6eyIkaWQiOiI2NDI2IiwiQ29sb3IiOnsiJGlkIjoiNjQyNyIsIkEiOjI1NSwiUiI6MCwiRyI6MCwiQiI6MH19LCJJc1Zpc2libGUiOnRydWUsIldpZHRoIjowLjAsIkhlaWdodCI6MC4wLCJCb3JkZXJTdHlsZSI6eyIkaWQiOiI2NDI4IiwiTGluZUNvbG9yIjpudWxsLCJMaW5lV2VpZ2h0IjowLjAsIkxpbmVUeXBlIjowLCJQYXJlbnRTdHlsZSI6bnVsbH0sIlBhcmVudFN0eWxlIjpudWxsfSwiRGF0ZVN0eWxlIjp7IiRpZCI6IjY0MjkiLCJGb250U2V0dGluZ3MiOnsiJGlkIjoiNjQzMCIsIkZvbnRTaXplIjoxMCwiRm9udE5hbWUiOiJDYWxpYnJpIiwiSXNCb2xkIjpmYWxzZSwiSXNJdGFsaWMiOmZhbHNlLCJJc1VuZGVybGluZWQiOmZhbHNlLCJQYXJlbnRTdHlsZSI6bnVsbH0sIkF1dG9TaXplIjowLCJGb3JlZ3JvdW5kIjp7IiRpZCI6IjY0MzEiLCJDb2xvciI6eyIkaWQiOiI2NDM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Y0MzMiLCJUb3AiOjAuMCwiTGVmdCI6MC4wLCJSaWdodCI6MC4wLCJCb3R0b20iOjAuMH0sIlBhZGRpbmciOnsiJGlkIjoiNjQzNCIsIlRvcCI6MC4wLCJMZWZ0IjowLjAsIlJpZ2h0IjowLjAsIkJvdHRvbSI6MC4wfSwiQmFja2dyb3VuZCI6eyIkaWQiOiI2NDM1IiwiQ29sb3IiOnsiJGlkIjoiNjQzNiIsIkEiOjI1NSwiUiI6MTQsIkciOjQwLCJCIjo2NX19LCJJc1Zpc2libGUiOnRydWUsIldpZHRoIjowLjAsIkhlaWdodCI6MC4wLCJCb3JkZXJTdHlsZSI6eyIkaWQiOiI2NDM3IiwiTGluZUNvbG9yIjpudWxsLCJMaW5lV2VpZ2h0IjowLjAsIkxpbmVUeXBlIjowLCJQYXJlbnRTdHlsZSI6bnVsbH0sIlBhcmVudFN0eWxlIjpudWxsfSwiRGF0ZUZvcm1hdCI6eyIkaWQiOiI2ND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MzkiLCJGb3JtYXQiOjAsIklzVmlzaWJsZSI6ZmFsc2UsIkxhc3RLbm93blZpc2liaWxpdHlTdGF0ZSI6ZmFsc2V9LCJJc1Zpc2libGUiOnRydWUsIlZhcmlhbmNlU3R5bGUiOnsiJGlkIjoiNjQ0MCIsIlRleHRTdHlsZSI6eyIkaWQiOiI2NDQxIiwiRm9udFNldHRpbmdzIjp7IiRpZCI6IjY0NDIiLCJGb250U2l6ZSI6MTEsIkZvbnROYW1lIjoiQ2FsaWJyaSIsIklzQm9sZCI6ZmFsc2UsIklzSXRhbGljIjpmYWxzZSwiSXNVbmRlcmxpbmVkIjpmYWxzZSwiUGFyZW50U3R5bGUiOm51bGx9LCJBdXRvU2l6ZSI6MCwiRm9yZWdyb3VuZCI6eyIkaWQiOiI2NDQzIiwiQ29sb3IiOnsiJGlkIjoiNjQ0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DQ1IiwiVG9wIjowLjAsIkxlZnQiOjAuMCwiUmlnaHQiOjAuMCwiQm90dG9tIjowLjB9LCJQYWRkaW5nIjp7IiRpZCI6IjY0NDYiLCJUb3AiOjAuMCwiTGVmdCI6MC4wLCJSaWdodCI6MC4wLCJCb3R0b20iOjAuMH0sIkJhY2tncm91bmQiOnsiJGlkIjoiNjQ0NyIsIkNvbG9yIjp7IiRpZCI6IjY0NDgiLCJBIjowLCJSIjowLCJHIjowLCJCIjowfX0sIklzVmlzaWJsZSI6dHJ1ZSwiV2lkdGgiOjAuMCwiSGVpZ2h0IjowLjAsIkJvcmRlclN0eWxlIjp7IiRpZCI6IjY0NDkiLCJMaW5lQ29sb3IiOm51bGwsIkxpbmVXZWlnaHQiOjAuMCwiTGluZVR5cGUiOjAsIlBhcmVudFN0eWxlIjpudWxsfSwiUGFyZW50U3R5bGUiOm51bGx9LCJQYXJlbnRTdHlsZSI6bnVsbH0sIlBhcmVudFN0eWxlIjpudWxsfSwiRGVmYXVsdFN3aW1sYW5lQWN0aXZpdHlTdHlsZSI6eyIkaWQiOiI2NDUwIiwiSGVhZGVyU3R5bGUiOnsiJGlkIjoiNjQ1MSIsIlRleHRTdHlsZSI6eyIkaWQiOiI2NDUyIiwiRm9udFNldHRpbmdzIjp7IiRpZCI6IjY0NTMiLCJGb250U2l6ZSI6MTEsIkZvbnROYW1lIjoiQ2FsaWJyaSIsIklzQm9sZCI6ZmFsc2UsIklzSXRhbGljIjpmYWxzZSwiSXNVbmRlcmxpbmVkIjpmYWxzZSwiUGFyZW50U3R5bGUiOm51bGx9LCJBdXRvU2l6ZSI6MiwiRm9yZWdyb3VuZCI6eyIkaWQiOiI2NDU0IiwiQ29sb3IiOnsiJGlkIjoiNjQ1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0NTYiLCJUb3AiOjAuMCwiTGVmdCI6MC4wLCJSaWdodCI6MC4wLCJCb3R0b20iOjAuMH0sIlBhZGRpbmciOnsiJGlkIjoiNjQ1NyIsIlRvcCI6MC4wLCJMZWZ0IjowLjAsIlJpZ2h0IjowLjAsIkJvdHRvbSI6MC4wfSwiQmFja2dyb3VuZCI6eyIkaWQiOiI2NDU4IiwiQ29sb3IiOnsiJGlkIjoiNjQ1OSIsIkEiOjI1NSwiUiI6MCwiRyI6MCwiQiI6MH19LCJJc1Zpc2libGUiOnRydWUsIldpZHRoIjowLjAsIkhlaWdodCI6MC4wLCJCb3JkZXJTdHlsZSI6bnVsbCwiUGFyZW50U3R5bGUiOm51bGx9LCJSZWN0YW5nbGVTdHlsZSI6eyIkaWQiOiI2NDYwIiwiTWFyZ2luIjp7IiRpZCI6IjY0NjEiLCJUb3AiOjAuMCwiTGVmdCI6MC4wLCJSaWdodCI6MC4wLCJCb3R0b20iOjAuMH0sIlBhZGRpbmciOnsiJGlkIjoiNjQ2MiIsIlRvcCI6MC4wLCJMZWZ0IjowLjAsIlJpZ2h0IjowLjAsIkJvdHRvbSI6MC4wfSwiQmFja2dyb3VuZCI6eyIkaWQiOiI2NDYzIiwiQ29sb3IiOnsiJGlkIjoiNjQ2NCIsIkEiOjYzLCJSIjoyMzMsIkciOjExMywiQiI6NTB9fSwiSXNWaXNpYmxlIjp0cnVlLCJXaWR0aCI6MC4wLCJIZWlnaHQiOjAuMCwiQm9yZGVyU3R5bGUiOnsiJGlkIjoiNjQ2NSIsIkxpbmVDb2xvciI6eyIkaWQiOiI2NDY2IiwiJHR5cGUiOiJOTFJFLkNvbW1vbi5Eb20uU29saWRDb2xvckJydXNoLCBOTFJFLkNvbW1vbiIsIkNvbG9yIjp7IiRpZCI6IjY0NjciLCJBIjoyNTUsIlIiOjI1NSwiRyI6MjU1LCJCIjoyNTV9fSwiTGluZVdlaWdodCI6MC4wLCJMaW5lVHlwZSI6MCwiUGFyZW50U3R5bGUiOm51bGx9LCJQYXJlbnRTdHlsZSI6bnVsbH0sIk1hcmdpbiI6eyIkaWQiOiI2NDY4IiwiVG9wIjowLjAsIkxlZnQiOjAuMCwiUmlnaHQiOjAuMCwiQm90dG9tIjowLjB9LCJQYWRkaW5nIjp7IiRpZCI6IjY0NjkiLCJUb3AiOjAuMCwiTGVmdCI6MC4wLCJSaWdodCI6MC4wLCJCb3R0b20iOjAuMH0sIkJhY2tncm91bmQiOm51bGwsIklzVmlzaWJsZSI6dHJ1ZSwiV2lkdGgiOjAuMCwiSGVpZ2h0IjowLjAsIkJvcmRlclN0eWxlIjpudWxsLCJQYXJlbnRTdHlsZSI6bnVsbH0sIkJhY2tncm91bmRTdHlsZSI6eyIkaWQiOiI2NDcwIiwiTWFyZ2luIjp7IiRpZCI6IjY0NzEiLCJUb3AiOjAuMCwiTGVmdCI6MC4wLCJSaWdodCI6MC4wLCJCb3R0b20iOjAuMH0sIlBhZGRpbmciOnsiJGlkIjoiNjQ3MiIsIlRvcCI6MC4wLCJMZWZ0IjowLjAsIlJpZ2h0IjowLjAsIkJvdHRvbSI6MC4wfSwiQmFja2dyb3VuZCI6eyIkaWQiOiI2NDczIiwiQ29sb3IiOnsiJGlkIjoiNjQ3NCIsIkEiOjUxLCJSIjoyMDAsIkciOjIwMCwiQiI6MjAwfX0sIklzVmlzaWJsZSI6dHJ1ZSwiV2lkdGgiOjAuMCwiSGVpZ2h0IjowLjAsIkJvcmRlclN0eWxlIjp7IiRpZCI6IjY0NzUiLCJMaW5lQ29sb3IiOnsiJGlkIjoiNjQ3NiIsIiR0eXBlIjoiTkxSRS5Db21tb24uRG9tLlNvbGlkQ29sb3JCcnVzaCwgTkxSRS5Db21tb24iLCJDb2xvciI6eyIkaWQiOiI2NDc3IiwiQSI6MjU1LCJSIjoyMzQsIkciOjIyLCJCIjozMH19LCJMaW5lV2VpZ2h0IjowLjAsIkxpbmVUeXBlIjowLCJQYXJlbnRTdHlsZSI6bnVsbH0sIlBhcmVudFN0eWxlIjpudWxsfSwiTWFyZ2luIjp7IiRpZCI6IjY0NzgiLCJUb3AiOjAuMCwiTGVmdCI6MC4wLCJSaWdodCI6MC4wLCJCb3R0b20iOjAuMH0sIlBhZGRpbmciOnsiJGlkIjoiNjQ3OSIsIlRvcCI6MC4wLCJMZWZ0IjowLjAsIlJpZ2h0IjowLjAsIkJvdHRvbSI6MC4wfSwiSXNWaXNpYmxlIjp0cnVlLCJXaWR0aCI6MC4wLCJIZWlnaHQiOjAuMCwiQm9yZGVyU3R5bGUiOnsiJGlkIjoiNjQ4MCIsIkxpbmVDb2xvciI6bnVsbCwiTGluZVdlaWdodCI6MC4wLCJMaW5lVHlwZSI6MCwiUGFyZW50U3R5bGUiOm51bGx9LCJQYXJlbnRTdHlsZSI6bnVsbH0sIk1hcmdpbiI6eyIkaWQiOiI2NDgxIiwiVG9wIjowLjAsIkxlZnQiOjAuMCwiUmlnaHQiOjAuMCwiQm90dG9tIjowLjB9LCJQYWRkaW5nIjp7IiRpZCI6IjY0ODIiLCJUb3AiOjAuMCwiTGVmdCI6MC4wLCJSaWdodCI6MC4wLCJCb3R0b20iOjAuMH0sIklzVmlzaWJsZSI6dHJ1ZSwiV2lkdGgiOjAuMCwiSGVpZ2h0IjowLjAsIkJvcmRlclN0eWxlIjp7IiRpZCI6IjY0ODMiLCJMaW5lQ29sb3IiOm51bGwsIkxpbmVXZWlnaHQiOjAuMCwiTGluZVR5cGUiOjAsIlBhcmVudFN0eWxlIjpudWxsfSwiUGFyZW50U3R5bGUiOm51bGx9LHsiJGlkIjoiNjQ4NCIsIlN0eWxlSWQiOiJiMjRmODA0NS1mNjliLTRhNDMtODI5Zi1hNTY1MDNmZGNkNjkiLCJIZWFkZXJTdHlsZSI6eyIkaWQiOiI2NDg1IiwiVGV4dElzVmVydGljYWwiOmZhbHNlLCJUZXh0U3R5bGUiOnsiJGlkIjoiNjQ4NiIsIkZvbnRTZXR0aW5ncyI6eyIkaWQiOiI2NDg3IiwiRm9udFNpemUiOjExLCJGb250TmFtZSI6IkNhbGlicmkiLCJJc0JvbGQiOmZhbHNlLCJJc0l0YWxpYyI6ZmFsc2UsIklzVW5kZXJsaW5lZCI6ZmFsc2UsIlBhcmVudFN0eWxlIjpudWxsfSwiQXV0b1NpemUiOjIsIkZvcmVncm91bmQiOnsiJGlkIjoiNjQ4OCIsIkNvbG9yIjp7IiRpZCI6IjY0ODk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2NDkwIiwiVG9wIjowLjAsIkxlZnQiOjAuMCwiUmlnaHQiOjAuMCwiQm90dG9tIjowLjB9LCJQYWRkaW5nIjp7IiRpZCI6IjY0OTEiLCJUb3AiOjAuMCwiTGVmdCI6MC4wLCJSaWdodCI6MC4wLCJCb3R0b20iOjAuMH0sIkJhY2tncm91bmQiOnsiJGlkIjoiNjQ5MiIsIkNvbG9yIjp7IiRpZCI6IjY0OTMiLCJBIjoyNTUsIlIiOjI1NSwiRyI6MjU1LCJCIjoyNTV9fSwiSXNWaXNpYmxlIjp0cnVlLCJXaWR0aCI6MC4wLCJIZWlnaHQiOjAuMCwiQm9yZGVyU3R5bGUiOm51bGwsIlBhcmVudFN0eWxlIjpudWxsfSwiUmVjdGFuZ2xlU3R5bGUiOnsiJGlkIjoiNjQ5NCIsIk1hcmdpbiI6eyIkaWQiOiI2NDk1IiwiVG9wIjowLjAsIkxlZnQiOjAuMCwiUmlnaHQiOjAuMCwiQm90dG9tIjowLjB9LCJQYWRkaW5nIjp7IiRpZCI6IjY0OTYiLCJUb3AiOjAuMCwiTGVmdCI6MC4wLCJSaWdodCI6MC4wLCJCb3R0b20iOjAuMH0sIkJhY2tncm91bmQiOnsiJGlkIjoiNjQ5NyIsIkNvbG9yIjp7IiRpZCI6IjY0OTgiLCJBIjoyNTUsIlIiOjI1LCJHIjoxMDcsIkIiOjM2fX0sIklzVmlzaWJsZSI6dHJ1ZSwiV2lkdGgiOjAuMCwiSGVpZ2h0IjowLjAsIkJvcmRlclN0eWxlIjp7IiRpZCI6IjY0OTkiLCJMaW5lQ29sb3IiOnsiJGlkIjoiNjUwMCIsIiR0eXBlIjoiTkxSRS5Db21tb24uRG9tLlNvbGlkQ29sb3JCcnVzaCwgTkxSRS5Db21tb24iLCJDb2xvciI6eyIkaWQiOiI2NTAxIiwiQSI6MjU1LCJSIjoyNTUsIkciOjI1NSwiQiI6MjU1fX0sIkxpbmVXZWlnaHQiOjAuMCwiTGluZVR5cGUiOjAsIlBhcmVudFN0eWxlIjpudWxsfSwiUGFyZW50U3R5bGUiOm51bGx9LCJNYXJnaW4iOnsiJGlkIjoiNjUwMiIsIlRvcCI6MC4wLCJMZWZ0IjowLjAsIlJpZ2h0IjowLjAsIkJvdHRvbSI6MC4wfSwiUGFkZGluZyI6eyIkaWQiOiI2NTAzIiwiVG9wIjowLjAsIkxlZnQiOjAuMCwiUmlnaHQiOjAuMCwiQm90dG9tIjowLjB9LCJCYWNrZ3JvdW5kIjpudWxsLCJJc1Zpc2libGUiOnRydWUsIldpZHRoIjowLjAsIkhlaWdodCI6MC4wLCJCb3JkZXJTdHlsZSI6bnVsbCwiUGFyZW50U3R5bGUiOm51bGx9LCJCYWNrZ3JvdW5kU3R5bGUiOnsiJGlkIjoiNjUwNCIsIk1hcmdpbiI6eyIkaWQiOiI2NTA1IiwiVG9wIjowLjAsIkxlZnQiOjAuMCwiUmlnaHQiOjAuMCwiQm90dG9tIjowLjB9LCJQYWRkaW5nIjp7IiRpZCI6IjY1MDYiLCJUb3AiOjAuMCwiTGVmdCI6MC4wLCJSaWdodCI6MC4wLCJCb3R0b20iOjAuMH0sIkJhY2tncm91bmQiOnsiJGlkIjoiNjUwNyIsIkNvbG9yIjp7IiRpZCI6IjY1MDgiLCJBIjo1MSwiUiI6MjAwLCJHIjoyMDAsIkIiOjIwMH19LCJJc1Zpc2libGUiOnRydWUsIldpZHRoIjowLjAsIkhlaWdodCI6MC4wLCJCb3JkZXJTdHlsZSI6eyIkaWQiOiI2NTA5IiwiTGluZUNvbG9yIjp7IiRpZCI6IjY1MTAiLCIkdHlwZSI6Ik5MUkUuQ29tbW9uLkRvbS5Tb2xpZENvbG9yQnJ1c2gsIE5MUkUuQ29tbW9uIiwiQ29sb3IiOnsiJGlkIjoiNjUxMSIsIkEiOjI1NSwiUiI6MjM0LCJHIjoyMiwiQiI6MzB9fSwiTGluZVdlaWdodCI6MC4wLCJMaW5lVHlwZSI6MCwiUGFyZW50U3R5bGUiOm51bGx9LCJQYXJlbnRTdHlsZSI6bnVsbH0sIklzQWJvdmVUaW1lYmFuZCI6ZmFsc2UsIlNwYWNpbmciOjMsIkRlZmF1bHRTd2ltbGFuZVRhc2tTdHlsZSI6eyIkaWQiOiI2NTEyIiwiJHR5cGUiOiJOTFJFLkNvbW1vbi5Eb20uU3R5bGVzLkV4cGxpY2l0U2V0YWJsZVRhc2tTdHlsZSwgTkxSRS5Db21tb24iLCJTaGFwZSI6MSwiU2hhcGVUaGlja25lc3MiOjAsIkR1cmF0aW9uRm9ybWF0IjowLCJJbmNsdWRlTm9uV29ya2luZ0RheXNJbkR1cmF0aW9uIjpmYWxzZSwiUGVyY2VudGFnZUNvbXBsZXRlU3R5bGUiOnsiJGlkIjoiNjUxMyIsIkZvbnRTZXR0aW5ncyI6eyIkaWQiOiI2NTE0IiwiRm9udFNpemUiOjEwLCJGb250TmFtZSI6IkNhbGlicmkiLCJJc0JvbGQiOmZhbHNlLCJJc0l0YWxpYyI6ZmFsc2UsIklzVW5kZXJsaW5lZCI6ZmFsc2UsIlBhcmVudFN0eWxlIjpudWxsfSwiQXV0b1NpemUiOjAsIkZvcmVncm91bmQiOnsiJGlkIjoiNjUxNSIsIkNvbG9yIjp7IiRpZCI6IjY1MT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UxNyIsIlRvcCI6MC4wLCJMZWZ0IjowLjAsIlJpZ2h0IjowLjAsIkJvdHRvbSI6MC4wfSwiUGFkZGluZyI6eyIkaWQiOiI2NTE4IiwiVG9wIjowLjAsIkxlZnQiOjAuMCwiUmlnaHQiOjAuMCwiQm90dG9tIjowLjB9LCJCYWNrZ3JvdW5kIjp7IiRpZCI6IjY1MTkiLCJDb2xvciI6eyIkaWQiOiI2NTIwIiwiQSI6ODksIlIiOjAsIkciOjAsIkIiOjB9fSwiSXNWaXNpYmxlIjp0cnVlLCJXaWR0aCI6MC4wLCJIZWlnaHQiOjAuMCwiQm9yZGVyU3R5bGUiOnsiJGlkIjoiNjUyMSIsIkxpbmVDb2xvciI6bnVsbCwiTGluZVdlaWdodCI6MC4wLCJMaW5lVHlwZSI6MCwiUGFyZW50U3R5bGUiOm51bGx9LCJQYXJlbnRTdHlsZSI6bnVsbH0sIkR1cmF0aW9uU3R5bGUiOnsiJGlkIjoiNjUyMiIsIkZvbnRTZXR0aW5ncyI6eyIkaWQiOiI2NTIzIiwiRm9udFNpemUiOjEwLCJGb250TmFtZSI6IkNhbGlicmkiLCJJc0JvbGQiOmZhbHNlLCJJc0l0YWxpYyI6ZmFsc2UsIklzVW5kZXJsaW5lZCI6ZmFsc2UsIlBhcmVudFN0eWxlIjpudWxsfSwiQXV0b1NpemUiOjAsIkZvcmVncm91bmQiOnsiJGlkIjoiNjUyNCIsIkNvbG9yIjp7IiRpZCI6IjY1Mj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NTI2IiwiVG9wIjowLjAsIkxlZnQiOjAuMCwiUmlnaHQiOjAuMCwiQm90dG9tIjowLjB9LCJQYWRkaW5nIjp7IiRpZCI6IjY1MjciLCJUb3AiOjAuMCwiTGVmdCI6MC4wLCJSaWdodCI6MC4wLCJCb3R0b20iOjAuMH0sIkJhY2tncm91bmQiOnsiJGlkIjoiNjUyOCIsIkNvbG9yIjp7IiRpZCI6IjY1MjkiLCJBIjoyNTUsIlIiOjIzNywiRyI6MTI1LCJCIjo0OX19LCJJc1Zpc2libGUiOnRydWUsIldpZHRoIjowLjAsIkhlaWdodCI6MC4wLCJCb3JkZXJTdHlsZSI6eyIkaWQiOiI2NTMwIiwiTGluZUNvbG9yIjpudWxsLCJMaW5lV2VpZ2h0IjowLjAsIkxpbmVUeXBlIjowLCJQYXJlbnRTdHlsZSI6bnVsbH0sIlBhcmVudFN0eWxlIjpudWxsfSwiSG9yaXpvbnRhbENvbm5lY3RvclN0eWxlIjp7IiRpZCI6IjY1MzEiLCJMaW5lQ29sb3IiOnsiJGlkIjoiNjUzMiIsIiR0eXBlIjoiTkxSRS5Db21tb24uRG9tLlNvbGlkQ29sb3JCcnVzaCwgTkxSRS5Db21tb24iLCJDb2xvciI6eyIkaWQiOiI2NTMzIiwiQSI6MjU1LCJSIjowLCJHIjowLCJCIjowfX0sIkxpbmVXZWlnaHQiOjAuMCwiTGluZVR5cGUiOjAsIlBhcmVudFN0eWxlIjpudWxsfSwiVmVydGljYWxDb25uZWN0b3JTdHlsZSI6eyIkaWQiOiI2NTM0IiwiTGluZUNvbG9yIjp7IiRpZCI6IjY1MzUiLCIkdHlwZSI6Ik5MUkUuQ29tbW9uLkRvbS5Tb2xpZENvbG9yQnJ1c2gsIE5MUkUuQ29tbW9uIiwiQ29sb3IiOnsiJGlkIjoiNjUz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Y1MzciLCJTaGFwZVN0eWxlIjp7IiRpZCI6IjY1MzgiLCJNYXJnaW4iOnsiJGlkIjoiNjUzOSIsIlRvcCI6MC4wLCJMZWZ0IjowLjAsIlJpZ2h0IjowLjAsIkJvdHRvbSI6MC4wfSwiUGFkZGluZyI6eyIkaWQiOiI2NTQwIiwiVG9wIjowLjAsIkxlZnQiOjAuMCwiUmlnaHQiOjAuMCwiQm90dG9tIjowLjB9LCJCYWNrZ3JvdW5kIjp7IiRpZCI6IjY1NDEiLCJDb2xvciI6eyIkaWQiOiI2NTQyIiwiQSI6MTUzLCJSIjowLCJHIjowLCJCIjowfX0sIklzVmlzaWJsZSI6dHJ1ZSwiV2lkdGgiOjAuMCwiSGVpZ2h0IjowLjAsIkJvcmRlclN0eWxlIjp7IiRpZCI6IjY1NDMiLCJMaW5lQ29sb3IiOm51bGwsIkxpbmVXZWlnaHQiOjAuMCwiTGluZVR5cGUiOjAsIlBhcmVudFN0eWxlIjpudWxsfSwiUGFyZW50U3R5bGUiOm51bGx9LCJNYXJnaW4iOnsiJGlkIjoiNjU0NCIsIlRvcCI6MC4wLCJMZWZ0IjowLjAsIlJpZ2h0IjowLjAsIkJvdHRvbSI6MC4wfSwiUGFkZGluZyI6eyIkaWQiOiI2NTQ1IiwiVG9wIjowLjAsIkxlZnQiOjAuMCwiUmlnaHQiOjAuMCwiQm90dG9tIjowLjB9LCJCYWNrZ3JvdW5kIjpudWxsLCJJc1Zpc2libGUiOnRydWUsIldpZHRoIjowLjAsIkhlaWdodCI6MC4wLCJCb3JkZXJTdHlsZSI6bnVsbCwiUGFyZW50U3R5bGUiOm51bGx9LCJTaGFwZVN0eWxlIjp7IiRpZCI6IjY1NDYiLCJNYXJnaW4iOnsiJGlkIjoiNjU0NyIsIlRvcCI6MC4wLCJMZWZ0Ijo0LjAsIlJpZ2h0Ijo0LjAsIkJvdHRvbSI6MC4wfSwiUGFkZGluZyI6eyIkaWQiOiI2NTQ4IiwiVG9wIjowLjAsIkxlZnQiOjAuMCwiUmlnaHQiOjAuMCwiQm90dG9tIjowLjB9LCJCYWNrZ3JvdW5kIjp7IiRpZCI6IjY1NDkiLCJDb2xvciI6eyIkaWQiOiI2NTUwIiwiQSI6MjU1LCJSIjoyNSwiRyI6MTA3LCJCIjozNn19LCJJc1Zpc2libGUiOnRydWUsIldpZHRoIjowLjAsIkhlaWdodCI6MTAuMCwiQm9yZGVyU3R5bGUiOnsiJGlkIjoiNjU1MSIsIkxpbmVDb2xvciI6eyIkaWQiOiI2NTUyIiwiJHR5cGUiOiJOTFJFLkNvbW1vbi5Eb20uU29saWRDb2xvckJydXNoLCBOTFJFLkNvbW1vbiIsIkNvbG9yIjp7IiRpZCI6IjY1NTMiLCJBIjoyNTUsIlIiOjIzNCwiRyI6MjIsIkIiOjMwfX0sIkxpbmVXZWlnaHQiOjAuMCwiTGluZVR5cGUiOjAsIlBhcmVudFN0eWxlIjpudWxsfSwiUGFyZW50U3R5bGUiOm51bGx9LCJUaXRsZVN0eWxlIjp7IiRpZCI6IjY1NTQiLCJGb250U2V0dGluZ3MiOnsiJGlkIjoiNjU1NSIsIkZvbnRTaXplIjoxMSwiRm9udE5hbWUiOiJDYWxpYnJpIiwiSXNCb2xkIjpmYWxzZSwiSXNJdGFsaWMiOmZhbHNlLCJJc1VuZGVybGluZWQiOmZhbHNlLCJQYXJlbnRTdHlsZSI6bnVsbH0sIkF1dG9TaXplIjowLCJGb3JlZ3JvdW5kIjp7IiRpZCI6IjY1NTYiLCJDb2xvciI6eyIkaWQiOiI2NTU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1NTgiLCJUb3AiOjAuMCwiTGVmdCI6MC4wLCJSaWdodCI6MC4wLCJCb3R0b20iOjAuMH0sIlBhZGRpbmciOnsiJGlkIjoiNjU1OSIsIlRvcCI6MC4wLCJMZWZ0IjowLjAsIlJpZ2h0IjowLjAsIkJvdHRvbSI6MC4wfSwiQmFja2dyb3VuZCI6eyIkaWQiOiI2NTYwIiwiQ29sb3IiOnsiJGlkIjoiNjU2MSIsIkEiOjI1NSwiUiI6MCwiRyI6MCwiQiI6MH19LCJJc1Zpc2libGUiOnRydWUsIldpZHRoIjowLjAsIkhlaWdodCI6MC4wLCJCb3JkZXJTdHlsZSI6eyIkaWQiOiI2NTYyIiwiTGluZUNvbG9yIjpudWxsLCJMaW5lV2VpZ2h0IjowLjAsIkxpbmVUeXBlIjowLCJQYXJlbnRTdHlsZSI6bnVsbH0sIlBhcmVudFN0eWxlIjpudWxsfSwiRGF0ZVN0eWxlIjp7IiRpZCI6IjY1NjMiLCJGb250U2V0dGluZ3MiOnsiJGlkIjoiNjU2NCIsIkZvbnRTaXplIjoxMCwiRm9udE5hbWUiOiJDYWxpYnJpIiwiSXNCb2xkIjpmYWxzZSwiSXNJdGFsaWMiOmZhbHNlLCJJc1VuZGVybGluZWQiOmZhbHNlLCJQYXJlbnRTdHlsZSI6bnVsbH0sIkF1dG9TaXplIjowLCJGb3JlZ3JvdW5kIjp7IiRpZCI6IjY1NjUiLCJDb2xvciI6eyIkaWQiOiI2NTY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1NjciLCJUb3AiOjAuMCwiTGVmdCI6MC4wLCJSaWdodCI6MC4wLCJCb3R0b20iOjAuMH0sIlBhZGRpbmciOnsiJGlkIjoiNjU2OCIsIlRvcCI6MC4wLCJMZWZ0IjowLjAsIlJpZ2h0IjowLjAsIkJvdHRvbSI6MC4wfSwiQmFja2dyb3VuZCI6eyIkaWQiOiI2NTY5IiwiQ29sb3IiOnsiJGlkIjoiNjU3MCIsIkEiOjI1NSwiUiI6MTQsIkciOjQwLCJCIjo2NX19LCJJc1Zpc2libGUiOnRydWUsIldpZHRoIjowLjAsIkhlaWdodCI6MC4wLCJCb3JkZXJTdHlsZSI6eyIkaWQiOiI2NTcxIiwiTGluZUNvbG9yIjpudWxsLCJMaW5lV2VpZ2h0IjowLjAsIkxpbmVUeXBlIjowLCJQYXJlbnRTdHlsZSI6bnVsbH0sIlBhcmVudFN0eWxlIjpudWxsfSwiRGF0ZUZvcm1hdCI6eyIkaWQiOiI2NT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NzMiLCJGb3JtYXQiOjAsIklzVmlzaWJsZSI6ZmFsc2UsIkxhc3RLbm93blZpc2liaWxpdHlTdGF0ZSI6ZmFsc2V9LCJJc1Zpc2libGUiOnRydWUsIlZhcmlhbmNlU3R5bGUiOnsiJGlkIjoiNjU3NCIsIlRleHRTdHlsZSI6eyIkaWQiOiI2NTc1IiwiRm9udFNldHRpbmdzIjp7IiRpZCI6IjY1NzYiLCJGb250U2l6ZSI6MTEsIkZvbnROYW1lIjoiQ2FsaWJyaSIsIklzQm9sZCI6ZmFsc2UsIklzSXRhbGljIjpmYWxzZSwiSXNVbmRlcmxpbmVkIjpmYWxzZSwiUGFyZW50U3R5bGUiOm51bGx9LCJBdXRvU2l6ZSI6MCwiRm9yZWdyb3VuZCI6eyIkaWQiOiI2NTc3IiwiQ29sb3IiOnsiJGlkIjoiNjU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Tc5IiwiVG9wIjowLjAsIkxlZnQiOjAuMCwiUmlnaHQiOjAuMCwiQm90dG9tIjowLjB9LCJQYWRkaW5nIjp7IiRpZCI6IjY1ODAiLCJUb3AiOjAuMCwiTGVmdCI6MC4wLCJSaWdodCI6MC4wLCJCb3R0b20iOjAuMH0sIkJhY2tncm91bmQiOnsiJGlkIjoiNjU4MSIsIkNvbG9yIjp7IiRpZCI6IjY1ODIiLCJBIjowLCJSIjowLCJHIjowLCJCIjowfX0sIklzVmlzaWJsZSI6dHJ1ZSwiV2lkdGgiOjAuMCwiSGVpZ2h0IjowLjAsIkJvcmRlclN0eWxlIjp7IiRpZCI6IjY1ODMiLCJMaW5lQ29sb3IiOm51bGwsIkxpbmVXZWlnaHQiOjAuMCwiTGluZVR5cGUiOjAsIlBhcmVudFN0eWxlIjpudWxsfSwiUGFyZW50U3R5bGUiOm51bGx9LCJQYXJlbnRTdHlsZSI6bnVsbH0sIlBhcmVudFN0eWxlIjpudWxsLCJfZXhwbGljaXRseVNldCI6eyIkaWQiOiI2NTg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jU4NSIsIlNoYXBlIjoxLCJDb25uZWN0b3JNYXJnaW4iOnsiJGlkIjoiNjU4NiIsIlRvcCI6MC4wLCJMZWZ0IjoyLjAsIlJpZ2h0IjoyLjAsIkJvdHRvbSI6MC4wfSwiQ29ubmVjdG9yU3R5bGUiOnsiJGlkIjoiNjU4NyIsIkxpbmVDb2xvciI6eyIkaWQiOiI2NTg4IiwiJHR5cGUiOiJOTFJFLkNvbW1vbi5Eb20uU29saWRDb2xvckJydXNoLCBOTFJFLkNvbW1vbiIsIkNvbG9yIjp7IiRpZCI6IjY1ODkiLCJBIjoxMjcsIlIiOjEzLCJHIjo1MywiQiI6MTh9fSwiTGluZVdlaWdodCI6MS4wLCJMaW5lVHlwZSI6MCwiUGFyZW50U3R5bGUiOm51bGx9LCJJc0JlbG93VGltZWJhbmQiOmZhbHNlLCJQb3NpdGlvbk9uVGFzayI6MSwiSGlkZURhdGUiOmZhbHNlLCJTaGFwZVNpemUiOjAsIlNwYWNpbmciOjAuMCwiUGFkZGluZyI6eyIkaWQiOiI2NTkwIiwiVG9wIjo1LjAsIkxlZnQiOjMuMCwiUmlnaHQiOjAuMCwiQm90dG9tIjoyLjB9LCJTaGFwZVN0eWxlIjp7IiRpZCI6IjY1OTEiLCJNYXJnaW4iOnsiJGlkIjoiNjU5MiIsIlRvcCI6MC4wLCJMZWZ0IjowLjAsIlJpZ2h0IjowLjAsIkJvdHRvbSI6MC4wfSwiUGFkZGluZyI6eyIkaWQiOiI2NTkzIiwiVG9wIjowLjAsIkxlZnQiOjAuMCwiUmlnaHQiOjAuMCwiQm90dG9tIjowLjB9LCJCYWNrZ3JvdW5kIjp7IiRpZCI6IjY1OTQiLCJDb2xvciI6eyIkaWQiOiI2NTk1IiwiQSI6MjU1LCJSIjoxMywiRyI6NTMsIkIiOjE4fX0sIklzVmlzaWJsZSI6dHJ1ZSwiV2lkdGgiOjEyLjAsIkhlaWdodCI6MTQuMCwiQm9yZGVyU3R5bGUiOnsiJGlkIjoiNjU5NiIsIkxpbmVDb2xvciI6eyIkaWQiOiI2NTk3IiwiJHR5cGUiOiJOTFJFLkNvbW1vbi5Eb20uU29saWRDb2xvckJydXNoLCBOTFJFLkNvbW1vbiIsIkNvbG9yIjp7IiRpZCI6IjY1OTgiLCJBIjoyNTUsIlIiOjI1NSwiRyI6MjU1LCJCIjoyNTV9fSwiTGluZVdlaWdodCI6MC4wLCJMaW5lVHlwZSI6MCwiUGFyZW50U3R5bGUiOm51bGx9LCJQYXJlbnRTdHlsZSI6bnVsbH0sIlRpdGxlU3R5bGUiOnsiJGlkIjoiNjU5OSIsIkZvbnRTZXR0aW5ncyI6eyIkaWQiOiI2NjAwIiwiRm9udFNpemUiOjExLCJGb250TmFtZSI6IkNhbGlicmkiLCJJc0JvbGQiOmZhbHNlLCJJc0l0YWxpYyI6ZmFsc2UsIklzVW5kZXJsaW5lZCI6ZmFsc2UsIlBhcmVudFN0eWxlIjpudWxsfSwiQXV0b1NpemUiOjAsIkZvcmVncm91bmQiOnsiJGlkIjoiNjYwMSIsIkNvbG9yIjp7IiRpZCI6IjY2MD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jYwMyIsIlRvcCI6MC4wLCJMZWZ0IjowLjAsIlJpZ2h0IjowLjAsIkJvdHRvbSI6MC4wfSwiUGFkZGluZyI6eyIkaWQiOiI2NjA0IiwiVG9wIjowLjAsIkxlZnQiOjAuMCwiUmlnaHQiOjAuMCwiQm90dG9tIjowLjB9LCJCYWNrZ3JvdW5kIjp7IiRpZCI6IjY2MDUiLCJDb2xvciI6eyIkaWQiOiI2NjA2IiwiQSI6MjU1LCJSIjowLCJHIjowLCJCIjowfX0sIklzVmlzaWJsZSI6dHJ1ZSwiV2lkdGgiOjAuMCwiSGVpZ2h0IjowLjAsIkJvcmRlclN0eWxlIjp7IiRpZCI6IjY2MDciLCJMaW5lQ29sb3IiOm51bGwsIkxpbmVXZWlnaHQiOjAuMCwiTGluZVR5cGUiOjAsIlBhcmVudFN0eWxlIjpudWxsfSwiUGFyZW50U3R5bGUiOm51bGx9LCJEYXRlU3R5bGUiOnsiJGlkIjoiNjYwOCIsIkZvbnRTZXR0aW5ncyI6eyIkaWQiOiI2NjA5IiwiRm9udFNpemUiOjEwLCJGb250TmFtZSI6IkNhbGlicmkiLCJJc0JvbGQiOmZhbHNlLCJJc0l0YWxpYyI6ZmFsc2UsIklzVW5kZXJsaW5lZCI6ZmFsc2UsIlBhcmVudFN0eWxlIjpudWxsfSwiQXV0b1NpemUiOjAsIkZvcmVncm91bmQiOnsiJGlkIjoiNjYxMCIsIkNvbG9yIjp7IiRpZCI6IjY2MT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jYxMiIsIlRvcCI6MC4wLCJMZWZ0IjowLjAsIlJpZ2h0IjowLjAsIkJvdHRvbSI6MC4wfSwiUGFkZGluZyI6eyIkaWQiOiI2NjEzIiwiVG9wIjowLjAsIkxlZnQiOjAuMCwiUmlnaHQiOjAuMCwiQm90dG9tIjowLjB9LCJCYWNrZ3JvdW5kIjp7IiRpZCI6IjY2MTQiLCJDb2xvciI6eyIkaWQiOiI2NjE1IiwiQSI6MjU1LCJSIjoxNCwiRyI6NDAsIkIiOjY1fX0sIklzVmlzaWJsZSI6dHJ1ZSwiV2lkdGgiOjAuMCwiSGVpZ2h0IjowLjAsIkJvcmRlclN0eWxlIjp7IiRpZCI6IjY2MTYiLCJMaW5lQ29sb3IiOm51bGwsIkxpbmVXZWlnaHQiOjAuMCwiTGluZVR5cGUiOjAsIlBhcmVudFN0eWxlIjpudWxsfSwiUGFyZW50U3R5bGUiOm51bGx9LCJEYXRlRm9ybWF0Ijp7IiRpZCI6IjY2M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xOCIsIkZvcm1hdCI6MCwiSXNWaXNpYmxlIjpmYWxzZSwiTGFzdEtub3duVmlzaWJpbGl0eVN0YXRlIjpmYWxzZX0sIklzVmlzaWJsZSI6ZmFsc2UsIlZhcmlhbmNlU3R5bGUiOnsiJGlkIjoiNjYxOSIsIlRleHRTdHlsZSI6eyIkaWQiOiI2NjIwIiwiRm9udFNldHRpbmdzIjp7IiRpZCI6IjY2MjEiLCJGb250U2l6ZSI6MTEsIkZvbnROYW1lIjoiQ2FsaWJyaSIsIklzQm9sZCI6ZmFsc2UsIklzSXRhbGljIjpmYWxzZSwiSXNVbmRlcmxpbmVkIjpmYWxzZSwiUGFyZW50U3R5bGUiOm51bGx9LCJBdXRvU2l6ZSI6MCwiRm9yZWdyb3VuZCI6eyIkaWQiOiI2NjIyIiwiQ29sb3IiOnsiJGlkIjoiNjYy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jI0IiwiVG9wIjowLjAsIkxlZnQiOjAuMCwiUmlnaHQiOjAuMCwiQm90dG9tIjowLjB9LCJQYWRkaW5nIjp7IiRpZCI6IjY2MjUiLCJUb3AiOjAuMCwiTGVmdCI6MC4wLCJSaWdodCI6MC4wLCJCb3R0b20iOjAuMH0sIkJhY2tncm91bmQiOnsiJGlkIjoiNjYyNiIsIkNvbG9yIjp7IiRpZCI6IjY2MjciLCJBIjowLCJSIjowLCJHIjowLCJCIjowfX0sIklzVmlzaWJsZSI6ZmFsc2UsIldpZHRoIjowLjAsIkhlaWdodCI6MC4wLCJCb3JkZXJTdHlsZSI6eyIkaWQiOiI2NjI4IiwiTGluZUNvbG9yIjpudWxsLCJMaW5lV2VpZ2h0IjowLjAsIkxpbmVUeXBlIjowLCJQYXJlbnRTdHlsZSI6bnVsbH0sIlBhcmVudFN0eWxlIjpudWxsfSwiUGFyZW50U3R5bGUiOm51bGx9LCJQYXJlbnRTdHlsZSI6bnVsbH0sIkRlZmF1bHRTd2ltbGFuZU1pbGVzdG9uZVN0eWxlIjp7IiRpZCI6IjY2MjkiLCJUaXRsZVBvc2l0aW9uIjoiTGVmdCIsIkRhdGVQb3NpdGlvbiI6IlJpZ2h0IiwiVmFyaWFuY2VQb3NpdGlvbiI6IlJpZ2h0IiwiU2hhcGVUeXBlIjoxLCJTaGFwZVNpemUiOjAsIlNwYWNpbmciOjUsIlNoYXBlU3R5bGUiOnsiJGlkIjoiNjYzMCIsIk1hcmdpbiI6eyIkaWQiOiI2NjMxIiwiVG9wIjowLjAsIkxlZnQiOjAuMCwiUmlnaHQiOjAuMCwiQm90dG9tIjowLjB9LCJQYWRkaW5nIjp7IiRpZCI6IjY2MzIiLCJUb3AiOjAuMCwiTGVmdCI6MC4wLCJSaWdodCI6MC4wLCJCb3R0b20iOjAuMH0sIkJhY2tncm91bmQiOnsiJGlkIjoiNjYzMyIsIkNvbG9yIjp7IiRpZCI6IjY2MzQiLCJBIjoyNTUsIlIiOjI1LCJHIjoxMDcsIkIiOjM2fX0sIklzVmlzaWJsZSI6dHJ1ZSwiV2lkdGgiOjEyLjAsIkhlaWdodCI6MTQuMCwiQm9yZGVyU3R5bGUiOnsiJGlkIjoiNjYzNSIsIkxpbmVDb2xvciI6eyIkaWQiOiI2NjM2IiwiJHR5cGUiOiJOTFJFLkNvbW1vbi5Eb20uU29saWRDb2xvckJydXNoLCBOTFJFLkNvbW1vbiIsIkNvbG9yIjp7IiRpZCI6IjY2MzciLCJBIjoyNTUsIlIiOjIzNCwiRyI6MjIsIkIiOjMwfX0sIkxpbmVXZWlnaHQiOjAuMCwiTGluZVR5cGUiOjAsIlBhcmVudFN0eWxlIjpudWxsfSwiUGFyZW50U3R5bGUiOm51bGx9LCJUaXRsZVN0eWxlIjp7IiRpZCI6IjY2MzgiLCJGb250U2V0dGluZ3MiOnsiJGlkIjoiNjYzOSIsIkZvbnRTaXplIjoxMSwiRm9udE5hbWUiOiJDYWxpYnJpIiwiSXNCb2xkIjpmYWxzZSwiSXNJdGFsaWMiOmZhbHNlLCJJc1VuZGVybGluZWQiOmZhbHNlLCJQYXJlbnRTdHlsZSI6bnVsbH0sIkF1dG9TaXplIjowLCJGb3JlZ3JvdW5kIjp7IiRpZCI6IjY2NDAiLCJDb2xvciI6eyIkaWQiOiI2NjQ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Y2NDIiLCJUb3AiOjAuMCwiTGVmdCI6MC4wLCJSaWdodCI6MC4wLCJCb3R0b20iOjAuMH0sIlBhZGRpbmciOnsiJGlkIjoiNjY0MyIsIlRvcCI6MC4wLCJMZWZ0IjowLjAsIlJpZ2h0IjowLjAsIkJvdHRvbSI6MC4wfSwiQmFja2dyb3VuZCI6eyIkaWQiOiI2NjQ0IiwiQ29sb3IiOnsiJGlkIjoiNjY0NSIsIkEiOjI1NSwiUiI6MCwiRyI6MCwiQiI6MH19LCJJc1Zpc2libGUiOnRydWUsIldpZHRoIjowLjAsIkhlaWdodCI6MC4wLCJCb3JkZXJTdHlsZSI6eyIkaWQiOiI2NjQ2IiwiTGluZUNvbG9yIjpudWxsLCJMaW5lV2VpZ2h0IjowLjAsIkxpbmVUeXBlIjowLCJQYXJlbnRTdHlsZSI6bnVsbH0sIlBhcmVudFN0eWxlIjpudWxsfSwiRGF0ZVN0eWxlIjp7IiRpZCI6IjY2NDciLCJGb250U2V0dGluZ3MiOnsiJGlkIjoiNjY0OCIsIkZvbnRTaXplIjoxMCwiRm9udE5hbWUiOiJDYWxpYnJpIiwiSXNCb2xkIjpmYWxzZSwiSXNJdGFsaWMiOmZhbHNlLCJJc1VuZGVybGluZWQiOmZhbHNlLCJQYXJlbnRTdHlsZSI6bnVsbH0sIkF1dG9TaXplIjowLCJGb3JlZ3JvdW5kIjp7IiRpZCI6IjY2NDkiLCJDb2xvciI6eyIkaWQiOiI2NjU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Y2NTEiLCJUb3AiOjAuMCwiTGVmdCI6MC4wLCJSaWdodCI6MC4wLCJCb3R0b20iOjAuMH0sIlBhZGRpbmciOnsiJGlkIjoiNjY1MiIsIlRvcCI6MC4wLCJMZWZ0IjowLjAsIlJpZ2h0IjowLjAsIkJvdHRvbSI6MC4wfSwiQmFja2dyb3VuZCI6eyIkaWQiOiI2NjUzIiwiQ29sb3IiOnsiJGlkIjoiNjY1NCIsIkEiOjI1NSwiUiI6MTQsIkciOjQwLCJCIjo2NX19LCJJc1Zpc2libGUiOnRydWUsIldpZHRoIjowLjAsIkhlaWdodCI6MC4wLCJCb3JkZXJTdHlsZSI6eyIkaWQiOiI2NjU1IiwiTGluZUNvbG9yIjpudWxsLCJMaW5lV2VpZ2h0IjowLjAsIkxpbmVUeXBlIjowLCJQYXJlbnRTdHlsZSI6bnVsbH0sIlBhcmVudFN0eWxlIjpudWxsfSwiRGF0ZUZvcm1hdCI6eyIkaWQiOiI2NjU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NTciLCJGb3JtYXQiOjAsIklzVmlzaWJsZSI6ZmFsc2UsIkxhc3RLbm93blZpc2liaWxpdHlTdGF0ZSI6ZmFsc2V9LCJJc1Zpc2libGUiOnRydWUsIlZhcmlhbmNlU3R5bGUiOnsiJGlkIjoiNjY1OCIsIlRleHRTdHlsZSI6eyIkaWQiOiI2NjU5IiwiRm9udFNldHRpbmdzIjp7IiRpZCI6IjY2NjAiLCJGb250U2l6ZSI6MTEsIkZvbnROYW1lIjoiQ2FsaWJyaSIsIklzQm9sZCI6ZmFsc2UsIklzSXRhbGljIjpmYWxzZSwiSXNVbmRlcmxpbmVkIjpmYWxzZSwiUGFyZW50U3R5bGUiOm51bGx9LCJBdXRvU2l6ZSI6MCwiRm9yZWdyb3VuZCI6eyIkaWQiOiI2NjYxIiwiQ29sb3IiOnsiJGlkIjoiNjY2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jYzIiwiVG9wIjowLjAsIkxlZnQiOjAuMCwiUmlnaHQiOjAuMCwiQm90dG9tIjowLjB9LCJQYWRkaW5nIjp7IiRpZCI6IjY2NjQiLCJUb3AiOjAuMCwiTGVmdCI6MC4wLCJSaWdodCI6MC4wLCJCb3R0b20iOjAuMH0sIkJhY2tncm91bmQiOnsiJGlkIjoiNjY2NSIsIkNvbG9yIjp7IiRpZCI6IjY2NjYiLCJBIjowLCJSIjowLCJHIjowLCJCIjowfX0sIklzVmlzaWJsZSI6dHJ1ZSwiV2lkdGgiOjAuMCwiSGVpZ2h0IjowLjAsIkJvcmRlclN0eWxlIjp7IiRpZCI6IjY2NjciLCJMaW5lQ29sb3IiOm51bGwsIkxpbmVXZWlnaHQiOjAuMCwiTGluZVR5cGUiOjAsIlBhcmVudFN0eWxlIjpudWxsfSwiUGFyZW50U3R5bGUiOm51bGx9LCJQYXJlbnRTdHlsZSI6bnVsbH0sIlBhcmVudFN0eWxlIjpudWxsfSwiRGVmYXVsdFN3aW1sYW5lQWN0aXZpdHlTdHlsZSI6eyIkaWQiOiI2NjY4IiwiSGVhZGVyU3R5bGUiOnsiJGlkIjoiNjY2OSIsIlRleHRTdHlsZSI6eyIkaWQiOiI2NjcwIiwiRm9udFNldHRpbmdzIjp7IiRpZCI6IjY2NzEiLCJGb250U2l6ZSI6MTEsIkZvbnROYW1lIjoiQ2FsaWJyaSIsIklzQm9sZCI6ZmFsc2UsIklzSXRhbGljIjpmYWxzZSwiSXNVbmRlcmxpbmVkIjpmYWxzZSwiUGFyZW50U3R5bGUiOm51bGx9LCJBdXRvU2l6ZSI6MiwiRm9yZWdyb3VuZCI6eyIkaWQiOiI2NjcyIiwiQ29sb3IiOnsiJGlkIjoiNjY3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2NzQiLCJUb3AiOjAuMCwiTGVmdCI6MC4wLCJSaWdodCI6MC4wLCJCb3R0b20iOjAuMH0sIlBhZGRpbmciOnsiJGlkIjoiNjY3NSIsIlRvcCI6MC4wLCJMZWZ0IjowLjAsIlJpZ2h0IjowLjAsIkJvdHRvbSI6MC4wfSwiQmFja2dyb3VuZCI6eyIkaWQiOiI2Njc2IiwiQ29sb3IiOnsiJGlkIjoiNjY3NyIsIkEiOjI1NSwiUiI6MCwiRyI6MCwiQiI6MH19LCJJc1Zpc2libGUiOnRydWUsIldpZHRoIjowLjAsIkhlaWdodCI6MC4wLCJCb3JkZXJTdHlsZSI6bnVsbCwiUGFyZW50U3R5bGUiOm51bGx9LCJSZWN0YW5nbGVTdHlsZSI6eyIkaWQiOiI2Njc4IiwiTWFyZ2luIjp7IiRpZCI6IjY2NzkiLCJUb3AiOjAuMCwiTGVmdCI6MC4wLCJSaWdodCI6MC4wLCJCb3R0b20iOjAuMH0sIlBhZGRpbmciOnsiJGlkIjoiNjY4MCIsIlRvcCI6MC4wLCJMZWZ0IjowLjAsIlJpZ2h0IjowLjAsIkJvdHRvbSI6MC4wfSwiQmFja2dyb3VuZCI6eyIkaWQiOiI2NjgxIiwiQ29sb3IiOnsiJGlkIjoiNjY4MiIsIkEiOjYzLCJSIjoyNSwiRyI6MTA3LCJCIjozNn19LCJJc1Zpc2libGUiOnRydWUsIldpZHRoIjowLjAsIkhlaWdodCI6MC4wLCJCb3JkZXJTdHlsZSI6eyIkaWQiOiI2NjgzIiwiTGluZUNvbG9yIjp7IiRpZCI6IjY2ODQiLCIkdHlwZSI6Ik5MUkUuQ29tbW9uLkRvbS5Tb2xpZENvbG9yQnJ1c2gsIE5MUkUuQ29tbW9uIiwiQ29sb3IiOnsiJGlkIjoiNjY4NSIsIkEiOjI1NSwiUiI6MjU1LCJHIjoyNTUsIkIiOjI1NX19LCJMaW5lV2VpZ2h0IjowLjAsIkxpbmVUeXBlIjowLCJQYXJlbnRTdHlsZSI6bnVsbH0sIlBhcmVudFN0eWxlIjpudWxsfSwiTWFyZ2luIjp7IiRpZCI6IjY2ODYiLCJUb3AiOjAuMCwiTGVmdCI6MC4wLCJSaWdodCI6MC4wLCJCb3R0b20iOjAuMH0sIlBhZGRpbmciOnsiJGlkIjoiNjY4NyIsIlRvcCI6MC4wLCJMZWZ0IjowLjAsIlJpZ2h0IjowLjAsIkJvdHRvbSI6MC4wfSwiQmFja2dyb3VuZCI6bnVsbCwiSXNWaXNpYmxlIjp0cnVlLCJXaWR0aCI6MC4wLCJIZWlnaHQiOjAuMCwiQm9yZGVyU3R5bGUiOm51bGwsIlBhcmVudFN0eWxlIjpudWxsfSwiQmFja2dyb3VuZFN0eWxlIjp7IiRpZCI6IjY2ODgiLCJNYXJnaW4iOnsiJGlkIjoiNjY4OSIsIlRvcCI6MC4wLCJMZWZ0IjowLjAsIlJpZ2h0IjowLjAsIkJvdHRvbSI6MC4wfSwiUGFkZGluZyI6eyIkaWQiOiI2NjkwIiwiVG9wIjowLjAsIkxlZnQiOjAuMCwiUmlnaHQiOjAuMCwiQm90dG9tIjowLjB9LCJCYWNrZ3JvdW5kIjp7IiRpZCI6IjY2OTEiLCJDb2xvciI6eyIkaWQiOiI2NjkyIiwiQSI6NTEsIlIiOjIwMCwiRyI6MjAwLCJCIjoyMDB9fSwiSXNWaXNpYmxlIjp0cnVlLCJXaWR0aCI6MC4wLCJIZWlnaHQiOjAuMCwiQm9yZGVyU3R5bGUiOnsiJGlkIjoiNjY5MyIsIkxpbmVDb2xvciI6eyIkaWQiOiI2Njk0IiwiJHR5cGUiOiJOTFJFLkNvbW1vbi5Eb20uU29saWRDb2xvckJydXNoLCBOTFJFLkNvbW1vbiIsIkNvbG9yIjp7IiRpZCI6IjY2OTUiLCJBIjoyNTUsIlIiOjIzNCwiRyI6MjIsIkIiOjMwfX0sIkxpbmVXZWlnaHQiOjAuMCwiTGluZVR5cGUiOjAsIlBhcmVudFN0eWxlIjpudWxsfSwiUGFyZW50U3R5bGUiOm51bGx9LCJNYXJnaW4iOnsiJGlkIjoiNjY5NiIsIlRvcCI6MC4wLCJMZWZ0IjowLjAsIlJpZ2h0IjowLjAsIkJvdHRvbSI6MC4wfSwiUGFkZGluZyI6eyIkaWQiOiI2Njk3IiwiVG9wIjowLjAsIkxlZnQiOjAuMCwiUmlnaHQiOjAuMCwiQm90dG9tIjowLjB9LCJJc1Zpc2libGUiOnRydWUsIldpZHRoIjowLjAsIkhlaWdodCI6MC4wLCJCb3JkZXJTdHlsZSI6eyIkaWQiOiI2Njk4IiwiTGluZUNvbG9yIjpudWxsLCJMaW5lV2VpZ2h0IjowLjAsIkxpbmVUeXBlIjowLCJQYXJlbnRTdHlsZSI6bnVsbH0sIlBhcmVudFN0eWxlIjpudWxsfSwiTWFyZ2luIjp7IiRpZCI6IjY2OTkiLCJUb3AiOjAuMCwiTGVmdCI6MC4wLCJSaWdodCI6MC4wLCJCb3R0b20iOjAuMH0sIlBhZGRpbmciOnsiJGlkIjoiNjcwMCIsIlRvcCI6MC4wLCJMZWZ0IjowLjAsIlJpZ2h0IjowLjAsIkJvdHRvbSI6MC4wfSwiSXNWaXNpYmxlIjp0cnVlLCJXaWR0aCI6MC4wLCJIZWlnaHQiOjAuMCwiQm9yZGVyU3R5bGUiOnsiJGlkIjoiNjcwMSIsIkxpbmVDb2xvciI6bnVsbCwiTGluZVdlaWdodCI6MC4wLCJMaW5lVHlwZSI6MCwiUGFyZW50U3R5bGUiOm51bGx9LCJQYXJlbnRTdHlsZSI6bnVsbH0seyIkaWQiOiI2NzAyIiwiU3R5bGVJZCI6IjA3MDJkZWE4LWMxMTQtNGQ3MS1iZTQwLWNkMzA2MmM0Njk3MCIsIkhlYWRlclN0eWxlIjp7IiRpZCI6IjY3MDMiLCJUZXh0SXNWZXJ0aWNhbCI6ZmFsc2UsIlRleHRTdHlsZSI6eyIkaWQiOiI2NzA0IiwiRm9udFNldHRpbmdzIjp7IiRpZCI6IjY3MDUiLCJGb250U2l6ZSI6MTEsIkZvbnROYW1lIjoiQ2FsaWJyaSIsIklzQm9sZCI6ZmFsc2UsIklzSXRhbGljIjpmYWxzZSwiSXNVbmRlcmxpbmVkIjpmYWxzZSwiUGFyZW50U3R5bGUiOm51bGx9LCJBdXRvU2l6ZSI6MiwiRm9yZWdyb3VuZCI6eyIkaWQiOiI2NzA2IiwiQ29sb3IiOnsiJGlkIjoiNjcwNy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Y3MDgiLCJUb3AiOjAuMCwiTGVmdCI6MC4wLCJSaWdodCI6MC4wLCJCb3R0b20iOjAuMH0sIlBhZGRpbmciOnsiJGlkIjoiNjcwOSIsIlRvcCI6MC4wLCJMZWZ0IjowLjAsIlJpZ2h0IjowLjAsIkJvdHRvbSI6MC4wfSwiQmFja2dyb3VuZCI6eyIkaWQiOiI2NzEwIiwiQ29sb3IiOnsiJGlkIjoiNjcxMSIsIkEiOjI1NSwiUiI6MjU1LCJHIjoyNTUsIkIiOjI1NX19LCJJc1Zpc2libGUiOnRydWUsIldpZHRoIjowLjAsIkhlaWdodCI6MC4wLCJCb3JkZXJTdHlsZSI6bnVsbCwiUGFyZW50U3R5bGUiOm51bGx9LCJSZWN0YW5nbGVTdHlsZSI6eyIkaWQiOiI2NzEyIiwiTWFyZ2luIjp7IiRpZCI6IjY3MTMiLCJUb3AiOjAuMCwiTGVmdCI6MC4wLCJSaWdodCI6MC4wLCJCb3R0b20iOjAuMH0sIlBhZGRpbmciOnsiJGlkIjoiNjcxNCIsIlRvcCI6MC4wLCJMZWZ0IjowLjAsIlJpZ2h0IjowLjAsIkJvdHRvbSI6MC4wfSwiQmFja2dyb3VuZCI6eyIkaWQiOiI2NzE1IiwiQ29sb3IiOnsiJGlkIjoiNjcxNiIsIkEiOjI1NSwiUiI6MTUsIkciOjE1OCwiQiI6MjEzfX0sIklzVmlzaWJsZSI6dHJ1ZSwiV2lkdGgiOjAuMCwiSGVpZ2h0IjowLjAsIkJvcmRlclN0eWxlIjp7IiRpZCI6IjY3MTciLCJMaW5lQ29sb3IiOnsiJGlkIjoiNjcxOCIsIiR0eXBlIjoiTkxSRS5Db21tb24uRG9tLlNvbGlkQ29sb3JCcnVzaCwgTkxSRS5Db21tb24iLCJDb2xvciI6eyIkaWQiOiI2NzE5IiwiQSI6MjU1LCJSIjoyNTUsIkciOjI1NSwiQiI6MjU1fX0sIkxpbmVXZWlnaHQiOjAuMCwiTGluZVR5cGUiOjAsIlBhcmVudFN0eWxlIjpudWxsfSwiUGFyZW50U3R5bGUiOm51bGx9LCJNYXJnaW4iOnsiJGlkIjoiNjcyMCIsIlRvcCI6MC4wLCJMZWZ0IjowLjAsIlJpZ2h0IjowLjAsIkJvdHRvbSI6MC4wfSwiUGFkZGluZyI6eyIkaWQiOiI2NzIxIiwiVG9wIjowLjAsIkxlZnQiOjAuMCwiUmlnaHQiOjAuMCwiQm90dG9tIjowLjB9LCJCYWNrZ3JvdW5kIjpudWxsLCJJc1Zpc2libGUiOnRydWUsIldpZHRoIjowLjAsIkhlaWdodCI6MC4wLCJCb3JkZXJTdHlsZSI6bnVsbCwiUGFyZW50U3R5bGUiOm51bGx9LCJCYWNrZ3JvdW5kU3R5bGUiOnsiJGlkIjoiNjcyMiIsIk1hcmdpbiI6eyIkaWQiOiI2NzIzIiwiVG9wIjowLjAsIkxlZnQiOjAuMCwiUmlnaHQiOjAuMCwiQm90dG9tIjowLjB9LCJQYWRkaW5nIjp7IiRpZCI6IjY3MjQiLCJUb3AiOjAuMCwiTGVmdCI6MC4wLCJSaWdodCI6MC4wLCJCb3R0b20iOjAuMH0sIkJhY2tncm91bmQiOnsiJGlkIjoiNjcyNSIsIkNvbG9yIjp7IiRpZCI6IjY3MjYiLCJBIjo1MSwiUiI6MjAwLCJHIjoyMDAsIkIiOjIwMH19LCJJc1Zpc2libGUiOnRydWUsIldpZHRoIjowLjAsIkhlaWdodCI6MC4wLCJCb3JkZXJTdHlsZSI6eyIkaWQiOiI2NzI3IiwiTGluZUNvbG9yIjp7IiRpZCI6IjY3MjgiLCIkdHlwZSI6Ik5MUkUuQ29tbW9uLkRvbS5Tb2xpZENvbG9yQnJ1c2gsIE5MUkUuQ29tbW9uIiwiQ29sb3IiOnsiJGlkIjoiNjcyOSIsIkEiOjI1NSwiUiI6MjM0LCJHIjoyMiwiQiI6MzB9fSwiTGluZVdlaWdodCI6MC4wLCJMaW5lVHlwZSI6MCwiUGFyZW50U3R5bGUiOm51bGx9LCJQYXJlbnRTdHlsZSI6bnVsbH0sIklzQWJvdmVUaW1lYmFuZCI6ZmFsc2UsIlNwYWNpbmciOjMsIkRlZmF1bHRTd2ltbGFuZVRhc2tTdHlsZSI6eyIkaWQiOiI2NzMwIiwiJHR5cGUiOiJOTFJFLkNvbW1vbi5Eb20uU3R5bGVzLkV4cGxpY2l0U2V0YWJsZVRhc2tTdHlsZSwgTkxSRS5Db21tb24iLCJTaGFwZSI6MSwiU2hhcGVUaGlja25lc3MiOjAsIkR1cmF0aW9uRm9ybWF0IjowLCJJbmNsdWRlTm9uV29ya2luZ0RheXNJbkR1cmF0aW9uIjpmYWxzZSwiUGVyY2VudGFnZUNvbXBsZXRlU3R5bGUiOnsiJGlkIjoiNjczMSIsIkZvbnRTZXR0aW5ncyI6eyIkaWQiOiI2NzMyIiwiRm9udFNpemUiOjEwLCJGb250TmFtZSI6IkNhbGlicmkiLCJJc0JvbGQiOmZhbHNlLCJJc0l0YWxpYyI6ZmFsc2UsIklzVW5kZXJsaW5lZCI6ZmFsc2UsIlBhcmVudFN0eWxlIjpudWxsfSwiQXV0b1NpemUiOjAsIkZvcmVncm91bmQiOnsiJGlkIjoiNjczMyIsIkNvbG9yIjp7IiRpZCI6IjY3MzQ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czNSIsIlRvcCI6MC4wLCJMZWZ0IjowLjAsIlJpZ2h0IjowLjAsIkJvdHRvbSI6MC4wfSwiUGFkZGluZyI6eyIkaWQiOiI2NzM2IiwiVG9wIjowLjAsIkxlZnQiOjAuMCwiUmlnaHQiOjAuMCwiQm90dG9tIjowLjB9LCJCYWNrZ3JvdW5kIjp7IiRpZCI6IjY3MzciLCJDb2xvciI6eyIkaWQiOiI2NzM4IiwiQSI6ODksIlIiOjAsIkciOjAsIkIiOjB9fSwiSXNWaXNpYmxlIjp0cnVlLCJXaWR0aCI6MC4wLCJIZWlnaHQiOjAuMCwiQm9yZGVyU3R5bGUiOnsiJGlkIjoiNjczOSIsIkxpbmVDb2xvciI6bnVsbCwiTGluZVdlaWdodCI6MC4wLCJMaW5lVHlwZSI6MCwiUGFyZW50U3R5bGUiOm51bGx9LCJQYXJlbnRTdHlsZSI6bnVsbH0sIkR1cmF0aW9uU3R5bGUiOnsiJGlkIjoiNjc0MCIsIkZvbnRTZXR0aW5ncyI6eyIkaWQiOiI2NzQxIiwiRm9udFNpemUiOjEwLCJGb250TmFtZSI6IkNhbGlicmkiLCJJc0JvbGQiOmZhbHNlLCJJc0l0YWxpYyI6ZmFsc2UsIklzVW5kZXJsaW5lZCI6ZmFsc2UsIlBhcmVudFN0eWxlIjpudWxsfSwiQXV0b1NpemUiOjAsIkZvcmVncm91bmQiOnsiJGlkIjoiNjc0MiIsIkNvbG9yIjp7IiRpZCI6IjY3ND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NzQ0IiwiVG9wIjowLjAsIkxlZnQiOjAuMCwiUmlnaHQiOjAuMCwiQm90dG9tIjowLjB9LCJQYWRkaW5nIjp7IiRpZCI6IjY3NDUiLCJUb3AiOjAuMCwiTGVmdCI6MC4wLCJSaWdodCI6MC4wLCJCb3R0b20iOjAuMH0sIkJhY2tncm91bmQiOnsiJGlkIjoiNjc0NiIsIkNvbG9yIjp7IiRpZCI6IjY3NDciLCJBIjoyNTUsIlIiOjIzNywiRyI6MTI1LCJCIjo0OX19LCJJc1Zpc2libGUiOnRydWUsIldpZHRoIjowLjAsIkhlaWdodCI6MC4wLCJCb3JkZXJTdHlsZSI6eyIkaWQiOiI2NzQ4IiwiTGluZUNvbG9yIjpudWxsLCJMaW5lV2VpZ2h0IjowLjAsIkxpbmVUeXBlIjowLCJQYXJlbnRTdHlsZSI6bnVsbH0sIlBhcmVudFN0eWxlIjpudWxsfSwiSG9yaXpvbnRhbENvbm5lY3RvclN0eWxlIjp7IiRpZCI6IjY3NDkiLCJMaW5lQ29sb3IiOnsiJGlkIjoiNjc1MCIsIiR0eXBlIjoiTkxSRS5Db21tb24uRG9tLlNvbGlkQ29sb3JCcnVzaCwgTkxSRS5Db21tb24iLCJDb2xvciI6eyIkaWQiOiI2NzUxIiwiQSI6MjU1LCJSIjowLCJHIjowLCJCIjowfX0sIkxpbmVXZWlnaHQiOjAuMCwiTGluZVR5cGUiOjAsIlBhcmVudFN0eWxlIjpudWxsfSwiVmVydGljYWxDb25uZWN0b3JTdHlsZSI6eyIkaWQiOiI2NzUyIiwiTGluZUNvbG9yIjp7IiRpZCI6IjY3NTMiLCIkdHlwZSI6Ik5MUkUuQ29tbW9uLkRvbS5Tb2xpZENvbG9yQnJ1c2gsIE5MUkUuQ29tbW9uIiwiQ29sb3IiOnsiJGlkIjoiNjc1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Y3NTUiLCJTaGFwZVN0eWxlIjp7IiRpZCI6IjY3NTYiLCJNYXJnaW4iOnsiJGlkIjoiNjc1NyIsIlRvcCI6MC4wLCJMZWZ0IjowLjAsIlJpZ2h0IjowLjAsIkJvdHRvbSI6MC4wfSwiUGFkZGluZyI6eyIkaWQiOiI2NzU4IiwiVG9wIjowLjAsIkxlZnQiOjAuMCwiUmlnaHQiOjAuMCwiQm90dG9tIjowLjB9LCJCYWNrZ3JvdW5kIjp7IiRpZCI6IjY3NTkiLCJDb2xvciI6eyIkaWQiOiI2NzYwIiwiQSI6MTUzLCJSIjowLCJHIjowLCJCIjowfX0sIklzVmlzaWJsZSI6dHJ1ZSwiV2lkdGgiOjAuMCwiSGVpZ2h0IjowLjAsIkJvcmRlclN0eWxlIjp7IiRpZCI6IjY3NjEiLCJMaW5lQ29sb3IiOm51bGwsIkxpbmVXZWlnaHQiOjAuMCwiTGluZVR5cGUiOjAsIlBhcmVudFN0eWxlIjpudWxsfSwiUGFyZW50U3R5bGUiOm51bGx9LCJNYXJnaW4iOnsiJGlkIjoiNjc2MiIsIlRvcCI6MC4wLCJMZWZ0IjowLjAsIlJpZ2h0IjowLjAsIkJvdHRvbSI6MC4wfSwiUGFkZGluZyI6eyIkaWQiOiI2NzYzIiwiVG9wIjowLjAsIkxlZnQiOjAuMCwiUmlnaHQiOjAuMCwiQm90dG9tIjowLjB9LCJCYWNrZ3JvdW5kIjpudWxsLCJJc1Zpc2libGUiOnRydWUsIldpZHRoIjowLjAsIkhlaWdodCI6MC4wLCJCb3JkZXJTdHlsZSI6bnVsbCwiUGFyZW50U3R5bGUiOm51bGx9LCJTaGFwZVN0eWxlIjp7IiRpZCI6IjY3NjQiLCJNYXJnaW4iOnsiJGlkIjoiNjc2NSIsIlRvcCI6MC4wLCJMZWZ0Ijo0LjAsIlJpZ2h0Ijo0LjAsIkJvdHRvbSI6MC4wfSwiUGFkZGluZyI6eyIkaWQiOiI2NzY2IiwiVG9wIjowLjAsIkxlZnQiOjAuMCwiUmlnaHQiOjAuMCwiQm90dG9tIjowLjB9LCJCYWNrZ3JvdW5kIjp7IiRpZCI6IjY3NjciLCJDb2xvciI6eyIkaWQiOiI2NzY4IiwiQSI6MjU1LCJSIjoxNSwiRyI6MTU4LCJCIjoyMTN9fSwiSXNWaXNpYmxlIjp0cnVlLCJXaWR0aCI6MC4wLCJIZWlnaHQiOjEwLjAsIkJvcmRlclN0eWxlIjp7IiRpZCI6IjY3NjkiLCJMaW5lQ29sb3IiOnsiJGlkIjoiNjc3MCIsIiR0eXBlIjoiTkxSRS5Db21tb24uRG9tLlNvbGlkQ29sb3JCcnVzaCwgTkxSRS5Db21tb24iLCJDb2xvciI6eyIkaWQiOiI2NzcxIiwiQSI6MjU1LCJSIjoyMzQsIkciOjIyLCJCIjozMH19LCJMaW5lV2VpZ2h0IjowLjAsIkxpbmVUeXBlIjowLCJQYXJlbnRTdHlsZSI6bnVsbH0sIlBhcmVudFN0eWxlIjpudWxsfSwiVGl0bGVTdHlsZSI6eyIkaWQiOiI2NzcyIiwiRm9udFNldHRpbmdzIjp7IiRpZCI6IjY3NzMiLCJGb250U2l6ZSI6MTEsIkZvbnROYW1lIjoiQ2FsaWJyaSIsIklzQm9sZCI6ZmFsc2UsIklzSXRhbGljIjpmYWxzZSwiSXNVbmRlcmxpbmVkIjpmYWxzZSwiUGFyZW50U3R5bGUiOm51bGx9LCJBdXRvU2l6ZSI6MCwiRm9yZWdyb3VuZCI6eyIkaWQiOiI2Nzc0IiwiQ29sb3IiOnsiJGlkIjoiNjc3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zc2IiwiVG9wIjowLjAsIkxlZnQiOjAuMCwiUmlnaHQiOjAuMCwiQm90dG9tIjowLjB9LCJQYWRkaW5nIjp7IiRpZCI6IjY3NzciLCJUb3AiOjAuMCwiTGVmdCI6MC4wLCJSaWdodCI6MC4wLCJCb3R0b20iOjAuMH0sIkJhY2tncm91bmQiOnsiJGlkIjoiNjc3OCIsIkNvbG9yIjp7IiRpZCI6IjY3NzkiLCJBIjoyNTUsIlIiOjAsIkciOjAsIkIiOjB9fSwiSXNWaXNpYmxlIjp0cnVlLCJXaWR0aCI6MC4wLCJIZWlnaHQiOjAuMCwiQm9yZGVyU3R5bGUiOnsiJGlkIjoiNjc4MCIsIkxpbmVDb2xvciI6bnVsbCwiTGluZVdlaWdodCI6MC4wLCJMaW5lVHlwZSI6MCwiUGFyZW50U3R5bGUiOm51bGx9LCJQYXJlbnRTdHlsZSI6bnVsbH0sIkRhdGVTdHlsZSI6eyIkaWQiOiI2NzgxIiwiRm9udFNldHRpbmdzIjp7IiRpZCI6IjY3ODIiLCJGb250U2l6ZSI6MTAsIkZvbnROYW1lIjoiQ2FsaWJyaSIsIklzQm9sZCI6ZmFsc2UsIklzSXRhbGljIjpmYWxzZSwiSXNVbmRlcmxpbmVkIjpmYWxzZSwiUGFyZW50U3R5bGUiOm51bGx9LCJBdXRvU2l6ZSI6MCwiRm9yZWdyb3VuZCI6eyIkaWQiOiI2NzgzIiwiQ29sb3IiOnsiJGlkIjoiNjc4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2Nzg1IiwiVG9wIjowLjAsIkxlZnQiOjAuMCwiUmlnaHQiOjAuMCwiQm90dG9tIjowLjB9LCJQYWRkaW5nIjp7IiRpZCI6IjY3ODYiLCJUb3AiOjAuMCwiTGVmdCI6MC4wLCJSaWdodCI6MC4wLCJCb3R0b20iOjAuMH0sIkJhY2tncm91bmQiOnsiJGlkIjoiNjc4NyIsIkNvbG9yIjp7IiRpZCI6IjY3ODgiLCJBIjoyNTUsIlIiOjE0LCJHIjo0MCwiQiI6NjV9fSwiSXNWaXNpYmxlIjp0cnVlLCJXaWR0aCI6MC4wLCJIZWlnaHQiOjAuMCwiQm9yZGVyU3R5bGUiOnsiJGlkIjoiNjc4OSIsIkxpbmVDb2xvciI6bnVsbCwiTGluZVdlaWdodCI6MC4wLCJMaW5lVHlwZSI6MCwiUGFyZW50U3R5bGUiOm51bGx9LCJQYXJlbnRTdHlsZSI6bnVsbH0sIkRhdGVGb3JtYXQiOnsiJGlkIjoiNjc5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zkxIiwiRm9ybWF0IjowLCJJc1Zpc2libGUiOmZhbHNlLCJMYXN0S25vd25WaXNpYmlsaXR5U3RhdGUiOmZhbHNlfSwiSXNWaXNpYmxlIjp0cnVlLCJWYXJpYW5jZVN0eWxlIjp7IiRpZCI6IjY3OTIiLCJUZXh0U3R5bGUiOnsiJGlkIjoiNjc5MyIsIkZvbnRTZXR0aW5ncyI6eyIkaWQiOiI2Nzk0IiwiRm9udFNpemUiOjExLCJGb250TmFtZSI6IkNhbGlicmkiLCJJc0JvbGQiOmZhbHNlLCJJc0l0YWxpYyI6ZmFsc2UsIklzVW5kZXJsaW5lZCI6ZmFsc2UsIlBhcmVudFN0eWxlIjpudWxsfSwiQXV0b1NpemUiOjAsIkZvcmVncm91bmQiOnsiJGlkIjoiNjc5NSIsIkNvbG9yIjp7IiRpZCI6IjY3O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c5NyIsIlRvcCI6MC4wLCJMZWZ0IjowLjAsIlJpZ2h0IjowLjAsIkJvdHRvbSI6MC4wfSwiUGFkZGluZyI6eyIkaWQiOiI2Nzk4IiwiVG9wIjowLjAsIkxlZnQiOjAuMCwiUmlnaHQiOjAuMCwiQm90dG9tIjowLjB9LCJCYWNrZ3JvdW5kIjp7IiRpZCI6IjY3OTkiLCJDb2xvciI6eyIkaWQiOiI2ODAwIiwiQSI6MCwiUiI6MCwiRyI6MCwiQiI6MH19LCJJc1Zpc2libGUiOnRydWUsIldpZHRoIjowLjAsIkhlaWdodCI6MC4wLCJCb3JkZXJTdHlsZSI6eyIkaWQiOiI2ODAxIiwiTGluZUNvbG9yIjpudWxsLCJMaW5lV2VpZ2h0IjowLjAsIkxpbmVUeXBlIjowLCJQYXJlbnRTdHlsZSI6bnVsbH0sIlBhcmVudFN0eWxlIjpudWxsfSwiUGFyZW50U3R5bGUiOm51bGx9LCJQYXJlbnRTdHlsZSI6bnVsbCwiX2V4cGxpY2l0bHlTZXQiOnsiJGlkIjoiNjgwMi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Y4MDMiLCJTaGFwZSI6MSwiQ29ubmVjdG9yTWFyZ2luIjp7IiRpZCI6IjY4MDQiLCJUb3AiOjAuMCwiTGVmdCI6Mi4wLCJSaWdodCI6Mi4wLCJCb3R0b20iOjAuMH0sIkNvbm5lY3RvclN0eWxlIjp7IiRpZCI6IjY4MDUiLCJMaW5lQ29sb3IiOnsiJGlkIjoiNjgwNiIsIiR0eXBlIjoiTkxSRS5Db21tb24uRG9tLlNvbGlkQ29sb3JCcnVzaCwgTkxSRS5Db21tb24iLCJDb2xvciI6eyIkaWQiOiI2ODA3IiwiQSI6MTI3LCJSIjoxMSwiRyI6MTE4LCJCIjoxNTl9fSwiTGluZVdlaWdodCI6MS4wLCJMaW5lVHlwZSI6MCwiUGFyZW50U3R5bGUiOm51bGx9LCJJc0JlbG93VGltZWJhbmQiOmZhbHNlLCJQb3NpdGlvbk9uVGFzayI6MSwiSGlkZURhdGUiOmZhbHNlLCJTaGFwZVNpemUiOjAsIlNwYWNpbmciOjAuMCwiUGFkZGluZyI6eyIkaWQiOiI2ODA4IiwiVG9wIjo1LjAsIkxlZnQiOjMuMCwiUmlnaHQiOjAuMCwiQm90dG9tIjoyLjB9LCJTaGFwZVN0eWxlIjp7IiRpZCI6IjY4MDkiLCJNYXJnaW4iOnsiJGlkIjoiNjgxMCIsIlRvcCI6MC4wLCJMZWZ0IjowLjAsIlJpZ2h0IjowLjAsIkJvdHRvbSI6MC4wfSwiUGFkZGluZyI6eyIkaWQiOiI2ODExIiwiVG9wIjowLjAsIkxlZnQiOjAuMCwiUmlnaHQiOjAuMCwiQm90dG9tIjowLjB9LCJCYWNrZ3JvdW5kIjp7IiRpZCI6IjY4MTIiLCJDb2xvciI6eyIkaWQiOiI2ODEzIiwiQSI6MjU1LCJSIjoxMSwiRyI6MTE4LCJCIjoxNTl9fSwiSXNWaXNpYmxlIjp0cnVlLCJXaWR0aCI6MTIuMCwiSGVpZ2h0IjoxNC4wLCJCb3JkZXJTdHlsZSI6eyIkaWQiOiI2ODE0IiwiTGluZUNvbG9yIjp7IiRpZCI6IjY4MTUiLCIkdHlwZSI6Ik5MUkUuQ29tbW9uLkRvbS5Tb2xpZENvbG9yQnJ1c2gsIE5MUkUuQ29tbW9uIiwiQ29sb3IiOnsiJGlkIjoiNjgxNiIsIkEiOjI1NSwiUiI6MjU1LCJHIjowLCJCIjowfX0sIkxpbmVXZWlnaHQiOjAuMCwiTGluZVR5cGUiOjAsIlBhcmVudFN0eWxlIjpudWxsfSwiUGFyZW50U3R5bGUiOm51bGx9LCJUaXRsZVN0eWxlIjp7IiRpZCI6IjY4MTciLCJGb250U2V0dGluZ3MiOnsiJGlkIjoiNjgxOCIsIkZvbnRTaXplIjoxMSwiRm9udE5hbWUiOiJDYWxpYnJpIiwiSXNCb2xkIjpmYWxzZSwiSXNJdGFsaWMiOmZhbHNlLCJJc1VuZGVybGluZWQiOmZhbHNlLCJQYXJlbnRTdHlsZSI6bnVsbH0sIkF1dG9TaXplIjowLCJGb3JlZ3JvdW5kIjp7IiRpZCI6IjY4MTkiLCJDb2xvciI6eyIkaWQiOiI2ODI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Y4MjEiLCJUb3AiOjAuMCwiTGVmdCI6MC4wLCJSaWdodCI6MC4wLCJCb3R0b20iOjAuMH0sIlBhZGRpbmciOnsiJGlkIjoiNjgyMiIsIlRvcCI6MC4wLCJMZWZ0IjowLjAsIlJpZ2h0IjowLjAsIkJvdHRvbSI6MC4wfSwiQmFja2dyb3VuZCI6eyIkaWQiOiI2ODIzIiwiQ29sb3IiOnsiJGlkIjoiNjgyNCIsIkEiOjI1NSwiUiI6MCwiRyI6MCwiQiI6MH19LCJJc1Zpc2libGUiOnRydWUsIldpZHRoIjowLjAsIkhlaWdodCI6MC4wLCJCb3JkZXJTdHlsZSI6eyIkaWQiOiI2ODI1IiwiTGluZUNvbG9yIjpudWxsLCJMaW5lV2VpZ2h0IjowLjAsIkxpbmVUeXBlIjowLCJQYXJlbnRTdHlsZSI6bnVsbH0sIlBhcmVudFN0eWxlIjpudWxsfSwiRGF0ZVN0eWxlIjp7IiRpZCI6IjY4MjYiLCJGb250U2V0dGluZ3MiOnsiJGlkIjoiNjgyNyIsIkZvbnRTaXplIjoxMCwiRm9udE5hbWUiOiJDYWxpYnJpIiwiSXNCb2xkIjpmYWxzZSwiSXNJdGFsaWMiOmZhbHNlLCJJc1VuZGVybGluZWQiOmZhbHNlLCJQYXJlbnRTdHlsZSI6bnVsbH0sIkF1dG9TaXplIjowLCJGb3JlZ3JvdW5kIjp7IiRpZCI6IjY4MjgiLCJDb2xvciI6eyIkaWQiOiI2ODI5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Y4MzAiLCJUb3AiOjAuMCwiTGVmdCI6MC4wLCJSaWdodCI6MC4wLCJCb3R0b20iOjAuMH0sIlBhZGRpbmciOnsiJGlkIjoiNjgzMSIsIlRvcCI6MC4wLCJMZWZ0IjowLjAsIlJpZ2h0IjowLjAsIkJvdHRvbSI6MC4wfSwiQmFja2dyb3VuZCI6eyIkaWQiOiI2ODMyIiwiQ29sb3IiOnsiJGlkIjoiNjgzMyIsIkEiOjI1NSwiUiI6MTQsIkciOjQwLCJCIjo2NX19LCJJc1Zpc2libGUiOnRydWUsIldpZHRoIjowLjAsIkhlaWdodCI6MC4wLCJCb3JkZXJTdHlsZSI6eyIkaWQiOiI2ODM0IiwiTGluZUNvbG9yIjpudWxsLCJMaW5lV2VpZ2h0IjowLjAsIkxpbmVUeXBlIjowLCJQYXJlbnRTdHlsZSI6bnVsbH0sIlBhcmVudFN0eWxlIjpudWxsfSwiRGF0ZUZvcm1hdCI6eyIkaWQiOiI2ODM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4MzYiLCJGb3JtYXQiOjAsIklzVmlzaWJsZSI6ZmFsc2UsIkxhc3RLbm93blZpc2liaWxpdHlTdGF0ZSI6ZmFsc2V9LCJJc1Zpc2libGUiOmZhbHNlLCJWYXJpYW5jZVN0eWxlIjp7IiRpZCI6IjY4MzciLCJUZXh0U3R5bGUiOnsiJGlkIjoiNjgzOCIsIkZvbnRTZXR0aW5ncyI6eyIkaWQiOiI2ODM5IiwiRm9udFNpemUiOjExLCJGb250TmFtZSI6IkNhbGlicmkiLCJJc0JvbGQiOmZhbHNlLCJJc0l0YWxpYyI6ZmFsc2UsIklzVW5kZXJsaW5lZCI6ZmFsc2UsIlBhcmVudFN0eWxlIjpudWxsfSwiQXV0b1NpemUiOjAsIkZvcmVncm91bmQiOnsiJGlkIjoiNjg0MCIsIkNvbG9yIjp7IiRpZCI6IjY4ND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g0MiIsIlRvcCI6MC4wLCJMZWZ0IjowLjAsIlJpZ2h0IjowLjAsIkJvdHRvbSI6MC4wfSwiUGFkZGluZyI6eyIkaWQiOiI2ODQzIiwiVG9wIjowLjAsIkxlZnQiOjAuMCwiUmlnaHQiOjAuMCwiQm90dG9tIjowLjB9LCJCYWNrZ3JvdW5kIjp7IiRpZCI6IjY4NDQiLCJDb2xvciI6eyIkaWQiOiI2ODQ1IiwiQSI6MCwiUiI6MCwiRyI6MCwiQiI6MH19LCJJc1Zpc2libGUiOmZhbHNlLCJXaWR0aCI6MC4wLCJIZWlnaHQiOjAuMCwiQm9yZGVyU3R5bGUiOnsiJGlkIjoiNjg0NiIsIkxpbmVDb2xvciI6bnVsbCwiTGluZVdlaWdodCI6MC4wLCJMaW5lVHlwZSI6MCwiUGFyZW50U3R5bGUiOm51bGx9LCJQYXJlbnRTdHlsZSI6bnVsbH0sIlBhcmVudFN0eWxlIjpudWxsfSwiUGFyZW50U3R5bGUiOm51bGx9LCJEZWZhdWx0U3dpbWxhbmVNaWxlc3RvbmVTdHlsZSI6eyIkaWQiOiI2ODQ3IiwiVGl0bGVQb3NpdGlvbiI6IkxlZnQiLCJEYXRlUG9zaXRpb24iOiJSaWdodCIsIlZhcmlhbmNlUG9zaXRpb24iOiJSaWdodCIsIlNoYXBlVHlwZSI6MSwiU2hhcGVTaXplIjowLCJTcGFjaW5nIjo1LCJTaGFwZVN0eWxlIjp7IiRpZCI6IjY4NDgiLCJNYXJnaW4iOnsiJGlkIjoiNjg0OSIsIlRvcCI6MC4wLCJMZWZ0IjowLjAsIlJpZ2h0IjowLjAsIkJvdHRvbSI6MC4wfSwiUGFkZGluZyI6eyIkaWQiOiI2ODUwIiwiVG9wIjowLjAsIkxlZnQiOjAuMCwiUmlnaHQiOjAuMCwiQm90dG9tIjowLjB9LCJCYWNrZ3JvdW5kIjp7IiRpZCI6IjY4NTEiLCJDb2xvciI6eyIkaWQiOiI2ODUyIiwiQSI6MjU1LCJSIjoxNSwiRyI6MTU4LCJCIjoyMTN9fSwiSXNWaXNpYmxlIjp0cnVlLCJXaWR0aCI6MTIuMCwiSGVpZ2h0IjoxNC4wLCJCb3JkZXJTdHlsZSI6eyIkaWQiOiI2ODUzIiwiTGluZUNvbG9yIjp7IiRpZCI6IjY4NTQiLCIkdHlwZSI6Ik5MUkUuQ29tbW9uLkRvbS5Tb2xpZENvbG9yQnJ1c2gsIE5MUkUuQ29tbW9uIiwiQ29sb3IiOnsiJGlkIjoiNjg1NSIsIkEiOjI1NSwiUiI6MjM0LCJHIjoyMiwiQiI6MzB9fSwiTGluZVdlaWdodCI6MC4wLCJMaW5lVHlwZSI6MCwiUGFyZW50U3R5bGUiOm51bGx9LCJQYXJlbnRTdHlsZSI6bnVsbH0sIlRpdGxlU3R5bGUiOnsiJGlkIjoiNjg1NiIsIkZvbnRTZXR0aW5ncyI6eyIkaWQiOiI2ODU3IiwiRm9udFNpemUiOjExLCJGb250TmFtZSI6IkNhbGlicmkiLCJJc0JvbGQiOmZhbHNlLCJJc0l0YWxpYyI6ZmFsc2UsIklzVW5kZXJsaW5lZCI6ZmFsc2UsIlBhcmVudFN0eWxlIjpudWxsfSwiQXV0b1NpemUiOjAsIkZvcmVncm91bmQiOnsiJGlkIjoiNjg1OCIsIkNvbG9yIjp7IiRpZCI6IjY4NT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jg2MCIsIlRvcCI6MC4wLCJMZWZ0IjowLjAsIlJpZ2h0IjowLjAsIkJvdHRvbSI6MC4wfSwiUGFkZGluZyI6eyIkaWQiOiI2ODYxIiwiVG9wIjowLjAsIkxlZnQiOjAuMCwiUmlnaHQiOjAuMCwiQm90dG9tIjowLjB9LCJCYWNrZ3JvdW5kIjp7IiRpZCI6IjY4NjIiLCJDb2xvciI6eyIkaWQiOiI2ODYzIiwiQSI6MjU1LCJSIjowLCJHIjowLCJCIjowfX0sIklzVmlzaWJsZSI6dHJ1ZSwiV2lkdGgiOjAuMCwiSGVpZ2h0IjowLjAsIkJvcmRlclN0eWxlIjp7IiRpZCI6IjY4NjQiLCJMaW5lQ29sb3IiOm51bGwsIkxpbmVXZWlnaHQiOjAuMCwiTGluZVR5cGUiOjAsIlBhcmVudFN0eWxlIjpudWxsfSwiUGFyZW50U3R5bGUiOm51bGx9LCJEYXRlU3R5bGUiOnsiJGlkIjoiNjg2NSIsIkZvbnRTZXR0aW5ncyI6eyIkaWQiOiI2ODY2IiwiRm9udFNpemUiOjEwLCJGb250TmFtZSI6IkNhbGlicmkiLCJJc0JvbGQiOmZhbHNlLCJJc0l0YWxpYyI6ZmFsc2UsIklzVW5kZXJsaW5lZCI6ZmFsc2UsIlBhcmVudFN0eWxlIjpudWxsfSwiQXV0b1NpemUiOjAsIkZvcmVncm91bmQiOnsiJGlkIjoiNjg2NyIsIkNvbG9yIjp7IiRpZCI6IjY4Nj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g2OSIsIlRvcCI6MC4wLCJMZWZ0IjowLjAsIlJpZ2h0IjowLjAsIkJvdHRvbSI6MC4wfSwiUGFkZGluZyI6eyIkaWQiOiI2ODcwIiwiVG9wIjowLjAsIkxlZnQiOjAuMCwiUmlnaHQiOjAuMCwiQm90dG9tIjowLjB9LCJCYWNrZ3JvdW5kIjp7IiRpZCI6IjY4NzEiLCJDb2xvciI6eyIkaWQiOiI2ODcyIiwiQSI6MjU1LCJSIjoxNCwiRyI6NDAsIkIiOjY1fX0sIklzVmlzaWJsZSI6dHJ1ZSwiV2lkdGgiOjAuMCwiSGVpZ2h0IjowLjAsIkJvcmRlclN0eWxlIjp7IiRpZCI6IjY4NzMiLCJMaW5lQ29sb3IiOm51bGwsIkxpbmVXZWlnaHQiOjAuMCwiTGluZVR5cGUiOjAsIlBhcmVudFN0eWxlIjpudWxsfSwiUGFyZW50U3R5bGUiOm51bGx9LCJEYXRlRm9ybWF0Ijp7IiRpZCI6IjY4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3NSIsIkZvcm1hdCI6MCwiSXNWaXNpYmxlIjpmYWxzZSwiTGFzdEtub3duVmlzaWJpbGl0eVN0YXRlIjpmYWxzZX0sIklzVmlzaWJsZSI6dHJ1ZSwiVmFyaWFuY2VTdHlsZSI6eyIkaWQiOiI2ODc2IiwiVGV4dFN0eWxlIjp7IiRpZCI6IjY4NzciLCJGb250U2V0dGluZ3MiOnsiJGlkIjoiNjg3OCIsIkZvbnRTaXplIjoxMSwiRm9udE5hbWUiOiJDYWxpYnJpIiwiSXNCb2xkIjpmYWxzZSwiSXNJdGFsaWMiOmZhbHNlLCJJc1VuZGVybGluZWQiOmZhbHNlLCJQYXJlbnRTdHlsZSI6bnVsbH0sIkF1dG9TaXplIjowLCJGb3JlZ3JvdW5kIjp7IiRpZCI6IjY4NzkiLCJDb2xvciI6eyIkaWQiOiI2ODg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4ODEiLCJUb3AiOjAuMCwiTGVmdCI6MC4wLCJSaWdodCI6MC4wLCJCb3R0b20iOjAuMH0sIlBhZGRpbmciOnsiJGlkIjoiNjg4MiIsIlRvcCI6MC4wLCJMZWZ0IjowLjAsIlJpZ2h0IjowLjAsIkJvdHRvbSI6MC4wfSwiQmFja2dyb3VuZCI6eyIkaWQiOiI2ODgzIiwiQ29sb3IiOnsiJGlkIjoiNjg4NCIsIkEiOjAsIlIiOjAsIkciOjAsIkIiOjB9fSwiSXNWaXNpYmxlIjp0cnVlLCJXaWR0aCI6MC4wLCJIZWlnaHQiOjAuMCwiQm9yZGVyU3R5bGUiOnsiJGlkIjoiNjg4NSIsIkxpbmVDb2xvciI6bnVsbCwiTGluZVdlaWdodCI6MC4wLCJMaW5lVHlwZSI6MCwiUGFyZW50U3R5bGUiOm51bGx9LCJQYXJlbnRTdHlsZSI6bnVsbH0sIlBhcmVudFN0eWxlIjpudWxsfSwiUGFyZW50U3R5bGUiOm51bGx9LCJEZWZhdWx0U3dpbWxhbmVBY3Rpdml0eVN0eWxlIjp7IiRpZCI6IjY4ODYiLCJIZWFkZXJTdHlsZSI6eyIkaWQiOiI2ODg3IiwiVGV4dFN0eWxlIjp7IiRpZCI6IjY4ODgiLCJGb250U2V0dGluZ3MiOnsiJGlkIjoiNjg4OSIsIkZvbnRTaXplIjoxMSwiRm9udE5hbWUiOiJDYWxpYnJpIiwiSXNCb2xkIjpmYWxzZSwiSXNJdGFsaWMiOmZhbHNlLCJJc1VuZGVybGluZWQiOmZhbHNlLCJQYXJlbnRTdHlsZSI6bnVsbH0sIkF1dG9TaXplIjoyLCJGb3JlZ3JvdW5kIjp7IiRpZCI6IjY4OTAiLCJDb2xvciI6eyIkaWQiOiI2ODk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g5MiIsIlRvcCI6MC4wLCJMZWZ0IjowLjAsIlJpZ2h0IjowLjAsIkJvdHRvbSI6MC4wfSwiUGFkZGluZyI6eyIkaWQiOiI2ODkzIiwiVG9wIjowLjAsIkxlZnQiOjAuMCwiUmlnaHQiOjAuMCwiQm90dG9tIjowLjB9LCJCYWNrZ3JvdW5kIjp7IiRpZCI6IjY4OTQiLCJDb2xvciI6eyIkaWQiOiI2ODk1IiwiQSI6MjU1LCJSIjowLCJHIjowLCJCIjowfX0sIklzVmlzaWJsZSI6dHJ1ZSwiV2lkdGgiOjAuMCwiSGVpZ2h0IjowLjAsIkJvcmRlclN0eWxlIjpudWxsLCJQYXJlbnRTdHlsZSI6bnVsbH0sIlJlY3RhbmdsZVN0eWxlIjp7IiRpZCI6IjY4OTYiLCJNYXJnaW4iOnsiJGlkIjoiNjg5NyIsIlRvcCI6MC4wLCJMZWZ0IjowLjAsIlJpZ2h0IjowLjAsIkJvdHRvbSI6MC4wfSwiUGFkZGluZyI6eyIkaWQiOiI2ODk4IiwiVG9wIjowLjAsIkxlZnQiOjAuMCwiUmlnaHQiOjAuMCwiQm90dG9tIjowLjB9LCJCYWNrZ3JvdW5kIjp7IiRpZCI6IjY4OTkiLCJDb2xvciI6eyIkaWQiOiI2OTAwIiwiQSI6MTI3LCJSIjoxNSwiRyI6MTU4LCJCIjoyMTN9fSwiSXNWaXNpYmxlIjp0cnVlLCJXaWR0aCI6MC4wLCJIZWlnaHQiOjAuMCwiQm9yZGVyU3R5bGUiOnsiJGlkIjoiNjkwMSIsIkxpbmVDb2xvciI6eyIkaWQiOiI2OTAyIiwiJHR5cGUiOiJOTFJFLkNvbW1vbi5Eb20uU29saWRDb2xvckJydXNoLCBOTFJFLkNvbW1vbiIsIkNvbG9yIjp7IiRpZCI6IjY5MDMiLCJBIjoyNTUsIlIiOjI1NSwiRyI6MCwiQiI6MH19LCJMaW5lV2VpZ2h0IjowLjAsIkxpbmVUeXBlIjowLCJQYXJlbnRTdHlsZSI6bnVsbH0sIlBhcmVudFN0eWxlIjpudWxsfSwiTWFyZ2luIjp7IiRpZCI6IjY5MDQiLCJUb3AiOjAuMCwiTGVmdCI6MC4wLCJSaWdodCI6MC4wLCJCb3R0b20iOjAuMH0sIlBhZGRpbmciOnsiJGlkIjoiNjkwNSIsIlRvcCI6MC4wLCJMZWZ0IjowLjAsIlJpZ2h0IjowLjAsIkJvdHRvbSI6MC4wfSwiQmFja2dyb3VuZCI6bnVsbCwiSXNWaXNpYmxlIjp0cnVlLCJXaWR0aCI6MC4wLCJIZWlnaHQiOjAuMCwiQm9yZGVyU3R5bGUiOm51bGwsIlBhcmVudFN0eWxlIjpudWxsfSwiQmFja2dyb3VuZFN0eWxlIjp7IiRpZCI6IjY5MDYiLCJNYXJnaW4iOnsiJGlkIjoiNjkwNyIsIlRvcCI6MC4wLCJMZWZ0IjowLjAsIlJpZ2h0IjowLjAsIkJvdHRvbSI6MC4wfSwiUGFkZGluZyI6eyIkaWQiOiI2OTA4IiwiVG9wIjowLjAsIkxlZnQiOjAuMCwiUmlnaHQiOjAuMCwiQm90dG9tIjowLjB9LCJCYWNrZ3JvdW5kIjp7IiRpZCI6IjY5MDkiLCJDb2xvciI6eyIkaWQiOiI2OTEwIiwiQSI6NTEsIlIiOjIwMCwiRyI6MjAwLCJCIjoyMDB9fSwiSXNWaXNpYmxlIjp0cnVlLCJXaWR0aCI6MC4wLCJIZWlnaHQiOjAuMCwiQm9yZGVyU3R5bGUiOnsiJGlkIjoiNjkxMSIsIkxpbmVDb2xvciI6eyIkaWQiOiI2OTEyIiwiJHR5cGUiOiJOTFJFLkNvbW1vbi5Eb20uU29saWRDb2xvckJydXNoLCBOTFJFLkNvbW1vbiIsIkNvbG9yIjp7IiRpZCI6IjY5MTMiLCJBIjoyNTUsIlIiOjIzNCwiRyI6MjIsIkIiOjMwfX0sIkxpbmVXZWlnaHQiOjAuMCwiTGluZVR5cGUiOjAsIlBhcmVudFN0eWxlIjpudWxsfSwiUGFyZW50U3R5bGUiOm51bGx9LCJNYXJnaW4iOnsiJGlkIjoiNjkxNCIsIlRvcCI6MC4wLCJMZWZ0IjowLjAsIlJpZ2h0IjowLjAsIkJvdHRvbSI6MC4wfSwiUGFkZGluZyI6eyIkaWQiOiI2OTE1IiwiVG9wIjowLjAsIkxlZnQiOjAuMCwiUmlnaHQiOjAuMCwiQm90dG9tIjowLjB9LCJJc1Zpc2libGUiOnRydWUsIldpZHRoIjowLjAsIkhlaWdodCI6MC4wLCJCb3JkZXJTdHlsZSI6eyIkaWQiOiI2OTE2IiwiTGluZUNvbG9yIjpudWxsLCJMaW5lV2VpZ2h0IjowLjAsIkxpbmVUeXBlIjowLCJQYXJlbnRTdHlsZSI6bnVsbH0sIlBhcmVudFN0eWxlIjpudWxsfSwiTWFyZ2luIjp7IiRpZCI6IjY5MTciLCJUb3AiOjAuMCwiTGVmdCI6MC4wLCJSaWdodCI6MC4wLCJCb3R0b20iOjAuMH0sIlBhZGRpbmciOnsiJGlkIjoiNjkxOCIsIlRvcCI6MC4wLCJMZWZ0IjowLjAsIlJpZ2h0IjowLjAsIkJvdHRvbSI6MC4wfSwiSXNWaXNpYmxlIjp0cnVlLCJXaWR0aCI6MC4wLCJIZWlnaHQiOjAuMCwiQm9yZGVyU3R5bGUiOnsiJGlkIjoiNjkxOSIsIkxpbmVDb2xvciI6bnVsbCwiTGluZVdlaWdodCI6MC4wLCJMaW5lVHlwZSI6MCwiUGFyZW50U3R5bGUiOm51bGx9LCJQYXJlbnRTdHlsZSI6bnVsbH1dLCJDb25kaXRpb25hbEZvcm1hdHRpbmciOnsiJGlkIjoiNjkyMCIsIlB2QUZvcm1hdHRpbmciOnsiJGlkIjoiNjkyMSIsIkRlbGF5VGFza1N0eWxlIjp7IiRpZCI6IjY5MjIiLCJTdHlsZU9wdGlvbnMiOjI0LCJUaXRsZUZvcmVncm91bmQiOnsiJGlkIjoiNjkyMyIsIkNvbG9yIjp7IiRpZCI6IjY5MjQiLCJBIjoyNTUsIlIiOjE3NSwiRyI6MCwiQiI6MH19LCJBY3R1YWxTaGFwZXNCYWNrZ3JvdW5kIjp7IiRpZCI6IjY5MjUiLCJDb2xvciI6eyIkaWQiOiI2OTI2IiwiQSI6NjIsIlIiOjI1NSwiRyI6MCwiQiI6MH19LCJBY3R1YWxTaGFwZXNCb3JkZXJTdHlsZSI6eyIkaWQiOiI2OTI3IiwiTGluZUNvbG9yIjp7IiRpZCI6IjY5MjgiLCIkdHlwZSI6Ik5MUkUuQ29tbW9uLkRvbS5Tb2xpZENvbG9yQnJ1c2gsIE5MUkUuQ29tbW9uIiwiQ29sb3IiOnsiJGlkIjoiNjkyOSIsIkEiOjE2MywiUiI6MjU1LCJHIjowLCJCIjowfX0sIkxpbmVXZWlnaHQiOjMuMCwiTGluZVR5cGUiOjAsIlBhcmVudFN0eWxlIjpudWxsfSwiQmFzZWxpbmVTaGFwZXNCYWNrZ3JvdW5kIjp7IiRpZCI6IjY5MzAiLCJDb2xvciI6eyIkaWQiOiI2OTMxIiwiQSI6MTg0LCJSIjoyNTUsIkciOjAsIkIiOjB9fSwiVmFyaWFuY2VGb3JlZ3JvdW5kIjp7IiRpZCI6IjY5MzIiLCJDb2xvciI6eyIkaWQiOiI2OTMzIiwiQSI6MjU1LCJSIjoxNzUsIkciOjAsIkIiOjB9fSwiSXNWaXNpYmxlIjp0cnVlfSwiRGVsYXlNaWxlc3RvbmVTdHlsZSI6eyIkaWQiOiI2OTM0IiwiU3R5bGVPcHRpb25zIjoxOCwiVGl0bGVGb3JlZ3JvdW5kIjp7IiRpZCI6IjY5MzUiLCJDb2xvciI6eyIkaWQiOiI2OTM2IiwiQSI6MjU1LCJSIjoxNzUsIkciOjAsIkIiOjB9fSwiQWN0dWFsU2hhcGVzQmFja2dyb3VuZCI6eyIkaWQiOiI2OTM3IiwiQ29sb3IiOnsiJGlkIjoiNjkzOCIsIkEiOjI1NSwiUiI6MjIyLCJHIjo4MCwiQiI6NTB9fSwiQWN0dWFsU2hhcGVzQm9yZGVyU3R5bGUiOnsiJGlkIjoiNjkzOSIsIkxpbmVDb2xvciI6eyIkaWQiOiI2OTQwIiwiJHR5cGUiOiJOTFJFLkNvbW1vbi5Eb20uU29saWRDb2xvckJydXNoLCBOTFJFLkNvbW1vbiIsIkNvbG9yIjp7IiRpZCI6IjY5NDEiLCJBIjoxNjMsIlIiOjI1NSwiRyI6MCwiQiI6MH19LCJMaW5lV2VpZ2h0IjozLjAsIkxpbmVUeXBlIjowLCJQYXJlbnRTdHlsZSI6bnVsbH0sIkJhc2VsaW5lU2hhcGVzQmFja2dyb3VuZCI6eyIkaWQiOiI2OTQyIiwiQ29sb3IiOnsiJGlkIjoiNjk0MyIsIkEiOjE4NCwiUiI6MjU1LCJHIjowLCJCIjowfX0sIlZhcmlhbmNlRm9yZWdyb3VuZCI6eyIkaWQiOiI2OTQ0IiwiQ29sb3IiOnsiJGlkIjoiNjk0NSIsIkEiOjI1NSwiUiI6MTc1LCJHIjowLCJCIjowfX0sIklzVmlzaWJsZSI6dHJ1ZX0sIkFkdmFuY2VUYXNrU3R5bGUiOnsiJGlkIjoiNjk0NiIsIlN0eWxlT3B0aW9ucyI6MjQsIlRpdGxlRm9yZWdyb3VuZCI6eyIkaWQiOiI2OTQ3IiwiQ29sb3IiOnsiJGlkIjoiNjk0OCIsIkEiOjI1NSwiUiI6MCwiRyI6MTEwLCJCIjowfX0sIkFjdHVhbFNoYXBlc0JhY2tncm91bmQiOnsiJGlkIjoiNjk0OSIsIkNvbG9yIjp7IiRpZCI6IjY5NTAiLCJBIjo2MSwiUiI6MCwiRyI6MTI4LCJCIjowfX0sIkFjdHVhbFNoYXBlc0JvcmRlclN0eWxlIjp7IiRpZCI6IjY5NTEiLCJMaW5lQ29sb3IiOnsiJGlkIjoiNjk1MiIsIiR0eXBlIjoiTkxSRS5Db21tb24uRG9tLlNvbGlkQ29sb3JCcnVzaCwgTkxSRS5Db21tb24iLCJDb2xvciI6eyIkaWQiOiI2OTUzIiwiQSI6MTYzLCJSIjowLCJHIjoxMjgsIkIiOjB9fSwiTGluZVdlaWdodCI6My4wLCJMaW5lVHlwZSI6MCwiUGFyZW50U3R5bGUiOm51bGx9LCJCYXNlbGluZVNoYXBlc0JhY2tncm91bmQiOnsiJGlkIjoiNjk1NCIsIkNvbG9yIjp7IiRpZCI6IjY5NTUiLCJBIjoxODQsIlIiOjAsIkciOjEyOCwiQiI6MH19LCJWYXJpYW5jZUZvcmVncm91bmQiOnsiJGlkIjoiNjk1NiIsIkNvbG9yIjp7IiRpZCI6IjY5NTciLCJBIjoyNTUsIlIiOjAsIkciOjExMCwiQiI6MH19LCJJc1Zpc2libGUiOnRydWV9LCJBZHZhbmNlTWlsZXN0b25lU3R5bGUiOnsiJGlkIjoiNjk1OCIsIlN0eWxlT3B0aW9ucyI6MTgsIlRpdGxlRm9yZWdyb3VuZCI6eyIkaWQiOiI2OTU5IiwiQ29sb3IiOnsiJGlkIjoiNjk2MCIsIkEiOjI1NSwiUiI6MCwiRyI6MTEwLCJCIjowfX0sIkFjdHVhbFNoYXBlc0JhY2tncm91bmQiOnsiJGlkIjoiNjk2MSIsIkNvbG9yIjp7IiRpZCI6IjY5NjIiLCJBIjoyNTUsIlIiOjIwLCJHIjoxMDAsIkIiOjB9fSwiQWN0dWFsU2hhcGVzQm9yZGVyU3R5bGUiOnsiJGlkIjoiNjk2MyIsIkxpbmVDb2xvciI6eyIkaWQiOiI2OTY0IiwiJHR5cGUiOiJOTFJFLkNvbW1vbi5Eb20uU29saWRDb2xvckJydXNoLCBOTFJFLkNvbW1vbiIsIkNvbG9yIjp7IiRpZCI6IjY5NjUiLCJBIjoxNjMsIlIiOjAsIkciOjEyOCwiQiI6MH19LCJMaW5lV2VpZ2h0IjozLjAsIkxpbmVUeXBlIjowLCJQYXJlbnRTdHlsZSI6bnVsbH0sIkJhc2VsaW5lU2hhcGVzQmFja2dyb3VuZCI6eyIkaWQiOiI2OTY2IiwiQ29sb3IiOnsiJGlkIjoiNjk2NyIsIkEiOjE4NCwiUiI6MCwiRyI6MTI4LCJCIjowfX0sIlZhcmlhbmNlRm9yZWdyb3VuZCI6eyIkaWQiOiI2OTY4IiwiQ29sb3IiOnsiJGlkIjoiNjk2OSIsIkEiOjI1NSwiUiI6MCwiRyI6MTEwLCJCIjowfX0sIklzVmlzaWJsZSI6dHJ1ZX19LCJWYXJpYW5jZURpc3BsYXlTZXR0aW5ncyI6eyIkaWQiOiI2OTcwIiwiVGFza1ZhcmlhbmNlRGlzcGxheU9wdGlvbnMiOnsiJGlkIjoiNjk3MSIsIlNob3dEZWxheVZhcmlhbmNlIjp0cnVlLCJTaG93QWR2YW5jZVZhcmlhbmNlIjp0cnVlLCJTaG93XzBfVmFyaWFuY2UiOnRydWV9LCJNaWxlc3RvbmVWYXJpYW5jZURpc3BsYXlPcHRpb25zIjp7IiRpZCI6IjY5NzIiLCJTaG93RGVsYXlWYXJpYW5jZSI6dHJ1ZSwiU2hvd0FkdmFuY2VWYXJpYW5jZSI6dHJ1ZSwiU2hvd18wX1ZhcmlhbmNlIjp0cnVlfX19fSwiU2NhbGUiOm51bGwsIlNjYWxlVjIiOnsiJGlkIjoiNjk3MyIsIlN0YXJ0RGF0ZSI6IjAwMDEtMDEtMDFUMDA6MDA6MDAiLCJFbmREYXRlIjoiMjAyNy0xMi0wN1QyMzo1OTowMCIsIkF1dG9EYXRlUmFuZ2UiOnRydWUsIldvcmtpbmdEYXlzIjozMSwiRmlzY2FsWWVhciI6eyIkaWQiOiI2OTc0IiwiU3RhcnRNb250aCI6MSwiVXNlU3RhcnRpbmdZZWFyRm9yTnVtYmVyaW5nIjp0cnVlLCJTaG93RmlzY2FsWWVhckxhYmVsIjp0cnVlfSwiVG9kYXlNYXJrZXJUZXh0IjoiVG9kYXkiLCJBdXRvU2NhbGVUeXBlIjpmYWxzZSwiVGltZWJhbmRTY2FsZXMiOnsiJGlkIjoiNjk3NSIsIlRvcFNjYWxlTGF5ZXIiOnsiJGlkIjoiNjk3NiIsIkZvcm1hdCI6Ik1NTSIsIlR5cGUiOjQsIkdyb3VwaW5nSW50ZXJ2YWxzIjp7IiRpZCI6IjY5NzciLCJJc1NldCI6ZmFsc2UsIkdyb3VwaW5nU3RlcENvdW50IjoxfX0sIk1pZGRsZVNjYWxlTGF5ZXIiOnsiJGlkIjoiNjk3OCIsIkZvcm1hdCI6Ik1NTSIsIlR5cGUiOjMsIkdyb3VwaW5nSW50ZXJ2YWxzIjp7IiRpZCI6IjY5NzkiLCJJc1NldCI6ZmFsc2UsIkdyb3VwaW5nU3RlcENvdW50IjoxfX0sIkJvdHRvbVNjYWxlTGF5ZXIiOnsiJGlkIjoiNjk4MCIsIkZvcm1hdCI6bnVsbCwiVHlwZSI6MCwiR3JvdXBpbmdJbnRlcnZhbHMiOnsiJGlkIjoiNjk4MSIsIklzU2V0IjpmYWxzZSwiR3JvdXBpbmdTdGVwQ291bnQiOjF9fX19LCJNaWxlc3RvbmVzIjpbeyIkaWQiOiI2OTgyIiwiRGF0ZSI6IjIwMjctMDgtMTdUMjM6NTk6MDAiLCJTdHlsZSI6eyIkaWQiOiI2OTgzIiwiU2hhcGUiOjIsIkNvbm5lY3Rvck1hcmdpbiI6eyIkaWQiOiI2OTg0IiwiVG9wIjowLjAsIkxlZnQiOjIuMCwiUmlnaHQiOjIuMCwiQm90dG9tIjowLjB9LCJDb25uZWN0b3JTdHlsZSI6eyIkaWQiOiI2OTg1IiwiTGluZUNvbG9yIjp7IiRpZCI6IjY5ODYiLCIkdHlwZSI6Ik5MUkUuQ29tbW9uLkRvbS5Tb2xpZENvbG9yQnJ1c2gsIE5MUkUuQ29tbW9uIiwiQ29sb3IiOnsiJGlkIjoiNjk4NyIsIkEiOjEyNywiUiI6MjEsIkciOjk2LCJCIjoxMzB9fSwiTGluZVdlaWdodCI6MS4wLCJMaW5lVHlwZSI6MCwiUGFyZW50U3R5bGUiOm51bGx9LCJJc0JlbG93VGltZWJhbmQiOmZhbHNlLCJQb3NpdGlvbk9uVGFzayI6MCwiSGlkZURhdGUiOmZhbHNlLCJTaGFwZVNpemUiOjEsIlNwYWNpbmciOjAuMCwiUGFkZGluZyI6eyIkaWQiOiI2OTg4IiwiVG9wIjo1LjAsIkxlZnQiOjMuMCwiUmlnaHQiOjAuMCwiQm90dG9tIjoyLjB9LCJTaGFwZVN0eWxlIjp7IiRpZCI6IjY5ODkiLCJNYXJnaW4iOnsiJGlkIjoiNjk5MCIsIlRvcCI6MC4wLCJMZWZ0IjowLjAsIlJpZ2h0IjowLjAsIkJvdHRvbSI6MC4wfSwiUGFkZGluZyI6eyIkaWQiOiI2OTkxIiwiVG9wIjowLjAsIkxlZnQiOjAuMCwiUmlnaHQiOjAuMCwiQm90dG9tIjowLjB9LCJCYWNrZ3JvdW5kIjp7IiRpZCI6IjY5OTIiLCJDb2xvciI6eyIkaWQiOiI2OTkzIiwiQSI6MjU1LCJSIjoyMSwiRyI6OTYsIkIiOjEzMH19LCJJc1Zpc2libGUiOnRydWUsIldpZHRoIjoxMy4wLCJIZWlnaHQiOjEzLjAsIkJvcmRlclN0eWxlIjp7IiRpZCI6IjY5OTQiLCJMaW5lQ29sb3IiOnsiJGlkIjoiNjk5NSIsIiR0eXBlIjoiTkxSRS5Db21tb24uRG9tLlNvbGlkQ29sb3JCcnVzaCwgTkxSRS5Db21tb24iLCJDb2xvciI6eyIkaWQiOiI2OTk2IiwiQSI6MjU1LCJSIjoyMzQsIkciOjIyLCJCIjozMH19LCJMaW5lV2VpZ2h0IjowLjAsIkxpbmVUeXBlIjowLCJQYXJlbnRTdHlsZSI6bnVsbH0sIlBhcmVudFN0eWxlIjpudWxsfSwiVGl0bGVTdHlsZSI6eyIkaWQiOiI2OTk3IiwiRm9udFNldHRpbmdzIjp7IiRpZCI6IjY5OTgiLCJGb250U2l6ZSI6MTEsIkZvbnROYW1lIjoiQ2FsaWJyaSIsIklzQm9sZCI6dHJ1ZSwiSXNJdGFsaWMiOmZhbHNlLCJJc1VuZGVybGluZWQiOmZhbHNlLCJQYXJlbnRTdHlsZSI6bnVsbH0sIkF1dG9TaXplIjowLCJGb3JlZ3JvdW5kIjp7IiRpZCI6IjY5OTkiLCJDb2xvciI6eyIkaWQiOiI3MDA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wMDEiLCJUb3AiOjAuMCwiTGVmdCI6MC4wLCJSaWdodCI6MC4wLCJCb3R0b20iOjAuMH0sIlBhZGRpbmciOnsiJGlkIjoiNzAwMiIsIlRvcCI6MC4wLCJMZWZ0IjowLjAsIlJpZ2h0IjowLjAsIkJvdHRvbSI6MC4wfSwiQmFja2dyb3VuZCI6eyIkaWQiOiI3MDAzIiwiQ29sb3IiOnsiJGlkIjoiNzAwNCIsIkEiOjAsIlIiOjI1NSwiRyI6MjU1LCJCIjoyNTV9fSwiSXNWaXNpYmxlIjp0cnVlLCJXaWR0aCI6MC4wLCJIZWlnaHQiOjAuMCwiQm9yZGVyU3R5bGUiOnsiJGlkIjoiNzAwNSIsIkxpbmVDb2xvciI6bnVsbCwiTGluZVdlaWdodCI6MC4wLCJMaW5lVHlwZSI6MCwiUGFyZW50U3R5bGUiOm51bGx9LCJQYXJlbnRTdHlsZSI6bnVsbH0sIkRhdGVTdHlsZSI6eyIkaWQiOiI3MDA2IiwiRm9udFNldHRpbmdzIjp7IiRpZCI6IjcwMDciLCJGb250U2l6ZSI6MTAsIkZvbnROYW1lIjoiQ2FsaWJyaSIsIklzQm9sZCI6ZmFsc2UsIklzSXRhbGljIjpmYWxzZSwiSXNVbmRlcmxpbmVkIjpmYWxzZSwiUGFyZW50U3R5bGUiOm51bGx9LCJBdXRvU2l6ZSI6MCwiRm9yZWdyb3VuZCI6eyIkaWQiOiI3MDA4IiwiQ29sb3IiOnsiJGlkIjoiNzAwO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3MDEwIiwiVG9wIjowLjAsIkxlZnQiOjAuMCwiUmlnaHQiOjAuMCwiQm90dG9tIjowLjB9LCJQYWRkaW5nIjp7IiRpZCI6IjcwMTEiLCJUb3AiOjAuMCwiTGVmdCI6MC4wLCJSaWdodCI6MC4wLCJCb3R0b20iOjAuMH0sIkJhY2tncm91bmQiOnsiJGlkIjoiNzAxMiIsIkNvbG9yIjp7IiRpZCI6IjcwMTMiLCJBIjowLCJSIjoyNTUsIkciOjI1NSwiQiI6MjU1fX0sIklzVmlzaWJsZSI6dHJ1ZSwiV2lkdGgiOjAuMCwiSGVpZ2h0IjowLjAsIkJvcmRlclN0eWxlIjp7IiRpZCI6IjcwMTQiLCJMaW5lQ29sb3IiOm51bGwsIkxpbmVXZWlnaHQiOjAuMCwiTGluZVR5cGUiOjAsIlBhcmVudFN0eWxlIjpudWxsfSwiUGFyZW50U3R5bGUiOm51bGx9LCJEYXRlRm9ybWF0Ijp7IiRpZCI6IjcwMTU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xNiIsIkZvcm1hdCI6MCwiSXNWaXNpYmxlIjpmYWxzZSwiTGFzdEtub3duVmlzaWJpbGl0eVN0YXRlIjpmYWxzZX0sIklzVmlzaWJsZSI6dHJ1ZSwiVmFyaWFuY2VTdHlsZSI6eyIkaWQiOiI3MDE3IiwiVGV4dFN0eWxlIjp7IiRpZCI6IjcwMTgiLCJGb250U2V0dGluZ3MiOnsiJGlkIjoiNzAxOSIsIkZvbnRTaXplIjoxMSwiRm9udE5hbWUiOiJDYWxpYnJpIiwiSXNCb2xkIjpmYWxzZSwiSXNJdGFsaWMiOmZhbHNlLCJJc1VuZGVybGluZWQiOmZhbHNlLCJQYXJlbnRTdHlsZSI6bnVsbH0sIkF1dG9TaXplIjowLCJGb3JlZ3JvdW5kIjp7IiRpZCI6IjcwMjAiLCJDb2xvciI6eyIkaWQiOiI3MDI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wMjIiLCJUb3AiOjAuMCwiTGVmdCI6MC4wLCJSaWdodCI6MC4wLCJCb3R0b20iOjAuMH0sIlBhZGRpbmciOnsiJGlkIjoiNzAyMyIsIlRvcCI6MC4wLCJMZWZ0IjowLjAsIlJpZ2h0IjowLjAsIkJvdHRvbSI6MC4wfSwiQmFja2dyb3VuZCI6eyIkaWQiOiI3MDI0IiwiQ29sb3IiOnsiJGlkIjoiNzAyNSIsIkEiOjAsIlIiOjAsIkciOjAsIkIiOjB9fSwiSXNWaXNpYmxlIjpmYWxzZSwiV2lkdGgiOjAuMCwiSGVpZ2h0IjowLjAsIkJvcmRlclN0eWxlIjp7IiRpZCI6IjcwMjYiLCJMaW5lQ29sb3IiOm51bGwsIkxpbmVXZWlnaHQiOjAuMCwiTGluZVR5cGUiOjAsIlBhcmVudFN0eWxlIjpudWxsfSwiUGFyZW50U3R5bGUiOm51bGx9LCJQYXJlbnRTdHlsZSI6bnVsbH0sIlBhcmVudFN0eWxlIjpudWxsfSwiSW5kZXgiOjAsIlBlcmNlbnRhZ2VDb21wbGV0ZSI6bnVsbCwiUG9zaXRpb24iOnsiUmF0aW8iOjAuMCwiSXNDdXN0b20iOmZhbHNlfSwiRGF0ZUZvcm1hdCI6eyIkcmVmIjoiNzAxNSJ9LCJXZWVrTnVtYmVyaW5nIjp7IiRpZCI6IjcwMjciLCJGb3JtYXQiOjAsIklzVmlzaWJsZSI6ZmFsc2UsIkxhc3RLbm93blZpc2liaWxpdHlTdGF0ZSI6ZmFsc2V9LCJCYXNlbGluZURhdGEiOnsiJGlkIjoiNzAyOCIsIkRhdGUiOiIyMDI3LTA4LTE3VDIzOjU5OjAwIn0sIlJlbGF0ZWRUYXNrSWQiOiIwMDAwMDAwMC0wMDAwLTAwMDAtMDAwMC0wMDAwMDAwMDAwMDAiLCJJZCI6Ijk1MWI2MGQxLWNhN2ItNDdhYy1hYWYyLWQ3MWRmMjgxYTc1NSIsIkltcG9ydElkIjpudWxsLCJUaXRsZSI6IkNvbGQgQ29tbWlzc2lvbmluZyBURzUgc2NvcGUgY29tcGxldGUiLCJOb3RlIjpudWxsLCJIeXBlcmxpbmsiOnsiJGlkIjoiNzAyOSIsIkFkZHJlc3MiOiIiLCJTdWJBZGRyZXNzIjoiIn0sIklzQ2hhbmdlZCI6ZmFsc2UsIklzTmV3IjpmYWxzZX0seyIkaWQiOiI3MDMwIiwiRGF0ZSI6IjIwMjctMTItMDdUMjM6NTk6MDAiLCJTdHlsZSI6eyIkaWQiOiI3MDMxIiwiU2hhcGUiOjIsIkNvbm5lY3Rvck1hcmdpbiI6eyIkaWQiOiI3MDMyIiwiVG9wIjowLjAsIkxlZnQiOjIuMCwiUmlnaHQiOjIuMCwiQm90dG9tIjowLjB9LCJDb25uZWN0b3JTdHlsZSI6eyIkaWQiOiI3MDMzIiwiTGluZUNvbG9yIjp7IiRpZCI6IjcwMzQiLCIkdHlwZSI6Ik5MUkUuQ29tbW9uLkRvbS5Tb2xpZENvbG9yQnJ1c2gsIE5MUkUuQ29tbW9uIiwiQ29sb3IiOnsiJGlkIjoiNzAzNSIsIkEiOjEyNywiUiI6MjMzLCJHIjoxMTMsIkIiOjUwfX0sIkxpbmVXZWlnaHQiOjEuMCwiTGluZVR5cGUiOjAsIlBhcmVudFN0eWxlIjpudWxsfSwiSXNCZWxvd1RpbWViYW5kIjpmYWxzZSwiUG9zaXRpb25PblRhc2siOjAsIkhpZGVEYXRlIjpmYWxzZSwiU2hhcGVTaXplIjoxLCJTcGFjaW5nIjowLjAsIlBhZGRpbmciOnsiJGlkIjoiNzAzNiIsIlRvcCI6NS4wLCJMZWZ0IjozLjAsIlJpZ2h0IjowLjAsIkJvdHRvbSI6Mi4wfSwiU2hhcGVTdHlsZSI6eyIkaWQiOiI3MDM3IiwiTWFyZ2luIjp7IiRpZCI6IjcwMzgiLCJUb3AiOjAuMCwiTGVmdCI6MC4wLCJSaWdodCI6MC4wLCJCb3R0b20iOjAuMH0sIlBhZGRpbmciOnsiJGlkIjoiNzAzOSIsIlRvcCI6MC4wLCJMZWZ0IjowLjAsIlJpZ2h0IjowLjAsIkJvdHRvbSI6MC4wfSwiQmFja2dyb3VuZCI6eyIkaWQiOiI3MDQwIiwiQ29sb3IiOnsiJGlkIjoiNzA0MSIsIkEiOjI1NSwiUiI6MjMzLCJHIjoxMTMsIkIiOjUwfX0sIklzVmlzaWJsZSI6dHJ1ZSwiV2lkdGgiOjEzLjAsIkhlaWdodCI6MTMuMCwiQm9yZGVyU3R5bGUiOnsiJGlkIjoiNzA0MiIsIkxpbmVDb2xvciI6eyIkaWQiOiI3MDQzIiwiJHR5cGUiOiJOTFJFLkNvbW1vbi5Eb20uU29saWRDb2xvckJydXNoLCBOTFJFLkNvbW1vbiIsIkNvbG9yIjp7IiRpZCI6IjcwNDQiLCJBIjoyNTUsIlIiOjIzNCwiRyI6MjIsIkIiOjMwfX0sIkxpbmVXZWlnaHQiOjAuMCwiTGluZVR5cGUiOjAsIlBhcmVudFN0eWxlIjpudWxsfSwiUGFyZW50U3R5bGUiOm51bGx9LCJUaXRsZVN0eWxlIjp7IiRpZCI6IjcwNDUiLCJGb250U2V0dGluZ3MiOnsiJGlkIjoiNzA0NiIsIkZvbnRTaXplIjoxMSwiRm9udE5hbWUiOiJDYWxpYnJpIiwiSXNCb2xkIjp0cnVlLCJJc0l0YWxpYyI6ZmFsc2UsIklzVW5kZXJsaW5lZCI6ZmFsc2UsIlBhcmVudFN0eWxlIjpudWxsfSwiQXV0b1NpemUiOjIsIkZvcmVncm91bmQiOnsiJGlkIjoiNzA0NyIsIkNvbG9yIjp7IiRpZCI6IjcwNDgiLCJBIjoyNTUsIlIiOjAsIkciOjAsIkIiOjB9fSwiTWF4V2lkdGgiOjk4LjE0NTI3ODkzMDY2NDA2MywiTWF4SGVpZ2h0IjoiSW5maW5pdHkiLCJTbWFydEZvcmVncm91bmRJc0FjdGl2ZSI6ZmFsc2UsIkhvcml6b250YWxBbGlnbm1lbnQiOjAsIlZlcnRpY2FsQWxpZ25tZW50IjoxLCJTbWFydEZvcmVncm91bmQiOm51bGwsIkJhY2tncm91bmRGaWxsVHlwZSI6MCwiTWFyZ2luIjp7IiRpZCI6IjcwNDkiLCJUb3AiOjAuMCwiTGVmdCI6MC4wLCJSaWdodCI6MC4wLCJCb3R0b20iOjAuMH0sIlBhZGRpbmciOnsiJGlkIjoiNzA1MCIsIlRvcCI6MC4wLCJMZWZ0IjowLjAsIlJpZ2h0IjowLjAsIkJvdHRvbSI6MC4wfSwiQmFja2dyb3VuZCI6eyIkaWQiOiI3MDUxIiwiQ29sb3IiOnsiJGlkIjoiNzA1MiIsIkEiOjAsIlIiOjI1NSwiRyI6MjU1LCJCIjoyNTV9fSwiSXNWaXNpYmxlIjp0cnVlLCJXaWR0aCI6MC4wLCJIZWlnaHQiOjAuMCwiQm9yZGVyU3R5bGUiOnsiJGlkIjoiNzA1MyIsIkxpbmVDb2xvciI6bnVsbCwiTGluZVdlaWdodCI6MC4wLCJMaW5lVHlwZSI6MCwiUGFyZW50U3R5bGUiOm51bGx9LCJQYXJlbnRTdHlsZSI6bnVsbH0sIkRhdGVTdHlsZSI6eyIkaWQiOiI3MDU0IiwiRm9udFNldHRpbmdzIjp7IiRpZCI6IjcwNTUiLCJGb250U2l6ZSI6MTAsIkZvbnROYW1lIjoiQ2FsaWJyaSIsIklzQm9sZCI6ZmFsc2UsIklzSXRhbGljIjpmYWxzZSwiSXNVbmRlcmxpbmVkIjpmYWxzZSwiUGFyZW50U3R5bGUiOm51bGx9LCJBdXRvU2l6ZSI6MCwiRm9yZWdyb3VuZCI6eyIkaWQiOiI3MDU2IiwiQ29sb3IiOnsiJGlkIjoiNzA1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3MDU4IiwiVG9wIjowLjAsIkxlZnQiOjAuMCwiUmlnaHQiOjAuMCwiQm90dG9tIjowLjB9LCJQYWRkaW5nIjp7IiRpZCI6IjcwNTkiLCJUb3AiOjAuMCwiTGVmdCI6MC4wLCJSaWdodCI6MC4wLCJCb3R0b20iOjAuMH0sIkJhY2tncm91bmQiOnsiJGlkIjoiNzA2MCIsIkNvbG9yIjp7IiRpZCI6IjcwNjEiLCJBIjowLCJSIjoyNTUsIkciOjI1NSwiQiI6MjU1fX0sIklzVmlzaWJsZSI6dHJ1ZSwiV2lkdGgiOjAuMCwiSGVpZ2h0IjowLjAsIkJvcmRlclN0eWxlIjp7IiRpZCI6IjcwNjIiLCJMaW5lQ29sb3IiOm51bGwsIkxpbmVXZWlnaHQiOjAuMCwiTGluZVR5cGUiOjAsIlBhcmVudFN0eWxlIjpudWxsfSwiUGFyZW50U3R5bGUiOm51bGx9LCJEYXRlRm9ybWF0Ijp7IiRpZCI6IjcwNjM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2NCIsIkZvcm1hdCI6MCwiSXNWaXNpYmxlIjpmYWxzZSwiTGFzdEtub3duVmlzaWJpbGl0eVN0YXRlIjpmYWxzZX0sIklzVmlzaWJsZSI6dHJ1ZSwiVmFyaWFuY2VTdHlsZSI6eyIkaWQiOiI3MDY1IiwiVGV4dFN0eWxlIjp7IiRpZCI6IjcwNjYiLCJGb250U2V0dGluZ3MiOnsiJGlkIjoiNzA2NyIsIkZvbnRTaXplIjoxMSwiRm9udE5hbWUiOiJDYWxpYnJpIiwiSXNCb2xkIjpmYWxzZSwiSXNJdGFsaWMiOmZhbHNlLCJJc1VuZGVybGluZWQiOmZhbHNlLCJQYXJlbnRTdHlsZSI6bnVsbH0sIkF1dG9TaXplIjowLCJGb3JlZ3JvdW5kIjp7IiRpZCI6IjcwNjgiLCJDb2xvciI6eyIkaWQiOiI3MDY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cwNzAiLCJUb3AiOjAuMCwiTGVmdCI6MC4wLCJSaWdodCI6MC4wLCJCb3R0b20iOjAuMH0sIlBhZGRpbmciOnsiJGlkIjoiNzA3MSIsIlRvcCI6MC4wLCJMZWZ0IjowLjAsIlJpZ2h0IjowLjAsIkJvdHRvbSI6MC4wfSwiQmFja2dyb3VuZCI6eyIkaWQiOiI3MDcyIiwiQ29sb3IiOnsiJGlkIjoiNzA3MyIsIkEiOjAsIlIiOjAsIkciOjAsIkIiOjB9fSwiSXNWaXNpYmxlIjpmYWxzZSwiV2lkdGgiOjAuMCwiSGVpZ2h0IjowLjAsIkJvcmRlclN0eWxlIjp7IiRpZCI6IjcwNzQiLCJMaW5lQ29sb3IiOm51bGwsIkxpbmVXZWlnaHQiOjAuMCwiTGluZVR5cGUiOjAsIlBhcmVudFN0eWxlIjpudWxsfSwiUGFyZW50U3R5bGUiOm51bGx9LCJQYXJlbnRTdHlsZSI6bnVsbH0sIlBhcmVudFN0eWxlIjpudWxsfSwiSW5kZXgiOjEsIlBlcmNlbnRhZ2VDb21wbGV0ZSI6bnVsbCwiUG9zaXRpb24iOnsiUmF0aW8iOjAuMCwiSXNDdXN0b20iOmZhbHNlfSwiRGF0ZUZvcm1hdCI6eyIkcmVmIjoiNzA2MyJ9LCJXZWVrTnVtYmVyaW5nIjp7IiRpZCI6IjcwNzUiLCJGb3JtYXQiOjAsIklzVmlzaWJsZSI6ZmFsc2UsIkxhc3RLbm93blZpc2liaWxpdHlTdGF0ZSI6ZmFsc2V9LCJCYXNlbGluZURhdGEiOnsiJGlkIjoiNzA3NiIsIkRhdGUiOiIyMDI3LTEyLTA3VDIzOjU5OjAwIn0sIlJlbGF0ZWRUYXNrSWQiOiIwMDAwMDAwMC0wMDAwLTAwMDAtMDAwMC0wMDAwMDAwMDAwMDAiLCJJZCI6ImFlZjMyYzMwLTEyNmMtNDU3Mi05MGI5LWE2OTg4MGMxODUyZCIsIkltcG9ydElkIjpudWxsLCJUaXRsZSI6IlRHNS9TQVIgYXBwcm92YWwiLCJOb3RlIjpudWxsLCJIeXBlcmxpbmsiOnsiJGlkIjoiNzA3NyIsIkFkZHJlc3MiOiIiLCJTdWJBZGRyZXNzIjoiIn0sIklzQ2hhbmdlZCI6ZmFsc2UsIklzTmV3IjpmYWxzZX0seyIkaWQiOiI3MDc4IiwiRGF0ZSI6IjIwMjYtMTEtMDJUMjM6NTk6MDAiLCJTdHlsZSI6eyIkaWQiOiI3MDc5IiwiU2hhcGUiOjIsIkNvbm5lY3Rvck1hcmdpbiI6eyIkaWQiOiI3MDgwIiwiVG9wIjowLjAsIkxlZnQiOjIuMCwiUmlnaHQiOjIuMCwiQm90dG9tIjowLjB9LCJDb25uZWN0b3JTdHlsZSI6eyIkaWQiOiI3MDgxIiwiTGluZUNvbG9yIjp7IiRpZCI6IjcwODIiLCIkdHlwZSI6Ik5MUkUuQ29tbW9uLkRvbS5Tb2xpZENvbG9yQnJ1c2gsIE5MUkUuQ29tbW9uIiwiQ29sb3IiOnsiJGlkIjoiNzA4MyIsIkEiOjEyNywiUiI6MjMzLCJHIjoxMTMsIkIiOjUwfX0sIkxpbmVXZWlnaHQiOjEuMCwiTGluZVR5cGUiOjAsIlBhcmVudFN0eWxlIjpudWxsfSwiSXNCZWxvd1RpbWViYW5kIjpmYWxzZSwiUG9zaXRpb25PblRhc2siOjAsIkhpZGVEYXRlIjpmYWxzZSwiU2hhcGVTaXplIjoxLCJTcGFjaW5nIjowLjAsIlBhZGRpbmciOnsiJGlkIjoiNzA4NCIsIlRvcCI6NS4wLCJMZWZ0IjozLjAsIlJpZ2h0IjowLjAsIkJvdHRvbSI6Mi4wfSwiU2hhcGVTdHlsZSI6eyIkaWQiOiI3MDg1IiwiTWFyZ2luIjp7IiRpZCI6IjcwODYiLCJUb3AiOjAuMCwiTGVmdCI6MC4wLCJSaWdodCI6MC4wLCJCb3R0b20iOjAuMH0sIlBhZGRpbmciOnsiJGlkIjoiNzA4NyIsIlRvcCI6MC4wLCJMZWZ0IjowLjAsIlJpZ2h0IjowLjAsIkJvdHRvbSI6MC4wfSwiQmFja2dyb3VuZCI6eyIkaWQiOiI3MDg4IiwiQ29sb3IiOnsiJGlkIjoiNzA4OSIsIkEiOjI1NSwiUiI6MjMzLCJHIjoxMTMsIkIiOjUwfX0sIklzVmlzaWJsZSI6dHJ1ZSwiV2lkdGgiOjEzLjAsIkhlaWdodCI6MTMuMCwiQm9yZGVyU3R5bGUiOnsiJGlkIjoiNzA5MCIsIkxpbmVDb2xvciI6eyIkaWQiOiI3MDkxIiwiJHR5cGUiOiJOTFJFLkNvbW1vbi5Eb20uU29saWRDb2xvckJydXNoLCBOTFJFLkNvbW1vbiIsIkNvbG9yIjp7IiRpZCI6IjcwOTIiLCJBIjoyNTUsIlIiOjIzNCwiRyI6MjIsIkIiOjMwfX0sIkxpbmVXZWlnaHQiOjAuMCwiTGluZVR5cGUiOjAsIlBhcmVudFN0eWxlIjpudWxsfSwiUGFyZW50U3R5bGUiOm51bGx9LCJUaXRsZVN0eWxlIjp7IiRpZCI6IjcwOTMiLCJGb250U2V0dGluZ3MiOnsiJGlkIjoiNzA5NCIsIkZvbnRTaXplIjoxMSwiRm9udE5hbWUiOiJDYWxpYnJpIiwiSXNCb2xkIjp0cnVlLCJJc0l0YWxpYyI6ZmFsc2UsIklzVW5kZXJsaW5lZCI6ZmFsc2UsIlBhcmVudFN0eWxlIjpudWxsfSwiQXV0b1NpemUiOjAsIkZvcmVncm91bmQiOnsiJGlkIjoiNzA5NSIsIkNvbG9yIjp7IiRpZCI6IjcwO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A5NyIsIlRvcCI6MC4wLCJMZWZ0IjowLjAsIlJpZ2h0IjowLjAsIkJvdHRvbSI6MC4wfSwiUGFkZGluZyI6eyIkaWQiOiI3MDk4IiwiVG9wIjowLjAsIkxlZnQiOjAuMCwiUmlnaHQiOjAuMCwiQm90dG9tIjowLjB9LCJCYWNrZ3JvdW5kIjp7IiRpZCI6IjcwOTkiLCJDb2xvciI6eyIkaWQiOiI3MTAwIiwiQSI6MCwiUiI6MjU1LCJHIjoyNTUsIkIiOjI1NX19LCJJc1Zpc2libGUiOnRydWUsIldpZHRoIjowLjAsIkhlaWdodCI6MC4wLCJCb3JkZXJTdHlsZSI6eyIkaWQiOiI3MTAxIiwiTGluZUNvbG9yIjpudWxsLCJMaW5lV2VpZ2h0IjowLjAsIkxpbmVUeXBlIjowLCJQYXJlbnRTdHlsZSI6bnVsbH0sIlBhcmVudFN0eWxlIjpudWxsfSwiRGF0ZVN0eWxlIjp7IiRpZCI6IjcxMDIiLCJGb250U2V0dGluZ3MiOnsiJGlkIjoiNzEwMyIsIkZvbnRTaXplIjoxMCwiRm9udE5hbWUiOiJDYWxpYnJpIiwiSXNCb2xkIjpmYWxzZSwiSXNJdGFsaWMiOmZhbHNlLCJJc1VuZGVybGluZWQiOmZhbHNlLCJQYXJlbnRTdHlsZSI6bnVsbH0sIkF1dG9TaXplIjowLCJGb3JlZ3JvdW5kIjp7IiRpZCI6IjcxMDQiLCJDb2xvciI6eyIkaWQiOiI3MTA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xMDYiLCJUb3AiOjAuMCwiTGVmdCI6MC4wLCJSaWdodCI6MC4wLCJCb3R0b20iOjAuMH0sIlBhZGRpbmciOnsiJGlkIjoiNzEwNyIsIlRvcCI6MC4wLCJMZWZ0IjowLjAsIlJpZ2h0IjowLjAsIkJvdHRvbSI6MC4wfSwiQmFja2dyb3VuZCI6eyIkaWQiOiI3MTA4IiwiQ29sb3IiOnsiJGlkIjoiNzEwOSIsIkEiOjAsIlIiOjI1NSwiRyI6MjU1LCJCIjoyNTV9fSwiSXNWaXNpYmxlIjp0cnVlLCJXaWR0aCI6MC4wLCJIZWlnaHQiOjAuMCwiQm9yZGVyU3R5bGUiOnsiJGlkIjoiNzExMCIsIkxpbmVDb2xvciI6bnVsbCwiTGluZVdlaWdodCI6MC4wLCJMaW5lVHlwZSI6MCwiUGFyZW50U3R5bGUiOm51bGx9LCJQYXJlbnRTdHlsZSI6bnVsbH0sIkRhdGVGb3JtYXQiOnsiJGlkIjoiNzExM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TEyIiwiRm9ybWF0IjowLCJJc1Zpc2libGUiOmZhbHNlLCJMYXN0S25vd25WaXNpYmlsaXR5U3RhdGUiOmZhbHNlfSwiSXNWaXNpYmxlIjp0cnVlLCJWYXJpYW5jZVN0eWxlIjp7IiRpZCI6IjcxMTMiLCJUZXh0U3R5bGUiOnsiJGlkIjoiNzExNCIsIkZvbnRTZXR0aW5ncyI6eyIkaWQiOiI3MTE1IiwiRm9udFNpemUiOjExLCJGb250TmFtZSI6IkNhbGlicmkiLCJJc0JvbGQiOmZhbHNlLCJJc0l0YWxpYyI6ZmFsc2UsIklzVW5kZXJsaW5lZCI6ZmFsc2UsIlBhcmVudFN0eWxlIjpudWxsfSwiQXV0b1NpemUiOjAsIkZvcmVncm91bmQiOnsiJGlkIjoiNzExNiIsIkNvbG9yIjp7IiRpZCI6IjcxM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ExOCIsIlRvcCI6MC4wLCJMZWZ0IjowLjAsIlJpZ2h0IjowLjAsIkJvdHRvbSI6MC4wfSwiUGFkZGluZyI6eyIkaWQiOiI3MTE5IiwiVG9wIjowLjAsIkxlZnQiOjAuMCwiUmlnaHQiOjAuMCwiQm90dG9tIjowLjB9LCJCYWNrZ3JvdW5kIjp7IiRpZCI6IjcxMjAiLCJDb2xvciI6eyIkaWQiOiI3MTIxIiwiQSI6MCwiUiI6MCwiRyI6MCwiQiI6MH19LCJJc1Zpc2libGUiOmZhbHNlLCJXaWR0aCI6MC4wLCJIZWlnaHQiOjAuMCwiQm9yZGVyU3R5bGUiOnsiJGlkIjoiNzEyMiIsIkxpbmVDb2xvciI6bnVsbCwiTGluZVdlaWdodCI6MC4wLCJMaW5lVHlwZSI6MCwiUGFyZW50U3R5bGUiOm51bGx9LCJQYXJlbnRTdHlsZSI6bnVsbH0sIlBhcmVudFN0eWxlIjpudWxsfSwiUGFyZW50U3R5bGUiOm51bGx9LCJJbmRleCI6MiwiUGVyY2VudGFnZUNvbXBsZXRlIjpudWxsLCJQb3NpdGlvbiI6eyJSYXRpbyI6MC4wLCJJc0N1c3RvbSI6ZmFsc2V9LCJEYXRlRm9ybWF0Ijp7IiRyZWYiOiI3MTExIn0sIldlZWtOdW1iZXJpbmciOnsiJGlkIjoiNzEyMyIsIkZvcm1hdCI6MCwiSXNWaXNpYmxlIjpmYWxzZSwiTGFzdEtub3duVmlzaWJpbGl0eVN0YXRlIjpmYWxzZX0sIkJhc2VsaW5lRGF0YSI6eyIkaWQiOiI3MTI0IiwiRGF0ZSI6IjIwMjYtMTEtMDJUMjM6NTk6MDAifSwiUmVsYXRlZFRhc2tJZCI6IjAwMDAwMDAwLTAwMDAtMDAwMC0wMDAwLTAwMDAwMDAwMDAwMCIsIklkIjoiODUyYzIyNTMtMzhiNC00YjE1LTg4MzctNzlkODM0ZDAxOGY3IiwiSW1wb3J0SWQiOm51bGwsIlRpdGxlIjoiRmluYWwgVEczIiwiTm90ZSI6bnVsbCwiSHlwZXJsaW5rIjp7IiRpZCI6IjcxMjUiLCJBZGRyZXNzIjoiIiwiU3ViQWRkcmVzcyI6IiJ9LCJJc0NoYW5nZWQiOmZhbHNlLCJJc05ldyI6ZmFsc2V9XSwiVGFza3MiOltdLCJTd2ltbGFuZXMiOltdLCJNc1Byb2plY3RJdGVtc1RyZWUiOnsiJGlkIjoiNzEyNiIsIlJvb3QiOnsiSW1wb3J0SWQiOm51bGwsIklzSW1wb3J0ZWQiOmZhbHNlLCJDaGlsZHJlbiI6W119fSwiTWV0YWRhdGEiOnsiJGlkIjoiNzEyNyIsIlNvdXJjZVRoZW1lIjoie1wiJGlkXCI6XCIxXCIsXCJJZFwiOlwiYzFmNWVkNzgtY2JiMy00N2YwLTkyNTgtYWRhNWY0N2E4NjExXCIsXCJDYXRlZ29yeVwiOjE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yMzMsXCJHXCI6MTEzLFwiQlwiOjUwfX0sXCJIb3Jpem9udGFsQWxpZ25tZW50XCI6MCxcIklzVmlzaWJsZVwiOnRydW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MjM3LFwiR1wiOjEyNSxcIkJcIjo0OX19LFwiSG9yaXpvbnRhbEFsaWdubWVudFwiOjAsXCJJc1Zpc2libGVcIjpmYWxzZX0sXCJUb2RheU1hcmtlclN0eWxlXCI6e1wiJGlkXCI6XCIxM1wiLFwiVG9kYXlUZXh0U3R5bGVcIjp7XCIkaWRcIjpcIjE0XCIsXCJGb250U2V0dGluZ3NcIjp7XCIkaWRcIjpcIjE1XCIsXCJGb250U2l6ZVwiOjEyLFwiRm9udE5hbWVcIjpcIkNhbGlicmlcIixcIklzQm9sZFwiOmZhbHNlLFwiSXNJdGFsaWNcIjpmYWxzZSxcIklzVW5kZXJsaW5lZFwiOmZhbHNlfSxcIkZvcmVncm91bmRcIjp7XCIkaWRcIjpcIjE2XCIsXCJDb2xvclwiOntcIiRpZFwiOlwiMTdcIixcIkFcIjoyNTUsXCJSXCI6MCxcIkdcIjowLFwiQlwiOjB9fSxcIkhvcml6b250YWxBbGlnbm1lbnRcIjowLFwiSXNWaXNpYmxlXCI6dHJ1ZX0sXCJUb2RheU1hcmtlclNoYXBlU3R5bGVcIjp7XCIkaWRcIjpcIjE4XCIsXCJNYXJnaW5cIjp7XCIkaWRcIjpcIjE5XCIsXCJUb3BcIjowLjAsXCJMZWZ0XCI6MC4wLFwiUmlnaHRcIjowLjAsXCJCb3R0b21cIjowLjB9LFwiUGFkZGluZ1wiOntcIiRpZFwiOlwiMjBcIixcIlRvcFwiOjAuMCxcIkxlZnRcIjowLjAsXCJSaWdodFwiOjAuMCxcIkJvdHRvbVwiOjAuMH0sXCJCYWNrZ3JvdW5kXCI6e1wiJGlkXCI6XCIyMVwiLFwiQ29sb3JcIjp7XCIkaWRcIjpcIjIyXCIsXCJBXCI6MjU1LFwiUlwiOjI1NSxcIkdcIjowLFwiQlwiOjB9fSxcIklzVmlzaWJsZVwiOnRydWUsXCJXaWR0aFwiOjAuMCxcIkhlaWdodFwiOjAuMCxcIkJvcmRlclN0eWxlXCI6bnVsbH0sXCJUb2RheU1hcmtlclBvc2l0aW9uXCI6MyxcIklzVmlzaWJsZVwiOnRydWV9LFwiU2NhbGVTdHlsZVwiOntcIiRpZFwiOlwiMjNcIixcIlNob3dTZWdtZW50U2VwYXJhdG9yc1wiOnRydWUsXCJTZWdtZW50U2VwYXJhdG9yT3BhY2l0eVwiOjMwLFwiU2hhcGVcIjozLFwiU2VnbWVudFRleHRTdHlsZVwiOntcIiRpZFwiOlwiMjRcIixcIkZvbnRTZXR0aW5nc1wiOntcIiRpZFwiOlwiMjVcIixcIkZvbnRTaXplXCI6MTIsXCJGb250TmFtZVwiOlwiQ2FsaWJyaVwiLFwiSXNCb2xkXCI6ZmFsc2UsXCJJc0l0YWxpY1wiOmZhbHNlLFwiSXNVbmRlcmxpbmVkXCI6ZmFsc2V9LFwiRm9yZWdyb3VuZFwiOntcIiRpZFwiOlwiMjZcIixcIkNvbG9yXCI6e1wiJGlkXCI6XCIyN1wiLFwiQVwiOjI1NSxcIlJcIjoyMzIsXCJHXCI6MjMyLFwiQlwiOjIzMn19LFwiSG9yaXpvbnRhbEFsaWdubWVudFwiOjAsXCJJc1Zpc2libGVcIjp0cnVlfSxcIlNoYXBlU3R5bGVcIjp7XCIkaWRcIjpcIjI4XCIsXCJNYXJnaW5cIjp7XCIkaWRcIjpcIjI5XCIsXCJUb3BcIjowLjAsXCJMZWZ0XCI6MTAuMCxcIlJpZ2h0XCI6MTAuMCxcIkJvdHRvbVwiOjAuMH0sXCJQYWRkaW5nXCI6e1wiJGlkXCI6XCIzMFwiLFwiVG9wXCI6MC4wLFwiTGVmdFwiOjAuMCxcIlJpZ2h0XCI6MC4wLFwiQm90dG9tXCI6MC4wfSxcIkJhY2tncm91bmRcIjp7XCIkaWRcIjpcIjMxXCIsXCJDb2xvclwiOntcIiRpZFwiOlwiMzJcIixcIkFcIjoyNTUsXCJSXCI6MTQsXCJHXCI6NDAsXCJCXCI6NjV9fSxcIklzVmlzaWJsZVwiOnRydWUsXCJXaWR0aFwiOjg1OC4wLFwiSGVpZ2h0XCI6MjAuMCxcIkJvcmRlclN0eWxlXCI6e1wiJGlkXCI6XCIzM1wiLFwiTGluZVN0eWxlXCI6e1wiJGlkXCI6XCIzNFwiLFwiTGluZUNvbG9yXCI6e1wiJGlkXCI6XCIzNVwiLFwiQ29sb3JcIjp7XCIkaWRcIjpcIjM2XCIsXCJBXCI6MjU1LFwiUlwiOjI1NSxcIkdcIjowLFwiQlwiOjB9fSxcIkxpbmVXZWlnaHRcIjowLjAsXCJMaW5lVHlwZVwiOjB9LFwiSXNWaXNpYmxlXCI6ZmFsc2V9fX0sXCJFbGFwc2VkVGltZVN0eWxlXCI6e1wiJGlkXCI6XCIzN1wiLFwiRWxhcHNlZFRpbWVCYWNrZ3JvdW5kXCI6e1wiJGlkXCI6XCIzOFwiLFwiQ29sb3JcIjp7XCIkaWRcIjpcIjM5XCIsXCJBXCI6MTkxLFwiUlwiOjI1NSxcIkdcIjowLFwiQlwiOjB9fSxcIkVsYXBzZWRUaW1lRm9ybWF0XCI6MSxcIklzVmlzaWJsZVwiOnRydWV9LFwiTWFyZ2luXCI6e1wiJGlkXCI6XCI0MFwiLFwiVG9wXCI6MC4wLFwiTGVmdFwiOjEwLjAsXCJSaWdodFwiOjEwLjAsXCJCb3R0b21cIjowLjB9LFwiUGFkZGluZ1wiOntcIiRpZFwiOlwiNDFcIixcIlRvcFwiOjAuMCxcIkxlZnRcIjowLjAsXCJSaWdodFwiOjAuMCxcIkJvdHRvbVwiOjAuMH0sXCJCYWNrZ3JvdW5kXCI6e1wiJGlkXCI6XCI0MlwiLFwiQ29sb3JcIjp7XCIkaWRcIjpcIjQzXCIsXCJBXCI6MjU1LFwiUlwiOjQ3LFwiR1wiOjU0LFwiQlwiOjE1M319LFwiSXNWaXNpYmxlXCI6ZmFsc2UsXCJXaWR0aFwiOjAuMCxcIkhlaWdodFwiOjAuMCxcIkJvcmRlclN0eWxlXCI6bnVsbH0sXCJUYXNrU3R5bGVcIjp7XCIkaWRcIjpcIjQ0XCIsXCJTaGFwZVwiOjMsXCJTaGFwZVRoaWNrbmVzc1wiOjAsXCJEdXJhdGlvbkZvcm1hdFwiOjAsXCJQZXJjZW50YWdlQ29tcGxldGVUZXh0U3R5bGVcIjp7XCIkaWRcIjpcIjQ1XCIsXCJGb250U2V0dGluZ3NcIjp7XCIkaWRcIjpcIjQ2XCIsXCJGb250U2l6ZVwiOjEwLFwiRm9udE5hbWVcIjpcIkNhbGlicmlcIixcIklzQm9sZFwiOmZhbHNlLFwiSXNJdGFsaWNcIjpmYWxzZSxcIklzVW5kZXJsaW5lZFwiOmZhbHNlfSxcIkZvcmVncm91bmRcIjp7XCIkaWRcIjpcIjQ3XCIsXCJDb2xvclwiOntcIiRpZFwiOlwiNDhcIixcIkFcIjoyNTUsXCJSXCI6MjMyLFwiR1wiOjIzMixcIkJcIjoyMzJ9fSxcIkhvcml6b250YWxBbGlnbm1lbnRcIjoxLFwiSXNWaXNpYmxlXCI6dHJ1ZX0sXCJQZXJjZW50YWdlQ29tcGxldGVIaWdobGlnaHRTdHlsZVwiOntcIiRpZFwiOlwiNDlcIixcIkJhY2tncm91bmRcIjp7XCIkaWRcIjpcIjUwXCIsXCJDb2xvclwiOntcIiRpZFwiOlwiNTFcIixcIkFcIjo4OSxcIlJcIjowLFwiR1wiOjAsXCJCXCI6MH19fSxcIkR1cmF0aW9uU3R5bGVcIjp7XCIkaWRcIjpcIjUyXCIsXCJGb250U2V0dGluZ3NcIjp7XCIkaWRcIjpcIjUzXCIsXCJGb250U2l6ZVwiOjEwLFwiRm9udE5hbWVcIjpcIkNhbGlicmlcIixcIklzQm9sZFwiOmZhbHNlLFwiSXNJdGFsaWNcIjpmYWxzZSxcIklzVW5kZXJsaW5lZFwiOmZhbHNlfSxcIkZvcmVncm91bmRcIjp7XCIkaWRcIjpcIjU0XCIsXCJDb2xvclwiOntcIiRpZFwiOlwiNTVcIixcIkFcIjoyNTUsXCJSXCI6MjM3LFwiR1wiOjEyNSxcIkJcIjo0OX19LFwiSG9yaXpvbnRhbEFsaWdubWVudFwiOjAsXCJJc1Zpc2libGVcIjpmYWxzZX0sXCJIb3Jpem9udGFsQ29ubmVjdG9yU3R5bGVcIjp7XCIkaWRcIjpcIjU2XCIsXCJMaW5lU3R5bGVcIjp7XCIkaWRcIjpcIjU3XCIsXCJMaW5lQ29sb3JcIjp7XCIkaWRcIjpcIjU4XCIsXCJDb2xvclwiOntcIiRpZFwiOlwiNTlcIixcIkFcIjo1MSxcIlJcIjoyMSxcIkdcIjo5NixcIkJcIjoxMzB9fSxcIkxpbmVXZWlnaHRcIjoxLjAsXCJMaW5lVHlwZVwiOjB9LFwiSXNWaXNpYmxlXCI6dHJ1ZX0sXCJWZXJ0aWNhbENvbm5lY3RvclN0eWxlXCI6e1wiJGlkXCI6XCI2MFwiLFwiTGluZVN0eWxlXCI6e1wiJGlkXCI6XCI2MVwiLFwiTGluZUNvbG9yXCI6e1wiJGlkXCI6XCI2MlwiLFwiQ29sb3JcIjp7XCIkaWRcIjpcIjYzXCIsXCJBXCI6NTEsXCJSXCI6MjEsXCJHXCI6OTYsXCJCXCI6MTMwfX0sXCJMaW5lV2VpZ2h0XCI6MS4wLFwiTGluZVR5cGVcIjowfSxcIklzVmlzaWJsZVwiOmZhbHNlfSxcIk1hcmdpblwiOntcIiRpZFwiOlwiNjRcIixcIlRvcFwiOjAuMCxcIkxlZnRcIjowLjAsXCJSaWdodFwiOjAuMCxcIkJvdHRvbVwiOjAuMH0sXCJTdGFydERhdGVQb3NpdGlvblwiOjQsXCJFbmREYXRlUG9zaXRpb25cIjo0LFwiVGl0bGVQb3NpdGlvblwiOjMsXCJEdXJhdGlvblBvc2l0aW9uXCI6MCxcIlBlcmNlbnRhZ2VDb21wbGV0ZWRQb3NpdGlvblwiOjIsXCJWYXJpYW5jZVBvc2l0aW9uXCI6MixcIlNwYWNpbmdcIjozLFwiSXNCZWxvd1RpbWViYW5kXCI6ZmFsc2UsXCJCYXNlbGluZVN0eWxlXCI6e1wiJGlkXCI6XCI2NVwiLFwiQmFzZWxpbmVTaGFwZVN0eWxlXCI6e1wiJGlkXCI6XCI2NlwiLFwiTWFyZ2luXCI6e1wiJGlkXCI6XCI2N1wiLFwiVG9wXCI6MC4wLFwiTGVmdFwiOjAuMCxcIlJpZ2h0XCI6MC4wLFwiQm90dG9tXCI6MC4wfSxcIlBhZGRpbmdcIjp7XCIkaWRcIjpcIjY4XCIsXCJUb3BcIjowLjAsXCJMZWZ0XCI6MC4wLFwiUmlnaHRcIjowLjAsXCJCb3R0b21cIjowLjB9LFwiQmFja2dyb3VuZFwiOntcIiRpZFwiOlwiNjlcIixcIkNvbG9yXCI6e1wiJGlkXCI6XCI3MFwiLFwiQVwiOjE1MyxcIlJcIjowLFwiR1wiOjAsXCJCXCI6MH19LFwiSXNWaXNpYmxlXCI6ZmFsc2UsXCJXaWR0aFwiOjAuMCxcIkhlaWdodFwiOjAuMCxcIkJvcmRlclN0eWxlXCI6e1wiJGlkXCI6XCI3MVwiLFwiTGluZVN0eWxlXCI6e1wiJGlkXCI6XCI3MlwiLFwiTGluZUNvbG9yXCI6e1wiJGlkXCI6XCI3M1wiLFwiQ29sb3JcIjp7XCIkaWRcIjpcIjc0XCIsXCJBXCI6MjU1LFwiUlwiOjI1NSxcIkdcIjowLFwiQlwiOjB9fSxcIkxpbmVXZWlnaHRcIjoyLjAsXCJMaW5lVHlwZVwiOjB9LFwiSXNWaXNpYmxlXCI6ZmFsc2V9fX0sXCJTaGFwZVN0eWxlXCI6e1wiJGlkXCI6XCI3NVwiLFwiTWFyZ2luXCI6e1wiJGlkXCI6XCI3NlwiLFwiVG9wXCI6MC4wLFwiTGVmdFwiOjQuMCxcIlJpZ2h0XCI6NC4wLFwiQm90dG9tXCI6MC4wfSxcIlBhZGRpbmdcIjp7XCIkaWRcIjpcIjc3XCIsXCJUb3BcIjowLjAsXCJMZWZ0XCI6MC4wLFwiUmlnaHRcIjowLjAsXCJCb3R0b21cIjowLjB9LFwiQmFja2dyb3VuZFwiOntcIiRpZFwiOlwiNzhcIixcIkNvbG9yXCI6e1wiJGlkXCI6XCI3OVwiLFwiQVwiOjI1NSxcIlJcIjoyMSxcIkdcIjo5NixcIkJcIjoxMzB9fSxcIklzVmlzaWJsZVwiOnRydWUsXCJXaWR0aFwiOjAuMCxcIkhlaWdodFwiOjEwLjAsXCJCb3JkZXJTdHlsZVwiOntcIiRpZFwiOlwiODBcIixcIkxpbmVTdHlsZVwiOntcIiRpZFwiOlwiODFcIixcIkxpbmVDb2xvclwiOntcIiRpZFwiOlwiODJcIixcIkNvbG9yXCI6e1wiJGlkXCI6XCI4M1wiLFwiQVwiOjI1NSxcIlJcIjoyMzQsXCJHXCI6MjIsXCJCXCI6MzB9fSxcIkxpbmVXZWlnaHRcIjoyLjAsXCJMaW5lVHlwZVwiOjB9LFwiSXNWaXNpYmxlXCI6ZmFsc2V9fSxcIlRpdGxlU3R5bGVcIjp7XCIkaWRcIjpcIjg0XCIsXCJGb250U2V0dGluZ3NcIjp7XCIkaWRcIjpcIjg1XCIsXCJGb250U2l6ZVwiOjExLFwiRm9udE5hbWVcIjpcIkNhbGlicmlcIixcIklzQm9sZFwiOmZhbHNlLFwiSXNJdGFsaWNcIjpmYWxzZSxcIklzVW5kZXJsaW5lZFwiOmZhbHNlfSxcIkZvcmVncm91bmRcIjp7XCIkaWRcIjpcIjg2XCIsXCJDb2xvclwiOntcIiRpZFwiOlwiODdcIixcIkFcIjoyNTUsXCJSXCI6MCxcIkdcIjowLFwiQlwiOjB9fSxcIkhvcml6b250YWxBbGlnbm1lbnRcIjoyLFwiSXNWaXNpYmxlXCI6dHJ1ZX0sXCJEYXRlU3R5bGVcIjp7XCIkaWRcIjpcIjg4XCIsXCJGb250U2V0dGluZ3NcIjp7XCIkaWRcIjpcIjg5XCIsXCJGb250U2l6ZVwiOjEwLFwiRm9udE5hbWVcIjpcIkNhbGlicmlcIixcIklzQm9sZFwiOmZhbHNlLFwiSXNJdGFsaWNcIjpmYWxzZSxcIklzVW5kZXJsaW5lZFwiOmZhbHNlfSxcIkZvcmVncm91bmRcIjp7XCIkaWRcIjpcIjkwXCIsXCJDb2xvclwiOntcIiRpZFwiOlwiOTFcIixcIkFcIjoyNTUsXCJSXCI6MTQsXCJHXCI6NDAsXCJCXCI6NjV9fSxcIkhvcml6b250YWxBbGlnbm1lbnRcIjowLFwiSXNWaXNpYmxlXCI6dHJ1ZX0sXCJEYXRlRm9ybWF0XCI6e1wiJGlkXCI6XCI5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5M1wiLFwiRm9ybWF0XCI6MCxcIklzVmlzaWJsZVwiOmZhbHNlLFwiTGFzdEtub3duVmlzaWJpbGl0eVN0YXRlXCI6ZmFsc2V9LFwiVmFyaWFuY2VTdHlsZVwiOntcIiRpZFwiOlwiOTRcIixcIlZhcmlhbmNlVGV4dFN0eWxlXCI6e1wiJGlkXCI6XCI5NVwiLFwiRm9udFNldHRpbmdzXCI6e1wiJGlkXCI6XCI5NlwiLFwiRm9udFNpemVcIjoxMCxcIkZvbnROYW1lXCI6XCJDYWxpYnJpXCIsXCJJc0JvbGRcIjpmYWxzZSxcIklzSXRhbGljXCI6ZmFsc2UsXCJJc1VuZGVybGluZWRcIjpmYWxzZX0sXCJGb3JlZ3JvdW5kXCI6e1wiJGlkXCI6XCI5N1wiLFwiQ29sb3JcIjp7XCIkaWRcIjpcIjk4XCIsXCJBXCI6MjU1LFwiUlwiOjAsXCJHXCI6MCxcIkJcIjowfX0sXCJIb3Jpem9udGFsQWxpZ25tZW50XCI6MCxcIklzVmlzaWJsZVwiOmZhbHNlfX19LFwiTWlsZXN0b25lU3R5bGVcIjp7XCIkaWRcIjpcIjk5XCIsXCJTaGFwZVwiOjIsXCJJc0JlbG93VGltZWJhbmRcIjpmYWxzZSxcIlNoYXBlU2l6ZVwiOjEsXCJQYWRkaW5nXCI6e1wiJGlkXCI6XCIxMDBcIixcIlRvcFwiOjUuMCxcIkxlZnRcIjozLjAsXCJSaWdodFwiOjAuMCxcIkJvdHRvbVwiOjIuMH0sXCJTaGFwZVN0eWxlXCI6e1wiJGlkXCI6XCIxMDFcIixcIk1hcmdpblwiOntcIiRpZFwiOlwiMTAyXCIsXCJUb3BcIjowLjAsXCJMZWZ0XCI6MC4wLFwiUmlnaHRcIjowLjAsXCJCb3R0b21cIjowLjB9LFwiUGFkZGluZ1wiOntcIiRpZFwiOlwiMTAzXCIsXCJUb3BcIjowLjAsXCJMZWZ0XCI6MC4wLFwiUmlnaHRcIjowLjAsXCJCb3R0b21cIjowLjB9LFwiQmFja2dyb3VuZFwiOntcIiRpZFwiOlwiMTA0XCIsXCJDb2xvclwiOntcIiRpZFwiOlwiMTA1XCIsXCJBXCI6MjU1LFwiUlwiOjIzMyxcIkdcIjoxMTMsXCJCXCI6NTB9fSxcIklzVmlzaWJsZVwiOnRydWUsXCJXaWR0aFwiOjE4LjAsXCJIZWlnaHRcIjoyMC4wLFwiQm9yZGVyU3R5bGVcIjp7XCIkaWRcIjpcIjEwNlwiLFwiTGluZVN0eWxlXCI6e1wiJGlkXCI6XCIxMDdcIixcIkxpbmVDb2xvclwiOntcIiRpZFwiOlwiMTA4XCIsXCJDb2xvclwiOntcIiRpZFwiOlwiMTA5XCIsXCJBXCI6MjU1LFwiUlwiOjIzNCxcIkdcIjoyMixcIkJcIjozMH19LFwiTGluZVdlaWdodFwiOjIuMCxcIkxpbmVUeXBlXCI6MH0sXCJJc1Zpc2libGVcIjpmYWxzZX19LFwiVGl0bGVTdHlsZVwiOntcIiRpZFwiOlwiMTEwXCIsXCJGb250U2V0dGluZ3NcIjp7XCIkaWRcIjpcIjExMVwiLFwiRm9udFNpemVcIjoxMSxcIkZvbnROYW1lXCI6XCJDYWxpYnJpXCIsXCJJc0JvbGRcIjp0cnVlLFwiSXNJdGFsaWNcIjpmYWxzZSxcIklzVW5kZXJsaW5lZFwiOmZhbHNlfSxcIkZvcmVncm91bmRcIjp7XCIkaWRcIjpcIjExMlwiLFwiQ29sb3JcIjp7XCIkaWRcIjpcIjExM1wiLFwiQVwiOjI1NSxcIlJcIjowLFwiR1wiOjAsXCJCXCI6MH19LFwiSG9yaXpvbnRhbEFsaWdubWVudFwiOjA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MTQsXCJHXCI6NDAsXCJCXCI6NjV9fSxcIkhvcml6b250YWxBbGlnbm1lbnRcIjowLFwiSXNWaXNpYmxlXCI6dHJ1ZX0sXCJEYXRlRm9ybWF0XCI6e1wiJGlkXCI6XCIxMThcIixcIkZvcm1hdFN0cmluZ1wiOlwiTU1NIGQsIHl5eXlcIixcIlNlcGFyYXRvclwiOlwiL1wiLFwiVXNlSW50ZXJuYXRpb25hbERhdGVGb3JtYXRcIjpmYWxzZSxcIkRhdGVJc1Zpc2libGVcIjp0cnVlLFwiVGltZUlzVmlzaWJsZVwiOmZhbHNlLFwiSG91ckRpZ2l0c1wiOjEsXCJBbVBtRGVzaWduYXRvclwiOjIsXCJUcmltMDBNaW51dGVzXCI6ZmFsc2V9LFwiV2Vla051bWJlcmluZ1wiOntcIiRpZFwiOlwiMTE5XCIsXCJGb3JtYXRcIjowLFwiSXNWaXNpYmxlXCI6ZmFsc2UsXCJMYXN0S25vd25WaXNpYmlsaXR5U3RhdGVcIjpmYWxzZX0sXCJWYXJpYW5jZVN0eWxlXCI6e1wiJGlkXCI6XCIxMjBcIixcIlZhcmlhbmNlVGV4dFN0eWxlXCI6e1wiJGlkXCI6XCIxMjFcIixcIkZvbnRTZXR0aW5nc1wiOntcIiRpZFwiOlwiMTIyXCIsXCJGb250U2l6ZVwiOjEwLFwiRm9udE5hbWVcIjpcIkNhbGlicmlcIixcIklzQm9sZFwiOmZhbHNlLFwiSXNJdGFsaWNcIjpmYWxzZSxcIklzVW5kZXJsaW5lZFwiOmZhbHNlfSxcIkZvcmVncm91bmRcIjp7XCIkaWRcIjpcIjEyM1wiLFwiQ29sb3JcIjp7XCIkaWRcIjpcIjEyNFwiLFwiQVwiOjI1NSxcIlJcIjowLFwiR1wiOjAsXCJCXCI6MH19LFwiSG9yaXpvbnRhbEFsaWdubWVudFwiOjAsXCJJc1Zpc2libGVcIjpmYWxzZX19fSxcIk1vdFN0eWxlXCI6e1wiJGlkXCI6XCIxMjVcIixcIlNoYXBlXCI6MixcIlNoYXBlU2l6ZVwiOjEsXCJEZXRhaWxzU3BhY2luZ1wiOjAuMCxcIlBhZGRpbmdcIjp7XCIkaWRcIjpcIjEyNlwiLFwiVG9wXCI6NS4wLFwiTGVmdFwiOjMuMCxcIlJpZ2h0XCI6MC4wLFwiQm90dG9tXCI6Mi4wfSxcIlBvc2l0aW9uT25UYXNrXCI6MSxcIlNoYXBlU3R5bGVcIjp7XCIkaWRcIjpcIjEyN1wiLFwiTWFyZ2luXCI6e1wiJGlkXCI6XCIxMjhcIixcIlRvcFwiOjAuMCxcIkxlZnRcIjowLjAsXCJSaWdodFwiOjAuMCxcIkJvdHRvbVwiOjAuMH0sXCJQYWRkaW5nXCI6e1wiJGlkXCI6XCIxMjlcIixcIlRvcFwiOjAuMCxcIkxlZnRcIjowLjAsXCJSaWdodFwiOjAuMCxcIkJvdHRvbVwiOjAuMH0sXCJCYWNrZ3JvdW5kXCI6e1wiJGlkXCI6XCIxMzBcIixcIkNvbG9yXCI6e1wiJGlkXCI6XCIxMzFcIixcIkFcIjoyNTUsXCJSXCI6MjMzLFwiR1wiOjExMyxcIkJcIjo1MH19LFwiSXNWaXNpYmxlXCI6dHJ1ZSxcIldpZHRoXCI6MTMuMCxcIkhlaWdodFwiOjEzLjAsXCJCb3JkZXJTdHlsZVwiOntcIiRpZFwiOlwiMTMyXCIsXCJMaW5lU3R5bGVcIjp7XCIkaWRcIjpcIjEzM1wiLFwiTGluZUNvbG9yXCI6e1wiJGlkXCI6XCIxMzRcIixcIkNvbG9yXCI6e1wiJGlkXCI6XCIxMzVcIixcIkFcIjoyNTUsXCJSXCI6MjM0LFwiR1wiOjIyLFwiQlwiOjMwfX0sXCJMaW5lV2VpZ2h0XCI6Mi4wLFwiTGluZVR5cGVcIjowfSxcIklzVmlzaWJsZVwiOmZhbHNlfX0sXCJUaXRsZVN0eWxlXCI6e1wiJGlkXCI6XCIxMzZcIixcIkZvbnRTZXR0aW5nc1wiOntcIiRpZFwiOlwiMTM3XCIsXCJGb250U2l6ZVwiOjExLFwiRm9udE5hbWVcIjpcIkNhbGlicmlcIixcIklzQm9sZFwiOnRydWUsXCJJc0l0YWxpY1wiOmZhbHNlLFwiSXNVbmRlcmxpbmVkXCI6ZmFsc2V9LFwiRm9yZWdyb3VuZFwiOntcIiRpZFwiOlwiMTM4XCIsXCJDb2xvclwiOntcIiRpZFwiOlwiMTM5XCIsXCJBXCI6MjU1LFwiUlwiOjAsXCJHXCI6MCxcIkJcIjowfX0sXCJIb3Jpem9udGFsQWxpZ25tZW50XCI6MC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xNCxcIkdcIjo0MCxcIkJcIjo2NX19LFwiSG9yaXpvbnRhbEFsaWdubWVudFwiOjAsXCJJc1Zpc2libGVcIjp0cnVlfSxcIkRhdGVGb3JtYXRcIjp7XCIkaWRcIjpcIjE0N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NDVcIixcIkZvcm1hdFwiOjAsXCJJc1Zpc2libGVcIjpmYWxzZSxcIkxhc3RLbm93blZpc2liaWxpdHlTdGF0ZVwiOmZhbHNlfSxcIlZhcmlhbmNlU3R5bGVcIjp7XCIkaWRcIjpcIjE0NlwiLFwiVmFyaWFuY2VUZXh0U3R5bGVcIjp7XCIkaWRcIjpcIjE0N1wiLFwiRm9udFNldHRpbmdzXCI6e1wiJGlkXCI6XCIxNDhcIixcIkZvbnRTaXplXCI6MTAsXCJGb250TmFtZVwiOlwiQ2FsaWJyaVwiLFwiSXNCb2xkXCI6ZmFsc2UsXCJJc0l0YWxpY1wiOmZhbHNlLFwiSXNVbmRlcmxpbmVkXCI6ZmFsc2V9LFwiRm9yZWdyb3VuZFwiOntcIiRpZFwiOlwiMTQ5XCIsXCJDb2xvclwiOntcIiRpZFwiOlwiMTUwXCIsXCJBXCI6MjU1LFwiUlwiOjAsXCJHXCI6MCxcIkJcIjowfX0sXCJIb3Jpem9udGFsQWxpZ25tZW50XCI6MCxcIklzVmlzaWJsZVwiOmZhbHNlfX19LFwiU3dpbWxhbmVWMlN0eWxlXCI6e1wiJGlkXCI6XCIxNTFcIixcIlN0eWxlSWRcIjpcIjMzMmNmYjEzLWI0MDEtNGVjMy1iNjU1LTczOTY4ZDA0ZDc0OVwiLFwiTmFtZVwiOlwiU3dpbWxhbmUgU3R5bGUgMVwiLFwiSGVhZGVyU3R5bGVcIjp7XCIkaWRcIjpcIjE1MlwiLFwiVGV4dFN0eWxlXCI6e1wiJGlkXCI6XCIxNTNcIixcIkZvbnRTZXR0aW5nc1wiOntcIiRpZFwiOlwiMTU0XCIsXCJGb250U2l6ZVwiOjExLFwiRm9udE5hbWVcIjpcIkNhbGlicmlcIixcIklzQm9sZFwiOmZhbHN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IxLFwiR1wiOjk2LFwiQlwiOjEzMH19LFwiSXNWaXNpYmxlXCI6dHJ1ZSxcIldpZHRoXCI6MC4wLFwiSGVpZ2h0XCI6MC4wLFwiQm9yZGVyU3R5bGVcIjp7XCIkaWRcIjpcIjE2MlwiLFwiTGluZVN0eWxlXCI6e1wiJGlkXCI6XCIxNjNcIixcIkxpbmVDb2xvclwiOntcIiRpZFwiOlwiMTY0XCIsXCJDb2xvclwiOntcIiRpZFwiOlwiMTY1XCIsXCJBXCI6MjU1LFwiUlwiOjI1NSxcIkdcIjoyNTUsXCJCXCI6MjU1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MjAwLFwiR1wiOjIwMCxcIkJcIjoyMDB9fSxcIklzVmlzaWJsZVwiOnRydWUsXCJXaWR0aFwiOjAuMCxcIkhlaWdodFwiOjAuMCxcIkJvcmRlclN0eWxlXCI6e1wiJGlkXCI6XCIxNzFcIixcIkxpbmVTdHlsZVwiOntcIiRpZFwiOlwiMTcyXCIsXCJMaW5lQ29sb3JcIjp7XCIkaWRcIjpcIjE3M1wiLFwiQ29sb3JcIjp7XCIkaWRcIjpcIjE3NFwiLFwiQVwiOjI1NSxcIlJcIjoyMzQsXCJHXCI6MjIsXCJCXCI6MzB9fSxcIkxpbmVXZWlnaHRcIjoyLjAsXCJMaW5lVHlwZVwiOjB9LFwiSXNWaXNpYmxlXCI6ZmFsc2V9fSxcIklzQWJvdmVUaW1lYmFuZFwiOmZhbHNlLFwiU3BhY2luZ1wiOjMsXCJEZWZhdWx0U3dpbWxhbmVBY3Rpdml0eVN0eWxlXCI6e1wiJGlkXCI6XCIxNzVcIixcIkhlYWRlclN0eWxlXCI6e1wiJGlkXCI6XCIxNzZcIixcIlRleHRTdHlsZVwiOntcIiRpZFwiOlwiMTc3XCIsXCJGb250U2V0dGluZ3NcIjp7XCIkaWRcIjpcIjE3OFwiLFwiRm9udFNpemVcIjoxMSxcIkZvbnROYW1lXCI6XCJDYWxpYnJpXCIsXCJJc0JvbGRcIjpmYWxzZSxcIklzSXRhbGljXCI6ZmFsc2UsXCJJc1VuZGVybGluZWRcIjpmYWxzZX0sXCJGb3JlZ3JvdW5kXCI6e1wiJGlkXCI6XCIxNzlcIixcIkNvbG9yXCI6e1wiJGlkXCI6XCIxODBcIixcIkFcIjoyNTUsXCJSXCI6MCxcIkdcIjowLFwiQlwiOjB9fSxcIkhvcml6b250YWxBbGlnbm1lbnRcIjowLFwiSXNWaXNpYmxlXCI6dHJ1ZX0sXCJSZWN0YW5nbGVTdHlsZVwiOntcIiRpZFwiOlwiMTgxXCIsXCJNYXJnaW5cIjp7XCIkaWRcIjpcIjE4MlwiLFwiVG9wXCI6MC4wLFwiTGVmdFwiOjAuMCxcIlJpZ2h0XCI6MC4wLFwiQm90dG9tXCI6MC4wfSxcIlBhZGRpbmdcIjp7XCIkaWRcIjpcIjE4M1wiLFwiVG9wXCI6MC4wLFwiTGVmdFwiOjAuMCxcIlJpZ2h0XCI6MC4wLFwiQm90dG9tXCI6MC4wfSxcIkJhY2tncm91bmRcIjp7XCIkaWRcIjpcIjE4NFwiLFwiQ29sb3JcIjp7XCIkaWRcIjpcIjE4NVwiLFwiQVwiOjYzLFwiUlwiOjIxLFwiR1wiOjk2LFwiQlwiOjEzMH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yMDAsXCJHXCI6MjAwLFwiQlwiOjIwMH19LFwiSXNWaXNpYmxlXCI6dHJ1ZSxcIldpZHRoXCI6MC4wLFwiSGVpZ2h0XCI6MC4wLFwiQm9yZGVyU3R5bGVcIjp7XCIkaWRcIjpcIjE5NVwiLFwiTGluZVN0eWxlXCI6e1wiJGlkXCI6XCIxOTZcIixcIkxpbmVDb2xvclwiOntcIiRpZFwiOlwiMTk3XCIsXCJDb2xvclwiOntcIiRpZFwiOlwiMTk4XCIsXCJBXCI6MjU1LFwiUlwiOjIzNCxcIkdcIjoyMixcIkJcIjozMH19LFwiTGluZVdlaWdodFwiOjIuMCxcIkxpbmVUeXBlXCI6MH0sXCJJc1Zpc2libGVcIjpmYWxzZX19fSxcIkRlZmF1bHRTd2ltbGFuZU1pbGVzdG9uZVN0eWxlXCI6e1wiJGlkXCI6XCIxOTlcIixcIlRpdGxlUG9zaXRpb25cIjowLFwiRGF0ZVBvc2l0aW9uXCI6MixcIlZhcmlhbmNlUG9zaXRpb25cIjoyLFwiU2hhcGVUeXBlXCI6MSxcIlNoYXBlU2l6ZVwiOjAsXCJTcGFjaW5nXCI6NSxcIlNoYXBlU3R5bGVcIjp7XCIkaWRcIjpcIjIwMFwiLFwiTWFyZ2luXCI6e1wiJGlkXCI6XCIyMDFcIixcIlRvcFwiOjAuMCxcIkxlZnRcIjowLjAsXCJSaWdodFwiOjAuMCxcIkJvdHRvbVwiOjAuMH0sXCJQYWRkaW5nXCI6e1wiJGlkXCI6XCIyMDJcIixcIlRvcFwiOjAuMCxcIkxlZnRcIjowLjAsXCJSaWdodFwiOjAuMCxcIkJvdHRvbVwiOjAuMH0sXCJCYWNrZ3JvdW5kXCI6e1wiJGlkXCI6XCIyMDNcIixcIkNvbG9yXCI6e1wiJGlkXCI6XCIyMDRcIixcIkFcIjoyNTUsXCJSXCI6MjEsXCJHXCI6OTYsXCJCXCI6MTMwfX0sXCJJc1Zpc2libGVcIjp0cnVlLFwiV2lkdGhcIjoxMi4wLFwiSGVpZ2h0XCI6MTQ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ZmFsc2UsXCJJc0l0YWxpY1wiOmZhbHNlLFwiSXNVbmRlcmxpbmVkXCI6ZmFsc2V9LFwiRm9yZWdyb3VuZFwiOntcIiRpZFwiOlwiMjExXCIsXCJDb2xvclwiOntcIiRpZFwiOlwiMjEyXCIsXCJBXCI6MjU1LFwiUlwiOjAsXCJHXCI6MCxcIkJcIjowfX0sXCJIb3Jpem9udGFsQWxpZ25tZW50XCI6MixcIklzVmlzaWJsZVwiOnRydWV9LFwiRGF0ZVN0eWxlXCI6e1wiJGlkXCI6XCIyMTNcIixcIkZvbnRTZXR0aW5nc1wiOntcIiRpZFwiOlwiMjE0XCIsXCJGb250U2l6ZVwiOjEwLFwiRm9udE5hbWVcIjpcIkNhbGlicmlcIixcIklzQm9sZFwiOmZhbHNlLFwiSXNJdGFsaWNcIjpmYWxzZSxcIklzVW5kZXJsaW5lZFwiOmZhbHNlfSxcIkZvcmVncm91bmRcIjp7XCIkaWRcIjpcIjIxNVwiLFwiQ29sb3JcIjp7XCIkaWRcIjpcIjIxNlwiLFwiQVwiOjI1NSxcIlJcIjoxNCxcIkdcIjo0MCxcIkJcIjo2NX19LFwiSG9yaXpvbnRhbEFsaWdubWVudFwiOjAsXCJJc1Zpc2libGVcIjp0cnVlfSxcIkRhdGVGb3JtYXRcIjp7XCIkaWRcIjpcIjIxN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SxcIlNoYXBlVGhpY2tuZXNzXCI6MCxcIkR1cmF0aW9uRm9ybWF0XCI6MC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jMyLFwiR1wiOjIzMixcIkJcIjoyMzJ9fSxcIkhvcml6b250YWxBbGlnbm1lbnRcIjoxLFwiSXNWaXNpYmxlXCI6dHJ1ZX0sXCJQZXJjZW50YWdlQ29tcGxldGVIaWdobGlnaHRTdHlsZVwiOntcIiRpZFwiOlwiMjI5XCIsXCJCYWNrZ3JvdW5kXCI6e1wiJGlkXCI6XCIyMzBcIixcIkNvbG9yXCI6e1wiJGlkXCI6XCIyMzFcIixcIkFcIjo4OSxcIlJcIjowLFwiR1wiOjAsXCJCXCI6MH19fSxcIkR1cmF0aW9uU3R5bGVcIjp7XCIkaWRcIjpcIjIzMlwiLFwiRm9udFNldHRpbmdzXCI6e1wiJGlkXCI6XCIyMzNcIixcIkZvbnRTaXplXCI6MTAsXCJGb250TmFtZVwiOlwiQ2FsaWJyaVwiLFwiSXNCb2xkXCI6ZmFsc2UsXCJJc0l0YWxpY1wiOmZhbHNlLFwiSXNVbmRlcmxpbmVkXCI6ZmFsc2V9LFwiRm9yZWdyb3VuZFwiOntcIiRpZFwiOlwiMjM0XCIsXCJDb2xvclwiOntcIiRpZFwiOlwiMjM1XCIsXCJBXCI6MjU1LFwiUlwiOjIzNyxcIkdcIjoxMjUsXCJCXCI6NDl9fSxcIkhvcml6b250YWxBbGlnbm1lbnRcIjowLFwiSXNWaXNpYmxlXCI6ZmFsc2V9LFwiTWFyZ2luXCI6e1wiJGlkXCI6XCIyMzZ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MjEsXCJHXCI6OTYsXCJCXCI6MTMwfX0sXCJJc1Zpc2libGVcIjp0cnVlLFwiV2lkdGhcIjowLjAsXCJIZWlnaHRcIjoxMC4wLFwiQm9yZGVyU3R5bGVcIjp7XCIkaWRcIjpcIjI1MlwiLFwiTGluZVN0eWxlXCI6e1wiJGlkXCI6XCIyNTNcIixcIkxpbmVDb2xvclwiOntcIiRpZFwiOlwiMjU0XCIsXCJDb2xvclwiOntcIiRpZFwiOlwiMjU1XCIsXCJBXCI6MjU1LFwiUlwiOjIzNCxcIkdcIjoyMixcIkJcIjozMH19LFwiTGluZVdlaWdodFwiOjIuMCxcIkxpbmVUeXBlXCI6MH0sXCJJc1Zpc2libGVcIjpmYWxzZX19LFwiVGl0bGVTdHlsZVwiOntcIiRpZFwiOlwiMjU2XCIsXCJGb250U2V0dGluZ3NcIjp7XCIkaWRcIjpcIjI1N1wiLFwiRm9udFNpemVcIjoxMSxcIkZvbnROYW1lXCI6XCJDYWxpYnJpXCIsXCJJc0JvbGRcIjpmYWxzZSxcIklzSXRhbGljXCI6ZmFsc2UsXCJJc1VuZGVybGluZWRcIjpmYWxzZX0sXCJGb3JlZ3JvdW5kXCI6e1wiJGlkXCI6XCIyNThcIixcIkNvbG9yXCI6e1wiJGlkXCI6XCIyNTlcIixcIkFcIjoyNTUsXCJSXCI6MCxcIkdcIjowLFwiQlwiOjB9fSxcIkhvcml6b250YWxBbGlnbm1lbnRcIjow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E0LFwiR1wiOjQwLFwiQlwiOjY1fX0sXCJIb3Jpem9udGFsQWxpZ25tZW50XCI6MixcIklzVmlzaWJsZVwiOnRydWV9LFwiRGF0ZUZvcm1hdFwiOntcIiRpZFwiOlwiMjY0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wLFwiRGV0YWlsc1NwYWNpbmdcIjowLjAsXCJQYWRkaW5nXCI6e1wiJGlkXCI6XCIyNzJcIixcIlRvcFwiOjU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LFwiR1wiOjQ4LFwiQlwiOjY1fX0sXCJJc1Zpc2libGVcIjp0cnVlLFwiV2lkdGhcIjoxMi4wLFwiSGVpZ2h0XCI6MTQuMCxcIkJvcmRlclN0eWxlXCI6e1wiJGlkXCI6XCIyNzhcIixcIkxpbmVTdHlsZVwiOntcIiRpZFwiOlwiMjc5XCIsXCJMaW5lQ29sb3JcIjp7XCIkaWRcIjpcIjI4MFwiLFwiQ29sb3JcIjp7XCIkaWRcIjpcIjI4MVwiLFwiQVwiOjI1NSxcIlJcIjoyNTUsXCJHXCI6MCxcIkJcIjowfX0sXCJMaW5lV2VpZ2h0XCI6MC4wLFwiTGluZVR5cGVcIjowfSxcIklzVmlzaWJsZVwiOmZhbHNlfX0sXCJUaXRsZVN0eWxlXCI6e1wiJGlkXCI6XCIyODJcIixcIkZvbnRTZXR0aW5nc1wiOntcIiRpZFwiOlwiMjgzXCIsXCJGb250U2l6ZVwiOjExLFwiRm9udE5hbWVcIjpcIkNhbGlicmlcIixcIklzQm9sZFwiOmZhbHN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MTQsXCJHXCI6NDAsXCJCXCI6NjV9fSxcIkhvcml6b250YWxBbGlnbm1lbnRcIjoxLFwiSXNWaXNpYmxlXCI6dHJ1ZX0sXCJEYXRlRm9ybWF0XCI6e1wiJGlkXCI6XCIyO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kxXCIsXCJGb3JtYXRcIjowLFwiSXNWaXNpYmxlXCI6ZmFsc2UsXCJMYXN0S25vd25WaXNpYmlsaXR5U3RhdGVcIjpmYWxzZX0sXCJWYXJpYW5jZVN0eWxlXCI6e1wiJGlkXCI6XCIyOTJcIixcIlZhcmlhbmNlVGV4dFN0eWxlXCI6e1wiJGlkXCI6XCIyOTNcIixcIkZvbnRTZXR0aW5nc1wiOntcIiRpZFwiOlwiMjk0XCIsXCJGb250U2l6ZVwiOjEwLFwiRm9udE5hbWVcIjpcIkNhbGlicmlcIixcIklzQm9sZFwiOmZhbHNlLFwiSXNJdGFsaWNcIjpmYWxzZSxcIklzVW5kZXJsaW5lZFwiOmZhbHNlfSxcIkZvcmVncm91bmRcIjp7XCIkaWRcIjpcIjI5NVwiLFwiQ29sb3JcIjp7XCIkaWRcIjpcIjI5NlwiLFwiQVwiOjI1NSxcIlJcIjowLFwiR1wiOjAsXCJCXCI6MH19LFwiSG9yaXpvbnRhbEFsaWdubWVudFwiOjAsXCJJc1Zpc2libGVcIjpmYWxzZX19fX0sXCJfYWRkaXRpb25hbFN3aW1sYW5lVjJTdHlsZXNcIjpbe1wiJGlkXCI6XCIyOTdcIixcIlN0eWxlSWRcIjpcIjk4NTEzZTEwLTU1MWMtNGYzMC1hYzExLWEwNjkwZTkwMzEzNFwiLFwiTmFtZVwiOlwiU3dpbWxhbmUgU3R5bGUgMlwiLFwiSGVhZGVyU3R5bGVcIjp7XCIkaWRcIjpcIjI5OFwiLFwiVGV4dFN0eWxlXCI6e1wiJGlkXCI6XCIyOTlcIixcIkZvbnRTZXR0aW5nc1wiOntcIiRpZFwiOlwiMzAwXCIsXCJGb250U2l6ZVwiOjExLFwiRm9udE5hbWVcIjpcIkNhbGlicmlcIixcIklzQm9sZFwiOmZhbHNlLFwiSXNJdGFsaWNcIjpmYWxzZSxcIklzVW5kZXJsaW5lZFwiOmZhbHNlfSxcIkZvcmVncm91bmRcIjp7XCIkaWRcIjpcIjMwMVwiLFwiQ29sb3JcIjp7XCIkaWRcIjpcIjMwMlwiLFwiQVwiOjI1NSxcIlJcIjoyNTUsXCJHXCI6MjU1LFwiQlwiOjI1NX19LFwiSG9yaXpvbnRhbEFsaWdubWVudFwiOjE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IzMyxcIkdcIjoxMTMsXCJCXCI6NTB9fSxcIklzVmlzaWJsZVwiOnRydWUsXCJXaWR0aFwiOjAuMCxcIkhlaWdodFwiOjAuMCxcIkJvcmRlclN0eWxlXCI6e1wiJGlkXCI6XCIzMDhcIixcIkxpbmVTdHlsZVwiOntcIiRpZFwiOlwiMzA5XCIsXCJMaW5lQ29sb3JcIjp7XCIkaWRcIjpcIjMxMFwiLFwiQ29sb3JcIjp7XCIkaWRcIjpcIjMxMVwiLFwiQVwiOjI1NSxcIlJcIjoyNTUsXCJHXCI6MjU1LFwiQlwiOjI1NX19LFwiTGluZVdlaWdodFwiOjAuMCxcIkxpbmVUeXBlXCI6MH0sXCJJc1Zpc2libGVcIjpmYWxzZX19fSxcIkJhY2tncm91bmRTdHlsZVwiOntcIiRpZFwiOlwiMzEyXCIsXCJNYXJnaW5cIjp7XCIkaWRcIjpcIjMxM1wiLFwiVG9wXCI6MC4wLFwiTGVmdFwiOjAuMCxcIlJpZ2h0XCI6MC4wLFwiQm90dG9tXCI6MC4wfSxcIlBhZGRpbmdcIjp7XCIkaWRcIjpcIjMxNFwiLFwiVG9wXCI6MC4wLFwiTGVmdFwiOjAuMCxcIlJpZ2h0XCI6MC4wLFwiQm90dG9tXCI6MC4wfSxcIkJhY2tncm91bmRcIjp7XCIkaWRcIjpcIjMxNVwiLFwiQ29sb3JcIjp7XCIkaWRcIjpcIjMxNlwiLFwiQVwiOjUxLFwiUlwiOjIwMCxcIkdcIjoyMDAsXCJCXCI6MjAwfX0sXCJJc1Zpc2libGVcIjp0cnVlLFwiV2lkdGhcIjowLjAsXCJIZWlnaHRcIjowLjAsXCJCb3JkZXJTdHlsZVwiOntcIiRpZFwiOlwiMzE3XCIsXCJMaW5lU3R5bGVcIjp7XCIkaWRcIjpcIjMxOFwiLFwiTGluZUNvbG9yXCI6e1wiJGlkXCI6XCIzMTlcIixcIkNvbG9yXCI6e1wiJGlkXCI6XCIzMjBcIixcIkFcIjoyNTUsXCJSXCI6MjM0LFwiR1wiOjIyLFwiQlwiOjMwfX0sXCJMaW5lV2VpZ2h0XCI6Mi4wLFwiTGluZVR5cGVcIjowfSxcIklzVmlzaWJsZVwiOmZhbHNlfX0sXCJJc0Fib3ZlVGltZWJhbmRcIjpmYWxzZSxcIlNwYWNpbmdcIjozLFwiRGVmYXVsdFN3aW1sYW5lQWN0aXZpdHlTdHlsZVwiOntcIiRpZFwiOlwiMzIxXCIsXCJIZWFkZXJTdHlsZVwiOntcIiRpZFwiOlwiMzIyXCIsXCJUZXh0U3R5bGVcIjp7XCIkaWRcIjpcIjMyM1wiLFwiRm9udFNldHRpbmdzXCI6e1wiJGlkXCI6XCIzMjRcIixcIkZvbnRTaXplXCI6MTEsXCJGb250TmFtZVwiOlwiQ2FsaWJyaVwiLFwiSXNCb2xkXCI6ZmFsc2UsXCJJc0l0YWxpY1wiOmZhbHNlLFwiSXNVbmRlcmxpbmVkXCI6ZmFsc2V9LFwiRm9yZWdyb3VuZFwiOntcIiRpZFwiOlwiMzI1XCIsXCJDb2xvclwiOntcIiRpZFwiOlwiMzI2XCIsXCJBXCI6MjU1LFwiUlwiOjAsXCJHXCI6MCxcIkJcIjowfX0sXCJIb3Jpem9udGFsQWxpZ25tZW50XCI6MCxcIklzVmlzaWJsZVwiOnRydWV9LFwiUmVjdGFuZ2xlU3R5bGVcIjp7XCIkaWRcIjpcIjMyN1wiLFwiTWFyZ2luXCI6e1wiJGlkXCI6XCIzMjhcIixcIlRvcFwiOjAuMCxcIkxlZnRcIjowLjAsXCJSaWdodFwiOjAuMCxcIkJvdHRvbVwiOjAuMH0sXCJQYWRkaW5nXCI6e1wiJGlkXCI6XCIzMjlcIixcIlRvcFwiOjAuMCxcIkxlZnRcIjowLjAsXCJSaWdodFwiOjAuMCxcIkJvdHRvbVwiOjAuMH0sXCJCYWNrZ3JvdW5kXCI6e1wiJGlkXCI6XCIzMzBcIixcIkNvbG9yXCI6e1wiJGlkXCI6XCIzMzFcIixcIkFcIjo2MyxcIlJcIjoyMzMsXCJHXCI6MTEzLFwiQlwiOjUwfX0sXCJJc1Zpc2libGVcIjp0cnVlLFwiV2lkdGhcIjowLjAsXCJIZWlnaHRcIjowLjAsXCJCb3JkZXJTdHlsZVwiOntcIiRpZFwiOlwiMzMyXCIsXCJMaW5lU3R5bGVcIjp7XCIkaWRcIjpcIjMzM1wiLFwiTGluZUNvbG9yXCI6e1wiJGlkXCI6XCIzMzRcIixcIkNvbG9yXCI6e1wiJGlkXCI6XCIzMzVcIixcIkFcIjoyNTUsXCJSXCI6MjU1LFwiR1wiOjI1NSxcIkJcIjoyNTV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yMDAsXCJHXCI6MjAwLFwiQlwiOjIwMH19LFwiSXNWaXNpYmxlXCI6dHJ1ZSxcIldpZHRoXCI6MC4wLFwiSGVpZ2h0XCI6MC4wLFwiQm9yZGVyU3R5bGVcIjp7XCIkaWRcIjpcIjM0MVwiLFwiTGluZVN0eWxlXCI6e1wiJGlkXCI6XCIzNDJcIixcIkxpbmVDb2xvclwiOntcIiRpZFwiOlwiMzQzXCIsXCJDb2xvclwiOntcIiRpZFwiOlwiMzQ0XCIsXCJBXCI6MjU1LFwiUlwiOjIzNCxcIkdcIjoyMixcIkJcIjozMH19LFwiTGluZVdlaWdodFwiOjIuMCxcIkxpbmVUeXBlXCI6MH0sXCJJc1Zpc2libGVcIjpmYWxzZX19fSxcIkRlZmF1bHRTd2ltbGFuZU1pbGVzdG9uZVN0eWxlXCI6e1wiJGlkXCI6XCIzNDVcIixcIlRpdGxlUG9zaXRpb25cIjowLFwiRGF0ZVBvc2l0aW9uXCI6MixcIlZhcmlhbmNlUG9zaXRpb25cIjoyLFwiU2hhcGVUeXBlXCI6MSxcIlNoYXBlU2l6ZVwiOjAsXCJTcGFjaW5nXCI6NSxcIlNoYXBlU3R5bGVcIjp7XCIkaWRcIjpcIjM0NlwiLFwiTWFyZ2luXCI6e1wiJGlkXCI6XCIzNDdcIixcIlRvcFwiOjAuMCxcIkxlZnRcIjowLjAsXCJSaWdodFwiOjAuMCxcIkJvdHRvbVwiOjAuMH0sXCJQYWRkaW5nXCI6e1wiJGlkXCI6XCIzNDhcIixcIlRvcFwiOjAuMCxcIkxlZnRcIjowLjAsXCJSaWdodFwiOjAuMCxcIkJvdHRvbVwiOjAuMH0sXCJCYWNrZ3JvdW5kXCI6e1wiJGlkXCI6XCIzNDlcIixcIkNvbG9yXCI6e1wiJGlkXCI6XCIzNTBcIixcIkFcIjoyNTUsXCJSXCI6MjMzLFwiR1wiOjExMyxcIkJcIjo1MH19LFwiSXNWaXNpYmxlXCI6dHJ1ZSxcIldpZHRoXCI6MTIuMCxcIkhlaWdodFwiOjE0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mZhbHNlLFwiSXNJdGFsaWNcIjpmYWxzZSxcIklzVW5kZXJsaW5lZFwiOmZhbHNlfSxcIkZvcmVncm91bmRcIjp7XCIkaWRcIjpcIjM1N1wiLFwiQ29sb3JcIjp7XCIkaWRcIjpcIjM1OFwiLFwiQVwiOjI1NSxcIlJcIjowLFwiR1wiOjAsXCJCXCI6MH19LFwiSG9yaXpvbnRhbEFsaWdubWVudFwiOjIsXCJJc1Zpc2libGVcIjp0cnVlfSxcIkRhdGVTdHlsZVwiOntcIiRpZFwiOlwiMzU5XCIsXCJGb250U2V0dGluZ3NcIjp7XCIkaWRcIjpcIjM2MFwiLFwiRm9udFNpemVcIjoxMCxcIkZvbnROYW1lXCI6XCJDYWxpYnJpXCIsXCJJc0JvbGRcIjpmYWxzZSxcIklzSXRhbGljXCI6ZmFsc2UsXCJJc1VuZGVybGluZWRcIjpmYWxzZX0sXCJGb3JlZ3JvdW5kXCI6e1wiJGlkXCI6XCIzNjFcIixcIkNvbG9yXCI6e1wiJGlkXCI6XCIzNjJcIixcIkFcIjoyNTUsXCJSXCI6MTQsXCJHXCI6NDAsXCJCXCI6NjV9fSxcIkhvcml6b250YWxBbGlnbm1lbnRcIjowLFwiSXNWaXNpYmxlXCI6dHJ1ZX0sXCJEYXRlRm9ybWF0XCI6e1wiJGlkXCI6XCIzNjN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EsXCJTaGFwZVRoaWNrbmVzc1wiOjAsXCJEdXJhdGlvbkZvcm1hdFwiOjA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IzMixcIkdcIjoyMzIsXCJCXCI6MjMyfX0sXCJIb3Jpem9udGFsQWxpZ25tZW50XCI6MSxcIklzVmlzaWJsZVwiOnRydWV9LFwiUGVyY2VudGFnZUNvbXBsZXRlSGlnaGxpZ2h0U3R5bGVcIjp7XCIkaWRcIjpcIjM3NVwiLFwiQmFja2dyb3VuZFwiOntcIiRpZFwiOlwiMzc2XCIsXCJDb2xvclwiOntcIiRpZFwiOlwiMzc3XCIsXCJBXCI6ODksXCJSXCI6MCxcIkdcIjowLFwiQlwiOjB9fX0sXCJEdXJhdGlvblN0eWxlXCI6e1wiJGlkXCI6XCIzNzhcIixcIkZvbnRTZXR0aW5nc1wiOntcIiRpZFwiOlwiMzc5XCIsXCJGb250U2l6ZVwiOjEwLFwiRm9udE5hbWVcIjpcIkNhbGlicmlcIixcIklzQm9sZFwiOmZhbHNlLFwiSXNJdGFsaWNcIjpmYWxzZSxcIklzVW5kZXJsaW5lZFwiOmZhbHNlfSxcIkZvcmVncm91bmRcIjp7XCIkaWRcIjpcIjM4MFwiLFwiQ29sb3JcIjp7XCIkaWRcIjpcIjM4MVwiLFwiQVwiOjI1NSxcIlJcIjoyMzcsXCJHXCI6MTI1LFwiQlwiOjQ5fX0sXCJIb3Jpem9udGFsQWxpZ25tZW50XCI6MCxcIklzVmlzaWJsZVwiOmZhbHNlfSxcIk1hcmdpblwiOntcIiRpZFwiOlwiMzgy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IzMyxcIkdcIjoxMTMsXCJCXCI6NTB9fSxcIklzVmlzaWJsZVwiOnRydWUsXCJXaWR0aFwiOjAuMCxcIkhlaWdodFwiOjEwLjAsXCJCb3JkZXJTdHlsZVwiOntcIiRpZFwiOlwiMzk4XCIsXCJMaW5lU3R5bGVcIjp7XCIkaWRcIjpcIjM5OVwiLFwiTGluZUNvbG9yXCI6e1wiJGlkXCI6XCI0MDBcIixcIkNvbG9yXCI6e1wiJGlkXCI6XCI0MDFcIixcIkFcIjoyNTUsXCJSXCI6MjM0LFwiR1wiOjIyLFwiQlwiOjMwfX0sXCJMaW5lV2VpZ2h0XCI6Mi4wLFwiTGluZVR5cGVcIjowfSxcIklzVmlzaWJsZVwiOmZhbHNlfX0sXCJUaXRsZVN0eWxlXCI6e1wiJGlkXCI6XCI0MDJcIixcIkZvbnRTZXR0aW5nc1wiOntcIiRpZFwiOlwiNDAzXCIsXCJGb250U2l6ZVwiOjExLFwiRm9udE5hbWVcIjpcIkNhbGlicmlcIixcIklzQm9sZFwiOmZhbHNlLFwiSXNJdGFsaWNcIjpmYWxzZSxcIklzVW5kZXJsaW5lZFwiOmZhbHNlfSxcIkZvcmVncm91bmRcIjp7XCIkaWRcIjpcIjQwNFwiLFwiQ29sb3JcIjp7XCIkaWRcIjpcIjQwNVwiLFwiQVwiOjI1NSxcIlJcIjowLFwiR1wiOjAsXCJCXCI6MH19LFwiSG9yaXpvbnRhbEFsaWdubWVudFwiOjAsXCJJc1Zpc2libGVcIjp0cnVlfSxcIkRhdGVTdHlsZVwiOntcIiRpZFwiOlwiNDA2XCIsXCJGb250U2V0dGluZ3NcIjp7XCIkaWRcIjpcIjQwN1wiLFwiRm9udFNpemVcIjoxMCxcIkZvbnROYW1lXCI6XCJDYWxpYnJpXCIsXCJJc0JvbGRcIjpmYWxzZSxcIklzSXRhbGljXCI6ZmFsc2UsXCJJc1VuZGVybGluZWRcIjpmYWxzZX0sXCJGb3JlZ3JvdW5kXCI6e1wiJGlkXCI6XCI0MDhcIixcIkNvbG9yXCI6e1wiJGlkXCI6XCI0MDlcIixcIkFcIjoyNTUsXCJSXCI6MTQsXCJHXCI6NDAsXCJCXCI6NjV9fSxcIkhvcml6b250YWxBbGlnbm1lbnRcIjoyLFwiSXNWaXNpYmxlXCI6dHJ1ZX0sXCJEYXRlRm9ybWF0XCI6e1wiJGlkXCI6XCI0MTB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ExXCIsXCJGb3JtYXRcIjowLFwiSXNWaXNpYmxlXCI6ZmFsc2UsXCJMYXN0S25vd25WaXNpYmlsaXR5U3RhdGVcIjpmYWxzZX0sXCJWYXJpYW5jZVN0eWxlXCI6e1wiJGlkXCI6XCI0MTJcIixcIlZhcmlhbmNlVGV4dFN0eWxlXCI6e1wiJGlkXCI6XCI0MTNcIixcIkZvbnRTZXR0aW5nc1wiOntcIiRpZFwiOlwiNDE0XCIsXCJGb250U2l6ZVwiOjEwLFwiRm9udE5hbWVcIjpcIkNhbGlicmlcIixcIklzQm9sZFwiOmZhbHNlLFwiSXNJdGFsaWNcIjpmYWxzZSxcIklzVW5kZXJsaW5lZFwiOmZhbHNlfSxcIkZvcmVncm91bmRcIjp7XCIkaWRcIjpcIjQxNVwiLFwiQ29sb3JcIjp7XCIkaWRcIjpcIjQxNlwiLFwiQVwiOjI1NSxcIlJcIjowLFwiR1wiOjAsXCJCXCI6MH19LFwiSG9yaXpvbnRhbEFsaWdubWVudFwiOjAsXCJJc1Zpc2libGVcIjpmYWxzZX19fSxcIkRlZmF1bHRTd2ltbGFuZU1vdFN0eWxlXCI6e1wiJGlkXCI6XCI0MTdcIixcIlNoYXBlXCI6MSxcIlNoYXBlU2l6ZVwiOjAsXCJEZXRhaWxzU3BhY2luZ1wiOjAuMCxcIlBhZGRpbmdcIjp7XCIkaWRcIjpcIjQxOFwiLFwiVG9wXCI6NS4wLFwiTGVmdFwiOjMuMCxcIlJpZ2h0XCI6MC4wLFwiQm90dG9tXCI6Mi4wfSxcIlBvc2l0aW9uT25UYXNrXCI6MSxcIlNoYXBlU3R5bGVcIjp7XCIkaWRcIjpcIjQxOVwiLFwiTWFyZ2luXCI6e1wiJGlkXCI6XCI0MjBcIixcIlRvcFwiOjAuMCxcIkxlZnRcIjowLjAsXCJSaWdodFwiOjAuMCxcIkJvdHRvbVwiOjAuMH0sXCJQYWRkaW5nXCI6e1wiJGlkXCI6XCI0MjFcIixcIlRvcFwiOjAuMCxcIkxlZnRcIjowLjAsXCJSaWdodFwiOjAuMCxcIkJvdHRvbVwiOjAuMH0sXCJCYWNrZ3JvdW5kXCI6e1wiJGlkXCI6XCI0MjJcIixcIkNvbG9yXCI6e1wiJGlkXCI6XCI0MjNcIixcIkFcIjoyNTUsXCJSXCI6MTI4LFwiR1wiOjUzLFwiQlwiOjE0fX0sXCJJc1Zpc2libGVcIjp0cnVlLFwiV2lkdGhcIjoxMi4wLFwiSGVpZ2h0XCI6MTQuMCxcIkJvcmRlclN0eWxlXCI6e1wiJGlkXCI6XCI0MjRcIixcIkxpbmVTdHlsZVwiOntcIiRpZFwiOlwiNDI1XCIsXCJMaW5lQ29sb3JcIjp7XCIkaWRcIjpcIjQyNlwiLFwiQ29sb3JcIjp7XCIkaWRcIjpcIjQyN1wiLFwiQVwiOjI1NSxcIlJcIjoyNTUsXCJHXCI6MjU1LFwiQlwiOjI1NX19LFwiTGluZVdlaWdodFwiOjAuMCxcIkxpbmVUeXBlXCI6MH0sXCJJc1Zpc2libGVcIjpmYWxzZX19LFwiVGl0bGVTdHlsZVwiOntcIiRpZFwiOlwiNDI4XCIsXCJGb250U2V0dGluZ3NcIjp7XCIkaWRcIjpcIjQyOVwiLFwiRm9udFNpemVcIjoxMSxcIkZvbnROYW1lXCI6XCJDYWxpYnJpXCIsXCJJc0JvbGRcIjpmYWxzZSxcIklzSXRhbGljXCI6ZmFsc2UsXCJJc1VuZGVybGluZWRcIjpmYWxzZX0sXCJGb3JlZ3JvdW5kXCI6e1wiJGlkXCI6XCI0MzBcIixcIkNvbG9yXCI6e1wiJGlkXCI6XCI0MzFcIixcIkFcIjoyNTUsXCJSXCI6MCxcIkdcIjowLFwiQlwiOjB9fSxcIkhvcml6b250YWxBbGlnbm1lbnRcIjoxLFwiSXNWaXNpYmxlXCI6dHJ1ZX0sXCJEYXRlU3R5bGVcIjp7XCIkaWRcIjpcIjQzMlwiLFwiRm9udFNldHRpbmdzXCI6e1wiJGlkXCI6XCI0MzNcIixcIkZvbnRTaXplXCI6MTAsXCJGb250TmFtZVwiOlwiQ2FsaWJyaVwiLFwiSXNCb2xkXCI6ZmFsc2UsXCJJc0l0YWxpY1wiOmZhbHNlLFwiSXNVbmRlcmxpbmVkXCI6ZmFsc2V9LFwiRm9yZWdyb3VuZFwiOntcIiRpZFwiOlwiNDM0XCIsXCJDb2xvclwiOntcIiRpZFwiOlwiNDM1XCIsXCJBXCI6MjU1LFwiUlwiOjE0LFwiR1wiOjQwLFwiQlwiOjY1fX0sXCJIb3Jpem9udGFsQWxpZ25tZW50XCI6MSxcIklzVmlzaWJsZVwiOnRydWV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jRmODA0NS1mNjliLTRhNDMtODI5Zi1hNTY1MDNmZGNkNjlcIixcIk5hbWVcIjpcIlN3aW1sYW5lIFN0eWxlIDNcIixcIkhlYWRlclN0eWxlXCI6e1wiJGlkXCI6XCI0NDRcIixcIlRleHRTdHlsZVwiOntcIiRpZFwiOlwiNDQ1XCIsXCJGb250U2V0dGluZ3NcIjp7XCIkaWRcIjpcIjQ0NlwiLFwiRm9udFNpemVcIjoxMSxcIkZvbnROYW1lXCI6XCJDYWxpYnJpXCIsXCJJc0JvbGRcIjpmYWxzZSxcIklzSXRhbGljXCI6ZmFsc2UsXCJJc1VuZGVybGluZWRcIjpmYWxzZX0sXCJGb3JlZ3JvdW5kXCI6e1wiJGlkXCI6XCI0NDdcIixcIkNvbG9yXCI6e1wiJGlkXCI6XCI0NDhcIixcIkFcIjoyNTUsXCJSXCI6MjU1LFwiR1wiOjI1NSxcIkJcIjoyNTV9fSxcIkhvcml6b250YWxBbGlnbm1lbnRcIjoxLFwiSXNWaXNpYmxlXCI6dHJ1ZX0sXCJSZWN0YW5nbGVTdHlsZVwiOntcIiRpZFwiOlwiNDQ5XCIsXCJNYXJnaW5cIjp7XCIkaWRcIjpcIjQ1MFwiLFwiVG9wXCI6MC4wLFwiTGVmdFwiOjAuMCxcIlJpZ2h0XCI6MC4wLFwiQm90dG9tXCI6MC4wfSxcIlBhZGRpbmdcIjp7XCIkaWRcIjpcIjQ1MVwiLFwiVG9wXCI6MC4wLFwiTGVmdFwiOjAuMCxcIlJpZ2h0XCI6MC4wLFwiQm90dG9tXCI6MC4wfSxcIkJhY2tncm91bmRcIjp7XCIkaWRcIjpcIjQ1MlwiLFwiQ29sb3JcIjp7XCIkaWRcIjpcIjQ1M1wiLFwiQVwiOjI1NSxcIlJcIjoyNSxcIkdcIjoxMDcsXCJCXCI6MzZ9fSxcIklzVmlzaWJsZVwiOnRydWUsXCJXaWR0aFwiOjAuMCxcIkhlaWdodFwiOjAuMCxcIkJvcmRlclN0eWxlXCI6e1wiJGlkXCI6XCI0NTRcIixcIkxpbmVTdHlsZVwiOntcIiRpZFwiOlwiNDU1XCIsXCJMaW5lQ29sb3JcIjp7XCIkaWRcIjpcIjQ1NlwiLFwiQ29sb3JcIjp7XCIkaWRcIjpcIjQ1N1wiLFwiQVwiOjI1NSxcIlJcIjoyNTUsXCJHXCI6MjU1LFwiQlwiOjI1NX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IwMCxcIkdcIjoyMDAsXCJCXCI6MjAw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i4wLFwiTGluZVR5cGVcIjowfSxcIklzVmlzaWJsZVwiOmZhbHNlfX0sXCJJc0Fib3ZlVGltZWJhbmRcIjpmYWxzZSxcIlNwYWNpbmdcIjoz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yNSxcIkdcIjoxMDcsXCJCXCI6MzZ9fSxcIklzVmlzaWJsZVwiOnRydWUsXCJXaWR0aFwiOjAuMCxcIkhlaWdodFwiOjAuMCxcIkJvcmRlclN0eWxlXCI6e1wiJGlkXCI6XCI0NzhcIixcIkxpbmVTdHlsZVwiOntcIiRpZFwiOlwiNDc5XCIsXCJMaW5lQ29sb3JcIjp7XCIkaWRcIjpcIjQ4MFwiLFwiQ29sb3JcIjp7XCIkaWRcIjpcIjQ4MVwiLFwiQVwiOjI1NSxcIlJcIjoyNTUsXCJHXCI6MjU1LFwiQlwiOjI1NX19LFwiTGluZVdlaWdodFwiOjAuMCxcIkxpbmVUeXBlXCI6MH0sXCJJc1Zpc2libGVcIjpmYWxzZX19fSxcIkJhY2tncm91bmRTdHlsZVwiOntcIiRpZFwiOlwiNDgyXCIsXCJNYXJnaW5cIjp7XCIkaWRcIjpcIjQ4M1wiLFwiVG9wXCI6MC4wLFwiTGVmdFwiOjAuMCxcIlJpZ2h0XCI6MC4wLFwiQm90dG9tXCI6MC4wfSxcIlBhZGRpbmdcIjp7XCIkaWRcIjpcIjQ4NFwiLFwiVG9wXCI6MC4wLFwiTGVmdFwiOjAuMCxcIlJpZ2h0XCI6MC4wLFwiQm90dG9tXCI6MC4wfSxcIkJhY2tncm91bmRcIjp7XCIkaWRcIjpcIjQ4NVwiLFwiQ29sb3JcIjp7XCIkaWRcIjpcIjQ4NlwiLFwiQVwiOjUxLFwiUlwiOjIwMCxcIkdcIjoyMDAsXCJCXCI6MjAwfX0sXCJJc1Zpc2libGVcIjp0cnVlLFwiV2lkdGhcIjowLjAsXCJIZWlnaHRcIjowLjAsXCJCb3JkZXJTdHlsZVwiOntcIiRpZFwiOlwiNDg3XCIsXCJMaW5lU3R5bGVcIjp7XCIkaWRcIjpcIjQ4OFwiLFwiTGluZUNvbG9yXCI6e1wiJGlkXCI6XCI0ODlcIixcIkNvbG9yXCI6e1wiJGlkXCI6XCI0OTBcIixcIkFcIjoyNTUsXCJSXCI6MjM0LFwiR1wiOjIyLFwiQlwiOjMwfX0sXCJMaW5lV2VpZ2h0XCI6Mi4wLFwiTGluZVR5cGVcIjowfSxcIklzVmlzaWJsZVwiOmZhbHNlfX19LFwiRGVmYXVsdFN3aW1sYW5lTWlsZXN0b25lU3R5bGVcIjp7XCIkaWRcIjpcIjQ5MVwiLFwiVGl0bGVQb3NpdGlvblwiOjAsXCJEYXRlUG9zaXRpb25cIjoyLFwiVmFyaWFuY2VQb3NpdGlvblwiOjIsXCJTaGFwZVR5cGVcIjoxLFwiU2hhcGVTaXplXCI6MCxcIlNwYWNpbmdcIjo1LFwiU2hhcGVTdHlsZVwiOntcIiRpZFwiOlwiNDkyXCIsXCJNYXJnaW5cIjp7XCIkaWRcIjpcIjQ5M1wiLFwiVG9wXCI6MC4wLFwiTGVmdFwiOjAuMCxcIlJpZ2h0XCI6MC4wLFwiQm90dG9tXCI6MC4wfSxcIlBhZGRpbmdcIjp7XCIkaWRcIjpcIjQ5NFwiLFwiVG9wXCI6MC4wLFwiTGVmdFwiOjAuMCxcIlJpZ2h0XCI6MC4wLFwiQm90dG9tXCI6MC4wfSxcIkJhY2tncm91bmRcIjp7XCIkaWRcIjpcIjQ5NVwiLFwiQ29sb3JcIjp7XCIkaWRcIjpcIjQ5NlwiLFwiQVwiOjI1NSxcIlJcIjoyNSxcIkdcIjoxMDcsXCJCXCI6MzZ9fSxcIklzVmlzaWJsZVwiOnRydWUsXCJXaWR0aFwiOjEyLjAsXCJIZWlnaHRcIjoxN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mYWxzZSxcIklzSXRhbGljXCI6ZmFsc2UsXCJJc1VuZGVybGluZWRcIjpmYWxzZX0sXCJGb3JlZ3JvdW5kXCI6e1wiJGlkXCI6XCI1MDNcIixcIkNvbG9yXCI6e1wiJGlkXCI6XCI1MDRcIixcIkFcIjoyNTUsXCJSXCI6MCxcIkdcIjowLFwiQlwiOjB9fSxcIkhvcml6b250YWxBbGlnbm1lbnRcIjoyLFwiSXNWaXNpYmxlXCI6dHJ1ZX0sXCJEYXRlU3R5bGVcIjp7XCIkaWRcIjpcIjUwNVwiLFwiRm9udFNldHRpbmdzXCI6e1wiJGlkXCI6XCI1MDZcIixcIkZvbnRTaXplXCI6MTAsXCJGb250TmFtZVwiOlwiQ2FsaWJyaVwiLFwiSXNCb2xkXCI6ZmFsc2UsXCJJc0l0YWxpY1wiOmZhbHNlLFwiSXNVbmRlcmxpbmVkXCI6ZmFsc2V9LFwiRm9yZWdyb3VuZFwiOntcIiRpZFwiOlwiNTA3XCIsXCJDb2xvclwiOntcIiRpZFwiOlwiNTA4XCIsXCJBXCI6MjU1LFwiUlwiOjE0LFwiR1wiOjQwLFwiQlwiOjY1fX0sXCJIb3Jpem9udGFsQWxpZ25tZW50XCI6MCxcIklzVmlzaWJsZVwiOnRydWV9LFwiRGF0ZUZvcm1hdFwiOntcIiRpZFwiOlwiNTA5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xLFwiU2hhcGVUaGlja25lc3NcIjowLFwiRHVyYXRpb25Gb3JtYXRcIjow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yMzIsXCJHXCI6MjMyLFwiQlwiOjIzMn19LFwiSG9yaXpvbnRhbEFsaWdubWVudFwiOjEsXCJJc1Zpc2libGVcIjp0cnVlfSxcIlBlcmNlbnRhZ2VDb21wbGV0ZUhpZ2hsaWdodFN0eWxlXCI6e1wiJGlkXCI6XCI1MjFcIixcIkJhY2tncm91bmRcIjp7XCIkaWRcIjpcIjUyMlwiLFwiQ29sb3JcIjp7XCIkaWRcIjpcIjUyM1wiLFwiQVwiOjg5LFwiUlwiOjAsXCJHXCI6MCxcIkJcIjowfX19LFwiRHVyYXRpb25TdHlsZVwiOntcIiRpZFwiOlwiNTI0XCIsXCJGb250U2V0dGluZ3NcIjp7XCIkaWRcIjpcIjUyNVwiLFwiRm9udFNpemVcIjoxMCxcIkZvbnROYW1lXCI6XCJDYWxpYnJpXCIsXCJJc0JvbGRcIjpmYWxzZSxcIklzSXRhbGljXCI6ZmFsc2UsXCJJc1VuZGVybGluZWRcIjpmYWxzZX0sXCJGb3JlZ3JvdW5kXCI6e1wiJGlkXCI6XCI1MjZcIixcIkNvbG9yXCI6e1wiJGlkXCI6XCI1MjdcIixcIkFcIjoyNTUsXCJSXCI6MjM3LFwiR1wiOjEyNSxcIkJcIjo0OX19LFwiSG9yaXpvbnRhbEFsaWdubWVudFwiOjAsXCJJc1Zpc2libGVcIjpmYWxzZX0sXCJNYXJnaW5cIjp7XCIkaWRcIjpcIjUyOF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yNSxcIkdcIjoxMDcsXCJCXCI6MzZ9fSxcIklzVmlzaWJsZVwiOnRydWUsXCJXaWR0aFwiOjAuMCxcIkhlaWdodFwiOjEwLjAsXCJCb3JkZXJTdHlsZVwiOntcIiRpZFwiOlwiNTQ0XCIsXCJMaW5lU3R5bGVcIjp7XCIkaWRcIjpcIjU0NVwiLFwiTGluZUNvbG9yXCI6e1wiJGlkXCI6XCI1NDZcIixcIkNvbG9yXCI6e1wiJGlkXCI6XCI1NDdcIixcIkFcIjoyNTUsXCJSXCI6MjM0LFwiR1wiOjIyLFwiQlwiOjMwfX0sXCJMaW5lV2VpZ2h0XCI6Mi4wLFwiTGluZVR5cGVcIjowfSxcIklzVmlzaWJsZVwiOmZhbHNlfX0sXCJUaXRsZVN0eWxlXCI6e1wiJGlkXCI6XCI1NDhcIixcIkZvbnRTZXR0aW5nc1wiOntcIiRpZFwiOlwiNTQ5XCIsXCJGb250U2l6ZVwiOjExLFwiRm9udE5hbWVcIjpcIkNhbGlicmlcIixcIklzQm9sZFwiOmZhbHNlLFwiSXNJdGFsaWNcIjpmYWxzZSxcIklzVW5kZXJsaW5lZFwiOmZhbHNlfSxcIkZvcmVncm91bmRcIjp7XCIkaWRcIjpcIjU1MFwiLFwiQ29sb3JcIjp7XCIkaWRcIjpcIjU1MVwiLFwiQVwiOjI1NSxcIlJcIjowLFwiR1wiOjAsXCJCXCI6MH19LFwiSG9yaXpvbnRhbEFsaWdubWVudFwiOjAsXCJJc1Zpc2libGVcIjp0cnVlfSxcIkRhdGVTdHlsZVwiOntcIiRpZFwiOlwiNTUyXCIsXCJGb250U2V0dGluZ3NcIjp7XCIkaWRcIjpcIjU1M1wiLFwiRm9udFNpemVcIjoxMCxcIkZvbnROYW1lXCI6XCJDYWxpYnJpXCIsXCJJc0JvbGRcIjpmYWxzZSxcIklzSXRhbGljXCI6ZmFsc2UsXCJJc1VuZGVybGluZWRcIjpmYWxzZX0sXCJGb3JlZ3JvdW5kXCI6e1wiJGlkXCI6XCI1NTRcIixcIkNvbG9yXCI6e1wiJGlkXCI6XCI1NTVcIixcIkFcIjoyNTUsXCJSXCI6MTQsXCJHXCI6NDAsXCJCXCI6NjV9fSxcIkhvcml6b250YWxBbGlnbm1lbnRcIjoyLFwiSXNWaXNpYmxlXCI6dHJ1ZX0sXCJEYXRlRm9ybWF0XCI6e1wiJGlkXCI6XCI1NT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U3XCIsXCJGb3JtYXRcIjowLFwiSXNWaXNpYmxlXCI6ZmFsc2UsXCJMYXN0S25vd25WaXNpYmlsaXR5U3RhdGVcIjpmYWxzZX0sXCJWYXJpYW5jZVN0eWxlXCI6e1wiJGlkXCI6XCI1NThcIixcIlZhcmlhbmNlVGV4dFN0eWxlXCI6e1wiJGlkXCI6XCI1NTlcIixcIkZvbnRTZXR0aW5nc1wiOntcIiRpZFwiOlwiNTYwXCIsXCJGb250U2l6ZVwiOjEwLFwiRm9udE5hbWVcIjpcIkNhbGlicmlcIixcIklzQm9sZFwiOmZhbHNlLFwiSXNJdGFsaWNcIjpmYWxzZSxcIklzVW5kZXJsaW5lZFwiOmZhbHNlfSxcIkZvcmVncm91bmRcIjp7XCIkaWRcIjpcIjU2MVwiLFwiQ29sb3JcIjp7XCIkaWRcIjpcIjU2MlwiLFwiQVwiOjI1NSxcIlJcIjowLFwiR1wiOjAsXCJCXCI6MH19LFwiSG9yaXpvbnRhbEFsaWdubWVudFwiOjAsXCJJc1Zpc2libGVcIjpmYWxzZX19fSxcIkRlZmF1bHRTd2ltbGFuZU1vdFN0eWxlXCI6e1wiJGlkXCI6XCI1NjNcIixcIlNoYXBlXCI6MSxcIlNoYXBlU2l6ZVwiOjAsXCJEZXRhaWxzU3BhY2luZ1wiOjAuMCxcIlBhZGRpbmdcIjp7XCIkaWRcIjpcIjU2NFwiLFwiVG9wXCI6NS4wLFwiTGVmdFwiOjMuMCxcIlJpZ2h0XCI6MC4wLFwiQm90dG9tXCI6Mi4wfSxcIlBvc2l0aW9uT25UYXNrXCI6MSxcIlNoYXBlU3R5bGVcIjp7XCIkaWRcIjpcIjU2NVwiLFwiTWFyZ2luXCI6e1wiJGlkXCI6XCI1NjZcIixcIlRvcFwiOjAuMCxcIkxlZnRcIjowLjAsXCJSaWdodFwiOjAuMCxcIkJvdHRvbVwiOjAuMH0sXCJQYWRkaW5nXCI6e1wiJGlkXCI6XCI1NjdcIixcIlRvcFwiOjAuMCxcIkxlZnRcIjowLjAsXCJSaWdodFwiOjAuMCxcIkJvdHRvbVwiOjAuMH0sXCJCYWNrZ3JvdW5kXCI6e1wiJGlkXCI6XCI1NjhcIixcIkNvbG9yXCI6e1wiJGlkXCI6XCI1NjlcIixcIkFcIjoyNTUsXCJSXCI6MTMsXCJHXCI6NTMsXCJCXCI6MTh9fSxcIklzVmlzaWJsZVwiOnRydWUsXCJXaWR0aFwiOjEyLjAsXCJIZWlnaHRcIjoxNC4wLFwiQm9yZGVyU3R5bGVcIjp7XCIkaWRcIjpcIjU3MFwiLFwiTGluZVN0eWxlXCI6e1wiJGlkXCI6XCI1NzFcIixcIkxpbmVDb2xvclwiOntcIiRpZFwiOlwiNTcyXCIsXCJDb2xvclwiOntcIiRpZFwiOlwiNTczXCIsXCJBXCI6MjU1LFwiUlwiOjI1NSxcIkdcIjoyNTUsXCJCXCI6MjU1fX0sXCJMaW5lV2VpZ2h0XCI6MC4wLFwiTGluZVR5cGVcIjowfSxcIklzVmlzaWJsZVwiOmZhbHNlfX0sXCJUaXRsZVN0eWxlXCI6e1wiJGlkXCI6XCI1NzRcIixcIkZvbnRTZXR0aW5nc1wiOntcIiRpZFwiOlwiNTc1XCIsXCJGb250U2l6ZVwiOjExLFwiRm9udE5hbWVcIjpcIkNhbGlicmlcIixcIklzQm9sZFwiOmZhbHN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MTQsXCJHXCI6NDAsXCJCXCI6NjV9fSxcIkhvcml6b250YWxBbGlnbm1lbnRcIjoxLFwiSXNWaXNpYmxlXCI6dHJ1ZX0sXCJEYXRlRm9ybWF0XCI6e1wiJGlkXCI6XCI1O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gzXCIsXCJGb3JtYXRcIjowLFwiSXNWaXNpYmxlXCI6ZmFsc2UsXCJMYXN0S25vd25WaXNpYmlsaXR5U3RhdGVcIjpmYWxzZX0sXCJWYXJpYW5jZVN0eWxlXCI6e1wiJGlkXCI6XCI1ODRcIixcIlZhcmlhbmNlVGV4dFN0eWxlXCI6e1wiJGlkXCI6XCI1ODVcIixcIkZvbnRTZXR0aW5nc1wiOntcIiRpZFwiOlwiNTg2XCIsXCJGb250U2l6ZVwiOjEwLFwiRm9udE5hbWVcIjpcIkNhbGlicmlcIixcIklzQm9sZFwiOmZhbHNlLFwiSXNJdGFsaWNcIjpmYWxzZSxcIklzVW5kZXJsaW5lZFwiOmZhbHNlfSxcIkZvcmVncm91bmRcIjp7XCIkaWRcIjpcIjU4N1wiLFwiQ29sb3JcIjp7XCIkaWRcIjpcIjU4OFwiLFwiQVwiOjI1NSxcIlJcIjowLFwiR1wiOjAsXCJCXCI6MH19LFwiSG9yaXpvbnRhbEFsaWdubWVudFwiOjAsXCJJc1Zpc2libGVcIjpmYWxzZX19fX0se1wiJGlkXCI6XCI1ODlcIixcIlN0eWxlSWRcIjpcIjA3MDJkZWE4LWMxMTQtNGQ3MS1iZTQwLWNkMzA2MmM0Njk3MFwiLFwiTmFtZVwiOlwiU3dpbWxhbmUgU3R5bGUgNFwiLFwiSGVhZGVyU3R5bGVcIjp7XCIkaWRcIjpcIjU5MFwiLFwiVGV4dFN0eWxlXCI6e1wiJGlkXCI6XCI1OTFcIixcIkZvbnRTZXR0aW5nc1wiOntcIiRpZFwiOlwiNTkyXCIsXCJGb250U2l6ZVwiOjExLFwiRm9udE5hbWVcIjpcIkNhbGlicmlcIixcIklzQm9sZFwiOmZhbHNlLFwiSXNJdGFsaWNcIjpmYWxzZSxcIklzVW5kZXJsaW5lZFwiOmZhbHNlfSxcIkZvcmVncm91bmRcIjp7XCIkaWRcIjpcIjU5M1wiLFwiQ29sb3JcIjp7XCIkaWRcIjpcIjU5NFwiLFwiQVwiOjI1NSxcIlJcIjoyNTUsXCJHXCI6MjU1LFwiQlwiOjI1NX19LFwiSG9yaXpvbnRhbEFsaWdubWVudFwiOjAsXCJJc1Zpc2libGVcIjp0cnVlfSxcIlJlY3RhbmdsZVN0eWxlXCI6e1wiJGlkXCI6XCI1OTVcIixcIk1hcmdpblwiOntcIiRpZFwiOlwiNTk2XCIsXCJUb3BcIjowLjAsXCJMZWZ0XCI6MC4wLFwiUmlnaHRcIjowLjAsXCJCb3R0b21cIjowLjB9LFwiUGFkZGluZ1wiOntcIiRpZFwiOlwiNTk3XCIsXCJUb3BcIjowLjAsXCJMZWZ0XCI6MC4wLFwiUmlnaHRcIjowLjAsXCJCb3R0b21cIjowLjB9LFwiQmFja2dyb3VuZFwiOntcIiRpZFwiOlwiNTk4XCIsXCJDb2xvclwiOntcIiRpZFwiOlwiNTk5XCIsXCJBXCI6MjU1LFwiUlwiOjE1LFwiR1wiOjE1OCxcIkJcIjoyMTN9fSxcIklzVmlzaWJsZVwiOnRydWUsXCJXaWR0aFwiOjAuMCxcIkhlaWdodFwiOjAuMCxcIkJvcmRlclN0eWxlXCI6e1wiJGlkXCI6XCI2MDBcIixcIkxpbmVTdHlsZVwiOntcIiRpZFwiOlwiNjAxXCIsXCJMaW5lQ29sb3JcIjp7XCIkaWRcIjpcIjYwMlwiLFwiQ29sb3JcIjp7XCIkaWRcIjpcIjYwM1wiLFwiQVwiOjI1NSxcIlJcIjoyNTUsXCJHXCI6MjU1LFwiQlwiOjI1NX19LFwiTGluZVdlaWdodFwiOjAuMCxcIkxpbmVUeXBlXCI6MH0sXCJJc1Zpc2libGVcIjpmYWxzZX19fSxcIkJhY2tncm91bmRTdHlsZVwiOntcIiRpZFwiOlwiNjA0XCIsXCJNYXJnaW5cIjp7XCIkaWRcIjpcIjYwNVwiLFwiVG9wXCI6MC4wLFwiTGVmdFwiOjAuMCxcIlJpZ2h0XCI6MC4wLFwiQm90dG9tXCI6MC4wfSxcIlBhZGRpbmdcIjp7XCIkaWRcIjpcIjYwNlwiLFwiVG9wXCI6MC4wLFwiTGVmdFwiOjAuMCxcIlJpZ2h0XCI6MC4wLFwiQm90dG9tXCI6MC4wfSxcIkJhY2tncm91bmRcIjp7XCIkaWRcIjpcIjYwN1wiLFwiQ29sb3JcIjp7XCIkaWRcIjpcIjYwOFwiLFwiQVwiOjUxLFwiUlwiOjIwMCxcIkdcIjoyMDAsXCJCXCI6MjAwfX0sXCJJc1Zpc2libGVcIjp0cnVlLFwiV2lkdGhcIjowLjAsXCJIZWlnaHRcIjowLjAsXCJCb3JkZXJTdHlsZVwiOntcIiRpZFwiOlwiNjA5XCIsXCJMaW5lU3R5bGVcIjp7XCIkaWRcIjpcIjYxMFwiLFwiTGluZUNvbG9yXCI6e1wiJGlkXCI6XCI2MTFcIixcIkNvbG9yXCI6e1wiJGlkXCI6XCI2MTJcIixcIkFcIjoyNTUsXCJSXCI6MjM0LFwiR1wiOjIyLFwiQlwiOjMwfX0sXCJMaW5lV2VpZ2h0XCI6Mi4wLFwiTGluZVR5cGVcIjowfSxcIklzVmlzaWJsZVwiOmZhbHNlfX0sXCJJc0Fib3ZlVGltZWJhbmRcIjpmYWxzZSxcIlNwYWNpbmdcIjozLFwiRGVmYXVsdFN3aW1sYW5lQWN0aXZpdHlTdHlsZVwiOntcIiRpZFwiOlwiNjEzXCIsXCJIZWFkZXJTdHlsZVwiOntcIiRpZFwiOlwiNjE0XCIsXCJUZXh0U3R5bGVcIjp7XCIkaWRcIjpcIjYxNVwiLFwiRm9udFNldHRpbmdzXCI6e1wiJGlkXCI6XCI2MTZcIixcIkZvbnRTaXplXCI6MTEsXCJGb250TmFtZVwiOlwiQ2FsaWJyaVwiLFwiSXNCb2xkXCI6ZmFsc2UsXCJJc0l0YWxpY1wiOmZhbHNlLFwiSXNVbmRlcmxpbmVkXCI6ZmFsc2V9LFwiRm9yZWdyb3VuZFwiOntcIiRpZFwiOlwiNjE3XCIsXCJDb2xvclwiOntcIiRpZFwiOlwiNjE4XCIsXCJBXCI6MjU1LFwiUlwiOjAsXCJHXCI6MCxcIkJcIjowfX0sXCJIb3Jpem9udGFsQWxpZ25tZW50XCI6MCxcIklzVmlzaWJsZVwiOnRydWV9LFwiUmVjdGFuZ2xlU3R5bGVcIjp7XCIkaWRcIjpcIjYxOVwiLFwiTWFyZ2luXCI6e1wiJGlkXCI6XCI2MjBcIixcIlRvcFwiOjAuMCxcIkxlZnRcIjowLjAsXCJSaWdodFwiOjAuMCxcIkJvdHRvbVwiOjAuMH0sXCJQYWRkaW5nXCI6e1wiJGlkXCI6XCI2MjFcIixcIlRvcFwiOjAuMCxcIkxlZnRcIjowLjAsXCJSaWdodFwiOjAuMCxcIkJvdHRvbVwiOjAuMH0sXCJCYWNrZ3JvdW5kXCI6e1wiJGlkXCI6XCI2MjJcIixcIkNvbG9yXCI6e1wiJGlkXCI6XCI2MjNcIixcIkFcIjoxMjcsXCJSXCI6MTUsXCJHXCI6MTU4LFwiQlwiOjIxM319LFwiSXNWaXNpYmxlXCI6dHJ1ZSxcIldpZHRoXCI6MC4wLFwiSGVpZ2h0XCI6MC4wLFwiQm9yZGVyU3R5bGVcIjp7XCIkaWRcIjpcIjYyNFwiLFwiTGluZVN0eWxlXCI6e1wiJGlkXCI6XCI2MjVcIixcIkxpbmVDb2xvclwiOntcIiRpZFwiOlwiNjI2XCIsXCJDb2xvclwiOntcIiRpZFwiOlwiNjI3XCIsXCJBXCI6MjU1LFwiUlwiOjI1NSxcIkdcIjowLFwiQlwiOjB9fSxcIkxpbmVXZWlnaHRcIjowLjAsXCJMaW5lVHlwZVwiOjB9LFwiSXNWaXNpYmxlXCI6ZmFsc2V9fX0sXCJCYWNrZ3JvdW5kU3R5bGVcIjp7XCIkaWRcIjpcIjYyOFwiLFwiTWFyZ2luXCI6e1wiJGlkXCI6XCI2MjlcIixcIlRvcFwiOjAuMCxcIkxlZnRcIjowLjAsXCJSaWdodFwiOjAuMCxcIkJvdHRvbVwiOjAuMH0sXCJQYWRkaW5nXCI6e1wiJGlkXCI6XCI2MzBcIixcIlRvcFwiOjAuMCxcIkxlZnRcIjowLjAsXCJSaWdodFwiOjAuMCxcIkJvdHRvbVwiOjAuMH0sXCJCYWNrZ3JvdW5kXCI6e1wiJGlkXCI6XCI2MzFcIixcIkNvbG9yXCI6e1wiJGlkXCI6XCI2MzJcIixcIkFcIjo1MSxcIlJcIjoyMDAsXCJHXCI6MjAwLFwiQlwiOjIwMH19LFwiSXNWaXNpYmxlXCI6dHJ1ZSxcIldpZHRoXCI6MC4wLFwiSGVpZ2h0XCI6MC4wLFwiQm9yZGVyU3R5bGVcIjp7XCIkaWRcIjpcIjYzM1wiLFwiTGluZVN0eWxlXCI6e1wiJGlkXCI6XCI2MzRcIixcIkxpbmVDb2xvclwiOntcIiRpZFwiOlwiNjM1XCIsXCJDb2xvclwiOntcIiRpZFwiOlwiNjM2XCIsXCJBXCI6MjU1LFwiUlwiOjIzNCxcIkdcIjoyMixcIkJcIjozMH19LFwiTGluZVdlaWdodFwiOjIuMCxcIkxpbmVUeXBlXCI6MH0sXCJJc1Zpc2libGVcIjpmYWxzZX19fSxcIkRlZmF1bHRTd2ltbGFuZU1pbGVzdG9uZVN0eWxlXCI6e1wiJGlkXCI6XCI2MzdcIixcIlRpdGxlUG9zaXRpb25cIjowLFwiRGF0ZVBvc2l0aW9uXCI6MixcIlZhcmlhbmNlUG9zaXRpb25cIjoyLFwiU2hhcGVUeXBlXCI6MSxcIlNoYXBlU2l6ZVwiOjAsXCJTcGFjaW5nXCI6NSxcIlNoYXBlU3R5bGVcIjp7XCIkaWRcIjpcIjYzOFwiLFwiTWFyZ2luXCI6e1wiJGlkXCI6XCI2MzlcIixcIlRvcFwiOjAuMCxcIkxlZnRcIjowLjAsXCJSaWdodFwiOjAuMCxcIkJvdHRvbVwiOjAuMH0sXCJQYWRkaW5nXCI6e1wiJGlkXCI6XCI2NDBcIixcIlRvcFwiOjAuMCxcIkxlZnRcIjowLjAsXCJSaWdodFwiOjAuMCxcIkJvdHRvbVwiOjAuMH0sXCJCYWNrZ3JvdW5kXCI6e1wiJGlkXCI6XCI2NDFcIixcIkNvbG9yXCI6e1wiJGlkXCI6XCI2NDJcIixcIkFcIjoyNTUsXCJSXCI6MTUsXCJHXCI6MTU4LFwiQlwiOjIxM319LFwiSXNWaXNpYmxlXCI6dHJ1ZSxcIldpZHRoXCI6MTIuMCxcIkhlaWdodFwiOjE0LjAsXCJCb3JkZXJTdHlsZVwiOntcIiRpZFwiOlwiNjQzXCIsXCJMaW5lU3R5bGVcIjp7XCIkaWRcIjpcIjY0NFwiLFwiTGluZUNvbG9yXCI6e1wiJGlkXCI6XCI2NDVcIixcIkNvbG9yXCI6e1wiJGlkXCI6XCI2NDZcIixcIkFcIjoyNTUsXCJSXCI6MjM0LFwiR1wiOjIyLFwiQlwiOjMwfX0sXCJMaW5lV2VpZ2h0XCI6Mi4wLFwiTGluZVR5cGVcIjowfSxcIklzVmlzaWJsZVwiOmZhbHNlfX0sXCJUaXRsZVN0eWxlXCI6e1wiJGlkXCI6XCI2NDdcIixcIkZvbnRTZXR0aW5nc1wiOntcIiRpZFwiOlwiNjQ4XCIsXCJGb250U2l6ZVwiOjExLFwiRm9udE5hbWVcIjpcIkNhbGlicmlcIixcIklzQm9sZFwiOmZhbHNlLFwiSXNJdGFsaWNcIjpmYWxzZSxcIklzVW5kZXJsaW5lZFwiOmZhbHNlfSxcIkZvcmVncm91bmRcIjp7XCIkaWRcIjpcIjY0OVwiLFwiQ29sb3JcIjp7XCIkaWRcIjpcIjY1MFwiLFwiQVwiOjI1NSxcIlJcIjowLFwiR1wiOjAsXCJCXCI6MH19LFwiSG9yaXpvbnRhbEFsaWdubWVudFwiOjIsXCJJc1Zpc2libGVcIjp0cnVlfSxcIkRhdGVTdHlsZVwiOntcIiRpZFwiOlwiNjUxXCIsXCJGb250U2V0dGluZ3NcIjp7XCIkaWRcIjpcIjY1MlwiLFwiRm9udFNpemVcIjoxMCxcIkZvbnROYW1lXCI6XCJDYWxpYnJpXCIsXCJJc0JvbGRcIjpmYWxzZSxcIklzSXRhbGljXCI6ZmFsc2UsXCJJc1VuZGVybGluZWRcIjpmYWxzZX0sXCJGb3JlZ3JvdW5kXCI6e1wiJGlkXCI6XCI2NTNcIixcIkNvbG9yXCI6e1wiJGlkXCI6XCI2NTRcIixcIkFcIjoyNTUsXCJSXCI6MTQsXCJHXCI6NDAsXCJCXCI6NjV9fSxcIkhvcml6b250YWxBbGlnbm1lbnRcIjowLFwiSXNWaXNpYmxlXCI6dHJ1ZX0sXCJEYXRlRm9ybWF0XCI6e1wiJGlkXCI6XCI2NTV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jU2XCIsXCJGb3JtYXRcIjowLFwiSXNWaXNpYmxlXCI6ZmFsc2UsXCJMYXN0S25vd25WaXNpYmlsaXR5U3RhdGVcIjpmYWxzZX0sXCJWYXJpYW5jZVN0eWxlXCI6e1wiJGlkXCI6XCI2NTdcIixcIlZhcmlhbmNlVGV4dFN0eWxlXCI6e1wiJGlkXCI6XCI2NThcIixcIkZvbnRTZXR0aW5nc1wiOntcIiRpZFwiOlwiNjU5XCIsXCJGb250U2l6ZVwiOjEwLFwiRm9udE5hbWVcIjpcIkNhbGlicmlcIixcIklzQm9sZFwiOmZhbHNlLFwiSXNJdGFsaWNcIjpmYWxzZSxcIklzVW5kZXJsaW5lZFwiOmZhbHNlfSxcIkZvcmVncm91bmRcIjp7XCIkaWRcIjpcIjY2MFwiLFwiQ29sb3JcIjp7XCIkaWRcIjpcIjY2MVwiLFwiQVwiOjI1NSxcIlJcIjowLFwiR1wiOjAsXCJCXCI6MH19LFwiSG9yaXpvbnRhbEFsaWdubWVudFwiOjAsXCJJc1Zpc2libGVcIjpmYWxzZX19fSxcIkRlZmF1bHRTd2ltbGFuZVRhc2tTdHlsZVwiOntcIiRpZFwiOlwiNjYyXCIsXCJTaGFwZVwiOjEsXCJTaGFwZVRoaWNrbmVzc1wiOjAsXCJEdXJhdGlvbkZvcm1hdFwiOjAsXCJQZXJjZW50YWdlQ29tcGxldGVUZXh0U3R5bGVcIjp7XCIkaWRcIjpcIjY2M1wiLFwiRm9udFNldHRpbmdzXCI6e1wiJGlkXCI6XCI2NjRcIixcIkZvbnRTaXplXCI6MTAsXCJGb250TmFtZVwiOlwiQ2FsaWJyaVwiLFwiSXNCb2xkXCI6ZmFsc2UsXCJJc0l0YWxpY1wiOmZhbHNlLFwiSXNVbmRlcmxpbmVkXCI6ZmFsc2V9LFwiRm9yZWdyb3VuZFwiOntcIiRpZFwiOlwiNjY1XCIsXCJDb2xvclwiOntcIiRpZFwiOlwiNjY2XCIsXCJBXCI6MjU1LFwiUlwiOjIzMixcIkdcIjoyMzIsXCJCXCI6MjMyfX0sXCJIb3Jpem9udGFsQWxpZ25tZW50XCI6MSxcIklzVmlzaWJsZVwiOnRydWV9LFwiUGVyY2VudGFnZUNvbXBsZXRlSGlnaGxpZ2h0U3R5bGVcIjp7XCIkaWRcIjpcIjY2N1wiLFwiQmFja2dyb3VuZFwiOntcIiRpZFwiOlwiNjY4XCIsXCJDb2xvclwiOntcIiRpZFwiOlwiNjY5XCIsXCJBXCI6ODksXCJSXCI6MCxcIkdcIjowLFwiQlwiOjB9fX0sXCJEdXJhdGlvblN0eWxlXCI6e1wiJGlkXCI6XCI2NzBcIixcIkZvbnRTZXR0aW5nc1wiOntcIiRpZFwiOlwiNjcxXCIsXCJGb250U2l6ZVwiOjEwLFwiRm9udE5hbWVcIjpcIkNhbGlicmlcIixcIklzQm9sZFwiOmZhbHNlLFwiSXNJdGFsaWNcIjpmYWxzZSxcIklzVW5kZXJsaW5lZFwiOmZhbHNlfSxcIkZvcmVncm91bmRcIjp7XCIkaWRcIjpcIjY3MlwiLFwiQ29sb3JcIjp7XCIkaWRcIjpcIjY3M1wiLFwiQVwiOjI1NSxcIlJcIjoyMzcsXCJHXCI6MTI1LFwiQlwiOjQ5fX0sXCJIb3Jpem9udGFsQWxpZ25tZW50XCI6MCxcIklzVmlzaWJsZVwiOmZhbHNlfSxcIk1hcmdpblwiOntcIiRpZFwiOlwiNjc0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Y3NVwiLFwiQmFzZWxpbmVTaGFwZVN0eWxlXCI6e1wiJGlkXCI6XCI2NzZcIixcIk1hcmdpblwiOntcIiRpZFwiOlwiNjc3XCIsXCJUb3BcIjowLjAsXCJMZWZ0XCI6MC4wLFwiUmlnaHRcIjowLjAsXCJCb3R0b21cIjowLjB9LFwiUGFkZGluZ1wiOntcIiRpZFwiOlwiNjc4XCIsXCJUb3BcIjowLjAsXCJMZWZ0XCI6MC4wLFwiUmlnaHRcIjowLjAsXCJCb3R0b21cIjowLjB9LFwiQmFja2dyb3VuZFwiOntcIiRpZFwiOlwiNjc5XCIsXCJDb2xvclwiOntcIiRpZFwiOlwiNjgwXCIsXCJBXCI6MTUzLFwiUlwiOjAsXCJHXCI6MCxcIkJcIjowfX0sXCJJc1Zpc2libGVcIjpmYWxzZSxcIldpZHRoXCI6MC4wLFwiSGVpZ2h0XCI6MC4wLFwiQm9yZGVyU3R5bGVcIjp7XCIkaWRcIjpcIjY4MVwiLFwiTGluZVN0eWxlXCI6e1wiJGlkXCI6XCI2ODJcIixcIkxpbmVDb2xvclwiOntcIiRpZFwiOlwiNjgzXCIsXCJDb2xvclwiOntcIiRpZFwiOlwiNjg0XCIsXCJBXCI6MjU1LFwiUlwiOjI1NSxcIkdcIjowLFwiQlwiOjB9fSxcIkxpbmVXZWlnaHRcIjoyLjAsXCJMaW5lVHlwZVwiOjB9LFwiSXNWaXNpYmxlXCI6ZmFsc2V9fX0sXCJTaGFwZVN0eWxlXCI6e1wiJGlkXCI6XCI2ODVcIixcIk1hcmdpblwiOntcIiRpZFwiOlwiNjg2XCIsXCJUb3BcIjowLjAsXCJMZWZ0XCI6NC4wLFwiUmlnaHRcIjo0LjAsXCJCb3R0b21cIjowLjB9LFwiUGFkZGluZ1wiOntcIiRpZFwiOlwiNjg3XCIsXCJUb3BcIjowLjAsXCJMZWZ0XCI6MC4wLFwiUmlnaHRcIjowLjAsXCJCb3R0b21cIjowLjB9LFwiQmFja2dyb3VuZFwiOntcIiRpZFwiOlwiNjg4XCIsXCJDb2xvclwiOntcIiRpZFwiOlwiNjg5XCIsXCJBXCI6MjU1LFwiUlwiOjE1LFwiR1wiOjE1OCxcIkJcIjoyMTN9fSxcIklzVmlzaWJsZVwiOnRydWUsXCJXaWR0aFwiOjAuMCxcIkhlaWdodFwiOjEwLjAsXCJCb3JkZXJTdHlsZVwiOntcIiRpZFwiOlwiNjkwXCIsXCJMaW5lU3R5bGVcIjp7XCIkaWRcIjpcIjY5MVwiLFwiTGluZUNvbG9yXCI6e1wiJGlkXCI6XCI2OTJcIixcIkNvbG9yXCI6e1wiJGlkXCI6XCI2OTNcIixcIkFcIjoyNTUsXCJSXCI6MjM0LFwiR1wiOjIyLFwiQlwiOjMwfX0sXCJMaW5lV2VpZ2h0XCI6Mi4wLFwiTGluZVR5cGVcIjowfSxcIklzVmlzaWJsZVwiOmZhbHNlfX0sXCJUaXRsZVN0eWxlXCI6e1wiJGlkXCI6XCI2OTRcIixcIkZvbnRTZXR0aW5nc1wiOntcIiRpZFwiOlwiNjk1XCIsXCJGb250U2l6ZVwiOjExLFwiRm9udE5hbWVcIjpcIkNhbGlicmlcIixcIklzQm9sZFwiOmZhbHNlLFwiSXNJdGFsaWNcIjpmYWxzZSxcIklzVW5kZXJsaW5lZFwiOmZhbHNlfSxcIkZvcmVncm91bmRcIjp7XCIkaWRcIjpcIjY5NlwiLFwiQ29sb3JcIjp7XCIkaWRcIjpcIjY5N1wiLFwiQVwiOjI1NSxcIlJcIjowLFwiR1wiOjAsXCJCXCI6MH19LFwiSG9yaXpvbnRhbEFsaWdubWVudFwiOjAsXCJJc1Zpc2libGVcIjp0cnVlfSxcIkRhdGVTdHlsZVwiOntcIiRpZFwiOlwiNjk4XCIsXCJGb250U2V0dGluZ3NcIjp7XCIkaWRcIjpcIjY5OVwiLFwiRm9udFNpemVcIjoxMCxcIkZvbnROYW1lXCI6XCJDYWxpYnJpXCIsXCJJc0JvbGRcIjpmYWxzZSxcIklzSXRhbGljXCI6ZmFsc2UsXCJJc1VuZGVybGluZWRcIjpmYWxzZX0sXCJGb3JlZ3JvdW5kXCI6e1wiJGlkXCI6XCI3MDBcIixcIkNvbG9yXCI6e1wiJGlkXCI6XCI3MDFcIixcIkFcIjoyNTUsXCJSXCI6MTQsXCJHXCI6NDAsXCJCXCI6NjV9fSxcIkhvcml6b250YWxBbGlnbm1lbnRcIjoyLFwiSXNWaXNpYmxlXCI6dHJ1ZX0sXCJEYXRlRm9ybWF0XCI6e1wiJGlkXCI6XCI3MD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AzXCIsXCJGb3JtYXRcIjowLFwiSXNWaXNpYmxlXCI6ZmFsc2UsXCJMYXN0S25vd25WaXNpYmlsaXR5U3RhdGVcIjpmYWxzZX0sXCJWYXJpYW5jZVN0eWxlXCI6e1wiJGlkXCI6XCI3MDRcIixcIlZhcmlhbmNlVGV4dFN0eWxlXCI6e1wiJGlkXCI6XCI3MDVcIixcIkZvbnRTZXR0aW5nc1wiOntcIiRpZFwiOlwiNzA2XCIsXCJGb250U2l6ZVwiOjEwLFwiRm9udE5hbWVcIjpcIkNhbGlicmlcIixcIklzQm9sZFwiOmZhbHNlLFwiSXNJdGFsaWNcIjpmYWxzZSxcIklzVW5kZXJsaW5lZFwiOmZhbHNlfSxcIkZvcmVncm91bmRcIjp7XCIkaWRcIjpcIjcwN1wiLFwiQ29sb3JcIjp7XCIkaWRcIjpcIjcwOFwiLFwiQVwiOjI1NSxcIlJcIjowLFwiR1wiOjAsXCJCXCI6MH19LFwiSG9yaXpvbnRhbEFsaWdubWVudFwiOjAsXCJJc1Zpc2libGVcIjpmYWxzZX19fSxcIkRlZmF1bHRTd2ltbGFuZU1vdFN0eWxlXCI6e1wiJGlkXCI6XCI3MDlcIixcIlNoYXBlXCI6MSxcIlNoYXBlU2l6ZVwiOjAsXCJEZXRhaWxzU3BhY2luZ1wiOjAuMCxcIlBhZGRpbmdcIjp7XCIkaWRcIjpcIjcxMFwiLFwiVG9wXCI6NS4wLFwiTGVmdFwiOjMuMCxcIlJpZ2h0XCI6MC4wLFwiQm90dG9tXCI6Mi4wfSxcIlBvc2l0aW9uT25UYXNrXCI6MSxcIlNoYXBlU3R5bGVcIjp7XCIkaWRcIjpcIjcxMVwiLFwiTWFyZ2luXCI6e1wiJGlkXCI6XCI3MTJcIixcIlRvcFwiOjAuMCxcIkxlZnRcIjowLjAsXCJSaWdodFwiOjAuMCxcIkJvdHRvbVwiOjAuMH0sXCJQYWRkaW5nXCI6e1wiJGlkXCI6XCI3MTNcIixcIlRvcFwiOjAuMCxcIkxlZnRcIjowLjAsXCJSaWdodFwiOjAuMCxcIkJvdHRvbVwiOjAuMH0sXCJCYWNrZ3JvdW5kXCI6e1wiJGlkXCI6XCI3MTRcIixcIkNvbG9yXCI6e1wiJGlkXCI6XCI3MTVcIixcIkFcIjoyNTUsXCJSXCI6MTEsXCJHXCI6MTE4LFwiQlwiOjE1OX19LFwiSXNWaXNpYmxlXCI6dHJ1ZSxcIldpZHRoXCI6MTIuMCxcIkhlaWdodFwiOjE0LjAsXCJCb3JkZXJTdHlsZVwiOntcIiRpZFwiOlwiNzE2XCIsXCJMaW5lU3R5bGVcIjp7XCIkaWRcIjpcIjcxN1wiLFwiTGluZUNvbG9yXCI6e1wiJGlkXCI6XCI3MThcIixcIkNvbG9yXCI6e1wiJGlkXCI6XCI3MTlcIixcIkFcIjoyNTUsXCJSXCI6MjU1LFwiR1wiOjAsXCJCXCI6MH19LFwiTGluZVdlaWdodFwiOjAuMCxcIkxpbmVUeXBlXCI6MH0sXCJJc1Zpc2libGVcIjpmYWxzZX19LFwiVGl0bGVTdHlsZVwiOntcIiRpZFwiOlwiNzIwXCIsXCJGb250U2V0dGluZ3NcIjp7XCIkaWRcIjpcIjcyMVwiLFwiRm9udFNpemVcIjoxMSxcIkZvbnROYW1lXCI6XCJDYWxpYnJpXCIsXCJJc0JvbGRcIjpmYWxzZSxcIklzSXRhbGljXCI6ZmFsc2UsXCJJc1VuZGVybGluZWRcIjpmYWxzZX0sXCJGb3JlZ3JvdW5kXCI6e1wiJGlkXCI6XCI3MjJcIixcIkNvbG9yXCI6e1wiJGlkXCI6XCI3MjNcIixcIkFcIjoyNTUsXCJSXCI6MCxcIkdcIjowLFwiQlwiOjB9fSxcIkhvcml6b250YWxBbGlnbm1lbnRcIjoxLFwiSXNWaXNpYmxlXCI6dHJ1ZX0sXCJEYXRlU3R5bGVcIjp7XCIkaWRcIjpcIjcyNFwiLFwiRm9udFNldHRpbmdzXCI6e1wiJGlkXCI6XCI3MjVcIixcIkZvbnRTaXplXCI6MTAsXCJGb250TmFtZVwiOlwiQ2FsaWJyaVwiLFwiSXNCb2xkXCI6ZmFsc2UsXCJJc0l0YWxpY1wiOmZhbHNlLFwiSXNVbmRlcmxpbmVkXCI6ZmFsc2V9LFwiRm9yZWdyb3VuZFwiOntcIiRpZFwiOlwiNzI2XCIsXCJDb2xvclwiOntcIiRpZFwiOlwiNzI3XCIsXCJBXCI6MjU1LFwiUlwiOjE0LFwiR1wiOjQwLFwiQlwiOjY1fX0sXCJIb3Jpem9udGFsQWxpZ25tZW50XCI6MSxcIklzVmlzaWJsZVwiOnRydWV9LFwiRGF0ZUZvcm1hdFwiOntcIiRpZFwiOlwiNzI4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cyOVwiLFwiRm9ybWF0XCI6MCxcIklzVmlzaWJsZVwiOmZhbHNlLFwiTGFzdEtub3duVmlzaWJpbGl0eVN0YXRlXCI6ZmFsc2V9LFwiVmFyaWFuY2VTdHlsZVwiOntcIiRpZFwiOlwiNzMwXCIsXCJWYXJpYW5jZVRleHRTdHlsZVwiOntcIiRpZFwiOlwiNzMxXCIsXCJGb250U2V0dGluZ3NcIjp7XCIkaWRcIjpcIjczMlwiLFwiRm9udFNpemVcIjoxMCxcIkZvbnROYW1lXCI6XCJDYWxpYnJpXCIsXCJJc0JvbGRcIjpmYWxzZSxcIklzSXRhbGljXCI6ZmFsc2UsXCJJc1VuZGVybGluZWRcIjpmYWxzZX0sXCJGb3JlZ3JvdW5kXCI6e1wiJGlkXCI6XCI3MzNcIixcIkNvbG9yXCI6e1wiJGlkXCI6XCI3MzRcIixcIkFcIjoyNTUsXCJSXCI6MCxcIkdcIjowLFwiQlwiOjB9fSxcIkhvcml6b250YWxBbGlnbm1lbnRcIjowLFwiSXNWaXNpYmxlXCI6ZmFsc2V9fX19XSxcIkdyaWRsaW5lUGFuZWxTdHlsZVwiOntcIiRpZFwiOlwiNzM1XCIsXCJHcmlkbGluZVN0eWxlXCI6e1wiJGlkXCI6XCI3MzZcIixcIkxpbmVDb2xvclwiOntcIiRpZFwiOlwiNzM3XCIsXCJDb2xvclwiOntcIiRpZFwiOlwiNzM4XCIsXCJBXCI6MzgsXCJSXCI6OTEsXCJHXCI6MTU1LFwiQlwiOjIxM319LFwiTGluZVdlaWdodFwiOjEuMCxcIkxpbmVUeXBlXCI6MH0sXCJJc1Zpc2libGVcIjp0cnVlfSxcIkFjdGl2aXR5TGluZVBhbmVsU3R5bGVcIjp7XCIkaWRcIjpcIjczOVwiLFwiQWN0aXZpdHlMaW5lU3R5bGVcIjp7XCIkaWRcIjpcIjc0MFwiLFwiTGluZUNvbG9yXCI6e1wiJGlkXCI6XCI3NDFcIixcIkNvbG9yXCI6e1wiJGlkXCI6XCI3NDJcIixcIkFcIjozOCxcIlJcIjo2OCxcIkdcIjoxMTQsXCJCXCI6MTk2fX0sXCJMaW5lV2VpZ2h0XCI6MS4wLFwiTGluZVR5cGVcIjowfSxcIklzVmlzaWJsZVwiOnRydWV9LFwiRGVmYXVsdERlcGVuZGVuY3lTdHlsZVwiOntcIiRpZFwiOlwiNzQzXCIsXCJMaW5lU3R5bGVcIjp7XCIkaWRcIjpcIjc0NFwiLFwiTGluZUNvbG9yXCI6e1wiJGlkXCI6XCI3NDVcIixcIkNvbG9yXCI6e1wiJGlkXCI6XCI3NDZcIixcIkFcIjoyNTUsXCJSXCI6MCxcIkdcIjowLFwiQlwiOjB9fSxcIkxpbmVXZWlnaHRcIjoxLjAsXCJMaW5lVHlwZVwiOjB9LFwiRW5kQXJyb3doZWFkTGluZVN0eWxlXCI6e1wiJGlkXCI6XCI3NDdcIixcIktpbmRcIjoxLFwiV2lkdGhcIjoxLFwiTGVuZ3RoXCI6MH0sXCJCcmluZ1RvRnJvbnRcIjpmYWxzZSxcIlJhZGl1c1wiOjMuMH0sXCJDcml0aWNhbFBhdGhTdHlsZVwiOntcIiRpZFwiOlwiNzQ4XCIsXCJDcml0aWNhbFBhdGhTdHlsZU9wdGlvbnNcIjozMCxcIkxpbmVTdHlsZVwiOntcIiRpZFwiOlwiNzQ5XCIsXCJMaW5lQ29sb3JcIjp7XCIkaWRcIjpcIjc1MFwiLFwiQ29sb3JcIjp7XCIkaWRcIjpcIjc1MVwiLFwiQVwiOjI1NSxcIlJcIjoyMjIsXCJHXCI6NTAsXCJCXCI6NTB9fSxcIkxpbmVXZWlnaHRcIjoxLjAsXCJMaW5lVHlwZVwiOjB9LFwiVGl0bGVGb3JlZ3JvdW5kXCI6e1wiJGlkXCI6XCI3NTJcIixcIkNvbG9yXCI6e1wiJGlkXCI6XCI3NTNcIixcIkFcIjoyNTUsXCJSXCI6MTc2LFwiR1wiOjE5LFwiQlwiOjI1fX0sXCJTaGFwZXNCYWNrZ3JvdW5kXCI6e1wiJGlkXCI6XCI3NTRcIixcIkNvbG9yXCI6e1wiJGlkXCI6XCI3NTVcIixcIkFcIjoyNTUsXCJSXCI6MjUzLFwiR1wiOjIwMyxcIkJcIjoyMDh9fSxcIlNoYXBlc0JvcmRlclN0eWxlXCI6e1wiJGlkXCI6XCI3NTZcIixcIkxpbmVDb2xvclwiOntcIiRpZFwiOlwiNzU3XCIsXCJDb2xvclwiOntcIiRpZFwiOlwiNzU4XCIsXCJBXCI6MjU1LFwiUlwiOjIzNCxcIkdcIjoyMixcIkJcIjozMH19LFwiTGluZVdlaWdodFwiOjIuMCxcIkxpbmVUeXBlXCI6MH19LFwiUGFuZWxzU3BhY2luZ0RlZmluaXRpb25cIjp7XCIkaWRcIjpcIjc1OVwiLFwiU3BhY2luZ0Fib3ZlVGltZWJhbmRcIjozLFwiU3BhY2luZ0JlbG93VGltZWJhbmRcIjozLFwiU3BhY2luZ0Fib3ZlQmV0d2VlblN3aW1sYW5lc0FuZFRhc2tzXCI6NSxcIlNwYWNpbmdCZWxvd0JldHdlZW5Td2ltbGFuZXNBbmRUYXNrc1wiOjV9LFwiQ29uZGl0aW9uYWxGb3JtYXR0aW5nXCI6e1wiJGlkXCI6XCI3NjBcIixcIlB2QUZvcm1hdHRpbmdcIjp7XCIkaWRcIjpcIjc2MVwiLFwiRGVsYXlUYXNrU3R5bGVcIjp7XCIkaWRcIjpcIjc2MlwiLFwiU3R5bGVPcHRpb25zXCI6MjQsXCJUaXRsZUZvcmVncm91bmRcIjp7XCIkaWRcIjpcIjc2M1wiLFwiQ29sb3JcIjp7XCIkaWRcIjpcIjc2NFwiLFwiQVwiOjI1NSxcIlJcIjoxNzUsXCJHXCI6MCxcIkJcIjowfX0sXCJBY3R1YWxTaGFwZXNCYWNrZ3JvdW5kXCI6e1wiJGlkXCI6XCI3NjVcIixcIkNvbG9yXCI6e1wiJGlkXCI6XCI3NjZcIixcIkFcIjo2MixcIlJcIjoyNTUsXCJHXCI6MCxcIkJcIjowfX0sXCJBY3R1YWxTaGFwZXNCb3JkZXJTdHlsZVwiOntcIiRpZFwiOlwiNzY3XCIsXCJMaW5lQ29sb3JcIjp7XCIkaWRcIjpcIjc2OFwiLFwiQ29sb3JcIjp7XCIkaWRcIjpcIjc2OVwiLFwiQVwiOjE2MyxcIlJcIjoyNTUsXCJHXCI6MCxcIkJcIjowfX0sXCJMaW5lV2VpZ2h0XCI6My4wLFwiTGluZVR5cGVcIjowfSxcIkJhc2VsaW5lU2hhcGVzQmFja2dyb3VuZFwiOntcIiRpZFwiOlwiNzcwXCIsXCJDb2xvclwiOntcIiRpZFwiOlwiNzcxXCIsXCJBXCI6MTg0LFwiUlwiOjI1NSxcIkdcIjowLFwiQlwiOjB9fSxcIlZhcmlhbmNlRm9yZWdyb3VuZFwiOntcIiRpZFwiOlwiNzcyXCIsXCJDb2xvclwiOntcIiRpZFwiOlwiNzczXCIsXCJBXCI6MjU1LFwiUlwiOjE3NSxcIkdcIjowLFwiQlwiOjB9fX0sXCJEZWxheU1pbGVzdG9uZVN0eWxlXCI6e1wiJGlkXCI6XCI3NzRcIixcIlN0eWxlT3B0aW9uc1wiOjE4LFwiVGl0bGVGb3JlZ3JvdW5kXCI6e1wiJGlkXCI6XCI3NzVcIixcIkNvbG9yXCI6e1wiJGlkXCI6XCI3NzZcIixcIkFcIjoyNTUsXCJSXCI6MTc1LFwiR1wiOjAsXCJCXCI6MH19LFwiQWN0dWFsU2hhcGVzQmFja2dyb3VuZFwiOntcIiRpZFwiOlwiNzc3XCIsXCJDb2xvclwiOntcIiRpZFwiOlwiNzc4XCIsXCJBXCI6MjU1LFwiUlwiOjIyMixcIkdcIjo4MCxcIkJcIjo1MH19LFwiQWN0dWFsU2hhcGVzQm9yZGVyU3R5bGVcIjp7XCIkaWRcIjpcIjc3OVwiLFwiTGluZUNvbG9yXCI6e1wiJGlkXCI6XCI3ODBcIixcIkNvbG9yXCI6e1wiJGlkXCI6XCI3ODFcIixcIkFcIjoxNjMsXCJSXCI6MjU1LFwiR1wiOjAsXCJCXCI6MH19LFwiTGluZVdlaWdodFwiOjMuMCxcIkxpbmVUeXBlXCI6MH0sXCJCYXNlbGluZVNoYXBlc0JhY2tncm91bmRcIjp7XCIkaWRcIjpcIjc4MlwiLFwiQ29sb3JcIjp7XCIkaWRcIjpcIjc4M1wiLFwiQVwiOjE4NCxcIlJcIjoyNTUsXCJHXCI6MCxcIkJcIjowfX0sXCJWYXJpYW5jZUZvcmVncm91bmRcIjp7XCIkaWRcIjpcIjc4NFwiLFwiQ29sb3JcIjp7XCIkaWRcIjpcIjc4NVwiLFwiQVwiOjI1NSxcIlJcIjoxNzUsXCJHXCI6MCxcIkJcIjowfX19LFwiQWR2YW5jZVRhc2tTdHlsZVwiOntcIiRpZFwiOlwiNzg2XCIsXCJTdHlsZU9wdGlvbnNcIjoyNCxcIlRpdGxlRm9yZWdyb3VuZFwiOntcIiRpZFwiOlwiNzg3XCIsXCJDb2xvclwiOntcIiRpZFwiOlwiNzg4XCIsXCJBXCI6MjU1LFwiUlwiOjAsXCJHXCI6MTEwLFwiQlwiOjB9fSxcIkFjdHVhbFNoYXBlc0JhY2tncm91bmRcIjp7XCIkaWRcIjpcIjc4OVwiLFwiQ29sb3JcIjp7XCIkaWRcIjpcIjc5MFwiLFwiQVwiOjYxLFwiUlwiOjAsXCJHXCI6MTI4LFwiQlwiOjB9fSxcIkFjdHVhbFNoYXBlc0JvcmRlclN0eWxlXCI6e1wiJGlkXCI6XCI3OTFcIixcIkxpbmVDb2xvclwiOntcIiRpZFwiOlwiNzkyXCIsXCJDb2xvclwiOntcIiRpZFwiOlwiNzkzXCIsXCJBXCI6MTYzLFwiUlwiOjAsXCJHXCI6MTI4LFwiQlwiOjB9fSxcIkxpbmVXZWlnaHRcIjozLjAsXCJMaW5lVHlwZVwiOjB9LFwiQmFzZWxpbmVTaGFwZXNCYWNrZ3JvdW5kXCI6e1wiJGlkXCI6XCI3OTRcIixcIkNvbG9yXCI6e1wiJGlkXCI6XCI3OTVcIixcIkFcIjoxODQsXCJSXCI6MCxcIkdcIjoxMjgsXCJCXCI6MH19LFwiVmFyaWFuY2VGb3JlZ3JvdW5kXCI6e1wiJGlkXCI6XCI3OTZcIixcIkNvbG9yXCI6e1wiJGlkXCI6XCI3OTdcIixcIkFcIjoyNTUsXCJSXCI6MCxcIkdcIjoxMTAsXCJCXCI6MH19fSxcIkFkdmFuY2VNaWxlc3RvbmVTdHlsZVwiOntcIiRpZFwiOlwiNzk4XCIsXCJTdHlsZU9wdGlvbnNcIjoxOCxcIlRpdGxlRm9yZWdyb3VuZFwiOntcIiRpZFwiOlwiNzk5XCIsXCJDb2xvclwiOntcIiRpZFwiOlwiODAwXCIsXCJBXCI6MjU1LFwiUlwiOjAsXCJHXCI6MTEwLFwiQlwiOjB9fSxcIkFjdHVhbFNoYXBlc0JhY2tncm91bmRcIjp7XCIkaWRcIjpcIjgwMVwiLFwiQ29sb3JcIjp7XCIkaWRcIjpcIjgwMlwiLFwiQVwiOjI1NSxcIlJcIjoyMCxcIkdcIjoxMDAsXCJCXCI6MH19LFwiQWN0dWFsU2hhcGVzQm9yZGVyU3R5bGVcIjp7XCIkaWRcIjpcIjgwM1wiLFwiTGluZUNvbG9yXCI6e1wiJGlkXCI6XCI4MDRcIixcIkNvbG9yXCI6e1wiJGlkXCI6XCI4MDVcIixcIkFcIjoxNjMsXCJSXCI6MCxcIkdcIjoxMjgsXCJCXCI6MH19LFwiTGluZVdlaWdodFwiOjMuMCxcIkxpbmVUeXBlXCI6MH0sXCJCYXNlbGluZVNoYXBlc0JhY2tncm91bmRcIjp7XCIkaWRcIjpcIjgwNlwiLFwiQ29sb3JcIjp7XCIkaWRcIjpcIjgwN1wiLFwiQVwiOjE4NCxcIlJcIjowLFwiR1wiOjEyOCxcIkJcIjowfX0sXCJWYXJpYW5jZUZvcmVncm91bmRcIjp7XCIkaWRcIjpcIjgwOFwiLFwiQ29sb3JcIjp7XCIkaWRcIjpcIjgwOVwiLFwiQVwiOjI1NSxcIlJcIjowLFwiR1wiOjExMCxcIkJcIjowfX19fX0sXCJfc2VsZWN0ZWRUaGVtZVByZXNldENvbG9yc1wiOntcIiRpZFwiOlwiODEwXCIsXCJUZXh0TGlnaHRcIjp7XCIkaWRcIjpcIjgxMVwiLFwiQVwiOjI1NSxcIlJcIjoyNTUsXCJHXCI6MjU1LFwiQlwiOjI1NX0sXCJUZXh0RGFya1wiOntcIiRpZFwiOlwiODEyXCIsXCJBXCI6MjU1LFwiUlwiOjAsXCJHXCI6MCxcIkJcIjowfSxcIkFjY2VudDFcIjp7XCIkaWRcIjpcIjgxM1wiLFwiQVwiOjI1NSxcIlJcIjoyMzIsXCJHXCI6MjMyLFwiQlwiOjIzMn0sXCJBY2NlbnQyXCI6e1wiJGlkXCI6XCI4MTRcIixcIkFcIjoyNTUsXCJSXCI6MTQsXCJHXCI6NDAsXCJCXCI6NjV9LFwiQWNjZW50M1wiOntcIiRpZFwiOlwiODE1XCIsXCJBXCI6MjU1LFwiUlwiOjIxLFwiR1wiOjk2LFwiQlwiOjEzMH0sXCJBY2NlbnQ0XCI6e1wiJGlkXCI6XCI4MTZcIixcIkFcIjoyNTUsXCJSXCI6MjMzLFwiR1wiOjExMyxcIkJcIjo1MH0sXCJBY2NlbnQ1XCI6e1wiJGlkXCI6XCI4MTdcIixcIkFcIjoyNTUsXCJSXCI6MjUsXCJHXCI6MTA3LFwiQlwiOjM2fSxcIkFjY2VudDZcIjp7XCIkaWRcIjpcIjgxOFwiLFwiQVwiOjI1NSxcIlJcIjoxNSxcIkdcIjoxNTgsXCJCXCI6MjEzfSxcIkFjY2VudDdcIjp7XCIkaWRcIjpcIjgxOVwiLFwiQVwiOjI1NSxcIlJcIjoxNjAsXCJHXCI6NDMsXCJCXCI6MTQ3fSxcIkFjY2VudDhcIjp7XCIkaWRcIjpcIjgyMFwiLFwiQVwiOjI1NSxcIlJcIjo3OCxcIkdcIjoxNjcsXCJCXCI6NDZ9fSxcIl9jdXN0b21QcmVzZXRDb2xvcnNcIjp7XCIkaWRcIjpcIjgyMVwifX19IiwiUmVjZW50Q29sb3JzQ29sbGVjdGlvbiI6IltcIiNGRjk2RDY0MlwiLFwiI0ZGMDJCMkVFXCIsXCIjRkZGRUJBMEFcIixcIiNGRkEwMkI5M1wiLFwiI0ZGNzM3MzczXCIsXCIjRkYxOTZCMjRcIixcIiNGRjE1NjA4MlwiLFwiI0ZGRTk3MTMyXCJdIn0sIlNldHRpbmdzIjp7IiRpZCI6IjcxMjgiLCJJbXBhT3B0aW9ucyI6eyIkaWQiOiI3MTI5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zEzMCIsIlVzZVRpbWUiOmZhbHNlLCJXb3JrRGF5U3RhcnQiOiIwMDowMDowMCIsIldvcmtEYXlFbmQiOiIyMzo1OTowMCJ9LCJMYXN0VXNlZFRlbXBsYXRlSWQiOiIwMDAwMDAwMC0wMDAwLTAwMDAtMDAwMC0wMDAwMDAwMDAwMDAiLCJMYXN0VXNlZFRoZW1lRGV0YWlscyI6eyIkaWQiOiI3MTMxIiwiSWQiOiIwNDg3MTViMC1kNTc4LTRjMmYtYTMyNi04ODE4YmUyNDcyNDkiLCJUaXRsZSI6IkJhc2VsaW5lIiwiQ2F0ZWdvcnkiOjF9LCJGaXJzdFdlZWtPZlllYXIiOjAsIlBsYWNlTWlsZXN0b25lQXRUaGVCZWdpbm5pbmdPZlRoZURheSI6ZmFsc2UsIkRlcGVuZGVuY3lTY2hlZHVsaW5nU2V0dGluZ3MiOnsiJGlkIjoiNzEzM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dHJ1ZSwiUGxhbm5lZE1vZHVsZUVuYWJsZWQiOmZhbHNlLCJPbGRGaXhlZEludGVydmFsc1JlbmRlcmluZ1N0cmF0ZWd5VXNlZEJlZm9yZSI6ZmFsc2UsIkRlcGVuZGVuY2llcyI6eyJfZGVwZW5kZW5jaWVzIjpbXX19"/>
  <p:tag name="__MASTER" val="__part_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1-23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1-23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Days"/>
  <p:tag name="OTLTIMEBANDSHAPETYPE" val="RectangleTimeband"/>
  <p:tag name="OTLTIMEBANDSHAPEHEIGHT" val="14.3999996185303"/>
  <p:tag name="OTLTIMEBANDSHAPEPADDINGLEFT" val="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Days"/>
  <p:tag name="OTLTIMEBANDSHAPETYPE" val="RectangleTimeband"/>
  <p:tag name="OTLTIMEBANDSHAPEHEIGHT" val="14.3999996185303"/>
  <p:tag name="OTLTIMEBANDSHAPEPADDINGLEFT" val="0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7-02-16T23:59:00.0000000Z"/>
  <p:tag name="OTLBASELINEENDDATE" val="2027-02-16T23:59:00.0000000"/>
  <p:tag name="OTLSTARTDATE" val="2026-03-02T00:00:00.0000000Z"/>
  <p:tag name="OTLBASELINESTARTDATE" val="2026-03-02T00:00:00.000000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ENDDATE" val="2027-06-21T23:59:00.0000000Z"/>
  <p:tag name="OTLBASELINEENDDATE" val="2027-06-21T23:59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7-02-17T00:00:00.0000000Z"/>
  <p:tag name="OTLBASELINESTARTDATE" val="2027-02-17T00:00:00.0000000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3-02T00:00:00.0000000Z"/>
  <p:tag name="OTLENDDATE" val="2026-04-30T23:59:00.0000000Z"/>
  <p:tag name="OTLBASELINESTARTDATE" val="2026-03-02T00:00:00.0000000"/>
  <p:tag name="OTLBASELINEENDDATE" val="2026-04-30T23:59:00.0000000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5-04T00:00:00.0000000Z"/>
  <p:tag name="OTLENDDATE" val="2027-02-03T23:59:00.0000000Z"/>
  <p:tag name="OTLBASELINESTARTDATE" val="2026-05-04T00:00:00.0000000"/>
  <p:tag name="OTLBASELINEENDDATE" val="2027-02-03T23:59:00.0000000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7-06-22T00:00:00.0000000Z"/>
  <p:tag name="OTLENDDATE" val="2027-08-16T23:59:00.0000000Z"/>
  <p:tag name="OTLDURATIONFORMAT" val="day"/>
  <p:tag name="OTLSPACING" val="3"/>
  <p:tag name="OTLSHAPETHICKNESSTYPE" val="Thin"/>
  <p:tag name="OTLBASELINESTARTDATE" val="2027-06-22T00:00:00.0000000"/>
  <p:tag name="OTLBASELINEENDDATE" val="2027-08-16T23:59:00.0000000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7-02-04T00:00:00.0000000Z"/>
  <p:tag name="OTLENDDATE" val="2027-04-16T23:59:00.0000000Z"/>
  <p:tag name="OTLBASELINESTARTDATE" val="2027-02-04T00:00:00.0000000"/>
  <p:tag name="OTLBASELINEENDDATE" val="2027-04-16T23:59:00.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STARTDATE" val="2027-04-19T00:00:00.0000000Z"/>
  <p:tag name="OTLENDDATE" val="2027-06-08T23:59:00.0000000Z"/>
  <p:tag name="OTLBASELINESTARTDATE" val="2027-04-19T00:00:00.0000000"/>
  <p:tag name="OTLBASELINEENDDATE" val="2027-06-08T23:59:00.0000000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2T00:00:00.0000000Z"/>
  <p:tag name="OTLENDDATE" val="2026-10-20T23:59:00.0000000Z"/>
  <p:tag name="OTLDURATIONFORMAT" val="day"/>
  <p:tag name="OTLSPACING" val="3"/>
  <p:tag name="OTLSHAPETHICKNESSTYPE" val="Thin"/>
  <p:tag name="OTLBASELINESTARTDATE" val="2026-03-02T00:00:00.0000000"/>
  <p:tag name="OTLBASELINEENDDATE" val="2026-10-20T23:59:00.0000000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0-21T00:00:00.0000000Z"/>
  <p:tag name="OTLENDDATE" val="2027-03-18T23:59:00.0000000Z"/>
  <p:tag name="OTLDURATIONFORMAT" val="day"/>
  <p:tag name="OTLSPACING" val="3"/>
  <p:tag name="OTLSHAPETHICKNESSTYPE" val="Thin"/>
  <p:tag name="OTLBASELINESTARTDATE" val="2026-10-21T00:00:00.0000000"/>
  <p:tag name="OTLBASELINEENDDATE" val="2027-03-18T23:59:00.0000000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7-03-19T00:00:00.0000000Z"/>
  <p:tag name="OTLENDDATE" val="2027-06-21T23:59:00.0000000Z"/>
  <p:tag name="OTLDURATIONFORMAT" val="day"/>
  <p:tag name="OTLSPACING" val="3"/>
  <p:tag name="OTLSHAPETHICKNESSTYPE" val="Thin"/>
  <p:tag name="OTLBASELINESTARTDATE" val="2027-03-19T00:00:00.0000000"/>
  <p:tag name="OTLBASELINEENDDATE" val="2027-06-21T23:59:00.000000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2T00:00:00.0000000Z"/>
  <p:tag name="OTLENDDATE" val="2026-06-17T23:59:00.0000000Z"/>
  <p:tag name="OTLDURATIONFORMAT" val="day"/>
  <p:tag name="OTLSPACING" val="3"/>
  <p:tag name="OTLSHAPETHICKNESSTYPE" val="Thin"/>
  <p:tag name="OTLBASELINESTARTDATE" val="2026-03-02T00:00:00.0000000"/>
  <p:tag name="OTLBASELINEENDDATE" val="2026-06-17T23:59:00.0000000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8T00:00:00.0000000Z"/>
  <p:tag name="OTLENDDATE" val="2026-12-09T23:59:00.0000000Z"/>
  <p:tag name="OTLDURATIONFORMAT" val="day"/>
  <p:tag name="OTLSPACING" val="3"/>
  <p:tag name="OTLSHAPETHICKNESSTYPE" val="Thin"/>
  <p:tag name="OTLBASELINESTARTDATE" val="2026-06-18T00:00:00.0000000"/>
  <p:tag name="OTLBASELINEENDDATE" val="2026-12-09T23:59:00.0000000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2-10T00:00:00.0000000Z"/>
  <p:tag name="OTLENDDATE" val="2027-06-15T23:59:00.0000000Z"/>
  <p:tag name="OTLDURATIONFORMAT" val="day"/>
  <p:tag name="OTLSPACING" val="3"/>
  <p:tag name="OTLSHAPETHICKNESSTYPE" val="Thin"/>
  <p:tag name="OTLBASELINESTARTDATE" val="2026-12-10T00:00:00.0000000"/>
  <p:tag name="OTLBASELINEENDDATE" val="2027-06-15T23:59:00.0000000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0 days float"/>
  <p:tag name="OTLDATE" val="2027-06-21T23:59:00.0000000"/>
  <p:tag name="OTLPOSITIONONTASK" val="None"/>
  <p:tag name="OTLRELATEDTASKID" val="00000000-0000-0000-0000-000000000000"/>
  <p:tag name="OTLBASELINEDATE" val="2027-06-21T23:59:00.0000000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7-06-15T23:59:00.0000000"/>
  <p:tag name="OTLPOSITIONONTASK" val="None"/>
  <p:tag name="OTLRELATEDTASKID" val="00000000-0000-0000-0000-000000000000"/>
  <p:tag name="OTLBASELINEDATE" val="2027-06-15T23:59:00.0000000"/>
  <p:tag name="OTLMTITLE" val="Back into CP01 with 4 days float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9 days float"/>
  <p:tag name="OTLDATE" val="2027-06-08T23:59:00.0000000"/>
  <p:tag name="OTLPOSITIONONTASK" val="None"/>
  <p:tag name="OTLRELATEDTASKID" val="00000000-0000-0000-0000-000000000000"/>
  <p:tag name="OTLBASELINEDATE" val="2027-06-08T23:59:00.0000000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7-01-26T23:59:00.0000000Z"/>
  <p:tag name="OTLBASELINESTARTDATE" val="2025-09-01T00:00:00.0000000Z"/>
  <p:tag name="OTLBASELINEENDDATE" val="2027-01-26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/SAR approval"/>
  <p:tag name="OTLDATE" val="2027-12-07T23:59:00.0000000"/>
  <p:tag name="OTLBASELINEDATE" val="2027-12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27-08-17T23:59:00.0000000"/>
  <p:tag name="OTLBASELINEDATE" val="2027-08-17T23:59:00.0000000"/>
  <p:tag name="OTLMTITLE" val="Cold Commissioning TG5 scope complete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TG3"/>
  <p:tag name="OTLPOSITIONONTASK" val="None"/>
  <p:tag name="OTLRELATEDTASKID" val="00000000-0000-0000-0000-000000000000"/>
  <p:tag name="OTLWEEKNUMBERINGFORMAT" val="WNFormat1"/>
  <p:tag name="OTLWEEKNUMBERINGISVISIBLE" val="False"/>
  <p:tag name="OTLDATE" val="2026-11-02T23:59:00.0000000"/>
  <p:tag name="OTLBASELINEDATE" val="2026-11-02T23:59:00.0000000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7-01-27T00:00:00.0000000Z"/>
  <p:tag name="OTLENDDATE" val="2027-06-07T23:59:00.0000000Z"/>
  <p:tag name="OTLBASELINESTARTDATE" val="2027-01-27T00:00:00.0000000Z"/>
  <p:tag name="OTLBASELINEENDDATE" val="2027-06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2LTAzLTAyVDAwOjAwOjAwWiIsIkVuZERhdGUiOiIyMDI3LTAyLTE2VDIzOjU5OjAwWiIsIlBlcmNlbnRhZ2VDb21wbGV0ZSI6bnVsbCwiU3R5bGUiOnsiJGlkIjoiNyIsIlNoYXBlIjo0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I1NSwiUiI6MjM3LCJHIjoxMjUsIkIiOjQ5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wLCJHIjowLCJCIjowfX0sIkxpbmVXZWlnaHQiOjAuMCwiTGluZVR5cGUiOjAsIlBhcmVudFN0eWxlIjpudWxsfSwiVmVydGljYWxDb25uZWN0b3JTdHlsZSI6eyIkaWQiOiIyOSIsIkxpbmVDb2xvciI6eyIkaWQiOiIzMCIsIiR0eXBlIjoiTkxSRS5Db21tb24uRG9tLlNvbGlkQ29sb3JCcnVzaCwgTkxSRS5Db21tb24iLCJDb2xvciI6eyIkaWQiOiIz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IiLCJTaGFwZVN0eWxlIjp7IiRpZCI6IjMzIiwiTWFyZ2luIjp7IiRpZCI6IjM0IiwiVG9wIjowLjAsIkxlZnQiOjAuMCwiUmlnaHQiOjAuMCwiQm90dG9tIjowLjB9LCJQYWRkaW5nIjp7IiRpZCI6IjM1IiwiVG9wIjowLjAsIkxlZnQiOjAuMCwiUmlnaHQiOjAuMCwiQm90dG9tIjowLjB9LCJCYWNrZ3JvdW5kIjp7IiRpZCI6IjM2IiwiQ29sb3IiOnsiJGlkIjoiMzciLCJBIjoxNTMsIlIiOjAsIkciOjAsIkIiOjB9fSwiSXNWaXNpYmxlIjp0cnVlLCJXaWR0aCI6MC4wLCJIZWlnaHQiOjAuMCwiQm9yZGVyU3R5bGUiOm51bGwsIlBhcmVudFN0eWxlIjpudWxsfSwiTWFyZ2luIjp7IiRpZCI6IjM4IiwiVG9wIjowLjAsIkxlZnQiOjAuMCwiUmlnaHQiOjAuMCwiQm90dG9tIjowLjB9LCJQYWRkaW5nIjp7IiRpZCI6IjM5IiwiVG9wIjowLjAsIkxlZnQiOjAuMCwiUmlnaHQiOjAuMCwiQm90dG9tIjowLjB9LCJCYWNrZ3JvdW5kIjpudWxsLCJJc1Zpc2libGUiOnRydWUsIldpZHRoIjowLjAsIkhlaWdodCI6MC4wLCJCb3JkZXJTdHlsZSI6bnVsbCwiUGFyZW50U3R5bGUiOm51bGx9LCJTaGFwZVN0eWxlIjp7IiRpZCI6IjQwIiwiTWFyZ2luIjp7IiRpZCI6IjQxIiwiVG9wIjowLjAsIkxlZnQiOjQuMCwiUmlnaHQiOjQuMCwiQm90dG9tIjowLjB9LCJQYWRkaW5nIjp7IiRpZCI6IjQyIiwiVG9wIjowLjAsIkxlZnQiOjAuMCwiUmlnaHQiOjAuMCwiQm90dG9tIjowLjB9LCJCYWNrZ3JvdW5kIjp7IiRpZCI6IjQzIiwiQ29sb3IiOnsiJGlkIjoiNDQiLCJBIjoyNTUsIlIiOjIzMywiRyI6MTEzLCJCIjo1MH19LCJJc1Zpc2libGUiOnRydWUsIldpZHRoIjowLjAsIkhlaWdodCI6MTAuMCwiQm9yZGVyU3R5bGUiOnsiJGlkIjoiNDUiLCJMaW5lQ29sb3IiOnsiJGlkIjoiNDYiLCIkdHlwZSI6Ik5MUkUuQ29tbW9uLkRvbS5Tb2xpZENvbG9yQnJ1c2gsIE5MUkUuQ29tbW9uIiwiQ29sb3IiOnsiJGlkIjoiNDciLCJBIjoyNTUsIlIiOjIzNCwiRyI6MjIsIkIiOjMwfX0sIkxpbmVXZWlnaHQiOjAuMCwiTGluZVR5cGUiOjAsIlBhcmVudFN0eWxlIjpudWxsfSwiUGFyZW50U3R5bGUiOm51bGx9LCJUaXRsZVN0eWxlIjp7IiRpZCI6IjQ4IiwiRm9udFNldHRpbmdzIjp7IiRpZCI6IjQ5IiwiRm9udFNpemUiOjExLCJGb250TmFtZSI6IkNhbGlicmkiLCJJc0JvbGQiOmZhbHNlLCJJc0l0YWxpYyI6ZmFsc2UsIklzVW5kZXJsaW5lZCI6ZmFsc2UsIlBhcmVudFN0eWxlIjpudWxsfSwiQXV0b1NpemUiOjAsIkZvcmVncm91bmQiOnsiJGlkIjoiNTAiLCJDb2xvciI6eyIkaWQiOiI1MS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1MiIsIlRvcCI6MC4wLCJMZWZ0IjowLjAsIlJpZ2h0IjowLjAsIkJvdHRvbSI6MC4wfSwiUGFkZGluZyI6eyIkaWQiOiI1MyIsIlRvcCI6MC4wLCJMZWZ0IjowLjAsIlJpZ2h0IjowLjAsIkJvdHRvbSI6MC4wfSwiQmFja2dyb3VuZCI6eyIkaWQiOiI1NCIsIkNvbG9yIjp7IiRpZCI6IjU1IiwiQSI6MCwiUiI6MjU1LCJHIjoyNTUsIkIiOjI1NX19LCJJc1Zpc2libGUiOnRydWUsIldpZHRoIjowLjAsIkhlaWdodCI6MC4wLCJCb3JkZXJTdHlsZSI6eyIkaWQiOiI1NiIsIkxpbmVDb2xvciI6bnVsbCwiTGluZVdlaWdodCI6MC4wLCJMaW5lVHlwZSI6MCwiUGFyZW50U3R5bGUiOm51bGx9LCJQYXJlbnRTdHlsZSI6bnVsbH0sIkRhdGVTdHlsZSI6eyIkaWQiOiI1NyIsIkZvbnRTZXR0aW5ncyI6eyIkaWQiOiI1OCIsIkZvbnRTaXplIjoxMCwiRm9udE5hbWUiOiJDYWxpYnJpIiwiSXNCb2xkIjpmYWxzZSwiSXNJdGFsaWMiOmZhbHNlLCJJc1VuZGVybGluZWQiOmZhbHNlLCJQYXJlbnRTdHlsZSI6bnVsbH0sIkF1dG9TaXplIjowLCJGb3JlZ3JvdW5kIjp7IiRpZCI6IjU5IiwiQ29sb3IiOnsiJGlkIjoiNj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EiLCJUb3AiOjAuMCwiTGVmdCI6MC4wLCJSaWdodCI6MC4wLCJCb3R0b20iOjAuMH0sIlBhZGRpbmciOnsiJGlkIjoiNjIiLCJUb3AiOjAuMCwiTGVmdCI6MC4wLCJSaWdodCI6MC4wLCJCb3R0b20iOjAuMH0sIkJhY2tncm91bmQiOnsiJGlkIjoiNjMiLCJDb2xvciI6eyIkaWQiOiI2NCIsIkEiOjAsIlIiOjI1NSwiRyI6MjU1LCJCIjoyNTV9fSwiSXNWaXNpYmxlIjp0cnVlLCJXaWR0aCI6MC4wLCJIZWlnaHQiOjAuMCwiQm9yZGVyU3R5bGUiOnsiJGlkIjoiNjUiLCJMaW5lQ29sb3IiOm51bGwsIkxpbmVXZWlnaHQiOjAuMCwiTGluZVR5cGUiOjAsIlBhcmVudFN0eWxlIjpudWxsfSwiUGFyZW50U3R5bGUiOm51bGx9LCJEYXRlRm9ybWF0Ijp7IiRpZCI6IjY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IiwiRm9ybWF0IjowLCJJc1Zpc2libGUiOmZhbHNlLCJMYXN0S25vd25WaXNpYmlsaXR5U3RhdGUiOmZhbHNlfSwiSXNWaXNpYmxlIjpmYWxzZSwiVmFyaWFuY2VTdHlsZSI6eyIkaWQiOiI2OCIsIlRleHRTdHlsZSI6eyIkaWQiOiI2OSIsIkZvbnRTZXR0aW5ncyI6eyIkaWQiOiI3MCIsIkZvbnRTaXplIjoxMSwiRm9udE5hbWUiOiJDYWxpYnJpIiwiSXNCb2xkIjpmYWxzZSwiSXNJdGFsaWMiOmZhbHNlLCJJc1VuZGVybGluZWQiOmZhbHNlLCJQYXJlbnRTdHlsZSI6bnVsbH0sIkF1dG9TaXplIjowLCJGb3JlZ3JvdW5kIjp7IiRpZCI6IjcxIiwiQ29sb3IiOnsiJGlkIjoiN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MiLCJUb3AiOjAuMCwiTGVmdCI6MC4wLCJSaWdodCI6MC4wLCJCb3R0b20iOjAuMH0sIlBhZGRpbmciOnsiJGlkIjoiNzQiLCJUb3AiOjAuMCwiTGVmdCI6MC4wLCJSaWdodCI6MC4wLCJCb3R0b20iOjAuMH0sIkJhY2tncm91bmQiOnsiJGlkIjoiNzUiLCJDb2xvciI6eyIkaWQiOiI3NiIsIkEiOjAsIlIiOjAsIkciOjAsIkIiOjB9fSwiSXNWaXNpYmxlIjp0cnVlLCJXaWR0aCI6MC4wLCJIZWlnaHQiOjAuMCwiQm9yZGVyU3R5bGUiOnsiJGlkIjoiNzciLCJMaW5lQ29sb3IiOm51bGwsIkxpbmVXZWlnaHQiOjAuMCwiTGluZVR5cGUiOjAsIlBhcmVudFN0eWxlIjpudWxsfSwiUGFyZW50U3R5bGUiOm51bGx9LCJQYXJlbnRTdHlsZSI6bnVsbH0sIlBhcmVudFN0eWxlIjpudWxsfSwiSW5kZXgiOjQsIlNtYXJ0RHVyYXRpb25BY3RpdmF0ZWQiOmZhbHNlLCJEYXRlRm9ybWF0Ijp7IiRyZWYiOiI2NiJ9LCJXZWVrTnVtYmVyaW5nIjp7IiRpZCI6Ijc4IiwiRm9ybWF0IjowLCJJc1Zpc2libGUiOmZhbHNlLCJMYXN0S25vd25WaXNpYmlsaXR5U3RhdGUiOmZhbHNlfSwiQmFzZWxpbmVEYXRhIjp7IiRpZCI6Ijc5IiwiU3RhcnREYXRlIjoiMjAyNi0wMy0wMlQwMDowMDowMCIsIkVuZERhdGUiOiIyMDI3LTAyLTE2VDIzOjU5OjAwIn0sIklkIjoiNGYxNDMyMjAtMjA5OS00NzVlLWE5MmYtZmUwMjU3YWRmY2Q5IiwiSW1wb3J0SWQiOm51bGwsIlRpdGxlIjoiTSBDaG9wcGVyOiBNYW51ZmFjdHVyaW5nIHBoYXNlIChGWkopIiwiTm90ZSI6bnVsbCwiSHlwZXJsaW5rIjp7IiRpZCI6IjgwIiwiQWRkcmVzcyI6IiIsIlN1YkFkZHJlc3MiOiIifSwiSXNDaGFuZ2VkIjpmYWxzZSwiSXNOZXciOmZhbHNlfX1dLCJfbWlsZXN0b25lcyI6W10sIklkIjoiMDAwMDAwMDAtMDAwMC0wMDAwLTAwMDAtMDAwMDAwMDAwMDAwIiwiSXNTaW5nbGVJdGVtUm93Ijp0cnVlfSx7IiRpZCI6IjgxIiwiX3Rhc2tzIjpbeyIkaWQiOiI4MiIsIl9hdHRhY2hlZE1pbGVzdG9uZXMiOltdLCJUYXNrRGVmaW5pdGlvbiI6eyIkaWQiOiI4MyIsIkdyb3VwTmFtZSI6bnVsbCwiU3RhcnREYXRlIjoiMjAyNy0wMi0xN1QwMDowMDowMFoiLCJFbmREYXRlIjoiMjAyNy0wNi0yMVQyMzo1OTowMFoiLCJQZXJjZW50YWdlQ29tcGxldGUiOm51bGwsIlN0eWxlIjp7IiRpZCI6Ijg0IiwiU2hhcGUiOjEsIlNoYXBlVGhpY2tuZXNzIjow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4OSIsIlRvcCI6MC4wLCJMZWZ0IjowLjAsIlJpZ2h0IjowLjAsIkJvdHRvbSI6MC4wfSwiUGFkZGluZyI6eyIkaWQiOiI5MCIsIlRvcCI6MC4wLCJMZWZ0IjowLjAsIlJpZ2h0IjowLjAsIkJvdHRvbSI6MC4wfSwiQmFja2dyb3VuZCI6eyIkaWQiOiI5MSIsIkNvbG9yIjp7IiRpZCI6IjkyIiwiQSI6ODksIlIiOjAsIkciOjAsIkIiOjB9fSwiSXNWaXNpYmxlIjp0cnVlLCJXaWR0aCI6MC4wLCJIZWlnaHQiOjAuMCwiQm9yZGVyU3R5bGUiOnsiJGlkIjoiOTMiLCJMaW5lQ29sb3IiOm51bGwsIkxpbmVXZWlnaHQiOjAuMCwiTGluZVR5cGUiOjAsIlBhcmVudFN0eWxlIjpudWxsfSwiUGFyZW50U3R5bGUiOm51bGx9LCJEdXJhdGlvbl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I1NSwiUiI6MjM3LCJHIjoxMjUsIkIiOjQ5fX0sIklzVmlzaWJsZSI6dHJ1ZSwiV2lkdGgiOjAuMCwiSGVpZ2h0IjowLjAsIkJvcmRlclN0eWxlIjp7IiRpZCI6IjEwMiIsIkxpbmVDb2xvciI6bnVsbCwiTGluZVdlaWdodCI6MC4wLCJMaW5lVHlwZSI6MCwiUGFyZW50U3R5bGUiOm51bGx9LCJQYXJlbnRTdHlsZSI6bnVsbH0sIkhvcml6b250YWxDb25uZWN0b3JTdHlsZSI6eyIkaWQiOiIxMDMiLCJMaW5lQ29sb3IiOnsiJGlkIjoiMTA0IiwiJHR5cGUiOiJOTFJFLkNvbW1vbi5Eb20uU29saWRDb2xvckJydXNoLCBOTFJFLkNvbW1vbiIsIkNvbG9yIjp7IiRpZCI6IjEwNSIsIkEiOjI1NSwiUiI6MCwiRyI6MCwiQiI6MH19LCJMaW5lV2VpZ2h0IjowLjAsIkxpbmVUeXBlIjowLCJQYXJlbnRTdHlsZSI6bnVsbH0sIlZlcnRpY2FsQ29ubmVjdG9yU3R5bGUiOnsiJGlkIjoiMTA2IiwiTGluZUNvbG9yIjp7IiRpZCI6IjEwNyIsIiR0eXBlIjoiTkxSRS5Db21tb24uRG9tLlNvbGlkQ29sb3JCcnVzaCwgTkxSRS5Db21tb24iLCJDb2xvciI6eyIkaWQiOiIxMD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wOSIsIlNoYXBlU3R5bGUiOnsiJGlkIjoiMTEwIiwiTWFyZ2luIjp7IiRpZCI6IjExMSIsIlRvcCI6MC4wLCJMZWZ0IjowLjAsIlJpZ2h0IjowLjAsIkJvdHRvbSI6MC4wfSwiUGFkZGluZyI6eyIkaWQiOiIxMTIiLCJUb3AiOjAuMCwiTGVmdCI6MC4wLCJSaWdodCI6MC4wLCJCb3R0b20iOjAuMH0sIkJhY2tncm91bmQiOnsiJGlkIjoiMTEzIiwiQ29sb3IiOnsiJGlkIjoiMTE0IiwiQSI6MTUzLCJSIjowLCJHIjowLCJCIjowfX0sIklzVmlzaWJsZSI6dHJ1ZSwiV2lkdGgiOjAuMCwiSGVpZ2h0IjowLjAsIkJvcmRlclN0eWxlIjpudWxsLCJQYXJlbnRTdHlsZSI6bnVsbH0sIk1hcmdpbiI6eyIkaWQiOiIxMTUiLCJUb3AiOjAuMCwiTGVmdCI6MC4wLCJSaWdodCI6MC4wLCJCb3R0b20iOjAuMH0sIlBhZGRpbmciOnsiJGlkIjoiMTE2IiwiVG9wIjowLjAsIkxlZnQiOjAuMCwiUmlnaHQiOjAuMCwiQm90dG9tIjowLjB9LCJCYWNrZ3JvdW5kIjpudWxsLCJJc1Zpc2libGUiOnRydWUsIldpZHRoIjowLjAsIkhlaWdodCI6MC4wLCJCb3JkZXJTdHlsZSI6bnVsbCwiUGFyZW50U3R5bGUiOm51bGx9LCJTaGFwZVN0eWxlIjp7IiRpZCI6IjExNyIsIk1hcmdpbiI6eyIkaWQiOiIxMTgiLCJUb3AiOjAuMCwiTGVmdCI6NC4wLCJSaWdodCI6NC4wLCJCb3R0b20iOjAuMH0sIlBhZGRpbmciOnsiJGlkIjoiMTE5IiwiVG9wIjowLjAsIkxlZnQiOjAuMCwiUmlnaHQiOjAuMCwiQm90dG9tIjowLjB9LCJCYWNrZ3JvdW5kIjp7IiRpZCI6IjEyMCIsIkNvbG9yIjp7IiRpZCI6IjEyMSIsIkEiOjI1NSwiUiI6MjMzLCJHIjoxMTMsIkIiOjUwfX0sIklzVmlzaWJsZSI6dHJ1ZSwiV2lkdGgiOjAuMCwiSGVpZ2h0IjoxMC4wLCJCb3JkZXJTdHlsZSI6eyIkaWQiOiIxMjIiLCJMaW5lQ29sb3IiOnsiJGlkIjoiMTIzIiwiJHR5cGUiOiJOTFJFLkNvbW1vbi5Eb20uU29saWRDb2xvckJydXNoLCBOTFJFLkNvbW1vbiIsIkNvbG9yIjp7IiRpZCI6IjEyNCIsIkEiOjI1NSwiUiI6MjM0LCJHIjoyMiwiQiI6MzB9fSwiTGluZVdlaWdodCI6MC4wLCJMaW5lVHlwZSI6MCwiUGFyZW50U3R5bGUiOm51bGx9LCJQYXJlbnRTdHlsZSI6bnVsbH0sIlRpdGxlU3R5bGUiOnsiJGlkIjoiMTI1IiwiRm9udFNldHRpbmdzIjp7IiRpZCI6IjEyNiIsIkZvbnRTaXplIjoxMSwiRm9udE5hbWUiOiJDYWxpYnJpIiwiSXNCb2xkIjpmYWxzZSwiSXNJdGFsaWMiOmZhbHNlLCJJc1VuZGVybGluZWQiOmZhbHNlLCJQYXJlbnRTdHlsZSI6bnVsbH0sIkF1dG9TaXplIjowLCJGb3JlZ3JvdW5kIjp7IiRpZCI6IjEyNyIsIkNvbG9yIjp7IiRpZCI6IjEy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xMjkiLCJUb3AiOjAuMCwiTGVmdCI6MC4wLCJSaWdodCI6MC4wLCJCb3R0b20iOjAuMH0sIlBhZGRpbmciOnsiJGlkIjoiMTMwIiwiVG9wIjowLjAsIkxlZnQiOjAuMCwiUmlnaHQiOjAuMCwiQm90dG9tIjowLjB9LCJCYWNrZ3JvdW5kIjp7IiRpZCI6IjEzMSIsIkNvbG9yIjp7IiRpZCI6IjEzMiIsIkEiOjAsIlIiOjI1NSwiRyI6MjU1LCJCIjoyNTV9fSwiSXNWaXNpYmxlIjp0cnVlLCJXaWR0aCI6MC4wLCJIZWlnaHQiOjAuMCwiQm9yZGVyU3R5bGUiOnsiJGlkIjoiMTMzIiwiTGluZUNvbG9yIjpudWxsLCJMaW5lV2VpZ2h0IjowLjAsIkxpbmVUeXBlIjowLCJQYXJlbnRTdHlsZSI6bnVsbH0sIlBhcmVudFN0eWxlIjpudWxsfSwiRGF0ZVN0eWxlIjp7IiRpZCI6IjEzNCIsIkZvbnRTZXR0aW5ncyI6eyIkaWQiOiIxMzUiLCJGb250U2l6ZSI6MTAsIkZvbnROYW1lIjoiQ2FsaWJyaSIsIklzQm9sZCI6ZmFsc2UsIklzSXRhbGljIjpmYWxzZSwiSXNVbmRlcmxpbmVkIjpmYWxzZSwiUGFyZW50U3R5bGUiOm51bGx9LCJBdXRvU2l6ZSI6MCwiRm9yZWdyb3VuZCI6eyIkaWQiOiIxMzYiLCJDb2xvciI6eyIkaWQiOiIxMz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TM4IiwiVG9wIjowLjAsIkxlZnQiOjAuMCwiUmlnaHQiOjAuMCwiQm90dG9tIjowLjB9LCJQYWRkaW5nIjp7IiRpZCI6IjEzOSIsIlRvcCI6MC4wLCJMZWZ0IjowLjAsIlJpZ2h0IjowLjAsIkJvdHRvbSI6MC4wfSwiQmFja2dyb3VuZCI6eyIkaWQiOiIxNDAiLCJDb2xvciI6eyIkaWQiOiIxNDEiLCJBIjowLCJSIjoyNTUsIkciOjI1NSwiQiI6MjU1fX0sIklzVmlzaWJsZSI6dHJ1ZSwiV2lkdGgiOjAuMCwiSGVpZ2h0IjowLjAsIkJvcmRlclN0eWxlIjp7IiRpZCI6IjE0MiIsIkxpbmVDb2xvciI6bnVsbCwiTGluZVdlaWdodCI6MC4wLCJMaW5lVHlwZSI6MCwiUGFyZW50U3R5bGUiOm51bGx9LCJQYXJlbnRTdHlsZSI6bnVsbH0sIkRhdGVGb3JtYXQiOnsiJGlkIjoiMTQz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CIsIkZvcm1hdCI6MCwiSXNWaXNpYmxlIjpmYWxzZSwiTGFzdEtub3duVmlzaWJpbGl0eVN0YXRlIjpmYWxzZX0sIklzVmlzaWJsZSI6ZmFsc2UsIlZhcmlhbmNlU3R5bGUiOnsiJGlkIjoiMTQ1IiwiVGV4dFN0eWxlIjp7IiRpZCI6IjE0NiIsIkZvbnRTZXR0aW5ncyI6eyIkaWQiOiIxNDciLCJGb250U2l6ZSI6MTEsIkZvbnROYW1lIjoiQ2FsaWJyaSIsIklzQm9sZCI6ZmFsc2UsIklzSXRhbGljIjpmYWxzZSwiSXNVbmRlcmxpbmVkIjpmYWxzZSwiUGFyZW50U3R5bGUiOm51bGx9LCJBdXRvU2l6ZSI6MCwiRm9yZWdyb3VuZCI6eyIkaWQiOiIxNDgiLCJDb2xvciI6eyIkaWQiOiIxN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UwIiwiVG9wIjowLjAsIkxlZnQiOjAuMCwiUmlnaHQiOjAuMCwiQm90dG9tIjowLjB9LCJQYWRkaW5nIjp7IiRpZCI6IjE1MSIsIlRvcCI6MC4wLCJMZWZ0IjowLjAsIlJpZ2h0IjowLjAsIkJvdHRvbSI6MC4wfSwiQmFja2dyb3VuZCI6eyIkaWQiOiIxNTIiLCJDb2xvciI6eyIkaWQiOiIxNTMiLCJBIjowLCJSIjowLCJHIjowLCJCIjowfX0sIklzVmlzaWJsZSI6dHJ1ZSwiV2lkdGgiOjAuMCwiSGVpZ2h0IjowLjAsIkJvcmRlclN0eWxlIjp7IiRpZCI6IjE1NCIsIkxpbmVDb2xvciI6bnVsbCwiTGluZVdlaWdodCI6MC4wLCJMaW5lVHlwZSI6MCwiUGFyZW50U3R5bGUiOm51bGx9LCJQYXJlbnRTdHlsZSI6bnVsbH0sIlBhcmVudFN0eWxlIjpudWxsfSwiUGFyZW50U3R5bGUiOm51bGx9LCJJbmRleCI6NSwiU21hcnREdXJhdGlvbkFjdGl2YXRlZCI6ZmFsc2UsIkRhdGVGb3JtYXQiOnsiJHJlZiI6IjE0MyJ9LCJXZWVrTnVtYmVyaW5nIjp7IiRpZCI6IjE1NSIsIkZvcm1hdCI6MCwiSXNWaXNpYmxlIjpmYWxzZSwiTGFzdEtub3duVmlzaWJpbGl0eVN0YXRlIjpmYWxzZX0sIkJhc2VsaW5lRGF0YSI6eyIkaWQiOiIxNTYiLCJTdGFydERhdGUiOiIyMDI3LTAyLTE3VDAwOjAwOjAwIiwiRW5kRGF0ZSI6IjIwMjctMDYtMjFUMjM6NTk6MDBaIn0sIklkIjoiMGVkYmEwOGItMzMwMS00YWNhLWI5MDktMDIwY2Y4ZTZhMDNiIiwiSW1wb3J0SWQiOm51bGwsIlRpdGxlIjoiTSBDaG9wcGVyIDogSW5zdGFsbGF0aW9uIGFuZCBDb21taXNzaW9uaW5nIHBoYXNlIChGWkopIiwiTm90ZSI6bnVsbCwiSHlwZXJsaW5rIjp7IiRpZCI6IjE1NyIsIkFkZHJlc3MiOiIiLCJTdWJBZGRyZXNzIjoiIn0sIklzQ2hhbmdlZCI6ZmFsc2UsIklzTmV3IjpmYWxzZX19XSwiX21pbGVzdG9uZXMiOltdLCJJZCI6IjAwMDAwMDAwLTAwMDAtMDAwMC0wMDAwLTAwMDAwMDAwMDAwMCIsIklzU2luZ2xlSXRlbVJvdyI6dHJ1ZX0seyIkaWQiOiIxNTgiLCJfdGFza3MiOlt7IiRpZCI6IjE1OSIsIl9hdHRhY2hlZE1pbGVzdG9uZXMiOltdLCJUYXNrRGVmaW5pdGlvbiI6eyIkaWQiOiIxNjAiLCJHcm91cE5hbWUiOm51bGwsIlN0YXJ0RGF0ZSI6IjIwMjctMDYtMjJUMDA6MDA6MDBaIiwiRW5kRGF0ZSI6IjIwMjctMDgtMTZUMjM6NTk6MDBaIiwiUGVyY2VudGFnZUNvbXBsZXRlIjpudWxsLCJTdHlsZSI6eyIkaWQiOiIxNjEiLCJTaGFwZSI6MSwiU2hhcGVUaGlja25lc3MiOjAsIkR1cmF0aW9uRm9ybWF0IjowLCJJbmNsdWRlTm9uV29ya2luZ0RheXNJbkR1cmF0aW9uIjpmYWxzZSwiUGVyY2VudGFnZUNvbXBsZXRlU3R5bGUiOnsiJGlkIjoiMTYyIiwiRm9udFNldHRpbmdzIjp7IiRpZCI6IjE2MyIsIkZvbnRTaXplIjoxMCwiRm9udE5hbWUiOiJDYWxpYnJpIiwiSXNCb2xkIjpmYWxzZSwiSXNJdGFsaWMiOmZhbHNlLCJJc1VuZGVybGluZWQiOmZhbHNlLCJQYXJlbnRTdHlsZSI6bnVsbH0sIkF1dG9TaXplIjowLCJGb3JlZ3JvdW5kIjp7IiRpZCI6IjE2NCIsIkNvbG9yIjp7IiRpZCI6IjE2NS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jYiLCJUb3AiOjAuMCwiTGVmdCI6MC4wLCJSaWdodCI6MC4wLCJCb3R0b20iOjAuMH0sIlBhZGRpbmciOnsiJGlkIjoiMTY3IiwiVG9wIjowLjAsIkxlZnQiOjAuMCwiUmlnaHQiOjAuMCwiQm90dG9tIjowLjB9LCJCYWNrZ3JvdW5kIjp7IiRpZCI6IjE2OCIsIkNvbG9yIjp7IiRpZCI6IjE2OSIsIkEiOjg5LCJSIjowLCJHIjowLCJCIjowfX0sIklzVmlzaWJsZSI6dHJ1ZSwiV2lkdGgiOjAuMCwiSGVpZ2h0IjowLjAsIkJvcmRlclN0eWxlIjp7IiRpZCI6IjE3MCIsIkxpbmVDb2xvciI6bnVsbCwiTGluZVdlaWdodCI6MC4wLCJMaW5lVHlwZSI6MCwiUGFyZW50U3R5bGUiOm51bGx9LCJQYXJlbnRTdHlsZSI6bnVsbH0sIkR1cmF0aW9uU3R5bGUiOnsiJGlkIjoiMTcxIiwiRm9udFNldHRpbmdzIjp7IiRpZCI6IjE3MiIsIkZvbnRTaXplIjoxMCwiRm9udE5hbWUiOiJDYWxpYnJpIiwiSXNCb2xkIjpmYWxzZSwiSXNJdGFsaWMiOmZhbHNlLCJJc1VuZGVybGluZWQiOmZhbHNlLCJQYXJlbnRTdHlsZSI6bnVsbH0sIkF1dG9TaXplIjowLCJGb3JlZ3JvdW5kIjp7IiRpZCI6IjE3MyIsIkNvbG9yIjp7IiRpZCI6IjE3NC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NSIsIlRvcCI6MC4wLCJMZWZ0IjowLjAsIlJpZ2h0IjowLjAsIkJvdHRvbSI6MC4wfSwiUGFkZGluZyI6eyIkaWQiOiIxNzYiLCJUb3AiOjAuMCwiTGVmdCI6MC4wLCJSaWdodCI6MC4wLCJCb3R0b20iOjAuMH0sIkJhY2tncm91bmQiOnsiJGlkIjoiMTc3IiwiQ29sb3IiOnsiJGlkIjoiMTc4IiwiQSI6MjU1LCJSIjoyMzcsIkciOjEyNSwiQiI6NDl9fSwiSXNWaXNpYmxlIjp0cnVlLCJXaWR0aCI6MC4wLCJIZWlnaHQiOjAuMCwiQm9yZGVyU3R5bGUiOnsiJGlkIjoiMTc5IiwiTGluZUNvbG9yIjpudWxsLCJMaW5lV2VpZ2h0IjowLjAsIkxpbmVUeXBlIjowLCJQYXJlbnRTdHlsZSI6bnVsbH0sIlBhcmVudFN0eWxlIjpudWxsfSwiSG9yaXpvbnRhbENvbm5lY3RvclN0eWxlIjp7IiRpZCI6IjE4MCIsIkxpbmVDb2xvciI6eyIkaWQiOiIxODEiLCIkdHlwZSI6Ik5MUkUuQ29tbW9uLkRvbS5Tb2xpZENvbG9yQnJ1c2gsIE5MUkUuQ29tbW9uIiwiQ29sb3IiOnsiJGlkIjoiMTgyIiwiQSI6MjU1LCJSIjowLCJHIjowLCJCIjowfX0sIkxpbmVXZWlnaHQiOjAuMCwiTGluZVR5cGUiOjAsIlBhcmVudFN0eWxlIjpudWxsfSwiVmVydGljYWxDb25uZWN0b3JTdHlsZSI6eyIkaWQiOiIxODMiLCJMaW5lQ29sb3IiOnsiJGlkIjoiMTg0IiwiJHR5cGUiOiJOTFJFLkNvbW1vbi5Eb20uU29saWRDb2xvckJydXNoLCBOTFJFLkNvbW1vbiIsIkNvbG9yIjp7IiRpZCI6IjE4N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Tg2IiwiU2hhcGVTdHlsZSI6eyIkaWQiOiIxODciLCJNYXJnaW4iOnsiJGlkIjoiMTg4IiwiVG9wIjowLjAsIkxlZnQiOjAuMCwiUmlnaHQiOjAuMCwiQm90dG9tIjowLjB9LCJQYWRkaW5nIjp7IiRpZCI6IjE4OSIsIlRvcCI6MC4wLCJMZWZ0IjowLjAsIlJpZ2h0IjowLjAsIkJvdHRvbSI6MC4wfSwiQmFja2dyb3VuZCI6eyIkaWQiOiIxOTAiLCJDb2xvciI6eyIkaWQiOiIxOTEiLCJBIjoxNTMsIlIiOjAsIkciOjAsIkIiOjB9fSwiSXNWaXNpYmxlIjp0cnVlLCJXaWR0aCI6MC4wLCJIZWlnaHQiOjAuMCwiQm9yZGVyU3R5bGUiOm51bGwsIlBhcmVudFN0eWxlIjpudWxsfSwiTWFyZ2luIjp7IiRpZCI6IjE5MiIsIlRvcCI6MC4wLCJMZWZ0IjowLjAsIlJpZ2h0IjowLjAsIkJvdHRvbSI6MC4wfSwiUGFkZGluZyI6eyIkaWQiOiIxOTMiLCJUb3AiOjAuMCwiTGVmdCI6MC4wLCJSaWdodCI6MC4wLCJCb3R0b20iOjAuMH0sIkJhY2tncm91bmQiOm51bGwsIklzVmlzaWJsZSI6dHJ1ZSwiV2lkdGgiOjAuMCwiSGVpZ2h0IjowLjAsIkJvcmRlclN0eWxlIjpudWxsLCJQYXJlbnRTdHlsZSI6bnVsbH0sIlNoYXBlU3R5bGUiOnsiJGlkIjoiMTk0IiwiTWFyZ2luIjp7IiRpZCI6IjE5NSIsIlRvcCI6MC4wLCJMZWZ0Ijo0LjAsIlJpZ2h0Ijo0LjAsIkJvdHRvbSI6MC4wfSwiUGFkZGluZyI6eyIkaWQiOiIxOTYiLCJUb3AiOjAuMCwiTGVmdCI6MC4wLCJSaWdodCI6MC4wLCJCb3R0b20iOjAuMH0sIkJhY2tncm91bmQiOnsiJGlkIjoiMTk3IiwiQ29sb3IiOnsiJGlkIjoiMTk4IiwiQSI6MjU1LCJSIjoyMzMsIkciOjExMywiQiI6NTB9fSwiSXNWaXNpYmxlIjp0cnVlLCJXaWR0aCI6MC4wLCJIZWlnaHQiOjEwLjAsIkJvcmRlclN0eWxlIjp7IiRpZCI6IjE5OSIsIkxpbmVDb2xvciI6eyIkaWQiOiIyMDAiLCIkdHlwZSI6Ik5MUkUuQ29tbW9uLkRvbS5Tb2xpZENvbG9yQnJ1c2gsIE5MUkUuQ29tbW9uIiwiQ29sb3IiOnsiJGlkIjoiMjAxIiwiQSI6MjU1LCJSIjoyMzQsIkciOjIyLCJCIjozMH19LCJMaW5lV2VpZ2h0IjowLjAsIkxpbmVUeXBlIjowLCJQYXJlbnRTdHlsZSI6bnVsbH0sIlBhcmVudFN0eWxlIjpudWxsfSwiVGl0bGVTdHlsZSI6eyIkaWQiOiIyMDIiLCJGb250U2V0dGluZ3MiOnsiJGlkIjoiMjAzIiwiRm9udFNpemUiOjExLCJGb250TmFtZSI6IkNhbGlicmkiLCJJc0JvbGQiOmZhbHNlLCJJc0l0YWxpYyI6ZmFsc2UsIklzVW5kZXJsaW5lZCI6ZmFsc2UsIlBhcmVudFN0eWxlIjpudWxsfSwiQXV0b1NpemUiOjAsIkZvcmVncm91bmQiOnsiJGlkIjoiMjA0IiwiQ29sb3IiOnsiJGlkIjoiMjA1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wNiIsIlRvcCI6MC4wLCJMZWZ0IjowLjAsIlJpZ2h0IjowLjAsIkJvdHRvbSI6MC4wfSwiUGFkZGluZyI6eyIkaWQiOiIyMDciLCJUb3AiOjAuMCwiTGVmdCI6MC4wLCJSaWdodCI6MC4wLCJCb3R0b20iOjAuMH0sIkJhY2tncm91bmQiOnsiJGlkIjoiMjA4IiwiQ29sb3IiOnsiJGlkIjoiMjA5IiwiQSI6MCwiUiI6MjU1LCJHIjoyNTUsIkIiOjI1NX19LCJJc1Zpc2libGUiOnRydWUsIldpZHRoIjowLjAsIkhlaWdodCI6MC4wLCJCb3JkZXJTdHlsZSI6eyIkaWQiOiIyMTAiLCJMaW5lQ29sb3IiOm51bGwsIkxpbmVXZWlnaHQiOjAuMCwiTGluZVR5cGUiOjAsIlBhcmVudFN0eWxlIjpudWxsfSwiUGFyZW50U3R5bGUiOm51bGx9LCJEYXRlU3R5bGUiOnsiJGlkIjoiMjExIiwiRm9udFNldHRpbmdzIjp7IiRpZCI6IjIxMiIsIkZvbnRTaXplIjoxMCwiRm9udE5hbWUiOiJDYWxpYnJpIiwiSXNCb2xkIjpmYWxzZSwiSXNJdGFsaWMiOmZhbHNlLCJJc1VuZGVybGluZWQiOmZhbHNlLCJQYXJlbnRTdHlsZSI6bnVsbH0sIkF1dG9TaXplIjowLCJGb3JlZ3JvdW5kIjp7IiRpZCI6IjIxMyIsIkNvbG9yIjp7IiRpZCI6IjIxN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TUiLCJUb3AiOjAuMCwiTGVmdCI6MC4wLCJSaWdodCI6MC4wLCJCb3R0b20iOjAuMH0sIlBhZGRpbmciOnsiJGlkIjoiMjE2IiwiVG9wIjowLjAsIkxlZnQiOjAuMCwiUmlnaHQiOjAuMCwiQm90dG9tIjowLjB9LCJCYWNrZ3JvdW5kIjp7IiRpZCI6IjIxNyIsIkNvbG9yIjp7IiRpZCI6IjIxOCIsIkEiOjAsIlIiOjI1NSwiRyI6MjU1LCJCIjoyNTV9fSwiSXNWaXNpYmxlIjp0cnVlLCJXaWR0aCI6MC4wLCJIZWlnaHQiOjAuMCwiQm9yZGVyU3R5bGUiOnsiJGlkIjoiMjE5IiwiTGluZUNvbG9yIjpudWxsLCJMaW5lV2VpZ2h0IjowLjAsIkxpbmVUeXBlIjowLCJQYXJlbnRTdHlsZSI6bnVsbH0sIlBhcmVudFN0eWxlIjpudWxsfSwiRGF0ZUZvcm1hdCI6eyIkaWQiOiIyMj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IxIiwiRm9ybWF0IjowLCJJc1Zpc2libGUiOmZhbHNlLCJMYXN0S25vd25WaXNpYmlsaXR5U3RhdGUiOmZhbHNlfSwiSXNWaXNpYmxlIjp0cnVlLCJWYXJpYW5jZVN0eWxlIjp7IiRpZCI6IjIyMiIsIlRleHRTdHlsZSI6eyIkaWQiOiIyMjMiLCJGb250U2V0dGluZ3MiOnsiJGlkIjoiMjI0IiwiRm9udFNpemUiOjExLCJGb250TmFtZSI6IkNhbGlicmkiLCJJc0JvbGQiOmZhbHNlLCJJc0l0YWxpYyI6ZmFsc2UsIklzVW5kZXJsaW5lZCI6ZmFsc2UsIlBhcmVudFN0eWxlIjpudWxsfSwiQXV0b1NpemUiOjAsIkZvcmVncm91bmQiOnsiJGlkIjoiMjI1IiwiQ29sb3IiOnsiJGlkIjoiMjI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GlkIjoiMjMwIiwiQSI6MCwiUiI6MCwiRyI6MCwiQiI6MH19LCJJc1Zpc2libGUiOnRydWUsIldpZHRoIjowLjAsIkhlaWdodCI6MC4wLCJCb3JkZXJTdHlsZSI6eyIkaWQiOiIyMzEiLCJMaW5lQ29sb3IiOm51bGwsIkxpbmVXZWlnaHQiOjAuMCwiTGluZVR5cGUiOjAsIlBhcmVudFN0eWxlIjpudWxsfSwiUGFyZW50U3R5bGUiOm51bGx9LCJQYXJlbnRTdHlsZSI6bnVsbH0sIlBhcmVudFN0eWxlIjpudWxsfSwiSW5kZXgiOjYsIlNtYXJ0RHVyYXRpb25BY3RpdmF0ZWQiOmZhbHNlLCJEYXRlRm9ybWF0Ijp7IiRyZWYiOiIyMjAifSwiV2Vla051bWJlcmluZyI6eyIkaWQiOiIyMzIiLCJGb3JtYXQiOjAsIklzVmlzaWJsZSI6ZmFsc2UsIkxhc3RLbm93blZpc2liaWxpdHlTdGF0ZSI6ZmFsc2V9LCJCYXNlbGluZURhdGEiOnsiJGlkIjoiMjMzIiwiU3RhcnREYXRlIjoiMjAyNy0wNi0yMlQwMDowMDowMCIsIkVuZERhdGUiOiIyMDI3LTA4LTE2VDIzOjU5OjAwIn0sIklkIjoiM2E5MTdiNWItMmZjNS00NDliLTg0MDgtZTVkNTE1ZjJhMzM0IiwiSW1wb3J0SWQiOm51bGwsIlRpdGxlIjoiSW50ZWdyYXRlZCBDb2xkIENvbW1pc3Npb25pbmciLCJOb3RlIjpudWxsLCJIeXBlcmxpbmsiOnsiJGlkIjoiMjM0IiwiQWRkcmVzcyI6IiIsIlN1YkFkZHJlc3MiOiIifSwiSXNDaGFuZ2VkIjpmYWxzZSwiSXNOZXciOmZhbHNlfX1dLCJfbWlsZXN0b25lcyI6W10sIklkIjoiMDAwMDAwMDAtMDAwMC0wMDAwLTAwMDAtMDAwMDAwMDAwMDAwIiwiSXNTaW5nbGVJdGVtUm93Ijp0cnVlfV0sIkluZGV4IjozLCJJZCI6ImU0ZWFkMTBmLTA0YzctNGNmZC04ZjU1LTFkMDZmM2NlNDNmOSIsIkhlYWRlclRleHQiOm51bGwsIklzRGVmYXVsdCI6dHJ1ZSwiU3R5bGUiOnsiJGlkIjoiMjM1IiwiSGVhZGVyU3R5bGUiOnsiJGlkIjoiMjM2IiwiVGV4dFN0eWxlIjp7IiRpZCI6IjIzNyIsIkZvbnRTZXR0aW5ncyI6eyIkaWQiOiIyMzgiLCJGb250U2l6ZSI6MTEsIkZvbnROYW1lIjoiQ2FsaWJyaSIsIklzQm9sZCI6ZmFsc2UsIklzSXRhbGljIjpmYWxzZSwiSXNVbmRlcmxpbmVkIjpmYWxzZSwiUGFyZW50U3R5bGUiOm51bGx9LCJBdXRvU2l6ZSI6MiwiRm9yZWdyb3VuZCI6eyIkaWQiOiIyMzkiLCJDb2xvciI6eyIkaWQiOiIyND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NDEiLCJUb3AiOjAuMCwiTGVmdCI6MC4wLCJSaWdodCI6MC4wLCJCb3R0b20iOjAuMH0sIlBhZGRpbmciOnsiJGlkIjoiMjQyIiwiVG9wIjowLjAsIkxlZnQiOjAuMCwiUmlnaHQiOjAuMCwiQm90dG9tIjowLjB9LCJCYWNrZ3JvdW5kIjp7IiRpZCI6IjI0MyIsIkNvbG9yIjp7IiRpZCI6IjI0NCIsIkEiOjI1NSwiUiI6MCwiRyI6MCwiQiI6MH19LCJJc1Zpc2libGUiOnRydWUsIldpZHRoIjowLjAsIkhlaWdodCI6MC4wLCJCb3JkZXJTdHlsZSI6bnVsbCwiUGFyZW50U3R5bGUiOm51bGx9LCJSZWN0YW5nbGVTdHlsZSI6eyIkaWQiOiIyNDUiLCJNYXJnaW4iOnsiJGlkIjoiMjQ2IiwiVG9wIjowLjAsIkxlZnQiOjAuMCwiUmlnaHQiOjAuMCwiQm90dG9tIjowLjB9LCJQYWRkaW5nIjp7IiRpZCI6IjI0NyIsIlRvcCI6MC4wLCJMZWZ0IjowLjAsIlJpZ2h0IjowLjAsIkJvdHRvbSI6MC4wfSwiQmFja2dyb3VuZCI6eyIkaWQiOiIyNDgiLCJDb2xvciI6eyIkaWQiOiIyNDkiLCJBIjo2MywiUiI6MjMzLCJHIjoxMTMsIkIiOjUwfX0sIklzVmlzaWJsZSI6dHJ1ZSwiV2lkdGgiOjAuMCwiSGVpZ2h0IjowLjAsIkJvcmRlclN0eWxlIjp7IiRpZCI6IjI1MCIsIkxpbmVDb2xvciI6eyIkaWQiOiIyNTEiLCIkdHlwZSI6Ik5MUkUuQ29tbW9uLkRvbS5Tb2xpZENvbG9yQnJ1c2gsIE5MUkUuQ29tbW9uIiwiQ29sb3IiOnsiJGlkIjoiMjUyIiwiQSI6MjU1LCJSIjoyNTUsIkciOjI1NSwiQiI6MjU1fX0sIkxpbmVXZWlnaHQiOjAuMCwiTGluZVR5cGUiOjAsIlBhcmVudFN0eWxlIjpudWxsfSwiUGFyZW50U3R5bGUiOm51bGx9LCJNYXJnaW4iOnsiJGlkIjoiMjUzIiwiVG9wIjowLjAsIkxlZnQiOjAuMCwiUmlnaHQiOjAuMCwiQm90dG9tIjowLjB9LCJQYWRkaW5nIjp7IiRpZCI6IjI1NCIsIlRvcCI6MC4wLCJMZWZ0IjowLjAsIlJpZ2h0IjowLjAsIkJvdHRvbSI6MC4wfSwiQmFja2dyb3VuZCI6bnVsbCwiSXNWaXNpYmxlIjp0cnVlLCJXaWR0aCI6MC4wLCJIZWlnaHQiOjAuMCwiQm9yZGVyU3R5bGUiOm51bGwsIlBhcmVudFN0eWxlIjpudWxsfSwiQmFja2dyb3VuZFN0eWxlIjp7IiRpZCI6IjI1NSIsIk1hcmdpbiI6eyIkaWQiOiIyNTYiLCJUb3AiOjAuMCwiTGVmdCI6MC4wLCJSaWdodCI6MC4wLCJCb3R0b20iOjAuMH0sIlBhZGRpbmciOnsiJGlkIjoiMjU3IiwiVG9wIjowLjAsIkxlZnQiOjAuMCwiUmlnaHQiOjAuMCwiQm90dG9tIjowLjB9LCJCYWNrZ3JvdW5kIjp7IiRpZCI6IjI1OCIsIkNvbG9yIjp7IiRpZCI6IjI1OSIsIkEiOjUxLCJSIjoyMDAsIkciOjIwMCwiQiI6MjAwfX0sIklzVmlzaWJsZSI6dHJ1ZSwiV2lkdGgiOjAuMCwiSGVpZ2h0IjowLjAsIkJvcmRlclN0eWxlIjp7IiRpZCI6IjI2MCIsIkxpbmVDb2xvciI6eyIkaWQiOiIyNjEiLCIkdHlwZSI6Ik5MUkUuQ29tbW9uLkRvbS5Tb2xpZENvbG9yQnJ1c2gsIE5MUkUuQ29tbW9uIiwiQ29sb3IiOnsiJGlkIjoiMjYyIiwiQSI6MjU1LCJSIjoyMzQsIkciOjIyLCJCIjozMH19LCJMaW5lV2VpZ2h0IjowLjAsIkxpbmVUeXBlIjowLCJQYXJlbnRTdHlsZSI6bnVsbH0sIlBhcmVudFN0eWxlIjpudWxsfSwiTWFyZ2luIjp7IiRpZCI6IjI2MyIsIlRvcCI6MC4wLCJMZWZ0IjowLjAsIlJpZ2h0IjowLjAsIkJvdHRvbSI6MC4wfSwiUGFkZGluZyI6eyIkaWQiOiIyNjQiLCJUb3AiOjAuMCwiTGVmdCI6MC4wLCJSaWdodCI6MC4wLCJCb3R0b20iOjAuMH0sIklzVmlzaWJsZSI6dHJ1ZSwiV2lkdGgiOjAuMCwiSGVpZ2h0IjowLjAsIkJvcmRlclN0eWxlIjp7IiRpZCI6IjI2NSIsIkxpbmVDb2xvciI6bnVsbCwiTGluZVdlaWdodCI6MC4wLCJMaW5lVHlwZSI6MCwiUGFyZW50U3R5bGUiOm51bGx9LCJQYXJlbnRTdHlsZSI6bnVsbH19XSwiSWQiOiIwMDg0ZTUzNS0zMTZmLTQxMWItOTQwMS1iMGFkYzlmOGIzZmMiLCJJbmRleCI6MywiSGVhZGVyVGV4dCI6Ik5vLiAxIC0gQ3JpdGljYWwgUGF0aCBNIENob3BwZXIgXHJcbigwIGRheXMgVEYpIiwiU3R5bGUiOnsiJGlkIjoiMjY2IiwiU3R5bGVJZCI6Ijk4NTEzZTEwLTU1MWMtNGYzMC1hYzExLWEwNjkwZTkwMzEzNCIsIkhlYWRlclN0eWxlIjp7IiRpZCI6IjI2NyIsIlRleHRJc1ZlcnRpY2FsIjpmYWxzZSwiVGV4dFN0eWxlIjp7IiRpZCI6IjI2OCIsIkZvbnRTZXR0aW5ncyI6eyIkaWQiOiIyNjkiLCJGb250U2l6ZSI6MTEsIkZvbnROYW1lIjoiQ2FsaWJyaSIsIklzQm9sZCI6ZmFsc2UsIklzSXRhbGljIjpmYWxzZSwiSXNVbmRlcmxpbmVkIjpmYWxzZSwiUGFyZW50U3R5bGUiOm51bGx9LCJBdXRvU2l6ZSI6MiwiRm9yZWdyb3VuZCI6eyIkaWQiOiIyNzAiLCJDb2xvciI6eyIkaWQiOiIyNzE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NzIiLCJUb3AiOjAuMCwiTGVmdCI6MC4wLCJSaWdodCI6MC4wLCJCb3R0b20iOjAuMH0sIlBhZGRpbmciOnsiJGlkIjoiMjczIiwiVG9wIjowLjAsIkxlZnQiOjAuMCwiUmlnaHQiOjAuMCwiQm90dG9tIjowLjB9LCJCYWNrZ3JvdW5kIjp7IiRpZCI6IjI3NCIsIkNvbG9yIjp7IiRpZCI6IjI3NSIsIkEiOjI1NSwiUiI6MjU1LCJHIjoyNTUsIkIiOjI1NX19LCJJc1Zpc2libGUiOnRydWUsIldpZHRoIjowLjAsIkhlaWdodCI6MC4wLCJCb3JkZXJTdHlsZSI6bnVsbCwiUGFyZW50U3R5bGUiOm51bGx9LCJSZWN0YW5nbGVTdHlsZSI6eyIkaWQiOiIyNzYiLCJNYXJnaW4iOnsiJGlkIjoiMjc3IiwiVG9wIjowLjAsIkxlZnQiOjAuMCwiUmlnaHQiOjAuMCwiQm90dG9tIjowLjB9LCJQYWRkaW5nIjp7IiRpZCI6IjI3OCIsIlRvcCI6MC4wLCJMZWZ0IjowLjAsIlJpZ2h0IjowLjAsIkJvdHRvbSI6MC4wfSwiQmFja2dyb3VuZCI6eyIkaWQiOiIyNzkiLCJDb2xvciI6eyIkaWQiOiIyODAiLCJBIjoyNTUsIlIiOjIzMywiRyI6MTEzLCJCIjo1MH19LCJJc1Zpc2libGUiOnRydWUsIldpZHRoIjowLjAsIkhlaWdodCI6MC4wLCJCb3JkZXJTdHlsZSI6eyIkaWQiOiIyODEiLCJMaW5lQ29sb3IiOnsiJGlkIjoiMjgyIiwiJHR5cGUiOiJOTFJFLkNvbW1vbi5Eb20uU29saWRDb2xvckJydXNoLCBOTFJFLkNvbW1vbiIsIkNvbG9yIjp7IiRpZCI6IjI4MyIsIkEiOjI1NSwiUiI6MjU1LCJHIjoyNTUsIkIiOjI1NX19LCJMaW5lV2VpZ2h0IjowLjAsIkxpbmVUeXBlIjowLCJQYXJlbnRTdHlsZSI6bnVsbH0sIlBhcmVudFN0eWxlIjpudWxsfSwiTWFyZ2luIjp7IiRpZCI6IjI4NCIsIlRvcCI6MC4wLCJMZWZ0IjowLjAsIlJpZ2h0IjowLjAsIkJvdHRvbSI6MC4wfSwiUGFkZGluZyI6eyIkaWQiOiIyODUiLCJUb3AiOjAuMCwiTGVmdCI6MC4wLCJSaWdodCI6MC4wLCJCb3R0b20iOjAuMH0sIkJhY2tncm91bmQiOm51bGwsIklzVmlzaWJsZSI6dHJ1ZSwiV2lkdGgiOjAuMCwiSGVpZ2h0IjowLjAsIkJvcmRlclN0eWxlIjpudWxsLCJQYXJlbnRTdHlsZSI6bnVsbH0sIkJhY2tncm91bmRTdHlsZSI6eyIkaWQiOiIyODYiLCJNYXJnaW4iOnsiJGlkIjoiMjg3IiwiVG9wIjowLjAsIkxlZnQiOjAuMCwiUmlnaHQiOjAuMCwiQm90dG9tIjowLjB9LCJQYWRkaW5nIjp7IiRpZCI6IjI4OCIsIlRvcCI6MC4wLCJMZWZ0IjowLjAsIlJpZ2h0IjowLjAsIkJvdHRvbSI6MC4wfSwiQmFja2dyb3VuZCI6eyIkaWQiOiIyODkiLCJDb2xvciI6eyIkaWQiOiIyOTAiLCJBIjo1MSwiUiI6MjAwLCJHIjoyMDAsIkIiOjIwMH19LCJJc1Zpc2libGUiOnRydWUsIldpZHRoIjowLjAsIkhlaWdodCI6MC4wLCJCb3JkZXJTdHlsZSI6eyIkaWQiOiIyOTEiLCJMaW5lQ29sb3IiOnsiJGlkIjoiMjkyIiwiJHR5cGUiOiJOTFJFLkNvbW1vbi5Eb20uU29saWRDb2xvckJydXNoLCBOTFJFLkNvbW1vbiIsIkNvbG9yIjp7IiRpZCI6IjI5MyIsIkEiOjI1NSwiUiI6MjM0LCJHIjoyMiwiQiI6MzB9fSwiTGluZVdlaWdodCI6MC4wLCJMaW5lVHlwZSI6MCwiUGFyZW50U3R5bGUiOm51bGx9LCJQYXJlbnRTdHlsZSI6bnVsbH0sIklzQWJvdmVUaW1lYmFuZCI6ZmFsc2UsIlNwYWNpbmciOjMsIkRlZmF1bHRTd2ltbGFuZVRhc2tTdHlsZSI6eyIkaWQiOiIyOTQiLCIkdHlwZSI6Ik5MUkUuQ29tbW9uLkRvbS5TdHlsZXMuRXhwbGljaXRTZXRhYmxlVGFza1N0eWxlLCBOTFJFLkNvbW1vbiIsIlNoYXBlIjoxLCJTaGFwZVRoaWNrbmVzcyI6MCwiRHVyYXRpb25Gb3JtYXQiOjAsIkluY2x1ZGVOb25Xb3JraW5nRGF5c0luRHVyYXRpb24iOmZhbHNlLCJQZXJjZW50YWdlQ29tcGxldGVTdHlsZSI6eyIkaWQiOiIyOTUiLCJGb250U2V0dGluZ3MiOnsiJGlkIjoiMjk2IiwiRm9udFNpemUiOjEwLCJGb250TmFtZSI6IkNhbGlicmkiLCJJc0JvbGQiOmZhbHNlLCJJc0l0YWxpYyI6ZmFsc2UsIklzVW5kZXJsaW5lZCI6ZmFsc2UsIlBhcmVudFN0eWxlIjpudWxsfSwiQXV0b1NpemUiOjAsIkZvcmVncm91bmQiOnsiJGlkIjoiMjk3IiwiQ29sb3IiOnsiJGlkIjoiMjk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5OSIsIlRvcCI6MC4wLCJMZWZ0IjowLjAsIlJpZ2h0IjowLjAsIkJvdHRvbSI6MC4wfSwiUGFkZGluZyI6eyIkaWQiOiIzMDAiLCJUb3AiOjAuMCwiTGVmdCI6MC4wLCJSaWdodCI6MC4wLCJCb3R0b20iOjAuMH0sIkJhY2tncm91bmQiOnsiJGlkIjoiMzAxIiwiQ29sb3IiOnsiJGlkIjoiMzAyIiwiQSI6ODksIlIiOjAsIkciOjAsIkIiOjB9fSwiSXNWaXNpYmxlIjp0cnVlLCJXaWR0aCI6MC4wLCJIZWlnaHQiOjAuMCwiQm9yZGVyU3R5bGUiOnsiJGlkIjoiMzAzIiwiTGluZUNvbG9yIjpudWxsLCJMaW5lV2VpZ2h0IjowLjAsIkxpbmVUeXBlIjowLCJQYXJlbnRTdHlsZSI6bnVsbH0sIlBhcmVudFN0eWxlIjpudWxsfSwiRHVyYXRpb25TdHlsZSI6eyIkaWQiOiIzMDQiLCJGb250U2V0dGluZ3MiOnsiJGlkIjoiMzA1IiwiRm9udFNpemUiOjEwLCJGb250TmFtZSI6IkNhbGlicmkiLCJJc0JvbGQiOmZhbHNlLCJJc0l0YWxpYyI6ZmFsc2UsIklzVW5kZXJsaW5lZCI6ZmFsc2UsIlBhcmVudFN0eWxlIjpudWxsfSwiQXV0b1NpemUiOjAsIkZvcmVncm91bmQiOnsiJGlkIjoiMzA2IiwiQ29sb3IiOnsiJGlkIjoiMzA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A4IiwiVG9wIjowLjAsIkxlZnQiOjAuMCwiUmlnaHQiOjAuMCwiQm90dG9tIjowLjB9LCJQYWRkaW5nIjp7IiRpZCI6IjMwOSIsIlRvcCI6MC4wLCJMZWZ0IjowLjAsIlJpZ2h0IjowLjAsIkJvdHRvbSI6MC4wfSwiQmFja2dyb3VuZCI6eyIkaWQiOiIzMTAiLCJDb2xvciI6eyIkaWQiOiIzMTEiLCJBIjoyNTUsIlIiOjIzNywiRyI6MTI1LCJCIjo0OX19LCJJc1Zpc2libGUiOnRydWUsIldpZHRoIjowLjAsIkhlaWdodCI6MC4wLCJCb3JkZXJTdHlsZSI6eyIkaWQiOiIzMTIiLCJMaW5lQ29sb3IiOm51bGwsIkxpbmVXZWlnaHQiOjAuMCwiTGluZVR5cGUiOjAsIlBhcmVudFN0eWxlIjpudWxsfSwiUGFyZW50U3R5bGUiOm51bGx9LCJIb3Jpem9udGFsQ29ubmVjdG9yU3R5bGUiOnsiJGlkIjoiMzEzIiwiTGluZUNvbG9yIjp7IiRpZCI6IjMxNCIsIiR0eXBlIjoiTkxSRS5Db21tb24uRG9tLlNvbGlkQ29sb3JCcnVzaCwgTkxSRS5Db21tb24iLCJDb2xvciI6eyIkaWQiOiIzMTUiLCJBIjoyNTUsIlIiOjAsIkciOjAsIkIiOjB9fSwiTGluZVdlaWdodCI6MC4wLCJMaW5lVHlwZSI6MCwiUGFyZW50U3R5bGUiOm51bGx9LCJWZXJ0aWNhbENvbm5lY3RvclN0eWxlIjp7IiRpZCI6IjMxNiIsIkxpbmVDb2xvciI6eyIkaWQiOiIzMTciLCIkdHlwZSI6Ik5MUkUuQ29tbW9uLkRvbS5Tb2xpZENvbG9yQnJ1c2gsIE5MUkUuQ29tbW9uIiwiQ29sb3IiOnsiJGlkIjoiMzE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E5IiwiU2hhcGVTdHlsZSI6eyIkaWQiOiIzMjAiLCJNYXJnaW4iOnsiJGlkIjoiMzIxIiwiVG9wIjowLjAsIkxlZnQiOjAuMCwiUmlnaHQiOjAuMCwiQm90dG9tIjowLjB9LCJQYWRkaW5nIjp7IiRpZCI6IjMyMiIsIlRvcCI6MC4wLCJMZWZ0IjowLjAsIlJpZ2h0IjowLjAsIkJvdHRvbSI6MC4wfSwiQmFja2dyb3VuZCI6eyIkaWQiOiIzMjMiLCJDb2xvciI6eyIkaWQiOiIzMjQiLCJBIjoxNTMsIlIiOjAsIkciOjAsIkIiOjB9fSwiSXNWaXNpYmxlIjp0cnVlLCJXaWR0aCI6MC4wLCJIZWlnaHQiOjAuMCwiQm9yZGVyU3R5bGUiOnsiJGlkIjoiMzI1IiwiTGluZUNvbG9yIjpudWxsLCJMaW5lV2VpZ2h0IjowLjAsIkxpbmVUeXBlIjowLCJQYXJlbnRTdHlsZSI6bnVsbH0sIlBhcmVudFN0eWxlIjpudWxsfSwiTWFyZ2luIjp7IiRpZCI6IjMyNiIsIlRvcCI6MC4wLCJMZWZ0IjowLjAsIlJpZ2h0IjowLjAsIkJvdHRvbSI6MC4wfSwiUGFkZGluZyI6eyIkaWQiOiIzMjciLCJUb3AiOjAuMCwiTGVmdCI6MC4wLCJSaWdodCI6MC4wLCJCb3R0b20iOjAuMH0sIkJhY2tncm91bmQiOm51bGwsIklzVmlzaWJsZSI6dHJ1ZSwiV2lkdGgiOjAuMCwiSGVpZ2h0IjowLjAsIkJvcmRlclN0eWxlIjpudWxsLCJQYXJlbnRTdHlsZSI6bnVsbH0sIlNoYXBlU3R5bGUiOnsiJGlkIjoiMzI4IiwiTWFyZ2luIjp7IiRpZCI6IjMyOSIsIlRvcCI6MC4wLCJMZWZ0Ijo0LjAsIlJpZ2h0Ijo0LjAsIkJvdHRvbSI6MC4wfSwiUGFkZGluZyI6eyIkaWQiOiIzMzAiLCJUb3AiOjAuMCwiTGVmdCI6MC4wLCJSaWdodCI6MC4wLCJCb3R0b20iOjAuMH0sIkJhY2tncm91bmQiOnsiJGlkIjoiMzMxIiwiQ29sb3IiOnsiJGlkIjoiMzMyIiwiQSI6MjU1LCJSIjoyMzMsIkciOjExMywiQiI6NTB9fSwiSXNWaXNpYmxlIjp0cnVlLCJXaWR0aCI6MC4wLCJIZWlnaHQiOjEwLjAsIkJvcmRlclN0eWxlIjp7IiRpZCI6IjMzMyIsIkxpbmVDb2xvciI6eyIkaWQiOiIzMzQiLCIkdHlwZSI6Ik5MUkUuQ29tbW9uLkRvbS5Tb2xpZENvbG9yQnJ1c2gsIE5MUkUuQ29tbW9uIiwiQ29sb3IiOnsiJGlkIjoiMzM1IiwiQSI6MjU1LCJSIjoyMzQsIkciOjIyLCJCIjozMH19LCJMaW5lV2VpZ2h0IjowLjAsIkxpbmVUeXBlIjowLCJQYXJlbnRTdHlsZSI6bnVsbH0sIlBhcmVudFN0eWxlIjpudWxsfSwiVGl0bGVTdHlsZSI6eyIkaWQiOiIzMzYiLCJGb250U2V0dGluZ3MiOnsiJGlkIjoiMzM3IiwiRm9udFNpemUiOjExLCJGb250TmFtZSI6IkNhbGlicmkiLCJJc0JvbGQiOmZhbHNlLCJJc0l0YWxpYyI6ZmFsc2UsIklzVW5kZXJsaW5lZCI6ZmFsc2UsIlBhcmVudFN0eWxlIjpudWxsfSwiQXV0b1NpemUiOjAsIkZvcmVncm91bmQiOnsiJGlkIjoiMzM4IiwiQ29sb3IiOnsiJGlkIjoiMz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0MCIsIlRvcCI6MC4wLCJMZWZ0IjowLjAsIlJpZ2h0IjowLjAsIkJvdHRvbSI6MC4wfSwiUGFkZGluZyI6eyIkaWQiOiIzNDEiLCJUb3AiOjAuMCwiTGVmdCI6MC4wLCJSaWdodCI6MC4wLCJCb3R0b20iOjAuMH0sIkJhY2tncm91bmQiOnsiJGlkIjoiMzQyIiwiQ29sb3IiOnsiJGlkIjoiMzQzIiwiQSI6MjU1LCJSIjowLCJHIjowLCJCIjowfX0sIklzVmlzaWJsZSI6dHJ1ZSwiV2lkdGgiOjAuMCwiSGVpZ2h0IjowLjAsIkJvcmRlclN0eWxlIjp7IiRpZCI6IjM0NCIsIkxpbmVDb2xvciI6bnVsbCwiTGluZVdlaWdodCI6MC4wLCJMaW5lVHlwZSI6MCwiUGFyZW50U3R5bGUiOm51bGx9LCJQYXJlbnRTdHlsZSI6bnVsbH0sIkRhdGVTdHlsZSI6eyIkaWQiOiIzNDUiLCJGb250U2V0dGluZ3MiOnsiJGlkIjoiMzQ2IiwiRm9udFNpemUiOjEwLCJGb250TmFtZSI6IkNhbGlicmkiLCJJc0JvbGQiOmZhbHNlLCJJc0l0YWxpYyI6ZmFsc2UsIklzVW5kZXJsaW5lZCI6ZmFsc2UsIlBhcmVudFN0eWxlIjpudWxsfSwiQXV0b1NpemUiOjAsIkZvcmVncm91bmQiOnsiJGlkIjoiMzQ3IiwiQ29sb3IiOnsiJGlkIjoiMzQ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0OSIsIlRvcCI6MC4wLCJMZWZ0IjowLjAsIlJpZ2h0IjowLjAsIkJvdHRvbSI6MC4wfSwiUGFkZGluZyI6eyIkaWQiOiIzNTAiLCJUb3AiOjAuMCwiTGVmdCI6MC4wLCJSaWdodCI6MC4wLCJCb3R0b20iOjAuMH0sIkJhY2tncm91bmQiOnsiJGlkIjoiMzUxIiwiQ29sb3IiOnsiJGlkIjoiMzUyIiwiQSI6MjU1LCJSIjoxNCwiRyI6NDAsIkIiOjY1fX0sIklzVmlzaWJsZSI6dHJ1ZSwiV2lkdGgiOjAuMCwiSGVpZ2h0IjowLjAsIkJvcmRlclN0eWxlIjp7IiRpZCI6IjM1MyIsIkxpbmVDb2xvciI6bnVsbCwiTGluZVdlaWdodCI6MC4wLCJMaW5lVHlwZSI6MCwiUGFyZW50U3R5bGUiOm51bGx9LCJQYXJlbnRTdHlsZSI6bnVsbH0sIkRhdGVGb3JtYXQiOnsiJGlkIjoiMzU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NSIsIkZvcm1hdCI6MCwiSXNWaXNpYmxlIjpmYWxzZSwiTGFzdEtub3duVmlzaWJpbGl0eVN0YXRlIjpmYWxzZX0sIklzVmlzaWJsZSI6dHJ1ZSwiVmFyaWFuY2VTdHlsZSI6eyIkaWQiOiIzNTYiLCJUZXh0U3R5bGUiOnsiJGlkIjoiMzU3IiwiRm9udFNldHRpbmdzIjp7IiRpZCI6IjM1OCIsIkZvbnRTaXplIjoxMSwiRm9udE5hbWUiOiJDYWxpYnJpIiwiSXNCb2xkIjpmYWxzZSwiSXNJdGFsaWMiOmZhbHNlLCJJc1VuZGVybGluZWQiOmZhbHNlLCJQYXJlbnRTdHlsZSI6bnVsbH0sIkF1dG9TaXplIjowLCJGb3JlZ3JvdW5kIjp7IiRpZCI6IjM1OSIsIkNvbG9yIjp7IiRpZCI6IjM2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jEiLCJUb3AiOjAuMCwiTGVmdCI6MC4wLCJSaWdodCI6MC4wLCJCb3R0b20iOjAuMH0sIlBhZGRpbmciOnsiJGlkIjoiMzYyIiwiVG9wIjowLjAsIkxlZnQiOjAuMCwiUmlnaHQiOjAuMCwiQm90dG9tIjowLjB9LCJCYWNrZ3JvdW5kIjp7IiRpZCI6IjM2MyIsIkNvbG9yIjp7IiRpZCI6IjM2NCIsIkEiOjAsIlIiOjAsIkciOjAsIkIiOjB9fSwiSXNWaXNpYmxlIjp0cnVlLCJXaWR0aCI6MC4wLCJIZWlnaHQiOjAuMCwiQm9yZGVyU3R5bGUiOnsiJGlkIjoiMzY1IiwiTGluZUNvbG9yIjpudWxsLCJMaW5lV2VpZ2h0IjowLjAsIkxpbmVUeXBlIjowLCJQYXJlbnRTdHlsZSI6bnVsbH0sIlBhcmVudFN0eWxlIjpudWxsfSwiUGFyZW50U3R5bGUiOm51bGx9LCJQYXJlbnRTdHlsZSI6bnVsbCwiX2V4cGxpY2l0bHlTZXQiOnsiJGlkIjoiMzY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Y3IiwiU2hhcGUiOjEsIkNvbm5lY3Rvck1hcmdpbiI6eyIkaWQiOiIzNjgiLCJUb3AiOjAuMCwiTGVmdCI6Mi4wLCJSaWdodCI6Mi4wLCJCb3R0b20iOjAuMH0sIkNvbm5lY3RvclN0eWxlIjp7IiRpZCI6IjM2OSIsIkxpbmVDb2xvciI6eyIkaWQiOiIzNzAiLCIkdHlwZSI6Ik5MUkUuQ29tbW9uLkRvbS5Tb2xpZENvbG9yQnJ1c2gsIE5MUkUuQ29tbW9uIiwiQ29sb3IiOnsiJGlkIjoiMzcxIiwiQSI6MTI3LCJSIjoxMjgsIkciOjUzLCJCIjoxNH19LCJMaW5lV2VpZ2h0IjoxLjAsIkxpbmVUeXBlIjowLCJQYXJlbnRTdHlsZSI6bnVsbH0sIklzQmVsb3dUaW1lYmFuZCI6ZmFsc2UsIlBvc2l0aW9uT25UYXNrIjoxLCJIaWRlRGF0ZSI6ZmFsc2UsIlNoYXBlU2l6ZSI6MCwiU3BhY2luZyI6MC4wLCJQYWRkaW5nIjp7IiRpZCI6IjM3MiIsIlRvcCI6NS4wLCJMZWZ0IjozLjAsIlJpZ2h0IjowLjAsIkJvdHRvbSI6Mi4wfSwiU2hhcGVTdHlsZSI6eyIkaWQiOiIzNzMiLCJNYXJnaW4iOnsiJGlkIjoiMzc0IiwiVG9wIjowLjAsIkxlZnQiOjAuMCwiUmlnaHQiOjAuMCwiQm90dG9tIjowLjB9LCJQYWRkaW5nIjp7IiRpZCI6IjM3NSIsIlRvcCI6MC4wLCJMZWZ0IjowLjAsIlJpZ2h0IjowLjAsIkJvdHRvbSI6MC4wfSwiQmFja2dyb3VuZCI6eyIkaWQiOiIzNzYiLCJDb2xvciI6eyIkaWQiOiIzNzciLCJBIjoyNTUsIlIiOjEyOCwiRyI6NTMsIkIiOjE0fX0sIklzVmlzaWJsZSI6dHJ1ZSwiV2lkdGgiOjEyLjAsIkhlaWdodCI6MTQuMCwiQm9yZGVyU3R5bGUiOnsiJGlkIjoiMzc4IiwiTGluZUNvbG9yIjp7IiRpZCI6IjM3OSIsIiR0eXBlIjoiTkxSRS5Db21tb24uRG9tLlNvbGlkQ29sb3JCcnVzaCwgTkxSRS5Db21tb24iLCJDb2xvciI6eyIkaWQiOiIzODAiLCJBIjoyNTUsIlIiOjI1NSwiRyI6MjU1LCJCIjoyNTV9fSwiTGluZVdlaWdodCI6MC4wLCJMaW5lVHlwZSI6MCwiUGFyZW50U3R5bGUiOm51bGx9LCJQYXJlbnRTdHlsZSI6bnVsbH0sIlRpdGxlU3R5bGUiOnsiJGlkIjoiMzgxIiwiRm9udFNldHRpbmdzIjp7IiRpZCI6IjM4MiIsIkZvbnRTaXplIjoxMSwiRm9udE5hbWUiOiJDYWxpYnJpIiwiSXNCb2xkIjpmYWxzZSwiSXNJdGFsaWMiOmZhbHNlLCJJc1VuZGVybGluZWQiOmZhbHNlLCJQYXJlbnRTdHlsZSI6bnVsbH0sIkF1dG9TaXplIjowLCJGb3JlZ3JvdW5kIjp7IiRpZCI6IjM4MyIsIkNvbG9yIjp7IiRpZCI6IjM4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ODUiLCJUb3AiOjAuMCwiTGVmdCI6MC4wLCJSaWdodCI6MC4wLCJCb3R0b20iOjAuMH0sIlBhZGRpbmciOnsiJGlkIjoiMzg2IiwiVG9wIjowLjAsIkxlZnQiOjAuMCwiUmlnaHQiOjAuMCwiQm90dG9tIjowLjB9LCJCYWNrZ3JvdW5kIjp7IiRpZCI6IjM4NyIsIkNvbG9yIjp7IiRpZCI6IjM4OCIsIkEiOjI1NSwiUiI6MCwiRyI6MCwiQiI6MH19LCJJc1Zpc2libGUiOnRydWUsIldpZHRoIjowLjAsIkhlaWdodCI6MC4wLCJCb3JkZXJTdHlsZSI6eyIkaWQiOiIzODkiLCJMaW5lQ29sb3IiOm51bGwsIkxpbmVXZWlnaHQiOjAuMCwiTGluZVR5cGUiOjAsIlBhcmVudFN0eWxlIjpudWxsfSwiUGFyZW50U3R5bGUiOm51bGx9LCJEYXRlU3R5bGUiOnsiJGlkIjoiMzkwIiwiRm9udFNldHRpbmdzIjp7IiRpZCI6IjM5MSIsIkZvbnRTaXplIjoxMCwiRm9udE5hbWUiOiJDYWxpYnJpIiwiSXNCb2xkIjpmYWxzZSwiSXNJdGFsaWMiOmZhbHNlLCJJc1VuZGVybGluZWQiOmZhbHNlLCJQYXJlbnRTdHlsZSI6bnVsbH0sIkF1dG9TaXplIjowLCJGb3JlZ3JvdW5kIjp7IiRpZCI6IjM5MiIsIkNvbG9yIjp7IiRpZCI6IjM5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OTQiLCJUb3AiOjAuMCwiTGVmdCI6MC4wLCJSaWdodCI6MC4wLCJCb3R0b20iOjAuMH0sIlBhZGRpbmciOnsiJGlkIjoiMzk1IiwiVG9wIjowLjAsIkxlZnQiOjAuMCwiUmlnaHQiOjAuMCwiQm90dG9tIjowLjB9LCJCYWNrZ3JvdW5kIjp7IiRpZCI6IjM5NiIsIkNvbG9yIjp7IiRpZCI6IjM5NyIsIkEiOjI1NSwiUiI6MTQsIkciOjQwLCJCIjo2NX19LCJJc1Zpc2libGUiOnRydWUsIldpZHRoIjowLjAsIkhlaWdodCI6MC4wLCJCb3JkZXJTdHlsZSI6eyIkaWQiOiIzOTgiLCJMaW5lQ29sb3IiOm51bGwsIkxpbmVXZWlnaHQiOjAuMCwiTGluZVR5cGUiOjAsIlBhcmVudFN0eWxlIjpudWxsfSwiUGFyZW50U3R5bGUiOm51bGx9LCJEYXRlRm9ybWF0Ijp7IiRpZCI6IjM5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AiLCJGb3JtYXQiOjAsIklzVmlzaWJsZSI6ZmFsc2UsIkxhc3RLbm93blZpc2liaWxpdHlTdGF0ZSI6ZmFsc2V9LCJJc1Zpc2libGUiOmZhbHNlLCJWYXJpYW5jZVN0eWxlIjp7IiRpZCI6IjQwMSIsIlRleHRTdHlsZSI6eyIkaWQiOiI0MDIiLCJGb250U2V0dGluZ3MiOnsiJGlkIjoiNDAzIiwiRm9udFNpemUiOjExLCJGb250TmFtZSI6IkNhbGlicmkiLCJJc0JvbGQiOmZhbHNlLCJJc0l0YWxpYyI6ZmFsc2UsIklzVW5kZXJsaW5lZCI6ZmFsc2UsIlBhcmVudFN0eWxlIjpudWxsfSwiQXV0b1NpemUiOjAsIkZvcmVncm91bmQiOnsiJGlkIjoiNDA0IiwiQ29sb3IiOnsiJGlkIjoiNDA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NiIsIlRvcCI6MC4wLCJMZWZ0IjowLjAsIlJpZ2h0IjowLjAsIkJvdHRvbSI6MC4wfSwiUGFkZGluZyI6eyIkaWQiOiI0MDciLCJUb3AiOjAuMCwiTGVmdCI6MC4wLCJSaWdodCI6MC4wLCJCb3R0b20iOjAuMH0sIkJhY2tncm91bmQiOnsiJGlkIjoiNDA4IiwiQ29sb3IiOnsiJGlkIjoiNDA5IiwiQSI6MCwiUiI6MCwiRyI6MCwiQiI6MH19LCJJc1Zpc2libGUiOmZhbHNlLCJXaWR0aCI6MC4wLCJIZWlnaHQiOjAuMCwiQm9yZGVyU3R5bGUiOnsiJGlkIjoiNDEwIiwiTGluZUNvbG9yIjpudWxsLCJMaW5lV2VpZ2h0IjowLjAsIkxpbmVUeXBlIjowLCJQYXJlbnRTdHlsZSI6bnVsbH0sIlBhcmVudFN0eWxlIjpudWxsfSwiUGFyZW50U3R5bGUiOm51bGx9LCJQYXJlbnRTdHlsZSI6bnVsbH0sIkRlZmF1bHRTd2ltbGFuZU1pbGVzdG9uZVN0eWxlIjp7IiRpZCI6IjQxMSIsIlRpdGxlUG9zaXRpb24iOiJMZWZ0IiwiRGF0ZVBvc2l0aW9uIjoiUmlnaHQiLCJWYXJpYW5jZVBvc2l0aW9uIjoiUmlnaHQiLCJTaGFwZVR5cGUiOjEsIlNoYXBlU2l6ZSI6MCwiU3BhY2luZyI6NSwiU2hhcGVTdHlsZSI6eyIkaWQiOiI0MTIiLCJNYXJnaW4iOnsiJGlkIjoiNDEzIiwiVG9wIjowLjAsIkxlZnQiOjAuMCwiUmlnaHQiOjAuMCwiQm90dG9tIjowLjB9LCJQYWRkaW5nIjp7IiRpZCI6IjQxNCIsIlRvcCI6MC4wLCJMZWZ0IjowLjAsIlJpZ2h0IjowLjAsIkJvdHRvbSI6MC4wfSwiQmFja2dyb3VuZCI6eyIkaWQiOiI0MTUiLCJDb2xvciI6eyIkaWQiOiI0MTYiLCJBIjoyNTUsIlIiOjIzMywiRyI6MTEzLCJCIjo1MH19LCJJc1Zpc2libGUiOnRydWUsIldpZHRoIjoxMi4wLCJIZWlnaHQiOjE0LjAsIkJvcmRlclN0eWxlIjp7IiRpZCI6IjQxNyIsIkxpbmVDb2xvciI6eyIkaWQiOiI0MTgiLCIkdHlwZSI6Ik5MUkUuQ29tbW9uLkRvbS5Tb2xpZENvbG9yQnJ1c2gsIE5MUkUuQ29tbW9uIiwiQ29sb3IiOnsiJGlkIjoiNDE5IiwiQSI6MjU1LCJSIjoyMzQsIkciOjIyLCJCIjozMH19LCJMaW5lV2VpZ2h0IjowLjAsIkxpbmVUeXBlIjowLCJQYXJlbnRTdHlsZSI6bnVsbH0sIlBhcmVudFN0eWxlIjpudWxsfSwiVGl0bGVTdHlsZSI6eyIkaWQiOiI0MjAiLCJGb250U2V0dGluZ3MiOnsiJGlkIjoiNDIxIiwiRm9udFNpemUiOjExLCJGb250TmFtZSI6IkNhbGlicmkiLCJJc0JvbGQiOmZhbHNlLCJJc0l0YWxpYyI6ZmFsc2UsIklzVW5kZXJsaW5lZCI6ZmFsc2UsIlBhcmVudFN0eWxlIjpudWxsfSwiQXV0b1NpemUiOjAsIkZvcmVncm91bmQiOnsiJGlkIjoiNDIyIiwiQ29sb3IiOnsiJGlkIjoiNDI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QyNCIsIlRvcCI6MC4wLCJMZWZ0IjowLjAsIlJpZ2h0IjowLjAsIkJvdHRvbSI6MC4wfSwiUGFkZGluZyI6eyIkaWQiOiI0MjUiLCJUb3AiOjAuMCwiTGVmdCI6MC4wLCJSaWdodCI6MC4wLCJCb3R0b20iOjAuMH0sIkJhY2tncm91bmQiOnsiJGlkIjoiNDI2IiwiQ29sb3IiOnsiJGlkIjoiNDI3IiwiQSI6MjU1LCJSIjowLCJHIjowLCJCIjowfX0sIklzVmlzaWJsZSI6dHJ1ZSwiV2lkdGgiOjAuMCwiSGVpZ2h0IjowLjAsIkJvcmRlclN0eWxlIjp7IiRpZCI6IjQyOCIsIkxpbmVDb2xvciI6bnVsbCwiTGluZVdlaWdodCI6MC4wLCJMaW5lVHlwZSI6MCwiUGFyZW50U3R5bGUiOm51bGx9LCJQYXJlbnRTdHlsZSI6bnVsbH0sIkRhdGVTdHlsZSI6eyIkaWQiOiI0MjkiLCJGb250U2V0dGluZ3MiOnsiJGlkIjoiNDMwIiwiRm9udFNpemUiOjEwLCJGb250TmFtZSI6IkNhbGlicmkiLCJJc0JvbGQiOmZhbHNlLCJJc0l0YWxpYyI6ZmFsc2UsIklzVW5kZXJsaW5lZCI6ZmFsc2UsIlBhcmVudFN0eWxlIjpudWxsfSwiQXV0b1NpemUiOjAsIkZvcmVncm91bmQiOnsiJGlkIjoiNDMxIiwiQ29sb3IiOnsiJGlkIjoiNDM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zMyIsIlRvcCI6MC4wLCJMZWZ0IjowLjAsIlJpZ2h0IjowLjAsIkJvdHRvbSI6MC4wfSwiUGFkZGluZyI6eyIkaWQiOiI0MzQiLCJUb3AiOjAuMCwiTGVmdCI6MC4wLCJSaWdodCI6MC4wLCJCb3R0b20iOjAuMH0sIkJhY2tncm91bmQiOnsiJGlkIjoiNDM1IiwiQ29sb3IiOnsiJGlkIjoiNDM2IiwiQSI6MjU1LCJSIjoxNCwiRyI6NDAsIkIiOjY1fX0sIklzVmlzaWJsZSI6dHJ1ZSwiV2lkdGgiOjAuMCwiSGVpZ2h0IjowLjAsIkJvcmRlclN0eWxlIjp7IiRpZCI6IjQzNyIsIkxpbmVDb2xvciI6bnVsbCwiTGluZVdlaWdodCI6MC4wLCJMaW5lVHlwZSI6MCwiUGFyZW50U3R5bGUiOm51bGx9LCJQYXJlbnRTdHlsZSI6bnVsbH0sIkRhdGVGb3JtYXQiOnsiJGlkIjoiND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zOSIsIkZvcm1hdCI6MCwiSXNWaXNpYmxlIjpmYWxzZSwiTGFzdEtub3duVmlzaWJpbGl0eVN0YXRlIjpmYWxzZX0sIklzVmlzaWJsZSI6dHJ1ZSwiVmFyaWFuY2VTdHlsZSI6eyIkaWQiOiI0NDAiLCJUZXh0U3R5bGUiOnsiJGlkIjoiNDQxIiwiRm9udFNldHRpbmdzIjp7IiRpZCI6IjQ0MiIsIkZvbnRTaXplIjoxMSwiRm9udE5hbWUiOiJDYWxpYnJpIiwiSXNCb2xkIjpmYWxzZSwiSXNJdGFsaWMiOmZhbHNlLCJJc1VuZGVybGluZWQiOmZhbHNlLCJQYXJlbnRTdHlsZSI6bnVsbH0sIkF1dG9TaXplIjowLCJGb3JlZ3JvdW5kIjp7IiRpZCI6IjQ0MyIsIkNvbG9yIjp7IiRpZCI6IjQ0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DUiLCJUb3AiOjAuMCwiTGVmdCI6MC4wLCJSaWdodCI6MC4wLCJCb3R0b20iOjAuMH0sIlBhZGRpbmciOnsiJGlkIjoiNDQ2IiwiVG9wIjowLjAsIkxlZnQiOjAuMCwiUmlnaHQiOjAuMCwiQm90dG9tIjowLjB9LCJCYWNrZ3JvdW5kIjp7IiRpZCI6IjQ0NyIsIkNvbG9yIjp7IiRpZCI6IjQ0OCIsIkEiOjAsIlIiOjAsIkciOjAsIkIiOjB9fSwiSXNWaXNpYmxlIjp0cnVlLCJXaWR0aCI6MC4wLCJIZWlnaHQiOjAuMCwiQm9yZGVyU3R5bGUiOnsiJGlkIjoiNDQ5IiwiTGluZUNvbG9yIjpudWxsLCJMaW5lV2VpZ2h0IjowLjAsIkxpbmVUeXBlIjowLCJQYXJlbnRTdHlsZSI6bnVsbH0sIlBhcmVudFN0eWxlIjpudWxsfSwiUGFyZW50U3R5bGUiOm51bGx9LCJQYXJlbnRTdHlsZSI6bnVsbH0sIkRlZmF1bHRTd2ltbGFuZUFjdGl2aXR5U3R5bGUiOnsiJGlkIjoiNDUwIiwiSGVhZGVyU3R5bGUiOnsiJGlkIjoiNDUxIiwiVGV4dFN0eWxlIjp7IiRpZCI6IjQ1MiIsIkZvbnRTZXR0aW5ncyI6eyIkaWQiOiI0NTMiLCJGb250U2l6ZSI6MTEsIkZvbnROYW1lIjoiQ2FsaWJyaSIsIklzQm9sZCI6ZmFsc2UsIklzSXRhbGljIjpmYWxzZSwiSXNVbmRlcmxpbmVkIjpmYWxzZSwiUGFyZW50U3R5bGUiOm51bGx9LCJBdXRvU2l6ZSI6MiwiRm9yZWdyb3VuZCI6eyIkaWQiOiI0NTQiLCJDb2xvciI6eyIkaWQiOiI0NT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TYiLCJUb3AiOjAuMCwiTGVmdCI6MC4wLCJSaWdodCI6MC4wLCJCb3R0b20iOjAuMH0sIlBhZGRpbmciOnsiJGlkIjoiNDU3IiwiVG9wIjowLjAsIkxlZnQiOjAuMCwiUmlnaHQiOjAuMCwiQm90dG9tIjowLjB9LCJCYWNrZ3JvdW5kIjp7IiRpZCI6IjQ1OCIsIkNvbG9yIjp7IiRpZCI6IjQ1OSIsIkEiOjI1NSwiUiI6MCwiRyI6MCwiQiI6MH19LCJJc1Zpc2libGUiOnRydWUsIldpZHRoIjowLjAsIkhlaWdodCI6MC4wLCJCb3JkZXJTdHlsZSI6bnVsbCwiUGFyZW50U3R5bGUiOm51bGx9LCJSZWN0YW5nbGVTdHlsZSI6eyIkaWQiOiI0NjAiLCJNYXJnaW4iOnsiJGlkIjoiNDYxIiwiVG9wIjowLjAsIkxlZnQiOjAuMCwiUmlnaHQiOjAuMCwiQm90dG9tIjowLjB9LCJQYWRkaW5nIjp7IiRpZCI6IjQ2MiIsIlRvcCI6MC4wLCJMZWZ0IjowLjAsIlJpZ2h0IjowLjAsIkJvdHRvbSI6MC4wfSwiQmFja2dyb3VuZCI6eyIkaWQiOiI0NjMiLCJDb2xvciI6eyIkaWQiOiI0NjQiLCJBIjo2MywiUiI6MjMzLCJHIjoxMTMsIkIiOjUwfX0sIklzVmlzaWJsZSI6dHJ1ZSwiV2lkdGgiOjAuMCwiSGVpZ2h0IjowLjAsIkJvcmRlclN0eWxlIjp7IiRpZCI6IjQ2NSIsIkxpbmVDb2xvciI6eyIkaWQiOiI0NjYiLCIkdHlwZSI6Ik5MUkUuQ29tbW9uLkRvbS5Tb2xpZENvbG9yQnJ1c2gsIE5MUkUuQ29tbW9uIiwiQ29sb3IiOnsiJGlkIjoiNDY3IiwiQSI6MjU1LCJSIjoyNTUsIkciOjI1NSwiQiI6MjU1fX0sIkxpbmVXZWlnaHQiOjAuMCwiTGluZVR5cGUiOjAsIlBhcmVudFN0eWxlIjpudWxsfSwiUGFyZW50U3R5bGUiOm51bGx9LCJNYXJnaW4iOnsiJGlkIjoiNDY4IiwiVG9wIjowLjAsIkxlZnQiOjAuMCwiUmlnaHQiOjAuMCwiQm90dG9tIjowLjB9LCJQYWRkaW5nIjp7IiRpZCI6IjQ2OSIsIlRvcCI6MC4wLCJMZWZ0IjowLjAsIlJpZ2h0IjowLjAsIkJvdHRvbSI6MC4wfSwiQmFja2dyb3VuZCI6bnVsbCwiSXNWaXNpYmxlIjp0cnVlLCJXaWR0aCI6MC4wLCJIZWlnaHQiOjAuMCwiQm9yZGVyU3R5bGUiOm51bGwsIlBhcmVudFN0eWxlIjpudWxsfSwiQmFja2dyb3VuZFN0eWxlIjp7IiRpZCI6IjQ3MCIsIk1hcmdpbiI6eyIkaWQiOiI0NzEiLCJUb3AiOjAuMCwiTGVmdCI6MC4wLCJSaWdodCI6MC4wLCJCb3R0b20iOjAuMH0sIlBhZGRpbmciOnsiJGlkIjoiNDcyIiwiVG9wIjowLjAsIkxlZnQiOjAuMCwiUmlnaHQiOjAuMCwiQm90dG9tIjowLjB9LCJCYWNrZ3JvdW5kIjp7IiRpZCI6IjQ3MyIsIkNvbG9yIjp7IiRpZCI6IjQ3NCIsIkEiOjUxLCJSIjoyMDAsIkciOjIwMCwiQiI6MjAwfX0sIklzVmlzaWJsZSI6dHJ1ZSwiV2lkdGgiOjAuMCwiSGVpZ2h0IjowLjAsIkJvcmRlclN0eWxlIjp7IiRpZCI6IjQ3NSIsIkxpbmVDb2xvciI6eyIkaWQiOiI0NzYiLCIkdHlwZSI6Ik5MUkUuQ29tbW9uLkRvbS5Tb2xpZENvbG9yQnJ1c2gsIE5MUkUuQ29tbW9uIiwiQ29sb3IiOnsiJGlkIjoiNDc3IiwiQSI6MjU1LCJSIjoyMzQsIkciOjIyLCJCIjozMH19LCJMaW5lV2VpZ2h0IjowLjAsIkxpbmVUeXBlIjowLCJQYXJlbnRTdHlsZSI6bnVsbH0sIlBhcmVudFN0eWxlIjpudWxsfSwiTWFyZ2luIjp7IiRpZCI6IjQ3OCIsIlRvcCI6MC4wLCJMZWZ0IjowLjAsIlJpZ2h0IjowLjAsIkJvdHRvbSI6MC4wfSwiUGFkZGluZyI6eyIkaWQiOiI0NzkiLCJUb3AiOjAuMCwiTGVmdCI6MC4wLCJSaWdodCI6MC4wLCJCb3R0b20iOjAuMH0sIklzVmlzaWJsZSI6dHJ1ZSwiV2lkdGgiOjAuMCwiSGVpZ2h0IjowLjAsIkJvcmRlclN0eWxlIjp7IiRpZCI6IjQ4MCIsIkxpbmVDb2xvciI6bnVsbCwiTGluZVdlaWdodCI6MC4wLCJMaW5lVHlwZSI6MCwiUGFyZW50U3R5bGUiOm51bGx9LCJQYXJlbnRTdHlsZSI6bnVsbH0sIk1hcmdpbiI6eyIkaWQiOiI0ODEiLCJUb3AiOjAuMCwiTGVmdCI6MC4wLCJSaWdodCI6MC4wLCJCb3R0b20iOjAuMH0sIlBhZGRpbmciOnsiJGlkIjoiNDgyIiwiVG9wIjowLjAsIkxlZnQiOjAuMCwiUmlnaHQiOjAuMCwiQm90dG9tIjowLjB9LCJJc1Zpc2libGUiOnRydWUsIldpZHRoIjowLjAsIkhlaWdodCI6MC4wLCJCb3JkZXJTdHlsZSI6eyIkaWQiOiI0ODMiLCJMaW5lQ29sb3IiOm51bGwsIkxpbmVXZWlnaHQiOjAuMCwiTGluZVR5cGUiOjAsIlBhcmVudFN0eWxlIjpudWxsfSwiUGFyZW50U3R5bGUiOm51bGx9fSx7IiRpZCI6IjQ4NCIsIl9hY3Rpdml0aWVzIjpbeyIkaWQiOiI0ODUiLCJfcm93cyI6W3siJGlkIjoiNDg2IiwiX3Rhc2tzIjpbeyIkaWQiOiI0ODciLCJfYXR0YWNoZWRNaWxlc3RvbmVzIjpbXSwiVGFza0RlZmluaXRpb24iOnsiJGlkIjoiNDg4IiwiR3JvdXBOYW1lIjpudWxsLCJTdGFydERhdGUiOiIyMDI2LTAzLTAyVDAwOjAwOjAwWiIsIkVuZERhdGUiOiIyMDI2LTEwLTIwVDIzOjU5OjAwWiIsIlBlcmNlbnRhZ2VDb21wbGV0ZSI6bnVsbCwiU3R5bGUiOnsiJGlkIjoiNDg5IiwiU2hhcGUiOjQsIlNoYXBlVGhpY2tuZXNzIjowLCJEdXJhdGlvbkZvcm1hdCI6MCwiSW5jbHVkZU5vbldvcmtpbmdEYXlzSW5EdXJhdGlvbiI6ZmFsc2UsIlBlcmNlbnRhZ2VDb21wbGV0ZVN0eWxlIjp7IiRpZCI6IjQ5MCIsIkZvbnRTZXR0aW5ncyI6eyIkaWQiOiI0OTEiLCJGb250U2l6ZSI6MTAsIkZvbnROYW1lIjoiQ2FsaWJyaSIsIklzQm9sZCI6ZmFsc2UsIklzSXRhbGljIjpmYWxzZSwiSXNVbmRlcmxpbmVkIjpmYWxzZSwiUGFyZW50U3R5bGUiOm51bGx9LCJBdXRvU2l6ZSI6MCwiRm9yZWdyb3VuZCI6eyIkaWQiOiI0OTIiLCJDb2xvciI6eyIkaWQiOiI0OTM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k0IiwiVG9wIjowLjAsIkxlZnQiOjAuMCwiUmlnaHQiOjAuMCwiQm90dG9tIjowLjB9LCJQYWRkaW5nIjp7IiRpZCI6IjQ5NSIsIlRvcCI6MC4wLCJMZWZ0IjowLjAsIlJpZ2h0IjowLjAsIkJvdHRvbSI6MC4wfSwiQmFja2dyb3VuZCI6eyIkaWQiOiI0OTYiLCJDb2xvciI6eyIkaWQiOiI0OTciLCJBIjo4OSwiUiI6MCwiRyI6MCwiQiI6MH19LCJJc1Zpc2libGUiOnRydWUsIldpZHRoIjowLjAsIkhlaWdodCI6MC4wLCJCb3JkZXJTdHlsZSI6eyIkaWQiOiI0OTgiLCJMaW5lQ29sb3IiOm51bGwsIkxpbmVXZWlnaHQiOjAuMCwiTGluZVR5cGUiOjAsIlBhcmVudFN0eWxlIjpudWxsfSwiUGFyZW50U3R5bGUiOm51bGx9LCJEdXJhdGlvblN0eWxlIjp7IiRpZCI6IjQ5OSIsIkZvbnRTZXR0aW5ncyI6eyIkaWQiOiI1MDAiLCJGb250U2l6ZSI6MTAsIkZvbnROYW1lIjoiQ2FsaWJyaSIsIklzQm9sZCI6ZmFsc2UsIklzSXRhbGljIjpmYWxzZSwiSXNVbmRlcmxpbmVkIjpmYWxzZSwiUGFyZW50U3R5bGUiOm51bGx9LCJBdXRvU2l6ZSI6MCwiRm9yZWdyb3VuZCI6eyIkaWQiOiI1MDEiLCJDb2xvciI6eyIkaWQiOiI1MD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MDMiLCJUb3AiOjAuMCwiTGVmdCI6MC4wLCJSaWdodCI6MC4wLCJCb3R0b20iOjAuMH0sIlBhZGRpbmciOnsiJGlkIjoiNTA0IiwiVG9wIjowLjAsIkxlZnQiOjAuMCwiUmlnaHQiOjAuMCwiQm90dG9tIjowLjB9LCJCYWNrZ3JvdW5kIjp7IiRpZCI6IjUwNSIsIkNvbG9yIjp7IiRpZCI6IjUwNiIsIkEiOjI1NSwiUiI6MjM3LCJHIjoxMjUsIkIiOjQ5fX0sIklzVmlzaWJsZSI6dHJ1ZSwiV2lkdGgiOjAuMCwiSGVpZ2h0IjowLjAsIkJvcmRlclN0eWxlIjp7IiRpZCI6IjUwNyIsIkxpbmVDb2xvciI6bnVsbCwiTGluZVdlaWdodCI6MC4wLCJMaW5lVHlwZSI6MCwiUGFyZW50U3R5bGUiOm51bGx9LCJQYXJlbnRTdHlsZSI6bnVsbH0sIkhvcml6b250YWxDb25uZWN0b3JTdHlsZSI6eyIkaWQiOiI1MDgiLCJMaW5lQ29sb3IiOnsiJGlkIjoiNTA5IiwiJHR5cGUiOiJOTFJFLkNvbW1vbi5Eb20uU29saWRDb2xvckJydXNoLCBOTFJFLkNvbW1vbiIsIkNvbG9yIjp7IiRpZCI6IjUxMCIsIkEiOjI1NSwiUiI6MCwiRyI6MCwiQiI6MH19LCJMaW5lV2VpZ2h0IjowLjAsIkxpbmVUeXBlIjowLCJQYXJlbnRTdHlsZSI6bnVsbH0sIlZlcnRpY2FsQ29ubmVjdG9yU3R5bGUiOnsiJGlkIjoiNTExIiwiTGluZUNvbG9yIjp7IiRpZCI6IjUxMiIsIiR0eXBlIjoiTkxSRS5Db21tb24uRG9tLlNvbGlkQ29sb3JCcnVzaCwgTkxSRS5Db21tb24iLCJDb2xvciI6eyIkaWQiOiI1MT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xNCIsIlNoYXBlU3R5bGUiOnsiJGlkIjoiNTE1IiwiTWFyZ2luIjp7IiRpZCI6IjUxNiIsIlRvcCI6MC4wLCJMZWZ0IjowLjAsIlJpZ2h0IjowLjAsIkJvdHRvbSI6MC4wfSwiUGFkZGluZyI6eyIkaWQiOiI1MTciLCJUb3AiOjAuMCwiTGVmdCI6MC4wLCJSaWdodCI6MC4wLCJCb3R0b20iOjAuMH0sIkJhY2tncm91bmQiOnsiJGlkIjoiNTE4IiwiQ29sb3IiOnsiJGlkIjoiNTE5IiwiQSI6MTUzLCJSIjowLCJHIjowLCJCIjowfX0sIklzVmlzaWJsZSI6dHJ1ZSwiV2lkdGgiOjAuMCwiSGVpZ2h0IjowLjAsIkJvcmRlclN0eWxlIjpudWxsLCJQYXJlbnRTdHlsZSI6bnVsbH0sIk1hcmdpbiI6eyIkaWQiOiI1MjAiLCJUb3AiOjAuMCwiTGVmdCI6MC4wLCJSaWdodCI6MC4wLCJCb3R0b20iOjAuMH0sIlBhZGRpbmciOnsiJGlkIjoiNTIxIiwiVG9wIjowLjAsIkxlZnQiOjAuMCwiUmlnaHQiOjAuMCwiQm90dG9tIjowLjB9LCJCYWNrZ3JvdW5kIjpudWxsLCJJc1Zpc2libGUiOnRydWUsIldpZHRoIjowLjAsIkhlaWdodCI6MC4wLCJCb3JkZXJTdHlsZSI6bnVsbCwiUGFyZW50U3R5bGUiOm51bGx9LCJTaGFwZVN0eWxlIjp7IiRpZCI6IjUyMiIsIk1hcmdpbiI6eyIkaWQiOiI1MjMiLCJUb3AiOjAuMCwiTGVmdCI6NC4wLCJSaWdodCI6NC4wLCJCb3R0b20iOjAuMH0sIlBhZGRpbmciOnsiJGlkIjoiNTI0IiwiVG9wIjowLjAsIkxlZnQiOjAuMCwiUmlnaHQiOjAuMCwiQm90dG9tIjowLjB9LCJCYWNrZ3JvdW5kIjp7IiRpZCI6IjUyNSIsIkNvbG9yIjp7IiRpZCI6IjUyNiIsIkEiOjI1NSwiUiI6MTYwLCJHIjo0MywiQiI6MTQ3fX0sIklzVmlzaWJsZSI6dHJ1ZSwiV2lkdGgiOjAuMCwiSGVpZ2h0IjoxMC4wLCJCb3JkZXJTdHlsZSI6eyIkaWQiOiI1MjciLCJMaW5lQ29sb3IiOnsiJGlkIjoiNTI4IiwiJHR5cGUiOiJOTFJFLkNvbW1vbi5Eb20uU29saWRDb2xvckJydXNoLCBOTFJFLkNvbW1vbiIsIkNvbG9yIjp7IiRpZCI6IjUyOSIsIkEiOjI1NSwiUiI6MjM0LCJHIjoyMiwiQiI6MzB9fSwiTGluZVdlaWdodCI6MC4wLCJMaW5lVHlwZSI6MCwiUGFyZW50U3R5bGUiOm51bGx9LCJQYXJlbnRTdHlsZSI6bnVsbH0sIlRpdGxlU3R5bGUiOnsiJGlkIjoiNTMwIiwiRm9udFNldHRpbmdzIjp7IiRpZCI6IjUzMSIsIkZvbnRTaXplIjoxMSwiRm9udE5hbWUiOiJDYWxpYnJpIiwiSXNCb2xkIjpmYWxzZSwiSXNJdGFsaWMiOmZhbHNlLCJJc1VuZGVybGluZWQiOmZhbHNlLCJQYXJlbnRTdHlsZSI6bnVsbH0sIkF1dG9TaXplIjowLCJGb3JlZ3JvdW5kIjp7IiRpZCI6IjUzMiIsIkNvbG9yIjp7IiRpZCI6IjUzM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1MzQiLCJUb3AiOjAuMCwiTGVmdCI6MC4wLCJSaWdodCI6MC4wLCJCb3R0b20iOjAuMH0sIlBhZGRpbmciOnsiJGlkIjoiNTM1IiwiVG9wIjowLjAsIkxlZnQiOjAuMCwiUmlnaHQiOjAuMCwiQm90dG9tIjowLjB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RGF0ZVN0eWxlIjp7IiRpZCI6IjUzOSIsIkZvbnRTZXR0aW5ncyI6eyIkaWQiOiI1NDAiLCJGb250U2l6ZSI6MTAsIkZvbnROYW1lIjoiQ2FsaWJyaSIsIklzQm9sZCI6ZmFsc2UsIklzSXRhbGljIjpmYWxzZSwiSXNVbmRlcmxpbmVkIjpmYWxzZSwiUGFyZW50U3R5bGUiOm51bGx9LCJBdXRvU2l6ZSI6MCwiRm9yZWdyb3VuZCI6eyIkaWQiOiI1NDEiLCJDb2xvciI6eyIkaWQiOiI1ND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QzIiwiVG9wIjowLjAsIkxlZnQiOjAuMCwiUmlnaHQiOjAuMCwiQm90dG9tIjowLjB9LCJQYWRkaW5nIjp7IiRpZCI6IjU0NCIsIlRvcCI6MC4wLCJMZWZ0IjowLjAsIlJpZ2h0IjowLjAsIkJvdHRvbSI6MC4wfSwiQmFja2dyb3VuZCI6eyIkaWQiOiI1NDUiLCJDb2xvciI6eyIkaWQiOiI1NDYiLCJBIjowLCJSIjoyNTUsIkciOjI1NSwiQiI6MjU1fX0sIklzVmlzaWJsZSI6dHJ1ZSwiV2lkdGgiOjAuMCwiSGVpZ2h0IjowLjAsIkJvcmRlclN0eWxlIjp7IiRpZCI6IjU0NyIsIkxpbmVDb2xvciI6bnVsbCwiTGluZVdlaWdodCI6MC4wLCJMaW5lVHlwZSI6MCwiUGFyZW50U3R5bGUiOm51bGx9LCJQYXJlbnRTdHlsZSI6bnVsbH0sIkRhdGVGb3JtYXQiOnsiJGlkIjoiNTQ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OSIsIkZvcm1hdCI6MCwiSXNWaXNpYmxlIjpmYWxzZSwiTGFzdEtub3duVmlzaWJpbGl0eVN0YXRlIjpmYWxzZX0sIklzVmlzaWJsZSI6dHJ1ZSwiVmFyaWFuY2VTdHlsZSI6eyIkaWQiOiI1NTAiLCJUZXh0U3R5bGUiOnsiJGlkIjoiNTUxIiwiRm9udFNldHRpbmdzIjp7IiRpZCI6IjU1MiIsIkZvbnRTaXplIjoxMSwiRm9udE5hbWUiOiJDYWxpYnJpIiwiSXNCb2xkIjpmYWxzZSwiSXNJdGFsaWMiOmZhbHNlLCJJc1VuZGVybGluZWQiOmZhbHNlLCJQYXJlbnRTdHlsZSI6bnVsbH0sIkF1dG9TaXplIjowLCJGb3JlZ3JvdW5kIjp7IiRpZCI6IjU1MyIsIkNvbG9yIjp7IiRpZCI6IjU1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TUiLCJUb3AiOjAuMCwiTGVmdCI6MC4wLCJSaWdodCI6MC4wLCJCb3R0b20iOjAuMH0sIlBhZGRpbmciOnsiJGlkIjoiNTU2IiwiVG9wIjowLjAsIkxlZnQiOjAuMCwiUmlnaHQiOjAuMCwiQm90dG9tIjowLjB9LCJCYWNrZ3JvdW5kIjp7IiRpZCI6IjU1NyIsIkNvbG9yIjp7IiRpZCI6IjU1OCIsIkEiOjAsIlIiOjAsIkciOjAsIkIiOjB9fSwiSXNWaXNpYmxlIjp0cnVlLCJXaWR0aCI6MC4wLCJIZWlnaHQiOjAuMCwiQm9yZGVyU3R5bGUiOnsiJGlkIjoiNTU5IiwiTGluZUNvbG9yIjpudWxsLCJMaW5lV2VpZ2h0IjowLjAsIkxpbmVUeXBlIjowLCJQYXJlbnRTdHlsZSI6bnVsbH0sIlBhcmVudFN0eWxlIjpudWxsfSwiUGFyZW50U3R5bGUiOm51bGx9LCJQYXJlbnRTdHlsZSI6bnVsbH0sIkluZGV4Ijo4LCJTbWFydER1cmF0aW9uQWN0aXZhdGVkIjpmYWxzZSwiRGF0ZUZvcm1hdCI6eyIkcmVmIjoiNTQ4In0sIldlZWtOdW1iZXJpbmciOnsiJGlkIjoiNTYwIiwiRm9ybWF0IjowLCJJc1Zpc2libGUiOmZhbHNlLCJMYXN0S25vd25WaXNpYmlsaXR5U3RhdGUiOmZhbHNlfSwiQmFzZWxpbmVEYXRhIjp7IiRpZCI6IjU2MSIsIlN0YXJ0RGF0ZSI6IjIwMjYtMDMtMDJUMDA6MDA6MDAiLCJFbmREYXRlIjoiMjAyNi0xMC0yMFQyMzo1OTowMCJ9LCJJZCI6IjNhMjE5YzMxLTcwMmEtNDNkNS05Y2ZhLTU4MjVjNmRmMzYyZiIsIkltcG9ydElkIjpudWxsLCJUaXRsZSI6IkNFUDogUmVxdWlyZW1lbnQgYW5kIERlc2lnaCBwaGFzZSAoRVNTKSIsIk5vdGUiOm51bGwsIkh5cGVybGluayI6eyIkaWQiOiI1NjIiLCJBZGRyZXNzIjoiIiwiU3ViQWRkcmVzcyI6IiJ9LCJJc0NoYW5nZWQiOmZhbHNlLCJJc05ldyI6ZmFsc2V9fV0sIl9taWxlc3RvbmVzIjpbXSwiSWQiOiIwMDAwMDAwMC0wMDAwLTAwMDAtMDAwMC0wMDAwMDAwMDAwMDAiLCJJc1NpbmdsZUl0ZW1Sb3ciOnRydWV9LHsiJGlkIjoiNTYzIiwiX3Rhc2tzIjpbeyIkaWQiOiI1NjQiLCJfYXR0YWNoZWRNaWxlc3RvbmVzIjpbXSwiVGFza0RlZmluaXRpb24iOnsiJGlkIjoiNTY1IiwiR3JvdXBOYW1lIjpudWxsLCJTdGFydERhdGUiOiIyMDI2LTEwLTIxVDAwOjAwOjAwWiIsIkVuZERhdGUiOiIyMDI3LTAzLTE4VDIzOjU5OjAwWiIsIlBlcmNlbnRhZ2VDb21wbGV0ZSI6bnVsbCwiU3R5bGUiOnsiJGlkIjoiNTY2IiwiU2hhcGUiOjEsIlNoYXBlVGhpY2tuZXNzIjowLCJEdXJhdGlvbkZvcm1hdCI6MCwiSW5jbHVkZU5vbldvcmtpbmdEYXlzSW5EdXJhdGlvbiI6ZmFsc2UsIlBlcmNlbnRhZ2VDb21wbGV0ZVN0eWxlIjp7IiRpZCI6IjU2NyIsIkZvbnRTZXR0aW5ncyI6eyIkaWQiOiI1NjgiLCJGb250U2l6ZSI6MTAsIkZvbnROYW1lIjoiQ2FsaWJyaSIsIklzQm9sZCI6ZmFsc2UsIklzSXRhbGljIjpmYWxzZSwiSXNVbmRlcmxpbmVkIjpmYWxzZSwiUGFyZW50U3R5bGUiOm51bGx9LCJBdXRvU2l6ZSI6MCwiRm9yZWdyb3VuZCI6eyIkaWQiOiI1NjkiLCJDb2xvciI6eyIkaWQiOiI1Nz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TcxIiwiVG9wIjowLjAsIkxlZnQiOjAuMCwiUmlnaHQiOjAuMCwiQm90dG9tIjowLjB9LCJQYWRkaW5nIjp7IiRpZCI6IjU3MiIsIlRvcCI6MC4wLCJMZWZ0IjowLjAsIlJpZ2h0IjowLjAsIkJvdHRvbSI6MC4wfSwiQmFja2dyb3VuZCI6eyIkaWQiOiI1NzMiLCJDb2xvciI6eyIkaWQiOiI1NzQiLCJBIjo4OSwiUiI6MCwiRyI6MCwiQiI6MH19LCJJc1Zpc2libGUiOnRydWUsIldpZHRoIjowLjAsIkhlaWdodCI6MC4wLCJCb3JkZXJTdHlsZSI6eyIkaWQiOiI1NzUiLCJMaW5lQ29sb3IiOm51bGwsIkxpbmVXZWlnaHQiOjAuMCwiTGluZVR5cGUiOjAsIlBhcmVudFN0eWxlIjpudWxsfSwiUGFyZW50U3R5bGUiOm51bGx9LCJEdXJhdGlvblN0eWxlIjp7IiRpZCI6IjU3NiIsIkZvbnRTZXR0aW5ncyI6eyIkaWQiOiI1NzciLCJGb250U2l6ZSI6MTAsIkZvbnROYW1lIjoiQ2FsaWJyaSIsIklzQm9sZCI6ZmFsc2UsIklzSXRhbGljIjpmYWxzZSwiSXNVbmRlcmxpbmVkIjpmYWxzZSwiUGFyZW50U3R5bGUiOm51bGx9LCJBdXRvU2l6ZSI6MCwiRm9yZWdyb3VuZCI6eyIkaWQiOiI1NzgiLCJDb2xvciI6eyIkaWQiOiI1Nz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DAiLCJUb3AiOjAuMCwiTGVmdCI6MC4wLCJSaWdodCI6MC4wLCJCb3R0b20iOjAuMH0sIlBhZGRpbmciOnsiJGlkIjoiNTgxIiwiVG9wIjowLjAsIkxlZnQiOjAuMCwiUmlnaHQiOjAuMCwiQm90dG9tIjowLjB9LCJCYWNrZ3JvdW5kIjp7IiRpZCI6IjU4MiIsIkNvbG9yIjp7IiRpZCI6IjU4MyIsIkEiOjI1NSwiUiI6MjM3LCJHIjoxMjUsIkIiOjQ5fX0sIklzVmlzaWJsZSI6dHJ1ZSwiV2lkdGgiOjAuMCwiSGVpZ2h0IjowLjAsIkJvcmRlclN0eWxlIjp7IiRpZCI6IjU4NCIsIkxpbmVDb2xvciI6bnVsbCwiTGluZVdlaWdodCI6MC4wLCJMaW5lVHlwZSI6MCwiUGFyZW50U3R5bGUiOm51bGx9LCJQYXJlbnRTdHlsZSI6bnVsbH0sIkhvcml6b250YWxDb25uZWN0b3JTdHlsZSI6eyIkaWQiOiI1ODUiLCJMaW5lQ29sb3IiOnsiJGlkIjoiNTg2IiwiJHR5cGUiOiJOTFJFLkNvbW1vbi5Eb20uU29saWRDb2xvckJydXNoLCBOTFJFLkNvbW1vbiIsIkNvbG9yIjp7IiRpZCI6IjU4NyIsIkEiOjI1NSwiUiI6MCwiRyI6MCwiQiI6MH19LCJMaW5lV2VpZ2h0IjowLjAsIkxpbmVUeXBlIjowLCJQYXJlbnRTdHlsZSI6bnVsbH0sIlZlcnRpY2FsQ29ubmVjdG9yU3R5bGUiOnsiJGlkIjoiNTg4IiwiTGluZUNvbG9yIjp7IiRpZCI6IjU4OSIsIiR0eXBlIjoiTkxSRS5Db21tb24uRG9tLlNvbGlkQ29sb3JCcnVzaCwgTkxSRS5Db21tb24iLCJDb2xvciI6eyIkaWQiOiI1OT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5MSIsIlNoYXBlU3R5bGUiOnsiJGlkIjoiNTkyIiwiTWFyZ2luIjp7IiRpZCI6IjU5MyIsIlRvcCI6MC4wLCJMZWZ0IjowLjAsIlJpZ2h0IjowLjAsIkJvdHRvbSI6MC4wfSwiUGFkZGluZyI6eyIkaWQiOiI1OTQiLCJUb3AiOjAuMCwiTGVmdCI6MC4wLCJSaWdodCI6MC4wLCJCb3R0b20iOjAuMH0sIkJhY2tncm91bmQiOnsiJGlkIjoiNTk1IiwiQ29sb3IiOnsiJGlkIjoiNTk2IiwiQSI6MTUzLCJSIjowLCJHIjowLCJCIjowfX0sIklzVmlzaWJsZSI6dHJ1ZSwiV2lkdGgiOjAuMCwiSGVpZ2h0IjowLjAsIkJvcmRlclN0eWxlIjpudWxsLCJQYXJlbnRTdHlsZSI6bnVsbH0sIk1hcmdpbiI6eyIkaWQiOiI1OTciLCJUb3AiOjAuMCwiTGVmdCI6MC4wLCJSaWdodCI6MC4wLCJCb3R0b20iOjAuMH0sIlBhZGRpbmciOnsiJGlkIjoiNTk4IiwiVG9wIjowLjAsIkxlZnQiOjAuMCwiUmlnaHQiOjAuMCwiQm90dG9tIjowLjB9LCJCYWNrZ3JvdW5kIjpudWxsLCJJc1Zpc2libGUiOnRydWUsIldpZHRoIjowLjAsIkhlaWdodCI6MC4wLCJCb3JkZXJTdHlsZSI6bnVsbCwiUGFyZW50U3R5bGUiOm51bGx9LCJTaGFwZVN0eWxlIjp7IiRpZCI6IjU5OSIsIk1hcmdpbiI6eyIkaWQiOiI2MDAiLCJUb3AiOjAuMCwiTGVmdCI6NC4wLCJSaWdodCI6NC4wLCJCb3R0b20iOjAuMH0sIlBhZGRpbmciOnsiJGlkIjoiNjAxIiwiVG9wIjowLjAsIkxlZnQiOjAuMCwiUmlnaHQiOjAuMCwiQm90dG9tIjowLjB9LCJCYWNrZ3JvdW5kIjp7IiRpZCI6IjYwMiIsIkNvbG9yIjp7IiRpZCI6IjYwMyIsIkEiOjI1NSwiUiI6MTYwLCJHIjo0MywiQiI6MTQ3fX0sIklzVmlzaWJsZSI6dHJ1ZSwiV2lkdGgiOjAuMCwiSGVpZ2h0IjoxMC4wLCJCb3JkZXJTdHlsZSI6eyIkaWQiOiI2MDQiLCJMaW5lQ29sb3IiOnsiJGlkIjoiNjA1IiwiJHR5cGUiOiJOTFJFLkNvbW1vbi5Eb20uU29saWRDb2xvckJydXNoLCBOTFJFLkNvbW1vbiIsIkNvbG9yIjp7IiRpZCI6IjYwNiIsIkEiOjI1NSwiUiI6MjM0LCJHIjoyMiwiQiI6MzB9fSwiTGluZVdlaWdodCI6MC4wLCJMaW5lVHlwZSI6MCwiUGFyZW50U3R5bGUiOm51bGx9LCJQYXJlbnRTdHlsZSI6bnVsbH0sIlRpdGxlU3R5bGUiOnsiJGlkIjoiNjA3IiwiRm9udFNldHRpbmdzIjp7IiRpZCI6IjYwOCIsIkZvbnRTaXplIjoxMSwiRm9udE5hbWUiOiJDYWxpYnJpIiwiSXNCb2xkIjpmYWxzZSwiSXNJdGFsaWMiOmZhbHNlLCJJc1VuZGVybGluZWQiOmZhbHNlLCJQYXJlbnRTdHlsZSI6bnVsbH0sIkF1dG9TaXplIjowLCJGb3JlZ3JvdW5kIjp7IiRpZCI6IjYwOSIsIkNvbG9yIjp7IiRpZCI6IjYxM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VN0eWxlIjp7IiRpZCI6IjYxNiIsIkZvbnRTZXR0aW5ncyI6eyIkaWQiOiI2MTciLCJGb250U2l6ZSI6MTAsIkZvbnROYW1lIjoiQ2FsaWJyaSIsIklzQm9sZCI6ZmFsc2UsIklzSXRhbGljIjpmYWxzZSwiSXNVbmRlcmxpbmVkIjpmYWxzZSwiUGFyZW50U3R5bGUiOm51bGx9LCJBdXRvU2l6ZSI6MCwiRm9yZWdyb3VuZCI6eyIkaWQiOiI2MTgiLCJDb2xvciI6eyIkaWQiOiI2MTk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IwIiwiVG9wIjowLjAsIkxlZnQiOjAuMCwiUmlnaHQiOjAuMCwiQm90dG9tIjowLjB9LCJQYWRkaW5nIjp7IiRpZCI6IjYyMSIsIlRvcCI6MC4wLCJMZWZ0IjowLjAsIlJpZ2h0IjowLjAsIkJvdHRvbSI6MC4wfSwiQmFja2dyb3VuZCI6eyIkaWQiOiI2MjIiLCJDb2xvciI6eyIkaWQiOiI2MjMiLCJBIjowLCJSIjoyNTUsIkciOjI1NSwiQiI6MjU1fX0sIklzVmlzaWJsZSI6dHJ1ZSwiV2lkdGgiOjAuMCwiSGVpZ2h0IjowLjAsIkJvcmRlclN0eWxlIjp7IiRpZCI6IjYyNCIsIkxpbmVDb2xvciI6bnVsbCwiTGluZVdlaWdodCI6MC4wLCJMaW5lVHlwZSI6MCwiUGFyZW50U3R5bGUiOm51bGx9LCJQYXJlbnRTdHlsZSI6bnVsbH0sIkRhdGVGb3JtYXQiOnsiJGlkIjoiNjI1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yNiIsIkZvcm1hdCI6MCwiSXNWaXNpYmxlIjpmYWxzZSwiTGFzdEtub3duVmlzaWJpbGl0eVN0YXRlIjpmYWxzZX0sIklzVmlzaWJsZSI6dHJ1ZSwiVmFyaWFuY2VTdHlsZSI6eyIkaWQiOiI2MjciLCJUZXh0U3R5bGUiOnsiJGlkIjoiNjI4IiwiRm9udFNldHRpbmdzIjp7IiRpZCI6IjYyOSIsIkZvbnRTaXplIjoxMSwiRm9udE5hbWUiOiJDYWxpYnJpIiwiSXNCb2xkIjpmYWxzZSwiSXNJdGFsaWMiOmZhbHNlLCJJc1VuZGVybGluZWQiOmZhbHNlLCJQYXJlbnRTdHlsZSI6bnVsbH0sIkF1dG9TaXplIjowLCJGb3JlZ3JvdW5kIjp7IiRpZCI6IjYzMCIsIkNvbG9yIjp7IiRpZCI6IjYz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zIiLCJUb3AiOjAuMCwiTGVmdCI6MC4wLCJSaWdodCI6MC4wLCJCb3R0b20iOjAuMH0sIlBhZGRpbmciOnsiJGlkIjoiNjMzIiwiVG9wIjowLjAsIkxlZnQiOjAuMCwiUmlnaHQiOjAuMCwiQm90dG9tIjowLjB9LCJCYWNrZ3JvdW5kIjp7IiRpZCI6IjYzNCIsIkNvbG9yIjp7IiRpZCI6IjYzNSIsIkEiOjAsIlIiOjAsIkciOjAsIkIiOjB9fSwiSXNWaXNpYmxlIjp0cnVlLCJXaWR0aCI6MC4wLCJIZWlnaHQiOjAuMCwiQm9yZGVyU3R5bGUiOnsiJGlkIjoiNjM2IiwiTGluZUNvbG9yIjpudWxsLCJMaW5lV2VpZ2h0IjowLjAsIkxpbmVUeXBlIjowLCJQYXJlbnRTdHlsZSI6bnVsbH0sIlBhcmVudFN0eWxlIjpudWxsfSwiUGFyZW50U3R5bGUiOm51bGx9LCJQYXJlbnRTdHlsZSI6bnVsbH0sIkluZGV4Ijo5LCJTbWFydER1cmF0aW9uQWN0aXZhdGVkIjpmYWxzZSwiRGF0ZUZvcm1hdCI6eyIkcmVmIjoiNjI1In0sIldlZWtOdW1iZXJpbmciOnsiJGlkIjoiNjM3IiwiRm9ybWF0IjowLCJJc1Zpc2libGUiOmZhbHNlLCJMYXN0S25vd25WaXNpYmlsaXR5U3RhdGUiOmZhbHNlfSwiQmFzZWxpbmVEYXRhIjp7IiRpZCI6IjYzOCIsIlN0YXJ0RGF0ZSI6IjIwMjYtMTAtMjFUMDA6MDA6MDAiLCJFbmREYXRlIjoiMjAyNy0wMy0xOFQyMzo1OTowMCJ9LCJJZCI6IjdiNDFiYTJjLTQyMjctNGY4MC05MzhkLTU1YzBhZDU2NzA3YSIsIkltcG9ydElkIjpudWxsLCJUaXRsZSI6IkNFUCBhbmQgSUNTOiBJbnN0YWxsYXRpb24gYW5kIEVuZXJnaXphdGlvbiAoRVNTKSIsIk5vdGUiOm51bGwsIkh5cGVybGluayI6eyIkaWQiOiI2MzkiLCJBZGRyZXNzIjoiIiwiU3ViQWRkcmVzcyI6IiJ9LCJJc0NoYW5nZWQiOmZhbHNlLCJJc05ldyI6ZmFsc2V9fV0sIl9taWxlc3RvbmVzIjpbXSwiSWQiOiIwMDAwMDAwMC0wMDAwLTAwMDAtMDAwMC0wMDAwMDAwMDAwMDAiLCJJc1NpbmdsZUl0ZW1Sb3ciOnRydWV9LHsiJGlkIjoiNjQwIiwiX3Rhc2tzIjpbeyIkaWQiOiI2NDEiLCJfYXR0YWNoZWRNaWxlc3RvbmVzIjpbXSwiVGFza0RlZmluaXRpb24iOnsiJGlkIjoiNjQyIiwiR3JvdXBOYW1lIjpudWxsLCJTdGFydERhdGUiOiIyMDI3LTAzLTE5VDAwOjAwOjAwWiIsIkVuZERhdGUiOiIyMDI3LTA2LTIxVDIzOjU5OjAwWiIsIlBlcmNlbnRhZ2VDb21wbGV0ZSI6bnVsbCwiU3R5bGUiOnsiJGlkIjoiNjQzIiwiU2hhcGUiOjEsIlNoYXBlVGhpY2tuZXNzIjowLCJEdXJhdGlvbkZvcm1hdCI6MCwiSW5jbHVkZU5vbldvcmtpbmdEYXlzSW5EdXJhdGlvbiI6ZmFsc2UsIlBlcmNlbnRhZ2VDb21wbGV0ZVN0eWxlIjp7IiRpZCI6IjY0NCIsIkZvbnRTZXR0aW5ncyI6eyIkaWQiOiI2NDUiLCJGb250U2l6ZSI6MTAsIkZvbnROYW1lIjoiQ2FsaWJyaSIsIklzQm9sZCI6ZmFsc2UsIklzSXRhbGljIjpmYWxzZSwiSXNVbmRlcmxpbmVkIjpmYWxzZSwiUGFyZW50U3R5bGUiOm51bGx9LCJBdXRvU2l6ZSI6MCwiRm9yZWdyb3VuZCI6eyIkaWQiOiI2NDYiLCJDb2xvciI6eyIkaWQiOiI2ND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Q4IiwiVG9wIjowLjAsIkxlZnQiOjAuMCwiUmlnaHQiOjAuMCwiQm90dG9tIjowLjB9LCJQYWRkaW5nIjp7IiRpZCI6IjY0OSIsIlRvcCI6MC4wLCJMZWZ0IjowLjAsIlJpZ2h0IjowLjAsIkJvdHRvbSI6MC4wfSwiQmFja2dyb3VuZCI6eyIkaWQiOiI2NTAiLCJDb2xvciI6eyIkaWQiOiI2NTEiLCJBIjo4OSwiUiI6MCwiRyI6MCwiQiI6MH19LCJJc1Zpc2libGUiOnRydWUsIldpZHRoIjowLjAsIkhlaWdodCI6MC4wLCJCb3JkZXJTdHlsZSI6eyIkaWQiOiI2NTIiLCJMaW5lQ29sb3IiOm51bGwsIkxpbmVXZWlnaHQiOjAuMCwiTGluZVR5cGUiOjAsIlBhcmVudFN0eWxlIjpudWxsfSwiUGFyZW50U3R5bGUiOm51bGx9LCJEdXJhdGlvblN0eWxlIjp7IiRpZCI6IjY1MyIsIkZvbnRTZXR0aW5ncyI6eyIkaWQiOiI2NTQiLCJGb250U2l6ZSI6MTAsIkZvbnROYW1lIjoiQ2FsaWJyaSIsIklzQm9sZCI6ZmFsc2UsIklzSXRhbGljIjpmYWxzZSwiSXNVbmRlcmxpbmVkIjpmYWxzZSwiUGFyZW50U3R5bGUiOm51bGx9LCJBdXRvU2l6ZSI6MCwiRm9yZWdyb3VuZCI6eyIkaWQiOiI2NTUiLCJDb2xvciI6eyIkaWQiOiI2NT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NTciLCJUb3AiOjAuMCwiTGVmdCI6MC4wLCJSaWdodCI6MC4wLCJCb3R0b20iOjAuMH0sIlBhZGRpbmciOnsiJGlkIjoiNjU4IiwiVG9wIjowLjAsIkxlZnQiOjAuMCwiUmlnaHQiOjAuMCwiQm90dG9tIjowLjB9LCJCYWNrZ3JvdW5kIjp7IiRpZCI6IjY1OSIsIkNvbG9yIjp7IiRpZCI6IjY2MCIsIkEiOjI1NSwiUiI6MjM3LCJHIjoxMjUsIkIiOjQ5fX0sIklzVmlzaWJsZSI6dHJ1ZSwiV2lkdGgiOjAuMCwiSGVpZ2h0IjowLjAsIkJvcmRlclN0eWxlIjp7IiRpZCI6IjY2MSIsIkxpbmVDb2xvciI6bnVsbCwiTGluZVdlaWdodCI6MC4wLCJMaW5lVHlwZSI6MCwiUGFyZW50U3R5bGUiOm51bGx9LCJQYXJlbnRTdHlsZSI6bnVsbH0sIkhvcml6b250YWxDb25uZWN0b3JTdHlsZSI6eyIkaWQiOiI2NjIiLCJMaW5lQ29sb3IiOnsiJGlkIjoiNjYzIiwiJHR5cGUiOiJOTFJFLkNvbW1vbi5Eb20uU29saWRDb2xvckJydXNoLCBOTFJFLkNvbW1vbiIsIkNvbG9yIjp7IiRpZCI6IjY2NCIsIkEiOjI1NSwiUiI6MCwiRyI6MCwiQiI6MH19LCJMaW5lV2VpZ2h0IjowLjAsIkxpbmVUeXBlIjowLCJQYXJlbnRTdHlsZSI6bnVsbH0sIlZlcnRpY2FsQ29ubmVjdG9yU3R5bGUiOnsiJGlkIjoiNjY1IiwiTGluZUNvbG9yIjp7IiRpZCI6IjY2NiIsIiR0eXBlIjoiTkxSRS5Db21tb24uRG9tLlNvbGlkQ29sb3JCcnVzaCwgTkxSRS5Db21tb24iLCJDb2xvciI6eyIkaWQiOiI2Nj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Y2OCIsIlNoYXBlU3R5bGUiOnsiJGlkIjoiNjY5IiwiTWFyZ2luIjp7IiRpZCI6IjY3MCIsIlRvcCI6MC4wLCJMZWZ0IjowLjAsIlJpZ2h0IjowLjAsIkJvdHRvbSI6MC4wfSwiUGFkZGluZyI6eyIkaWQiOiI2NzEiLCJUb3AiOjAuMCwiTGVmdCI6MC4wLCJSaWdodCI6MC4wLCJCb3R0b20iOjAuMH0sIkJhY2tncm91bmQiOnsiJGlkIjoiNjcyIiwiQ29sb3IiOnsiJGlkIjoiNjczIiwiQSI6MTUzLCJSIjowLCJHIjowLCJCIjowfX0sIklzVmlzaWJsZSI6dHJ1ZSwiV2lkdGgiOjAuMCwiSGVpZ2h0IjowLjAsIkJvcmRlclN0eWxlIjpudWxsLCJQYXJlbnRTdHlsZSI6bnVsbH0sIk1hcmdpbiI6eyIkaWQiOiI2NzQiLCJUb3AiOjAuMCwiTGVmdCI6MC4wLCJSaWdodCI6MC4wLCJCb3R0b20iOjAuMH0sIlBhZGRpbmciOnsiJGlkIjoiNjc1IiwiVG9wIjowLjAsIkxlZnQiOjAuMCwiUmlnaHQiOjAuMCwiQm90dG9tIjowLjB9LCJCYWNrZ3JvdW5kIjpudWxsLCJJc1Zpc2libGUiOnRydWUsIldpZHRoIjowLjAsIkhlaWdodCI6MC4wLCJCb3JkZXJTdHlsZSI6bnVsbCwiUGFyZW50U3R5bGUiOm51bGx9LCJTaGFwZVN0eWxlIjp7IiRpZCI6IjY3NiIsIk1hcmdpbiI6eyIkaWQiOiI2NzciLCJUb3AiOjAuMCwiTGVmdCI6NC4wLCJSaWdodCI6NC4wLCJCb3R0b20iOjAuMH0sIlBhZGRpbmciOnsiJGlkIjoiNjc4IiwiVG9wIjowLjAsIkxlZnQiOjAuMCwiUmlnaHQiOjAuMCwiQm90dG9tIjowLjB9LCJCYWNrZ3JvdW5kIjp7IiRpZCI6IjY3OSIsIkNvbG9yIjp7IiRpZCI6IjY4MCIsIkEiOjI1NSwiUiI6MTYwLCJHIjo0MywiQiI6MTQ3fX0sIklzVmlzaWJsZSI6dHJ1ZSwiV2lkdGgiOjAuMCwiSGVpZ2h0IjoxMC4wLCJCb3JkZXJTdHlsZSI6eyIkaWQiOiI2ODEiLCJMaW5lQ29sb3IiOnsiJGlkIjoiNjgyIiwiJHR5cGUiOiJOTFJFLkNvbW1vbi5Eb20uU29saWRDb2xvckJydXNoLCBOTFJFLkNvbW1vbiIsIkNvbG9yIjp7IiRpZCI6IjY4MyIsIkEiOjI1NSwiUiI6MjM0LCJHIjoyMiwiQiI6MzB9fSwiTGluZVdlaWdodCI6MC4wLCJMaW5lVHlwZSI6MCwiUGFyZW50U3R5bGUiOm51bGx9LCJQYXJlbnRTdHlsZSI6bnVsbH0sIlRpdGxlU3R5bGUiOnsiJGlkIjoiNjg0IiwiRm9udFNldHRpbmdzIjp7IiRpZCI6IjY4NSIsIkZvbnRTaXplIjoxMSwiRm9udE5hbWUiOiJDYWxpYnJpIiwiSXNCb2xkIjpmYWxzZSwiSXNJdGFsaWMiOmZhbHNlLCJJc1VuZGVybGluZWQiOmZhbHNlLCJQYXJlbnRTdHlsZSI6bnVsbH0sIkF1dG9TaXplIjowLCJGb3JlZ3JvdW5kIjp7IiRpZCI6IjY4NiIsIkNvbG9yIjp7IiRpZCI6IjY4Ny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2ODgiLCJUb3AiOjAuMCwiTGVmdCI6MC4wLCJSaWdodCI6MC4wLCJCb3R0b20iOjAuMH0sIlBhZGRpbmciOnsiJGlkIjoiNjg5IiwiVG9wIjowLjAsIkxlZnQiOjAuMCwiUmlnaHQiOjAuMCwiQm90dG9tIjowLjB9LCJCYWNrZ3JvdW5kIjp7IiRpZCI6IjY5MCIsIkNvbG9yIjp7IiRpZCI6IjY5MSIsIkEiOjAsIlIiOjI1NSwiRyI6MjU1LCJCIjoyNTV9fSwiSXNWaXNpYmxlIjp0cnVlLCJXaWR0aCI6MC4wLCJIZWlnaHQiOjAuMCwiQm9yZGVyU3R5bGUiOnsiJGlkIjoiNjkyIiwiTGluZUNvbG9yIjpudWxsLCJMaW5lV2VpZ2h0IjowLjAsIkxpbmVUeXBlIjowLCJQYXJlbnRTdHlsZSI6bnVsbH0sIlBhcmVudFN0eWxlIjpudWxsfSwiRGF0ZVN0eWxlIjp7IiRpZCI6IjY5MyIsIkZvbnRTZXR0aW5ncyI6eyIkaWQiOiI2OTQiLCJGb250U2l6ZSI6MTAsIkZvbnROYW1lIjoiQ2FsaWJyaSIsIklzQm9sZCI6ZmFsc2UsIklzSXRhbGljIjpmYWxzZSwiSXNVbmRlcmxpbmVkIjpmYWxzZSwiUGFyZW50U3R5bGUiOm51bGx9LCJBdXRvU2l6ZSI6MCwiRm9yZWdyb3VuZCI6eyIkaWQiOiI2OTUiLCJDb2xvciI6eyIkaWQiOiI2O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k3IiwiVG9wIjowLjAsIkxlZnQiOjAuMCwiUmlnaHQiOjAuMCwiQm90dG9tIjowLjB9LCJQYWRkaW5nIjp7IiRpZCI6IjY5OCIsIlRvcCI6MC4wLCJMZWZ0IjowLjAsIlJpZ2h0IjowLjAsIkJvdHRvbSI6MC4wfSwiQmFja2dyb3VuZCI6eyIkaWQiOiI2OTkiLCJDb2xvciI6eyIkaWQiOiI3MDAiLCJBIjowLCJSIjoyNTUsIkciOjI1NSwiQiI6MjU1fX0sIklzVmlzaWJsZSI6dHJ1ZSwiV2lkdGgiOjAuMCwiSGVpZ2h0IjowLjAsIkJvcmRlclN0eWxlIjp7IiRpZCI6IjcwMSIsIkxpbmVDb2xvciI6bnVsbCwiTGluZVdlaWdodCI6MC4wLCJMaW5lVHlwZSI6MCwiUGFyZW50U3R5bGUiOm51bGx9LCJQYXJlbnRTdHlsZSI6bnVsbH0sIkRhdGVGb3JtYXQiOnsiJGlkIjoiNzAy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wMyIsIkZvcm1hdCI6MCwiSXNWaXNpYmxlIjpmYWxzZSwiTGFzdEtub3duVmlzaWJpbGl0eVN0YXRlIjpmYWxzZX0sIklzVmlzaWJsZSI6dHJ1ZSwiVmFyaWFuY2VTdHlsZSI6eyIkaWQiOiI3MDQiLCJUZXh0U3R5bGUiOnsiJGlkIjoiNzA1IiwiRm9udFNldHRpbmdzIjp7IiRpZCI6IjcwNiIsIkZvbnRTaXplIjoxMSwiRm9udE5hbWUiOiJDYWxpYnJpIiwiSXNCb2xkIjpmYWxzZSwiSXNJdGFsaWMiOmZhbHNlLCJJc1VuZGVybGluZWQiOmZhbHNlLCJQYXJlbnRTdHlsZSI6bnVsbH0sIkF1dG9TaXplIjowLCJGb3JlZ3JvdW5kIjp7IiRpZCI6IjcwNyIsIkNvbG9yIjp7IiRpZCI6Ijcw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DkiLCJUb3AiOjAuMCwiTGVmdCI6MC4wLCJSaWdodCI6MC4wLCJCb3R0b20iOjAuMH0sIlBhZGRpbmciOnsiJGlkIjoiNzEwIiwiVG9wIjowLjAsIkxlZnQiOjAuMCwiUmlnaHQiOjAuMCwiQm90dG9tIjowLjB9LCJCYWNrZ3JvdW5kIjp7IiRpZCI6IjcxMSIsIkNvbG9yIjp7IiRpZCI6IjcxMiIsIkEiOjAsIlIiOjAsIkciOjAsIkIiOjB9fSwiSXNWaXNpYmxlIjp0cnVlLCJXaWR0aCI6MC4wLCJIZWlnaHQiOjAuMCwiQm9yZGVyU3R5bGUiOnsiJGlkIjoiNzEzIiwiTGluZUNvbG9yIjpudWxsLCJMaW5lV2VpZ2h0IjowLjAsIkxpbmVUeXBlIjowLCJQYXJlbnRTdHlsZSI6bnVsbH0sIlBhcmVudFN0eWxlIjpudWxsfSwiUGFyZW50U3R5bGUiOm51bGx9LCJQYXJlbnRTdHlsZSI6bnVsbH0sIkluZGV4IjoxMCwiU21hcnREdXJhdGlvbkFjdGl2YXRlZCI6ZmFsc2UsIkRhdGVGb3JtYXQiOnsiJHJlZiI6IjcwMiJ9LCJXZWVrTnVtYmVyaW5nIjp7IiRpZCI6IjcxNCIsIkZvcm1hdCI6MCwiSXNWaXNpYmxlIjpmYWxzZSwiTGFzdEtub3duVmlzaWJpbGl0eVN0YXRlIjpmYWxzZX0sIkJhc2VsaW5lRGF0YSI6eyIkaWQiOiI3MTUiLCJTdGFydERhdGUiOiIyMDI3LTAzLTE5VDAwOjAwOjAwIiwiRW5kRGF0ZSI6IjIwMjctMDYtMjFUMjM6NTk6MDAifSwiSWQiOiJiNDQ3NDkyZi00MTQ5LTQ1ZTAtOGZmMS1lZjFjYzUwZjZkN2UiLCJJbXBvcnRJZCI6bnVsbCwiVGl0bGUiOiJEZXRlY3RvciBhbmQgVmVzc2VsOiBDb21taXNzaW9uaW5nIHBoYXNlIChGWkogJiBFU1MpIiwiTm90ZSI6bnVsbCwiSHlwZXJsaW5rIjp7IiRpZCI6IjcxNiIsIkFkZHJlc3MiOiIiLCJTdWJBZGRyZXNzIjoiIn0sIklzQ2hhbmdlZCI6ZmFsc2UsIklzTmV3IjpmYWxzZX19XSwiX21pbGVzdG9uZXMiOltdLCJJZCI6IjAwMDAwMDAwLTAwMDAtMDAwMC0wMDAwLTAwMDAwMDAwMDAwMCIsIklzU2luZ2xlSXRlbVJvdyI6dHJ1ZX0seyIkaWQiOiI3MTciLCJfdGFza3MiOltdLCJfbWlsZXN0b25lcyI6W3siJGlkIjoiNzE4IiwiSWQiOiI3MTg2MzE0Yy0xMTAxLTRjNDctODE4ZS1hNjZmYjY0MDY2ZTgiLCJJbmRleCI6MTEsIkdyb3VwSWQiOm51bGwsIlRpdGxlIjoiQmFjayBpbnRvIENQMDEgd2l0aCAwIGRheXMgZmxvYXQiLCJEYXRlVGltZSI6IjIwMjctMDYtMjFUMjM6NTk6MDAiLCJQZXJjZW50YWdlQ29tcGxldGUiOm51bGwsIk5vdGUiOm51bGwsIlN0eWxlIjp7IiRpZCI6IjcxOSIsIlRpdGxlUG9zaXRpb24iOiJMZWZ0IiwiRGF0ZVBvc2l0aW9uIjoiUmlnaHQiLCJWYXJpYW5jZVBvc2l0aW9uIjoiUmlnaHQiLCJTaGFwZVR5cGUiOjEsIlNoYXBlU2l6ZSI6MCwiU3BhY2luZyI6NSwiU2hhcGVTdHlsZSI6eyIkaWQiOiI3MjAiLCJNYXJnaW4iOnsiJGlkIjoiNzIxIiwiVG9wIjowLjAsIkxlZnQiOjAuMCwiUmlnaHQiOjAuMCwiQm90dG9tIjowLjB9LCJQYWRkaW5nIjp7IiRpZCI6IjcyMiIsIlRvcCI6MC4wLCJMZWZ0IjowLjAsIlJpZ2h0IjowLjAsIkJvdHRvbSI6MC4wfSwiQmFja2dyb3VuZCI6eyIkaWQiOiI3MjMiLCJDb2xvciI6eyIkaWQiOiI3MjQiLCJBIjoyNTUsIlIiOjE2MCwiRyI6NDMsIkIiOjE0N319LCJJc1Zpc2libGUiOnRydWUsIldpZHRoIjoxMi4wLCJIZWlnaHQiOjE0LjAsIkJvcmRlclN0eWxlIjp7IiRpZCI6IjcyNSIsIkxpbmVDb2xvciI6eyIkaWQiOiI3MjYiLCIkdHlwZSI6Ik5MUkUuQ29tbW9uLkRvbS5Tb2xpZENvbG9yQnJ1c2gsIE5MUkUuQ29tbW9uIiwiQ29sb3IiOnsiJGlkIjoiNzI3IiwiQSI6MjU1LCJSIjoyMzQsIkciOjIyLCJCIjozMH19LCJMaW5lV2VpZ2h0IjowLjAsIkxpbmVUeXBlIjowLCJQYXJlbnRTdHlsZSI6bnVsbH0sIlBhcmVudFN0eWxlIjpudWxsfSwiVGl0bGVTdHlsZSI6eyIkaWQiOiI3MjgiLCJGb250U2V0dGluZ3MiOnsiJGlkIjoiNzI5IiwiRm9udFNpemUiOjExLCJGb250TmFtZSI6IkNhbGlicmkiLCJJc0JvbGQiOmZhbHNlLCJJc0l0YWxpYyI6ZmFsc2UsIklzVW5kZXJsaW5lZCI6ZmFsc2UsIlBhcmVudFN0eWxlIjpudWxsfSwiQXV0b1NpemUiOjAsIkZvcmVncm91bmQiOnsiJGlkIjoiNzMwIiwiQ29sb3IiOnsiJGlkIjoiNzM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czMiIsIlRvcCI6MC4wLCJMZWZ0IjowLjAsIlJpZ2h0IjowLjAsIkJvdHRvbSI6MC4wfSwiUGFkZGluZyI6eyIkaWQiOiI3MzMiLCJUb3AiOjAuMCwiTGVmdCI6MC4wLCJSaWdodCI6MC4wLCJCb3R0b20iOjAuMH0sIkJhY2tncm91bmQiOnsiJGlkIjoiNzM0IiwiQ29sb3IiOnsiJGlkIjoiNzM1IiwiQSI6MjU1LCJSIjowLCJHIjowLCJCIjowfX0sIklzVmlzaWJsZSI6dHJ1ZSwiV2lkdGgiOjAuMCwiSGVpZ2h0IjowLjAsIkJvcmRlclN0eWxlIjp7IiRpZCI6IjczNiIsIkxpbmVDb2xvciI6bnVsbCwiTGluZVdlaWdodCI6MC4wLCJMaW5lVHlwZSI6MCwiUGFyZW50U3R5bGUiOm51bGx9LCJQYXJlbnRTdHlsZSI6bnVsbH0sIkRhdGVTdHlsZSI6eyIkaWQiOiI3MzciLCJGb250U2V0dGluZ3MiOnsiJGlkIjoiNzM4IiwiRm9udFNpemUiOjEwLCJGb250TmFtZSI6IkNhbGlicmkiLCJJc0JvbGQiOmZhbHNlLCJJc0l0YWxpYyI6ZmFsc2UsIklzVW5kZXJsaW5lZCI6ZmFsc2UsIlBhcmVudFN0eWxlIjpudWxsfSwiQXV0b1NpemUiOjAsIkZvcmVncm91bmQiOnsiJGlkIjoiNzM5IiwiQ29sb3IiOnsiJGlkIjoiNzQ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0MSIsIlRvcCI6MC4wLCJMZWZ0IjowLjAsIlJpZ2h0IjowLjAsIkJvdHRvbSI6MC4wfSwiUGFkZGluZyI6eyIkaWQiOiI3NDIiLCJUb3AiOjAuMCwiTGVmdCI6MC4wLCJSaWdodCI6MC4wLCJCb3R0b20iOjAuMH0sIkJhY2tncm91bmQiOnsiJGlkIjoiNzQzIiwiQ29sb3IiOnsiJGlkIjoiNzQ0IiwiQSI6MjU1LCJSIjoxNCwiRyI6NDAsIkIiOjY1fX0sIklzVmlzaWJsZSI6dHJ1ZSwiV2lkdGgiOjAuMCwiSGVpZ2h0IjowLjAsIkJvcmRlclN0eWxlIjp7IiRpZCI6Ijc0NSIsIkxpbmVDb2xvciI6bnVsbCwiTGluZVdlaWdodCI6MC4wLCJMaW5lVHlwZSI6MCwiUGFyZW50U3R5bGUiOm51bGx9LCJQYXJlbnRTdHlsZSI6bnVsbH0sIkRhdGVGb3JtYXQiOnsiJGlkIjoiNzQ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yIsIkZvcm1hdCI6MCwiSXNWaXNpYmxlIjpmYWxzZSwiTGFzdEtub3duVmlzaWJpbGl0eVN0YXRlIjpmYWxzZX0sIklzVmlzaWJsZSI6dHJ1ZSwiVmFyaWFuY2VTdHlsZSI6eyIkaWQiOiI3NDgiLCJUZXh0U3R5bGUiOnsiJGlkIjoiNzQ5IiwiRm9udFNldHRpbmdzIjp7IiRpZCI6Ijc1MCIsIkZvbnRTaXplIjoxMSwiRm9udE5hbWUiOiJDYWxpYnJpIiwiSXNCb2xkIjpmYWxzZSwiSXNJdGFsaWMiOmZhbHNlLCJJc1VuZGVybGluZWQiOmZhbHNlLCJQYXJlbnRTdHlsZSI6bnVsbH0sIkF1dG9TaXplIjowLCJGb3JlZ3JvdW5kIjp7IiRpZCI6Ijc1MSIsIkNvbG9yIjp7IiRpZCI6Ijc1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3NTMiLCJUb3AiOjAuMCwiTGVmdCI6MC4wLCJSaWdodCI6MC4wLCJCb3R0b20iOjAuMH0sIlBhZGRpbmciOnsiJGlkIjoiNzU0IiwiVG9wIjowLjAsIkxlZnQiOjAuMCwiUmlnaHQiOjAuMCwiQm90dG9tIjowLjB9LCJCYWNrZ3JvdW5kIjp7IiRpZCI6Ijc1NSIsIkNvbG9yIjp7IiRpZCI6Ijc1NiIsIkEiOjAsIlIiOjAsIkciOjAsIkIiOjB9fSwiSXNWaXNpYmxlIjp0cnVlLCJXaWR0aCI6MC4wLCJIZWlnaHQiOjAuMCwiQm9yZGVyU3R5bGUiOnsiJGlkIjoiNzU3IiwiTGluZUNvbG9yIjpudWxsLCJMaW5lV2VpZ2h0IjowLjAsIkxpbmVUeXBlIjowLCJQYXJlbnRTdHlsZSI6bnVsbH0sIlBhcmVudFN0eWxlIjpudWxsfSwiUGFyZW50U3R5bGUiOm51bGx9LCJQYXJlbnRTdHlsZSI6bnVsbH0sIkh5cGVybGluayI6bnVsbCwiQmFzZWxpbmVEYXRhIjp7IiRpZCI6Ijc1OCIsIkRhdGUiOiIyMDI3LTA2LTIxVDIzOjU5OjAwIn0sIkltcG9ydElkIjoiIn1dLCJJZCI6IjAwMDAwMDAwLTAwMDAtMDAwMC0wMDAwLTAwMDAwMDAwMDAwMCIsIklzU2luZ2xlSXRlbVJvdyI6dHJ1ZX1dLCJJbmRleCI6NywiSWQiOiI0Y2FmMDdjMi1hMjYyLTQ1NGUtYTFhZS0wODY5ZmVlNmFiZmMiLCJIZWFkZXJUZXh0IjpudWxsLCJJc0RlZmF1bHQiOnRydWUsIlN0eWxlIjp7IiRpZCI6Ijc1OSIsIkhlYWRlclN0eWxlIjp7IiRpZCI6Ijc2MCIsIlRleHRTdHlsZSI6eyIkaWQiOiI3NjEiLCJGb250U2V0dGluZ3MiOnsiJGlkIjoiNzYyIiwiRm9udFNpemUiOjExLCJGb250TmFtZSI6IkNhbGlicmkiLCJJc0JvbGQiOmZhbHNlLCJJc0l0YWxpYyI6ZmFsc2UsIklzVW5kZXJsaW5lZCI6ZmFsc2UsIlBhcmVudFN0eWxlIjpudWxsfSwiQXV0b1NpemUiOjIsIkZvcmVncm91bmQiOnsiJGlkIjoiNzYzIiwiQ29sb3IiOnsiJGlkIjoiNzY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zY1IiwiVG9wIjowLjAsIkxlZnQiOjAuMCwiUmlnaHQiOjAuMCwiQm90dG9tIjowLjB9LCJQYWRkaW5nIjp7IiRpZCI6Ijc2NiIsIlRvcCI6MC4wLCJMZWZ0IjowLjAsIlJpZ2h0IjowLjAsIkJvdHRvbSI6MC4wfSwiQmFja2dyb3VuZCI6eyIkaWQiOiI3NjciLCJDb2xvciI6eyIkaWQiOiI3NjgiLCJBIjoyNTUsIlIiOjAsIkciOjAsIkIiOjB9fSwiSXNWaXNpYmxlIjp0cnVlLCJXaWR0aCI6MC4wLCJIZWlnaHQiOjAuMCwiQm9yZGVyU3R5bGUiOm51bGwsIlBhcmVudFN0eWxlIjpudWxsfSwiUmVjdGFuZ2xlU3R5bGUiOnsiJGlkIjoiNzY5IiwiTWFyZ2luIjp7IiRpZCI6Ijc3MCIsIlRvcCI6MC4wLCJMZWZ0IjowLjAsIlJpZ2h0IjowLjAsIkJvdHRvbSI6MC4wfSwiUGFkZGluZyI6eyIkaWQiOiI3NzEiLCJUb3AiOjAuMCwiTGVmdCI6MC4wLCJSaWdodCI6MC4wLCJCb3R0b20iOjAuMH0sIkJhY2tncm91bmQiOnsiJGlkIjoiNzcyIiwiQ29sb3IiOnsiJGlkIjoiNzczIiwiQSI6MTI3LCJSIjoxNSwiRyI6MTU4LCJCIjoyMTN9fSwiSXNWaXNpYmxlIjp0cnVlLCJXaWR0aCI6MC4wLCJIZWlnaHQiOjAuMCwiQm9yZGVyU3R5bGUiOnsiJGlkIjoiNzc0IiwiTGluZUNvbG9yIjp7IiRpZCI6Ijc3NSIsIiR0eXBlIjoiTkxSRS5Db21tb24uRG9tLlNvbGlkQ29sb3JCcnVzaCwgTkxSRS5Db21tb24iLCJDb2xvciI6eyIkaWQiOiI3NzYiLCJBIjoyNTUsIlIiOjI1NSwiRyI6MCwiQiI6MH19LCJMaW5lV2VpZ2h0IjowLjAsIkxpbmVUeXBlIjowLCJQYXJlbnRTdHlsZSI6bnVsbH0sIlBhcmVudFN0eWxlIjpudWxsfSwiTWFyZ2luIjp7IiRpZCI6Ijc3NyIsIlRvcCI6MC4wLCJMZWZ0IjowLjAsIlJpZ2h0IjowLjAsIkJvdHRvbSI6MC4wfSwiUGFkZGluZyI6eyIkaWQiOiI3NzgiLCJUb3AiOjAuMCwiTGVmdCI6MC4wLCJSaWdodCI6MC4wLCJCb3R0b20iOjAuMH0sIkJhY2tncm91bmQiOm51bGwsIklzVmlzaWJsZSI6dHJ1ZSwiV2lkdGgiOjAuMCwiSGVpZ2h0IjowLjAsIkJvcmRlclN0eWxlIjpudWxsLCJQYXJlbnRTdHlsZSI6bnVsbH0sIkJhY2tncm91bmRTdHlsZSI6eyIkaWQiOiI3NzkiLCJNYXJnaW4iOnsiJGlkIjoiNzgwIiwiVG9wIjowLjAsIkxlZnQiOjAuMCwiUmlnaHQiOjAuMCwiQm90dG9tIjowLjB9LCJQYWRkaW5nIjp7IiRpZCI6Ijc4MSIsIlRvcCI6MC4wLCJMZWZ0IjowLjAsIlJpZ2h0IjowLjAsIkJvdHRvbSI6MC4wfSwiQmFja2dyb3VuZCI6eyIkaWQiOiI3ODIiLCJDb2xvciI6eyIkaWQiOiI3ODMiLCJBIjo1MSwiUiI6MjAwLCJHIjoyMDAsIkIiOjIwMH19LCJJc1Zpc2libGUiOnRydWUsIldpZHRoIjowLjAsIkhlaWdodCI6MC4wLCJCb3JkZXJTdHlsZSI6eyIkaWQiOiI3ODQiLCJMaW5lQ29sb3IiOnsiJGlkIjoiNzg1IiwiJHR5cGUiOiJOTFJFLkNvbW1vbi5Eb20uU29saWRDb2xvckJydXNoLCBOTFJFLkNvbW1vbiIsIkNvbG9yIjp7IiRpZCI6Ijc4NiIsIkEiOjI1NSwiUiI6MjM0LCJHIjoyMiwiQiI6MzB9fSwiTGluZVdlaWdodCI6MC4wLCJMaW5lVHlwZSI6MCwiUGFyZW50U3R5bGUiOm51bGx9LCJQYXJlbnRTdHlsZSI6bnVsbH0sIk1hcmdpbiI6eyIkaWQiOiI3ODciLCJUb3AiOjAuMCwiTGVmdCI6MC4wLCJSaWdodCI6MC4wLCJCb3R0b20iOjAuMH0sIlBhZGRpbmciOnsiJGlkIjoiNzg4IiwiVG9wIjowLjAsIkxlZnQiOjAuMCwiUmlnaHQiOjAuMCwiQm90dG9tIjowLjB9LCJJc1Zpc2libGUiOnRydWUsIldpZHRoIjowLjAsIkhlaWdodCI6MC4wLCJCb3JkZXJTdHlsZSI6eyIkaWQiOiI3ODkiLCJMaW5lQ29sb3IiOm51bGwsIkxpbmVXZWlnaHQiOjAuMCwiTGluZVR5cGUiOjAsIlBhcmVudFN0eWxlIjpudWxsfSwiUGFyZW50U3R5bGUiOm51bGx9fV0sIklkIjoiZmE0MmQ2M2QtYWFhMC00N2RmLTk2MDktNjU0NjQ5YThkMjk4IiwiSW5kZXgiOjcsIkhlYWRlclRleHQiOiJOby4gMiAtIENyaXRpY2FsIFBhdGggQ2F2ZSBcclxuKDAgZGF5cyBURikiLCJTdHlsZSI6eyIkaWQiOiI3OTAiLCJTdHlsZUlkIjoiMDcwMmRlYTgtYzExNC00ZDcxLWJlNDAtY2QzMDYyYzQ2OTcwIiwiSGVhZGVyU3R5bGUiOnsiJGlkIjoiNzkxIiwiVGV4dElzVmVydGljYWwiOmZhbHNlLCJUZXh0U3R5bGUiOnsiJGlkIjoiNzkyIiwiRm9udFNldHRpbmdzIjp7IiRpZCI6Ijc5MyIsIkZvbnRTaXplIjoxMSwiRm9udE5hbWUiOiJDYWxpYnJpIiwiSXNCb2xkIjpmYWxzZSwiSXNJdGFsaWMiOmZhbHNlLCJJc1VuZGVybGluZWQiOmZhbHNlLCJQYXJlbnRTdHlsZSI6bnVsbH0sIkF1dG9TaXplIjoyLCJGb3JlZ3JvdW5kIjp7IiRpZCI6Ijc5NCIsIkNvbG9yIjp7IiRpZCI6Ijc5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c5NiIsIlRvcCI6MC4wLCJMZWZ0IjowLjAsIlJpZ2h0IjowLjAsIkJvdHRvbSI6MC4wfSwiUGFkZGluZyI6eyIkaWQiOiI3OTciLCJUb3AiOjAuMCwiTGVmdCI6MC4wLCJSaWdodCI6MC4wLCJCb3R0b20iOjAuMH0sIkJhY2tncm91bmQiOnsiJGlkIjoiNzk4IiwiQ29sb3IiOnsiJGlkIjoiNzk5IiwiQSI6MjU1LCJSIjoyNTUsIkciOjI1NSwiQiI6MjU1fX0sIklzVmlzaWJsZSI6dHJ1ZSwiV2lkdGgiOjAuMCwiSGVpZ2h0IjowLjAsIkJvcmRlclN0eWxlIjpudWxsLCJQYXJlbnRTdHlsZSI6bnVsbH0sIlJlY3RhbmdsZVN0eWxlIjp7IiRpZCI6IjgwMCIsIk1hcmdpbiI6eyIkaWQiOiI4MDEiLCJUb3AiOjAuMCwiTGVmdCI6MC4wLCJSaWdodCI6MC4wLCJCb3R0b20iOjAuMH0sIlBhZGRpbmciOnsiJGlkIjoiODAyIiwiVG9wIjowLjAsIkxlZnQiOjAuMCwiUmlnaHQiOjAuMCwiQm90dG9tIjowLjB9LCJCYWNrZ3JvdW5kIjp7IiRpZCI6IjgwMyIsIkNvbG9yIjp7IiRpZCI6IjgwNCIsIkEiOjI1NSwiUiI6MTYwLCJHIjo0MywiQiI6MTQ3fX0sIklzVmlzaWJsZSI6dHJ1ZSwiV2lkdGgiOjAuMCwiSGVpZ2h0IjowLjAsIkJvcmRlclN0eWxlIjp7IiRpZCI6IjgwNSIsIkxpbmVDb2xvciI6eyIkaWQiOiI4MDYiLCIkdHlwZSI6Ik5MUkUuQ29tbW9uLkRvbS5Tb2xpZENvbG9yQnJ1c2gsIE5MUkUuQ29tbW9uIiwiQ29sb3IiOnsiJGlkIjoiODA3IiwiQSI6MjU1LCJSIjoyNTUsIkciOjI1NSwiQiI6MjU1fX0sIkxpbmVXZWlnaHQiOjAuMCwiTGluZVR5cGUiOjAsIlBhcmVudFN0eWxlIjpudWxsfSwiUGFyZW50U3R5bGUiOm51bGx9LCJNYXJnaW4iOnsiJGlkIjoiODA4IiwiVG9wIjowLjAsIkxlZnQiOjAuMCwiUmlnaHQiOjAuMCwiQm90dG9tIjowLjB9LCJQYWRkaW5nIjp7IiRpZCI6IjgwOSIsIlRvcCI6MC4wLCJMZWZ0IjowLjAsIlJpZ2h0IjowLjAsIkJvdHRvbSI6MC4wfSwiQmFja2dyb3VuZCI6bnVsbCwiSXNWaXNpYmxlIjp0cnVlLCJXaWR0aCI6MC4wLCJIZWlnaHQiOjAuMCwiQm9yZGVyU3R5bGUiOm51bGwsIlBhcmVudFN0eWxlIjpudWxsfSwiQmFja2dyb3VuZFN0eWxlIjp7IiRpZCI6IjgxMCIsIk1hcmdpbiI6eyIkaWQiOiI4MTEiLCJUb3AiOjAuMCwiTGVmdCI6MC4wLCJSaWdodCI6MC4wLCJCb3R0b20iOjAuMH0sIlBhZGRpbmciOnsiJGlkIjoiODEyIiwiVG9wIjowLjAsIkxlZnQiOjAuMCwiUmlnaHQiOjAuMCwiQm90dG9tIjowLjB9LCJCYWNrZ3JvdW5kIjp7IiRpZCI6IjgxMyIsIkNvbG9yIjp7IiRpZCI6IjgxNCIsIkEiOjUxLCJSIjoyMDAsIkciOjIwMCwiQiI6MjAwfX0sIklzVmlzaWJsZSI6dHJ1ZSwiV2lkdGgiOjAuMCwiSGVpZ2h0IjowLjAsIkJvcmRlclN0eWxlIjp7IiRpZCI6IjgxNSIsIkxpbmVDb2xvciI6eyIkaWQiOiI4MTYiLCIkdHlwZSI6Ik5MUkUuQ29tbW9uLkRvbS5Tb2xpZENvbG9yQnJ1c2gsIE5MUkUuQ29tbW9uIiwiQ29sb3IiOnsiJGlkIjoiODE3IiwiQSI6MjU1LCJSIjoyMzQsIkciOjIyLCJCIjozMH19LCJMaW5lV2VpZ2h0IjowLjAsIkxpbmVUeXBlIjowLCJQYXJlbnRTdHlsZSI6bnVsbH0sIlBhcmVudFN0eWxlIjpudWxsfSwiSXNBYm92ZVRpbWViYW5kIjpmYWxzZSwiU3BhY2luZyI6MywiRGVmYXVsdFN3aW1sYW5lVGFza1N0eWxlIjp7IiRpZCI6IjgxOCIsIiR0eXBlIjoiTkxSRS5Db21tb24uRG9tLlN0eWxlcy5FeHBsaWNpdFNldGFibGVUYXNrU3R5bGUsIE5MUkUuQ29tbW9uIiwiU2hhcGUiOjEsIlNoYXBlVGhpY2tuZXNzIjowLCJEdXJhdGlvbkZvcm1hdCI6MCwiSW5jbHVkZU5vbldvcmtpbmdEYXlzSW5EdXJhdGlvbiI6ZmFsc2UsIlBlcmNlbnRhZ2VDb21wbGV0ZVN0eWxlIjp7IiRpZCI6IjgxOSIsIkZvbnRTZXR0aW5ncyI6eyIkaWQiOiI4MjAiLCJGb250U2l6ZSI6MTAsIkZvbnROYW1lIjoiQ2FsaWJyaSIsIklzQm9sZCI6ZmFsc2UsIklzSXRhbGljIjpmYWxzZSwiSXNVbmRlcmxpbmVkIjpmYWxzZSwiUGFyZW50U3R5bGUiOm51bGx9LCJBdXRvU2l6ZSI6MCwiRm9yZWdyb3VuZCI6eyIkaWQiOiI4MjEiLCJDb2xvciI6eyIkaWQiOiI4Mj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ODIzIiwiVG9wIjowLjAsIkxlZnQiOjAuMCwiUmlnaHQiOjAuMCwiQm90dG9tIjowLjB9LCJQYWRkaW5nIjp7IiRpZCI6IjgyNCIsIlRvcCI6MC4wLCJMZWZ0IjowLjAsIlJpZ2h0IjowLjAsIkJvdHRvbSI6MC4wfSwiQmFja2dyb3VuZCI6eyIkaWQiOiI4MjUiLCJDb2xvciI6eyIkaWQiOiI4MjYiLCJBIjo4OSwiUiI6MCwiRyI6MCwiQiI6MH19LCJJc1Zpc2libGUiOnRydWUsIldpZHRoIjowLjAsIkhlaWdodCI6MC4wLCJCb3JkZXJTdHlsZSI6eyIkaWQiOiI4MjciLCJMaW5lQ29sb3IiOm51bGwsIkxpbmVXZWlnaHQiOjAuMCwiTGluZVR5cGUiOjAsIlBhcmVudFN0eWxlIjpudWxsfSwiUGFyZW50U3R5bGUiOm51bGx9LCJEdXJhdGlvblN0eWxlIjp7IiRpZCI6IjgyOCIsIkZvbnRTZXR0aW5ncyI6eyIkaWQiOiI4MjkiLCJGb250U2l6ZSI6MTAsIkZvbnROYW1lIjoiQ2FsaWJyaSIsIklzQm9sZCI6ZmFsc2UsIklzSXRhbGljIjpmYWxzZSwiSXNVbmRlcmxpbmVkIjpmYWxzZSwiUGFyZW50U3R5bGUiOm51bGx9LCJBdXRvU2l6ZSI6MCwiRm9yZWdyb3VuZCI6eyIkaWQiOiI4MzAiLCJDb2xvciI6eyIkaWQiOiI4Mz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4MzIiLCJUb3AiOjAuMCwiTGVmdCI6MC4wLCJSaWdodCI6MC4wLCJCb3R0b20iOjAuMH0sIlBhZGRpbmciOnsiJGlkIjoiODMzIiwiVG9wIjowLjAsIkxlZnQiOjAuMCwiUmlnaHQiOjAuMCwiQm90dG9tIjowLjB9LCJCYWNrZ3JvdW5kIjp7IiRpZCI6IjgzNCIsIkNvbG9yIjp7IiRpZCI6IjgzNSIsIkEiOjI1NSwiUiI6MjM3LCJHIjoxMjUsIkIiOjQ5fX0sIklzVmlzaWJsZSI6dHJ1ZSwiV2lkdGgiOjAuMCwiSGVpZ2h0IjowLjAsIkJvcmRlclN0eWxlIjp7IiRpZCI6IjgzNiIsIkxpbmVDb2xvciI6bnVsbCwiTGluZVdlaWdodCI6MC4wLCJMaW5lVHlwZSI6MCwiUGFyZW50U3R5bGUiOm51bGx9LCJQYXJlbnRTdHlsZSI6bnVsbH0sIkhvcml6b250YWxDb25uZWN0b3JTdHlsZSI6eyIkaWQiOiI4MzciLCJMaW5lQ29sb3IiOnsiJGlkIjoiODM4IiwiJHR5cGUiOiJOTFJFLkNvbW1vbi5Eb20uU29saWRDb2xvckJydXNoLCBOTFJFLkNvbW1vbiIsIkNvbG9yIjp7IiRpZCI6IjgzOSIsIkEiOjI1NSwiUiI6MCwiRyI6MCwiQiI6MH19LCJMaW5lV2VpZ2h0IjowLjAsIkxpbmVUeXBlIjowLCJQYXJlbnRTdHlsZSI6bnVsbH0sIlZlcnRpY2FsQ29ubmVjdG9yU3R5bGUiOnsiJGlkIjoiODQwIiwiTGluZUNvbG9yIjp7IiRpZCI6Ijg0MSIsIiR0eXBlIjoiTkxSRS5Db21tb24uRG9tLlNvbGlkQ29sb3JCcnVzaCwgTkxSRS5Db21tb24iLCJDb2xvciI6eyIkaWQiOiI4ND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4NDMiLCJTaGFwZVN0eWxlIjp7IiRpZCI6Ijg0NCIsIk1hcmdpbiI6eyIkaWQiOiI4NDUiLCJUb3AiOjAuMCwiTGVmdCI6MC4wLCJSaWdodCI6MC4wLCJCb3R0b20iOjAuMH0sIlBhZGRpbmciOnsiJGlkIjoiODQ2IiwiVG9wIjowLjAsIkxlZnQiOjAuMCwiUmlnaHQiOjAuMCwiQm90dG9tIjowLjB9LCJCYWNrZ3JvdW5kIjp7IiRpZCI6Ijg0NyIsIkNvbG9yIjp7IiRpZCI6Ijg0OCIsIkEiOjE1MywiUiI6MCwiRyI6MCwiQiI6MH19LCJJc1Zpc2libGUiOnRydWUsIldpZHRoIjowLjAsIkhlaWdodCI6MC4wLCJCb3JkZXJTdHlsZSI6eyIkaWQiOiI4NDkiLCJMaW5lQ29sb3IiOm51bGwsIkxpbmVXZWlnaHQiOjAuMCwiTGluZVR5cGUiOjAsIlBhcmVudFN0eWxlIjpudWxsfSwiUGFyZW50U3R5bGUiOm51bGx9LCJNYXJnaW4iOnsiJGlkIjoiODUwIiwiVG9wIjowLjAsIkxlZnQiOjAuMCwiUmlnaHQiOjAuMCwiQm90dG9tIjowLjB9LCJQYWRkaW5nIjp7IiRpZCI6Ijg1MSIsIlRvcCI6MC4wLCJMZWZ0IjowLjAsIlJpZ2h0IjowLjAsIkJvdHRvbSI6MC4wfSwiQmFja2dyb3VuZCI6bnVsbCwiSXNWaXNpYmxlIjp0cnVlLCJXaWR0aCI6MC4wLCJIZWlnaHQiOjAuMCwiQm9yZGVyU3R5bGUiOm51bGwsIlBhcmVudFN0eWxlIjpudWxsfSwiU2hhcGVTdHlsZSI6eyIkaWQiOiI4NTIiLCJNYXJnaW4iOnsiJGlkIjoiODUzIiwiVG9wIjowLjAsIkxlZnQiOjQuMCwiUmlnaHQiOjQuMCwiQm90dG9tIjowLjB9LCJQYWRkaW5nIjp7IiRpZCI6Ijg1NCIsIlRvcCI6MC4wLCJMZWZ0IjowLjAsIlJpZ2h0IjowLjAsIkJvdHRvbSI6MC4wfSwiQmFja2dyb3VuZCI6eyIkaWQiOiI4NTUiLCJDb2xvciI6eyIkaWQiOiI4NTYiLCJBIjoyNTUsIlIiOjE1LCJHIjoxNTgsIkIiOjIxM319LCJJc1Zpc2libGUiOnRydWUsIldpZHRoIjowLjAsIkhlaWdodCI6MTAuMCwiQm9yZGVyU3R5bGUiOnsiJGlkIjoiODU3IiwiTGluZUNvbG9yIjp7IiRpZCI6Ijg1OCIsIiR0eXBlIjoiTkxSRS5Db21tb24uRG9tLlNvbGlkQ29sb3JCcnVzaCwgTkxSRS5Db21tb24iLCJDb2xvciI6eyIkaWQiOiI4NTkiLCJBIjoyNTUsIlIiOjIzNCwiRyI6MjIsIkIiOjMwfX0sIkxpbmVXZWlnaHQiOjAuMCwiTGluZVR5cGUiOjAsIlBhcmVudFN0eWxlIjpudWxsfSwiUGFyZW50U3R5bGUiOm51bGx9LCJUaXRsZVN0eWxlIjp7IiRpZCI6Ijg2MCIsIkZvbnRTZXR0aW5ncyI6eyIkaWQiOiI4NjEiLCJGb250U2l6ZSI6MTEsIkZvbnROYW1lIjoiQ2FsaWJyaSIsIklzQm9sZCI6ZmFsc2UsIklzSXRhbGljIjpmYWxzZSwiSXNVbmRlcmxpbmVkIjpmYWxzZSwiUGFyZW50U3R5bGUiOm51bGx9LCJBdXRvU2l6ZSI6MCwiRm9yZWdyb3VuZCI6eyIkaWQiOiI4NjIiLCJDb2xvciI6eyIkaWQiOiI4Nj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aWQiOiI4NjciLCJBIjoyNTUsIlIiOjAsIkciOjAsIkIiOjB9fSwiSXNWaXNpYmxlIjp0cnVlLCJXaWR0aCI6MC4wLCJIZWlnaHQiOjAuMCwiQm9yZGVyU3R5bGUiOnsiJGlkIjoiODY4IiwiTGluZUNvbG9yIjpudWxsLCJMaW5lV2VpZ2h0IjowLjAsIkxpbmVUeXBlIjowLCJQYXJlbnRTdHlsZSI6bnVsbH0sIlBhcmVudFN0eWxlIjpudWxsfSwiRGF0ZVN0eWxlIjp7IiRpZCI6Ijg2OSIsIkZvbnRTZXR0aW5ncyI6eyIkaWQiOiI4NzAiLCJGb250U2l6ZSI6MTAsIkZvbnROYW1lIjoiQ2FsaWJyaSIsIklzQm9sZCI6ZmFsc2UsIklzSXRhbGljIjpmYWxzZSwiSXNVbmRlcmxpbmVkIjpmYWxzZSwiUGFyZW50U3R5bGUiOm51bGx9LCJBdXRvU2l6ZSI6MCwiRm9yZWdyb3VuZCI6eyIkaWQiOiI4NzEiLCJDb2xvciI6eyIkaWQiOiI4Nz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ODczIiwiVG9wIjowLjAsIkxlZnQiOjAuMCwiUmlnaHQiOjAuMCwiQm90dG9tIjowLjB9LCJQYWRkaW5nIjp7IiRpZCI6Ijg3NCIsIlRvcCI6MC4wLCJMZWZ0IjowLjAsIlJpZ2h0IjowLjAsIkJvdHRvbSI6MC4wfSwiQmFja2dyb3VuZCI6eyIkaWQiOiI4NzUiLCJDb2xvciI6eyIkaWQiOiI4NzYiLCJBIjoyNTUsIlIiOjE0LCJHIjo0MCwiQiI6NjV9fSwiSXNWaXNpYmxlIjp0cnVlLCJXaWR0aCI6MC4wLCJIZWlnaHQiOjAuMCwiQm9yZGVyU3R5bGUiOnsiJGlkIjoiODc3IiwiTGluZUNvbG9yIjpudWxsLCJMaW5lV2VpZ2h0IjowLjAsIkxpbmVUeXBlIjowLCJQYXJlbnRTdHlsZSI6bnVsbH0sIlBhcmVudFN0eWxlIjpudWxsfSwiRGF0ZUZvcm1hdCI6eyIkaWQiOiI4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5IiwiRm9ybWF0IjowLCJJc1Zpc2libGUiOmZhbHNlLCJMYXN0S25vd25WaXNpYmlsaXR5U3RhdGUiOmZhbHNlfSwiSXNWaXNpYmxlIjp0cnVlLCJWYXJpYW5jZVN0eWxlIjp7IiRpZCI6Ijg4MCIsIlRleHRTdHlsZSI6eyIkaWQiOiI4ODEiLCJGb250U2V0dGluZ3MiOnsiJGlkIjoiODgyIiwiRm9udFNpemUiOjExLCJGb250TmFtZSI6IkNhbGlicmkiLCJJc0JvbGQiOmZhbHNlLCJJc0l0YWxpYyI6ZmFsc2UsIklzVW5kZXJsaW5lZCI6ZmFsc2UsIlBhcmVudFN0eWxlIjpudWxsfSwiQXV0b1NpemUiOjAsIkZvcmVncm91bmQiOnsiJGlkIjoiODgzIiwiQ29sb3IiOnsiJGlkIjoiOD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4NSIsIlRvcCI6MC4wLCJMZWZ0IjowLjAsIlJpZ2h0IjowLjAsIkJvdHRvbSI6MC4wfSwiUGFkZGluZyI6eyIkaWQiOiI4ODYiLCJUb3AiOjAuMCwiTGVmdCI6MC4wLCJSaWdodCI6MC4wLCJCb3R0b20iOjAuMH0sIkJhY2tncm91bmQiOnsiJGlkIjoiODg3IiwiQ29sb3IiOnsiJGlkIjoiODg4IiwiQSI6MCwiUiI6MCwiRyI6MCwiQiI6MH19LCJJc1Zpc2libGUiOnRydWUsIldpZHRoIjowLjAsIkhlaWdodCI6MC4wLCJCb3JkZXJTdHlsZSI6eyIkaWQiOiI4ODkiLCJMaW5lQ29sb3IiOm51bGwsIkxpbmVXZWlnaHQiOjAuMCwiTGluZVR5cGUiOjAsIlBhcmVudFN0eWxlIjpudWxsfSwiUGFyZW50U3R5bGUiOm51bGx9LCJQYXJlbnRTdHlsZSI6bnVsbH0sIlBhcmVudFN0eWxlIjpudWxsLCJfZXhwbGljaXRseVNldCI6eyIkaWQiOiI4OTA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4OTEiLCJTaGFwZSI6MSwiQ29ubmVjdG9yTWFyZ2luIjp7IiRpZCI6Ijg5MiIsIlRvcCI6MC4wLCJMZWZ0IjoyLjAsIlJpZ2h0IjoyLjAsIkJvdHRvbSI6MC4wfSwiQ29ubmVjdG9yU3R5bGUiOnsiJGlkIjoiODkzIiwiTGluZUNvbG9yIjp7IiRpZCI6Ijg5NCIsIiR0eXBlIjoiTkxSRS5Db21tb24uRG9tLlNvbGlkQ29sb3JCcnVzaCwgTkxSRS5Db21tb24iLCJDb2xvciI6eyIkaWQiOiI4OTUiLCJBIjoxMjcsIlIiOjExLCJHIjoxMTgsIkIiOjE1OX19LCJMaW5lV2VpZ2h0IjoxLjAsIkxpbmVUeXBlIjowLCJQYXJlbnRTdHlsZSI6bnVsbH0sIklzQmVsb3dUaW1lYmFuZCI6ZmFsc2UsIlBvc2l0aW9uT25UYXNrIjoxLCJIaWRlRGF0ZSI6ZmFsc2UsIlNoYXBlU2l6ZSI6MCwiU3BhY2luZyI6MC4wLCJQYWRkaW5nIjp7IiRpZCI6Ijg5NiIsIlRvcCI6NS4wLCJMZWZ0IjozLjAsIlJpZ2h0IjowLjAsIkJvdHRvbSI6Mi4wfSwiU2hhcGVTdHlsZSI6eyIkaWQiOiI4OTciLCJNYXJnaW4iOnsiJGlkIjoiODk4IiwiVG9wIjowLjAsIkxlZnQiOjAuMCwiUmlnaHQiOjAuMCwiQm90dG9tIjowLjB9LCJQYWRkaW5nIjp7IiRpZCI6Ijg5OSIsIlRvcCI6MC4wLCJMZWZ0IjowLjAsIlJpZ2h0IjowLjAsIkJvdHRvbSI6MC4wfSwiQmFja2dyb3VuZCI6eyIkaWQiOiI5MDAiLCJDb2xvciI6eyIkaWQiOiI5MDEiLCJBIjoyNTUsIlIiOjExLCJHIjoxMTgsIkIiOjE1OX19LCJJc1Zpc2libGUiOnRydWUsIldpZHRoIjoxMi4wLCJIZWlnaHQiOjE0LjAsIkJvcmRlclN0eWxlIjp7IiRpZCI6IjkwMiIsIkxpbmVDb2xvciI6eyIkaWQiOiI5MDMiLCIkdHlwZSI6Ik5MUkUuQ29tbW9uLkRvbS5Tb2xpZENvbG9yQnJ1c2gsIE5MUkUuQ29tbW9uIiwiQ29sb3IiOnsiJGlkIjoiOTA0IiwiQSI6MjU1LCJSIjoyNTUsIkciOjAsIkIiOjB9fSwiTGluZVdlaWdodCI6MC4wLCJMaW5lVHlwZSI6MCwiUGFyZW50U3R5bGUiOm51bGx9LCJQYXJlbnRTdHlsZSI6bnVsbH0sIlRpdGxlU3R5bGUiOnsiJGlkIjoiOTA1IiwiRm9udFNldHRpbmdzIjp7IiRpZCI6IjkwNiIsIkZvbnRTaXplIjoxMSwiRm9udE5hbWUiOiJDYWxpYnJpIiwiSXNCb2xkIjpmYWxzZSwiSXNJdGFsaWMiOmZhbHNlLCJJc1VuZGVybGluZWQiOmZhbHNlLCJQYXJlbnRTdHlsZSI6bnVsbH0sIkF1dG9TaXplIjowLCJGb3JlZ3JvdW5kIjp7IiRpZCI6IjkwNyIsIkNvbG9yIjp7IiRpZCI6Ijkw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5MDkiLCJUb3AiOjAuMCwiTGVmdCI6MC4wLCJSaWdodCI6MC4wLCJCb3R0b20iOjAuMH0sIlBhZGRpbmciOnsiJGlkIjoiOTEwIiwiVG9wIjowLjAsIkxlZnQiOjAuMCwiUmlnaHQiOjAuMCwiQm90dG9tIjowLjB9LCJCYWNrZ3JvdW5kIjp7IiRpZCI6IjkxMSIsIkNvbG9yIjp7IiRpZCI6IjkxMiIsIkEiOjI1NSwiUiI6MCwiRyI6MCwiQiI6MH19LCJJc1Zpc2libGUiOnRydWUsIldpZHRoIjowLjAsIkhlaWdodCI6MC4wLCJCb3JkZXJTdHlsZSI6eyIkaWQiOiI5MTMiLCJMaW5lQ29sb3IiOm51bGwsIkxpbmVXZWlnaHQiOjAuMCwiTGluZVR5cGUiOjAsIlBhcmVudFN0eWxlIjpudWxsfSwiUGFyZW50U3R5bGUiOm51bGx9LCJEYXRlU3R5bGUiOnsiJGlkIjoiOTE0IiwiRm9udFNldHRpbmdzIjp7IiRpZCI6IjkxNSIsIkZvbnRTaXplIjoxMCwiRm9udE5hbWUiOiJDYWxpYnJpIiwiSXNCb2xkIjpmYWxzZSwiSXNJdGFsaWMiOmZhbHNlLCJJc1VuZGVybGluZWQiOmZhbHNlLCJQYXJlbnRTdHlsZSI6bnVsbH0sIkF1dG9TaXplIjowLCJGb3JlZ3JvdW5kIjp7IiRpZCI6IjkxNiIsIkNvbG9yIjp7IiRpZCI6Ijkx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5MTgiLCJUb3AiOjAuMCwiTGVmdCI6MC4wLCJSaWdodCI6MC4wLCJCb3R0b20iOjAuMH0sIlBhZGRpbmciOnsiJGlkIjoiOTE5IiwiVG9wIjowLjAsIkxlZnQiOjAuMCwiUmlnaHQiOjAuMCwiQm90dG9tIjowLjB9LCJCYWNrZ3JvdW5kIjp7IiRpZCI6IjkyMCIsIkNvbG9yIjp7IiRpZCI6IjkyMSIsIkEiOjI1NSwiUiI6MTQsIkciOjQwLCJCIjo2NX19LCJJc1Zpc2libGUiOnRydWUsIldpZHRoIjowLjAsIkhlaWdodCI6MC4wLCJCb3JkZXJTdHlsZSI6eyIkaWQiOiI5MjIiLCJMaW5lQ29sb3IiOm51bGwsIkxpbmVXZWlnaHQiOjAuMCwiTGluZVR5cGUiOjAsIlBhcmVudFN0eWxlIjpudWxsfSwiUGFyZW50U3R5bGUiOm51bGx9LCJEYXRlRm9ybWF0Ijp7IiRpZCI6Ijk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jQiLCJGb3JtYXQiOjAsIklzVmlzaWJsZSI6ZmFsc2UsIkxhc3RLbm93blZpc2liaWxpdHlTdGF0ZSI6ZmFsc2V9LCJJc1Zpc2libGUiOmZhbHNlLCJWYXJpYW5jZVN0eWxlIjp7IiRpZCI6IjkyNSIsIlRleHRTdHlsZSI6eyIkaWQiOiI5MjYiLCJGb250U2V0dGluZ3MiOnsiJGlkIjoiOTI3IiwiRm9udFNpemUiOjExLCJGb250TmFtZSI6IkNhbGlicmkiLCJJc0JvbGQiOmZhbHNlLCJJc0l0YWxpYyI6ZmFsc2UsIklzVW5kZXJsaW5lZCI6ZmFsc2UsIlBhcmVudFN0eWxlIjpudWxsfSwiQXV0b1NpemUiOjAsIkZvcmVncm91bmQiOnsiJGlkIjoiOTI4IiwiQ29sb3IiOnsiJGlkIjoiOTI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zMCIsIlRvcCI6MC4wLCJMZWZ0IjowLjAsIlJpZ2h0IjowLjAsIkJvdHRvbSI6MC4wfSwiUGFkZGluZyI6eyIkaWQiOiI5MzEiLCJUb3AiOjAuMCwiTGVmdCI6MC4wLCJSaWdodCI6MC4wLCJCb3R0b20iOjAuMH0sIkJhY2tncm91bmQiOnsiJGlkIjoiOTMyIiwiQ29sb3IiOnsiJGlkIjoiOTMzIiwiQSI6MCwiUiI6MCwiRyI6MCwiQiI6MH19LCJJc1Zpc2libGUiOmZhbHNlLCJXaWR0aCI6MC4wLCJIZWlnaHQiOjAuMCwiQm9yZGVyU3R5bGUiOnsiJGlkIjoiOTM0IiwiTGluZUNvbG9yIjpudWxsLCJMaW5lV2VpZ2h0IjowLjAsIkxpbmVUeXBlIjowLCJQYXJlbnRTdHlsZSI6bnVsbH0sIlBhcmVudFN0eWxlIjpudWxsfSwiUGFyZW50U3R5bGUiOm51bGx9LCJQYXJlbnRTdHlsZSI6bnVsbH0sIkRlZmF1bHRTd2ltbGFuZU1pbGVzdG9uZVN0eWxlIjp7IiRpZCI6IjkzNSIsIlRpdGxlUG9zaXRpb24iOiJMZWZ0IiwiRGF0ZVBvc2l0aW9uIjoiUmlnaHQiLCJWYXJpYW5jZVBvc2l0aW9uIjoiUmlnaHQiLCJTaGFwZVR5cGUiOjEsIlNoYXBlU2l6ZSI6MCwiU3BhY2luZyI6NSwiU2hhcGVTdHlsZSI6eyIkaWQiOiI5MzYiLCJNYXJnaW4iOnsiJGlkIjoiOTM3IiwiVG9wIjowLjAsIkxlZnQiOjAuMCwiUmlnaHQiOjAuMCwiQm90dG9tIjowLjB9LCJQYWRkaW5nIjp7IiRpZCI6IjkzOCIsIlRvcCI6MC4wLCJMZWZ0IjowLjAsIlJpZ2h0IjowLjAsIkJvdHRvbSI6MC4wfSwiQmFja2dyb3VuZCI6eyIkaWQiOiI5MzkiLCJDb2xvciI6eyIkaWQiOiI5NDAiLCJBIjoyNTUsIlIiOjE1LCJHIjoxNTgsIkIiOjIxM319LCJJc1Zpc2libGUiOnRydWUsIldpZHRoIjoxMi4wLCJIZWlnaHQiOjE0LjAsIkJvcmRlclN0eWxlIjp7IiRpZCI6Ijk0MSIsIkxpbmVDb2xvciI6eyIkaWQiOiI5NDIiLCIkdHlwZSI6Ik5MUkUuQ29tbW9uLkRvbS5Tb2xpZENvbG9yQnJ1c2gsIE5MUkUuQ29tbW9uIiwiQ29sb3IiOnsiJGlkIjoiOTQzIiwiQSI6MjU1LCJSIjoyMzQsIkciOjIyLCJCIjozMH19LCJMaW5lV2VpZ2h0IjowLjAsIkxpbmVUeXBlIjowLCJQYXJlbnRTdHlsZSI6bnVsbH0sIlBhcmVudFN0eWxlIjpudWxsfSwiVGl0bGVTdHlsZSI6eyIkaWQiOiI5NDQiLCJGb250U2V0dGluZ3MiOnsiJGlkIjoiOTQ1IiwiRm9udFNpemUiOjExLCJGb250TmFtZSI6IkNhbGlicmkiLCJJc0JvbGQiOmZhbHNlLCJJc0l0YWxpYyI6ZmFsc2UsIklzVW5kZXJsaW5lZCI6ZmFsc2UsIlBhcmVudFN0eWxlIjpudWxsfSwiQXV0b1NpemUiOjAsIkZvcmVncm91bmQiOnsiJGlkIjoiOTQ2IiwiQ29sb3IiOnsiJGlkIjoiOTQ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k0OCIsIlRvcCI6MC4wLCJMZWZ0IjowLjAsIlJpZ2h0IjowLjAsIkJvdHRvbSI6MC4wfSwiUGFkZGluZyI6eyIkaWQiOiI5NDkiLCJUb3AiOjAuMCwiTGVmdCI6MC4wLCJSaWdodCI6MC4wLCJCb3R0b20iOjAuMH0sIkJhY2tncm91bmQiOnsiJGlkIjoiOTUwIiwiQ29sb3IiOnsiJGlkIjoiOTUxIiwiQSI6MjU1LCJSIjowLCJHIjowLCJCIjowfX0sIklzVmlzaWJsZSI6dHJ1ZSwiV2lkdGgiOjAuMCwiSGVpZ2h0IjowLjAsIkJvcmRlclN0eWxlIjp7IiRpZCI6Ijk1MiIsIkxpbmVDb2xvciI6bnVsbCwiTGluZVdlaWdodCI6MC4wLCJMaW5lVHlwZSI6MCwiUGFyZW50U3R5bGUiOm51bGx9LCJQYXJlbnRTdHlsZSI6bnVsbH0sIkRhdGVTdHlsZSI6eyIkaWQiOiI5NTMiLCJGb250U2V0dGluZ3MiOnsiJGlkIjoiOTU0IiwiRm9udFNpemUiOjEwLCJGb250TmFtZSI6IkNhbGlicmkiLCJJc0JvbGQiOmZhbHNlLCJJc0l0YWxpYyI6ZmFsc2UsIklzVW5kZXJsaW5lZCI6ZmFsc2UsIlBhcmVudFN0eWxlIjpudWxsfSwiQXV0b1NpemUiOjAsIkZvcmVncm91bmQiOnsiJGlkIjoiOTU1IiwiQ29sb3IiOnsiJGlkIjoiOTU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k1NyIsIlRvcCI6MC4wLCJMZWZ0IjowLjAsIlJpZ2h0IjowLjAsIkJvdHRvbSI6MC4wfSwiUGFkZGluZyI6eyIkaWQiOiI5NTgiLCJUb3AiOjAuMCwiTGVmdCI6MC4wLCJSaWdodCI6MC4wLCJCb3R0b20iOjAuMH0sIkJhY2tncm91bmQiOnsiJGlkIjoiOTU5IiwiQ29sb3IiOnsiJGlkIjoiOTYwIiwiQSI6MjU1LCJSIjoxNCwiRyI6NDAsIkIiOjY1fX0sIklzVmlzaWJsZSI6dHJ1ZSwiV2lkdGgiOjAuMCwiSGVpZ2h0IjowLjAsIkJvcmRlclN0eWxlIjp7IiRpZCI6Ijk2MSIsIkxpbmVDb2xvciI6bnVsbCwiTGluZVdlaWdodCI6MC4wLCJMaW5lVHlwZSI6MCwiUGFyZW50U3R5bGUiOm51bGx9LCJQYXJlbnRTdHlsZSI6bnVsbH0sIkRhdGVGb3JtYXQiOnsiJGlkIjoiOT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2MyIsIkZvcm1hdCI6MCwiSXNWaXNpYmxlIjpmYWxzZSwiTGFzdEtub3duVmlzaWJpbGl0eVN0YXRlIjpmYWxzZX0sIklzVmlzaWJsZSI6dHJ1ZSwiVmFyaWFuY2VTdHlsZSI6eyIkaWQiOiI5NjQiLCJUZXh0U3R5bGUiOnsiJGlkIjoiOTY1IiwiRm9udFNldHRpbmdzIjp7IiRpZCI6Ijk2NiIsIkZvbnRTaXplIjoxMSwiRm9udE5hbWUiOiJDYWxpYnJpIiwiSXNCb2xkIjpmYWxzZSwiSXNJdGFsaWMiOmZhbHNlLCJJc1VuZGVybGluZWQiOmZhbHNlLCJQYXJlbnRTdHlsZSI6bnVsbH0sIkF1dG9TaXplIjowLCJGb3JlZ3JvdW5kIjp7IiRpZCI6Ijk2NyIsIkNvbG9yIjp7IiRpZCI6Ijk2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NjkiLCJUb3AiOjAuMCwiTGVmdCI6MC4wLCJSaWdodCI6MC4wLCJCb3R0b20iOjAuMH0sIlBhZGRpbmciOnsiJGlkIjoiOTcwIiwiVG9wIjowLjAsIkxlZnQiOjAuMCwiUmlnaHQiOjAuMCwiQm90dG9tIjowLjB9LCJCYWNrZ3JvdW5kIjp7IiRpZCI6Ijk3MSIsIkNvbG9yIjp7IiRpZCI6Ijk3MiIsIkEiOjAsIlIiOjAsIkciOjAsIkIiOjB9fSwiSXNWaXNpYmxlIjp0cnVlLCJXaWR0aCI6MC4wLCJIZWlnaHQiOjAuMCwiQm9yZGVyU3R5bGUiOnsiJGlkIjoiOTczIiwiTGluZUNvbG9yIjpudWxsLCJMaW5lV2VpZ2h0IjowLjAsIkxpbmVUeXBlIjowLCJQYXJlbnRTdHlsZSI6bnVsbH0sIlBhcmVudFN0eWxlIjpudWxsfSwiUGFyZW50U3R5bGUiOm51bGx9LCJQYXJlbnRTdHlsZSI6bnVsbH0sIkRlZmF1bHRTd2ltbGFuZUFjdGl2aXR5U3R5bGUiOnsiJGlkIjoiOTc0IiwiSGVhZGVyU3R5bGUiOnsiJGlkIjoiOTc1IiwiVGV4dFN0eWxlIjp7IiRpZCI6Ijk3NiIsIkZvbnRTZXR0aW5ncyI6eyIkaWQiOiI5NzciLCJGb250U2l6ZSI6MTEsIkZvbnROYW1lIjoiQ2FsaWJyaSIsIklzQm9sZCI6ZmFsc2UsIklzSXRhbGljIjpmYWxzZSwiSXNVbmRlcmxpbmVkIjpmYWxzZSwiUGFyZW50U3R5bGUiOm51bGx9LCJBdXRvU2l6ZSI6MiwiRm9yZWdyb3VuZCI6eyIkaWQiOiI5NzgiLCJDb2xvciI6eyIkaWQiOiI5Nz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5ODAiLCJUb3AiOjAuMCwiTGVmdCI6MC4wLCJSaWdodCI6MC4wLCJCb3R0b20iOjAuMH0sIlBhZGRpbmciOnsiJGlkIjoiOTgxIiwiVG9wIjowLjAsIkxlZnQiOjAuMCwiUmlnaHQiOjAuMCwiQm90dG9tIjowLjB9LCJCYWNrZ3JvdW5kIjp7IiRpZCI6Ijk4MiIsIkNvbG9yIjp7IiRpZCI6Ijk4MyIsIkEiOjI1NSwiUiI6MCwiRyI6MCwiQiI6MH19LCJJc1Zpc2libGUiOnRydWUsIldpZHRoIjowLjAsIkhlaWdodCI6MC4wLCJCb3JkZXJTdHlsZSI6bnVsbCwiUGFyZW50U3R5bGUiOm51bGx9LCJSZWN0YW5nbGVTdHlsZSI6eyIkaWQiOiI5ODQiLCJNYXJnaW4iOnsiJGlkIjoiOTg1IiwiVG9wIjowLjAsIkxlZnQiOjAuMCwiUmlnaHQiOjAuMCwiQm90dG9tIjowLjB9LCJQYWRkaW5nIjp7IiRpZCI6Ijk4NiIsIlRvcCI6MC4wLCJMZWZ0IjowLjAsIlJpZ2h0IjowLjAsIkJvdHRvbSI6MC4wfSwiQmFja2dyb3VuZCI6eyIkaWQiOiI5ODciLCJDb2xvciI6eyIkaWQiOiI5ODgiLCJBIjoxMjcsIlIiOjE1LCJHIjoxNTgsIkIiOjIxM319LCJJc1Zpc2libGUiOnRydWUsIldpZHRoIjowLjAsIkhlaWdodCI6MC4wLCJCb3JkZXJTdHlsZSI6eyIkaWQiOiI5ODkiLCJMaW5lQ29sb3IiOnsiJGlkIjoiOTkwIiwiJHR5cGUiOiJOTFJFLkNvbW1vbi5Eb20uU29saWRDb2xvckJydXNoLCBOTFJFLkNvbW1vbiIsIkNvbG9yIjp7IiRpZCI6Ijk5MSIsIkEiOjI1NSwiUiI6MjU1LCJHIjowLCJCIjowfX0sIkxpbmVXZWlnaHQiOjAuMCwiTGluZVR5cGUiOjAsIlBhcmVudFN0eWxlIjpudWxsfSwiUGFyZW50U3R5bGUiOm51bGx9LCJNYXJnaW4iOnsiJGlkIjoiOTkyIiwiVG9wIjowLjAsIkxlZnQiOjAuMCwiUmlnaHQiOjAuMCwiQm90dG9tIjowLjB9LCJQYWRkaW5nIjp7IiRpZCI6Ijk5MyIsIlRvcCI6MC4wLCJMZWZ0IjowLjAsIlJpZ2h0IjowLjAsIkJvdHRvbSI6MC4wfSwiQmFja2dyb3VuZCI6bnVsbCwiSXNWaXNpYmxlIjp0cnVlLCJXaWR0aCI6MC4wLCJIZWlnaHQiOjAuMCwiQm9yZGVyU3R5bGUiOm51bGwsIlBhcmVudFN0eWxlIjpudWxsfSwiQmFja2dyb3VuZFN0eWxlIjp7IiRpZCI6Ijk5NCIsIk1hcmdpbiI6eyIkaWQiOiI5OTUiLCJUb3AiOjAuMCwiTGVmdCI6MC4wLCJSaWdodCI6MC4wLCJCb3R0b20iOjAuMH0sIlBhZGRpbmciOnsiJGlkIjoiOTk2IiwiVG9wIjowLjAsIkxlZnQiOjAuMCwiUmlnaHQiOjAuMCwiQm90dG9tIjowLjB9LCJCYWNrZ3JvdW5kIjp7IiRpZCI6Ijk5NyIsIkNvbG9yIjp7IiRpZCI6Ijk5OCIsIkEiOjUxLCJSIjoyMDAsIkciOjIwMCwiQiI6MjAwfX0sIklzVmlzaWJsZSI6dHJ1ZSwiV2lkdGgiOjAuMCwiSGVpZ2h0IjowLjAsIkJvcmRlclN0eWxlIjp7IiRpZCI6Ijk5OSIsIkxpbmVDb2xvciI6eyIkaWQiOiIxMDAwIiwiJHR5cGUiOiJOTFJFLkNvbW1vbi5Eb20uU29saWRDb2xvckJydXNoLCBOTFJFLkNvbW1vbiIsIkNvbG9yIjp7IiRpZCI6IjEwMDEiLCJBIjoyNTUsIlIiOjIzNCwiRyI6MjIsIkIiOjMwfX0sIkxpbmVXZWlnaHQiOjAuMCwiTGluZVR5cGUiOjAsIlBhcmVudFN0eWxlIjpudWxsfSwiUGFyZW50U3R5bGUiOm51bGx9LCJNYXJnaW4iOnsiJGlkIjoiMTAwMiIsIlRvcCI6MC4wLCJMZWZ0IjowLjAsIlJpZ2h0IjowLjAsIkJvdHRvbSI6MC4wfSwiUGFkZGluZyI6eyIkaWQiOiIxMDAzIiwiVG9wIjowLjAsIkxlZnQiOjAuMCwiUmlnaHQiOjAuMCwiQm90dG9tIjowLjB9LCJJc1Zpc2libGUiOnRydWUsIldpZHRoIjowLjAsIkhlaWdodCI6MC4wLCJCb3JkZXJTdHlsZSI6eyIkaWQiOiIxMDA0IiwiTGluZUNvbG9yIjpudWxsLCJMaW5lV2VpZ2h0IjowLjAsIkxpbmVUeXBlIjowLCJQYXJlbnRTdHlsZSI6bnVsbH0sIlBhcmVudFN0eWxlIjpudWxsfSwiTWFyZ2luIjp7IiRpZCI6IjEwMDUiLCJUb3AiOjAuMCwiTGVmdCI6MC4wLCJSaWdodCI6MC4wLCJCb3R0b20iOjAuMH0sIlBhZGRpbmciOnsiJGlkIjoiMTAwNiIsIlRvcCI6MC4wLCJMZWZ0IjowLjAsIlJpZ2h0IjowLjAsIkJvdHRvbSI6MC4wfSwiSXNWaXNpYmxlIjpmYWxzZSwiV2lkdGgiOjAuMCwiSGVpZ2h0IjowLjAsIkJvcmRlclN0eWxlIjp7IiRpZCI6IjEwMDciLCJMaW5lQ29sb3IiOm51bGwsIkxpbmVXZWlnaHQiOjAuMCwiTGluZVR5cGUiOjAsIlBhcmVudFN0eWxlIjpudWxsfSwiUGFyZW50U3R5bGUiOm51bGx9fSx7IiRpZCI6IjEwMDgiLCJfYWN0aXZpdGllcyI6W3siJGlkIjoiMTAwOSIsIl9yb3dzIjpbeyIkaWQiOiIxMDEwIiwiX3Rhc2tzIjpbeyIkaWQiOiIxMDExIiwiX2F0dGFjaGVkTWlsZXN0b25lcyI6W10sIlRhc2tEZWZpbml0aW9uIjp7IiRpZCI6IjEwMTIiLCJHcm91cE5hbWUiOm51bGwsIlN0YXJ0RGF0ZSI6IjIwMjYtMDMtMDJUMDA6MDA6MDBaIiwiRW5kRGF0ZSI6IjIwMjYtMDYtMTdUMjM6NTk6MDBaIiwiUGVyY2VudGFnZUNvbXBsZXRlIjpudWxsLCJTdHlsZSI6eyIkaWQiOiIxMDEzIiwiU2hhcGUiOjQsIlNoYXBlVGhpY2tuZXNzIjowLCJEdXJhdGlvbkZvcm1hdCI6MCwiSW5jbHVkZU5vbldvcmtpbmdEYXlzSW5EdXJhdGlvbiI6ZmFsc2UsIlBlcmNlbnRhZ2VDb21wbGV0ZVN0eWxlIjp7IiRpZCI6IjEwMTQiLCJGb250U2V0dGluZ3MiOnsiJGlkIjoiMTAxNSIsIkZvbnRTaXplIjoxMCwiRm9udE5hbWUiOiJDYWxpYnJpIiwiSXNCb2xkIjpmYWxzZSwiSXNJdGFsaWMiOmZhbHNlLCJJc1VuZGVybGluZWQiOmZhbHNlLCJQYXJlbnRTdHlsZSI6bnVsbH0sIkF1dG9TaXplIjowLCJGb3JlZ3JvdW5kIjp7IiRpZCI6IjEwMTYiLCJDb2xvciI6eyIkaWQiOiIxMDE3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MTgiLCJUb3AiOjAuMCwiTGVmdCI6MC4wLCJSaWdodCI6MC4wLCJCb3R0b20iOjAuMH0sIlBhZGRpbmciOnsiJGlkIjoiMTAxOSIsIlRvcCI6MC4wLCJMZWZ0IjowLjAsIlJpZ2h0IjowLjAsIkJvdHRvbSI6MC4wfSwiQmFja2dyb3VuZCI6eyIkaWQiOiIxMDIwIiwiQ29sb3IiOnsiJGlkIjoiMTAyMSIsIkEiOjg5LCJSIjowLCJHIjowLCJCIjowfX0sIklzVmlzaWJsZSI6dHJ1ZSwiV2lkdGgiOjAuMCwiSGVpZ2h0IjowLjAsIkJvcmRlclN0eWxlIjp7IiRpZCI6IjEwMjIiLCJMaW5lQ29sb3IiOm51bGwsIkxpbmVXZWlnaHQiOjAuMCwiTGluZVR5cGUiOjAsIlBhcmVudFN0eWxlIjpudWxsfSwiUGFyZW50U3R5bGUiOm51bGx9LCJEdXJhdGlvblN0eWxlIjp7IiRpZCI6IjEwMjMiLCJGb250U2V0dGluZ3MiOnsiJGlkIjoiMTAyNCIsIkZvbnRTaXplIjoxMCwiRm9udE5hbWUiOiJDYWxpYnJpIiwiSXNCb2xkIjpmYWxzZSwiSXNJdGFsaWMiOmZhbHNlLCJJc1VuZGVybGluZWQiOmZhbHNlLCJQYXJlbnRTdHlsZSI6bnVsbH0sIkF1dG9TaXplIjoyLCJGb3JlZ3JvdW5kIjp7IiRpZCI6IjEwMjUiLCJDb2xvciI6eyIkaWQiOiIxMDI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AyNyIsIlRvcCI6MC4wLCJMZWZ0IjowLjAsIlJpZ2h0IjowLjAsIkJvdHRvbSI6MC4wfSwiUGFkZGluZyI6eyIkaWQiOiIxMDI4IiwiVG9wIjowLjAsIkxlZnQiOjAuMCwiUmlnaHQiOjAuMCwiQm90dG9tIjowLjB9LCJCYWNrZ3JvdW5kIjp7IiRpZCI6IjEwMjkiLCJDb2xvciI6eyIkaWQiOiIxMDMwIiwiQSI6MjU1LCJSIjoyMzcsIkciOjEyNSwiQiI6NDl9fSwiSXNWaXNpYmxlIjpmYWxzZSwiV2lkdGgiOjAuMCwiSGVpZ2h0IjowLjAsIkJvcmRlclN0eWxlIjp7IiRpZCI6IjEwMzEiLCJMaW5lQ29sb3IiOm51bGwsIkxpbmVXZWlnaHQiOjAuMCwiTGluZVR5cGUiOjAsIlBhcmVudFN0eWxlIjpudWxsfSwiUGFyZW50U3R5bGUiOm51bGx9LCJIb3Jpem9udGFsQ29ubmVjdG9yU3R5bGUiOnsiJGlkIjoiMTAzMiIsIkxpbmVDb2xvciI6eyIkaWQiOiIxMDMzIiwiJHR5cGUiOiJOTFJFLkNvbW1vbi5Eb20uU29saWRDb2xvckJydXNoLCBOTFJFLkNvbW1vbiIsIkNvbG9yIjp7IiRpZCI6IjEwMzQiLCJBIjoyNTUsIlIiOjAsIkciOjAsIkIiOjB9fSwiTGluZVdlaWdodCI6MC4wLCJMaW5lVHlwZSI6MCwiUGFyZW50U3R5bGUiOm51bGx9LCJWZXJ0aWNhbENvbm5lY3RvclN0eWxlIjp7IiRpZCI6IjEwMzUiLCJMaW5lQ29sb3IiOnsiJGlkIjoiMTAzNiIsIiR0eXBlIjoiTkxSRS5Db21tb24uRG9tLlNvbGlkQ29sb3JCcnVzaCwgTkxSRS5Db21tb24iLCJDb2xvciI6eyIkaWQiOiIxMDM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xMDM4IiwiU2hhcGVTdHlsZSI6eyIkaWQiOiIxMDM5IiwiTWFyZ2luIjp7IiRpZCI6IjEwNDAiLCJUb3AiOjAuMCwiTGVmdCI6MC4wLCJSaWdodCI6MC4wLCJCb3R0b20iOjAuMH0sIlBhZGRpbmciOnsiJGlkIjoiMTA0MSIsIlRvcCI6MC4wLCJMZWZ0IjowLjAsIlJpZ2h0IjowLjAsIkJvdHRvbSI6MC4wfSwiQmFja2dyb3VuZCI6eyIkaWQiOiIxMDQyIiwiQ29sb3IiOnsiJGlkIjoiMTA0MyIsIkEiOjE1MywiUiI6MCwiRyI6MCwiQiI6MH19LCJJc1Zpc2libGUiOnRydWUsIldpZHRoIjowLjAsIkhlaWdodCI6MC4wLCJCb3JkZXJTdHlsZSI6bnVsbCwiUGFyZW50U3R5bGUiOm51bGx9LCJNYXJnaW4iOnsiJGlkIjoiMTA0NCIsIlRvcCI6MC4wLCJMZWZ0IjowLjAsIlJpZ2h0IjowLjAsIkJvdHRvbSI6MC4wfSwiUGFkZGluZyI6eyIkaWQiOiIxMDQ1IiwiVG9wIjowLjAsIkxlZnQiOjAuMCwiUmlnaHQiOjAuMCwiQm90dG9tIjowLjB9LCJCYWNrZ3JvdW5kIjpudWxsLCJJc1Zpc2libGUiOnRydWUsIldpZHRoIjowLjAsIkhlaWdodCI6MC4wLCJCb3JkZXJTdHlsZSI6bnVsbCwiUGFyZW50U3R5bGUiOm51bGx9LCJTaGFwZVN0eWxlIjp7IiRpZCI6IjEwNDYiLCJNYXJnaW4iOnsiJGlkIjoiMTA0NyIsIlRvcCI6MC4wLCJMZWZ0Ijo0LjAsIlJpZ2h0Ijo0LjAsIkJvdHRvbSI6MC4wfSwiUGFkZGluZyI6eyIkaWQiOiIxMDQ4IiwiVG9wIjowLjAsIkxlZnQiOjAuMCwiUmlnaHQiOjAuMCwiQm90dG9tIjowLjB9LCJCYWNrZ3JvdW5kIjp7IiRpZCI6IjEwNDkiLCJDb2xvciI6eyIkaWQiOiIxMDUwIiwiQSI6MjU1LCJSIjoyMSwiRyI6OTYsIkIiOjEzMH19LCJJc1Zpc2libGUiOnRydWUsIldpZHRoIjoyMzIuMCwiSGVpZ2h0IjoxMC4wLCJCb3JkZXJTdHlsZSI6eyIkaWQiOiIxMDUxIiwiTGluZUNvbG9yIjp7IiRpZCI6IjEwNTIiLCIkdHlwZSI6Ik5MUkUuQ29tbW9uLkRvbS5Tb2xpZENvbG9yQnJ1c2gsIE5MUkUuQ29tbW9uIiwiQ29sb3IiOnsiJGlkIjoiMTA1MyIsIkEiOjI1NSwiUiI6MjM0LCJHIjoyMiwiQiI6MzB9fSwiTGluZVdlaWdodCI6MC4wLCJMaW5lVHlwZSI6MCwiUGFyZW50U3R5bGUiOm51bGx9LCJQYXJlbnRTdHlsZSI6bnVsbH0sIlRpdGxlU3R5bGUiOnsiJGlkIjoiMTA1NCIsIkZvbnRTZXR0aW5ncyI6eyIkaWQiOiIxMDU1IiwiRm9udFNpemUiOjExLCJGb250TmFtZSI6IkNhbGlicmkiLCJJc0JvbGQiOmZhbHNlLCJJc0l0YWxpYyI6ZmFsc2UsIklzVW5kZXJsaW5lZCI6ZmFsc2UsIlBhcmVudFN0eWxlIjpudWxsfSwiQXV0b1NpemUiOjAsIkZvcmVncm91bmQiOnsiJGlkIjoiMTA1NiIsIkNvbG9yIjp7IiRpZCI6IjEwNTc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A1OCIsIlRvcCI6MC4wLCJMZWZ0IjowLjAsIlJpZ2h0IjowLjAsIkJvdHRvbSI6MC4wfSwiUGFkZGluZyI6eyIkaWQiOiIxMDU5IiwiVG9wIjowLjAsIkxlZnQiOjAuMCwiUmlnaHQiOjAuMCwiQm90dG9tIjowLjB9LCJCYWNrZ3JvdW5kIjp7IiRpZCI6IjEwNjAiLCJDb2xvciI6eyIkaWQiOiIxMDYxIiwiQSI6MCwiUiI6MjU1LCJHIjoyNTUsIkIiOjI1NX19LCJJc1Zpc2libGUiOnRydWUsIldpZHRoIjowLjAsIkhlaWdodCI6MC4wLCJCb3JkZXJTdHlsZSI6eyIkaWQiOiIxMDYyIiwiTGluZUNvbG9yIjpudWxsLCJMaW5lV2VpZ2h0IjowLjAsIkxpbmVUeXBlIjowLCJQYXJlbnRTdHlsZSI6bnVsbH0sIlBhcmVudFN0eWxlIjpudWxsfSwiRGF0ZVN0eWxlIjp7IiRpZCI6IjEwNjMiLCJGb250U2V0dGluZ3MiOnsiJGlkIjoiMTA2NCIsIkZvbnRTaXplIjoxMCwiRm9udE5hbWUiOiJDYWxpYnJpIiwiSXNCb2xkIjpmYWxzZSwiSXNJdGFsaWMiOmZhbHNlLCJJc1VuZGVybGluZWQiOmZhbHNlLCJQYXJlbnRTdHlsZSI6bnVsbH0sIkF1dG9TaXplIjoyLCJGb3JlZ3JvdW5kIjp7IiRpZCI6IjEwNjUiLCJDb2xvciI6eyIkaWQiOiIxMDY2IiwiQSI6MjU1LCJSIjoxNCwiRyI6NDAsIkIiOjY1fX0sIk1heFdpZHRoIjo4My4wLCJNYXhIZWlnaHQiOiJJbmZpbml0eSIsIlNtYXJ0Rm9yZWdyb3VuZElzQWN0aXZlIjpmYWxzZSwiSG9yaXpvbnRhbEFsaWdubWVudCI6MiwiVmVydGljYWxBbGlnbm1lbnQiOjEsIlNtYXJ0Rm9yZWdyb3VuZCI6bnVsbCwiQmFja2dyb3VuZEZpbGxUeXBlIjowLCJNYXJnaW4iOnsiJGlkIjoiMTA2NyIsIlRvcCI6MC4wLCJMZWZ0IjowLjAsIlJpZ2h0IjowLjAsIkJvdHRvbSI6MC4wfSwiUGFkZGluZyI6eyIkaWQiOiIxMDY4IiwiVG9wIjowLjAsIkxlZnQiOjAuMCwiUmlnaHQiOjAuMCwiQm90dG9tIjowLjB9LCJCYWNrZ3JvdW5kIjp7IiRpZCI6IjEwNjkiLCJDb2xvciI6eyIkaWQiOiIxMDcwIiwiQSI6MjU1LCJSIjoxNCwiRyI6NDAsIkIiOjY1fX0sIklzVmlzaWJsZSI6dHJ1ZSwiV2lkdGgiOjAuMCwiSGVpZ2h0IjowLjAsIkJvcmRlclN0eWxlIjp7IiRpZCI6IjEwNzEiLCJMaW5lQ29sb3IiOm51bGwsIkxpbmVXZWlnaHQiOjAuMCwiTGluZVR5cGUiOjAsIlBhcmVudFN0eWxlIjpudWxsfSwiUGFyZW50U3R5bGUiOm51bGx9LCJEYXRlRm9ybWF0Ijp7IiRpZCI6IjEwNz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MyIsIkZvcm1hdCI6MCwiSXNWaXNpYmxlIjpmYWxzZSwiTGFzdEtub3duVmlzaWJpbGl0eVN0YXRlIjpmYWxzZX0sIklzVmlzaWJsZSI6dHJ1ZSwiVmFyaWFuY2VTdHlsZSI6eyIkaWQiOiIxMDc0IiwiVGV4dFN0eWxlIjp7IiRpZCI6IjEwNzUiLCJGb250U2V0dGluZ3MiOnsiJGlkIjoiMTA3NiIsIkZvbnRTaXplIjoxMSwiRm9udE5hbWUiOiJDYWxpYnJpIiwiSXNCb2xkIjpmYWxzZSwiSXNJdGFsaWMiOmZhbHNlLCJJc1VuZGVybGluZWQiOmZhbHNlLCJQYXJlbnRTdHlsZSI6bnVsbH0sIkF1dG9TaXplIjowLCJGb3JlZ3JvdW5kIjp7IiRpZCI6IjEwNzciLCJDb2xvciI6eyIkaWQiOiIxMD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NzkiLCJUb3AiOjAuMCwiTGVmdCI6MC4wLCJSaWdodCI6MC4wLCJCb3R0b20iOjAuMH0sIlBhZGRpbmciOnsiJGlkIjoiMTA4MCIsIlRvcCI6MC4wLCJMZWZ0IjowLjAsIlJpZ2h0IjowLjAsIkJvdHRvbSI6MC4wfSwiQmFja2dyb3VuZCI6eyIkaWQiOiIxMDgxIiwiQ29sb3IiOnsiJGlkIjoiMTA4MiIsIkEiOjAsIlIiOjAsIkciOjAsIkIiOjB9fSwiSXNWaXNpYmxlIjp0cnVlLCJXaWR0aCI6MC4wLCJIZWlnaHQiOjAuMCwiQm9yZGVyU3R5bGUiOnsiJGlkIjoiMTA4MyIsIkxpbmVDb2xvciI6bnVsbCwiTGluZVdlaWdodCI6MC4wLCJMaW5lVHlwZSI6MCwiUGFyZW50U3R5bGUiOm51bGx9LCJQYXJlbnRTdHlsZSI6bnVsbH0sIlBhcmVudFN0eWxlIjpudWxsfSwiUGFyZW50U3R5bGUiOm51bGx9LCJJbmRleCI6MTMsIlNtYXJ0RHVyYXRpb25BY3RpdmF0ZWQiOmZhbHNlLCJEYXRlRm9ybWF0Ijp7IiRyZWYiOiIxMDcyIn0sIldlZWtOdW1iZXJpbmciOnsiJGlkIjoiMTA4NCIsIkZvcm1hdCI6MCwiSXNWaXNpYmxlIjpmYWxzZSwiTGFzdEtub3duVmlzaWJpbGl0eVN0YXRlIjpmYWxzZX0sIkJhc2VsaW5lRGF0YSI6eyIkaWQiOiIxMDg1IiwiU3RhcnREYXRlIjoiMjAyNi0wMy0wMlQwMDowMDowMCIsIkVuZERhdGUiOiIyMDI2LTA2LTE3VDIzOjU5OjAwIn0sIklkIjoiYTUxNzYzYzctMTUyMS00ODhmLTg4NmEtZTNmODFkZGQxODEzIiwiSW1wb3J0SWQiOm51bGwsIlRpdGxlIjoiVHJhbnNsIFRhYmxlOiBEZXNpZ24gcGhhc2UgKEZaSikiLCJOb3RlIjpudWxsLCJIeXBlcmxpbmsiOnsiJGlkIjoiMTA4NiIsIkFkZHJlc3MiOiIiLCJTdWJBZGRyZXNzIjoiIn0sIklzQ2hhbmdlZCI6ZmFsc2UsIklzTmV3IjpmYWxzZX19XSwiX21pbGVzdG9uZXMiOltdLCJJZCI6IjAwMDAwMDAwLTAwMDAtMDAwMC0wMDAwLTAwMDAwMDAwMDAwMCIsIklzU2luZ2xlSXRlbVJvdyI6dHJ1ZX0seyIkaWQiOiIxMDg3IiwiX3Rhc2tzIjpbeyIkaWQiOiIxMDg4IiwiX2F0dGFjaGVkTWlsZXN0b25lcyI6W10sIlRhc2tEZWZpbml0aW9uIjp7IiRpZCI6IjEwODkiLCJHcm91cE5hbWUiOm51bGwsIlN0YXJ0RGF0ZSI6IjIwMjYtMDYtMThUMDA6MDA6MDBaIiwiRW5kRGF0ZSI6IjIwMjYtMTItMDlUMjM6NTk6MDBaIiwiUGVyY2VudGFnZUNvbXBsZXRlIjpudWxsLCJTdHlsZSI6eyIkaWQiOiIxMDkwIiwiU2hhcGUiOjEsIlNoYXBlVGhpY2tuZXNzIjowLCJEdXJhdGlvbkZvcm1hdCI6MCwiSW5jbHVkZU5vbldvcmtpbmdEYXlzSW5EdXJhdGlvbiI6ZmFsc2UsIlBlcmNlbnRhZ2VDb21wbGV0ZVN0eWxlIjp7IiRpZCI6IjEwOTEiLCJGb250U2V0dGluZ3MiOnsiJGlkIjoiMTA5MiIsIkZvbnRTaXplIjoxMCwiRm9udE5hbWUiOiJDYWxpYnJpIiwiSXNCb2xkIjpmYWxzZSwiSXNJdGFsaWMiOmZhbHNlLCJJc1VuZGVybGluZWQiOmZhbHNlLCJQYXJlbnRTdHlsZSI6bnVsbH0sIkF1dG9TaXplIjowLCJGb3JlZ3JvdW5kIjp7IiRpZCI6IjEwOTMiLCJDb2xvciI6eyIkaWQiOiIxMDk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wOTUiLCJUb3AiOjAuMCwiTGVmdCI6MC4wLCJSaWdodCI6MC4wLCJCb3R0b20iOjAuMH0sIlBhZGRpbmciOnsiJGlkIjoiMTA5NiIsIlRvcCI6MC4wLCJMZWZ0IjowLjAsIlJpZ2h0IjowLjAsIkJvdHRvbSI6MC4wfSwiQmFja2dyb3VuZCI6eyIkaWQiOiIxMDk3IiwiQ29sb3IiOnsiJGlkIjoiMTA5OCIsIkEiOjg5LCJSIjowLCJHIjowLCJCIjowfX0sIklzVmlzaWJsZSI6dHJ1ZSwiV2lkdGgiOjAuMCwiSGVpZ2h0IjowLjAsIkJvcmRlclN0eWxlIjp7IiRpZCI6IjEwOTkiLCJMaW5lQ29sb3IiOm51bGwsIkxpbmVXZWlnaHQiOjAuMCwiTGluZVR5cGUiOjAsIlBhcmVudFN0eWxlIjpudWxsfSwiUGFyZW50U3R5bGUiOm51bGx9LCJEdXJhdGlvblN0eWxlIjp7IiRpZCI6IjExMDAiLCJGb250U2V0dGluZ3MiOnsiJGlkIjoiMTEwMSIsIkZvbnRTaXplIjoxMCwiRm9udE5hbWUiOiJDYWxpYnJpIiwiSXNCb2xkIjpmYWxzZSwiSXNJdGFsaWMiOmZhbHNlLCJJc1VuZGVybGluZWQiOmZhbHNlLCJQYXJlbnRTdHlsZSI6bnVsbH0sIkF1dG9TaXplIjoyLCJGb3JlZ3JvdW5kIjp7IiRpZCI6IjExMDIiLCJDb2xvciI6eyIkaWQiOiIxMTA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wNCIsIlRvcCI6MC4wLCJMZWZ0IjowLjAsIlJpZ2h0IjowLjAsIkJvdHRvbSI6MC4wfSwiUGFkZGluZyI6eyIkaWQiOiIxMTA1IiwiVG9wIjowLjAsIkxlZnQiOjAuMCwiUmlnaHQiOjAuMCwiQm90dG9tIjowLjB9LCJCYWNrZ3JvdW5kIjp7IiRpZCI6IjExMDYiLCJDb2xvciI6eyIkaWQiOiIxMTA3IiwiQSI6MjU1LCJSIjoyMzcsIkciOjEyNSwiQiI6NDl9fSwiSXNWaXNpYmxlIjpmYWxzZSwiV2lkdGgiOjAuMCwiSGVpZ2h0IjowLjAsIkJvcmRlclN0eWxlIjp7IiRpZCI6IjExMDgiLCJMaW5lQ29sb3IiOm51bGwsIkxpbmVXZWlnaHQiOjAuMCwiTGluZVR5cGUiOjAsIlBhcmVudFN0eWxlIjpudWxsfSwiUGFyZW50U3R5bGUiOm51bGx9LCJIb3Jpem9udGFsQ29ubmVjdG9yU3R5bGUiOnsiJGlkIjoiMTEwOSIsIkxpbmVDb2xvciI6eyIkaWQiOiIxMTEwIiwiJHR5cGUiOiJOTFJFLkNvbW1vbi5Eb20uU29saWRDb2xvckJydXNoLCBOTFJFLkNvbW1vbiIsIkNvbG9yIjp7IiRpZCI6IjExMTEiLCJBIjoyNTUsIlIiOjAsIkciOjAsIkIiOjB9fSwiTGluZVdlaWdodCI6MC4wLCJMaW5lVHlwZSI6MCwiUGFyZW50U3R5bGUiOm51bGx9LCJWZXJ0aWNhbENvbm5lY3RvclN0eWxlIjp7IiRpZCI6IjExMTIiLCJMaW5lQ29sb3IiOnsiJGlkIjoiMTExMyIsIiR0eXBlIjoiTkxSRS5Db21tb24uRG9tLlNvbGlkQ29sb3JCcnVzaCwgTkxSRS5Db21tb24iLCJDb2xvciI6eyIkaWQiOiIxMTE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xMTE1IiwiU2hhcGVTdHlsZSI6eyIkaWQiOiIxMTE2IiwiTWFyZ2luIjp7IiRpZCI6IjExMTciLCJUb3AiOjAuMCwiTGVmdCI6MC4wLCJSaWdodCI6MC4wLCJCb3R0b20iOjAuMH0sIlBhZGRpbmciOnsiJGlkIjoiMTExOCIsIlRvcCI6MC4wLCJMZWZ0IjowLjAsIlJpZ2h0IjowLjAsIkJvdHRvbSI6MC4wfSwiQmFja2dyb3VuZCI6eyIkaWQiOiIxMTE5IiwiQ29sb3IiOnsiJGlkIjoiMTEyMCIsIkEiOjE1MywiUiI6MCwiRyI6MCwiQiI6MH19LCJJc1Zpc2libGUiOnRydWUsIldpZHRoIjowLjAsIkhlaWdodCI6MC4wLCJCb3JkZXJTdHlsZSI6bnVsbCwiUGFyZW50U3R5bGUiOm51bGx9LCJNYXJnaW4iOnsiJGlkIjoiMTEyMSIsIlRvcCI6MC4wLCJMZWZ0IjowLjAsIlJpZ2h0IjowLjAsIkJvdHRvbSI6MC4wfSwiUGFkZGluZyI6eyIkaWQiOiIxMTIyIiwiVG9wIjowLjAsIkxlZnQiOjAuMCwiUmlnaHQiOjAuMCwiQm90dG9tIjowLjB9LCJCYWNrZ3JvdW5kIjpudWxsLCJJc1Zpc2libGUiOnRydWUsIldpZHRoIjowLjAsIkhlaWdodCI6MC4wLCJCb3JkZXJTdHlsZSI6bnVsbCwiUGFyZW50U3R5bGUiOm51bGx9LCJTaGFwZVN0eWxlIjp7IiRpZCI6IjExMjMiLCJNYXJnaW4iOnsiJGlkIjoiMTEyNCIsIlRvcCI6MC4wLCJMZWZ0Ijo0LjAsIlJpZ2h0Ijo0LjAsIkJvdHRvbSI6MC4wfSwiUGFkZGluZyI6eyIkaWQiOiIxMTI1IiwiVG9wIjowLjAsIkxlZnQiOjAuMCwiUmlnaHQiOjAuMCwiQm90dG9tIjowLjB9LCJCYWNrZ3JvdW5kIjp7IiRpZCI6IjExMjYiLCJDb2xvciI6eyIkaWQiOiIxMTI3IiwiQSI6MjU1LCJSIjoyMSwiRyI6OTYsIkIiOjEzMH19LCJJc1Zpc2libGUiOnRydWUsIldpZHRoIjoxNzQuMCwiSGVpZ2h0IjoxMC4wLCJCb3JkZXJTdHlsZSI6eyIkaWQiOiIxMTI4IiwiTGluZUNvbG9yIjp7IiRpZCI6IjExMjkiLCIkdHlwZSI6Ik5MUkUuQ29tbW9uLkRvbS5Tb2xpZENvbG9yQnJ1c2gsIE5MUkUuQ29tbW9uIiwiQ29sb3IiOnsiJGlkIjoiMTEzMCIsIkEiOjI1NSwiUiI6MjM0LCJHIjoyMiwiQiI6MzB9fSwiTGluZVdlaWdodCI6MC4wLCJMaW5lVHlwZSI6MCwiUGFyZW50U3R5bGUiOm51bGx9LCJQYXJlbnRTdHlsZSI6bnVsbH0sIlRpdGxlU3R5bGUiOnsiJGlkIjoiMTEzMSIsIkZvbnRTZXR0aW5ncyI6eyIkaWQiOiIxMTMyIiwiRm9udFNpemUiOjExLCJGb250TmFtZSI6IkNhbGlicmkiLCJJc0JvbGQiOmZhbHNlLCJJc0l0YWxpYyI6ZmFsc2UsIklzVW5kZXJsaW5lZCI6ZmFsc2UsIlBhcmVudFN0eWxlIjpudWxsfSwiQXV0b1NpemUiOjAsIkZvcmVncm91bmQiOnsiJGlkIjoiMTEzMyIsIkNvbG9yIjp7IiRpZCI6IjExMzQ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EzNSIsIlRvcCI6MC4wLCJMZWZ0IjowLjAsIlJpZ2h0IjowLjAsIkJvdHRvbSI6MC4wfSwiUGFkZGluZyI6eyIkaWQiOiIxMTM2IiwiVG9wIjowLjAsIkxlZnQiOjAuMCwiUmlnaHQiOjAuMCwiQm90dG9tIjowLjB9LCJCYWNrZ3JvdW5kIjp7IiRpZCI6IjExMzciLCJDb2xvciI6eyIkaWQiOiIxMTM4IiwiQSI6MCwiUiI6MjU1LCJHIjoyNTUsIkIiOjI1NX19LCJJc1Zpc2libGUiOnRydWUsIldpZHRoIjowLjAsIkhlaWdodCI6MC4wLCJCb3JkZXJTdHlsZSI6eyIkaWQiOiIxMTM5IiwiTGluZUNvbG9yIjpudWxsLCJMaW5lV2VpZ2h0IjowLjAsIkxpbmVUeXBlIjowLCJQYXJlbnRTdHlsZSI6bnVsbH0sIlBhcmVudFN0eWxlIjpudWxsfSwiRGF0ZVN0eWxlIjp7IiRpZCI6IjExNDAiLCJGb250U2V0dGluZ3MiOnsiJGlkIjoiMTE0MSIsIkZvbnRTaXplIjoxMCwiRm9udE5hbWUiOiJDYWxpYnJpIiwiSXNCb2xkIjpmYWxzZSwiSXNJdGFsaWMiOmZhbHNlLCJJc1VuZGVybGluZWQiOmZhbHNlLCJQYXJlbnRTdHlsZSI6bnVsbH0sIkF1dG9TaXplIjoyLCJGb3JlZ3JvdW5kIjp7IiRpZCI6IjExNDIiLCJDb2xvciI6eyIkaWQiOiIxMTQzIiwiQSI6MjU1LCJSIjoxNCwiRyI6NDAsIkIiOjY1fX0sIk1heFdpZHRoIjo5Mi44MjcwMTExMDgzOTg0MzgsIk1heEhlaWdodCI6IkluZmluaXR5IiwiU21hcnRGb3JlZ3JvdW5kSXNBY3RpdmUiOmZhbHNlLCJIb3Jpem9udGFsQWxpZ25tZW50IjoyLCJWZXJ0aWNhbEFsaWdubWVudCI6MSwiU21hcnRGb3JlZ3JvdW5kIjpudWxsLCJCYWNrZ3JvdW5kRmlsbFR5cGUiOjAsIk1hcmdpbiI6eyIkaWQiOiIxMTQ0IiwiVG9wIjowLjAsIkxlZnQiOjAuMCwiUmlnaHQiOjAuMCwiQm90dG9tIjowLjB9LCJQYWRkaW5nIjp7IiRpZCI6IjExNDUiLCJUb3AiOjAuMCwiTGVmdCI6MC4wLCJSaWdodCI6MC4wLCJCb3R0b20iOjAuMH0sIkJhY2tncm91bmQiOnsiJGlkIjoiMTE0NiIsIkNvbG9yIjp7IiRpZCI6IjExNDciLCJBIjoyNTUsIlIiOjE0LCJHIjo0MCwiQiI6NjV9fSwiSXNWaXNpYmxlIjp0cnVlLCJXaWR0aCI6MC4wLCJIZWlnaHQiOjAuMCwiQm9yZGVyU3R5bGUiOnsiJGlkIjoiMTE0OCIsIkxpbmVDb2xvciI6bnVsbCwiTGluZVdlaWdodCI6MC4wLCJMaW5lVHlwZSI6MCwiUGFyZW50U3R5bGUiOm51bGx9LCJQYXJlbnRTdHlsZSI6bnVsbH0sIkRhdGVGb3JtYXQiOnsiJGlkIjoiMTE0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UwIiwiRm9ybWF0IjowLCJJc1Zpc2libGUiOmZhbHNlLCJMYXN0S25vd25WaXNpYmlsaXR5U3RhdGUiOmZhbHNlfSwiSXNWaXNpYmxlIjp0cnVlLCJWYXJpYW5jZVN0eWxlIjp7IiRpZCI6IjExNTEiLCJUZXh0U3R5bGUiOnsiJGlkIjoiMTE1MiIsIkZvbnRTZXR0aW5ncyI6eyIkaWQiOiIxMTUzIiwiRm9udFNpemUiOjExLCJGb250TmFtZSI6IkNhbGlicmkiLCJJc0JvbGQiOmZhbHNlLCJJc0l0YWxpYyI6ZmFsc2UsIklzVW5kZXJsaW5lZCI6ZmFsc2UsIlBhcmVudFN0eWxlIjpudWxsfSwiQXV0b1NpemUiOjAsIkZvcmVncm91bmQiOnsiJGlkIjoiMTE1NCIsIkNvbG9yIjp7IiRpZCI6IjExNT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E1NiIsIlRvcCI6MC4wLCJMZWZ0IjowLjAsIlJpZ2h0IjowLjAsIkJvdHRvbSI6MC4wfSwiUGFkZGluZyI6eyIkaWQiOiIxMTU3IiwiVG9wIjowLjAsIkxlZnQiOjAuMCwiUmlnaHQiOjAuMCwiQm90dG9tIjowLjB9LCJCYWNrZ3JvdW5kIjp7IiRpZCI6IjExNTgiLCJDb2xvciI6eyIkaWQiOiIxMTU5IiwiQSI6MCwiUiI6MCwiRyI6MCwiQiI6MH19LCJJc1Zpc2libGUiOnRydWUsIldpZHRoIjowLjAsIkhlaWdodCI6MC4wLCJCb3JkZXJTdHlsZSI6eyIkaWQiOiIxMTYwIiwiTGluZUNvbG9yIjpudWxsLCJMaW5lV2VpZ2h0IjowLjAsIkxpbmVUeXBlIjowLCJQYXJlbnRTdHlsZSI6bnVsbH0sIlBhcmVudFN0eWxlIjpudWxsfSwiUGFyZW50U3R5bGUiOm51bGx9LCJQYXJlbnRTdHlsZSI6bnVsbH0sIkluZGV4IjoxNCwiU21hcnREdXJhdGlvbkFjdGl2YXRlZCI6ZmFsc2UsIkRhdGVGb3JtYXQiOnsiJHJlZiI6IjExNDkifSwiV2Vla051bWJlcmluZyI6eyIkaWQiOiIxMTYxIiwiRm9ybWF0IjowLCJJc1Zpc2libGUiOmZhbHNlLCJMYXN0S25vd25WaXNpYmlsaXR5U3RhdGUiOmZhbHNlfSwiQmFzZWxpbmVEYXRhIjp7IiRpZCI6IjExNjIiLCJTdGFydERhdGUiOiIyMDI2LTA2LTE4VDAwOjAwOjAwIiwiRW5kRGF0ZSI6IjIwMjYtMTItMDlUMjM6NTk6MDAifSwiSWQiOiJkODJkMmY2My01YmIxLTQ3M2QtYTRlMS00OWU3ZWU3NzgxNTIiLCJJbXBvcnRJZCI6bnVsbCwiVGl0bGUiOiJUcmFuc2wgVGFibGU6IE1hbnVmYWN0dXJpbmcgcGhhc2UgKEZaSikiLCJOb3RlIjpudWxsLCJIeXBlcmxpbmsiOnsiJGlkIjoiMTE2MyIsIkFkZHJlc3MiOiIiLCJTdWJBZGRyZXNzIjoiIn0sIklzQ2hhbmdlZCI6ZmFsc2UsIklzTmV3IjpmYWxzZX19XSwiX21pbGVzdG9uZXMiOltdLCJJZCI6IjAwMDAwMDAwLTAwMDAtMDAwMC0wMDAwLTAwMDAwMDAwMDAwMCIsIklzU2luZ2xlSXRlbVJvdyI6dHJ1ZX0seyIkaWQiOiIxMTY0IiwiX3Rhc2tzIjpbeyIkaWQiOiIxMTY1IiwiX2F0dGFjaGVkTWlsZXN0b25lcyI6W10sIlRhc2tEZWZpbml0aW9uIjp7IiRpZCI6IjExNjYiLCJHcm91cE5hbWUiOm51bGwsIlN0YXJ0RGF0ZSI6IjIwMjYtMTItMTBUMDA6MDA6MDBaIiwiRW5kRGF0ZSI6IjIwMjctMDYtMTVUMjM6NTk6MDBaIiwiUGVyY2VudGFnZUNvbXBsZXRlIjpudWxsLCJTdHlsZSI6eyIkaWQiOiIxMTY3IiwiU2hhcGUiOjEsIlNoYXBlVGhpY2tuZXNzIjowLCJEdXJhdGlvbkZvcm1hdCI6MCwiSW5jbHVkZU5vbldvcmtpbmdEYXlzSW5EdXJhdGlvbiI6ZmFsc2UsIlBlcmNlbnRhZ2VDb21wbGV0ZVN0eWxlIjp7IiRpZCI6IjExNjgiLCJGb250U2V0dGluZ3MiOnsiJGlkIjoiMTE2OSIsIkZvbnRTaXplIjoxMCwiRm9udE5hbWUiOiJDYWxpYnJpIiwiSXNCb2xkIjpmYWxzZSwiSXNJdGFsaWMiOmZhbHNlLCJJc1VuZGVybGluZWQiOmZhbHNlLCJQYXJlbnRTdHlsZSI6bnVsbH0sIkF1dG9TaXplIjowLCJGb3JlZ3JvdW5kIjp7IiRpZCI6IjExNzAiLCJDb2xvciI6eyIkaWQiOiIxMTc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xNzIiLCJUb3AiOjAuMCwiTGVmdCI6MC4wLCJSaWdodCI6MC4wLCJCb3R0b20iOjAuMH0sIlBhZGRpbmciOnsiJGlkIjoiMTE3MyIsIlRvcCI6MC4wLCJMZWZ0IjowLjAsIlJpZ2h0IjowLjAsIkJvdHRvbSI6MC4wfSwiQmFja2dyb3VuZCI6eyIkaWQiOiIxMTc0IiwiQ29sb3IiOnsiJGlkIjoiMTE3NSIsIkEiOjg5LCJSIjowLCJHIjowLCJCIjowfX0sIklzVmlzaWJsZSI6dHJ1ZSwiV2lkdGgiOjAuMCwiSGVpZ2h0IjowLjAsIkJvcmRlclN0eWxlIjp7IiRpZCI6IjExNzYiLCJMaW5lQ29sb3IiOm51bGwsIkxpbmVXZWlnaHQiOjAuMCwiTGluZVR5cGUiOjAsIlBhcmVudFN0eWxlIjpudWxsfSwiUGFyZW50U3R5bGUiOm51bGx9LCJEdXJhdGlvblN0eWxlIjp7IiRpZCI6IjExNzciLCJGb250U2V0dGluZ3MiOnsiJGlkIjoiMTE3OCIsIkZvbnRTaXplIjoxMCwiRm9udE5hbWUiOiJDYWxpYnJpIiwiSXNCb2xkIjpmYWxzZSwiSXNJdGFsaWMiOmZhbHNlLCJJc1VuZGVybGluZWQiOmZhbHNlLCJQYXJlbnRTdHlsZSI6bnVsbH0sIkF1dG9TaXplIjoyLCJGb3JlZ3JvdW5kIjp7IiRpZCI6IjExNzkiLCJDb2xvciI6eyIkaWQiOiIxMTg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E4MSIsIlRvcCI6MC4wLCJMZWZ0IjowLjAsIlJpZ2h0IjowLjAsIkJvdHRvbSI6MC4wfSwiUGFkZGluZyI6eyIkaWQiOiIxMTgyIiwiVG9wIjowLjAsIkxlZnQiOjAuMCwiUmlnaHQiOjAuMCwiQm90dG9tIjowLjB9LCJCYWNrZ3JvdW5kIjp7IiRpZCI6IjExODMiLCJDb2xvciI6eyIkaWQiOiIxMTg0IiwiQSI6MjU1LCJSIjoyMzcsIkciOjEyNSwiQiI6NDl9fSwiSXNWaXNpYmxlIjpmYWxzZSwiV2lkdGgiOjAuMCwiSGVpZ2h0IjowLjAsIkJvcmRlclN0eWxlIjp7IiRpZCI6IjExODUiLCJMaW5lQ29sb3IiOm51bGwsIkxpbmVXZWlnaHQiOjAuMCwiTGluZVR5cGUiOjAsIlBhcmVudFN0eWxlIjpudWxsfSwiUGFyZW50U3R5bGUiOm51bGx9LCJIb3Jpem9udGFsQ29ubmVjdG9yU3R5bGUiOnsiJGlkIjoiMTE4NiIsIkxpbmVDb2xvciI6eyIkaWQiOiIxMTg3IiwiJHR5cGUiOiJOTFJFLkNvbW1vbi5Eb20uU29saWRDb2xvckJydXNoLCBOTFJFLkNvbW1vbiIsIkNvbG9yIjp7IiRpZCI6IjExODgiLCJBIjoyNTUsIlIiOjAsIkciOjAsIkIiOjB9fSwiTGluZVdlaWdodCI6MC4wLCJMaW5lVHlwZSI6MCwiUGFyZW50U3R5bGUiOm51bGx9LCJWZXJ0aWNhbENvbm5lY3RvclN0eWxlIjp7IiRpZCI6IjExODkiLCJMaW5lQ29sb3IiOnsiJGlkIjoiMTE5MCIsIiR0eXBlIjoiTkxSRS5Db21tb24uRG9tLlNvbGlkQ29sb3JCcnVzaCwgTkxSRS5Db21tb24iLCJDb2xvciI6eyIkaWQiOiIxMTkx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YsIlZhcmlhbmNlUG9zaXRpb24iOjYsIlNwYWNpbmciOjMsIklzQmVsb3dUaW1lYmFuZCI6dHJ1ZSwiUGVyY2VudGFnZUNvbXBsZXRlU2hhcGVPcGFjaXR5IjozNSwiQmFzZWxpbmVTdHlsZSI6eyIkaWQiOiIxMTkyIiwiU2hhcGVTdHlsZSI6eyIkaWQiOiIxMTkzIiwiTWFyZ2luIjp7IiRpZCI6IjExOTQiLCJUb3AiOjAuMCwiTGVmdCI6MC4wLCJSaWdodCI6MC4wLCJCb3R0b20iOjAuMH0sIlBhZGRpbmciOnsiJGlkIjoiMTE5NSIsIlRvcCI6MC4wLCJMZWZ0IjowLjAsIlJpZ2h0IjowLjAsIkJvdHRvbSI6MC4wfSwiQmFja2dyb3VuZCI6eyIkaWQiOiIxMTk2IiwiQ29sb3IiOnsiJGlkIjoiMTE5NyIsIkEiOjE1MywiUiI6MCwiRyI6MCwiQiI6MH19LCJJc1Zpc2libGUiOnRydWUsIldpZHRoIjowLjAsIkhlaWdodCI6MC4wLCJCb3JkZXJTdHlsZSI6bnVsbCwiUGFyZW50U3R5bGUiOm51bGx9LCJNYXJnaW4iOnsiJGlkIjoiMTE5OCIsIlRvcCI6MC4wLCJMZWZ0IjowLjAsIlJpZ2h0IjowLjAsIkJvdHRvbSI6MC4wfSwiUGFkZGluZyI6eyIkaWQiOiIxMTk5IiwiVG9wIjowLjAsIkxlZnQiOjAuMCwiUmlnaHQiOjAuMCwiQm90dG9tIjowLjB9LCJCYWNrZ3JvdW5kIjpudWxsLCJJc1Zpc2libGUiOnRydWUsIldpZHRoIjowLjAsIkhlaWdodCI6MC4wLCJCb3JkZXJTdHlsZSI6bnVsbCwiUGFyZW50U3R5bGUiOm51bGx9LCJTaGFwZVN0eWxlIjp7IiRpZCI6IjEyMDAiLCJNYXJnaW4iOnsiJGlkIjoiMTIwMSIsIlRvcCI6MC4wLCJMZWZ0Ijo0LjAsIlJpZ2h0Ijo0LjAsIkJvdHRvbSI6MC4wfSwiUGFkZGluZyI6eyIkaWQiOiIxMjAyIiwiVG9wIjowLjAsIkxlZnQiOjAuMCwiUmlnaHQiOjAuMCwiQm90dG9tIjowLjB9LCJCYWNrZ3JvdW5kIjp7IiRpZCI6IjEyMDMiLCJDb2xvciI6eyIkaWQiOiIxMjA0IiwiQSI6MjU1LCJSIjoyMSwiRyI6OTYsIkIiOjEzMH19LCJJc1Zpc2libGUiOnRydWUsIldpZHRoIjoxODYuMCwiSGVpZ2h0IjoxMC4wLCJCb3JkZXJTdHlsZSI6eyIkaWQiOiIxMjA1IiwiTGluZUNvbG9yIjp7IiRpZCI6IjEyMDYiLCIkdHlwZSI6Ik5MUkUuQ29tbW9uLkRvbS5Tb2xpZENvbG9yQnJ1c2gsIE5MUkUuQ29tbW9uIiwiQ29sb3IiOnsiJGlkIjoiMTIwNyIsIkEiOjI1NSwiUiI6MjM0LCJHIjoyMiwiQiI6MzB9fSwiTGluZVdlaWdodCI6MC4wLCJMaW5lVHlwZSI6MCwiUGFyZW50U3R5bGUiOm51bGx9LCJQYXJlbnRTdHlsZSI6bnVsbH0sIlRpdGxlU3R5bGUiOnsiJGlkIjoiMTIwOCIsIkZvbnRTZXR0aW5ncyI6eyIkaWQiOiIxMjA5IiwiRm9udFNpemUiOjExLCJGb250TmFtZSI6IkNhbGlicmkiLCJJc0JvbGQiOmZhbHNlLCJJc0l0YWxpYyI6ZmFsc2UsIklzVW5kZXJsaW5lZCI6ZmFsc2UsIlBhcmVudFN0eWxlIjpudWxsfSwiQXV0b1NpemUiOjAsIkZvcmVncm91bmQiOnsiJGlkIjoiMTIxMCIsIkNvbG9yIjp7IiRpZCI6IjEyMTE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IxMiIsIlRvcCI6MC4wLCJMZWZ0IjowLjAsIlJpZ2h0IjowLjAsIkJvdHRvbSI6MC4wfSwiUGFkZGluZyI6eyIkaWQiOiIxMjEzIiwiVG9wIjowLjAsIkxlZnQiOjAuMCwiUmlnaHQiOjAuMCwiQm90dG9tIjowLjB9LCJCYWNrZ3JvdW5kIjp7IiRpZCI6IjEyMTQiLCJDb2xvciI6eyIkaWQiOiIxMjE1IiwiQSI6MCwiUiI6MjU1LCJHIjoyNTUsIkIiOjI1NX19LCJJc1Zpc2libGUiOnRydWUsIldpZHRoIjowLjAsIkhlaWdodCI6MC4wLCJCb3JkZXJTdHlsZSI6eyIkaWQiOiIxMjE2IiwiTGluZUNvbG9yIjpudWxsLCJMaW5lV2VpZ2h0IjowLjAsIkxpbmVUeXBlIjowLCJQYXJlbnRTdHlsZSI6bnVsbH0sIlBhcmVudFN0eWxlIjpudWxsfSwiRGF0ZVN0eWxlIjp7IiRpZCI6IjEyMTciLCJGb250U2V0dGluZ3MiOnsiJGlkIjoiMTIxOCIsIkZvbnRTaXplIjoxMCwiRm9udE5hbWUiOiJDYWxpYnJpIiwiSXNCb2xkIjpmYWxzZSwiSXNJdGFsaWMiOmZhbHNlLCJJc1VuZGVybGluZWQiOmZhbHNlLCJQYXJlbnRTdHlsZSI6bnVsbH0sIkF1dG9TaXplIjoyLCJGb3JlZ3JvdW5kIjp7IiRpZCI6IjEyMTkiLCJDb2xvciI6eyIkaWQiOiIxMjIwIiwiQSI6MjU1LCJSIjoxNCwiRyI6NDAsIkIiOjY1fX0sIk1heFdpZHRoIjo5Ny4wMzczMjI5OTgwNDY4NzUsIk1heEhlaWdodCI6IkluZmluaXR5IiwiU21hcnRGb3JlZ3JvdW5kSXNBY3RpdmUiOmZhbHNlLCJIb3Jpem9udGFsQWxpZ25tZW50IjoyLCJWZXJ0aWNhbEFsaWdubWVudCI6MSwiU21hcnRGb3JlZ3JvdW5kIjpudWxsLCJCYWNrZ3JvdW5kRmlsbFR5cGUiOjAsIk1hcmdpbiI6eyIkaWQiOiIxMjIxIiwiVG9wIjowLjAsIkxlZnQiOjAuMCwiUmlnaHQiOjAuMCwiQm90dG9tIjowLjB9LCJQYWRkaW5nIjp7IiRpZCI6IjEyMjIiLCJUb3AiOjAuMCwiTGVmdCI6MC4wLCJSaWdodCI6MC4wLCJCb3R0b20iOjAuMH0sIkJhY2tncm91bmQiOnsiJGlkIjoiMTIyMyIsIkNvbG9yIjp7IiRpZCI6IjEyMjQiLCJBIjoyNTUsIlIiOjE0LCJHIjo0MCwiQiI6NjV9fSwiSXNWaXNpYmxlIjp0cnVlLCJXaWR0aCI6MC4wLCJIZWlnaHQiOjAuMCwiQm9yZGVyU3R5bGUiOnsiJGlkIjoiMTIyNSIsIkxpbmVDb2xvciI6bnVsbCwiTGluZVdlaWdodCI6MC4wLCJMaW5lVHlwZSI6MCwiUGFyZW50U3R5bGUiOm51bGx9LCJQYXJlbnRTdHlsZSI6bnVsbH0sIkRhdGVGb3JtYXQiOnsiJGlkIjoiMTIy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I3IiwiRm9ybWF0IjowLCJJc1Zpc2libGUiOmZhbHNlLCJMYXN0S25vd25WaXNpYmlsaXR5U3RhdGUiOmZhbHNlfSwiSXNWaXNpYmxlIjp0cnVlLCJWYXJpYW5jZVN0eWxlIjp7IiRpZCI6IjEyMjgiLCJUZXh0U3R5bGUiOnsiJGlkIjoiMTIyOSIsIkZvbnRTZXR0aW5ncyI6eyIkaWQiOiIxMjMwIiwiRm9udFNpemUiOjExLCJGb250TmFtZSI6IkNhbGlicmkiLCJJc0JvbGQiOmZhbHNlLCJJc0l0YWxpYyI6ZmFsc2UsIklzVW5kZXJsaW5lZCI6ZmFsc2UsIlBhcmVudFN0eWxlIjpudWxsfSwiQXV0b1NpemUiOjAsIkZvcmVncm91bmQiOnsiJGlkIjoiMTIzMSIsIkNvbG9yIjp7IiRpZCI6IjEyMz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zMyIsIlRvcCI6MC4wLCJMZWZ0IjowLjAsIlJpZ2h0IjowLjAsIkJvdHRvbSI6MC4wfSwiUGFkZGluZyI6eyIkaWQiOiIxMjM0IiwiVG9wIjowLjAsIkxlZnQiOjAuMCwiUmlnaHQiOjAuMCwiQm90dG9tIjowLjB9LCJCYWNrZ3JvdW5kIjp7IiRpZCI6IjEyMzUiLCJDb2xvciI6eyIkaWQiOiIxMjM2IiwiQSI6MCwiUiI6MCwiRyI6MCwiQiI6MH19LCJJc1Zpc2libGUiOnRydWUsIldpZHRoIjowLjAsIkhlaWdodCI6MC4wLCJCb3JkZXJTdHlsZSI6eyIkaWQiOiIxMjM3IiwiTGluZUNvbG9yIjpudWxsLCJMaW5lV2VpZ2h0IjowLjAsIkxpbmVUeXBlIjowLCJQYXJlbnRTdHlsZSI6bnVsbH0sIlBhcmVudFN0eWxlIjpudWxsfSwiUGFyZW50U3R5bGUiOm51bGx9LCJQYXJlbnRTdHlsZSI6bnVsbH0sIkluZGV4IjoxNSwiU21hcnREdXJhdGlvbkFjdGl2YXRlZCI6ZmFsc2UsIkRhdGVGb3JtYXQiOnsiJHJlZiI6IjEyMjYifSwiV2Vla051bWJlcmluZyI6eyIkaWQiOiIxMjM4IiwiRm9ybWF0IjowLCJJc1Zpc2libGUiOmZhbHNlLCJMYXN0S25vd25WaXNpYmlsaXR5U3RhdGUiOmZhbHNlfSwiQmFzZWxpbmVEYXRhIjp7IiRpZCI6IjEyMzkiLCJTdGFydERhdGUiOiIyMDI2LTEyLTEwVDAwOjAwOjAwIiwiRW5kRGF0ZSI6IjIwMjctMDYtMTVUMjM6NTk6MDAifSwiSWQiOiI3NzU3MzViYy1hZDNjLTRkNjktYjQ2OS05MTU4MjgwYzRiYzciLCJJbXBvcnRJZCI6bnVsbCwiVGl0bGUiOiJUcmFuc2wgVGFibGUgJiBUaGVybSBQb2xhcml6OiBJbnN0YWxsYXRpb24gYW5kIENvbW1pc3Npb25pbmcgcGhhc2UgIChGWkopIiwiTm90ZSI6bnVsbCwiSHlwZXJsaW5rIjp7IiRpZCI6IjEyNDAiLCJBZGRyZXNzIjoiIiwiU3ViQWRkcmVzcyI6IiJ9LCJJc0NoYW5nZWQiOmZhbHNlLCJJc05ldyI6ZmFsc2V9fV0sIl9taWxlc3RvbmVzIjpbXSwiSWQiOiIwMDAwMDAwMC0wMDAwLTAwMDAtMDAwMC0wMDAwMDAwMDAwMDAiLCJJc1NpbmdsZUl0ZW1Sb3ciOnRydWV9LHsiJGlkIjoiMTI0MSIsIl90YXNrcyI6W10sIl9taWxlc3RvbmVzIjpbeyIkaWQiOiIxMjQyIiwiSWQiOiIxNDQzMWY1MS01MmY0LTQzZGYtOTBhMC1mODFkMzYzODQ3Y2MiLCJJbmRleCI6MTYsIkdyb3VwSWQiOm51bGwsIlRpdGxlIjoiQmFjayBpbnRvIENQMDEgd2l0aCA0IGRheXMgZmxvYXQiLCJEYXRlVGltZSI6IjIwMjctMDYtMTVUMjM6NTk6MDAiLCJQZXJjZW50YWdlQ29tcGxldGUiOm51bGwsIk5vdGUiOm51bGwsIlN0eWxlIjp7IiRpZCI6IjEyNDMiLCJUaXRsZVBvc2l0aW9uIjoiTGVmdCIsIkRhdGVQb3NpdGlvbiI6IlJpZ2h0IiwiVmFyaWFuY2VQb3NpdGlvbiI6IlJpZ2h0IiwiU2hhcGVUeXBlIjoxLCJTaGFwZVNpemUiOjAsIlNwYWNpbmciOjUsIlNoYXBlU3R5bGUiOnsiJGlkIjoiMTI0NCIsIk1hcmdpbiI6eyIkaWQiOiIxMjQ1IiwiVG9wIjowLjAsIkxlZnQiOjAuMCwiUmlnaHQiOjAuMCwiQm90dG9tIjowLjB9LCJQYWRkaW5nIjp7IiRpZCI6IjEyNDYiLCJUb3AiOjAuMCwiTGVmdCI6MC4wLCJSaWdodCI6MC4wLCJCb3R0b20iOjAuMH0sIkJhY2tncm91bmQiOnsiJGlkIjoiMTI0NyIsIkNvbG9yIjp7IiRpZCI6IjEyNDgiLCJBIjoyNTUsIlIiOjIxLCJHIjo5NiwiQiI6MTMwfX0sIklzVmlzaWJsZSI6dHJ1ZSwiV2lkdGgiOjEyLjAsIkhlaWdodCI6MTQuMCwiQm9yZGVyU3R5bGUiOnsiJGlkIjoiMTI0OSIsIkxpbmVDb2xvciI6eyIkaWQiOiIxMjUwIiwiJHR5cGUiOiJOTFJFLkNvbW1vbi5Eb20uU29saWRDb2xvckJydXNoLCBOTFJFLkNvbW1vbiIsIkNvbG9yIjp7IiRpZCI6IjEyNTEiLCJBIjoyNTUsIlIiOjIzNCwiRyI6MjIsIkIiOjMwfX0sIkxpbmVXZWlnaHQiOjAuMCwiTGluZVR5cGUiOjAsIlBhcmVudFN0eWxlIjpudWxsfSwiUGFyZW50U3R5bGUiOm51bGx9LCJUaXRsZVN0eWxlIjp7IiRpZCI6IjEyNTIiLCJGb250U2V0dGluZ3MiOnsiJGlkIjoiMTI1MyIsIkZvbnRTaXplIjoxMSwiRm9udE5hbWUiOiJDYWxpYnJpIiwiSXNCb2xkIjpmYWxzZSwiSXNJdGFsaWMiOmZhbHNlLCJJc1VuZGVybGluZWQiOmZhbHNlLCJQYXJlbnRTdHlsZSI6bnVsbH0sIkF1dG9TaXplIjowLCJGb3JlZ3JvdW5kIjp7IiRpZCI6IjEyNTQiLCJDb2xvciI6eyIkaWQiOiIxMjU1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yNTYiLCJUb3AiOjAuMCwiTGVmdCI6MC4wLCJSaWdodCI6MC4wLCJCb3R0b20iOjAuMH0sIlBhZGRpbmciOnsiJGlkIjoiMTI1NyIsIlRvcCI6MC4wLCJMZWZ0IjowLjAsIlJpZ2h0IjowLjAsIkJvdHRvbSI6MC4wfSwiQmFja2dyb3VuZCI6eyIkaWQiOiIxMjU4IiwiQ29sb3IiOnsiJGlkIjoiMTI1OSIsIkEiOjI1NSwiUiI6MCwiRyI6MCwiQiI6MH19LCJJc1Zpc2libGUiOnRydWUsIldpZHRoIjowLjAsIkhlaWdodCI6MC4wLCJCb3JkZXJTdHlsZSI6eyIkaWQiOiIxMjYwIiwiTGluZUNvbG9yIjpudWxsLCJMaW5lV2VpZ2h0IjowLjAsIkxpbmVUeXBlIjowLCJQYXJlbnRTdHlsZSI6bnVsbH0sIlBhcmVudFN0eWxlIjpudWxsfSwiRGF0ZVN0eWxlIjp7IiRpZCI6IjEyNjEiLCJGb250U2V0dGluZ3MiOnsiJGlkIjoiMTI2MiIsIkZvbnRTaXplIjoxMCwiRm9udE5hbWUiOiJDYWxpYnJpIiwiSXNCb2xkIjpmYWxzZSwiSXNJdGFsaWMiOmZhbHNlLCJJc1VuZGVybGluZWQiOmZhbHNlLCJQYXJlbnRTdHlsZSI6bnVsbH0sIkF1dG9TaXplIjowLCJGb3JlZ3JvdW5kIjp7IiRpZCI6IjEyNjMiLCJDb2xvciI6eyIkaWQiOiIxMjY0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yNjUiLCJUb3AiOjAuMCwiTGVmdCI6MC4wLCJSaWdodCI6MC4wLCJCb3R0b20iOjAuMH0sIlBhZGRpbmciOnsiJGlkIjoiMTI2NiIsIlRvcCI6MC4wLCJMZWZ0IjowLjAsIlJpZ2h0IjowLjAsIkJvdHRvbSI6MC4wfSwiQmFja2dyb3VuZCI6eyIkaWQiOiIxMjY3IiwiQ29sb3IiOnsiJGlkIjoiMTI2OCIsIkEiOjI1NSwiUiI6MTQsIkciOjQwLCJCIjo2NX19LCJJc1Zpc2libGUiOnRydWUsIldpZHRoIjowLjAsIkhlaWdodCI6MC4wLCJCb3JkZXJTdHlsZSI6eyIkaWQiOiIxMjY5IiwiTGluZUNvbG9yIjpudWxsLCJMaW5lV2VpZ2h0IjowLjAsIkxpbmVUeXBlIjowLCJQYXJlbnRTdHlsZSI6bnVsbH0sIlBhcmVudFN0eWxlIjpudWxsfSwiRGF0ZUZvcm1hdCI6eyIkaWQiOiIxMjc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EiLCJGb3JtYXQiOjAsIklzVmlzaWJsZSI6ZmFsc2UsIkxhc3RLbm93blZpc2liaWxpdHlTdGF0ZSI6ZmFsc2V9LCJJc1Zpc2libGUiOnRydWUsIlZhcmlhbmNlU3R5bGUiOnsiJGlkIjoiMTI3MiIsIlRleHRTdHlsZSI6eyIkaWQiOiIxMjczIiwiRm9udFNldHRpbmdzIjp7IiRpZCI6IjEyNzQiLCJGb250U2l6ZSI6MTEsIkZvbnROYW1lIjoiQ2FsaWJyaSIsIklzQm9sZCI6ZmFsc2UsIklzSXRhbGljIjpmYWxzZSwiSXNVbmRlcmxpbmVkIjpmYWxzZSwiUGFyZW50U3R5bGUiOm51bGx9LCJBdXRvU2l6ZSI6MCwiRm9yZWdyb3VuZCI6eyIkaWQiOiIxMjc1IiwiQ29sb3IiOnsiJGlkIjoiMTI3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Mjc3IiwiVG9wIjowLjAsIkxlZnQiOjAuMCwiUmlnaHQiOjAuMCwiQm90dG9tIjowLjB9LCJQYWRkaW5nIjp7IiRpZCI6IjEyNzgiLCJUb3AiOjAuMCwiTGVmdCI6MC4wLCJSaWdodCI6MC4wLCJCb3R0b20iOjAuMH0sIkJhY2tncm91bmQiOnsiJGlkIjoiMTI3OSIsIkNvbG9yIjp7IiRpZCI6IjEyODAiLCJBIjowLCJSIjowLCJHIjowLCJCIjowfX0sIklzVmlzaWJsZSI6dHJ1ZSwiV2lkdGgiOjAuMCwiSGVpZ2h0IjowLjAsIkJvcmRlclN0eWxlIjp7IiRpZCI6IjEyODEiLCJMaW5lQ29sb3IiOm51bGwsIkxpbmVXZWlnaHQiOjAuMCwiTGluZVR5cGUiOjAsIlBhcmVudFN0eWxlIjpudWxsfSwiUGFyZW50U3R5bGUiOm51bGx9LCJQYXJlbnRTdHlsZSI6bnVsbH0sIlBhcmVudFN0eWxlIjpudWxsfSwiSHlwZXJsaW5rIjpudWxsLCJCYXNlbGluZURhdGEiOnsiJGlkIjoiMTI4MiIsIkRhdGUiOiIyMDI3LTA2LTE1VDIzOjU5OjAwIn0sIkltcG9ydElkIjoiIn1dLCJJZCI6IjAwMDAwMDAwLTAwMDAtMDAwMC0wMDAwLTAwMDAwMDAwMDAwMCIsIklzU2luZ2xlSXRlbVJvdyI6dHJ1ZX1dLCJJbmRleCI6MTIsIklkIjoiNGMyZDRmOWMtNGQwYi00ZjBjLWE3YjYtNTkxZDYxZjdmNTcwIiwiSGVhZGVyVGV4dCI6bnVsbCwiSXNEZWZhdWx0Ijp0cnVlLCJTdHlsZSI6eyIkaWQiOiIxMjgzIiwiSGVhZGVyU3R5bGUiOnsiJGlkIjoiMTI4NCIsIlRleHRTdHlsZSI6eyIkaWQiOiIxMjg1IiwiRm9udFNldHRpbmdzIjp7IiRpZCI6IjEyODYiLCJGb250U2l6ZSI6MTEsIkZvbnROYW1lIjoiQ2FsaWJyaSIsIklzQm9sZCI6ZmFsc2UsIklzSXRhbGljIjpmYWxzZSwiSXNVbmRlcmxpbmVkIjpmYWxzZSwiUGFyZW50U3R5bGUiOm51bGx9LCJBdXRvU2l6ZSI6MiwiRm9yZWdyb3VuZCI6eyIkaWQiOiIxMjg3IiwiQ29sb3IiOnsiJGlkIjoiMTI4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yODkiLCJUb3AiOjAuMCwiTGVmdCI6MC4wLCJSaWdodCI6MC4wLCJCb3R0b20iOjAuMH0sIlBhZGRpbmciOnsiJGlkIjoiMTI5MCIsIlRvcCI6MC4wLCJMZWZ0IjowLjAsIlJpZ2h0IjowLjAsIkJvdHRvbSI6MC4wfSwiQmFja2dyb3VuZCI6eyIkaWQiOiIxMjkxIiwiQ29sb3IiOnsiJGlkIjoiMTI5MiIsIkEiOjI1NSwiUiI6MCwiRyI6MCwiQiI6MH19LCJJc1Zpc2libGUiOnRydWUsIldpZHRoIjowLjAsIkhlaWdodCI6MC4wLCJCb3JkZXJTdHlsZSI6bnVsbCwiUGFyZW50U3R5bGUiOm51bGx9LCJSZWN0YW5nbGVTdHlsZSI6eyIkaWQiOiIxMjkzIiwiTWFyZ2luIjp7IiRpZCI6IjEyOTQiLCJUb3AiOjAuMCwiTGVmdCI6MC4wLCJSaWdodCI6MC4wLCJCb3R0b20iOjAuMH0sIlBhZGRpbmciOnsiJGlkIjoiMTI5NSIsIlRvcCI6MC4wLCJMZWZ0IjowLjAsIlJpZ2h0IjowLjAsIkJvdHRvbSI6MC4wfSwiQmFja2dyb3VuZCI6eyIkaWQiOiIxMjk2IiwiQ29sb3IiOnsiJGlkIjoiMTI5NyIsIkEiOjYzLCJSIjoyNSwiRyI6MTA3LCJCIjozNn19LCJJc1Zpc2libGUiOnRydWUsIldpZHRoIjowLjAsIkhlaWdodCI6MC4wLCJCb3JkZXJTdHlsZSI6eyIkaWQiOiIxMjk4IiwiTGluZUNvbG9yIjp7IiRpZCI6IjEyOTkiLCIkdHlwZSI6Ik5MUkUuQ29tbW9uLkRvbS5Tb2xpZENvbG9yQnJ1c2gsIE5MUkUuQ29tbW9uIiwiQ29sb3IiOnsiJGlkIjoiMTMwMCIsIkEiOjI1NSwiUiI6MjU1LCJHIjoyNTUsIkIiOjI1NX19LCJMaW5lV2VpZ2h0IjowLjAsIkxpbmVUeXBlIjowLCJQYXJlbnRTdHlsZSI6bnVsbH0sIlBhcmVudFN0eWxlIjpudWxsfSwiTWFyZ2luIjp7IiRpZCI6IjEzMDEiLCJUb3AiOjAuMCwiTGVmdCI6MC4wLCJSaWdodCI6MC4wLCJCb3R0b20iOjAuMH0sIlBhZGRpbmciOnsiJGlkIjoiMTMwMiIsIlRvcCI6MC4wLCJMZWZ0IjowLjAsIlJpZ2h0IjowLjAsIkJvdHRvbSI6MC4wfSwiQmFja2dyb3VuZCI6bnVsbCwiSXNWaXNpYmxlIjp0cnVlLCJXaWR0aCI6MC4wLCJIZWlnaHQiOjAuMCwiQm9yZGVyU3R5bGUiOm51bGwsIlBhcmVudFN0eWxlIjpudWxsfSwiQmFja2dyb3VuZFN0eWxlIjp7IiRpZCI6IjEzMDMiLCJNYXJnaW4iOnsiJGlkIjoiMTMwNCIsIlRvcCI6MC4wLCJMZWZ0IjowLjAsIlJpZ2h0IjowLjAsIkJvdHRvbSI6MC4wfSwiUGFkZGluZyI6eyIkaWQiOiIxMzA1IiwiVG9wIjowLjAsIkxlZnQiOjAuMCwiUmlnaHQiOjAuMCwiQm90dG9tIjowLjB9LCJCYWNrZ3JvdW5kIjp7IiRpZCI6IjEzMDYiLCJDb2xvciI6eyIkaWQiOiIxMzA3IiwiQSI6NTEsIlIiOjIwMCwiRyI6MjAwLCJCIjoyMDB9fSwiSXNWaXNpYmxlIjp0cnVlLCJXaWR0aCI6MC4wLCJIZWlnaHQiOjAuMCwiQm9yZGVyU3R5bGUiOnsiJGlkIjoiMTMwOCIsIkxpbmVDb2xvciI6eyIkaWQiOiIxMzA5IiwiJHR5cGUiOiJOTFJFLkNvbW1vbi5Eb20uU29saWRDb2xvckJydXNoLCBOTFJFLkNvbW1vbiIsIkNvbG9yIjp7IiRpZCI6IjEzMTAiLCJBIjoyNTUsIlIiOjIzNCwiRyI6MjIsIkIiOjMwfX0sIkxpbmVXZWlnaHQiOjAuMCwiTGluZVR5cGUiOjAsIlBhcmVudFN0eWxlIjpudWxsfSwiUGFyZW50U3R5bGUiOm51bGx9LCJNYXJnaW4iOnsiJGlkIjoiMTMxMSIsIlRvcCI6MC4wLCJMZWZ0IjowLjAsIlJpZ2h0IjowLjAsIkJvdHRvbSI6MC4wfSwiUGFkZGluZyI6eyIkaWQiOiIxMzEyIiwiVG9wIjowLjAsIkxlZnQiOjAuMCwiUmlnaHQiOjAuMCwiQm90dG9tIjowLjB9LCJJc1Zpc2libGUiOnRydWUsIldpZHRoIjowLjAsIkhlaWdodCI6MC4wLCJCb3JkZXJTdHlsZSI6eyIkaWQiOiIxMzEzIiwiTGluZUNvbG9yIjpudWxsLCJMaW5lV2VpZ2h0IjowLjAsIkxpbmVUeXBlIjowLCJQYXJlbnRTdHlsZSI6bnVsbH0sIlBhcmVudFN0eWxlIjpudWxsfX1dLCJJZCI6ImE2MGQyYWU4LTUyNGYtNGFjMi1hNzYyLTdjZmY3OTQ5OTNjZCIsIkluZGV4IjoxMiwiSGVhZGVyVGV4dCI6Ik5vLiAzIC0gVHJhbnMgVGFibGUgJiBDb2xkIFBvbGFyaXogXHJcbig0IGRheXMgVEYpIiwiU3R5bGUiOnsiJGlkIjoiMTMxNCIsIlN0eWxlSWQiOiJiMjRmODA0NS1mNjliLTRhNDMtODI5Zi1hNTY1MDNmZGNkNjkiLCJIZWFkZXJTdHlsZSI6eyIkaWQiOiIxMzE1IiwiVGV4dElzVmVydGljYWwiOmZhbHNlLCJUZXh0U3R5bGUiOnsiJGlkIjoiMTMxNiIsIkZvbnRTZXR0aW5ncyI6eyIkaWQiOiIxMzE3IiwiRm9udFNpemUiOjExLCJGb250TmFtZSI6IkNhbGlicmkiLCJJc0JvbGQiOmZhbHNlLCJJc0l0YWxpYyI6ZmFsc2UsIklzVW5kZXJsaW5lZCI6ZmFsc2UsIlBhcmVudFN0eWxlIjpudWxsfSwiQXV0b1NpemUiOjIsIkZvcmVncm91bmQiOnsiJGlkIjoiMTMxOCIsIkNvbG9yIjp7IiRpZCI6IjEzMTk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zIwIiwiVG9wIjowLjAsIkxlZnQiOjAuMCwiUmlnaHQiOjAuMCwiQm90dG9tIjowLjB9LCJQYWRkaW5nIjp7IiRpZCI6IjEzMjEiLCJUb3AiOjAuMCwiTGVmdCI6MC4wLCJSaWdodCI6MC4wLCJCb3R0b20iOjAuMH0sIkJhY2tncm91bmQiOnsiJGlkIjoiMTMyMiIsIkNvbG9yIjp7IiRpZCI6IjEzMjMiLCJBIjoyNTUsIlIiOjI1NSwiRyI6MjU1LCJCIjoyNTV9fSwiSXNWaXNpYmxlIjp0cnVlLCJXaWR0aCI6MC4wLCJIZWlnaHQiOjAuMCwiQm9yZGVyU3R5bGUiOm51bGwsIlBhcmVudFN0eWxlIjpudWxsfSwiUmVjdGFuZ2xlU3R5bGUiOnsiJGlkIjoiMTMyNCIsIk1hcmdpbiI6eyIkaWQiOiIxMzI1IiwiVG9wIjowLjAsIkxlZnQiOjAuMCwiUmlnaHQiOjAuMCwiQm90dG9tIjowLjB9LCJQYWRkaW5nIjp7IiRpZCI6IjEzMjYiLCJUb3AiOjAuMCwiTGVmdCI6MC4wLCJSaWdodCI6MC4wLCJCb3R0b20iOjAuMH0sIkJhY2tncm91bmQiOnsiJGlkIjoiMTMyNyIsIkNvbG9yIjp7IiRpZCI6IjEzMjgiLCJBIjoyNTUsIlIiOjIxLCJHIjo5NiwiQiI6MTMwfX0sIklzVmlzaWJsZSI6dHJ1ZSwiV2lkdGgiOjAuMCwiSGVpZ2h0IjowLjAsIkJvcmRlclN0eWxlIjp7IiRpZCI6IjEzMjkiLCJMaW5lQ29sb3IiOnsiJGlkIjoiMTMzMCIsIiR0eXBlIjoiTkxSRS5Db21tb24uRG9tLlNvbGlkQ29sb3JCcnVzaCwgTkxSRS5Db21tb24iLCJDb2xvciI6eyIkaWQiOiIxMzMxIiwiQSI6MjU1LCJSIjoyNTUsIkciOjI1NSwiQiI6MjU1fX0sIkxpbmVXZWlnaHQiOjAuMCwiTGluZVR5cGUiOjAsIlBhcmVudFN0eWxlIjpudWxsfSwiUGFyZW50U3R5bGUiOm51bGx9LCJNYXJnaW4iOnsiJGlkIjoiMTMzMiIsIlRvcCI6MC4wLCJMZWZ0IjowLjAsIlJpZ2h0IjowLjAsIkJvdHRvbSI6MC4wfSwiUGFkZGluZyI6eyIkaWQiOiIxMzMzIiwiVG9wIjowLjAsIkxlZnQiOjAuMCwiUmlnaHQiOjAuMCwiQm90dG9tIjowLjB9LCJCYWNrZ3JvdW5kIjpudWxsLCJJc1Zpc2libGUiOnRydWUsIldpZHRoIjowLjAsIkhlaWdodCI6MC4wLCJCb3JkZXJTdHlsZSI6bnVsbCwiUGFyZW50U3R5bGUiOm51bGx9LCJCYWNrZ3JvdW5kU3R5bGUiOnsiJGlkIjoiMTMzNCIsIk1hcmdpbiI6eyIkaWQiOiIxMzM1IiwiVG9wIjowLjAsIkxlZnQiOjAuMCwiUmlnaHQiOjAuMCwiQm90dG9tIjowLjB9LCJQYWRkaW5nIjp7IiRpZCI6IjEzMzYiLCJUb3AiOjAuMCwiTGVmdCI6MC4wLCJSaWdodCI6MC4wLCJCb3R0b20iOjAuMH0sIkJhY2tncm91bmQiOnsiJGlkIjoiMTMzNyIsIkNvbG9yIjp7IiRpZCI6IjEzMzgiLCJBIjo1MSwiUiI6MjAwLCJHIjoyMDAsIkIiOjIwMH19LCJJc1Zpc2libGUiOnRydWUsIldpZHRoIjowLjAsIkhlaWdodCI6MC4wLCJCb3JkZXJTdHlsZSI6eyIkaWQiOiIxMzM5IiwiTGluZUNvbG9yIjp7IiRpZCI6IjEzNDAiLCIkdHlwZSI6Ik5MUkUuQ29tbW9uLkRvbS5Tb2xpZENvbG9yQnJ1c2gsIE5MUkUuQ29tbW9uIiwiQ29sb3IiOnsiJGlkIjoiMTM0MSIsIkEiOjI1NSwiUiI6MjM0LCJHIjoyMiwiQiI6MzB9fSwiTGluZVdlaWdodCI6MC4wLCJMaW5lVHlwZSI6MCwiUGFyZW50U3R5bGUiOm51bGx9LCJQYXJlbnRTdHlsZSI6bnVsbH0sIklzQWJvdmVUaW1lYmFuZCI6ZmFsc2UsIlNwYWNpbmciOjMsIkRlZmF1bHRTd2ltbGFuZVRhc2tTdHlsZSI6eyIkaWQiOiIxMzQyIiwiJHR5cGUiOiJOTFJFLkNvbW1vbi5Eb20uU3R5bGVzLkV4cGxpY2l0U2V0YWJsZVRhc2tTdHlsZSwgTkxSRS5Db21tb24iLCJTaGFwZSI6MSwiU2hhcGVUaGlja25lc3MiOjAsIkR1cmF0aW9uRm9ybWF0IjowLCJJbmNsdWRlTm9uV29ya2luZ0RheXNJbkR1cmF0aW9uIjpmYWxzZSwiUGVyY2VudGFnZUNvbXBsZXRlU3R5bGUiOnsiJGlkIjoiMTM0MyIsIkZvbnRTZXR0aW5ncyI6eyIkaWQiOiIxMzQ0IiwiRm9udFNpemUiOjEwLCJGb250TmFtZSI6IkNhbGlicmkiLCJJc0JvbGQiOmZhbHNlLCJJc0l0YWxpYyI6ZmFsc2UsIklzVW5kZXJsaW5lZCI6ZmFsc2UsIlBhcmVudFN0eWxlIjpudWxsfSwiQXV0b1NpemUiOjAsIkZvcmVncm91bmQiOnsiJGlkIjoiMTM0NSIsIkNvbG9yIjp7IiRpZCI6IjEzND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M0NyIsIlRvcCI6MC4wLCJMZWZ0IjowLjAsIlJpZ2h0IjowLjAsIkJvdHRvbSI6MC4wfSwiUGFkZGluZyI6eyIkaWQiOiIxMzQ4IiwiVG9wIjowLjAsIkxlZnQiOjAuMCwiUmlnaHQiOjAuMCwiQm90dG9tIjowLjB9LCJCYWNrZ3JvdW5kIjp7IiRpZCI6IjEzNDkiLCJDb2xvciI6eyIkaWQiOiIxMzUwIiwiQSI6ODksIlIiOjAsIkciOjAsIkIiOjB9fSwiSXNWaXNpYmxlIjp0cnVlLCJXaWR0aCI6MC4wLCJIZWlnaHQiOjAuMCwiQm9yZGVyU3R5bGUiOnsiJGlkIjoiMTM1MSIsIkxpbmVDb2xvciI6bnVsbCwiTGluZVdlaWdodCI6MC4wLCJMaW5lVHlwZSI6MCwiUGFyZW50U3R5bGUiOm51bGx9LCJQYXJlbnRTdHlsZSI6bnVsbH0sIkR1cmF0aW9uU3R5bGUiOnsiJGlkIjoiMTM1MiIsIkZvbnRTZXR0aW5ncyI6eyIkaWQiOiIxMzUzIiwiRm9udFNpemUiOjEwLCJGb250TmFtZSI6IkNhbGlicmkiLCJJc0JvbGQiOmZhbHNlLCJJc0l0YWxpYyI6ZmFsc2UsIklzVW5kZXJsaW5lZCI6ZmFsc2UsIlBhcmVudFN0eWxlIjpudWxsfSwiQXV0b1NpemUiOjAsIkZvcmVncm91bmQiOnsiJGlkIjoiMTM1NCIsIkNvbG9yIjp7IiRpZCI6IjEzNT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MzU2IiwiVG9wIjowLjAsIkxlZnQiOjAuMCwiUmlnaHQiOjAuMCwiQm90dG9tIjowLjB9LCJQYWRkaW5nIjp7IiRpZCI6IjEzNTciLCJUb3AiOjAuMCwiTGVmdCI6MC4wLCJSaWdodCI6MC4wLCJCb3R0b20iOjAuMH0sIkJhY2tncm91bmQiOnsiJGlkIjoiMTM1OCIsIkNvbG9yIjp7IiRpZCI6IjEzNTkiLCJBIjoyNTUsIlIiOjIzNywiRyI6MTI1LCJCIjo0OX19LCJJc1Zpc2libGUiOnRydWUsIldpZHRoIjowLjAsIkhlaWdodCI6MC4wLCJCb3JkZXJTdHlsZSI6eyIkaWQiOiIxMzYwIiwiTGluZUNvbG9yIjpudWxsLCJMaW5lV2VpZ2h0IjowLjAsIkxpbmVUeXBlIjowLCJQYXJlbnRTdHlsZSI6bnVsbH0sIlBhcmVudFN0eWxlIjpudWxsfSwiSG9yaXpvbnRhbENvbm5lY3RvclN0eWxlIjp7IiRpZCI6IjEzNjEiLCJMaW5lQ29sb3IiOnsiJGlkIjoiMTM2MiIsIiR0eXBlIjoiTkxSRS5Db21tb24uRG9tLlNvbGlkQ29sb3JCcnVzaCwgTkxSRS5Db21tb24iLCJDb2xvciI6eyIkaWQiOiIxMzYzIiwiQSI6MjU1LCJSIjowLCJHIjowLCJCIjowfX0sIkxpbmVXZWlnaHQiOjAuMCwiTGluZVR5cGUiOjAsIlBhcmVudFN0eWxlIjpudWxsfSwiVmVydGljYWxDb25uZWN0b3JTdHlsZSI6eyIkaWQiOiIxMzY0IiwiTGluZUNvbG9yIjp7IiRpZCI6IjEzNjUiLCIkdHlwZSI6Ik5MUkUuQ29tbW9uLkRvbS5Tb2xpZENvbG9yQnJ1c2gsIE5MUkUuQ29tbW9uIiwiQ29sb3IiOnsiJGlkIjoiMTM2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EzNjciLCJTaGFwZVN0eWxlIjp7IiRpZCI6IjEzNjgiLCJNYXJnaW4iOnsiJGlkIjoiMTM2OSIsIlRvcCI6MC4wLCJMZWZ0IjowLjAsIlJpZ2h0IjowLjAsIkJvdHRvbSI6MC4wfSwiUGFkZGluZyI6eyIkaWQiOiIxMzcwIiwiVG9wIjowLjAsIkxlZnQiOjAuMCwiUmlnaHQiOjAuMCwiQm90dG9tIjowLjB9LCJCYWNrZ3JvdW5kIjp7IiRpZCI6IjEzNzEiLCJDb2xvciI6eyIkaWQiOiIxMzcyIiwiQSI6MTUzLCJSIjowLCJHIjowLCJCIjowfX0sIklzVmlzaWJsZSI6dHJ1ZSwiV2lkdGgiOjAuMCwiSGVpZ2h0IjowLjAsIkJvcmRlclN0eWxlIjp7IiRpZCI6IjEzNzMiLCJMaW5lQ29sb3IiOm51bGwsIkxpbmVXZWlnaHQiOjAuMCwiTGluZVR5cGUiOjAsIlBhcmVudFN0eWxlIjpudWxsfSwiUGFyZW50U3R5bGUiOm51bGx9LCJNYXJnaW4iOnsiJGlkIjoiMTM3NCIsIlRvcCI6MC4wLCJMZWZ0IjowLjAsIlJpZ2h0IjowLjAsIkJvdHRvbSI6MC4wfSwiUGFkZGluZyI6eyIkaWQiOiIxMzc1IiwiVG9wIjowLjAsIkxlZnQiOjAuMCwiUmlnaHQiOjAuMCwiQm90dG9tIjowLjB9LCJCYWNrZ3JvdW5kIjpudWxsLCJJc1Zpc2libGUiOnRydWUsIldpZHRoIjowLjAsIkhlaWdodCI6MC4wLCJCb3JkZXJTdHlsZSI6bnVsbCwiUGFyZW50U3R5bGUiOm51bGx9LCJTaGFwZVN0eWxlIjp7IiRpZCI6IjEzNzYiLCJNYXJnaW4iOnsiJGlkIjoiMTM3NyIsIlRvcCI6MC4wLCJMZWZ0Ijo0LjAsIlJpZ2h0Ijo0LjAsIkJvdHRvbSI6MC4wfSwiUGFkZGluZyI6eyIkaWQiOiIxMzc4IiwiVG9wIjowLjAsIkxlZnQiOjAuMCwiUmlnaHQiOjAuMCwiQm90dG9tIjowLjB9LCJCYWNrZ3JvdW5kIjp7IiRpZCI6IjEzNzkiLCJDb2xvciI6eyIkaWQiOiIxMzgwIiwiQSI6MjU1LCJSIjoyNSwiRyI6MTA3LCJCIjozNn19LCJJc1Zpc2libGUiOnRydWUsIldpZHRoIjowLjAsIkhlaWdodCI6MTAuMCwiQm9yZGVyU3R5bGUiOnsiJGlkIjoiMTM4MSIsIkxpbmVDb2xvciI6eyIkaWQiOiIxMzgyIiwiJHR5cGUiOiJOTFJFLkNvbW1vbi5Eb20uU29saWRDb2xvckJydXNoLCBOTFJFLkNvbW1vbiIsIkNvbG9yIjp7IiRpZCI6IjEzODMiLCJBIjoyNTUsIlIiOjIzNCwiRyI6MjIsIkIiOjMwfX0sIkxpbmVXZWlnaHQiOjAuMCwiTGluZVR5cGUiOjAsIlBhcmVudFN0eWxlIjpudWxsfSwiUGFyZW50U3R5bGUiOm51bGx9LCJUaXRsZVN0eWxlIjp7IiRpZCI6IjEzODQiLCJGb250U2V0dGluZ3MiOnsiJGlkIjoiMTM4NSIsIkZvbnRTaXplIjoxMSwiRm9udE5hbWUiOiJDYWxpYnJpIiwiSXNCb2xkIjpmYWxzZSwiSXNJdGFsaWMiOmZhbHNlLCJJc1VuZGVybGluZWQiOmZhbHNlLCJQYXJlbnRTdHlsZSI6bnVsbH0sIkF1dG9TaXplIjowLCJGb3JlZ3JvdW5kIjp7IiRpZCI6IjEzODYiLCJDb2xvciI6eyIkaWQiOiIxMzg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ODgiLCJUb3AiOjAuMCwiTGVmdCI6MC4wLCJSaWdodCI6MC4wLCJCb3R0b20iOjAuMH0sIlBhZGRpbmciOnsiJGlkIjoiMTM4OSIsIlRvcCI6MC4wLCJMZWZ0IjowLjAsIlJpZ2h0IjowLjAsIkJvdHRvbSI6MC4wfSwiQmFja2dyb3VuZCI6eyIkaWQiOiIxMzkwIiwiQ29sb3IiOnsiJGlkIjoiMTM5MSIsIkEiOjI1NSwiUiI6MCwiRyI6MCwiQiI6MH19LCJJc1Zpc2libGUiOnRydWUsIldpZHRoIjowLjAsIkhlaWdodCI6MC4wLCJCb3JkZXJTdHlsZSI6eyIkaWQiOiIxMzkyIiwiTGluZUNvbG9yIjpudWxsLCJMaW5lV2VpZ2h0IjowLjAsIkxpbmVUeXBlIjowLCJQYXJlbnRTdHlsZSI6bnVsbH0sIlBhcmVudFN0eWxlIjpudWxsfSwiRGF0ZVN0eWxlIjp7IiRpZCI6IjEzOTMiLCJGb250U2V0dGluZ3MiOnsiJGlkIjoiMTM5NCIsIkZvbnRTaXplIjoxMCwiRm9udE5hbWUiOiJDYWxpYnJpIiwiSXNCb2xkIjpmYWxzZSwiSXNJdGFsaWMiOmZhbHNlLCJJc1VuZGVybGluZWQiOmZhbHNlLCJQYXJlbnRTdHlsZSI6bnVsbH0sIkF1dG9TaXplIjowLCJGb3JlZ3JvdW5kIjp7IiRpZCI6IjEzOTUiLCJDb2xvciI6eyIkaWQiOiIxMzk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zOTciLCJUb3AiOjAuMCwiTGVmdCI6MC4wLCJSaWdodCI6MC4wLCJCb3R0b20iOjAuMH0sIlBhZGRpbmciOnsiJGlkIjoiMTM5OCIsIlRvcCI6MC4wLCJMZWZ0IjowLjAsIlJpZ2h0IjowLjAsIkJvdHRvbSI6MC4wfSwiQmFja2dyb3VuZCI6eyIkaWQiOiIxMzk5IiwiQ29sb3IiOnsiJGlkIjoiMTQwMCIsIkEiOjI1NSwiUiI6MTQsIkciOjQwLCJCIjo2NX19LCJJc1Zpc2libGUiOnRydWUsIldpZHRoIjowLjAsIkhlaWdodCI6MC4wLCJCb3JkZXJTdHlsZSI6eyIkaWQiOiIxNDAxIiwiTGluZUNvbG9yIjpudWxsLCJMaW5lV2VpZ2h0IjowLjAsIkxpbmVUeXBlIjowLCJQYXJlbnRTdHlsZSI6bnVsbH0sIlBhcmVudFN0eWxlIjpudWxsfSwiRGF0ZUZvcm1hdCI6eyIkaWQiOiIxNDA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DMiLCJGb3JtYXQiOjAsIklzVmlzaWJsZSI6ZmFsc2UsIkxhc3RLbm93blZpc2liaWxpdHlTdGF0ZSI6ZmFsc2V9LCJJc1Zpc2libGUiOnRydWUsIlZhcmlhbmNlU3R5bGUiOnsiJGlkIjoiMTQwNCIsIlRleHRTdHlsZSI6eyIkaWQiOiIxNDA1IiwiRm9udFNldHRpbmdzIjp7IiRpZCI6IjE0MDYiLCJGb250U2l6ZSI6MTEsIkZvbnROYW1lIjoiQ2FsaWJyaSIsIklzQm9sZCI6ZmFsc2UsIklzSXRhbGljIjpmYWxzZSwiSXNVbmRlcmxpbmVkIjpmYWxzZSwiUGFyZW50U3R5bGUiOm51bGx9LCJBdXRvU2l6ZSI6MCwiRm9yZWdyb3VuZCI6eyIkaWQiOiIxNDA3IiwiQ29sb3IiOnsiJGlkIjoiMTQw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A5IiwiVG9wIjowLjAsIkxlZnQiOjAuMCwiUmlnaHQiOjAuMCwiQm90dG9tIjowLjB9LCJQYWRkaW5nIjp7IiRpZCI6IjE0MTAiLCJUb3AiOjAuMCwiTGVmdCI6MC4wLCJSaWdodCI6MC4wLCJCb3R0b20iOjAuMH0sIkJhY2tncm91bmQiOnsiJGlkIjoiMTQxMSIsIkNvbG9yIjp7IiRpZCI6IjE0MTIiLCJBIjowLCJSIjowLCJHIjowLCJCIjowfX0sIklzVmlzaWJsZSI6dHJ1ZSwiV2lkdGgiOjAuMCwiSGVpZ2h0IjowLjAsIkJvcmRlclN0eWxlIjp7IiRpZCI6IjE0MTMiLCJMaW5lQ29sb3IiOm51bGwsIkxpbmVXZWlnaHQiOjAuMCwiTGluZVR5cGUiOjAsIlBhcmVudFN0eWxlIjpudWxsfSwiUGFyZW50U3R5bGUiOm51bGx9LCJQYXJlbnRTdHlsZSI6bnVsbH0sIlBhcmVudFN0eWxlIjpudWxsLCJfZXhwbGljaXRseVNldCI6eyIkaWQiOiIxNDE0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TQxNSIsIlNoYXBlIjoxLCJDb25uZWN0b3JNYXJnaW4iOnsiJGlkIjoiMTQxNiIsIlRvcCI6MC4wLCJMZWZ0IjoyLjAsIlJpZ2h0IjoyLjAsIkJvdHRvbSI6MC4wfSwiQ29ubmVjdG9yU3R5bGUiOnsiJGlkIjoiMTQxNyIsIkxpbmVDb2xvciI6eyIkaWQiOiIxNDE4IiwiJHR5cGUiOiJOTFJFLkNvbW1vbi5Eb20uU29saWRDb2xvckJydXNoLCBOTFJFLkNvbW1vbiIsIkNvbG9yIjp7IiRpZCI6IjE0MTkiLCJBIjoxMjcsIlIiOjEzLCJHIjo1MywiQiI6MTh9fSwiTGluZVdlaWdodCI6MS4wLCJMaW5lVHlwZSI6MCwiUGFyZW50U3R5bGUiOm51bGx9LCJJc0JlbG93VGltZWJhbmQiOmZhbHNlLCJQb3NpdGlvbk9uVGFzayI6MSwiSGlkZURhdGUiOmZhbHNlLCJTaGFwZVNpemUiOjAsIlNwYWNpbmciOjAuMCwiUGFkZGluZyI6eyIkaWQiOiIxNDIwIiwiVG9wIjo1LjAsIkxlZnQiOjMuMCwiUmlnaHQiOjAuMCwiQm90dG9tIjoyLjB9LCJTaGFwZVN0eWxlIjp7IiRpZCI6IjE0MjEiLCJNYXJnaW4iOnsiJGlkIjoiMTQyMiIsIlRvcCI6MC4wLCJMZWZ0IjowLjAsIlJpZ2h0IjowLjAsIkJvdHRvbSI6MC4wfSwiUGFkZGluZyI6eyIkaWQiOiIxNDIzIiwiVG9wIjowLjAsIkxlZnQiOjAuMCwiUmlnaHQiOjAuMCwiQm90dG9tIjowLjB9LCJCYWNrZ3JvdW5kIjp7IiRpZCI6IjE0MjQiLCJDb2xvciI6eyIkaWQiOiIxNDI1IiwiQSI6MjU1LCJSIjoxMywiRyI6NTMsIkIiOjE4fX0sIklzVmlzaWJsZSI6dHJ1ZSwiV2lkdGgiOjEyLjAsIkhlaWdodCI6MTQuMCwiQm9yZGVyU3R5bGUiOnsiJGlkIjoiMTQyNiIsIkxpbmVDb2xvciI6eyIkaWQiOiIxNDI3IiwiJHR5cGUiOiJOTFJFLkNvbW1vbi5Eb20uU29saWRDb2xvckJydXNoLCBOTFJFLkNvbW1vbiIsIkNvbG9yIjp7IiRpZCI6IjE0MjgiLCJBIjoyNTUsIlIiOjI1NSwiRyI6MjU1LCJCIjoyNTV9fSwiTGluZVdlaWdodCI6MC4wLCJMaW5lVHlwZSI6MCwiUGFyZW50U3R5bGUiOm51bGx9LCJQYXJlbnRTdHlsZSI6bnVsbH0sIlRpdGxlU3R5bGUiOnsiJGlkIjoiMTQyOSIsIkZvbnRTZXR0aW5ncyI6eyIkaWQiOiIxNDMwIiwiRm9udFNpemUiOjExLCJGb250TmFtZSI6IkNhbGlicmkiLCJJc0JvbGQiOmZhbHNlLCJJc0l0YWxpYyI6ZmFsc2UsIklzVW5kZXJsaW5lZCI6ZmFsc2UsIlBhcmVudFN0eWxlIjpudWxsfSwiQXV0b1NpemUiOjAsIkZvcmVncm91bmQiOnsiJGlkIjoiMTQzMSIsIkNvbG9yIjp7IiRpZCI6IjE0MzI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TQzMyIsIlRvcCI6MC4wLCJMZWZ0IjowLjAsIlJpZ2h0IjowLjAsIkJvdHRvbSI6MC4wfSwiUGFkZGluZyI6eyIkaWQiOiIxNDM0IiwiVG9wIjowLjAsIkxlZnQiOjAuMCwiUmlnaHQiOjAuMCwiQm90dG9tIjowLjB9LCJCYWNrZ3JvdW5kIjp7IiRpZCI6IjE0MzUiLCJDb2xvciI6eyIkaWQiOiIxNDM2IiwiQSI6MjU1LCJSIjowLCJHIjowLCJCIjowfX0sIklzVmlzaWJsZSI6dHJ1ZSwiV2lkdGgiOjAuMCwiSGVpZ2h0IjowLjAsIkJvcmRlclN0eWxlIjp7IiRpZCI6IjE0MzciLCJMaW5lQ29sb3IiOm51bGwsIkxpbmVXZWlnaHQiOjAuMCwiTGluZVR5cGUiOjAsIlBhcmVudFN0eWxlIjpudWxsfSwiUGFyZW50U3R5bGUiOm51bGx9LCJEYXRlU3R5bGUiOnsiJGlkIjoiMTQzOCIsIkZvbnRTZXR0aW5ncyI6eyIkaWQiOiIxNDM5IiwiRm9udFNpemUiOjEwLCJGb250TmFtZSI6IkNhbGlicmkiLCJJc0JvbGQiOmZhbHNlLCJJc0l0YWxpYyI6ZmFsc2UsIklzVW5kZXJsaW5lZCI6ZmFsc2UsIlBhcmVudFN0eWxlIjpudWxsfSwiQXV0b1NpemUiOjAsIkZvcmVncm91bmQiOnsiJGlkIjoiMTQ0MCIsIkNvbG9yIjp7IiRpZCI6IjE0NDE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TQ0MiIsIlRvcCI6MC4wLCJMZWZ0IjowLjAsIlJpZ2h0IjowLjAsIkJvdHRvbSI6MC4wfSwiUGFkZGluZyI6eyIkaWQiOiIxNDQzIiwiVG9wIjowLjAsIkxlZnQiOjAuMCwiUmlnaHQiOjAuMCwiQm90dG9tIjowLjB9LCJCYWNrZ3JvdW5kIjp7IiRpZCI6IjE0NDQiLCJDb2xvciI6eyIkaWQiOiIxNDQ1IiwiQSI6MjU1LCJSIjoxNCwiRyI6NDAsIkIiOjY1fX0sIklzVmlzaWJsZSI6dHJ1ZSwiV2lkdGgiOjAuMCwiSGVpZ2h0IjowLjAsIkJvcmRlclN0eWxlIjp7IiRpZCI6IjE0NDYiLCJMaW5lQ29sb3IiOm51bGwsIkxpbmVXZWlnaHQiOjAuMCwiTGluZVR5cGUiOjAsIlBhcmVudFN0eWxlIjpudWxsfSwiUGFyZW50U3R5bGUiOm51bGx9LCJEYXRlRm9ybWF0Ijp7IiRpZCI6IjE0N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0OCIsIkZvcm1hdCI6MCwiSXNWaXNpYmxlIjpmYWxzZSwiTGFzdEtub3duVmlzaWJpbGl0eVN0YXRlIjpmYWxzZX0sIklzVmlzaWJsZSI6ZmFsc2UsIlZhcmlhbmNlU3R5bGUiOnsiJGlkIjoiMTQ0OSIsIlRleHRTdHlsZSI6eyIkaWQiOiIxNDUwIiwiRm9udFNldHRpbmdzIjp7IiRpZCI6IjE0NTEiLCJGb250U2l6ZSI6MTEsIkZvbnROYW1lIjoiQ2FsaWJyaSIsIklzQm9sZCI6ZmFsc2UsIklzSXRhbGljIjpmYWxzZSwiSXNVbmRlcmxpbmVkIjpmYWxzZSwiUGFyZW50U3R5bGUiOm51bGx9LCJBdXRvU2l6ZSI6MCwiRm9yZWdyb3VuZCI6eyIkaWQiOiIxNDUyIiwiQ29sb3IiOnsiJGlkIjoiMTQ1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U0IiwiVG9wIjowLjAsIkxlZnQiOjAuMCwiUmlnaHQiOjAuMCwiQm90dG9tIjowLjB9LCJQYWRkaW5nIjp7IiRpZCI6IjE0NTUiLCJUb3AiOjAuMCwiTGVmdCI6MC4wLCJSaWdodCI6MC4wLCJCb3R0b20iOjAuMH0sIkJhY2tncm91bmQiOnsiJGlkIjoiMTQ1NiIsIkNvbG9yIjp7IiRpZCI6IjE0NTciLCJBIjowLCJSIjowLCJHIjowLCJCIjowfX0sIklzVmlzaWJsZSI6ZmFsc2UsIldpZHRoIjowLjAsIkhlaWdodCI6MC4wLCJCb3JkZXJTdHlsZSI6eyIkaWQiOiIxNDU4IiwiTGluZUNvbG9yIjpudWxsLCJMaW5lV2VpZ2h0IjowLjAsIkxpbmVUeXBlIjowLCJQYXJlbnRTdHlsZSI6bnVsbH0sIlBhcmVudFN0eWxlIjpudWxsfSwiUGFyZW50U3R5bGUiOm51bGx9LCJQYXJlbnRTdHlsZSI6bnVsbH0sIkRlZmF1bHRTd2ltbGFuZU1pbGVzdG9uZVN0eWxlIjp7IiRpZCI6IjE0NTkiLCJUaXRsZVBvc2l0aW9uIjoiTGVmdCIsIkRhdGVQb3NpdGlvbiI6IlJpZ2h0IiwiVmFyaWFuY2VQb3NpdGlvbiI6IlJpZ2h0IiwiU2hhcGVUeXBlIjoxLCJTaGFwZVNpemUiOjAsIlNwYWNpbmciOjUsIlNoYXBlU3R5bGUiOnsiJGlkIjoiMTQ2MCIsIk1hcmdpbiI6eyIkaWQiOiIxNDYxIiwiVG9wIjowLjAsIkxlZnQiOjAuMCwiUmlnaHQiOjAuMCwiQm90dG9tIjowLjB9LCJQYWRkaW5nIjp7IiRpZCI6IjE0NjIiLCJUb3AiOjAuMCwiTGVmdCI6MC4wLCJSaWdodCI6MC4wLCJCb3R0b20iOjAuMH0sIkJhY2tncm91bmQiOnsiJGlkIjoiMTQ2MyIsIkNvbG9yIjp7IiRpZCI6IjE0NjQiLCJBIjoyNTUsIlIiOjI1LCJHIjoxMDcsIkIiOjM2fX0sIklzVmlzaWJsZSI6dHJ1ZSwiV2lkdGgiOjEyLjAsIkhlaWdodCI6MTQuMCwiQm9yZGVyU3R5bGUiOnsiJGlkIjoiMTQ2NSIsIkxpbmVDb2xvciI6eyIkaWQiOiIxNDY2IiwiJHR5cGUiOiJOTFJFLkNvbW1vbi5Eb20uU29saWRDb2xvckJydXNoLCBOTFJFLkNvbW1vbiIsIkNvbG9yIjp7IiRpZCI6IjE0NjciLCJBIjoyNTUsIlIiOjIzNCwiRyI6MjIsIkIiOjMwfX0sIkxpbmVXZWlnaHQiOjAuMCwiTGluZVR5cGUiOjAsIlBhcmVudFN0eWxlIjpudWxsfSwiUGFyZW50U3R5bGUiOm51bGx9LCJUaXRsZVN0eWxlIjp7IiRpZCI6IjE0NjgiLCJGb250U2V0dGluZ3MiOnsiJGlkIjoiMTQ2OSIsIkZvbnRTaXplIjoxMSwiRm9udE5hbWUiOiJDYWxpYnJpIiwiSXNCb2xkIjpmYWxzZSwiSXNJdGFsaWMiOmZhbHNlLCJJc1VuZGVybGluZWQiOmZhbHNlLCJQYXJlbnRTdHlsZSI6bnVsbH0sIkF1dG9TaXplIjowLCJGb3JlZ3JvdW5kIjp7IiRpZCI6IjE0NzAiLCJDb2xvciI6eyIkaWQiOiIxNDc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0NzIiLCJUb3AiOjAuMCwiTGVmdCI6MC4wLCJSaWdodCI6MC4wLCJCb3R0b20iOjAuMH0sIlBhZGRpbmciOnsiJGlkIjoiMTQ3MyIsIlRvcCI6MC4wLCJMZWZ0IjowLjAsIlJpZ2h0IjowLjAsIkJvdHRvbSI6MC4wfSwiQmFja2dyb3VuZCI6eyIkaWQiOiIxNDc0IiwiQ29sb3IiOnsiJGlkIjoiMTQ3NSIsIkEiOjI1NSwiUiI6MCwiRyI6MCwiQiI6MH19LCJJc1Zpc2libGUiOnRydWUsIldpZHRoIjowLjAsIkhlaWdodCI6MC4wLCJCb3JkZXJTdHlsZSI6eyIkaWQiOiIxNDc2IiwiTGluZUNvbG9yIjpudWxsLCJMaW5lV2VpZ2h0IjowLjAsIkxpbmVUeXBlIjowLCJQYXJlbnRTdHlsZSI6bnVsbH0sIlBhcmVudFN0eWxlIjpudWxsfSwiRGF0ZVN0eWxlIjp7IiRpZCI6IjE0NzciLCJGb250U2V0dGluZ3MiOnsiJGlkIjoiMTQ3OCIsIkZvbnRTaXplIjoxMCwiRm9udE5hbWUiOiJDYWxpYnJpIiwiSXNCb2xkIjpmYWxzZSwiSXNJdGFsaWMiOmZhbHNlLCJJc1VuZGVybGluZWQiOmZhbHNlLCJQYXJlbnRTdHlsZSI6bnVsbH0sIkF1dG9TaXplIjowLCJGb3JlZ3JvdW5kIjp7IiRpZCI6IjE0NzkiLCJDb2xvciI6eyIkaWQiOiIxNDg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0ODEiLCJUb3AiOjAuMCwiTGVmdCI6MC4wLCJSaWdodCI6MC4wLCJCb3R0b20iOjAuMH0sIlBhZGRpbmciOnsiJGlkIjoiMTQ4MiIsIlRvcCI6MC4wLCJMZWZ0IjowLjAsIlJpZ2h0IjowLjAsIkJvdHRvbSI6MC4wfSwiQmFja2dyb3VuZCI6eyIkaWQiOiIxNDgzIiwiQ29sb3IiOnsiJGlkIjoiMTQ4NCIsIkEiOjI1NSwiUiI6MTQsIkciOjQwLCJCIjo2NX19LCJJc1Zpc2libGUiOnRydWUsIldpZHRoIjowLjAsIkhlaWdodCI6MC4wLCJCb3JkZXJTdHlsZSI6eyIkaWQiOiIxNDg1IiwiTGluZUNvbG9yIjpudWxsLCJMaW5lV2VpZ2h0IjowLjAsIkxpbmVUeXBlIjowLCJQYXJlbnRTdHlsZSI6bnVsbH0sIlBhcmVudFN0eWxlIjpudWxsfSwiRGF0ZUZvcm1hdCI6eyIkaWQiOiIxND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DciLCJGb3JtYXQiOjAsIklzVmlzaWJsZSI6ZmFsc2UsIkxhc3RLbm93blZpc2liaWxpdHlTdGF0ZSI6ZmFsc2V9LCJJc1Zpc2libGUiOnRydWUsIlZhcmlhbmNlU3R5bGUiOnsiJGlkIjoiMTQ4OCIsIlRleHRTdHlsZSI6eyIkaWQiOiIxNDg5IiwiRm9udFNldHRpbmdzIjp7IiRpZCI6IjE0OTAiLCJGb250U2l6ZSI6MTEsIkZvbnROYW1lIjoiQ2FsaWJyaSIsIklzQm9sZCI6ZmFsc2UsIklzSXRhbGljIjpmYWxzZSwiSXNVbmRlcmxpbmVkIjpmYWxzZSwiUGFyZW50U3R5bGUiOm51bGx9LCJBdXRvU2l6ZSI6MCwiRm9yZWdyb3VuZCI6eyIkaWQiOiIxNDkxIiwiQ29sb3IiOnsiJGlkIjoiMTQ5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kzIiwiVG9wIjowLjAsIkxlZnQiOjAuMCwiUmlnaHQiOjAuMCwiQm90dG9tIjowLjB9LCJQYWRkaW5nIjp7IiRpZCI6IjE0OTQiLCJUb3AiOjAuMCwiTGVmdCI6MC4wLCJSaWdodCI6MC4wLCJCb3R0b20iOjAuMH0sIkJhY2tncm91bmQiOnsiJGlkIjoiMTQ5NSIsIkNvbG9yIjp7IiRpZCI6IjE0OTYiLCJBIjowLCJSIjowLCJHIjowLCJCIjowfX0sIklzVmlzaWJsZSI6dHJ1ZSwiV2lkdGgiOjAuMCwiSGVpZ2h0IjowLjAsIkJvcmRlclN0eWxlIjp7IiRpZCI6IjE0OTciLCJMaW5lQ29sb3IiOm51bGwsIkxpbmVXZWlnaHQiOjAuMCwiTGluZVR5cGUiOjAsIlBhcmVudFN0eWxlIjpudWxsfSwiUGFyZW50U3R5bGUiOm51bGx9LCJQYXJlbnRTdHlsZSI6bnVsbH0sIlBhcmVudFN0eWxlIjpudWxsfSwiRGVmYXVsdFN3aW1sYW5lQWN0aXZpdHlTdHlsZSI6eyIkaWQiOiIxNDk4IiwiSGVhZGVyU3R5bGUiOnsiJGlkIjoiMTQ5OSIsIlRleHRTdHlsZSI6eyIkaWQiOiIxNTAwIiwiRm9udFNldHRpbmdzIjp7IiRpZCI6IjE1MDEiLCJGb250U2l6ZSI6MTEsIkZvbnROYW1lIjoiQ2FsaWJyaSIsIklzQm9sZCI6ZmFsc2UsIklzSXRhbGljIjpmYWxzZSwiSXNVbmRlcmxpbmVkIjpmYWxzZSwiUGFyZW50U3R5bGUiOm51bGx9LCJBdXRvU2l6ZSI6MiwiRm9yZWdyb3VuZCI6eyIkaWQiOiIxNTAyIiwiQ29sb3IiOnsiJGlkIjoiMTUw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MDQiLCJUb3AiOjAuMCwiTGVmdCI6MC4wLCJSaWdodCI6MC4wLCJCb3R0b20iOjAuMH0sIlBhZGRpbmciOnsiJGlkIjoiMTUwNSIsIlRvcCI6MC4wLCJMZWZ0IjowLjAsIlJpZ2h0IjowLjAsIkJvdHRvbSI6MC4wfSwiQmFja2dyb3VuZCI6eyIkaWQiOiIxNTA2IiwiQ29sb3IiOnsiJGlkIjoiMTUwNyIsIkEiOjI1NSwiUiI6MCwiRyI6MCwiQiI6MH19LCJJc1Zpc2libGUiOnRydWUsIldpZHRoIjowLjAsIkhlaWdodCI6MC4wLCJCb3JkZXJTdHlsZSI6bnVsbCwiUGFyZW50U3R5bGUiOm51bGx9LCJSZWN0YW5nbGVTdHlsZSI6eyIkaWQiOiIxNTA4IiwiTWFyZ2luIjp7IiRpZCI6IjE1MDkiLCJUb3AiOjAuMCwiTGVmdCI6MC4wLCJSaWdodCI6MC4wLCJCb3R0b20iOjAuMH0sIlBhZGRpbmciOnsiJGlkIjoiMTUxMCIsIlRvcCI6MC4wLCJMZWZ0IjowLjAsIlJpZ2h0IjowLjAsIkJvdHRvbSI6MC4wfSwiQmFja2dyb3VuZCI6eyIkaWQiOiIxNTExIiwiQ29sb3IiOnsiJGlkIjoiMTUxMiIsIkEiOjYzLCJSIjoyNSwiRyI6MTA3LCJCIjozNn19LCJJc1Zpc2libGUiOnRydWUsIldpZHRoIjowLjAsIkhlaWdodCI6MC4wLCJCb3JkZXJTdHlsZSI6eyIkaWQiOiIxNTEzIiwiTGluZUNvbG9yIjp7IiRpZCI6IjE1MTQiLCIkdHlwZSI6Ik5MUkUuQ29tbW9uLkRvbS5Tb2xpZENvbG9yQnJ1c2gsIE5MUkUuQ29tbW9uIiwiQ29sb3IiOnsiJGlkIjoiMTUxNSIsIkEiOjI1NSwiUiI6MjU1LCJHIjoyNTUsIkIiOjI1NX19LCJMaW5lV2VpZ2h0IjowLjAsIkxpbmVUeXBlIjowLCJQYXJlbnRTdHlsZSI6bnVsbH0sIlBhcmVudFN0eWxlIjpudWxsfSwiTWFyZ2luIjp7IiRpZCI6IjE1MTYiLCJUb3AiOjAuMCwiTGVmdCI6MC4wLCJSaWdodCI6MC4wLCJCb3R0b20iOjAuMH0sIlBhZGRpbmciOnsiJGlkIjoiMTUxNyIsIlRvcCI6MC4wLCJMZWZ0IjowLjAsIlJpZ2h0IjowLjAsIkJvdHRvbSI6MC4wfSwiQmFja2dyb3VuZCI6bnVsbCwiSXNWaXNpYmxlIjp0cnVlLCJXaWR0aCI6MC4wLCJIZWlnaHQiOjAuMCwiQm9yZGVyU3R5bGUiOm51bGwsIlBhcmVudFN0eWxlIjpudWxsfSwiQmFja2dyb3VuZFN0eWxlIjp7IiRpZCI6IjE1MTgiLCJNYXJnaW4iOnsiJGlkIjoiMTUxOSIsIlRvcCI6MC4wLCJMZWZ0IjowLjAsIlJpZ2h0IjowLjAsIkJvdHRvbSI6MC4wfSwiUGFkZGluZyI6eyIkaWQiOiIxNTIwIiwiVG9wIjowLjAsIkxlZnQiOjAuMCwiUmlnaHQiOjAuMCwiQm90dG9tIjowLjB9LCJCYWNrZ3JvdW5kIjp7IiRpZCI6IjE1MjEiLCJDb2xvciI6eyIkaWQiOiIxNTIyIiwiQSI6NTEsIlIiOjIwMCwiRyI6MjAwLCJCIjoyMDB9fSwiSXNWaXNpYmxlIjp0cnVlLCJXaWR0aCI6MC4wLCJIZWlnaHQiOjAuMCwiQm9yZGVyU3R5bGUiOnsiJGlkIjoiMTUyMyIsIkxpbmVDb2xvciI6eyIkaWQiOiIxNTI0IiwiJHR5cGUiOiJOTFJFLkNvbW1vbi5Eb20uU29saWRDb2xvckJydXNoLCBOTFJFLkNvbW1vbiIsIkNvbG9yIjp7IiRpZCI6IjE1MjUiLCJBIjoyNTUsIlIiOjIzNCwiRyI6MjIsIkIiOjMwfX0sIkxpbmVXZWlnaHQiOjAuMCwiTGluZVR5cGUiOjAsIlBhcmVudFN0eWxlIjpudWxsfSwiUGFyZW50U3R5bGUiOm51bGx9LCJNYXJnaW4iOnsiJGlkIjoiMTUyNiIsIlRvcCI6MC4wLCJMZWZ0IjowLjAsIlJpZ2h0IjowLjAsIkJvdHRvbSI6MC4wfSwiUGFkZGluZyI6eyIkaWQiOiIxNTI3IiwiVG9wIjowLjAsIkxlZnQiOjAuMCwiUmlnaHQiOjAuMCwiQm90dG9tIjowLjB9LCJJc1Zpc2libGUiOnRydWUsIldpZHRoIjowLjAsIkhlaWdodCI6MC4wLCJCb3JkZXJTdHlsZSI6eyIkaWQiOiIxNTI4IiwiTGluZUNvbG9yIjpudWxsLCJMaW5lV2VpZ2h0IjowLjAsIkxpbmVUeXBlIjowLCJQYXJlbnRTdHlsZSI6bnVsbH0sIlBhcmVudFN0eWxlIjpudWxsfSwiTWFyZ2luIjp7IiRpZCI6IjE1MjkiLCJUb3AiOjAuMCwiTGVmdCI6MC4wLCJSaWdodCI6MC4wLCJCb3R0b20iOjAuMH0sIlBhZGRpbmciOnsiJGlkIjoiMTUzMCIsIlRvcCI6MC4wLCJMZWZ0IjowLjAsIlJpZ2h0IjowLjAsIkJvdHRvbSI6MC4wfSwiSXNWaXNpYmxlIjpmYWxzZSwiV2lkdGgiOjAuMCwiSGVpZ2h0IjowLjAsIkJvcmRlclN0eWxlIjp7IiRpZCI6IjE1MzEiLCJMaW5lQ29sb3IiOm51bGwsIkxpbmVXZWlnaHQiOjAuMCwiTGluZVR5cGUiOjAsIlBhcmVudFN0eWxlIjpudWxsfSwiUGFyZW50U3R5bGUiOm51bGx9fSx7IiRpZCI6IjE1MzIiLCJfYWN0aXZpdGllcyI6W3siJGlkIjoiMTUzMyIsIl9yb3dzIjpbeyIkaWQiOiIxNTM0IiwiX3Rhc2tzIjpbeyIkaWQiOiIxNTM1IiwiX2F0dGFjaGVkTWlsZXN0b25lcyI6W10sIlRhc2tEZWZpbml0aW9uIjp7IiRpZCI6IjE1MzYiLCJHcm91cE5hbWUiOm51bGwsIlN0YXJ0RGF0ZSI6IjIwMjYtMDMtMDJUMDA6MDA6MDBaIiwiRW5kRGF0ZSI6IjIwMjYtMDQtMzBUMjM6NTk6MDBaIiwiUGVyY2VudGFnZUNvbXBsZXRlIjpudWxsLCJTdHlsZSI6eyIkaWQiOiIxNTM3IiwiU2hhcGUiOjQsIlNoYXBlVGhpY2tuZXNzIjowLCJEdXJhdGlvbkZvcm1hdCI6MCwiSW5jbHVkZU5vbldvcmtpbmdEYXlzSW5EdXJhdGlvbiI6ZmFsc2UsIlBlcmNlbnRhZ2VDb21wbGV0ZVN0eWxlIjp7IiRpZCI6IjE1MzgiLCJGb250U2V0dGluZ3MiOnsiJGlkIjoiMTUzOSIsIkZvbnRTaXplIjoxMCwiRm9udE5hbWUiOiJDYWxpYnJpIiwiSXNCb2xkIjpmYWxzZSwiSXNJdGFsaWMiOmZhbHNlLCJJc1VuZGVybGluZWQiOmZhbHNlLCJQYXJlbnRTdHlsZSI6bnVsbH0sIkF1dG9TaXplIjowLCJGb3JlZ3JvdW5kIjp7IiRpZCI6IjE1NDAiLCJDb2xvciI6eyIkaWQiOiIxNTQ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E1NDIiLCJUb3AiOjAuMCwiTGVmdCI6MC4wLCJSaWdodCI6MC4wLCJCb3R0b20iOjAuMH0sIlBhZGRpbmciOnsiJGlkIjoiMTU0MyIsIlRvcCI6MC4wLCJMZWZ0IjowLjAsIlJpZ2h0IjowLjAsIkJvdHRvbSI6MC4wfSwiQmFja2dyb3VuZCI6eyIkaWQiOiIxNTQ0IiwiQ29sb3IiOnsiJGlkIjoiMTU0NSIsIkEiOjg5LCJSIjowLCJHIjowLCJCIjowfX0sIklzVmlzaWJsZSI6dHJ1ZSwiV2lkdGgiOjAuMCwiSGVpZ2h0IjowLjAsIkJvcmRlclN0eWxlIjp7IiRpZCI6IjE1NDYiLCJMaW5lQ29sb3IiOm51bGwsIkxpbmVXZWlnaHQiOjAuMCwiTGluZVR5cGUiOjAsIlBhcmVudFN0eWxlIjpudWxsfSwiUGFyZW50U3R5bGUiOm51bGx9LCJEdXJhdGlvblN0eWxlIjp7IiRpZCI6IjE1NDciLCJGb250U2V0dGluZ3MiOnsiJGlkIjoiMTU0OCIsIkZvbnRTaXplIjoxMCwiRm9udE5hbWUiOiJDYWxpYnJpIiwiSXNCb2xkIjpmYWxzZSwiSXNJdGFsaWMiOmZhbHNlLCJJc1VuZGVybGluZWQiOmZhbHNlLCJQYXJlbnRTdHlsZSI6bnVsbH0sIkF1dG9TaXplIjowLCJGb3JlZ3JvdW5kIjp7IiRpZCI6IjE1NDkiLCJDb2xvciI6eyIkaWQiOiIxNTU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U1MSIsIlRvcCI6MC4wLCJMZWZ0IjowLjAsIlJpZ2h0IjowLjAsIkJvdHRvbSI6MC4wfSwiUGFkZGluZyI6eyIkaWQiOiIxNTUyIiwiVG9wIjowLjAsIkxlZnQiOjAuMCwiUmlnaHQiOjAuMCwiQm90dG9tIjowLjB9LCJCYWNrZ3JvdW5kIjp7IiRpZCI6IjE1NTMiLCJDb2xvciI6eyIkaWQiOiIxNTU0IiwiQSI6MjU1LCJSIjoyMzcsIkciOjEyNSwiQiI6NDl9fSwiSXNWaXNpYmxlIjp0cnVlLCJXaWR0aCI6MC4wLCJIZWlnaHQiOjAuMCwiQm9yZGVyU3R5bGUiOnsiJGlkIjoiMTU1NSIsIkxpbmVDb2xvciI6bnVsbCwiTGluZVdlaWdodCI6MC4wLCJMaW5lVHlwZSI6MCwiUGFyZW50U3R5bGUiOm51bGx9LCJQYXJlbnRTdHlsZSI6bnVsbH0sIkhvcml6b250YWxDb25uZWN0b3JTdHlsZSI6eyIkaWQiOiIxNTU2IiwiTGluZUNvbG9yIjp7IiRpZCI6IjE1NTciLCIkdHlwZSI6Ik5MUkUuQ29tbW9uLkRvbS5Tb2xpZENvbG9yQnJ1c2gsIE5MUkUuQ29tbW9uIiwiQ29sb3IiOnsiJGlkIjoiMTU1OCIsIkEiOjI1NSwiUiI6MCwiRyI6MCwiQiI6MH19LCJMaW5lV2VpZ2h0IjowLjAsIkxpbmVUeXBlIjowLCJQYXJlbnRTdHlsZSI6bnVsbH0sIlZlcnRpY2FsQ29ubmVjdG9yU3R5bGUiOnsiJGlkIjoiMTU1OSIsIkxpbmVDb2xvciI6eyIkaWQiOiIxNTYwIiwiJHR5cGUiOiJOTFJFLkNvbW1vbi5Eb20uU29saWRDb2xvckJydXNoLCBOTFJFLkNvbW1vbiIsIkNvbG9yIjp7IiRpZCI6IjE1Nj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1NjIiLCJTaGFwZVN0eWxlIjp7IiRpZCI6IjE1NjMiLCJNYXJnaW4iOnsiJGlkIjoiMTU2NCIsIlRvcCI6MC4wLCJMZWZ0IjowLjAsIlJpZ2h0IjowLjAsIkJvdHRvbSI6MC4wfSwiUGFkZGluZyI6eyIkaWQiOiIxNTY1IiwiVG9wIjowLjAsIkxlZnQiOjAuMCwiUmlnaHQiOjAuMCwiQm90dG9tIjowLjB9LCJCYWNrZ3JvdW5kIjp7IiRpZCI6IjE1NjYiLCJDb2xvciI6eyIkaWQiOiIxNTY3IiwiQSI6MTUzLCJSIjowLCJHIjowLCJCIjowfX0sIklzVmlzaWJsZSI6dHJ1ZSwiV2lkdGgiOjAuMCwiSGVpZ2h0IjowLjAsIkJvcmRlclN0eWxlIjpudWxsLCJQYXJlbnRTdHlsZSI6bnVsbH0sIk1hcmdpbiI6eyIkaWQiOiIxNTY4IiwiVG9wIjowLjAsIkxlZnQiOjAuMCwiUmlnaHQiOjAuMCwiQm90dG9tIjowLjB9LCJQYWRkaW5nIjp7IiRpZCI6IjE1NjkiLCJUb3AiOjAuMCwiTGVmdCI6MC4wLCJSaWdodCI6MC4wLCJCb3R0b20iOjAuMH0sIkJhY2tncm91bmQiOm51bGwsIklzVmlzaWJsZSI6dHJ1ZSwiV2lkdGgiOjAuMCwiSGVpZ2h0IjowLjAsIkJvcmRlclN0eWxlIjpudWxsLCJQYXJlbnRTdHlsZSI6bnVsbH0sIlNoYXBlU3R5bGUiOnsiJGlkIjoiMTU3MCIsIk1hcmdpbiI6eyIkaWQiOiIxNTcxIiwiVG9wIjowLjAsIkxlZnQiOjQuMCwiUmlnaHQiOjQuMCwiQm90dG9tIjowLjB9LCJQYWRkaW5nIjp7IiRpZCI6IjE1NzIiLCJUb3AiOjAuMCwiTGVmdCI6MC4wLCJSaWdodCI6MC4wLCJCb3R0b20iOjAuMH0sIkJhY2tncm91bmQiOnsiJGlkIjoiMTU3MyIsIkNvbG9yIjp7IiRpZCI6IjE1NzQiLCJBIjoyNTUsIlIiOjI1LCJHIjoxMDcsIkIiOjM2fX0sIklzVmlzaWJsZSI6dHJ1ZSwiV2lkdGgiOjAuMCwiSGVpZ2h0IjoxMC4wLCJCb3JkZXJTdHlsZSI6eyIkaWQiOiIxNTc1IiwiTGluZUNvbG9yIjp7IiRpZCI6IjE1NzYiLCIkdHlwZSI6Ik5MUkUuQ29tbW9uLkRvbS5Tb2xpZENvbG9yQnJ1c2gsIE5MUkUuQ29tbW9uIiwiQ29sb3IiOnsiJGlkIjoiMTU3NyIsIkEiOjI1NSwiUiI6MjM0LCJHIjoyMiwiQiI6MzB9fSwiTGluZVdlaWdodCI6MC4wLCJMaW5lVHlwZSI6MCwiUGFyZW50U3R5bGUiOm51bGx9LCJQYXJlbnRTdHlsZSI6bnVsbH0sIlRpdGxlU3R5bGUiOnsiJGlkIjoiMTU3OCIsIkZvbnRTZXR0aW5ncyI6eyIkaWQiOiIxNTc5IiwiRm9udFNpemUiOjExLCJGb250TmFtZSI6IkNhbGlicmkiLCJJc0JvbGQiOmZhbHNlLCJJc0l0YWxpYyI6ZmFsc2UsIklzVW5kZXJsaW5lZCI6ZmFsc2UsIlBhcmVudFN0eWxlIjpudWxsfSwiQXV0b1NpemUiOjAsIkZvcmVncm91bmQiOnsiJGlkIjoiMTU4MCIsIkNvbG9yIjp7IiRpZCI6IjE1ODE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TU4MiIsIlRvcCI6MC4wLCJMZWZ0IjowLjAsIlJpZ2h0IjowLjAsIkJvdHRvbSI6MC4wfSwiUGFkZGluZyI6eyIkaWQiOiIxNTgzIiwiVG9wIjowLjAsIkxlZnQiOjAuMCwiUmlnaHQiOjAuMCwiQm90dG9tIjowLjB9LCJCYWNrZ3JvdW5kIjp7IiRpZCI6IjE1ODQiLCJDb2xvciI6eyIkaWQiOiIxNTg1IiwiQSI6MCwiUiI6MjU1LCJHIjoyNTUsIkIiOjI1NX19LCJJc1Zpc2libGUiOnRydWUsIldpZHRoIjowLjAsIkhlaWdodCI6MC4wLCJCb3JkZXJTdHlsZSI6eyIkaWQiOiIxNTg2IiwiTGluZUNvbG9yIjpudWxsLCJMaW5lV2VpZ2h0IjowLjAsIkxpbmVUeXBlIjowLCJQYXJlbnRTdHlsZSI6bnVsbH0sIlBhcmVudFN0eWxlIjpudWxsfSwiRGF0ZVN0eWxlIjp7IiRpZCI6IjE1ODciLCJGb250U2V0dGluZ3MiOnsiJGlkIjoiMTU4OCIsIkZvbnRTaXplIjoxMCwiRm9udE5hbWUiOiJDYWxpYnJpIiwiSXNCb2xkIjpmYWxzZSwiSXNJdGFsaWMiOmZhbHNlLCJJc1VuZGVybGluZWQiOmZhbHNlLCJQYXJlbnRTdHlsZSI6bnVsbH0sIkF1dG9TaXplIjowLCJGb3JlZ3JvdW5kIjp7IiRpZCI6IjE1ODkiLCJDb2xvciI6eyIkaWQiOiIxNTk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1OTEiLCJUb3AiOjAuMCwiTGVmdCI6MC4wLCJSaWdodCI6MC4wLCJCb3R0b20iOjAuMH0sIlBhZGRpbmciOnsiJGlkIjoiMTU5MiIsIlRvcCI6MC4wLCJMZWZ0IjowLjAsIlJpZ2h0IjowLjAsIkJvdHRvbSI6MC4wfSwiQmFja2dyb3VuZCI6eyIkaWQiOiIxNTkzIiwiQ29sb3IiOnsiJGlkIjoiMTU5NCIsIkEiOjAsIlIiOjI1NSwiRyI6MjU1LCJCIjoyNTV9fSwiSXNWaXNpYmxlIjp0cnVlLCJXaWR0aCI6MC4wLCJIZWlnaHQiOjAuMCwiQm9yZGVyU3R5bGUiOnsiJGlkIjoiMTU5NSIsIkxpbmVDb2xvciI6bnVsbCwiTGluZVdlaWdodCI6MC4wLCJMaW5lVHlwZSI6MCwiUGFyZW50U3R5bGUiOm51bGx9LCJQYXJlbnRTdHlsZSI6bnVsbH0sIkRhdGVGb3JtYXQiOnsiJGlkIjoiMTU5N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k3IiwiRm9ybWF0IjowLCJJc1Zpc2libGUiOmZhbHNlLCJMYXN0S25vd25WaXNpYmlsaXR5U3RhdGUiOmZhbHNlfSwiSXNWaXNpYmxlIjp0cnVlLCJWYXJpYW5jZVN0eWxlIjp7IiRpZCI6IjE1OTgiLCJUZXh0U3R5bGUiOnsiJGlkIjoiMTU5OSIsIkZvbnRTZXR0aW5ncyI6eyIkaWQiOiIxNjAwIiwiRm9udFNpemUiOjExLCJGb250TmFtZSI6IkNhbGlicmkiLCJJc0JvbGQiOmZhbHNlLCJJc0l0YWxpYyI6ZmFsc2UsIklzVW5kZXJsaW5lZCI6ZmFsc2UsIlBhcmVudFN0eWxlIjpudWxsfSwiQXV0b1NpemUiOjAsIkZvcmVncm91bmQiOnsiJGlkIjoiMTYwMSIsIkNvbG9yIjp7IiRpZCI6IjE2M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wMyIsIlRvcCI6MC4wLCJMZWZ0IjowLjAsIlJpZ2h0IjowLjAsIkJvdHRvbSI6MC4wfSwiUGFkZGluZyI6eyIkaWQiOiIxNjA0IiwiVG9wIjowLjAsIkxlZnQiOjAuMCwiUmlnaHQiOjAuMCwiQm90dG9tIjowLjB9LCJCYWNrZ3JvdW5kIjp7IiRpZCI6IjE2MDUiLCJDb2xvciI6eyIkaWQiOiIxNjA2IiwiQSI6MCwiUiI6MCwiRyI6MCwiQiI6MH19LCJJc1Zpc2libGUiOnRydWUsIldpZHRoIjowLjAsIkhlaWdodCI6MC4wLCJCb3JkZXJTdHlsZSI6eyIkaWQiOiIxNjA3IiwiTGluZUNvbG9yIjpudWxsLCJMaW5lV2VpZ2h0IjowLjAsIkxpbmVUeXBlIjowLCJQYXJlbnRTdHlsZSI6bnVsbH0sIlBhcmVudFN0eWxlIjpudWxsfSwiUGFyZW50U3R5bGUiOm51bGx9LCJQYXJlbnRTdHlsZSI6bnVsbH0sIkluZGV4IjoxOCwiU21hcnREdXJhdGlvbkFjdGl2YXRlZCI6ZmFsc2UsIkRhdGVGb3JtYXQiOnsiJHJlZiI6IjE1OTYifSwiV2Vla051bWJlcmluZyI6eyIkaWQiOiIxNjA4IiwiRm9ybWF0IjowLCJJc1Zpc2libGUiOmZhbHNlLCJMYXN0S25vd25WaXNpYmlsaXR5U3RhdGUiOmZhbHNlfSwiQmFzZWxpbmVEYXRhIjp7IiRpZCI6IjE2MDkiLCJTdGFydERhdGUiOiIyMDI2LTAzLTAyVDAwOjAwOjAwIiwiRW5kRGF0ZSI6IjIwMjYtMDQtMzBUMjM6NTk6MDAifSwiSWQiOiJjYjgxN2E4Mi05NTEyLTQwMTQtOGU3OS03Yzg5MDM1YmY0ZmYiLCJJbXBvcnRJZCI6bnVsbCwiVGl0bGUiOiJQcmltYXJ5IENvbGwgJiBTbGl0cyBEZXNpZ24gcGhhc2UgKENOUikiLCJOb3RlIjpudWxsLCJIeXBlcmxpbmsiOnsiJGlkIjoiMTYxMCIsIkFkZHJlc3MiOiIiLCJTdWJBZGRyZXNzIjoiIn0sIklzQ2hhbmdlZCI6ZmFsc2UsIklzTmV3IjpmYWxzZX19XSwiX21pbGVzdG9uZXMiOltdLCJJZCI6IjAwMDAwMDAwLTAwMDAtMDAwMC0wMDAwLTAwMDAwMDAwMDAwMCIsIklzU2luZ2xlSXRlbVJvdyI6dHJ1ZX0seyIkaWQiOiIxNjExIiwiX3Rhc2tzIjpbeyIkaWQiOiIxNjEyIiwiX2F0dGFjaGVkTWlsZXN0b25lcyI6W10sIlRhc2tEZWZpbml0aW9uIjp7IiRpZCI6IjE2MTMiLCJHcm91cE5hbWUiOm51bGwsIlN0YXJ0RGF0ZSI6IjIwMjYtMDUtMDRUMDA6MDA6MDBaIiwiRW5kRGF0ZSI6IjIwMjctMDItMDNUMjM6NTk6MDBaIiwiUGVyY2VudGFnZUNvbXBsZXRlIjpudWxsLCJTdHlsZSI6eyIkaWQiOiIxNjE0IiwiU2hhcGUiOjEsIlNoYXBlVGhpY2tuZXNzIjowLCJEdXJhdGlvbkZvcm1hdCI6MCwiSW5jbHVkZU5vbldvcmtpbmdEYXlzSW5EdXJhdGlvbiI6ZmFsc2UsIlBlcmNlbnRhZ2VDb21wbGV0ZVN0eWxlIjp7IiRpZCI6IjE2MTUiLCJGb250U2V0dGluZ3MiOnsiJGlkIjoiMTYxNiIsIkZvbnRTaXplIjoxMCwiRm9udE5hbWUiOiJDYWxpYnJpIiwiSXNCb2xkIjpmYWxzZSwiSXNJdGFsaWMiOmZhbHNlLCJJc1VuZGVybGluZWQiOmZhbHNlLCJQYXJlbnRTdHlsZSI6bnVsbH0sIkF1dG9TaXplIjowLCJGb3JlZ3JvdW5kIjp7IiRpZCI6IjE2MTciLCJDb2xvciI6eyIkaWQiOiIxNjE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MTkiLCJUb3AiOjAuMCwiTGVmdCI6MC4wLCJSaWdodCI6MC4wLCJCb3R0b20iOjAuMH0sIlBhZGRpbmciOnsiJGlkIjoiMTYyMCIsIlRvcCI6MC4wLCJMZWZ0IjowLjAsIlJpZ2h0IjowLjAsIkJvdHRvbSI6MC4wfSwiQmFja2dyb3VuZCI6eyIkaWQiOiIxNjIxIiwiQ29sb3IiOnsiJGlkIjoiMTYyMiIsIkEiOjg5LCJSIjowLCJHIjowLCJCIjowfX0sIklzVmlzaWJsZSI6dHJ1ZSwiV2lkdGgiOjAuMCwiSGVpZ2h0IjowLjAsIkJvcmRlclN0eWxlIjp7IiRpZCI6IjE2MjMiLCJMaW5lQ29sb3IiOm51bGwsIkxpbmVXZWlnaHQiOjAuMCwiTGluZVR5cGUiOjAsIlBhcmVudFN0eWxlIjpudWxsfSwiUGFyZW50U3R5bGUiOm51bGx9LCJEdXJhdGlvblN0eWxlIjp7IiRpZCI6IjE2MjQiLCJGb250U2V0dGluZ3MiOnsiJGlkIjoiMTYyNSIsIkZvbnRTaXplIjoxMCwiRm9udE5hbWUiOiJDYWxpYnJpIiwiSXNCb2xkIjpmYWxzZSwiSXNJdGFsaWMiOmZhbHNlLCJJc1VuZGVybGluZWQiOmZhbHNlLCJQYXJlbnRTdHlsZSI6bnVsbH0sIkF1dG9TaXplIjowLCJGb3JlZ3JvdW5kIjp7IiRpZCI6IjE2MjYiLCJDb2xvciI6eyIkaWQiOiIxNjI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YyOCIsIlRvcCI6MC4wLCJMZWZ0IjowLjAsIlJpZ2h0IjowLjAsIkJvdHRvbSI6MC4wfSwiUGFkZGluZyI6eyIkaWQiOiIxNjI5IiwiVG9wIjowLjAsIkxlZnQiOjAuMCwiUmlnaHQiOjAuMCwiQm90dG9tIjowLjB9LCJCYWNrZ3JvdW5kIjp7IiRpZCI6IjE2MzAiLCJDb2xvciI6eyIkaWQiOiIxNjMxIiwiQSI6MjU1LCJSIjoyMzcsIkciOjEyNSwiQiI6NDl9fSwiSXNWaXNpYmxlIjp0cnVlLCJXaWR0aCI6MC4wLCJIZWlnaHQiOjAuMCwiQm9yZGVyU3R5bGUiOnsiJGlkIjoiMTYzMiIsIkxpbmVDb2xvciI6bnVsbCwiTGluZVdlaWdodCI6MC4wLCJMaW5lVHlwZSI6MCwiUGFyZW50U3R5bGUiOm51bGx9LCJQYXJlbnRTdHlsZSI6bnVsbH0sIkhvcml6b250YWxDb25uZWN0b3JTdHlsZSI6eyIkaWQiOiIxNjMzIiwiTGluZUNvbG9yIjp7IiRpZCI6IjE2MzQiLCIkdHlwZSI6Ik5MUkUuQ29tbW9uLkRvbS5Tb2xpZENvbG9yQnJ1c2gsIE5MUkUuQ29tbW9uIiwiQ29sb3IiOnsiJGlkIjoiMTYzNSIsIkEiOjI1NSwiUiI6MCwiRyI6MCwiQiI6MH19LCJMaW5lV2VpZ2h0IjowLjAsIkxpbmVUeXBlIjowLCJQYXJlbnRTdHlsZSI6bnVsbH0sIlZlcnRpY2FsQ29ubmVjdG9yU3R5bGUiOnsiJGlkIjoiMTYzNiIsIkxpbmVDb2xvciI6eyIkaWQiOiIxNjM3IiwiJHR5cGUiOiJOTFJFLkNvbW1vbi5Eb20uU29saWRDb2xvckJydXNoLCBOTFJFLkNvbW1vbiIsIkNvbG9yIjp7IiRpZCI6IjE2Mz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2MzkiLCJTaGFwZVN0eWxlIjp7IiRpZCI6IjE2NDAiLCJNYXJnaW4iOnsiJGlkIjoiMTY0MSIsIlRvcCI6MC4wLCJMZWZ0IjowLjAsIlJpZ2h0IjowLjAsIkJvdHRvbSI6MC4wfSwiUGFkZGluZyI6eyIkaWQiOiIxNjQyIiwiVG9wIjowLjAsIkxlZnQiOjAuMCwiUmlnaHQiOjAuMCwiQm90dG9tIjowLjB9LCJCYWNrZ3JvdW5kIjp7IiRpZCI6IjE2NDMiLCJDb2xvciI6eyIkaWQiOiIxNjQ0IiwiQSI6MTUzLCJSIjowLCJHIjowLCJCIjowfX0sIklzVmlzaWJsZSI6dHJ1ZSwiV2lkdGgiOjAuMCwiSGVpZ2h0IjowLjAsIkJvcmRlclN0eWxlIjpudWxsLCJQYXJlbnRTdHlsZSI6bnVsbH0sIk1hcmdpbiI6eyIkaWQiOiIxNjQ1IiwiVG9wIjowLjAsIkxlZnQiOjAuMCwiUmlnaHQiOjAuMCwiQm90dG9tIjowLjB9LCJQYWRkaW5nIjp7IiRpZCI6IjE2NDYiLCJUb3AiOjAuMCwiTGVmdCI6MC4wLCJSaWdodCI6MC4wLCJCb3R0b20iOjAuMH0sIkJhY2tncm91bmQiOm51bGwsIklzVmlzaWJsZSI6dHJ1ZSwiV2lkdGgiOjAuMCwiSGVpZ2h0IjowLjAsIkJvcmRlclN0eWxlIjpudWxsLCJQYXJlbnRTdHlsZSI6bnVsbH0sIlNoYXBlU3R5bGUiOnsiJGlkIjoiMTY0NyIsIk1hcmdpbiI6eyIkaWQiOiIxNjQ4IiwiVG9wIjowLjAsIkxlZnQiOjQuMCwiUmlnaHQiOjQuMCwiQm90dG9tIjowLjB9LCJQYWRkaW5nIjp7IiRpZCI6IjE2NDkiLCJUb3AiOjAuMCwiTGVmdCI6MC4wLCJSaWdodCI6MC4wLCJCb3R0b20iOjAuMH0sIkJhY2tncm91bmQiOnsiJGlkIjoiMTY1MCIsIkNvbG9yIjp7IiRpZCI6IjE2NTEiLCJBIjoyNTUsIlIiOjI1LCJHIjoxMDcsIkIiOjM2fX0sIklzVmlzaWJsZSI6dHJ1ZSwiV2lkdGgiOjAuMCwiSGVpZ2h0IjoxMC4wLCJCb3JkZXJTdHlsZSI6eyIkaWQiOiIxNjUyIiwiTGluZUNvbG9yIjp7IiRpZCI6IjE2NTMiLCIkdHlwZSI6Ik5MUkUuQ29tbW9uLkRvbS5Tb2xpZENvbG9yQnJ1c2gsIE5MUkUuQ29tbW9uIiwiQ29sb3IiOnsiJGlkIjoiMTY1NCIsIkEiOjI1NSwiUiI6MjM0LCJHIjoyMiwiQiI6MzB9fSwiTGluZVdlaWdodCI6MC4wLCJMaW5lVHlwZSI6MCwiUGFyZW50U3R5bGUiOm51bGx9LCJQYXJlbnRTdHlsZSI6bnVsbH0sIlRpdGxlU3R5bGUiOnsiJGlkIjoiMTY1NSIsIkZvbnRTZXR0aW5ncyI6eyIkaWQiOiIxNjU2IiwiRm9udFNpemUiOjExLCJGb250TmFtZSI6IkNhbGlicmkiLCJJc0JvbGQiOmZhbHNlLCJJc0l0YWxpYyI6ZmFsc2UsIklzVW5kZXJsaW5lZCI6ZmFsc2UsIlBhcmVudFN0eWxlIjpudWxsfSwiQXV0b1NpemUiOjAsIkZvcmVncm91bmQiOnsiJGlkIjoiMTY1NyIsIkNvbG9yIjp7IiRpZCI6IjE2NTg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Y1OSIsIlRvcCI6MC4wLCJMZWZ0IjowLjAsIlJpZ2h0IjowLjAsIkJvdHRvbSI6MC4wfSwiUGFkZGluZyI6eyIkaWQiOiIxNjYwIiwiVG9wIjowLjAsIkxlZnQiOjAuMCwiUmlnaHQiOjAuMCwiQm90dG9tIjowLjB9LCJCYWNrZ3JvdW5kIjp7IiRpZCI6IjE2NjEiLCJDb2xvciI6eyIkaWQiOiIxNjYyIiwiQSI6MCwiUiI6MjU1LCJHIjoyNTUsIkIiOjI1NX19LCJJc1Zpc2libGUiOnRydWUsIldpZHRoIjowLjAsIkhlaWdodCI6MC4wLCJCb3JkZXJTdHlsZSI6eyIkaWQiOiIxNjYzIiwiTGluZUNvbG9yIjpudWxsLCJMaW5lV2VpZ2h0IjowLjAsIkxpbmVUeXBlIjowLCJQYXJlbnRTdHlsZSI6bnVsbH0sIlBhcmVudFN0eWxlIjpudWxsfSwiRGF0ZVN0eWxlIjp7IiRpZCI6IjE2NjQiLCJGb250U2V0dGluZ3MiOnsiJGlkIjoiMTY2NSIsIkZvbnRTaXplIjoxMCwiRm9udE5hbWUiOiJDYWxpYnJpIiwiSXNCb2xkIjpmYWxzZSwiSXNJdGFsaWMiOmZhbHNlLCJJc1VuZGVybGluZWQiOmZhbHNlLCJQYXJlbnRTdHlsZSI6bnVsbH0sIkF1dG9TaXplIjowLCJGb3JlZ3JvdW5kIjp7IiRpZCI6IjE2NjYiLCJDb2xvciI6eyIkaWQiOiIxNjY3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2NjgiLCJUb3AiOjAuMCwiTGVmdCI6MC4wLCJSaWdodCI6MC4wLCJCb3R0b20iOjAuMH0sIlBhZGRpbmciOnsiJGlkIjoiMTY2OSIsIlRvcCI6MC4wLCJMZWZ0IjowLjAsIlJpZ2h0IjowLjAsIkJvdHRvbSI6MC4wfSwiQmFja2dyb3VuZCI6eyIkaWQiOiIxNjcwIiwiQ29sb3IiOnsiJGlkIjoiMTY3MSIsIkEiOjAsIlIiOjI1NSwiRyI6MjU1LCJCIjoyNTV9fSwiSXNWaXNpYmxlIjp0cnVlLCJXaWR0aCI6MC4wLCJIZWlnaHQiOjAuMCwiQm9yZGVyU3R5bGUiOnsiJGlkIjoiMTY3MiIsIkxpbmVDb2xvciI6bnVsbCwiTGluZVdlaWdodCI6MC4wLCJMaW5lVHlwZSI6MCwiUGFyZW50U3R5bGUiOm51bGx9LCJQYXJlbnRTdHlsZSI6bnVsbH0sIkRhdGVGb3JtYXQiOnsiJGlkIjoiMTY3My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c0IiwiRm9ybWF0IjowLCJJc1Zpc2libGUiOmZhbHNlLCJMYXN0S25vd25WaXNpYmlsaXR5U3RhdGUiOmZhbHNlfSwiSXNWaXNpYmxlIjp0cnVlLCJWYXJpYW5jZVN0eWxlIjp7IiRpZCI6IjE2NzUiLCJUZXh0U3R5bGUiOnsiJGlkIjoiMTY3NiIsIkZvbnRTZXR0aW5ncyI6eyIkaWQiOiIxNjc3IiwiRm9udFNpemUiOjExLCJGb250TmFtZSI6IkNhbGlicmkiLCJJc0JvbGQiOmZhbHNlLCJJc0l0YWxpYyI6ZmFsc2UsIklzVW5kZXJsaW5lZCI6ZmFsc2UsIlBhcmVudFN0eWxlIjpudWxsfSwiQXV0b1NpemUiOjAsIkZvcmVncm91bmQiOnsiJGlkIjoiMTY3OCIsIkNvbG9yIjp7IiRpZCI6IjE2N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Y4MCIsIlRvcCI6MC4wLCJMZWZ0IjowLjAsIlJpZ2h0IjowLjAsIkJvdHRvbSI6MC4wfSwiUGFkZGluZyI6eyIkaWQiOiIxNjgxIiwiVG9wIjowLjAsIkxlZnQiOjAuMCwiUmlnaHQiOjAuMCwiQm90dG9tIjowLjB9LCJCYWNrZ3JvdW5kIjp7IiRpZCI6IjE2ODIiLCJDb2xvciI6eyIkaWQiOiIxNjgzIiwiQSI6MCwiUiI6MCwiRyI6MCwiQiI6MH19LCJJc1Zpc2libGUiOnRydWUsIldpZHRoIjowLjAsIkhlaWdodCI6MC4wLCJCb3JkZXJTdHlsZSI6eyIkaWQiOiIxNjg0IiwiTGluZUNvbG9yIjpudWxsLCJMaW5lV2VpZ2h0IjowLjAsIkxpbmVUeXBlIjowLCJQYXJlbnRTdHlsZSI6bnVsbH0sIlBhcmVudFN0eWxlIjpudWxsfSwiUGFyZW50U3R5bGUiOm51bGx9LCJQYXJlbnRTdHlsZSI6bnVsbH0sIkluZGV4IjoxOSwiU21hcnREdXJhdGlvbkFjdGl2YXRlZCI6ZmFsc2UsIkRhdGVGb3JtYXQiOnsiJHJlZiI6IjE2NzMifSwiV2Vla051bWJlcmluZyI6eyIkaWQiOiIxNjg1IiwiRm9ybWF0IjowLCJJc1Zpc2libGUiOmZhbHNlLCJMYXN0S25vd25WaXNpYmlsaXR5U3RhdGUiOmZhbHNlfSwiQmFzZWxpbmVEYXRhIjp7IiRpZCI6IjE2ODYiLCJTdGFydERhdGUiOiIyMDI2LTA1LTA0VDAwOjAwOjAwIiwiRW5kRGF0ZSI6IjIwMjctMDItMDNUMjM6NTk6MDAifSwiSWQiOiIyYWM0ZmY5NS0zZWFmLTRkODUtYWVkYS1mZmI4YmNjMTk4YTUiLCJJbXBvcnRJZCI6bnVsbCwiVGl0bGUiOiJQcmltYXJ5IENvbGwgJiBTbGl0czogUHJvY3VyZW1lbnQgYW5kIE1hbnVmYWN0dXJpbmcgcGhhc2UgKENOUikiLCJOb3RlIjpudWxsLCJIeXBlcmxpbmsiOnsiJGlkIjoiMTY4NyIsIkFkZHJlc3MiOiIiLCJTdWJBZGRyZXNzIjoiIn0sIklzQ2hhbmdlZCI6ZmFsc2UsIklzTmV3IjpmYWxzZX19XSwiX21pbGVzdG9uZXMiOltdLCJJZCI6IjAwMDAwMDAwLTAwMDAtMDAwMC0wMDAwLTAwMDAwMDAwMDAwMCIsIklzU2luZ2xlSXRlbVJvdyI6dHJ1ZX0seyIkaWQiOiIxNjg4IiwiX3Rhc2tzIjpbeyIkaWQiOiIxNjg5IiwiX2F0dGFjaGVkTWlsZXN0b25lcyI6W10sIlRhc2tEZWZpbml0aW9uIjp7IiRpZCI6IjE2OTAiLCJHcm91cE5hbWUiOm51bGwsIlN0YXJ0RGF0ZSI6IjIwMjctMDItMDRUMDA6MDA6MDBaIiwiRW5kRGF0ZSI6IjIwMjctMDQtMTZUMjM6NTk6MDBaIiwiUGVyY2VudGFnZUNvbXBsZXRlIjpudWxsLCJTdHlsZSI6eyIkaWQiOiIxNjkxIiwiU2hhcGUiOjEsIlNoYXBlVGhpY2tuZXNzIjowLCJEdXJhdGlvbkZvcm1hdCI6MCwiSW5jbHVkZU5vbldvcmtpbmdEYXlzSW5EdXJhdGlvbiI6ZmFsc2UsIlBlcmNlbnRhZ2VDb21wbGV0ZVN0eWxlIjp7IiRpZCI6IjE2OTIiLCJGb250U2V0dGluZ3MiOnsiJGlkIjoiMTY5MyIsIkZvbnRTaXplIjoxMCwiRm9udE5hbWUiOiJDYWxpYnJpIiwiSXNCb2xkIjpmYWxzZSwiSXNJdGFsaWMiOmZhbHNlLCJJc1VuZGVybGluZWQiOmZhbHNlLCJQYXJlbnRTdHlsZSI6bnVsbH0sIkF1dG9TaXplIjowLCJGb3JlZ3JvdW5kIjp7IiRpZCI6IjE2OTQiLCJDb2xvciI6eyIkaWQiOiIxNjk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E2OTYiLCJUb3AiOjAuMCwiTGVmdCI6MC4wLCJSaWdodCI6MC4wLCJCb3R0b20iOjAuMH0sIlBhZGRpbmciOnsiJGlkIjoiMTY5NyIsIlRvcCI6MC4wLCJMZWZ0IjowLjAsIlJpZ2h0IjowLjAsIkJvdHRvbSI6MC4wfSwiQmFja2dyb3VuZCI6eyIkaWQiOiIxNjk4IiwiQ29sb3IiOnsiJGlkIjoiMTY5OSIsIkEiOjg5LCJSIjowLCJHIjowLCJCIjowfX0sIklzVmlzaWJsZSI6dHJ1ZSwiV2lkdGgiOjAuMCwiSGVpZ2h0IjowLjAsIkJvcmRlclN0eWxlIjp7IiRpZCI6IjE3MDAiLCJMaW5lQ29sb3IiOm51bGwsIkxpbmVXZWlnaHQiOjAuMCwiTGluZVR5cGUiOjAsIlBhcmVudFN0eWxlIjpudWxsfSwiUGFyZW50U3R5bGUiOm51bGx9LCJEdXJhdGlvblN0eWxlIjp7IiRpZCI6IjE3MDEiLCJGb250U2V0dGluZ3MiOnsiJGlkIjoiMTcwMiIsIkZvbnRTaXplIjoxMCwiRm9udE5hbWUiOiJDYWxpYnJpIiwiSXNCb2xkIjpmYWxzZSwiSXNJdGFsaWMiOmZhbHNlLCJJc1VuZGVybGluZWQiOmZhbHNlLCJQYXJlbnRTdHlsZSI6bnVsbH0sIkF1dG9TaXplIjowLCJGb3JlZ3JvdW5kIjp7IiRpZCI6IjE3MDMiLCJDb2xvciI6eyIkaWQiOiIxNzA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TcwNSIsIlRvcCI6MC4wLCJMZWZ0IjowLjAsIlJpZ2h0IjowLjAsIkJvdHRvbSI6MC4wfSwiUGFkZGluZyI6eyIkaWQiOiIxNzA2IiwiVG9wIjowLjAsIkxlZnQiOjAuMCwiUmlnaHQiOjAuMCwiQm90dG9tIjowLjB9LCJCYWNrZ3JvdW5kIjp7IiRpZCI6IjE3MDciLCJDb2xvciI6eyIkaWQiOiIxNzA4IiwiQSI6MjU1LCJSIjoyMzcsIkciOjEyNSwiQiI6NDl9fSwiSXNWaXNpYmxlIjp0cnVlLCJXaWR0aCI6MC4wLCJIZWlnaHQiOjAuMCwiQm9yZGVyU3R5bGUiOnsiJGlkIjoiMTcwOSIsIkxpbmVDb2xvciI6bnVsbCwiTGluZVdlaWdodCI6MC4wLCJMaW5lVHlwZSI6MCwiUGFyZW50U3R5bGUiOm51bGx9LCJQYXJlbnRTdHlsZSI6bnVsbH0sIkhvcml6b250YWxDb25uZWN0b3JTdHlsZSI6eyIkaWQiOiIxNzEwIiwiTGluZUNvbG9yIjp7IiRpZCI6IjE3MTEiLCIkdHlwZSI6Ik5MUkUuQ29tbW9uLkRvbS5Tb2xpZENvbG9yQnJ1c2gsIE5MUkUuQ29tbW9uIiwiQ29sb3IiOnsiJGlkIjoiMTcxMiIsIkEiOjI1NSwiUiI6MCwiRyI6MCwiQiI6MH19LCJMaW5lV2VpZ2h0IjowLjAsIkxpbmVUeXBlIjowLCJQYXJlbnRTdHlsZSI6bnVsbH0sIlZlcnRpY2FsQ29ubmVjdG9yU3R5bGUiOnsiJGlkIjoiMTcxMyIsIkxpbmVDb2xvciI6eyIkaWQiOiIxNzE0IiwiJHR5cGUiOiJOTFJFLkNvbW1vbi5Eb20uU29saWRDb2xvckJydXNoLCBOTFJFLkNvbW1vbiIsIkNvbG9yIjp7IiRpZCI6IjE3MT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E3MTYiLCJTaGFwZVN0eWxlIjp7IiRpZCI6IjE3MTciLCJNYXJnaW4iOnsiJGlkIjoiMTcxOCIsIlRvcCI6MC4wLCJMZWZ0IjowLjAsIlJpZ2h0IjowLjAsIkJvdHRvbSI6MC4wfSwiUGFkZGluZyI6eyIkaWQiOiIxNzE5IiwiVG9wIjowLjAsIkxlZnQiOjAuMCwiUmlnaHQiOjAuMCwiQm90dG9tIjowLjB9LCJCYWNrZ3JvdW5kIjp7IiRpZCI6IjE3MjAiLCJDb2xvciI6eyIkaWQiOiIxNzIxIiwiQSI6MTUzLCJSIjowLCJHIjowLCJCIjowfX0sIklzVmlzaWJsZSI6dHJ1ZSwiV2lkdGgiOjAuMCwiSGVpZ2h0IjowLjAsIkJvcmRlclN0eWxlIjpudWxsLCJQYXJlbnRTdHlsZSI6bnVsbH0sIk1hcmdpbiI6eyIkaWQiOiIxNzIyIiwiVG9wIjowLjAsIkxlZnQiOjAuMCwiUmlnaHQiOjAuMCwiQm90dG9tIjowLjB9LCJQYWRkaW5nIjp7IiRpZCI6IjE3MjMiLCJUb3AiOjAuMCwiTGVmdCI6MC4wLCJSaWdodCI6MC4wLCJCb3R0b20iOjAuMH0sIkJhY2tncm91bmQiOm51bGwsIklzVmlzaWJsZSI6dHJ1ZSwiV2lkdGgiOjAuMCwiSGVpZ2h0IjowLjAsIkJvcmRlclN0eWxlIjpudWxsLCJQYXJlbnRTdHlsZSI6bnVsbH0sIlNoYXBlU3R5bGUiOnsiJGlkIjoiMTcyNCIsIk1hcmdpbiI6eyIkaWQiOiIxNzI1IiwiVG9wIjowLjAsIkxlZnQiOjQuMCwiUmlnaHQiOjQuMCwiQm90dG9tIjowLjB9LCJQYWRkaW5nIjp7IiRpZCI6IjE3MjYiLCJUb3AiOjAuMCwiTGVmdCI6MC4wLCJSaWdodCI6MC4wLCJCb3R0b20iOjAuMH0sIkJhY2tncm91bmQiOnsiJGlkIjoiMTcyNyIsIkNvbG9yIjp7IiRpZCI6IjE3MjgiLCJBIjoyNTUsIlIiOjI1LCJHIjoxMDcsIkIiOjM2fX0sIklzVmlzaWJsZSI6dHJ1ZSwiV2lkdGgiOjAuMCwiSGVpZ2h0IjoxMC4wLCJCb3JkZXJTdHlsZSI6eyIkaWQiOiIxNzI5IiwiTGluZUNvbG9yIjp7IiRpZCI6IjE3MzAiLCIkdHlwZSI6Ik5MUkUuQ29tbW9uLkRvbS5Tb2xpZENvbG9yQnJ1c2gsIE5MUkUuQ29tbW9uIiwiQ29sb3IiOnsiJGlkIjoiMTczMSIsIkEiOjI1NSwiUiI6MjM0LCJHIjoyMiwiQiI6MzB9fSwiTGluZVdlaWdodCI6MC4wLCJMaW5lVHlwZSI6MCwiUGFyZW50U3R5bGUiOm51bGx9LCJQYXJlbnRTdHlsZSI6bnVsbH0sIlRpdGxlU3R5bGUiOnsiJGlkIjoiMTczMiIsIkZvbnRTZXR0aW5ncyI6eyIkaWQiOiIxNzMzIiwiRm9udFNpemUiOjExLCJGb250TmFtZSI6IkNhbGlicmkiLCJJc0JvbGQiOmZhbHNlLCJJc0l0YWxpYyI6ZmFsc2UsIklzVW5kZXJsaW5lZCI6ZmFsc2UsIlBhcmVudFN0eWxlIjpudWxsfSwiQXV0b1NpemUiOjAsIkZvcmVncm91bmQiOnsiJGlkIjoiMTczNCIsIkNvbG9yIjp7IiRpZCI6IjE3MzU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MTczNiIsIlRvcCI6MC4wLCJMZWZ0IjowLjAsIlJpZ2h0IjowLjAsIkJvdHRvbSI6MC4wfSwiUGFkZGluZyI6eyIkaWQiOiIxNzM3IiwiVG9wIjowLjAsIkxlZnQiOjAuMCwiUmlnaHQiOjAuMCwiQm90dG9tIjowLjB9LCJCYWNrZ3JvdW5kIjp7IiRpZCI6IjE3MzgiLCJDb2xvciI6eyIkaWQiOiIxNzM5IiwiQSI6MCwiUiI6MjU1LCJHIjoyNTUsIkIiOjI1NX19LCJJc1Zpc2libGUiOnRydWUsIldpZHRoIjowLjAsIkhlaWdodCI6MC4wLCJCb3JkZXJTdHlsZSI6eyIkaWQiOiIxNzQwIiwiTGluZUNvbG9yIjpudWxsLCJMaW5lV2VpZ2h0IjowLjAsIkxpbmVUeXBlIjowLCJQYXJlbnRTdHlsZSI6bnVsbH0sIlBhcmVudFN0eWxlIjpudWxsfSwiRGF0ZVN0eWxlIjp7IiRpZCI6IjE3NDEiLCJGb250U2V0dGluZ3MiOnsiJGlkIjoiMTc0MiIsIkZvbnRTaXplIjoxMCwiRm9udE5hbWUiOiJDYWxpYnJpIiwiSXNCb2xkIjpmYWxzZSwiSXNJdGFsaWMiOmZhbHNlLCJJc1VuZGVybGluZWQiOmZhbHNlLCJQYXJlbnRTdHlsZSI6bnVsbH0sIkF1dG9TaXplIjowLCJGb3JlZ3JvdW5kIjp7IiRpZCI6IjE3NDMiLCJDb2xvciI6eyIkaWQiOiIxNzQ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E3NDUiLCJUb3AiOjAuMCwiTGVmdCI6MC4wLCJSaWdodCI6MC4wLCJCb3R0b20iOjAuMH0sIlBhZGRpbmciOnsiJGlkIjoiMTc0NiIsIlRvcCI6MC4wLCJMZWZ0IjowLjAsIlJpZ2h0IjowLjAsIkJvdHRvbSI6MC4wfSwiQmFja2dyb3VuZCI6eyIkaWQiOiIxNzQ3IiwiQ29sb3IiOnsiJGlkIjoiMTc0OCIsIkEiOjAsIlIiOjI1NSwiRyI6MjU1LCJCIjoyNTV9fSwiSXNWaXNpYmxlIjp0cnVlLCJXaWR0aCI6MC4wLCJIZWlnaHQiOjAuMCwiQm9yZGVyU3R5bGUiOnsiJGlkIjoiMTc0OSIsIkxpbmVDb2xvciI6bnVsbCwiTGluZVdlaWdodCI6MC4wLCJMaW5lVHlwZSI6MCwiUGFyZW50U3R5bGUiOm51bGx9LCJQYXJlbnRTdHlsZSI6bnVsbH0sIkRhdGVGb3JtYXQiOnsiJGlkIjoiMTc1M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UxIiwiRm9ybWF0IjowLCJJc1Zpc2libGUiOmZhbHNlLCJMYXN0S25vd25WaXNpYmlsaXR5U3RhdGUiOmZhbHNlfSwiSXNWaXNpYmxlIjp0cnVlLCJWYXJpYW5jZVN0eWxlIjp7IiRpZCI6IjE3NTIiLCJUZXh0U3R5bGUiOnsiJGlkIjoiMTc1MyIsIkZvbnRTZXR0aW5ncyI6eyIkaWQiOiIxNzU0IiwiRm9udFNpemUiOjExLCJGb250TmFtZSI6IkNhbGlicmkiLCJJc0JvbGQiOmZhbHNlLCJJc0l0YWxpYyI6ZmFsc2UsIklzVW5kZXJsaW5lZCI6ZmFsc2UsIlBhcmVudFN0eWxlIjpudWxsfSwiQXV0b1NpemUiOjAsIkZvcmVncm91bmQiOnsiJGlkIjoiMTc1NSIsIkNvbG9yIjp7IiRpZCI6IjE3NT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1NyIsIlRvcCI6MC4wLCJMZWZ0IjowLjAsIlJpZ2h0IjowLjAsIkJvdHRvbSI6MC4wfSwiUGFkZGluZyI6eyIkaWQiOiIxNzU4IiwiVG9wIjowLjAsIkxlZnQiOjAuMCwiUmlnaHQiOjAuMCwiQm90dG9tIjowLjB9LCJCYWNrZ3JvdW5kIjp7IiRpZCI6IjE3NTkiLCJDb2xvciI6eyIkaWQiOiIxNzYwIiwiQSI6MCwiUiI6MCwiRyI6MCwiQiI6MH19LCJJc1Zpc2libGUiOnRydWUsIldpZHRoIjowLjAsIkhlaWdodCI6MC4wLCJCb3JkZXJTdHlsZSI6eyIkaWQiOiIxNzYxIiwiTGluZUNvbG9yIjpudWxsLCJMaW5lV2VpZ2h0IjowLjAsIkxpbmVUeXBlIjowLCJQYXJlbnRTdHlsZSI6bnVsbH0sIlBhcmVudFN0eWxlIjpudWxsfSwiUGFyZW50U3R5bGUiOm51bGx9LCJQYXJlbnRTdHlsZSI6bnVsbH0sIkluZGV4IjoyMCwiU21hcnREdXJhdGlvbkFjdGl2YXRlZCI6ZmFsc2UsIkRhdGVGb3JtYXQiOnsiJHJlZiI6IjE3NTAifSwiV2Vla051bWJlcmluZyI6eyIkaWQiOiIxNzYyIiwiRm9ybWF0IjowLCJJc1Zpc2libGUiOmZhbHNlLCJMYXN0S25vd25WaXNpYmlsaXR5U3RhdGUiOmZhbHNlfSwiQmFzZWxpbmVEYXRhIjp7IiRpZCI6IjE3NjMiLCJTdGFydERhdGUiOiIyMDI3LTAyLTA0VDAwOjAwOjAwIiwiRW5kRGF0ZSI6IjIwMjctMDQtMTZUMjM6NTk6MDAifSwiSWQiOiI0MTllM2RmYy0zNDQ3LTRiOGUtYjMyNy1jMjI4ZGQwNjc0NGYiLCJJbXBvcnRJZCI6bnVsbCwiVGl0bGUiOiJQcmltYXJ5IENvbGwgJiBTbGl0czogSW5zdGFsbGF0aW9uIHBoYXNlIChDTlIpIiwiTm90ZSI6bnVsbCwiSHlwZXJsaW5rIjp7IiRpZCI6IjE3NjQiLCJBZGRyZXNzIjoiIiwiU3ViQWRkcmVzcyI6IiJ9LCJJc0NoYW5nZWQiOmZhbHNlLCJJc05ldyI6ZmFsc2V9fV0sIl9taWxlc3RvbmVzIjpbXSwiSWQiOiIwMDAwMDAwMC0wMDAwLTAwMDAtMDAwMC0wMDAwMDAwMDAwMDAiLCJJc1NpbmdsZUl0ZW1Sb3ciOnRydWV9LHsiJGlkIjoiMTc2NSIsIl90YXNrcyI6W3siJGlkIjoiMTc2NiIsIl9hdHRhY2hlZE1pbGVzdG9uZXMiOltdLCJUYXNrRGVmaW5pdGlvbiI6eyIkaWQiOiIxNzY3IiwiR3JvdXBOYW1lIjpudWxsLCJTdGFydERhdGUiOiIyMDI3LTA0LTE5VDAwOjAwOjAwWiIsIkVuZERhdGUiOiIyMDI3LTA2LTA4VDIzOjU5OjAwWiIsIlBlcmNlbnRhZ2VDb21wbGV0ZSI6bnVsbCwiU3R5bGUiOnsiJGlkIjoiMTc2OCIsIlNoYXBlIjoxLCJTaGFwZVRoaWNrbmVzcyI6MCwiRHVyYXRpb25Gb3JtYXQiOjAsIkluY2x1ZGVOb25Xb3JraW5nRGF5c0luRHVyYXRpb24iOmZhbHNlLCJQZXJjZW50YWdlQ29tcGxldGVTdHlsZSI6eyIkaWQiOiIxNzY5IiwiRm9udFNldHRpbmdzIjp7IiRpZCI6IjE3NzAiLCJGb250U2l6ZSI6MTAsIkZvbnROYW1lIjoiQ2FsaWJyaSIsIklzQm9sZCI6ZmFsc2UsIklzSXRhbGljIjpmYWxzZSwiSXNVbmRlcmxpbmVkIjpmYWxzZSwiUGFyZW50U3R5bGUiOm51bGx9LCJBdXRvU2l6ZSI6MCwiRm9yZWdyb3VuZCI6eyIkaWQiOiIxNzcxIiwiQ29sb3IiOnsiJGlkIjoiMTc3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xNzczIiwiVG9wIjowLjAsIkxlZnQiOjAuMCwiUmlnaHQiOjAuMCwiQm90dG9tIjowLjB9LCJQYWRkaW5nIjp7IiRpZCI6IjE3NzQiLCJUb3AiOjAuMCwiTGVmdCI6MC4wLCJSaWdodCI6MC4wLCJCb3R0b20iOjAuMH0sIkJhY2tncm91bmQiOnsiJGlkIjoiMTc3NSIsIkNvbG9yIjp7IiRpZCI6IjE3NzYiLCJBIjo4OSwiUiI6MCwiRyI6MCwiQiI6MH19LCJJc1Zpc2libGUiOnRydWUsIldpZHRoIjowLjAsIkhlaWdodCI6MC4wLCJCb3JkZXJTdHlsZSI6eyIkaWQiOiIxNzc3IiwiTGluZUNvbG9yIjpudWxsLCJMaW5lV2VpZ2h0IjowLjAsIkxpbmVUeXBlIjowLCJQYXJlbnRTdHlsZSI6bnVsbH0sIlBhcmVudFN0eWxlIjpudWxsfSwiRHVyYXRpb25TdHlsZSI6eyIkaWQiOiIxNzc4IiwiRm9udFNldHRpbmdzIjp7IiRpZCI6IjE3NzkiLCJGb250U2l6ZSI6MTAsIkZvbnROYW1lIjoiQ2FsaWJyaSIsIklzQm9sZCI6ZmFsc2UsIklzSXRhbGljIjpmYWxzZSwiSXNVbmRlcmxpbmVkIjpmYWxzZSwiUGFyZW50U3R5bGUiOm51bGx9LCJBdXRvU2l6ZSI6MCwiRm9yZWdyb3VuZCI6eyIkaWQiOiIxNzgwIiwiQ29sb3IiOnsiJGlkIjoiMTc4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E3ODIiLCJUb3AiOjAuMCwiTGVmdCI6MC4wLCJSaWdodCI6MC4wLCJCb3R0b20iOjAuMH0sIlBhZGRpbmciOnsiJGlkIjoiMTc4MyIsIlRvcCI6MC4wLCJMZWZ0IjowLjAsIlJpZ2h0IjowLjAsIkJvdHRvbSI6MC4wfSwiQmFja2dyb3VuZCI6eyIkaWQiOiIxNzg0IiwiQ29sb3IiOnsiJGlkIjoiMTc4NSIsIkEiOjI1NSwiUiI6MjM3LCJHIjoxMjUsIkIiOjQ5fX0sIklzVmlzaWJsZSI6dHJ1ZSwiV2lkdGgiOjAuMCwiSGVpZ2h0IjowLjAsIkJvcmRlclN0eWxlIjp7IiRpZCI6IjE3ODYiLCJMaW5lQ29sb3IiOm51bGwsIkxpbmVXZWlnaHQiOjAuMCwiTGluZVR5cGUiOjAsIlBhcmVudFN0eWxlIjpudWxsfSwiUGFyZW50U3R5bGUiOm51bGx9LCJIb3Jpem9udGFsQ29ubmVjdG9yU3R5bGUiOnsiJGlkIjoiMTc4NyIsIkxpbmVDb2xvciI6eyIkaWQiOiIxNzg4IiwiJHR5cGUiOiJOTFJFLkNvbW1vbi5Eb20uU29saWRDb2xvckJydXNoLCBOTFJFLkNvbW1vbiIsIkNvbG9yIjp7IiRpZCI6IjE3ODkiLCJBIjoyNTUsIlIiOjAsIkciOjAsIkIiOjB9fSwiTGluZVdlaWdodCI6MC4wLCJMaW5lVHlwZSI6MCwiUGFyZW50U3R5bGUiOm51bGx9LCJWZXJ0aWNhbENvbm5lY3RvclN0eWxlIjp7IiRpZCI6IjE3OTAiLCJMaW5lQ29sb3IiOnsiJGlkIjoiMTc5MSIsIiR0eXBlIjoiTkxSRS5Db21tb24uRG9tLlNvbGlkQ29sb3JCcnVzaCwgTkxSRS5Db21tb24iLCJDb2xvciI6eyIkaWQiOiIxNzk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xNzkzIiwiU2hhcGVTdHlsZSI6eyIkaWQiOiIxNzk0IiwiTWFyZ2luIjp7IiRpZCI6IjE3OTUiLCJUb3AiOjAuMCwiTGVmdCI6MC4wLCJSaWdodCI6MC4wLCJCb3R0b20iOjAuMH0sIlBhZGRpbmciOnsiJGlkIjoiMTc5NiIsIlRvcCI6MC4wLCJMZWZ0IjowLjAsIlJpZ2h0IjowLjAsIkJvdHRvbSI6MC4wfSwiQmFja2dyb3VuZCI6eyIkaWQiOiIxNzk3IiwiQ29sb3IiOnsiJGlkIjoiMTc5OCIsIkEiOjE1MywiUiI6MCwiRyI6MCwiQiI6MH19LCJJc1Zpc2libGUiOnRydWUsIldpZHRoIjowLjAsIkhlaWdodCI6MC4wLCJCb3JkZXJTdHlsZSI6bnVsbCwiUGFyZW50U3R5bGUiOm51bGx9LCJNYXJnaW4iOnsiJGlkIjoiMTc5OSIsIlRvcCI6MC4wLCJMZWZ0IjowLjAsIlJpZ2h0IjowLjAsIkJvdHRvbSI6MC4wfSwiUGFkZGluZyI6eyIkaWQiOiIxODAwIiwiVG9wIjowLjAsIkxlZnQiOjAuMCwiUmlnaHQiOjAuMCwiQm90dG9tIjowLjB9LCJCYWNrZ3JvdW5kIjpudWxsLCJJc1Zpc2libGUiOnRydWUsIldpZHRoIjowLjAsIkhlaWdodCI6MC4wLCJCb3JkZXJTdHlsZSI6bnVsbCwiUGFyZW50U3R5bGUiOm51bGx9LCJTaGFwZVN0eWxlIjp7IiRpZCI6IjE4MDEiLCJNYXJnaW4iOnsiJGlkIjoiMTgwMiIsIlRvcCI6MC4wLCJMZWZ0Ijo0LjAsIlJpZ2h0Ijo0LjAsIkJvdHRvbSI6MC4wfSwiUGFkZGluZyI6eyIkaWQiOiIxODAzIiwiVG9wIjowLjAsIkxlZnQiOjAuMCwiUmlnaHQiOjAuMCwiQm90dG9tIjowLjB9LCJCYWNrZ3JvdW5kIjp7IiRpZCI6IjE4MDQiLCJDb2xvciI6eyIkaWQiOiIxODA1IiwiQSI6MjU1LCJSIjoyNSwiRyI6MTA3LCJCIjozNn19LCJJc1Zpc2libGUiOnRydWUsIldpZHRoIjowLjAsIkhlaWdodCI6MTAuMCwiQm9yZGVyU3R5bGUiOnsiJGlkIjoiMTgwNiIsIkxpbmVDb2xvciI6eyIkaWQiOiIxODA3IiwiJHR5cGUiOiJOTFJFLkNvbW1vbi5Eb20uU29saWRDb2xvckJydXNoLCBOTFJFLkNvbW1vbiIsIkNvbG9yIjp7IiRpZCI6IjE4MDgiLCJBIjoyNTUsIlIiOjIzNCwiRyI6MjIsIkIiOjMwfX0sIkxpbmVXZWlnaHQiOjAuMCwiTGluZVR5cGUiOjAsIlBhcmVudFN0eWxlIjpudWxsfSwiUGFyZW50U3R5bGUiOm51bGx9LCJUaXRsZVN0eWxlIjp7IiRpZCI6IjE4MDkiLCJGb250U2V0dGluZ3MiOnsiJGlkIjoiMTgxMCIsIkZvbnRTaXplIjoxMSwiRm9udE5hbWUiOiJDYWxpYnJpIiwiSXNCb2xkIjpmYWxzZSwiSXNJdGFsaWMiOmZhbHNlLCJJc1VuZGVybGluZWQiOmZhbHNlLCJQYXJlbnRTdHlsZSI6bnVsbH0sIkF1dG9TaXplIjowLCJGb3JlZ3JvdW5kIjp7IiRpZCI6IjE4MTEiLCJDb2xvciI6eyIkaWQiOiIxODEy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E4MTMiLCJUb3AiOjAuMCwiTGVmdCI6MC4wLCJSaWdodCI6MC4wLCJCb3R0b20iOjAuMH0sIlBhZGRpbmciOnsiJGlkIjoiMTgxNCIsIlRvcCI6MC4wLCJMZWZ0IjowLjAsIlJpZ2h0IjowLjAsIkJvdHRvbSI6MC4wfSwiQmFja2dyb3VuZCI6eyIkaWQiOiIxODE1IiwiQ29sb3IiOnsiJGlkIjoiMTgxNiIsIkEiOjAsIlIiOjI1NSwiRyI6MjU1LCJCIjoyNTV9fSwiSXNWaXNpYmxlIjp0cnVlLCJXaWR0aCI6MC4wLCJIZWlnaHQiOjAuMCwiQm9yZGVyU3R5bGUiOnsiJGlkIjoiMTgxNyIsIkxpbmVDb2xvciI6bnVsbCwiTGluZVdlaWdodCI6MC4wLCJMaW5lVHlwZSI6MCwiUGFyZW50U3R5bGUiOm51bGx9LCJQYXJlbnRTdHlsZSI6bnVsbH0sIkRhdGVTdHlsZSI6eyIkaWQiOiIxODE4IiwiRm9udFNldHRpbmdzIjp7IiRpZCI6IjE4MTkiLCJGb250U2l6ZSI6MTAsIkZvbnROYW1lIjoiQ2FsaWJyaSIsIklzQm9sZCI6ZmFsc2UsIklzSXRhbGljIjpmYWxzZSwiSXNVbmRlcmxpbmVkIjpmYWxzZSwiUGFyZW50U3R5bGUiOm51bGx9LCJBdXRvU2l6ZSI6MCwiRm9yZWdyb3VuZCI6eyIkaWQiOiIxODIwIiwiQ29sb3IiOnsiJGlkIjoiMTgy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DIyIiwiVG9wIjowLjAsIkxlZnQiOjAuMCwiUmlnaHQiOjAuMCwiQm90dG9tIjowLjB9LCJQYWRkaW5nIjp7IiRpZCI6IjE4MjMiLCJUb3AiOjAuMCwiTGVmdCI6MC4wLCJSaWdodCI6MC4wLCJCb3R0b20iOjAuMH0sIkJhY2tncm91bmQiOnsiJGlkIjoiMTgyNCIsIkNvbG9yIjp7IiRpZCI6IjE4MjUiLCJBIjowLCJSIjoyNTUsIkciOjI1NSwiQiI6MjU1fX0sIklzVmlzaWJsZSI6dHJ1ZSwiV2lkdGgiOjAuMCwiSGVpZ2h0IjowLjAsIkJvcmRlclN0eWxlIjp7IiRpZCI6IjE4MjYiLCJMaW5lQ29sb3IiOm51bGwsIkxpbmVXZWlnaHQiOjAuMCwiTGluZVR5cGUiOjAsIlBhcmVudFN0eWxlIjpudWxsfSwiUGFyZW50U3R5bGUiOm51bGx9LCJEYXRlRm9ybWF0Ijp7IiRpZCI6IjE4Mj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yOCIsIkZvcm1hdCI6MCwiSXNWaXNpYmxlIjpmYWxzZSwiTGFzdEtub3duVmlzaWJpbGl0eVN0YXRlIjpmYWxzZX0sIklzVmlzaWJsZSI6dHJ1ZSwiVmFyaWFuY2VTdHlsZSI6eyIkaWQiOiIxODI5IiwiVGV4dFN0eWxlIjp7IiRpZCI6IjE4MzAiLCJGb250U2V0dGluZ3MiOnsiJGlkIjoiMTgzMSIsIkZvbnRTaXplIjoxMSwiRm9udE5hbWUiOiJDYWxpYnJpIiwiSXNCb2xkIjpmYWxzZSwiSXNJdGFsaWMiOmZhbHNlLCJJc1VuZGVybGluZWQiOmZhbHNlLCJQYXJlbnRTdHlsZSI6bnVsbH0sIkF1dG9TaXplIjowLCJGb3JlZ3JvdW5kIjp7IiRpZCI6IjE4MzIiLCJDb2xvciI6eyIkaWQiOiIxOD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4MzQiLCJUb3AiOjAuMCwiTGVmdCI6MC4wLCJSaWdodCI6MC4wLCJCb3R0b20iOjAuMH0sIlBhZGRpbmciOnsiJGlkIjoiMTgzNSIsIlRvcCI6MC4wLCJMZWZ0IjowLjAsIlJpZ2h0IjowLjAsIkJvdHRvbSI6MC4wfSwiQmFja2dyb3VuZCI6eyIkaWQiOiIxODM2IiwiQ29sb3IiOnsiJGlkIjoiMTgzNyIsIkEiOjAsIlIiOjAsIkciOjAsIkIiOjB9fSwiSXNWaXNpYmxlIjp0cnVlLCJXaWR0aCI6MC4wLCJIZWlnaHQiOjAuMCwiQm9yZGVyU3R5bGUiOnsiJGlkIjoiMTgzOCIsIkxpbmVDb2xvciI6bnVsbCwiTGluZVdlaWdodCI6MC4wLCJMaW5lVHlwZSI6MCwiUGFyZW50U3R5bGUiOm51bGx9LCJQYXJlbnRTdHlsZSI6bnVsbH0sIlBhcmVudFN0eWxlIjpudWxsfSwiUGFyZW50U3R5bGUiOm51bGx9LCJJbmRleCI6MjEsIlNtYXJ0RHVyYXRpb25BY3RpdmF0ZWQiOmZhbHNlLCJEYXRlRm9ybWF0Ijp7IiRyZWYiOiIxODI3In0sIldlZWtOdW1iZXJpbmciOnsiJGlkIjoiMTgzOSIsIkZvcm1hdCI6MCwiSXNWaXNpYmxlIjpmYWxzZSwiTGFzdEtub3duVmlzaWJpbGl0eVN0YXRlIjpmYWxzZX0sIkJhc2VsaW5lRGF0YSI6eyIkaWQiOiIxODQwIiwiU3RhcnREYXRlIjoiMjAyNy0wNC0xOVQwMDowMDowMCIsIkVuZERhdGUiOiIyMDI3LTA2LTA4VDIzOjU5OjAwIn0sIklkIjoiMGE1YTk3MjktZTQ0OC00N2E3LTg2YzctOTc5YzNlYzI3NmZiIiwiSW1wb3J0SWQiOm51bGwsIlRpdGxlIjoiTUNBLCBUcmFuc2xhdGlvbiBUYWJsZSwgU2Vjb25kYXJ5IFJDLCBQcmltYXJ5IENvbGwgJiBTbGl0cyBDb21taXNzaW9uaW5nIHBoYXNlIiwiTm90ZSI6bnVsbCwiSHlwZXJsaW5rIjp7IiRpZCI6IjE4NDEiLCJBZGRyZXNzIjoiIiwiU3ViQWRkcmVzcyI6IiJ9LCJJc0NoYW5nZWQiOmZhbHNlLCJJc05ldyI6ZmFsc2V9fV0sIl9taWxlc3RvbmVzIjpbXSwiSWQiOiIwMDAwMDAwMC0wMDAwLTAwMDAtMDAwMC0wMDAwMDAwMDAwMDAiLCJJc1NpbmdsZUl0ZW1Sb3ciOnRydWV9LHsiJGlkIjoiMTg0MiIsIl90YXNrcyI6W10sIl9taWxlc3RvbmVzIjpbeyIkaWQiOiIxODQzIiwiSWQiOiJhYjVkNmI0MS0yMzlhLTQ3MjktOTkwYi1lMzJjYWIxZTU2ZmYiLCJJbmRleCI6MjIsIkdyb3VwSWQiOm51bGwsIlRpdGxlIjoiQmFjayBpbnRvIENQMDEgd2l0aCA5IGRheXMgZmxvYXQiLCJEYXRlVGltZSI6IjIwMjctMDYtMDhUMjM6NTk6MDAiLCJQZXJjZW50YWdlQ29tcGxldGUiOm51bGwsIk5vdGUiOm51bGwsIlN0eWxlIjp7IiRpZCI6IjE4NDQiLCJUaXRsZVBvc2l0aW9uIjoiTGVmdCIsIkRhdGVQb3NpdGlvbiI6IlJpZ2h0IiwiVmFyaWFuY2VQb3NpdGlvbiI6IlJpZ2h0IiwiU2hhcGVUeXBlIjoxLCJTaGFwZVNpemUiOjAsIlNwYWNpbmciOjUsIlNoYXBlU3R5bGUiOnsiJGlkIjoiMTg0NSIsIk1hcmdpbiI6eyIkaWQiOiIxODQ2IiwiVG9wIjowLjAsIkxlZnQiOjAuMCwiUmlnaHQiOjAuMCwiQm90dG9tIjowLjB9LCJQYWRkaW5nIjp7IiRpZCI6IjE4NDciLCJUb3AiOjAuMCwiTGVmdCI6MC4wLCJSaWdodCI6MC4wLCJCb3R0b20iOjAuMH0sIkJhY2tncm91bmQiOnsiJGlkIjoiMTg0OCIsIkNvbG9yIjp7IiRpZCI6IjE4NDkiLCJBIjoyNTUsIlIiOjIxLCJHIjo5NiwiQiI6MTMwfX0sIklzVmlzaWJsZSI6dHJ1ZSwiV2lkdGgiOjEyLjAsIkhlaWdodCI6MTQuMCwiQm9yZGVyU3R5bGUiOnsiJGlkIjoiMTg1MCIsIkxpbmVDb2xvciI6eyIkaWQiOiIxODUxIiwiJHR5cGUiOiJOTFJFLkNvbW1vbi5Eb20uU29saWRDb2xvckJydXNoLCBOTFJFLkNvbW1vbiIsIkNvbG9yIjp7IiRpZCI6IjE4NTIiLCJBIjoyNTUsIlIiOjIzNCwiRyI6MjIsIkIiOjMwfX0sIkxpbmVXZWlnaHQiOjAuMCwiTGluZVR5cGUiOjAsIlBhcmVudFN0eWxlIjpudWxsfSwiUGFyZW50U3R5bGUiOm51bGx9LCJUaXRsZVN0eWxlIjp7IiRpZCI6IjE4NTMiLCJGb250U2V0dGluZ3MiOnsiJGlkIjoiMTg1NCIsIkZvbnRTaXplIjoxMSwiRm9udE5hbWUiOiJDYWxpYnJpIiwiSXNCb2xkIjpmYWxzZSwiSXNJdGFsaWMiOmZhbHNlLCJJc1VuZGVybGluZWQiOmZhbHNlLCJQYXJlbnRTdHlsZSI6bnVsbH0sIkF1dG9TaXplIjowLCJGb3JlZ3JvdW5kIjp7IiRpZCI6IjE4NTUiLCJDb2xvciI6eyIkaWQiOiIxODU2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E4NTciLCJUb3AiOjAuMCwiTGVmdCI6MC4wLCJSaWdodCI6MC4wLCJCb3R0b20iOjAuMH0sIlBhZGRpbmciOnsiJGlkIjoiMTg1OCIsIlRvcCI6MC4wLCJMZWZ0IjowLjAsIlJpZ2h0IjowLjAsIkJvdHRvbSI6MC4wfSwiQmFja2dyb3VuZCI6eyIkaWQiOiIxODU5IiwiQ29sb3IiOnsiJGlkIjoiMTg2MCIsIkEiOjI1NSwiUiI6MCwiRyI6MCwiQiI6MH19LCJJc1Zpc2libGUiOnRydWUsIldpZHRoIjowLjAsIkhlaWdodCI6MC4wLCJCb3JkZXJTdHlsZSI6eyIkaWQiOiIxODYxIiwiTGluZUNvbG9yIjpudWxsLCJMaW5lV2VpZ2h0IjowLjAsIkxpbmVUeXBlIjowLCJQYXJlbnRTdHlsZSI6bnVsbH0sIlBhcmVudFN0eWxlIjpudWxsfSwiRGF0ZVN0eWxlIjp7IiRpZCI6IjE4NjIiLCJGb250U2V0dGluZ3MiOnsiJGlkIjoiMTg2MyIsIkZvbnRTaXplIjoxMCwiRm9udE5hbWUiOiJDYWxpYnJpIiwiSXNCb2xkIjpmYWxzZSwiSXNJdGFsaWMiOmZhbHNlLCJJc1VuZGVybGluZWQiOmZhbHNlLCJQYXJlbnRTdHlsZSI6bnVsbH0sIkF1dG9TaXplIjowLCJGb3JlZ3JvdW5kIjp7IiRpZCI6IjE4NjQiLCJDb2xvciI6eyIkaWQiOiIxODY1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E4NjYiLCJUb3AiOjAuMCwiTGVmdCI6MC4wLCJSaWdodCI6MC4wLCJCb3R0b20iOjAuMH0sIlBhZGRpbmciOnsiJGlkIjoiMTg2NyIsIlRvcCI6MC4wLCJMZWZ0IjowLjAsIlJpZ2h0IjowLjAsIkJvdHRvbSI6MC4wfSwiQmFja2dyb3VuZCI6eyIkaWQiOiIxODY4IiwiQ29sb3IiOnsiJGlkIjoiMTg2OSIsIkEiOjI1NSwiUiI6MTQsIkciOjQwLCJCIjo2NX19LCJJc1Zpc2libGUiOnRydWUsIldpZHRoIjowLjAsIkhlaWdodCI6MC4wLCJCb3JkZXJTdHlsZSI6eyIkaWQiOiIxODcwIiwiTGluZUNvbG9yIjpudWxsLCJMaW5lV2VpZ2h0IjowLjAsIkxpbmVUeXBlIjowLCJQYXJlbnRTdHlsZSI6bnVsbH0sIlBhcmVudFN0eWxlIjpudWxsfSwiRGF0ZUZvcm1hdCI6eyIkaWQiOiIxOD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NzIiLCJGb3JtYXQiOjAsIklzVmlzaWJsZSI6ZmFsc2UsIkxhc3RLbm93blZpc2liaWxpdHlTdGF0ZSI6ZmFsc2V9LCJJc1Zpc2libGUiOnRydWUsIlZhcmlhbmNlU3R5bGUiOnsiJGlkIjoiMTg3MyIsIlRleHRTdHlsZSI6eyIkaWQiOiIxODc0IiwiRm9udFNldHRpbmdzIjp7IiRpZCI6IjE4NzUiLCJGb250U2l6ZSI6MTEsIkZvbnROYW1lIjoiQ2FsaWJyaSIsIklzQm9sZCI6ZmFsc2UsIklzSXRhbGljIjpmYWxzZSwiSXNVbmRlcmxpbmVkIjpmYWxzZSwiUGFyZW50U3R5bGUiOm51bGx9LCJBdXRvU2l6ZSI6MCwiRm9yZWdyb3VuZCI6eyIkaWQiOiIxODc2IiwiQ29sb3IiOnsiJGlkIjoiMTg3Ny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xODc4IiwiVG9wIjowLjAsIkxlZnQiOjAuMCwiUmlnaHQiOjAuMCwiQm90dG9tIjowLjB9LCJQYWRkaW5nIjp7IiRpZCI6IjE4NzkiLCJUb3AiOjAuMCwiTGVmdCI6MC4wLCJSaWdodCI6MC4wLCJCb3R0b20iOjAuMH0sIkJhY2tncm91bmQiOnsiJGlkIjoiMTg4MCIsIkNvbG9yIjp7IiRpZCI6IjE4ODEiLCJBIjowLCJSIjowLCJHIjowLCJCIjowfX0sIklzVmlzaWJsZSI6dHJ1ZSwiV2lkdGgiOjAuMCwiSGVpZ2h0IjowLjAsIkJvcmRlclN0eWxlIjp7IiRpZCI6IjE4ODIiLCJMaW5lQ29sb3IiOm51bGwsIkxpbmVXZWlnaHQiOjAuMCwiTGluZVR5cGUiOjAsIlBhcmVudFN0eWxlIjpudWxsfSwiUGFyZW50U3R5bGUiOm51bGx9LCJQYXJlbnRTdHlsZSI6bnVsbH0sIlBhcmVudFN0eWxlIjpudWxsfSwiSHlwZXJsaW5rIjpudWxsLCJCYXNlbGluZURhdGEiOnsiJGlkIjoiMTg4MyIsIkRhdGUiOiIyMDI3LTA2LTA4VDIzOjU5OjAwIn0sIkltcG9ydElkIjoiIn1dLCJJZCI6IjAwMDAwMDAwLTAwMDAtMDAwMC0wMDAwLTAwMDAwMDAwMDAwMCIsIklzU2luZ2xlSXRlbVJvdyI6dHJ1ZX1dLCJJbmRleCI6MTcsIklkIjoiYjhkMWQ4MzUtMThkYS00NWFjLWJlMWYtYmZmMzQwZGVhYTU5IiwiSGVhZGVyVGV4dCI6bnVsbCwiSXNEZWZhdWx0Ijp0cnVlLCJTdHlsZSI6eyIkaWQiOiIxODg0IiwiSGVhZGVyU3R5bGUiOnsiJGlkIjoiMTg4NSIsIlRleHRTdHlsZSI6eyIkaWQiOiIxODg2IiwiRm9udFNldHRpbmdzIjp7IiRpZCI6IjE4ODciLCJGb250U2l6ZSI6MTEsIkZvbnROYW1lIjoiQ2FsaWJyaSIsIklzQm9sZCI6ZmFsc2UsIklzSXRhbGljIjpmYWxzZSwiSXNVbmRlcmxpbmVkIjpmYWxzZSwiUGFyZW50U3R5bGUiOm51bGx9LCJBdXRvU2l6ZSI6MiwiRm9yZWdyb3VuZCI6eyIkaWQiOiIxODg4IiwiQ29sb3IiOnsiJGlkIjoiMTg4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4OTAiLCJUb3AiOjAuMCwiTGVmdCI6MC4wLCJSaWdodCI6MC4wLCJCb3R0b20iOjAuMH0sIlBhZGRpbmciOnsiJGlkIjoiMTg5MSIsIlRvcCI6MC4wLCJMZWZ0IjowLjAsIlJpZ2h0IjowLjAsIkJvdHRvbSI6MC4wfSwiQmFja2dyb3VuZCI6eyIkaWQiOiIxODkyIiwiQ29sb3IiOnsiJGlkIjoiMTg5MyIsIkEiOjI1NSwiUiI6MCwiRyI6MCwiQiI6MH19LCJJc1Zpc2libGUiOnRydWUsIldpZHRoIjowLjAsIkhlaWdodCI6MC4wLCJCb3JkZXJTdHlsZSI6bnVsbCwiUGFyZW50U3R5bGUiOm51bGx9LCJSZWN0YW5nbGVTdHlsZSI6eyIkaWQiOiIxODk0IiwiTWFyZ2luIjp7IiRpZCI6IjE4OTUiLCJUb3AiOjAuMCwiTGVmdCI6MC4wLCJSaWdodCI6MC4wLCJCb3R0b20iOjAuMH0sIlBhZGRpbmciOnsiJGlkIjoiMTg5NiIsIlRvcCI6MC4wLCJMZWZ0IjowLjAsIlJpZ2h0IjowLjAsIkJvdHRvbSI6MC4wfSwiQmFja2dyb3VuZCI6eyIkaWQiOiIxODk3IiwiQ29sb3IiOnsiJGlkIjoiMTg5OCIsIkEiOjYzLCJSIjoyMzMsIkciOjExMywiQiI6NTB9fSwiSXNWaXNpYmxlIjp0cnVlLCJXaWR0aCI6MC4wLCJIZWlnaHQiOjAuMCwiQm9yZGVyU3R5bGUiOnsiJGlkIjoiMTg5OSIsIkxpbmVDb2xvciI6eyIkaWQiOiIxOTAwIiwiJHR5cGUiOiJOTFJFLkNvbW1vbi5Eb20uU29saWRDb2xvckJydXNoLCBOTFJFLkNvbW1vbiIsIkNvbG9yIjp7IiRpZCI6IjE5MDEiLCJBIjoyNTUsIlIiOjI1NSwiRyI6MjU1LCJCIjoyNTV9fSwiTGluZVdlaWdodCI6MC4wLCJMaW5lVHlwZSI6MCwiUGFyZW50U3R5bGUiOm51bGx9LCJQYXJlbnRTdHlsZSI6bnVsbH0sIk1hcmdpbiI6eyIkaWQiOiIxOTAyIiwiVG9wIjowLjAsIkxlZnQiOjAuMCwiUmlnaHQiOjAuMCwiQm90dG9tIjowLjB9LCJQYWRkaW5nIjp7IiRpZCI6IjE5MDMiLCJUb3AiOjAuMCwiTGVmdCI6MC4wLCJSaWdodCI6MC4wLCJCb3R0b20iOjAuMH0sIkJhY2tncm91bmQiOm51bGwsIklzVmlzaWJsZSI6dHJ1ZSwiV2lkdGgiOjAuMCwiSGVpZ2h0IjowLjAsIkJvcmRlclN0eWxlIjpudWxsLCJQYXJlbnRTdHlsZSI6bnVsbH0sIkJhY2tncm91bmRTdHlsZSI6eyIkaWQiOiIxOTA0IiwiTWFyZ2luIjp7IiRpZCI6IjE5MDUiLCJUb3AiOjAuMCwiTGVmdCI6MC4wLCJSaWdodCI6MC4wLCJCb3R0b20iOjAuMH0sIlBhZGRpbmciOnsiJGlkIjoiMTkwNiIsIlRvcCI6MC4wLCJMZWZ0IjowLjAsIlJpZ2h0IjowLjAsIkJvdHRvbSI6MC4wfSwiQmFja2dyb3VuZCI6eyIkaWQiOiIxOTA3IiwiQ29sb3IiOnsiJGlkIjoiMTkwOCIsIkEiOjUxLCJSIjoyMDAsIkciOjIwMCwiQiI6MjAwfX0sIklzVmlzaWJsZSI6dHJ1ZSwiV2lkdGgiOjAuMCwiSGVpZ2h0IjowLjAsIkJvcmRlclN0eWxlIjp7IiRpZCI6IjE5MDkiLCJMaW5lQ29sb3IiOnsiJGlkIjoiMTkxMCIsIiR0eXBlIjoiTkxSRS5Db21tb24uRG9tLlNvbGlkQ29sb3JCcnVzaCwgTkxSRS5Db21tb24iLCJDb2xvciI6eyIkaWQiOiIxOTExIiwiQSI6MjU1LCJSIjoyMzQsIkciOjIyLCJCIjozMH19LCJMaW5lV2VpZ2h0IjowLjAsIkxpbmVUeXBlIjowLCJQYXJlbnRTdHlsZSI6bnVsbH0sIlBhcmVudFN0eWxlIjpudWxsfSwiTWFyZ2luIjp7IiRpZCI6IjE5MTIiLCJUb3AiOjAuMCwiTGVmdCI6MC4wLCJSaWdodCI6MC4wLCJCb3R0b20iOjAuMH0sIlBhZGRpbmciOnsiJGlkIjoiMTkxMyIsIlRvcCI6MC4wLCJMZWZ0IjowLjAsIlJpZ2h0IjowLjAsIkJvdHRvbSI6MC4wfSwiSXNWaXNpYmxlIjp0cnVlLCJXaWR0aCI6MC4wLCJIZWlnaHQiOjAuMCwiQm9yZGVyU3R5bGUiOnsiJGlkIjoiMTkxNCIsIkxpbmVDb2xvciI6bnVsbCwiTGluZVdlaWdodCI6MC4wLCJMaW5lVHlwZSI6MCwiUGFyZW50U3R5bGUiOm51bGx9LCJQYXJlbnRTdHlsZSI6bnVsbH19XSwiSWQiOiI1YjUzZjMzNS02ODI3LTQ0YTMtYWNhMC01MTI5ZjNkMTc3ZmUiLCJJbmRleCI6MTcsIkhlYWRlclRleHQiOiJOby4gNCAtIENyaXRpY2FsIFBhdGggUHJpbWFyeSBDb2xsICYgU2xpdHMgXHJcbig5IGRheXMgVEYpIiwiU3R5bGUiOnsiJGlkIjoiMTkxNSIsIlN0eWxlSWQiOiI5ODUxM2UxMC01NTFjLTRmMzAtYWMxMS1hMDY5MGU5MDMxMzQiLCJIZWFkZXJTdHlsZSI6eyIkaWQiOiIxOTE2IiwiVGV4dElzVmVydGljYWwiOmZhbHNlLCJUZXh0U3R5bGUiOnsiJGlkIjoiMTkxNyIsIkZvbnRTZXR0aW5ncyI6eyIkaWQiOiIxOTE4IiwiRm9udFNpemUiOjExLCJGb250TmFtZSI6IkNhbGlicmkiLCJJc0JvbGQiOmZhbHNlLCJJc0l0YWxpYyI6ZmFsc2UsIklzVW5kZXJsaW5lZCI6ZmFsc2UsIlBhcmVudFN0eWxlIjpudWxsfSwiQXV0b1NpemUiOjIsIkZvcmVncm91bmQiOnsiJGlkIjoiMTkxOSIsIkNvbG9yIjp7IiRpZCI6IjE5Mj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OTIxIiwiVG9wIjowLjAsIkxlZnQiOjAuMCwiUmlnaHQiOjAuMCwiQm90dG9tIjowLjB9LCJQYWRkaW5nIjp7IiRpZCI6IjE5MjIiLCJUb3AiOjAuMCwiTGVmdCI6MC4wLCJSaWdodCI6MC4wLCJCb3R0b20iOjAuMH0sIkJhY2tncm91bmQiOnsiJGlkIjoiMTkyMyIsIkNvbG9yIjp7IiRpZCI6IjE5MjQiLCJBIjoyNTUsIlIiOjI1NSwiRyI6MjU1LCJCIjoyNTV9fSwiSXNWaXNpYmxlIjp0cnVlLCJXaWR0aCI6MC4wLCJIZWlnaHQiOjAuMCwiQm9yZGVyU3R5bGUiOm51bGwsIlBhcmVudFN0eWxlIjpudWxsfSwiUmVjdGFuZ2xlU3R5bGUiOnsiJGlkIjoiMTkyNSIsIk1hcmdpbiI6eyIkaWQiOiIxOTI2IiwiVG9wIjowLjAsIkxlZnQiOjAuMCwiUmlnaHQiOjAuMCwiQm90dG9tIjowLjB9LCJQYWRkaW5nIjp7IiRpZCI6IjE5MjciLCJUb3AiOjAuMCwiTGVmdCI6MC4wLCJSaWdodCI6MC4wLCJCb3R0b20iOjAuMH0sIkJhY2tncm91bmQiOnsiJGlkIjoiMTkyOCIsIkNvbG9yIjp7IiRpZCI6IjE5MjkiLCJBIjoyNTUsIlIiOjI1LCJHIjoxMDcsIkIiOjM2fX0sIklzVmlzaWJsZSI6dHJ1ZSwiV2lkdGgiOjAuMCwiSGVpZ2h0IjowLjAsIkJvcmRlclN0eWxlIjp7IiRpZCI6IjE5MzAiLCJMaW5lQ29sb3IiOnsiJGlkIjoiMTkzMSIsIiR0eXBlIjoiTkxSRS5Db21tb24uRG9tLlNvbGlkQ29sb3JCcnVzaCwgTkxSRS5Db21tb24iLCJDb2xvciI6eyIkaWQiOiIxOTMyIiwiQSI6MjU1LCJSIjoyNTUsIkciOjI1NSwiQiI6MjU1fX0sIkxpbmVXZWlnaHQiOjAuMCwiTGluZVR5cGUiOjAsIlBhcmVudFN0eWxlIjpudWxsfSwiUGFyZW50U3R5bGUiOm51bGx9LCJNYXJnaW4iOnsiJGlkIjoiMTkzMyIsIlRvcCI6MC4wLCJMZWZ0IjowLjAsIlJpZ2h0IjowLjAsIkJvdHRvbSI6MC4wfSwiUGFkZGluZyI6eyIkaWQiOiIxOTM0IiwiVG9wIjowLjAsIkxlZnQiOjAuMCwiUmlnaHQiOjAuMCwiQm90dG9tIjowLjB9LCJCYWNrZ3JvdW5kIjpudWxsLCJJc1Zpc2libGUiOnRydWUsIldpZHRoIjowLjAsIkhlaWdodCI6MC4wLCJCb3JkZXJTdHlsZSI6bnVsbCwiUGFyZW50U3R5bGUiOm51bGx9LCJCYWNrZ3JvdW5kU3R5bGUiOnsiJGlkIjoiMTkzNSIsIk1hcmdpbiI6eyIkaWQiOiIxOTM2IiwiVG9wIjowLjAsIkxlZnQiOjAuMCwiUmlnaHQiOjAuMCwiQm90dG9tIjowLjB9LCJQYWRkaW5nIjp7IiRpZCI6IjE5MzciLCJUb3AiOjAuMCwiTGVmdCI6MC4wLCJSaWdodCI6MC4wLCJCb3R0b20iOjAuMH0sIkJhY2tncm91bmQiOnsiJGlkIjoiMTkzOCIsIkNvbG9yIjp7IiRpZCI6IjE5MzkiLCJBIjo1MSwiUiI6MjAwLCJHIjoyMDAsIkIiOjIwMH19LCJJc1Zpc2libGUiOnRydWUsIldpZHRoIjowLjAsIkhlaWdodCI6MC4wLCJCb3JkZXJTdHlsZSI6eyIkaWQiOiIxOTQwIiwiTGluZUNvbG9yIjp7IiRpZCI6IjE5NDEiLCIkdHlwZSI6Ik5MUkUuQ29tbW9uLkRvbS5Tb2xpZENvbG9yQnJ1c2gsIE5MUkUuQ29tbW9uIiwiQ29sb3IiOnsiJGlkIjoiMTk0MiIsIkEiOjI1NSwiUiI6MjM0LCJHIjoyMiwiQiI6MzB9fSwiTGluZVdlaWdodCI6MC4wLCJMaW5lVHlwZSI6MCwiUGFyZW50U3R5bGUiOm51bGx9LCJQYXJlbnRTdHlsZSI6bnVsbH0sIklzQWJvdmVUaW1lYmFuZCI6ZmFsc2UsIlNwYWNpbmciOjMsIkRlZmF1bHRTd2ltbGFuZVRhc2tTdHlsZSI6eyIkaWQiOiIxOTQzIiwiJHR5cGUiOiJOTFJFLkNvbW1vbi5Eb20uU3R5bGVzLkV4cGxpY2l0U2V0YWJsZVRhc2tTdHlsZSwgTkxSRS5Db21tb24iLCJTaGFwZSI6MSwiU2hhcGVUaGlja25lc3MiOjAsIkR1cmF0aW9uRm9ybWF0IjowLCJJbmNsdWRlTm9uV29ya2luZ0RheXNJbkR1cmF0aW9uIjpmYWxzZSwiUGVyY2VudGFnZUNvbXBsZXRlU3R5bGUiOnsiJGlkIjoiMTk0NCIsIkZvbnRTZXR0aW5ncyI6eyIkaWQiOiIxOTQ1IiwiRm9udFNpemUiOjEwLCJGb250TmFtZSI6IkNhbGlicmkiLCJJc0JvbGQiOmZhbHNlLCJJc0l0YWxpYyI6ZmFsc2UsIklzVW5kZXJsaW5lZCI6ZmFsc2UsIlBhcmVudFN0eWxlIjpudWxsfSwiQXV0b1NpemUiOjAsIkZvcmVncm91bmQiOnsiJGlkIjoiMTk0NiIsIkNvbG9yIjp7IiRpZCI6IjE5NDc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Tk0OCIsIlRvcCI6MC4wLCJMZWZ0IjowLjAsIlJpZ2h0IjowLjAsIkJvdHRvbSI6MC4wfSwiUGFkZGluZyI6eyIkaWQiOiIxOTQ5IiwiVG9wIjowLjAsIkxlZnQiOjAuMCwiUmlnaHQiOjAuMCwiQm90dG9tIjowLjB9LCJCYWNrZ3JvdW5kIjp7IiRpZCI6IjE5NTAiLCJDb2xvciI6eyIkaWQiOiIxOTUxIiwiQSI6ODksIlIiOjAsIkciOjAsIkIiOjB9fSwiSXNWaXNpYmxlIjp0cnVlLCJXaWR0aCI6MC4wLCJIZWlnaHQiOjAuMCwiQm9yZGVyU3R5bGUiOnsiJGlkIjoiMTk1MiIsIkxpbmVDb2xvciI6bnVsbCwiTGluZVdlaWdodCI6MC4wLCJMaW5lVHlwZSI6MCwiUGFyZW50U3R5bGUiOm51bGx9LCJQYXJlbnRTdHlsZSI6bnVsbH0sIkR1cmF0aW9uU3R5bGUiOnsiJGlkIjoiMTk1MyIsIkZvbnRTZXR0aW5ncyI6eyIkaWQiOiIxOTU0IiwiRm9udFNpemUiOjEwLCJGb250TmFtZSI6IkNhbGlicmkiLCJJc0JvbGQiOmZhbHNlLCJJc0l0YWxpYyI6ZmFsc2UsIklzVW5kZXJsaW5lZCI6ZmFsc2UsIlBhcmVudFN0eWxlIjpudWxsfSwiQXV0b1NpemUiOjAsIkZvcmVncm91bmQiOnsiJGlkIjoiMTk1NSIsIkNvbG9yIjp7IiRpZCI6IjE5NTY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yNTUsIlIiOjIzNywiRyI6MTI1LCJCIjo0OX19LCJJc1Zpc2libGUiOnRydWUsIldpZHRoIjowLjAsIkhlaWdodCI6MC4wLCJCb3JkZXJTdHlsZSI6eyIkaWQiOiIxOTYxIiwiTGluZUNvbG9yIjpudWxsLCJMaW5lV2VpZ2h0IjowLjAsIkxpbmVUeXBlIjowLCJQYXJlbnRTdHlsZSI6bnVsbH0sIlBhcmVudFN0eWxlIjpudWxsfSwiSG9yaXpvbnRhbENvbm5lY3RvclN0eWxlIjp7IiRpZCI6IjE5NjIiLCJMaW5lQ29sb3IiOnsiJGlkIjoiMTk2MyIsIiR0eXBlIjoiTkxSRS5Db21tb24uRG9tLlNvbGlkQ29sb3JCcnVzaCwgTkxSRS5Db21tb24iLCJDb2xvciI6eyIkaWQiOiIxOTY0IiwiQSI6MjU1LCJSIjowLCJHIjowLCJCIjowfX0sIkxpbmVXZWlnaHQiOjAuMCwiTGluZVR5cGUiOjAsIlBhcmVudFN0eWxlIjpudWxsfSwiVmVydGljYWxDb25uZWN0b3JTdHlsZSI6eyIkaWQiOiIxOTY1IiwiTGluZUNvbG9yIjp7IiRpZCI6IjE5NjYiLCIkdHlwZSI6Ik5MUkUuQ29tbW9uLkRvbS5Tb2xpZENvbG9yQnJ1c2gsIE5MUkUuQ29tbW9uIiwiQ29sb3IiOnsiJGlkIjoiMTk2N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E5NjgiLCJTaGFwZVN0eWxlIjp7IiRpZCI6IjE5NjkiLCJNYXJnaW4iOnsiJGlkIjoiMTk3MCIsIlRvcCI6MC4wLCJMZWZ0IjowLjAsIlJpZ2h0IjowLjAsIkJvdHRvbSI6MC4wfSwiUGFkZGluZyI6eyIkaWQiOiIxOTcxIiwiVG9wIjowLjAsIkxlZnQiOjAuMCwiUmlnaHQiOjAuMCwiQm90dG9tIjowLjB9LCJCYWNrZ3JvdW5kIjp7IiRpZCI6IjE5NzIiLCJDb2xvciI6eyIkaWQiOiIxOTczIiwiQSI6MTUzLCJSIjowLCJHIjowLCJCIjowfX0sIklzVmlzaWJsZSI6dHJ1ZSwiV2lkdGgiOjAuMCwiSGVpZ2h0IjowLjAsIkJvcmRlclN0eWxlIjp7IiRpZCI6IjE5NzQiLCJMaW5lQ29sb3IiOm51bGwsIkxpbmVXZWlnaHQiOjAuMCwiTGluZVR5cGUiOjAsIlBhcmVudFN0eWxlIjpudWxsfSwiUGFyZW50U3R5bGUiOm51bGx9LCJNYXJnaW4iOnsiJGlkIjoiMTk3NSIsIlRvcCI6MC4wLCJMZWZ0IjowLjAsIlJpZ2h0IjowLjAsIkJvdHRvbSI6MC4wfSwiUGFkZGluZyI6eyIkaWQiOiIxOTc2IiwiVG9wIjowLjAsIkxlZnQiOjAuMCwiUmlnaHQiOjAuMCwiQm90dG9tIjowLjB9LCJCYWNrZ3JvdW5kIjpudWxsLCJJc1Zpc2libGUiOnRydWUsIldpZHRoIjowLjAsIkhlaWdodCI6MC4wLCJCb3JkZXJTdHlsZSI6bnVsbCwiUGFyZW50U3R5bGUiOm51bGx9LCJTaGFwZVN0eWxlIjp7IiRpZCI6IjE5NzciLCJNYXJnaW4iOnsiJGlkIjoiMTk3OCIsIlRvcCI6MC4wLCJMZWZ0Ijo0LjAsIlJpZ2h0Ijo0LjAsIkJvdHRvbSI6MC4wfSwiUGFkZGluZyI6eyIkaWQiOiIxOTc5IiwiVG9wIjowLjAsIkxlZnQiOjAuMCwiUmlnaHQiOjAuMCwiQm90dG9tIjowLjB9LCJCYWNrZ3JvdW5kIjp7IiRpZCI6IjE5ODAiLCJDb2xvciI6eyIkaWQiOiIxOTgxIiwiQSI6MjU1LCJSIjoyMzMsIkciOjExMywiQiI6NTB9fSwiSXNWaXNpYmxlIjp0cnVlLCJXaWR0aCI6MC4wLCJIZWlnaHQiOjEwLjAsIkJvcmRlclN0eWxlIjp7IiRpZCI6IjE5ODIiLCJMaW5lQ29sb3IiOnsiJGlkIjoiMTk4MyIsIiR0eXBlIjoiTkxSRS5Db21tb24uRG9tLlNvbGlkQ29sb3JCcnVzaCwgTkxSRS5Db21tb24iLCJDb2xvciI6eyIkaWQiOiIxOTg0IiwiQSI6MjU1LCJSIjoyMzQsIkciOjIyLCJCIjozMH19LCJMaW5lV2VpZ2h0IjowLjAsIkxpbmVUeXBlIjowLCJQYXJlbnRTdHlsZSI6bnVsbH0sIlBhcmVudFN0eWxlIjpudWxsfSwiVGl0bGVTdHlsZSI6eyIkaWQiOiIxOTg1IiwiRm9udFNldHRpbmdzIjp7IiRpZCI6IjE5ODYiLCJGb250U2l6ZSI6MTEsIkZvbnROYW1lIjoiQ2FsaWJyaSIsIklzQm9sZCI6ZmFsc2UsIklzSXRhbGljIjpmYWxzZSwiSXNVbmRlcmxpbmVkIjpmYWxzZSwiUGFyZW50U3R5bGUiOm51bGx9LCJBdXRvU2l6ZSI6MCwiRm9yZWdyb3VuZCI6eyIkaWQiOiIxOTg3IiwiQ29sb3IiOnsiJGlkIjoiMTk4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OTg5IiwiVG9wIjowLjAsIkxlZnQiOjAuMCwiUmlnaHQiOjAuMCwiQm90dG9tIjowLjB9LCJQYWRkaW5nIjp7IiRpZCI6IjE5OTAiLCJUb3AiOjAuMCwiTGVmdCI6MC4wLCJSaWdodCI6MC4wLCJCb3R0b20iOjAuMH0sIkJhY2tncm91bmQiOnsiJGlkIjoiMTk5MSIsIkNvbG9yIjp7IiRpZCI6IjE5OTIiLCJBIjoyNTUsIlIiOjAsIkciOjAsIkIiOjB9fSwiSXNWaXNpYmxlIjp0cnVlLCJXaWR0aCI6MC4wLCJIZWlnaHQiOjAuMCwiQm9yZGVyU3R5bGUiOnsiJGlkIjoiMTk5MyIsIkxpbmVDb2xvciI6bnVsbCwiTGluZVdlaWdodCI6MC4wLCJMaW5lVHlwZSI6MCwiUGFyZW50U3R5bGUiOm51bGx9LCJQYXJlbnRTdHlsZSI6bnVsbH0sIkRhdGVTdHlsZSI6eyIkaWQiOiIxOTk0IiwiRm9udFNldHRpbmdzIjp7IiRpZCI6IjE5OTUiLCJGb250U2l6ZSI6MTAsIkZvbnROYW1lIjoiQ2FsaWJyaSIsIklzQm9sZCI6ZmFsc2UsIklzSXRhbGljIjpmYWxzZSwiSXNVbmRlcmxpbmVkIjpmYWxzZSwiUGFyZW50U3R5bGUiOm51bGx9LCJBdXRvU2l6ZSI6MCwiRm9yZWdyb3VuZCI6eyIkaWQiOiIxOTk2IiwiQ29sb3IiOnsiJGlkIjoiMTk5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xOTk4IiwiVG9wIjowLjAsIkxlZnQiOjAuMCwiUmlnaHQiOjAuMCwiQm90dG9tIjowLjB9LCJQYWRkaW5nIjp7IiRpZCI6IjE5OTkiLCJUb3AiOjAuMCwiTGVmdCI6MC4wLCJSaWdodCI6MC4wLCJCb3R0b20iOjAuMH0sIkJhY2tncm91bmQiOnsiJGlkIjoiMjAwMCIsIkNvbG9yIjp7IiRpZCI6IjIwMDEiLCJBIjoyNTUsIlIiOjE0LCJHIjo0MCwiQiI6NjV9fSwiSXNWaXNpYmxlIjp0cnVlLCJXaWR0aCI6MC4wLCJIZWlnaHQiOjAuMCwiQm9yZGVyU3R5bGUiOnsiJGlkIjoiMjAwMiIsIkxpbmVDb2xvciI6bnVsbCwiTGluZVdlaWdodCI6MC4wLCJMaW5lVHlwZSI6MCwiUGFyZW50U3R5bGUiOm51bGx9LCJQYXJlbnRTdHlsZSI6bnVsbH0sIkRhdGVGb3JtYXQiOnsiJGlkIjoiMjAw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A0IiwiRm9ybWF0IjowLCJJc1Zpc2libGUiOmZhbHNlLCJMYXN0S25vd25WaXNpYmlsaXR5U3RhdGUiOmZhbHNlfSwiSXNWaXNpYmxlIjp0cnVlLCJWYXJpYW5jZVN0eWxlIjp7IiRpZCI6IjIwMDUiLCJUZXh0U3R5bGUiOnsiJGlkIjoiMjAwNiIsIkZvbnRTZXR0aW5ncyI6eyIkaWQiOiIyMDA3IiwiRm9udFNpemUiOjExLCJGb250TmFtZSI6IkNhbGlicmkiLCJJc0JvbGQiOmZhbHNlLCJJc0l0YWxpYyI6ZmFsc2UsIklzVW5kZXJsaW5lZCI6ZmFsc2UsIlBhcmVudFN0eWxlIjpudWxsfSwiQXV0b1NpemUiOjAsIkZvcmVncm91bmQiOnsiJGlkIjoiMjAwOCIsIkNvbG9yIjp7IiRpZCI6IjIwMD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xMCIsIlRvcCI6MC4wLCJMZWZ0IjowLjAsIlJpZ2h0IjowLjAsIkJvdHRvbSI6MC4wfSwiUGFkZGluZyI6eyIkaWQiOiIyMDExIiwiVG9wIjowLjAsIkxlZnQiOjAuMCwiUmlnaHQiOjAuMCwiQm90dG9tIjowLjB9LCJCYWNrZ3JvdW5kIjp7IiRpZCI6IjIwMTIiLCJDb2xvciI6eyIkaWQiOiIyMDEzIiwiQSI6MCwiUiI6MCwiRyI6MCwiQiI6MH19LCJJc1Zpc2libGUiOnRydWUsIldpZHRoIjowLjAsIkhlaWdodCI6MC4wLCJCb3JkZXJTdHlsZSI6eyIkaWQiOiIyMDE0IiwiTGluZUNvbG9yIjpudWxsLCJMaW5lV2VpZ2h0IjowLjAsIkxpbmVUeXBlIjowLCJQYXJlbnRTdHlsZSI6bnVsbH0sIlBhcmVudFN0eWxlIjpudWxsfSwiUGFyZW50U3R5bGUiOm51bGx9LCJQYXJlbnRTdHlsZSI6bnVsbCwiX2V4cGxpY2l0bHlTZXQiOnsiJGlkIjoiMjAxNS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IwMTYiLCJTaGFwZSI6MSwiQ29ubmVjdG9yTWFyZ2luIjp7IiRpZCI6IjIwMTciLCJUb3AiOjAuMCwiTGVmdCI6Mi4wLCJSaWdodCI6Mi4wLCJCb3R0b20iOjAuMH0sIkNvbm5lY3RvclN0eWxlIjp7IiRpZCI6IjIwMTgiLCJMaW5lQ29sb3IiOnsiJGlkIjoiMjAxOSIsIiR0eXBlIjoiTkxSRS5Db21tb24uRG9tLlNvbGlkQ29sb3JCcnVzaCwgTkxSRS5Db21tb24iLCJDb2xvciI6eyIkaWQiOiIyMDIwIiwiQSI6MTI3LCJSIjoxMjgsIkciOjUzLCJCIjoxNH19LCJMaW5lV2VpZ2h0IjoxLjAsIkxpbmVUeXBlIjowLCJQYXJlbnRTdHlsZSI6bnVsbH0sIklzQmVsb3dUaW1lYmFuZCI6ZmFsc2UsIlBvc2l0aW9uT25UYXNrIjoxLCJIaWRlRGF0ZSI6ZmFsc2UsIlNoYXBlU2l6ZSI6MCwiU3BhY2luZyI6MC4wLCJQYWRkaW5nIjp7IiRpZCI6IjIwMjEiLCJUb3AiOjUuMCwiTGVmdCI6My4wLCJSaWdodCI6MC4wLCJCb3R0b20iOjIuMH0sIlNoYXBlU3R5bGUiOnsiJGlkIjoiMjAyMiIsIk1hcmdpbiI6eyIkaWQiOiIyMDIzIiwiVG9wIjowLjAsIkxlZnQiOjAuMCwiUmlnaHQiOjAuMCwiQm90dG9tIjowLjB9LCJQYWRkaW5nIjp7IiRpZCI6IjIwMjQiLCJUb3AiOjAuMCwiTGVmdCI6MC4wLCJSaWdodCI6MC4wLCJCb3R0b20iOjAuMH0sIkJhY2tncm91bmQiOnsiJGlkIjoiMjAyNSIsIkNvbG9yIjp7IiRpZCI6IjIwMjYiLCJBIjoyNTUsIlIiOjEyOCwiRyI6NTMsIkIiOjE0fX0sIklzVmlzaWJsZSI6dHJ1ZSwiV2lkdGgiOjEyLjAsIkhlaWdodCI6MTQuMCwiQm9yZGVyU3R5bGUiOnsiJGlkIjoiMjAyNyIsIkxpbmVDb2xvciI6eyIkaWQiOiIyMDI4IiwiJHR5cGUiOiJOTFJFLkNvbW1vbi5Eb20uU29saWRDb2xvckJydXNoLCBOTFJFLkNvbW1vbiIsIkNvbG9yIjp7IiRpZCI6IjIwMjkiLCJBIjoyNTUsIlIiOjI1NSwiRyI6MjU1LCJCIjoyNTV9fSwiTGluZVdlaWdodCI6MC4wLCJMaW5lVHlwZSI6MCwiUGFyZW50U3R5bGUiOm51bGx9LCJQYXJlbnRTdHlsZSI6bnVsbH0sIlRpdGxlU3R5bGUiOnsiJGlkIjoiMjAzMCIsIkZvbnRTZXR0aW5ncyI6eyIkaWQiOiIyMDMxIiwiRm9udFNpemUiOjExLCJGb250TmFtZSI6IkNhbGlicmkiLCJJc0JvbGQiOmZhbHNlLCJJc0l0YWxpYyI6ZmFsc2UsIklzVW5kZXJsaW5lZCI6ZmFsc2UsIlBhcmVudFN0eWxlIjpudWxsfSwiQXV0b1NpemUiOjAsIkZvcmVncm91bmQiOnsiJGlkIjoiMjAzMiIsIkNvbG9yIjp7IiRpZCI6IjIwMzM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MjAzNCIsIlRvcCI6MC4wLCJMZWZ0IjowLjAsIlJpZ2h0IjowLjAsIkJvdHRvbSI6MC4wfSwiUGFkZGluZyI6eyIkaWQiOiIyMDM1IiwiVG9wIjowLjAsIkxlZnQiOjAuMCwiUmlnaHQiOjAuMCwiQm90dG9tIjowLjB9LCJCYWNrZ3JvdW5kIjp7IiRpZCI6IjIwMzYiLCJDb2xvciI6eyIkaWQiOiIyMDM3IiwiQSI6MjU1LCJSIjowLCJHIjowLCJCIjowfX0sIklzVmlzaWJsZSI6dHJ1ZSwiV2lkdGgiOjAuMCwiSGVpZ2h0IjowLjAsIkJvcmRlclN0eWxlIjp7IiRpZCI6IjIwMzgiLCJMaW5lQ29sb3IiOm51bGwsIkxpbmVXZWlnaHQiOjAuMCwiTGluZVR5cGUiOjAsIlBhcmVudFN0eWxlIjpudWxsfSwiUGFyZW50U3R5bGUiOm51bGx9LCJEYXRlU3R5bGUiOnsiJGlkIjoiMjAzOSIsIkZvbnRTZXR0aW5ncyI6eyIkaWQiOiIyMDQwIiwiRm9udFNpemUiOjEwLCJGb250TmFtZSI6IkNhbGlicmkiLCJJc0JvbGQiOmZhbHNlLCJJc0l0YWxpYyI6ZmFsc2UsIklzVW5kZXJsaW5lZCI6ZmFsc2UsIlBhcmVudFN0eWxlIjpudWxsfSwiQXV0b1NpemUiOjAsIkZvcmVncm91bmQiOnsiJGlkIjoiMjA0MSIsIkNvbG9yIjp7IiRpZCI6IjIwNDI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MjA0MyIsIlRvcCI6MC4wLCJMZWZ0IjowLjAsIlJpZ2h0IjowLjAsIkJvdHRvbSI6MC4wfSwiUGFkZGluZyI6eyIkaWQiOiIyMDQ0IiwiVG9wIjowLjAsIkxlZnQiOjAuMCwiUmlnaHQiOjAuMCwiQm90dG9tIjowLjB9LCJCYWNrZ3JvdW5kIjp7IiRpZCI6IjIwNDUiLCJDb2xvciI6eyIkaWQiOiIyMDQ2IiwiQSI6MjU1LCJSIjoxNCwiRyI6NDAsIkIiOjY1fX0sIklzVmlzaWJsZSI6dHJ1ZSwiV2lkdGgiOjAuMCwiSGVpZ2h0IjowLjAsIkJvcmRlclN0eWxlIjp7IiRpZCI6IjIwNDciLCJMaW5lQ29sb3IiOm51bGwsIkxpbmVXZWlnaHQiOjAuMCwiTGluZVR5cGUiOjAsIlBhcmVudFN0eWxlIjpudWxsfSwiUGFyZW50U3R5bGUiOm51bGx9LCJEYXRlRm9ybWF0Ijp7IiRpZCI6IjIw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0OSIsIkZvcm1hdCI6MCwiSXNWaXNpYmxlIjpmYWxzZSwiTGFzdEtub3duVmlzaWJpbGl0eVN0YXRlIjpmYWxzZX0sIklzVmlzaWJsZSI6ZmFsc2UsIlZhcmlhbmNlU3R5bGUiOnsiJGlkIjoiMjA1MCIsIlRleHRTdHlsZSI6eyIkaWQiOiIyMDUxIiwiRm9udFNldHRpbmdzIjp7IiRpZCI6IjIwNTIiLCJGb250U2l6ZSI6MTEsIkZvbnROYW1lIjoiQ2FsaWJyaSIsIklzQm9sZCI6ZmFsc2UsIklzSXRhbGljIjpmYWxzZSwiSXNVbmRlcmxpbmVkIjpmYWxzZSwiUGFyZW50U3R5bGUiOm51bGx9LCJBdXRvU2l6ZSI6MCwiRm9yZWdyb3VuZCI6eyIkaWQiOiIyMDUzIiwiQ29sb3IiOnsiJGlkIjoiMjA1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DU1IiwiVG9wIjowLjAsIkxlZnQiOjAuMCwiUmlnaHQiOjAuMCwiQm90dG9tIjowLjB9LCJQYWRkaW5nIjp7IiRpZCI6IjIwNTYiLCJUb3AiOjAuMCwiTGVmdCI6MC4wLCJSaWdodCI6MC4wLCJCb3R0b20iOjAuMH0sIkJhY2tncm91bmQiOnsiJGlkIjoiMjA1NyIsIkNvbG9yIjp7IiRpZCI6IjIwNTgiLCJBIjowLCJSIjowLCJHIjowLCJCIjowfX0sIklzVmlzaWJsZSI6ZmFsc2UsIldpZHRoIjowLjAsIkhlaWdodCI6MC4wLCJCb3JkZXJTdHlsZSI6eyIkaWQiOiIyMDU5IiwiTGluZUNvbG9yIjpudWxsLCJMaW5lV2VpZ2h0IjowLjAsIkxpbmVUeXBlIjowLCJQYXJlbnRTdHlsZSI6bnVsbH0sIlBhcmVudFN0eWxlIjpudWxsfSwiUGFyZW50U3R5bGUiOm51bGx9LCJQYXJlbnRTdHlsZSI6bnVsbH0sIkRlZmF1bHRTd2ltbGFuZU1pbGVzdG9uZVN0eWxlIjp7IiRpZCI6IjIwNjAiLCJUaXRsZVBvc2l0aW9uIjoiTGVmdCIsIkRhdGVQb3NpdGlvbiI6IlJpZ2h0IiwiVmFyaWFuY2VQb3NpdGlvbiI6IlJpZ2h0IiwiU2hhcGVUeXBlIjoxLCJTaGFwZVNpemUiOjAsIlNwYWNpbmciOjUsIlNoYXBlU3R5bGUiOnsiJGlkIjoiMjA2MSIsIk1hcmdpbiI6eyIkaWQiOiIyMDYyIiwiVG9wIjowLjAsIkxlZnQiOjAuMCwiUmlnaHQiOjAuMCwiQm90dG9tIjowLjB9LCJQYWRkaW5nIjp7IiRpZCI6IjIwNjMiLCJUb3AiOjAuMCwiTGVmdCI6MC4wLCJSaWdodCI6MC4wLCJCb3R0b20iOjAuMH0sIkJhY2tncm91bmQiOnsiJGlkIjoiMjA2NCIsIkNvbG9yIjp7IiRpZCI6IjIwNjUiLCJBIjoyNTUsIlIiOjIzMywiRyI6MTEzLCJCIjo1MH19LCJJc1Zpc2libGUiOnRydWUsIldpZHRoIjoxMi4wLCJIZWlnaHQiOjE0LjAsIkJvcmRlclN0eWxlIjp7IiRpZCI6IjIwNjYiLCJMaW5lQ29sb3IiOnsiJGlkIjoiMjA2NyIsIiR0eXBlIjoiTkxSRS5Db21tb24uRG9tLlNvbGlkQ29sb3JCcnVzaCwgTkxSRS5Db21tb24iLCJDb2xvciI6eyIkaWQiOiIyMDY4IiwiQSI6MjU1LCJSIjoyMzQsIkciOjIyLCJCIjozMH19LCJMaW5lV2VpZ2h0IjowLjAsIkxpbmVUeXBlIjowLCJQYXJlbnRTdHlsZSI6bnVsbH0sIlBhcmVudFN0eWxlIjpudWxsfSwiVGl0bGVTdHlsZSI6eyIkaWQiOiIyMDY5IiwiRm9udFNldHRpbmdzIjp7IiRpZCI6IjIwNzAiLCJGb250U2l6ZSI6MTEsIkZvbnROYW1lIjoiQ2FsaWJyaSIsIklzQm9sZCI6ZmFsc2UsIklzSXRhbGljIjpmYWxzZSwiSXNVbmRlcmxpbmVkIjpmYWxzZSwiUGFyZW50U3R5bGUiOm51bGx9LCJBdXRvU2l6ZSI6MCwiRm9yZWdyb3VuZCI6eyIkaWQiOiIyMDcxIiwiQ29sb3IiOnsiJGlkIjoiMjA3Mi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yMDczIiwiVG9wIjowLjAsIkxlZnQiOjAuMCwiUmlnaHQiOjAuMCwiQm90dG9tIjowLjB9LCJQYWRkaW5nIjp7IiRpZCI6IjIwNzQiLCJUb3AiOjAuMCwiTGVmdCI6MC4wLCJSaWdodCI6MC4wLCJCb3R0b20iOjAuMH0sIkJhY2tncm91bmQiOnsiJGlkIjoiMjA3NSIsIkNvbG9yIjp7IiRpZCI6IjIwNzYiLCJBIjoyNTUsIlIiOjAsIkciOjAsIkIiOjB9fSwiSXNWaXNpYmxlIjp0cnVlLCJXaWR0aCI6MC4wLCJIZWlnaHQiOjAuMCwiQm9yZGVyU3R5bGUiOnsiJGlkIjoiMjA3NyIsIkxpbmVDb2xvciI6bnVsbCwiTGluZVdlaWdodCI6MC4wLCJMaW5lVHlwZSI6MCwiUGFyZW50U3R5bGUiOm51bGx9LCJQYXJlbnRTdHlsZSI6bnVsbH0sIkRhdGVTdHlsZSI6eyIkaWQiOiIyMDc4IiwiRm9udFNldHRpbmdzIjp7IiRpZCI6IjIwNzkiLCJGb250U2l6ZSI6MTAsIkZvbnROYW1lIjoiQ2FsaWJyaSIsIklzQm9sZCI6ZmFsc2UsIklzSXRhbGljIjpmYWxzZSwiSXNVbmRlcmxpbmVkIjpmYWxzZSwiUGFyZW50U3R5bGUiOm51bGx9LCJBdXRvU2l6ZSI6MCwiRm9yZWdyb3VuZCI6eyIkaWQiOiIyMDgwIiwiQ29sb3IiOnsiJGlkIjoiMjA4MS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yMDgyIiwiVG9wIjowLjAsIkxlZnQiOjAuMCwiUmlnaHQiOjAuMCwiQm90dG9tIjowLjB9LCJQYWRkaW5nIjp7IiRpZCI6IjIwODMiLCJUb3AiOjAuMCwiTGVmdCI6MC4wLCJSaWdodCI6MC4wLCJCb3R0b20iOjAuMH0sIkJhY2tncm91bmQiOnsiJGlkIjoiMjA4NCIsIkNvbG9yIjp7IiRpZCI6IjIwODUiLCJBIjoyNTUsIlIiOjE0LCJHIjo0MCwiQiI6NjV9fSwiSXNWaXNpYmxlIjp0cnVlLCJXaWR0aCI6MC4wLCJIZWlnaHQiOjAuMCwiQm9yZGVyU3R5bGUiOnsiJGlkIjoiMjA4NiIsIkxpbmVDb2xvciI6bnVsbCwiTGluZVdlaWdodCI6MC4wLCJMaW5lVHlwZSI6MCwiUGFyZW50U3R5bGUiOm51bGx9LCJQYXJlbnRTdHlsZSI6bnVsbH0sIkRhdGVGb3JtYXQiOnsiJGlkIjoiMjA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g4IiwiRm9ybWF0IjowLCJJc1Zpc2libGUiOmZhbHNlLCJMYXN0S25vd25WaXNpYmlsaXR5U3RhdGUiOmZhbHNlfSwiSXNWaXNpYmxlIjp0cnVlLCJWYXJpYW5jZVN0eWxlIjp7IiRpZCI6IjIwODkiLCJUZXh0U3R5bGUiOnsiJGlkIjoiMjA5MCIsIkZvbnRTZXR0aW5ncyI6eyIkaWQiOiIyMDkxIiwiRm9udFNpemUiOjExLCJGb250TmFtZSI6IkNhbGlicmkiLCJJc0JvbGQiOmZhbHNlLCJJc0l0YWxpYyI6ZmFsc2UsIklzVW5kZXJsaW5lZCI6ZmFsc2UsIlBhcmVudFN0eWxlIjpudWxsfSwiQXV0b1NpemUiOjAsIkZvcmVncm91bmQiOnsiJGlkIjoiMjA5MiIsIkNvbG9yIjp7IiRpZCI6IjIwOT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A5NCIsIlRvcCI6MC4wLCJMZWZ0IjowLjAsIlJpZ2h0IjowLjAsIkJvdHRvbSI6MC4wfSwiUGFkZGluZyI6eyIkaWQiOiIyMDk1IiwiVG9wIjowLjAsIkxlZnQiOjAuMCwiUmlnaHQiOjAuMCwiQm90dG9tIjowLjB9LCJCYWNrZ3JvdW5kIjp7IiRpZCI6IjIwOTYiLCJDb2xvciI6eyIkaWQiOiIyMDk3IiwiQSI6MCwiUiI6MCwiRyI6MCwiQiI6MH19LCJJc1Zpc2libGUiOnRydWUsIldpZHRoIjowLjAsIkhlaWdodCI6MC4wLCJCb3JkZXJTdHlsZSI6eyIkaWQiOiIyMDk4IiwiTGluZUNvbG9yIjpudWxsLCJMaW5lV2VpZ2h0IjowLjAsIkxpbmVUeXBlIjowLCJQYXJlbnRTdHlsZSI6bnVsbH0sIlBhcmVudFN0eWxlIjpudWxsfSwiUGFyZW50U3R5bGUiOm51bGx9LCJQYXJlbnRTdHlsZSI6bnVsbH0sIkRlZmF1bHRTd2ltbGFuZUFjdGl2aXR5U3R5bGUiOnsiJGlkIjoiMjA5OSIsIkhlYWRlclN0eWxlIjp7IiRpZCI6IjIxMDAiLCJUZXh0U3R5bGUiOnsiJGlkIjoiMjEwMSIsIkZvbnRTZXR0aW5ncyI6eyIkaWQiOiIyMTAyIiwiRm9udFNpemUiOjExLCJGb250TmFtZSI6IkNhbGlicmkiLCJJc0JvbGQiOmZhbHNlLCJJc0l0YWxpYyI6ZmFsc2UsIklzVW5kZXJsaW5lZCI6ZmFsc2UsIlBhcmVudFN0eWxlIjpudWxsfSwiQXV0b1NpemUiOjIsIkZvcmVncm91bmQiOnsiJGlkIjoiMjEwMyIsIkNvbG9yIjp7IiRpZCI6IjIxM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TA1IiwiVG9wIjowLjAsIkxlZnQiOjAuMCwiUmlnaHQiOjAuMCwiQm90dG9tIjowLjB9LCJQYWRkaW5nIjp7IiRpZCI6IjIxMDYiLCJUb3AiOjAuMCwiTGVmdCI6MC4wLCJSaWdodCI6MC4wLCJCb3R0b20iOjAuMH0sIkJhY2tncm91bmQiOnsiJGlkIjoiMjEwNyIsIkNvbG9yIjp7IiRpZCI6IjIxMDgiLCJBIjoyNTUsIlIiOjAsIkciOjAsIkIiOjB9fSwiSXNWaXNpYmxlIjp0cnVlLCJXaWR0aCI6MC4wLCJIZWlnaHQiOjAuMCwiQm9yZGVyU3R5bGUiOm51bGwsIlBhcmVudFN0eWxlIjpudWxsfSwiUmVjdGFuZ2xlU3R5bGUiOnsiJGlkIjoiMjEwOSIsIk1hcmdpbiI6eyIkaWQiOiIyMTEwIiwiVG9wIjowLjAsIkxlZnQiOjAuMCwiUmlnaHQiOjAuMCwiQm90dG9tIjowLjB9LCJQYWRkaW5nIjp7IiRpZCI6IjIxMTEiLCJUb3AiOjAuMCwiTGVmdCI6MC4wLCJSaWdodCI6MC4wLCJCb3R0b20iOjAuMH0sIkJhY2tncm91bmQiOnsiJGlkIjoiMjExMiIsIkNvbG9yIjp7IiRpZCI6IjIxMTMiLCJBIjo2MywiUiI6MjMzLCJHIjoxMTMsIkIiOjUwfX0sIklzVmlzaWJsZSI6dHJ1ZSwiV2lkdGgiOjAuMCwiSGVpZ2h0IjowLjAsIkJvcmRlclN0eWxlIjp7IiRpZCI6IjIxMTQiLCJMaW5lQ29sb3IiOnsiJGlkIjoiMjExNSIsIiR0eXBlIjoiTkxSRS5Db21tb24uRG9tLlNvbGlkQ29sb3JCcnVzaCwgTkxSRS5Db21tb24iLCJDb2xvciI6eyIkaWQiOiIyMTE2IiwiQSI6MjU1LCJSIjoyNTUsIkciOjI1NSwiQiI6MjU1fX0sIkxpbmVXZWlnaHQiOjAuMCwiTGluZVR5cGUiOjAsIlBhcmVudFN0eWxlIjpudWxsfSwiUGFyZW50U3R5bGUiOm51bGx9LCJNYXJnaW4iOnsiJGlkIjoiMjExNyIsIlRvcCI6MC4wLCJMZWZ0IjowLjAsIlJpZ2h0IjowLjAsIkJvdHRvbSI6MC4wfSwiUGFkZGluZyI6eyIkaWQiOiIyMTE4IiwiVG9wIjowLjAsIkxlZnQiOjAuMCwiUmlnaHQiOjAuMCwiQm90dG9tIjowLjB9LCJCYWNrZ3JvdW5kIjpudWxsLCJJc1Zpc2libGUiOnRydWUsIldpZHRoIjowLjAsIkhlaWdodCI6MC4wLCJCb3JkZXJTdHlsZSI6bnVsbCwiUGFyZW50U3R5bGUiOm51bGx9LCJCYWNrZ3JvdW5kU3R5bGUiOnsiJGlkIjoiMjExOSIsIk1hcmdpbiI6eyIkaWQiOiIyMTIwIiwiVG9wIjowLjAsIkxlZnQiOjAuMCwiUmlnaHQiOjAuMCwiQm90dG9tIjowLjB9LCJQYWRkaW5nIjp7IiRpZCI6IjIxMjEiLCJUb3AiOjAuMCwiTGVmdCI6MC4wLCJSaWdodCI6MC4wLCJCb3R0b20iOjAuMH0sIkJhY2tncm91bmQiOnsiJGlkIjoiMjEyMiIsIkNvbG9yIjp7IiRpZCI6IjIxMjMiLCJBIjo1MSwiUiI6MjAwLCJHIjoyMDAsIkIiOjIwMH19LCJJc1Zpc2libGUiOnRydWUsIldpZHRoIjowLjAsIkhlaWdodCI6MC4wLCJCb3JkZXJTdHlsZSI6eyIkaWQiOiIyMTI0IiwiTGluZUNvbG9yIjp7IiRpZCI6IjIxMjUiLCIkdHlwZSI6Ik5MUkUuQ29tbW9uLkRvbS5Tb2xpZENvbG9yQnJ1c2gsIE5MUkUuQ29tbW9uIiwiQ29sb3IiOnsiJGlkIjoiMjEyNiIsIkEiOjI1NSwiUiI6MjM0LCJHIjoyMiwiQiI6MzB9fSwiTGluZVdlaWdodCI6MC4wLCJMaW5lVHlwZSI6MCwiUGFyZW50U3R5bGUiOm51bGx9LCJQYXJlbnRTdHlsZSI6bnVsbH0sIk1hcmdpbiI6eyIkaWQiOiIyMTI3IiwiVG9wIjowLjAsIkxlZnQiOjAuMCwiUmlnaHQiOjAuMCwiQm90dG9tIjowLjB9LCJQYWRkaW5nIjp7IiRpZCI6IjIxMjgiLCJUb3AiOjAuMCwiTGVmdCI6MC4wLCJSaWdodCI6MC4wLCJCb3R0b20iOjAuMH0sIklzVmlzaWJsZSI6dHJ1ZSwiV2lkdGgiOjAuMCwiSGVpZ2h0IjowLjAsIkJvcmRlclN0eWxlIjp7IiRpZCI6IjIxMjkiLCJMaW5lQ29sb3IiOm51bGwsIkxpbmVXZWlnaHQiOjAuMCwiTGluZVR5cGUiOjAsIlBhcmVudFN0eWxlIjpudWxsfSwiUGFyZW50U3R5bGUiOm51bGx9LCJNYXJnaW4iOnsiJGlkIjoiMjEzMCIsIlRvcCI6MC4wLCJMZWZ0IjowLjAsIlJpZ2h0IjowLjAsIkJvdHRvbSI6MC4wfSwiUGFkZGluZyI6eyIkaWQiOiIyMTMxIiwiVG9wIjowLjAsIkxlZnQiOjAuMCwiUmlnaHQiOjAuMCwiQm90dG9tIjowLjB9LCJJc1Zpc2libGUiOmZhbHNlLCJXaWR0aCI6MC4wLCJIZWlnaHQiOjAuMCwiQm9yZGVyU3R5bGUiOnsiJGlkIjoiMjEzMiIsIkxpbmVDb2xvciI6bnVsbCwiTGluZVdlaWdodCI6MC4wLCJMaW5lVHlwZSI6MCwiUGFyZW50U3R5bGUiOm51bGx9LCJQYXJlbnRTdHlsZSI6bnVsbH19LHsiJGlkIjoiMjEzMyIsIl9hY3Rpdml0aWVzIjpbeyIkaWQiOiIyMTM0IiwiX3Jvd3MiOlt7IiRpZCI6IjIxMzUiLCJfdGFza3MiOlt7IiRpZCI6IjIxMzYiLCJfYXR0YWNoZWRNaWxlc3RvbmVzIjpbXSwiVGFza0RlZmluaXRpb24iOnsiJGlkIjoiMjEzNyIsIkdyb3VwTmFtZSI6bnVsbCwiU3RhcnREYXRlIjoiMjAyNi0wMy0wMlQwMDowMDowMFoiLCJFbmREYXRlIjoiMjAyNi0wNy0wNlQyMzo1OTowMFoiLCJQZXJjZW50YWdlQ29tcGxldGUiOm51bGwsIlN0eWxlIjp7IiRpZCI6IjIxMzgiLCJTaGFwZSI6NCwiU2hhcGVUaGlja25lc3MiOjAsIkR1cmF0aW9uRm9ybWF0IjowLCJJbmNsdWRlTm9uV29ya2luZ0RheXNJbkR1cmF0aW9uIjpmYWxzZSwiUGVyY2VudGFnZUNvbXBsZXRlU3R5bGUiOnsiJGlkIjoiMjEzOSIsIkZvbnRTZXR0aW5ncyI6eyIkaWQiOiIyMTQwIiwiRm9udFNpemUiOjEwLCJGb250TmFtZSI6IkNhbGlicmkiLCJJc0JvbGQiOmZhbHNlLCJJc0l0YWxpYyI6ZmFsc2UsIklzVW5kZXJsaW5lZCI6ZmFsc2UsIlBhcmVudFN0eWxlIjpudWxsfSwiQXV0b1NpemUiOjAsIkZvcmVncm91bmQiOnsiJGlkIjoiMjE0MSIsIkNvbG9yIjp7IiRpZCI6IjIxNDI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E0MyIsIlRvcCI6MC4wLCJMZWZ0IjowLjAsIlJpZ2h0IjowLjAsIkJvdHRvbSI6MC4wfSwiUGFkZGluZyI6eyIkaWQiOiIyMTQ0IiwiVG9wIjowLjAsIkxlZnQiOjAuMCwiUmlnaHQiOjAuMCwiQm90dG9tIjowLjB9LCJCYWNrZ3JvdW5kIjp7IiRpZCI6IjIxNDUiLCJDb2xvciI6eyIkaWQiOiIyMTQ2IiwiQSI6ODksIlIiOjAsIkciOjAsIkIiOjB9fSwiSXNWaXNpYmxlIjp0cnVlLCJXaWR0aCI6MC4wLCJIZWlnaHQiOjAuMCwiQm9yZGVyU3R5bGUiOnsiJGlkIjoiMjE0NyIsIkxpbmVDb2xvciI6bnVsbCwiTGluZVdlaWdodCI6MC4wLCJMaW5lVHlwZSI6MCwiUGFyZW50U3R5bGUiOm51bGx9LCJQYXJlbnRTdHlsZSI6bnVsbH0sIkR1cmF0aW9uU3R5bGUiOnsiJGlkIjoiMjE0OCIsIkZvbnRTZXR0aW5ncyI6eyIkaWQiOiIyMTQ5IiwiRm9udFNpemUiOjEwLCJGb250TmFtZSI6IkNhbGlicmkiLCJJc0JvbGQiOmZhbHNlLCJJc0l0YWxpYyI6ZmFsc2UsIklzVW5kZXJsaW5lZCI6ZmFsc2UsIlBhcmVudFN0eWxlIjpudWxsfSwiQXV0b1NpemUiOjAsIkZvcmVncm91bmQiOnsiJGlkIjoiMjE1MCIsIkNvbG9yIjp7IiRpZCI6IjIxN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TUyIiwiVG9wIjowLjAsIkxlZnQiOjAuMCwiUmlnaHQiOjAuMCwiQm90dG9tIjowLjB9LCJQYWRkaW5nIjp7IiRpZCI6IjIxNTMiLCJUb3AiOjAuMCwiTGVmdCI6MC4wLCJSaWdodCI6MC4wLCJCb3R0b20iOjAuMH0sIkJhY2tncm91bmQiOnsiJGlkIjoiMjE1NCIsIkNvbG9yIjp7IiRpZCI6IjIxNTUiLCJBIjoyNTUsIlIiOjIzNywiRyI6MTI1LCJCIjo0OX19LCJJc1Zpc2libGUiOnRydWUsIldpZHRoIjowLjAsIkhlaWdodCI6MC4wLCJCb3JkZXJTdHlsZSI6eyIkaWQiOiIyMTU2IiwiTGluZUNvbG9yIjpudWxsLCJMaW5lV2VpZ2h0IjowLjAsIkxpbmVUeXBlIjowLCJQYXJlbnRTdHlsZSI6bnVsbH0sIlBhcmVudFN0eWxlIjpudWxsfSwiSG9yaXpvbnRhbENvbm5lY3RvclN0eWxlIjp7IiRpZCI6IjIxNTciLCJMaW5lQ29sb3IiOnsiJGlkIjoiMjE1OCIsIiR0eXBlIjoiTkxSRS5Db21tb24uRG9tLlNvbGlkQ29sb3JCcnVzaCwgTkxSRS5Db21tb24iLCJDb2xvciI6eyIkaWQiOiIyMTU5IiwiQSI6MjU1LCJSIjowLCJHIjowLCJCIjowfX0sIkxpbmVXZWlnaHQiOjAuMCwiTGluZVR5cGUiOjAsIlBhcmVudFN0eWxlIjpudWxsfSwiVmVydGljYWxDb25uZWN0b3JTdHlsZSI6eyIkaWQiOiIyMTYwIiwiTGluZUNvbG9yIjp7IiRpZCI6IjIxNjEiLCIkdHlwZSI6Ik5MUkUuQ29tbW9uLkRvbS5Tb2xpZENvbG9yQnJ1c2gsIE5MUkUuQ29tbW9uIiwiQ29sb3IiOnsiJGlkIjoiMjE2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jE2MyIsIlNoYXBlU3R5bGUiOnsiJGlkIjoiMjE2NCIsIk1hcmdpbiI6eyIkaWQiOiIyMTY1IiwiVG9wIjowLjAsIkxlZnQiOjAuMCwiUmlnaHQiOjAuMCwiQm90dG9tIjowLjB9LCJQYWRkaW5nIjp7IiRpZCI6IjIxNjYiLCJUb3AiOjAuMCwiTGVmdCI6MC4wLCJSaWdodCI6MC4wLCJCb3R0b20iOjAuMH0sIkJhY2tncm91bmQiOnsiJGlkIjoiMjE2NyIsIkNvbG9yIjp7IiRpZCI6IjIxNjgiLCJBIjoxNTMsIlIiOjAsIkciOjAsIkIiOjB9fSwiSXNWaXNpYmxlIjp0cnVlLCJXaWR0aCI6MC4wLCJIZWlnaHQiOjAuMCwiQm9yZGVyU3R5bGUiOm51bGwsIlBhcmVudFN0eWxlIjpudWxsfSwiTWFyZ2luIjp7IiRpZCI6IjIxNjkiLCJUb3AiOjAuMCwiTGVmdCI6MC4wLCJSaWdodCI6MC4wLCJCb3R0b20iOjAuMH0sIlBhZGRpbmciOnsiJGlkIjoiMjE3MCIsIlRvcCI6MC4wLCJMZWZ0IjowLjAsIlJpZ2h0IjowLjAsIkJvdHRvbSI6MC4wfSwiQmFja2dyb3VuZCI6bnVsbCwiSXNWaXNpYmxlIjp0cnVlLCJXaWR0aCI6MC4wLCJIZWlnaHQiOjAuMCwiQm9yZGVyU3R5bGUiOm51bGwsIlBhcmVudFN0eWxlIjpudWxsfSwiU2hhcGVTdHlsZSI6eyIkaWQiOiIyMTcxIiwiTWFyZ2luIjp7IiRpZCI6IjIxNzIiLCJUb3AiOjAuMCwiTGVmdCI6NC4wLCJSaWdodCI6NC4wLCJCb3R0b20iOjAuMH0sIlBhZGRpbmciOnsiJGlkIjoiMjE3MyIsIlRvcCI6MC4wLCJMZWZ0IjowLjAsIlJpZ2h0IjowLjAsIkJvdHRvbSI6MC4wfSwiQmFja2dyb3VuZCI6eyIkaWQiOiIyMTc0IiwiQ29sb3IiOnsiJGlkIjoiMjE3NSIsIkEiOjI1NSwiUiI6MTE1LCJHIjoxMTUsIkIiOjExNX19LCJJc1Zpc2libGUiOnRydWUsIldpZHRoIjowLjAsIkhlaWdodCI6MTAuMCwiQm9yZGVyU3R5bGUiOnsiJGlkIjoiMjE3NiIsIkxpbmVDb2xvciI6eyIkaWQiOiIyMTc3IiwiJHR5cGUiOiJOTFJFLkNvbW1vbi5Eb20uU29saWRDb2xvckJydXNoLCBOTFJFLkNvbW1vbiIsIkNvbG9yIjp7IiRpZCI6IjIxNzgiLCJBIjoyNTUsIlIiOjIzNCwiRyI6MjIsIkIiOjMwfX0sIkxpbmVXZWlnaHQiOjAuMCwiTGluZVR5cGUiOjAsIlBhcmVudFN0eWxlIjpudWxsfSwiUGFyZW50U3R5bGUiOm51bGx9LCJUaXRsZVN0eWxlIjp7IiRpZCI6IjIxNzkiLCJGb250U2V0dGluZ3MiOnsiJGlkIjoiMjE4MCIsIkZvbnRTaXplIjoxMSwiRm9udE5hbWUiOiJDYWxpYnJpIiwiSXNCb2xkIjpmYWxzZSwiSXNJdGFsaWMiOmZhbHNlLCJJc1VuZGVybGluZWQiOmZhbHNlLCJQYXJlbnRTdHlsZSI6bnVsbH0sIkF1dG9TaXplIjowLCJGb3JlZ3JvdW5kIjp7IiRpZCI6IjIxODEiLCJDb2xvciI6eyIkaWQiOiIyMTgy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IxODMiLCJUb3AiOjAuMCwiTGVmdCI6MC4wLCJSaWdodCI6MC4wLCJCb3R0b20iOjAuMH0sIlBhZGRpbmciOnsiJGlkIjoiMjE4NCIsIlRvcCI6MC4wLCJMZWZ0IjowLjAsIlJpZ2h0IjowLjAsIkJvdHRvbSI6MC4wfSwiQmFja2dyb3VuZCI6eyIkaWQiOiIyMTg1IiwiQ29sb3IiOnsiJGlkIjoiMjE4NiIsIkEiOjAsIlIiOjI1NSwiRyI6MjU1LCJCIjoyNTV9fSwiSXNWaXNpYmxlIjp0cnVlLCJXaWR0aCI6MC4wLCJIZWlnaHQiOjAuMCwiQm9yZGVyU3R5bGUiOnsiJGlkIjoiMjE4NyIsIkxpbmVDb2xvciI6bnVsbCwiTGluZVdlaWdodCI6MC4wLCJMaW5lVHlwZSI6MCwiUGFyZW50U3R5bGUiOm51bGx9LCJQYXJlbnRTdHlsZSI6bnVsbH0sIkRhdGVTdHlsZSI6eyIkaWQiOiIyMTg4IiwiRm9udFNldHRpbmdzIjp7IiRpZCI6IjIxODkiLCJGb250U2l6ZSI6MTAsIkZvbnROYW1lIjoiQ2FsaWJyaSIsIklzQm9sZCI6ZmFsc2UsIklzSXRhbGljIjpmYWxzZSwiSXNVbmRlcmxpbmVkIjpmYWxzZSwiUGFyZW50U3R5bGUiOm51bGx9LCJBdXRvU2l6ZSI6MCwiRm9yZWdyb3VuZCI6eyIkaWQiOiIyMTkwIiwiQ29sb3IiOnsiJGlkIjoiMjE5M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TkyIiwiVG9wIjowLjAsIkxlZnQiOjAuMCwiUmlnaHQiOjAuMCwiQm90dG9tIjowLjB9LCJQYWRkaW5nIjp7IiRpZCI6IjIxOTMiLCJUb3AiOjAuMCwiTGVmdCI6MC4wLCJSaWdodCI6MC4wLCJCb3R0b20iOjAuMH0sIkJhY2tncm91bmQiOnsiJGlkIjoiMjE5NCIsIkNvbG9yIjp7IiRpZCI6IjIxOTUiLCJBIjowLCJSIjoyNTUsIkciOjI1NSwiQiI6MjU1fX0sIklzVmlzaWJsZSI6dHJ1ZSwiV2lkdGgiOjAuMCwiSGVpZ2h0IjowLjAsIkJvcmRlclN0eWxlIjp7IiRpZCI6IjIxOTYiLCJMaW5lQ29sb3IiOm51bGwsIkxpbmVXZWlnaHQiOjAuMCwiTGluZVR5cGUiOjAsIlBhcmVudFN0eWxlIjpudWxsfSwiUGFyZW50U3R5bGUiOm51bGx9LCJEYXRlRm9ybWF0Ijp7IiRpZCI6IjIxOT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5OCIsIkZvcm1hdCI6MCwiSXNWaXNpYmxlIjpmYWxzZSwiTGFzdEtub3duVmlzaWJpbGl0eVN0YXRlIjpmYWxzZX0sIklzVmlzaWJsZSI6dHJ1ZSwiVmFyaWFuY2VTdHlsZSI6eyIkaWQiOiIyMTk5IiwiVGV4dFN0eWxlIjp7IiRpZCI6IjIyMDAiLCJGb250U2V0dGluZ3MiOnsiJGlkIjoiMjIwMSIsIkZvbnRTaXplIjoxMSwiRm9udE5hbWUiOiJDYWxpYnJpIiwiSXNCb2xkIjpmYWxzZSwiSXNJdGFsaWMiOmZhbHNlLCJJc1VuZGVybGluZWQiOmZhbHNlLCJQYXJlbnRTdHlsZSI6bnVsbH0sIkF1dG9TaXplIjowLCJGb3JlZ3JvdW5kIjp7IiRpZCI6IjIyMDIiLCJDb2xvciI6eyIkaWQiOiIyMjA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DQiLCJUb3AiOjAuMCwiTGVmdCI6MC4wLCJSaWdodCI6MC4wLCJCb3R0b20iOjAuMH0sIlBhZGRpbmciOnsiJGlkIjoiMjIwNSIsIlRvcCI6MC4wLCJMZWZ0IjowLjAsIlJpZ2h0IjowLjAsIkJvdHRvbSI6MC4wfSwiQmFja2dyb3VuZCI6eyIkaWQiOiIyMjA2IiwiQ29sb3IiOnsiJGlkIjoiMjIwNyIsIkEiOjAsIlIiOjAsIkciOjAsIkIiOjB9fSwiSXNWaXNpYmxlIjp0cnVlLCJXaWR0aCI6MC4wLCJIZWlnaHQiOjAuMCwiQm9yZGVyU3R5bGUiOnsiJGlkIjoiMjIwOCIsIkxpbmVDb2xvciI6bnVsbCwiTGluZVdlaWdodCI6MC4wLCJMaW5lVHlwZSI6MCwiUGFyZW50U3R5bGUiOm51bGx9LCJQYXJlbnRTdHlsZSI6bnVsbH0sIlBhcmVudFN0eWxlIjpudWxsfSwiUGFyZW50U3R5bGUiOm51bGx9LCJJbmRleCI6MjQsIlNtYXJ0RHVyYXRpb25BY3RpdmF0ZWQiOmZhbHNlLCJEYXRlRm9ybWF0Ijp7IiRyZWYiOiIyMTk3In0sIldlZWtOdW1iZXJpbmciOnsiJGlkIjoiMjIwOSIsIkZvcm1hdCI6MCwiSXNWaXNpYmxlIjpmYWxzZSwiTGFzdEtub3duVmlzaWJpbGl0eVN0YXRlIjpmYWxzZX0sIkJhc2VsaW5lRGF0YSI6eyIkaWQiOiIyMjEwIiwiU3RhcnREYXRlIjoiMjAyNi0wMy0wMlQwMDowMDowMCIsIkVuZERhdGUiOiIyMDI2LTA3LTA2VDIzOjU5OjAwIn0sIklkIjoiZDJjNGYzZGMtNmZhYS00NDY5LWE5YzYtNzI2NTBkZmJhY2IyIiwiSW1wb3J0SWQiOm51bGwsIlRpdGxlIjoiUG9sYXJpemF0aW9uIEFuYWx5c2VyOiBEZXNpZ24gcGhhc2UgKEZaSikiLCJOb3RlIjpudWxsLCJIeXBlcmxpbmsiOnsiJGlkIjoiMjIxMSIsIkFkZHJlc3MiOiIiLCJTdWJBZGRyZXNzIjoiIn0sIklzQ2hhbmdlZCI6ZmFsc2UsIklzTmV3IjpmYWxzZX19XSwiX21pbGVzdG9uZXMiOltdLCJJZCI6IjAwMDAwMDAwLTAwMDAtMDAwMC0wMDAwLTAwMDAwMDAwMDAwMCIsIklzU2luZ2xlSXRlbVJvdyI6dHJ1ZX0seyIkaWQiOiIyMjEyIiwiX3Rhc2tzIjpbeyIkaWQiOiIyMjEzIiwiX2F0dGFjaGVkTWlsZXN0b25lcyI6W10sIlRhc2tEZWZpbml0aW9uIjp7IiRpZCI6IjIyMTQiLCJHcm91cE5hbWUiOm51bGwsIlN0YXJ0RGF0ZSI6IjIwMjYtMDctMDdUMDA6MDA6MDBaIiwiRW5kRGF0ZSI6IjIwMjYtMTItMjFUMjM6NTk6MDBaIiwiUGVyY2VudGFnZUNvbXBsZXRlIjpudWxsLCJTdHlsZSI6eyIkaWQiOiIyMjE1IiwiU2hhcGUiOjEsIlNoYXBlVGhpY2tuZXNzIjowLCJEdXJhdGlvbkZvcm1hdCI6MCwiSW5jbHVkZU5vbldvcmtpbmdEYXlzSW5EdXJhdGlvbiI6ZmFsc2UsIlBlcmNlbnRhZ2VDb21wbGV0ZVN0eWxlIjp7IiRpZCI6IjIyMTYiLCJGb250U2V0dGluZ3MiOnsiJGlkIjoiMjIxNyIsIkZvbnRTaXplIjoxMCwiRm9udE5hbWUiOiJDYWxpYnJpIiwiSXNCb2xkIjpmYWxzZSwiSXNJdGFsaWMiOmZhbHNlLCJJc1VuZGVybGluZWQiOmZhbHNlLCJQYXJlbnRTdHlsZSI6bnVsbH0sIkF1dG9TaXplIjowLCJGb3JlZ3JvdW5kIjp7IiRpZCI6IjIyMTgiLCJDb2xvciI6eyIkaWQiOiIyMjE5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IyMjAiLCJUb3AiOjAuMCwiTGVmdCI6MC4wLCJSaWdodCI6MC4wLCJCb3R0b20iOjAuMH0sIlBhZGRpbmciOnsiJGlkIjoiMjIyMSIsIlRvcCI6MC4wLCJMZWZ0IjowLjAsIlJpZ2h0IjowLjAsIkJvdHRvbSI6MC4wfSwiQmFja2dyb3VuZCI6eyIkaWQiOiIyMjIyIiwiQ29sb3IiOnsiJGlkIjoiMjIyMyIsIkEiOjg5LCJSIjowLCJHIjowLCJCIjowfX0sIklzVmlzaWJsZSI6dHJ1ZSwiV2lkdGgiOjAuMCwiSGVpZ2h0IjowLjAsIkJvcmRlclN0eWxlIjp7IiRpZCI6IjIyMjQiLCJMaW5lQ29sb3IiOm51bGwsIkxpbmVXZWlnaHQiOjAuMCwiTGluZVR5cGUiOjAsIlBhcmVudFN0eWxlIjpudWxsfSwiUGFyZW50U3R5bGUiOm51bGx9LCJEdXJhdGlvblN0eWxlIjp7IiRpZCI6IjIyMjUiLCJGb250U2V0dGluZ3MiOnsiJGlkIjoiMjIyNiIsIkZvbnRTaXplIjoxMCwiRm9udE5hbWUiOiJDYWxpYnJpIiwiSXNCb2xkIjpmYWxzZSwiSXNJdGFsaWMiOmZhbHNlLCJJc1VuZGVybGluZWQiOmZhbHNlLCJQYXJlbnRTdHlsZSI6bnVsbH0sIkF1dG9TaXplIjowLCJGb3JlZ3JvdW5kIjp7IiRpZCI6IjIyMjciLCJDb2xvciI6eyIkaWQiOiIyMjI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IyOSIsIlRvcCI6MC4wLCJMZWZ0IjowLjAsIlJpZ2h0IjowLjAsIkJvdHRvbSI6MC4wfSwiUGFkZGluZyI6eyIkaWQiOiIyMjMwIiwiVG9wIjowLjAsIkxlZnQiOjAuMCwiUmlnaHQiOjAuMCwiQm90dG9tIjowLjB9LCJCYWNrZ3JvdW5kIjp7IiRpZCI6IjIyMzEiLCJDb2xvciI6eyIkaWQiOiIyMjMyIiwiQSI6MjU1LCJSIjoyMzcsIkciOjEyNSwiQiI6NDl9fSwiSXNWaXNpYmxlIjp0cnVlLCJXaWR0aCI6MC4wLCJIZWlnaHQiOjAuMCwiQm9yZGVyU3R5bGUiOnsiJGlkIjoiMjIzMyIsIkxpbmVDb2xvciI6bnVsbCwiTGluZVdlaWdodCI6MC4wLCJMaW5lVHlwZSI6MCwiUGFyZW50U3R5bGUiOm51bGx9LCJQYXJlbnRTdHlsZSI6bnVsbH0sIkhvcml6b250YWxDb25uZWN0b3JTdHlsZSI6eyIkaWQiOiIyMjM0IiwiTGluZUNvbG9yIjp7IiRpZCI6IjIyMzUiLCIkdHlwZSI6Ik5MUkUuQ29tbW9uLkRvbS5Tb2xpZENvbG9yQnJ1c2gsIE5MUkUuQ29tbW9uIiwiQ29sb3IiOnsiJGlkIjoiMjIzNiIsIkEiOjI1NSwiUiI6MCwiRyI6MCwiQiI6MH19LCJMaW5lV2VpZ2h0IjowLjAsIkxpbmVUeXBlIjowLCJQYXJlbnRTdHlsZSI6bnVsbH0sIlZlcnRpY2FsQ29ubmVjdG9yU3R5bGUiOnsiJGlkIjoiMjIzNyIsIkxpbmVDb2xvciI6eyIkaWQiOiIyMjM4IiwiJHR5cGUiOiJOTFJFLkNvbW1vbi5Eb20uU29saWRDb2xvckJydXNoLCBOTFJFLkNvbW1vbiIsIkNvbG9yIjp7IiRpZCI6IjIyMz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IyNDAiLCJTaGFwZVN0eWxlIjp7IiRpZCI6IjIyNDEiLCJNYXJnaW4iOnsiJGlkIjoiMjI0MiIsIlRvcCI6MC4wLCJMZWZ0IjowLjAsIlJpZ2h0IjowLjAsIkJvdHRvbSI6MC4wfSwiUGFkZGluZyI6eyIkaWQiOiIyMjQzIiwiVG9wIjowLjAsIkxlZnQiOjAuMCwiUmlnaHQiOjAuMCwiQm90dG9tIjowLjB9LCJCYWNrZ3JvdW5kIjp7IiRpZCI6IjIyNDQiLCJDb2xvciI6eyIkaWQiOiIyMjQ1IiwiQSI6MTUzLCJSIjowLCJHIjowLCJCIjowfX0sIklzVmlzaWJsZSI6dHJ1ZSwiV2lkdGgiOjAuMCwiSGVpZ2h0IjowLjAsIkJvcmRlclN0eWxlIjpudWxsLCJQYXJlbnRTdHlsZSI6bnVsbH0sIk1hcmdpbiI6eyIkaWQiOiIyMjQ2IiwiVG9wIjowLjAsIkxlZnQiOjAuMCwiUmlnaHQiOjAuMCwiQm90dG9tIjowLjB9LCJQYWRkaW5nIjp7IiRpZCI6IjIyNDciLCJUb3AiOjAuMCwiTGVmdCI6MC4wLCJSaWdodCI6MC4wLCJCb3R0b20iOjAuMH0sIkJhY2tncm91bmQiOm51bGwsIklzVmlzaWJsZSI6dHJ1ZSwiV2lkdGgiOjAuMCwiSGVpZ2h0IjowLjAsIkJvcmRlclN0eWxlIjpudWxsLCJQYXJlbnRTdHlsZSI6bnVsbH0sIlNoYXBlU3R5bGUiOnsiJGlkIjoiMjI0OCIsIk1hcmdpbiI6eyIkaWQiOiIyMjQ5IiwiVG9wIjowLjAsIkxlZnQiOjQuMCwiUmlnaHQiOjQuMCwiQm90dG9tIjowLjB9LCJQYWRkaW5nIjp7IiRpZCI6IjIyNTAiLCJUb3AiOjAuMCwiTGVmdCI6MC4wLCJSaWdodCI6MC4wLCJCb3R0b20iOjAuMH0sIkJhY2tncm91bmQiOnsiJGlkIjoiMjI1MSIsIkNvbG9yIjp7IiRpZCI6IjIyNTIiLCJBIjoyNTUsIlIiOjExNSwiRyI6MTE1LCJCIjoxMTV9fSwiSXNWaXNpYmxlIjp0cnVlLCJXaWR0aCI6MC4wLCJIZWlnaHQiOjEwLjAsIkJvcmRlclN0eWxlIjp7IiRpZCI6IjIyNTMiLCJMaW5lQ29sb3IiOnsiJGlkIjoiMjI1NCIsIiR0eXBlIjoiTkxSRS5Db21tb24uRG9tLlNvbGlkQ29sb3JCcnVzaCwgTkxSRS5Db21tb24iLCJDb2xvciI6eyIkaWQiOiIyMjU1IiwiQSI6MjU1LCJSIjoyMzQsIkciOjIyLCJCIjozMH19LCJMaW5lV2VpZ2h0IjowLjAsIkxpbmVUeXBlIjowLCJQYXJlbnRTdHlsZSI6bnVsbH0sIlBhcmVudFN0eWxlIjpudWxsfSwiVGl0bGVTdHlsZSI6eyIkaWQiOiIyMjU2IiwiRm9udFNldHRpbmdzIjp7IiRpZCI6IjIyNTciLCJGb250U2l6ZSI6MTEsIkZvbnROYW1lIjoiQ2FsaWJyaSIsIklzQm9sZCI6ZmFsc2UsIklzSXRhbGljIjpmYWxzZSwiSXNVbmRlcmxpbmVkIjpmYWxzZSwiUGFyZW50U3R5bGUiOm51bGx9LCJBdXRvU2l6ZSI6MCwiRm9yZWdyb3VuZCI6eyIkaWQiOiIyMjU4IiwiQ29sb3IiOnsiJGlkIjoiMjI1OS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yMjYwIiwiVG9wIjowLjAsIkxlZnQiOjAuMCwiUmlnaHQiOjAuMCwiQm90dG9tIjowLjB9LCJQYWRkaW5nIjp7IiRpZCI6IjIyNjEiLCJUb3AiOjAuMCwiTGVmdCI6MC4wLCJSaWdodCI6MC4wLCJCb3R0b20iOjAuMH0sIkJhY2tncm91bmQiOnsiJGlkIjoiMjI2MiIsIkNvbG9yIjp7IiRpZCI6IjIyNjMiLCJBIjowLCJSIjoyNTUsIkciOjI1NSwiQiI6MjU1fX0sIklzVmlzaWJsZSI6dHJ1ZSwiV2lkdGgiOjAuMCwiSGVpZ2h0IjowLjAsIkJvcmRlclN0eWxlIjp7IiRpZCI6IjIyNjQiLCJMaW5lQ29sb3IiOm51bGwsIkxpbmVXZWlnaHQiOjAuMCwiTGluZVR5cGUiOjAsIlBhcmVudFN0eWxlIjpudWxsfSwiUGFyZW50U3R5bGUiOm51bGx9LCJEYXRlU3R5bGUiOnsiJGlkIjoiMjI2NSIsIkZvbnRTZXR0aW5ncyI6eyIkaWQiOiIyMjY2IiwiRm9udFNpemUiOjEwLCJGb250TmFtZSI6IkNhbGlicmkiLCJJc0JvbGQiOmZhbHNlLCJJc0l0YWxpYyI6ZmFsc2UsIklzVW5kZXJsaW5lZCI6ZmFsc2UsIlBhcmVudFN0eWxlIjpudWxsfSwiQXV0b1NpemUiOjAsIkZvcmVncm91bmQiOnsiJGlkIjoiMjI2NyIsIkNvbG9yIjp7IiRpZCI6IjIyNj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I2OSIsIlRvcCI6MC4wLCJMZWZ0IjowLjAsIlJpZ2h0IjowLjAsIkJvdHRvbSI6MC4wfSwiUGFkZGluZyI6eyIkaWQiOiIyMjcwIiwiVG9wIjowLjAsIkxlZnQiOjAuMCwiUmlnaHQiOjAuMCwiQm90dG9tIjowLjB9LCJCYWNrZ3JvdW5kIjp7IiRpZCI6IjIyNzEiLCJDb2xvciI6eyIkaWQiOiIyMjcyIiwiQSI6MCwiUiI6MjU1LCJHIjoyNTUsIkIiOjI1NX19LCJJc1Zpc2libGUiOnRydWUsIldpZHRoIjowLjAsIkhlaWdodCI6MC4wLCJCb3JkZXJTdHlsZSI6eyIkaWQiOiIyMjczIiwiTGluZUNvbG9yIjpudWxsLCJMaW5lV2VpZ2h0IjowLjAsIkxpbmVUeXBlIjowLCJQYXJlbnRTdHlsZSI6bnVsbH0sIlBhcmVudFN0eWxlIjpudWxsfSwiRGF0ZUZvcm1hdCI6eyIkaWQiOiIyMjc0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zUiLCJGb3JtYXQiOjAsIklzVmlzaWJsZSI6ZmFsc2UsIkxhc3RLbm93blZpc2liaWxpdHlTdGF0ZSI6ZmFsc2V9LCJJc1Zpc2libGUiOnRydWUsIlZhcmlhbmNlU3R5bGUiOnsiJGlkIjoiMjI3NiIsIlRleHRTdHlsZSI6eyIkaWQiOiIyMjc3IiwiRm9udFNldHRpbmdzIjp7IiRpZCI6IjIyNzgiLCJGb250U2l6ZSI6MTEsIkZvbnROYW1lIjoiQ2FsaWJyaSIsIklzQm9sZCI6ZmFsc2UsIklzSXRhbGljIjpmYWxzZSwiSXNVbmRlcmxpbmVkIjpmYWxzZSwiUGFyZW50U3R5bGUiOm51bGx9LCJBdXRvU2l6ZSI6MCwiRm9yZWdyb3VuZCI6eyIkaWQiOiIyMjc5IiwiQ29sb3IiOnsiJGlkIjoiMjI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jgxIiwiVG9wIjowLjAsIkxlZnQiOjAuMCwiUmlnaHQiOjAuMCwiQm90dG9tIjowLjB9LCJQYWRkaW5nIjp7IiRpZCI6IjIyODIiLCJUb3AiOjAuMCwiTGVmdCI6MC4wLCJSaWdodCI6MC4wLCJCb3R0b20iOjAuMH0sIkJhY2tncm91bmQiOnsiJGlkIjoiMjI4MyIsIkNvbG9yIjp7IiRpZCI6IjIyODQiLCJBIjowLCJSIjowLCJHIjowLCJCIjowfX0sIklzVmlzaWJsZSI6dHJ1ZSwiV2lkdGgiOjAuMCwiSGVpZ2h0IjowLjAsIkJvcmRlclN0eWxlIjp7IiRpZCI6IjIyODUiLCJMaW5lQ29sb3IiOm51bGwsIkxpbmVXZWlnaHQiOjAuMCwiTGluZVR5cGUiOjAsIlBhcmVudFN0eWxlIjpudWxsfSwiUGFyZW50U3R5bGUiOm51bGx9LCJQYXJlbnRTdHlsZSI6bnVsbH0sIlBhcmVudFN0eWxlIjpudWxsfSwiSW5kZXgiOjI1LCJTbWFydER1cmF0aW9uQWN0aXZhdGVkIjpmYWxzZSwiRGF0ZUZvcm1hdCI6eyIkcmVmIjoiMjI3NCJ9LCJXZWVrTnVtYmVyaW5nIjp7IiRpZCI6IjIyODYiLCJGb3JtYXQiOjAsIklzVmlzaWJsZSI6ZmFsc2UsIkxhc3RLbm93blZpc2liaWxpdHlTdGF0ZSI6ZmFsc2V9LCJCYXNlbGluZURhdGEiOnsiJGlkIjoiMjI4NyIsIlN0YXJ0RGF0ZSI6IjIwMjYtMDctMDdUMDA6MDA6MDAiLCJFbmREYXRlIjoiMjAyNi0xMi0yMVQyMzo1OTowMCJ9LCJJZCI6IjFhNjQxODRjLTE3M2YtNGQ0Ny05ZjU4LWNkOTE4YzU3MTI5YiIsIkltcG9ydElkIjpudWxsLCJUaXRsZSI6IlBvbGFyaXphdGlvbiBBbmFseXNlcjogTWFudWZhY3R1cmluZyBwaGFzZSAoRlpKKSIsIk5vdGUiOm51bGwsIkh5cGVybGluayI6eyIkaWQiOiIyMjg4IiwiQWRkcmVzcyI6IiIsIlN1YkFkZHJlc3MiOiIifSwiSXNDaGFuZ2VkIjpmYWxzZSwiSXNOZXciOmZhbHNlfX1dLCJfbWlsZXN0b25lcyI6W10sIklkIjoiMDAwMDAwMDAtMDAwMC0wMDAwLTAwMDAtMDAwMDAwMDAwMDAwIiwiSXNTaW5nbGVJdGVtUm93Ijp0cnVlfSx7IiRpZCI6IjIyODkiLCJfdGFza3MiOlt7IiRpZCI6IjIyOTAiLCJfYXR0YWNoZWRNaWxlc3RvbmVzIjpbXSwiVGFza0RlZmluaXRpb24iOnsiJGlkIjoiMjI5MSIsIkdyb3VwTmFtZSI6bnVsbCwiU3RhcnREYXRlIjoiMjAyNi0xMi0yMlQwMDowMDowMFoiLCJFbmREYXRlIjoiMjAyNy0wNi0wNFQyMzo1OTowMFoiLCJQZXJjZW50YWdlQ29tcGxldGUiOm51bGwsIlN0eWxlIjp7IiRpZCI6IjIyOTIiLCJTaGFwZSI6MSwiU2hhcGVUaGlja25lc3MiOjAsIkR1cmF0aW9uRm9ybWF0IjowLCJJbmNsdWRlTm9uV29ya2luZ0RheXNJbkR1cmF0aW9uIjpmYWxzZSwiUGVyY2VudGFnZUNvbXBsZXRlU3R5bGUiOnsiJGlkIjoiMjI5MyIsIkZvbnRTZXR0aW5ncyI6eyIkaWQiOiIyMjk0IiwiRm9udFNpemUiOjEwLCJGb250TmFtZSI6IkNhbGlicmkiLCJJc0JvbGQiOmZhbHNlLCJJc0l0YWxpYyI6ZmFsc2UsIklzVW5kZXJsaW5lZCI6ZmFsc2UsIlBhcmVudFN0eWxlIjpudWxsfSwiQXV0b1NpemUiOjAsIkZvcmVncm91bmQiOnsiJGlkIjoiMjI5NSIsIkNvbG9yIjp7IiRpZCI6IjIyOTY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MjI5NyIsIlRvcCI6MC4wLCJMZWZ0IjowLjAsIlJpZ2h0IjowLjAsIkJvdHRvbSI6MC4wfSwiUGFkZGluZyI6eyIkaWQiOiIyMjk4IiwiVG9wIjowLjAsIkxlZnQiOjAuMCwiUmlnaHQiOjAuMCwiQm90dG9tIjowLjB9LCJCYWNrZ3JvdW5kIjp7IiRpZCI6IjIyOTkiLCJDb2xvciI6eyIkaWQiOiIyMzAwIiwiQSI6ODksIlIiOjAsIkciOjAsIkIiOjB9fSwiSXNWaXNpYmxlIjp0cnVlLCJXaWR0aCI6MC4wLCJIZWlnaHQiOjAuMCwiQm9yZGVyU3R5bGUiOnsiJGlkIjoiMjMwMSIsIkxpbmVDb2xvciI6bnVsbCwiTGluZVdlaWdodCI6MC4wLCJMaW5lVHlwZSI6MCwiUGFyZW50U3R5bGUiOm51bGx9LCJQYXJlbnRTdHlsZSI6bnVsbH0sIkR1cmF0aW9uU3R5bGUiOnsiJGlkIjoiMjMwMiIsIkZvbnRTZXR0aW5ncyI6eyIkaWQiOiIyMzAzIiwiRm9udFNpemUiOjEwLCJGb250TmFtZSI6IkNhbGlicmkiLCJJc0JvbGQiOmZhbHNlLCJJc0l0YWxpYyI6ZmFsc2UsIklzVW5kZXJsaW5lZCI6ZmFsc2UsIlBhcmVudFN0eWxlIjpudWxsfSwiQXV0b1NpemUiOjAsIkZvcmVncm91bmQiOnsiJGlkIjoiMjMwNCIsIkNvbG9yIjp7IiRpZCI6IjIzMD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MzA2IiwiVG9wIjowLjAsIkxlZnQiOjAuMCwiUmlnaHQiOjAuMCwiQm90dG9tIjowLjB9LCJQYWRkaW5nIjp7IiRpZCI6IjIzMDciLCJUb3AiOjAuMCwiTGVmdCI6MC4wLCJSaWdodCI6MC4wLCJCb3R0b20iOjAuMH0sIkJhY2tncm91bmQiOnsiJGlkIjoiMjMwOCIsIkNvbG9yIjp7IiRpZCI6IjIzMDkiLCJBIjoyNTUsIlIiOjIzNywiRyI6MTI1LCJCIjo0OX19LCJJc1Zpc2libGUiOnRydWUsIldpZHRoIjowLjAsIkhlaWdodCI6MC4wLCJCb3JkZXJTdHlsZSI6eyIkaWQiOiIyMzEwIiwiTGluZUNvbG9yIjpudWxsLCJMaW5lV2VpZ2h0IjowLjAsIkxpbmVUeXBlIjowLCJQYXJlbnRTdHlsZSI6bnVsbH0sIlBhcmVudFN0eWxlIjpudWxsfSwiSG9yaXpvbnRhbENvbm5lY3RvclN0eWxlIjp7IiRpZCI6IjIzMTEiLCJMaW5lQ29sb3IiOnsiJGlkIjoiMjMxMiIsIiR0eXBlIjoiTkxSRS5Db21tb24uRG9tLlNvbGlkQ29sb3JCcnVzaCwgTkxSRS5Db21tb24iLCJDb2xvciI6eyIkaWQiOiIyMzEzIiwiQSI6MjU1LCJSIjowLCJHIjowLCJCIjowfX0sIkxpbmVXZWlnaHQiOjAuMCwiTGluZVR5cGUiOjAsIlBhcmVudFN0eWxlIjpudWxsfSwiVmVydGljYWxDb25uZWN0b3JTdHlsZSI6eyIkaWQiOiIyMzE0IiwiTGluZUNvbG9yIjp7IiRpZCI6IjIzMTUiLCIkdHlwZSI6Ik5MUkUuQ29tbW9uLkRvbS5Tb2xpZENvbG9yQnJ1c2gsIE5MUkUuQ29tbW9uIiwiQ29sb3IiOnsiJGlkIjoiMjMx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jMxNyIsIlNoYXBlU3R5bGUiOnsiJGlkIjoiMjMxOCIsIk1hcmdpbiI6eyIkaWQiOiIyMzE5IiwiVG9wIjowLjAsIkxlZnQiOjAuMCwiUmlnaHQiOjAuMCwiQm90dG9tIjowLjB9LCJQYWRkaW5nIjp7IiRpZCI6IjIzMjAiLCJUb3AiOjAuMCwiTGVmdCI6MC4wLCJSaWdodCI6MC4wLCJCb3R0b20iOjAuMH0sIkJhY2tncm91bmQiOnsiJGlkIjoiMjMyMSIsIkNvbG9yIjp7IiRpZCI6IjIzMjIiLCJBIjoxNTMsIlIiOjAsIkciOjAsIkIiOjB9fSwiSXNWaXNpYmxlIjp0cnVlLCJXaWR0aCI6MC4wLCJIZWlnaHQiOjAuMCwiQm9yZGVyU3R5bGUiOm51bGwsIlBhcmVudFN0eWxlIjpudWxsfSwiTWFyZ2luIjp7IiRpZCI6IjIzMjMiLCJUb3AiOjAuMCwiTGVmdCI6MC4wLCJSaWdodCI6MC4wLCJCb3R0b20iOjAuMH0sIlBhZGRpbmciOnsiJGlkIjoiMjMyNCIsIlRvcCI6MC4wLCJMZWZ0IjowLjAsIlJpZ2h0IjowLjAsIkJvdHRvbSI6MC4wfSwiQmFja2dyb3VuZCI6bnVsbCwiSXNWaXNpYmxlIjp0cnVlLCJXaWR0aCI6MC4wLCJIZWlnaHQiOjAuMCwiQm9yZGVyU3R5bGUiOm51bGwsIlBhcmVudFN0eWxlIjpudWxsfSwiU2hhcGVTdHlsZSI6eyIkaWQiOiIyMzI1IiwiTWFyZ2luIjp7IiRpZCI6IjIzMjYiLCJUb3AiOjAuMCwiTGVmdCI6NC4wLCJSaWdodCI6NC4wLCJCb3R0b20iOjAuMH0sIlBhZGRpbmciOnsiJGlkIjoiMjMyNyIsIlRvcCI6MC4wLCJMZWZ0IjowLjAsIlJpZ2h0IjowLjAsIkJvdHRvbSI6MC4wfSwiQmFja2dyb3VuZCI6eyIkaWQiOiIyMzI4IiwiQ29sb3IiOnsiJGlkIjoiMjMyOSIsIkEiOjI1NSwiUiI6MTE1LCJHIjoxMTUsIkIiOjExNX19LCJJc1Zpc2libGUiOnRydWUsIldpZHRoIjowLjAsIkhlaWdodCI6MTAuMCwiQm9yZGVyU3R5bGUiOnsiJGlkIjoiMjMzMCIsIkxpbmVDb2xvciI6eyIkaWQiOiIyMzMxIiwiJHR5cGUiOiJOTFJFLkNvbW1vbi5Eb20uU29saWRDb2xvckJydXNoLCBOTFJFLkNvbW1vbiIsIkNvbG9yIjp7IiRpZCI6IjIzMzIiLCJBIjoyNTUsIlIiOjIzNCwiRyI6MjIsIkIiOjMwfX0sIkxpbmVXZWlnaHQiOjAuMCwiTGluZVR5cGUiOjAsIlBhcmVudFN0eWxlIjpudWxsfSwiUGFyZW50U3R5bGUiOm51bGx9LCJUaXRsZVN0eWxlIjp7IiRpZCI6IjIzMzMiLCJGb250U2V0dGluZ3MiOnsiJGlkIjoiMjMzNCIsIkZvbnRTaXplIjoxMSwiRm9udE5hbWUiOiJDYWxpYnJpIiwiSXNCb2xkIjpmYWxzZSwiSXNJdGFsaWMiOmZhbHNlLCJJc1VuZGVybGluZWQiOmZhbHNlLCJQYXJlbnRTdHlsZSI6bnVsbH0sIkF1dG9TaXplIjowLCJGb3JlZ3JvdW5kIjp7IiRpZCI6IjIzMzUiLCJDb2xvciI6eyIkaWQiOiIyMzM2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zMzciLCJUb3AiOjAuMCwiTGVmdCI6MC4wLCJSaWdodCI6MC4wLCJCb3R0b20iOjAuMH0sIlBhZGRpbmciOnsiJGlkIjoiMjMzOCIsIlRvcCI6MC4wLCJMZWZ0IjowLjAsIlJpZ2h0IjowLjAsIkJvdHRvbSI6MC4wfSwiQmFja2dyb3VuZCI6eyIkaWQiOiIyMzM5IiwiQ29sb3IiOnsiJGlkIjoiMjM0MCIsIkEiOjAsIlIiOjI1NSwiRyI6MjU1LCJCIjoyNTV9fSwiSXNWaXNpYmxlIjp0cnVlLCJXaWR0aCI6MC4wLCJIZWlnaHQiOjAuMCwiQm9yZGVyU3R5bGUiOnsiJGlkIjoiMjM0MSIsIkxpbmVDb2xvciI6bnVsbCwiTGluZVdlaWdodCI6MC4wLCJMaW5lVHlwZSI6MCwiUGFyZW50U3R5bGUiOm51bGx9LCJQYXJlbnRTdHlsZSI6bnVsbH0sIkRhdGVTdHlsZSI6eyIkaWQiOiIyMzQyIiwiRm9udFNldHRpbmdzIjp7IiRpZCI6IjIzNDMiLCJGb250U2l6ZSI6MTAsIkZvbnROYW1lIjoiQ2FsaWJyaSIsIklzQm9sZCI6ZmFsc2UsIklzSXRhbGljIjpmYWxzZSwiSXNVbmRlcmxpbmVkIjpmYWxzZSwiUGFyZW50U3R5bGUiOm51bGx9LCJBdXRvU2l6ZSI6MCwiRm9yZWdyb3VuZCI6eyIkaWQiOiIyMzQ0IiwiQ29sb3IiOnsiJGlkIjoiMjM0NS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MzQ2IiwiVG9wIjowLjAsIkxlZnQiOjAuMCwiUmlnaHQiOjAuMCwiQm90dG9tIjowLjB9LCJQYWRkaW5nIjp7IiRpZCI6IjIzNDciLCJUb3AiOjAuMCwiTGVmdCI6MC4wLCJSaWdodCI6MC4wLCJCb3R0b20iOjAuMH0sIkJhY2tncm91bmQiOnsiJGlkIjoiMjM0OCIsIkNvbG9yIjp7IiRpZCI6IjIzNDkiLCJBIjowLCJSIjoyNTUsIkciOjI1NSwiQiI6MjU1fX0sIklzVmlzaWJsZSI6dHJ1ZSwiV2lkdGgiOjAuMCwiSGVpZ2h0IjowLjAsIkJvcmRlclN0eWxlIjp7IiRpZCI6IjIzNTAiLCJMaW5lQ29sb3IiOm51bGwsIkxpbmVXZWlnaHQiOjAuMCwiTGluZVR5cGUiOjAsIlBhcmVudFN0eWxlIjpudWxsfSwiUGFyZW50U3R5bGUiOm51bGx9LCJEYXRlRm9ybWF0Ijp7IiRpZCI6IjIzNT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1MiIsIkZvcm1hdCI6MCwiSXNWaXNpYmxlIjpmYWxzZSwiTGFzdEtub3duVmlzaWJpbGl0eVN0YXRlIjpmYWxzZX0sIklzVmlzaWJsZSI6dHJ1ZSwiVmFyaWFuY2VTdHlsZSI6eyIkaWQiOiIyMzUzIiwiVGV4dFN0eWxlIjp7IiRpZCI6IjIzNTQiLCJGb250U2V0dGluZ3MiOnsiJGlkIjoiMjM1NSIsIkZvbnRTaXplIjoxMSwiRm9udE5hbWUiOiJDYWxpYnJpIiwiSXNCb2xkIjpmYWxzZSwiSXNJdGFsaWMiOmZhbHNlLCJJc1VuZGVybGluZWQiOmZhbHNlLCJQYXJlbnRTdHlsZSI6bnVsbH0sIkF1dG9TaXplIjowLCJGb3JlZ3JvdW5kIjp7IiRpZCI6IjIzNTYiLCJDb2xvciI6eyIkaWQiOiIyMzU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zNTgiLCJUb3AiOjAuMCwiTGVmdCI6MC4wLCJSaWdodCI6MC4wLCJCb3R0b20iOjAuMH0sIlBhZGRpbmciOnsiJGlkIjoiMjM1OSIsIlRvcCI6MC4wLCJMZWZ0IjowLjAsIlJpZ2h0IjowLjAsIkJvdHRvbSI6MC4wfSwiQmFja2dyb3VuZCI6eyIkaWQiOiIyMzYwIiwiQ29sb3IiOnsiJGlkIjoiMjM2MSIsIkEiOjAsIlIiOjAsIkciOjAsIkIiOjB9fSwiSXNWaXNpYmxlIjp0cnVlLCJXaWR0aCI6MC4wLCJIZWlnaHQiOjAuMCwiQm9yZGVyU3R5bGUiOnsiJGlkIjoiMjM2MiIsIkxpbmVDb2xvciI6bnVsbCwiTGluZVdlaWdodCI6MC4wLCJMaW5lVHlwZSI6MCwiUGFyZW50U3R5bGUiOm51bGx9LCJQYXJlbnRTdHlsZSI6bnVsbH0sIlBhcmVudFN0eWxlIjpudWxsfSwiUGFyZW50U3R5bGUiOm51bGx9LCJJbmRleCI6MjYsIlNtYXJ0RHVyYXRpb25BY3RpdmF0ZWQiOmZhbHNlLCJEYXRlRm9ybWF0Ijp7IiRyZWYiOiIyMzUxIn0sIldlZWtOdW1iZXJpbmciOnsiJGlkIjoiMjM2MyIsIkZvcm1hdCI6MCwiSXNWaXNpYmxlIjpmYWxzZSwiTGFzdEtub3duVmlzaWJpbGl0eVN0YXRlIjpmYWxzZX0sIkJhc2VsaW5lRGF0YSI6eyIkaWQiOiIyMzY0IiwiU3RhcnREYXRlIjoiMjAyNi0xMi0yMlQwMDowMDowMCIsIkVuZERhdGUiOiIyMDI3LTA2LTA0VDIzOjU5OjAwIn0sIklkIjoiOWEyNGQ2MTAtNGVhZi00YzVkLWI1YzEtMTc1MTQ2ZmViNDY0IiwiSW1wb3J0SWQiOm51bGwsIlRpdGxlIjoiUG9sYXJpemF0aW9uIEFuYWx5c2VyOiBJbnN0YWxsYXRpb24gYW5kIENvbW1pc3Npb25pbmcgcGhhc2UgKEZaSikiLCJOb3RlIjpudWxsLCJIeXBlcmxpbmsiOnsiJGlkIjoiMjM2NSIsIkFkZHJlc3MiOiIiLCJTdWJBZGRyZXNzIjoiIn0sIklzQ2hhbmdlZCI6ZmFsc2UsIklzTmV3IjpmYWxzZX19XSwiX21pbGVzdG9uZXMiOltdLCJJZCI6IjAwMDAwMDAwLTAwMDAtMDAwMC0wMDAwLTAwMDAwMDAwMDAwMCIsIklzU2luZ2xlSXRlbVJvdyI6dHJ1ZX0seyIkaWQiOiIyMzY2IiwiX3Rhc2tzIjpbXSwiX21pbGVzdG9uZXMiOlt7IiRpZCI6IjIzNjciLCJJZCI6IjdmMmY1OWY2LTNhN2QtNDM5Ny05MzNhLWEzNDlhMTBmOGE0MyIsIkluZGV4IjoyNywiR3JvdXBJZCI6bnVsbCwiVGl0bGUiOiJCYWNrIGludG8gQ1AwMSB3aXRoIDExIGRheXMgZmxvYXQiLCJEYXRlVGltZSI6IjIwMjctMDYtMDRUMjM6NTk6MDAiLCJQZXJjZW50YWdlQ29tcGxldGUiOm51bGwsIk5vdGUiOm51bGwsIlN0eWxlIjp7IiRpZCI6IjIzNjgiLCJUaXRsZVBvc2l0aW9uIjoiTGVmdCIsIkRhdGVQb3NpdGlvbiI6IlJpZ2h0IiwiVmFyaWFuY2VQb3NpdGlvbiI6IlJpZ2h0IiwiU2hhcGVUeXBlIjoxLCJTaGFwZVNpemUiOjAsIlNwYWNpbmciOjUsIlNoYXBlU3R5bGUiOnsiJGlkIjoiMjM2OSIsIk1hcmdpbiI6eyIkaWQiOiIyMzcwIiwiVG9wIjowLjAsIkxlZnQiOjAuMCwiUmlnaHQiOjAuMCwiQm90dG9tIjowLjB9LCJQYWRkaW5nIjp7IiRpZCI6IjIzNzEiLCJUb3AiOjAuMCwiTGVmdCI6MC4wLCJSaWdodCI6MC4wLCJCb3R0b20iOjAuMH0sIkJhY2tncm91bmQiOnsiJGlkIjoiMjM3MiIsIkNvbG9yIjp7IiRpZCI6IjIzNzMiLCJBIjoyNTUsIlIiOjExNSwiRyI6MTE1LCJCIjoxMTV9fSwiSXNWaXNpYmxlIjp0cnVlLCJXaWR0aCI6MTIuMCwiSGVpZ2h0IjoxNC4wLCJCb3JkZXJTdHlsZSI6eyIkaWQiOiIyMzc0IiwiTGluZUNvbG9yIjp7IiRpZCI6IjIzNzUiLCIkdHlwZSI6Ik5MUkUuQ29tbW9uLkRvbS5Tb2xpZENvbG9yQnJ1c2gsIE5MUkUuQ29tbW9uIiwiQ29sb3IiOnsiJGlkIjoiMjM3NiIsIkEiOjI1NSwiUiI6MjM0LCJHIjoyMiwiQiI6MzB9fSwiTGluZVdlaWdodCI6MC4wLCJMaW5lVHlwZSI6MCwiUGFyZW50U3R5bGUiOm51bGx9LCJQYXJlbnRTdHlsZSI6bnVsbH0sIlRpdGxlU3R5bGUiOnsiJGlkIjoiMjM3NyIsIkZvbnRTZXR0aW5ncyI6eyIkaWQiOiIyMzc4IiwiRm9udFNpemUiOjExLCJGb250TmFtZSI6IkNhbGlicmkiLCJJc0JvbGQiOmZhbHNlLCJJc0l0YWxpYyI6ZmFsc2UsIklzVW5kZXJsaW5lZCI6ZmFsc2UsIlBhcmVudFN0eWxlIjpudWxsfSwiQXV0b1NpemUiOjAsIkZvcmVncm91bmQiOnsiJGlkIjoiMjM3OSIsIkNvbG9yIjp7IiRpZCI6IjIzODA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M4MSIsIlRvcCI6MC4wLCJMZWZ0IjowLjAsIlJpZ2h0IjowLjAsIkJvdHRvbSI6MC4wfSwiUGFkZGluZyI6eyIkaWQiOiIyMzgyIiwiVG9wIjowLjAsIkxlZnQiOjAuMCwiUmlnaHQiOjAuMCwiQm90dG9tIjowLjB9LCJCYWNrZ3JvdW5kIjp7IiRpZCI6IjIzODMiLCJDb2xvciI6eyIkaWQiOiIyMzg0IiwiQSI6MjU1LCJSIjowLCJHIjowLCJCIjowfX0sIklzVmlzaWJsZSI6dHJ1ZSwiV2lkdGgiOjAuMCwiSGVpZ2h0IjowLjAsIkJvcmRlclN0eWxlIjp7IiRpZCI6IjIzODUiLCJMaW5lQ29sb3IiOm51bGwsIkxpbmVXZWlnaHQiOjAuMCwiTGluZVR5cGUiOjAsIlBhcmVudFN0eWxlIjpudWxsfSwiUGFyZW50U3R5bGUiOm51bGx9LCJEYXRlU3R5bGUiOnsiJGlkIjoiMjM4NiIsIkZvbnRTZXR0aW5ncyI6eyIkaWQiOiIyMzg3IiwiRm9udFNpemUiOjEwLCJGb250TmFtZSI6IkNhbGlicmkiLCJJc0JvbGQiOmZhbHNlLCJJc0l0YWxpYyI6ZmFsc2UsIklzVW5kZXJsaW5lZCI6ZmFsc2UsIlBhcmVudFN0eWxlIjpudWxsfSwiQXV0b1NpemUiOjAsIkZvcmVncm91bmQiOnsiJGlkIjoiMjM4OCIsIkNvbG9yIjp7IiRpZCI6IjIzODk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M5MCIsIlRvcCI6MC4wLCJMZWZ0IjowLjAsIlJpZ2h0IjowLjAsIkJvdHRvbSI6MC4wfSwiUGFkZGluZyI6eyIkaWQiOiIyMzkxIiwiVG9wIjowLjAsIkxlZnQiOjAuMCwiUmlnaHQiOjAuMCwiQm90dG9tIjowLjB9LCJCYWNrZ3JvdW5kIjp7IiRpZCI6IjIzOTIiLCJDb2xvciI6eyIkaWQiOiIyMzkzIiwiQSI6MjU1LCJSIjoxNCwiRyI6NDAsIkIiOjY1fX0sIklzVmlzaWJsZSI6dHJ1ZSwiV2lkdGgiOjAuMCwiSGVpZ2h0IjowLjAsIkJvcmRlclN0eWxlIjp7IiRpZCI6IjIzOTQiLCJMaW5lQ29sb3IiOm51bGwsIkxpbmVXZWlnaHQiOjAuMCwiTGluZVR5cGUiOjAsIlBhcmVudFN0eWxlIjpudWxsfSwiUGFyZW50U3R5bGUiOm51bGx9LCJEYXRlRm9ybWF0Ijp7IiRpZCI6IjIzO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5NiIsIkZvcm1hdCI6MCwiSXNWaXNpYmxlIjpmYWxzZSwiTGFzdEtub3duVmlzaWJpbGl0eVN0YXRlIjpmYWxzZX0sIklzVmlzaWJsZSI6dHJ1ZSwiVmFyaWFuY2VTdHlsZSI6eyIkaWQiOiIyMzk3IiwiVGV4dFN0eWxlIjp7IiRpZCI6IjIzOTgiLCJGb250U2V0dGluZ3MiOnsiJGlkIjoiMjM5OSIsIkZvbnRTaXplIjoxMSwiRm9udE5hbWUiOiJDYWxpYnJpIiwiSXNCb2xkIjpmYWxzZSwiSXNJdGFsaWMiOmZhbHNlLCJJc1VuZGVybGluZWQiOmZhbHNlLCJQYXJlbnRTdHlsZSI6bnVsbH0sIkF1dG9TaXplIjowLCJGb3JlZ3JvdW5kIjp7IiRpZCI6IjI0MDAiLCJDb2xvciI6eyIkaWQiOiIyNDAx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0MDIiLCJUb3AiOjAuMCwiTGVmdCI6MC4wLCJSaWdodCI6MC4wLCJCb3R0b20iOjAuMH0sIlBhZGRpbmciOnsiJGlkIjoiMjQwMyIsIlRvcCI6MC4wLCJMZWZ0IjowLjAsIlJpZ2h0IjowLjAsIkJvdHRvbSI6MC4wfSwiQmFja2dyb3VuZCI6eyIkaWQiOiIyNDA0IiwiQ29sb3IiOnsiJGlkIjoiMjQwNSIsIkEiOjAsIlIiOjAsIkciOjAsIkIiOjB9fSwiSXNWaXNpYmxlIjp0cnVlLCJXaWR0aCI6MC4wLCJIZWlnaHQiOjAuMCwiQm9yZGVyU3R5bGUiOnsiJGlkIjoiMjQwNiIsIkxpbmVDb2xvciI6bnVsbCwiTGluZVdlaWdodCI6MC4wLCJMaW5lVHlwZSI6MCwiUGFyZW50U3R5bGUiOm51bGx9LCJQYXJlbnRTdHlsZSI6bnVsbH0sIlBhcmVudFN0eWxlIjpudWxsfSwiUGFyZW50U3R5bGUiOm51bGx9LCJIeXBlcmxpbmsiOm51bGwsIkJhc2VsaW5lRGF0YSI6eyIkaWQiOiIyNDA3IiwiRGF0ZSI6IjIwMjctMDYtMDRUMjM6NTk6MDAifSwiSW1wb3J0SWQiOiIifV0sIklkIjoiMDAwMDAwMDAtMDAwMC0wMDAwLTAwMDAtMDAwMDAwMDAwMDAwIiwiSXNTaW5nbGVJdGVtUm93Ijp0cnVlfV0sIkluZGV4IjoyMywiSWQiOiJjZTZiNmM5Mi1mMWQzLTQyODYtODg2OC04ZmY4MmQ4NjU3NjEiLCJIZWFkZXJUZXh0IjpudWxsLCJJc0RlZmF1bHQiOnRydWUsIlN0eWxlIjp7IiRpZCI6IjI0MDgiLCJIZWFkZXJTdHlsZSI6eyIkaWQiOiIyNDA5IiwiVGV4dFN0eWxlIjp7IiRpZCI6IjI0MTAiLCJGb250U2V0dGluZ3MiOnsiJGlkIjoiMjQxMSIsIkZvbnRTaXplIjoxMSwiRm9udE5hbWUiOiJDYWxpYnJpIiwiSXNCb2xkIjpmYWxzZSwiSXNJdGFsaWMiOmZhbHNlLCJJc1VuZGVybGluZWQiOmZhbHNlLCJQYXJlbnRTdHlsZSI6bnVsbH0sIkF1dG9TaXplIjoyLCJGb3JlZ3JvdW5kIjp7IiRpZCI6IjI0MTIiLCJDb2xvciI6eyIkaWQiOiIyNDE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QxNCIsIlRvcCI6MC4wLCJMZWZ0IjowLjAsIlJpZ2h0IjowLjAsIkJvdHRvbSI6MC4wfSwiUGFkZGluZyI6eyIkaWQiOiIyNDE1IiwiVG9wIjowLjAsIkxlZnQiOjAuMCwiUmlnaHQiOjAuMCwiQm90dG9tIjowLjB9LCJCYWNrZ3JvdW5kIjp7IiRpZCI6IjI0MTYiLCJDb2xvciI6eyIkaWQiOiIyNDE3IiwiQSI6MjU1LCJSIjowLCJHIjowLCJCIjowfX0sIklzVmlzaWJsZSI6dHJ1ZSwiV2lkdGgiOjAuMCwiSGVpZ2h0IjowLjAsIkJvcmRlclN0eWxlIjpudWxsLCJQYXJlbnRTdHlsZSI6bnVsbH0sIlJlY3RhbmdsZVN0eWxlIjp7IiRpZCI6IjI0MTgiLCJNYXJnaW4iOnsiJGlkIjoiMjQxOSIsIlRvcCI6MC4wLCJMZWZ0IjowLjAsIlJpZ2h0IjowLjAsIkJvdHRvbSI6MC4wfSwiUGFkZGluZyI6eyIkaWQiOiIyNDIwIiwiVG9wIjowLjAsIkxlZnQiOjAuMCwiUmlnaHQiOjAuMCwiQm90dG9tIjowLjB9LCJCYWNrZ3JvdW5kIjp7IiRpZCI6IjI0MjEiLCJDb2xvciI6eyIkaWQiOiIyNDIyIiwiQSI6NjMsIlIiOjIzMywiRyI6MTEzLCJCIjo1MH19LCJJc1Zpc2libGUiOnRydWUsIldpZHRoIjowLjAsIkhlaWdodCI6MC4wLCJCb3JkZXJTdHlsZSI6eyIkaWQiOiIyNDIzIiwiTGluZUNvbG9yIjp7IiRpZCI6IjI0MjQiLCIkdHlwZSI6Ik5MUkUuQ29tbW9uLkRvbS5Tb2xpZENvbG9yQnJ1c2gsIE5MUkUuQ29tbW9uIiwiQ29sb3IiOnsiJGlkIjoiMjQyNSIsIkEiOjI1NSwiUiI6MjU1LCJHIjoyNTUsIkIiOjI1NX19LCJMaW5lV2VpZ2h0IjowLjAsIkxpbmVUeXBlIjowLCJQYXJlbnRTdHlsZSI6bnVsbH0sIlBhcmVudFN0eWxlIjpudWxsfSwiTWFyZ2luIjp7IiRpZCI6IjI0MjYiLCJUb3AiOjAuMCwiTGVmdCI6MC4wLCJSaWdodCI6MC4wLCJCb3R0b20iOjAuMH0sIlBhZGRpbmciOnsiJGlkIjoiMjQyNyIsIlRvcCI6MC4wLCJMZWZ0IjowLjAsIlJpZ2h0IjowLjAsIkJvdHRvbSI6MC4wfSwiQmFja2dyb3VuZCI6bnVsbCwiSXNWaXNpYmxlIjp0cnVlLCJXaWR0aCI6MC4wLCJIZWlnaHQiOjAuMCwiQm9yZGVyU3R5bGUiOm51bGwsIlBhcmVudFN0eWxlIjpudWxsfSwiQmFja2dyb3VuZFN0eWxlIjp7IiRpZCI6IjI0MjgiLCJNYXJnaW4iOnsiJGlkIjoiMjQyOSIsIlRvcCI6MC4wLCJMZWZ0IjowLjAsIlJpZ2h0IjowLjAsIkJvdHRvbSI6MC4wfSwiUGFkZGluZyI6eyIkaWQiOiIyNDMwIiwiVG9wIjowLjAsIkxlZnQiOjAuMCwiUmlnaHQiOjAuMCwiQm90dG9tIjowLjB9LCJCYWNrZ3JvdW5kIjp7IiRpZCI6IjI0MzEiLCJDb2xvciI6eyIkaWQiOiIyNDMyIiwiQSI6NTEsIlIiOjIwMCwiRyI6MjAwLCJCIjoyMDB9fSwiSXNWaXNpYmxlIjp0cnVlLCJXaWR0aCI6MC4wLCJIZWlnaHQiOjAuMCwiQm9yZGVyU3R5bGUiOnsiJGlkIjoiMjQzMyIsIkxpbmVDb2xvciI6eyIkaWQiOiIyNDM0IiwiJHR5cGUiOiJOTFJFLkNvbW1vbi5Eb20uU29saWRDb2xvckJydXNoLCBOTFJFLkNvbW1vbiIsIkNvbG9yIjp7IiRpZCI6IjI0MzUiLCJBIjoyNTUsIlIiOjIzNCwiRyI6MjIsIkIiOjMwfX0sIkxpbmVXZWlnaHQiOjAuMCwiTGluZVR5cGUiOjAsIlBhcmVudFN0eWxlIjpudWxsfSwiUGFyZW50U3R5bGUiOm51bGx9LCJNYXJnaW4iOnsiJGlkIjoiMjQzNiIsIlRvcCI6MC4wLCJMZWZ0IjowLjAsIlJpZ2h0IjowLjAsIkJvdHRvbSI6MC4wfSwiUGFkZGluZyI6eyIkaWQiOiIyNDM3IiwiVG9wIjowLjAsIkxlZnQiOjAuMCwiUmlnaHQiOjAuMCwiQm90dG9tIjowLjB9LCJJc1Zpc2libGUiOnRydWUsIldpZHRoIjowLjAsIkhlaWdodCI6MC4wLCJCb3JkZXJTdHlsZSI6eyIkaWQiOiIyNDM4IiwiTGluZUNvbG9yIjpudWxsLCJMaW5lV2VpZ2h0IjowLjAsIkxpbmVUeXBlIjowLCJQYXJlbnRTdHlsZSI6bnVsbH0sIlBhcmVudFN0eWxlIjpudWxsfX1dLCJJZCI6IjE2M2RmNWEwLWI3YzUtNDZmMy04YTkxLWZiY2Y2YTA1YTdhMyIsIkluZGV4IjoyMywiSGVhZGVyVGV4dCI6Ik5vLiA1IC0gQ3JpdGljYWwgUGF0aCBQb2wuIEFuYWx5c2VyIFxyXG4oMTEgZGF5cyBURikiLCJTdHlsZSI6eyIkaWQiOiIyNDM5IiwiU3R5bGVJZCI6Ijk4NTEzZTEwLTU1MWMtNGYzMC1hYzExLWEwNjkwZTkwMzEzNCIsIkhlYWRlclN0eWxlIjp7IiRpZCI6IjI0NDAiLCJUZXh0SXNWZXJ0aWNhbCI6ZmFsc2UsIlRleHRTdHlsZSI6eyIkaWQiOiIyNDQxIiwiRm9udFNldHRpbmdzIjp7IiRpZCI6IjI0NDIiLCJGb250U2l6ZSI6MTEsIkZvbnROYW1lIjoiQ2FsaWJyaSIsIklzQm9sZCI6ZmFsc2UsIklzSXRhbGljIjpmYWxzZSwiSXNVbmRlcmxpbmVkIjpmYWxzZSwiUGFyZW50U3R5bGUiOm51bGx9LCJBdXRvU2l6ZSI6MiwiRm9yZWdyb3VuZCI6eyIkaWQiOiIyNDQzIiwiQ29sb3IiOnsiJGlkIjoiMjQ0N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0NDUiLCJUb3AiOjAuMCwiTGVmdCI6MC4wLCJSaWdodCI6MC4wLCJCb3R0b20iOjAuMH0sIlBhZGRpbmciOnsiJGlkIjoiMjQ0NiIsIlRvcCI6MC4wLCJMZWZ0IjowLjAsIlJpZ2h0IjowLjAsIkJvdHRvbSI6MC4wfSwiQmFja2dyb3VuZCI6eyIkaWQiOiIyNDQ3IiwiQ29sb3IiOnsiJGlkIjoiMjQ0OCIsIkEiOjI1NSwiUiI6MjU1LCJHIjoyNTUsIkIiOjI1NX19LCJJc1Zpc2libGUiOnRydWUsIldpZHRoIjowLjAsIkhlaWdodCI6MC4wLCJCb3JkZXJTdHlsZSI6bnVsbCwiUGFyZW50U3R5bGUiOm51bGx9LCJSZWN0YW5nbGVTdHlsZSI6eyIkaWQiOiIyNDQ5IiwiTWFyZ2luIjp7IiRpZCI6IjI0NTAiLCJUb3AiOjAuMCwiTGVmdCI6MC4wLCJSaWdodCI6MC4wLCJCb3R0b20iOjAuMH0sIlBhZGRpbmciOnsiJGlkIjoiMjQ1MSIsIlRvcCI6MC4wLCJMZWZ0IjowLjAsIlJpZ2h0IjowLjAsIkJvdHRvbSI6MC4wfSwiQmFja2dyb3VuZCI6eyIkaWQiOiIyNDUyIiwiQ29sb3IiOnsiJGlkIjoiMjQ1MyIsIkEiOjI1NSwiUiI6MTUzLCJHIjoxNTMsIkIiOjE1M319LCJJc1Zpc2libGUiOnRydWUsIldpZHRoIjowLjAsIkhlaWdodCI6MC4wLCJCb3JkZXJTdHlsZSI6eyIkaWQiOiIyNDU0IiwiTGluZUNvbG9yIjp7IiRpZCI6IjI0NTUiLCIkdHlwZSI6Ik5MUkUuQ29tbW9uLkRvbS5Tb2xpZENvbG9yQnJ1c2gsIE5MUkUuQ29tbW9uIiwiQ29sb3IiOnsiJGlkIjoiMjQ1NiIsIkEiOjI1NSwiUiI6MjU1LCJHIjoyNTUsIkIiOjI1NX19LCJMaW5lV2VpZ2h0IjowLjAsIkxpbmVUeXBlIjowLCJQYXJlbnRTdHlsZSI6bnVsbH0sIlBhcmVudFN0eWxlIjpudWxsfSwiTWFyZ2luIjp7IiRpZCI6IjI0NTciLCJUb3AiOjAuMCwiTGVmdCI6MC4wLCJSaWdodCI6MC4wLCJCb3R0b20iOjAuMH0sIlBhZGRpbmciOnsiJGlkIjoiMjQ1OCIsIlRvcCI6MC4wLCJMZWZ0IjowLjAsIlJpZ2h0IjowLjAsIkJvdHRvbSI6MC4wfSwiQmFja2dyb3VuZCI6bnVsbCwiSXNWaXNpYmxlIjp0cnVlLCJXaWR0aCI6MC4wLCJIZWlnaHQiOjAuMCwiQm9yZGVyU3R5bGUiOm51bGwsIlBhcmVudFN0eWxlIjpudWxsfSwiQmFja2dyb3VuZFN0eWxlIjp7IiRpZCI6IjI0NTkiLCJNYXJnaW4iOnsiJGlkIjoiMjQ2MCIsIlRvcCI6MC4wLCJMZWZ0IjowLjAsIlJpZ2h0IjowLjAsIkJvdHRvbSI6MC4wfSwiUGFkZGluZyI6eyIkaWQiOiIyNDYxIiwiVG9wIjowLjAsIkxlZnQiOjAuMCwiUmlnaHQiOjAuMCwiQm90dG9tIjowLjB9LCJCYWNrZ3JvdW5kIjp7IiRpZCI6IjI0NjIiLCJDb2xvciI6eyIkaWQiOiIyNDYzIiwiQSI6NTEsIlIiOjIwMCwiRyI6MjAwLCJCIjoyMDB9fSwiSXNWaXNpYmxlIjp0cnVlLCJXaWR0aCI6MC4wLCJIZWlnaHQiOjAuMCwiQm9yZGVyU3R5bGUiOnsiJGlkIjoiMjQ2NCIsIkxpbmVDb2xvciI6eyIkaWQiOiIyNDY1IiwiJHR5cGUiOiJOTFJFLkNvbW1vbi5Eb20uU29saWRDb2xvckJydXNoLCBOTFJFLkNvbW1vbiIsIkNvbG9yIjp7IiRpZCI6IjI0NjYiLCJBIjoyNTUsIlIiOjIzNCwiRyI6MjIsIkIiOjMwfX0sIkxpbmVXZWlnaHQiOjAuMCwiTGluZVR5cGUiOjAsIlBhcmVudFN0eWxlIjpudWxsfSwiUGFyZW50U3R5bGUiOm51bGx9LCJJc0Fib3ZlVGltZWJhbmQiOmZhbHNlLCJTcGFjaW5nIjozLCJEZWZhdWx0U3dpbWxhbmVUYXNrU3R5bGUiOnsiJGlkIjoiMjQ2NyIsIiR0eXBlIjoiTkxSRS5Db21tb24uRG9tLlN0eWxlcy5FeHBsaWNpdFNldGFibGVUYXNrU3R5bGUsIE5MUkUuQ29tbW9uIiwiU2hhcGUiOjEsIlNoYXBlVGhpY2tuZXNzIjowLCJEdXJhdGlvbkZvcm1hdCI6MCwiSW5jbHVkZU5vbldvcmtpbmdEYXlzSW5EdXJhdGlvbiI6ZmFsc2UsIlBlcmNlbnRhZ2VDb21wbGV0ZVN0eWxlIjp7IiRpZCI6IjI0NjgiLCJGb250U2V0dGluZ3MiOnsiJGlkIjoiMjQ2OSIsIkZvbnRTaXplIjoxMCwiRm9udE5hbWUiOiJDYWxpYnJpIiwiSXNCb2xkIjpmYWxzZSwiSXNJdGFsaWMiOmZhbHNlLCJJc1VuZGVybGluZWQiOmZhbHNlLCJQYXJlbnRTdHlsZSI6bnVsbH0sIkF1dG9TaXplIjowLCJGb3JlZ3JvdW5kIjp7IiRpZCI6IjI0NzAiLCJDb2xvciI6eyIkaWQiOiIyNDcx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0NzIiLCJUb3AiOjAuMCwiTGVmdCI6MC4wLCJSaWdodCI6MC4wLCJCb3R0b20iOjAuMH0sIlBhZGRpbmciOnsiJGlkIjoiMjQ3MyIsIlRvcCI6MC4wLCJMZWZ0IjowLjAsIlJpZ2h0IjowLjAsIkJvdHRvbSI6MC4wfSwiQmFja2dyb3VuZCI6eyIkaWQiOiIyNDc0IiwiQ29sb3IiOnsiJGlkIjoiMjQ3NSIsIkEiOjg5LCJSIjowLCJHIjowLCJCIjowfX0sIklzVmlzaWJsZSI6dHJ1ZSwiV2lkdGgiOjAuMCwiSGVpZ2h0IjowLjAsIkJvcmRlclN0eWxlIjp7IiRpZCI6IjI0NzYiLCJMaW5lQ29sb3IiOm51bGwsIkxpbmVXZWlnaHQiOjAuMCwiTGluZVR5cGUiOjAsIlBhcmVudFN0eWxlIjpudWxsfSwiUGFyZW50U3R5bGUiOm51bGx9LCJEdXJhdGlvblN0eWxlIjp7IiRpZCI6IjI0NzciLCJGb250U2V0dGluZ3MiOnsiJGlkIjoiMjQ3OCIsIkZvbnRTaXplIjoxMCwiRm9udE5hbWUiOiJDYWxpYnJpIiwiSXNCb2xkIjpmYWxzZSwiSXNJdGFsaWMiOmZhbHNlLCJJc1VuZGVybGluZWQiOmZhbHNlLCJQYXJlbnRTdHlsZSI6bnVsbH0sIkF1dG9TaXplIjowLCJGb3JlZ3JvdW5kIjp7IiRpZCI6IjI0NzkiLCJDb2xvciI6eyIkaWQiOiIyNDg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Q4MSIsIlRvcCI6MC4wLCJMZWZ0IjowLjAsIlJpZ2h0IjowLjAsIkJvdHRvbSI6MC4wfSwiUGFkZGluZyI6eyIkaWQiOiIyNDgyIiwiVG9wIjowLjAsIkxlZnQiOjAuMCwiUmlnaHQiOjAuMCwiQm90dG9tIjowLjB9LCJCYWNrZ3JvdW5kIjp7IiRpZCI6IjI0ODMiLCJDb2xvciI6eyIkaWQiOiIyNDg0IiwiQSI6MjU1LCJSIjoyMzcsIkciOjEyNSwiQiI6NDl9fSwiSXNWaXNpYmxlIjp0cnVlLCJXaWR0aCI6MC4wLCJIZWlnaHQiOjAuMCwiQm9yZGVyU3R5bGUiOnsiJGlkIjoiMjQ4NSIsIkxpbmVDb2xvciI6bnVsbCwiTGluZVdlaWdodCI6MC4wLCJMaW5lVHlwZSI6MCwiUGFyZW50U3R5bGUiOm51bGx9LCJQYXJlbnRTdHlsZSI6bnVsbH0sIkhvcml6b250YWxDb25uZWN0b3JTdHlsZSI6eyIkaWQiOiIyNDg2IiwiTGluZUNvbG9yIjp7IiRpZCI6IjI0ODciLCIkdHlwZSI6Ik5MUkUuQ29tbW9uLkRvbS5Tb2xpZENvbG9yQnJ1c2gsIE5MUkUuQ29tbW9uIiwiQ29sb3IiOnsiJGlkIjoiMjQ4OCIsIkEiOjI1NSwiUiI6MCwiRyI6MCwiQiI6MH19LCJMaW5lV2VpZ2h0IjowLjAsIkxpbmVUeXBlIjowLCJQYXJlbnRTdHlsZSI6bnVsbH0sIlZlcnRpY2FsQ29ubmVjdG9yU3R5bGUiOnsiJGlkIjoiMjQ4OSIsIkxpbmVDb2xvciI6eyIkaWQiOiIyNDkwIiwiJHR5cGUiOiJOTFJFLkNvbW1vbi5Eb20uU29saWRDb2xvckJydXNoLCBOTFJFLkNvbW1vbiIsIkNvbG9yIjp7IiRpZCI6IjI0OT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yNDkyIiwiU2hhcGVTdHlsZSI6eyIkaWQiOiIyNDkzIiwiTWFyZ2luIjp7IiRpZCI6IjI0OTQiLCJUb3AiOjAuMCwiTGVmdCI6MC4wLCJSaWdodCI6MC4wLCJCb3R0b20iOjAuMH0sIlBhZGRpbmciOnsiJGlkIjoiMjQ5NSIsIlRvcCI6MC4wLCJMZWZ0IjowLjAsIlJpZ2h0IjowLjAsIkJvdHRvbSI6MC4wfSwiQmFja2dyb3VuZCI6eyIkaWQiOiIyNDk2IiwiQ29sb3IiOnsiJGlkIjoiMjQ5NyIsIkEiOjE1MywiUiI6MCwiRyI6MCwiQiI6MH19LCJJc1Zpc2libGUiOnRydWUsIldpZHRoIjowLjAsIkhlaWdodCI6MC4wLCJCb3JkZXJTdHlsZSI6eyIkaWQiOiIyNDk4IiwiTGluZUNvbG9yIjpudWxsLCJMaW5lV2VpZ2h0IjowLjAsIkxpbmVUeXBlIjowLCJQYXJlbnRTdHlsZSI6bnVsbH0sIlBhcmVudFN0eWxlIjpudWxsfSwiTWFyZ2luIjp7IiRpZCI6IjI0OTkiLCJUb3AiOjAuMCwiTGVmdCI6MC4wLCJSaWdodCI6MC4wLCJCb3R0b20iOjAuMH0sIlBhZGRpbmciOnsiJGlkIjoiMjUwMCIsIlRvcCI6MC4wLCJMZWZ0IjowLjAsIlJpZ2h0IjowLjAsIkJvdHRvbSI6MC4wfSwiQmFja2dyb3VuZCI6bnVsbCwiSXNWaXNpYmxlIjp0cnVlLCJXaWR0aCI6MC4wLCJIZWlnaHQiOjAuMCwiQm9yZGVyU3R5bGUiOm51bGwsIlBhcmVudFN0eWxlIjpudWxsfSwiU2hhcGVTdHlsZSI6eyIkaWQiOiIyNTAxIiwiTWFyZ2luIjp7IiRpZCI6IjI1MDIiLCJUb3AiOjAuMCwiTGVmdCI6NC4wLCJSaWdodCI6NC4wLCJCb3R0b20iOjAuMH0sIlBhZGRpbmciOnsiJGlkIjoiMjUwMyIsIlRvcCI6MC4wLCJMZWZ0IjowLjAsIlJpZ2h0IjowLjAsIkJvdHRvbSI6MC4wfSwiQmFja2dyb3VuZCI6eyIkaWQiOiIyNTA0IiwiQ29sb3IiOnsiJGlkIjoiMjUwNSIsIkEiOjI1NSwiUiI6MjMzLCJHIjoxMTMsIkIiOjUwfX0sIklzVmlzaWJsZSI6dHJ1ZSwiV2lkdGgiOjAuMCwiSGVpZ2h0IjoxMC4wLCJCb3JkZXJTdHlsZSI6eyIkaWQiOiIyNTA2IiwiTGluZUNvbG9yIjp7IiRpZCI6IjI1MDciLCIkdHlwZSI6Ik5MUkUuQ29tbW9uLkRvbS5Tb2xpZENvbG9yQnJ1c2gsIE5MUkUuQ29tbW9uIiwiQ29sb3IiOnsiJGlkIjoiMjUwOCIsIkEiOjI1NSwiUiI6MjM0LCJHIjoyMiwiQiI6MzB9fSwiTGluZVdlaWdodCI6MC4wLCJMaW5lVHlwZSI6MCwiUGFyZW50U3R5bGUiOm51bGx9LCJQYXJlbnRTdHlsZSI6bnVsbH0sIlRpdGxlU3R5bGUiOnsiJGlkIjoiMjUwOSIsIkZvbnRTZXR0aW5ncyI6eyIkaWQiOiIyNTEwIiwiRm9udFNpemUiOjExLCJGb250TmFtZSI6IkNhbGlicmkiLCJJc0JvbGQiOmZhbHNlLCJJc0l0YWxpYyI6ZmFsc2UsIklzVW5kZXJsaW5lZCI6ZmFsc2UsIlBhcmVudFN0eWxlIjpudWxsfSwiQXV0b1NpemUiOjAsIkZvcmVncm91bmQiOnsiJGlkIjoiMjUxMSIsIkNvbG9yIjp7IiRpZCI6IjI1MT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xMyIsIlRvcCI6MC4wLCJMZWZ0IjowLjAsIlJpZ2h0IjowLjAsIkJvdHRvbSI6MC4wfSwiUGFkZGluZyI6eyIkaWQiOiIyNTE0IiwiVG9wIjowLjAsIkxlZnQiOjAuMCwiUmlnaHQiOjAuMCwiQm90dG9tIjowLjB9LCJCYWNrZ3JvdW5kIjp7IiRpZCI6IjI1MTUiLCJDb2xvciI6eyIkaWQiOiIyNTE2IiwiQSI6MjU1LCJSIjowLCJHIjowLCJCIjowfX0sIklzVmlzaWJsZSI6dHJ1ZSwiV2lkdGgiOjAuMCwiSGVpZ2h0IjowLjAsIkJvcmRlclN0eWxlIjp7IiRpZCI6IjI1MTciLCJMaW5lQ29sb3IiOm51bGwsIkxpbmVXZWlnaHQiOjAuMCwiTGluZVR5cGUiOjAsIlBhcmVudFN0eWxlIjpudWxsfSwiUGFyZW50U3R5bGUiOm51bGx9LCJEYXRlU3R5bGUiOnsiJGlkIjoiMjUxOCIsIkZvbnRTZXR0aW5ncyI6eyIkaWQiOiIyNTE5IiwiRm9udFNpemUiOjEwLCJGb250TmFtZSI6IkNhbGlicmkiLCJJc0JvbGQiOmZhbHNlLCJJc0l0YWxpYyI6ZmFsc2UsIklzVW5kZXJsaW5lZCI6ZmFsc2UsIlBhcmVudFN0eWxlIjpudWxsfSwiQXV0b1NpemUiOjAsIkZvcmVncm91bmQiOnsiJGlkIjoiMjUyMCIsIkNvbG9yIjp7IiRpZCI6IjI1Mj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MjUyMiIsIlRvcCI6MC4wLCJMZWZ0IjowLjAsIlJpZ2h0IjowLjAsIkJvdHRvbSI6MC4wfSwiUGFkZGluZyI6eyIkaWQiOiIyNTIzIiwiVG9wIjowLjAsIkxlZnQiOjAuMCwiUmlnaHQiOjAuMCwiQm90dG9tIjowLjB9LCJCYWNrZ3JvdW5kIjp7IiRpZCI6IjI1MjQiLCJDb2xvciI6eyIkaWQiOiIyNTI1IiwiQSI6MjU1LCJSIjoxNCwiRyI6NDAsIkIiOjY1fX0sIklzVmlzaWJsZSI6dHJ1ZSwiV2lkdGgiOjAuMCwiSGVpZ2h0IjowLjAsIkJvcmRlclN0eWxlIjp7IiRpZCI6IjI1MjYiLCJMaW5lQ29sb3IiOm51bGwsIkxpbmVXZWlnaHQiOjAuMCwiTGluZVR5cGUiOjAsIlBhcmVudFN0eWxlIjpudWxsfSwiUGFyZW50U3R5bGUiOm51bGx9LCJEYXRlRm9ybWF0Ijp7IiRpZCI6IjI1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yOCIsIkZvcm1hdCI6MCwiSXNWaXNpYmxlIjpmYWxzZSwiTGFzdEtub3duVmlzaWJpbGl0eVN0YXRlIjpmYWxzZX0sIklzVmlzaWJsZSI6dHJ1ZSwiVmFyaWFuY2VTdHlsZSI6eyIkaWQiOiIyNTI5IiwiVGV4dFN0eWxlIjp7IiRpZCI6IjI1MzAiLCJGb250U2V0dGluZ3MiOnsiJGlkIjoiMjUzMSIsIkZvbnRTaXplIjoxMSwiRm9udE5hbWUiOiJDYWxpYnJpIiwiSXNCb2xkIjpmYWxzZSwiSXNJdGFsaWMiOmZhbHNlLCJJc1VuZGVybGluZWQiOmZhbHNlLCJQYXJlbnRTdHlsZSI6bnVsbH0sIkF1dG9TaXplIjowLCJGb3JlZ3JvdW5kIjp7IiRpZCI6IjI1MzIiLCJDb2xvciI6eyIkaWQiOiIyNTM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1MzQiLCJUb3AiOjAuMCwiTGVmdCI6MC4wLCJSaWdodCI6MC4wLCJCb3R0b20iOjAuMH0sIlBhZGRpbmciOnsiJGlkIjoiMjUzNSIsIlRvcCI6MC4wLCJMZWZ0IjowLjAsIlJpZ2h0IjowLjAsIkJvdHRvbSI6MC4wfSwiQmFja2dyb3VuZCI6eyIkaWQiOiIyNTM2IiwiQ29sb3IiOnsiJGlkIjoiMjUzNyIsIkEiOjAsIlIiOjAsIkciOjAsIkIiOjB9fSwiSXNWaXNpYmxlIjp0cnVlLCJXaWR0aCI6MC4wLCJIZWlnaHQiOjAuMCwiQm9yZGVyU3R5bGUiOnsiJGlkIjoiMjUzOCIsIkxpbmVDb2xvciI6bnVsbCwiTGluZVdlaWdodCI6MC4wLCJMaW5lVHlwZSI6MCwiUGFyZW50U3R5bGUiOm51bGx9LCJQYXJlbnRTdHlsZSI6bnVsbH0sIlBhcmVudFN0eWxlIjpudWxsfSwiUGFyZW50U3R5bGUiOm51bGwsIl9leHBsaWNpdGx5U2V0Ijp7IiRpZCI6IjI1Mzk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yNTQwIiwiU2hhcGUiOjEsIkNvbm5lY3Rvck1hcmdpbiI6eyIkaWQiOiIyNTQxIiwiVG9wIjowLjAsIkxlZnQiOjIuMCwiUmlnaHQiOjIuMCwiQm90dG9tIjowLjB9LCJDb25uZWN0b3JTdHlsZSI6eyIkaWQiOiIyNTQyIiwiTGluZUNvbG9yIjp7IiRpZCI6IjI1NDMiLCIkdHlwZSI6Ik5MUkUuQ29tbW9uLkRvbS5Tb2xpZENvbG9yQnJ1c2gsIE5MUkUuQ29tbW9uIiwiQ29sb3IiOnsiJGlkIjoiMjU0NCIsIkEiOjEyNywiUiI6MTI4LCJHIjo1MywiQiI6MTR9fSwiTGluZVdlaWdodCI6MS4wLCJMaW5lVHlwZSI6MCwiUGFyZW50U3R5bGUiOm51bGx9LCJJc0JlbG93VGltZWJhbmQiOmZhbHNlLCJQb3NpdGlvbk9uVGFzayI6MSwiSGlkZURhdGUiOmZhbHNlLCJTaGFwZVNpemUiOjAsIlNwYWNpbmciOjAuMCwiUGFkZGluZyI6eyIkaWQiOiIyNTQ1IiwiVG9wIjo1LjAsIkxlZnQiOjMuMCwiUmlnaHQiOjAuMCwiQm90dG9tIjoyLjB9LCJTaGFwZVN0eWxlIjp7IiRpZCI6IjI1NDYiLCJNYXJnaW4iOnsiJGlkIjoiMjU0NyIsIlRvcCI6MC4wLCJMZWZ0IjowLjAsIlJpZ2h0IjowLjAsIkJvdHRvbSI6MC4wfSwiUGFkZGluZyI6eyIkaWQiOiIyNTQ4IiwiVG9wIjowLjAsIkxlZnQiOjAuMCwiUmlnaHQiOjAuMCwiQm90dG9tIjowLjB9LCJCYWNrZ3JvdW5kIjp7IiRpZCI6IjI1NDkiLCJDb2xvciI6eyIkaWQiOiIyNTUwIiwiQSI6MjU1LCJSIjoxMjgsIkciOjUzLCJCIjoxNH19LCJJc1Zpc2libGUiOnRydWUsIldpZHRoIjoxMi4wLCJIZWlnaHQiOjE0LjAsIkJvcmRlclN0eWxlIjp7IiRpZCI6IjI1NTEiLCJMaW5lQ29sb3IiOnsiJGlkIjoiMjU1MiIsIiR0eXBlIjoiTkxSRS5Db21tb24uRG9tLlNvbGlkQ29sb3JCcnVzaCwgTkxSRS5Db21tb24iLCJDb2xvciI6eyIkaWQiOiIyNTUzIiwiQSI6MjU1LCJSIjoyNTUsIkciOjI1NSwiQiI6MjU1fX0sIkxpbmVXZWlnaHQiOjAuMCwiTGluZVR5cGUiOjAsIlBhcmVudFN0eWxlIjpudWxsfSwiUGFyZW50U3R5bGUiOm51bGx9LCJUaXRsZVN0eWxlIjp7IiRpZCI6IjI1NTQiLCJGb250U2V0dGluZ3MiOnsiJGlkIjoiMjU1NSIsIkZvbnRTaXplIjoxMSwiRm9udE5hbWUiOiJDYWxpYnJpIiwiSXNCb2xkIjpmYWxzZSwiSXNJdGFsaWMiOmZhbHNlLCJJc1VuZGVybGluZWQiOmZhbHNlLCJQYXJlbnRTdHlsZSI6bnVsbH0sIkF1dG9TaXplIjowLCJGb3JlZ3JvdW5kIjp7IiRpZCI6IjI1NTYiLCJDb2xvciI6eyIkaWQiOiIyNTU3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I1NTgiLCJUb3AiOjAuMCwiTGVmdCI6MC4wLCJSaWdodCI6MC4wLCJCb3R0b20iOjAuMH0sIlBhZGRpbmciOnsiJGlkIjoiMjU1OSIsIlRvcCI6MC4wLCJMZWZ0IjowLjAsIlJpZ2h0IjowLjAsIkJvdHRvbSI6MC4wfSwiQmFja2dyb3VuZCI6eyIkaWQiOiIyNTYwIiwiQ29sb3IiOnsiJGlkIjoiMjU2MSIsIkEiOjI1NSwiUiI6MCwiRyI6MCwiQiI6MH19LCJJc1Zpc2libGUiOnRydWUsIldpZHRoIjowLjAsIkhlaWdodCI6MC4wLCJCb3JkZXJTdHlsZSI6eyIkaWQiOiIyNTYyIiwiTGluZUNvbG9yIjpudWxsLCJMaW5lV2VpZ2h0IjowLjAsIkxpbmVUeXBlIjowLCJQYXJlbnRTdHlsZSI6bnVsbH0sIlBhcmVudFN0eWxlIjpudWxsfSwiRGF0ZVN0eWxlIjp7IiRpZCI6IjI1NjMiLCJGb250U2V0dGluZ3MiOnsiJGlkIjoiMjU2NCIsIkZvbnRTaXplIjoxMCwiRm9udE5hbWUiOiJDYWxpYnJpIiwiSXNCb2xkIjpmYWxzZSwiSXNJdGFsaWMiOmZhbHNlLCJJc1VuZGVybGluZWQiOmZhbHNlLCJQYXJlbnRTdHlsZSI6bnVsbH0sIkF1dG9TaXplIjowLCJGb3JlZ3JvdW5kIjp7IiRpZCI6IjI1NjUiLCJDb2xvciI6eyIkaWQiOiIyNTY2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I1NjciLCJUb3AiOjAuMCwiTGVmdCI6MC4wLCJSaWdodCI6MC4wLCJCb3R0b20iOjAuMH0sIlBhZGRpbmciOnsiJGlkIjoiMjU2OCIsIlRvcCI6MC4wLCJMZWZ0IjowLjAsIlJpZ2h0IjowLjAsIkJvdHRvbSI6MC4wfSwiQmFja2dyb3VuZCI6eyIkaWQiOiIyNTY5IiwiQ29sb3IiOnsiJGlkIjoiMjU3MCIsIkEiOjI1NSwiUiI6MTQsIkciOjQwLCJCIjo2NX19LCJJc1Zpc2libGUiOnRydWUsIldpZHRoIjowLjAsIkhlaWdodCI6MC4wLCJCb3JkZXJTdHlsZSI6eyIkaWQiOiIyNTcxIiwiTGluZUNvbG9yIjpudWxsLCJMaW5lV2VpZ2h0IjowLjAsIkxpbmVUeXBlIjowLCJQYXJlbnRTdHlsZSI6bnVsbH0sIlBhcmVudFN0eWxlIjpudWxsfSwiRGF0ZUZvcm1hdCI6eyIkaWQiOiIyNT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zMiLCJGb3JtYXQiOjAsIklzVmlzaWJsZSI6ZmFsc2UsIkxhc3RLbm93blZpc2liaWxpdHlTdGF0ZSI6ZmFsc2V9LCJJc1Zpc2libGUiOmZhbHNlLCJWYXJpYW5jZVN0eWxlIjp7IiRpZCI6IjI1NzQiLCJUZXh0U3R5bGUiOnsiJGlkIjoiMjU3NSIsIkZvbnRTZXR0aW5ncyI6eyIkaWQiOiIyNTc2IiwiRm9udFNpemUiOjExLCJGb250TmFtZSI6IkNhbGlicmkiLCJJc0JvbGQiOmZhbHNlLCJJc0l0YWxpYyI6ZmFsc2UsIklzVW5kZXJsaW5lZCI6ZmFsc2UsIlBhcmVudFN0eWxlIjpudWxsfSwiQXV0b1NpemUiOjAsIkZvcmVncm91bmQiOnsiJGlkIjoiMjU3NyIsIkNvbG9yIjp7IiRpZCI6IjI1Nz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U3OSIsIlRvcCI6MC4wLCJMZWZ0IjowLjAsIlJpZ2h0IjowLjAsIkJvdHRvbSI6MC4wfSwiUGFkZGluZyI6eyIkaWQiOiIyNTgwIiwiVG9wIjowLjAsIkxlZnQiOjAuMCwiUmlnaHQiOjAuMCwiQm90dG9tIjowLjB9LCJCYWNrZ3JvdW5kIjp7IiRpZCI6IjI1ODEiLCJDb2xvciI6eyIkaWQiOiIyNTgyIiwiQSI6MCwiUiI6MCwiRyI6MCwiQiI6MH19LCJJc1Zpc2libGUiOmZhbHNlLCJXaWR0aCI6MC4wLCJIZWlnaHQiOjAuMCwiQm9yZGVyU3R5bGUiOnsiJGlkIjoiMjU4MyIsIkxpbmVDb2xvciI6bnVsbCwiTGluZVdlaWdodCI6MC4wLCJMaW5lVHlwZSI6MCwiUGFyZW50U3R5bGUiOm51bGx9LCJQYXJlbnRTdHlsZSI6bnVsbH0sIlBhcmVudFN0eWxlIjpudWxsfSwiUGFyZW50U3R5bGUiOm51bGx9LCJEZWZhdWx0U3dpbWxhbmVNaWxlc3RvbmVTdHlsZSI6eyIkaWQiOiIyNTg0IiwiVGl0bGVQb3NpdGlvbiI6IkxlZnQiLCJEYXRlUG9zaXRpb24iOiJSaWdodCIsIlZhcmlhbmNlUG9zaXRpb24iOiJSaWdodCIsIlNoYXBlVHlwZSI6MSwiU2hhcGVTaXplIjowLCJTcGFjaW5nIjo1LCJTaGFwZVN0eWxlIjp7IiRpZCI6IjI1ODUiLCJNYXJnaW4iOnsiJGlkIjoiMjU4NiIsIlRvcCI6MC4wLCJMZWZ0IjowLjAsIlJpZ2h0IjowLjAsIkJvdHRvbSI6MC4wfSwiUGFkZGluZyI6eyIkaWQiOiIyNTg3IiwiVG9wIjowLjAsIkxlZnQiOjAuMCwiUmlnaHQiOjAuMCwiQm90dG9tIjowLjB9LCJCYWNrZ3JvdW5kIjp7IiRpZCI6IjI1ODgiLCJDb2xvciI6eyIkaWQiOiIyNTg5IiwiQSI6MjU1LCJSIjoyMzMsIkciOjExMywiQiI6NTB9fSwiSXNWaXNpYmxlIjp0cnVlLCJXaWR0aCI6MTIuMCwiSGVpZ2h0IjoxNC4wLCJCb3JkZXJTdHlsZSI6eyIkaWQiOiIyNTkwIiwiTGluZUNvbG9yIjp7IiRpZCI6IjI1OTEiLCIkdHlwZSI6Ik5MUkUuQ29tbW9uLkRvbS5Tb2xpZENvbG9yQnJ1c2gsIE5MUkUuQ29tbW9uIiwiQ29sb3IiOnsiJGlkIjoiMjU5MiIsIkEiOjI1NSwiUiI6MjM0LCJHIjoyMiwiQiI6MzB9fSwiTGluZVdlaWdodCI6MC4wLCJMaW5lVHlwZSI6MCwiUGFyZW50U3R5bGUiOm51bGx9LCJQYXJlbnRTdHlsZSI6bnVsbH0sIlRpdGxlU3R5bGUiOnsiJGlkIjoiMjU5MyIsIkZvbnRTZXR0aW5ncyI6eyIkaWQiOiIyNTk0IiwiRm9udFNpemUiOjExLCJGb250TmFtZSI6IkNhbGlicmkiLCJJc0JvbGQiOmZhbHNlLCJJc0l0YWxpYyI6ZmFsc2UsIklzVW5kZXJsaW5lZCI6ZmFsc2UsIlBhcmVudFN0eWxlIjpudWxsfSwiQXV0b1NpemUiOjAsIkZvcmVncm91bmQiOnsiJGlkIjoiMjU5NSIsIkNvbG9yIjp7IiRpZCI6IjI1OTY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jU5NyIsIlRvcCI6MC4wLCJMZWZ0IjowLjAsIlJpZ2h0IjowLjAsIkJvdHRvbSI6MC4wfSwiUGFkZGluZyI6eyIkaWQiOiIyNTk4IiwiVG9wIjowLjAsIkxlZnQiOjAuMCwiUmlnaHQiOjAuMCwiQm90dG9tIjowLjB9LCJCYWNrZ3JvdW5kIjp7IiRpZCI6IjI1OTkiLCJDb2xvciI6eyIkaWQiOiIyNjAwIiwiQSI6MjU1LCJSIjowLCJHIjowLCJCIjowfX0sIklzVmlzaWJsZSI6dHJ1ZSwiV2lkdGgiOjAuMCwiSGVpZ2h0IjowLjAsIkJvcmRlclN0eWxlIjp7IiRpZCI6IjI2MDEiLCJMaW5lQ29sb3IiOm51bGwsIkxpbmVXZWlnaHQiOjAuMCwiTGluZVR5cGUiOjAsIlBhcmVudFN0eWxlIjpudWxsfSwiUGFyZW50U3R5bGUiOm51bGx9LCJEYXRlU3R5bGUiOnsiJGlkIjoiMjYwMiIsIkZvbnRTZXR0aW5ncyI6eyIkaWQiOiIyNjAzIiwiRm9udFNpemUiOjEwLCJGb250TmFtZSI6IkNhbGlicmkiLCJJc0JvbGQiOmZhbHNlLCJJc0l0YWxpYyI6ZmFsc2UsIklzVW5kZXJsaW5lZCI6ZmFsc2UsIlBhcmVudFN0eWxlIjpudWxsfSwiQXV0b1NpemUiOjAsIkZvcmVncm91bmQiOnsiJGlkIjoiMjYwNCIsIkNvbG9yIjp7IiRpZCI6IjI2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jYwNiIsIlRvcCI6MC4wLCJMZWZ0IjowLjAsIlJpZ2h0IjowLjAsIkJvdHRvbSI6MC4wfSwiUGFkZGluZyI6eyIkaWQiOiIyNjA3IiwiVG9wIjowLjAsIkxlZnQiOjAuMCwiUmlnaHQiOjAuMCwiQm90dG9tIjowLjB9LCJCYWNrZ3JvdW5kIjp7IiRpZCI6IjI2MDgiLCJDb2xvciI6eyIkaWQiOiIyNjA5IiwiQSI6MjU1LCJSIjoxNCwiRyI6NDAsIkIiOjY1fX0sIklzVmlzaWJsZSI6dHJ1ZSwiV2lkdGgiOjAuMCwiSGVpZ2h0IjowLjAsIkJvcmRlclN0eWxlIjp7IiRpZCI6IjI2MTAiLCJMaW5lQ29sb3IiOm51bGwsIkxpbmVXZWlnaHQiOjAuMCwiTGluZVR5cGUiOjAsIlBhcmVudFN0eWxlIjpudWxsfSwiUGFyZW50U3R5bGUiOm51bGx9LCJEYXRlRm9ybWF0Ijp7IiRpZCI6IjI2M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xMiIsIkZvcm1hdCI6MCwiSXNWaXNpYmxlIjpmYWxzZSwiTGFzdEtub3duVmlzaWJpbGl0eVN0YXRlIjpmYWxzZX0sIklzVmlzaWJsZSI6dHJ1ZSwiVmFyaWFuY2VTdHlsZSI6eyIkaWQiOiIyNjEzIiwiVGV4dFN0eWxlIjp7IiRpZCI6IjI2MTQiLCJGb250U2V0dGluZ3MiOnsiJGlkIjoiMjYxNSIsIkZvbnRTaXplIjoxMSwiRm9udE5hbWUiOiJDYWxpYnJpIiwiSXNCb2xkIjpmYWxzZSwiSXNJdGFsaWMiOmZhbHNlLCJJc1VuZGVybGluZWQiOmZhbHNlLCJQYXJlbnRTdHlsZSI6bnVsbH0sIkF1dG9TaXplIjowLCJGb3JlZ3JvdW5kIjp7IiRpZCI6IjI2MTYiLCJDb2xvciI6eyIkaWQiOiIyNjE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2MTgiLCJUb3AiOjAuMCwiTGVmdCI6MC4wLCJSaWdodCI6MC4wLCJCb3R0b20iOjAuMH0sIlBhZGRpbmciOnsiJGlkIjoiMjYxOSIsIlRvcCI6MC4wLCJMZWZ0IjowLjAsIlJpZ2h0IjowLjAsIkJvdHRvbSI6MC4wfSwiQmFja2dyb3VuZCI6eyIkaWQiOiIyNjIwIiwiQ29sb3IiOnsiJGlkIjoiMjYyMSIsIkEiOjAsIlIiOjAsIkciOjAsIkIiOjB9fSwiSXNWaXNpYmxlIjp0cnVlLCJXaWR0aCI6MC4wLCJIZWlnaHQiOjAuMCwiQm9yZGVyU3R5bGUiOnsiJGlkIjoiMjYyMiIsIkxpbmVDb2xvciI6bnVsbCwiTGluZVdlaWdodCI6MC4wLCJMaW5lVHlwZSI6MCwiUGFyZW50U3R5bGUiOm51bGx9LCJQYXJlbnRTdHlsZSI6bnVsbH0sIlBhcmVudFN0eWxlIjpudWxsfSwiUGFyZW50U3R5bGUiOm51bGx9LCJEZWZhdWx0U3dpbWxhbmVBY3Rpdml0eVN0eWxlIjp7IiRpZCI6IjI2MjMiLCJIZWFkZXJTdHlsZSI6eyIkaWQiOiIyNjI0IiwiVGV4dFN0eWxlIjp7IiRpZCI6IjI2MjUiLCJGb250U2V0dGluZ3MiOnsiJGlkIjoiMjYyNiIsIkZvbnRTaXplIjoxMSwiRm9udE5hbWUiOiJDYWxpYnJpIiwiSXNCb2xkIjpmYWxzZSwiSXNJdGFsaWMiOmZhbHNlLCJJc1VuZGVybGluZWQiOmZhbHNlLCJQYXJlbnRTdHlsZSI6bnVsbH0sIkF1dG9TaXplIjoyLCJGb3JlZ3JvdW5kIjp7IiRpZCI6IjI2MjciLCJDb2xvciI6eyIkaWQiOiIyNjI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YyOSIsIlRvcCI6MC4wLCJMZWZ0IjowLjAsIlJpZ2h0IjowLjAsIkJvdHRvbSI6MC4wfSwiUGFkZGluZyI6eyIkaWQiOiIyNjMwIiwiVG9wIjowLjAsIkxlZnQiOjAuMCwiUmlnaHQiOjAuMCwiQm90dG9tIjowLjB9LCJCYWNrZ3JvdW5kIjp7IiRpZCI6IjI2MzEiLCJDb2xvciI6eyIkaWQiOiIyNjMyIiwiQSI6MjU1LCJSIjowLCJHIjowLCJCIjowfX0sIklzVmlzaWJsZSI6dHJ1ZSwiV2lkdGgiOjAuMCwiSGVpZ2h0IjowLjAsIkJvcmRlclN0eWxlIjpudWxsLCJQYXJlbnRTdHlsZSI6bnVsbH0sIlJlY3RhbmdsZVN0eWxlIjp7IiRpZCI6IjI2MzMiLCJNYXJnaW4iOnsiJGlkIjoiMjYzNCIsIlRvcCI6MC4wLCJMZWZ0IjowLjAsIlJpZ2h0IjowLjAsIkJvdHRvbSI6MC4wfSwiUGFkZGluZyI6eyIkaWQiOiIyNjM1IiwiVG9wIjowLjAsIkxlZnQiOjAuMCwiUmlnaHQiOjAuMCwiQm90dG9tIjowLjB9LCJCYWNrZ3JvdW5kIjp7IiRpZCI6IjI2MzYiLCJDb2xvciI6eyIkaWQiOiIyNjM3IiwiQSI6NjMsIlIiOjIzMywiRyI6MTEzLCJCIjo1MH19LCJJc1Zpc2libGUiOnRydWUsIldpZHRoIjowLjAsIkhlaWdodCI6MC4wLCJCb3JkZXJTdHlsZSI6eyIkaWQiOiIyNjM4IiwiTGluZUNvbG9yIjp7IiRpZCI6IjI2MzkiLCIkdHlwZSI6Ik5MUkUuQ29tbW9uLkRvbS5Tb2xpZENvbG9yQnJ1c2gsIE5MUkUuQ29tbW9uIiwiQ29sb3IiOnsiJGlkIjoiMjY0MCIsIkEiOjI1NSwiUiI6MjU1LCJHIjoyNTUsIkIiOjI1NX19LCJMaW5lV2VpZ2h0IjowLjAsIkxpbmVUeXBlIjowLCJQYXJlbnRTdHlsZSI6bnVsbH0sIlBhcmVudFN0eWxlIjpudWxsfSwiTWFyZ2luIjp7IiRpZCI6IjI2NDEiLCJUb3AiOjAuMCwiTGVmdCI6MC4wLCJSaWdodCI6MC4wLCJCb3R0b20iOjAuMH0sIlBhZGRpbmciOnsiJGlkIjoiMjY0MiIsIlRvcCI6MC4wLCJMZWZ0IjowLjAsIlJpZ2h0IjowLjAsIkJvdHRvbSI6MC4wfSwiQmFja2dyb3VuZCI6bnVsbCwiSXNWaXNpYmxlIjp0cnVlLCJXaWR0aCI6MC4wLCJIZWlnaHQiOjAuMCwiQm9yZGVyU3R5bGUiOm51bGwsIlBhcmVudFN0eWxlIjpudWxsfSwiQmFja2dyb3VuZFN0eWxlIjp7IiRpZCI6IjI2NDMiLCJNYXJnaW4iOnsiJGlkIjoiMjY0NCIsIlRvcCI6MC4wLCJMZWZ0IjowLjAsIlJpZ2h0IjowLjAsIkJvdHRvbSI6MC4wfSwiUGFkZGluZyI6eyIkaWQiOiIyNjQ1IiwiVG9wIjowLjAsIkxlZnQiOjAuMCwiUmlnaHQiOjAuMCwiQm90dG9tIjowLjB9LCJCYWNrZ3JvdW5kIjp7IiRpZCI6IjI2NDYiLCJDb2xvciI6eyIkaWQiOiIyNjQ3IiwiQSI6NTEsIlIiOjIwMCwiRyI6MjAwLCJCIjoyMDB9fSwiSXNWaXNpYmxlIjp0cnVlLCJXaWR0aCI6MC4wLCJIZWlnaHQiOjAuMCwiQm9yZGVyU3R5bGUiOnsiJGlkIjoiMjY0OCIsIkxpbmVDb2xvciI6eyIkaWQiOiIyNjQ5IiwiJHR5cGUiOiJOTFJFLkNvbW1vbi5Eb20uU29saWRDb2xvckJydXNoLCBOTFJFLkNvbW1vbiIsIkNvbG9yIjp7IiRpZCI6IjI2NTAiLCJBIjoyNTUsIlIiOjIzNCwiRyI6MjIsIkIiOjMwfX0sIkxpbmVXZWlnaHQiOjAuMCwiTGluZVR5cGUiOjAsIlBhcmVudFN0eWxlIjpudWxsfSwiUGFyZW50U3R5bGUiOm51bGx9LCJNYXJnaW4iOnsiJGlkIjoiMjY1MSIsIlRvcCI6MC4wLCJMZWZ0IjowLjAsIlJpZ2h0IjowLjAsIkJvdHRvbSI6MC4wfSwiUGFkZGluZyI6eyIkaWQiOiIyNjUyIiwiVG9wIjowLjAsIkxlZnQiOjAuMCwiUmlnaHQiOjAuMCwiQm90dG9tIjowLjB9LCJJc1Zpc2libGUiOnRydWUsIldpZHRoIjowLjAsIkhlaWdodCI6MC4wLCJCb3JkZXJTdHlsZSI6eyIkaWQiOiIyNjUzIiwiTGluZUNvbG9yIjpudWxsLCJMaW5lV2VpZ2h0IjowLjAsIkxpbmVUeXBlIjowLCJQYXJlbnRTdHlsZSI6bnVsbH0sIlBhcmVudFN0eWxlIjpudWxsfSwiTWFyZ2luIjp7IiRpZCI6IjI2NTQiLCJUb3AiOjAuMCwiTGVmdCI6MC4wLCJSaWdodCI6MC4wLCJCb3R0b20iOjAuMH0sIlBhZGRpbmciOnsiJGlkIjoiMjY1NSIsIlRvcCI6MC4wLCJMZWZ0IjowLjAsIlJpZ2h0IjowLjAsIkJvdHRvbSI6MC4wfSwiSXNWaXNpYmxlIjp0cnVlLCJXaWR0aCI6MC4wLCJIZWlnaHQiOjAuMCwiQm9yZGVyU3R5bGUiOnsiJGlkIjoiMjY1NiIsIkxpbmVDb2xvciI6bnVsbCwiTGluZVdlaWdodCI6MC4wLCJMaW5lVHlwZSI6MCwiUGFyZW50U3R5bGUiOm51bGx9LCJQYXJlbnRTdHlsZSI6bnVsbH19LHsiJGlkIjoiMjY1NyIsIl9hY3Rpdml0aWVzIjpbeyIkaWQiOiIyNjU4IiwiX3Jvd3MiOlt7IiRpZCI6IjI2NTkiLCJfdGFza3MiOlt7IiRpZCI6IjI2NjAiLCJfYXR0YWNoZWRNaWxlc3RvbmVzIjpbXSwiVGFza0RlZmluaXRpb24iOnsiJGlkIjoiMjY2MSIsIkdyb3VwTmFtZSI6bnVsbCwiU3RhcnREYXRlIjoiMjAyNi0wMy0wMlQwMDowMDowMFoiLCJFbmREYXRlIjoiMjAyNy0wMS0yMlQyMzo1OTowMFoiLCJQZXJjZW50YWdlQ29tcGxldGUiOm51bGwsIlN0eWxlIjp7IiRpZCI6IjI2NjIiLCJTaGFwZSI6NCwiU2hhcGVUaGlja25lc3MiOjAsIkR1cmF0aW9uRm9ybWF0IjowLCJJbmNsdWRlTm9uV29ya2luZ0RheXNJbkR1cmF0aW9uIjpmYWxzZSwiUGVyY2VudGFnZUNvbXBsZXRlU3R5bGUiOnsiJGlkIjoiMjY2MyIsIkZvbnRTZXR0aW5ncyI6eyIkaWQiOiIyNjY0IiwiRm9udFNpemUiOjEwLCJGb250TmFtZSI6IkNhbGlicmkiLCJJc0JvbGQiOmZhbHNlLCJJc0l0YWxpYyI6ZmFsc2UsIklzVW5kZXJsaW5lZCI6ZmFsc2UsIlBhcmVudFN0eWxlIjpudWxsfSwiQXV0b1NpemUiOjAsIkZvcmVncm91bmQiOnsiJGlkIjoiMjY2NSIsIkNvbG9yIjp7IiRpZCI6IjI2NjY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jY2NyIsIlRvcCI6MC4wLCJMZWZ0IjowLjAsIlJpZ2h0IjowLjAsIkJvdHRvbSI6MC4wfSwiUGFkZGluZyI6eyIkaWQiOiIyNjY4IiwiVG9wIjowLjAsIkxlZnQiOjAuMCwiUmlnaHQiOjAuMCwiQm90dG9tIjowLjB9LCJCYWNrZ3JvdW5kIjp7IiRpZCI6IjI2NjkiLCJDb2xvciI6eyIkaWQiOiIyNjcwIiwiQSI6ODksIlIiOjAsIkciOjAsIkIiOjB9fSwiSXNWaXNpYmxlIjp0cnVlLCJXaWR0aCI6MC4wLCJIZWlnaHQiOjAuMCwiQm9yZGVyU3R5bGUiOnsiJGlkIjoiMjY3MSIsIkxpbmVDb2xvciI6bnVsbCwiTGluZVdlaWdodCI6MC4wLCJMaW5lVHlwZSI6MCwiUGFyZW50U3R5bGUiOm51bGx9LCJQYXJlbnRTdHlsZSI6bnVsbH0sIkR1cmF0aW9uU3R5bGUiOnsiJGlkIjoiMjY3MiIsIkZvbnRTZXR0aW5ncyI6eyIkaWQiOiIyNjczIiwiRm9udFNpemUiOjEwLCJGb250TmFtZSI6IkNhbGlicmkiLCJJc0JvbGQiOmZhbHNlLCJJc0l0YWxpYyI6ZmFsc2UsIklzVW5kZXJsaW5lZCI6ZmFsc2UsIlBhcmVudFN0eWxlIjpudWxsfSwiQXV0b1NpemUiOjAsIkZvcmVncm91bmQiOnsiJGlkIjoiMjY3NCIsIkNvbG9yIjp7IiRpZCI6IjI2NzU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yNjc2IiwiVG9wIjowLjAsIkxlZnQiOjAuMCwiUmlnaHQiOjAuMCwiQm90dG9tIjowLjB9LCJQYWRkaW5nIjp7IiRpZCI6IjI2NzciLCJUb3AiOjAuMCwiTGVmdCI6MC4wLCJSaWdodCI6MC4wLCJCb3R0b20iOjAuMH0sIkJhY2tncm91bmQiOnsiJGlkIjoiMjY3OCIsIkNvbG9yIjp7IiRpZCI6IjI2NzkiLCJBIjoyNTUsIlIiOjIzNywiRyI6MTI1LCJCIjo0OX19LCJJc1Zpc2libGUiOnRydWUsIldpZHRoIjowLjAsIkhlaWdodCI6MC4wLCJCb3JkZXJTdHlsZSI6eyIkaWQiOiIyNjgwIiwiTGluZUNvbG9yIjpudWxsLCJMaW5lV2VpZ2h0IjowLjAsIkxpbmVUeXBlIjowLCJQYXJlbnRTdHlsZSI6bnVsbH0sIlBhcmVudFN0eWxlIjpudWxsfSwiSG9yaXpvbnRhbENvbm5lY3RvclN0eWxlIjp7IiRpZCI6IjI2ODEiLCJMaW5lQ29sb3IiOnsiJGlkIjoiMjY4MiIsIiR0eXBlIjoiTkxSRS5Db21tb24uRG9tLlNvbGlkQ29sb3JCcnVzaCwgTkxSRS5Db21tb24iLCJDb2xvciI6eyIkaWQiOiIyNjgzIiwiQSI6MjU1LCJSIjowLCJHIjowLCJCIjowfX0sIkxpbmVXZWlnaHQiOjAuMCwiTGluZVR5cGUiOjAsIlBhcmVudFN0eWxlIjpudWxsfSwiVmVydGljYWxDb25uZWN0b3JTdHlsZSI6eyIkaWQiOiIyNjg0IiwiTGluZUNvbG9yIjp7IiRpZCI6IjI2ODUiLCIkdHlwZSI6Ik5MUkUuQ29tbW9uLkRvbS5Tb2xpZENvbG9yQnJ1c2gsIE5MUkUuQ29tbW9uIiwiQ29sb3IiOnsiJGlkIjoiMjY4N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jY4NyIsIlNoYXBlU3R5bGUiOnsiJGlkIjoiMjY4OCIsIk1hcmdpbiI6eyIkaWQiOiIyNjg5IiwiVG9wIjowLjAsIkxlZnQiOjAuMCwiUmlnaHQiOjAuMCwiQm90dG9tIjowLjB9LCJQYWRkaW5nIjp7IiRpZCI6IjI2OTAiLCJUb3AiOjAuMCwiTGVmdCI6MC4wLCJSaWdodCI6MC4wLCJCb3R0b20iOjAuMH0sIkJhY2tncm91bmQiOnsiJGlkIjoiMjY5MSIsIkNvbG9yIjp7IiRpZCI6IjI2OTIiLCJBIjoxNTMsIlIiOjAsIkciOjAsIkIiOjB9fSwiSXNWaXNpYmxlIjp0cnVlLCJXaWR0aCI6MC4wLCJIZWlnaHQiOjAuMCwiQm9yZGVyU3R5bGUiOm51bGwsIlBhcmVudFN0eWxlIjpudWxsfSwiTWFyZ2luIjp7IiRpZCI6IjI2OTMiLCJUb3AiOjAuMCwiTGVmdCI6MC4wLCJSaWdodCI6MC4wLCJCb3R0b20iOjAuMH0sIlBhZGRpbmciOnsiJGlkIjoiMjY5NCIsIlRvcCI6MC4wLCJMZWZ0IjowLjAsIlJpZ2h0IjowLjAsIkJvdHRvbSI6MC4wfSwiQmFja2dyb3VuZCI6bnVsbCwiSXNWaXNpYmxlIjp0cnVlLCJXaWR0aCI6MC4wLCJIZWlnaHQiOjAuMCwiQm9yZGVyU3R5bGUiOm51bGwsIlBhcmVudFN0eWxlIjpudWxsfSwiU2hhcGVTdHlsZSI6eyIkaWQiOiIyNjk1IiwiTWFyZ2luIjp7IiRpZCI6IjI2OTYiLCJUb3AiOjAuMCwiTGVmdCI6NC4wLCJSaWdodCI6NC4wLCJCb3R0b20iOjAuMH0sIlBhZGRpbmciOnsiJGlkIjoiMjY5NyIsIlRvcCI6MC4wLCJMZWZ0IjowLjAsIlJpZ2h0IjowLjAsIkJvdHRvbSI6MC4wfSwiQmFja2dyb3VuZCI6eyIkaWQiOiIyNjk4IiwiQ29sb3IiOnsiJGlkIjoiMjY5OSIsIkEiOjI1NSwiUiI6MjU0LCJHIjoxODYsIkIiOjEwfX0sIklzVmlzaWJsZSI6dHJ1ZSwiV2lkdGgiOjAuMCwiSGVpZ2h0IjoxMC4wLCJCb3JkZXJTdHlsZSI6eyIkaWQiOiIyNzAwIiwiTGluZUNvbG9yIjp7IiRpZCI6IjI3MDEiLCIkdHlwZSI6Ik5MUkUuQ29tbW9uLkRvbS5Tb2xpZENvbG9yQnJ1c2gsIE5MUkUuQ29tbW9uIiwiQ29sb3IiOnsiJGlkIjoiMjcwMiIsIkEiOjI1NSwiUiI6MjM0LCJHIjoyMiwiQiI6MzB9fSwiTGluZVdlaWdodCI6MC4wLCJMaW5lVHlwZSI6MCwiUGFyZW50U3R5bGUiOm51bGx9LCJQYXJlbnRTdHlsZSI6bnVsbH0sIlRpdGxlU3R5bGUiOnsiJGlkIjoiMjcwMyIsIkZvbnRTZXR0aW5ncyI6eyIkaWQiOiIyNzA0IiwiRm9udFNpemUiOjExLCJGb250TmFtZSI6IkNhbGlicmkiLCJJc0JvbGQiOmZhbHNlLCJJc0l0YWxpYyI6ZmFsc2UsIklzVW5kZXJsaW5lZCI6ZmFsc2UsIlBhcmVudFN0eWxlIjpudWxsfSwiQXV0b1NpemUiOjAsIkZvcmVncm91bmQiOnsiJGlkIjoiMjcwNSIsIkNvbG9yIjp7IiRpZCI6IjI3MDY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jcwNyIsIlRvcCI6MC4wLCJMZWZ0IjowLjAsIlJpZ2h0IjowLjAsIkJvdHRvbSI6MC4wfSwiUGFkZGluZyI6eyIkaWQiOiIyNzA4IiwiVG9wIjowLjAsIkxlZnQiOjAuMCwiUmlnaHQiOjAuMCwiQm90dG9tIjowLjB9LCJCYWNrZ3JvdW5kIjp7IiRpZCI6IjI3MDkiLCJDb2xvciI6eyIkaWQiOiIyNzEwIiwiQSI6MCwiUiI6MjU1LCJHIjoyNTUsIkIiOjI1NX19LCJJc1Zpc2libGUiOnRydWUsIldpZHRoIjowLjAsIkhlaWdodCI6MC4wLCJCb3JkZXJTdHlsZSI6eyIkaWQiOiIyNzExIiwiTGluZUNvbG9yIjpudWxsLCJMaW5lV2VpZ2h0IjowLjAsIkxpbmVUeXBlIjowLCJQYXJlbnRTdHlsZSI6bnVsbH0sIlBhcmVudFN0eWxlIjpudWxsfSwiRGF0ZVN0eWxlIjp7IiRpZCI6IjI3MTIiLCJGb250U2V0dGluZ3MiOnsiJGlkIjoiMjcxMyIsIkZvbnRTaXplIjoxMCwiRm9udE5hbWUiOiJDYWxpYnJpIiwiSXNCb2xkIjpmYWxzZSwiSXNJdGFsaWMiOmZhbHNlLCJJc1VuZGVybGluZWQiOmZhbHNlLCJQYXJlbnRTdHlsZSI6bnVsbH0sIkF1dG9TaXplIjowLCJGb3JlZ3JvdW5kIjp7IiRpZCI6IjI3MTQiLCJDb2xvciI6eyIkaWQiOiIyNzE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3MTYiLCJUb3AiOjAuMCwiTGVmdCI6MC4wLCJSaWdodCI6MC4wLCJCb3R0b20iOjAuMH0sIlBhZGRpbmciOnsiJGlkIjoiMjcxNyIsIlRvcCI6MC4wLCJMZWZ0IjowLjAsIlJpZ2h0IjowLjAsIkJvdHRvbSI6MC4wfSwiQmFja2dyb3VuZCI6eyIkaWQiOiIyNzE4IiwiQ29sb3IiOnsiJGlkIjoiMjcxOSIsIkEiOjAsIlIiOjI1NSwiRyI6MjU1LCJCIjoyNTV9fSwiSXNWaXNpYmxlIjp0cnVlLCJXaWR0aCI6MC4wLCJIZWlnaHQiOjAuMCwiQm9yZGVyU3R5bGUiOnsiJGlkIjoiMjcyMCIsIkxpbmVDb2xvciI6bnVsbCwiTGluZVdlaWdodCI6MC4wLCJMaW5lVHlwZSI6MCwiUGFyZW50U3R5bGUiOm51bGx9LCJQYXJlbnRTdHlsZSI6bnVsbH0sIkRhdGVGb3JtYXQiOnsiJGlkIjoiMjcy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IyIiwiRm9ybWF0IjowLCJJc1Zpc2libGUiOmZhbHNlLCJMYXN0S25vd25WaXNpYmlsaXR5U3RhdGUiOmZhbHNlfSwiSXNWaXNpYmxlIjp0cnVlLCJWYXJpYW5jZVN0eWxlIjp7IiRpZCI6IjI3MjMiLCJUZXh0U3R5bGUiOnsiJGlkIjoiMjcyNCIsIkZvbnRTZXR0aW5ncyI6eyIkaWQiOiIyNzI1IiwiRm9udFNpemUiOjExLCJGb250TmFtZSI6IkNhbGlicmkiLCJJc0JvbGQiOmZhbHNlLCJJc0l0YWxpYyI6ZmFsc2UsIklzVW5kZXJsaW5lZCI6ZmFsc2UsIlBhcmVudFN0eWxlIjpudWxsfSwiQXV0b1NpemUiOjAsIkZvcmVncm91bmQiOnsiJGlkIjoiMjcyNiIsIkNvbG9yIjp7IiRpZCI6IjI3Mj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cyOCIsIlRvcCI6MC4wLCJMZWZ0IjowLjAsIlJpZ2h0IjowLjAsIkJvdHRvbSI6MC4wfSwiUGFkZGluZyI6eyIkaWQiOiIyNzI5IiwiVG9wIjowLjAsIkxlZnQiOjAuMCwiUmlnaHQiOjAuMCwiQm90dG9tIjowLjB9LCJCYWNrZ3JvdW5kIjp7IiRpZCI6IjI3MzAiLCJDb2xvciI6eyIkaWQiOiIyNzMxIiwiQSI6MCwiUiI6MCwiRyI6MCwiQiI6MH19LCJJc1Zpc2libGUiOnRydWUsIldpZHRoIjowLjAsIkhlaWdodCI6MC4wLCJCb3JkZXJTdHlsZSI6eyIkaWQiOiIyNzMyIiwiTGluZUNvbG9yIjpudWxsLCJMaW5lV2VpZ2h0IjowLjAsIkxpbmVUeXBlIjowLCJQYXJlbnRTdHlsZSI6bnVsbH0sIlBhcmVudFN0eWxlIjpudWxsfSwiUGFyZW50U3R5bGUiOm51bGx9LCJQYXJlbnRTdHlsZSI6bnVsbH0sIkluZGV4IjoyOSwiU21hcnREdXJhdGlvbkFjdGl2YXRlZCI6ZmFsc2UsIkRhdGVGb3JtYXQiOnsiJHJlZiI6IjI3MjEifSwiV2Vla051bWJlcmluZyI6eyIkaWQiOiIyNzMzIiwiRm9ybWF0IjowLCJJc1Zpc2libGUiOmZhbHNlLCJMYXN0S25vd25WaXNpYmlsaXR5U3RhdGUiOmZhbHNlfSwiQmFzZWxpbmVEYXRhIjp7IiRpZCI6IjI3MzQiLCJTdGFydERhdGUiOiIyMDI2LTAzLTAyVDAwOjAwOjAwIiwiRW5kRGF0ZSI6IjIwMjctMDEtMjJUMjM6NTk6MDAifSwiSWQiOiJjZThiN2IwMi00MjYwLTQxZTMtYmE3MS05ZDBkZTBkMmJjNmMiLCJJbXBvcnRJZCI6bnVsbCwiVGl0bGUiOiJQIENob3BwZXI6IE1hbnVmYWN0dXJpbmcgcGhhc2UgKEZaSikiLCJOb3RlIjpudWxsLCJIeXBlcmxpbmsiOnsiJGlkIjoiMjczNSIsIkFkZHJlc3MiOiIiLCJTdWJBZGRyZXNzIjoiIn0sIklzQ2hhbmdlZCI6ZmFsc2UsIklzTmV3IjpmYWxzZX19XSwiX21pbGVzdG9uZXMiOltdLCJJZCI6IjAwMDAwMDAwLTAwMDAtMDAwMC0wMDAwLTAwMDAwMDAwMDAwMCIsIklzU2luZ2xlSXRlbVJvdyI6dHJ1ZX0seyIkaWQiOiIyNzM2IiwiX3Rhc2tzIjpbeyIkaWQiOiIyNzM3IiwiX2F0dGFjaGVkTWlsZXN0b25lcyI6W10sIlRhc2tEZWZpbml0aW9uIjp7IiRpZCI6IjI3MzgiLCJHcm91cE5hbWUiOm51bGwsIlN0YXJ0RGF0ZSI6IjIwMjctMDEtMjVUMDA6MDA6MDBaIiwiRW5kRGF0ZSI6IjIwMjctMDYtMDJUMjM6NTk6MDBaIiwiUGVyY2VudGFnZUNvbXBsZXRlIjpudWxsLCJTdHlsZSI6eyIkaWQiOiIyNzM5IiwiU2hhcGUiOjEsIlNoYXBlVGhpY2tuZXNzIjowLCJEdXJhdGlvbkZvcm1hdCI6MCwiSW5jbHVkZU5vbldvcmtpbmdEYXlzSW5EdXJhdGlvbiI6ZmFsc2UsIlBlcmNlbnRhZ2VDb21wbGV0ZVN0eWxlIjp7IiRpZCI6IjI3NDAiLCJGb250U2V0dGluZ3MiOnsiJGlkIjoiMjc0MSIsIkZvbnRTaXplIjoxMCwiRm9udE5hbWUiOiJDYWxpYnJpIiwiSXNCb2xkIjpmYWxzZSwiSXNJdGFsaWMiOmZhbHNlLCJJc1VuZGVybGluZWQiOmZhbHNlLCJQYXJlbnRTdHlsZSI6bnVsbH0sIkF1dG9TaXplIjowLCJGb3JlZ3JvdW5kIjp7IiRpZCI6IjI3NDIiLCJDb2xvciI6eyIkaWQiOiIyNzQz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I3NDQiLCJUb3AiOjAuMCwiTGVmdCI6MC4wLCJSaWdodCI6MC4wLCJCb3R0b20iOjAuMH0sIlBhZGRpbmciOnsiJGlkIjoiMjc0NSIsIlRvcCI6MC4wLCJMZWZ0IjowLjAsIlJpZ2h0IjowLjAsIkJvdHRvbSI6MC4wfSwiQmFja2dyb3VuZCI6eyIkaWQiOiIyNzQ2IiwiQ29sb3IiOnsiJGlkIjoiMjc0NyIsIkEiOjg5LCJSIjowLCJHIjowLCJCIjowfX0sIklzVmlzaWJsZSI6dHJ1ZSwiV2lkdGgiOjAuMCwiSGVpZ2h0IjowLjAsIkJvcmRlclN0eWxlIjp7IiRpZCI6IjI3NDgiLCJMaW5lQ29sb3IiOm51bGwsIkxpbmVXZWlnaHQiOjAuMCwiTGluZVR5cGUiOjAsIlBhcmVudFN0eWxlIjpudWxsfSwiUGFyZW50U3R5bGUiOm51bGx9LCJEdXJhdGlvblN0eWxlIjp7IiRpZCI6IjI3NDkiLCJGb250U2V0dGluZ3MiOnsiJGlkIjoiMjc1MCIsIkZvbnRTaXplIjoxMCwiRm9udE5hbWUiOiJDYWxpYnJpIiwiSXNCb2xkIjpmYWxzZSwiSXNJdGFsaWMiOmZhbHNlLCJJc1VuZGVybGluZWQiOmZhbHNlLCJQYXJlbnRTdHlsZSI6bnVsbH0sIkF1dG9TaXplIjowLCJGb3JlZ3JvdW5kIjp7IiRpZCI6IjI3NTEiLCJDb2xvciI6eyIkaWQiOiIyNzU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jc1MyIsIlRvcCI6MC4wLCJMZWZ0IjowLjAsIlJpZ2h0IjowLjAsIkJvdHRvbSI6MC4wfSwiUGFkZGluZyI6eyIkaWQiOiIyNzU0IiwiVG9wIjowLjAsIkxlZnQiOjAuMCwiUmlnaHQiOjAuMCwiQm90dG9tIjowLjB9LCJCYWNrZ3JvdW5kIjp7IiRpZCI6IjI3NTUiLCJDb2xvciI6eyIkaWQiOiIyNzU2IiwiQSI6MjU1LCJSIjoyMzcsIkciOjEyNSwiQiI6NDl9fSwiSXNWaXNpYmxlIjp0cnVlLCJXaWR0aCI6MC4wLCJIZWlnaHQiOjAuMCwiQm9yZGVyU3R5bGUiOnsiJGlkIjoiMjc1NyIsIkxpbmVDb2xvciI6bnVsbCwiTGluZVdlaWdodCI6MC4wLCJMaW5lVHlwZSI6MCwiUGFyZW50U3R5bGUiOm51bGx9LCJQYXJlbnRTdHlsZSI6bnVsbH0sIkhvcml6b250YWxDb25uZWN0b3JTdHlsZSI6eyIkaWQiOiIyNzU4IiwiTGluZUNvbG9yIjp7IiRpZCI6IjI3NTkiLCIkdHlwZSI6Ik5MUkUuQ29tbW9uLkRvbS5Tb2xpZENvbG9yQnJ1c2gsIE5MUkUuQ29tbW9uIiwiQ29sb3IiOnsiJGlkIjoiMjc2MCIsIkEiOjI1NSwiUiI6MCwiRyI6MCwiQiI6MH19LCJMaW5lV2VpZ2h0IjowLjAsIkxpbmVUeXBlIjowLCJQYXJlbnRTdHlsZSI6bnVsbH0sIlZlcnRpY2FsQ29ubmVjdG9yU3R5bGUiOnsiJGlkIjoiMjc2MSIsIkxpbmVDb2xvciI6eyIkaWQiOiIyNzYyIiwiJHR5cGUiOiJOTFJFLkNvbW1vbi5Eb20uU29saWRDb2xvckJydXNoLCBOTFJFLkNvbW1vbiIsIkNvbG9yIjp7IiRpZCI6IjI3Nj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I3NjQiLCJTaGFwZVN0eWxlIjp7IiRpZCI6IjI3NjUiLCJNYXJnaW4iOnsiJGlkIjoiMjc2NiIsIlRvcCI6MC4wLCJMZWZ0IjowLjAsIlJpZ2h0IjowLjAsIkJvdHRvbSI6MC4wfSwiUGFkZGluZyI6eyIkaWQiOiIyNzY3IiwiVG9wIjowLjAsIkxlZnQiOjAuMCwiUmlnaHQiOjAuMCwiQm90dG9tIjowLjB9LCJCYWNrZ3JvdW5kIjp7IiRpZCI6IjI3NjgiLCJDb2xvciI6eyIkaWQiOiIyNzY5IiwiQSI6MTUzLCJSIjowLCJHIjowLCJCIjowfX0sIklzVmlzaWJsZSI6dHJ1ZSwiV2lkdGgiOjAuMCwiSGVpZ2h0IjowLjAsIkJvcmRlclN0eWxlIjpudWxsLCJQYXJlbnRTdHlsZSI6bnVsbH0sIk1hcmdpbiI6eyIkaWQiOiIyNzcwIiwiVG9wIjowLjAsIkxlZnQiOjAuMCwiUmlnaHQiOjAuMCwiQm90dG9tIjowLjB9LCJQYWRkaW5nIjp7IiRpZCI6IjI3NzEiLCJUb3AiOjAuMCwiTGVmdCI6MC4wLCJSaWdodCI6MC4wLCJCb3R0b20iOjAuMH0sIkJhY2tncm91bmQiOm51bGwsIklzVmlzaWJsZSI6dHJ1ZSwiV2lkdGgiOjAuMCwiSGVpZ2h0IjowLjAsIkJvcmRlclN0eWxlIjpudWxsLCJQYXJlbnRTdHlsZSI6bnVsbH0sIlNoYXBlU3R5bGUiOnsiJGlkIjoiMjc3MiIsIk1hcmdpbiI6eyIkaWQiOiIyNzczIiwiVG9wIjowLjAsIkxlZnQiOjQuMCwiUmlnaHQiOjQuMCwiQm90dG9tIjowLjB9LCJQYWRkaW5nIjp7IiRpZCI6IjI3NzQiLCJUb3AiOjAuMCwiTGVmdCI6MC4wLCJSaWdodCI6MC4wLCJCb3R0b20iOjAuMH0sIkJhY2tncm91bmQiOnsiJGlkIjoiMjc3NSIsIkNvbG9yIjp7IiRpZCI6IjI3NzYiLCJBIjoyNTUsIlIiOjI1NCwiRyI6MTg2LCJCIjoxMH19LCJJc1Zpc2libGUiOnRydWUsIldpZHRoIjowLjAsIkhlaWdodCI6MTAuMCwiQm9yZGVyU3R5bGUiOnsiJGlkIjoiMjc3NyIsIkxpbmVDb2xvciI6eyIkaWQiOiIyNzc4IiwiJHR5cGUiOiJOTFJFLkNvbW1vbi5Eb20uU29saWRDb2xvckJydXNoLCBOTFJFLkNvbW1vbiIsIkNvbG9yIjp7IiRpZCI6IjI3NzkiLCJBIjoyNTUsIlIiOjIzNCwiRyI6MjIsIkIiOjMwfX0sIkxpbmVXZWlnaHQiOjAuMCwiTGluZVR5cGUiOjAsIlBhcmVudFN0eWxlIjpudWxsfSwiUGFyZW50U3R5bGUiOm51bGx9LCJUaXRsZVN0eWxlIjp7IiRpZCI6IjI3ODAiLCJGb250U2V0dGluZ3MiOnsiJGlkIjoiMjc4MSIsIkZvbnRTaXplIjoxMSwiRm9udE5hbWUiOiJDYWxpYnJpIiwiSXNCb2xkIjpmYWxzZSwiSXNJdGFsaWMiOmZhbHNlLCJJc1VuZGVybGluZWQiOmZhbHNlLCJQYXJlbnRTdHlsZSI6bnVsbH0sIkF1dG9TaXplIjowLCJGb3JlZ3JvdW5kIjp7IiRpZCI6IjI3ODIiLCJDb2xvciI6eyIkaWQiOiIyNzgz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I3ODQiLCJUb3AiOjAuMCwiTGVmdCI6MC4wLCJSaWdodCI6MC4wLCJCb3R0b20iOjAuMH0sIlBhZGRpbmciOnsiJGlkIjoiMjc4NSIsIlRvcCI6MC4wLCJMZWZ0IjowLjAsIlJpZ2h0IjowLjAsIkJvdHRvbSI6MC4wfSwiQmFja2dyb3VuZCI6eyIkaWQiOiIyNzg2IiwiQ29sb3IiOnsiJGlkIjoiMjc4NyIsIkEiOjAsIlIiOjI1NSwiRyI6MjU1LCJCIjoyNTV9fSwiSXNWaXNpYmxlIjp0cnVlLCJXaWR0aCI6MC4wLCJIZWlnaHQiOjAuMCwiQm9yZGVyU3R5bGUiOnsiJGlkIjoiMjc4OCIsIkxpbmVDb2xvciI6bnVsbCwiTGluZVdlaWdodCI6MC4wLCJMaW5lVHlwZSI6MCwiUGFyZW50U3R5bGUiOm51bGx9LCJQYXJlbnRTdHlsZSI6bnVsbH0sIkRhdGVTdHlsZSI6eyIkaWQiOiIyNzg5IiwiRm9udFNldHRpbmdzIjp7IiRpZCI6IjI3OTAiLCJGb250U2l6ZSI6MTAsIkZvbnROYW1lIjoiQ2FsaWJyaSIsIklzQm9sZCI6ZmFsc2UsIklzSXRhbGljIjpmYWxzZSwiSXNVbmRlcmxpbmVkIjpmYWxzZSwiUGFyZW50U3R5bGUiOm51bGx9LCJBdXRvU2l6ZSI6MCwiRm9yZWdyb3VuZCI6eyIkaWQiOiIyNzkxIiwiQ29sb3IiOnsiJGlkIjoiMjc5M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yNzkzIiwiVG9wIjowLjAsIkxlZnQiOjAuMCwiUmlnaHQiOjAuMCwiQm90dG9tIjowLjB9LCJQYWRkaW5nIjp7IiRpZCI6IjI3OTQiLCJUb3AiOjAuMCwiTGVmdCI6MC4wLCJSaWdodCI6MC4wLCJCb3R0b20iOjAuMH0sIkJhY2tncm91bmQiOnsiJGlkIjoiMjc5NSIsIkNvbG9yIjp7IiRpZCI6IjI3OTYiLCJBIjowLCJSIjoyNTUsIkciOjI1NSwiQiI6MjU1fX0sIklzVmlzaWJsZSI6dHJ1ZSwiV2lkdGgiOjAuMCwiSGVpZ2h0IjowLjAsIkJvcmRlclN0eWxlIjp7IiRpZCI6IjI3OTciLCJMaW5lQ29sb3IiOm51bGwsIkxpbmVXZWlnaHQiOjAuMCwiTGluZVR5cGUiOjAsIlBhcmVudFN0eWxlIjpudWxsfSwiUGFyZW50U3R5bGUiOm51bGx9LCJEYXRlRm9ybWF0Ijp7IiRpZCI6IjI3OT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5OSIsIkZvcm1hdCI6MCwiSXNWaXNpYmxlIjpmYWxzZSwiTGFzdEtub3duVmlzaWJpbGl0eVN0YXRlIjpmYWxzZX0sIklzVmlzaWJsZSI6dHJ1ZSwiVmFyaWFuY2VTdHlsZSI6eyIkaWQiOiIyODAwIiwiVGV4dFN0eWxlIjp7IiRpZCI6IjI4MDEiLCJGb250U2V0dGluZ3MiOnsiJGlkIjoiMjgwMiIsIkZvbnRTaXplIjoxMSwiRm9udE5hbWUiOiJDYWxpYnJpIiwiSXNCb2xkIjpmYWxzZSwiSXNJdGFsaWMiOmZhbHNlLCJJc1VuZGVybGluZWQiOmZhbHNlLCJQYXJlbnRTdHlsZSI6bnVsbH0sIkF1dG9TaXplIjowLCJGb3JlZ3JvdW5kIjp7IiRpZCI6IjI4MDMiLCJDb2xvciI6eyIkaWQiOiIyODA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4MDUiLCJUb3AiOjAuMCwiTGVmdCI6MC4wLCJSaWdodCI6MC4wLCJCb3R0b20iOjAuMH0sIlBhZGRpbmciOnsiJGlkIjoiMjgwNiIsIlRvcCI6MC4wLCJMZWZ0IjowLjAsIlJpZ2h0IjowLjAsIkJvdHRvbSI6MC4wfSwiQmFja2dyb3VuZCI6eyIkaWQiOiIyODA3IiwiQ29sb3IiOnsiJGlkIjoiMjgwOCIsIkEiOjAsIlIiOjAsIkciOjAsIkIiOjB9fSwiSXNWaXNpYmxlIjp0cnVlLCJXaWR0aCI6MC4wLCJIZWlnaHQiOjAuMCwiQm9yZGVyU3R5bGUiOnsiJGlkIjoiMjgwOSIsIkxpbmVDb2xvciI6bnVsbCwiTGluZVdlaWdodCI6MC4wLCJMaW5lVHlwZSI6MCwiUGFyZW50U3R5bGUiOm51bGx9LCJQYXJlbnRTdHlsZSI6bnVsbH0sIlBhcmVudFN0eWxlIjpudWxsfSwiUGFyZW50U3R5bGUiOm51bGx9LCJJbmRleCI6MzAsIlNtYXJ0RHVyYXRpb25BY3RpdmF0ZWQiOmZhbHNlLCJEYXRlRm9ybWF0Ijp7IiRyZWYiOiIyNzk4In0sIldlZWtOdW1iZXJpbmciOnsiJGlkIjoiMjgxMCIsIkZvcm1hdCI6MCwiSXNWaXNpYmxlIjpmYWxzZSwiTGFzdEtub3duVmlzaWJpbGl0eVN0YXRlIjpmYWxzZX0sIkJhc2VsaW5lRGF0YSI6eyIkaWQiOiIyODExIiwiU3RhcnREYXRlIjoiMjAyNy0wMS0yNVQwMDowMDowMCIsIkVuZERhdGUiOiIyMDI3LTA2LTAyVDIzOjU5OjAwWiJ9LCJJZCI6IjE4ZjEwNWUxLTQ0ZWQtNDBlNi05NTZmLTYyYWJlYjMzNjY4NCIsIkltcG9ydElkIjpudWxsLCJUaXRsZSI6IlAgQ2hvcHBlciA6IEluc3RhbGxhdGlvbiBhbmQgQ29tbWlzc2lvbmluZyBwaGFzZSAoRlpKKSIsIk5vdGUiOm51bGwsIkh5cGVybGluayI6eyIkaWQiOiIyODEyIiwiQWRkcmVzcyI6IiIsIlN1YkFkZHJlc3MiOiIifSwiSXNDaGFuZ2VkIjpmYWxzZSwiSXNOZXciOmZhbHNlfX1dLCJfbWlsZXN0b25lcyI6W10sIklkIjoiMDAwMDAwMDAtMDAwMC0wMDAwLTAwMDAtMDAwMDAwMDAwMDAwIiwiSXNTaW5nbGVJdGVtUm93Ijp0cnVlfSx7IiRpZCI6IjI4MTMiLCJfdGFza3MiOltdLCJfbWlsZXN0b25lcyI6W3siJGlkIjoiMjgxNCIsIklkIjoiNzM5NzcxNzUtNjI2MS00NjVjLTgyODEtZjk4NWY4NzM0Yzk5IiwiSW5kZXgiOjMxLCJHcm91cElkIjpudWxsLCJUaXRsZSI6IkJhY2sgaW50byBDUDAxIHdpdGggMTMgZGF5cyBmbG9hdCIsIkRhdGVUaW1lIjoiMjAyNy0wNi0wNFQyMzo1OTowMCIsIlBlcmNlbnRhZ2VDb21wbGV0ZSI6bnVsbCwiTm90ZSI6bnVsbCwiU3R5bGUiOnsiJGlkIjoiMjgxNSIsIlRpdGxlUG9zaXRpb24iOiJMZWZ0IiwiRGF0ZVBvc2l0aW9uIjoiUmlnaHQiLCJWYXJpYW5jZVBvc2l0aW9uIjoiUmlnaHQiLCJTaGFwZVR5cGUiOjEsIlNoYXBlU2l6ZSI6MCwiU3BhY2luZyI6NSwiU2hhcGVTdHlsZSI6eyIkaWQiOiIyODE2IiwiTWFyZ2luIjp7IiRpZCI6IjI4MTciLCJUb3AiOjAuMCwiTGVmdCI6MC4wLCJSaWdodCI6MC4wLCJCb3R0b20iOjAuMH0sIlBhZGRpbmciOnsiJGlkIjoiMjgxOCIsIlRvcCI6MC4wLCJMZWZ0IjowLjAsIlJpZ2h0IjowLjAsIkJvdHRvbSI6MC4wfSwiQmFja2dyb3VuZCI6eyIkaWQiOiIyODE5IiwiQ29sb3IiOnsiJGlkIjoiMjgyMCIsIkEiOjI1NSwiUiI6MjU0LCJHIjoxODYsIkIiOjEwfX0sIklzVmlzaWJsZSI6dHJ1ZSwiV2lkdGgiOjEyLjAsIkhlaWdodCI6MTQuMCwiQm9yZGVyU3R5bGUiOnsiJGlkIjoiMjgyMSIsIkxpbmVDb2xvciI6eyIkaWQiOiIyODIyIiwiJHR5cGUiOiJOTFJFLkNvbW1vbi5Eb20uU29saWRDb2xvckJydXNoLCBOTFJFLkNvbW1vbiIsIkNvbG9yIjp7IiRpZCI6IjI4MjMiLCJBIjoyNTUsIlIiOjIzNCwiRyI6MjIsIkIiOjMwfX0sIkxpbmVXZWlnaHQiOjAuMCwiTGluZVR5cGUiOjAsIlBhcmVudFN0eWxlIjpudWxsfSwiUGFyZW50U3R5bGUiOm51bGx9LCJUaXRsZVN0eWxlIjp7IiRpZCI6IjI4MjQiLCJGb250U2V0dGluZ3MiOnsiJGlkIjoiMjgyNSIsIkZvbnRTaXplIjoxMSwiRm9udE5hbWUiOiJDYWxpYnJpIiwiSXNCb2xkIjpmYWxzZSwiSXNJdGFsaWMiOmZhbHNlLCJJc1VuZGVybGluZWQiOmZhbHNlLCJQYXJlbnRTdHlsZSI6bnVsbH0sIkF1dG9TaXplIjowLCJGb3JlZ3JvdW5kIjp7IiRpZCI6IjI4MjYiLCJDb2xvciI6eyIkaWQiOiIyODI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I4MjgiLCJUb3AiOjAuMCwiTGVmdCI6MC4wLCJSaWdodCI6MC4wLCJCb3R0b20iOjAuMH0sIlBhZGRpbmciOnsiJGlkIjoiMjgyOSIsIlRvcCI6MC4wLCJMZWZ0IjowLjAsIlJpZ2h0IjowLjAsIkJvdHRvbSI6MC4wfSwiQmFja2dyb3VuZCI6eyIkaWQiOiIyODMwIiwiQ29sb3IiOnsiJGlkIjoiMjgzMSIsIkEiOjI1NSwiUiI6MCwiRyI6MCwiQiI6MH19LCJJc1Zpc2libGUiOnRydWUsIldpZHRoIjowLjAsIkhlaWdodCI6MC4wLCJCb3JkZXJTdHlsZSI6eyIkaWQiOiIyODMyIiwiTGluZUNvbG9yIjpudWxsLCJMaW5lV2VpZ2h0IjowLjAsIkxpbmVUeXBlIjowLCJQYXJlbnRTdHlsZSI6bnVsbH0sIlBhcmVudFN0eWxlIjpudWxsfSwiRGF0ZVN0eWxlIjp7IiRpZCI6IjI4MzMiLCJGb250U2V0dGluZ3MiOnsiJGlkIjoiMjgzNCIsIkZvbnRTaXplIjoxMCwiRm9udE5hbWUiOiJDYWxpYnJpIiwiSXNCb2xkIjpmYWxzZSwiSXNJdGFsaWMiOmZhbHNlLCJJc1VuZGVybGluZWQiOmZhbHNlLCJQYXJlbnRTdHlsZSI6bnVsbH0sIkF1dG9TaXplIjowLCJGb3JlZ3JvdW5kIjp7IiRpZCI6IjI4MzUiLCJDb2xvciI6eyIkaWQiOiIyODM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I4MzciLCJUb3AiOjAuMCwiTGVmdCI6MC4wLCJSaWdodCI6MC4wLCJCb3R0b20iOjAuMH0sIlBhZGRpbmciOnsiJGlkIjoiMjgzOCIsIlRvcCI6MC4wLCJMZWZ0IjowLjAsIlJpZ2h0IjowLjAsIkJvdHRvbSI6MC4wfSwiQmFja2dyb3VuZCI6eyIkaWQiOiIyODM5IiwiQ29sb3IiOnsiJGlkIjoiMjg0MCIsIkEiOjI1NSwiUiI6MTQsIkciOjQwLCJCIjo2NX19LCJJc1Zpc2libGUiOnRydWUsIldpZHRoIjowLjAsIkhlaWdodCI6MC4wLCJCb3JkZXJTdHlsZSI6eyIkaWQiOiIyODQxIiwiTGluZUNvbG9yIjpudWxsLCJMaW5lV2VpZ2h0IjowLjAsIkxpbmVUeXBlIjowLCJQYXJlbnRTdHlsZSI6bnVsbH0sIlBhcmVudFN0eWxlIjpudWxsfSwiRGF0ZUZvcm1hdCI6eyIkaWQiOiIyO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NDMiLCJGb3JtYXQiOjAsIklzVmlzaWJsZSI6ZmFsc2UsIkxhc3RLbm93blZpc2liaWxpdHlTdGF0ZSI6ZmFsc2V9LCJJc1Zpc2libGUiOnRydWUsIlZhcmlhbmNlU3R5bGUiOnsiJGlkIjoiMjg0NCIsIlRleHRTdHlsZSI6eyIkaWQiOiIyODQ1IiwiRm9udFNldHRpbmdzIjp7IiRpZCI6IjI4NDYiLCJGb250U2l6ZSI6MTEsIkZvbnROYW1lIjoiQ2FsaWJyaSIsIklzQm9sZCI6ZmFsc2UsIklzSXRhbGljIjpmYWxzZSwiSXNVbmRlcmxpbmVkIjpmYWxzZSwiUGFyZW50U3R5bGUiOm51bGx9LCJBdXRvU2l6ZSI6MCwiRm9yZWdyb3VuZCI6eyIkaWQiOiIyODQ3IiwiQ29sb3IiOnsiJGlkIjoiMjg0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yODQ5IiwiVG9wIjowLjAsIkxlZnQiOjAuMCwiUmlnaHQiOjAuMCwiQm90dG9tIjowLjB9LCJQYWRkaW5nIjp7IiRpZCI6IjI4NTAiLCJUb3AiOjAuMCwiTGVmdCI6MC4wLCJSaWdodCI6MC4wLCJCb3R0b20iOjAuMH0sIkJhY2tncm91bmQiOnsiJGlkIjoiMjg1MSIsIkNvbG9yIjp7IiRpZCI6IjI4NTIiLCJBIjowLCJSIjowLCJHIjowLCJCIjowfX0sIklzVmlzaWJsZSI6dHJ1ZSwiV2lkdGgiOjAuMCwiSGVpZ2h0IjowLjAsIkJvcmRlclN0eWxlIjp7IiRpZCI6IjI4NTMiLCJMaW5lQ29sb3IiOm51bGwsIkxpbmVXZWlnaHQiOjAuMCwiTGluZVR5cGUiOjAsIlBhcmVudFN0eWxlIjpudWxsfSwiUGFyZW50U3R5bGUiOm51bGx9LCJQYXJlbnRTdHlsZSI6bnVsbH0sIlBhcmVudFN0eWxlIjpudWxsfSwiSHlwZXJsaW5rIjpudWxsLCJCYXNlbGluZURhdGEiOnsiJGlkIjoiMjg1NCIsIkRhdGUiOiIyMDI3LTA2LTA0VDIzOjU5OjAwIn0sIkltcG9ydElkIjoiIn1dLCJJZCI6IjAwMDAwMDAwLTAwMDAtMDAwMC0wMDAwLTAwMDAwMDAwMDAwMCIsIklzU2luZ2xlSXRlbVJvdyI6dHJ1ZX1dLCJJbmRleCI6MjgsIklkIjoiODQzMzk0YWMtNTNmYy00MzA5LWEyYjctODBjN2QzNDYwOTY3IiwiSGVhZGVyVGV4dCI6bnVsbCwiSXNEZWZhdWx0Ijp0cnVlLCJTdHlsZSI6eyIkaWQiOiIyODU1IiwiSGVhZGVyU3R5bGUiOnsiJGlkIjoiMjg1NiIsIlRleHRTdHlsZSI6eyIkaWQiOiIyODU3IiwiRm9udFNldHRpbmdzIjp7IiRpZCI6IjI4NTgiLCJGb250U2l6ZSI6MTEsIkZvbnROYW1lIjoiQ2FsaWJyaSIsIklzQm9sZCI6ZmFsc2UsIklzSXRhbGljIjpmYWxzZSwiSXNVbmRlcmxpbmVkIjpmYWxzZSwiUGFyZW50U3R5bGUiOm51bGx9LCJBdXRvU2l6ZSI6MiwiRm9yZWdyb3VuZCI6eyIkaWQiOiIyODU5IiwiQ29sb3IiOnsiJGlkIjoiMjg2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4NjEiLCJUb3AiOjAuMCwiTGVmdCI6MC4wLCJSaWdodCI6MC4wLCJCb3R0b20iOjAuMH0sIlBhZGRpbmciOnsiJGlkIjoiMjg2MiIsIlRvcCI6MC4wLCJMZWZ0IjowLjAsIlJpZ2h0IjowLjAsIkJvdHRvbSI6MC4wfSwiQmFja2dyb3VuZCI6eyIkaWQiOiIyODYzIiwiQ29sb3IiOnsiJGlkIjoiMjg2NCIsIkEiOjI1NSwiUiI6MCwiRyI6MCwiQiI6MH19LCJJc1Zpc2libGUiOnRydWUsIldpZHRoIjowLjAsIkhlaWdodCI6MC4wLCJCb3JkZXJTdHlsZSI6bnVsbCwiUGFyZW50U3R5bGUiOm51bGx9LCJSZWN0YW5nbGVTdHlsZSI6eyIkaWQiOiIyODY1IiwiTWFyZ2luIjp7IiRpZCI6IjI4NjYiLCJUb3AiOjAuMCwiTGVmdCI6MC4wLCJSaWdodCI6MC4wLCJCb3R0b20iOjAuMH0sIlBhZGRpbmciOnsiJGlkIjoiMjg2NyIsIlRvcCI6MC4wLCJMZWZ0IjowLjAsIlJpZ2h0IjowLjAsIkJvdHRvbSI6MC4wfSwiQmFja2dyb3VuZCI6eyIkaWQiOiIyODY4IiwiQ29sb3IiOnsiJGlkIjoiMjg2OSIsIkEiOjYzLCJSIjoyMzMsIkciOjExMywiQiI6NTB9fSwiSXNWaXNpYmxlIjp0cnVlLCJXaWR0aCI6MC4wLCJIZWlnaHQiOjAuMCwiQm9yZGVyU3R5bGUiOnsiJGlkIjoiMjg3MCIsIkxpbmVDb2xvciI6eyIkaWQiOiIyODcxIiwiJHR5cGUiOiJOTFJFLkNvbW1vbi5Eb20uU29saWRDb2xvckJydXNoLCBOTFJFLkNvbW1vbiIsIkNvbG9yIjp7IiRpZCI6IjI4NzIiLCJBIjoyNTUsIlIiOjI1NSwiRyI6MjU1LCJCIjoyNTV9fSwiTGluZVdlaWdodCI6MC4wLCJMaW5lVHlwZSI6MCwiUGFyZW50U3R5bGUiOm51bGx9LCJQYXJlbnRTdHlsZSI6bnVsbH0sIk1hcmdpbiI6eyIkaWQiOiIyODczIiwiVG9wIjowLjAsIkxlZnQiOjAuMCwiUmlnaHQiOjAuMCwiQm90dG9tIjowLjB9LCJQYWRkaW5nIjp7IiRpZCI6IjI4NzQiLCJUb3AiOjAuMCwiTGVmdCI6MC4wLCJSaWdodCI6MC4wLCJCb3R0b20iOjAuMH0sIkJhY2tncm91bmQiOm51bGwsIklzVmlzaWJsZSI6dHJ1ZSwiV2lkdGgiOjAuMCwiSGVpZ2h0IjowLjAsIkJvcmRlclN0eWxlIjpudWxsLCJQYXJlbnRTdHlsZSI6bnVsbH0sIkJhY2tncm91bmRTdHlsZSI6eyIkaWQiOiIyODc1IiwiTWFyZ2luIjp7IiRpZCI6IjI4NzYiLCJUb3AiOjAuMCwiTGVmdCI6MC4wLCJSaWdodCI6MC4wLCJCb3R0b20iOjAuMH0sIlBhZGRpbmciOnsiJGlkIjoiMjg3NyIsIlRvcCI6MC4wLCJMZWZ0IjowLjAsIlJpZ2h0IjowLjAsIkJvdHRvbSI6MC4wfSwiQmFja2dyb3VuZCI6eyIkaWQiOiIyODc4IiwiQ29sb3IiOnsiJGlkIjoiMjg3OSIsIkEiOjUxLCJSIjoyMDAsIkciOjIwMCwiQiI6MjAwfX0sIklzVmlzaWJsZSI6dHJ1ZSwiV2lkdGgiOjAuMCwiSGVpZ2h0IjowLjAsIkJvcmRlclN0eWxlIjp7IiRpZCI6IjI4ODAiLCJMaW5lQ29sb3IiOnsiJGlkIjoiMjg4MSIsIiR0eXBlIjoiTkxSRS5Db21tb24uRG9tLlNvbGlkQ29sb3JCcnVzaCwgTkxSRS5Db21tb24iLCJDb2xvciI6eyIkaWQiOiIyODgyIiwiQSI6MjU1LCJSIjoyMzQsIkciOjIyLCJCIjozMH19LCJMaW5lV2VpZ2h0IjowLjAsIkxpbmVUeXBlIjowLCJQYXJlbnRTdHlsZSI6bnVsbH0sIlBhcmVudFN0eWxlIjpudWxsfSwiTWFyZ2luIjp7IiRpZCI6IjI4ODMiLCJUb3AiOjAuMCwiTGVmdCI6MC4wLCJSaWdodCI6MC4wLCJCb3R0b20iOjAuMH0sIlBhZGRpbmciOnsiJGlkIjoiMjg4NCIsIlRvcCI6MC4wLCJMZWZ0IjowLjAsIlJpZ2h0IjowLjAsIkJvdHRvbSI6MC4wfSwiSXNWaXNpYmxlIjp0cnVlLCJXaWR0aCI6MC4wLCJIZWlnaHQiOjAuMCwiQm9yZGVyU3R5bGUiOnsiJGlkIjoiMjg4NSIsIkxpbmVDb2xvciI6bnVsbCwiTGluZVdlaWdodCI6MC4wLCJMaW5lVHlwZSI6MCwiUGFyZW50U3R5bGUiOm51bGx9LCJQYXJlbnRTdHlsZSI6bnVsbH19XSwiSWQiOiJmNTI5NWNmMC1hMzllLTRjNTAtODFjZi1jOTI2ZjkyNzk1ZDQiLCJJbmRleCI6MjgsIkhlYWRlclRleHQiOiJOby4gNiAtIENyaXRpY2FsIFBhdGggUCBDaG9wcGVyIFxyXG4oMTMgZGF5cyBURikiLCJTdHlsZSI6eyIkaWQiOiIyODg2IiwiU3R5bGVJZCI6Ijk4NTEzZTEwLTU1MWMtNGYzMC1hYzExLWEwNjkwZTkwMzEzNCIsIkhlYWRlclN0eWxlIjp7IiRpZCI6IjI4ODciLCJUZXh0SXNWZXJ0aWNhbCI6ZmFsc2UsIlRleHRTdHlsZSI6eyIkaWQiOiIyODg4IiwiRm9udFNldHRpbmdzIjp7IiRpZCI6IjI4ODkiLCJGb250U2l6ZSI6MTEsIkZvbnROYW1lIjoiQ2FsaWJyaSIsIklzQm9sZCI6ZmFsc2UsIklzSXRhbGljIjpmYWxzZSwiSXNVbmRlcmxpbmVkIjpmYWxzZSwiUGFyZW50U3R5bGUiOm51bGx9LCJBdXRvU2l6ZSI6MiwiRm9yZWdyb3VuZCI6eyIkaWQiOiIyODkwIiwiQ29sb3IiOnsiJGlkIjoiMjg5M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I4OTIiLCJUb3AiOjAuMCwiTGVmdCI6MC4wLCJSaWdodCI6MC4wLCJCb3R0b20iOjAuMH0sIlBhZGRpbmciOnsiJGlkIjoiMjg5MyIsIlRvcCI6MC4wLCJMZWZ0IjowLjAsIlJpZ2h0IjowLjAsIkJvdHRvbSI6MC4wfSwiQmFja2dyb3VuZCI6eyIkaWQiOiIyODk0IiwiQ29sb3IiOnsiJGlkIjoiMjg5NSIsIkEiOjI1NSwiUiI6MjU1LCJHIjoyNTUsIkIiOjI1NX19LCJJc1Zpc2libGUiOnRydWUsIldpZHRoIjowLjAsIkhlaWdodCI6MC4wLCJCb3JkZXJTdHlsZSI6bnVsbCwiUGFyZW50U3R5bGUiOm51bGx9LCJSZWN0YW5nbGVTdHlsZSI6eyIkaWQiOiIyODk2IiwiTWFyZ2luIjp7IiRpZCI6IjI4OTciLCJUb3AiOjAuMCwiTGVmdCI6MC4wLCJSaWdodCI6MC4wLCJCb3R0b20iOjAuMH0sIlBhZGRpbmciOnsiJGlkIjoiMjg5OCIsIlRvcCI6MC4wLCJMZWZ0IjowLjAsIlJpZ2h0IjowLjAsIkJvdHRvbSI6MC4wfSwiQmFja2dyb3VuZCI6eyIkaWQiOiIyODk5IiwiQ29sb3IiOnsiJGlkIjoiMjkwMCIsIkEiOjI1NSwiUiI6MjU1LCJHIjoxODMsIkIiOjh9fSwiSXNWaXNpYmxlIjp0cnVlLCJXaWR0aCI6MC4wLCJIZWlnaHQiOjAuMCwiQm9yZGVyU3R5bGUiOnsiJGlkIjoiMjkwMSIsIkxpbmVDb2xvciI6eyIkaWQiOiIyOTAyIiwiJHR5cGUiOiJOTFJFLkNvbW1vbi5Eb20uU29saWRDb2xvckJydXNoLCBOTFJFLkNvbW1vbiIsIkNvbG9yIjp7IiRpZCI6IjI5MDMiLCJBIjoyNTUsIlIiOjI1NSwiRyI6MjU1LCJCIjoyNTV9fSwiTGluZVdlaWdodCI6MC4wLCJMaW5lVHlwZSI6MCwiUGFyZW50U3R5bGUiOm51bGx9LCJQYXJlbnRTdHlsZSI6bnVsbH0sIk1hcmdpbiI6eyIkaWQiOiIyOTA0IiwiVG9wIjowLjAsIkxlZnQiOjAuMCwiUmlnaHQiOjAuMCwiQm90dG9tIjowLjB9LCJQYWRkaW5nIjp7IiRpZCI6IjI5MDUiLCJUb3AiOjAuMCwiTGVmdCI6MC4wLCJSaWdodCI6MC4wLCJCb3R0b20iOjAuMH0sIkJhY2tncm91bmQiOm51bGwsIklzVmlzaWJsZSI6dHJ1ZSwiV2lkdGgiOjAuMCwiSGVpZ2h0IjowLjAsIkJvcmRlclN0eWxlIjpudWxsLCJQYXJlbnRTdHlsZSI6bnVsbH0sIkJhY2tncm91bmRTdHlsZSI6eyIkaWQiOiIyOTA2IiwiTWFyZ2luIjp7IiRpZCI6IjI5MDciLCJUb3AiOjAuMCwiTGVmdCI6MC4wLCJSaWdodCI6MC4wLCJCb3R0b20iOjAuMH0sIlBhZGRpbmciOnsiJGlkIjoiMjkwOCIsIlRvcCI6MC4wLCJMZWZ0IjowLjAsIlJpZ2h0IjowLjAsIkJvdHRvbSI6MC4wfSwiQmFja2dyb3VuZCI6eyIkaWQiOiIyOTA5IiwiQ29sb3IiOnsiJGlkIjoiMjkxMCIsIkEiOjUxLCJSIjoyMDAsIkciOjIwMCwiQiI6MjAwfX0sIklzVmlzaWJsZSI6dHJ1ZSwiV2lkdGgiOjAuMCwiSGVpZ2h0IjowLjAsIkJvcmRlclN0eWxlIjp7IiRpZCI6IjI5MTEiLCJMaW5lQ29sb3IiOnsiJGlkIjoiMjkxMiIsIiR0eXBlIjoiTkxSRS5Db21tb24uRG9tLlNvbGlkQ29sb3JCcnVzaCwgTkxSRS5Db21tb24iLCJDb2xvciI6eyIkaWQiOiIyOTEzIiwiQSI6MjU1LCJSIjoyMzQsIkciOjIyLCJCIjozMH19LCJMaW5lV2VpZ2h0IjowLjAsIkxpbmVUeXBlIjowLCJQYXJlbnRTdHlsZSI6bnVsbH0sIlBhcmVudFN0eWxlIjpudWxsfSwiSXNBYm92ZVRpbWViYW5kIjpmYWxzZSwiU3BhY2luZyI6MywiRGVmYXVsdFN3aW1sYW5lVGFza1N0eWxlIjp7IiRpZCI6IjI5MTQiLCIkdHlwZSI6Ik5MUkUuQ29tbW9uLkRvbS5TdHlsZXMuRXhwbGljaXRTZXRhYmxlVGFza1N0eWxlLCBOTFJFLkNvbW1vbiIsIlNoYXBlIjoxLCJTaGFwZVRoaWNrbmVzcyI6MCwiRHVyYXRpb25Gb3JtYXQiOjAsIkluY2x1ZGVOb25Xb3JraW5nRGF5c0luRHVyYXRpb24iOmZhbHNlLCJQZXJjZW50YWdlQ29tcGxldGVTdHlsZSI6eyIkaWQiOiIyOTE1IiwiRm9udFNldHRpbmdzIjp7IiRpZCI6IjI5MTYiLCJGb250U2l6ZSI6MTAsIkZvbnROYW1lIjoiQ2FsaWJyaSIsIklzQm9sZCI6ZmFsc2UsIklzSXRhbGljIjpmYWxzZSwiSXNVbmRlcmxpbmVkIjpmYWxzZSwiUGFyZW50U3R5bGUiOm51bGx9LCJBdXRvU2l6ZSI6MCwiRm9yZWdyb3VuZCI6eyIkaWQiOiIyOTE3IiwiQ29sb3IiOnsiJGlkIjoiMjkxO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yOTE5IiwiVG9wIjowLjAsIkxlZnQiOjAuMCwiUmlnaHQiOjAuMCwiQm90dG9tIjowLjB9LCJQYWRkaW5nIjp7IiRpZCI6IjI5MjAiLCJUb3AiOjAuMCwiTGVmdCI6MC4wLCJSaWdodCI6MC4wLCJCb3R0b20iOjAuMH0sIkJhY2tncm91bmQiOnsiJGlkIjoiMjkyMSIsIkNvbG9yIjp7IiRpZCI6IjI5MjIiLCJBIjo4OSwiUiI6MCwiRyI6MCwiQiI6MH19LCJJc1Zpc2libGUiOnRydWUsIldpZHRoIjowLjAsIkhlaWdodCI6MC4wLCJCb3JkZXJTdHlsZSI6eyIkaWQiOiIyOTIzIiwiTGluZUNvbG9yIjpudWxsLCJMaW5lV2VpZ2h0IjowLjAsIkxpbmVUeXBlIjowLCJQYXJlbnRTdHlsZSI6bnVsbH0sIlBhcmVudFN0eWxlIjpudWxsfSwiRHVyYXRpb25TdHlsZSI6eyIkaWQiOiIyOTI0IiwiRm9udFNldHRpbmdzIjp7IiRpZCI6IjI5MjUiLCJGb250U2l6ZSI6MTAsIkZvbnROYW1lIjoiQ2FsaWJyaSIsIklzQm9sZCI6ZmFsc2UsIklzSXRhbGljIjpmYWxzZSwiSXNVbmRlcmxpbmVkIjpmYWxzZSwiUGFyZW50U3R5bGUiOm51bGx9LCJBdXRvU2l6ZSI6MCwiRm9yZWdyb3VuZCI6eyIkaWQiOiIyOTI2IiwiQ29sb3IiOnsiJGlkIjoiMjkyN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I5MjgiLCJUb3AiOjAuMCwiTGVmdCI6MC4wLCJSaWdodCI6MC4wLCJCb3R0b20iOjAuMH0sIlBhZGRpbmciOnsiJGlkIjoiMjkyOSIsIlRvcCI6MC4wLCJMZWZ0IjowLjAsIlJpZ2h0IjowLjAsIkJvdHRvbSI6MC4wfSwiQmFja2dyb3VuZCI6eyIkaWQiOiIyOTMwIiwiQ29sb3IiOnsiJGlkIjoiMjkzMSIsIkEiOjI1NSwiUiI6MjM3LCJHIjoxMjUsIkIiOjQ5fX0sIklzVmlzaWJsZSI6dHJ1ZSwiV2lkdGgiOjAuMCwiSGVpZ2h0IjowLjAsIkJvcmRlclN0eWxlIjp7IiRpZCI6IjI5MzIiLCJMaW5lQ29sb3IiOm51bGwsIkxpbmVXZWlnaHQiOjAuMCwiTGluZVR5cGUiOjAsIlBhcmVudFN0eWxlIjpudWxsfSwiUGFyZW50U3R5bGUiOm51bGx9LCJIb3Jpem9udGFsQ29ubmVjdG9yU3R5bGUiOnsiJGlkIjoiMjkzMyIsIkxpbmVDb2xvciI6eyIkaWQiOiIyOTM0IiwiJHR5cGUiOiJOTFJFLkNvbW1vbi5Eb20uU29saWRDb2xvckJydXNoLCBOTFJFLkNvbW1vbiIsIkNvbG9yIjp7IiRpZCI6IjI5MzUiLCJBIjoyNTUsIlIiOjAsIkciOjAsIkIiOjB9fSwiTGluZVdlaWdodCI6MC4wLCJMaW5lVHlwZSI6MCwiUGFyZW50U3R5bGUiOm51bGx9LCJWZXJ0aWNhbENvbm5lY3RvclN0eWxlIjp7IiRpZCI6IjI5MzYiLCJMaW5lQ29sb3IiOnsiJGlkIjoiMjkzNyIsIiR0eXBlIjoiTkxSRS5Db21tb24uRG9tLlNvbGlkQ29sb3JCcnVzaCwgTkxSRS5Db21tb24iLCJDb2xvciI6eyIkaWQiOiIyOTM4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jkzOSIsIlNoYXBlU3R5bGUiOnsiJGlkIjoiMjk0MCIsIk1hcmdpbiI6eyIkaWQiOiIyOTQxIiwiVG9wIjowLjAsIkxlZnQiOjAuMCwiUmlnaHQiOjAuMCwiQm90dG9tIjowLjB9LCJQYWRkaW5nIjp7IiRpZCI6IjI5NDIiLCJUb3AiOjAuMCwiTGVmdCI6MC4wLCJSaWdodCI6MC4wLCJCb3R0b20iOjAuMH0sIkJhY2tncm91bmQiOnsiJGlkIjoiMjk0MyIsIkNvbG9yIjp7IiRpZCI6IjI5NDQiLCJBIjoxNTMsIlIiOjAsIkciOjAsIkIiOjB9fSwiSXNWaXNpYmxlIjp0cnVlLCJXaWR0aCI6MC4wLCJIZWlnaHQiOjAuMCwiQm9yZGVyU3R5bGUiOnsiJGlkIjoiMjk0NSIsIkxpbmVDb2xvciI6bnVsbCwiTGluZVdlaWdodCI6MC4wLCJMaW5lVHlwZSI6MCwiUGFyZW50U3R5bGUiOm51bGx9LCJQYXJlbnRTdHlsZSI6bnVsbH0sIk1hcmdpbiI6eyIkaWQiOiIyOTQ2IiwiVG9wIjowLjAsIkxlZnQiOjAuMCwiUmlnaHQiOjAuMCwiQm90dG9tIjowLjB9LCJQYWRkaW5nIjp7IiRpZCI6IjI5NDciLCJUb3AiOjAuMCwiTGVmdCI6MC4wLCJSaWdodCI6MC4wLCJCb3R0b20iOjAuMH0sIkJhY2tncm91bmQiOm51bGwsIklzVmlzaWJsZSI6dHJ1ZSwiV2lkdGgiOjAuMCwiSGVpZ2h0IjowLjAsIkJvcmRlclN0eWxlIjpudWxsLCJQYXJlbnRTdHlsZSI6bnVsbH0sIlNoYXBlU3R5bGUiOnsiJGlkIjoiMjk0OCIsIk1hcmdpbiI6eyIkaWQiOiIyOTQ5IiwiVG9wIjowLjAsIkxlZnQiOjQuMCwiUmlnaHQiOjQuMCwiQm90dG9tIjowLjB9LCJQYWRkaW5nIjp7IiRpZCI6IjI5NTAiLCJUb3AiOjAuMCwiTGVmdCI6MC4wLCJSaWdodCI6MC4wLCJCb3R0b20iOjAuMH0sIkJhY2tncm91bmQiOnsiJGlkIjoiMjk1MSIsIkNvbG9yIjp7IiRpZCI6IjI5NTIiLCJBIjoyNTUsIlIiOjIzMywiRyI6MTEzLCJCIjo1MH19LCJJc1Zpc2libGUiOnRydWUsIldpZHRoIjowLjAsIkhlaWdodCI6MTAuMCwiQm9yZGVyU3R5bGUiOnsiJGlkIjoiMjk1MyIsIkxpbmVDb2xvciI6eyIkaWQiOiIyOTU0IiwiJHR5cGUiOiJOTFJFLkNvbW1vbi5Eb20uU29saWRDb2xvckJydXNoLCBOTFJFLkNvbW1vbiIsIkNvbG9yIjp7IiRpZCI6IjI5NTUiLCJBIjoyNTUsIlIiOjIzNCwiRyI6MjIsIkIiOjMwfX0sIkxpbmVXZWlnaHQiOjAuMCwiTGluZVR5cGUiOjAsIlBhcmVudFN0eWxlIjpudWxsfSwiUGFyZW50U3R5bGUiOm51bGx9LCJUaXRsZVN0eWxlIjp7IiRpZCI6IjI5NTYiLCJGb250U2V0dGluZ3MiOnsiJGlkIjoiMjk1NyIsIkZvbnRTaXplIjoxMSwiRm9udE5hbWUiOiJDYWxpYnJpIiwiSXNCb2xkIjpmYWxzZSwiSXNJdGFsaWMiOmZhbHNlLCJJc1VuZGVybGluZWQiOmZhbHNlLCJQYXJlbnRTdHlsZSI6bnVsbH0sIkF1dG9TaXplIjowLCJGb3JlZ3JvdW5kIjp7IiRpZCI6IjI5NTgiLCJDb2xvciI6eyIkaWQiOiIyOT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5NjAiLCJUb3AiOjAuMCwiTGVmdCI6MC4wLCJSaWdodCI6MC4wLCJCb3R0b20iOjAuMH0sIlBhZGRpbmciOnsiJGlkIjoiMjk2MSIsIlRvcCI6MC4wLCJMZWZ0IjowLjAsIlJpZ2h0IjowLjAsIkJvdHRvbSI6MC4wfSwiQmFja2dyb3VuZCI6eyIkaWQiOiIyOTYyIiwiQ29sb3IiOnsiJGlkIjoiMjk2MyIsIkEiOjI1NSwiUiI6MCwiRyI6MCwiQiI6MH19LCJJc1Zpc2libGUiOnRydWUsIldpZHRoIjowLjAsIkhlaWdodCI6MC4wLCJCb3JkZXJTdHlsZSI6eyIkaWQiOiIyOTY0IiwiTGluZUNvbG9yIjpudWxsLCJMaW5lV2VpZ2h0IjowLjAsIkxpbmVUeXBlIjowLCJQYXJlbnRTdHlsZSI6bnVsbH0sIlBhcmVudFN0eWxlIjpudWxsfSwiRGF0ZVN0eWxlIjp7IiRpZCI6IjI5NjUiLCJGb250U2V0dGluZ3MiOnsiJGlkIjoiMjk2NiIsIkZvbnRTaXplIjoxMCwiRm9udE5hbWUiOiJDYWxpYnJpIiwiSXNCb2xkIjpmYWxzZSwiSXNJdGFsaWMiOmZhbHNlLCJJc1VuZGVybGluZWQiOmZhbHNlLCJQYXJlbnRTdHlsZSI6bnVsbH0sIkF1dG9TaXplIjowLCJGb3JlZ3JvdW5kIjp7IiRpZCI6IjI5NjciLCJDb2xvciI6eyIkaWQiOiIyOTY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I5NjkiLCJUb3AiOjAuMCwiTGVmdCI6MC4wLCJSaWdodCI6MC4wLCJCb3R0b20iOjAuMH0sIlBhZGRpbmciOnsiJGlkIjoiMjk3MCIsIlRvcCI6MC4wLCJMZWZ0IjowLjAsIlJpZ2h0IjowLjAsIkJvdHRvbSI6MC4wfSwiQmFja2dyb3VuZCI6eyIkaWQiOiIyOTcxIiwiQ29sb3IiOnsiJGlkIjoiMjk3MiIsIkEiOjI1NSwiUiI6MTQsIkciOjQwLCJCIjo2NX19LCJJc1Zpc2libGUiOnRydWUsIldpZHRoIjowLjAsIkhlaWdodCI6MC4wLCJCb3JkZXJTdHlsZSI6eyIkaWQiOiIyOTczIiwiTGluZUNvbG9yIjpudWxsLCJMaW5lV2VpZ2h0IjowLjAsIkxpbmVUeXBlIjowLCJQYXJlbnRTdHlsZSI6bnVsbH0sIlBhcmVudFN0eWxlIjpudWxsfSwiRGF0ZUZvcm1hdCI6eyIkaWQiOiIyO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zUiLCJGb3JtYXQiOjAsIklzVmlzaWJsZSI6ZmFsc2UsIkxhc3RLbm93blZpc2liaWxpdHlTdGF0ZSI6ZmFsc2V9LCJJc1Zpc2libGUiOnRydWUsIlZhcmlhbmNlU3R5bGUiOnsiJGlkIjoiMjk3NiIsIlRleHRTdHlsZSI6eyIkaWQiOiIyOTc3IiwiRm9udFNldHRpbmdzIjp7IiRpZCI6IjI5NzgiLCJGb250U2l6ZSI6MTEsIkZvbnROYW1lIjoiQ2FsaWJyaSIsIklzQm9sZCI6ZmFsc2UsIklzSXRhbGljIjpmYWxzZSwiSXNVbmRlcmxpbmVkIjpmYWxzZSwiUGFyZW50U3R5bGUiOm51bGx9LCJBdXRvU2l6ZSI6MCwiRm9yZWdyb3VuZCI6eyIkaWQiOiIyOTc5IiwiQ29sb3IiOnsiJGlkIjoiMjk4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OTgxIiwiVG9wIjowLjAsIkxlZnQiOjAuMCwiUmlnaHQiOjAuMCwiQm90dG9tIjowLjB9LCJQYWRkaW5nIjp7IiRpZCI6IjI5ODIiLCJUb3AiOjAuMCwiTGVmdCI6MC4wLCJSaWdodCI6MC4wLCJCb3R0b20iOjAuMH0sIkJhY2tncm91bmQiOnsiJGlkIjoiMjk4MyIsIkNvbG9yIjp7IiRpZCI6IjI5ODQiLCJBIjowLCJSIjowLCJHIjowLCJCIjowfX0sIklzVmlzaWJsZSI6dHJ1ZSwiV2lkdGgiOjAuMCwiSGVpZ2h0IjowLjAsIkJvcmRlclN0eWxlIjp7IiRpZCI6IjI5ODUiLCJMaW5lQ29sb3IiOm51bGwsIkxpbmVXZWlnaHQiOjAuMCwiTGluZVR5cGUiOjAsIlBhcmVudFN0eWxlIjpudWxsfSwiUGFyZW50U3R5bGUiOm51bGx9LCJQYXJlbnRTdHlsZSI6bnVsbH0sIlBhcmVudFN0eWxlIjpudWxsLCJfZXhwbGljaXRseVNldCI6eyIkaWQiOiIyOTg2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k4NyIsIlNoYXBlIjoxLCJDb25uZWN0b3JNYXJnaW4iOnsiJGlkIjoiMjk4OCIsIlRvcCI6MC4wLCJMZWZ0IjoyLjAsIlJpZ2h0IjoyLjAsIkJvdHRvbSI6MC4wfSwiQ29ubmVjdG9yU3R5bGUiOnsiJGlkIjoiMjk4OSIsIkxpbmVDb2xvciI6eyIkaWQiOiIyOTkwIiwiJHR5cGUiOiJOTFJFLkNvbW1vbi5Eb20uU29saWRDb2xvckJydXNoLCBOTFJFLkNvbW1vbiIsIkNvbG9yIjp7IiRpZCI6IjI5OTEiLCJBIjoxMjcsIlIiOjEyOCwiRyI6NTMsIkIiOjE0fX0sIkxpbmVXZWlnaHQiOjEuMCwiTGluZVR5cGUiOjAsIlBhcmVudFN0eWxlIjpudWxsfSwiSXNCZWxvd1RpbWViYW5kIjpmYWxzZSwiUG9zaXRpb25PblRhc2siOjEsIkhpZGVEYXRlIjpmYWxzZSwiU2hhcGVTaXplIjowLCJTcGFjaW5nIjowLjAsIlBhZGRpbmciOnsiJGlkIjoiMjk5MiIsIlRvcCI6NS4wLCJMZWZ0IjozLjAsIlJpZ2h0IjowLjAsIkJvdHRvbSI6Mi4wfSwiU2hhcGVTdHlsZSI6eyIkaWQiOiIyOTkzIiwiTWFyZ2luIjp7IiRpZCI6IjI5OTQiLCJUb3AiOjAuMCwiTGVmdCI6MC4wLCJSaWdodCI6MC4wLCJCb3R0b20iOjAuMH0sIlBhZGRpbmciOnsiJGlkIjoiMjk5NSIsIlRvcCI6MC4wLCJMZWZ0IjowLjAsIlJpZ2h0IjowLjAsIkJvdHRvbSI6MC4wfSwiQmFja2dyb3VuZCI6eyIkaWQiOiIyOTk2IiwiQ29sb3IiOnsiJGlkIjoiMjk5NyIsIkEiOjI1NSwiUiI6MTI4LCJHIjo1MywiQiI6MTR9fSwiSXNWaXNpYmxlIjp0cnVlLCJXaWR0aCI6MTIuMCwiSGVpZ2h0IjoxNC4wLCJCb3JkZXJTdHlsZSI6eyIkaWQiOiIyOTk4IiwiTGluZUNvbG9yIjp7IiRpZCI6IjI5OTkiLCIkdHlwZSI6Ik5MUkUuQ29tbW9uLkRvbS5Tb2xpZENvbG9yQnJ1c2gsIE5MUkUuQ29tbW9uIiwiQ29sb3IiOnsiJGlkIjoiMzAwMCIsIkEiOjI1NSwiUiI6MjU1LCJHIjoyNTUsIkIiOjI1NX19LCJMaW5lV2VpZ2h0IjowLjAsIkxpbmVUeXBlIjowLCJQYXJlbnRTdHlsZSI6bnVsbH0sIlBhcmVudFN0eWxlIjpudWxsfSwiVGl0bGVTdHlsZSI6eyIkaWQiOiIzMDAxIiwiRm9udFNldHRpbmdzIjp7IiRpZCI6IjMwMDIiLCJGb250U2l6ZSI6MTEsIkZvbnROYW1lIjoiQ2FsaWJyaSIsIklzQm9sZCI6ZmFsc2UsIklzSXRhbGljIjpmYWxzZSwiSXNVbmRlcmxpbmVkIjpmYWxzZSwiUGFyZW50U3R5bGUiOm51bGx9LCJBdXRvU2l6ZSI6MCwiRm9yZWdyb3VuZCI6eyIkaWQiOiIzMDAzIiwiQ29sb3IiOnsiJGlkIjoiMzAwN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MDA1IiwiVG9wIjowLjAsIkxlZnQiOjAuMCwiUmlnaHQiOjAuMCwiQm90dG9tIjowLjB9LCJQYWRkaW5nIjp7IiRpZCI6IjMwMDYiLCJUb3AiOjAuMCwiTGVmdCI6MC4wLCJSaWdodCI6MC4wLCJCb3R0b20iOjAuMH0sIkJhY2tncm91bmQiOnsiJGlkIjoiMzAwNyIsIkNvbG9yIjp7IiRpZCI6IjMwMDgiLCJBIjoyNTUsIlIiOjAsIkciOjAsIkIiOjB9fSwiSXNWaXNpYmxlIjp0cnVlLCJXaWR0aCI6MC4wLCJIZWlnaHQiOjAuMCwiQm9yZGVyU3R5bGUiOnsiJGlkIjoiMzAwOSIsIkxpbmVDb2xvciI6bnVsbCwiTGluZVdlaWdodCI6MC4wLCJMaW5lVHlwZSI6MCwiUGFyZW50U3R5bGUiOm51bGx9LCJQYXJlbnRTdHlsZSI6bnVsbH0sIkRhdGVTdHlsZSI6eyIkaWQiOiIzMDEwIiwiRm9udFNldHRpbmdzIjp7IiRpZCI6IjMwMTEiLCJGb250U2l6ZSI6MTAsIkZvbnROYW1lIjoiQ2FsaWJyaSIsIklzQm9sZCI6ZmFsc2UsIklzSXRhbGljIjpmYWxzZSwiSXNVbmRlcmxpbmVkIjpmYWxzZSwiUGFyZW50U3R5bGUiOm51bGx9LCJBdXRvU2l6ZSI6MCwiRm9yZWdyb3VuZCI6eyIkaWQiOiIzMDEyIiwiQ29sb3IiOnsiJGlkIjoiMzAxM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MDE0IiwiVG9wIjowLjAsIkxlZnQiOjAuMCwiUmlnaHQiOjAuMCwiQm90dG9tIjowLjB9LCJQYWRkaW5nIjp7IiRpZCI6IjMwMTUiLCJUb3AiOjAuMCwiTGVmdCI6MC4wLCJSaWdodCI6MC4wLCJCb3R0b20iOjAuMH0sIkJhY2tncm91bmQiOnsiJGlkIjoiMzAxNiIsIkNvbG9yIjp7IiRpZCI6IjMwMTciLCJBIjoyNTUsIlIiOjE0LCJHIjo0MCwiQiI6NjV9fSwiSXNWaXNpYmxlIjp0cnVlLCJXaWR0aCI6MC4wLCJIZWlnaHQiOjAuMCwiQm9yZGVyU3R5bGUiOnsiJGlkIjoiMzAxOCIsIkxpbmVDb2xvciI6bnVsbCwiTGluZVdlaWdodCI6MC4wLCJMaW5lVHlwZSI6MCwiUGFyZW50U3R5bGUiOm51bGx9LCJQYXJlbnRTdHlsZSI6bnVsbH0sIkRhdGVGb3JtYXQiOnsiJGlkIjoiMzA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IwIiwiRm9ybWF0IjowLCJJc1Zpc2libGUiOmZhbHNlLCJMYXN0S25vd25WaXNpYmlsaXR5U3RhdGUiOmZhbHNlfSwiSXNWaXNpYmxlIjpmYWxzZSwiVmFyaWFuY2VTdHlsZSI6eyIkaWQiOiIzMDIxIiwiVGV4dFN0eWxlIjp7IiRpZCI6IjMwMjIiLCJGb250U2V0dGluZ3MiOnsiJGlkIjoiMzAyMyIsIkZvbnRTaXplIjoxMSwiRm9udE5hbWUiOiJDYWxpYnJpIiwiSXNCb2xkIjpmYWxzZSwiSXNJdGFsaWMiOmZhbHNlLCJJc1VuZGVybGluZWQiOmZhbHNlLCJQYXJlbnRTdHlsZSI6bnVsbH0sIkF1dG9TaXplIjowLCJGb3JlZ3JvdW5kIjp7IiRpZCI6IjMwMjQiLCJDb2xvciI6eyIkaWQiOiIzMDI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wMjYiLCJUb3AiOjAuMCwiTGVmdCI6MC4wLCJSaWdodCI6MC4wLCJCb3R0b20iOjAuMH0sIlBhZGRpbmciOnsiJGlkIjoiMzAyNyIsIlRvcCI6MC4wLCJMZWZ0IjowLjAsIlJpZ2h0IjowLjAsIkJvdHRvbSI6MC4wfSwiQmFja2dyb3VuZCI6eyIkaWQiOiIzMDI4IiwiQ29sb3IiOnsiJGlkIjoiMzAyOSIsIkEiOjAsIlIiOjAsIkciOjAsIkIiOjB9fSwiSXNWaXNpYmxlIjpmYWxzZSwiV2lkdGgiOjAuMCwiSGVpZ2h0IjowLjAsIkJvcmRlclN0eWxlIjp7IiRpZCI6IjMwMzAiLCJMaW5lQ29sb3IiOm51bGwsIkxpbmVXZWlnaHQiOjAuMCwiTGluZVR5cGUiOjAsIlBhcmVudFN0eWxlIjpudWxsfSwiUGFyZW50U3R5bGUiOm51bGx9LCJQYXJlbnRTdHlsZSI6bnVsbH0sIlBhcmVudFN0eWxlIjpudWxsfSwiRGVmYXVsdFN3aW1sYW5lTWlsZXN0b25lU3R5bGUiOnsiJGlkIjoiMzAzMSIsIlRpdGxlUG9zaXRpb24iOiJMZWZ0IiwiRGF0ZVBvc2l0aW9uIjoiUmlnaHQiLCJWYXJpYW5jZVBvc2l0aW9uIjoiUmlnaHQiLCJTaGFwZVR5cGUiOjEsIlNoYXBlU2l6ZSI6MCwiU3BhY2luZyI6NSwiU2hhcGVTdHlsZSI6eyIkaWQiOiIzMDMyIiwiTWFyZ2luIjp7IiRpZCI6IjMwMzMiLCJUb3AiOjAuMCwiTGVmdCI6MC4wLCJSaWdodCI6MC4wLCJCb3R0b20iOjAuMH0sIlBhZGRpbmciOnsiJGlkIjoiMzAzNCIsIlRvcCI6MC4wLCJMZWZ0IjowLjAsIlJpZ2h0IjowLjAsIkJvdHRvbSI6MC4wfSwiQmFja2dyb3VuZCI6eyIkaWQiOiIzMDM1IiwiQ29sb3IiOnsiJGlkIjoiMzAzNiIsIkEiOjI1NSwiUiI6MjMzLCJHIjoxMTMsIkIiOjUwfX0sIklzVmlzaWJsZSI6dHJ1ZSwiV2lkdGgiOjEyLjAsIkhlaWdodCI6MTQuMCwiQm9yZGVyU3R5bGUiOnsiJGlkIjoiMzAzNyIsIkxpbmVDb2xvciI6eyIkaWQiOiIzMDM4IiwiJHR5cGUiOiJOTFJFLkNvbW1vbi5Eb20uU29saWRDb2xvckJydXNoLCBOTFJFLkNvbW1vbiIsIkNvbG9yIjp7IiRpZCI6IjMwMzkiLCJBIjoyNTUsIlIiOjIzNCwiRyI6MjIsIkIiOjMwfX0sIkxpbmVXZWlnaHQiOjAuMCwiTGluZVR5cGUiOjAsIlBhcmVudFN0eWxlIjpudWxsfSwiUGFyZW50U3R5bGUiOm51bGx9LCJUaXRsZVN0eWxlIjp7IiRpZCI6IjMwNDAiLCJGb250U2V0dGluZ3MiOnsiJGlkIjoiMzA0MSIsIkZvbnRTaXplIjoxMSwiRm9udE5hbWUiOiJDYWxpYnJpIiwiSXNCb2xkIjpmYWxzZSwiSXNJdGFsaWMiOmZhbHNlLCJJc1VuZGVybGluZWQiOmZhbHNlLCJQYXJlbnRTdHlsZSI6bnVsbH0sIkF1dG9TaXplIjowLCJGb3JlZ3JvdW5kIjp7IiRpZCI6IjMwNDIiLCJDb2xvciI6eyIkaWQiOiIzMDQz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wNDQiLCJUb3AiOjAuMCwiTGVmdCI6MC4wLCJSaWdodCI6MC4wLCJCb3R0b20iOjAuMH0sIlBhZGRpbmciOnsiJGlkIjoiMzA0NSIsIlRvcCI6MC4wLCJMZWZ0IjowLjAsIlJpZ2h0IjowLjAsIkJvdHRvbSI6MC4wfSwiQmFja2dyb3VuZCI6eyIkaWQiOiIzMDQ2IiwiQ29sb3IiOnsiJGlkIjoiMzA0NyIsIkEiOjI1NSwiUiI6MCwiRyI6MCwiQiI6MH19LCJJc1Zpc2libGUiOnRydWUsIldpZHRoIjowLjAsIkhlaWdodCI6MC4wLCJCb3JkZXJTdHlsZSI6eyIkaWQiOiIzMDQ4IiwiTGluZUNvbG9yIjpudWxsLCJMaW5lV2VpZ2h0IjowLjAsIkxpbmVUeXBlIjowLCJQYXJlbnRTdHlsZSI6bnVsbH0sIlBhcmVudFN0eWxlIjpudWxsfSwiRGF0ZVN0eWxlIjp7IiRpZCI6IjMwNDkiLCJGb250U2V0dGluZ3MiOnsiJGlkIjoiMzA1MCIsIkZvbnRTaXplIjoxMCwiRm9udE5hbWUiOiJDYWxpYnJpIiwiSXNCb2xkIjpmYWxzZSwiSXNJdGFsaWMiOmZhbHNlLCJJc1VuZGVybGluZWQiOmZhbHNlLCJQYXJlbnRTdHlsZSI6bnVsbH0sIkF1dG9TaXplIjowLCJGb3JlZ3JvdW5kIjp7IiRpZCI6IjMwNTEiLCJDb2xvciI6eyIkaWQiOiIzMDUy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wNTMiLCJUb3AiOjAuMCwiTGVmdCI6MC4wLCJSaWdodCI6MC4wLCJCb3R0b20iOjAuMH0sIlBhZGRpbmciOnsiJGlkIjoiMzA1NCIsIlRvcCI6MC4wLCJMZWZ0IjowLjAsIlJpZ2h0IjowLjAsIkJvdHRvbSI6MC4wfSwiQmFja2dyb3VuZCI6eyIkaWQiOiIzMDU1IiwiQ29sb3IiOnsiJGlkIjoiMzA1NiIsIkEiOjI1NSwiUiI6MTQsIkciOjQwLCJCIjo2NX19LCJJc1Zpc2libGUiOnRydWUsIldpZHRoIjowLjAsIkhlaWdodCI6MC4wLCJCb3JkZXJTdHlsZSI6eyIkaWQiOiIzMDU3IiwiTGluZUNvbG9yIjpudWxsLCJMaW5lV2VpZ2h0IjowLjAsIkxpbmVUeXBlIjowLCJQYXJlbnRTdHlsZSI6bnVsbH0sIlBhcmVudFN0eWxlIjpudWxsfSwiRGF0ZUZvcm1hdCI6eyIkaWQiOiIzMD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wNTkiLCJGb3JtYXQiOjAsIklzVmlzaWJsZSI6ZmFsc2UsIkxhc3RLbm93blZpc2liaWxpdHlTdGF0ZSI6ZmFsc2V9LCJJc1Zpc2libGUiOnRydWUsIlZhcmlhbmNlU3R5bGUiOnsiJGlkIjoiMzA2MCIsIlRleHRTdHlsZSI6eyIkaWQiOiIzMDYxIiwiRm9udFNldHRpbmdzIjp7IiRpZCI6IjMwNjIiLCJGb250U2l6ZSI6MTEsIkZvbnROYW1lIjoiQ2FsaWJyaSIsIklzQm9sZCI6ZmFsc2UsIklzSXRhbGljIjpmYWxzZSwiSXNVbmRlcmxpbmVkIjpmYWxzZSwiUGFyZW50U3R5bGUiOm51bGx9LCJBdXRvU2l6ZSI6MCwiRm9yZWdyb3VuZCI6eyIkaWQiOiIzMDYzIiwiQ29sb3IiOnsiJGlkIjoiMzA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MDY1IiwiVG9wIjowLjAsIkxlZnQiOjAuMCwiUmlnaHQiOjAuMCwiQm90dG9tIjowLjB9LCJQYWRkaW5nIjp7IiRpZCI6IjMwNjYiLCJUb3AiOjAuMCwiTGVmdCI6MC4wLCJSaWdodCI6MC4wLCJCb3R0b20iOjAuMH0sIkJhY2tncm91bmQiOnsiJGlkIjoiMzA2NyIsIkNvbG9yIjp7IiRpZCI6IjMwNjgiLCJBIjowLCJSIjowLCJHIjowLCJCIjowfX0sIklzVmlzaWJsZSI6dHJ1ZSwiV2lkdGgiOjAuMCwiSGVpZ2h0IjowLjAsIkJvcmRlclN0eWxlIjp7IiRpZCI6IjMwNjkiLCJMaW5lQ29sb3IiOm51bGwsIkxpbmVXZWlnaHQiOjAuMCwiTGluZVR5cGUiOjAsIlBhcmVudFN0eWxlIjpudWxsfSwiUGFyZW50U3R5bGUiOm51bGx9LCJQYXJlbnRTdHlsZSI6bnVsbH0sIlBhcmVudFN0eWxlIjpudWxsfSwiRGVmYXVsdFN3aW1sYW5lQWN0aXZpdHlTdHlsZSI6eyIkaWQiOiIzMDcwIiwiSGVhZGVyU3R5bGUiOnsiJGlkIjoiMzA3MSIsIlRleHRTdHlsZSI6eyIkaWQiOiIzMDcyIiwiRm9udFNldHRpbmdzIjp7IiRpZCI6IjMwNzMiLCJGb250U2l6ZSI6MTEsIkZvbnROYW1lIjoiQ2FsaWJyaSIsIklzQm9sZCI6ZmFsc2UsIklzSXRhbGljIjpmYWxzZSwiSXNVbmRlcmxpbmVkIjpmYWxzZSwiUGFyZW50U3R5bGUiOm51bGx9LCJBdXRvU2l6ZSI6MiwiRm9yZWdyb3VuZCI6eyIkaWQiOiIzMDc0IiwiQ29sb3IiOnsiJGlkIjoiMzA3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wNzYiLCJUb3AiOjAuMCwiTGVmdCI6MC4wLCJSaWdodCI6MC4wLCJCb3R0b20iOjAuMH0sIlBhZGRpbmciOnsiJGlkIjoiMzA3NyIsIlRvcCI6MC4wLCJMZWZ0IjowLjAsIlJpZ2h0IjowLjAsIkJvdHRvbSI6MC4wfSwiQmFja2dyb3VuZCI6eyIkaWQiOiIzMDc4IiwiQ29sb3IiOnsiJGlkIjoiMzA3OSIsIkEiOjI1NSwiUiI6MCwiRyI6MCwiQiI6MH19LCJJc1Zpc2libGUiOnRydWUsIldpZHRoIjowLjAsIkhlaWdodCI6MC4wLCJCb3JkZXJTdHlsZSI6bnVsbCwiUGFyZW50U3R5bGUiOm51bGx9LCJSZWN0YW5nbGVTdHlsZSI6eyIkaWQiOiIzMDgwIiwiTWFyZ2luIjp7IiRpZCI6IjMwODEiLCJUb3AiOjAuMCwiTGVmdCI6MC4wLCJSaWdodCI6MC4wLCJCb3R0b20iOjAuMH0sIlBhZGRpbmciOnsiJGlkIjoiMzA4MiIsIlRvcCI6MC4wLCJMZWZ0IjowLjAsIlJpZ2h0IjowLjAsIkJvdHRvbSI6MC4wfSwiQmFja2dyb3VuZCI6eyIkaWQiOiIzMDgzIiwiQ29sb3IiOnsiJGlkIjoiMzA4NCIsIkEiOjYzLCJSIjoyMzMsIkciOjExMywiQiI6NTB9fSwiSXNWaXNpYmxlIjp0cnVlLCJXaWR0aCI6MC4wLCJIZWlnaHQiOjAuMCwiQm9yZGVyU3R5bGUiOnsiJGlkIjoiMzA4NSIsIkxpbmVDb2xvciI6eyIkaWQiOiIzMDg2IiwiJHR5cGUiOiJOTFJFLkNvbW1vbi5Eb20uU29saWRDb2xvckJydXNoLCBOTFJFLkNvbW1vbiIsIkNvbG9yIjp7IiRpZCI6IjMwODciLCJBIjoyNTUsIlIiOjI1NSwiRyI6MjU1LCJCIjoyNTV9fSwiTGluZVdlaWdodCI6MC4wLCJMaW5lVHlwZSI6MCwiUGFyZW50U3R5bGUiOm51bGx9LCJQYXJlbnRTdHlsZSI6bnVsbH0sIk1hcmdpbiI6eyIkaWQiOiIzMDg4IiwiVG9wIjowLjAsIkxlZnQiOjAuMCwiUmlnaHQiOjAuMCwiQm90dG9tIjowLjB9LCJQYWRkaW5nIjp7IiRpZCI6IjMwODkiLCJUb3AiOjAuMCwiTGVmdCI6MC4wLCJSaWdodCI6MC4wLCJCb3R0b20iOjAuMH0sIkJhY2tncm91bmQiOm51bGwsIklzVmlzaWJsZSI6dHJ1ZSwiV2lkdGgiOjAuMCwiSGVpZ2h0IjowLjAsIkJvcmRlclN0eWxlIjpudWxsLCJQYXJlbnRTdHlsZSI6bnVsbH0sIkJhY2tncm91bmRTdHlsZSI6eyIkaWQiOiIzMDkwIiwiTWFyZ2luIjp7IiRpZCI6IjMwOTEiLCJUb3AiOjAuMCwiTGVmdCI6MC4wLCJSaWdodCI6MC4wLCJCb3R0b20iOjAuMH0sIlBhZGRpbmciOnsiJGlkIjoiMzA5MiIsIlRvcCI6MC4wLCJMZWZ0IjowLjAsIlJpZ2h0IjowLjAsIkJvdHRvbSI6MC4wfSwiQmFja2dyb3VuZCI6eyIkaWQiOiIzMDkzIiwiQ29sb3IiOnsiJGlkIjoiMzA5NCIsIkEiOjUxLCJSIjoyMDAsIkciOjIwMCwiQiI6MjAwfX0sIklzVmlzaWJsZSI6dHJ1ZSwiV2lkdGgiOjAuMCwiSGVpZ2h0IjowLjAsIkJvcmRlclN0eWxlIjp7IiRpZCI6IjMwOTUiLCJMaW5lQ29sb3IiOnsiJGlkIjoiMzA5NiIsIiR0eXBlIjoiTkxSRS5Db21tb24uRG9tLlNvbGlkQ29sb3JCcnVzaCwgTkxSRS5Db21tb24iLCJDb2xvciI6eyIkaWQiOiIzMDk3IiwiQSI6MjU1LCJSIjoyMzQsIkciOjIyLCJCIjozMH19LCJMaW5lV2VpZ2h0IjowLjAsIkxpbmVUeXBlIjowLCJQYXJlbnRTdHlsZSI6bnVsbH0sIlBhcmVudFN0eWxlIjpudWxsfSwiTWFyZ2luIjp7IiRpZCI6IjMwOTgiLCJUb3AiOjAuMCwiTGVmdCI6MC4wLCJSaWdodCI6MC4wLCJCb3R0b20iOjAuMH0sIlBhZGRpbmciOnsiJGlkIjoiMzA5OSIsIlRvcCI6MC4wLCJMZWZ0IjowLjAsIlJpZ2h0IjowLjAsIkJvdHRvbSI6MC4wfSwiSXNWaXNpYmxlIjp0cnVlLCJXaWR0aCI6MC4wLCJIZWlnaHQiOjAuMCwiQm9yZGVyU3R5bGUiOnsiJGlkIjoiMzEwMCIsIkxpbmVDb2xvciI6bnVsbCwiTGluZVdlaWdodCI6MC4wLCJMaW5lVHlwZSI6MCwiUGFyZW50U3R5bGUiOm51bGx9LCJQYXJlbnRTdHlsZSI6bnVsbH0sIk1hcmdpbiI6eyIkaWQiOiIzMTAxIiwiVG9wIjowLjAsIkxlZnQiOjAuMCwiUmlnaHQiOjAuMCwiQm90dG9tIjowLjB9LCJQYWRkaW5nIjp7IiRpZCI6IjMxMDIiLCJUb3AiOjAuMCwiTGVmdCI6MC4wLCJSaWdodCI6MC4wLCJCb3R0b20iOjAuMH0sIklzVmlzaWJsZSI6dHJ1ZSwiV2lkdGgiOjAuMCwiSGVpZ2h0IjowLjAsIkJvcmRlclN0eWxlIjp7IiRpZCI6IjMxMDMiLCJMaW5lQ29sb3IiOm51bGwsIkxpbmVXZWlnaHQiOjAuMCwiTGluZVR5cGUiOjAsIlBhcmVudFN0eWxlIjpudWxsfSwiUGFyZW50U3R5bGUiOm51bGx9fSx7IiRpZCI6IjMxMDQiLCJfYWN0aXZpdGllcyI6W3siJGlkIjoiMzEwNSIsIl9yb3dzIjpbeyIkaWQiOiIzMTA2IiwiX3Rhc2tzIjpbeyIkaWQiOiIzMTA3IiwiX2F0dGFjaGVkTWlsZXN0b25lcyI6W10sIlRhc2tEZWZpbml0aW9uIjp7IiRpZCI6IjMxMDgiLCJHcm91cE5hbWUiOm51bGwsIlN0YXJ0RGF0ZSI6IjIwMjYtMDMtMDJUMDA6MDA6MDBaIiwiRW5kRGF0ZSI6IjIwMjYtMDgtMjFUMjM6NTk6MDBaIiwiUGVyY2VudGFnZUNvbXBsZXRlIjpudWxsLCJTdHlsZSI6eyIkaWQiOiIzMTA5IiwiU2hhcGUiOjQsIlNoYXBlVGhpY2tuZXNzIjowLCJEdXJhdGlvbkZvcm1hdCI6MCwiSW5jbHVkZU5vbldvcmtpbmdEYXlzSW5EdXJhdGlvbiI6ZmFsc2UsIlBlcmNlbnRhZ2VDb21wbGV0ZVN0eWxlIjp7IiRpZCI6IjMxMTAiLCJGb250U2V0dGluZ3MiOnsiJGlkIjoiMzExMSIsIkZvbnRTaXplIjoxMCwiRm9udE5hbWUiOiJDYWxpYnJpIiwiSXNCb2xkIjpmYWxzZSwiSXNJdGFsaWMiOmZhbHNlLCJJc1VuZGVybGluZWQiOmZhbHNlLCJQYXJlbnRTdHlsZSI6bnVsbH0sIkF1dG9TaXplIjowLCJGb3JlZ3JvdW5kIjp7IiRpZCI6IjMxMTIiLCJDb2xvciI6eyIkaWQiOiIzMTEz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xMTQiLCJUb3AiOjAuMCwiTGVmdCI6MC4wLCJSaWdodCI6MC4wLCJCb3R0b20iOjAuMH0sIlBhZGRpbmciOnsiJGlkIjoiMzExNSIsIlRvcCI6MC4wLCJMZWZ0IjowLjAsIlJpZ2h0IjowLjAsIkJvdHRvbSI6MC4wfSwiQmFja2dyb3VuZCI6eyIkaWQiOiIzMTE2IiwiQ29sb3IiOnsiJGlkIjoiMzExNyIsIkEiOjg5LCJSIjowLCJHIjowLCJCIjowfX0sIklzVmlzaWJsZSI6dHJ1ZSwiV2lkdGgiOjAuMCwiSGVpZ2h0IjowLjAsIkJvcmRlclN0eWxlIjp7IiRpZCI6IjMxMTgiLCJMaW5lQ29sb3IiOm51bGwsIkxpbmVXZWlnaHQiOjAuMCwiTGluZVR5cGUiOjAsIlBhcmVudFN0eWxlIjpudWxsfSwiUGFyZW50U3R5bGUiOm51bGx9LCJEdXJhdGlvblN0eWxlIjp7IiRpZCI6IjMxMTkiLCJGb250U2V0dGluZ3MiOnsiJGlkIjoiMzEyMCIsIkZvbnRTaXplIjoxMCwiRm9udE5hbWUiOiJDYWxpYnJpIiwiSXNCb2xkIjpmYWxzZSwiSXNJdGFsaWMiOmZhbHNlLCJJc1VuZGVybGluZWQiOmZhbHNlLCJQYXJlbnRTdHlsZSI6bnVsbH0sIkF1dG9TaXplIjowLCJGb3JlZ3JvdW5kIjp7IiRpZCI6IjMxMjEiLCJDb2xvciI6eyIkaWQiOiIzMTIy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EyMyIsIlRvcCI6MC4wLCJMZWZ0IjowLjAsIlJpZ2h0IjowLjAsIkJvdHRvbSI6MC4wfSwiUGFkZGluZyI6eyIkaWQiOiIzMTI0IiwiVG9wIjowLjAsIkxlZnQiOjAuMCwiUmlnaHQiOjAuMCwiQm90dG9tIjowLjB9LCJCYWNrZ3JvdW5kIjp7IiRpZCI6IjMxMjUiLCJDb2xvciI6eyIkaWQiOiIzMTI2IiwiQSI6MjU1LCJSIjoyMzcsIkciOjEyNSwiQiI6NDl9fSwiSXNWaXNpYmxlIjp0cnVlLCJXaWR0aCI6MC4wLCJIZWlnaHQiOjAuMCwiQm9yZGVyU3R5bGUiOnsiJGlkIjoiMzEyNyIsIkxpbmVDb2xvciI6bnVsbCwiTGluZVdlaWdodCI6MC4wLCJMaW5lVHlwZSI6MCwiUGFyZW50U3R5bGUiOm51bGx9LCJQYXJlbnRTdHlsZSI6bnVsbH0sIkhvcml6b250YWxDb25uZWN0b3JTdHlsZSI6eyIkaWQiOiIzMTI4IiwiTGluZUNvbG9yIjp7IiRpZCI6IjMxMjkiLCIkdHlwZSI6Ik5MUkUuQ29tbW9uLkRvbS5Tb2xpZENvbG9yQnJ1c2gsIE5MUkUuQ29tbW9uIiwiQ29sb3IiOnsiJGlkIjoiMzEzMCIsIkEiOjI1NSwiUiI6MCwiRyI6MCwiQiI6MH19LCJMaW5lV2VpZ2h0IjowLjAsIkxpbmVUeXBlIjowLCJQYXJlbnRTdHlsZSI6bnVsbH0sIlZlcnRpY2FsQ29ubmVjdG9yU3R5bGUiOnsiJGlkIjoiMzEzMSIsIkxpbmVDb2xvciI6eyIkaWQiOiIzMTMyIiwiJHR5cGUiOiJOTFJFLkNvbW1vbi5Eb20uU29saWRDb2xvckJydXNoLCBOTFJFLkNvbW1vbiIsIkNvbG9yIjp7IiRpZCI6IjMxMzM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xMzQiLCJTaGFwZVN0eWxlIjp7IiRpZCI6IjMxMzUiLCJNYXJnaW4iOnsiJGlkIjoiMzEzNiIsIlRvcCI6MC4wLCJMZWZ0IjowLjAsIlJpZ2h0IjowLjAsIkJvdHRvbSI6MC4wfSwiUGFkZGluZyI6eyIkaWQiOiIzMTM3IiwiVG9wIjowLjAsIkxlZnQiOjAuMCwiUmlnaHQiOjAuMCwiQm90dG9tIjowLjB9LCJCYWNrZ3JvdW5kIjp7IiRpZCI6IjMxMzgiLCJDb2xvciI6eyIkaWQiOiIzMTM5IiwiQSI6MTUzLCJSIjowLCJHIjowLCJCIjowfX0sIklzVmlzaWJsZSI6dHJ1ZSwiV2lkdGgiOjAuMCwiSGVpZ2h0IjowLjAsIkJvcmRlclN0eWxlIjpudWxsLCJQYXJlbnRTdHlsZSI6bnVsbH0sIk1hcmdpbiI6eyIkaWQiOiIzMTQwIiwiVG9wIjowLjAsIkxlZnQiOjAuMCwiUmlnaHQiOjAuMCwiQm90dG9tIjowLjB9LCJQYWRkaW5nIjp7IiRpZCI6IjMxNDEiLCJUb3AiOjAuMCwiTGVmdCI6MC4wLCJSaWdodCI6MC4wLCJCb3R0b20iOjAuMH0sIkJhY2tncm91bmQiOm51bGwsIklzVmlzaWJsZSI6dHJ1ZSwiV2lkdGgiOjAuMCwiSGVpZ2h0IjowLjAsIkJvcmRlclN0eWxlIjpudWxsLCJQYXJlbnRTdHlsZSI6bnVsbH0sIlNoYXBlU3R5bGUiOnsiJGlkIjoiMzE0MiIsIk1hcmdpbiI6eyIkaWQiOiIzMTQzIiwiVG9wIjowLjAsIkxlZnQiOjQuMCwiUmlnaHQiOjQuMCwiQm90dG9tIjowLjB9LCJQYWRkaW5nIjp7IiRpZCI6IjMxNDQiLCJUb3AiOjAuMCwiTGVmdCI6MC4wLCJSaWdodCI6MC4wLCJCb3R0b20iOjAuMH0sIkJhY2tncm91bmQiOnsiJGlkIjoiMzE0NSIsIkNvbG9yIjp7IiRpZCI6IjMxNDYiLCJBIjoyNTUsIlIiOjIsIkciOjE3OCwiQiI6MjM4fX0sIklzVmlzaWJsZSI6dHJ1ZSwiV2lkdGgiOjAuMCwiSGVpZ2h0IjoxMC4wLCJCb3JkZXJTdHlsZSI6eyIkaWQiOiIzMTQ3IiwiTGluZUNvbG9yIjp7IiRpZCI6IjMxNDgiLCIkdHlwZSI6Ik5MUkUuQ29tbW9uLkRvbS5Tb2xpZENvbG9yQnJ1c2gsIE5MUkUuQ29tbW9uIiwiQ29sb3IiOnsiJGlkIjoiMzE0OSIsIkEiOjI1NSwiUiI6MjM0LCJHIjoyMiwiQiI6MzB9fSwiTGluZVdlaWdodCI6MC4wLCJMaW5lVHlwZSI6MCwiUGFyZW50U3R5bGUiOm51bGx9LCJQYXJlbnRTdHlsZSI6bnVsbH0sIlRpdGxlU3R5bGUiOnsiJGlkIjoiMzE1MCIsIkZvbnRTZXR0aW5ncyI6eyIkaWQiOiIzMTUxIiwiRm9udFNpemUiOjExLCJGb250TmFtZSI6IkNhbGlicmkiLCJJc0JvbGQiOmZhbHNlLCJJc0l0YWxpYyI6ZmFsc2UsIklzVW5kZXJsaW5lZCI6ZmFsc2UsIlBhcmVudFN0eWxlIjpudWxsfSwiQXV0b1NpemUiOjAsIkZvcmVncm91bmQiOnsiJGlkIjoiMzE1MiIsIkNvbG9yIjp7IiRpZCI6IjMxNTM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zE1NCIsIlRvcCI6MC4wLCJMZWZ0IjowLjAsIlJpZ2h0IjowLjAsIkJvdHRvbSI6MC4wfSwiUGFkZGluZyI6eyIkaWQiOiIzMTU1IiwiVG9wIjowLjAsIkxlZnQiOjAuMCwiUmlnaHQiOjAuMCwiQm90dG9tIjowLjB9LCJCYWNrZ3JvdW5kIjp7IiRpZCI6IjMxNTYiLCJDb2xvciI6eyIkaWQiOiIzMTU3IiwiQSI6MCwiUiI6MjU1LCJHIjoyNTUsIkIiOjI1NX19LCJJc1Zpc2libGUiOnRydWUsIldpZHRoIjowLjAsIkhlaWdodCI6MC4wLCJCb3JkZXJTdHlsZSI6eyIkaWQiOiIzMTU4IiwiTGluZUNvbG9yIjpudWxsLCJMaW5lV2VpZ2h0IjowLjAsIkxpbmVUeXBlIjowLCJQYXJlbnRTdHlsZSI6bnVsbH0sIlBhcmVudFN0eWxlIjpudWxsfSwiRGF0ZVN0eWxlIjp7IiRpZCI6IjMxNTkiLCJGb250U2V0dGluZ3MiOnsiJGlkIjoiMzE2MCIsIkZvbnRTaXplIjoxMCwiRm9udE5hbWUiOiJDYWxpYnJpIiwiSXNCb2xkIjpmYWxzZSwiSXNJdGFsaWMiOmZhbHNlLCJJc1VuZGVybGluZWQiOmZhbHNlLCJQYXJlbnRTdHlsZSI6bnVsbH0sIkF1dG9TaXplIjowLCJGb3JlZ3JvdW5kIjp7IiRpZCI6IjMxNjEiLCJDb2xvciI6eyIkaWQiOiIzMTY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xNjMiLCJUb3AiOjAuMCwiTGVmdCI6MC4wLCJSaWdodCI6MC4wLCJCb3R0b20iOjAuMH0sIlBhZGRpbmciOnsiJGlkIjoiMzE2NCIsIlRvcCI6MC4wLCJMZWZ0IjowLjAsIlJpZ2h0IjowLjAsIkJvdHRvbSI6MC4wfSwiQmFja2dyb3VuZCI6eyIkaWQiOiIzMTY1IiwiQ29sb3IiOnsiJGlkIjoiMzE2NiIsIkEiOjAsIlIiOjI1NSwiRyI6MjU1LCJCIjoyNTV9fSwiSXNWaXNpYmxlIjp0cnVlLCJXaWR0aCI6MC4wLCJIZWlnaHQiOjAuMCwiQm9yZGVyU3R5bGUiOnsiJGlkIjoiMzE2NyIsIkxpbmVDb2xvciI6bnVsbCwiTGluZVdlaWdodCI6MC4wLCJMaW5lVHlwZSI6MCwiUGFyZW50U3R5bGUiOm51bGx9LCJQYXJlbnRTdHlsZSI6bnVsbH0sIkRhdGVGb3JtYXQiOnsiJGlkIjoiMzE2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Y5IiwiRm9ybWF0IjowLCJJc1Zpc2libGUiOmZhbHNlLCJMYXN0S25vd25WaXNpYmlsaXR5U3RhdGUiOmZhbHNlfSwiSXNWaXNpYmxlIjp0cnVlLCJWYXJpYW5jZVN0eWxlIjp7IiRpZCI6IjMxNzAiLCJUZXh0U3R5bGUiOnsiJGlkIjoiMzE3MSIsIkZvbnRTZXR0aW5ncyI6eyIkaWQiOiIzMTcyIiwiRm9udFNpemUiOjExLCJGb250TmFtZSI6IkNhbGlicmkiLCJJc0JvbGQiOmZhbHNlLCJJc0l0YWxpYyI6ZmFsc2UsIklzVW5kZXJsaW5lZCI6ZmFsc2UsIlBhcmVudFN0eWxlIjpudWxsfSwiQXV0b1NpemUiOjAsIkZvcmVncm91bmQiOnsiJGlkIjoiMzE3MyIsIkNvbG9yIjp7IiRpZCI6IjMxNz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E3NSIsIlRvcCI6MC4wLCJMZWZ0IjowLjAsIlJpZ2h0IjowLjAsIkJvdHRvbSI6MC4wfSwiUGFkZGluZyI6eyIkaWQiOiIzMTc2IiwiVG9wIjowLjAsIkxlZnQiOjAuMCwiUmlnaHQiOjAuMCwiQm90dG9tIjowLjB9LCJCYWNrZ3JvdW5kIjp7IiRpZCI6IjMxNzciLCJDb2xvciI6eyIkaWQiOiIzMTc4IiwiQSI6MCwiUiI6MCwiRyI6MCwiQiI6MH19LCJJc1Zpc2libGUiOnRydWUsIldpZHRoIjowLjAsIkhlaWdodCI6MC4wLCJCb3JkZXJTdHlsZSI6eyIkaWQiOiIzMTc5IiwiTGluZUNvbG9yIjpudWxsLCJMaW5lV2VpZ2h0IjowLjAsIkxpbmVUeXBlIjowLCJQYXJlbnRTdHlsZSI6bnVsbH0sIlBhcmVudFN0eWxlIjpudWxsfSwiUGFyZW50U3R5bGUiOm51bGx9LCJQYXJlbnRTdHlsZSI6bnVsbH0sIkluZGV4IjozMywiU21hcnREdXJhdGlvbkFjdGl2YXRlZCI6ZmFsc2UsIkRhdGVGb3JtYXQiOnsiJHJlZiI6IjMxNjgifSwiV2Vla051bWJlcmluZyI6eyIkaWQiOiIzMTgwIiwiRm9ybWF0IjowLCJJc1Zpc2libGUiOmZhbHNlLCJMYXN0S25vd25WaXNpYmlsaXR5U3RhdGUiOmZhbHNlfSwiQmFzZWxpbmVEYXRhIjp7IiRpZCI6IjMxODEiLCJTdGFydERhdGUiOiIyMDI2LTAzLTAyVDAwOjAwOjAwIiwiRW5kRGF0ZSI6IjIwMjYtMDgtMjFUMjM6NTk6MDAifSwiSWQiOiJmODVkMTBjZC1jN2RlLTRjZDctOTBkNS0zYWE0M2ExYThhNzAiLCJJbXBvcnRJZCI6bnVsbCwiVGl0bGUiOiJPb0IgZ3VpZGVzOiBEZXNpZ24gcGhhc2UgKEZaSikiLCJOb3RlIjpudWxsLCJIeXBlcmxpbmsiOnsiJGlkIjoiMzE4MiIsIkFkZHJlc3MiOiIiLCJTdWJBZGRyZXNzIjoiIn0sIklzQ2hhbmdlZCI6ZmFsc2UsIklzTmV3IjpmYWxzZX19XSwiX21pbGVzdG9uZXMiOltdLCJJZCI6IjAwMDAwMDAwLTAwMDAtMDAwMC0wMDAwLTAwMDAwMDAwMDAwMCIsIklzU2luZ2xlSXRlbVJvdyI6dHJ1ZX0seyIkaWQiOiIzMTgzIiwiX3Rhc2tzIjpbeyIkaWQiOiIzMTg0IiwiX2F0dGFjaGVkTWlsZXN0b25lcyI6W10sIlRhc2tEZWZpbml0aW9uIjp7IiRpZCI6IjMxODUiLCJHcm91cE5hbWUiOm51bGwsIlN0YXJ0RGF0ZSI6IjIwMjYtMDgtMjRUMDA6MDA6MDBaIiwiRW5kRGF0ZSI6IjIwMjYtMTItMjJUMjM6NTk6MDBaIiwiUGVyY2VudGFnZUNvbXBsZXRlIjpudWxsLCJTdHlsZSI6eyIkaWQiOiIzMTg2IiwiU2hhcGUiOjEsIlNoYXBlVGhpY2tuZXNzIjowLCJEdXJhdGlvbkZvcm1hdCI6MCwiSW5jbHVkZU5vbldvcmtpbmdEYXlzSW5EdXJhdGlvbiI6ZmFsc2UsIlBlcmNlbnRhZ2VDb21wbGV0ZVN0eWxlIjp7IiRpZCI6IjMxODciLCJGb250U2V0dGluZ3MiOnsiJGlkIjoiMzE4OCIsIkZvbnRTaXplIjoxMCwiRm9udE5hbWUiOiJDYWxpYnJpIiwiSXNCb2xkIjpmYWxzZSwiSXNJdGFsaWMiOmZhbHNlLCJJc1VuZGVybGluZWQiOmZhbHNlLCJQYXJlbnRTdHlsZSI6bnVsbH0sIkF1dG9TaXplIjowLCJGb3JlZ3JvdW5kIjp7IiRpZCI6IjMxODkiLCJDb2xvciI6eyIkaWQiOiIzMTkw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xOTEiLCJUb3AiOjAuMCwiTGVmdCI6MC4wLCJSaWdodCI6MC4wLCJCb3R0b20iOjAuMH0sIlBhZGRpbmciOnsiJGlkIjoiMzE5MiIsIlRvcCI6MC4wLCJMZWZ0IjowLjAsIlJpZ2h0IjowLjAsIkJvdHRvbSI6MC4wfSwiQmFja2dyb3VuZCI6eyIkaWQiOiIzMTkzIiwiQ29sb3IiOnsiJGlkIjoiMzE5NCIsIkEiOjg5LCJSIjowLCJHIjowLCJCIjowfX0sIklzVmlzaWJsZSI6dHJ1ZSwiV2lkdGgiOjAuMCwiSGVpZ2h0IjowLjAsIkJvcmRlclN0eWxlIjp7IiRpZCI6IjMxOTUiLCJMaW5lQ29sb3IiOm51bGwsIkxpbmVXZWlnaHQiOjAuMCwiTGluZVR5cGUiOjAsIlBhcmVudFN0eWxlIjpudWxsfSwiUGFyZW50U3R5bGUiOm51bGx9LCJEdXJhdGlvblN0eWxlIjp7IiRpZCI6IjMxOTYiLCJGb250U2V0dGluZ3MiOnsiJGlkIjoiMzE5NyIsIkZvbnRTaXplIjoxMCwiRm9udE5hbWUiOiJDYWxpYnJpIiwiSXNCb2xkIjpmYWxzZSwiSXNJdGFsaWMiOmZhbHNlLCJJc1VuZGVybGluZWQiOmZhbHNlLCJQYXJlbnRTdHlsZSI6bnVsbH0sIkF1dG9TaXplIjowLCJGb3JlZ3JvdW5kIjp7IiRpZCI6IjMxOTgiLCJDb2xvciI6eyIkaWQiOiIzMTk5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IwMCIsIlRvcCI6MC4wLCJMZWZ0IjowLjAsIlJpZ2h0IjowLjAsIkJvdHRvbSI6MC4wfSwiUGFkZGluZyI6eyIkaWQiOiIzMjAxIiwiVG9wIjowLjAsIkxlZnQiOjAuMCwiUmlnaHQiOjAuMCwiQm90dG9tIjowLjB9LCJCYWNrZ3JvdW5kIjp7IiRpZCI6IjMyMDIiLCJDb2xvciI6eyIkaWQiOiIzMjAzIiwiQSI6MjU1LCJSIjoyMzcsIkciOjEyNSwiQiI6NDl9fSwiSXNWaXNpYmxlIjp0cnVlLCJXaWR0aCI6MC4wLCJIZWlnaHQiOjAuMCwiQm9yZGVyU3R5bGUiOnsiJGlkIjoiMzIwNCIsIkxpbmVDb2xvciI6bnVsbCwiTGluZVdlaWdodCI6MC4wLCJMaW5lVHlwZSI6MCwiUGFyZW50U3R5bGUiOm51bGx9LCJQYXJlbnRTdHlsZSI6bnVsbH0sIkhvcml6b250YWxDb25uZWN0b3JTdHlsZSI6eyIkaWQiOiIzMjA1IiwiTGluZUNvbG9yIjp7IiRpZCI6IjMyMDYiLCIkdHlwZSI6Ik5MUkUuQ29tbW9uLkRvbS5Tb2xpZENvbG9yQnJ1c2gsIE5MUkUuQ29tbW9uIiwiQ29sb3IiOnsiJGlkIjoiMzIwNyIsIkEiOjI1NSwiUiI6MCwiRyI6MCwiQiI6MH19LCJMaW5lV2VpZ2h0IjowLjAsIkxpbmVUeXBlIjowLCJQYXJlbnRTdHlsZSI6bnVsbH0sIlZlcnRpY2FsQ29ubmVjdG9yU3R5bGUiOnsiJGlkIjoiMzIwOCIsIkxpbmVDb2xvciI6eyIkaWQiOiIzMjA5IiwiJHR5cGUiOiJOTFJFLkNvbW1vbi5Eb20uU29saWRDb2xvckJydXNoLCBOTFJFLkNvbW1vbiIsIkNvbG9yIjp7IiRpZCI6IjMyMTA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yMTEiLCJTaGFwZVN0eWxlIjp7IiRpZCI6IjMyMTIiLCJNYXJnaW4iOnsiJGlkIjoiMzIxMyIsIlRvcCI6MC4wLCJMZWZ0IjowLjAsIlJpZ2h0IjowLjAsIkJvdHRvbSI6MC4wfSwiUGFkZGluZyI6eyIkaWQiOiIzMjE0IiwiVG9wIjowLjAsIkxlZnQiOjAuMCwiUmlnaHQiOjAuMCwiQm90dG9tIjowLjB9LCJCYWNrZ3JvdW5kIjp7IiRpZCI6IjMyMTUiLCJDb2xvciI6eyIkaWQiOiIzMjE2IiwiQSI6MTUzLCJSIjowLCJHIjowLCJCIjowfX0sIklzVmlzaWJsZSI6dHJ1ZSwiV2lkdGgiOjAuMCwiSGVpZ2h0IjowLjAsIkJvcmRlclN0eWxlIjpudWxsLCJQYXJlbnRTdHlsZSI6bnVsbH0sIk1hcmdpbiI6eyIkaWQiOiIzMjE3IiwiVG9wIjowLjAsIkxlZnQiOjAuMCwiUmlnaHQiOjAuMCwiQm90dG9tIjowLjB9LCJQYWRkaW5nIjp7IiRpZCI6IjMyMTgiLCJUb3AiOjAuMCwiTGVmdCI6MC4wLCJSaWdodCI6MC4wLCJCb3R0b20iOjAuMH0sIkJhY2tncm91bmQiOm51bGwsIklzVmlzaWJsZSI6dHJ1ZSwiV2lkdGgiOjAuMCwiSGVpZ2h0IjowLjAsIkJvcmRlclN0eWxlIjpudWxsLCJQYXJlbnRTdHlsZSI6bnVsbH0sIlNoYXBlU3R5bGUiOnsiJGlkIjoiMzIxOSIsIk1hcmdpbiI6eyIkaWQiOiIzMjIwIiwiVG9wIjowLjAsIkxlZnQiOjQuMCwiUmlnaHQiOjQuMCwiQm90dG9tIjowLjB9LCJQYWRkaW5nIjp7IiRpZCI6IjMyMjEiLCJUb3AiOjAuMCwiTGVmdCI6MC4wLCJSaWdodCI6MC4wLCJCb3R0b20iOjAuMH0sIkJhY2tncm91bmQiOnsiJGlkIjoiMzIyMiIsIkNvbG9yIjp7IiRpZCI6IjMyMjMiLCJBIjoyNTUsIlIiOjIsIkciOjE3OCwiQiI6MjM4fX0sIklzVmlzaWJsZSI6dHJ1ZSwiV2lkdGgiOjAuMCwiSGVpZ2h0IjoxMC4wLCJCb3JkZXJTdHlsZSI6eyIkaWQiOiIzMjI0IiwiTGluZUNvbG9yIjp7IiRpZCI6IjMyMjUiLCIkdHlwZSI6Ik5MUkUuQ29tbW9uLkRvbS5Tb2xpZENvbG9yQnJ1c2gsIE5MUkUuQ29tbW9uIiwiQ29sb3IiOnsiJGlkIjoiMzIyNiIsIkEiOjI1NSwiUiI6MjM0LCJHIjoyMiwiQiI6MzB9fSwiTGluZVdlaWdodCI6MC4wLCJMaW5lVHlwZSI6MCwiUGFyZW50U3R5bGUiOm51bGx9LCJQYXJlbnRTdHlsZSI6bnVsbH0sIlRpdGxlU3R5bGUiOnsiJGlkIjoiMzIyNyIsIkZvbnRTZXR0aW5ncyI6eyIkaWQiOiIzMjI4IiwiRm9udFNpemUiOjExLCJGb250TmFtZSI6IkNhbGlicmkiLCJJc0JvbGQiOmZhbHNlLCJJc0l0YWxpYyI6ZmFsc2UsIklzVW5kZXJsaW5lZCI6ZmFsc2UsIlBhcmVudFN0eWxlIjpudWxsfSwiQXV0b1NpemUiOjAsIkZvcmVncm91bmQiOnsiJGlkIjoiMzIyOSIsIkNvbG9yIjp7IiRpZCI6IjMyMzA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zIzMSIsIlRvcCI6MC4wLCJMZWZ0IjowLjAsIlJpZ2h0IjowLjAsIkJvdHRvbSI6MC4wfSwiUGFkZGluZyI6eyIkaWQiOiIzMjMyIiwiVG9wIjowLjAsIkxlZnQiOjAuMCwiUmlnaHQiOjAuMCwiQm90dG9tIjowLjB9LCJCYWNrZ3JvdW5kIjp7IiRpZCI6IjMyMzMiLCJDb2xvciI6eyIkaWQiOiIzMjM0IiwiQSI6MCwiUiI6MjU1LCJHIjoyNTUsIkIiOjI1NX19LCJJc1Zpc2libGUiOnRydWUsIldpZHRoIjowLjAsIkhlaWdodCI6MC4wLCJCb3JkZXJTdHlsZSI6eyIkaWQiOiIzMjM1IiwiTGluZUNvbG9yIjpudWxsLCJMaW5lV2VpZ2h0IjowLjAsIkxpbmVUeXBlIjowLCJQYXJlbnRTdHlsZSI6bnVsbH0sIlBhcmVudFN0eWxlIjpudWxsfSwiRGF0ZVN0eWxlIjp7IiRpZCI6IjMyMzYiLCJGb250U2V0dGluZ3MiOnsiJGlkIjoiMzIzNyIsIkZvbnRTaXplIjoxMCwiRm9udE5hbWUiOiJDYWxpYnJpIiwiSXNCb2xkIjpmYWxzZSwiSXNJdGFsaWMiOmZhbHNlLCJJc1VuZGVybGluZWQiOmZhbHNlLCJQYXJlbnRTdHlsZSI6bnVsbH0sIkF1dG9TaXplIjowLCJGb3JlZ3JvdW5kIjp7IiRpZCI6IjMyMzgiLCJDb2xvciI6eyIkaWQiOiIzMjM5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yNDAiLCJUb3AiOjAuMCwiTGVmdCI6MC4wLCJSaWdodCI6MC4wLCJCb3R0b20iOjAuMH0sIlBhZGRpbmciOnsiJGlkIjoiMzI0MSIsIlRvcCI6MC4wLCJMZWZ0IjowLjAsIlJpZ2h0IjowLjAsIkJvdHRvbSI6MC4wfSwiQmFja2dyb3VuZCI6eyIkaWQiOiIzMjQyIiwiQ29sb3IiOnsiJGlkIjoiMzI0MyIsIkEiOjAsIlIiOjI1NSwiRyI6MjU1LCJCIjoyNTV9fSwiSXNWaXNpYmxlIjp0cnVlLCJXaWR0aCI6MC4wLCJIZWlnaHQiOjAuMCwiQm9yZGVyU3R5bGUiOnsiJGlkIjoiMzI0NCIsIkxpbmVDb2xvciI6bnVsbCwiTGluZVdlaWdodCI6MC4wLCJMaW5lVHlwZSI6MCwiUGFyZW50U3R5bGUiOm51bGx9LCJQYXJlbnRTdHlsZSI6bnVsbH0sIkRhdGVGb3JtYXQiOnsiJGlkIjoiMzI0N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Q2IiwiRm9ybWF0IjowLCJJc1Zpc2libGUiOmZhbHNlLCJMYXN0S25vd25WaXNpYmlsaXR5U3RhdGUiOmZhbHNlfSwiSXNWaXNpYmxlIjp0cnVlLCJWYXJpYW5jZVN0eWxlIjp7IiRpZCI6IjMyNDciLCJUZXh0U3R5bGUiOnsiJGlkIjoiMzI0OCIsIkZvbnRTZXR0aW5ncyI6eyIkaWQiOiIzMjQ5IiwiRm9udFNpemUiOjExLCJGb250TmFtZSI6IkNhbGlicmkiLCJJc0JvbGQiOmZhbHNlLCJJc0l0YWxpYyI6ZmFsc2UsIklzVW5kZXJsaW5lZCI6ZmFsc2UsIlBhcmVudFN0eWxlIjpudWxsfSwiQXV0b1NpemUiOjAsIkZvcmVncm91bmQiOnsiJGlkIjoiMzI1MCIsIkNvbG9yIjp7IiRpZCI6IjMy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I1MiIsIlRvcCI6MC4wLCJMZWZ0IjowLjAsIlJpZ2h0IjowLjAsIkJvdHRvbSI6MC4wfSwiUGFkZGluZyI6eyIkaWQiOiIzMjUzIiwiVG9wIjowLjAsIkxlZnQiOjAuMCwiUmlnaHQiOjAuMCwiQm90dG9tIjowLjB9LCJCYWNrZ3JvdW5kIjp7IiRpZCI6IjMyNTQiLCJDb2xvciI6eyIkaWQiOiIzMjU1IiwiQSI6MCwiUiI6MCwiRyI6MCwiQiI6MH19LCJJc1Zpc2libGUiOnRydWUsIldpZHRoIjowLjAsIkhlaWdodCI6MC4wLCJCb3JkZXJTdHlsZSI6eyIkaWQiOiIzMjU2IiwiTGluZUNvbG9yIjpudWxsLCJMaW5lV2VpZ2h0IjowLjAsIkxpbmVUeXBlIjowLCJQYXJlbnRTdHlsZSI6bnVsbH0sIlBhcmVudFN0eWxlIjpudWxsfSwiUGFyZW50U3R5bGUiOm51bGx9LCJQYXJlbnRTdHlsZSI6bnVsbH0sIkluZGV4IjozNCwiU21hcnREdXJhdGlvbkFjdGl2YXRlZCI6ZmFsc2UsIkRhdGVGb3JtYXQiOnsiJHJlZiI6IjMyNDUifSwiV2Vla051bWJlcmluZyI6eyIkaWQiOiIzMjU3IiwiRm9ybWF0IjowLCJJc1Zpc2libGUiOmZhbHNlLCJMYXN0S25vd25WaXNpYmlsaXR5U3RhdGUiOmZhbHNlfSwiQmFzZWxpbmVEYXRhIjp7IiRpZCI6IjMyNTgiLCJTdGFydERhdGUiOiIyMDI2LTA4LTI0VDAwOjAwOjAwIiwiRW5kRGF0ZSI6IjIwMjYtMTItMjJUMjM6NTk6MDAifSwiSWQiOiI1NjNhMTNkNi1hNzFlLTQxZDMtYjM4Mi1lNjM0MzI2YTFiZDYiLCJJbXBvcnRJZCI6bnVsbCwiVGl0bGUiOiJPb0IgZ3VpZGVzOiBNYW51ZmFjdHVyaW5nIHBoYXNlIChGWkopIiwiTm90ZSI6bnVsbCwiSHlwZXJsaW5rIjp7IiRpZCI6IjMyNTkiLCJBZGRyZXNzIjoiIiwiU3ViQWRkcmVzcyI6IiJ9LCJJc0NoYW5nZWQiOmZhbHNlLCJJc05ldyI6ZmFsc2V9fV0sIl9taWxlc3RvbmVzIjpbXSwiSWQiOiIwMDAwMDAwMC0wMDAwLTAwMDAtMDAwMC0wMDAwMDAwMDAwMDAiLCJJc1NpbmdsZUl0ZW1Sb3ciOnRydWV9LHsiJGlkIjoiMzI2MCIsIl90YXNrcyI6W3siJGlkIjoiMzI2MSIsIl9hdHRhY2hlZE1pbGVzdG9uZXMiOltdLCJUYXNrRGVmaW5pdGlvbiI6eyIkaWQiOiIzMjYyIiwiR3JvdXBOYW1lIjpudWxsLCJTdGFydERhdGUiOiIyMDI2LTEyLTIzVDAwOjAwOjAwWiIsIkVuZERhdGUiOiIyMDI3LTAzLTIzVDIzOjU5OjAwWiIsIlBlcmNlbnRhZ2VDb21wbGV0ZSI6bnVsbCwiU3R5bGUiOnsiJGlkIjoiMzI2MyIsIlNoYXBlIjoxLCJTaGFwZVRoaWNrbmVzcyI6MCwiRHVyYXRpb25Gb3JtYXQiOjAsIkluY2x1ZGVOb25Xb3JraW5nRGF5c0luRHVyYXRpb24iOmZhbHNlLCJQZXJjZW50YWdlQ29tcGxldGVTdHlsZSI6eyIkaWQiOiIzMjY0IiwiRm9udFNldHRpbmdzIjp7IiRpZCI6IjMyNjUiLCJGb250U2l6ZSI6MTAsIkZvbnROYW1lIjoiQ2FsaWJyaSIsIklzQm9sZCI6ZmFsc2UsIklzSXRhbGljIjpmYWxzZSwiSXNVbmRlcmxpbmVkIjpmYWxzZSwiUGFyZW50U3R5bGUiOm51bGx9LCJBdXRvU2l6ZSI6MCwiRm9yZWdyb3VuZCI6eyIkaWQiOiIzMjY2IiwiQ29sb3IiOnsiJGlkIjoiMzI2N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MjY4IiwiVG9wIjowLjAsIkxlZnQiOjAuMCwiUmlnaHQiOjAuMCwiQm90dG9tIjowLjB9LCJQYWRkaW5nIjp7IiRpZCI6IjMyNjkiLCJUb3AiOjAuMCwiTGVmdCI6MC4wLCJSaWdodCI6MC4wLCJCb3R0b20iOjAuMH0sIkJhY2tncm91bmQiOnsiJGlkIjoiMzI3MCIsIkNvbG9yIjp7IiRpZCI6IjMyNzEiLCJBIjo4OSwiUiI6MCwiRyI6MCwiQiI6MH19LCJJc1Zpc2libGUiOnRydWUsIldpZHRoIjowLjAsIkhlaWdodCI6MC4wLCJCb3JkZXJTdHlsZSI6eyIkaWQiOiIzMjcyIiwiTGluZUNvbG9yIjpudWxsLCJMaW5lV2VpZ2h0IjowLjAsIkxpbmVUeXBlIjowLCJQYXJlbnRTdHlsZSI6bnVsbH0sIlBhcmVudFN0eWxlIjpudWxsfSwiRHVyYXRpb25TdHlsZSI6eyIkaWQiOiIzMjczIiwiRm9udFNldHRpbmdzIjp7IiRpZCI6IjMyNzQiLCJGb250U2l6ZSI6MTAsIkZvbnROYW1lIjoiQ2FsaWJyaSIsIklzQm9sZCI6ZmFsc2UsIklzSXRhbGljIjpmYWxzZSwiSXNVbmRlcmxpbmVkIjpmYWxzZSwiUGFyZW50U3R5bGUiOm51bGx9LCJBdXRvU2l6ZSI6MCwiRm9yZWdyb3VuZCI6eyIkaWQiOiIzMjc1IiwiQ29sb3IiOnsiJGlkIjoiMzI3N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yNzciLCJUb3AiOjAuMCwiTGVmdCI6MC4wLCJSaWdodCI6MC4wLCJCb3R0b20iOjAuMH0sIlBhZGRpbmciOnsiJGlkIjoiMzI3OCIsIlRvcCI6MC4wLCJMZWZ0IjowLjAsIlJpZ2h0IjowLjAsIkJvdHRvbSI6MC4wfSwiQmFja2dyb3VuZCI6eyIkaWQiOiIzMjc5IiwiQ29sb3IiOnsiJGlkIjoiMzI4MCIsIkEiOjI1NSwiUiI6MjM3LCJHIjoxMjUsIkIiOjQ5fX0sIklzVmlzaWJsZSI6dHJ1ZSwiV2lkdGgiOjAuMCwiSGVpZ2h0IjowLjAsIkJvcmRlclN0eWxlIjp7IiRpZCI6IjMyODEiLCJMaW5lQ29sb3IiOm51bGwsIkxpbmVXZWlnaHQiOjAuMCwiTGluZVR5cGUiOjAsIlBhcmVudFN0eWxlIjpudWxsfSwiUGFyZW50U3R5bGUiOm51bGx9LCJIb3Jpem9udGFsQ29ubmVjdG9yU3R5bGUiOnsiJGlkIjoiMzI4MiIsIkxpbmVDb2xvciI6eyIkaWQiOiIzMjgzIiwiJHR5cGUiOiJOTFJFLkNvbW1vbi5Eb20uU29saWRDb2xvckJydXNoLCBOTFJFLkNvbW1vbiIsIkNvbG9yIjp7IiRpZCI6IjMyODQiLCJBIjoyNTUsIlIiOjAsIkciOjAsIkIiOjB9fSwiTGluZVdlaWdodCI6MC4wLCJMaW5lVHlwZSI6MCwiUGFyZW50U3R5bGUiOm51bGx9LCJWZXJ0aWNhbENvbm5lY3RvclN0eWxlIjp7IiRpZCI6IjMyODUiLCJMaW5lQ29sb3IiOnsiJGlkIjoiMzI4NiIsIiR0eXBlIjoiTkxSRS5Db21tb24uRG9tLlNvbGlkQ29sb3JCcnVzaCwgTkxSRS5Db21tb24iLCJDb2xvciI6eyIkaWQiOiIzMjg3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dHJ1ZSwiUGVyY2VudGFnZUNvbXBsZXRlU2hhcGVPcGFjaXR5IjozNSwiQmFzZWxpbmVTdHlsZSI6eyIkaWQiOiIzMjg4IiwiU2hhcGVTdHlsZSI6eyIkaWQiOiIzMjg5IiwiTWFyZ2luIjp7IiRpZCI6IjMyOTAiLCJUb3AiOjAuMCwiTGVmdCI6MC4wLCJSaWdodCI6MC4wLCJCb3R0b20iOjAuMH0sIlBhZGRpbmciOnsiJGlkIjoiMzI5MSIsIlRvcCI6MC4wLCJMZWZ0IjowLjAsIlJpZ2h0IjowLjAsIkJvdHRvbSI6MC4wfSwiQmFja2dyb3VuZCI6eyIkaWQiOiIzMjkyIiwiQ29sb3IiOnsiJGlkIjoiMzI5MyIsIkEiOjE1MywiUiI6MCwiRyI6MCwiQiI6MH19LCJJc1Zpc2libGUiOnRydWUsIldpZHRoIjowLjAsIkhlaWdodCI6MC4wLCJCb3JkZXJTdHlsZSI6bnVsbCwiUGFyZW50U3R5bGUiOm51bGx9LCJNYXJnaW4iOnsiJGlkIjoiMzI5NCIsIlRvcCI6MC4wLCJMZWZ0IjowLjAsIlJpZ2h0IjowLjAsIkJvdHRvbSI6MC4wfSwiUGFkZGluZyI6eyIkaWQiOiIzMjk1IiwiVG9wIjowLjAsIkxlZnQiOjAuMCwiUmlnaHQiOjAuMCwiQm90dG9tIjowLjB9LCJCYWNrZ3JvdW5kIjpudWxsLCJJc1Zpc2libGUiOnRydWUsIldpZHRoIjowLjAsIkhlaWdodCI6MC4wLCJCb3JkZXJTdHlsZSI6bnVsbCwiUGFyZW50U3R5bGUiOm51bGx9LCJTaGFwZVN0eWxlIjp7IiRpZCI6IjMyOTYiLCJNYXJnaW4iOnsiJGlkIjoiMzI5NyIsIlRvcCI6MC4wLCJMZWZ0Ijo0LjAsIlJpZ2h0Ijo0LjAsIkJvdHRvbSI6MC4wfSwiUGFkZGluZyI6eyIkaWQiOiIzMjk4IiwiVG9wIjowLjAsIkxlZnQiOjAuMCwiUmlnaHQiOjAuMCwiQm90dG9tIjowLjB9LCJCYWNrZ3JvdW5kIjp7IiRpZCI6IjMyOTkiLCJDb2xvciI6eyIkaWQiOiIzMzAwIiwiQSI6MjU1LCJSIjoyLCJHIjoxNzgsIkIiOjIzOH19LCJJc1Zpc2libGUiOnRydWUsIldpZHRoIjowLjAsIkhlaWdodCI6MTAuMCwiQm9yZGVyU3R5bGUiOnsiJGlkIjoiMzMwMSIsIkxpbmVDb2xvciI6eyIkaWQiOiIzMzAyIiwiJHR5cGUiOiJOTFJFLkNvbW1vbi5Eb20uU29saWRDb2xvckJydXNoLCBOTFJFLkNvbW1vbiIsIkNvbG9yIjp7IiRpZCI6IjMzMDMiLCJBIjoyNTUsIlIiOjIzNCwiRyI6MjIsIkIiOjMwfX0sIkxpbmVXZWlnaHQiOjAuMCwiTGluZVR5cGUiOjAsIlBhcmVudFN0eWxlIjpudWxsfSwiUGFyZW50U3R5bGUiOm51bGx9LCJUaXRsZVN0eWxlIjp7IiRpZCI6IjMzMDQiLCJGb250U2V0dGluZ3MiOnsiJGlkIjoiMzMwNSIsIkZvbnRTaXplIjoxMSwiRm9udE5hbWUiOiJDYWxpYnJpIiwiSXNCb2xkIjpmYWxzZSwiSXNJdGFsaWMiOmZhbHNlLCJJc1VuZGVybGluZWQiOmZhbHNlLCJQYXJlbnRTdHlsZSI6bnVsbH0sIkF1dG9TaXplIjowLCJGb3JlZ3JvdW5kIjp7IiRpZCI6IjMzMDYiLCJDb2xvciI6eyIkaWQiOiIzMzA3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MzMDgiLCJUb3AiOjAuMCwiTGVmdCI6MC4wLCJSaWdodCI6MC4wLCJCb3R0b20iOjAuMH0sIlBhZGRpbmciOnsiJGlkIjoiMzMwOSIsIlRvcCI6MC4wLCJMZWZ0IjowLjAsIlJpZ2h0IjowLjAsIkJvdHRvbSI6MC4wfSwiQmFja2dyb3VuZCI6eyIkaWQiOiIzMzEwIiwiQ29sb3IiOnsiJGlkIjoiMzMxMSIsIkEiOjAsIlIiOjI1NSwiRyI6MjU1LCJCIjoyNTV9fSwiSXNWaXNpYmxlIjp0cnVlLCJXaWR0aCI6MC4wLCJIZWlnaHQiOjAuMCwiQm9yZGVyU3R5bGUiOnsiJGlkIjoiMzMxMiIsIkxpbmVDb2xvciI6bnVsbCwiTGluZVdlaWdodCI6MC4wLCJMaW5lVHlwZSI6MCwiUGFyZW50U3R5bGUiOm51bGx9LCJQYXJlbnRTdHlsZSI6bnVsbH0sIkRhdGVTdHlsZSI6eyIkaWQiOiIzMzEzIiwiRm9udFNldHRpbmdzIjp7IiRpZCI6IjMzMTQiLCJGb250U2l6ZSI6MTAsIkZvbnROYW1lIjoiQ2FsaWJyaSIsIklzQm9sZCI6ZmFsc2UsIklzSXRhbGljIjpmYWxzZSwiSXNVbmRlcmxpbmVkIjpmYWxzZSwiUGFyZW50U3R5bGUiOm51bGx9LCJBdXRvU2l6ZSI6MCwiRm9yZWdyb3VuZCI6eyIkaWQiOiIzMzE1IiwiQ29sb3IiOnsiJGlkIjoiMzMx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MzE3IiwiVG9wIjowLjAsIkxlZnQiOjAuMCwiUmlnaHQiOjAuMCwiQm90dG9tIjowLjB9LCJQYWRkaW5nIjp7IiRpZCI6IjMzMTgiLCJUb3AiOjAuMCwiTGVmdCI6MC4wLCJSaWdodCI6MC4wLCJCb3R0b20iOjAuMH0sIkJhY2tncm91bmQiOnsiJGlkIjoiMzMxOSIsIkNvbG9yIjp7IiRpZCI6IjMzMjAiLCJBIjowLCJSIjoyNTUsIkciOjI1NSwiQiI6MjU1fX0sIklzVmlzaWJsZSI6dHJ1ZSwiV2lkdGgiOjAuMCwiSGVpZ2h0IjowLjAsIkJvcmRlclN0eWxlIjp7IiRpZCI6IjMzMjEiLCJMaW5lQ29sb3IiOm51bGwsIkxpbmVXZWlnaHQiOjAuMCwiTGluZVR5cGUiOjAsIlBhcmVudFN0eWxlIjpudWxsfSwiUGFyZW50U3R5bGUiOm51bGx9LCJEYXRlRm9ybWF0Ijp7IiRpZCI6IjMzMj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yMyIsIkZvcm1hdCI6MCwiSXNWaXNpYmxlIjpmYWxzZSwiTGFzdEtub3duVmlzaWJpbGl0eVN0YXRlIjpmYWxzZX0sIklzVmlzaWJsZSI6dHJ1ZSwiVmFyaWFuY2VTdHlsZSI6eyIkaWQiOiIzMzI0IiwiVGV4dFN0eWxlIjp7IiRpZCI6IjMzMjUiLCJGb250U2V0dGluZ3MiOnsiJGlkIjoiMzMyNiIsIkZvbnRTaXplIjoxMSwiRm9udE5hbWUiOiJDYWxpYnJpIiwiSXNCb2xkIjpmYWxzZSwiSXNJdGFsaWMiOmZhbHNlLCJJc1VuZGVybGluZWQiOmZhbHNlLCJQYXJlbnRTdHlsZSI6bnVsbH0sIkF1dG9TaXplIjowLCJGb3JlZ3JvdW5kIjp7IiRpZCI6IjMzMjciLCJDb2xvciI6eyIkaWQiOiIzMzI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zMjkiLCJUb3AiOjAuMCwiTGVmdCI6MC4wLCJSaWdodCI6MC4wLCJCb3R0b20iOjAuMH0sIlBhZGRpbmciOnsiJGlkIjoiMzMzMCIsIlRvcCI6MC4wLCJMZWZ0IjowLjAsIlJpZ2h0IjowLjAsIkJvdHRvbSI6MC4wfSwiQmFja2dyb3VuZCI6eyIkaWQiOiIzMzMxIiwiQ29sb3IiOnsiJGlkIjoiMzMzMiIsIkEiOjAsIlIiOjAsIkciOjAsIkIiOjB9fSwiSXNWaXNpYmxlIjp0cnVlLCJXaWR0aCI6MC4wLCJIZWlnaHQiOjAuMCwiQm9yZGVyU3R5bGUiOnsiJGlkIjoiMzMzMyIsIkxpbmVDb2xvciI6bnVsbCwiTGluZVdlaWdodCI6MC4wLCJMaW5lVHlwZSI6MCwiUGFyZW50U3R5bGUiOm51bGx9LCJQYXJlbnRTdHlsZSI6bnVsbH0sIlBhcmVudFN0eWxlIjpudWxsfSwiUGFyZW50U3R5bGUiOm51bGx9LCJJbmRleCI6MzUsIlNtYXJ0RHVyYXRpb25BY3RpdmF0ZWQiOmZhbHNlLCJEYXRlRm9ybWF0Ijp7IiRyZWYiOiIzMzIyIn0sIldlZWtOdW1iZXJpbmciOnsiJGlkIjoiMzMzNCIsIkZvcm1hdCI6MCwiSXNWaXNpYmxlIjpmYWxzZSwiTGFzdEtub3duVmlzaWJpbGl0eVN0YXRlIjpmYWxzZX0sIkJhc2VsaW5lRGF0YSI6eyIkaWQiOiIzMzM1IiwiU3RhcnREYXRlIjoiMjAyNi0xMi0yM1QwMDowMDowMCIsIkVuZERhdGUiOiIyMDI3LTAzLTIzVDIzOjU5OjAwIn0sIklkIjoiYzRjMTAyZmItOGQzNC00ZGYyLWEwY2YtNmMxMDZmZjI3NjEzIiwiSW1wb3J0SWQiOm51bGwsIlRpdGxlIjoiT29CIGd1aWRlcyA6IEluc3RhbGxhdGlvbiBwcmVwYXJhdGlvbiBwaGFzZSAoRlpKKSIsIk5vdGUiOm51bGwsIkh5cGVybGluayI6eyIkaWQiOiIzMzM2IiwiQWRkcmVzcyI6IiIsIlN1YkFkZHJlc3MiOiIifSwiSXNDaGFuZ2VkIjpmYWxzZSwiSXNOZXciOmZhbHNlfX1dLCJfbWlsZXN0b25lcyI6W10sIklkIjoiMDAwMDAwMDAtMDAwMC0wMDAwLTAwMDAtMDAwMDAwMDAwMDAwIiwiSXNTaW5nbGVJdGVtUm93Ijp0cnVlfSx7IiRpZCI6IjMzMzciLCJfdGFza3MiOltdLCJfbWlsZXN0b25lcyI6W3siJGlkIjoiMzMzOCIsIklkIjoiYzIwNDlhNTItMDE0Mi00YWYwLThjYTEtZjg1NWZjMTAwYWFiIiwiSW5kZXgiOjM2LCJHcm91cElkIjpudWxsLCJUaXRsZSI6IkJhY2sgaW50byBDUDEgd2l0aCAzMCBkYXlzIG9mIGZsb2F0IiwiRGF0ZVRpbWUiOiIyMDI3LTAzLTIzVDIzOjU5OjAwIiwiUGVyY2VudGFnZUNvbXBsZXRlIjpudWxsLCJOb3RlIjpudWxsLCJTdHlsZSI6eyIkaWQiOiIzMzM5IiwiVGl0bGVQb3NpdGlvbiI6IkxlZnQiLCJEYXRlUG9zaXRpb24iOiJSaWdodCIsIlZhcmlhbmNlUG9zaXRpb24iOiJSaWdodCIsIlNoYXBlVHlwZSI6MSwiU2hhcGVTaXplIjowLCJTcGFjaW5nIjo1LCJTaGFwZVN0eWxlIjp7IiRpZCI6IjMzNDAiLCJNYXJnaW4iOnsiJGlkIjoiMzM0MSIsIlRvcCI6MC4wLCJMZWZ0IjowLjAsIlJpZ2h0IjowLjAsIkJvdHRvbSI6MC4wfSwiUGFkZGluZyI6eyIkaWQiOiIzMzQyIiwiVG9wIjowLjAsIkxlZnQiOjAuMCwiUmlnaHQiOjAuMCwiQm90dG9tIjowLjB9LCJCYWNrZ3JvdW5kIjp7IiRpZCI6IjMzNDMiLCJDb2xvciI6eyIkaWQiOiIzMzQ0IiwiQSI6MjU1LCJSIjoyLCJHIjoxNzgsIkIiOjIzOH19LCJJc1Zpc2libGUiOnRydWUsIldpZHRoIjoxMi4wLCJIZWlnaHQiOjE0LjAsIkJvcmRlclN0eWxlIjp7IiRpZCI6IjMzNDUiLCJMaW5lQ29sb3IiOnsiJGlkIjoiMzM0NiIsIiR0eXBlIjoiTkxSRS5Db21tb24uRG9tLlNvbGlkQ29sb3JCcnVzaCwgTkxSRS5Db21tb24iLCJDb2xvciI6eyIkaWQiOiIzMzQ3IiwiQSI6MjU1LCJSIjoyMzQsIkciOjIyLCJCIjozMH19LCJMaW5lV2VpZ2h0IjowLjAsIkxpbmVUeXBlIjowLCJQYXJlbnRTdHlsZSI6bnVsbH0sIlBhcmVudFN0eWxlIjpudWxsfSwiVGl0bGVTdHlsZSI6eyIkaWQiOiIzMzQ4IiwiRm9udFNldHRpbmdzIjp7IiRpZCI6IjMzNDkiLCJGb250U2l6ZSI6MTEsIkZvbnROYW1lIjoiQ2FsaWJyaSIsIklzQm9sZCI6ZmFsc2UsIklzSXRhbGljIjpmYWxzZSwiSXNVbmRlcmxpbmVkIjpmYWxzZSwiUGFyZW50U3R5bGUiOm51bGx9LCJBdXRvU2l6ZSI6MCwiRm9yZWdyb3VuZCI6eyIkaWQiOiIzMzUwIiwiQ29sb3IiOnsiJGlkIjoiMzM1M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zMzUyIiwiVG9wIjowLjAsIkxlZnQiOjAuMCwiUmlnaHQiOjAuMCwiQm90dG9tIjowLjB9LCJQYWRkaW5nIjp7IiRpZCI6IjMzNTMiLCJUb3AiOjAuMCwiTGVmdCI6MC4wLCJSaWdodCI6MC4wLCJCb3R0b20iOjAuMH0sIkJhY2tncm91bmQiOnsiJGlkIjoiMzM1NCIsIkNvbG9yIjp7IiRpZCI6IjMzNTUiLCJBIjoyNTUsIlIiOjAsIkciOjAsIkIiOjB9fSwiSXNWaXNpYmxlIjp0cnVlLCJXaWR0aCI6MC4wLCJIZWlnaHQiOjAuMCwiQm9yZGVyU3R5bGUiOnsiJGlkIjoiMzM1NiIsIkxpbmVDb2xvciI6bnVsbCwiTGluZVdlaWdodCI6MC4wLCJMaW5lVHlwZSI6MCwiUGFyZW50U3R5bGUiOm51bGx9LCJQYXJlbnRTdHlsZSI6bnVsbH0sIkRhdGVTdHlsZSI6eyIkaWQiOiIzMzU3IiwiRm9udFNldHRpbmdzIjp7IiRpZCI6IjMzNTgiLCJGb250U2l6ZSI6MTAsIkZvbnROYW1lIjoiQ2FsaWJyaSIsIklzQm9sZCI6ZmFsc2UsIklzSXRhbGljIjpmYWxzZSwiSXNVbmRlcmxpbmVkIjpmYWxzZSwiUGFyZW50U3R5bGUiOm51bGx9LCJBdXRvU2l6ZSI6MCwiRm9yZWdyb3VuZCI6eyIkaWQiOiIzMzU5IiwiQ29sb3IiOnsiJGlkIjoiMzM2M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zMzYxIiwiVG9wIjowLjAsIkxlZnQiOjAuMCwiUmlnaHQiOjAuMCwiQm90dG9tIjowLjB9LCJQYWRkaW5nIjp7IiRpZCI6IjMzNjIiLCJUb3AiOjAuMCwiTGVmdCI6MC4wLCJSaWdodCI6MC4wLCJCb3R0b20iOjAuMH0sIkJhY2tncm91bmQiOnsiJGlkIjoiMzM2MyIsIkNvbG9yIjp7IiRpZCI6IjMzNjQiLCJBIjoyNTUsIlIiOjE0LCJHIjo0MCwiQiI6NjV9fSwiSXNWaXNpYmxlIjpmYWxzZSwiV2lkdGgiOjAuMCwiSGVpZ2h0IjowLjAsIkJvcmRlclN0eWxlIjp7IiRpZCI6IjMzNjUiLCJMaW5lQ29sb3IiOm51bGwsIkxpbmVXZWlnaHQiOjAuMCwiTGluZVR5cGUiOjAsIlBhcmVudFN0eWxlIjpudWxsfSwiUGFyZW50U3R5bGUiOm51bGx9LCJEYXRlRm9ybWF0Ijp7IiRpZCI6IjMz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2NyIsIkZvcm1hdCI6MCwiSXNWaXNpYmxlIjpmYWxzZSwiTGFzdEtub3duVmlzaWJpbGl0eVN0YXRlIjpmYWxzZX0sIklzVmlzaWJsZSI6dHJ1ZSwiVmFyaWFuY2VTdHlsZSI6eyIkaWQiOiIzMzY4IiwiVGV4dFN0eWxlIjp7IiRpZCI6IjMzNjkiLCJGb250U2V0dGluZ3MiOnsiJGlkIjoiMzM3MCIsIkZvbnRTaXplIjoxMSwiRm9udE5hbWUiOiJDYWxpYnJpIiwiSXNCb2xkIjpmYWxzZSwiSXNJdGFsaWMiOmZhbHNlLCJJc1VuZGVybGluZWQiOmZhbHNlLCJQYXJlbnRTdHlsZSI6bnVsbH0sIkF1dG9TaXplIjowLCJGb3JlZ3JvdW5kIjp7IiRpZCI6IjMzNzEiLCJDb2xvciI6eyIkaWQiOiIzMzc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zNzMiLCJUb3AiOjAuMCwiTGVmdCI6MC4wLCJSaWdodCI6MC4wLCJCb3R0b20iOjAuMH0sIlBhZGRpbmciOnsiJGlkIjoiMzM3NCIsIlRvcCI6MC4wLCJMZWZ0IjowLjAsIlJpZ2h0IjowLjAsIkJvdHRvbSI6MC4wfSwiQmFja2dyb3VuZCI6eyIkaWQiOiIzMzc1IiwiQ29sb3IiOnsiJGlkIjoiMzM3NiIsIkEiOjAsIlIiOjAsIkciOjAsIkIiOjB9fSwiSXNWaXNpYmxlIjp0cnVlLCJXaWR0aCI6MC4wLCJIZWlnaHQiOjAuMCwiQm9yZGVyU3R5bGUiOnsiJGlkIjoiMzM3NyIsIkxpbmVDb2xvciI6bnVsbCwiTGluZVdlaWdodCI6MC4wLCJMaW5lVHlwZSI6MCwiUGFyZW50U3R5bGUiOm51bGx9LCJQYXJlbnRTdHlsZSI6bnVsbH0sIlBhcmVudFN0eWxlIjpudWxsfSwiUGFyZW50U3R5bGUiOm51bGx9LCJIeXBlcmxpbmsiOm51bGwsIkJhc2VsaW5lRGF0YSI6eyIkaWQiOiIzMzc4IiwiRGF0ZSI6IjIwMjctMDMtMjNUMjM6NTk6MDAifSwiSW1wb3J0SWQiOm51bGx9XSwiSWQiOiIwMDAwMDAwMC0wMDAwLTAwMDAtMDAwMC0wMDAwMDAwMDAwMDAiLCJJc1NpbmdsZUl0ZW1Sb3ciOnRydWV9XSwiSW5kZXgiOjMyLCJJZCI6IjY2YTRmNjhmLTI0NmQtNDBlMS1hOTZmLTQ5ZGIzMGRmZmQ3MSIsIkhlYWRlclRleHQiOm51bGwsIklzRGVmYXVsdCI6dHJ1ZSwiU3R5bGUiOnsiJGlkIjoiMzM3OSIsIkhlYWRlclN0eWxlIjp7IiRpZCI6IjMzODAiLCJUZXh0U3R5bGUiOnsiJGlkIjoiMzM4MSIsIkZvbnRTZXR0aW5ncyI6eyIkaWQiOiIzMzgyIiwiRm9udFNpemUiOjExLCJGb250TmFtZSI6IkNhbGlicmkiLCJJc0JvbGQiOmZhbHNlLCJJc0l0YWxpYyI6ZmFsc2UsIklzVW5kZXJsaW5lZCI6ZmFsc2UsIlBhcmVudFN0eWxlIjpudWxsfSwiQXV0b1NpemUiOjIsIkZvcmVncm91bmQiOnsiJGlkIjoiMzM4MyIsIkNvbG9yIjp7IiRpZCI6IjMzO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zMzg1IiwiVG9wIjowLjAsIkxlZnQiOjAuMCwiUmlnaHQiOjAuMCwiQm90dG9tIjowLjB9LCJQYWRkaW5nIjp7IiRpZCI6IjMzODYiLCJUb3AiOjAuMCwiTGVmdCI6MC4wLCJSaWdodCI6MC4wLCJCb3R0b20iOjAuMH0sIkJhY2tncm91bmQiOnsiJGlkIjoiMzM4NyIsIkNvbG9yIjp7IiRpZCI6IjMzODgiLCJBIjoyNTUsIlIiOjAsIkciOjAsIkIiOjB9fSwiSXNWaXNpYmxlIjp0cnVlLCJXaWR0aCI6MC4wLCJIZWlnaHQiOjAuMCwiQm9yZGVyU3R5bGUiOm51bGwsIlBhcmVudFN0eWxlIjpudWxsfSwiUmVjdGFuZ2xlU3R5bGUiOnsiJGlkIjoiMzM4OSIsIk1hcmdpbiI6eyIkaWQiOiIzMzkwIiwiVG9wIjowLjAsIkxlZnQiOjAuMCwiUmlnaHQiOjAuMCwiQm90dG9tIjowLjB9LCJQYWRkaW5nIjp7IiRpZCI6IjMzOTEiLCJUb3AiOjAuMCwiTGVmdCI6MC4wLCJSaWdodCI6MC4wLCJCb3R0b20iOjAuMH0sIkJhY2tncm91bmQiOnsiJGlkIjoiMzM5MiIsIkNvbG9yIjp7IiRpZCI6IjMzOTMiLCJBIjo2MywiUiI6MjMzLCJHIjoxMTMsIkIiOjUwfX0sIklzVmlzaWJsZSI6dHJ1ZSwiV2lkdGgiOjAuMCwiSGVpZ2h0IjowLjAsIkJvcmRlclN0eWxlIjp7IiRpZCI6IjMzOTQiLCJMaW5lQ29sb3IiOnsiJGlkIjoiMzM5NSIsIiR0eXBlIjoiTkxSRS5Db21tb24uRG9tLlNvbGlkQ29sb3JCcnVzaCwgTkxSRS5Db21tb24iLCJDb2xvciI6eyIkaWQiOiIzMzk2IiwiQSI6MjU1LCJSIjoyNTUsIkciOjI1NSwiQiI6MjU1fX0sIkxpbmVXZWlnaHQiOjAuMCwiTGluZVR5cGUiOjAsIlBhcmVudFN0eWxlIjpudWxsfSwiUGFyZW50U3R5bGUiOm51bGx9LCJNYXJnaW4iOnsiJGlkIjoiMzM5NyIsIlRvcCI6MC4wLCJMZWZ0IjowLjAsIlJpZ2h0IjowLjAsIkJvdHRvbSI6MC4wfSwiUGFkZGluZyI6eyIkaWQiOiIzMzk4IiwiVG9wIjowLjAsIkxlZnQiOjAuMCwiUmlnaHQiOjAuMCwiQm90dG9tIjowLjB9LCJCYWNrZ3JvdW5kIjpudWxsLCJJc1Zpc2libGUiOnRydWUsIldpZHRoIjowLjAsIkhlaWdodCI6MC4wLCJCb3JkZXJTdHlsZSI6bnVsbCwiUGFyZW50U3R5bGUiOm51bGx9LCJCYWNrZ3JvdW5kU3R5bGUiOnsiJGlkIjoiMzM5OSIsIk1hcmdpbiI6eyIkaWQiOiIzNDAwIiwiVG9wIjowLjAsIkxlZnQiOjAuMCwiUmlnaHQiOjAuMCwiQm90dG9tIjowLjB9LCJQYWRkaW5nIjp7IiRpZCI6IjM0MDEiLCJUb3AiOjAuMCwiTGVmdCI6MC4wLCJSaWdodCI6MC4wLCJCb3R0b20iOjAuMH0sIkJhY2tncm91bmQiOnsiJGlkIjoiMzQwMiIsIkNvbG9yIjp7IiRpZCI6IjM0MDMiLCJBIjo1MSwiUiI6MjAwLCJHIjoyMDAsIkIiOjIwMH19LCJJc1Zpc2libGUiOnRydWUsIldpZHRoIjowLjAsIkhlaWdodCI6MC4wLCJCb3JkZXJTdHlsZSI6eyIkaWQiOiIzNDA0IiwiTGluZUNvbG9yIjp7IiRpZCI6IjM0MDUiLCIkdHlwZSI6Ik5MUkUuQ29tbW9uLkRvbS5Tb2xpZENvbG9yQnJ1c2gsIE5MUkUuQ29tbW9uIiwiQ29sb3IiOnsiJGlkIjoiMzQwNiIsIkEiOjI1NSwiUiI6MjM0LCJHIjoyMiwiQiI6MzB9fSwiTGluZVdlaWdodCI6MC4wLCJMaW5lVHlwZSI6MCwiUGFyZW50U3R5bGUiOm51bGx9LCJQYXJlbnRTdHlsZSI6bnVsbH0sIk1hcmdpbiI6eyIkaWQiOiIzNDA3IiwiVG9wIjowLjAsIkxlZnQiOjAuMCwiUmlnaHQiOjAuMCwiQm90dG9tIjowLjB9LCJQYWRkaW5nIjp7IiRpZCI6IjM0MDgiLCJUb3AiOjAuMCwiTGVmdCI6MC4wLCJSaWdodCI6MC4wLCJCb3R0b20iOjAuMH0sIklzVmlzaWJsZSI6dHJ1ZSwiV2lkdGgiOjAuMCwiSGVpZ2h0IjowLjAsIkJvcmRlclN0eWxlIjp7IiRpZCI6IjM0MDkiLCJMaW5lQ29sb3IiOm51bGwsIkxpbmVXZWlnaHQiOjAuMCwiTGluZVR5cGUiOjAsIlBhcmVudFN0eWxlIjpudWxsfSwiUGFyZW50U3R5bGUiOm51bGx9fV0sIklkIjoiM2QzZGFjNDYtZWY5Yy00MDAwLWE2ZmYtMzFhZThiOWY1YmJjIiwiSW5kZXgiOjMyLCJIZWFkZXJUZXh0IjoiTm8uIDcgLSBDcml0aWNhbCBQYXRoIE9vQiBndWlkZXMgXHJcbigzMCBkYXlzIFRGKSIsIlN0eWxlIjp7IiRpZCI6IjM0MTAiLCJTdHlsZUlkIjoiOTg1MTNlMTAtNTUxYy00ZjMwLWFjMTEtYTA2OTBlOTAzMTM0IiwiSGVhZGVyU3R5bGUiOnsiJGlkIjoiMzQxMSIsIlRleHRJc1ZlcnRpY2FsIjpmYWxzZSwiVGV4dFN0eWxlIjp7IiRpZCI6IjM0MTIiLCJGb250U2V0dGluZ3MiOnsiJGlkIjoiMzQxMyIsIkZvbnRTaXplIjoxMSwiRm9udE5hbWUiOiJDYWxpYnJpIiwiSXNCb2xkIjpmYWxzZSwiSXNJdGFsaWMiOmZhbHNlLCJJc1VuZGVybGluZWQiOmZhbHNlLCJQYXJlbnRTdHlsZSI6bnVsbH0sIkF1dG9TaXplIjoyLCJGb3JlZ3JvdW5kIjp7IiRpZCI6IjM0MTQiLCJDb2xvciI6eyIkaWQiOiIzNDE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QxNiIsIlRvcCI6MC4wLCJMZWZ0IjowLjAsIlJpZ2h0IjowLjAsIkJvdHRvbSI6MC4wfSwiUGFkZGluZyI6eyIkaWQiOiIzNDE3IiwiVG9wIjowLjAsIkxlZnQiOjAuMCwiUmlnaHQiOjAuMCwiQm90dG9tIjowLjB9LCJCYWNrZ3JvdW5kIjp7IiRpZCI6IjM0MTgiLCJDb2xvciI6eyIkaWQiOiIzNDE5IiwiQSI6MjU1LCJSIjoyNTUsIkciOjI1NSwiQiI6MjU1fX0sIklzVmlzaWJsZSI6dHJ1ZSwiV2lkdGgiOjAuMCwiSGVpZ2h0IjowLjAsIkJvcmRlclN0eWxlIjpudWxsLCJQYXJlbnRTdHlsZSI6bnVsbH0sIlJlY3RhbmdsZVN0eWxlIjp7IiRpZCI6IjM0MjAiLCJNYXJnaW4iOnsiJGlkIjoiMzQyMSIsIlRvcCI6MC4wLCJMZWZ0IjowLjAsIlJpZ2h0IjowLjAsIkJvdHRvbSI6MC4wfSwiUGFkZGluZyI6eyIkaWQiOiIzNDIyIiwiVG9wIjowLjAsIkxlZnQiOjAuMCwiUmlnaHQiOjAuMCwiQm90dG9tIjowLjB9LCJCYWNrZ3JvdW5kIjp7IiRpZCI6IjM0MjMiLCJDb2xvciI6eyIkaWQiOiIzNDI0IiwiQSI6MjU1LCJSIjoxMCwiRyI6MTY3LCJCIjoyMzh9fSwiSXNWaXNpYmxlIjp0cnVlLCJXaWR0aCI6MC4wLCJIZWlnaHQiOjAuMCwiQm9yZGVyU3R5bGUiOnsiJGlkIjoiMzQyNSIsIkxpbmVDb2xvciI6eyIkaWQiOiIzNDI2IiwiJHR5cGUiOiJOTFJFLkNvbW1vbi5Eb20uU29saWRDb2xvckJydXNoLCBOTFJFLkNvbW1vbiIsIkNvbG9yIjp7IiRpZCI6IjM0MjciLCJBIjoyNTUsIlIiOjI1NSwiRyI6MjU1LCJCIjoyNTV9fSwiTGluZVdlaWdodCI6MC4wLCJMaW5lVHlwZSI6MCwiUGFyZW50U3R5bGUiOm51bGx9LCJQYXJlbnRTdHlsZSI6bnVsbH0sIk1hcmdpbiI6eyIkaWQiOiIzNDI4IiwiVG9wIjowLjAsIkxlZnQiOjAuMCwiUmlnaHQiOjAuMCwiQm90dG9tIjowLjB9LCJQYWRkaW5nIjp7IiRpZCI6IjM0MjkiLCJUb3AiOjAuMCwiTGVmdCI6MC4wLCJSaWdodCI6MC4wLCJCb3R0b20iOjAuMH0sIkJhY2tncm91bmQiOm51bGwsIklzVmlzaWJsZSI6dHJ1ZSwiV2lkdGgiOjAuMCwiSGVpZ2h0IjowLjAsIkJvcmRlclN0eWxlIjpudWxsLCJQYXJlbnRTdHlsZSI6bnVsbH0sIkJhY2tncm91bmRTdHlsZSI6eyIkaWQiOiIzNDMwIiwiTWFyZ2luIjp7IiRpZCI6IjM0MzEiLCJUb3AiOjAuMCwiTGVmdCI6MC4wLCJSaWdodCI6MC4wLCJCb3R0b20iOjAuMH0sIlBhZGRpbmciOnsiJGlkIjoiMzQzMiIsIlRvcCI6MC4wLCJMZWZ0IjowLjAsIlJpZ2h0IjowLjAsIkJvdHRvbSI6MC4wfSwiQmFja2dyb3VuZCI6eyIkaWQiOiIzNDMzIiwiQ29sb3IiOnsiJGlkIjoiMzQzNCIsIkEiOjUxLCJSIjoyMDAsIkciOjIwMCwiQiI6MjAwfX0sIklzVmlzaWJsZSI6dHJ1ZSwiV2lkdGgiOjAuMCwiSGVpZ2h0IjowLjAsIkJvcmRlclN0eWxlIjp7IiRpZCI6IjM0MzUiLCJMaW5lQ29sb3IiOnsiJGlkIjoiMzQzNiIsIiR0eXBlIjoiTkxSRS5Db21tb24uRG9tLlNvbGlkQ29sb3JCcnVzaCwgTkxSRS5Db21tb24iLCJDb2xvciI6eyIkaWQiOiIzNDM3IiwiQSI6MjU1LCJSIjoyMzQsIkciOjIyLCJCIjozMH19LCJMaW5lV2VpZ2h0IjowLjAsIkxpbmVUeXBlIjowLCJQYXJlbnRTdHlsZSI6bnVsbH0sIlBhcmVudFN0eWxlIjpudWxsfSwiSXNBYm92ZVRpbWViYW5kIjpmYWxzZSwiU3BhY2luZyI6MywiRGVmYXVsdFN3aW1sYW5lVGFza1N0eWxlIjp7IiRpZCI6IjM0MzgiLCIkdHlwZSI6Ik5MUkUuQ29tbW9uLkRvbS5TdHlsZXMuRXhwbGljaXRTZXRhYmxlVGFza1N0eWxlLCBOTFJFLkNvbW1vbiIsIlNoYXBlIjoxLCJTaGFwZVRoaWNrbmVzcyI6MCwiRHVyYXRpb25Gb3JtYXQiOjAsIkluY2x1ZGVOb25Xb3JraW5nRGF5c0luRHVyYXRpb24iOmZhbHNlLCJQZXJjZW50YWdlQ29tcGxldGVTdHlsZSI6eyIkaWQiOiIzNDM5IiwiRm9udFNldHRpbmdzIjp7IiRpZCI6IjM0NDAiLCJGb250U2l6ZSI6MTAsIkZvbnROYW1lIjoiQ2FsaWJyaSIsIklzQm9sZCI6ZmFsc2UsIklzSXRhbGljIjpmYWxzZSwiSXNVbmRlcmxpbmVkIjpmYWxzZSwiUGFyZW50U3R5bGUiOm51bGx9LCJBdXRvU2l6ZSI6MCwiRm9yZWdyb3VuZCI6eyIkaWQiOiIzNDQxIiwiQ29sb3IiOnsiJGlkIjoiMzQ0M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zNDQzIiwiVG9wIjowLjAsIkxlZnQiOjAuMCwiUmlnaHQiOjAuMCwiQm90dG9tIjowLjB9LCJQYWRkaW5nIjp7IiRpZCI6IjM0NDQiLCJUb3AiOjAuMCwiTGVmdCI6MC4wLCJSaWdodCI6MC4wLCJCb3R0b20iOjAuMH0sIkJhY2tncm91bmQiOnsiJGlkIjoiMzQ0NSIsIkNvbG9yIjp7IiRpZCI6IjM0NDYiLCJBIjo4OSwiUiI6MCwiRyI6MCwiQiI6MH19LCJJc1Zpc2libGUiOnRydWUsIldpZHRoIjowLjAsIkhlaWdodCI6MC4wLCJCb3JkZXJTdHlsZSI6eyIkaWQiOiIzNDQ3IiwiTGluZUNvbG9yIjpudWxsLCJMaW5lV2VpZ2h0IjowLjAsIkxpbmVUeXBlIjowLCJQYXJlbnRTdHlsZSI6bnVsbH0sIlBhcmVudFN0eWxlIjpudWxsfSwiRHVyYXRpb25TdHlsZSI6eyIkaWQiOiIzNDQ4IiwiRm9udFNldHRpbmdzIjp7IiRpZCI6IjM0NDkiLCJGb250U2l6ZSI6MTAsIkZvbnROYW1lIjoiQ2FsaWJyaSIsIklzQm9sZCI6ZmFsc2UsIklzSXRhbGljIjpmYWxzZSwiSXNVbmRlcmxpbmVkIjpmYWxzZSwiUGFyZW50U3R5bGUiOm51bGx9LCJBdXRvU2l6ZSI6MCwiRm9yZWdyb3VuZCI6eyIkaWQiOiIzNDUwIiwiQ29sb3IiOnsiJGlkIjoiMzQ1M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M0NTIiLCJUb3AiOjAuMCwiTGVmdCI6MC4wLCJSaWdodCI6MC4wLCJCb3R0b20iOjAuMH0sIlBhZGRpbmciOnsiJGlkIjoiMzQ1MyIsIlRvcCI6MC4wLCJMZWZ0IjowLjAsIlJpZ2h0IjowLjAsIkJvdHRvbSI6MC4wfSwiQmFja2dyb3VuZCI6eyIkaWQiOiIzNDU0IiwiQ29sb3IiOnsiJGlkIjoiMzQ1NSIsIkEiOjI1NSwiUiI6MjM3LCJHIjoxMjUsIkIiOjQ5fX0sIklzVmlzaWJsZSI6dHJ1ZSwiV2lkdGgiOjAuMCwiSGVpZ2h0IjowLjAsIkJvcmRlclN0eWxlIjp7IiRpZCI6IjM0NTYiLCJMaW5lQ29sb3IiOm51bGwsIkxpbmVXZWlnaHQiOjAuMCwiTGluZVR5cGUiOjAsIlBhcmVudFN0eWxlIjpudWxsfSwiUGFyZW50U3R5bGUiOm51bGx9LCJIb3Jpem9udGFsQ29ubmVjdG9yU3R5bGUiOnsiJGlkIjoiMzQ1NyIsIkxpbmVDb2xvciI6eyIkaWQiOiIzNDU4IiwiJHR5cGUiOiJOTFJFLkNvbW1vbi5Eb20uU29saWRDb2xvckJydXNoLCBOTFJFLkNvbW1vbiIsIkNvbG9yIjp7IiRpZCI6IjM0NTkiLCJBIjoyNTUsIlIiOjAsIkciOjAsIkIiOjB9fSwiTGluZVdlaWdodCI6MC4wLCJMaW5lVHlwZSI6MCwiUGFyZW50U3R5bGUiOm51bGx9LCJWZXJ0aWNhbENvbm5lY3RvclN0eWxlIjp7IiRpZCI6IjM0NjAiLCJMaW5lQ29sb3IiOnsiJGlkIjoiMzQ2MSIsIiR0eXBlIjoiTkxSRS5Db21tb24uRG9tLlNvbGlkQ29sb3JCcnVzaCwgTkxSRS5Db21tb24iLCJDb2xvciI6eyIkaWQiOiIzNDYy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MzQ2MyIsIlNoYXBlU3R5bGUiOnsiJGlkIjoiMzQ2NCIsIk1hcmdpbiI6eyIkaWQiOiIzNDY1IiwiVG9wIjowLjAsIkxlZnQiOjAuMCwiUmlnaHQiOjAuMCwiQm90dG9tIjowLjB9LCJQYWRkaW5nIjp7IiRpZCI6IjM0NjYiLCJUb3AiOjAuMCwiTGVmdCI6MC4wLCJSaWdodCI6MC4wLCJCb3R0b20iOjAuMH0sIkJhY2tncm91bmQiOnsiJGlkIjoiMzQ2NyIsIkNvbG9yIjp7IiRpZCI6IjM0NjgiLCJBIjoxNTMsIlIiOjAsIkciOjAsIkIiOjB9fSwiSXNWaXNpYmxlIjp0cnVlLCJXaWR0aCI6MC4wLCJIZWlnaHQiOjAuMCwiQm9yZGVyU3R5bGUiOnsiJGlkIjoiMzQ2OSIsIkxpbmVDb2xvciI6bnVsbCwiTGluZVdlaWdodCI6MC4wLCJMaW5lVHlwZSI6MCwiUGFyZW50U3R5bGUiOm51bGx9LCJQYXJlbnRTdHlsZSI6bnVsbH0sIk1hcmdpbiI6eyIkaWQiOiIzNDcwIiwiVG9wIjowLjAsIkxlZnQiOjAuMCwiUmlnaHQiOjAuMCwiQm90dG9tIjowLjB9LCJQYWRkaW5nIjp7IiRpZCI6IjM0NzEiLCJUb3AiOjAuMCwiTGVmdCI6MC4wLCJSaWdodCI6MC4wLCJCb3R0b20iOjAuMH0sIkJhY2tncm91bmQiOm51bGwsIklzVmlzaWJsZSI6dHJ1ZSwiV2lkdGgiOjAuMCwiSGVpZ2h0IjowLjAsIkJvcmRlclN0eWxlIjpudWxsLCJQYXJlbnRTdHlsZSI6bnVsbH0sIlNoYXBlU3R5bGUiOnsiJGlkIjoiMzQ3MiIsIk1hcmdpbiI6eyIkaWQiOiIzNDczIiwiVG9wIjowLjAsIkxlZnQiOjQuMCwiUmlnaHQiOjQuMCwiQm90dG9tIjowLjB9LCJQYWRkaW5nIjp7IiRpZCI6IjM0NzQiLCJUb3AiOjAuMCwiTGVmdCI6MC4wLCJSaWdodCI6MC4wLCJCb3R0b20iOjAuMH0sIkJhY2tncm91bmQiOnsiJGlkIjoiMzQ3NSIsIkNvbG9yIjp7IiRpZCI6IjM0NzYiLCJBIjoyNTUsIlIiOjIzMywiRyI6MTEzLCJCIjo1MH19LCJJc1Zpc2libGUiOnRydWUsIldpZHRoIjowLjAsIkhlaWdodCI6MTAuMCwiQm9yZGVyU3R5bGUiOnsiJGlkIjoiMzQ3NyIsIkxpbmVDb2xvciI6eyIkaWQiOiIzNDc4IiwiJHR5cGUiOiJOTFJFLkNvbW1vbi5Eb20uU29saWRDb2xvckJydXNoLCBOTFJFLkNvbW1vbiIsIkNvbG9yIjp7IiRpZCI6IjM0NzkiLCJBIjoyNTUsIlIiOjIzNCwiRyI6MjIsIkIiOjMwfX0sIkxpbmVXZWlnaHQiOjAuMCwiTGluZVR5cGUiOjAsIlBhcmVudFN0eWxlIjpudWxsfSwiUGFyZW50U3R5bGUiOm51bGx9LCJUaXRsZVN0eWxlIjp7IiRpZCI6IjM0ODAiLCJGb250U2V0dGluZ3MiOnsiJGlkIjoiMzQ4MSIsIkZvbnRTaXplIjoxMSwiRm9udE5hbWUiOiJDYWxpYnJpIiwiSXNCb2xkIjpmYWxzZSwiSXNJdGFsaWMiOmZhbHNlLCJJc1VuZGVybGluZWQiOmZhbHNlLCJQYXJlbnRTdHlsZSI6bnVsbH0sIkF1dG9TaXplIjowLCJGb3JlZ3JvdW5kIjp7IiRpZCI6IjM0ODIiLCJDb2xvciI6eyIkaWQiOiIzNDg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0ODQiLCJUb3AiOjAuMCwiTGVmdCI6MC4wLCJSaWdodCI6MC4wLCJCb3R0b20iOjAuMH0sIlBhZGRpbmciOnsiJGlkIjoiMzQ4NSIsIlRvcCI6MC4wLCJMZWZ0IjowLjAsIlJpZ2h0IjowLjAsIkJvdHRvbSI6MC4wfSwiQmFja2dyb3VuZCI6eyIkaWQiOiIzNDg2IiwiQ29sb3IiOnsiJGlkIjoiMzQ4NyIsIkEiOjI1NSwiUiI6MCwiRyI6MCwiQiI6MH19LCJJc1Zpc2libGUiOnRydWUsIldpZHRoIjowLjAsIkhlaWdodCI6MC4wLCJCb3JkZXJTdHlsZSI6eyIkaWQiOiIzNDg4IiwiTGluZUNvbG9yIjpudWxsLCJMaW5lV2VpZ2h0IjowLjAsIkxpbmVUeXBlIjowLCJQYXJlbnRTdHlsZSI6bnVsbH0sIlBhcmVudFN0eWxlIjpudWxsfSwiRGF0ZVN0eWxlIjp7IiRpZCI6IjM0ODkiLCJGb250U2V0dGluZ3MiOnsiJGlkIjoiMzQ5MCIsIkZvbnRTaXplIjoxMCwiRm9udE5hbWUiOiJDYWxpYnJpIiwiSXNCb2xkIjpmYWxzZSwiSXNJdGFsaWMiOmZhbHNlLCJJc1VuZGVybGluZWQiOmZhbHNlLCJQYXJlbnRTdHlsZSI6bnVsbH0sIkF1dG9TaXplIjowLCJGb3JlZ3JvdW5kIjp7IiRpZCI6IjM0OTEiLCJDb2xvciI6eyIkaWQiOiIzNDk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0OTMiLCJUb3AiOjAuMCwiTGVmdCI6MC4wLCJSaWdodCI6MC4wLCJCb3R0b20iOjAuMH0sIlBhZGRpbmciOnsiJGlkIjoiMzQ5NCIsIlRvcCI6MC4wLCJMZWZ0IjowLjAsIlJpZ2h0IjowLjAsIkJvdHRvbSI6MC4wfSwiQmFja2dyb3VuZCI6eyIkaWQiOiIzNDk1IiwiQ29sb3IiOnsiJGlkIjoiMzQ5NiIsIkEiOjI1NSwiUiI6MTQsIkciOjQwLCJCIjo2NX19LCJJc1Zpc2libGUiOnRydWUsIldpZHRoIjowLjAsIkhlaWdodCI6MC4wLCJCb3JkZXJTdHlsZSI6eyIkaWQiOiIzNDk3IiwiTGluZUNvbG9yIjpudWxsLCJMaW5lV2VpZ2h0IjowLjAsIkxpbmVUeXBlIjowLCJQYXJlbnRTdHlsZSI6bnVsbH0sIlBhcmVudFN0eWxlIjpudWxsfSwiRGF0ZUZvcm1hdCI6eyIkaWQiOiIzND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0OTkiLCJGb3JtYXQiOjAsIklzVmlzaWJsZSI6ZmFsc2UsIkxhc3RLbm93blZpc2liaWxpdHlTdGF0ZSI6ZmFsc2V9LCJJc1Zpc2libGUiOnRydWUsIlZhcmlhbmNlU3R5bGUiOnsiJGlkIjoiMzUwMCIsIlRleHRTdHlsZSI6eyIkaWQiOiIzNTAxIiwiRm9udFNldHRpbmdzIjp7IiRpZCI6IjM1MDIiLCJGb250U2l6ZSI6MTEsIkZvbnROYW1lIjoiQ2FsaWJyaSIsIklzQm9sZCI6ZmFsc2UsIklzSXRhbGljIjpmYWxzZSwiSXNVbmRlcmxpbmVkIjpmYWxzZSwiUGFyZW50U3R5bGUiOm51bGx9LCJBdXRvU2l6ZSI6MCwiRm9yZWdyb3VuZCI6eyIkaWQiOiIzNTAzIiwiQ29sb3IiOnsiJGlkIjoiMzUw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A1IiwiVG9wIjowLjAsIkxlZnQiOjAuMCwiUmlnaHQiOjAuMCwiQm90dG9tIjowLjB9LCJQYWRkaW5nIjp7IiRpZCI6IjM1MDYiLCJUb3AiOjAuMCwiTGVmdCI6MC4wLCJSaWdodCI6MC4wLCJCb3R0b20iOjAuMH0sIkJhY2tncm91bmQiOnsiJGlkIjoiMzUwNyIsIkNvbG9yIjp7IiRpZCI6IjM1MDgiLCJBIjowLCJSIjowLCJHIjowLCJCIjowfX0sIklzVmlzaWJsZSI6dHJ1ZSwiV2lkdGgiOjAuMCwiSGVpZ2h0IjowLjAsIkJvcmRlclN0eWxlIjp7IiRpZCI6IjM1MDkiLCJMaW5lQ29sb3IiOm51bGwsIkxpbmVXZWlnaHQiOjAuMCwiTGluZVR5cGUiOjAsIlBhcmVudFN0eWxlIjpudWxsfSwiUGFyZW50U3R5bGUiOm51bGx9LCJQYXJlbnRTdHlsZSI6bnVsbH0sIlBhcmVudFN0eWxlIjpudWxsLCJfZXhwbGljaXRseVNldCI6eyIkaWQiOiIzNTE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zUxMSIsIlNoYXBlIjoxLCJDb25uZWN0b3JNYXJnaW4iOnsiJGlkIjoiMzUxMiIsIlRvcCI6MC4wLCJMZWZ0IjoyLjAsIlJpZ2h0IjoyLjAsIkJvdHRvbSI6MC4wfSwiQ29ubmVjdG9yU3R5bGUiOnsiJGlkIjoiMzUxMyIsIkxpbmVDb2xvciI6eyIkaWQiOiIzNTE0IiwiJHR5cGUiOiJOTFJFLkNvbW1vbi5Eb20uU29saWRDb2xvckJydXNoLCBOTFJFLkNvbW1vbiIsIkNvbG9yIjp7IiRpZCI6IjM1MTUiLCJBIjoxMjcsIlIiOjEyOCwiRyI6NTMsIkIiOjE0fX0sIkxpbmVXZWlnaHQiOjEuMCwiTGluZVR5cGUiOjAsIlBhcmVudFN0eWxlIjpudWxsfSwiSXNCZWxvd1RpbWViYW5kIjpmYWxzZSwiUG9zaXRpb25PblRhc2siOjEsIkhpZGVEYXRlIjpmYWxzZSwiU2hhcGVTaXplIjowLCJTcGFjaW5nIjowLjAsIlBhZGRpbmciOnsiJGlkIjoiMzUxNiIsIlRvcCI6NS4wLCJMZWZ0IjozLjAsIlJpZ2h0IjowLjAsIkJvdHRvbSI6Mi4wfSwiU2hhcGVTdHlsZSI6eyIkaWQiOiIzNTE3IiwiTWFyZ2luIjp7IiRpZCI6IjM1MTgiLCJUb3AiOjAuMCwiTGVmdCI6MC4wLCJSaWdodCI6MC4wLCJCb3R0b20iOjAuMH0sIlBhZGRpbmciOnsiJGlkIjoiMzUxOSIsIlRvcCI6MC4wLCJMZWZ0IjowLjAsIlJpZ2h0IjowLjAsIkJvdHRvbSI6MC4wfSwiQmFja2dyb3VuZCI6eyIkaWQiOiIzNTIwIiwiQ29sb3IiOnsiJGlkIjoiMzUyMSIsIkEiOjI1NSwiUiI6MTI4LCJHIjo1MywiQiI6MTR9fSwiSXNWaXNpYmxlIjp0cnVlLCJXaWR0aCI6MTIuMCwiSGVpZ2h0IjoxNC4wLCJCb3JkZXJTdHlsZSI6eyIkaWQiOiIzNTIyIiwiTGluZUNvbG9yIjp7IiRpZCI6IjM1MjMiLCIkdHlwZSI6Ik5MUkUuQ29tbW9uLkRvbS5Tb2xpZENvbG9yQnJ1c2gsIE5MUkUuQ29tbW9uIiwiQ29sb3IiOnsiJGlkIjoiMzUyNCIsIkEiOjI1NSwiUiI6MjU1LCJHIjoyNTUsIkIiOjI1NX19LCJMaW5lV2VpZ2h0IjowLjAsIkxpbmVUeXBlIjowLCJQYXJlbnRTdHlsZSI6bnVsbH0sIlBhcmVudFN0eWxlIjpudWxsfSwiVGl0bGVTdHlsZSI6eyIkaWQiOiIzNTI1IiwiRm9udFNldHRpbmdzIjp7IiRpZCI6IjM1MjYiLCJGb250U2l6ZSI6MTEsIkZvbnROYW1lIjoiQ2FsaWJyaSIsIklzQm9sZCI6ZmFsc2UsIklzSXRhbGljIjpmYWxzZSwiSXNVbmRlcmxpbmVkIjpmYWxzZSwiUGFyZW50U3R5bGUiOm51bGx9LCJBdXRvU2l6ZSI6MCwiRm9yZWdyb3VuZCI6eyIkaWQiOiIzNTI3IiwiQ29sb3IiOnsiJGlkIjoiMzUyOC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zNTI5IiwiVG9wIjowLjAsIkxlZnQiOjAuMCwiUmlnaHQiOjAuMCwiQm90dG9tIjowLjB9LCJQYWRkaW5nIjp7IiRpZCI6IjM1MzAiLCJUb3AiOjAuMCwiTGVmdCI6MC4wLCJSaWdodCI6MC4wLCJCb3R0b20iOjAuMH0sIkJhY2tncm91bmQiOnsiJGlkIjoiMzUzMSIsIkNvbG9yIjp7IiRpZCI6IjM1MzIiLCJBIjoyNTUsIlIiOjAsIkciOjAsIkIiOjB9fSwiSXNWaXNpYmxlIjp0cnVlLCJXaWR0aCI6MC4wLCJIZWlnaHQiOjAuMCwiQm9yZGVyU3R5bGUiOnsiJGlkIjoiMzUzMyIsIkxpbmVDb2xvciI6bnVsbCwiTGluZVdlaWdodCI6MC4wLCJMaW5lVHlwZSI6MCwiUGFyZW50U3R5bGUiOm51bGx9LCJQYXJlbnRTdHlsZSI6bnVsbH0sIkRhdGVTdHlsZSI6eyIkaWQiOiIzNTM0IiwiRm9udFNldHRpbmdzIjp7IiRpZCI6IjM1MzUiLCJGb250U2l6ZSI6MTAsIkZvbnROYW1lIjoiQ2FsaWJyaSIsIklzQm9sZCI6ZmFsc2UsIklzSXRhbGljIjpmYWxzZSwiSXNVbmRlcmxpbmVkIjpmYWxzZSwiUGFyZW50U3R5bGUiOm51bGx9LCJBdXRvU2l6ZSI6MCwiRm9yZWdyb3VuZCI6eyIkaWQiOiIzNTM2IiwiQ29sb3IiOnsiJGlkIjoiMzUzNy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zNTM4IiwiVG9wIjowLjAsIkxlZnQiOjAuMCwiUmlnaHQiOjAuMCwiQm90dG9tIjowLjB9LCJQYWRkaW5nIjp7IiRpZCI6IjM1MzkiLCJUb3AiOjAuMCwiTGVmdCI6MC4wLCJSaWdodCI6MC4wLCJCb3R0b20iOjAuMH0sIkJhY2tncm91bmQiOnsiJGlkIjoiMzU0MCIsIkNvbG9yIjp7IiRpZCI6IjM1NDEiLCJBIjoyNTUsIlIiOjE0LCJHIjo0MCwiQiI6NjV9fSwiSXNWaXNpYmxlIjp0cnVlLCJXaWR0aCI6MC4wLCJIZWlnaHQiOjAuMCwiQm9yZGVyU3R5bGUiOnsiJGlkIjoiMzU0MiIsIkxpbmVDb2xvciI6bnVsbCwiTGluZVdlaWdodCI6MC4wLCJMaW5lVHlwZSI6MCwiUGFyZW50U3R5bGUiOm51bGx9LCJQYXJlbnRTdHlsZSI6bnVsbH0sIkRhdGVGb3JtYXQiOnsiJGlkIjoiMzU0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Q0IiwiRm9ybWF0IjowLCJJc1Zpc2libGUiOmZhbHNlLCJMYXN0S25vd25WaXNpYmlsaXR5U3RhdGUiOmZhbHNlfSwiSXNWaXNpYmxlIjpmYWxzZSwiVmFyaWFuY2VTdHlsZSI6eyIkaWQiOiIzNTQ1IiwiVGV4dFN0eWxlIjp7IiRpZCI6IjM1NDYiLCJGb250U2V0dGluZ3MiOnsiJGlkIjoiMzU0NyIsIkZvbnRTaXplIjoxMSwiRm9udE5hbWUiOiJDYWxpYnJpIiwiSXNCb2xkIjpmYWxzZSwiSXNJdGFsaWMiOmZhbHNlLCJJc1VuZGVybGluZWQiOmZhbHNlLCJQYXJlbnRTdHlsZSI6bnVsbH0sIkF1dG9TaXplIjowLCJGb3JlZ3JvdW5kIjp7IiRpZCI6IjM1NDgiLCJDb2xvciI6eyIkaWQiOiIzNTQ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1NTAiLCJUb3AiOjAuMCwiTGVmdCI6MC4wLCJSaWdodCI6MC4wLCJCb3R0b20iOjAuMH0sIlBhZGRpbmciOnsiJGlkIjoiMzU1MSIsIlRvcCI6MC4wLCJMZWZ0IjowLjAsIlJpZ2h0IjowLjAsIkJvdHRvbSI6MC4wfSwiQmFja2dyb3VuZCI6eyIkaWQiOiIzNTUyIiwiQ29sb3IiOnsiJGlkIjoiMzU1MyIsIkEiOjAsIlIiOjAsIkciOjAsIkIiOjB9fSwiSXNWaXNpYmxlIjpmYWxzZSwiV2lkdGgiOjAuMCwiSGVpZ2h0IjowLjAsIkJvcmRlclN0eWxlIjp7IiRpZCI6IjM1NTQiLCJMaW5lQ29sb3IiOm51bGwsIkxpbmVXZWlnaHQiOjAuMCwiTGluZVR5cGUiOjAsIlBhcmVudFN0eWxlIjpudWxsfSwiUGFyZW50U3R5bGUiOm51bGx9LCJQYXJlbnRTdHlsZSI6bnVsbH0sIlBhcmVudFN0eWxlIjpudWxsfSwiRGVmYXVsdFN3aW1sYW5lTWlsZXN0b25lU3R5bGUiOnsiJGlkIjoiMzU1NSIsIlRpdGxlUG9zaXRpb24iOiJMZWZ0IiwiRGF0ZVBvc2l0aW9uIjoiUmlnaHQiLCJWYXJpYW5jZVBvc2l0aW9uIjoiUmlnaHQiLCJTaGFwZVR5cGUiOjEsIlNoYXBlU2l6ZSI6MCwiU3BhY2luZyI6NSwiU2hhcGVTdHlsZSI6eyIkaWQiOiIzNTU2IiwiTWFyZ2luIjp7IiRpZCI6IjM1NTciLCJUb3AiOjAuMCwiTGVmdCI6MC4wLCJSaWdodCI6MC4wLCJCb3R0b20iOjAuMH0sIlBhZGRpbmciOnsiJGlkIjoiMzU1OCIsIlRvcCI6MC4wLCJMZWZ0IjowLjAsIlJpZ2h0IjowLjAsIkJvdHRvbSI6MC4wfSwiQmFja2dyb3VuZCI6eyIkaWQiOiIzNTU5IiwiQ29sb3IiOnsiJGlkIjoiMzU2MCIsIkEiOjI1NSwiUiI6MjMzLCJHIjoxMTMsIkIiOjUwfX0sIklzVmlzaWJsZSI6dHJ1ZSwiV2lkdGgiOjEyLjAsIkhlaWdodCI6MTQuMCwiQm9yZGVyU3R5bGUiOnsiJGlkIjoiMzU2MSIsIkxpbmVDb2xvciI6eyIkaWQiOiIzNTYyIiwiJHR5cGUiOiJOTFJFLkNvbW1vbi5Eb20uU29saWRDb2xvckJydXNoLCBOTFJFLkNvbW1vbiIsIkNvbG9yIjp7IiRpZCI6IjM1NjMiLCJBIjoyNTUsIlIiOjIzNCwiRyI6MjIsIkIiOjMwfX0sIkxpbmVXZWlnaHQiOjAuMCwiTGluZVR5cGUiOjAsIlBhcmVudFN0eWxlIjpudWxsfSwiUGFyZW50U3R5bGUiOm51bGx9LCJUaXRsZVN0eWxlIjp7IiRpZCI6IjM1NjQiLCJGb250U2V0dGluZ3MiOnsiJGlkIjoiMzU2NSIsIkZvbnRTaXplIjoxMSwiRm9udE5hbWUiOiJDYWxpYnJpIiwiSXNCb2xkIjpmYWxzZSwiSXNJdGFsaWMiOmZhbHNlLCJJc1VuZGVybGluZWQiOmZhbHNlLCJQYXJlbnRTdHlsZSI6bnVsbH0sIkF1dG9TaXplIjowLCJGb3JlZ3JvdW5kIjp7IiRpZCI6IjM1NjYiLCJDb2xvciI6eyIkaWQiOiIzNTY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M1NjgiLCJUb3AiOjAuMCwiTGVmdCI6MC4wLCJSaWdodCI6MC4wLCJCb3R0b20iOjAuMH0sIlBhZGRpbmciOnsiJGlkIjoiMzU2OSIsIlRvcCI6MC4wLCJMZWZ0IjowLjAsIlJpZ2h0IjowLjAsIkJvdHRvbSI6MC4wfSwiQmFja2dyb3VuZCI6eyIkaWQiOiIzNTcwIiwiQ29sb3IiOnsiJGlkIjoiMzU3MSIsIkEiOjI1NSwiUiI6MCwiRyI6MCwiQiI6MH19LCJJc1Zpc2libGUiOnRydWUsIldpZHRoIjowLjAsIkhlaWdodCI6MC4wLCJCb3JkZXJTdHlsZSI6eyIkaWQiOiIzNTcyIiwiTGluZUNvbG9yIjpudWxsLCJMaW5lV2VpZ2h0IjowLjAsIkxpbmVUeXBlIjowLCJQYXJlbnRTdHlsZSI6bnVsbH0sIlBhcmVudFN0eWxlIjpudWxsfSwiRGF0ZVN0eWxlIjp7IiRpZCI6IjM1NzMiLCJGb250U2V0dGluZ3MiOnsiJGlkIjoiMzU3NCIsIkZvbnRTaXplIjoxMCwiRm9udE5hbWUiOiJDYWxpYnJpIiwiSXNCb2xkIjpmYWxzZSwiSXNJdGFsaWMiOmZhbHNlLCJJc1VuZGVybGluZWQiOmZhbHNlLCJQYXJlbnRTdHlsZSI6bnVsbH0sIkF1dG9TaXplIjowLCJGb3JlZ3JvdW5kIjp7IiRpZCI6IjM1NzUiLCJDb2xvciI6eyIkaWQiOiIzNTc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M1NzciLCJUb3AiOjAuMCwiTGVmdCI6MC4wLCJSaWdodCI6MC4wLCJCb3R0b20iOjAuMH0sIlBhZGRpbmciOnsiJGlkIjoiMzU3OCIsIlRvcCI6MC4wLCJMZWZ0IjowLjAsIlJpZ2h0IjowLjAsIkJvdHRvbSI6MC4wfSwiQmFja2dyb3VuZCI6eyIkaWQiOiIzNTc5IiwiQ29sb3IiOnsiJGlkIjoiMzU4MCIsIkEiOjI1NSwiUiI6MTQsIkciOjQwLCJCIjo2NX19LCJJc1Zpc2libGUiOnRydWUsIldpZHRoIjowLjAsIkhlaWdodCI6MC4wLCJCb3JkZXJTdHlsZSI6eyIkaWQiOiIzNTgxIiwiTGluZUNvbG9yIjpudWxsLCJMaW5lV2VpZ2h0IjowLjAsIkxpbmVUeXBlIjowLCJQYXJlbnRTdHlsZSI6bnVsbH0sIlBhcmVudFN0eWxlIjpudWxsfSwiRGF0ZUZvcm1hdCI6eyIkaWQiOiIzNT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1ODMiLCJGb3JtYXQiOjAsIklzVmlzaWJsZSI6ZmFsc2UsIkxhc3RLbm93blZpc2liaWxpdHlTdGF0ZSI6ZmFsc2V9LCJJc1Zpc2libGUiOnRydWUsIlZhcmlhbmNlU3R5bGUiOnsiJGlkIjoiMzU4NCIsIlRleHRTdHlsZSI6eyIkaWQiOiIzNTg1IiwiRm9udFNldHRpbmdzIjp7IiRpZCI6IjM1ODYiLCJGb250U2l6ZSI6MTEsIkZvbnROYW1lIjoiQ2FsaWJyaSIsIklzQm9sZCI6ZmFsc2UsIklzSXRhbGljIjpmYWxzZSwiSXNVbmRlcmxpbmVkIjpmYWxzZSwiUGFyZW50U3R5bGUiOm51bGx9LCJBdXRvU2l6ZSI6MCwiRm9yZWdyb3VuZCI6eyIkaWQiOiIzNTg3IiwiQ29sb3IiOnsiJGlkIjoiMzU4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zNTg5IiwiVG9wIjowLjAsIkxlZnQiOjAuMCwiUmlnaHQiOjAuMCwiQm90dG9tIjowLjB9LCJQYWRkaW5nIjp7IiRpZCI6IjM1OTAiLCJUb3AiOjAuMCwiTGVmdCI6MC4wLCJSaWdodCI6MC4wLCJCb3R0b20iOjAuMH0sIkJhY2tncm91bmQiOnsiJGlkIjoiMzU5MSIsIkNvbG9yIjp7IiRpZCI6IjM1OTIiLCJBIjowLCJSIjowLCJHIjowLCJCIjowfX0sIklzVmlzaWJsZSI6dHJ1ZSwiV2lkdGgiOjAuMCwiSGVpZ2h0IjowLjAsIkJvcmRlclN0eWxlIjp7IiRpZCI6IjM1OTMiLCJMaW5lQ29sb3IiOm51bGwsIkxpbmVXZWlnaHQiOjAuMCwiTGluZVR5cGUiOjAsIlBhcmVudFN0eWxlIjpudWxsfSwiUGFyZW50U3R5bGUiOm51bGx9LCJQYXJlbnRTdHlsZSI6bnVsbH0sIlBhcmVudFN0eWxlIjpudWxsfSwiRGVmYXVsdFN3aW1sYW5lQWN0aXZpdHlTdHlsZSI6eyIkaWQiOiIzNTk0IiwiSGVhZGVyU3R5bGUiOnsiJGlkIjoiMzU5NSIsIlRleHRTdHlsZSI6eyIkaWQiOiIzNTk2IiwiRm9udFNldHRpbmdzIjp7IiRpZCI6IjM1OTciLCJGb250U2l6ZSI6MTEsIkZvbnROYW1lIjoiQ2FsaWJyaSIsIklzQm9sZCI6ZmFsc2UsIklzSXRhbGljIjpmYWxzZSwiSXNVbmRlcmxpbmVkIjpmYWxzZSwiUGFyZW50U3R5bGUiOm51bGx9LCJBdXRvU2l6ZSI6MiwiRm9yZWdyb3VuZCI6eyIkaWQiOiIzNTk4IiwiQ29sb3IiOnsiJGlkIjoiMzU5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2MDAiLCJUb3AiOjAuMCwiTGVmdCI6MC4wLCJSaWdodCI6MC4wLCJCb3R0b20iOjAuMH0sIlBhZGRpbmciOnsiJGlkIjoiMzYwMSIsIlRvcCI6MC4wLCJMZWZ0IjowLjAsIlJpZ2h0IjowLjAsIkJvdHRvbSI6MC4wfSwiQmFja2dyb3VuZCI6eyIkaWQiOiIzNjAyIiwiQ29sb3IiOnsiJGlkIjoiMzYwMyIsIkEiOjI1NSwiUiI6MCwiRyI6MCwiQiI6MH19LCJJc1Zpc2libGUiOnRydWUsIldpZHRoIjowLjAsIkhlaWdodCI6MC4wLCJCb3JkZXJTdHlsZSI6bnVsbCwiUGFyZW50U3R5bGUiOm51bGx9LCJSZWN0YW5nbGVTdHlsZSI6eyIkaWQiOiIzNjA0IiwiTWFyZ2luIjp7IiRpZCI6IjM2MDUiLCJUb3AiOjAuMCwiTGVmdCI6MC4wLCJSaWdodCI6MC4wLCJCb3R0b20iOjAuMH0sIlBhZGRpbmciOnsiJGlkIjoiMzYwNiIsIlRvcCI6MC4wLCJMZWZ0IjowLjAsIlJpZ2h0IjowLjAsIkJvdHRvbSI6MC4wfSwiQmFja2dyb3VuZCI6eyIkaWQiOiIzNjA3IiwiQ29sb3IiOnsiJGlkIjoiMzYwOCIsIkEiOjYzLCJSIjoyMzMsIkciOjExMywiQiI6NTB9fSwiSXNWaXNpYmxlIjp0cnVlLCJXaWR0aCI6MC4wLCJIZWlnaHQiOjAuMCwiQm9yZGVyU3R5bGUiOnsiJGlkIjoiMzYwOSIsIkxpbmVDb2xvciI6eyIkaWQiOiIzNjEwIiwiJHR5cGUiOiJOTFJFLkNvbW1vbi5Eb20uU29saWRDb2xvckJydXNoLCBOTFJFLkNvbW1vbiIsIkNvbG9yIjp7IiRpZCI6IjM2MTEiLCJBIjoyNTUsIlIiOjI1NSwiRyI6MjU1LCJCIjoyNTV9fSwiTGluZVdlaWdodCI6MC4wLCJMaW5lVHlwZSI6MCwiUGFyZW50U3R5bGUiOm51bGx9LCJQYXJlbnRTdHlsZSI6bnVsbH0sIk1hcmdpbiI6eyIkaWQiOiIzNjEyIiwiVG9wIjowLjAsIkxlZnQiOjAuMCwiUmlnaHQiOjAuMCwiQm90dG9tIjowLjB9LCJQYWRkaW5nIjp7IiRpZCI6IjM2MTMiLCJUb3AiOjAuMCwiTGVmdCI6MC4wLCJSaWdodCI6MC4wLCJCb3R0b20iOjAuMH0sIkJhY2tncm91bmQiOm51bGwsIklzVmlzaWJsZSI6dHJ1ZSwiV2lkdGgiOjAuMCwiSGVpZ2h0IjowLjAsIkJvcmRlclN0eWxlIjpudWxsLCJQYXJlbnRTdHlsZSI6bnVsbH0sIkJhY2tncm91bmRTdHlsZSI6eyIkaWQiOiIzNjE0IiwiTWFyZ2luIjp7IiRpZCI6IjM2MTUiLCJUb3AiOjAuMCwiTGVmdCI6MC4wLCJSaWdodCI6MC4wLCJCb3R0b20iOjAuMH0sIlBhZGRpbmciOnsiJGlkIjoiMzYxNiIsIlRvcCI6MC4wLCJMZWZ0IjowLjAsIlJpZ2h0IjowLjAsIkJvdHRvbSI6MC4wfSwiQmFja2dyb3VuZCI6eyIkaWQiOiIzNjE3IiwiQ29sb3IiOnsiJGlkIjoiMzYxOCIsIkEiOjUxLCJSIjoyMDAsIkciOjIwMCwiQiI6MjAwfX0sIklzVmlzaWJsZSI6dHJ1ZSwiV2lkdGgiOjAuMCwiSGVpZ2h0IjowLjAsIkJvcmRlclN0eWxlIjp7IiRpZCI6IjM2MTkiLCJMaW5lQ29sb3IiOnsiJGlkIjoiMzYyMCIsIiR0eXBlIjoiTkxSRS5Db21tb24uRG9tLlNvbGlkQ29sb3JCcnVzaCwgTkxSRS5Db21tb24iLCJDb2xvciI6eyIkaWQiOiIzNjIxIiwiQSI6MjU1LCJSIjoyMzQsIkciOjIyLCJCIjozMH19LCJMaW5lV2VpZ2h0IjowLjAsIkxpbmVUeXBlIjowLCJQYXJlbnRTdHlsZSI6bnVsbH0sIlBhcmVudFN0eWxlIjpudWxsfSwiTWFyZ2luIjp7IiRpZCI6IjM2MjIiLCJUb3AiOjAuMCwiTGVmdCI6MC4wLCJSaWdodCI6MC4wLCJCb3R0b20iOjAuMH0sIlBhZGRpbmciOnsiJGlkIjoiMzYyMyIsIlRvcCI6MC4wLCJMZWZ0IjowLjAsIlJpZ2h0IjowLjAsIkJvdHRvbSI6MC4wfSwiSXNWaXNpYmxlIjp0cnVlLCJXaWR0aCI6MC4wLCJIZWlnaHQiOjAuMCwiQm9yZGVyU3R5bGUiOnsiJGlkIjoiMzYyNCIsIkxpbmVDb2xvciI6bnVsbCwiTGluZVdlaWdodCI6MC4wLCJMaW5lVHlwZSI6MCwiUGFyZW50U3R5bGUiOm51bGx9LCJQYXJlbnRTdHlsZSI6bnVsbH0sIk1hcmdpbiI6eyIkaWQiOiIzNjI1IiwiVG9wIjowLjAsIkxlZnQiOjAuMCwiUmlnaHQiOjAuMCwiQm90dG9tIjowLjB9LCJQYWRkaW5nIjp7IiRpZCI6IjM2MjYiLCJUb3AiOjAuMCwiTGVmdCI6MC4wLCJSaWdodCI6MC4wLCJCb3R0b20iOjAuMH0sIklzVmlzaWJsZSI6dHJ1ZSwiV2lkdGgiOjAuMCwiSGVpZ2h0IjowLjAsIkJvcmRlclN0eWxlIjp7IiRpZCI6IjM2MjciLCJMaW5lQ29sb3IiOm51bGwsIkxpbmVXZWlnaHQiOjAuMCwiTGluZVR5cGUiOjAsIlBhcmVudFN0eWxlIjpudWxsfSwiUGFyZW50U3R5bGUiOm51bGx9fSx7IiRpZCI6IjM2MjgiLCJfYWN0aXZpdGllcyI6W3siJGlkIjoiMzYyOSIsIl9yb3dzIjpbeyIkaWQiOiIzNjMwIiwiX3Rhc2tzIjpbeyIkaWQiOiIzNjMxIiwiX2F0dGFjaGVkTWlsZXN0b25lcyI6W10sIlRhc2tEZWZpbml0aW9uIjp7IiRpZCI6IjM2MzIiLCJHcm91cE5hbWUiOm51bGwsIlN0YXJ0RGF0ZSI6IjIwMjYtMDMtMDJUMDA6MDA6MDBaIiwiRW5kRGF0ZSI6IjIwMjYtMDYtMTZUMjM6NTk6MDBaIiwiUGVyY2VudGFnZUNvbXBsZXRlIjpudWxsLCJTdHlsZSI6eyIkaWQiOiIzNjMzIiwiU2hhcGUiOjQsIlNoYXBlVGhpY2tuZXNzIjowLCJEdXJhdGlvbkZvcm1hdCI6MCwiSW5jbHVkZU5vbldvcmtpbmdEYXlzSW5EdXJhdGlvbiI6ZmFsc2UsIlBlcmNlbnRhZ2VDb21wbGV0ZVN0eWxlIjp7IiRpZCI6IjM2MzQiLCJGb250U2V0dGluZ3MiOnsiJGlkIjoiMzYzNSIsIkZvbnRTaXplIjoxMCwiRm9udE5hbWUiOiJDYWxpYnJpIiwiSXNCb2xkIjpmYWxzZSwiSXNJdGFsaWMiOmZhbHNlLCJJc1VuZGVybGluZWQiOmZhbHNlLCJQYXJlbnRTdHlsZSI6bnVsbH0sIkF1dG9TaXplIjowLCJGb3JlZ3JvdW5kIjp7IiRpZCI6IjM2MzYiLCJDb2xvciI6eyIkaWQiOiIzNjM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2MzgiLCJUb3AiOjAuMCwiTGVmdCI6MC4wLCJSaWdodCI6MC4wLCJCb3R0b20iOjAuMH0sIlBhZGRpbmciOnsiJGlkIjoiMzYzOSIsIlRvcCI6MC4wLCJMZWZ0IjowLjAsIlJpZ2h0IjowLjAsIkJvdHRvbSI6MC4wfSwiQmFja2dyb3VuZCI6eyIkaWQiOiIzNjQwIiwiQ29sb3IiOnsiJGlkIjoiMzY0MSIsIkEiOjg5LCJSIjowLCJHIjowLCJCIjowfX0sIklzVmlzaWJsZSI6dHJ1ZSwiV2lkdGgiOjAuMCwiSGVpZ2h0IjowLjAsIkJvcmRlclN0eWxlIjp7IiRpZCI6IjM2NDIiLCJMaW5lQ29sb3IiOm51bGwsIkxpbmVXZWlnaHQiOjAuMCwiTGluZVR5cGUiOjAsIlBhcmVudFN0eWxlIjpudWxsfSwiUGFyZW50U3R5bGUiOm51bGx9LCJEdXJhdGlvblN0eWxlIjp7IiRpZCI6IjM2NDMiLCJGb250U2V0dGluZ3MiOnsiJGlkIjoiMzY0NCIsIkZvbnRTaXplIjoxMCwiRm9udE5hbWUiOiJDYWxpYnJpIiwiSXNCb2xkIjpmYWxzZSwiSXNJdGFsaWMiOmZhbHNlLCJJc1VuZGVybGluZWQiOmZhbHNlLCJQYXJlbnRTdHlsZSI6bnVsbH0sIkF1dG9TaXplIjowLCJGb3JlZ3JvdW5kIjp7IiRpZCI6IjM2NDUiLCJDb2xvciI6eyIkaWQiOiIzNjQ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Y0NyIsIlRvcCI6MC4wLCJMZWZ0IjowLjAsIlJpZ2h0IjowLjAsIkJvdHRvbSI6MC4wfSwiUGFkZGluZyI6eyIkaWQiOiIzNjQ4IiwiVG9wIjowLjAsIkxlZnQiOjAuMCwiUmlnaHQiOjAuMCwiQm90dG9tIjowLjB9LCJCYWNrZ3JvdW5kIjp7IiRpZCI6IjM2NDkiLCJDb2xvciI6eyIkaWQiOiIzNjUwIiwiQSI6MjU1LCJSIjoyMzcsIkciOjEyNSwiQiI6NDl9fSwiSXNWaXNpYmxlIjp0cnVlLCJXaWR0aCI6MC4wLCJIZWlnaHQiOjAuMCwiQm9yZGVyU3R5bGUiOnsiJGlkIjoiMzY1MSIsIkxpbmVDb2xvciI6bnVsbCwiTGluZVdlaWdodCI6MC4wLCJMaW5lVHlwZSI6MCwiUGFyZW50U3R5bGUiOm51bGx9LCJQYXJlbnRTdHlsZSI6bnVsbH0sIkhvcml6b250YWxDb25uZWN0b3JTdHlsZSI6eyIkaWQiOiIzNjUyIiwiTGluZUNvbG9yIjp7IiRpZCI6IjM2NTMiLCIkdHlwZSI6Ik5MUkUuQ29tbW9uLkRvbS5Tb2xpZENvbG9yQnJ1c2gsIE5MUkUuQ29tbW9uIiwiQ29sb3IiOnsiJGlkIjoiMzY1NCIsIkEiOjI1NSwiUiI6MCwiRyI6MCwiQiI6MH19LCJMaW5lV2VpZ2h0IjowLjAsIkxpbmVUeXBlIjowLCJQYXJlbnRTdHlsZSI6bnVsbH0sIlZlcnRpY2FsQ29ubmVjdG9yU3R5bGUiOnsiJGlkIjoiMzY1NSIsIkxpbmVDb2xvciI6eyIkaWQiOiIzNjU2IiwiJHR5cGUiOiJOTFJFLkNvbW1vbi5Eb20uU29saWRDb2xvckJydXNoLCBOTFJFLkNvbW1vbiIsIkNvbG9yIjp7IiRpZCI6IjM2NT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2NTgiLCJTaGFwZVN0eWxlIjp7IiRpZCI6IjM2NTkiLCJNYXJnaW4iOnsiJGlkIjoiMzY2MCIsIlRvcCI6MC4wLCJMZWZ0IjowLjAsIlJpZ2h0IjowLjAsIkJvdHRvbSI6MC4wfSwiUGFkZGluZyI6eyIkaWQiOiIzNjYxIiwiVG9wIjowLjAsIkxlZnQiOjAuMCwiUmlnaHQiOjAuMCwiQm90dG9tIjowLjB9LCJCYWNrZ3JvdW5kIjp7IiRpZCI6IjM2NjIiLCJDb2xvciI6eyIkaWQiOiIzNjYzIiwiQSI6MTUzLCJSIjowLCJHIjowLCJCIjowfX0sIklzVmlzaWJsZSI6dHJ1ZSwiV2lkdGgiOjAuMCwiSGVpZ2h0IjowLjAsIkJvcmRlclN0eWxlIjpudWxsLCJQYXJlbnRTdHlsZSI6bnVsbH0sIk1hcmdpbiI6eyIkaWQiOiIzNjY0IiwiVG9wIjowLjAsIkxlZnQiOjAuMCwiUmlnaHQiOjAuMCwiQm90dG9tIjowLjB9LCJQYWRkaW5nIjp7IiRpZCI6IjM2NjUiLCJUb3AiOjAuMCwiTGVmdCI6MC4wLCJSaWdodCI6MC4wLCJCb3R0b20iOjAuMH0sIkJhY2tncm91bmQiOm51bGwsIklzVmlzaWJsZSI6dHJ1ZSwiV2lkdGgiOjAuMCwiSGVpZ2h0IjowLjAsIkJvcmRlclN0eWxlIjpudWxsLCJQYXJlbnRTdHlsZSI6bnVsbH0sIlNoYXBlU3R5bGUiOnsiJGlkIjoiMzY2NiIsIk1hcmdpbiI6eyIkaWQiOiIzNjY3IiwiVG9wIjowLjAsIkxlZnQiOjQuMCwiUmlnaHQiOjQuMCwiQm90dG9tIjowLjB9LCJQYWRkaW5nIjp7IiRpZCI6IjM2NjgiLCJUb3AiOjAuMCwiTGVmdCI6MC4wLCJSaWdodCI6MC4wLCJCb3R0b20iOjAuMH0sIkJhY2tncm91bmQiOnsiJGlkIjoiMzY2OSIsIkNvbG9yIjp7IiRpZCI6IjM2NzAiLCJBIjoyNTUsIlIiOjE1MCwiRyI6MjE0LCJCIjo2Nn19LCJJc1Zpc2libGUiOnRydWUsIldpZHRoIjowLjAsIkhlaWdodCI6MTAuMCwiQm9yZGVyU3R5bGUiOnsiJGlkIjoiMzY3MSIsIkxpbmVDb2xvciI6eyIkaWQiOiIzNjcyIiwiJHR5cGUiOiJOTFJFLkNvbW1vbi5Eb20uU29saWRDb2xvckJydXNoLCBOTFJFLkNvbW1vbiIsIkNvbG9yIjp7IiRpZCI6IjM2NzMiLCJBIjoyNTUsIlIiOjIzNCwiRyI6MjIsIkIiOjMwfX0sIkxpbmVXZWlnaHQiOjAuMCwiTGluZVR5cGUiOjAsIlBhcmVudFN0eWxlIjpudWxsfSwiUGFyZW50U3R5bGUiOm51bGx9LCJUaXRsZVN0eWxlIjp7IiRpZCI6IjM2NzQiLCJGb250U2V0dGluZ3MiOnsiJGlkIjoiMzY3NSIsIkZvbnRTaXplIjoxMSwiRm9udE5hbWUiOiJDYWxpYnJpIiwiSXNCb2xkIjpmYWxzZSwiSXNJdGFsaWMiOmZhbHNlLCJJc1VuZGVybGluZWQiOmZhbHNlLCJQYXJlbnRTdHlsZSI6bnVsbH0sIkF1dG9TaXplIjowLCJGb3JlZ3JvdW5kIjp7IiRpZCI6IjM2NzYiLCJDb2xvciI6eyIkaWQiOiIzNjc3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M2NzgiLCJUb3AiOjAuMCwiTGVmdCI6MC4wLCJSaWdodCI6MC4wLCJCb3R0b20iOjAuMH0sIlBhZGRpbmciOnsiJGlkIjoiMzY3OSIsIlRvcCI6MC4wLCJMZWZ0IjowLjAsIlJpZ2h0IjowLjAsIkJvdHRvbSI6MC4wfSwiQmFja2dyb3VuZCI6eyIkaWQiOiIzNjgwIiwiQ29sb3IiOnsiJGlkIjoiMzY4MSIsIkEiOjAsIlIiOjI1NSwiRyI6MjU1LCJCIjoyNTV9fSwiSXNWaXNpYmxlIjp0cnVlLCJXaWR0aCI6MC4wLCJIZWlnaHQiOjAuMCwiQm9yZGVyU3R5bGUiOnsiJGlkIjoiMzY4MiIsIkxpbmVDb2xvciI6bnVsbCwiTGluZVdlaWdodCI6MC4wLCJMaW5lVHlwZSI6MCwiUGFyZW50U3R5bGUiOm51bGx9LCJQYXJlbnRTdHlsZSI6bnVsbH0sIkRhdGVTdHlsZSI6eyIkaWQiOiIzNjgzIiwiRm9udFNldHRpbmdzIjp7IiRpZCI6IjM2ODQiLCJGb250U2l6ZSI6MTAsIkZvbnROYW1lIjoiQ2FsaWJyaSIsIklzQm9sZCI6ZmFsc2UsIklzSXRhbGljIjpmYWxzZSwiSXNVbmRlcmxpbmVkIjpmYWxzZSwiUGFyZW50U3R5bGUiOm51bGx9LCJBdXRvU2l6ZSI6MCwiRm9yZWdyb3VuZCI6eyIkaWQiOiIzNjg1IiwiQ29sb3IiOnsiJGlkIjoiMzY4Ni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Njg3IiwiVG9wIjowLjAsIkxlZnQiOjAuMCwiUmlnaHQiOjAuMCwiQm90dG9tIjowLjB9LCJQYWRkaW5nIjp7IiRpZCI6IjM2ODgiLCJUb3AiOjAuMCwiTGVmdCI6MC4wLCJSaWdodCI6MC4wLCJCb3R0b20iOjAuMH0sIkJhY2tncm91bmQiOnsiJGlkIjoiMzY4OSIsIkNvbG9yIjp7IiRpZCI6IjM2OTAiLCJBIjowLCJSIjoyNTUsIkciOjI1NSwiQiI6MjU1fX0sIklzVmlzaWJsZSI6dHJ1ZSwiV2lkdGgiOjAuMCwiSGVpZ2h0IjowLjAsIkJvcmRlclN0eWxlIjp7IiRpZCI6IjM2OTEiLCJMaW5lQ29sb3IiOm51bGwsIkxpbmVXZWlnaHQiOjAuMCwiTGluZVR5cGUiOjAsIlBhcmVudFN0eWxlIjpudWxsfSwiUGFyZW50U3R5bGUiOm51bGx9LCJEYXRlRm9ybWF0Ijp7IiRpZCI6IjM2OTI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5MyIsIkZvcm1hdCI6MCwiSXNWaXNpYmxlIjpmYWxzZSwiTGFzdEtub3duVmlzaWJpbGl0eVN0YXRlIjpmYWxzZX0sIklzVmlzaWJsZSI6dHJ1ZSwiVmFyaWFuY2VTdHlsZSI6eyIkaWQiOiIzNjk0IiwiVGV4dFN0eWxlIjp7IiRpZCI6IjM2OTUiLCJGb250U2V0dGluZ3MiOnsiJGlkIjoiMzY5NiIsIkZvbnRTaXplIjoxMSwiRm9udE5hbWUiOiJDYWxpYnJpIiwiSXNCb2xkIjpmYWxzZSwiSXNJdGFsaWMiOmZhbHNlLCJJc1VuZGVybGluZWQiOmZhbHNlLCJQYXJlbnRTdHlsZSI6bnVsbH0sIkF1dG9TaXplIjowLCJGb3JlZ3JvdW5kIjp7IiRpZCI6IjM2OTciLCJDb2xvciI6eyIkaWQiOiIzNjk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2OTkiLCJUb3AiOjAuMCwiTGVmdCI6MC4wLCJSaWdodCI6MC4wLCJCb3R0b20iOjAuMH0sIlBhZGRpbmciOnsiJGlkIjoiMzcwMCIsIlRvcCI6MC4wLCJMZWZ0IjowLjAsIlJpZ2h0IjowLjAsIkJvdHRvbSI6MC4wfSwiQmFja2dyb3VuZCI6eyIkaWQiOiIzNzAxIiwiQ29sb3IiOnsiJGlkIjoiMzcwMiIsIkEiOjAsIlIiOjAsIkciOjAsIkIiOjB9fSwiSXNWaXNpYmxlIjp0cnVlLCJXaWR0aCI6MC4wLCJIZWlnaHQiOjAuMCwiQm9yZGVyU3R5bGUiOnsiJGlkIjoiMzcwMyIsIkxpbmVDb2xvciI6bnVsbCwiTGluZVdlaWdodCI6MC4wLCJMaW5lVHlwZSI6MCwiUGFyZW50U3R5bGUiOm51bGx9LCJQYXJlbnRTdHlsZSI6bnVsbH0sIlBhcmVudFN0eWxlIjpudWxsfSwiUGFyZW50U3R5bGUiOm51bGx9LCJJbmRleCI6MzgsIlNtYXJ0RHVyYXRpb25BY3RpdmF0ZWQiOmZhbHNlLCJEYXRlRm9ybWF0Ijp7IiRyZWYiOiIzNjkyIn0sIldlZWtOdW1iZXJpbmciOnsiJGlkIjoiMzcwNCIsIkZvcm1hdCI6MCwiSXNWaXNpYmxlIjpmYWxzZSwiTGFzdEtub3duVmlzaWJpbGl0eVN0YXRlIjpmYWxzZX0sIkJhc2VsaW5lRGF0YSI6eyIkaWQiOiIzNzA1IiwiU3RhcnREYXRlIjoiMjAyNi0wMy0wMlQwMDowMDowMCIsIkVuZERhdGUiOiIyMDI2LTA2LTE2VDIzOjU5OjAwIn0sIklkIjoiOWUxZTdjMDItYmVlZC00NmQzLWFhMGUtOTBiYTkwZjdiZWVmIiwiSW1wb3J0SWQiOm51bGwsIlRpdGxlIjoiU2Vjb25kYXJ5IFJDOiBNYW51ZmFjdHVyaW5nIGFuZCBJbnRlZ3JhdGlvbiBwaGFzZSAoRlpKKSIsIk5vdGUiOm51bGwsIkh5cGVybGluayI6eyIkaWQiOiIzNzA2IiwiQWRkcmVzcyI6IiIsIlN1YkFkZHJlc3MiOiIifSwiSXNDaGFuZ2VkIjpmYWxzZSwiSXNOZXciOmZhbHNlfX1dLCJfbWlsZXN0b25lcyI6W10sIklkIjoiMDAwMDAwMDAtMDAwMC0wMDAwLTAwMDAtMDAwMDAwMDAwMDAwIiwiSXNTaW5nbGVJdGVtUm93Ijp0cnVlfSx7IiRpZCI6IjM3MDciLCJfdGFza3MiOlt7IiRpZCI6IjM3MDgiLCJfYXR0YWNoZWRNaWxlc3RvbmVzIjpbXSwiVGFza0RlZmluaXRpb24iOnsiJGlkIjoiMzcwOSIsIkdyb3VwTmFtZSI6bnVsbCwiU3RhcnREYXRlIjoiMjAyNi0wNi0xN1QwMDowMDowMFoiLCJFbmREYXRlIjoiMjAyNi0xMC0wMVQyMzo1OTowMFoiLCJQZXJjZW50YWdlQ29tcGxldGUiOm51bGwsIlN0eWxlIjp7IiRpZCI6IjM3MTAiLCJTaGFwZSI6NCwiU2hhcGVUaGlja25lc3MiOjAsIkR1cmF0aW9uRm9ybWF0IjowLCJJbmNsdWRlTm9uV29ya2luZ0RheXNJbkR1cmF0aW9uIjpmYWxzZSwiUGVyY2VudGFnZUNvbXBsZXRlU3R5bGUiOnsiJGlkIjoiMzcxMSIsIkZvbnRTZXR0aW5ncyI6eyIkaWQiOiIzNzEyIiwiRm9udFNpemUiOjEwLCJGb250TmFtZSI6IkNhbGlicmkiLCJJc0JvbGQiOmZhbHNlLCJJc0l0YWxpYyI6ZmFsc2UsIklzVW5kZXJsaW5lZCI6ZmFsc2UsIlBhcmVudFN0eWxlIjpudWxsfSwiQXV0b1NpemUiOjAsIkZvcmVncm91bmQiOnsiJGlkIjoiMzcxMyIsIkNvbG9yIjp7IiRpZCI6IjM3MTQ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MzcxNSIsIlRvcCI6MC4wLCJMZWZ0IjowLjAsIlJpZ2h0IjowLjAsIkJvdHRvbSI6MC4wfSwiUGFkZGluZyI6eyIkaWQiOiIzNzE2IiwiVG9wIjowLjAsIkxlZnQiOjAuMCwiUmlnaHQiOjAuMCwiQm90dG9tIjowLjB9LCJCYWNrZ3JvdW5kIjp7IiRpZCI6IjM3MTciLCJDb2xvciI6eyIkaWQiOiIzNzE4IiwiQSI6ODksIlIiOjAsIkciOjAsIkIiOjB9fSwiSXNWaXNpYmxlIjp0cnVlLCJXaWR0aCI6MC4wLCJIZWlnaHQiOjAuMCwiQm9yZGVyU3R5bGUiOnsiJGlkIjoiMzcxOSIsIkxpbmVDb2xvciI6bnVsbCwiTGluZVdlaWdodCI6MC4wLCJMaW5lVHlwZSI6MCwiUGFyZW50U3R5bGUiOm51bGx9LCJQYXJlbnRTdHlsZSI6bnVsbH0sIkR1cmF0aW9uU3R5bGUiOnsiJGlkIjoiMzcyMCIsIkZvbnRTZXR0aW5ncyI6eyIkaWQiOiIzNzIxIiwiRm9udFNpemUiOjEwLCJGb250TmFtZSI6IkNhbGlicmkiLCJJc0JvbGQiOmZhbHNlLCJJc0l0YWxpYyI6ZmFsc2UsIklzVW5kZXJsaW5lZCI6ZmFsc2UsIlBhcmVudFN0eWxlIjpudWxsfSwiQXV0b1NpemUiOjAsIkZvcmVncm91bmQiOnsiJGlkIjoiMzcyMiIsIkNvbG9yIjp7IiRpZCI6IjM3MjM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zNzI0IiwiVG9wIjowLjAsIkxlZnQiOjAuMCwiUmlnaHQiOjAuMCwiQm90dG9tIjowLjB9LCJQYWRkaW5nIjp7IiRpZCI6IjM3MjUiLCJUb3AiOjAuMCwiTGVmdCI6MC4wLCJSaWdodCI6MC4wLCJCb3R0b20iOjAuMH0sIkJhY2tncm91bmQiOnsiJGlkIjoiMzcyNiIsIkNvbG9yIjp7IiRpZCI6IjM3MjciLCJBIjoyNTUsIlIiOjIzNywiRyI6MTI1LCJCIjo0OX19LCJJc1Zpc2libGUiOnRydWUsIldpZHRoIjowLjAsIkhlaWdodCI6MC4wLCJCb3JkZXJTdHlsZSI6eyIkaWQiOiIzNzI4IiwiTGluZUNvbG9yIjpudWxsLCJMaW5lV2VpZ2h0IjowLjAsIkxpbmVUeXBlIjowLCJQYXJlbnRTdHlsZSI6bnVsbH0sIlBhcmVudFN0eWxlIjpudWxsfSwiSG9yaXpvbnRhbENvbm5lY3RvclN0eWxlIjp7IiRpZCI6IjM3MjkiLCJMaW5lQ29sb3IiOnsiJGlkIjoiMzczMCIsIiR0eXBlIjoiTkxSRS5Db21tb24uRG9tLlNvbGlkQ29sb3JCcnVzaCwgTkxSRS5Db21tb24iLCJDb2xvciI6eyIkaWQiOiIzNzMxIiwiQSI6MjU1LCJSIjowLCJHIjowLCJCIjowfX0sIkxpbmVXZWlnaHQiOjAuMCwiTGluZVR5cGUiOjAsIlBhcmVudFN0eWxlIjpudWxsfSwiVmVydGljYWxDb25uZWN0b3JTdHlsZSI6eyIkaWQiOiIzNzMyIiwiTGluZUNvbG9yIjp7IiRpZCI6IjM3MzMiLCIkdHlwZSI6Ik5MUkUuQ29tbW9uLkRvbS5Tb2xpZENvbG9yQnJ1c2gsIE5MUkUuQ29tbW9uIiwiQ29sb3IiOnsiJGlkIjoiMzczN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MzczNSIsIlNoYXBlU3R5bGUiOnsiJGlkIjoiMzczNiIsIk1hcmdpbiI6eyIkaWQiOiIzNzM3IiwiVG9wIjowLjAsIkxlZnQiOjAuMCwiUmlnaHQiOjAuMCwiQm90dG9tIjowLjB9LCJQYWRkaW5nIjp7IiRpZCI6IjM3MzgiLCJUb3AiOjAuMCwiTGVmdCI6MC4wLCJSaWdodCI6MC4wLCJCb3R0b20iOjAuMH0sIkJhY2tncm91bmQiOnsiJGlkIjoiMzczOSIsIkNvbG9yIjp7IiRpZCI6IjM3NDAiLCJBIjoxNTMsIlIiOjAsIkciOjAsIkIiOjB9fSwiSXNWaXNpYmxlIjp0cnVlLCJXaWR0aCI6MC4wLCJIZWlnaHQiOjAuMCwiQm9yZGVyU3R5bGUiOm51bGwsIlBhcmVudFN0eWxlIjpudWxsfSwiTWFyZ2luIjp7IiRpZCI6IjM3NDEiLCJUb3AiOjAuMCwiTGVmdCI6MC4wLCJSaWdodCI6MC4wLCJCb3R0b20iOjAuMH0sIlBhZGRpbmciOnsiJGlkIjoiMzc0MiIsIlRvcCI6MC4wLCJMZWZ0IjowLjAsIlJpZ2h0IjowLjAsIkJvdHRvbSI6MC4wfSwiQmFja2dyb3VuZCI6bnVsbCwiSXNWaXNpYmxlIjp0cnVlLCJXaWR0aCI6MC4wLCJIZWlnaHQiOjAuMCwiQm9yZGVyU3R5bGUiOm51bGwsIlBhcmVudFN0eWxlIjpudWxsfSwiU2hhcGVTdHlsZSI6eyIkaWQiOiIzNzQzIiwiTWFyZ2luIjp7IiRpZCI6IjM3NDQiLCJUb3AiOjAuMCwiTGVmdCI6NC4wLCJSaWdodCI6NC4wLCJCb3R0b20iOjAuMH0sIlBhZGRpbmciOnsiJGlkIjoiMzc0NSIsIlRvcCI6MC4wLCJMZWZ0IjowLjAsIlJpZ2h0IjowLjAsIkJvdHRvbSI6MC4wfSwiQmFja2dyb3VuZCI6eyIkaWQiOiIzNzQ2IiwiQ29sb3IiOnsiJGlkIjoiMzc0NyIsIkEiOjI1NSwiUiI6MTUwLCJHIjoyMTQsIkIiOjY2fX0sIklzVmlzaWJsZSI6dHJ1ZSwiV2lkdGgiOjAuMCwiSGVpZ2h0IjoxMC4wLCJCb3JkZXJTdHlsZSI6eyIkaWQiOiIzNzQ4IiwiTGluZUNvbG9yIjp7IiRpZCI6IjM3NDkiLCIkdHlwZSI6Ik5MUkUuQ29tbW9uLkRvbS5Tb2xpZENvbG9yQnJ1c2gsIE5MUkUuQ29tbW9uIiwiQ29sb3IiOnsiJGlkIjoiMzc1MCIsIkEiOjI1NSwiUiI6MjM0LCJHIjoyMiwiQiI6MzB9fSwiTGluZVdlaWdodCI6MC4wLCJMaW5lVHlwZSI6MCwiUGFyZW50U3R5bGUiOm51bGx9LCJQYXJlbnRTdHlsZSI6bnVsbH0sIlRpdGxlU3R5bGUiOnsiJGlkIjoiMzc1MSIsIkZvbnRTZXR0aW5ncyI6eyIkaWQiOiIzNzUyIiwiRm9udFNpemUiOjExLCJGb250TmFtZSI6IkNhbGlicmkiLCJJc0JvbGQiOmZhbHNlLCJJc0l0YWxpYyI6ZmFsc2UsIklzVW5kZXJsaW5lZCI6ZmFsc2UsIlBhcmVudFN0eWxlIjpudWxsfSwiQXV0b1NpemUiOjAsIkZvcmVncm91bmQiOnsiJGlkIjoiMzc1MyIsIkNvbG9yIjp7IiRpZCI6IjM3NTQ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Mzc1NSIsIlRvcCI6MC4wLCJMZWZ0IjowLjAsIlJpZ2h0IjowLjAsIkJvdHRvbSI6MC4wfSwiUGFkZGluZyI6eyIkaWQiOiIzNzU2IiwiVG9wIjowLjAsIkxlZnQiOjAuMCwiUmlnaHQiOjAuMCwiQm90dG9tIjowLjB9LCJCYWNrZ3JvdW5kIjp7IiRpZCI6IjM3NTciLCJDb2xvciI6eyIkaWQiOiIzNzU4IiwiQSI6MCwiUiI6MjU1LCJHIjoyNTUsIkIiOjI1NX19LCJJc1Zpc2libGUiOnRydWUsIldpZHRoIjowLjAsIkhlaWdodCI6MC4wLCJCb3JkZXJTdHlsZSI6eyIkaWQiOiIzNzU5IiwiTGluZUNvbG9yIjpudWxsLCJMaW5lV2VpZ2h0IjowLjAsIkxpbmVUeXBlIjowLCJQYXJlbnRTdHlsZSI6bnVsbH0sIlBhcmVudFN0eWxlIjpudWxsfSwiRGF0ZVN0eWxlIjp7IiRpZCI6IjM3NjAiLCJGb250U2V0dGluZ3MiOnsiJGlkIjoiMzc2MSIsIkZvbnRTaXplIjoxMCwiRm9udE5hbWUiOiJDYWxpYnJpIiwiSXNCb2xkIjpmYWxzZSwiSXNJdGFsaWMiOmZhbHNlLCJJc1VuZGVybGluZWQiOmZhbHNlLCJQYXJlbnRTdHlsZSI6bnVsbH0sIkF1dG9TaXplIjowLCJGb3JlZ3JvdW5kIjp7IiRpZCI6IjM3NjIiLCJDb2xvciI6eyIkaWQiOiIzNzY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M3NjQiLCJUb3AiOjAuMCwiTGVmdCI6MC4wLCJSaWdodCI6MC4wLCJCb3R0b20iOjAuMH0sIlBhZGRpbmciOnsiJGlkIjoiMzc2NSIsIlRvcCI6MC4wLCJMZWZ0IjowLjAsIlJpZ2h0IjowLjAsIkJvdHRvbSI6MC4wfSwiQmFja2dyb3VuZCI6eyIkaWQiOiIzNzY2IiwiQ29sb3IiOnsiJGlkIjoiMzc2NyIsIkEiOjAsIlIiOjI1NSwiRyI6MjU1LCJCIjoyNTV9fSwiSXNWaXNpYmxlIjp0cnVlLCJXaWR0aCI6MC4wLCJIZWlnaHQiOjAuMCwiQm9yZGVyU3R5bGUiOnsiJGlkIjoiMzc2OCIsIkxpbmVDb2xvciI6bnVsbCwiTGluZVdlaWdodCI6MC4wLCJMaW5lVHlwZSI6MCwiUGFyZW50U3R5bGUiOm51bGx9LCJQYXJlbnRTdHlsZSI6bnVsbH0sIkRhdGVGb3JtYXQiOnsiJGlkIjoiMzc2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cwIiwiRm9ybWF0IjowLCJJc1Zpc2libGUiOmZhbHNlLCJMYXN0S25vd25WaXNpYmlsaXR5U3RhdGUiOmZhbHNlfSwiSXNWaXNpYmxlIjp0cnVlLCJWYXJpYW5jZVN0eWxlIjp7IiRpZCI6IjM3NzEiLCJUZXh0U3R5bGUiOnsiJGlkIjoiMzc3MiIsIkZvbnRTZXR0aW5ncyI6eyIkaWQiOiIzNzczIiwiRm9udFNpemUiOjExLCJGb250TmFtZSI6IkNhbGlicmkiLCJJc0JvbGQiOmZhbHNlLCJJc0l0YWxpYyI6ZmFsc2UsIklzVW5kZXJsaW5lZCI6ZmFsc2UsIlBhcmVudFN0eWxlIjpudWxsfSwiQXV0b1NpemUiOjAsIkZvcmVncm91bmQiOnsiJGlkIjoiMzc3NCIsIkNvbG9yIjp7IiRpZCI6IjM3N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c3NiIsIlRvcCI6MC4wLCJMZWZ0IjowLjAsIlJpZ2h0IjowLjAsIkJvdHRvbSI6MC4wfSwiUGFkZGluZyI6eyIkaWQiOiIzNzc3IiwiVG9wIjowLjAsIkxlZnQiOjAuMCwiUmlnaHQiOjAuMCwiQm90dG9tIjowLjB9LCJCYWNrZ3JvdW5kIjp7IiRpZCI6IjM3NzgiLCJDb2xvciI6eyIkaWQiOiIzNzc5IiwiQSI6MCwiUiI6MCwiRyI6MCwiQiI6MH19LCJJc1Zpc2libGUiOnRydWUsIldpZHRoIjowLjAsIkhlaWdodCI6MC4wLCJCb3JkZXJTdHlsZSI6eyIkaWQiOiIzNzgwIiwiTGluZUNvbG9yIjpudWxsLCJMaW5lV2VpZ2h0IjowLjAsIkxpbmVUeXBlIjowLCJQYXJlbnRTdHlsZSI6bnVsbH0sIlBhcmVudFN0eWxlIjpudWxsfSwiUGFyZW50U3R5bGUiOm51bGx9LCJQYXJlbnRTdHlsZSI6bnVsbH0sIkluZGV4IjozOSwiU21hcnREdXJhdGlvbkFjdGl2YXRlZCI6ZmFsc2UsIkRhdGVGb3JtYXQiOnsiJHJlZiI6IjM3NjkifSwiV2Vla051bWJlcmluZyI6eyIkaWQiOiIzNzgxIiwiRm9ybWF0IjowLCJJc1Zpc2libGUiOmZhbHNlLCJMYXN0S25vd25WaXNpYmlsaXR5U3RhdGUiOmZhbHNlfSwiQmFzZWxpbmVEYXRhIjp7IiRpZCI6IjM3ODIiLCJTdGFydERhdGUiOiIyMDI2LTA2LTE3VDAwOjAwOjAwIiwiRW5kRGF0ZSI6IjIwMjYtMTAtMDFUMjM6NTk6MDAifSwiSWQiOiI2MDc1YmEwMi1hYjU0LTRiNGYtOWJhNi1kOTcxZDE1MTU1MGEiLCJJbXBvcnRJZCI6bnVsbCwiVGl0bGUiOiJEZXRlY3RvciBWZXNzZWw6IFJld29yaywgdGVzdGluZyBhbmQgc2hpcHBpbmcgcGhhc2UgKEZaSikiLCJOb3RlIjpudWxsLCJIeXBlcmxpbmsiOnsiJGlkIjoiMzc4MyIsIkFkZHJlc3MiOiIiLCJTdWJBZGRyZXNzIjoiIn0sIklzQ2hhbmdlZCI6ZmFsc2UsIklzTmV3IjpmYWxzZX19XSwiX21pbGVzdG9uZXMiOltdLCJJZCI6IjAwMDAwMDAwLTAwMDAtMDAwMC0wMDAwLTAwMDAwMDAwMDAwMCIsIklzU2luZ2xlSXRlbVJvdyI6dHJ1ZX0seyIkaWQiOiIzNzg0IiwiX3Rhc2tzIjpbeyIkaWQiOiIzNzg1IiwiX2F0dGFjaGVkTWlsZXN0b25lcyI6W10sIlRhc2tEZWZpbml0aW9uIjp7IiRpZCI6IjM3ODYiLCJHcm91cE5hbWUiOm51bGwsIlN0YXJ0RGF0ZSI6IjIwMjYtMTAtMDJUMDA6MDA6MDBaIiwiRW5kRGF0ZSI6IjIwMjYtMTAtMTVUMjM6NTk6MDBaIiwiUGVyY2VudGFnZUNvbXBsZXRlIjpudWxsLCJTdHlsZSI6eyIkaWQiOiIzNzg3IiwiU2hhcGUiOjQsIlNoYXBlVGhpY2tuZXNzIjowLCJEdXJhdGlvbkZvcm1hdCI6MCwiSW5jbHVkZU5vbldvcmtpbmdEYXlzSW5EdXJhdGlvbiI6ZmFsc2UsIlBlcmNlbnRhZ2VDb21wbGV0ZVN0eWxlIjp7IiRpZCI6IjM3ODgiLCJGb250U2V0dGluZ3MiOnsiJGlkIjoiMzc4OSIsIkZvbnRTaXplIjoxMCwiRm9udE5hbWUiOiJDYWxpYnJpIiwiSXNCb2xkIjpmYWxzZSwiSXNJdGFsaWMiOmZhbHNlLCJJc1VuZGVybGluZWQiOmZhbHNlLCJQYXJlbnRTdHlsZSI6bnVsbH0sIkF1dG9TaXplIjowLCJGb3JlZ3JvdW5kIjp7IiRpZCI6IjM3OTAiLCJDb2xvciI6eyIkaWQiOiIzNzkx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3OTIiLCJUb3AiOjAuMCwiTGVmdCI6MC4wLCJSaWdodCI6MC4wLCJCb3R0b20iOjAuMH0sIlBhZGRpbmciOnsiJGlkIjoiMzc5MyIsIlRvcCI6MC4wLCJMZWZ0IjowLjAsIlJpZ2h0IjowLjAsIkJvdHRvbSI6MC4wfSwiQmFja2dyb3VuZCI6eyIkaWQiOiIzNzk0IiwiQ29sb3IiOnsiJGlkIjoiMzc5NSIsIkEiOjg5LCJSIjowLCJHIjowLCJCIjowfX0sIklzVmlzaWJsZSI6dHJ1ZSwiV2lkdGgiOjAuMCwiSGVpZ2h0IjowLjAsIkJvcmRlclN0eWxlIjp7IiRpZCI6IjM3OTYiLCJMaW5lQ29sb3IiOm51bGwsIkxpbmVXZWlnaHQiOjAuMCwiTGluZVR5cGUiOjAsIlBhcmVudFN0eWxlIjpudWxsfSwiUGFyZW50U3R5bGUiOm51bGx9LCJEdXJhdGlvblN0eWxlIjp7IiRpZCI6IjM3OTciLCJGb250U2V0dGluZ3MiOnsiJGlkIjoiMzc5OCIsIkZvbnRTaXplIjoxMCwiRm9udE5hbWUiOiJDYWxpYnJpIiwiSXNCb2xkIjpmYWxzZSwiSXNJdGFsaWMiOmZhbHNlLCJJc1VuZGVybGluZWQiOmZhbHNlLCJQYXJlbnRTdHlsZSI6bnVsbH0sIkF1dG9TaXplIjowLCJGb3JlZ3JvdW5kIjp7IiRpZCI6IjM3OTkiLCJDb2xvciI6eyIkaWQiOiIzODAw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gwMSIsIlRvcCI6MC4wLCJMZWZ0IjowLjAsIlJpZ2h0IjowLjAsIkJvdHRvbSI6MC4wfSwiUGFkZGluZyI6eyIkaWQiOiIzODAyIiwiVG9wIjowLjAsIkxlZnQiOjAuMCwiUmlnaHQiOjAuMCwiQm90dG9tIjowLjB9LCJCYWNrZ3JvdW5kIjp7IiRpZCI6IjM4MDMiLCJDb2xvciI6eyIkaWQiOiIzODA0IiwiQSI6MjU1LCJSIjoyMzcsIkciOjEyNSwiQiI6NDl9fSwiSXNWaXNpYmxlIjp0cnVlLCJXaWR0aCI6MC4wLCJIZWlnaHQiOjAuMCwiQm9yZGVyU3R5bGUiOnsiJGlkIjoiMzgwNSIsIkxpbmVDb2xvciI6bnVsbCwiTGluZVdlaWdodCI6MC4wLCJMaW5lVHlwZSI6MCwiUGFyZW50U3R5bGUiOm51bGx9LCJQYXJlbnRTdHlsZSI6bnVsbH0sIkhvcml6b250YWxDb25uZWN0b3JTdHlsZSI6eyIkaWQiOiIzODA2IiwiTGluZUNvbG9yIjp7IiRpZCI6IjM4MDciLCIkdHlwZSI6Ik5MUkUuQ29tbW9uLkRvbS5Tb2xpZENvbG9yQnJ1c2gsIE5MUkUuQ29tbW9uIiwiQ29sb3IiOnsiJGlkIjoiMzgwOCIsIkEiOjI1NSwiUiI6MCwiRyI6MCwiQiI6MH19LCJMaW5lV2VpZ2h0IjowLjAsIkxpbmVUeXBlIjowLCJQYXJlbnRTdHlsZSI6bnVsbH0sIlZlcnRpY2FsQ29ubmVjdG9yU3R5bGUiOnsiJGlkIjoiMzgwOSIsIkxpbmVDb2xvciI6eyIkaWQiOiIzODEwIiwiJHR5cGUiOiJOTFJFLkNvbW1vbi5Eb20uU29saWRDb2xvckJydXNoLCBOTFJFLkNvbW1vbiIsIkNvbG9yIjp7IiRpZCI6IjM4MTE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4MTIiLCJTaGFwZVN0eWxlIjp7IiRpZCI6IjM4MTMiLCJNYXJnaW4iOnsiJGlkIjoiMzgxNCIsIlRvcCI6MC4wLCJMZWZ0IjowLjAsIlJpZ2h0IjowLjAsIkJvdHRvbSI6MC4wfSwiUGFkZGluZyI6eyIkaWQiOiIzODE1IiwiVG9wIjowLjAsIkxlZnQiOjAuMCwiUmlnaHQiOjAuMCwiQm90dG9tIjowLjB9LCJCYWNrZ3JvdW5kIjp7IiRpZCI6IjM4MTYiLCJDb2xvciI6eyIkaWQiOiIzODE3IiwiQSI6MTUzLCJSIjowLCJHIjowLCJCIjowfX0sIklzVmlzaWJsZSI6dHJ1ZSwiV2lkdGgiOjAuMCwiSGVpZ2h0IjowLjAsIkJvcmRlclN0eWxlIjpudWxsLCJQYXJlbnRTdHlsZSI6bnVsbH0sIk1hcmdpbiI6eyIkaWQiOiIzODE4IiwiVG9wIjowLjAsIkxlZnQiOjAuMCwiUmlnaHQiOjAuMCwiQm90dG9tIjowLjB9LCJQYWRkaW5nIjp7IiRpZCI6IjM4MTkiLCJUb3AiOjAuMCwiTGVmdCI6MC4wLCJSaWdodCI6MC4wLCJCb3R0b20iOjAuMH0sIkJhY2tncm91bmQiOm51bGwsIklzVmlzaWJsZSI6dHJ1ZSwiV2lkdGgiOjAuMCwiSGVpZ2h0IjowLjAsIkJvcmRlclN0eWxlIjpudWxsLCJQYXJlbnRTdHlsZSI6bnVsbH0sIlNoYXBlU3R5bGUiOnsiJGlkIjoiMzgyMCIsIk1hcmdpbiI6eyIkaWQiOiIzODIxIiwiVG9wIjowLjAsIkxlZnQiOjQuMCwiUmlnaHQiOjQuMCwiQm90dG9tIjowLjB9LCJQYWRkaW5nIjp7IiRpZCI6IjM4MjIiLCJUb3AiOjAuMCwiTGVmdCI6MC4wLCJSaWdodCI6MC4wLCJCb3R0b20iOjAuMH0sIkJhY2tncm91bmQiOnsiJGlkIjoiMzgyMyIsIkNvbG9yIjp7IiRpZCI6IjM4MjQiLCJBIjoyNTUsIlIiOjE1MCwiRyI6MjE0LCJCIjo2Nn19LCJJc1Zpc2libGUiOnRydWUsIldpZHRoIjowLjAsIkhlaWdodCI6MTAuMCwiQm9yZGVyU3R5bGUiOnsiJGlkIjoiMzgyNSIsIkxpbmVDb2xvciI6eyIkaWQiOiIzODI2IiwiJHR5cGUiOiJOTFJFLkNvbW1vbi5Eb20uU29saWRDb2xvckJydXNoLCBOTFJFLkNvbW1vbiIsIkNvbG9yIjp7IiRpZCI6IjM4MjciLCJBIjoyNTUsIlIiOjIzNCwiRyI6MjIsIkIiOjMwfX0sIkxpbmVXZWlnaHQiOjAuMCwiTGluZVR5cGUiOjAsIlBhcmVudFN0eWxlIjpudWxsfSwiUGFyZW50U3R5bGUiOm51bGx9LCJUaXRsZVN0eWxlIjp7IiRpZCI6IjM4MjgiLCJGb250U2V0dGluZ3MiOnsiJGlkIjoiMzgyOSIsIkZvbnRTaXplIjoxMSwiRm9udE5hbWUiOiJDYWxpYnJpIiwiSXNCb2xkIjpmYWxzZSwiSXNJdGFsaWMiOmZhbHNlLCJJc1VuZGVybGluZWQiOmZhbHNlLCJQYXJlbnRTdHlsZSI6bnVsbH0sIkF1dG9TaXplIjowLCJGb3JlZ3JvdW5kIjp7IiRpZCI6IjM4MzAiLCJDb2xvciI6eyIkaWQiOiIzODMx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M4MzIiLCJUb3AiOjAuMCwiTGVmdCI6MC4wLCJSaWdodCI6MC4wLCJCb3R0b20iOjAuMH0sIlBhZGRpbmciOnsiJGlkIjoiMzgzMyIsIlRvcCI6MC4wLCJMZWZ0IjowLjAsIlJpZ2h0IjowLjAsIkJvdHRvbSI6MC4wfSwiQmFja2dyb3VuZCI6eyIkaWQiOiIzODM0IiwiQ29sb3IiOnsiJGlkIjoiMzgzNSIsIkEiOjAsIlIiOjI1NSwiRyI6MjU1LCJCIjoyNTV9fSwiSXNWaXNpYmxlIjp0cnVlLCJXaWR0aCI6MC4wLCJIZWlnaHQiOjAuMCwiQm9yZGVyU3R5bGUiOnsiJGlkIjoiMzgzNiIsIkxpbmVDb2xvciI6bnVsbCwiTGluZVdlaWdodCI6MC4wLCJMaW5lVHlwZSI6MCwiUGFyZW50U3R5bGUiOm51bGx9LCJQYXJlbnRTdHlsZSI6bnVsbH0sIkRhdGVTdHlsZSI6eyIkaWQiOiIzODM3IiwiRm9udFNldHRpbmdzIjp7IiRpZCI6IjM4MzgiLCJGb250U2l6ZSI6MTAsIkZvbnROYW1lIjoiQ2FsaWJyaSIsIklzQm9sZCI6ZmFsc2UsIklzSXRhbGljIjpmYWxzZSwiSXNVbmRlcmxpbmVkIjpmYWxzZSwiUGFyZW50U3R5bGUiOm51bGx9LCJBdXRvU2l6ZSI6MCwiRm9yZWdyb3VuZCI6eyIkaWQiOiIzODM5IiwiQ29sb3IiOnsiJGlkIjoiMzg0M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ODQxIiwiVG9wIjowLjAsIkxlZnQiOjAuMCwiUmlnaHQiOjAuMCwiQm90dG9tIjowLjB9LCJQYWRkaW5nIjp7IiRpZCI6IjM4NDIiLCJUb3AiOjAuMCwiTGVmdCI6MC4wLCJSaWdodCI6MC4wLCJCb3R0b20iOjAuMH0sIkJhY2tncm91bmQiOnsiJGlkIjoiMzg0MyIsIkNvbG9yIjp7IiRpZCI6IjM4NDQiLCJBIjowLCJSIjoyNTUsIkciOjI1NSwiQiI6MjU1fX0sIklzVmlzaWJsZSI6dHJ1ZSwiV2lkdGgiOjAuMCwiSGVpZ2h0IjowLjAsIkJvcmRlclN0eWxlIjp7IiRpZCI6IjM4NDUiLCJMaW5lQ29sb3IiOm51bGwsIkxpbmVXZWlnaHQiOjAuMCwiTGluZVR5cGUiOjAsIlBhcmVudFN0eWxlIjpudWxsfSwiUGFyZW50U3R5bGUiOm51bGx9LCJEYXRlRm9ybWF0Ijp7IiRpZCI6IjM4NDY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0NyIsIkZvcm1hdCI6MCwiSXNWaXNpYmxlIjpmYWxzZSwiTGFzdEtub3duVmlzaWJpbGl0eVN0YXRlIjpmYWxzZX0sIklzVmlzaWJsZSI6dHJ1ZSwiVmFyaWFuY2VTdHlsZSI6eyIkaWQiOiIzODQ4IiwiVGV4dFN0eWxlIjp7IiRpZCI6IjM4NDkiLCJGb250U2V0dGluZ3MiOnsiJGlkIjoiMzg1MCIsIkZvbnRTaXplIjoxMSwiRm9udE5hbWUiOiJDYWxpYnJpIiwiSXNCb2xkIjpmYWxzZSwiSXNJdGFsaWMiOmZhbHNlLCJJc1VuZGVybGluZWQiOmZhbHNlLCJQYXJlbnRTdHlsZSI6bnVsbH0sIkF1dG9TaXplIjowLCJGb3JlZ3JvdW5kIjp7IiRpZCI6IjM4NTEiLCJDb2xvciI6eyIkaWQiOiIzODU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4NTMiLCJUb3AiOjAuMCwiTGVmdCI6MC4wLCJSaWdodCI6MC4wLCJCb3R0b20iOjAuMH0sIlBhZGRpbmciOnsiJGlkIjoiMzg1NCIsIlRvcCI6MC4wLCJMZWZ0IjowLjAsIlJpZ2h0IjowLjAsIkJvdHRvbSI6MC4wfSwiQmFja2dyb3VuZCI6eyIkaWQiOiIzODU1IiwiQ29sb3IiOnsiJGlkIjoiMzg1NiIsIkEiOjAsIlIiOjAsIkciOjAsIkIiOjB9fSwiSXNWaXNpYmxlIjp0cnVlLCJXaWR0aCI6MC4wLCJIZWlnaHQiOjAuMCwiQm9yZGVyU3R5bGUiOnsiJGlkIjoiMzg1NyIsIkxpbmVDb2xvciI6bnVsbCwiTGluZVdlaWdodCI6MC4wLCJMaW5lVHlwZSI6MCwiUGFyZW50U3R5bGUiOm51bGx9LCJQYXJlbnRTdHlsZSI6bnVsbH0sIlBhcmVudFN0eWxlIjpudWxsfSwiUGFyZW50U3R5bGUiOm51bGx9LCJJbmRleCI6NDAsIlNtYXJ0RHVyYXRpb25BY3RpdmF0ZWQiOmZhbHNlLCJEYXRlRm9ybWF0Ijp7IiRyZWYiOiIzODQ2In0sIldlZWtOdW1iZXJpbmciOnsiJGlkIjoiMzg1OCIsIkZvcm1hdCI6MCwiSXNWaXNpYmxlIjpmYWxzZSwiTGFzdEtub3duVmlzaWJpbGl0eVN0YXRlIjpmYWxzZX0sIkJhc2VsaW5lRGF0YSI6eyIkaWQiOiIzODU5IiwiU3RhcnREYXRlIjoiMjAyNi0xMC0wMlQwMDowMDowMCIsIkVuZERhdGUiOiIyMDI2LTEwLTE1VDIzOjU5OjAwIn0sIklkIjoiNDcyZjU5NTQtZWEyOS00ZDY2LWEyZjctOTViYTc2ZGE5NWExIiwiSW1wb3J0SWQiOm51bGwsIlRpdGxlIjoiRGV0ZWN0b3IgVmVzc2VsOiBJbnN0YWxsYXRpb24gcGhhc2UgKEZaSikiLCJOb3RlIjpudWxsLCJIeXBlcmxpbmsiOnsiJGlkIjoiMzg2MCIsIkFkZHJlc3MiOiIiLCJTdWJBZGRyZXNzIjoiIn0sIklzQ2hhbmdlZCI6ZmFsc2UsIklzTmV3IjpmYWxzZX19XSwiX21pbGVzdG9uZXMiOltdLCJJZCI6IjAwMDAwMDAwLTAwMDAtMDAwMC0wMDAwLTAwMDAwMDAwMDAwMCIsIklzU2luZ2xlSXRlbVJvdyI6dHJ1ZX0seyIkaWQiOiIzODYxIiwiX3Rhc2tzIjpbeyIkaWQiOiIzODYyIiwiX2F0dGFjaGVkTWlsZXN0b25lcyI6W10sIlRhc2tEZWZpbml0aW9uIjp7IiRpZCI6IjM4NjMiLCJHcm91cE5hbWUiOm51bGwsIlN0YXJ0RGF0ZSI6IjIwMjYtMTAtMTZUMDA6MDA6MDBaIiwiRW5kRGF0ZSI6IjIwMjYtMTEtMTJUMjM6NTk6MDBaIiwiUGVyY2VudGFnZUNvbXBsZXRlIjpudWxsLCJTdHlsZSI6eyIkaWQiOiIzODY0IiwiU2hhcGUiOjQsIlNoYXBlVGhpY2tuZXNzIjowLCJEdXJhdGlvbkZvcm1hdCI6MCwiSW5jbHVkZU5vbldvcmtpbmdEYXlzSW5EdXJhdGlvbiI6ZmFsc2UsIlBlcmNlbnRhZ2VDb21wbGV0ZVN0eWxlIjp7IiRpZCI6IjM4NjUiLCJGb250U2V0dGluZ3MiOnsiJGlkIjoiMzg2NiIsIkZvbnRTaXplIjoxMCwiRm9udE5hbWUiOiJDYWxpYnJpIiwiSXNCb2xkIjpmYWxzZSwiSXNJdGFsaWMiOmZhbHNlLCJJc1VuZGVybGluZWQiOmZhbHNlLCJQYXJlbnRTdHlsZSI6bnVsbH0sIkF1dG9TaXplIjowLCJGb3JlZ3JvdW5kIjp7IiRpZCI6IjM4NjciLCJDb2xvciI6eyIkaWQiOiIzODY4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M4NjkiLCJUb3AiOjAuMCwiTGVmdCI6MC4wLCJSaWdodCI6MC4wLCJCb3R0b20iOjAuMH0sIlBhZGRpbmciOnsiJGlkIjoiMzg3MCIsIlRvcCI6MC4wLCJMZWZ0IjowLjAsIlJpZ2h0IjowLjAsIkJvdHRvbSI6MC4wfSwiQmFja2dyb3VuZCI6eyIkaWQiOiIzODcxIiwiQ29sb3IiOnsiJGlkIjoiMzg3MiIsIkEiOjg5LCJSIjowLCJHIjowLCJCIjowfX0sIklzVmlzaWJsZSI6dHJ1ZSwiV2lkdGgiOjAuMCwiSGVpZ2h0IjowLjAsIkJvcmRlclN0eWxlIjp7IiRpZCI6IjM4NzMiLCJMaW5lQ29sb3IiOm51bGwsIkxpbmVXZWlnaHQiOjAuMCwiTGluZVR5cGUiOjAsIlBhcmVudFN0eWxlIjpudWxsfSwiUGFyZW50U3R5bGUiOm51bGx9LCJEdXJhdGlvblN0eWxlIjp7IiRpZCI6IjM4NzQiLCJGb250U2V0dGluZ3MiOnsiJGlkIjoiMzg3NSIsIkZvbnRTaXplIjoxMCwiRm9udE5hbWUiOiJDYWxpYnJpIiwiSXNCb2xkIjpmYWxzZSwiSXNJdGFsaWMiOmZhbHNlLCJJc1VuZGVybGluZWQiOmZhbHNlLCJQYXJlbnRTdHlsZSI6bnVsbH0sIkF1dG9TaXplIjowLCJGb3JlZ3JvdW5kIjp7IiRpZCI6IjM4NzYiLCJDb2xvciI6eyIkaWQiOiIzODc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Mzg3OCIsIlRvcCI6MC4wLCJMZWZ0IjowLjAsIlJpZ2h0IjowLjAsIkJvdHRvbSI6MC4wfSwiUGFkZGluZyI6eyIkaWQiOiIzODc5IiwiVG9wIjowLjAsIkxlZnQiOjAuMCwiUmlnaHQiOjAuMCwiQm90dG9tIjowLjB9LCJCYWNrZ3JvdW5kIjp7IiRpZCI6IjM4ODAiLCJDb2xvciI6eyIkaWQiOiIzODgxIiwiQSI6MjU1LCJSIjoyMzcsIkciOjEyNSwiQiI6NDl9fSwiSXNWaXNpYmxlIjp0cnVlLCJXaWR0aCI6MC4wLCJIZWlnaHQiOjAuMCwiQm9yZGVyU3R5bGUiOnsiJGlkIjoiMzg4MiIsIkxpbmVDb2xvciI6bnVsbCwiTGluZVdlaWdodCI6MC4wLCJMaW5lVHlwZSI6MCwiUGFyZW50U3R5bGUiOm51bGx9LCJQYXJlbnRTdHlsZSI6bnVsbH0sIkhvcml6b250YWxDb25uZWN0b3JTdHlsZSI6eyIkaWQiOiIzODgzIiwiTGluZUNvbG9yIjp7IiRpZCI6IjM4ODQiLCIkdHlwZSI6Ik5MUkUuQ29tbW9uLkRvbS5Tb2xpZENvbG9yQnJ1c2gsIE5MUkUuQ29tbW9uIiwiQ29sb3IiOnsiJGlkIjoiMzg4NSIsIkEiOjI1NSwiUiI6MCwiRyI6MCwiQiI6MH19LCJMaW5lV2VpZ2h0IjowLjAsIkxpbmVUeXBlIjowLCJQYXJlbnRTdHlsZSI6bnVsbH0sIlZlcnRpY2FsQ29ubmVjdG9yU3R5bGUiOnsiJGlkIjoiMzg4NiIsIkxpbmVDb2xvciI6eyIkaWQiOiIzODg3IiwiJHR5cGUiOiJOTFJFLkNvbW1vbi5Eb20uU29saWRDb2xvckJydXNoLCBOTFJFLkNvbW1vbiIsIkNvbG9yIjp7IiRpZCI6IjM4OD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M4ODkiLCJTaGFwZVN0eWxlIjp7IiRpZCI6IjM4OTAiLCJNYXJnaW4iOnsiJGlkIjoiMzg5MSIsIlRvcCI6MC4wLCJMZWZ0IjowLjAsIlJpZ2h0IjowLjAsIkJvdHRvbSI6MC4wfSwiUGFkZGluZyI6eyIkaWQiOiIzODkyIiwiVG9wIjowLjAsIkxlZnQiOjAuMCwiUmlnaHQiOjAuMCwiQm90dG9tIjowLjB9LCJCYWNrZ3JvdW5kIjp7IiRpZCI6IjM4OTMiLCJDb2xvciI6eyIkaWQiOiIzODk0IiwiQSI6MTUzLCJSIjowLCJHIjowLCJCIjowfX0sIklzVmlzaWJsZSI6dHJ1ZSwiV2lkdGgiOjAuMCwiSGVpZ2h0IjowLjAsIkJvcmRlclN0eWxlIjpudWxsLCJQYXJlbnRTdHlsZSI6bnVsbH0sIk1hcmdpbiI6eyIkaWQiOiIzODk1IiwiVG9wIjowLjAsIkxlZnQiOjAuMCwiUmlnaHQiOjAuMCwiQm90dG9tIjowLjB9LCJQYWRkaW5nIjp7IiRpZCI6IjM4OTYiLCJUb3AiOjAuMCwiTGVmdCI6MC4wLCJSaWdodCI6MC4wLCJCb3R0b20iOjAuMH0sIkJhY2tncm91bmQiOm51bGwsIklzVmlzaWJsZSI6dHJ1ZSwiV2lkdGgiOjAuMCwiSGVpZ2h0IjowLjAsIkJvcmRlclN0eWxlIjpudWxsLCJQYXJlbnRTdHlsZSI6bnVsbH0sIlNoYXBlU3R5bGUiOnsiJGlkIjoiMzg5NyIsIk1hcmdpbiI6eyIkaWQiOiIzODk4IiwiVG9wIjowLjAsIkxlZnQiOjQuMCwiUmlnaHQiOjQuMCwiQm90dG9tIjowLjB9LCJQYWRkaW5nIjp7IiRpZCI6IjM4OTkiLCJUb3AiOjAuMCwiTGVmdCI6MC4wLCJSaWdodCI6MC4wLCJCb3R0b20iOjAuMH0sIkJhY2tncm91bmQiOnsiJGlkIjoiMzkwMCIsIkNvbG9yIjp7IiRpZCI6IjM5MDEiLCJBIjoyNTUsIlIiOjE1MCwiRyI6MjE0LCJCIjo2Nn19LCJJc1Zpc2libGUiOnRydWUsIldpZHRoIjowLjAsIkhlaWdodCI6MTAuMCwiQm9yZGVyU3R5bGUiOnsiJGlkIjoiMzkwMiIsIkxpbmVDb2xvciI6eyIkaWQiOiIzOTAzIiwiJHR5cGUiOiJOTFJFLkNvbW1vbi5Eb20uU29saWRDb2xvckJydXNoLCBOTFJFLkNvbW1vbiIsIkNvbG9yIjp7IiRpZCI6IjM5MDQiLCJBIjoyNTUsIlIiOjIzNCwiRyI6MjIsIkIiOjMwfX0sIkxpbmVXZWlnaHQiOjAuMCwiTGluZVR5cGUiOjAsIlBhcmVudFN0eWxlIjpudWxsfSwiUGFyZW50U3R5bGUiOm51bGx9LCJUaXRsZVN0eWxlIjp7IiRpZCI6IjM5MDUiLCJGb250U2V0dGluZ3MiOnsiJGlkIjoiMzkwNiIsIkZvbnRTaXplIjoxMSwiRm9udE5hbWUiOiJDYWxpYnJpIiwiSXNCb2xkIjpmYWxzZSwiSXNJdGFsaWMiOmZhbHNlLCJJc1VuZGVybGluZWQiOmZhbHNlLCJQYXJlbnRTdHlsZSI6bnVsbH0sIkF1dG9TaXplIjowLCJGb3JlZ3JvdW5kIjp7IiRpZCI6IjM5MDciLCJDb2xvciI6eyIkaWQiOiIzOTA4IiwiQSI6MjU1LCJSIjowLCJHIjowLCJCIjowfX0sIk1heFdpZHRoIjo3MjAuMCwiTWF4SGVpZ2h0IjoiSW5maW5pdHkiLCJTbWFydEZvcmVncm91bmRJc0FjdGl2ZSI6ZmFsc2UsIkhvcml6b250YWxBbGlnbm1lbnQiOjEsIlZlcnRpY2FsQWxpZ25tZW50IjoxLCJTbWFydEZvcmVncm91bmQiOm51bGwsIkJhY2tncm91bmRGaWxsVHlwZSI6MCwiTWFyZ2luIjp7IiRpZCI6IjM5MDkiLCJUb3AiOjAuMCwiTGVmdCI6MC4wLCJSaWdodCI6MC4wLCJCb3R0b20iOjAuMH0sIlBhZGRpbmciOnsiJGlkIjoiMzkxMCIsIlRvcCI6MC4wLCJMZWZ0IjowLjAsIlJpZ2h0IjowLjAsIkJvdHRvbSI6MC4wfSwiQmFja2dyb3VuZCI6eyIkaWQiOiIzOTExIiwiQ29sb3IiOnsiJGlkIjoiMzkxMiIsIkEiOjAsIlIiOjI1NSwiRyI6MjU1LCJCIjoyNTV9fSwiSXNWaXNpYmxlIjp0cnVlLCJXaWR0aCI6MC4wLCJIZWlnaHQiOjAuMCwiQm9yZGVyU3R5bGUiOnsiJGlkIjoiMzkxMyIsIkxpbmVDb2xvciI6bnVsbCwiTGluZVdlaWdodCI6MC4wLCJMaW5lVHlwZSI6MCwiUGFyZW50U3R5bGUiOm51bGx9LCJQYXJlbnRTdHlsZSI6bnVsbH0sIkRhdGVTdHlsZSI6eyIkaWQiOiIzOTE0IiwiRm9udFNldHRpbmdzIjp7IiRpZCI6IjM5MTUiLCJGb250U2l6ZSI6MTAsIkZvbnROYW1lIjoiQ2FsaWJyaSIsIklzQm9sZCI6ZmFsc2UsIklzSXRhbGljIjpmYWxzZSwiSXNVbmRlcmxpbmVkIjpmYWxzZSwiUGFyZW50U3R5bGUiOm51bGx9LCJBdXRvU2l6ZSI6MCwiRm9yZWdyb3VuZCI6eyIkaWQiOiIzOTE2IiwiQ29sb3IiOnsiJGlkIjoiMzkxNy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zOTE4IiwiVG9wIjowLjAsIkxlZnQiOjAuMCwiUmlnaHQiOjAuMCwiQm90dG9tIjowLjB9LCJQYWRkaW5nIjp7IiRpZCI6IjM5MTkiLCJUb3AiOjAuMCwiTGVmdCI6MC4wLCJSaWdodCI6MC4wLCJCb3R0b20iOjAuMH0sIkJhY2tncm91bmQiOnsiJGlkIjoiMzkyMCIsIkNvbG9yIjp7IiRpZCI6IjM5MjEiLCJBIjowLCJSIjoyNTUsIkciOjI1NSwiQiI6MjU1fX0sIklzVmlzaWJsZSI6dHJ1ZSwiV2lkdGgiOjAuMCwiSGVpZ2h0IjowLjAsIkJvcmRlclN0eWxlIjp7IiRpZCI6IjM5MjIiLCJMaW5lQ29sb3IiOm51bGwsIkxpbmVXZWlnaHQiOjAuMCwiTGluZVR5cGUiOjAsIlBhcmVudFN0eWxlIjpudWxsfSwiUGFyZW50U3R5bGUiOm51bGx9LCJEYXRlRm9ybWF0Ijp7IiRpZCI6IjM5Mj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yNCIsIkZvcm1hdCI6MCwiSXNWaXNpYmxlIjpmYWxzZSwiTGFzdEtub3duVmlzaWJpbGl0eVN0YXRlIjpmYWxzZX0sIklzVmlzaWJsZSI6dHJ1ZSwiVmFyaWFuY2VTdHlsZSI6eyIkaWQiOiIzOTI1IiwiVGV4dFN0eWxlIjp7IiRpZCI6IjM5MjYiLCJGb250U2V0dGluZ3MiOnsiJGlkIjoiMzkyNyIsIkZvbnRTaXplIjoxMSwiRm9udE5hbWUiOiJDYWxpYnJpIiwiSXNCb2xkIjpmYWxzZSwiSXNJdGFsaWMiOmZhbHNlLCJJc1VuZGVybGluZWQiOmZhbHNlLCJQYXJlbnRTdHlsZSI6bnVsbH0sIkF1dG9TaXplIjowLCJGb3JlZ3JvdW5kIjp7IiRpZCI6IjM5MjgiLCJDb2xvciI6eyIkaWQiOiIzOTI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M5MzAiLCJUb3AiOjAuMCwiTGVmdCI6MC4wLCJSaWdodCI6MC4wLCJCb3R0b20iOjAuMH0sIlBhZGRpbmciOnsiJGlkIjoiMzkzMSIsIlRvcCI6MC4wLCJMZWZ0IjowLjAsIlJpZ2h0IjowLjAsIkJvdHRvbSI6MC4wfSwiQmFja2dyb3VuZCI6eyIkaWQiOiIzOTMyIiwiQ29sb3IiOnsiJGlkIjoiMzkzMyIsIkEiOjAsIlIiOjAsIkciOjAsIkIiOjB9fSwiSXNWaXNpYmxlIjp0cnVlLCJXaWR0aCI6MC4wLCJIZWlnaHQiOjAuMCwiQm9yZGVyU3R5bGUiOnsiJGlkIjoiMzkzNCIsIkxpbmVDb2xvciI6bnVsbCwiTGluZVdlaWdodCI6MC4wLCJMaW5lVHlwZSI6MCwiUGFyZW50U3R5bGUiOm51bGx9LCJQYXJlbnRTdHlsZSI6bnVsbH0sIlBhcmVudFN0eWxlIjpudWxsfSwiUGFyZW50U3R5bGUiOm51bGx9LCJJbmRleCI6NDEsIlNtYXJ0RHVyYXRpb25BY3RpdmF0ZWQiOmZhbHNlLCJEYXRlRm9ybWF0Ijp7IiRyZWYiOiIzOTIzIn0sIldlZWtOdW1iZXJpbmciOnsiJGlkIjoiMzkzNSIsIkZvcm1hdCI6MCwiSXNWaXNpYmxlIjpmYWxzZSwiTGFzdEtub3duVmlzaWJpbGl0eVN0YXRlIjpmYWxzZX0sIkJhc2VsaW5lRGF0YSI6eyIkaWQiOiIzOTM2IiwiU3RhcnREYXRlIjoiMjAyNi0xMC0xNlQwMDowMDowMCIsIkVuZERhdGUiOiIyMDI2LTExLTEyVDIzOjU5OjAwIn0sIklkIjoiOGVjODgyODMtOGRhOS00YTE4LThiYTQtYzY1NjhiMTg3MzcxIiwiSW1wb3J0SWQiOm51bGwsIlRpdGxlIjoiQ2F2ZTogSW5zdGFsbGF0aW9uIChsYXN0IHdhbGwpIHBoYXNlIChDTlIpIiwiTm90ZSI6bnVsbCwiSHlwZXJsaW5rIjp7IiRpZCI6IjM5MzciLCJBZGRyZXNzIjoiIiwiU3ViQWRkcmVzcyI6IiJ9LCJJc0NoYW5nZWQiOmZhbHNlLCJJc05ldyI6ZmFsc2V9fV0sIl9taWxlc3RvbmVzIjpbXSwiSWQiOiIwMDAwMDAwMC0wMDAwLTAwMDAtMDAwMC0wMDAwMDAwMDAwMDAiLCJJc1NpbmdsZUl0ZW1Sb3ciOnRydWV9LHsiJGlkIjoiMzkzOCIsIl90YXNrcyI6W10sIl9taWxlc3RvbmVzIjpbeyIkaWQiOiIzOTM5IiwiSWQiOiI0M2YwODA1Yy1hNTgwLTQyMDctYjIxYy04NjllYTZlNDM5ZTIiLCJJbmRleCI6NDIsIkdyb3VwSWQiOm51bGwsIlRpdGxlIjoiQmFjayBpbnRvIENQMDIgd2l0aCAzMCBkYXlzIGZsb2F0IiwiRGF0ZVRpbWUiOiIyMDI2LTExLTEyVDIzOjU5OjAwIiwiUGVyY2VudGFnZUNvbXBsZXRlIjpudWxsLCJOb3RlIjpudWxsLCJTdHlsZSI6eyIkaWQiOiIzOTQwIiwiVGl0bGVQb3NpdGlvbiI6IkxlZnQiLCJEYXRlUG9zaXRpb24iOiJSaWdodCIsIlZhcmlhbmNlUG9zaXRpb24iOiJSaWdodCIsIlNoYXBlVHlwZSI6MSwiU2hhcGVTaXplIjowLCJTcGFjaW5nIjo1LCJTaGFwZVN0eWxlIjp7IiRpZCI6IjM5NDEiLCJNYXJnaW4iOnsiJGlkIjoiMzk0MiIsIlRvcCI6MC4wLCJMZWZ0IjowLjAsIlJpZ2h0IjowLjAsIkJvdHRvbSI6MC4wfSwiUGFkZGluZyI6eyIkaWQiOiIzOTQzIiwiVG9wIjowLjAsIkxlZnQiOjAuMCwiUmlnaHQiOjAuMCwiQm90dG9tIjowLjB9LCJCYWNrZ3JvdW5kIjp7IiRpZCI6IjM5NDQiLCJDb2xvciI6eyIkaWQiOiIzOTQ1IiwiQSI6MjU1LCJSIjoxNTAsIkciOjIxNCwiQiI6NjZ9fSwiSXNWaXNpYmxlIjp0cnVlLCJXaWR0aCI6MTIuMCwiSGVpZ2h0IjoxNC4wLCJCb3JkZXJTdHlsZSI6eyIkaWQiOiIzOTQ2IiwiTGluZUNvbG9yIjp7IiRpZCI6IjM5NDciLCIkdHlwZSI6Ik5MUkUuQ29tbW9uLkRvbS5Tb2xpZENvbG9yQnJ1c2gsIE5MUkUuQ29tbW9uIiwiQ29sb3IiOnsiJGlkIjoiMzk0OCIsIkEiOjI1NSwiUiI6MjM0LCJHIjoyMiwiQiI6MzB9fSwiTGluZVdlaWdodCI6MC4wLCJMaW5lVHlwZSI6MCwiUGFyZW50U3R5bGUiOm51bGx9LCJQYXJlbnRTdHlsZSI6bnVsbH0sIlRpdGxlU3R5bGUiOnsiJGlkIjoiMzk0OSIsIkZvbnRTZXR0aW5ncyI6eyIkaWQiOiIzOTUwIiwiRm9udFNpemUiOjExLCJGb250TmFtZSI6IkNhbGlicmkiLCJJc0JvbGQiOmZhbHNlLCJJc0l0YWxpYyI6ZmFsc2UsIklzVW5kZXJsaW5lZCI6ZmFsc2UsIlBhcmVudFN0eWxlIjpudWxsfSwiQXV0b1NpemUiOjAsIkZvcmVncm91bmQiOnsiJGlkIjoiMzk1MSIsIkNvbG9yIjp7IiRpZCI6IjM5NTI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Mzk1MyIsIlRvcCI6MC4wLCJMZWZ0IjowLjAsIlJpZ2h0IjowLjAsIkJvdHRvbSI6MC4wfSwiUGFkZGluZyI6eyIkaWQiOiIzOTU0IiwiVG9wIjowLjAsIkxlZnQiOjAuMCwiUmlnaHQiOjAuMCwiQm90dG9tIjowLjB9LCJCYWNrZ3JvdW5kIjp7IiRpZCI6IjM5NTUiLCJDb2xvciI6eyIkaWQiOiIzOTU2IiwiQSI6MjU1LCJSIjowLCJHIjowLCJCIjowfX0sIklzVmlzaWJsZSI6dHJ1ZSwiV2lkdGgiOjAuMCwiSGVpZ2h0IjowLjAsIkJvcmRlclN0eWxlIjp7IiRpZCI6IjM5NTciLCJMaW5lQ29sb3IiOm51bGwsIkxpbmVXZWlnaHQiOjAuMCwiTGluZVR5cGUiOjAsIlBhcmVudFN0eWxlIjpudWxsfSwiUGFyZW50U3R5bGUiOm51bGx9LCJEYXRlU3R5bGUiOnsiJGlkIjoiMzk1OCIsIkZvbnRTZXR0aW5ncyI6eyIkaWQiOiIzOTU5IiwiRm9udFNpemUiOjEwLCJGb250TmFtZSI6IkNhbGlicmkiLCJJc0JvbGQiOmZhbHNlLCJJc0l0YWxpYyI6ZmFsc2UsIklzVW5kZXJsaW5lZCI6ZmFsc2UsIlBhcmVudFN0eWxlIjpudWxsfSwiQXV0b1NpemUiOjAsIkZvcmVncm91bmQiOnsiJGlkIjoiMzk2MCIsIkNvbG9yIjp7IiRpZCI6IjM5NjE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Mzk2MiIsIlRvcCI6MC4wLCJMZWZ0IjowLjAsIlJpZ2h0IjowLjAsIkJvdHRvbSI6MC4wfSwiUGFkZGluZyI6eyIkaWQiOiIzOTYzIiwiVG9wIjowLjAsIkxlZnQiOjAuMCwiUmlnaHQiOjAuMCwiQm90dG9tIjowLjB9LCJCYWNrZ3JvdW5kIjp7IiRpZCI6IjM5NjQiLCJDb2xvciI6eyIkaWQiOiIzOTY1IiwiQSI6MjU1LCJSIjoxNCwiRyI6NDAsIkIiOjY1fX0sIklzVmlzaWJsZSI6dHJ1ZSwiV2lkdGgiOjAuMCwiSGVpZ2h0IjowLjAsIkJvcmRlclN0eWxlIjp7IiRpZCI6IjM5NjYiLCJMaW5lQ29sb3IiOm51bGwsIkxpbmVXZWlnaHQiOjAuMCwiTGluZVR5cGUiOjAsIlBhcmVudFN0eWxlIjpudWxsfSwiUGFyZW50U3R5bGUiOm51bGx9LCJEYXRlRm9ybWF0Ijp7IiRpZCI6IjM5N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2OCIsIkZvcm1hdCI6MCwiSXNWaXNpYmxlIjpmYWxzZSwiTGFzdEtub3duVmlzaWJpbGl0eVN0YXRlIjpmYWxzZX0sIklzVmlzaWJsZSI6dHJ1ZSwiVmFyaWFuY2VTdHlsZSI6eyIkaWQiOiIzOTY5IiwiVGV4dFN0eWxlIjp7IiRpZCI6IjM5NzAiLCJGb250U2V0dGluZ3MiOnsiJGlkIjoiMzk3MSIsIkZvbnRTaXplIjoxMSwiRm9udE5hbWUiOiJDYWxpYnJpIiwiSXNCb2xkIjpmYWxzZSwiSXNJdGFsaWMiOmZhbHNlLCJJc1VuZGVybGluZWQiOmZhbHNlLCJQYXJlbnRTdHlsZSI6bnVsbH0sIkF1dG9TaXplIjowLCJGb3JlZ3JvdW5kIjp7IiRpZCI6IjM5NzIiLCJDb2xvciI6eyIkaWQiOiIzOTcz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M5NzQiLCJUb3AiOjAuMCwiTGVmdCI6MC4wLCJSaWdodCI6MC4wLCJCb3R0b20iOjAuMH0sIlBhZGRpbmciOnsiJGlkIjoiMzk3NSIsIlRvcCI6MC4wLCJMZWZ0IjowLjAsIlJpZ2h0IjowLjAsIkJvdHRvbSI6MC4wfSwiQmFja2dyb3VuZCI6eyIkaWQiOiIzOTc2IiwiQ29sb3IiOnsiJGlkIjoiMzk3NyIsIkEiOjAsIlIiOjAsIkciOjAsIkIiOjB9fSwiSXNWaXNpYmxlIjp0cnVlLCJXaWR0aCI6MC4wLCJIZWlnaHQiOjAuMCwiQm9yZGVyU3R5bGUiOnsiJGlkIjoiMzk3OCIsIkxpbmVDb2xvciI6bnVsbCwiTGluZVdlaWdodCI6MC4wLCJMaW5lVHlwZSI6MCwiUGFyZW50U3R5bGUiOm51bGx9LCJQYXJlbnRTdHlsZSI6bnVsbH0sIlBhcmVudFN0eWxlIjpudWxsfSwiUGFyZW50U3R5bGUiOm51bGx9LCJIeXBlcmxpbmsiOm51bGwsIkJhc2VsaW5lRGF0YSI6eyIkaWQiOiIzOTc5IiwiRGF0ZSI6IjIwMjYtMTEtMTJUMjM6NTk6MDAifSwiSW1wb3J0SWQiOiIifV0sIklkIjoiMDAwMDAwMDAtMDAwMC0wMDAwLTAwMDAtMDAwMDAwMDAwMDAwIiwiSXNTaW5nbGVJdGVtUm93Ijp0cnVlfV0sIkluZGV4IjozNywiSWQiOiJiNDk1Njg5OC0xOWVmLTRiMjMtYTgzZi1kNjRmMDQwNTU0MzQiLCJIZWFkZXJUZXh0IjpudWxsLCJJc0RlZmF1bHQiOnRydWUsIlN0eWxlIjp7IiRpZCI6IjM5ODAiLCJIZWFkZXJTdHlsZSI6eyIkaWQiOiIzOTgxIiwiVGV4dFN0eWxlIjp7IiRpZCI6IjM5ODIiLCJGb250U2V0dGluZ3MiOnsiJGlkIjoiMzk4MyIsIkZvbnRTaXplIjoxMSwiRm9udE5hbWUiOiJDYWxpYnJpIiwiSXNCb2xkIjpmYWxzZSwiSXNJdGFsaWMiOmZhbHNlLCJJc1VuZGVybGluZWQiOmZhbHNlLCJQYXJlbnRTdHlsZSI6bnVsbH0sIkF1dG9TaXplIjoyLCJGb3JlZ3JvdW5kIjp7IiRpZCI6IjM5ODQiLCJDb2xvciI6eyIkaWQiOiIzOT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zk4NiIsIlRvcCI6MC4wLCJMZWZ0IjowLjAsIlJpZ2h0IjowLjAsIkJvdHRvbSI6MC4wfSwiUGFkZGluZyI6eyIkaWQiOiIzOTg3IiwiVG9wIjowLjAsIkxlZnQiOjAuMCwiUmlnaHQiOjAuMCwiQm90dG9tIjowLjB9LCJCYWNrZ3JvdW5kIjp7IiRpZCI6IjM5ODgiLCJDb2xvciI6eyIkaWQiOiIzOTg5IiwiQSI6MjU1LCJSIjowLCJHIjowLCJCIjowfX0sIklzVmlzaWJsZSI6dHJ1ZSwiV2lkdGgiOjAuMCwiSGVpZ2h0IjowLjAsIkJvcmRlclN0eWxlIjpudWxsLCJQYXJlbnRTdHlsZSI6bnVsbH0sIlJlY3RhbmdsZVN0eWxlIjp7IiRpZCI6IjM5OTAiLCJNYXJnaW4iOnsiJGlkIjoiMzk5MSIsIlRvcCI6MC4wLCJMZWZ0IjowLjAsIlJpZ2h0IjowLjAsIkJvdHRvbSI6MC4wfSwiUGFkZGluZyI6eyIkaWQiOiIzOTkyIiwiVG9wIjowLjAsIkxlZnQiOjAuMCwiUmlnaHQiOjAuMCwiQm90dG9tIjowLjB9LCJCYWNrZ3JvdW5kIjp7IiRpZCI6IjM5OTMiLCJDb2xvciI6eyIkaWQiOiIzOTk0IiwiQSI6NjMsIlIiOjIzMywiRyI6MTEzLCJCIjo1MH19LCJJc1Zpc2libGUiOnRydWUsIldpZHRoIjowLjAsIkhlaWdodCI6MC4wLCJCb3JkZXJTdHlsZSI6eyIkaWQiOiIzOTk1IiwiTGluZUNvbG9yIjp7IiRpZCI6IjM5OTYiLCIkdHlwZSI6Ik5MUkUuQ29tbW9uLkRvbS5Tb2xpZENvbG9yQnJ1c2gsIE5MUkUuQ29tbW9uIiwiQ29sb3IiOnsiJGlkIjoiMzk5NyIsIkEiOjI1NSwiUiI6MjU1LCJHIjoyNTUsIkIiOjI1NX19LCJMaW5lV2VpZ2h0IjowLjAsIkxpbmVUeXBlIjowLCJQYXJlbnRTdHlsZSI6bnVsbH0sIlBhcmVudFN0eWxlIjpudWxsfSwiTWFyZ2luIjp7IiRpZCI6IjM5OTgiLCJUb3AiOjAuMCwiTGVmdCI6MC4wLCJSaWdodCI6MC4wLCJCb3R0b20iOjAuMH0sIlBhZGRpbmciOnsiJGlkIjoiMzk5OSIsIlRvcCI6MC4wLCJMZWZ0IjowLjAsIlJpZ2h0IjowLjAsIkJvdHRvbSI6MC4wfSwiQmFja2dyb3VuZCI6bnVsbCwiSXNWaXNpYmxlIjp0cnVlLCJXaWR0aCI6MC4wLCJIZWlnaHQiOjAuMCwiQm9yZGVyU3R5bGUiOm51bGwsIlBhcmVudFN0eWxlIjpudWxsfSwiQmFja2dyb3VuZFN0eWxlIjp7IiRpZCI6IjQwMDAiLCJNYXJnaW4iOnsiJGlkIjoiNDAwMSIsIlRvcCI6MC4wLCJMZWZ0IjowLjAsIlJpZ2h0IjowLjAsIkJvdHRvbSI6MC4wfSwiUGFkZGluZyI6eyIkaWQiOiI0MDAyIiwiVG9wIjowLjAsIkxlZnQiOjAuMCwiUmlnaHQiOjAuMCwiQm90dG9tIjowLjB9LCJCYWNrZ3JvdW5kIjp7IiRpZCI6IjQwMDMiLCJDb2xvciI6eyIkaWQiOiI0MDA0IiwiQSI6NTEsIlIiOjIwMCwiRyI6MjAwLCJCIjoyMDB9fSwiSXNWaXNpYmxlIjp0cnVlLCJXaWR0aCI6MC4wLCJIZWlnaHQiOjAuMCwiQm9yZGVyU3R5bGUiOnsiJGlkIjoiNDAwNSIsIkxpbmVDb2xvciI6eyIkaWQiOiI0MDA2IiwiJHR5cGUiOiJOTFJFLkNvbW1vbi5Eb20uU29saWRDb2xvckJydXNoLCBOTFJFLkNvbW1vbiIsIkNvbG9yIjp7IiRpZCI6IjQwMDciLCJBIjoyNTUsIlIiOjIzNCwiRyI6MjIsIkIiOjMwfX0sIkxpbmVXZWlnaHQiOjAuMCwiTGluZVR5cGUiOjAsIlBhcmVudFN0eWxlIjpudWxsfSwiUGFyZW50U3R5bGUiOm51bGx9LCJNYXJnaW4iOnsiJGlkIjoiNDAwOCIsIlRvcCI6MC4wLCJMZWZ0IjowLjAsIlJpZ2h0IjowLjAsIkJvdHRvbSI6MC4wfSwiUGFkZGluZyI6eyIkaWQiOiI0MDA5IiwiVG9wIjowLjAsIkxlZnQiOjAuMCwiUmlnaHQiOjAuMCwiQm90dG9tIjowLjB9LCJJc1Zpc2libGUiOnRydWUsIldpZHRoIjowLjAsIkhlaWdodCI6MC4wLCJCb3JkZXJTdHlsZSI6eyIkaWQiOiI0MDEwIiwiTGluZUNvbG9yIjpudWxsLCJMaW5lV2VpZ2h0IjowLjAsIkxpbmVUeXBlIjowLCJQYXJlbnRTdHlsZSI6bnVsbH0sIlBhcmVudFN0eWxlIjpudWxsfX1dLCJJZCI6IjlhODQ3M2ZiLTk0ZTItNGIxZC04OTdkLTlkYWQ2ZmQzZGU4NiIsIkluZGV4IjozNywiSGVhZGVyVGV4dCI6Ik5vLiA4IC0gQ3JpdGljYWwgUGF0aCBWZXNzZWwgYW5kIGNhdmVccigzMCBkYXlzIFRGKSIsIlN0eWxlIjp7IiRpZCI6IjQwMTEiLCJTdHlsZUlkIjoiOTg1MTNlMTAtNTUxYy00ZjMwLWFjMTEtYTA2OTBlOTAzMTM0IiwiSGVhZGVyU3R5bGUiOnsiJGlkIjoiNDAxMiIsIlRleHRJc1ZlcnRpY2FsIjpmYWxzZSwiVGV4dFN0eWxlIjp7IiRpZCI6IjQwMTMiLCJGb250U2V0dGluZ3MiOnsiJGlkIjoiNDAxNCIsIkZvbnRTaXplIjoxMSwiRm9udE5hbWUiOiJDYWxpYnJpIiwiSXNCb2xkIjpmYWxzZSwiSXNJdGFsaWMiOmZhbHNlLCJJc1VuZGVybGluZWQiOmZhbHNlLCJQYXJlbnRTdHlsZSI6bnVsbH0sIkF1dG9TaXplIjoyLCJGb3JlZ3JvdW5kIjp7IiRpZCI6IjQwMTUiLCJDb2xvciI6eyIkaWQiOiI0MDE2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AxNyIsIlRvcCI6MC4wLCJMZWZ0IjowLjAsIlJpZ2h0IjowLjAsIkJvdHRvbSI6MC4wfSwiUGFkZGluZyI6eyIkaWQiOiI0MDE4IiwiVG9wIjowLjAsIkxlZnQiOjAuMCwiUmlnaHQiOjAuMCwiQm90dG9tIjowLjB9LCJCYWNrZ3JvdW5kIjp7IiRpZCI6IjQwMTkiLCJDb2xvciI6eyIkaWQiOiI0MDIwIiwiQSI6MjU1LCJSIjoyNTUsIkciOjI1NSwiQiI6MjU1fX0sIklzVmlzaWJsZSI6dHJ1ZSwiV2lkdGgiOjAuMCwiSGVpZ2h0IjowLjAsIkJvcmRlclN0eWxlIjpudWxsLCJQYXJlbnRTdHlsZSI6bnVsbH0sIlJlY3RhbmdsZVN0eWxlIjp7IiRpZCI6IjQwMjEiLCJNYXJnaW4iOnsiJGlkIjoiNDAyMiIsIlRvcCI6MC4wLCJMZWZ0IjowLjAsIlJpZ2h0IjowLjAsIkJvdHRvbSI6MC4wfSwiUGFkZGluZyI6eyIkaWQiOiI0MDIzIiwiVG9wIjowLjAsIkxlZnQiOjAuMCwiUmlnaHQiOjAuMCwiQm90dG9tIjowLjB9LCJCYWNrZ3JvdW5kIjp7IiRpZCI6IjQwMjQiLCJDb2xvciI6eyIkaWQiOiI0MDI1IiwiQSI6MjU1LCJSIjoxMzUsIkciOjIwMiwiQiI6NzF9fSwiSXNWaXNpYmxlIjp0cnVlLCJXaWR0aCI6MC4wLCJIZWlnaHQiOjAuMCwiQm9yZGVyU3R5bGUiOnsiJGlkIjoiNDAyNiIsIkxpbmVDb2xvciI6eyIkaWQiOiI0MDI3IiwiJHR5cGUiOiJOTFJFLkNvbW1vbi5Eb20uU29saWRDb2xvckJydXNoLCBOTFJFLkNvbW1vbiIsIkNvbG9yIjp7IiRpZCI6IjQwMjgiLCJBIjoyNTUsIlIiOjI1NSwiRyI6MjU1LCJCIjoyNTV9fSwiTGluZVdlaWdodCI6MC4wLCJMaW5lVHlwZSI6MCwiUGFyZW50U3R5bGUiOm51bGx9LCJQYXJlbnRTdHlsZSI6bnVsbH0sIk1hcmdpbiI6eyIkaWQiOiI0MDI5IiwiVG9wIjowLjAsIkxlZnQiOjAuMCwiUmlnaHQiOjAuMCwiQm90dG9tIjowLjB9LCJQYWRkaW5nIjp7IiRpZCI6IjQwMzAiLCJUb3AiOjAuMCwiTGVmdCI6MC4wLCJSaWdodCI6MC4wLCJCb3R0b20iOjAuMH0sIkJhY2tncm91bmQiOm51bGwsIklzVmlzaWJsZSI6dHJ1ZSwiV2lkdGgiOjAuMCwiSGVpZ2h0IjowLjAsIkJvcmRlclN0eWxlIjpudWxsLCJQYXJlbnRTdHlsZSI6bnVsbH0sIkJhY2tncm91bmRTdHlsZSI6eyIkaWQiOiI0MDMxIiwiTWFyZ2luIjp7IiRpZCI6IjQwMzIiLCJUb3AiOjAuMCwiTGVmdCI6MC4wLCJSaWdodCI6MC4wLCJCb3R0b20iOjAuMH0sIlBhZGRpbmciOnsiJGlkIjoiNDAzMyIsIlRvcCI6MC4wLCJMZWZ0IjowLjAsIlJpZ2h0IjowLjAsIkJvdHRvbSI6MC4wfSwiQmFja2dyb3VuZCI6eyIkaWQiOiI0MDM0IiwiQ29sb3IiOnsiJGlkIjoiNDAzNSIsIkEiOjUxLCJSIjoyMDAsIkciOjIwMCwiQiI6MjAwfX0sIklzVmlzaWJsZSI6dHJ1ZSwiV2lkdGgiOjAuMCwiSGVpZ2h0IjowLjAsIkJvcmRlclN0eWxlIjp7IiRpZCI6IjQwMzYiLCJMaW5lQ29sb3IiOnsiJGlkIjoiNDAzNyIsIiR0eXBlIjoiTkxSRS5Db21tb24uRG9tLlNvbGlkQ29sb3JCcnVzaCwgTkxSRS5Db21tb24iLCJDb2xvciI6eyIkaWQiOiI0MDM4IiwiQSI6MjU1LCJSIjoyMzQsIkciOjIyLCJCIjozMH19LCJMaW5lV2VpZ2h0IjowLjAsIkxpbmVUeXBlIjowLCJQYXJlbnRTdHlsZSI6bnVsbH0sIlBhcmVudFN0eWxlIjpudWxsfSwiSXNBYm92ZVRpbWViYW5kIjpmYWxzZSwiU3BhY2luZyI6MywiRGVmYXVsdFN3aW1sYW5lVGFza1N0eWxlIjp7IiRpZCI6IjQwMzkiLCIkdHlwZSI6Ik5MUkUuQ29tbW9uLkRvbS5TdHlsZXMuRXhwbGljaXRTZXRhYmxlVGFza1N0eWxlLCBOTFJFLkNvbW1vbiIsIlNoYXBlIjoxLCJTaGFwZVRoaWNrbmVzcyI6MCwiRHVyYXRpb25Gb3JtYXQiOjAsIkluY2x1ZGVOb25Xb3JraW5nRGF5c0luRHVyYXRpb24iOmZhbHNlLCJQZXJjZW50YWdlQ29tcGxldGVTdHlsZSI6eyIkaWQiOiI0MDQwIiwiRm9udFNldHRpbmdzIjp7IiRpZCI6IjQwNDEiLCJGb250U2l6ZSI6MTAsIkZvbnROYW1lIjoiQ2FsaWJyaSIsIklzQm9sZCI6ZmFsc2UsIklzSXRhbGljIjpmYWxzZSwiSXNVbmRlcmxpbmVkIjpmYWxzZSwiUGFyZW50U3R5bGUiOm51bGx9LCJBdXRvU2l6ZSI6MCwiRm9yZWdyb3VuZCI6eyIkaWQiOiI0MDQyIiwiQ29sb3IiOnsiJGlkIjoiNDA0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0MDQ0IiwiVG9wIjowLjAsIkxlZnQiOjAuMCwiUmlnaHQiOjAuMCwiQm90dG9tIjowLjB9LCJQYWRkaW5nIjp7IiRpZCI6IjQwNDUiLCJUb3AiOjAuMCwiTGVmdCI6MC4wLCJSaWdodCI6MC4wLCJCb3R0b20iOjAuMH0sIkJhY2tncm91bmQiOnsiJGlkIjoiNDA0NiIsIkNvbG9yIjp7IiRpZCI6IjQwNDciLCJBIjo4OSwiUiI6MCwiRyI6MCwiQiI6MH19LCJJc1Zpc2libGUiOnRydWUsIldpZHRoIjowLjAsIkhlaWdodCI6MC4wLCJCb3JkZXJTdHlsZSI6eyIkaWQiOiI0MDQ4IiwiTGluZUNvbG9yIjpudWxsLCJMaW5lV2VpZ2h0IjowLjAsIkxpbmVUeXBlIjowLCJQYXJlbnRTdHlsZSI6bnVsbH0sIlBhcmVudFN0eWxlIjpudWxsfSwiRHVyYXRpb25TdHlsZSI6eyIkaWQiOiI0MDQ5IiwiRm9udFNldHRpbmdzIjp7IiRpZCI6IjQwNTAiLCJGb250U2l6ZSI6MTAsIkZvbnROYW1lIjoiQ2FsaWJyaSIsIklzQm9sZCI6ZmFsc2UsIklzSXRhbGljIjpmYWxzZSwiSXNVbmRlcmxpbmVkIjpmYWxzZSwiUGFyZW50U3R5bGUiOm51bGx9LCJBdXRvU2l6ZSI6MCwiRm9yZWdyb3VuZCI6eyIkaWQiOiI0MDUxIiwiQ29sb3IiOnsiJGlkIjoiNDA1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QwNTMiLCJUb3AiOjAuMCwiTGVmdCI6MC4wLCJSaWdodCI6MC4wLCJCb3R0b20iOjAuMH0sIlBhZGRpbmciOnsiJGlkIjoiNDA1NCIsIlRvcCI6MC4wLCJMZWZ0IjowLjAsIlJpZ2h0IjowLjAsIkJvdHRvbSI6MC4wfSwiQmFja2dyb3VuZCI6eyIkaWQiOiI0MDU1IiwiQ29sb3IiOnsiJGlkIjoiNDA1NiIsIkEiOjI1NSwiUiI6MjM3LCJHIjoxMjUsIkIiOjQ5fX0sIklzVmlzaWJsZSI6dHJ1ZSwiV2lkdGgiOjAuMCwiSGVpZ2h0IjowLjAsIkJvcmRlclN0eWxlIjp7IiRpZCI6IjQwNTciLCJMaW5lQ29sb3IiOm51bGwsIkxpbmVXZWlnaHQiOjAuMCwiTGluZVR5cGUiOjAsIlBhcmVudFN0eWxlIjpudWxsfSwiUGFyZW50U3R5bGUiOm51bGx9LCJIb3Jpem9udGFsQ29ubmVjdG9yU3R5bGUiOnsiJGlkIjoiNDA1OCIsIkxpbmVDb2xvciI6eyIkaWQiOiI0MDU5IiwiJHR5cGUiOiJOTFJFLkNvbW1vbi5Eb20uU29saWRDb2xvckJydXNoLCBOTFJFLkNvbW1vbiIsIkNvbG9yIjp7IiRpZCI6IjQwNjAiLCJBIjoyNTUsIlIiOjAsIkciOjAsIkIiOjB9fSwiTGluZVdlaWdodCI6MC4wLCJMaW5lVHlwZSI6MCwiUGFyZW50U3R5bGUiOm51bGx9LCJWZXJ0aWNhbENvbm5lY3RvclN0eWxlIjp7IiRpZCI6IjQwNjEiLCJMaW5lQ29sb3IiOnsiJGlkIjoiNDA2MiIsIiR0eXBlIjoiTkxSRS5Db21tb24uRG9tLlNvbGlkQ29sb3JCcnVzaCwgTkxSRS5Db21tb24iLCJDb2xvciI6eyIkaWQiOiI0MDYz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DA2NCIsIlNoYXBlU3R5bGUiOnsiJGlkIjoiNDA2NSIsIk1hcmdpbiI6eyIkaWQiOiI0MDY2IiwiVG9wIjowLjAsIkxlZnQiOjAuMCwiUmlnaHQiOjAuMCwiQm90dG9tIjowLjB9LCJQYWRkaW5nIjp7IiRpZCI6IjQwNjciLCJUb3AiOjAuMCwiTGVmdCI6MC4wLCJSaWdodCI6MC4wLCJCb3R0b20iOjAuMH0sIkJhY2tncm91bmQiOnsiJGlkIjoiNDA2OCIsIkNvbG9yIjp7IiRpZCI6IjQwNjkiLCJBIjoxNTMsIlIiOjAsIkciOjAsIkIiOjB9fSwiSXNWaXNpYmxlIjp0cnVlLCJXaWR0aCI6MC4wLCJIZWlnaHQiOjAuMCwiQm9yZGVyU3R5bGUiOnsiJGlkIjoiNDA3MCIsIkxpbmVDb2xvciI6bnVsbCwiTGluZVdlaWdodCI6MC4wLCJMaW5lVHlwZSI6MCwiUGFyZW50U3R5bGUiOm51bGx9LCJQYXJlbnRTdHlsZSI6bnVsbH0sIk1hcmdpbiI6eyIkaWQiOiI0MDcxIiwiVG9wIjowLjAsIkxlZnQiOjAuMCwiUmlnaHQiOjAuMCwiQm90dG9tIjowLjB9LCJQYWRkaW5nIjp7IiRpZCI6IjQwNzIiLCJUb3AiOjAuMCwiTGVmdCI6MC4wLCJSaWdodCI6MC4wLCJCb3R0b20iOjAuMH0sIkJhY2tncm91bmQiOm51bGwsIklzVmlzaWJsZSI6dHJ1ZSwiV2lkdGgiOjAuMCwiSGVpZ2h0IjowLjAsIkJvcmRlclN0eWxlIjpudWxsLCJQYXJlbnRTdHlsZSI6bnVsbH0sIlNoYXBlU3R5bGUiOnsiJGlkIjoiNDA3MyIsIk1hcmdpbiI6eyIkaWQiOiI0MDc0IiwiVG9wIjowLjAsIkxlZnQiOjQuMCwiUmlnaHQiOjQuMCwiQm90dG9tIjowLjB9LCJQYWRkaW5nIjp7IiRpZCI6IjQwNzUiLCJUb3AiOjAuMCwiTGVmdCI6MC4wLCJSaWdodCI6MC4wLCJCb3R0b20iOjAuMH0sIkJhY2tncm91bmQiOnsiJGlkIjoiNDA3NiIsIkNvbG9yIjp7IiRpZCI6IjQwNzciLCJBIjoyNTUsIlIiOjIzMywiRyI6MTEzLCJCIjo1MH19LCJJc1Zpc2libGUiOnRydWUsIldpZHRoIjowLjAsIkhlaWdodCI6MTAuMCwiQm9yZGVyU3R5bGUiOnsiJGlkIjoiNDA3OCIsIkxpbmVDb2xvciI6eyIkaWQiOiI0MDc5IiwiJHR5cGUiOiJOTFJFLkNvbW1vbi5Eb20uU29saWRDb2xvckJydXNoLCBOTFJFLkNvbW1vbiIsIkNvbG9yIjp7IiRpZCI6IjQwODAiLCJBIjoyNTUsIlIiOjIzNCwiRyI6MjIsIkIiOjMwfX0sIkxpbmVXZWlnaHQiOjAuMCwiTGluZVR5cGUiOjAsIlBhcmVudFN0eWxlIjpudWxsfSwiUGFyZW50U3R5bGUiOm51bGx9LCJUaXRsZVN0eWxlIjp7IiRpZCI6IjQwODEiLCJGb250U2V0dGluZ3MiOnsiJGlkIjoiNDA4MiIsIkZvbnRTaXplIjoxMSwiRm9udE5hbWUiOiJDYWxpYnJpIiwiSXNCb2xkIjpmYWxzZSwiSXNJdGFsaWMiOmZhbHNlLCJJc1VuZGVybGluZWQiOmZhbHNlLCJQYXJlbnRTdHlsZSI6bnVsbH0sIkF1dG9TaXplIjowLCJGb3JlZ3JvdW5kIjp7IiRpZCI6IjQwODMiLCJDb2xvciI6eyIkaWQiOiI0MDg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ODUiLCJUb3AiOjAuMCwiTGVmdCI6MC4wLCJSaWdodCI6MC4wLCJCb3R0b20iOjAuMH0sIlBhZGRpbmciOnsiJGlkIjoiNDA4NiIsIlRvcCI6MC4wLCJMZWZ0IjowLjAsIlJpZ2h0IjowLjAsIkJvdHRvbSI6MC4wfSwiQmFja2dyb3VuZCI6eyIkaWQiOiI0MDg3IiwiQ29sb3IiOnsiJGlkIjoiNDA4OCIsIkEiOjI1NSwiUiI6MCwiRyI6MCwiQiI6MH19LCJJc1Zpc2libGUiOnRydWUsIldpZHRoIjowLjAsIkhlaWdodCI6MC4wLCJCb3JkZXJTdHlsZSI6eyIkaWQiOiI0MDg5IiwiTGluZUNvbG9yIjpudWxsLCJMaW5lV2VpZ2h0IjowLjAsIkxpbmVUeXBlIjowLCJQYXJlbnRTdHlsZSI6bnVsbH0sIlBhcmVudFN0eWxlIjpudWxsfSwiRGF0ZVN0eWxlIjp7IiRpZCI6IjQwOTAiLCJGb250U2V0dGluZ3MiOnsiJGlkIjoiNDA5MSIsIkZvbnRTaXplIjoxMCwiRm9udE5hbWUiOiJDYWxpYnJpIiwiSXNCb2xkIjpmYWxzZSwiSXNJdGFsaWMiOmZhbHNlLCJJc1VuZGVybGluZWQiOmZhbHNlLCJQYXJlbnRTdHlsZSI6bnVsbH0sIkF1dG9TaXplIjowLCJGb3JlZ3JvdW5kIjp7IiRpZCI6IjQwOTIiLCJDb2xvciI6eyIkaWQiOiI0MDk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wOTQiLCJUb3AiOjAuMCwiTGVmdCI6MC4wLCJSaWdodCI6MC4wLCJCb3R0b20iOjAuMH0sIlBhZGRpbmciOnsiJGlkIjoiNDA5NSIsIlRvcCI6MC4wLCJMZWZ0IjowLjAsIlJpZ2h0IjowLjAsIkJvdHRvbSI6MC4wfSwiQmFja2dyb3VuZCI6eyIkaWQiOiI0MDk2IiwiQ29sb3IiOnsiJGlkIjoiNDA5NyIsIkEiOjI1NSwiUiI6MTQsIkciOjQwLCJCIjo2NX19LCJJc1Zpc2libGUiOnRydWUsIldpZHRoIjowLjAsIkhlaWdodCI6MC4wLCJCb3JkZXJTdHlsZSI6eyIkaWQiOiI0MDk4IiwiTGluZUNvbG9yIjpudWxsLCJMaW5lV2VpZ2h0IjowLjAsIkxpbmVUeXBlIjowLCJQYXJlbnRTdHlsZSI6bnVsbH0sIlBhcmVudFN0eWxlIjpudWxsfSwiRGF0ZUZvcm1hdCI6eyIkaWQiOiI0MD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MDAiLCJGb3JtYXQiOjAsIklzVmlzaWJsZSI6ZmFsc2UsIkxhc3RLbm93blZpc2liaWxpdHlTdGF0ZSI6ZmFsc2V9LCJJc1Zpc2libGUiOnRydWUsIlZhcmlhbmNlU3R5bGUiOnsiJGlkIjoiNDEwMSIsIlRleHRTdHlsZSI6eyIkaWQiOiI0MTAyIiwiRm9udFNldHRpbmdzIjp7IiRpZCI6IjQxMDMiLCJGb250U2l6ZSI6MTEsIkZvbnROYW1lIjoiQ2FsaWJyaSIsIklzQm9sZCI6ZmFsc2UsIklzSXRhbGljIjpmYWxzZSwiSXNVbmRlcmxpbmVkIjpmYWxzZSwiUGFyZW50U3R5bGUiOm51bGx9LCJBdXRvU2l6ZSI6MCwiRm9yZWdyb3VuZCI6eyIkaWQiOiI0MTA0IiwiQ29sb3IiOnsiJGlkIjoiNDEw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A2IiwiVG9wIjowLjAsIkxlZnQiOjAuMCwiUmlnaHQiOjAuMCwiQm90dG9tIjowLjB9LCJQYWRkaW5nIjp7IiRpZCI6IjQxMDciLCJUb3AiOjAuMCwiTGVmdCI6MC4wLCJSaWdodCI6MC4wLCJCb3R0b20iOjAuMH0sIkJhY2tncm91bmQiOnsiJGlkIjoiNDEwOCIsIkNvbG9yIjp7IiRpZCI6IjQxMDkiLCJBIjowLCJSIjowLCJHIjowLCJCIjowfX0sIklzVmlzaWJsZSI6dHJ1ZSwiV2lkdGgiOjAuMCwiSGVpZ2h0IjowLjAsIkJvcmRlclN0eWxlIjp7IiRpZCI6IjQxMTAiLCJMaW5lQ29sb3IiOm51bGwsIkxpbmVXZWlnaHQiOjAuMCwiTGluZVR5cGUiOjAsIlBhcmVudFN0eWxlIjpudWxsfSwiUGFyZW50U3R5bGUiOm51bGx9LCJQYXJlbnRTdHlsZSI6bnVsbH0sIlBhcmVudFN0eWxlIjpudWxsLCJfZXhwbGljaXRseVNldCI6eyIkaWQiOiI0MTEx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ExMiIsIlNoYXBlIjoxLCJDb25uZWN0b3JNYXJnaW4iOnsiJGlkIjoiNDExMyIsIlRvcCI6MC4wLCJMZWZ0IjoyLjAsIlJpZ2h0IjoyLjAsIkJvdHRvbSI6MC4wfSwiQ29ubmVjdG9yU3R5bGUiOnsiJGlkIjoiNDExNCIsIkxpbmVDb2xvciI6eyIkaWQiOiI0MTE1IiwiJHR5cGUiOiJOTFJFLkNvbW1vbi5Eb20uU29saWRDb2xvckJydXNoLCBOTFJFLkNvbW1vbiIsIkNvbG9yIjp7IiRpZCI6IjQxMTYiLCJBIjoxMjcsIlIiOjEyOCwiRyI6NTMsIkIiOjE0fX0sIkxpbmVXZWlnaHQiOjEuMCwiTGluZVR5cGUiOjAsIlBhcmVudFN0eWxlIjpudWxsfSwiSXNCZWxvd1RpbWViYW5kIjpmYWxzZSwiUG9zaXRpb25PblRhc2siOjEsIkhpZGVEYXRlIjpmYWxzZSwiU2hhcGVTaXplIjowLCJTcGFjaW5nIjowLjAsIlBhZGRpbmciOnsiJGlkIjoiNDExNyIsIlRvcCI6NS4wLCJMZWZ0IjozLjAsIlJpZ2h0IjowLjAsIkJvdHRvbSI6Mi4wfSwiU2hhcGVTdHlsZSI6eyIkaWQiOiI0MTE4IiwiTWFyZ2luIjp7IiRpZCI6IjQxMTkiLCJUb3AiOjAuMCwiTGVmdCI6MC4wLCJSaWdodCI6MC4wLCJCb3R0b20iOjAuMH0sIlBhZGRpbmciOnsiJGlkIjoiNDEyMCIsIlRvcCI6MC4wLCJMZWZ0IjowLjAsIlJpZ2h0IjowLjAsIkJvdHRvbSI6MC4wfSwiQmFja2dyb3VuZCI6eyIkaWQiOiI0MTIxIiwiQ29sb3IiOnsiJGlkIjoiNDEyMiIsIkEiOjI1NSwiUiI6MTI4LCJHIjo1MywiQiI6MTR9fSwiSXNWaXNpYmxlIjp0cnVlLCJXaWR0aCI6MTIuMCwiSGVpZ2h0IjoxNC4wLCJCb3JkZXJTdHlsZSI6eyIkaWQiOiI0MTIzIiwiTGluZUNvbG9yIjp7IiRpZCI6IjQxMjQiLCIkdHlwZSI6Ik5MUkUuQ29tbW9uLkRvbS5Tb2xpZENvbG9yQnJ1c2gsIE5MUkUuQ29tbW9uIiwiQ29sb3IiOnsiJGlkIjoiNDEyNSIsIkEiOjI1NSwiUiI6MjU1LCJHIjoyNTUsIkIiOjI1NX19LCJMaW5lV2VpZ2h0IjowLjAsIkxpbmVUeXBlIjowLCJQYXJlbnRTdHlsZSI6bnVsbH0sIlBhcmVudFN0eWxlIjpudWxsfSwiVGl0bGVTdHlsZSI6eyIkaWQiOiI0MTI2IiwiRm9udFNldHRpbmdzIjp7IiRpZCI6IjQxMjciLCJGb250U2l6ZSI6MTEsIkZvbnROYW1lIjoiQ2FsaWJyaSIsIklzQm9sZCI6ZmFsc2UsIklzSXRhbGljIjpmYWxzZSwiSXNVbmRlcmxpbmVkIjpmYWxzZSwiUGFyZW50U3R5bGUiOm51bGx9LCJBdXRvU2l6ZSI6MCwiRm9yZWdyb3VuZCI6eyIkaWQiOiI0MTI4IiwiQ29sb3IiOnsiJGlkIjoiNDEyOS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0MTMwIiwiVG9wIjowLjAsIkxlZnQiOjAuMCwiUmlnaHQiOjAuMCwiQm90dG9tIjowLjB9LCJQYWRkaW5nIjp7IiRpZCI6IjQxMzEiLCJUb3AiOjAuMCwiTGVmdCI6MC4wLCJSaWdodCI6MC4wLCJCb3R0b20iOjAuMH0sIkJhY2tncm91bmQiOnsiJGlkIjoiNDEzMiIsIkNvbG9yIjp7IiRpZCI6IjQxMzMiLCJBIjoyNTUsIlIiOjAsIkciOjAsIkIiOjB9fSwiSXNWaXNpYmxlIjp0cnVlLCJXaWR0aCI6MC4wLCJIZWlnaHQiOjAuMCwiQm9yZGVyU3R5bGUiOnsiJGlkIjoiNDEzNCIsIkxpbmVDb2xvciI6bnVsbCwiTGluZVdlaWdodCI6MC4wLCJMaW5lVHlwZSI6MCwiUGFyZW50U3R5bGUiOm51bGx9LCJQYXJlbnRTdHlsZSI6bnVsbH0sIkRhdGVTdHlsZSI6eyIkaWQiOiI0MTM1IiwiRm9udFNldHRpbmdzIjp7IiRpZCI6IjQxMzYiLCJGb250U2l6ZSI6MTAsIkZvbnROYW1lIjoiQ2FsaWJyaSIsIklzQm9sZCI6ZmFsc2UsIklzSXRhbGljIjpmYWxzZSwiSXNVbmRlcmxpbmVkIjpmYWxzZSwiUGFyZW50U3R5bGUiOm51bGx9LCJBdXRvU2l6ZSI6MCwiRm9yZWdyb3VuZCI6eyIkaWQiOiI0MTM3IiwiQ29sb3IiOnsiJGlkIjoiNDEzOC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0MTM5IiwiVG9wIjowLjAsIkxlZnQiOjAuMCwiUmlnaHQiOjAuMCwiQm90dG9tIjowLjB9LCJQYWRkaW5nIjp7IiRpZCI6IjQxNDAiLCJUb3AiOjAuMCwiTGVmdCI6MC4wLCJSaWdodCI6MC4wLCJCb3R0b20iOjAuMH0sIkJhY2tncm91bmQiOnsiJGlkIjoiNDE0MSIsIkNvbG9yIjp7IiRpZCI6IjQxNDIiLCJBIjoyNTUsIlIiOjE0LCJHIjo0MCwiQiI6NjV9fSwiSXNWaXNpYmxlIjp0cnVlLCJXaWR0aCI6MC4wLCJIZWlnaHQiOjAuMCwiQm9yZGVyU3R5bGUiOnsiJGlkIjoiNDE0MyIsIkxpbmVDb2xvciI6bnVsbCwiTGluZVdlaWdodCI6MC4wLCJMaW5lVHlwZSI6MCwiUGFyZW50U3R5bGUiOm51bGx9LCJQYXJlbnRTdHlsZSI6bnVsbH0sIkRhdGVGb3JtYXQiOnsiJGlkIjoiNDE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Q1IiwiRm9ybWF0IjowLCJJc1Zpc2libGUiOmZhbHNlLCJMYXN0S25vd25WaXNpYmlsaXR5U3RhdGUiOmZhbHNlfSwiSXNWaXNpYmxlIjpmYWxzZSwiVmFyaWFuY2VTdHlsZSI6eyIkaWQiOiI0MTQ2IiwiVGV4dFN0eWxlIjp7IiRpZCI6IjQxNDciLCJGb250U2V0dGluZ3MiOnsiJGlkIjoiNDE0OCIsIkZvbnRTaXplIjoxMSwiRm9udE5hbWUiOiJDYWxpYnJpIiwiSXNCb2xkIjpmYWxzZSwiSXNJdGFsaWMiOmZhbHNlLCJJc1VuZGVybGluZWQiOmZhbHNlLCJQYXJlbnRTdHlsZSI6bnVsbH0sIkF1dG9TaXplIjowLCJGb3JlZ3JvdW5kIjp7IiRpZCI6IjQxNDkiLCJDb2xvciI6eyIkaWQiOiI0MTU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xNTEiLCJUb3AiOjAuMCwiTGVmdCI6MC4wLCJSaWdodCI6MC4wLCJCb3R0b20iOjAuMH0sIlBhZGRpbmciOnsiJGlkIjoiNDE1MiIsIlRvcCI6MC4wLCJMZWZ0IjowLjAsIlJpZ2h0IjowLjAsIkJvdHRvbSI6MC4wfSwiQmFja2dyb3VuZCI6eyIkaWQiOiI0MTUzIiwiQ29sb3IiOnsiJGlkIjoiNDE1NCIsIkEiOjAsIlIiOjAsIkciOjAsIkIiOjB9fSwiSXNWaXNpYmxlIjpmYWxzZSwiV2lkdGgiOjAuMCwiSGVpZ2h0IjowLjAsIkJvcmRlclN0eWxlIjp7IiRpZCI6IjQxNTUiLCJMaW5lQ29sb3IiOm51bGwsIkxpbmVXZWlnaHQiOjAuMCwiTGluZVR5cGUiOjAsIlBhcmVudFN0eWxlIjpudWxsfSwiUGFyZW50U3R5bGUiOm51bGx9LCJQYXJlbnRTdHlsZSI6bnVsbH0sIlBhcmVudFN0eWxlIjpudWxsfSwiRGVmYXVsdFN3aW1sYW5lTWlsZXN0b25lU3R5bGUiOnsiJGlkIjoiNDE1NiIsIlRpdGxlUG9zaXRpb24iOiJMZWZ0IiwiRGF0ZVBvc2l0aW9uIjoiUmlnaHQiLCJWYXJpYW5jZVBvc2l0aW9uIjoiUmlnaHQiLCJTaGFwZVR5cGUiOjEsIlNoYXBlU2l6ZSI6MCwiU3BhY2luZyI6NSwiU2hhcGVTdHlsZSI6eyIkaWQiOiI0MTU3IiwiTWFyZ2luIjp7IiRpZCI6IjQxNTgiLCJUb3AiOjAuMCwiTGVmdCI6MC4wLCJSaWdodCI6MC4wLCJCb3R0b20iOjAuMH0sIlBhZGRpbmciOnsiJGlkIjoiNDE1OSIsIlRvcCI6MC4wLCJMZWZ0IjowLjAsIlJpZ2h0IjowLjAsIkJvdHRvbSI6MC4wfSwiQmFja2dyb3VuZCI6eyIkaWQiOiI0MTYwIiwiQ29sb3IiOnsiJGlkIjoiNDE2MSIsIkEiOjI1NSwiUiI6MjMzLCJHIjoxMTMsIkIiOjUwfX0sIklzVmlzaWJsZSI6dHJ1ZSwiV2lkdGgiOjEyLjAsIkhlaWdodCI6MTQuMCwiQm9yZGVyU3R5bGUiOnsiJGlkIjoiNDE2MiIsIkxpbmVDb2xvciI6eyIkaWQiOiI0MTYzIiwiJHR5cGUiOiJOTFJFLkNvbW1vbi5Eb20uU29saWRDb2xvckJydXNoLCBOTFJFLkNvbW1vbiIsIkNvbG9yIjp7IiRpZCI6IjQxNjQiLCJBIjoyNTUsIlIiOjIzNCwiRyI6MjIsIkIiOjMwfX0sIkxpbmVXZWlnaHQiOjAuMCwiTGluZVR5cGUiOjAsIlBhcmVudFN0eWxlIjpudWxsfSwiUGFyZW50U3R5bGUiOm51bGx9LCJUaXRsZVN0eWxlIjp7IiRpZCI6IjQxNjUiLCJGb250U2V0dGluZ3MiOnsiJGlkIjoiNDE2NiIsIkZvbnRTaXplIjoxMSwiRm9udE5hbWUiOiJDYWxpYnJpIiwiSXNCb2xkIjpmYWxzZSwiSXNJdGFsaWMiOmZhbHNlLCJJc1VuZGVybGluZWQiOmZhbHNlLCJQYXJlbnRTdHlsZSI6bnVsbH0sIkF1dG9TaXplIjowLCJGb3JlZ3JvdW5kIjp7IiRpZCI6IjQxNjciLCJDb2xvciI6eyIkaWQiOiI0MTY4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QxNjkiLCJUb3AiOjAuMCwiTGVmdCI6MC4wLCJSaWdodCI6MC4wLCJCb3R0b20iOjAuMH0sIlBhZGRpbmciOnsiJGlkIjoiNDE3MCIsIlRvcCI6MC4wLCJMZWZ0IjowLjAsIlJpZ2h0IjowLjAsIkJvdHRvbSI6MC4wfSwiQmFja2dyb3VuZCI6eyIkaWQiOiI0MTcxIiwiQ29sb3IiOnsiJGlkIjoiNDE3MiIsIkEiOjI1NSwiUiI6MCwiRyI6MCwiQiI6MH19LCJJc1Zpc2libGUiOnRydWUsIldpZHRoIjowLjAsIkhlaWdodCI6MC4wLCJCb3JkZXJTdHlsZSI6eyIkaWQiOiI0MTczIiwiTGluZUNvbG9yIjpudWxsLCJMaW5lV2VpZ2h0IjowLjAsIkxpbmVUeXBlIjowLCJQYXJlbnRTdHlsZSI6bnVsbH0sIlBhcmVudFN0eWxlIjpudWxsfSwiRGF0ZVN0eWxlIjp7IiRpZCI6IjQxNzQiLCJGb250U2V0dGluZ3MiOnsiJGlkIjoiNDE3NSIsIkZvbnRTaXplIjoxMCwiRm9udE5hbWUiOiJDYWxpYnJpIiwiSXNCb2xkIjpmYWxzZSwiSXNJdGFsaWMiOmZhbHNlLCJJc1VuZGVybGluZWQiOmZhbHNlLCJQYXJlbnRTdHlsZSI6bnVsbH0sIkF1dG9TaXplIjowLCJGb3JlZ3JvdW5kIjp7IiRpZCI6IjQxNzYiLCJDb2xvciI6eyIkaWQiOiI0MTc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xNzgiLCJUb3AiOjAuMCwiTGVmdCI6MC4wLCJSaWdodCI6MC4wLCJCb3R0b20iOjAuMH0sIlBhZGRpbmciOnsiJGlkIjoiNDE3OSIsIlRvcCI6MC4wLCJMZWZ0IjowLjAsIlJpZ2h0IjowLjAsIkJvdHRvbSI6MC4wfSwiQmFja2dyb3VuZCI6eyIkaWQiOiI0MTgwIiwiQ29sb3IiOnsiJGlkIjoiNDE4MSIsIkEiOjI1NSwiUiI6MTQsIkciOjQwLCJCIjo2NX19LCJJc1Zpc2libGUiOnRydWUsIldpZHRoIjowLjAsIkhlaWdodCI6MC4wLCJCb3JkZXJTdHlsZSI6eyIkaWQiOiI0MTgyIiwiTGluZUNvbG9yIjpudWxsLCJMaW5lV2VpZ2h0IjowLjAsIkxpbmVUeXBlIjowLCJQYXJlbnRTdHlsZSI6bnVsbH0sIlBhcmVudFN0eWxlIjpudWxsfSwiRGF0ZUZvcm1hdCI6eyIkaWQiOiI0MT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ODQiLCJGb3JtYXQiOjAsIklzVmlzaWJsZSI6ZmFsc2UsIkxhc3RLbm93blZpc2liaWxpdHlTdGF0ZSI6ZmFsc2V9LCJJc1Zpc2libGUiOnRydWUsIlZhcmlhbmNlU3R5bGUiOnsiJGlkIjoiNDE4NSIsIlRleHRTdHlsZSI6eyIkaWQiOiI0MTg2IiwiRm9udFNldHRpbmdzIjp7IiRpZCI6IjQxODciLCJGb250U2l6ZSI6MTEsIkZvbnROYW1lIjoiQ2FsaWJyaSIsIklzQm9sZCI6ZmFsc2UsIklzSXRhbGljIjpmYWxzZSwiSXNVbmRlcmxpbmVkIjpmYWxzZSwiUGFyZW50U3R5bGUiOm51bGx9LCJBdXRvU2l6ZSI6MCwiRm9yZWdyb3VuZCI6eyIkaWQiOiI0MTg4IiwiQ29sb3IiOnsiJGlkIjoiNDE4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MTkwIiwiVG9wIjowLjAsIkxlZnQiOjAuMCwiUmlnaHQiOjAuMCwiQm90dG9tIjowLjB9LCJQYWRkaW5nIjp7IiRpZCI6IjQxOTEiLCJUb3AiOjAuMCwiTGVmdCI6MC4wLCJSaWdodCI6MC4wLCJCb3R0b20iOjAuMH0sIkJhY2tncm91bmQiOnsiJGlkIjoiNDE5MiIsIkNvbG9yIjp7IiRpZCI6IjQxOTMiLCJBIjowLCJSIjowLCJHIjowLCJCIjowfX0sIklzVmlzaWJsZSI6dHJ1ZSwiV2lkdGgiOjAuMCwiSGVpZ2h0IjowLjAsIkJvcmRlclN0eWxlIjp7IiRpZCI6IjQxOTQiLCJMaW5lQ29sb3IiOm51bGwsIkxpbmVXZWlnaHQiOjAuMCwiTGluZVR5cGUiOjAsIlBhcmVudFN0eWxlIjpudWxsfSwiUGFyZW50U3R5bGUiOm51bGx9LCJQYXJlbnRTdHlsZSI6bnVsbH0sIlBhcmVudFN0eWxlIjpudWxsfSwiRGVmYXVsdFN3aW1sYW5lQWN0aXZpdHlTdHlsZSI6eyIkaWQiOiI0MTk1IiwiSGVhZGVyU3R5bGUiOnsiJGlkIjoiNDE5NiIsIlRleHRTdHlsZSI6eyIkaWQiOiI0MTk3IiwiRm9udFNldHRpbmdzIjp7IiRpZCI6IjQxOTgiLCJGb250U2l6ZSI6MTEsIkZvbnROYW1lIjoiQ2FsaWJyaSIsIklzQm9sZCI6ZmFsc2UsIklzSXRhbGljIjpmYWxzZSwiSXNVbmRlcmxpbmVkIjpmYWxzZSwiUGFyZW50U3R5bGUiOm51bGx9LCJBdXRvU2l6ZSI6MiwiRm9yZWdyb3VuZCI6eyIkaWQiOiI0MTk5IiwiQ29sb3IiOnsiJGlkIjoiNDIwM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yMDEiLCJUb3AiOjAuMCwiTGVmdCI6MC4wLCJSaWdodCI6MC4wLCJCb3R0b20iOjAuMH0sIlBhZGRpbmciOnsiJGlkIjoiNDIwMiIsIlRvcCI6MC4wLCJMZWZ0IjowLjAsIlJpZ2h0IjowLjAsIkJvdHRvbSI6MC4wfSwiQmFja2dyb3VuZCI6eyIkaWQiOiI0MjAzIiwiQ29sb3IiOnsiJGlkIjoiNDIwNCIsIkEiOjI1NSwiUiI6MCwiRyI6MCwiQiI6MH19LCJJc1Zpc2libGUiOnRydWUsIldpZHRoIjowLjAsIkhlaWdodCI6MC4wLCJCb3JkZXJTdHlsZSI6bnVsbCwiUGFyZW50U3R5bGUiOm51bGx9LCJSZWN0YW5nbGVTdHlsZSI6eyIkaWQiOiI0MjA1IiwiTWFyZ2luIjp7IiRpZCI6IjQyMDYiLCJUb3AiOjAuMCwiTGVmdCI6MC4wLCJSaWdodCI6MC4wLCJCb3R0b20iOjAuMH0sIlBhZGRpbmciOnsiJGlkIjoiNDIwNyIsIlRvcCI6MC4wLCJMZWZ0IjowLjAsIlJpZ2h0IjowLjAsIkJvdHRvbSI6MC4wfSwiQmFja2dyb3VuZCI6eyIkaWQiOiI0MjA4IiwiQ29sb3IiOnsiJGlkIjoiNDIwOSIsIkEiOjYzLCJSIjoyMzMsIkciOjExMywiQiI6NTB9fSwiSXNWaXNpYmxlIjp0cnVlLCJXaWR0aCI6MC4wLCJIZWlnaHQiOjAuMCwiQm9yZGVyU3R5bGUiOnsiJGlkIjoiNDIxMCIsIkxpbmVDb2xvciI6eyIkaWQiOiI0MjExIiwiJHR5cGUiOiJOTFJFLkNvbW1vbi5Eb20uU29saWRDb2xvckJydXNoLCBOTFJFLkNvbW1vbiIsIkNvbG9yIjp7IiRpZCI6IjQyMTIiLCJBIjoyNTUsIlIiOjI1NSwiRyI6MjU1LCJCIjoyNTV9fSwiTGluZVdlaWdodCI6MC4wLCJMaW5lVHlwZSI6MCwiUGFyZW50U3R5bGUiOm51bGx9LCJQYXJlbnRTdHlsZSI6bnVsbH0sIk1hcmdpbiI6eyIkaWQiOiI0MjEzIiwiVG9wIjowLjAsIkxlZnQiOjAuMCwiUmlnaHQiOjAuMCwiQm90dG9tIjowLjB9LCJQYWRkaW5nIjp7IiRpZCI6IjQyMTQiLCJUb3AiOjAuMCwiTGVmdCI6MC4wLCJSaWdodCI6MC4wLCJCb3R0b20iOjAuMH0sIkJhY2tncm91bmQiOm51bGwsIklzVmlzaWJsZSI6dHJ1ZSwiV2lkdGgiOjAuMCwiSGVpZ2h0IjowLjAsIkJvcmRlclN0eWxlIjpudWxsLCJQYXJlbnRTdHlsZSI6bnVsbH0sIkJhY2tncm91bmRTdHlsZSI6eyIkaWQiOiI0MjE1IiwiTWFyZ2luIjp7IiRpZCI6IjQyMTYiLCJUb3AiOjAuMCwiTGVmdCI6MC4wLCJSaWdodCI6MC4wLCJCb3R0b20iOjAuMH0sIlBhZGRpbmciOnsiJGlkIjoiNDIxNyIsIlRvcCI6MC4wLCJMZWZ0IjowLjAsIlJpZ2h0IjowLjAsIkJvdHRvbSI6MC4wfSwiQmFja2dyb3VuZCI6eyIkaWQiOiI0MjE4IiwiQ29sb3IiOnsiJGlkIjoiNDIxOSIsIkEiOjUxLCJSIjoyMDAsIkciOjIwMCwiQiI6MjAwfX0sIklzVmlzaWJsZSI6dHJ1ZSwiV2lkdGgiOjAuMCwiSGVpZ2h0IjowLjAsIkJvcmRlclN0eWxlIjp7IiRpZCI6IjQyMjAiLCJMaW5lQ29sb3IiOnsiJGlkIjoiNDIyMSIsIiR0eXBlIjoiTkxSRS5Db21tb24uRG9tLlNvbGlkQ29sb3JCcnVzaCwgTkxSRS5Db21tb24iLCJDb2xvciI6eyIkaWQiOiI0MjIyIiwiQSI6MjU1LCJSIjoyMzQsIkciOjIyLCJCIjozMH19LCJMaW5lV2VpZ2h0IjowLjAsIkxpbmVUeXBlIjowLCJQYXJlbnRTdHlsZSI6bnVsbH0sIlBhcmVudFN0eWxlIjpudWxsfSwiTWFyZ2luIjp7IiRpZCI6IjQyMjMiLCJUb3AiOjAuMCwiTGVmdCI6MC4wLCJSaWdodCI6MC4wLCJCb3R0b20iOjAuMH0sIlBhZGRpbmciOnsiJGlkIjoiNDIyNCIsIlRvcCI6MC4wLCJMZWZ0IjowLjAsIlJpZ2h0IjowLjAsIkJvdHRvbSI6MC4wfSwiSXNWaXNpYmxlIjp0cnVlLCJXaWR0aCI6MC4wLCJIZWlnaHQiOjAuMCwiQm9yZGVyU3R5bGUiOnsiJGlkIjoiNDIyNSIsIkxpbmVDb2xvciI6bnVsbCwiTGluZVdlaWdodCI6MC4wLCJMaW5lVHlwZSI6MCwiUGFyZW50U3R5bGUiOm51bGx9LCJQYXJlbnRTdHlsZSI6bnVsbH0sIk1hcmdpbiI6eyIkaWQiOiI0MjI2IiwiVG9wIjowLjAsIkxlZnQiOjAuMCwiUmlnaHQiOjAuMCwiQm90dG9tIjowLjB9LCJQYWRkaW5nIjp7IiRpZCI6IjQyMjciLCJUb3AiOjAuMCwiTGVmdCI6MC4wLCJSaWdodCI6MC4wLCJCb3R0b20iOjAuMH0sIklzVmlzaWJsZSI6dHJ1ZSwiV2lkdGgiOjAuMCwiSGVpZ2h0IjowLjAsIkJvcmRlclN0eWxlIjp7IiRpZCI6IjQyMjgiLCJMaW5lQ29sb3IiOm51bGwsIkxpbmVXZWlnaHQiOjAuMCwiTGluZVR5cGUiOjAsIlBhcmVudFN0eWxlIjpudWxsfSwiUGFyZW50U3R5bGUiOm51bGx9fSx7IiRpZCI6IjQyMjkiLCJfYWN0aXZpdGllcyI6W3siJGlkIjoiNDIzMCIsIl9yb3dzIjpbeyIkaWQiOiI0MjMxIiwiX3Rhc2tzIjpbeyIkaWQiOiI0MjMyIiwiX2F0dGFjaGVkTWlsZXN0b25lcyI6W10sIlRhc2tEZWZpbml0aW9uIjp7IiRpZCI6IjQyMzMiLCJHcm91cE5hbWUiOm51bGwsIlN0YXJ0RGF0ZSI6IjIwMjYtMDEtMDFUMDA6MDA6MDBaIiwiRW5kRGF0ZSI6IjIwMjYtMDItMTNUMjM6NTk6MDBaIiwiUGVyY2VudGFnZUNvbXBsZXRlIjpudWxsLCJTdHlsZSI6eyIkaWQiOiI0MjM0IiwiU2hhcGUiOjQsIlNoYXBlVGhpY2tuZXNzIjowLCJEdXJhdGlvbkZvcm1hdCI6MCwiSW5jbHVkZU5vbldvcmtpbmdEYXlzSW5EdXJhdGlvbiI6ZmFsc2UsIlBlcmNlbnRhZ2VDb21wbGV0ZVN0eWxlIjp7IiRpZCI6IjQyMzUiLCJGb250U2V0dGluZ3MiOnsiJGlkIjoiNDIzNiIsIkZvbnRTaXplIjoxMCwiRm9udE5hbWUiOiJDYWxpYnJpIiwiSXNCb2xkIjpmYWxzZSwiSXNJdGFsaWMiOmZhbHNlLCJJc1VuZGVybGluZWQiOmZhbHNlLCJQYXJlbnRTdHlsZSI6bnVsbH0sIkF1dG9TaXplIjowLCJGb3JlZ3JvdW5kIjp7IiRpZCI6IjQyMzciLCJDb2xvciI6eyIkaWQiOiI0MjM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yMzkiLCJUb3AiOjAuMCwiTGVmdCI6MC4wLCJSaWdodCI6MC4wLCJCb3R0b20iOjAuMH0sIlBhZGRpbmciOnsiJGlkIjoiNDI0MCIsIlRvcCI6MC4wLCJMZWZ0IjowLjAsIlJpZ2h0IjowLjAsIkJvdHRvbSI6MC4wfSwiQmFja2dyb3VuZCI6eyIkaWQiOiI0MjQxIiwiQ29sb3IiOnsiJGlkIjoiNDI0MiIsIkEiOjg5LCJSIjowLCJHIjowLCJCIjowfX0sIklzVmlzaWJsZSI6dHJ1ZSwiV2lkdGgiOjAuMCwiSGVpZ2h0IjowLjAsIkJvcmRlclN0eWxlIjp7IiRpZCI6IjQyNDMiLCJMaW5lQ29sb3IiOm51bGwsIkxpbmVXZWlnaHQiOjAuMCwiTGluZVR5cGUiOjAsIlBhcmVudFN0eWxlIjpudWxsfSwiUGFyZW50U3R5bGUiOm51bGx9LCJEdXJhdGlvblN0eWxlIjp7IiRpZCI6IjQyNDQiLCJGb250U2V0dGluZ3MiOnsiJGlkIjoiNDI0NSIsIkZvbnRTaXplIjoxMCwiRm9udE5hbWUiOiJDYWxpYnJpIiwiSXNCb2xkIjpmYWxzZSwiSXNJdGFsaWMiOmZhbHNlLCJJc1VuZGVybGluZWQiOmZhbHNlLCJQYXJlbnRTdHlsZSI6bnVsbH0sIkF1dG9TaXplIjowLCJGb3JlZ3JvdW5kIjp7IiRpZCI6IjQyNDYiLCJDb2xvciI6eyIkaWQiOiI0MjQ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I0OCIsIlRvcCI6MC4wLCJMZWZ0IjowLjAsIlJpZ2h0IjowLjAsIkJvdHRvbSI6MC4wfSwiUGFkZGluZyI6eyIkaWQiOiI0MjQ5IiwiVG9wIjowLjAsIkxlZnQiOjAuMCwiUmlnaHQiOjAuMCwiQm90dG9tIjowLjB9LCJCYWNrZ3JvdW5kIjp7IiRpZCI6IjQyNTAiLCJDb2xvciI6eyIkaWQiOiI0MjUxIiwiQSI6MjU1LCJSIjoyMzcsIkciOjEyNSwiQiI6NDl9fSwiSXNWaXNpYmxlIjp0cnVlLCJXaWR0aCI6MC4wLCJIZWlnaHQiOjAuMCwiQm9yZGVyU3R5bGUiOnsiJGlkIjoiNDI1MiIsIkxpbmVDb2xvciI6bnVsbCwiTGluZVdlaWdodCI6MC4wLCJMaW5lVHlwZSI6MCwiUGFyZW50U3R5bGUiOm51bGx9LCJQYXJlbnRTdHlsZSI6bnVsbH0sIkhvcml6b250YWxDb25uZWN0b3JTdHlsZSI6eyIkaWQiOiI0MjUzIiwiTGluZUNvbG9yIjp7IiRpZCI6IjQyNTQiLCIkdHlwZSI6Ik5MUkUuQ29tbW9uLkRvbS5Tb2xpZENvbG9yQnJ1c2gsIE5MUkUuQ29tbW9uIiwiQ29sb3IiOnsiJGlkIjoiNDI1NSIsIkEiOjI1NSwiUiI6MCwiRyI6MCwiQiI6MH19LCJMaW5lV2VpZ2h0IjowLjAsIkxpbmVUeXBlIjowLCJQYXJlbnRTdHlsZSI6bnVsbH0sIlZlcnRpY2FsQ29ubmVjdG9yU3R5bGUiOnsiJGlkIjoiNDI1NiIsIkxpbmVDb2xvciI6eyIkaWQiOiI0MjU3IiwiJHR5cGUiOiJOTFJFLkNvbW1vbi5Eb20uU29saWRDb2xvckJydXNoLCBOTFJFLkNvbW1vbiIsIkNvbG9yIjp7IiRpZCI6IjQyNT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yNTkiLCJTaGFwZVN0eWxlIjp7IiRpZCI6IjQyNjAiLCJNYXJnaW4iOnsiJGlkIjoiNDI2MSIsIlRvcCI6MC4wLCJMZWZ0IjowLjAsIlJpZ2h0IjowLjAsIkJvdHRvbSI6MC4wfSwiUGFkZGluZyI6eyIkaWQiOiI0MjYyIiwiVG9wIjowLjAsIkxlZnQiOjAuMCwiUmlnaHQiOjAuMCwiQm90dG9tIjowLjB9LCJCYWNrZ3JvdW5kIjp7IiRpZCI6IjQyNjMiLCJDb2xvciI6eyIkaWQiOiI0MjY0IiwiQSI6MTUzLCJSIjowLCJHIjowLCJCIjowfX0sIklzVmlzaWJsZSI6dHJ1ZSwiV2lkdGgiOjAuMCwiSGVpZ2h0IjowLjAsIkJvcmRlclN0eWxlIjpudWxsLCJQYXJlbnRTdHlsZSI6bnVsbH0sIk1hcmdpbiI6eyIkaWQiOiI0MjY1IiwiVG9wIjowLjAsIkxlZnQiOjAuMCwiUmlnaHQiOjAuMCwiQm90dG9tIjowLjB9LCJQYWRkaW5nIjp7IiRpZCI6IjQyNjYiLCJUb3AiOjAuMCwiTGVmdCI6MC4wLCJSaWdodCI6MC4wLCJCb3R0b20iOjAuMH0sIkJhY2tncm91bmQiOm51bGwsIklzVmlzaWJsZSI6dHJ1ZSwiV2lkdGgiOjAuMCwiSGVpZ2h0IjowLjAsIkJvcmRlclN0eWxlIjpudWxsLCJQYXJlbnRTdHlsZSI6bnVsbH0sIlNoYXBlU3R5bGUiOnsiJGlkIjoiNDI2NyIsIk1hcmdpbiI6eyIkaWQiOiI0MjY4IiwiVG9wIjowLjAsIkxlZnQiOjQuMCwiUmlnaHQiOjQuMCwiQm90dG9tIjowLjB9LCJQYWRkaW5nIjp7IiRpZCI6IjQyNjkiLCJUb3AiOjAuMCwiTGVmdCI6MC4wLCJSaWdodCI6MC4wLCJCb3R0b20iOjAuMH0sIkJhY2tncm91bmQiOnsiJGlkIjoiNDI3MCIsIkNvbG9yIjp7IiRpZCI6IjQyNzEiLCJBIjoyNTUsIlIiOjExNSwiRyI6MTE1LCJCIjoxMTV9fSwiSXNWaXNpYmxlIjp0cnVlLCJXaWR0aCI6MC4wLCJIZWlnaHQiOjEwLjAsIkJvcmRlclN0eWxlIjp7IiRpZCI6IjQyNzIiLCJMaW5lQ29sb3IiOnsiJGlkIjoiNDI3MyIsIiR0eXBlIjoiTkxSRS5Db21tb24uRG9tLlNvbGlkQ29sb3JCcnVzaCwgTkxSRS5Db21tb24iLCJDb2xvciI6eyIkaWQiOiI0Mjc0IiwiQSI6MjU1LCJSIjoyMzQsIkciOjIyLCJCIjozMH19LCJMaW5lV2VpZ2h0IjowLjAsIkxpbmVUeXBlIjowLCJQYXJlbnRTdHlsZSI6bnVsbH0sIlBhcmVudFN0eWxlIjpudWxsfSwiVGl0bGVTdHlsZSI6eyIkaWQiOiI0Mjc1IiwiRm9udFNldHRpbmdzIjp7IiRpZCI6IjQyNzYiLCJGb250U2l6ZSI6MTEsIkZvbnROYW1lIjoiQ2FsaWJyaSIsIklzQm9sZCI6ZmFsc2UsIklzSXRhbGljIjpmYWxzZSwiSXNVbmRlcmxpbmVkIjpmYWxzZSwiUGFyZW50U3R5bGUiOm51bGx9LCJBdXRvU2l6ZSI6MCwiRm9yZWdyb3VuZCI6eyIkaWQiOiI0Mjc3IiwiQ29sb3IiOnsiJGlkIjoiNDI3OC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Mjc5IiwiVG9wIjowLjAsIkxlZnQiOjAuMCwiUmlnaHQiOjAuMCwiQm90dG9tIjowLjB9LCJQYWRkaW5nIjp7IiRpZCI6IjQyODAiLCJUb3AiOjAuMCwiTGVmdCI6MC4wLCJSaWdodCI6MC4wLCJCb3R0b20iOjAuMH0sIkJhY2tncm91bmQiOnsiJGlkIjoiNDI4MSIsIkNvbG9yIjp7IiRpZCI6IjQyODIiLCJBIjowLCJSIjoyNTUsIkciOjI1NSwiQiI6MjU1fX0sIklzVmlzaWJsZSI6dHJ1ZSwiV2lkdGgiOjAuMCwiSGVpZ2h0IjowLjAsIkJvcmRlclN0eWxlIjp7IiRpZCI6IjQyODMiLCJMaW5lQ29sb3IiOm51bGwsIkxpbmVXZWlnaHQiOjAuMCwiTGluZVR5cGUiOjAsIlBhcmVudFN0eWxlIjpudWxsfSwiUGFyZW50U3R5bGUiOm51bGx9LCJEYXRlU3R5bGUiOnsiJGlkIjoiNDI4NCIsIkZvbnRTZXR0aW5ncyI6eyIkaWQiOiI0Mjg1IiwiRm9udFNpemUiOjEwLCJGb250TmFtZSI6IkNhbGlicmkiLCJJc0JvbGQiOmZhbHNlLCJJc0l0YWxpYyI6ZmFsc2UsIklzVW5kZXJsaW5lZCI6ZmFsc2UsIlBhcmVudFN0eWxlIjpudWxsfSwiQXV0b1NpemUiOjAsIkZvcmVncm91bmQiOnsiJGlkIjoiNDI4NiIsIkNvbG9yIjp7IiRpZCI6IjQyODc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I4OCIsIlRvcCI6MC4wLCJMZWZ0IjowLjAsIlJpZ2h0IjowLjAsIkJvdHRvbSI6MC4wfSwiUGFkZGluZyI6eyIkaWQiOiI0Mjg5IiwiVG9wIjowLjAsIkxlZnQiOjAuMCwiUmlnaHQiOjAuMCwiQm90dG9tIjowLjB9LCJCYWNrZ3JvdW5kIjp7IiRpZCI6IjQyOTAiLCJDb2xvciI6eyIkaWQiOiI0MjkxIiwiQSI6MjU1LCJSIjoxNCwiRyI6NDAsIkIiOjY1fX0sIklzVmlzaWJsZSI6dHJ1ZSwiV2lkdGgiOjAuMCwiSGVpZ2h0IjowLjAsIkJvcmRlclN0eWxlIjp7IiRpZCI6IjQyOTIiLCJMaW5lQ29sb3IiOm51bGwsIkxpbmVXZWlnaHQiOjAuMCwiTGluZVR5cGUiOjAsIlBhcmVudFN0eWxlIjpudWxsfSwiUGFyZW50U3R5bGUiOm51bGx9LCJEYXRlRm9ybWF0Ijp7IiRpZCI6IjQyO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5NCIsIkZvcm1hdCI6MCwiSXNWaXNpYmxlIjpmYWxzZSwiTGFzdEtub3duVmlzaWJpbGl0eVN0YXRlIjpmYWxzZX0sIklzVmlzaWJsZSI6dHJ1ZSwiVmFyaWFuY2VTdHlsZSI6eyIkaWQiOiI0Mjk1IiwiVGV4dFN0eWxlIjp7IiRpZCI6IjQyOTYiLCJGb250U2V0dGluZ3MiOnsiJGlkIjoiNDI5NyIsIkZvbnRTaXplIjoxMSwiRm9udE5hbWUiOiJDYWxpYnJpIiwiSXNCb2xkIjpmYWxzZSwiSXNJdGFsaWMiOmZhbHNlLCJJc1VuZGVybGluZWQiOmZhbHNlLCJQYXJlbnRTdHlsZSI6bnVsbH0sIkF1dG9TaXplIjowLCJGb3JlZ3JvdW5kIjp7IiRpZCI6IjQyOTgiLCJDb2xvciI6eyIkaWQiOiI0Mjk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MDAiLCJUb3AiOjAuMCwiTGVmdCI6MC4wLCJSaWdodCI6MC4wLCJCb3R0b20iOjAuMH0sIlBhZGRpbmciOnsiJGlkIjoiNDMwMSIsIlRvcCI6MC4wLCJMZWZ0IjowLjAsIlJpZ2h0IjowLjAsIkJvdHRvbSI6MC4wfSwiQmFja2dyb3VuZCI6eyIkaWQiOiI0MzAyIiwiQ29sb3IiOnsiJGlkIjoiNDMwMyIsIkEiOjAsIlIiOjAsIkciOjAsIkIiOjB9fSwiSXNWaXNpYmxlIjp0cnVlLCJXaWR0aCI6MC4wLCJIZWlnaHQiOjAuMCwiQm9yZGVyU3R5bGUiOnsiJGlkIjoiNDMwNCIsIkxpbmVDb2xvciI6bnVsbCwiTGluZVdlaWdodCI6MC4wLCJMaW5lVHlwZSI6MCwiUGFyZW50U3R5bGUiOm51bGx9LCJQYXJlbnRTdHlsZSI6bnVsbH0sIlBhcmVudFN0eWxlIjpudWxsfSwiUGFyZW50U3R5bGUiOm51bGx9LCJJbmRleCI6NDQsIlNtYXJ0RHVyYXRpb25BY3RpdmF0ZWQiOmZhbHNlLCJEYXRlRm9ybWF0Ijp7IiRyZWYiOiI0MjkzIn0sIldlZWtOdW1iZXJpbmciOnsiJGlkIjoiNDMwNSIsIkZvcm1hdCI6MCwiSXNWaXNpYmxlIjpmYWxzZSwiTGFzdEtub3duVmlzaWJpbGl0eVN0YXRlIjpmYWxzZX0sIkJhc2VsaW5lRGF0YSI6eyIkaWQiOiI0MzA2IiwiU3RhcnREYXRlIjoiMjAyNi0wMS0wMVQwMDowMDowMCIsIkVuZERhdGUiOiIyMDI2LTAyLTEzVDIzOjU5OjAwWiJ9LCJJZCI6IjFkY2Y1NjY2LTBlZjktNDM0Zi04MWU1LTg4NzRjMjE3YTMwZiIsIkltcG9ydElkIjpudWxsLCJUaXRsZSI6IkZhbiBDaG9wcGVyOiBEZXNpZ24gcGhhc2UgKEZaSikiLCJOb3RlIjpudWxsLCJIeXBlcmxpbmsiOnsiJGlkIjoiNDMwNyIsIkFkZHJlc3MiOiIiLCJTdWJBZGRyZXNzIjoiIn0sIklzQ2hhbmdlZCI6ZmFsc2UsIklzTmV3IjpmYWxzZX19XSwiX21pbGVzdG9uZXMiOltdLCJJZCI6IjAwMDAwMDAwLTAwMDAtMDAwMC0wMDAwLTAwMDAwMDAwMDAwMCIsIklzU2luZ2xlSXRlbVJvdyI6dHJ1ZX0seyIkaWQiOiI0MzA4IiwiX3Rhc2tzIjpbeyIkaWQiOiI0MzA5IiwiX2F0dGFjaGVkTWlsZXN0b25lcyI6W10sIlRhc2tEZWZpbml0aW9uIjp7IiRpZCI6IjQzMTAiLCJHcm91cE5hbWUiOm51bGwsIlN0YXJ0RGF0ZSI6IjIwMjYtMDItMTZUMDA6MDA6MDBaIiwiRW5kRGF0ZSI6IjIwMjYtMTEtMjBUMjM6NTk6MDBaIiwiUGVyY2VudGFnZUNvbXBsZXRlIjpudWxsLCJTdHlsZSI6eyIkaWQiOiI0MzExIiwiU2hhcGUiOjEsIlNoYXBlVGhpY2tuZXNzIjowLCJEdXJhdGlvbkZvcm1hdCI6MCwiSW5jbHVkZU5vbldvcmtpbmdEYXlzSW5EdXJhdGlvbiI6ZmFsc2UsIlBlcmNlbnRhZ2VDb21wbGV0ZVN0eWxlIjp7IiRpZCI6IjQzMTIiLCJGb250U2V0dGluZ3MiOnsiJGlkIjoiNDMxMyIsIkZvbnRTaXplIjoxMCwiRm9udE5hbWUiOiJDYWxpYnJpIiwiSXNCb2xkIjpmYWxzZSwiSXNJdGFsaWMiOmZhbHNlLCJJc1VuZGVybGluZWQiOmZhbHNlLCJQYXJlbnRTdHlsZSI6bnVsbH0sIkF1dG9TaXplIjowLCJGb3JlZ3JvdW5kIjp7IiRpZCI6IjQzMTQiLCJDb2xvciI6eyIkaWQiOiI0MzE1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zMTYiLCJUb3AiOjAuMCwiTGVmdCI6MC4wLCJSaWdodCI6MC4wLCJCb3R0b20iOjAuMH0sIlBhZGRpbmciOnsiJGlkIjoiNDMxNyIsIlRvcCI6MC4wLCJMZWZ0IjowLjAsIlJpZ2h0IjowLjAsIkJvdHRvbSI6MC4wfSwiQmFja2dyb3VuZCI6eyIkaWQiOiI0MzE4IiwiQ29sb3IiOnsiJGlkIjoiNDMxOSIsIkEiOjg5LCJSIjowLCJHIjowLCJCIjowfX0sIklzVmlzaWJsZSI6dHJ1ZSwiV2lkdGgiOjAuMCwiSGVpZ2h0IjowLjAsIkJvcmRlclN0eWxlIjp7IiRpZCI6IjQzMjAiLCJMaW5lQ29sb3IiOm51bGwsIkxpbmVXZWlnaHQiOjAuMCwiTGluZVR5cGUiOjAsIlBhcmVudFN0eWxlIjpudWxsfSwiUGFyZW50U3R5bGUiOm51bGx9LCJEdXJhdGlvblN0eWxlIjp7IiRpZCI6IjQzMjEiLCJGb250U2V0dGluZ3MiOnsiJGlkIjoiNDMyMiIsIkZvbnRTaXplIjoxMCwiRm9udE5hbWUiOiJDYWxpYnJpIiwiSXNCb2xkIjpmYWxzZSwiSXNJdGFsaWMiOmZhbHNlLCJJc1VuZGVybGluZWQiOmZhbHNlLCJQYXJlbnRTdHlsZSI6bnVsbH0sIkF1dG9TaXplIjowLCJGb3JlZ3JvdW5kIjp7IiRpZCI6IjQzMjMiLCJDb2xvciI6eyIkaWQiOiI0MzI0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MyNSIsIlRvcCI6MC4wLCJMZWZ0IjowLjAsIlJpZ2h0IjowLjAsIkJvdHRvbSI6MC4wfSwiUGFkZGluZyI6eyIkaWQiOiI0MzI2IiwiVG9wIjowLjAsIkxlZnQiOjAuMCwiUmlnaHQiOjAuMCwiQm90dG9tIjowLjB9LCJCYWNrZ3JvdW5kIjp7IiRpZCI6IjQzMjciLCJDb2xvciI6eyIkaWQiOiI0MzI4IiwiQSI6MjU1LCJSIjoyMzcsIkciOjEyNSwiQiI6NDl9fSwiSXNWaXNpYmxlIjp0cnVlLCJXaWR0aCI6MC4wLCJIZWlnaHQiOjAuMCwiQm9yZGVyU3R5bGUiOnsiJGlkIjoiNDMyOSIsIkxpbmVDb2xvciI6bnVsbCwiTGluZVdlaWdodCI6MC4wLCJMaW5lVHlwZSI6MCwiUGFyZW50U3R5bGUiOm51bGx9LCJQYXJlbnRTdHlsZSI6bnVsbH0sIkhvcml6b250YWxDb25uZWN0b3JTdHlsZSI6eyIkaWQiOiI0MzMwIiwiTGluZUNvbG9yIjp7IiRpZCI6IjQzMzEiLCIkdHlwZSI6Ik5MUkUuQ29tbW9uLkRvbS5Tb2xpZENvbG9yQnJ1c2gsIE5MUkUuQ29tbW9uIiwiQ29sb3IiOnsiJGlkIjoiNDMzMiIsIkEiOjI1NSwiUiI6MCwiRyI6MCwiQiI6MH19LCJMaW5lV2VpZ2h0IjowLjAsIkxpbmVUeXBlIjowLCJQYXJlbnRTdHlsZSI6bnVsbH0sIlZlcnRpY2FsQ29ubmVjdG9yU3R5bGUiOnsiJGlkIjoiNDMzMyIsIkxpbmVDb2xvciI6eyIkaWQiOiI0MzM0IiwiJHR5cGUiOiJOTFJFLkNvbW1vbi5Eb20uU29saWRDb2xvckJydXNoLCBOTFJFLkNvbW1vbiIsIkNvbG9yIjp7IiRpZCI6IjQzMzU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zMzYiLCJTaGFwZVN0eWxlIjp7IiRpZCI6IjQzMzciLCJNYXJnaW4iOnsiJGlkIjoiNDMzOCIsIlRvcCI6MC4wLCJMZWZ0IjowLjAsIlJpZ2h0IjowLjAsIkJvdHRvbSI6MC4wfSwiUGFkZGluZyI6eyIkaWQiOiI0MzM5IiwiVG9wIjowLjAsIkxlZnQiOjAuMCwiUmlnaHQiOjAuMCwiQm90dG9tIjowLjB9LCJCYWNrZ3JvdW5kIjp7IiRpZCI6IjQzNDAiLCJDb2xvciI6eyIkaWQiOiI0MzQxIiwiQSI6MTUzLCJSIjowLCJHIjowLCJCIjowfX0sIklzVmlzaWJsZSI6dHJ1ZSwiV2lkdGgiOjAuMCwiSGVpZ2h0IjowLjAsIkJvcmRlclN0eWxlIjpudWxsLCJQYXJlbnRTdHlsZSI6bnVsbH0sIk1hcmdpbiI6eyIkaWQiOiI0MzQyIiwiVG9wIjowLjAsIkxlZnQiOjAuMCwiUmlnaHQiOjAuMCwiQm90dG9tIjowLjB9LCJQYWRkaW5nIjp7IiRpZCI6IjQzNDMiLCJUb3AiOjAuMCwiTGVmdCI6MC4wLCJSaWdodCI6MC4wLCJCb3R0b20iOjAuMH0sIkJhY2tncm91bmQiOm51bGwsIklzVmlzaWJsZSI6dHJ1ZSwiV2lkdGgiOjAuMCwiSGVpZ2h0IjowLjAsIkJvcmRlclN0eWxlIjpudWxsLCJQYXJlbnRTdHlsZSI6bnVsbH0sIlNoYXBlU3R5bGUiOnsiJGlkIjoiNDM0NCIsIk1hcmdpbiI6eyIkaWQiOiI0MzQ1IiwiVG9wIjowLjAsIkxlZnQiOjQuMCwiUmlnaHQiOjQuMCwiQm90dG9tIjowLjB9LCJQYWRkaW5nIjp7IiRpZCI6IjQzNDYiLCJUb3AiOjAuMCwiTGVmdCI6MC4wLCJSaWdodCI6MC4wLCJCb3R0b20iOjAuMH0sIkJhY2tncm91bmQiOnsiJGlkIjoiNDM0NyIsIkNvbG9yIjp7IiRpZCI6IjQzNDgiLCJBIjoyNTUsIlIiOjExNSwiRyI6MTE1LCJCIjoxMTV9fSwiSXNWaXNpYmxlIjp0cnVlLCJXaWR0aCI6MC4wLCJIZWlnaHQiOjEwLjAsIkJvcmRlclN0eWxlIjp7IiRpZCI6IjQzNDkiLCJMaW5lQ29sb3IiOnsiJGlkIjoiNDM1MCIsIiR0eXBlIjoiTkxSRS5Db21tb24uRG9tLlNvbGlkQ29sb3JCcnVzaCwgTkxSRS5Db21tb24iLCJDb2xvciI6eyIkaWQiOiI0MzUxIiwiQSI6MjU1LCJSIjoyMzQsIkciOjIyLCJCIjozMH19LCJMaW5lV2VpZ2h0IjowLjAsIkxpbmVUeXBlIjowLCJQYXJlbnRTdHlsZSI6bnVsbH0sIlBhcmVudFN0eWxlIjpudWxsfSwiVGl0bGVTdHlsZSI6eyIkaWQiOiI0MzUyIiwiRm9udFNldHRpbmdzIjp7IiRpZCI6IjQzNTMiLCJGb250U2l6ZSI6MTEsIkZvbnROYW1lIjoiQ2FsaWJyaSIsIklzQm9sZCI6ZmFsc2UsIklzSXRhbGljIjpmYWxzZSwiSXNVbmRlcmxpbmVkIjpmYWxzZSwiUGFyZW50U3R5bGUiOm51bGx9LCJBdXRvU2l6ZSI6MCwiRm9yZWdyb3VuZCI6eyIkaWQiOiI0MzU0IiwiQ29sb3IiOnsiJGlkIjoiNDM1N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MzU2IiwiVG9wIjowLjAsIkxlZnQiOjAuMCwiUmlnaHQiOjAuMCwiQm90dG9tIjowLjB9LCJQYWRkaW5nIjp7IiRpZCI6IjQzNTciLCJUb3AiOjAuMCwiTGVmdCI6MC4wLCJSaWdodCI6MC4wLCJCb3R0b20iOjAuMH0sIkJhY2tncm91bmQiOnsiJGlkIjoiNDM1OCIsIkNvbG9yIjp7IiRpZCI6IjQzNTkiLCJBIjowLCJSIjoyNTUsIkciOjI1NSwiQiI6MjU1fX0sIklzVmlzaWJsZSI6dHJ1ZSwiV2lkdGgiOjAuMCwiSGVpZ2h0IjowLjAsIkJvcmRlclN0eWxlIjp7IiRpZCI6IjQzNjAiLCJMaW5lQ29sb3IiOm51bGwsIkxpbmVXZWlnaHQiOjAuMCwiTGluZVR5cGUiOjAsIlBhcmVudFN0eWxlIjpudWxsfSwiUGFyZW50U3R5bGUiOm51bGx9LCJEYXRlU3R5bGUiOnsiJGlkIjoiNDM2MSIsIkZvbnRTZXR0aW5ncyI6eyIkaWQiOiI0MzYyIiwiRm9udFNpemUiOjEwLCJGb250TmFtZSI6IkNhbGlicmkiLCJJc0JvbGQiOmZhbHNlLCJJc0l0YWxpYyI6ZmFsc2UsIklzVW5kZXJsaW5lZCI6ZmFsc2UsIlBhcmVudFN0eWxlIjpudWxsfSwiQXV0b1NpemUiOjAsIkZvcmVncm91bmQiOnsiJGlkIjoiNDM2MyIsIkNvbG9yIjp7IiRpZCI6IjQzNj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M2NSIsIlRvcCI6MC4wLCJMZWZ0IjowLjAsIlJpZ2h0IjowLjAsIkJvdHRvbSI6MC4wfSwiUGFkZGluZyI6eyIkaWQiOiI0MzY2IiwiVG9wIjowLjAsIkxlZnQiOjAuMCwiUmlnaHQiOjAuMCwiQm90dG9tIjowLjB9LCJCYWNrZ3JvdW5kIjp7IiRpZCI6IjQzNjciLCJDb2xvciI6eyIkaWQiOiI0MzY4IiwiQSI6MjU1LCJSIjoxNCwiRyI6NDAsIkIiOjY1fX0sIklzVmlzaWJsZSI6dHJ1ZSwiV2lkdGgiOjAuMCwiSGVpZ2h0IjowLjAsIkJvcmRlclN0eWxlIjp7IiRpZCI6IjQzNjkiLCJMaW5lQ29sb3IiOm51bGwsIkxpbmVXZWlnaHQiOjAuMCwiTGluZVR5cGUiOjAsIlBhcmVudFN0eWxlIjpudWxsfSwiUGFyZW50U3R5bGUiOm51bGx9LCJEYXRlRm9ybWF0Ijp7IiRpZCI6IjQzNzA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MSIsIkZvcm1hdCI6MCwiSXNWaXNpYmxlIjpmYWxzZSwiTGFzdEtub3duVmlzaWJpbGl0eVN0YXRlIjpmYWxzZX0sIklzVmlzaWJsZSI6dHJ1ZSwiVmFyaWFuY2VTdHlsZSI6eyIkaWQiOiI0MzcyIiwiVGV4dFN0eWxlIjp7IiRpZCI6IjQzNzMiLCJGb250U2V0dGluZ3MiOnsiJGlkIjoiNDM3NCIsIkZvbnRTaXplIjoxMSwiRm9udE5hbWUiOiJDYWxpYnJpIiwiSXNCb2xkIjpmYWxzZSwiSXNJdGFsaWMiOmZhbHNlLCJJc1VuZGVybGluZWQiOmZhbHNlLCJQYXJlbnRTdHlsZSI6bnVsbH0sIkF1dG9TaXplIjowLCJGb3JlZ3JvdW5kIjp7IiRpZCI6IjQzNzUiLCJDb2xvciI6eyIkaWQiOiI0Mzc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zNzciLCJUb3AiOjAuMCwiTGVmdCI6MC4wLCJSaWdodCI6MC4wLCJCb3R0b20iOjAuMH0sIlBhZGRpbmciOnsiJGlkIjoiNDM3OCIsIlRvcCI6MC4wLCJMZWZ0IjowLjAsIlJpZ2h0IjowLjAsIkJvdHRvbSI6MC4wfSwiQmFja2dyb3VuZCI6eyIkaWQiOiI0Mzc5IiwiQ29sb3IiOnsiJGlkIjoiNDM4MCIsIkEiOjAsIlIiOjAsIkciOjAsIkIiOjB9fSwiSXNWaXNpYmxlIjp0cnVlLCJXaWR0aCI6MC4wLCJIZWlnaHQiOjAuMCwiQm9yZGVyU3R5bGUiOnsiJGlkIjoiNDM4MSIsIkxpbmVDb2xvciI6bnVsbCwiTGluZVdlaWdodCI6MC4wLCJMaW5lVHlwZSI6MCwiUGFyZW50U3R5bGUiOm51bGx9LCJQYXJlbnRTdHlsZSI6bnVsbH0sIlBhcmVudFN0eWxlIjpudWxsfSwiUGFyZW50U3R5bGUiOm51bGx9LCJJbmRleCI6NDUsIlNtYXJ0RHVyYXRpb25BY3RpdmF0ZWQiOmZhbHNlLCJEYXRlRm9ybWF0Ijp7IiRyZWYiOiI0MzcwIn0sIldlZWtOdW1iZXJpbmciOnsiJGlkIjoiNDM4MiIsIkZvcm1hdCI6MCwiSXNWaXNpYmxlIjpmYWxzZSwiTGFzdEtub3duVmlzaWJpbGl0eVN0YXRlIjpmYWxzZX0sIkJhc2VsaW5lRGF0YSI6eyIkaWQiOiI0MzgzIiwiU3RhcnREYXRlIjoiMjAyNi0wMi0xNlQwMDowMDowMFoiLCJFbmREYXRlIjoiMjAyNi0xMS0yMFQyMzo1OTowMFoifSwiSWQiOiJjYTllMDRmMS00ZmVlLTRkZjYtYmU4Zi01YzU3YTBhYWVkNmMiLCJJbXBvcnRJZCI6bnVsbCwiVGl0bGUiOiJGYW4gQ2hvcHBlcjogUHJvY3VyZW1lbnQgYW5kIE1hbnVmYWN0dXJpbmcgcGhhc2UgKEZaSikiLCJOb3RlIjpudWxsLCJIeXBlcmxpbmsiOnsiJGlkIjoiNDM4NCIsIkFkZHJlc3MiOiIiLCJTdWJBZGRyZXNzIjoiIn0sIklzQ2hhbmdlZCI6ZmFsc2UsIklzTmV3IjpmYWxzZX19XSwiX21pbGVzdG9uZXMiOltdLCJJZCI6IjAwMDAwMDAwLTAwMDAtMDAwMC0wMDAwLTAwMDAwMDAwMDAwMCIsIklzU2luZ2xlSXRlbVJvdyI6dHJ1ZX0seyIkaWQiOiI0Mzg1IiwiX3Rhc2tzIjpbeyIkaWQiOiI0Mzg2IiwiX2F0dGFjaGVkTWlsZXN0b25lcyI6W10sIlRhc2tEZWZpbml0aW9uIjp7IiRpZCI6IjQzODciLCJHcm91cE5hbWUiOm51bGwsIlN0YXJ0RGF0ZSI6IjIwMjYtMTEtMTZUMDA6MDA6MDBaIiwiRW5kRGF0ZSI6IjIwMjctMDEtMjJUMjM6NTk6MDBaIiwiUGVyY2VudGFnZUNvbXBsZXRlIjpudWxsLCJTdHlsZSI6eyIkaWQiOiI0Mzg4IiwiU2hhcGUiOjEsIlNoYXBlVGhpY2tuZXNzIjowLCJEdXJhdGlvbkZvcm1hdCI6MCwiSW5jbHVkZU5vbldvcmtpbmdEYXlzSW5EdXJhdGlvbiI6ZmFsc2UsIlBlcmNlbnRhZ2VDb21wbGV0ZVN0eWxlIjp7IiRpZCI6IjQzODkiLCJGb250U2V0dGluZ3MiOnsiJGlkIjoiNDM5MCIsIkZvbnRTaXplIjoxMCwiRm9udE5hbWUiOiJDYWxpYnJpIiwiSXNCb2xkIjpmYWxzZSwiSXNJdGFsaWMiOmZhbHNlLCJJc1VuZGVybGluZWQiOmZhbHNlLCJQYXJlbnRTdHlsZSI6bnVsbH0sIkF1dG9TaXplIjowLCJGb3JlZ3JvdW5kIjp7IiRpZCI6IjQzOTEiLCJDb2xvciI6eyIkaWQiOiI0Mzky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QzOTMiLCJUb3AiOjAuMCwiTGVmdCI6MC4wLCJSaWdodCI6MC4wLCJCb3R0b20iOjAuMH0sIlBhZGRpbmciOnsiJGlkIjoiNDM5NCIsIlRvcCI6MC4wLCJMZWZ0IjowLjAsIlJpZ2h0IjowLjAsIkJvdHRvbSI6MC4wfSwiQmFja2dyb3VuZCI6eyIkaWQiOiI0Mzk1IiwiQ29sb3IiOnsiJGlkIjoiNDM5NiIsIkEiOjg5LCJSIjowLCJHIjowLCJCIjowfX0sIklzVmlzaWJsZSI6dHJ1ZSwiV2lkdGgiOjAuMCwiSGVpZ2h0IjowLjAsIkJvcmRlclN0eWxlIjp7IiRpZCI6IjQzOTciLCJMaW5lQ29sb3IiOm51bGwsIkxpbmVXZWlnaHQiOjAuMCwiTGluZVR5cGUiOjAsIlBhcmVudFN0eWxlIjpudWxsfSwiUGFyZW50U3R5bGUiOm51bGx9LCJEdXJhdGlvblN0eWxlIjp7IiRpZCI6IjQzOTgiLCJGb250U2V0dGluZ3MiOnsiJGlkIjoiNDM5OSIsIkZvbnRTaXplIjoxMCwiRm9udE5hbWUiOiJDYWxpYnJpIiwiSXNCb2xkIjpmYWxzZSwiSXNJdGFsaWMiOmZhbHNlLCJJc1VuZGVybGluZWQiOmZhbHNlLCJQYXJlbnRTdHlsZSI6bnVsbH0sIkF1dG9TaXplIjowLCJGb3JlZ3JvdW5kIjp7IiRpZCI6IjQ0MDAiLCJDb2xvciI6eyIkaWQiOiI0NDAx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QwMiIsIlRvcCI6MC4wLCJMZWZ0IjowLjAsIlJpZ2h0IjowLjAsIkJvdHRvbSI6MC4wfSwiUGFkZGluZyI6eyIkaWQiOiI0NDAzIiwiVG9wIjowLjAsIkxlZnQiOjAuMCwiUmlnaHQiOjAuMCwiQm90dG9tIjowLjB9LCJCYWNrZ3JvdW5kIjp7IiRpZCI6IjQ0MDQiLCJDb2xvciI6eyIkaWQiOiI0NDA1IiwiQSI6MjU1LCJSIjoyMzcsIkciOjEyNSwiQiI6NDl9fSwiSXNWaXNpYmxlIjp0cnVlLCJXaWR0aCI6MC4wLCJIZWlnaHQiOjAuMCwiQm9yZGVyU3R5bGUiOnsiJGlkIjoiNDQwNiIsIkxpbmVDb2xvciI6bnVsbCwiTGluZVdlaWdodCI6MC4wLCJMaW5lVHlwZSI6MCwiUGFyZW50U3R5bGUiOm51bGx9LCJQYXJlbnRTdHlsZSI6bnVsbH0sIkhvcml6b250YWxDb25uZWN0b3JTdHlsZSI6eyIkaWQiOiI0NDA3IiwiTGluZUNvbG9yIjp7IiRpZCI6IjQ0MDgiLCIkdHlwZSI6Ik5MUkUuQ29tbW9uLkRvbS5Tb2xpZENvbG9yQnJ1c2gsIE5MUkUuQ29tbW9uIiwiQ29sb3IiOnsiJGlkIjoiNDQwOSIsIkEiOjI1NSwiUiI6MCwiRyI6MCwiQiI6MH19LCJMaW5lV2VpZ2h0IjowLjAsIkxpbmVUeXBlIjowLCJQYXJlbnRTdHlsZSI6bnVsbH0sIlZlcnRpY2FsQ29ubmVjdG9yU3R5bGUiOnsiJGlkIjoiNDQxMCIsIkxpbmVDb2xvciI6eyIkaWQiOiI0NDExIiwiJHR5cGUiOiJOTFJFLkNvbW1vbi5Eb20uU29saWRDb2xvckJydXNoLCBOTFJFLkNvbW1vbiIsIkNvbG9yIjp7IiRpZCI6IjQ0MTI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0MTMiLCJTaGFwZVN0eWxlIjp7IiRpZCI6IjQ0MTQiLCJNYXJnaW4iOnsiJGlkIjoiNDQxNSIsIlRvcCI6MC4wLCJMZWZ0IjowLjAsIlJpZ2h0IjowLjAsIkJvdHRvbSI6MC4wfSwiUGFkZGluZyI6eyIkaWQiOiI0NDE2IiwiVG9wIjowLjAsIkxlZnQiOjAuMCwiUmlnaHQiOjAuMCwiQm90dG9tIjowLjB9LCJCYWNrZ3JvdW5kIjp7IiRpZCI6IjQ0MTciLCJDb2xvciI6eyIkaWQiOiI0NDE4IiwiQSI6MTUzLCJSIjowLCJHIjowLCJCIjowfX0sIklzVmlzaWJsZSI6dHJ1ZSwiV2lkdGgiOjAuMCwiSGVpZ2h0IjowLjAsIkJvcmRlclN0eWxlIjpudWxsLCJQYXJlbnRTdHlsZSI6bnVsbH0sIk1hcmdpbiI6eyIkaWQiOiI0NDE5IiwiVG9wIjowLjAsIkxlZnQiOjAuMCwiUmlnaHQiOjAuMCwiQm90dG9tIjowLjB9LCJQYWRkaW5nIjp7IiRpZCI6IjQ0MjAiLCJUb3AiOjAuMCwiTGVmdCI6MC4wLCJSaWdodCI6MC4wLCJCb3R0b20iOjAuMH0sIkJhY2tncm91bmQiOm51bGwsIklzVmlzaWJsZSI6dHJ1ZSwiV2lkdGgiOjAuMCwiSGVpZ2h0IjowLjAsIkJvcmRlclN0eWxlIjpudWxsLCJQYXJlbnRTdHlsZSI6bnVsbH0sIlNoYXBlU3R5bGUiOnsiJGlkIjoiNDQyMSIsIk1hcmdpbiI6eyIkaWQiOiI0NDIyIiwiVG9wIjowLjAsIkxlZnQiOjQuMCwiUmlnaHQiOjQuMCwiQm90dG9tIjowLjB9LCJQYWRkaW5nIjp7IiRpZCI6IjQ0MjMiLCJUb3AiOjAuMCwiTGVmdCI6MC4wLCJSaWdodCI6MC4wLCJCb3R0b20iOjAuMH0sIkJhY2tncm91bmQiOnsiJGlkIjoiNDQyNCIsIkNvbG9yIjp7IiRpZCI6IjQ0MjUiLCJBIjoyNTUsIlIiOjExNSwiRyI6MTE1LCJCIjoxMTV9fSwiSXNWaXNpYmxlIjp0cnVlLCJXaWR0aCI6MC4wLCJIZWlnaHQiOjEwLjAsIkJvcmRlclN0eWxlIjp7IiRpZCI6IjQ0MjYiLCJMaW5lQ29sb3IiOnsiJGlkIjoiNDQyNyIsIiR0eXBlIjoiTkxSRS5Db21tb24uRG9tLlNvbGlkQ29sb3JCcnVzaCwgTkxSRS5Db21tb24iLCJDb2xvciI6eyIkaWQiOiI0NDI4IiwiQSI6MjU1LCJSIjoyMzQsIkciOjIyLCJCIjozMH19LCJMaW5lV2VpZ2h0IjowLjAsIkxpbmVUeXBlIjowLCJQYXJlbnRTdHlsZSI6bnVsbH0sIlBhcmVudFN0eWxlIjpudWxsfSwiVGl0bGVTdHlsZSI6eyIkaWQiOiI0NDI5IiwiRm9udFNldHRpbmdzIjp7IiRpZCI6IjQ0MzAiLCJGb250U2l6ZSI6MTEsIkZvbnROYW1lIjoiQ2FsaWJyaSIsIklzQm9sZCI6ZmFsc2UsIklzSXRhbGljIjpmYWxzZSwiSXNVbmRlcmxpbmVkIjpmYWxzZSwiUGFyZW50U3R5bGUiOm51bGx9LCJBdXRvU2l6ZSI6MCwiRm9yZWdyb3VuZCI6eyIkaWQiOiI0NDMxIiwiQ29sb3IiOnsiJGlkIjoiNDQzMi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NDMzIiwiVG9wIjowLjAsIkxlZnQiOjAuMCwiUmlnaHQiOjAuMCwiQm90dG9tIjowLjB9LCJQYWRkaW5nIjp7IiRpZCI6IjQ0MzQiLCJUb3AiOjAuMCwiTGVmdCI6MC4wLCJSaWdodCI6MC4wLCJCb3R0b20iOjAuMH0sIkJhY2tncm91bmQiOnsiJGlkIjoiNDQzNSIsIkNvbG9yIjp7IiRpZCI6IjQ0MzYiLCJBIjowLCJSIjoyNTUsIkciOjI1NSwiQiI6MjU1fX0sIklzVmlzaWJsZSI6dHJ1ZSwiV2lkdGgiOjAuMCwiSGVpZ2h0IjowLjAsIkJvcmRlclN0eWxlIjp7IiRpZCI6IjQ0MzciLCJMaW5lQ29sb3IiOm51bGwsIkxpbmVXZWlnaHQiOjAuMCwiTGluZVR5cGUiOjAsIlBhcmVudFN0eWxlIjpudWxsfSwiUGFyZW50U3R5bGUiOm51bGx9LCJEYXRlU3R5bGUiOnsiJGlkIjoiNDQzOCIsIkZvbnRTZXR0aW5ncyI6eyIkaWQiOiI0NDM5IiwiRm9udFNpemUiOjEwLCJGb250TmFtZSI6IkNhbGlicmkiLCJJc0JvbGQiOmZhbHNlLCJJc0l0YWxpYyI6ZmFsc2UsIklzVW5kZXJsaW5lZCI6ZmFsc2UsIlBhcmVudFN0eWxlIjpudWxsfSwiQXV0b1NpemUiOjAsIkZvcmVncm91bmQiOnsiJGlkIjoiNDQ0MCIsIkNvbG9yIjp7IiRpZCI6IjQ0NDE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DQ0MiIsIlRvcCI6MC4wLCJMZWZ0IjowLjAsIlJpZ2h0IjowLjAsIkJvdHRvbSI6MC4wfSwiUGFkZGluZyI6eyIkaWQiOiI0NDQzIiwiVG9wIjowLjAsIkxlZnQiOjAuMCwiUmlnaHQiOjAuMCwiQm90dG9tIjowLjB9LCJCYWNrZ3JvdW5kIjp7IiRpZCI6IjQ0NDQiLCJDb2xvciI6eyIkaWQiOiI0NDQ1IiwiQSI6MjU1LCJSIjoxNCwiRyI6NDAsIkIiOjY1fX0sIklzVmlzaWJsZSI6dHJ1ZSwiV2lkdGgiOjAuMCwiSGVpZ2h0IjowLjAsIkJvcmRlclN0eWxlIjp7IiRpZCI6IjQ0NDYiLCJMaW5lQ29sb3IiOm51bGwsIkxpbmVXZWlnaHQiOjAuMCwiTGluZVR5cGUiOjAsIlBhcmVudFN0eWxlIjpudWxsfSwiUGFyZW50U3R5bGUiOm51bGx9LCJEYXRlRm9ybWF0Ijp7IiRpZCI6IjQ0N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Q0OCIsIkZvcm1hdCI6MCwiSXNWaXNpYmxlIjpmYWxzZSwiTGFzdEtub3duVmlzaWJpbGl0eVN0YXRlIjpmYWxzZX0sIklzVmlzaWJsZSI6dHJ1ZSwiVmFyaWFuY2VTdHlsZSI6eyIkaWQiOiI0NDQ5IiwiVGV4dFN0eWxlIjp7IiRpZCI6IjQ0NTAiLCJGb250U2V0dGluZ3MiOnsiJGlkIjoiNDQ1MSIsIkZvbnRTaXplIjoxMSwiRm9udE5hbWUiOiJDYWxpYnJpIiwiSXNCb2xkIjpmYWxzZSwiSXNJdGFsaWMiOmZhbHNlLCJJc1VuZGVybGluZWQiOmZhbHNlLCJQYXJlbnRTdHlsZSI6bnVsbH0sIkF1dG9TaXplIjowLCJGb3JlZ3JvdW5kIjp7IiRpZCI6IjQ0NTIiLCJDb2xvciI6eyIkaWQiOiI0NDU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NTQiLCJUb3AiOjAuMCwiTGVmdCI6MC4wLCJSaWdodCI6MC4wLCJCb3R0b20iOjAuMH0sIlBhZGRpbmciOnsiJGlkIjoiNDQ1NSIsIlRvcCI6MC4wLCJMZWZ0IjowLjAsIlJpZ2h0IjowLjAsIkJvdHRvbSI6MC4wfSwiQmFja2dyb3VuZCI6eyIkaWQiOiI0NDU2IiwiQ29sb3IiOnsiJGlkIjoiNDQ1NyIsIkEiOjAsIlIiOjAsIkciOjAsIkIiOjB9fSwiSXNWaXNpYmxlIjp0cnVlLCJXaWR0aCI6MC4wLCJIZWlnaHQiOjAuMCwiQm9yZGVyU3R5bGUiOnsiJGlkIjoiNDQ1OCIsIkxpbmVDb2xvciI6bnVsbCwiTGluZVdlaWdodCI6MC4wLCJMaW5lVHlwZSI6MCwiUGFyZW50U3R5bGUiOm51bGx9LCJQYXJlbnRTdHlsZSI6bnVsbH0sIlBhcmVudFN0eWxlIjpudWxsfSwiUGFyZW50U3R5bGUiOm51bGx9LCJJbmRleCI6NDYsIlNtYXJ0RHVyYXRpb25BY3RpdmF0ZWQiOmZhbHNlLCJEYXRlRm9ybWF0Ijp7IiRyZWYiOiI0NDQ3In0sIldlZWtOdW1iZXJpbmciOnsiJGlkIjoiNDQ1OSIsIkZvcm1hdCI6MCwiSXNWaXNpYmxlIjpmYWxzZSwiTGFzdEtub3duVmlzaWJpbGl0eVN0YXRlIjpmYWxzZX0sIkJhc2VsaW5lRGF0YSI6eyIkaWQiOiI0NDYwIiwiU3RhcnREYXRlIjoiMjAyNi0xMS0xNlQwMDowMDowMFoiLCJFbmREYXRlIjoiMjAyNy0wMS0yMlQyMzo1OTowMFoifSwiSWQiOiJlMzAxNTkyYy0xOGM1LTRmNDgtYjkzYS00MDg4YTNkMDY1Y2MiLCJJbXBvcnRJZCI6bnVsbCwiVGl0bGUiOiJGYW4gY2hvcHBlcjogUWdhdGUgc3VibWlzc2lvbiB0byBhcHByb3ZhbCIsIk5vdGUiOm51bGwsIkh5cGVybGluayI6eyIkaWQiOiI0NDYxIiwiQWRkcmVzcyI6IiIsIlN1YkFkZHJlc3MiOiIifSwiSXNDaGFuZ2VkIjpmYWxzZSwiSXNOZXciOmZhbHNlfX1dLCJfbWlsZXN0b25lcyI6W10sIklkIjoiMDAwMDAwMDAtMDAwMC0wMDAwLTAwMDAtMDAwMDAwMDAwMDAwIiwiSXNTaW5nbGVJdGVtUm93Ijp0cnVlfSx7IiRpZCI6IjQ0NjIiLCJfdGFza3MiOlt7IiRpZCI6IjQ0NjMiLCJfYXR0YWNoZWRNaWxlc3RvbmVzIjpbXSwiVGFza0RlZmluaXRpb24iOnsiJGlkIjoiNDQ2NCIsIkdyb3VwTmFtZSI6bnVsbCwiU3RhcnREYXRlIjoiMjAyNy0wMS0yNVQwMDowMDowMFoiLCJFbmREYXRlIjoiMjAyNy0wNC0wNlQyMzo1OTowMFoiLCJQZXJjZW50YWdlQ29tcGxldGUiOm51bGwsIlN0eWxlIjp7IiRpZCI6IjQ0NjUiLCJTaGFwZSI6MSwiU2hhcGVUaGlja25lc3MiOjAsIkR1cmF0aW9uRm9ybWF0IjowLCJJbmNsdWRlTm9uV29ya2luZ0RheXNJbkR1cmF0aW9uIjpmYWxzZSwiUGVyY2VudGFnZUNvbXBsZXRlU3R5bGUiOnsiJGlkIjoiNDQ2NiIsIkZvbnRTZXR0aW5ncyI6eyIkaWQiOiI0NDY3IiwiRm9udFNpemUiOjEwLCJGb250TmFtZSI6IkNhbGlicmkiLCJJc0JvbGQiOmZhbHNlLCJJc0l0YWxpYyI6ZmFsc2UsIklzVW5kZXJsaW5lZCI6ZmFsc2UsIlBhcmVudFN0eWxlIjpudWxsfSwiQXV0b1NpemUiOjAsIkZvcmVncm91bmQiOnsiJGlkIjoiNDQ2OCIsIkNvbG9yIjp7IiRpZCI6IjQ0Njk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Q3MCIsIlRvcCI6MC4wLCJMZWZ0IjowLjAsIlJpZ2h0IjowLjAsIkJvdHRvbSI6MC4wfSwiUGFkZGluZyI6eyIkaWQiOiI0NDcxIiwiVG9wIjowLjAsIkxlZnQiOjAuMCwiUmlnaHQiOjAuMCwiQm90dG9tIjowLjB9LCJCYWNrZ3JvdW5kIjp7IiRpZCI6IjQ0NzIiLCJDb2xvciI6eyIkaWQiOiI0NDczIiwiQSI6ODksIlIiOjAsIkciOjAsIkIiOjB9fSwiSXNWaXNpYmxlIjp0cnVlLCJXaWR0aCI6MC4wLCJIZWlnaHQiOjAuMCwiQm9yZGVyU3R5bGUiOnsiJGlkIjoiNDQ3NCIsIkxpbmVDb2xvciI6bnVsbCwiTGluZVdlaWdodCI6MC4wLCJMaW5lVHlwZSI6MCwiUGFyZW50U3R5bGUiOm51bGx9LCJQYXJlbnRTdHlsZSI6bnVsbH0sIkR1cmF0aW9uU3R5bGUiOnsiJGlkIjoiNDQ3NSIsIkZvbnRTZXR0aW5ncyI6eyIkaWQiOiI0NDc2IiwiRm9udFNpemUiOjEwLCJGb250TmFtZSI6IkNhbGlicmkiLCJJc0JvbGQiOmZhbHNlLCJJc0l0YWxpYyI6ZmFsc2UsIklzVW5kZXJsaW5lZCI6ZmFsc2UsIlBhcmVudFN0eWxlIjpudWxsfSwiQXV0b1NpemUiOjAsIkZvcmVncm91bmQiOnsiJGlkIjoiNDQ3NyIsIkNvbG9yIjp7IiRpZCI6IjQ0Nzg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Dc5IiwiVG9wIjowLjAsIkxlZnQiOjAuMCwiUmlnaHQiOjAuMCwiQm90dG9tIjowLjB9LCJQYWRkaW5nIjp7IiRpZCI6IjQ0ODAiLCJUb3AiOjAuMCwiTGVmdCI6MC4wLCJSaWdodCI6MC4wLCJCb3R0b20iOjAuMH0sIkJhY2tncm91bmQiOnsiJGlkIjoiNDQ4MSIsIkNvbG9yIjp7IiRpZCI6IjQ0ODIiLCJBIjoyNTUsIlIiOjIzNywiRyI6MTI1LCJCIjo0OX19LCJJc1Zpc2libGUiOnRydWUsIldpZHRoIjowLjAsIkhlaWdodCI6MC4wLCJCb3JkZXJTdHlsZSI6eyIkaWQiOiI0NDgzIiwiTGluZUNvbG9yIjpudWxsLCJMaW5lV2VpZ2h0IjowLjAsIkxpbmVUeXBlIjowLCJQYXJlbnRTdHlsZSI6bnVsbH0sIlBhcmVudFN0eWxlIjpudWxsfSwiSG9yaXpvbnRhbENvbm5lY3RvclN0eWxlIjp7IiRpZCI6IjQ0ODQiLCJMaW5lQ29sb3IiOnsiJGlkIjoiNDQ4NSIsIiR0eXBlIjoiTkxSRS5Db21tb24uRG9tLlNvbGlkQ29sb3JCcnVzaCwgTkxSRS5Db21tb24iLCJDb2xvciI6eyIkaWQiOiI0NDg2IiwiQSI6MjU1LCJSIjowLCJHIjowLCJCIjowfX0sIkxpbmVXZWlnaHQiOjAuMCwiTGluZVR5cGUiOjAsIlBhcmVudFN0eWxlIjpudWxsfSwiVmVydGljYWxDb25uZWN0b3JTdHlsZSI6eyIkaWQiOiI0NDg3IiwiTGluZUNvbG9yIjp7IiRpZCI6IjQ0ODgiLCIkdHlwZSI6Ik5MUkUuQ29tbW9uLkRvbS5Tb2xpZENvbG9yQnJ1c2gsIE5MUkUuQ29tbW9uIiwiQ29sb3IiOnsiJGlkIjoiNDQ4O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DQ5MCIsIlNoYXBlU3R5bGUiOnsiJGlkIjoiNDQ5MSIsIk1hcmdpbiI6eyIkaWQiOiI0NDkyIiwiVG9wIjowLjAsIkxlZnQiOjAuMCwiUmlnaHQiOjAuMCwiQm90dG9tIjowLjB9LCJQYWRkaW5nIjp7IiRpZCI6IjQ0OTMiLCJUb3AiOjAuMCwiTGVmdCI6MC4wLCJSaWdodCI6MC4wLCJCb3R0b20iOjAuMH0sIkJhY2tncm91bmQiOnsiJGlkIjoiNDQ5NCIsIkNvbG9yIjp7IiRpZCI6IjQ0OTUiLCJBIjoxNTMsIlIiOjAsIkciOjAsIkIiOjB9fSwiSXNWaXNpYmxlIjp0cnVlLCJXaWR0aCI6MC4wLCJIZWlnaHQiOjAuMCwiQm9yZGVyU3R5bGUiOm51bGwsIlBhcmVudFN0eWxlIjpudWxsfSwiTWFyZ2luIjp7IiRpZCI6IjQ0OTYiLCJUb3AiOjAuMCwiTGVmdCI6MC4wLCJSaWdodCI6MC4wLCJCb3R0b20iOjAuMH0sIlBhZGRpbmciOnsiJGlkIjoiNDQ5NyIsIlRvcCI6MC4wLCJMZWZ0IjowLjAsIlJpZ2h0IjowLjAsIkJvdHRvbSI6MC4wfSwiQmFja2dyb3VuZCI6bnVsbCwiSXNWaXNpYmxlIjp0cnVlLCJXaWR0aCI6MC4wLCJIZWlnaHQiOjAuMCwiQm9yZGVyU3R5bGUiOm51bGwsIlBhcmVudFN0eWxlIjpudWxsfSwiU2hhcGVTdHlsZSI6eyIkaWQiOiI0NDk4IiwiTWFyZ2luIjp7IiRpZCI6IjQ0OTkiLCJUb3AiOjAuMCwiTGVmdCI6NC4wLCJSaWdodCI6NC4wLCJCb3R0b20iOjAuMH0sIlBhZGRpbmciOnsiJGlkIjoiNDUwMCIsIlRvcCI6MC4wLCJMZWZ0IjowLjAsIlJpZ2h0IjowLjAsIkJvdHRvbSI6MC4wfSwiQmFja2dyb3VuZCI6eyIkaWQiOiI0NTAxIiwiQ29sb3IiOnsiJGlkIjoiNDUwMiIsIkEiOjI1NSwiUiI6MTE1LCJHIjoxMTUsIkIiOjExNX19LCJJc1Zpc2libGUiOnRydWUsIldpZHRoIjowLjAsIkhlaWdodCI6MTAuMCwiQm9yZGVyU3R5bGUiOnsiJGlkIjoiNDUwMyIsIkxpbmVDb2xvciI6eyIkaWQiOiI0NTA0IiwiJHR5cGUiOiJOTFJFLkNvbW1vbi5Eb20uU29saWRDb2xvckJydXNoLCBOTFJFLkNvbW1vbiIsIkNvbG9yIjp7IiRpZCI6IjQ1MDUiLCJBIjoyNTUsIlIiOjIzNCwiRyI6MjIsIkIiOjMwfX0sIkxpbmVXZWlnaHQiOjAuMCwiTGluZVR5cGUiOjAsIlBhcmVudFN0eWxlIjpudWxsfSwiUGFyZW50U3R5bGUiOm51bGx9LCJUaXRsZVN0eWxlIjp7IiRpZCI6IjQ1MDYiLCJGb250U2V0dGluZ3MiOnsiJGlkIjoiNDUwNyIsIkZvbnRTaXplIjoxMSwiRm9udE5hbWUiOiJDYWxpYnJpIiwiSXNCb2xkIjpmYWxzZSwiSXNJdGFsaWMiOmZhbHNlLCJJc1VuZGVybGluZWQiOmZhbHNlLCJQYXJlbnRTdHlsZSI6bnVsbH0sIkF1dG9TaXplIjowLCJGb3JlZ3JvdW5kIjp7IiRpZCI6IjQ1MDgiLCJDb2xvciI6eyIkaWQiOiI0NTA5IiwiQSI6MjU1LCJSIjowLCJHIjowLCJCIjowfX0sIk1heFdpZHRoIjo3MjAuMCwiTWF4SGVpZ2h0IjoiSW5maW5pdHkiLCJTbWFydEZvcmVncm91bmRJc0FjdGl2ZSI6ZmFsc2UsIkhvcml6b250YWxBbGlnbm1lbnQiOjAsIlZlcnRpY2FsQWxpZ25tZW50IjoxLCJTbWFydEZvcmVncm91bmQiOm51bGwsIkJhY2tncm91bmRGaWxsVHlwZSI6MCwiTWFyZ2luIjp7IiRpZCI6IjQ1MTAiLCJUb3AiOjAuMCwiTGVmdCI6MC4wLCJSaWdodCI6MC4wLCJCb3R0b20iOjAuMH0sIlBhZGRpbmciOnsiJGlkIjoiNDUxMSIsIlRvcCI6MC4wLCJMZWZ0IjowLjAsIlJpZ2h0IjowLjAsIkJvdHRvbSI6MC4wfSwiQmFja2dyb3VuZCI6eyIkaWQiOiI0NTEyIiwiQ29sb3IiOnsiJGlkIjoiNDUxMyIsIkEiOjAsIlIiOjI1NSwiRyI6MjU1LCJCIjoyNTV9fSwiSXNWaXNpYmxlIjp0cnVlLCJXaWR0aCI6MC4wLCJIZWlnaHQiOjAuMCwiQm9yZGVyU3R5bGUiOnsiJGlkIjoiNDUxNCIsIkxpbmVDb2xvciI6bnVsbCwiTGluZVdlaWdodCI6MC4wLCJMaW5lVHlwZSI6MCwiUGFyZW50U3R5bGUiOm51bGx9LCJQYXJlbnRTdHlsZSI6bnVsbH0sIkRhdGVTdHlsZSI6eyIkaWQiOiI0NTE1IiwiRm9udFNldHRpbmdzIjp7IiRpZCI6IjQ1MTYiLCJGb250U2l6ZSI6MTAsIkZvbnROYW1lIjoiQ2FsaWJyaSIsIklzQm9sZCI6ZmFsc2UsIklzSXRhbGljIjpmYWxzZSwiSXNVbmRlcmxpbmVkIjpmYWxzZSwiUGFyZW50U3R5bGUiOm51bGx9LCJBdXRvU2l6ZSI6MCwiRm9yZWdyb3VuZCI6eyIkaWQiOiI0NTE3IiwiQ29sb3IiOnsiJGlkIjoiNDUxOCIsIkEiOjI1NSwiUiI6MTQsIkciOjQwLCJCIjo2NX19LCJNYXhXaWR0aCI6MjAwLjAsIk1heEhlaWdodCI6IkluZmluaXR5IiwiU21hcnRGb3JlZ3JvdW5kSXNBY3RpdmUiOmZhbHNlLCJIb3Jpem9udGFsQWxpZ25tZW50IjoyLCJWZXJ0aWNhbEFsaWdubWVudCI6MSwiU21hcnRGb3JlZ3JvdW5kIjpudWxsLCJCYWNrZ3JvdW5kRmlsbFR5cGUiOjAsIk1hcmdpbiI6eyIkaWQiOiI0NTE5IiwiVG9wIjowLjAsIkxlZnQiOjAuMCwiUmlnaHQiOjAuMCwiQm90dG9tIjowLjB9LCJQYWRkaW5nIjp7IiRpZCI6IjQ1MjAiLCJUb3AiOjAuMCwiTGVmdCI6MC4wLCJSaWdodCI6MC4wLCJCb3R0b20iOjAuMH0sIkJhY2tncm91bmQiOnsiJGlkIjoiNDUyMSIsIkNvbG9yIjp7IiRpZCI6IjQ1MjIiLCJBIjoyNTUsIlIiOjE0LCJHIjo0MCwiQiI6NjV9fSwiSXNWaXNpYmxlIjp0cnVlLCJXaWR0aCI6MC4wLCJIZWlnaHQiOjAuMCwiQm9yZGVyU3R5bGUiOnsiJGlkIjoiNDUyMyIsIkxpbmVDb2xvciI6bnVsbCwiTGluZVdlaWdodCI6MC4wLCJMaW5lVHlwZSI6MCwiUGFyZW50U3R5bGUiOm51bGx9LCJQYXJlbnRTdHlsZSI6bnVsbH0sIkRhdGVGb3JtYXQiOnsiJGlkIjoiNDUy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I1IiwiRm9ybWF0IjowLCJJc1Zpc2libGUiOmZhbHNlLCJMYXN0S25vd25WaXNpYmlsaXR5U3RhdGUiOmZhbHNlfSwiSXNWaXNpYmxlIjp0cnVlLCJWYXJpYW5jZVN0eWxlIjp7IiRpZCI6IjQ1MjYiLCJUZXh0U3R5bGUiOnsiJGlkIjoiNDUyNyIsIkZvbnRTZXR0aW5ncyI6eyIkaWQiOiI0NTI4IiwiRm9udFNpemUiOjExLCJGb250TmFtZSI6IkNhbGlicmkiLCJJc0JvbGQiOmZhbHNlLCJJc0l0YWxpYyI6ZmFsc2UsIklzVW5kZXJsaW5lZCI6ZmFsc2UsIlBhcmVudFN0eWxlIjpudWxsfSwiQXV0b1NpemUiOjAsIkZvcmVncm91bmQiOnsiJGlkIjoiNDUyOSIsIkNvbG9yIjp7IiRpZCI6IjQ1Mz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UzMSIsIlRvcCI6MC4wLCJMZWZ0IjowLjAsIlJpZ2h0IjowLjAsIkJvdHRvbSI6MC4wfSwiUGFkZGluZyI6eyIkaWQiOiI0NTMyIiwiVG9wIjowLjAsIkxlZnQiOjAuMCwiUmlnaHQiOjAuMCwiQm90dG9tIjowLjB9LCJCYWNrZ3JvdW5kIjp7IiRpZCI6IjQ1MzMiLCJDb2xvciI6eyIkaWQiOiI0NTM0IiwiQSI6MCwiUiI6MCwiRyI6MCwiQiI6MH19LCJJc1Zpc2libGUiOnRydWUsIldpZHRoIjowLjAsIkhlaWdodCI6MC4wLCJCb3JkZXJTdHlsZSI6eyIkaWQiOiI0NTM1IiwiTGluZUNvbG9yIjpudWxsLCJMaW5lV2VpZ2h0IjowLjAsIkxpbmVUeXBlIjowLCJQYXJlbnRTdHlsZSI6bnVsbH0sIlBhcmVudFN0eWxlIjpudWxsfSwiUGFyZW50U3R5bGUiOm51bGx9LCJQYXJlbnRTdHlsZSI6bnVsbH0sIkluZGV4Ijo0NywiU21hcnREdXJhdGlvbkFjdGl2YXRlZCI6ZmFsc2UsIkRhdGVGb3JtYXQiOnsiJHJlZiI6IjQ1MjQifSwiV2Vla051bWJlcmluZyI6eyIkaWQiOiI0NTM2IiwiRm9ybWF0IjowLCJJc1Zpc2libGUiOmZhbHNlLCJMYXN0S25vd25WaXNpYmlsaXR5U3RhdGUiOmZhbHNlfSwiQmFzZWxpbmVEYXRhIjp7IiRpZCI6IjQ1MzciLCJTdGFydERhdGUiOiIyMDI3LTAxLTI1VDAwOjAwOjAwWiIsIkVuZERhdGUiOiIyMDI3LTA0LTA2VDIzOjU5OjAwWiJ9LCJJZCI6IjM0NjFhZDYwLWU5ZjMtNDlhYS1iYjZhLTY0MjhlODgyNmVhNiIsIkltcG9ydElkIjpudWxsLCJUaXRsZSI6IkZhbiBjaG9wcGVyOiBJbnN0YWxsYXRpb24gYW5kIENvbW1pc3Npb25pbmcgcGhhc2UgIiwiTm90ZSI6bnVsbCwiSHlwZXJsaW5rIjp7IiRpZCI6IjQ1MzgiLCJBZGRyZXNzIjoiIiwiU3ViQWRkcmVzcyI6IiJ9LCJJc0NoYW5nZWQiOmZhbHNlLCJJc05ldyI6ZmFsc2V9fV0sIl9taWxlc3RvbmVzIjpbXSwiSWQiOiIwMDAwMDAwMC0wMDAwLTAwMDAtMDAwMC0wMDAwMDAwMDAwMDAiLCJJc1NpbmdsZUl0ZW1Sb3ciOnRydWV9XSwiSW5kZXgiOjQzLCJJZCI6ImIyNmVmZTZkLTJhMTYtNDQ3ZS1hYjNkLWQ1MjA0ZmQzMjE5YyIsIkhlYWRlclRleHQiOm51bGwsIklzRGVmYXVsdCI6dHJ1ZSwiU3R5bGUiOnsiJGlkIjoiNDUzOSIsIkhlYWRlclN0eWxlIjp7IiRpZCI6IjQ1NDAiLCJUZXh0U3R5bGUiOnsiJGlkIjoiNDU0MSIsIkZvbnRTZXR0aW5ncyI6eyIkaWQiOiI0NTQyIiwiRm9udFNpemUiOjExLCJGb250TmFtZSI6IkNhbGlicmkiLCJJc0JvbGQiOmZhbHNlLCJJc0l0YWxpYyI6ZmFsc2UsIklzVW5kZXJsaW5lZCI6ZmFsc2UsIlBhcmVudFN0eWxlIjpudWxsfSwiQXV0b1NpemUiOjIsIkZvcmVncm91bmQiOnsiJGlkIjoiNDU0MyIsIkNvbG9yIjp7IiRpZCI6IjQ1ND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NTQ1IiwiVG9wIjowLjAsIkxlZnQiOjAuMCwiUmlnaHQiOjAuMCwiQm90dG9tIjowLjB9LCJQYWRkaW5nIjp7IiRpZCI6IjQ1NDYiLCJUb3AiOjAuMCwiTGVmdCI6MC4wLCJSaWdodCI6MC4wLCJCb3R0b20iOjAuMH0sIkJhY2tncm91bmQiOnsiJGlkIjoiNDU0NyIsIkNvbG9yIjp7IiRpZCI6IjQ1NDgiLCJBIjoyNTUsIlIiOjAsIkciOjAsIkIiOjB9fSwiSXNWaXNpYmxlIjp0cnVlLCJXaWR0aCI6MC4wLCJIZWlnaHQiOjAuMCwiQm9yZGVyU3R5bGUiOm51bGwsIlBhcmVudFN0eWxlIjpudWxsfSwiUmVjdGFuZ2xlU3R5bGUiOnsiJGlkIjoiNDU0OSIsIk1hcmdpbiI6eyIkaWQiOiI0NTUwIiwiVG9wIjowLjAsIkxlZnQiOjAuMCwiUmlnaHQiOjAuMCwiQm90dG9tIjowLjB9LCJQYWRkaW5nIjp7IiRpZCI6IjQ1NTEiLCJUb3AiOjAuMCwiTGVmdCI6MC4wLCJSaWdodCI6MC4wLCJCb3R0b20iOjAuMH0sIkJhY2tncm91bmQiOnsiJGlkIjoiNDU1MiIsIkNvbG9yIjp7IiRpZCI6IjQ1NTMiLCJBIjo2MywiUiI6MjUsIkciOjEwNywiQiI6MzZ9fSwiSXNWaXNpYmxlIjp0cnVlLCJXaWR0aCI6MC4wLCJIZWlnaHQiOjAuMCwiQm9yZGVyU3R5bGUiOnsiJGlkIjoiNDU1NCIsIkxpbmVDb2xvciI6eyIkaWQiOiI0NTU1IiwiJHR5cGUiOiJOTFJFLkNvbW1vbi5Eb20uU29saWRDb2xvckJydXNoLCBOTFJFLkNvbW1vbiIsIkNvbG9yIjp7IiRpZCI6IjQ1NTYiLCJBIjoyNTUsIlIiOjI1NSwiRyI6MjU1LCJCIjoyNTV9fSwiTGluZVdlaWdodCI6MC4wLCJMaW5lVHlwZSI6MCwiUGFyZW50U3R5bGUiOm51bGx9LCJQYXJlbnRTdHlsZSI6bnVsbH0sIk1hcmdpbiI6eyIkaWQiOiI0NTU3IiwiVG9wIjowLjAsIkxlZnQiOjAuMCwiUmlnaHQiOjAuMCwiQm90dG9tIjowLjB9LCJQYWRkaW5nIjp7IiRpZCI6IjQ1NTgiLCJUb3AiOjAuMCwiTGVmdCI6MC4wLCJSaWdodCI6MC4wLCJCb3R0b20iOjAuMH0sIkJhY2tncm91bmQiOm51bGwsIklzVmlzaWJsZSI6dHJ1ZSwiV2lkdGgiOjAuMCwiSGVpZ2h0IjowLjAsIkJvcmRlclN0eWxlIjpudWxsLCJQYXJlbnRTdHlsZSI6bnVsbH0sIkJhY2tncm91bmRTdHlsZSI6eyIkaWQiOiI0NTU5IiwiTWFyZ2luIjp7IiRpZCI6IjQ1NjAiLCJUb3AiOjAuMCwiTGVmdCI6MC4wLCJSaWdodCI6MC4wLCJCb3R0b20iOjAuMH0sIlBhZGRpbmciOnsiJGlkIjoiNDU2MSIsIlRvcCI6MC4wLCJMZWZ0IjowLjAsIlJpZ2h0IjowLjAsIkJvdHRvbSI6MC4wfSwiQmFja2dyb3VuZCI6eyIkaWQiOiI0NTYyIiwiQ29sb3IiOnsiJGlkIjoiNDU2MyIsIkEiOjUxLCJSIjoyMDAsIkciOjIwMCwiQiI6MjAwfX0sIklzVmlzaWJsZSI6dHJ1ZSwiV2lkdGgiOjAuMCwiSGVpZ2h0IjowLjAsIkJvcmRlclN0eWxlIjp7IiRpZCI6IjQ1NjQiLCJMaW5lQ29sb3IiOnsiJGlkIjoiNDU2NSIsIiR0eXBlIjoiTkxSRS5Db21tb24uRG9tLlNvbGlkQ29sb3JCcnVzaCwgTkxSRS5Db21tb24iLCJDb2xvciI6eyIkaWQiOiI0NTY2IiwiQSI6MjU1LCJSIjoyMzQsIkciOjIyLCJCIjozMH19LCJMaW5lV2VpZ2h0IjowLjAsIkxpbmVUeXBlIjowLCJQYXJlbnRTdHlsZSI6bnVsbH0sIlBhcmVudFN0eWxlIjpudWxsfSwiTWFyZ2luIjp7IiRpZCI6IjQ1NjciLCJUb3AiOjAuMCwiTGVmdCI6MC4wLCJSaWdodCI6MC4wLCJCb3R0b20iOjAuMH0sIlBhZGRpbmciOnsiJGlkIjoiNDU2OCIsIlRvcCI6MC4wLCJMZWZ0IjowLjAsIlJpZ2h0IjowLjAsIkJvdHRvbSI6MC4wfSwiSXNWaXNpYmxlIjp0cnVlLCJXaWR0aCI6MC4wLCJIZWlnaHQiOjAuMCwiQm9yZGVyU3R5bGUiOnsiJGlkIjoiNDU2OSIsIkxpbmVDb2xvciI6bnVsbCwiTGluZVdlaWdodCI6MC4wLCJMaW5lVHlwZSI6MCwiUGFyZW50U3R5bGUiOm51bGx9LCJQYXJlbnRTdHlsZSI6bnVsbH19XSwiSWQiOiIyYzgzZmQyMS1iOGNkLTQ1ODgtYjQyZi05N2ZlZTMxOTU1NWEiLCJJbmRleCI6NDMsIkhlYWRlclRleHQiOiJOby4gNSAtIE91dCBvZiBidW5rZXIgb3B0aWNzXHJcbig1NCBkYXlzIFRGKSIsIlN0eWxlIjp7IiRpZCI6IjQ1NzAiLCJTdHlsZUlkIjoiYjI0ZjgwNDUtZjY5Yi00YTQzLTgyOWYtYTU2NTAzZmRjZDY5IiwiSGVhZGVyU3R5bGUiOnsiJGlkIjoiNDU3MSIsIlRleHRJc1ZlcnRpY2FsIjpmYWxzZSwiVGV4dFN0eWxlIjp7IiRpZCI6IjQ1NzIiLCJGb250U2V0dGluZ3MiOnsiJGlkIjoiNDU3MyIsIkZvbnRTaXplIjoxMSwiRm9udE5hbWUiOiJDYWxpYnJpIiwiSXNCb2xkIjpmYWxzZSwiSXNJdGFsaWMiOmZhbHNlLCJJc1VuZGVybGluZWQiOmZhbHNlLCJQYXJlbnRTdHlsZSI6bnVsbH0sIkF1dG9TaXplIjoyLCJGb3JlZ3JvdW5kIjp7IiRpZCI6IjQ1NzQiLCJDb2xvciI6eyIkaWQiOiI0NTc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U3NiIsIlRvcCI6MC4wLCJMZWZ0IjowLjAsIlJpZ2h0IjowLjAsIkJvdHRvbSI6MC4wfSwiUGFkZGluZyI6eyIkaWQiOiI0NTc3IiwiVG9wIjowLjAsIkxlZnQiOjAuMCwiUmlnaHQiOjAuMCwiQm90dG9tIjowLjB9LCJCYWNrZ3JvdW5kIjp7IiRpZCI6IjQ1NzgiLCJDb2xvciI6eyIkaWQiOiI0NTc5IiwiQSI6MjU1LCJSIjoyNTUsIkciOjI1NSwiQiI6MjU1fX0sIklzVmlzaWJsZSI6dHJ1ZSwiV2lkdGgiOjAuMCwiSGVpZ2h0IjowLjAsIkJvcmRlclN0eWxlIjpudWxsLCJQYXJlbnRTdHlsZSI6bnVsbH0sIlJlY3RhbmdsZVN0eWxlIjp7IiRpZCI6IjQ1ODAiLCJNYXJnaW4iOnsiJGlkIjoiNDU4MSIsIlRvcCI6MC4wLCJMZWZ0IjowLjAsIlJpZ2h0IjowLjAsIkJvdHRvbSI6MC4wfSwiUGFkZGluZyI6eyIkaWQiOiI0NTgyIiwiVG9wIjowLjAsIkxlZnQiOjAuMCwiUmlnaHQiOjAuMCwiQm90dG9tIjowLjB9LCJCYWNrZ3JvdW5kIjp7IiRpZCI6IjQ1ODMiLCJDb2xvciI6eyIkaWQiOiI0NTg0IiwiQSI6MjU1LCJSIjoxMTUsIkciOjExNSwiQiI6MTE1fX0sIklzVmlzaWJsZSI6dHJ1ZSwiV2lkdGgiOjAuMCwiSGVpZ2h0IjowLjAsIkJvcmRlclN0eWxlIjp7IiRpZCI6IjQ1ODUiLCJMaW5lQ29sb3IiOnsiJGlkIjoiNDU4NiIsIiR0eXBlIjoiTkxSRS5Db21tb24uRG9tLlNvbGlkQ29sb3JCcnVzaCwgTkxSRS5Db21tb24iLCJDb2xvciI6eyIkaWQiOiI0NTg3IiwiQSI6MjU1LCJSIjoyNTUsIkciOjI1NSwiQiI6MjU1fX0sIkxpbmVXZWlnaHQiOjAuMCwiTGluZVR5cGUiOjAsIlBhcmVudFN0eWxlIjpudWxsfSwiUGFyZW50U3R5bGUiOm51bGx9LCJNYXJnaW4iOnsiJGlkIjoiNDU4OCIsIlRvcCI6MC4wLCJMZWZ0IjowLjAsIlJpZ2h0IjowLjAsIkJvdHRvbSI6MC4wfSwiUGFkZGluZyI6eyIkaWQiOiI0NTg5IiwiVG9wIjowLjAsIkxlZnQiOjAuMCwiUmlnaHQiOjAuMCwiQm90dG9tIjowLjB9LCJCYWNrZ3JvdW5kIjpudWxsLCJJc1Zpc2libGUiOnRydWUsIldpZHRoIjowLjAsIkhlaWdodCI6MC4wLCJCb3JkZXJTdHlsZSI6bnVsbCwiUGFyZW50U3R5bGUiOm51bGx9LCJCYWNrZ3JvdW5kU3R5bGUiOnsiJGlkIjoiNDU5MCIsIk1hcmdpbiI6eyIkaWQiOiI0NTkxIiwiVG9wIjowLjAsIkxlZnQiOjAuMCwiUmlnaHQiOjAuMCwiQm90dG9tIjowLjB9LCJQYWRkaW5nIjp7IiRpZCI6IjQ1OTIiLCJUb3AiOjAuMCwiTGVmdCI6MC4wLCJSaWdodCI6MC4wLCJCb3R0b20iOjAuMH0sIkJhY2tncm91bmQiOnsiJGlkIjoiNDU5MyIsIkNvbG9yIjp7IiRpZCI6IjQ1OTQiLCJBIjo1MSwiUiI6MjAwLCJHIjoyMDAsIkIiOjIwMH19LCJJc1Zpc2libGUiOnRydWUsIldpZHRoIjowLjAsIkhlaWdodCI6MC4wLCJCb3JkZXJTdHlsZSI6eyIkaWQiOiI0NTk1IiwiTGluZUNvbG9yIjp7IiRpZCI6IjQ1OTYiLCIkdHlwZSI6Ik5MUkUuQ29tbW9uLkRvbS5Tb2xpZENvbG9yQnJ1c2gsIE5MUkUuQ29tbW9uIiwiQ29sb3IiOnsiJGlkIjoiNDU5NyIsIkEiOjI1NSwiUiI6MjM0LCJHIjoyMiwiQiI6MzB9fSwiTGluZVdlaWdodCI6MC4wLCJMaW5lVHlwZSI6MCwiUGFyZW50U3R5bGUiOm51bGx9LCJQYXJlbnRTdHlsZSI6bnVsbH0sIklzQWJvdmVUaW1lYmFuZCI6ZmFsc2UsIlNwYWNpbmciOjMsIkRlZmF1bHRTd2ltbGFuZVRhc2tTdHlsZSI6eyIkaWQiOiI0NTk4IiwiJHR5cGUiOiJOTFJFLkNvbW1vbi5Eb20uU3R5bGVzLkV4cGxpY2l0U2V0YWJsZVRhc2tTdHlsZSwgTkxSRS5Db21tb24iLCJTaGFwZSI6MSwiU2hhcGVUaGlja25lc3MiOjAsIkR1cmF0aW9uRm9ybWF0IjowLCJJbmNsdWRlTm9uV29ya2luZ0RheXNJbkR1cmF0aW9uIjpmYWxzZSwiUGVyY2VudGFnZUNvbXBsZXRlU3R5bGUiOnsiJGlkIjoiNDU5OSIsIkZvbnRTZXR0aW5ncyI6eyIkaWQiOiI0NjAwIiwiRm9udFNpemUiOjEwLCJGb250TmFtZSI6IkNhbGlicmkiLCJJc0JvbGQiOmZhbHNlLCJJc0l0YWxpYyI6ZmFsc2UsIklzVW5kZXJsaW5lZCI6ZmFsc2UsIlBhcmVudFN0eWxlIjpudWxsfSwiQXV0b1NpemUiOjAsIkZvcmVncm91bmQiOnsiJGlkIjoiNDYwMSIsIkNvbG9yIjp7IiRpZCI6IjQ2MDI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YwMyIsIlRvcCI6MC4wLCJMZWZ0IjowLjAsIlJpZ2h0IjowLjAsIkJvdHRvbSI6MC4wfSwiUGFkZGluZyI6eyIkaWQiOiI0NjA0IiwiVG9wIjowLjAsIkxlZnQiOjAuMCwiUmlnaHQiOjAuMCwiQm90dG9tIjowLjB9LCJCYWNrZ3JvdW5kIjp7IiRpZCI6IjQ2MDUiLCJDb2xvciI6eyIkaWQiOiI0NjA2IiwiQSI6ODksIlIiOjAsIkciOjAsIkIiOjB9fSwiSXNWaXNpYmxlIjp0cnVlLCJXaWR0aCI6MC4wLCJIZWlnaHQiOjAuMCwiQm9yZGVyU3R5bGUiOnsiJGlkIjoiNDYwNyIsIkxpbmVDb2xvciI6bnVsbCwiTGluZVdlaWdodCI6MC4wLCJMaW5lVHlwZSI6MCwiUGFyZW50U3R5bGUiOm51bGx9LCJQYXJlbnRTdHlsZSI6bnVsbH0sIkR1cmF0aW9uU3R5bGUiOnsiJGlkIjoiNDYwOCIsIkZvbnRTZXR0aW5ncyI6eyIkaWQiOiI0NjA5IiwiRm9udFNpemUiOjEwLCJGb250TmFtZSI6IkNhbGlicmkiLCJJc0JvbGQiOmZhbHNlLCJJc0l0YWxpYyI6ZmFsc2UsIklzVW5kZXJsaW5lZCI6ZmFsc2UsIlBhcmVudFN0eWxlIjpudWxsfSwiQXV0b1NpemUiOjAsIkZvcmVncm91bmQiOnsiJGlkIjoiNDYxMCIsIkNvbG9yIjp7IiRpZCI6IjQ2MTE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NjEyIiwiVG9wIjowLjAsIkxlZnQiOjAuMCwiUmlnaHQiOjAuMCwiQm90dG9tIjowLjB9LCJQYWRkaW5nIjp7IiRpZCI6IjQ2MTMiLCJUb3AiOjAuMCwiTGVmdCI6MC4wLCJSaWdodCI6MC4wLCJCb3R0b20iOjAuMH0sIkJhY2tncm91bmQiOnsiJGlkIjoiNDYxNCIsIkNvbG9yIjp7IiRpZCI6IjQ2MTUiLCJBIjoyNTUsIlIiOjIzNywiRyI6MTI1LCJCIjo0OX19LCJJc1Zpc2libGUiOnRydWUsIldpZHRoIjowLjAsIkhlaWdodCI6MC4wLCJCb3JkZXJTdHlsZSI6eyIkaWQiOiI0NjE2IiwiTGluZUNvbG9yIjpudWxsLCJMaW5lV2VpZ2h0IjowLjAsIkxpbmVUeXBlIjowLCJQYXJlbnRTdHlsZSI6bnVsbH0sIlBhcmVudFN0eWxlIjpudWxsfSwiSG9yaXpvbnRhbENvbm5lY3RvclN0eWxlIjp7IiRpZCI6IjQ2MTciLCJMaW5lQ29sb3IiOnsiJGlkIjoiNDYxOCIsIiR0eXBlIjoiTkxSRS5Db21tb24uRG9tLlNvbGlkQ29sb3JCcnVzaCwgTkxSRS5Db21tb24iLCJDb2xvciI6eyIkaWQiOiI0NjE5IiwiQSI6MjU1LCJSIjowLCJHIjowLCJCIjowfX0sIkxpbmVXZWlnaHQiOjAuMCwiTGluZVR5cGUiOjAsIlBhcmVudFN0eWxlIjpudWxsfSwiVmVydGljYWxDb25uZWN0b3JTdHlsZSI6eyIkaWQiOiI0NjIwIiwiTGluZUNvbG9yIjp7IiRpZCI6IjQ2MjEiLCIkdHlwZSI6Ik5MUkUuQ29tbW9uLkRvbS5Tb2xpZENvbG9yQnJ1c2gsIE5MUkUuQ29tbW9uIiwiQ29sb3IiOnsiJGlkIjoiNDYyMi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Q2MjMiLCJTaGFwZVN0eWxlIjp7IiRpZCI6IjQ2MjQiLCJNYXJnaW4iOnsiJGlkIjoiNDYyNSIsIlRvcCI6MC4wLCJMZWZ0IjowLjAsIlJpZ2h0IjowLjAsIkJvdHRvbSI6MC4wfSwiUGFkZGluZyI6eyIkaWQiOiI0NjI2IiwiVG9wIjowLjAsIkxlZnQiOjAuMCwiUmlnaHQiOjAuMCwiQm90dG9tIjowLjB9LCJCYWNrZ3JvdW5kIjp7IiRpZCI6IjQ2MjciLCJDb2xvciI6eyIkaWQiOiI0NjI4IiwiQSI6MTUzLCJSIjowLCJHIjowLCJCIjowfX0sIklzVmlzaWJsZSI6dHJ1ZSwiV2lkdGgiOjAuMCwiSGVpZ2h0IjowLjAsIkJvcmRlclN0eWxlIjp7IiRpZCI6IjQ2MjkiLCJMaW5lQ29sb3IiOm51bGwsIkxpbmVXZWlnaHQiOjAuMCwiTGluZVR5cGUiOjAsIlBhcmVudFN0eWxlIjpudWxsfSwiUGFyZW50U3R5bGUiOm51bGx9LCJNYXJnaW4iOnsiJGlkIjoiNDYzMCIsIlRvcCI6MC4wLCJMZWZ0IjowLjAsIlJpZ2h0IjowLjAsIkJvdHRvbSI6MC4wfSwiUGFkZGluZyI6eyIkaWQiOiI0NjMxIiwiVG9wIjowLjAsIkxlZnQiOjAuMCwiUmlnaHQiOjAuMCwiQm90dG9tIjowLjB9LCJCYWNrZ3JvdW5kIjpudWxsLCJJc1Zpc2libGUiOnRydWUsIldpZHRoIjowLjAsIkhlaWdodCI6MC4wLCJCb3JkZXJTdHlsZSI6bnVsbCwiUGFyZW50U3R5bGUiOm51bGx9LCJTaGFwZVN0eWxlIjp7IiRpZCI6IjQ2MzIiLCJNYXJnaW4iOnsiJGlkIjoiNDYzMyIsIlRvcCI6MC4wLCJMZWZ0Ijo0LjAsIlJpZ2h0Ijo0LjAsIkJvdHRvbSI6MC4wfSwiUGFkZGluZyI6eyIkaWQiOiI0NjM0IiwiVG9wIjowLjAsIkxlZnQiOjAuMCwiUmlnaHQiOjAuMCwiQm90dG9tIjowLjB9LCJCYWNrZ3JvdW5kIjp7IiRpZCI6IjQ2MzUiLCJDb2xvciI6eyIkaWQiOiI0NjM2IiwiQSI6MjU1LCJSIjoyNSwiRyI6MTA3LCJCIjozNn19LCJJc1Zpc2libGUiOnRydWUsIldpZHRoIjowLjAsIkhlaWdodCI6MTAuMCwiQm9yZGVyU3R5bGUiOnsiJGlkIjoiNDYzNyIsIkxpbmVDb2xvciI6eyIkaWQiOiI0NjM4IiwiJHR5cGUiOiJOTFJFLkNvbW1vbi5Eb20uU29saWRDb2xvckJydXNoLCBOTFJFLkNvbW1vbiIsIkNvbG9yIjp7IiRpZCI6IjQ2MzkiLCJBIjoyNTUsIlIiOjIzNCwiRyI6MjIsIkIiOjMwfX0sIkxpbmVXZWlnaHQiOjAuMCwiTGluZVR5cGUiOjAsIlBhcmVudFN0eWxlIjpudWxsfSwiUGFyZW50U3R5bGUiOm51bGx9LCJUaXRsZVN0eWxlIjp7IiRpZCI6IjQ2NDAiLCJGb250U2V0dGluZ3MiOnsiJGlkIjoiNDY0MSIsIkZvbnRTaXplIjoxMSwiRm9udE5hbWUiOiJDYWxpYnJpIiwiSXNCb2xkIjpmYWxzZSwiSXNJdGFsaWMiOmZhbHNlLCJJc1VuZGVybGluZWQiOmZhbHNlLCJQYXJlbnRTdHlsZSI6bnVsbH0sIkF1dG9TaXplIjowLCJGb3JlZ3JvdW5kIjp7IiRpZCI6IjQ2NDIiLCJDb2xvciI6eyIkaWQiOiI0NjQ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2NDQiLCJUb3AiOjAuMCwiTGVmdCI6MC4wLCJSaWdodCI6MC4wLCJCb3R0b20iOjAuMH0sIlBhZGRpbmciOnsiJGlkIjoiNDY0NSIsIlRvcCI6MC4wLCJMZWZ0IjowLjAsIlJpZ2h0IjowLjAsIkJvdHRvbSI6MC4wfSwiQmFja2dyb3VuZCI6eyIkaWQiOiI0NjQ2IiwiQ29sb3IiOnsiJGlkIjoiNDY0NyIsIkEiOjI1NSwiUiI6MCwiRyI6MCwiQiI6MH19LCJJc1Zpc2libGUiOnRydWUsIldpZHRoIjowLjAsIkhlaWdodCI6MC4wLCJCb3JkZXJTdHlsZSI6eyIkaWQiOiI0NjQ4IiwiTGluZUNvbG9yIjpudWxsLCJMaW5lV2VpZ2h0IjowLjAsIkxpbmVUeXBlIjowLCJQYXJlbnRTdHlsZSI6bnVsbH0sIlBhcmVudFN0eWxlIjpudWxsfSwiRGF0ZVN0eWxlIjp7IiRpZCI6IjQ2NDkiLCJGb250U2V0dGluZ3MiOnsiJGlkIjoiNDY1MCIsIkZvbnRTaXplIjoxMCwiRm9udE5hbWUiOiJDYWxpYnJpIiwiSXNCb2xkIjpmYWxzZSwiSXNJdGFsaWMiOmZhbHNlLCJJc1VuZGVybGluZWQiOmZhbHNlLCJQYXJlbnRTdHlsZSI6bnVsbH0sIkF1dG9TaXplIjowLCJGb3JlZ3JvdW5kIjp7IiRpZCI6IjQ2NTEiLCJDb2xvciI6eyIkaWQiOiI0NjUy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2NTMiLCJUb3AiOjAuMCwiTGVmdCI6MC4wLCJSaWdodCI6MC4wLCJCb3R0b20iOjAuMH0sIlBhZGRpbmciOnsiJGlkIjoiNDY1NCIsIlRvcCI6MC4wLCJMZWZ0IjowLjAsIlJpZ2h0IjowLjAsIkJvdHRvbSI6MC4wfSwiQmFja2dyb3VuZCI6eyIkaWQiOiI0NjU1IiwiQ29sb3IiOnsiJGlkIjoiNDY1NiIsIkEiOjI1NSwiUiI6MTQsIkciOjQwLCJCIjo2NX19LCJJc1Zpc2libGUiOnRydWUsIldpZHRoIjowLjAsIkhlaWdodCI6MC4wLCJCb3JkZXJTdHlsZSI6eyIkaWQiOiI0NjU3IiwiTGluZUNvbG9yIjpudWxsLCJMaW5lV2VpZ2h0IjowLjAsIkxpbmVUeXBlIjowLCJQYXJlbnRTdHlsZSI6bnVsbH0sIlBhcmVudFN0eWxlIjpudWxsfSwiRGF0ZUZvcm1hdCI6eyIkaWQiOiI0N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NTkiLCJGb3JtYXQiOjAsIklzVmlzaWJsZSI6ZmFsc2UsIkxhc3RLbm93blZpc2liaWxpdHlTdGF0ZSI6ZmFsc2V9LCJJc1Zpc2libGUiOnRydWUsIlZhcmlhbmNlU3R5bGUiOnsiJGlkIjoiNDY2MCIsIlRleHRTdHlsZSI6eyIkaWQiOiI0NjYxIiwiRm9udFNldHRpbmdzIjp7IiRpZCI6IjQ2NjIiLCJGb250U2l6ZSI6MTEsIkZvbnROYW1lIjoiQ2FsaWJyaSIsIklzQm9sZCI6ZmFsc2UsIklzSXRhbGljIjpmYWxzZSwiSXNVbmRlcmxpbmVkIjpmYWxzZSwiUGFyZW50U3R5bGUiOm51bGx9LCJBdXRvU2l6ZSI6MCwiRm9yZWdyb3VuZCI6eyIkaWQiOiI0NjYzIiwiQ29sb3IiOnsiJGlkIjoiNDY2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jY1IiwiVG9wIjowLjAsIkxlZnQiOjAuMCwiUmlnaHQiOjAuMCwiQm90dG9tIjowLjB9LCJQYWRkaW5nIjp7IiRpZCI6IjQ2NjYiLCJUb3AiOjAuMCwiTGVmdCI6MC4wLCJSaWdodCI6MC4wLCJCb3R0b20iOjAuMH0sIkJhY2tncm91bmQiOnsiJGlkIjoiNDY2NyIsIkNvbG9yIjp7IiRpZCI6IjQ2NjgiLCJBIjowLCJSIjowLCJHIjowLCJCIjowfX0sIklzVmlzaWJsZSI6dHJ1ZSwiV2lkdGgiOjAuMCwiSGVpZ2h0IjowLjAsIkJvcmRlclN0eWxlIjp7IiRpZCI6IjQ2NjkiLCJMaW5lQ29sb3IiOm51bGwsIkxpbmVXZWlnaHQiOjAuMCwiTGluZVR5cGUiOjAsIlBhcmVudFN0eWxlIjpudWxsfSwiUGFyZW50U3R5bGUiOm51bGx9LCJQYXJlbnRTdHlsZSI6bnVsbH0sIlBhcmVudFN0eWxlIjpudWxsLCJfZXhwbGljaXRseVNldCI6eyIkaWQiOiI0Njcw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DY3MSIsIlNoYXBlIjoxLCJDb25uZWN0b3JNYXJnaW4iOnsiJGlkIjoiNDY3MiIsIlRvcCI6MC4wLCJMZWZ0IjoyLjAsIlJpZ2h0IjoyLjAsIkJvdHRvbSI6MC4wfSwiQ29ubmVjdG9yU3R5bGUiOnsiJGlkIjoiNDY3MyIsIkxpbmVDb2xvciI6eyIkaWQiOiI0Njc0IiwiJHR5cGUiOiJOTFJFLkNvbW1vbi5Eb20uU29saWRDb2xvckJydXNoLCBOTFJFLkNvbW1vbiIsIkNvbG9yIjp7IiRpZCI6IjQ2NzUiLCJBIjoxMjcsIlIiOjEzLCJHIjo1MywiQiI6MTh9fSwiTGluZVdlaWdodCI6MS4wLCJMaW5lVHlwZSI6MCwiUGFyZW50U3R5bGUiOm51bGx9LCJJc0JlbG93VGltZWJhbmQiOmZhbHNlLCJQb3NpdGlvbk9uVGFzayI6MSwiSGlkZURhdGUiOmZhbHNlLCJTaGFwZVNpemUiOjAsIlNwYWNpbmciOjAuMCwiUGFkZGluZyI6eyIkaWQiOiI0Njc2IiwiVG9wIjo1LjAsIkxlZnQiOjMuMCwiUmlnaHQiOjAuMCwiQm90dG9tIjoyLjB9LCJTaGFwZVN0eWxlIjp7IiRpZCI6IjQ2NzciLCJNYXJnaW4iOnsiJGlkIjoiNDY3OCIsIlRvcCI6MC4wLCJMZWZ0IjowLjAsIlJpZ2h0IjowLjAsIkJvdHRvbSI6MC4wfSwiUGFkZGluZyI6eyIkaWQiOiI0Njc5IiwiVG9wIjowLjAsIkxlZnQiOjAuMCwiUmlnaHQiOjAuMCwiQm90dG9tIjowLjB9LCJCYWNrZ3JvdW5kIjp7IiRpZCI6IjQ2ODAiLCJDb2xvciI6eyIkaWQiOiI0NjgxIiwiQSI6MjU1LCJSIjoxMywiRyI6NTMsIkIiOjE4fX0sIklzVmlzaWJsZSI6dHJ1ZSwiV2lkdGgiOjEyLjAsIkhlaWdodCI6MTQuMCwiQm9yZGVyU3R5bGUiOnsiJGlkIjoiNDY4MiIsIkxpbmVDb2xvciI6eyIkaWQiOiI0NjgzIiwiJHR5cGUiOiJOTFJFLkNvbW1vbi5Eb20uU29saWRDb2xvckJydXNoLCBOTFJFLkNvbW1vbiIsIkNvbG9yIjp7IiRpZCI6IjQ2ODQiLCJBIjoyNTUsIlIiOjI1NSwiRyI6MjU1LCJCIjoyNTV9fSwiTGluZVdlaWdodCI6MC4wLCJMaW5lVHlwZSI6MCwiUGFyZW50U3R5bGUiOm51bGx9LCJQYXJlbnRTdHlsZSI6bnVsbH0sIlRpdGxlU3R5bGUiOnsiJGlkIjoiNDY4NSIsIkZvbnRTZXR0aW5ncyI6eyIkaWQiOiI0Njg2IiwiRm9udFNpemUiOjExLCJGb250TmFtZSI6IkNhbGlicmkiLCJJc0JvbGQiOmZhbHNlLCJJc0l0YWxpYyI6ZmFsc2UsIklzVW5kZXJsaW5lZCI6ZmFsc2UsIlBhcmVudFN0eWxlIjpudWxsfSwiQXV0b1NpemUiOjAsIkZvcmVncm91bmQiOnsiJGlkIjoiNDY4NyIsIkNvbG9yIjp7IiRpZCI6IjQ2ODg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DY4OSIsIlRvcCI6MC4wLCJMZWZ0IjowLjAsIlJpZ2h0IjowLjAsIkJvdHRvbSI6MC4wfSwiUGFkZGluZyI6eyIkaWQiOiI0NjkwIiwiVG9wIjowLjAsIkxlZnQiOjAuMCwiUmlnaHQiOjAuMCwiQm90dG9tIjowLjB9LCJCYWNrZ3JvdW5kIjp7IiRpZCI6IjQ2OTEiLCJDb2xvciI6eyIkaWQiOiI0NjkyIiwiQSI6MjU1LCJSIjowLCJHIjowLCJCIjowfX0sIklzVmlzaWJsZSI6dHJ1ZSwiV2lkdGgiOjAuMCwiSGVpZ2h0IjowLjAsIkJvcmRlclN0eWxlIjp7IiRpZCI6IjQ2OTMiLCJMaW5lQ29sb3IiOm51bGwsIkxpbmVXZWlnaHQiOjAuMCwiTGluZVR5cGUiOjAsIlBhcmVudFN0eWxlIjpudWxsfSwiUGFyZW50U3R5bGUiOm51bGx9LCJEYXRlU3R5bGUiOnsiJGlkIjoiNDY5NCIsIkZvbnRTZXR0aW5ncyI6eyIkaWQiOiI0Njk1IiwiRm9udFNpemUiOjEwLCJGb250TmFtZSI6IkNhbGlicmkiLCJJc0JvbGQiOmZhbHNlLCJJc0l0YWxpYyI6ZmFsc2UsIklzVW5kZXJsaW5lZCI6ZmFsc2UsIlBhcmVudFN0eWxlIjpudWxsfSwiQXV0b1NpemUiOjAsIkZvcmVncm91bmQiOnsiJGlkIjoiNDY5NiIsIkNvbG9yIjp7IiRpZCI6IjQ2OTc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DY5OCIsIlRvcCI6MC4wLCJMZWZ0IjowLjAsIlJpZ2h0IjowLjAsIkJvdHRvbSI6MC4wfSwiUGFkZGluZyI6eyIkaWQiOiI0Njk5IiwiVG9wIjowLjAsIkxlZnQiOjAuMCwiUmlnaHQiOjAuMCwiQm90dG9tIjowLjB9LCJCYWNrZ3JvdW5kIjp7IiRpZCI6IjQ3MDAiLCJDb2xvciI6eyIkaWQiOiI0NzAxIiwiQSI6MjU1LCJSIjoxNCwiRyI6NDAsIkIiOjY1fX0sIklzVmlzaWJsZSI6dHJ1ZSwiV2lkdGgiOjAuMCwiSGVpZ2h0IjowLjAsIkJvcmRlclN0eWxlIjp7IiRpZCI6IjQ3MDIiLCJMaW5lQ29sb3IiOm51bGwsIkxpbmVXZWlnaHQiOjAuMCwiTGluZVR5cGUiOjAsIlBhcmVudFN0eWxlIjpudWxsfSwiUGFyZW50U3R5bGUiOm51bGx9LCJEYXRlRm9ybWF0Ijp7IiRpZCI6IjQ3M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wNCIsIkZvcm1hdCI6MCwiSXNWaXNpYmxlIjpmYWxzZSwiTGFzdEtub3duVmlzaWJpbGl0eVN0YXRlIjpmYWxzZX0sIklzVmlzaWJsZSI6ZmFsc2UsIlZhcmlhbmNlU3R5bGUiOnsiJGlkIjoiNDcwNSIsIlRleHRTdHlsZSI6eyIkaWQiOiI0NzA2IiwiRm9udFNldHRpbmdzIjp7IiRpZCI6IjQ3MDciLCJGb250U2l6ZSI6MTEsIkZvbnROYW1lIjoiQ2FsaWJyaSIsIklzQm9sZCI6ZmFsc2UsIklzSXRhbGljIjpmYWxzZSwiSXNVbmRlcmxpbmVkIjpmYWxzZSwiUGFyZW50U3R5bGUiOm51bGx9LCJBdXRvU2l6ZSI6MCwiRm9yZWdyb3VuZCI6eyIkaWQiOiI0NzA4IiwiQ29sb3IiOnsiJGlkIjoiNDcw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zEwIiwiVG9wIjowLjAsIkxlZnQiOjAuMCwiUmlnaHQiOjAuMCwiQm90dG9tIjowLjB9LCJQYWRkaW5nIjp7IiRpZCI6IjQ3MTEiLCJUb3AiOjAuMCwiTGVmdCI6MC4wLCJSaWdodCI6MC4wLCJCb3R0b20iOjAuMH0sIkJhY2tncm91bmQiOnsiJGlkIjoiNDcxMiIsIkNvbG9yIjp7IiRpZCI6IjQ3MTMiLCJBIjowLCJSIjowLCJHIjowLCJCIjowfX0sIklzVmlzaWJsZSI6ZmFsc2UsIldpZHRoIjowLjAsIkhlaWdodCI6MC4wLCJCb3JkZXJTdHlsZSI6eyIkaWQiOiI0NzE0IiwiTGluZUNvbG9yIjpudWxsLCJMaW5lV2VpZ2h0IjowLjAsIkxpbmVUeXBlIjowLCJQYXJlbnRTdHlsZSI6bnVsbH0sIlBhcmVudFN0eWxlIjpudWxsfSwiUGFyZW50U3R5bGUiOm51bGx9LCJQYXJlbnRTdHlsZSI6bnVsbH0sIkRlZmF1bHRTd2ltbGFuZU1pbGVzdG9uZVN0eWxlIjp7IiRpZCI6IjQ3MTUiLCJUaXRsZVBvc2l0aW9uIjoiTGVmdCIsIkRhdGVQb3NpdGlvbiI6IlJpZ2h0IiwiVmFyaWFuY2VQb3NpdGlvbiI6IlJpZ2h0IiwiU2hhcGVUeXBlIjoxLCJTaGFwZVNpemUiOjAsIlNwYWNpbmciOjUsIlNoYXBlU3R5bGUiOnsiJGlkIjoiNDcxNiIsIk1hcmdpbiI6eyIkaWQiOiI0NzE3IiwiVG9wIjowLjAsIkxlZnQiOjAuMCwiUmlnaHQiOjAuMCwiQm90dG9tIjowLjB9LCJQYWRkaW5nIjp7IiRpZCI6IjQ3MTgiLCJUb3AiOjAuMCwiTGVmdCI6MC4wLCJSaWdodCI6MC4wLCJCb3R0b20iOjAuMH0sIkJhY2tncm91bmQiOnsiJGlkIjoiNDcxOSIsIkNvbG9yIjp7IiRpZCI6IjQ3MjAiLCJBIjoyNTUsIlIiOjI1LCJHIjoxMDcsIkIiOjM2fX0sIklzVmlzaWJsZSI6dHJ1ZSwiV2lkdGgiOjEyLjAsIkhlaWdodCI6MTQuMCwiQm9yZGVyU3R5bGUiOnsiJGlkIjoiNDcyMSIsIkxpbmVDb2xvciI6eyIkaWQiOiI0NzIyIiwiJHR5cGUiOiJOTFJFLkNvbW1vbi5Eb20uU29saWRDb2xvckJydXNoLCBOTFJFLkNvbW1vbiIsIkNvbG9yIjp7IiRpZCI6IjQ3MjMiLCJBIjoyNTUsIlIiOjIzNCwiRyI6MjIsIkIiOjMwfX0sIkxpbmVXZWlnaHQiOjAuMCwiTGluZVR5cGUiOjAsIlBhcmVudFN0eWxlIjpudWxsfSwiUGFyZW50U3R5bGUiOm51bGx9LCJUaXRsZVN0eWxlIjp7IiRpZCI6IjQ3MjQiLCJGb250U2V0dGluZ3MiOnsiJGlkIjoiNDcyNSIsIkZvbnRTaXplIjoxMSwiRm9udE5hbWUiOiJDYWxpYnJpIiwiSXNCb2xkIjpmYWxzZSwiSXNJdGFsaWMiOmZhbHNlLCJJc1VuZGVybGluZWQiOmZhbHNlLCJQYXJlbnRTdHlsZSI6bnVsbH0sIkF1dG9TaXplIjowLCJGb3JlZ3JvdW5kIjp7IiRpZCI6IjQ3MjYiLCJDb2xvciI6eyIkaWQiOiI0NzI3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Q3MjgiLCJUb3AiOjAuMCwiTGVmdCI6MC4wLCJSaWdodCI6MC4wLCJCb3R0b20iOjAuMH0sIlBhZGRpbmciOnsiJGlkIjoiNDcyOSIsIlRvcCI6MC4wLCJMZWZ0IjowLjAsIlJpZ2h0IjowLjAsIkJvdHRvbSI6MC4wfSwiQmFja2dyb3VuZCI6eyIkaWQiOiI0NzMwIiwiQ29sb3IiOnsiJGlkIjoiNDczMSIsIkEiOjI1NSwiUiI6MCwiRyI6MCwiQiI6MH19LCJJc1Zpc2libGUiOnRydWUsIldpZHRoIjowLjAsIkhlaWdodCI6MC4wLCJCb3JkZXJTdHlsZSI6eyIkaWQiOiI0NzMyIiwiTGluZUNvbG9yIjpudWxsLCJMaW5lV2VpZ2h0IjowLjAsIkxpbmVUeXBlIjowLCJQYXJlbnRTdHlsZSI6bnVsbH0sIlBhcmVudFN0eWxlIjpudWxsfSwiRGF0ZVN0eWxlIjp7IiRpZCI6IjQ3MzMiLCJGb250U2V0dGluZ3MiOnsiJGlkIjoiNDczNCIsIkZvbnRTaXplIjoxMCwiRm9udE5hbWUiOiJDYWxpYnJpIiwiSXNCb2xkIjpmYWxzZSwiSXNJdGFsaWMiOmZhbHNlLCJJc1VuZGVybGluZWQiOmZhbHNlLCJQYXJlbnRTdHlsZSI6bnVsbH0sIkF1dG9TaXplIjowLCJGb3JlZ3JvdW5kIjp7IiRpZCI6IjQ3MzUiLCJDb2xvciI6eyIkaWQiOiI0NzM2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Q3MzciLCJUb3AiOjAuMCwiTGVmdCI6MC4wLCJSaWdodCI6MC4wLCJCb3R0b20iOjAuMH0sIlBhZGRpbmciOnsiJGlkIjoiNDczOCIsIlRvcCI6MC4wLCJMZWZ0IjowLjAsIlJpZ2h0IjowLjAsIkJvdHRvbSI6MC4wfSwiQmFja2dyb3VuZCI6eyIkaWQiOiI0NzM5IiwiQ29sb3IiOnsiJGlkIjoiNDc0MCIsIkEiOjI1NSwiUiI6MTQsIkciOjQwLCJCIjo2NX19LCJJc1Zpc2libGUiOnRydWUsIldpZHRoIjowLjAsIkhlaWdodCI6MC4wLCJCb3JkZXJTdHlsZSI6eyIkaWQiOiI0NzQxIiwiTGluZUNvbG9yIjpudWxsLCJMaW5lV2VpZ2h0IjowLjAsIkxpbmVUeXBlIjowLCJQYXJlbnRTdHlsZSI6bnVsbH0sIlBhcmVudFN0eWxlIjpudWxsfSwiRGF0ZUZvcm1hdCI6eyIkaWQiOiI0Nz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3NDMiLCJGb3JtYXQiOjAsIklzVmlzaWJsZSI6ZmFsc2UsIkxhc3RLbm93blZpc2liaWxpdHlTdGF0ZSI6ZmFsc2V9LCJJc1Zpc2libGUiOnRydWUsIlZhcmlhbmNlU3R5bGUiOnsiJGlkIjoiNDc0NCIsIlRleHRTdHlsZSI6eyIkaWQiOiI0NzQ1IiwiRm9udFNldHRpbmdzIjp7IiRpZCI6IjQ3NDYiLCJGb250U2l6ZSI6MTEsIkZvbnROYW1lIjoiQ2FsaWJyaSIsIklzQm9sZCI6ZmFsc2UsIklzSXRhbGljIjpmYWxzZSwiSXNVbmRlcmxpbmVkIjpmYWxzZSwiUGFyZW50U3R5bGUiOm51bGx9LCJBdXRvU2l6ZSI6MCwiRm9yZWdyb3VuZCI6eyIkaWQiOiI0NzQ3IiwiQ29sb3IiOnsiJGlkIjoiNDc0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zQ5IiwiVG9wIjowLjAsIkxlZnQiOjAuMCwiUmlnaHQiOjAuMCwiQm90dG9tIjowLjB9LCJQYWRkaW5nIjp7IiRpZCI6IjQ3NTAiLCJUb3AiOjAuMCwiTGVmdCI6MC4wLCJSaWdodCI6MC4wLCJCb3R0b20iOjAuMH0sIkJhY2tncm91bmQiOnsiJGlkIjoiNDc1MSIsIkNvbG9yIjp7IiRpZCI6IjQ3NTIiLCJBIjowLCJSIjowLCJHIjowLCJCIjowfX0sIklzVmlzaWJsZSI6dHJ1ZSwiV2lkdGgiOjAuMCwiSGVpZ2h0IjowLjAsIkJvcmRlclN0eWxlIjp7IiRpZCI6IjQ3NTMiLCJMaW5lQ29sb3IiOm51bGwsIkxpbmVXZWlnaHQiOjAuMCwiTGluZVR5cGUiOjAsIlBhcmVudFN0eWxlIjpudWxsfSwiUGFyZW50U3R5bGUiOm51bGx9LCJQYXJlbnRTdHlsZSI6bnVsbH0sIlBhcmVudFN0eWxlIjpudWxsfSwiRGVmYXVsdFN3aW1sYW5lQWN0aXZpdHlTdHlsZSI6eyIkaWQiOiI0NzU0IiwiSGVhZGVyU3R5bGUiOnsiJGlkIjoiNDc1NSIsIlRleHRTdHlsZSI6eyIkaWQiOiI0NzU2IiwiRm9udFNldHRpbmdzIjp7IiRpZCI6IjQ3NTciLCJGb250U2l6ZSI6MTEsIkZvbnROYW1lIjoiQ2FsaWJyaSIsIklzQm9sZCI6ZmFsc2UsIklzSXRhbGljIjpmYWxzZSwiSXNVbmRlcmxpbmVkIjpmYWxzZSwiUGFyZW50U3R5bGUiOm51bGx9LCJBdXRvU2l6ZSI6MiwiRm9yZWdyb3VuZCI6eyIkaWQiOiI0NzU4IiwiQ29sb3IiOnsiJGlkIjoiNDc1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3NjAiLCJUb3AiOjAuMCwiTGVmdCI6MC4wLCJSaWdodCI6MC4wLCJCb3R0b20iOjAuMH0sIlBhZGRpbmciOnsiJGlkIjoiNDc2MSIsIlRvcCI6MC4wLCJMZWZ0IjowLjAsIlJpZ2h0IjowLjAsIkJvdHRvbSI6MC4wfSwiQmFja2dyb3VuZCI6eyIkaWQiOiI0NzYyIiwiQ29sb3IiOnsiJGlkIjoiNDc2MyIsIkEiOjI1NSwiUiI6MCwiRyI6MCwiQiI6MH19LCJJc1Zpc2libGUiOnRydWUsIldpZHRoIjowLjAsIkhlaWdodCI6MC4wLCJCb3JkZXJTdHlsZSI6bnVsbCwiUGFyZW50U3R5bGUiOm51bGx9LCJSZWN0YW5nbGVTdHlsZSI6eyIkaWQiOiI0NzY0IiwiTWFyZ2luIjp7IiRpZCI6IjQ3NjUiLCJUb3AiOjAuMCwiTGVmdCI6MC4wLCJSaWdodCI6MC4wLCJCb3R0b20iOjAuMH0sIlBhZGRpbmciOnsiJGlkIjoiNDc2NiIsIlRvcCI6MC4wLCJMZWZ0IjowLjAsIlJpZ2h0IjowLjAsIkJvdHRvbSI6MC4wfSwiQmFja2dyb3VuZCI6eyIkaWQiOiI0NzY3IiwiQ29sb3IiOnsiJGlkIjoiNDc2OCIsIkEiOjYzLCJSIjoyNSwiRyI6MTA3LCJCIjozNn19LCJJc1Zpc2libGUiOnRydWUsIldpZHRoIjowLjAsIkhlaWdodCI6MC4wLCJCb3JkZXJTdHlsZSI6eyIkaWQiOiI0NzY5IiwiTGluZUNvbG9yIjp7IiRpZCI6IjQ3NzAiLCIkdHlwZSI6Ik5MUkUuQ29tbW9uLkRvbS5Tb2xpZENvbG9yQnJ1c2gsIE5MUkUuQ29tbW9uIiwiQ29sb3IiOnsiJGlkIjoiNDc3MSIsIkEiOjI1NSwiUiI6MjU1LCJHIjoyNTUsIkIiOjI1NX19LCJMaW5lV2VpZ2h0IjowLjAsIkxpbmVUeXBlIjowLCJQYXJlbnRTdHlsZSI6bnVsbH0sIlBhcmVudFN0eWxlIjpudWxsfSwiTWFyZ2luIjp7IiRpZCI6IjQ3NzIiLCJUb3AiOjAuMCwiTGVmdCI6MC4wLCJSaWdodCI6MC4wLCJCb3R0b20iOjAuMH0sIlBhZGRpbmciOnsiJGlkIjoiNDc3MyIsIlRvcCI6MC4wLCJMZWZ0IjowLjAsIlJpZ2h0IjowLjAsIkJvdHRvbSI6MC4wfSwiQmFja2dyb3VuZCI6bnVsbCwiSXNWaXNpYmxlIjp0cnVlLCJXaWR0aCI6MC4wLCJIZWlnaHQiOjAuMCwiQm9yZGVyU3R5bGUiOm51bGwsIlBhcmVudFN0eWxlIjpudWxsfSwiQmFja2dyb3VuZFN0eWxlIjp7IiRpZCI6IjQ3NzQiLCJNYXJnaW4iOnsiJGlkIjoiNDc3NSIsIlRvcCI6MC4wLCJMZWZ0IjowLjAsIlJpZ2h0IjowLjAsIkJvdHRvbSI6MC4wfSwiUGFkZGluZyI6eyIkaWQiOiI0Nzc2IiwiVG9wIjowLjAsIkxlZnQiOjAuMCwiUmlnaHQiOjAuMCwiQm90dG9tIjowLjB9LCJCYWNrZ3JvdW5kIjp7IiRpZCI6IjQ3NzciLCJDb2xvciI6eyIkaWQiOiI0Nzc4IiwiQSI6NTEsIlIiOjIwMCwiRyI6MjAwLCJCIjoyMDB9fSwiSXNWaXNpYmxlIjp0cnVlLCJXaWR0aCI6MC4wLCJIZWlnaHQiOjAuMCwiQm9yZGVyU3R5bGUiOnsiJGlkIjoiNDc3OSIsIkxpbmVDb2xvciI6eyIkaWQiOiI0NzgwIiwiJHR5cGUiOiJOTFJFLkNvbW1vbi5Eb20uU29saWRDb2xvckJydXNoLCBOTFJFLkNvbW1vbiIsIkNvbG9yIjp7IiRpZCI6IjQ3ODEiLCJBIjoyNTUsIlIiOjIzNCwiRyI6MjIsIkIiOjMwfX0sIkxpbmVXZWlnaHQiOjAuMCwiTGluZVR5cGUiOjAsIlBhcmVudFN0eWxlIjpudWxsfSwiUGFyZW50U3R5bGUiOm51bGx9LCJNYXJnaW4iOnsiJGlkIjoiNDc4MiIsIlRvcCI6MC4wLCJMZWZ0IjowLjAsIlJpZ2h0IjowLjAsIkJvdHRvbSI6MC4wfSwiUGFkZGluZyI6eyIkaWQiOiI0NzgzIiwiVG9wIjowLjAsIkxlZnQiOjAuMCwiUmlnaHQiOjAuMCwiQm90dG9tIjowLjB9LCJJc1Zpc2libGUiOnRydWUsIldpZHRoIjowLjAsIkhlaWdodCI6MC4wLCJCb3JkZXJTdHlsZSI6eyIkaWQiOiI0Nzg0IiwiTGluZUNvbG9yIjpudWxsLCJMaW5lV2VpZ2h0IjowLjAsIkxpbmVUeXBlIjowLCJQYXJlbnRTdHlsZSI6bnVsbH0sIlBhcmVudFN0eWxlIjpudWxsfSwiTWFyZ2luIjp7IiRpZCI6IjQ3ODUiLCJUb3AiOjAuMCwiTGVmdCI6MC4wLCJSaWdodCI6MC4wLCJCb3R0b20iOjAuMH0sIlBhZGRpbmciOnsiJGlkIjoiNDc4NiIsIlRvcCI6MC4wLCJMZWZ0IjowLjAsIlJpZ2h0IjowLjAsIkJvdHRvbSI6MC4wfSwiSXNWaXNpYmxlIjpmYWxzZSwiV2lkdGgiOjAuMCwiSGVpZ2h0IjowLjAsIkJvcmRlclN0eWxlIjp7IiRpZCI6IjQ3ODciLCJMaW5lQ29sb3IiOm51bGwsIkxpbmVXZWlnaHQiOjAuMCwiTGluZVR5cGUiOjAsIlBhcmVudFN0eWxlIjpudWxsfSwiUGFyZW50U3R5bGUiOm51bGx9fSx7IiRpZCI6IjQ3ODgiLCJfYWN0aXZpdGllcyI6W3siJGlkIjoiNDc4OSIsIl9yb3dzIjpbeyIkaWQiOiI0NzkwIiwiX3Rhc2tzIjpbeyIkaWQiOiI0NzkxIiwiX2F0dGFjaGVkTWlsZXN0b25lcyI6W10sIlRhc2tEZWZpbml0aW9uIjp7IiRpZCI6IjQ3OTIiLCJHcm91cE5hbWUiOm51bGwsIlN0YXJ0RGF0ZSI6IjIwMjUtMDktMDFUMDA6MDA6MDBaIiwiRW5kRGF0ZSI6IjIwMjYtMDEtMTlUMjM6NTk6MDBaIiwiUGVyY2VudGFnZUNvbXBsZXRlIjpudWxsLCJTdHlsZSI6eyIkaWQiOiI0NzkzIiwiU2hhcGUiOjQsIlNoYXBlVGhpY2tuZXNzIjowLCJEdXJhdGlvbkZvcm1hdCI6MCwiSW5jbHVkZU5vbldvcmtpbmdEYXlzSW5EdXJhdGlvbiI6ZmFsc2UsIlBlcmNlbnRhZ2VDb21wbGV0ZVN0eWxlIjp7IiRpZCI6IjQ3OTQiLCJGb250U2V0dGluZ3MiOnsiJGlkIjoiNDc5NSIsIkZvbnRTaXplIjoxMCwiRm9udE5hbWUiOiJDYWxpYnJpIiwiSXNCb2xkIjpmYWxzZSwiSXNJdGFsaWMiOmZhbHNlLCJJc1VuZGVybGluZWQiOmZhbHNlLCJQYXJlbnRTdHlsZSI6bnVsbH0sIkF1dG9TaXplIjowLCJGb3JlZ3JvdW5kIjp7IiRpZCI6IjQ3OTYiLCJDb2xvciI6eyIkaWQiOiI0Nzk3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Q3OTgiLCJUb3AiOjAuMCwiTGVmdCI6MC4wLCJSaWdodCI6MC4wLCJCb3R0b20iOjAuMH0sIlBhZGRpbmciOnsiJGlkIjoiNDc5OSIsIlRvcCI6MC4wLCJMZWZ0IjowLjAsIlJpZ2h0IjowLjAsIkJvdHRvbSI6MC4wfSwiQmFja2dyb3VuZCI6eyIkaWQiOiI0ODAwIiwiQ29sb3IiOnsiJGlkIjoiNDgwMSIsIkEiOjg5LCJSIjowLCJHIjowLCJCIjowfX0sIklzVmlzaWJsZSI6dHJ1ZSwiV2lkdGgiOjAuMCwiSGVpZ2h0IjowLjAsIkJvcmRlclN0eWxlIjp7IiRpZCI6IjQ4MDIiLCJMaW5lQ29sb3IiOm51bGwsIkxpbmVXZWlnaHQiOjAuMCwiTGluZVR5cGUiOjAsIlBhcmVudFN0eWxlIjpudWxsfSwiUGFyZW50U3R5bGUiOm51bGx9LCJEdXJhdGlvblN0eWxlIjp7IiRpZCI6IjQ4MDMiLCJGb250U2V0dGluZ3MiOnsiJGlkIjoiNDgwNCIsIkZvbnRTaXplIjoxMCwiRm9udE5hbWUiOiJDYWxpYnJpIiwiSXNCb2xkIjpmYWxzZSwiSXNJdGFsaWMiOmZhbHNlLCJJc1VuZGVybGluZWQiOmZhbHNlLCJQYXJlbnRTdHlsZSI6bnVsbH0sIkF1dG9TaXplIjowLCJGb3JlZ3JvdW5kIjp7IiRpZCI6IjQ4MDUiLCJDb2xvciI6eyIkaWQiOiI0ODA2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gwNyIsIlRvcCI6MC4wLCJMZWZ0IjowLjAsIlJpZ2h0IjowLjAsIkJvdHRvbSI6MC4wfSwiUGFkZGluZyI6eyIkaWQiOiI0ODA4IiwiVG9wIjowLjAsIkxlZnQiOjAuMCwiUmlnaHQiOjAuMCwiQm90dG9tIjowLjB9LCJCYWNrZ3JvdW5kIjp7IiRpZCI6IjQ4MDkiLCJDb2xvciI6eyIkaWQiOiI0ODEwIiwiQSI6MjU1LCJSIjoyMzcsIkciOjEyNSwiQiI6NDl9fSwiSXNWaXNpYmxlIjp0cnVlLCJXaWR0aCI6MC4wLCJIZWlnaHQiOjAuMCwiQm9yZGVyU3R5bGUiOnsiJGlkIjoiNDgxMSIsIkxpbmVDb2xvciI6bnVsbCwiTGluZVdlaWdodCI6MC4wLCJMaW5lVHlwZSI6MCwiUGFyZW50U3R5bGUiOm51bGx9LCJQYXJlbnRTdHlsZSI6bnVsbH0sIkhvcml6b250YWxDb25uZWN0b3JTdHlsZSI6eyIkaWQiOiI0ODEyIiwiTGluZUNvbG9yIjp7IiRpZCI6IjQ4MTMiLCIkdHlwZSI6Ik5MUkUuQ29tbW9uLkRvbS5Tb2xpZENvbG9yQnJ1c2gsIE5MUkUuQ29tbW9uIiwiQ29sb3IiOnsiJGlkIjoiNDgxNCIsIkEiOjI1NSwiUiI6MCwiRyI6MCwiQiI6MH19LCJMaW5lV2VpZ2h0IjowLjAsIkxpbmVUeXBlIjowLCJQYXJlbnRTdHlsZSI6bnVsbH0sIlZlcnRpY2FsQ29ubmVjdG9yU3R5bGUiOnsiJGlkIjoiNDgxNSIsIkxpbmVDb2xvciI6eyIkaWQiOiI0ODE2IiwiJHR5cGUiOiJOTFJFLkNvbW1vbi5Eb20uU29saWRDb2xvckJydXNoLCBOTFJFLkNvbW1vbiIsIkNvbG9yIjp7IiRpZCI6IjQ4MTc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4MTgiLCJTaGFwZVN0eWxlIjp7IiRpZCI6IjQ4MTkiLCJNYXJnaW4iOnsiJGlkIjoiNDgyMCIsIlRvcCI6MC4wLCJMZWZ0IjowLjAsIlJpZ2h0IjowLjAsIkJvdHRvbSI6MC4wfSwiUGFkZGluZyI6eyIkaWQiOiI0ODIxIiwiVG9wIjowLjAsIkxlZnQiOjAuMCwiUmlnaHQiOjAuMCwiQm90dG9tIjowLjB9LCJCYWNrZ3JvdW5kIjp7IiRpZCI6IjQ4MjIiLCJDb2xvciI6eyIkaWQiOiI0ODIzIiwiQSI6MTUzLCJSIjowLCJHIjowLCJCIjowfX0sIklzVmlzaWJsZSI6dHJ1ZSwiV2lkdGgiOjAuMCwiSGVpZ2h0IjowLjAsIkJvcmRlclN0eWxlIjpudWxsLCJQYXJlbnRTdHlsZSI6bnVsbH0sIk1hcmdpbiI6eyIkaWQiOiI0ODI0IiwiVG9wIjowLjAsIkxlZnQiOjAuMCwiUmlnaHQiOjAuMCwiQm90dG9tIjowLjB9LCJQYWRkaW5nIjp7IiRpZCI6IjQ4MjUiLCJUb3AiOjAuMCwiTGVmdCI6MC4wLCJSaWdodCI6MC4wLCJCb3R0b20iOjAuMH0sIkJhY2tncm91bmQiOm51bGwsIklzVmlzaWJsZSI6dHJ1ZSwiV2lkdGgiOjAuMCwiSGVpZ2h0IjowLjAsIkJvcmRlclN0eWxlIjpudWxsLCJQYXJlbnRTdHlsZSI6bnVsbH0sIlNoYXBlU3R5bGUiOnsiJGlkIjoiNDgyNiIsIk1hcmdpbiI6eyIkaWQiOiI0ODI3IiwiVG9wIjowLjAsIkxlZnQiOjQuMCwiUmlnaHQiOjQuMCwiQm90dG9tIjowLjB9LCJQYWRkaW5nIjp7IiRpZCI6IjQ4MjgiLCJUb3AiOjAuMCwiTGVmdCI6MC4wLCJSaWdodCI6MC4wLCJCb3R0b20iOjAuMH0sIkJhY2tncm91bmQiOnsiJGlkIjoiNDgyOSIsIkNvbG9yIjp7IiRpZCI6IjQ4MzAiLCJBIjoyNTUsIlIiOjIxLCJHIjo5NiwiQiI6MTMwfX0sIklzVmlzaWJsZSI6dHJ1ZSwiV2lkdGgiOjAuMCwiSGVpZ2h0IjoxMC4wLCJCb3JkZXJTdHlsZSI6eyIkaWQiOiI0ODMxIiwiTGluZUNvbG9yIjp7IiRpZCI6IjQ4MzIiLCIkdHlwZSI6Ik5MUkUuQ29tbW9uLkRvbS5Tb2xpZENvbG9yQnJ1c2gsIE5MUkUuQ29tbW9uIiwiQ29sb3IiOnsiJGlkIjoiNDgzMyIsIkEiOjI1NSwiUiI6MjM0LCJHIjoyMiwiQiI6MzB9fSwiTGluZVdlaWdodCI6MC4wLCJMaW5lVHlwZSI6MCwiUGFyZW50U3R5bGUiOm51bGx9LCJQYXJlbnRTdHlsZSI6bnVsbH0sIlRpdGxlU3R5bGUiOnsiJGlkIjoiNDgzNCIsIkZvbnRTZXR0aW5ncyI6eyIkaWQiOiI0ODM1IiwiRm9udFNpemUiOjExLCJGb250TmFtZSI6IkNhbGlicmkiLCJJc0JvbGQiOmZhbHNlLCJJc0l0YWxpYyI6ZmFsc2UsIklzVW5kZXJsaW5lZCI6ZmFsc2UsIlBhcmVudFN0eWxlIjpudWxsfSwiQXV0b1NpemUiOjAsIkZvcmVncm91bmQiOnsiJGlkIjoiNDgzNiIsIkNvbG9yIjp7IiRpZCI6IjQ4Mzc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NDgzOCIsIlRvcCI6MC4wLCJMZWZ0IjowLjAsIlJpZ2h0IjowLjAsIkJvdHRvbSI6MC4wfSwiUGFkZGluZyI6eyIkaWQiOiI0ODM5IiwiVG9wIjowLjAsIkxlZnQiOjAuMCwiUmlnaHQiOjAuMCwiQm90dG9tIjowLjB9LCJCYWNrZ3JvdW5kIjp7IiRpZCI6IjQ4NDAiLCJDb2xvciI6eyIkaWQiOiI0ODQxIiwiQSI6MCwiUiI6MjU1LCJHIjoyNTUsIkIiOjI1NX19LCJJc1Zpc2libGUiOnRydWUsIldpZHRoIjowLjAsIkhlaWdodCI6MC4wLCJCb3JkZXJTdHlsZSI6eyIkaWQiOiI0ODQyIiwiTGluZUNvbG9yIjpudWxsLCJMaW5lV2VpZ2h0IjowLjAsIkxpbmVUeXBlIjowLCJQYXJlbnRTdHlsZSI6bnVsbH0sIlBhcmVudFN0eWxlIjpudWxsfSwiRGF0ZVN0eWxlIjp7IiRpZCI6IjQ4NDMiLCJGb250U2V0dGluZ3MiOnsiJGlkIjoiNDg0NCIsIkZvbnRTaXplIjoxMCwiRm9udE5hbWUiOiJDYWxpYnJpIiwiSXNCb2xkIjpmYWxzZSwiSXNJdGFsaWMiOmZhbHNlLCJJc1VuZGVybGluZWQiOmZhbHNlLCJQYXJlbnRTdHlsZSI6bnVsbH0sIkF1dG9TaXplIjowLCJGb3JlZ3JvdW5kIjp7IiRpZCI6IjQ4NDUiLCJDb2xvciI6eyIkaWQiOiI0ODQ2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4NDciLCJUb3AiOjAuMCwiTGVmdCI6MC4wLCJSaWdodCI6MC4wLCJCb3R0b20iOjAuMH0sIlBhZGRpbmciOnsiJGlkIjoiNDg0OCIsIlRvcCI6MC4wLCJMZWZ0IjowLjAsIlJpZ2h0IjowLjAsIkJvdHRvbSI6MC4wfSwiQmFja2dyb3VuZCI6eyIkaWQiOiI0ODQ5IiwiQ29sb3IiOnsiJGlkIjoiNDg1MCIsIkEiOjAsIlIiOjI1NSwiRyI6MjU1LCJCIjoyNTV9fSwiSXNWaXNpYmxlIjp0cnVlLCJXaWR0aCI6MC4wLCJIZWlnaHQiOjAuMCwiQm9yZGVyU3R5bGUiOnsiJGlkIjoiNDg1MSIsIkxpbmVDb2xvciI6bnVsbCwiTGluZVdlaWdodCI6MC4wLCJMaW5lVHlwZSI6MCwiUGFyZW50U3R5bGUiOm51bGx9LCJQYXJlbnRTdHlsZSI6bnVsbH0sIkRhdGVGb3JtYXQiOnsiJGlkIjoiNDg1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UzIiwiRm9ybWF0IjowLCJJc1Zpc2libGUiOmZhbHNlLCJMYXN0S25vd25WaXNpYmlsaXR5U3RhdGUiOmZhbHNlfSwiSXNWaXNpYmxlIjp0cnVlLCJWYXJpYW5jZVN0eWxlIjp7IiRpZCI6IjQ4NTQiLCJUZXh0U3R5bGUiOnsiJGlkIjoiNDg1NSIsIkZvbnRTZXR0aW5ncyI6eyIkaWQiOiI0ODU2IiwiRm9udFNpemUiOjExLCJGb250TmFtZSI6IkNhbGlicmkiLCJJc0JvbGQiOmZhbHNlLCJJc0l0YWxpYyI6ZmFsc2UsIklzVW5kZXJsaW5lZCI6ZmFsc2UsIlBhcmVudFN0eWxlIjpudWxsfSwiQXV0b1NpemUiOjAsIkZvcmVncm91bmQiOnsiJGlkIjoiNDg1NyIsIkNvbG9yIjp7IiRpZCI6IjQ4NT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g1OSIsIlRvcCI6MC4wLCJMZWZ0IjowLjAsIlJpZ2h0IjowLjAsIkJvdHRvbSI6MC4wfSwiUGFkZGluZyI6eyIkaWQiOiI0ODYwIiwiVG9wIjowLjAsIkxlZnQiOjAuMCwiUmlnaHQiOjAuMCwiQm90dG9tIjowLjB9LCJCYWNrZ3JvdW5kIjp7IiRpZCI6IjQ4NjEiLCJDb2xvciI6eyIkaWQiOiI0ODYyIiwiQSI6MCwiUiI6MCwiRyI6MCwiQiI6MH19LCJJc1Zpc2libGUiOnRydWUsIldpZHRoIjowLjAsIkhlaWdodCI6MC4wLCJCb3JkZXJTdHlsZSI6eyIkaWQiOiI0ODYzIiwiTGluZUNvbG9yIjpudWxsLCJMaW5lV2VpZ2h0IjowLjAsIkxpbmVUeXBlIjowLCJQYXJlbnRTdHlsZSI6bnVsbH0sIlBhcmVudFN0eWxlIjpudWxsfSwiUGFyZW50U3R5bGUiOm51bGx9LCJQYXJlbnRTdHlsZSI6bnVsbH0sIkluZGV4Ijo0OSwiU21hcnREdXJhdGlvbkFjdGl2YXRlZCI6ZmFsc2UsIkRhdGVGb3JtYXQiOnsiJHJlZiI6IjQ4NTIifSwiV2Vla051bWJlcmluZyI6eyIkaWQiOiI0ODY0IiwiRm9ybWF0IjowLCJJc1Zpc2libGUiOmZhbHNlLCJMYXN0S25vd25WaXNpYmlsaXR5U3RhdGUiOmZhbHNlfSwiQmFzZWxpbmVEYXRhIjp7IiRpZCI6IjQ4NjUiLCJTdGFydERhdGUiOiIyMDI1LTA5LTAxVDAwOjAwOjAwWiIsIkVuZERhdGUiOiIyMDI2LTAxLTE5VDIzOjU5OjAwWiJ9LCJJZCI6Ijk5NzM4ZjYyLWJlMDYtNDQ5NS1hY2FiLTk4M2UyNTg2ZTEyNCIsIkltcG9ydElkIjpudWxsLCJUaXRsZSI6IkZhbiBDaG9wcGVyOiBEZXNpZ24gcGhhc2UgKEZaSikiLCJOb3RlIjpudWxsLCJIeXBlcmxpbmsiOnsiJGlkIjoiNDg2NiIsIkFkZHJlc3MiOiIiLCJTdWJBZGRyZXNzIjoiIn0sIklzQ2hhbmdlZCI6ZmFsc2UsIklzTmV3IjpmYWxzZX19XSwiX21pbGVzdG9uZXMiOltdLCJJZCI6IjAwMDAwMDAwLTAwMDAtMDAwMC0wMDAwLTAwMDAwMDAwMDAwMCIsIklzU2luZ2xlSXRlbVJvdyI6dHJ1ZX0seyIkaWQiOiI0ODY3IiwiX3Rhc2tzIjpbeyIkaWQiOiI0ODY4IiwiX2F0dGFjaGVkTWlsZXN0b25lcyI6W10sIlRhc2tEZWZpbml0aW9uIjp7IiRpZCI6IjQ4NjkiLCJHcm91cE5hbWUiOm51bGwsIlN0YXJ0RGF0ZSI6IjIwMjYtMDEtMjBUMDA6MDA6MDBaIiwiRW5kRGF0ZSI6IjIwMjYtMTAtMTlUMjM6NTk6MDBaIiwiUGVyY2VudGFnZUNvbXBsZXRlIjpudWxsLCJTdHlsZSI6eyIkaWQiOiI0ODcwIiwiU2hhcGUiOjEsIlNoYXBlVGhpY2tuZXNzIjowLCJEdXJhdGlvbkZvcm1hdCI6MCwiSW5jbHVkZU5vbldvcmtpbmdEYXlzSW5EdXJhdGlvbiI6ZmFsc2UsIlBlcmNlbnRhZ2VDb21wbGV0ZVN0eWxlIjp7IiRpZCI6IjQ4NzEiLCJGb250U2V0dGluZ3MiOnsiJGlkIjoiNDg3MiIsIkZvbnRTaXplIjoxMCwiRm9udE5hbWUiOiJDYWxpYnJpIiwiSXNCb2xkIjpmYWxzZSwiSXNJdGFsaWMiOmZhbHNlLCJJc1VuZGVybGluZWQiOmZhbHNlLCJQYXJlbnRTdHlsZSI6bnVsbH0sIkF1dG9TaXplIjowLCJGb3JlZ3JvdW5kIjp7IiRpZCI6IjQ4NzMiLCJDb2xvciI6eyIkaWQiOiI0ODc0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Q4NzUiLCJUb3AiOjAuMCwiTGVmdCI6MC4wLCJSaWdodCI6MC4wLCJCb3R0b20iOjAuMH0sIlBhZGRpbmciOnsiJGlkIjoiNDg3NiIsIlRvcCI6MC4wLCJMZWZ0IjowLjAsIlJpZ2h0IjowLjAsIkJvdHRvbSI6MC4wfSwiQmFja2dyb3VuZCI6eyIkaWQiOiI0ODc3IiwiQ29sb3IiOnsiJGlkIjoiNDg3OCIsIkEiOjg5LCJSIjowLCJHIjowLCJCIjowfX0sIklzVmlzaWJsZSI6dHJ1ZSwiV2lkdGgiOjAuMCwiSGVpZ2h0IjowLjAsIkJvcmRlclN0eWxlIjp7IiRpZCI6IjQ4NzkiLCJMaW5lQ29sb3IiOm51bGwsIkxpbmVXZWlnaHQiOjAuMCwiTGluZVR5cGUiOjAsIlBhcmVudFN0eWxlIjpudWxsfSwiUGFyZW50U3R5bGUiOm51bGx9LCJEdXJhdGlvblN0eWxlIjp7IiRpZCI6IjQ4ODAiLCJGb250U2V0dGluZ3MiOnsiJGlkIjoiNDg4MSIsIkZvbnRTaXplIjoxMCwiRm9udE5hbWUiOiJDYWxpYnJpIiwiSXNCb2xkIjpmYWxzZSwiSXNJdGFsaWMiOmZhbHNlLCJJc1VuZGVybGluZWQiOmZhbHNlLCJQYXJlbnRTdHlsZSI6bnVsbH0sIkF1dG9TaXplIjowLCJGb3JlZ3JvdW5kIjp7IiRpZCI6IjQ4ODIiLCJDb2xvciI6eyIkaWQiOiI0ODg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Dg4NCIsIlRvcCI6MC4wLCJMZWZ0IjowLjAsIlJpZ2h0IjowLjAsIkJvdHRvbSI6MC4wfSwiUGFkZGluZyI6eyIkaWQiOiI0ODg1IiwiVG9wIjowLjAsIkxlZnQiOjAuMCwiUmlnaHQiOjAuMCwiQm90dG9tIjowLjB9LCJCYWNrZ3JvdW5kIjp7IiRpZCI6IjQ4ODYiLCJDb2xvciI6eyIkaWQiOiI0ODg3IiwiQSI6MjU1LCJSIjoyMzcsIkciOjEyNSwiQiI6NDl9fSwiSXNWaXNpYmxlIjp0cnVlLCJXaWR0aCI6MC4wLCJIZWlnaHQiOjAuMCwiQm9yZGVyU3R5bGUiOnsiJGlkIjoiNDg4OCIsIkxpbmVDb2xvciI6bnVsbCwiTGluZVdlaWdodCI6MC4wLCJMaW5lVHlwZSI6MCwiUGFyZW50U3R5bGUiOm51bGx9LCJQYXJlbnRTdHlsZSI6bnVsbH0sIkhvcml6b250YWxDb25uZWN0b3JTdHlsZSI6eyIkaWQiOiI0ODg5IiwiTGluZUNvbG9yIjp7IiRpZCI6IjQ4OTAiLCIkdHlwZSI6Ik5MUkUuQ29tbW9uLkRvbS5Tb2xpZENvbG9yQnJ1c2gsIE5MUkUuQ29tbW9uIiwiQ29sb3IiOnsiJGlkIjoiNDg5MSIsIkEiOjI1NSwiUiI6MCwiRyI6MCwiQiI6MH19LCJMaW5lV2VpZ2h0IjowLjAsIkxpbmVUeXBlIjowLCJQYXJlbnRTdHlsZSI6bnVsbH0sIlZlcnRpY2FsQ29ubmVjdG9yU3R5bGUiOnsiJGlkIjoiNDg5MiIsIkxpbmVDb2xvciI6eyIkaWQiOiI0ODkzIiwiJHR5cGUiOiJOTFJFLkNvbW1vbi5Eb20uU29saWRDb2xvckJydXNoLCBOTFJFLkNvbW1vbiIsIkNvbG9yIjp7IiRpZCI6IjQ4OTQ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Q4OTUiLCJTaGFwZVN0eWxlIjp7IiRpZCI6IjQ4OTYiLCJNYXJnaW4iOnsiJGlkIjoiNDg5NyIsIlRvcCI6MC4wLCJMZWZ0IjowLjAsIlJpZ2h0IjowLjAsIkJvdHRvbSI6MC4wfSwiUGFkZGluZyI6eyIkaWQiOiI0ODk4IiwiVG9wIjowLjAsIkxlZnQiOjAuMCwiUmlnaHQiOjAuMCwiQm90dG9tIjowLjB9LCJCYWNrZ3JvdW5kIjp7IiRpZCI6IjQ4OTkiLCJDb2xvciI6eyIkaWQiOiI0OTAwIiwiQSI6MTUzLCJSIjowLCJHIjowLCJCIjowfX0sIklzVmlzaWJsZSI6dHJ1ZSwiV2lkdGgiOjAuMCwiSGVpZ2h0IjowLjAsIkJvcmRlclN0eWxlIjpudWxsLCJQYXJlbnRTdHlsZSI6bnVsbH0sIk1hcmdpbiI6eyIkaWQiOiI0OTAxIiwiVG9wIjowLjAsIkxlZnQiOjAuMCwiUmlnaHQiOjAuMCwiQm90dG9tIjowLjB9LCJQYWRkaW5nIjp7IiRpZCI6IjQ5MDIiLCJUb3AiOjAuMCwiTGVmdCI6MC4wLCJSaWdodCI6MC4wLCJCb3R0b20iOjAuMH0sIkJhY2tncm91bmQiOm51bGwsIklzVmlzaWJsZSI6dHJ1ZSwiV2lkdGgiOjAuMCwiSGVpZ2h0IjowLjAsIkJvcmRlclN0eWxlIjpudWxsLCJQYXJlbnRTdHlsZSI6bnVsbH0sIlNoYXBlU3R5bGUiOnsiJGlkIjoiNDkwMyIsIk1hcmdpbiI6eyIkaWQiOiI0OTA0IiwiVG9wIjowLjAsIkxlZnQiOjQuMCwiUmlnaHQiOjQuMCwiQm90dG9tIjowLjB9LCJQYWRkaW5nIjp7IiRpZCI6IjQ5MDUiLCJUb3AiOjAuMCwiTGVmdCI6MC4wLCJSaWdodCI6MC4wLCJCb3R0b20iOjAuMH0sIkJhY2tncm91bmQiOnsiJGlkIjoiNDkwNiIsIkNvbG9yIjp7IiRpZCI6IjQ5MDciLCJBIjoyNTUsIlIiOjIxLCJHIjo5NiwiQiI6MTMwfX0sIklzVmlzaWJsZSI6dHJ1ZSwiV2lkdGgiOjAuMCwiSGVpZ2h0IjoxMC4wLCJCb3JkZXJTdHlsZSI6eyIkaWQiOiI0OTA4IiwiTGluZUNvbG9yIjp7IiRpZCI6IjQ5MDkiLCIkdHlwZSI6Ik5MUkUuQ29tbW9uLkRvbS5Tb2xpZENvbG9yQnJ1c2gsIE5MUkUuQ29tbW9uIiwiQ29sb3IiOnsiJGlkIjoiNDkxMCIsIkEiOjI1NSwiUiI6MjM0LCJHIjoyMiwiQiI6MzB9fSwiTGluZVdlaWdodCI6MC4wLCJMaW5lVHlwZSI6MCwiUGFyZW50U3R5bGUiOm51bGx9LCJQYXJlbnRTdHlsZSI6bnVsbH0sIlRpdGxlU3R5bGUiOnsiJGlkIjoiNDkxMSIsIkZvbnRTZXR0aW5ncyI6eyIkaWQiOiI0OTEyIiwiRm9udFNpemUiOjExLCJGb250TmFtZSI6IkNhbGlicmkiLCJJc0JvbGQiOmZhbHNlLCJJc0l0YWxpYyI6ZmFsc2UsIklzVW5kZXJsaW5lZCI6ZmFsc2UsIlBhcmVudFN0eWxlIjpudWxsfSwiQXV0b1NpemUiOjAsIkZvcmVncm91bmQiOnsiJGlkIjoiNDkxMyIsIkNvbG9yIjp7IiRpZCI6IjQ5MTQiLCJBIjoyNTUsIlIiOjAsIkciOjAsIkIiOjB9fSwiTWF4V2lkdGgiOjcyMC4wLCJNYXhIZWlnaHQiOiJJbmZpbml0eSIsIlNtYXJ0Rm9yZWdyb3VuZElzQWN0aXZlIjpmYWxzZSwiSG9yaXpvbnRhbEFsaWdubWVudCI6MSwiVmVydGljYWxBbGlnbm1lbnQiOjEsIlNtYXJ0Rm9yZWdyb3VuZCI6bnVsbCwiQmFja2dyb3VuZEZpbGxUeXBlIjowLCJNYXJnaW4iOnsiJGlkIjoiNDkxNSIsIlRvcCI6MC4wLCJMZWZ0IjowLjAsIlJpZ2h0IjowLjAsIkJvdHRvbSI6MC4wfSwiUGFkZGluZyI6eyIkaWQiOiI0OTE2IiwiVG9wIjowLjAsIkxlZnQiOjAuMCwiUmlnaHQiOjAuMCwiQm90dG9tIjowLjB9LCJCYWNrZ3JvdW5kIjp7IiRpZCI6IjQ5MTciLCJDb2xvciI6eyIkaWQiOiI0OTE4IiwiQSI6MCwiUiI6MjU1LCJHIjoyNTUsIkIiOjI1NX19LCJJc1Zpc2libGUiOnRydWUsIldpZHRoIjowLjAsIkhlaWdodCI6MC4wLCJCb3JkZXJTdHlsZSI6eyIkaWQiOiI0OTE5IiwiTGluZUNvbG9yIjpudWxsLCJMaW5lV2VpZ2h0IjowLjAsIkxpbmVUeXBlIjowLCJQYXJlbnRTdHlsZSI6bnVsbH0sIlBhcmVudFN0eWxlIjpudWxsfSwiRGF0ZVN0eWxlIjp7IiRpZCI6IjQ5MjAiLCJGb250U2V0dGluZ3MiOnsiJGlkIjoiNDkyMSIsIkZvbnRTaXplIjoxMCwiRm9udE5hbWUiOiJDYWxpYnJpIiwiSXNCb2xkIjpmYWxzZSwiSXNJdGFsaWMiOmZhbHNlLCJJc1VuZGVybGluZWQiOmZhbHNlLCJQYXJlbnRTdHlsZSI6bnVsbH0sIkF1dG9TaXplIjowLCJGb3JlZ3JvdW5kIjp7IiRpZCI6IjQ5MjIiLCJDb2xvciI6eyIkaWQiOiI0OTIz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Q5MjQiLCJUb3AiOjAuMCwiTGVmdCI6MC4wLCJSaWdodCI6MC4wLCJCb3R0b20iOjAuMH0sIlBhZGRpbmciOnsiJGlkIjoiNDkyNSIsIlRvcCI6MC4wLCJMZWZ0IjowLjAsIlJpZ2h0IjowLjAsIkJvdHRvbSI6MC4wfSwiQmFja2dyb3VuZCI6eyIkaWQiOiI0OTI2IiwiQ29sb3IiOnsiJGlkIjoiNDkyNyIsIkEiOjAsIlIiOjI1NSwiRyI6MjU1LCJCIjoyNTV9fSwiSXNWaXNpYmxlIjp0cnVlLCJXaWR0aCI6MC4wLCJIZWlnaHQiOjAuMCwiQm9yZGVyU3R5bGUiOnsiJGlkIjoiNDkyOCIsIkxpbmVDb2xvciI6bnVsbCwiTGluZVdlaWdodCI6MC4wLCJMaW5lVHlwZSI6MCwiUGFyZW50U3R5bGUiOm51bGx9LCJQYXJlbnRTdHlsZSI6bnVsbH0sIkRhdGVGb3JtYXQiOnsiJGlkIjoiNDky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TMwIiwiRm9ybWF0IjowLCJJc1Zpc2libGUiOmZhbHNlLCJMYXN0S25vd25WaXNpYmlsaXR5U3RhdGUiOmZhbHNlfSwiSXNWaXNpYmxlIjp0cnVlLCJWYXJpYW5jZVN0eWxlIjp7IiRpZCI6IjQ5MzEiLCJUZXh0U3R5bGUiOnsiJGlkIjoiNDkzMiIsIkZvbnRTZXR0aW5ncyI6eyIkaWQiOiI0OTMzIiwiRm9udFNpemUiOjExLCJGb250TmFtZSI6IkNhbGlicmkiLCJJc0JvbGQiOmZhbHNlLCJJc0l0YWxpYyI6ZmFsc2UsIklzVW5kZXJsaW5lZCI6ZmFsc2UsIlBhcmVudFN0eWxlIjpudWxsfSwiQXV0b1NpemUiOjAsIkZvcmVncm91bmQiOnsiJGlkIjoiNDkzNCIsIkNvbG9yIjp7IiRpZCI6IjQ5Mz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DkzNiIsIlRvcCI6MC4wLCJMZWZ0IjowLjAsIlJpZ2h0IjowLjAsIkJvdHRvbSI6MC4wfSwiUGFkZGluZyI6eyIkaWQiOiI0OTM3IiwiVG9wIjowLjAsIkxlZnQiOjAuMCwiUmlnaHQiOjAuMCwiQm90dG9tIjowLjB9LCJCYWNrZ3JvdW5kIjp7IiRpZCI6IjQ5MzgiLCJDb2xvciI6eyIkaWQiOiI0OTM5IiwiQSI6MCwiUiI6MCwiRyI6MCwiQiI6MH19LCJJc1Zpc2libGUiOnRydWUsIldpZHRoIjowLjAsIkhlaWdodCI6MC4wLCJCb3JkZXJTdHlsZSI6eyIkaWQiOiI0OTQwIiwiTGluZUNvbG9yIjpudWxsLCJMaW5lV2VpZ2h0IjowLjAsIkxpbmVUeXBlIjowLCJQYXJlbnRTdHlsZSI6bnVsbH0sIlBhcmVudFN0eWxlIjpudWxsfSwiUGFyZW50U3R5bGUiOm51bGx9LCJQYXJlbnRTdHlsZSI6bnVsbH0sIkluZGV4Ijo1MCwiU21hcnREdXJhdGlvbkFjdGl2YXRlZCI6ZmFsc2UsIkRhdGVGb3JtYXQiOnsiJHJlZiI6IjQ5MjkifSwiV2Vla051bWJlcmluZyI6eyIkaWQiOiI0OTQxIiwiRm9ybWF0IjowLCJJc1Zpc2libGUiOmZhbHNlLCJMYXN0S25vd25WaXNpYmlsaXR5U3RhdGUiOmZhbHNlfSwiQmFzZWxpbmVEYXRhIjp7IiRpZCI6IjQ5NDIiLCJTdGFydERhdGUiOiIyMDI2LTAxLTIwVDAwOjAwOjAwWiIsIkVuZERhdGUiOiIyMDI2LTEwLTE5VDIzOjU5OjAwWiJ9LCJJZCI6IjE2OWYwNDNkLWRlMmMtNDMxMy1hODNkLTE1YjcyYjRlMDU2NCIsIkltcG9ydElkIjpudWxsLCJUaXRsZSI6IkZhbiBDaG9wcGVyOiBQcm9jdXJlbWVudCBhbmQgTWFudWZhY3R1cmluZyBwaGFzZSAoRlpKKSIsIk5vdGUiOm51bGwsIkh5cGVybGluayI6eyIkaWQiOiI0OTQzIiwiQWRkcmVzcyI6IiIsIlN1YkFkZHJlc3MiOiIifSwiSXNDaGFuZ2VkIjpmYWxzZSwiSXNOZXciOmZhbHNlfX1dLCJfbWlsZXN0b25lcyI6W10sIklkIjoiMDAwMDAwMDAtMDAwMC0wMDAwLTAwMDAtMDAwMDAwMDAwMDAwIiwiSXNTaW5nbGVJdGVtUm93Ijp0cnVlfSx7IiRpZCI6IjQ5NDQiLCJfdGFza3MiOlt7IiRpZCI6IjQ5NDUiLCJfYXR0YWNoZWRNaWxlc3RvbmVzIjpbXSwiVGFza0RlZmluaXRpb24iOnsiJGlkIjoiNDk0NiIsIkdyb3VwTmFtZSI6bnVsbCwiU3RhcnREYXRlIjoiMjAyNi0xMC0yMFQwMDowMDowMFoiLCJFbmREYXRlIjoiMjAyNy0wNC0yOVQyMzo1OTowMFoiLCJQZXJjZW50YWdlQ29tcGxldGUiOm51bGwsIlN0eWxlIjp7IiRpZCI6IjQ5NDciLCJTaGFwZSI6MSwiU2hhcGVUaGlja25lc3MiOjAsIkR1cmF0aW9uRm9ybWF0IjowLCJJbmNsdWRlTm9uV29ya2luZ0RheXNJbkR1cmF0aW9uIjpmYWxzZSwiUGVyY2VudGFnZUNvbXBsZXRlU3R5bGUiOnsiJGlkIjoiNDk0OCIsIkZvbnRTZXR0aW5ncyI6eyIkaWQiOiI0OTQ5IiwiRm9udFNpemUiOjEwLCJGb250TmFtZSI6IkNhbGlicmkiLCJJc0JvbGQiOmZhbHNlLCJJc0l0YWxpYyI6ZmFsc2UsIklzVW5kZXJsaW5lZCI6ZmFsc2UsIlBhcmVudFN0eWxlIjpudWxsfSwiQXV0b1NpemUiOjAsIkZvcmVncm91bmQiOnsiJGlkIjoiNDk1MCIsIkNvbG9yIjp7IiRpZCI6IjQ5NTE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Dk1MiIsIlRvcCI6MC4wLCJMZWZ0IjowLjAsIlJpZ2h0IjowLjAsIkJvdHRvbSI6MC4wfSwiUGFkZGluZyI6eyIkaWQiOiI0OTUzIiwiVG9wIjowLjAsIkxlZnQiOjAuMCwiUmlnaHQiOjAuMCwiQm90dG9tIjowLjB9LCJCYWNrZ3JvdW5kIjp7IiRpZCI6IjQ5NTQiLCJDb2xvciI6eyIkaWQiOiI0OTU1IiwiQSI6ODksIlIiOjAsIkciOjAsIkIiOjB9fSwiSXNWaXNpYmxlIjp0cnVlLCJXaWR0aCI6MC4wLCJIZWlnaHQiOjAuMCwiQm9yZGVyU3R5bGUiOnsiJGlkIjoiNDk1NiIsIkxpbmVDb2xvciI6bnVsbCwiTGluZVdlaWdodCI6MC4wLCJMaW5lVHlwZSI6MCwiUGFyZW50U3R5bGUiOm51bGx9LCJQYXJlbnRTdHlsZSI6bnVsbH0sIkR1cmF0aW9uU3R5bGUiOnsiJGlkIjoiNDk1NyIsIkZvbnRTZXR0aW5ncyI6eyIkaWQiOiI0OTU4IiwiRm9udFNpemUiOjEwLCJGb250TmFtZSI6IkNhbGlicmkiLCJJc0JvbGQiOmZhbHNlLCJJc0l0YWxpYyI6ZmFsc2UsIklzVW5kZXJsaW5lZCI6ZmFsc2UsIlBhcmVudFN0eWxlIjpudWxsfSwiQXV0b1NpemUiOjAsIkZvcmVncm91bmQiOnsiJGlkIjoiNDk1OSIsIkNvbG9yIjp7IiRpZCI6IjQ5NjA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0OTYxIiwiVG9wIjowLjAsIkxlZnQiOjAuMCwiUmlnaHQiOjAuMCwiQm90dG9tIjowLjB9LCJQYWRkaW5nIjp7IiRpZCI6IjQ5NjIiLCJUb3AiOjAuMCwiTGVmdCI6MC4wLCJSaWdodCI6MC4wLCJCb3R0b20iOjAuMH0sIkJhY2tncm91bmQiOnsiJGlkIjoiNDk2MyIsIkNvbG9yIjp7IiRpZCI6IjQ5NjQiLCJBIjoyNTUsIlIiOjIzNywiRyI6MTI1LCJCIjo0OX19LCJJc1Zpc2libGUiOnRydWUsIldpZHRoIjowLjAsIkhlaWdodCI6MC4wLCJCb3JkZXJTdHlsZSI6eyIkaWQiOiI0OTY1IiwiTGluZUNvbG9yIjpudWxsLCJMaW5lV2VpZ2h0IjowLjAsIkxpbmVUeXBlIjowLCJQYXJlbnRTdHlsZSI6bnVsbH0sIlBhcmVudFN0eWxlIjpudWxsfSwiSG9yaXpvbnRhbENvbm5lY3RvclN0eWxlIjp7IiRpZCI6IjQ5NjYiLCJMaW5lQ29sb3IiOnsiJGlkIjoiNDk2NyIsIiR0eXBlIjoiTkxSRS5Db21tb24uRG9tLlNvbGlkQ29sb3JCcnVzaCwgTkxSRS5Db21tb24iLCJDb2xvciI6eyIkaWQiOiI0OTY4IiwiQSI6MjU1LCJSIjowLCJHIjowLCJCIjowfX0sIkxpbmVXZWlnaHQiOjAuMCwiTGluZVR5cGUiOjAsIlBhcmVudFN0eWxlIjpudWxsfSwiVmVydGljYWxDb25uZWN0b3JTdHlsZSI6eyIkaWQiOiI0OTY5IiwiTGluZUNvbG9yIjp7IiRpZCI6IjQ5NzAiLCIkdHlwZSI6Ik5MUkUuQ29tbW9uLkRvbS5Tb2xpZENvbG9yQnJ1c2gsIE5MUkUuQ29tbW9uIiwiQ29sb3IiOnsiJGlkIjoiNDk3MS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Dk3MiIsIlNoYXBlU3R5bGUiOnsiJGlkIjoiNDk3MyIsIk1hcmdpbiI6eyIkaWQiOiI0OTc0IiwiVG9wIjowLjAsIkxlZnQiOjAuMCwiUmlnaHQiOjAuMCwiQm90dG9tIjowLjB9LCJQYWRkaW5nIjp7IiRpZCI6IjQ5NzUiLCJUb3AiOjAuMCwiTGVmdCI6MC4wLCJSaWdodCI6MC4wLCJCb3R0b20iOjAuMH0sIkJhY2tncm91bmQiOnsiJGlkIjoiNDk3NiIsIkNvbG9yIjp7IiRpZCI6IjQ5NzciLCJBIjoxNTMsIlIiOjAsIkciOjAsIkIiOjB9fSwiSXNWaXNpYmxlIjp0cnVlLCJXaWR0aCI6MC4wLCJIZWlnaHQiOjAuMCwiQm9yZGVyU3R5bGUiOm51bGwsIlBhcmVudFN0eWxlIjpudWxsfSwiTWFyZ2luIjp7IiRpZCI6IjQ5NzgiLCJUb3AiOjAuMCwiTGVmdCI6MC4wLCJSaWdodCI6MC4wLCJCb3R0b20iOjAuMH0sIlBhZGRpbmciOnsiJGlkIjoiNDk3OSIsIlRvcCI6MC4wLCJMZWZ0IjowLjAsIlJpZ2h0IjowLjAsIkJvdHRvbSI6MC4wfSwiQmFja2dyb3VuZCI6bnVsbCwiSXNWaXNpYmxlIjp0cnVlLCJXaWR0aCI6MC4wLCJIZWlnaHQiOjAuMCwiQm9yZGVyU3R5bGUiOm51bGwsIlBhcmVudFN0eWxlIjpudWxsfSwiU2hhcGVTdHlsZSI6eyIkaWQiOiI0OTgwIiwiTWFyZ2luIjp7IiRpZCI6IjQ5ODEiLCJUb3AiOjAuMCwiTGVmdCI6NC4wLCJSaWdodCI6NC4wLCJCb3R0b20iOjAuMH0sIlBhZGRpbmciOnsiJGlkIjoiNDk4MiIsIlRvcCI6MC4wLCJMZWZ0IjowLjAsIlJpZ2h0IjowLjAsIkJvdHRvbSI6MC4wfSwiQmFja2dyb3VuZCI6eyIkaWQiOiI0OTgzIiwiQ29sb3IiOnsiJGlkIjoiNDk4NCIsIkEiOjI1NSwiUiI6MjEsIkciOjk2LCJCIjoxMzB9fSwiSXNWaXNpYmxlIjp0cnVlLCJXaWR0aCI6MC4wLCJIZWlnaHQiOjEwLjAsIkJvcmRlclN0eWxlIjp7IiRpZCI6IjQ5ODUiLCJMaW5lQ29sb3IiOnsiJGlkIjoiNDk4NiIsIiR0eXBlIjoiTkxSRS5Db21tb24uRG9tLlNvbGlkQ29sb3JCcnVzaCwgTkxSRS5Db21tb24iLCJDb2xvciI6eyIkaWQiOiI0OTg3IiwiQSI6MjU1LCJSIjoyMzQsIkciOjIyLCJCIjozMH19LCJMaW5lV2VpZ2h0IjowLjAsIkxpbmVUeXBlIjowLCJQYXJlbnRTdHlsZSI6bnVsbH0sIlBhcmVudFN0eWxlIjpudWxsfSwiVGl0bGVTdHlsZSI6eyIkaWQiOiI0OTg4IiwiRm9udFNldHRpbmdzIjp7IiRpZCI6IjQ5ODkiLCJGb250U2l6ZSI6MTEsIkZvbnROYW1lIjoiQ2FsaWJyaSIsIklzQm9sZCI6ZmFsc2UsIklzSXRhbGljIjpmYWxzZSwiSXNVbmRlcmxpbmVkIjpmYWxzZSwiUGFyZW50U3R5bGUiOm51bGx9LCJBdXRvU2l6ZSI6MCwiRm9yZWdyb3VuZCI6eyIkaWQiOiI0OTkwIiwiQ29sb3IiOnsiJGlkIjoiNDk5MSIsIkEiOjI1NSwiUiI6MCwiRyI6MCwiQiI6MH19LCJNYXhXaWR0aCI6NzIwLjAsIk1heEhlaWdodCI6IkluZmluaXR5IiwiU21hcnRGb3JlZ3JvdW5kSXNBY3RpdmUiOmZhbHNlLCJIb3Jpem9udGFsQWxpZ25tZW50IjowLCJWZXJ0aWNhbEFsaWdubWVudCI6MSwiU21hcnRGb3JlZ3JvdW5kIjpudWxsLCJCYWNrZ3JvdW5kRmlsbFR5cGUiOjAsIk1hcmdpbiI6eyIkaWQiOiI0OTkyIiwiVG9wIjowLjAsIkxlZnQiOjAuMCwiUmlnaHQiOjAuMCwiQm90dG9tIjowLjB9LCJQYWRkaW5nIjp7IiRpZCI6IjQ5OTMiLCJUb3AiOjAuMCwiTGVmdCI6MC4wLCJSaWdodCI6MC4wLCJCb3R0b20iOjAuMH0sIkJhY2tncm91bmQiOnsiJGlkIjoiNDk5NCIsIkNvbG9yIjp7IiRpZCI6IjQ5OTUiLCJBIjowLCJSIjoyNTUsIkciOjI1NSwiQiI6MjU1fX0sIklzVmlzaWJsZSI6dHJ1ZSwiV2lkdGgiOjAuMCwiSGVpZ2h0IjowLjAsIkJvcmRlclN0eWxlIjp7IiRpZCI6IjQ5OTYiLCJMaW5lQ29sb3IiOm51bGwsIkxpbmVXZWlnaHQiOjAuMCwiTGluZVR5cGUiOjAsIlBhcmVudFN0eWxlIjpudWxsfSwiUGFyZW50U3R5bGUiOm51bGx9LCJEYXRlU3R5bGUiOnsiJGlkIjoiNDk5NyIsIkZvbnRTZXR0aW5ncyI6eyIkaWQiOiI0OTk4IiwiRm9udFNpemUiOjEwLCJGb250TmFtZSI6IkNhbGlicmkiLCJJc0JvbGQiOmZhbHNlLCJJc0l0YWxpYyI6ZmFsc2UsIklzVW5kZXJsaW5lZCI6ZmFsc2UsIlBhcmVudFN0eWxlIjpudWxsfSwiQXV0b1NpemUiOjAsIkZvcmVncm91bmQiOnsiJGlkIjoiNDk5OSIsIkNvbG9yIjp7IiRpZCI6IjUwMDA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AwMSIsIlRvcCI6MC4wLCJMZWZ0IjowLjAsIlJpZ2h0IjowLjAsIkJvdHRvbSI6MC4wfSwiUGFkZGluZyI6eyIkaWQiOiI1MDAyIiwiVG9wIjowLjAsIkxlZnQiOjAuMCwiUmlnaHQiOjAuMCwiQm90dG9tIjowLjB9LCJCYWNrZ3JvdW5kIjp7IiRpZCI6IjUwMDMiLCJDb2xvciI6eyIkaWQiOiI1MDA0IiwiQSI6MCwiUiI6MjU1LCJHIjoyNTUsIkIiOjI1NX19LCJJc1Zpc2libGUiOnRydWUsIldpZHRoIjowLjAsIkhlaWdodCI6MC4wLCJCb3JkZXJTdHlsZSI6eyIkaWQiOiI1MDA1IiwiTGluZUNvbG9yIjpudWxsLCJMaW5lV2VpZ2h0IjowLjAsIkxpbmVUeXBlIjowLCJQYXJlbnRTdHlsZSI6bnVsbH0sIlBhcmVudFN0eWxlIjpudWxsfSwiRGF0ZUZvcm1hdCI6eyIkaWQiOiI1MDA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wMDciLCJGb3JtYXQiOjAsIklzVmlzaWJsZSI6ZmFsc2UsIkxhc3RLbm93blZpc2liaWxpdHlTdGF0ZSI6ZmFsc2V9LCJJc1Zpc2libGUiOnRydWUsIlZhcmlhbmNlU3R5bGUiOnsiJGlkIjoiNTAwOCIsIlRleHRTdHlsZSI6eyIkaWQiOiI1MDA5IiwiRm9udFNldHRpbmdzIjp7IiRpZCI6IjUwMTAiLCJGb250U2l6ZSI6MTEsIkZvbnROYW1lIjoiQ2FsaWJyaSIsIklzQm9sZCI6ZmFsc2UsIklzSXRhbGljIjpmYWxzZSwiSXNVbmRlcmxpbmVkIjpmYWxzZSwiUGFyZW50U3R5bGUiOm51bGx9LCJBdXRvU2l6ZSI6MCwiRm9yZWdyb3VuZCI6eyIkaWQiOiI1MDExIiwiQ29sb3IiOnsiJGlkIjoiNTAx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DEzIiwiVG9wIjowLjAsIkxlZnQiOjAuMCwiUmlnaHQiOjAuMCwiQm90dG9tIjowLjB9LCJQYWRkaW5nIjp7IiRpZCI6IjUwMTQiLCJUb3AiOjAuMCwiTGVmdCI6MC4wLCJSaWdodCI6MC4wLCJCb3R0b20iOjAuMH0sIkJhY2tncm91bmQiOnsiJGlkIjoiNTAxNSIsIkNvbG9yIjp7IiRpZCI6IjUwMTYiLCJBIjowLCJSIjowLCJHIjowLCJCIjowfX0sIklzVmlzaWJsZSI6dHJ1ZSwiV2lkdGgiOjAuMCwiSGVpZ2h0IjowLjAsIkJvcmRlclN0eWxlIjp7IiRpZCI6IjUwMTciLCJMaW5lQ29sb3IiOm51bGwsIkxpbmVXZWlnaHQiOjAuMCwiTGluZVR5cGUiOjAsIlBhcmVudFN0eWxlIjpudWxsfSwiUGFyZW50U3R5bGUiOm51bGx9LCJQYXJlbnRTdHlsZSI6bnVsbH0sIlBhcmVudFN0eWxlIjpudWxsfSwiSW5kZXgiOjUxLCJTbWFydER1cmF0aW9uQWN0aXZhdGVkIjpmYWxzZSwiRGF0ZUZvcm1hdCI6eyIkcmVmIjoiNTAwNiJ9LCJXZWVrTnVtYmVyaW5nIjp7IiRpZCI6IjUwMTgiLCJGb3JtYXQiOjAsIklzVmlzaWJsZSI6ZmFsc2UsIkxhc3RLbm93blZpc2liaWxpdHlTdGF0ZSI6ZmFsc2V9LCJCYXNlbGluZURhdGEiOnsiJGlkIjoiNTAxOSIsIlN0YXJ0RGF0ZSI6IjIwMjYtMTAtMjBUMDA6MDA6MDBaIiwiRW5kRGF0ZSI6IjIwMjctMDQtMjlUMjM6NTk6MDBaIn0sIklkIjoiMDVlYWYzOTUtOTU5OC00NzBmLTlkZDMtMDUyZjRlMzhjMThmIiwiSW1wb3J0SWQiOm51bGwsIlRpdGxlIjoiRmFuIENob3BwZXIgOiBJbnN0YWxsYXRpb24gYW5kIENvbW1pc3Npb25pbmcgcGhhc2UgKEZaSikiLCJOb3RlIjpudWxsLCJIeXBlcmxpbmsiOnsiJGlkIjoiNTAyMCIsIkFkZHJlc3MiOiIiLCJTdWJBZGRyZXNzIjoiIn0sIklzQ2hhbmdlZCI6ZmFsc2UsIklzTmV3IjpmYWxzZX19XSwiX21pbGVzdG9uZXMiOltdLCJJZCI6IjAwMDAwMDAwLTAwMDAtMDAwMC0wMDAwLTAwMDAwMDAwMDAwMCIsIklzU2luZ2xlSXRlbVJvdyI6dHJ1ZX1dLCJJbmRleCI6NDgsIklkIjoiYTk4ZDExODctYTY0My00NDY3LTg2ZTItOWQ4MDk2ZjVmMzE4IiwiSGVhZGVyVGV4dCI6bnVsbCwiSXNEZWZhdWx0Ijp0cnVlLCJTdHlsZSI6eyIkaWQiOiI1MDIxIiwiSGVhZGVyU3R5bGUiOnsiJGlkIjoiNTAyMiIsIlRleHRTdHlsZSI6eyIkaWQiOiI1MDIzIiwiRm9udFNldHRpbmdzIjp7IiRpZCI6IjUwMjQiLCJGb250U2l6ZSI6MTEsIkZvbnROYW1lIjoiQ2FsaWJyaSIsIklzQm9sZCI6ZmFsc2UsIklzSXRhbGljIjpmYWxzZSwiSXNVbmRlcmxpbmVkIjpmYWxzZSwiUGFyZW50U3R5bGUiOm51bGx9LCJBdXRvU2l6ZSI6MiwiRm9yZWdyb3VuZCI6eyIkaWQiOiI1MDI1IiwiQ29sb3IiOnsiJGlkIjoiNTAy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wMjciLCJUb3AiOjAuMCwiTGVmdCI6MC4wLCJSaWdodCI6MC4wLCJCb3R0b20iOjAuMH0sIlBhZGRpbmciOnsiJGlkIjoiNTAyOCIsIlRvcCI6MC4wLCJMZWZ0IjowLjAsIlJpZ2h0IjowLjAsIkJvdHRvbSI6MC4wfSwiQmFja2dyb3VuZCI6eyIkaWQiOiI1MDI5IiwiQ29sb3IiOnsiJGlkIjoiNTAzMCIsIkEiOjI1NSwiUiI6MCwiRyI6MCwiQiI6MH19LCJJc1Zpc2libGUiOnRydWUsIldpZHRoIjowLjAsIkhlaWdodCI6MC4wLCJCb3JkZXJTdHlsZSI6bnVsbCwiUGFyZW50U3R5bGUiOm51bGx9LCJSZWN0YW5nbGVTdHlsZSI6eyIkaWQiOiI1MDMxIiwiTWFyZ2luIjp7IiRpZCI6IjUwMzIiLCJUb3AiOjAuMCwiTGVmdCI6MC4wLCJSaWdodCI6MC4wLCJCb3R0b20iOjAuMH0sIlBhZGRpbmciOnsiJGlkIjoiNTAzMyIsIlRvcCI6MC4wLCJMZWZ0IjowLjAsIlJpZ2h0IjowLjAsIkJvdHRvbSI6MC4wfSwiQmFja2dyb3VuZCI6eyIkaWQiOiI1MDM0IiwiQ29sb3IiOnsiJGlkIjoiNTAzNSIsIkEiOjYzLCJSIjoyMzMsIkciOjExMywiQiI6NTB9fSwiSXNWaXNpYmxlIjp0cnVlLCJXaWR0aCI6MC4wLCJIZWlnaHQiOjAuMCwiQm9yZGVyU3R5bGUiOnsiJGlkIjoiNTAzNiIsIkxpbmVDb2xvciI6eyIkaWQiOiI1MDM3IiwiJHR5cGUiOiJOTFJFLkNvbW1vbi5Eb20uU29saWRDb2xvckJydXNoLCBOTFJFLkNvbW1vbiIsIkNvbG9yIjp7IiRpZCI6IjUwMzgiLCJBIjoyNTUsIlIiOjI1NSwiRyI6MjU1LCJCIjoyNTV9fSwiTGluZVdlaWdodCI6MC4wLCJMaW5lVHlwZSI6MCwiUGFyZW50U3R5bGUiOm51bGx9LCJQYXJlbnRTdHlsZSI6bnVsbH0sIk1hcmdpbiI6eyIkaWQiOiI1MDM5IiwiVG9wIjowLjAsIkxlZnQiOjAuMCwiUmlnaHQiOjAuMCwiQm90dG9tIjowLjB9LCJQYWRkaW5nIjp7IiRpZCI6IjUwNDAiLCJUb3AiOjAuMCwiTGVmdCI6MC4wLCJSaWdodCI6MC4wLCJCb3R0b20iOjAuMH0sIkJhY2tncm91bmQiOm51bGwsIklzVmlzaWJsZSI6dHJ1ZSwiV2lkdGgiOjAuMCwiSGVpZ2h0IjowLjAsIkJvcmRlclN0eWxlIjpudWxsLCJQYXJlbnRTdHlsZSI6bnVsbH0sIkJhY2tncm91bmRTdHlsZSI6eyIkaWQiOiI1MDQxIiwiTWFyZ2luIjp7IiRpZCI6IjUwNDIiLCJUb3AiOjAuMCwiTGVmdCI6MC4wLCJSaWdodCI6MC4wLCJCb3R0b20iOjAuMH0sIlBhZGRpbmciOnsiJGlkIjoiNTA0MyIsIlRvcCI6MC4wLCJMZWZ0IjowLjAsIlJpZ2h0IjowLjAsIkJvdHRvbSI6MC4wfSwiQmFja2dyb3VuZCI6eyIkaWQiOiI1MDQ0IiwiQ29sb3IiOnsiJGlkIjoiNTA0NSIsIkEiOjUxLCJSIjoyMDAsIkciOjIwMCwiQiI6MjAwfX0sIklzVmlzaWJsZSI6dHJ1ZSwiV2lkdGgiOjAuMCwiSGVpZ2h0IjowLjAsIkJvcmRlclN0eWxlIjp7IiRpZCI6IjUwNDYiLCJMaW5lQ29sb3IiOnsiJGlkIjoiNTA0NyIsIiR0eXBlIjoiTkxSRS5Db21tb24uRG9tLlNvbGlkQ29sb3JCcnVzaCwgTkxSRS5Db21tb24iLCJDb2xvciI6eyIkaWQiOiI1MDQ4IiwiQSI6MjU1LCJSIjoyMzQsIkciOjIyLCJCIjozMH19LCJMaW5lV2VpZ2h0IjowLjAsIkxpbmVUeXBlIjowLCJQYXJlbnRTdHlsZSI6bnVsbH0sIlBhcmVudFN0eWxlIjpudWxsfSwiTWFyZ2luIjp7IiRpZCI6IjUwNDkiLCJUb3AiOjAuMCwiTGVmdCI6MC4wLCJSaWdodCI6MC4wLCJCb3R0b20iOjAuMH0sIlBhZGRpbmciOnsiJGlkIjoiNTA1MCIsIlRvcCI6MC4wLCJMZWZ0IjowLjAsIlJpZ2h0IjowLjAsIkJvdHRvbSI6MC4wfSwiSXNWaXNpYmxlIjp0cnVlLCJXaWR0aCI6MC4wLCJIZWlnaHQiOjAuMCwiQm9yZGVyU3R5bGUiOnsiJGlkIjoiNTA1MSIsIkxpbmVDb2xvciI6bnVsbCwiTGluZVdlaWdodCI6MC4wLCJMaW5lVHlwZSI6MCwiUGFyZW50U3R5bGUiOm51bGx9LCJQYXJlbnRTdHlsZSI6bnVsbH19XSwiSWQiOiI5NmJjNzFiYy00NTNmLTRjMDktYjM2MS1lYzkxMDgwNzY0ZTAiLCJJbmRleCI6NDgsIkhlYWRlclRleHQiOiJOby4gMyAtIENyaXRpY2FsIFBhdGggRmFuIENob3BwZXIgXHJcbigxNSBkYXlzIFRGKSIsIlN0eWxlIjp7IiRpZCI6IjUwNTIiLCJTdHlsZUlkIjoiOTg1MTNlMTAtNTUxYy00ZjMwLWFjMTEtYTA2OTBlOTAzMTM0IiwiSGVhZGVyU3R5bGUiOnsiJGlkIjoiNTA1MyIsIlRleHRJc1ZlcnRpY2FsIjpmYWxzZSwiVGV4dFN0eWxlIjp7IiRpZCI6IjUwNTQiLCJGb250U2V0dGluZ3MiOnsiJGlkIjoiNTA1NSIsIkZvbnRTaXplIjoxMSwiRm9udE5hbWUiOiJDYWxpYnJpIiwiSXNCb2xkIjpmYWxzZSwiSXNJdGFsaWMiOmZhbHNlLCJJc1VuZGVybGluZWQiOmZhbHNlLCJQYXJlbnRTdHlsZSI6bnVsbH0sIkF1dG9TaXplIjoyLCJGb3JlZ3JvdW5kIjp7IiRpZCI6IjUwNTYiLCJDb2xvciI6eyIkaWQiOiI1MDU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TA1OCIsIlRvcCI6MC4wLCJMZWZ0IjowLjAsIlJpZ2h0IjowLjAsIkJvdHRvbSI6MC4wfSwiUGFkZGluZyI6eyIkaWQiOiI1MDU5IiwiVG9wIjowLjAsIkxlZnQiOjAuMCwiUmlnaHQiOjAuMCwiQm90dG9tIjowLjB9LCJCYWNrZ3JvdW5kIjp7IiRpZCI6IjUwNjAiLCJDb2xvciI6eyIkaWQiOiI1MDYxIiwiQSI6MjU1LCJSIjoyNTUsIkciOjI1NSwiQiI6MjU1fX0sIklzVmlzaWJsZSI6dHJ1ZSwiV2lkdGgiOjAuMCwiSGVpZ2h0IjowLjAsIkJvcmRlclN0eWxlIjpudWxsLCJQYXJlbnRTdHlsZSI6bnVsbH0sIlJlY3RhbmdsZVN0eWxlIjp7IiRpZCI6IjUwNjIiLCJNYXJnaW4iOnsiJGlkIjoiNTA2MyIsIlRvcCI6MC4wLCJMZWZ0IjowLjAsIlJpZ2h0IjowLjAsIkJvdHRvbSI6MC4wfSwiUGFkZGluZyI6eyIkaWQiOiI1MDY0IiwiVG9wIjowLjAsIkxlZnQiOjAuMCwiUmlnaHQiOjAuMCwiQm90dG9tIjowLjB9LCJCYWNrZ3JvdW5kIjp7IiRpZCI6IjUwNjUiLCJDb2xvciI6eyIkaWQiOiI1MDY2IiwiQSI6MjU1LCJSIjoyMSwiRyI6OTYsIkIiOjEzMH19LCJJc1Zpc2libGUiOnRydWUsIldpZHRoIjowLjAsIkhlaWdodCI6MC4wLCJCb3JkZXJTdHlsZSI6eyIkaWQiOiI1MDY3IiwiTGluZUNvbG9yIjp7IiRpZCI6IjUwNjgiLCIkdHlwZSI6Ik5MUkUuQ29tbW9uLkRvbS5Tb2xpZENvbG9yQnJ1c2gsIE5MUkUuQ29tbW9uIiwiQ29sb3IiOnsiJGlkIjoiNTA2OSIsIkEiOjI1NSwiUiI6MjU1LCJHIjoyNTUsIkIiOjI1NX19LCJMaW5lV2VpZ2h0IjowLjAsIkxpbmVUeXBlIjowLCJQYXJlbnRTdHlsZSI6bnVsbH0sIlBhcmVudFN0eWxlIjpudWxsfSwiTWFyZ2luIjp7IiRpZCI6IjUwNzAiLCJUb3AiOjAuMCwiTGVmdCI6MC4wLCJSaWdodCI6MC4wLCJCb3R0b20iOjAuMH0sIlBhZGRpbmciOnsiJGlkIjoiNTA3MSIsIlRvcCI6MC4wLCJMZWZ0IjowLjAsIlJpZ2h0IjowLjAsIkJvdHRvbSI6MC4wfSwiQmFja2dyb3VuZCI6bnVsbCwiSXNWaXNpYmxlIjp0cnVlLCJXaWR0aCI6MC4wLCJIZWlnaHQiOjAuMCwiQm9yZGVyU3R5bGUiOm51bGwsIlBhcmVudFN0eWxlIjpudWxsfSwiQmFja2dyb3VuZFN0eWxlIjp7IiRpZCI6IjUwNzIiLCJNYXJnaW4iOnsiJGlkIjoiNTA3MyIsIlRvcCI6MC4wLCJMZWZ0IjowLjAsIlJpZ2h0IjowLjAsIkJvdHRvbSI6MC4wfSwiUGFkZGluZyI6eyIkaWQiOiI1MDc0IiwiVG9wIjowLjAsIkxlZnQiOjAuMCwiUmlnaHQiOjAuMCwiQm90dG9tIjowLjB9LCJCYWNrZ3JvdW5kIjp7IiRpZCI6IjUwNzUiLCJDb2xvciI6eyIkaWQiOiI1MDc2IiwiQSI6NTEsIlIiOjIwMCwiRyI6MjAwLCJCIjoyMDB9fSwiSXNWaXNpYmxlIjp0cnVlLCJXaWR0aCI6MC4wLCJIZWlnaHQiOjAuMCwiQm9yZGVyU3R5bGUiOnsiJGlkIjoiNTA3NyIsIkxpbmVDb2xvciI6eyIkaWQiOiI1MDc4IiwiJHR5cGUiOiJOTFJFLkNvbW1vbi5Eb20uU29saWRDb2xvckJydXNoLCBOTFJFLkNvbW1vbiIsIkNvbG9yIjp7IiRpZCI6IjUwNzkiLCJBIjoyNTUsIlIiOjIzNCwiRyI6MjIsIkIiOjMwfX0sIkxpbmVXZWlnaHQiOjAuMCwiTGluZVR5cGUiOjAsIlBhcmVudFN0eWxlIjpudWxsfSwiUGFyZW50U3R5bGUiOm51bGx9LCJJc0Fib3ZlVGltZWJhbmQiOmZhbHNlLCJTcGFjaW5nIjozLCJEZWZhdWx0U3dpbWxhbmVUYXNrU3R5bGUiOnsiJGlkIjoiNTA4MCIsIiR0eXBlIjoiTkxSRS5Db21tb24uRG9tLlN0eWxlcy5FeHBsaWNpdFNldGFibGVUYXNrU3R5bGUsIE5MUkUuQ29tbW9uIiwiU2hhcGUiOjEsIlNoYXBlVGhpY2tuZXNzIjowLCJEdXJhdGlvbkZvcm1hdCI6MCwiSW5jbHVkZU5vbldvcmtpbmdEYXlzSW5EdXJhdGlvbiI6ZmFsc2UsIlBlcmNlbnRhZ2VDb21wbGV0ZVN0eWxlIjp7IiRpZCI6IjUwODEiLCJGb250U2V0dGluZ3MiOnsiJGlkIjoiNTA4MiIsIkZvbnRTaXplIjoxMCwiRm9udE5hbWUiOiJDYWxpYnJpIiwiSXNCb2xkIjpmYWxzZSwiSXNJdGFsaWMiOmZhbHNlLCJJc1VuZGVybGluZWQiOmZhbHNlLCJQYXJlbnRTdHlsZSI6bnVsbH0sIkF1dG9TaXplIjowLCJGb3JlZ3JvdW5kIjp7IiRpZCI6IjUwODMiLCJDb2xvciI6eyIkaWQiOiI1MDg0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UwODUiLCJUb3AiOjAuMCwiTGVmdCI6MC4wLCJSaWdodCI6MC4wLCJCb3R0b20iOjAuMH0sIlBhZGRpbmciOnsiJGlkIjoiNTA4NiIsIlRvcCI6MC4wLCJMZWZ0IjowLjAsIlJpZ2h0IjowLjAsIkJvdHRvbSI6MC4wfSwiQmFja2dyb3VuZCI6eyIkaWQiOiI1MDg3IiwiQ29sb3IiOnsiJGlkIjoiNTA4OCIsIkEiOjg5LCJSIjowLCJHIjowLCJCIjowfX0sIklzVmlzaWJsZSI6dHJ1ZSwiV2lkdGgiOjAuMCwiSGVpZ2h0IjowLjAsIkJvcmRlclN0eWxlIjp7IiRpZCI6IjUwODkiLCJMaW5lQ29sb3IiOm51bGwsIkxpbmVXZWlnaHQiOjAuMCwiTGluZVR5cGUiOjAsIlBhcmVudFN0eWxlIjpudWxsfSwiUGFyZW50U3R5bGUiOm51bGx9LCJEdXJhdGlvblN0eWxlIjp7IiRpZCI6IjUwOTAiLCJGb250U2V0dGluZ3MiOnsiJGlkIjoiNTA5MSIsIkZvbnRTaXplIjoxMCwiRm9udE5hbWUiOiJDYWxpYnJpIiwiSXNCb2xkIjpmYWxzZSwiSXNJdGFsaWMiOmZhbHNlLCJJc1VuZGVybGluZWQiOmZhbHNlLCJQYXJlbnRTdHlsZSI6bnVsbH0sIkF1dG9TaXplIjowLCJGb3JlZ3JvdW5kIjp7IiRpZCI6IjUwOTIiLCJDb2xvciI6eyIkaWQiOiI1MDkz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A5NCIsIlRvcCI6MC4wLCJMZWZ0IjowLjAsIlJpZ2h0IjowLjAsIkJvdHRvbSI6MC4wfSwiUGFkZGluZyI6eyIkaWQiOiI1MDk1IiwiVG9wIjowLjAsIkxlZnQiOjAuMCwiUmlnaHQiOjAuMCwiQm90dG9tIjowLjB9LCJCYWNrZ3JvdW5kIjp7IiRpZCI6IjUwOTYiLCJDb2xvciI6eyIkaWQiOiI1MDk3IiwiQSI6MjU1LCJSIjoyMzcsIkciOjEyNSwiQiI6NDl9fSwiSXNWaXNpYmxlIjp0cnVlLCJXaWR0aCI6MC4wLCJIZWlnaHQiOjAuMCwiQm9yZGVyU3R5bGUiOnsiJGlkIjoiNTA5OCIsIkxpbmVDb2xvciI6bnVsbCwiTGluZVdlaWdodCI6MC4wLCJMaW5lVHlwZSI6MCwiUGFyZW50U3R5bGUiOm51bGx9LCJQYXJlbnRTdHlsZSI6bnVsbH0sIkhvcml6b250YWxDb25uZWN0b3JTdHlsZSI6eyIkaWQiOiI1MDk5IiwiTGluZUNvbG9yIjp7IiRpZCI6IjUxMDAiLCIkdHlwZSI6Ik5MUkUuQ29tbW9uLkRvbS5Tb2xpZENvbG9yQnJ1c2gsIE5MUkUuQ29tbW9uIiwiQ29sb3IiOnsiJGlkIjoiNTEwMSIsIkEiOjI1NSwiUiI6MCwiRyI6MCwiQiI6MH19LCJMaW5lV2VpZ2h0IjowLjAsIkxpbmVUeXBlIjowLCJQYXJlbnRTdHlsZSI6bnVsbH0sIlZlcnRpY2FsQ29ubmVjdG9yU3R5bGUiOnsiJGlkIjoiNTEwMiIsIkxpbmVDb2xvciI6eyIkaWQiOiI1MTAzIiwiJHR5cGUiOiJOTFJFLkNvbW1vbi5Eb20uU29saWRDb2xvckJydXNoLCBOTFJFLkNvbW1vbiIsIkNvbG9yIjp7IiRpZCI6IjUxMDQ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1MTA1IiwiU2hhcGVTdHlsZSI6eyIkaWQiOiI1MTA2IiwiTWFyZ2luIjp7IiRpZCI6IjUxMDciLCJUb3AiOjAuMCwiTGVmdCI6MC4wLCJSaWdodCI6MC4wLCJCb3R0b20iOjAuMH0sIlBhZGRpbmciOnsiJGlkIjoiNTEwOCIsIlRvcCI6MC4wLCJMZWZ0IjowLjAsIlJpZ2h0IjowLjAsIkJvdHRvbSI6MC4wfSwiQmFja2dyb3VuZCI6eyIkaWQiOiI1MTA5IiwiQ29sb3IiOnsiJGlkIjoiNTExMCIsIkEiOjE1MywiUiI6MCwiRyI6MCwiQiI6MH19LCJJc1Zpc2libGUiOnRydWUsIldpZHRoIjowLjAsIkhlaWdodCI6MC4wLCJCb3JkZXJTdHlsZSI6eyIkaWQiOiI1MTExIiwiTGluZUNvbG9yIjpudWxsLCJMaW5lV2VpZ2h0IjowLjAsIkxpbmVUeXBlIjowLCJQYXJlbnRTdHlsZSI6bnVsbH0sIlBhcmVudFN0eWxlIjpudWxsfSwiTWFyZ2luIjp7IiRpZCI6IjUxMTIiLCJUb3AiOjAuMCwiTGVmdCI6MC4wLCJSaWdodCI6MC4wLCJCb3R0b20iOjAuMH0sIlBhZGRpbmciOnsiJGlkIjoiNTExMyIsIlRvcCI6MC4wLCJMZWZ0IjowLjAsIlJpZ2h0IjowLjAsIkJvdHRvbSI6MC4wfSwiQmFja2dyb3VuZCI6bnVsbCwiSXNWaXNpYmxlIjp0cnVlLCJXaWR0aCI6MC4wLCJIZWlnaHQiOjAuMCwiQm9yZGVyU3R5bGUiOm51bGwsIlBhcmVudFN0eWxlIjpudWxsfSwiU2hhcGVTdHlsZSI6eyIkaWQiOiI1MTE0IiwiTWFyZ2luIjp7IiRpZCI6IjUxMTUiLCJUb3AiOjAuMCwiTGVmdCI6NC4wLCJSaWdodCI6NC4wLCJCb3R0b20iOjAuMH0sIlBhZGRpbmciOnsiJGlkIjoiNTExNiIsIlRvcCI6MC4wLCJMZWZ0IjowLjAsIlJpZ2h0IjowLjAsIkJvdHRvbSI6MC4wfSwiQmFja2dyb3VuZCI6eyIkaWQiOiI1MTE3IiwiQ29sb3IiOnsiJGlkIjoiNTExOCIsIkEiOjI1NSwiUiI6MjMzLCJHIjoxMTMsIkIiOjUwfX0sIklzVmlzaWJsZSI6dHJ1ZSwiV2lkdGgiOjAuMCwiSGVpZ2h0IjoxMC4wLCJCb3JkZXJTdHlsZSI6eyIkaWQiOiI1MTE5IiwiTGluZUNvbG9yIjp7IiRpZCI6IjUxMjAiLCIkdHlwZSI6Ik5MUkUuQ29tbW9uLkRvbS5Tb2xpZENvbG9yQnJ1c2gsIE5MUkUuQ29tbW9uIiwiQ29sb3IiOnsiJGlkIjoiNTEyMSIsIkEiOjI1NSwiUiI6MjM0LCJHIjoyMiwiQiI6MzB9fSwiTGluZVdlaWdodCI6MC4wLCJMaW5lVHlwZSI6MCwiUGFyZW50U3R5bGUiOm51bGx9LCJQYXJlbnRTdHlsZSI6bnVsbH0sIlRpdGxlU3R5bGUiOnsiJGlkIjoiNTEyMiIsIkZvbnRTZXR0aW5ncyI6eyIkaWQiOiI1MTIzIiwiRm9udFNpemUiOjExLCJGb250TmFtZSI6IkNhbGlicmkiLCJJc0JvbGQiOmZhbHNlLCJJc0l0YWxpYyI6ZmFsc2UsIklzVW5kZXJsaW5lZCI6ZmFsc2UsIlBhcmVudFN0eWxlIjpudWxsfSwiQXV0b1NpemUiOjAsIkZvcmVncm91bmQiOnsiJGlkIjoiNTEyNCIsIkNvbG9yIjp7IiRpZCI6IjUx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EyNiIsIlRvcCI6MC4wLCJMZWZ0IjowLjAsIlJpZ2h0IjowLjAsIkJvdHRvbSI6MC4wfSwiUGFkZGluZyI6eyIkaWQiOiI1MTI3IiwiVG9wIjowLjAsIkxlZnQiOjAuMCwiUmlnaHQiOjAuMCwiQm90dG9tIjowLjB9LCJCYWNrZ3JvdW5kIjp7IiRpZCI6IjUxMjgiLCJDb2xvciI6eyIkaWQiOiI1MTI5IiwiQSI6MjU1LCJSIjowLCJHIjowLCJCIjowfX0sIklzVmlzaWJsZSI6dHJ1ZSwiV2lkdGgiOjAuMCwiSGVpZ2h0IjowLjAsIkJvcmRlclN0eWxlIjp7IiRpZCI6IjUxMzAiLCJMaW5lQ29sb3IiOm51bGwsIkxpbmVXZWlnaHQiOjAuMCwiTGluZVR5cGUiOjAsIlBhcmVudFN0eWxlIjpudWxsfSwiUGFyZW50U3R5bGUiOm51bGx9LCJEYXRlU3R5bGUiOnsiJGlkIjoiNTEzMSIsIkZvbnRTZXR0aW5ncyI6eyIkaWQiOiI1MTMyIiwiRm9udFNpemUiOjEwLCJGb250TmFtZSI6IkNhbGlicmkiLCJJc0JvbGQiOmZhbHNlLCJJc0l0YWxpYyI6ZmFsc2UsIklzVW5kZXJsaW5lZCI6ZmFsc2UsIlBhcmVudFN0eWxlIjpudWxsfSwiQXV0b1NpemUiOjAsIkZvcmVncm91bmQiOnsiJGlkIjoiNTEzMyIsIkNvbG9yIjp7IiRpZCI6IjUxMzQ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EzNSIsIlRvcCI6MC4wLCJMZWZ0IjowLjAsIlJpZ2h0IjowLjAsIkJvdHRvbSI6MC4wfSwiUGFkZGluZyI6eyIkaWQiOiI1MTM2IiwiVG9wIjowLjAsIkxlZnQiOjAuMCwiUmlnaHQiOjAuMCwiQm90dG9tIjowLjB9LCJCYWNrZ3JvdW5kIjp7IiRpZCI6IjUxMzciLCJDb2xvciI6eyIkaWQiOiI1MTM4IiwiQSI6MjU1LCJSIjoxNCwiRyI6NDAsIkIiOjY1fX0sIklzVmlzaWJsZSI6dHJ1ZSwiV2lkdGgiOjAuMCwiSGVpZ2h0IjowLjAsIkJvcmRlclN0eWxlIjp7IiRpZCI6IjUxMzkiLCJMaW5lQ29sb3IiOm51bGwsIkxpbmVXZWlnaHQiOjAuMCwiTGluZVR5cGUiOjAsIlBhcmVudFN0eWxlIjpudWxsfSwiUGFyZW50U3R5bGUiOm51bGx9LCJEYXRlRm9ybWF0Ijp7IiRpZCI6IjUx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0MSIsIkZvcm1hdCI6MCwiSXNWaXNpYmxlIjpmYWxzZSwiTGFzdEtub3duVmlzaWJpbGl0eVN0YXRlIjpmYWxzZX0sIklzVmlzaWJsZSI6dHJ1ZSwiVmFyaWFuY2VTdHlsZSI6eyIkaWQiOiI1MTQyIiwiVGV4dFN0eWxlIjp7IiRpZCI6IjUxNDMiLCJGb250U2V0dGluZ3MiOnsiJGlkIjoiNTE0NCIsIkZvbnRTaXplIjoxMSwiRm9udE5hbWUiOiJDYWxpYnJpIiwiSXNCb2xkIjpmYWxzZSwiSXNJdGFsaWMiOmZhbHNlLCJJc1VuZGVybGluZWQiOmZhbHNlLCJQYXJlbnRTdHlsZSI6bnVsbH0sIkF1dG9TaXplIjowLCJGb3JlZ3JvdW5kIjp7IiRpZCI6IjUxNDUiLCJDb2xvciI6eyIkaWQiOiI1MTQ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xNDciLCJUb3AiOjAuMCwiTGVmdCI6MC4wLCJSaWdodCI6MC4wLCJCb3R0b20iOjAuMH0sIlBhZGRpbmciOnsiJGlkIjoiNTE0OCIsIlRvcCI6MC4wLCJMZWZ0IjowLjAsIlJpZ2h0IjowLjAsIkJvdHRvbSI6MC4wfSwiQmFja2dyb3VuZCI6eyIkaWQiOiI1MTQ5IiwiQ29sb3IiOnsiJGlkIjoiNTE1MCIsIkEiOjAsIlIiOjAsIkciOjAsIkIiOjB9fSwiSXNWaXNpYmxlIjp0cnVlLCJXaWR0aCI6MC4wLCJIZWlnaHQiOjAuMCwiQm9yZGVyU3R5bGUiOnsiJGlkIjoiNTE1MSIsIkxpbmVDb2xvciI6bnVsbCwiTGluZVdlaWdodCI6MC4wLCJMaW5lVHlwZSI6MCwiUGFyZW50U3R5bGUiOm51bGx9LCJQYXJlbnRTdHlsZSI6bnVsbH0sIlBhcmVudFN0eWxlIjpudWxsfSwiUGFyZW50U3R5bGUiOm51bGwsIl9leHBsaWNpdGx5U2V0Ijp7IiRpZCI6IjUxNTI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1MTUzIiwiU2hhcGUiOjEsIkNvbm5lY3Rvck1hcmdpbiI6eyIkaWQiOiI1MTU0IiwiVG9wIjowLjAsIkxlZnQiOjIuMCwiUmlnaHQiOjIuMCwiQm90dG9tIjowLjB9LCJDb25uZWN0b3JTdHlsZSI6eyIkaWQiOiI1MTU1IiwiTGluZUNvbG9yIjp7IiRpZCI6IjUxNTYiLCIkdHlwZSI6Ik5MUkUuQ29tbW9uLkRvbS5Tb2xpZENvbG9yQnJ1c2gsIE5MUkUuQ29tbW9uIiwiQ29sb3IiOnsiJGlkIjoiNTE1NyIsIkEiOjEyNywiUiI6MTI4LCJHIjo1MywiQiI6MTR9fSwiTGluZVdlaWdodCI6MS4wLCJMaW5lVHlwZSI6MCwiUGFyZW50U3R5bGUiOm51bGx9LCJJc0JlbG93VGltZWJhbmQiOmZhbHNlLCJQb3NpdGlvbk9uVGFzayI6MSwiSGlkZURhdGUiOmZhbHNlLCJTaGFwZVNpemUiOjAsIlNwYWNpbmciOjAuMCwiUGFkZGluZyI6eyIkaWQiOiI1MTU4IiwiVG9wIjo1LjAsIkxlZnQiOjMuMCwiUmlnaHQiOjAuMCwiQm90dG9tIjoyLjB9LCJTaGFwZVN0eWxlIjp7IiRpZCI6IjUxNTkiLCJNYXJnaW4iOnsiJGlkIjoiNTE2MCIsIlRvcCI6MC4wLCJMZWZ0IjowLjAsIlJpZ2h0IjowLjAsIkJvdHRvbSI6MC4wfSwiUGFkZGluZyI6eyIkaWQiOiI1MTYxIiwiVG9wIjowLjAsIkxlZnQiOjAuMCwiUmlnaHQiOjAuMCwiQm90dG9tIjowLjB9LCJCYWNrZ3JvdW5kIjp7IiRpZCI6IjUxNjIiLCJDb2xvciI6eyIkaWQiOiI1MTYzIiwiQSI6MjU1LCJSIjoxMjgsIkciOjUzLCJCIjoxNH19LCJJc1Zpc2libGUiOnRydWUsIldpZHRoIjoxMi4wLCJIZWlnaHQiOjE0LjAsIkJvcmRlclN0eWxlIjp7IiRpZCI6IjUxNjQiLCJMaW5lQ29sb3IiOnsiJGlkIjoiNTE2NSIsIiR0eXBlIjoiTkxSRS5Db21tb24uRG9tLlNvbGlkQ29sb3JCcnVzaCwgTkxSRS5Db21tb24iLCJDb2xvciI6eyIkaWQiOiI1MTY2IiwiQSI6MjU1LCJSIjoyNTUsIkciOjI1NSwiQiI6MjU1fX0sIkxpbmVXZWlnaHQiOjAuMCwiTGluZVR5cGUiOjAsIlBhcmVudFN0eWxlIjpudWxsfSwiUGFyZW50U3R5bGUiOm51bGx9LCJUaXRsZVN0eWxlIjp7IiRpZCI6IjUxNjciLCJGb250U2V0dGluZ3MiOnsiJGlkIjoiNTE2OCIsIkZvbnRTaXplIjoxMSwiRm9udE5hbWUiOiJDYWxpYnJpIiwiSXNCb2xkIjpmYWxzZSwiSXNJdGFsaWMiOmZhbHNlLCJJc1VuZGVybGluZWQiOmZhbHNlLCJQYXJlbnRTdHlsZSI6bnVsbH0sIkF1dG9TaXplIjowLCJGb3JlZ3JvdW5kIjp7IiRpZCI6IjUxNjkiLCJDb2xvciI6eyIkaWQiOiI1MTcw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UxNzEiLCJUb3AiOjAuMCwiTGVmdCI6MC4wLCJSaWdodCI6MC4wLCJCb3R0b20iOjAuMH0sIlBhZGRpbmciOnsiJGlkIjoiNTE3MiIsIlRvcCI6MC4wLCJMZWZ0IjowLjAsIlJpZ2h0IjowLjAsIkJvdHRvbSI6MC4wfSwiQmFja2dyb3VuZCI6eyIkaWQiOiI1MTczIiwiQ29sb3IiOnsiJGlkIjoiNTE3NCIsIkEiOjI1NSwiUiI6MCwiRyI6MCwiQiI6MH19LCJJc1Zpc2libGUiOnRydWUsIldpZHRoIjowLjAsIkhlaWdodCI6MC4wLCJCb3JkZXJTdHlsZSI6eyIkaWQiOiI1MTc1IiwiTGluZUNvbG9yIjpudWxsLCJMaW5lV2VpZ2h0IjowLjAsIkxpbmVUeXBlIjowLCJQYXJlbnRTdHlsZSI6bnVsbH0sIlBhcmVudFN0eWxlIjpudWxsfSwiRGF0ZVN0eWxlIjp7IiRpZCI6IjUxNzYiLCJGb250U2V0dGluZ3MiOnsiJGlkIjoiNTE3NyIsIkZvbnRTaXplIjoxMCwiRm9udE5hbWUiOiJDYWxpYnJpIiwiSXNCb2xkIjpmYWxzZSwiSXNJdGFsaWMiOmZhbHNlLCJJc1VuZGVybGluZWQiOmZhbHNlLCJQYXJlbnRTdHlsZSI6bnVsbH0sIkF1dG9TaXplIjowLCJGb3JlZ3JvdW5kIjp7IiRpZCI6IjUxNzgiLCJDb2xvciI6eyIkaWQiOiI1MTc5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UxODAiLCJUb3AiOjAuMCwiTGVmdCI6MC4wLCJSaWdodCI6MC4wLCJCb3R0b20iOjAuMH0sIlBhZGRpbmciOnsiJGlkIjoiNTE4MSIsIlRvcCI6MC4wLCJMZWZ0IjowLjAsIlJpZ2h0IjowLjAsIkJvdHRvbSI6MC4wfSwiQmFja2dyb3VuZCI6eyIkaWQiOiI1MTgyIiwiQ29sb3IiOnsiJGlkIjoiNTE4MyIsIkEiOjI1NSwiUiI6MTQsIkciOjQwLCJCIjo2NX19LCJJc1Zpc2libGUiOnRydWUsIldpZHRoIjowLjAsIkhlaWdodCI6MC4wLCJCb3JkZXJTdHlsZSI6eyIkaWQiOiI1MTg0IiwiTGluZUNvbG9yIjpudWxsLCJMaW5lV2VpZ2h0IjowLjAsIkxpbmVUeXBlIjowLCJQYXJlbnRTdHlsZSI6bnVsbH0sIlBhcmVudFN0eWxlIjpudWxsfSwiRGF0ZUZvcm1hdCI6eyIkaWQiOiI1MT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xODYiLCJGb3JtYXQiOjAsIklzVmlzaWJsZSI6ZmFsc2UsIkxhc3RLbm93blZpc2liaWxpdHlTdGF0ZSI6ZmFsc2V9LCJJc1Zpc2libGUiOmZhbHNlLCJWYXJpYW5jZVN0eWxlIjp7IiRpZCI6IjUxODciLCJUZXh0U3R5bGUiOnsiJGlkIjoiNTE4OCIsIkZvbnRTZXR0aW5ncyI6eyIkaWQiOiI1MTg5IiwiRm9udFNpemUiOjExLCJGb250TmFtZSI6IkNhbGlicmkiLCJJc0JvbGQiOmZhbHNlLCJJc0l0YWxpYyI6ZmFsc2UsIklzVW5kZXJsaW5lZCI6ZmFsc2UsIlBhcmVudFN0eWxlIjpudWxsfSwiQXV0b1NpemUiOjAsIkZvcmVncm91bmQiOnsiJGlkIjoiNTE5MCIsIkNvbG9yIjp7IiRpZCI6IjUxO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E5MiIsIlRvcCI6MC4wLCJMZWZ0IjowLjAsIlJpZ2h0IjowLjAsIkJvdHRvbSI6MC4wfSwiUGFkZGluZyI6eyIkaWQiOiI1MTkzIiwiVG9wIjowLjAsIkxlZnQiOjAuMCwiUmlnaHQiOjAuMCwiQm90dG9tIjowLjB9LCJCYWNrZ3JvdW5kIjp7IiRpZCI6IjUxOTQiLCJDb2xvciI6eyIkaWQiOiI1MTk1IiwiQSI6MCwiUiI6MCwiRyI6MCwiQiI6MH19LCJJc1Zpc2libGUiOmZhbHNlLCJXaWR0aCI6MC4wLCJIZWlnaHQiOjAuMCwiQm9yZGVyU3R5bGUiOnsiJGlkIjoiNTE5NiIsIkxpbmVDb2xvciI6bnVsbCwiTGluZVdlaWdodCI6MC4wLCJMaW5lVHlwZSI6MCwiUGFyZW50U3R5bGUiOm51bGx9LCJQYXJlbnRTdHlsZSI6bnVsbH0sIlBhcmVudFN0eWxlIjpudWxsfSwiUGFyZW50U3R5bGUiOm51bGx9LCJEZWZhdWx0U3dpbWxhbmVNaWxlc3RvbmVTdHlsZSI6eyIkaWQiOiI1MTk3IiwiVGl0bGVQb3NpdGlvbiI6IkxlZnQiLCJEYXRlUG9zaXRpb24iOiJSaWdodCIsIlZhcmlhbmNlUG9zaXRpb24iOiJSaWdodCIsIlNoYXBlVHlwZSI6MSwiU2hhcGVTaXplIjowLCJTcGFjaW5nIjo1LCJTaGFwZVN0eWxlIjp7IiRpZCI6IjUxOTgiLCJNYXJnaW4iOnsiJGlkIjoiNTE5OSIsIlRvcCI6MC4wLCJMZWZ0IjowLjAsIlJpZ2h0IjowLjAsIkJvdHRvbSI6MC4wfSwiUGFkZGluZyI6eyIkaWQiOiI1MjAwIiwiVG9wIjowLjAsIkxlZnQiOjAuMCwiUmlnaHQiOjAuMCwiQm90dG9tIjowLjB9LCJCYWNrZ3JvdW5kIjp7IiRpZCI6IjUyMDEiLCJDb2xvciI6eyIkaWQiOiI1MjAyIiwiQSI6MjU1LCJSIjoyMzMsIkciOjExMywiQiI6NTB9fSwiSXNWaXNpYmxlIjp0cnVlLCJXaWR0aCI6MTIuMCwiSGVpZ2h0IjoxNC4wLCJCb3JkZXJTdHlsZSI6eyIkaWQiOiI1MjAzIiwiTGluZUNvbG9yIjp7IiRpZCI6IjUyMDQiLCIkdHlwZSI6Ik5MUkUuQ29tbW9uLkRvbS5Tb2xpZENvbG9yQnJ1c2gsIE5MUkUuQ29tbW9uIiwiQ29sb3IiOnsiJGlkIjoiNTIwNSIsIkEiOjI1NSwiUiI6MjM0LCJHIjoyMiwiQiI6MzB9fSwiTGluZVdlaWdodCI6MC4wLCJMaW5lVHlwZSI6MCwiUGFyZW50U3R5bGUiOm51bGx9LCJQYXJlbnRTdHlsZSI6bnVsbH0sIlRpdGxlU3R5bGUiOnsiJGlkIjoiNTIwNiIsIkZvbnRTZXR0aW5ncyI6eyIkaWQiOiI1MjA3IiwiRm9udFNpemUiOjExLCJGb250TmFtZSI6IkNhbGlicmkiLCJJc0JvbGQiOmZhbHNlLCJJc0l0YWxpYyI6ZmFsc2UsIklzVW5kZXJsaW5lZCI6ZmFsc2UsIlBhcmVudFN0eWxlIjpudWxsfSwiQXV0b1NpemUiOjAsIkZvcmVncm91bmQiOnsiJGlkIjoiNTIwOCIsIkNvbG9yIjp7IiRpZCI6IjUyMDk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TIxMCIsIlRvcCI6MC4wLCJMZWZ0IjowLjAsIlJpZ2h0IjowLjAsIkJvdHRvbSI6MC4wfSwiUGFkZGluZyI6eyIkaWQiOiI1MjExIiwiVG9wIjowLjAsIkxlZnQiOjAuMCwiUmlnaHQiOjAuMCwiQm90dG9tIjowLjB9LCJCYWNrZ3JvdW5kIjp7IiRpZCI6IjUyMTIiLCJDb2xvciI6eyIkaWQiOiI1MjEzIiwiQSI6MjU1LCJSIjowLCJHIjowLCJCIjowfX0sIklzVmlzaWJsZSI6dHJ1ZSwiV2lkdGgiOjAuMCwiSGVpZ2h0IjowLjAsIkJvcmRlclN0eWxlIjp7IiRpZCI6IjUyMTQiLCJMaW5lQ29sb3IiOm51bGwsIkxpbmVXZWlnaHQiOjAuMCwiTGluZVR5cGUiOjAsIlBhcmVudFN0eWxlIjpudWxsfSwiUGFyZW50U3R5bGUiOm51bGx9LCJEYXRlU3R5bGUiOnsiJGlkIjoiNTIxNSIsIkZvbnRTZXR0aW5ncyI6eyIkaWQiOiI1MjE2IiwiRm9udFNpemUiOjEwLCJGb250TmFtZSI6IkNhbGlicmkiLCJJc0JvbGQiOmZhbHNlLCJJc0l0YWxpYyI6ZmFsc2UsIklzVW5kZXJsaW5lZCI6ZmFsc2UsIlBhcmVudFN0eWxlIjpudWxsfSwiQXV0b1NpemUiOjAsIkZvcmVncm91bmQiOnsiJGlkIjoiNTIxNyIsIkNvbG9yIjp7IiRpZCI6IjUyMTg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TIxOSIsIlRvcCI6MC4wLCJMZWZ0IjowLjAsIlJpZ2h0IjowLjAsIkJvdHRvbSI6MC4wfSwiUGFkZGluZyI6eyIkaWQiOiI1MjIwIiwiVG9wIjowLjAsIkxlZnQiOjAuMCwiUmlnaHQiOjAuMCwiQm90dG9tIjowLjB9LCJCYWNrZ3JvdW5kIjp7IiRpZCI6IjUyMjEiLCJDb2xvciI6eyIkaWQiOiI1MjIyIiwiQSI6MjU1LCJSIjoxNCwiRyI6NDAsIkIiOjY1fX0sIklzVmlzaWJsZSI6dHJ1ZSwiV2lkdGgiOjAuMCwiSGVpZ2h0IjowLjAsIkJvcmRlclN0eWxlIjp7IiRpZCI6IjUyMjMiLCJMaW5lQ29sb3IiOm51bGwsIkxpbmVXZWlnaHQiOjAuMCwiTGluZVR5cGUiOjAsIlBhcmVudFN0eWxlIjpudWxsfSwiUGFyZW50U3R5bGUiOm51bGx9LCJEYXRlRm9ybWF0Ijp7IiRpZCI6IjUy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yNSIsIkZvcm1hdCI6MCwiSXNWaXNpYmxlIjpmYWxzZSwiTGFzdEtub3duVmlzaWJpbGl0eVN0YXRlIjpmYWxzZX0sIklzVmlzaWJsZSI6dHJ1ZSwiVmFyaWFuY2VTdHlsZSI6eyIkaWQiOiI1MjI2IiwiVGV4dFN0eWxlIjp7IiRpZCI6IjUyMjciLCJGb250U2V0dGluZ3MiOnsiJGlkIjoiNTIyOCIsIkZvbnRTaXplIjoxMSwiRm9udE5hbWUiOiJDYWxpYnJpIiwiSXNCb2xkIjpmYWxzZSwiSXNJdGFsaWMiOmZhbHNlLCJJc1VuZGVybGluZWQiOmZhbHNlLCJQYXJlbnRTdHlsZSI6bnVsbH0sIkF1dG9TaXplIjowLCJGb3JlZ3JvdW5kIjp7IiRpZCI6IjUyMjkiLCJDb2xvciI6eyIkaWQiOiI1MjM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yMzEiLCJUb3AiOjAuMCwiTGVmdCI6MC4wLCJSaWdodCI6MC4wLCJCb3R0b20iOjAuMH0sIlBhZGRpbmciOnsiJGlkIjoiNTIzMiIsIlRvcCI6MC4wLCJMZWZ0IjowLjAsIlJpZ2h0IjowLjAsIkJvdHRvbSI6MC4wfSwiQmFja2dyb3VuZCI6eyIkaWQiOiI1MjMzIiwiQ29sb3IiOnsiJGlkIjoiNTIzNCIsIkEiOjAsIlIiOjAsIkciOjAsIkIiOjB9fSwiSXNWaXNpYmxlIjp0cnVlLCJXaWR0aCI6MC4wLCJIZWlnaHQiOjAuMCwiQm9yZGVyU3R5bGUiOnsiJGlkIjoiNTIzNSIsIkxpbmVDb2xvciI6bnVsbCwiTGluZVdlaWdodCI6MC4wLCJMaW5lVHlwZSI6MCwiUGFyZW50U3R5bGUiOm51bGx9LCJQYXJlbnRTdHlsZSI6bnVsbH0sIlBhcmVudFN0eWxlIjpudWxsfSwiUGFyZW50U3R5bGUiOm51bGx9LCJEZWZhdWx0U3dpbWxhbmVBY3Rpdml0eVN0eWxlIjp7IiRpZCI6IjUyMzYiLCJIZWFkZXJTdHlsZSI6eyIkaWQiOiI1MjM3IiwiVGV4dFN0eWxlIjp7IiRpZCI6IjUyMzgiLCJGb250U2V0dGluZ3MiOnsiJGlkIjoiNTIzOSIsIkZvbnRTaXplIjoxMSwiRm9udE5hbWUiOiJDYWxpYnJpIiwiSXNCb2xkIjpmYWxzZSwiSXNJdGFsaWMiOmZhbHNlLCJJc1VuZGVybGluZWQiOmZhbHNlLCJQYXJlbnRTdHlsZSI6bnVsbH0sIkF1dG9TaXplIjoyLCJGb3JlZ3JvdW5kIjp7IiRpZCI6IjUyNDAiLCJDb2xvciI6eyIkaWQiOiI1MjQ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I0MiIsIlRvcCI6MC4wLCJMZWZ0IjowLjAsIlJpZ2h0IjowLjAsIkJvdHRvbSI6MC4wfSwiUGFkZGluZyI6eyIkaWQiOiI1MjQzIiwiVG9wIjowLjAsIkxlZnQiOjAuMCwiUmlnaHQiOjAuMCwiQm90dG9tIjowLjB9LCJCYWNrZ3JvdW5kIjp7IiRpZCI6IjUyNDQiLCJDb2xvciI6eyIkaWQiOiI1MjQ1IiwiQSI6MjU1LCJSIjowLCJHIjowLCJCIjowfX0sIklzVmlzaWJsZSI6dHJ1ZSwiV2lkdGgiOjAuMCwiSGVpZ2h0IjowLjAsIkJvcmRlclN0eWxlIjpudWxsLCJQYXJlbnRTdHlsZSI6bnVsbH0sIlJlY3RhbmdsZVN0eWxlIjp7IiRpZCI6IjUyNDYiLCJNYXJnaW4iOnsiJGlkIjoiNTI0NyIsIlRvcCI6MC4wLCJMZWZ0IjowLjAsIlJpZ2h0IjowLjAsIkJvdHRvbSI6MC4wfSwiUGFkZGluZyI6eyIkaWQiOiI1MjQ4IiwiVG9wIjowLjAsIkxlZnQiOjAuMCwiUmlnaHQiOjAuMCwiQm90dG9tIjowLjB9LCJCYWNrZ3JvdW5kIjp7IiRpZCI6IjUyNDkiLCJDb2xvciI6eyIkaWQiOiI1MjUwIiwiQSI6NjMsIlIiOjIzMywiRyI6MTEzLCJCIjo1MH19LCJJc1Zpc2libGUiOnRydWUsIldpZHRoIjowLjAsIkhlaWdodCI6MC4wLCJCb3JkZXJTdHlsZSI6eyIkaWQiOiI1MjUxIiwiTGluZUNvbG9yIjp7IiRpZCI6IjUyNTIiLCIkdHlwZSI6Ik5MUkUuQ29tbW9uLkRvbS5Tb2xpZENvbG9yQnJ1c2gsIE5MUkUuQ29tbW9uIiwiQ29sb3IiOnsiJGlkIjoiNTI1MyIsIkEiOjI1NSwiUiI6MjU1LCJHIjoyNTUsIkIiOjI1NX19LCJMaW5lV2VpZ2h0IjowLjAsIkxpbmVUeXBlIjowLCJQYXJlbnRTdHlsZSI6bnVsbH0sIlBhcmVudFN0eWxlIjpudWxsfSwiTWFyZ2luIjp7IiRpZCI6IjUyNTQiLCJUb3AiOjAuMCwiTGVmdCI6MC4wLCJSaWdodCI6MC4wLCJCb3R0b20iOjAuMH0sIlBhZGRpbmciOnsiJGlkIjoiNTI1NSIsIlRvcCI6MC4wLCJMZWZ0IjowLjAsIlJpZ2h0IjowLjAsIkJvdHRvbSI6MC4wfSwiQmFja2dyb3VuZCI6bnVsbCwiSXNWaXNpYmxlIjp0cnVlLCJXaWR0aCI6MC4wLCJIZWlnaHQiOjAuMCwiQm9yZGVyU3R5bGUiOm51bGwsIlBhcmVudFN0eWxlIjpudWxsfSwiQmFja2dyb3VuZFN0eWxlIjp7IiRpZCI6IjUyNTYiLCJNYXJnaW4iOnsiJGlkIjoiNTI1NyIsIlRvcCI6MC4wLCJMZWZ0IjowLjAsIlJpZ2h0IjowLjAsIkJvdHRvbSI6MC4wfSwiUGFkZGluZyI6eyIkaWQiOiI1MjU4IiwiVG9wIjowLjAsIkxlZnQiOjAuMCwiUmlnaHQiOjAuMCwiQm90dG9tIjowLjB9LCJCYWNrZ3JvdW5kIjp7IiRpZCI6IjUyNTkiLCJDb2xvciI6eyIkaWQiOiI1MjYwIiwiQSI6NTEsIlIiOjIwMCwiRyI6MjAwLCJCIjoyMDB9fSwiSXNWaXNpYmxlIjp0cnVlLCJXaWR0aCI6MC4wLCJIZWlnaHQiOjAuMCwiQm9yZGVyU3R5bGUiOnsiJGlkIjoiNTI2MSIsIkxpbmVDb2xvciI6eyIkaWQiOiI1MjYyIiwiJHR5cGUiOiJOTFJFLkNvbW1vbi5Eb20uU29saWRDb2xvckJydXNoLCBOTFJFLkNvbW1vbiIsIkNvbG9yIjp7IiRpZCI6IjUyNjMiLCJBIjoyNTUsIlIiOjIzNCwiRyI6MjIsIkIiOjMwfX0sIkxpbmVXZWlnaHQiOjAuMCwiTGluZVR5cGUiOjAsIlBhcmVudFN0eWxlIjpudWxsfSwiUGFyZW50U3R5bGUiOm51bGx9LCJNYXJnaW4iOnsiJGlkIjoiNTI2NCIsIlRvcCI6MC4wLCJMZWZ0IjowLjAsIlJpZ2h0IjowLjAsIkJvdHRvbSI6MC4wfSwiUGFkZGluZyI6eyIkaWQiOiI1MjY1IiwiVG9wIjowLjAsIkxlZnQiOjAuMCwiUmlnaHQiOjAuMCwiQm90dG9tIjowLjB9LCJJc1Zpc2libGUiOnRydWUsIldpZHRoIjowLjAsIkhlaWdodCI6MC4wLCJCb3JkZXJTdHlsZSI6eyIkaWQiOiI1MjY2IiwiTGluZUNvbG9yIjpudWxsLCJMaW5lV2VpZ2h0IjowLjAsIkxpbmVUeXBlIjowLCJQYXJlbnRTdHlsZSI6bnVsbH0sIlBhcmVudFN0eWxlIjpudWxsfSwiTWFyZ2luIjp7IiRpZCI6IjUyNjciLCJUb3AiOjAuMCwiTGVmdCI6MC4wLCJSaWdodCI6MC4wLCJCb3R0b20iOjAuMH0sIlBhZGRpbmciOnsiJGlkIjoiNTI2OCIsIlRvcCI6MC4wLCJMZWZ0IjowLjAsIlJpZ2h0IjowLjAsIkJvdHRvbSI6MC4wfSwiSXNWaXNpYmxlIjpmYWxzZSwiV2lkdGgiOjAuMCwiSGVpZ2h0IjowLjAsIkJvcmRlclN0eWxlIjp7IiRpZCI6IjUyNjkiLCJMaW5lQ29sb3IiOm51bGwsIkxpbmVXZWlnaHQiOjAuMCwiTGluZVR5cGUiOjAsIlBhcmVudFN0eWxlIjpudWxsfSwiUGFyZW50U3R5bGUiOm51bGx9fSx7IiRpZCI6IjUyNzAiLCJfYWN0aXZpdGllcyI6W3siJGlkIjoiNTI3MSIsIl9yb3dzIjpbeyIkaWQiOiI1MjcyIiwiX3Rhc2tzIjpbeyIkaWQiOiI1MjczIiwiX2F0dGFjaGVkTWlsZXN0b25lcyI6W10sIlRhc2tEZWZpbml0aW9uIjp7IiRpZCI6IjUyNzQiLCJHcm91cE5hbWUiOm51bGwsIlN0YXJ0RGF0ZSI6IjIwMjUtMDQtMDFUMDA6MDA6MDBaIiwiRW5kRGF0ZSI6IjIwMjUtMTEtMjRUMjM6NTk6MDBaIiwiUGVyY2VudGFnZUNvbXBsZXRlIjpudWxsLCJTdHlsZSI6eyIkaWQiOiI1Mjc1IiwiU2hhcGUiOjEsIlNoYXBlVGhpY2tuZXNzIjowLCJEdXJhdGlvbkZvcm1hdCI6MCwiSW5jbHVkZU5vbldvcmtpbmdEYXlzSW5EdXJhdGlvbiI6ZmFsc2UsIlBlcmNlbnRhZ2VDb21wbGV0ZVN0eWxlIjp7IiRpZCI6IjUyNzYiLCJGb250U2V0dGluZ3MiOnsiJGlkIjoiNTI3NyIsIkZvbnRTaXplIjoxMCwiRm9udE5hbWUiOiJDYWxpYnJpIiwiSXNCb2xkIjpmYWxzZSwiSXNJdGFsaWMiOmZhbHNlLCJJc1VuZGVybGluZWQiOmZhbHNlLCJQYXJlbnRTdHlsZSI6bnVsbH0sIkF1dG9TaXplIjowLCJGb3JlZ3JvdW5kIjp7IiRpZCI6IjUyNzgiLCJDb2xvciI6eyIkaWQiOiI1Mjc5IiwiQSI6MjU1LCJSIjoyMzgsIkciOjIzNiwiQiI6MjI1fX0sIk1heFdpZHRoIjoyMDAuMCwiTWF4SGVpZ2h0IjoiSW5maW5pdHkiLCJTbWFydEZvcmVncm91bmRJc0FjdGl2ZSI6ZmFsc2UsIkhvcml6b250YWxBbGlnbm1lbnQiOjEsIlZlcnRpY2FsQWxpZ25tZW50IjoxLCJTbWFydEZvcmVncm91bmQiOm51bGwsIkJhY2tncm91bmRGaWxsVHlwZSI6MCwiTWFyZ2luIjp7IiRpZCI6IjUyODAiLCJUb3AiOjAuMCwiTGVmdCI6MC4wLCJSaWdodCI6MC4wLCJCb3R0b20iOjAuMH0sIlBhZGRpbmciOnsiJGlkIjoiNTI4MSIsIlRvcCI6MC4wLCJMZWZ0IjowLjAsIlJpZ2h0IjowLjAsIkJvdHRvbSI6MC4wfSwiQmFja2dyb3VuZCI6eyIkaWQiOiI1MjgyIiwiQ29sb3IiOnsiJGlkIjoiNTI4MyIsIkEiOjg5LCJSIjowLCJHIjowLCJCIjowfX0sIklzVmlzaWJsZSI6dHJ1ZSwiV2lkdGgiOjAuMCwiSGVpZ2h0IjowLjAsIkJvcmRlclN0eWxlIjp7IiRpZCI6IjUyODQiLCJMaW5lQ29sb3IiOm51bGwsIkxpbmVXZWlnaHQiOjAuMCwiTGluZVR5cGUiOjAsIlBhcmVudFN0eWxlIjpudWxsfSwiUGFyZW50U3R5bGUiOm51bGx9LCJEdXJhdGlvblN0eWxlIjp7IiRpZCI6IjUyODUiLCJGb250U2V0dGluZ3MiOnsiJGlkIjoiNTI4NiIsIkZvbnRTaXplIjoxMCwiRm9udE5hbWUiOiJDYWxpYnJpIiwiSXNCb2xkIjpmYWxzZSwiSXNJdGFsaWMiOmZhbHNlLCJJc1VuZGVybGluZWQiOmZhbHNlLCJQYXJlbnRTdHlsZSI6bnVsbH0sIkF1dG9TaXplIjowLCJGb3JlZ3JvdW5kIjp7IiRpZCI6IjUyODciLCJDb2xvciI6eyIkaWQiOiI1Mjg4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I4OSIsIlRvcCI6MC4wLCJMZWZ0IjowLjAsIlJpZ2h0IjowLjAsIkJvdHRvbSI6MC4wfSwiUGFkZGluZyI6eyIkaWQiOiI1MjkwIiwiVG9wIjowLjAsIkxlZnQiOjAuMCwiUmlnaHQiOjAuMCwiQm90dG9tIjowLjB9LCJCYWNrZ3JvdW5kIjp7IiRpZCI6IjUyOTEiLCJDb2xvciI6eyIkaWQiOiI1MjkyIiwiQSI6MjU1LCJSIjoyMzcsIkciOjEyNSwiQiI6NDl9fSwiSXNWaXNpYmxlIjp0cnVlLCJXaWR0aCI6MC4wLCJIZWlnaHQiOjAuMCwiQm9yZGVyU3R5bGUiOnsiJGlkIjoiNTI5MyIsIkxpbmVDb2xvciI6bnVsbCwiTGluZVdlaWdodCI6MC4wLCJMaW5lVHlwZSI6MCwiUGFyZW50U3R5bGUiOm51bGx9LCJQYXJlbnRTdHlsZSI6bnVsbH0sIkhvcml6b250YWxDb25uZWN0b3JTdHlsZSI6eyIkaWQiOiI1Mjk0IiwiTGluZUNvbG9yIjp7IiRpZCI6IjUyOTUiLCIkdHlwZSI6Ik5MUkUuQ29tbW9uLkRvbS5Tb2xpZENvbG9yQnJ1c2gsIE5MUkUuQ29tbW9uIiwiQ29sb3IiOnsiJGlkIjoiNTI5NiIsIkEiOjI1NSwiUiI6MCwiRyI6MCwiQiI6MH19LCJMaW5lV2VpZ2h0IjowLjAsIkxpbmVUeXBlIjowLCJQYXJlbnRTdHlsZSI6bnVsbH0sIlZlcnRpY2FsQ29ubmVjdG9yU3R5bGUiOnsiJGlkIjoiNTI5NyIsIkxpbmVDb2xvciI6eyIkaWQiOiI1Mjk4IiwiJHR5cGUiOiJOTFJFLkNvbW1vbi5Eb20uU29saWRDb2xvckJydXNoLCBOTFJFLkNvbW1vbiIsIkNvbG9yIjp7IiRpZCI6IjUyOTk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zMDAiLCJTaGFwZVN0eWxlIjp7IiRpZCI6IjUzMDEiLCJNYXJnaW4iOnsiJGlkIjoiNTMwMiIsIlRvcCI6MC4wLCJMZWZ0IjowLjAsIlJpZ2h0IjowLjAsIkJvdHRvbSI6MC4wfSwiUGFkZGluZyI6eyIkaWQiOiI1MzAzIiwiVG9wIjowLjAsIkxlZnQiOjAuMCwiUmlnaHQiOjAuMCwiQm90dG9tIjowLjB9LCJCYWNrZ3JvdW5kIjp7IiRpZCI6IjUzMDQiLCJDb2xvciI6eyIkaWQiOiI1MzA1IiwiQSI6MTUzLCJSIjowLCJHIjowLCJCIjowfX0sIklzVmlzaWJsZSI6dHJ1ZSwiV2lkdGgiOjAuMCwiSGVpZ2h0IjowLjAsIkJvcmRlclN0eWxlIjpudWxsLCJQYXJlbnRTdHlsZSI6bnVsbH0sIk1hcmdpbiI6eyIkaWQiOiI1MzA2IiwiVG9wIjowLjAsIkxlZnQiOjAuMCwiUmlnaHQiOjAuMCwiQm90dG9tIjowLjB9LCJQYWRkaW5nIjp7IiRpZCI6IjUzMDciLCJUb3AiOjAuMCwiTGVmdCI6MC4wLCJSaWdodCI6MC4wLCJCb3R0b20iOjAuMH0sIkJhY2tncm91bmQiOm51bGwsIklzVmlzaWJsZSI6dHJ1ZSwiV2lkdGgiOjAuMCwiSGVpZ2h0IjowLjAsIkJvcmRlclN0eWxlIjpudWxsLCJQYXJlbnRTdHlsZSI6bnVsbH0sIlNoYXBlU3R5bGUiOnsiJGlkIjoiNTMwOCIsIk1hcmdpbiI6eyIkaWQiOiI1MzA5IiwiVG9wIjowLjAsIkxlZnQiOjQuMCwiUmlnaHQiOjQuMCwiQm90dG9tIjowLjB9LCJQYWRkaW5nIjp7IiRpZCI6IjUzMTAiLCJUb3AiOjAuMCwiTGVmdCI6MC4wLCJSaWdodCI6MC4wLCJCb3R0b20iOjAuMH0sIkJhY2tncm91bmQiOnsiJGlkIjoiNTMxMSIsIkNvbG9yIjp7IiRpZCI6IjUzMTIiLCJBIjoyNTUsIlIiOjI1LCJHIjoxMDcsIkIiOjM2fX0sIklzVmlzaWJsZSI6dHJ1ZSwiV2lkdGgiOjAuMCwiSGVpZ2h0IjoxMC4wLCJCb3JkZXJTdHlsZSI6eyIkaWQiOiI1MzEzIiwiTGluZUNvbG9yIjp7IiRpZCI6IjUzMTQiLCIkdHlwZSI6Ik5MUkUuQ29tbW9uLkRvbS5Tb2xpZENvbG9yQnJ1c2gsIE5MUkUuQ29tbW9uIiwiQ29sb3IiOnsiJGlkIjoiNTMxNSIsIkEiOjI1NSwiUiI6MjM0LCJHIjoyMiwiQiI6MzB9fSwiTGluZVdlaWdodCI6MC4wLCJMaW5lVHlwZSI6MCwiUGFyZW50U3R5bGUiOm51bGx9LCJQYXJlbnRTdHlsZSI6bnVsbH0sIlRpdGxlU3R5bGUiOnsiJGlkIjoiNTMxNiIsIkZvbnRTZXR0aW5ncyI6eyIkaWQiOiI1MzE3IiwiRm9udFNpemUiOjExLCJGb250TmFtZSI6IkNhbGlicmkiLCJJc0JvbGQiOmZhbHNlLCJJc0l0YWxpYyI6ZmFsc2UsIklzVW5kZXJsaW5lZCI6ZmFsc2UsIlBhcmVudFN0eWxlIjpudWxsfSwiQXV0b1NpemUiOjAsIkZvcmVncm91bmQiOnsiJGlkIjoiNTMxOCIsIkNvbG9yIjp7IiRpZCI6IjUzMTk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NTMyMCIsIlRvcCI6MC4wLCJMZWZ0IjowLjAsIlJpZ2h0IjowLjAsIkJvdHRvbSI6MC4wfSwiUGFkZGluZyI6eyIkaWQiOiI1MzIxIiwiVG9wIjowLjAsIkxlZnQiOjAuMCwiUmlnaHQiOjAuMCwiQm90dG9tIjowLjB9LCJCYWNrZ3JvdW5kIjp7IiRpZCI6IjUzMjIiLCJDb2xvciI6eyIkaWQiOiI1MzIzIiwiQSI6MCwiUiI6MjU1LCJHIjoyNTUsIkIiOjI1NX19LCJJc1Zpc2libGUiOnRydWUsIldpZHRoIjowLjAsIkhlaWdodCI6MC4wLCJCb3JkZXJTdHlsZSI6eyIkaWQiOiI1MzI0IiwiTGluZUNvbG9yIjpudWxsLCJMaW5lV2VpZ2h0IjowLjAsIkxpbmVUeXBlIjowLCJQYXJlbnRTdHlsZSI6bnVsbH0sIlBhcmVudFN0eWxlIjpudWxsfSwiRGF0ZVN0eWxlIjp7IiRpZCI6IjUzMjUiLCJGb250U2V0dGluZ3MiOnsiJGlkIjoiNTMyNiIsIkZvbnRTaXplIjoxMCwiRm9udE5hbWUiOiJDYWxpYnJpIiwiSXNCb2xkIjpmYWxzZSwiSXNJdGFsaWMiOmZhbHNlLCJJc1VuZGVybGluZWQiOmZhbHNlLCJQYXJlbnRTdHlsZSI6bnVsbH0sIkF1dG9TaXplIjowLCJGb3JlZ3JvdW5kIjp7IiRpZCI6IjUzMjciLCJDb2xvciI6eyIkaWQiOiI1MzI4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zMjkiLCJUb3AiOjAuMCwiTGVmdCI6MC4wLCJSaWdodCI6MC4wLCJCb3R0b20iOjAuMH0sIlBhZGRpbmciOnsiJGlkIjoiNTMzMCIsIlRvcCI6MC4wLCJMZWZ0IjowLjAsIlJpZ2h0IjowLjAsIkJvdHRvbSI6MC4wfSwiQmFja2dyb3VuZCI6eyIkaWQiOiI1MzMxIiwiQ29sb3IiOnsiJGlkIjoiNTMzMiIsIkEiOjAsIlIiOjI1NSwiRyI6MjU1LCJCIjoyNTV9fSwiSXNWaXNpYmxlIjp0cnVlLCJXaWR0aCI6MC4wLCJIZWlnaHQiOjAuMCwiQm9yZGVyU3R5bGUiOnsiJGlkIjoiNTMzMyIsIkxpbmVDb2xvciI6bnVsbCwiTGluZVdlaWdodCI6MC4wLCJMaW5lVHlwZSI6MCwiUGFyZW50U3R5bGUiOm51bGx9LCJQYXJlbnRTdHlsZSI6bnVsbH0sIkRhdGVGb3JtYXQiOnsiJGlkIjoiNTMzN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zM1IiwiRm9ybWF0IjowLCJJc1Zpc2libGUiOmZhbHNlLCJMYXN0S25vd25WaXNpYmlsaXR5U3RhdGUiOmZhbHNlfSwiSXNWaXNpYmxlIjp0cnVlLCJWYXJpYW5jZVN0eWxlIjp7IiRpZCI6IjUzMzYiLCJUZXh0U3R5bGUiOnsiJGlkIjoiNTMzNyIsIkZvbnRTZXR0aW5ncyI6eyIkaWQiOiI1MzM4IiwiRm9udFNpemUiOjExLCJGb250TmFtZSI6IkNhbGlicmkiLCJJc0JvbGQiOmZhbHNlLCJJc0l0YWxpYyI6ZmFsc2UsIklzVW5kZXJsaW5lZCI6ZmFsc2UsIlBhcmVudFN0eWxlIjpudWxsfSwiQXV0b1NpemUiOjAsIkZvcmVncm91bmQiOnsiJGlkIjoiNTMzOSIsIkNvbG9yIjp7IiRpZCI6IjUzN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M0MSIsIlRvcCI6MC4wLCJMZWZ0IjowLjAsIlJpZ2h0IjowLjAsIkJvdHRvbSI6MC4wfSwiUGFkZGluZyI6eyIkaWQiOiI1MzQyIiwiVG9wIjowLjAsIkxlZnQiOjAuMCwiUmlnaHQiOjAuMCwiQm90dG9tIjowLjB9LCJCYWNrZ3JvdW5kIjp7IiRpZCI6IjUzNDMiLCJDb2xvciI6eyIkaWQiOiI1MzQ0IiwiQSI6MCwiUiI6MCwiRyI6MCwiQiI6MH19LCJJc1Zpc2libGUiOnRydWUsIldpZHRoIjowLjAsIkhlaWdodCI6MC4wLCJCb3JkZXJTdHlsZSI6eyIkaWQiOiI1MzQ1IiwiTGluZUNvbG9yIjpudWxsLCJMaW5lV2VpZ2h0IjowLjAsIkxpbmVUeXBlIjowLCJQYXJlbnRTdHlsZSI6bnVsbH0sIlBhcmVudFN0eWxlIjpudWxsfSwiUGFyZW50U3R5bGUiOm51bGx9LCJQYXJlbnRTdHlsZSI6bnVsbH0sIkluZGV4Ijo1MywiU21hcnREdXJhdGlvbkFjdGl2YXRlZCI6ZmFsc2UsIkRhdGVGb3JtYXQiOnsiJHJlZiI6IjUzMzQifSwiV2Vla051bWJlcmluZyI6eyIkaWQiOiI1MzQ2IiwiRm9ybWF0IjowLCJJc1Zpc2libGUiOmZhbHNlLCJMYXN0S25vd25WaXNpYmlsaXR5U3RhdGUiOmZhbHNlfSwiQmFzZWxpbmVEYXRhIjp7IiRpZCI6IjUzNDciLCJTdGFydERhdGUiOiIyMDI1LTA0LTAxVDAwOjAwOjAwWiIsIkVuZERhdGUiOiIyMDI1LTExLTI0VDIzOjU5OjAwWiJ9LCJJZCI6ImI2MmRjMTdiLTZiNDUtNGU2Zi1iM2QzLWY5NGJkNDhiOWYzOSIsIkltcG9ydElkIjpudWxsLCJUaXRsZSI6IkRldGVjdG9yOiBEZXNpZ24gcGhhc2UgKEVTUykiLCJOb3RlIjpudWxsLCJIeXBlcmxpbmsiOnsiJGlkIjoiNTM0OCIsIkFkZHJlc3MiOiIiLCJTdWJBZGRyZXNzIjoiIn0sIklzQ2hhbmdlZCI6ZmFsc2UsIklzTmV3IjpmYWxzZX19XSwiX21pbGVzdG9uZXMiOltdLCJJZCI6IjAwMDAwMDAwLTAwMDAtMDAwMC0wMDAwLTAwMDAwMDAwMDAwMCIsIklzU2luZ2xlSXRlbVJvdyI6dHJ1ZX0seyIkaWQiOiI1MzQ5IiwiX3Rhc2tzIjpbeyIkaWQiOiI1MzUwIiwiX2F0dGFjaGVkTWlsZXN0b25lcyI6W10sIlRhc2tEZWZpbml0aW9uIjp7IiRpZCI6IjUzNTEiLCJHcm91cE5hbWUiOm51bGwsIlN0YXJ0RGF0ZSI6IjIwMjUtMDYtMDJUMDA6MDA6MDBaIiwiRW5kRGF0ZSI6IjIwMjYtMDYtMDhUMjM6NTk6MDBaIiwiUGVyY2VudGFnZUNvbXBsZXRlIjpudWxsLCJTdHlsZSI6eyIkaWQiOiI1MzUyIiwiU2hhcGUiOjEsIlNoYXBlVGhpY2tuZXNzIjowLCJEdXJhdGlvbkZvcm1hdCI6MCwiSW5jbHVkZU5vbldvcmtpbmdEYXlzSW5EdXJhdGlvbiI6ZmFsc2UsIlBlcmNlbnRhZ2VDb21wbGV0ZVN0eWxlIjp7IiRpZCI6IjUzNTMiLCJGb250U2V0dGluZ3MiOnsiJGlkIjoiNTM1NCIsIkZvbnRTaXplIjoxMCwiRm9udE5hbWUiOiJDYWxpYnJpIiwiSXNCb2xkIjpmYWxzZSwiSXNJdGFsaWMiOmZhbHNlLCJJc1VuZGVybGluZWQiOmZhbHNlLCJQYXJlbnRTdHlsZSI6bnVsbH0sIkF1dG9TaXplIjowLCJGb3JlZ3JvdW5kIjp7IiRpZCI6IjUzNTUiLCJDb2xvciI6eyIkaWQiOiI1MzU2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UzNTciLCJUb3AiOjAuMCwiTGVmdCI6MC4wLCJSaWdodCI6MC4wLCJCb3R0b20iOjAuMH0sIlBhZGRpbmciOnsiJGlkIjoiNTM1OCIsIlRvcCI6MC4wLCJMZWZ0IjowLjAsIlJpZ2h0IjowLjAsIkJvdHRvbSI6MC4wfSwiQmFja2dyb3VuZCI6eyIkaWQiOiI1MzU5IiwiQ29sb3IiOnsiJGlkIjoiNTM2MCIsIkEiOjg5LCJSIjowLCJHIjowLCJCIjowfX0sIklzVmlzaWJsZSI6dHJ1ZSwiV2lkdGgiOjAuMCwiSGVpZ2h0IjowLjAsIkJvcmRlclN0eWxlIjp7IiRpZCI6IjUzNjEiLCJMaW5lQ29sb3IiOm51bGwsIkxpbmVXZWlnaHQiOjAuMCwiTGluZVR5cGUiOjAsIlBhcmVudFN0eWxlIjpudWxsfSwiUGFyZW50U3R5bGUiOm51bGx9LCJEdXJhdGlvblN0eWxlIjp7IiRpZCI6IjUzNjIiLCJGb250U2V0dGluZ3MiOnsiJGlkIjoiNTM2MyIsIkZvbnRTaXplIjoxMCwiRm9udE5hbWUiOiJDYWxpYnJpIiwiSXNCb2xkIjpmYWxzZSwiSXNJdGFsaWMiOmZhbHNlLCJJc1VuZGVybGluZWQiOmZhbHNlLCJQYXJlbnRTdHlsZSI6bnVsbH0sIkF1dG9TaXplIjowLCJGb3JlZ3JvdW5kIjp7IiRpZCI6IjUzNjQiLCJDb2xvciI6eyIkaWQiOiI1MzY1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TM2NiIsIlRvcCI6MC4wLCJMZWZ0IjowLjAsIlJpZ2h0IjowLjAsIkJvdHRvbSI6MC4wfSwiUGFkZGluZyI6eyIkaWQiOiI1MzY3IiwiVG9wIjowLjAsIkxlZnQiOjAuMCwiUmlnaHQiOjAuMCwiQm90dG9tIjowLjB9LCJCYWNrZ3JvdW5kIjp7IiRpZCI6IjUzNjgiLCJDb2xvciI6eyIkaWQiOiI1MzY5IiwiQSI6MjU1LCJSIjoyMzcsIkciOjEyNSwiQiI6NDl9fSwiSXNWaXNpYmxlIjp0cnVlLCJXaWR0aCI6MC4wLCJIZWlnaHQiOjAuMCwiQm9yZGVyU3R5bGUiOnsiJGlkIjoiNTM3MCIsIkxpbmVDb2xvciI6bnVsbCwiTGluZVdlaWdodCI6MC4wLCJMaW5lVHlwZSI6MCwiUGFyZW50U3R5bGUiOm51bGx9LCJQYXJlbnRTdHlsZSI6bnVsbH0sIkhvcml6b250YWxDb25uZWN0b3JTdHlsZSI6eyIkaWQiOiI1MzcxIiwiTGluZUNvbG9yIjp7IiRpZCI6IjUzNzIiLCIkdHlwZSI6Ik5MUkUuQ29tbW9uLkRvbS5Tb2xpZENvbG9yQnJ1c2gsIE5MUkUuQ29tbW9uIiwiQ29sb3IiOnsiJGlkIjoiNTM3MyIsIkEiOjI1NSwiUiI6MCwiRyI6MCwiQiI6MH19LCJMaW5lV2VpZ2h0IjowLjAsIkxpbmVUeXBlIjowLCJQYXJlbnRTdHlsZSI6bnVsbH0sIlZlcnRpY2FsQ29ubmVjdG9yU3R5bGUiOnsiJGlkIjoiNTM3NCIsIkxpbmVDb2xvciI6eyIkaWQiOiI1Mzc1IiwiJHR5cGUiOiJOTFJFLkNvbW1vbi5Eb20uU29saWRDb2xvckJydXNoLCBOTFJFLkNvbW1vbiIsIkNvbG9yIjp7IiRpZCI6IjUzNzY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0cnVlLCJQZXJjZW50YWdlQ29tcGxldGVTaGFwZU9wYWNpdHkiOjM1LCJCYXNlbGluZVN0eWxlIjp7IiRpZCI6IjUzNzciLCJTaGFwZVN0eWxlIjp7IiRpZCI6IjUzNzgiLCJNYXJnaW4iOnsiJGlkIjoiNTM3OSIsIlRvcCI6MC4wLCJMZWZ0IjowLjAsIlJpZ2h0IjowLjAsIkJvdHRvbSI6MC4wfSwiUGFkZGluZyI6eyIkaWQiOiI1MzgwIiwiVG9wIjowLjAsIkxlZnQiOjAuMCwiUmlnaHQiOjAuMCwiQm90dG9tIjowLjB9LCJCYWNrZ3JvdW5kIjp7IiRpZCI6IjUzODEiLCJDb2xvciI6eyIkaWQiOiI1MzgyIiwiQSI6MTUzLCJSIjowLCJHIjowLCJCIjowfX0sIklzVmlzaWJsZSI6dHJ1ZSwiV2lkdGgiOjAuMCwiSGVpZ2h0IjowLjAsIkJvcmRlclN0eWxlIjpudWxsLCJQYXJlbnRTdHlsZSI6bnVsbH0sIk1hcmdpbiI6eyIkaWQiOiI1MzgzIiwiVG9wIjowLjAsIkxlZnQiOjAuMCwiUmlnaHQiOjAuMCwiQm90dG9tIjowLjB9LCJQYWRkaW5nIjp7IiRpZCI6IjUzODQiLCJUb3AiOjAuMCwiTGVmdCI6MC4wLCJSaWdodCI6MC4wLCJCb3R0b20iOjAuMH0sIkJhY2tncm91bmQiOm51bGwsIklzVmlzaWJsZSI6dHJ1ZSwiV2lkdGgiOjAuMCwiSGVpZ2h0IjowLjAsIkJvcmRlclN0eWxlIjpudWxsLCJQYXJlbnRTdHlsZSI6bnVsbH0sIlNoYXBlU3R5bGUiOnsiJGlkIjoiNTM4NSIsIk1hcmdpbiI6eyIkaWQiOiI1Mzg2IiwiVG9wIjowLjAsIkxlZnQiOjQuMCwiUmlnaHQiOjQuMCwiQm90dG9tIjowLjB9LCJQYWRkaW5nIjp7IiRpZCI6IjUzODciLCJUb3AiOjAuMCwiTGVmdCI6MC4wLCJSaWdodCI6MC4wLCJCb3R0b20iOjAuMH0sIkJhY2tncm91bmQiOnsiJGlkIjoiNTM4OCIsIkNvbG9yIjp7IiRpZCI6IjUzODkiLCJBIjoyNTUsIlIiOjI1LCJHIjoxMDcsIkIiOjM2fX0sIklzVmlzaWJsZSI6dHJ1ZSwiV2lkdGgiOjAuMCwiSGVpZ2h0IjoxMC4wLCJCb3JkZXJTdHlsZSI6eyIkaWQiOiI1MzkwIiwiTGluZUNvbG9yIjp7IiRpZCI6IjUzOTEiLCIkdHlwZSI6Ik5MUkUuQ29tbW9uLkRvbS5Tb2xpZENvbG9yQnJ1c2gsIE5MUkUuQ29tbW9uIiwiQ29sb3IiOnsiJGlkIjoiNTM5MiIsIkEiOjI1NSwiUiI6MjM0LCJHIjoyMiwiQiI6MzB9fSwiTGluZVdlaWdodCI6MC4wLCJMaW5lVHlwZSI6MCwiUGFyZW50U3R5bGUiOm51bGx9LCJQYXJlbnRTdHlsZSI6bnVsbH0sIlRpdGxlU3R5bGUiOnsiJGlkIjoiNTM5MyIsIkZvbnRTZXR0aW5ncyI6eyIkaWQiOiI1Mzk0IiwiRm9udFNpemUiOjExLCJGb250TmFtZSI6IkNhbGlicmkiLCJJc0JvbGQiOmZhbHNlLCJJc0l0YWxpYyI6ZmFsc2UsIklzVW5kZXJsaW5lZCI6ZmFsc2UsIlBhcmVudFN0eWxlIjpudWxsfSwiQXV0b1NpemUiOjAsIkZvcmVncm91bmQiOnsiJGlkIjoiNTM5NSIsIkNvbG9yIjp7IiRpZCI6IjUzOTYiLCJBIjoyNTUsIlIiOjAsIkciOjAsIkIiOjB9fSwiTWF4V2lkdGgiOjcyMC4wLCJNYXhIZWlnaHQiOiJJbmZpbml0eSIsIlNtYXJ0Rm9yZWdyb3VuZElzQWN0aXZlIjpmYWxzZSwiSG9yaXpvbnRhbEFsaWdubWVudCI6MCwiVmVydGljYWxBbGlnbm1lbnQiOjEsIlNtYXJ0Rm9yZWdyb3VuZCI6bnVsbCwiQmFja2dyb3VuZEZpbGxUeXBlIjowLCJNYXJnaW4iOnsiJGlkIjoiNTM5NyIsIlRvcCI6MC4wLCJMZWZ0IjowLjAsIlJpZ2h0IjowLjAsIkJvdHRvbSI6MC4wfSwiUGFkZGluZyI6eyIkaWQiOiI1Mzk4IiwiVG9wIjowLjAsIkxlZnQiOjAuMCwiUmlnaHQiOjAuMCwiQm90dG9tIjowLjB9LCJCYWNrZ3JvdW5kIjp7IiRpZCI6IjUzOTkiLCJDb2xvciI6eyIkaWQiOiI1NDAwIiwiQSI6MCwiUiI6MjU1LCJHIjoyNTUsIkIiOjI1NX19LCJJc1Zpc2libGUiOnRydWUsIldpZHRoIjowLjAsIkhlaWdodCI6MC4wLCJCb3JkZXJTdHlsZSI6eyIkaWQiOiI1NDAxIiwiTGluZUNvbG9yIjpudWxsLCJMaW5lV2VpZ2h0IjowLjAsIkxpbmVUeXBlIjowLCJQYXJlbnRTdHlsZSI6bnVsbH0sIlBhcmVudFN0eWxlIjpudWxsfSwiRGF0ZVN0eWxlIjp7IiRpZCI6IjU0MDIiLCJGb250U2V0dGluZ3MiOnsiJGlkIjoiNTQwMyIsIkZvbnRTaXplIjoxMCwiRm9udE5hbWUiOiJDYWxpYnJpIiwiSXNCb2xkIjpmYWxzZSwiSXNJdGFsaWMiOmZhbHNlLCJJc1VuZGVybGluZWQiOmZhbHNlLCJQYXJlbnRTdHlsZSI6bnVsbH0sIkF1dG9TaXplIjowLCJGb3JlZ3JvdW5kIjp7IiRpZCI6IjU0MDQiLCJDb2xvciI6eyIkaWQiOiI1NDA1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U0MDYiLCJUb3AiOjAuMCwiTGVmdCI6MC4wLCJSaWdodCI6MC4wLCJCb3R0b20iOjAuMH0sIlBhZGRpbmciOnsiJGlkIjoiNTQwNyIsIlRvcCI6MC4wLCJMZWZ0IjowLjAsIlJpZ2h0IjowLjAsIkJvdHRvbSI6MC4wfSwiQmFja2dyb3VuZCI6eyIkaWQiOiI1NDA4IiwiQ29sb3IiOnsiJGlkIjoiNTQwOSIsIkEiOjAsIlIiOjI1NSwiRyI6MjU1LCJCIjoyNTV9fSwiSXNWaXNpYmxlIjp0cnVlLCJXaWR0aCI6MC4wLCJIZWlnaHQiOjAuMCwiQm9yZGVyU3R5bGUiOnsiJGlkIjoiNTQxMCIsIkxpbmVDb2xvciI6bnVsbCwiTGluZVdlaWdodCI6MC4wLCJMaW5lVHlwZSI6MCwiUGFyZW50U3R5bGUiOm51bGx9LCJQYXJlbnRTdHlsZSI6bnVsbH0sIkRhdGVGb3JtYXQiOnsiJGlkIjoiNTQxM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EyIiwiRm9ybWF0IjowLCJJc1Zpc2libGUiOmZhbHNlLCJMYXN0S25vd25WaXNpYmlsaXR5U3RhdGUiOmZhbHNlfSwiSXNWaXNpYmxlIjp0cnVlLCJWYXJpYW5jZVN0eWxlIjp7IiRpZCI6IjU0MTMiLCJUZXh0U3R5bGUiOnsiJGlkIjoiNTQxNCIsIkZvbnRTZXR0aW5ncyI6eyIkaWQiOiI1NDE1IiwiRm9udFNpemUiOjExLCJGb250TmFtZSI6IkNhbGlicmkiLCJJc0JvbGQiOmZhbHNlLCJJc0l0YWxpYyI6ZmFsc2UsIklzVW5kZXJsaW5lZCI6ZmFsc2UsIlBhcmVudFN0eWxlIjpudWxsfSwiQXV0b1NpemUiOjAsIkZvcmVncm91bmQiOnsiJGlkIjoiNTQxNiIsIkNvbG9yIjp7IiRpZCI6IjU0M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QxOCIsIlRvcCI6MC4wLCJMZWZ0IjowLjAsIlJpZ2h0IjowLjAsIkJvdHRvbSI6MC4wfSwiUGFkZGluZyI6eyIkaWQiOiI1NDE5IiwiVG9wIjowLjAsIkxlZnQiOjAuMCwiUmlnaHQiOjAuMCwiQm90dG9tIjowLjB9LCJCYWNrZ3JvdW5kIjp7IiRpZCI6IjU0MjAiLCJDb2xvciI6eyIkaWQiOiI1NDIxIiwiQSI6MCwiUiI6MCwiRyI6MCwiQiI6MH19LCJJc1Zpc2libGUiOnRydWUsIldpZHRoIjowLjAsIkhlaWdodCI6MC4wLCJCb3JkZXJTdHlsZSI6eyIkaWQiOiI1NDIyIiwiTGluZUNvbG9yIjpudWxsLCJMaW5lV2VpZ2h0IjowLjAsIkxpbmVUeXBlIjowLCJQYXJlbnRTdHlsZSI6bnVsbH0sIlBhcmVudFN0eWxlIjpudWxsfSwiUGFyZW50U3R5bGUiOm51bGx9LCJQYXJlbnRTdHlsZSI6bnVsbH0sIkluZGV4Ijo1NCwiU21hcnREdXJhdGlvbkFjdGl2YXRlZCI6ZmFsc2UsIkRhdGVGb3JtYXQiOnsiJHJlZiI6IjU0MTEifSwiV2Vla051bWJlcmluZyI6eyIkaWQiOiI1NDIzIiwiRm9ybWF0IjowLCJJc1Zpc2libGUiOmZhbHNlLCJMYXN0S25vd25WaXNpYmlsaXR5U3RhdGUiOmZhbHNlfSwiQmFzZWxpbmVEYXRhIjp7IiRpZCI6IjU0MjQiLCJTdGFydERhdGUiOiIyMDI1LTA2LTAyVDAwOjAwOjAwWiIsIkVuZERhdGUiOiIyMDI2LTA2LTA4VDIzOjU5OjAwWiJ9LCJJZCI6IjAwNzAzZmQ1LWZhMDQtNDgxZC1iYmM0LTMzZjllMTA2ZDAwZCIsIkltcG9ydElkIjpudWxsLCJUaXRsZSI6IkRldGVjdG9yOiBQcm9jdXJlbWVudCBhbmQgTWFudWZhY3R1cmluZyBwaGFzZSAxIEJveCAoRVNTKSIsIk5vdGUiOm51bGwsIkh5cGVybGluayI6eyIkaWQiOiI1NDI1IiwiQWRkcmVzcyI6IiIsIlN1YkFkZHJlc3MiOiIifSwiSXNDaGFuZ2VkIjpmYWxzZSwiSXNOZXciOmZhbHNlfX1dLCJfbWlsZXN0b25lcyI6W10sIklkIjoiMDAwMDAwMDAtMDAwMC0wMDAwLTAwMDAtMDAwMDAwMDAwMDAwIiwiSXNTaW5nbGVJdGVtUm93Ijp0cnVlfSx7IiRpZCI6IjU0MjYiLCJfdGFza3MiOlt7IiRpZCI6IjU0MjciLCJfYXR0YWNoZWRNaWxlc3RvbmVzIjpbXSwiVGFza0RlZmluaXRpb24iOnsiJGlkIjoiNTQyOCIsIkdyb3VwTmFtZSI6bnVsbCwiU3RhcnREYXRlIjoiMjAyNi0wNi0wOVQwMDowMDowMFoiLCJFbmREYXRlIjoiMjAyNi0xMC0xNlQyMzo1OTowMFoiLCJQZXJjZW50YWdlQ29tcGxldGUiOm51bGwsIlN0eWxlIjp7IiRpZCI6IjU0MjkiLCJTaGFwZSI6MSwiU2hhcGVUaGlja25lc3MiOjAsIkR1cmF0aW9uRm9ybWF0IjowLCJJbmNsdWRlTm9uV29ya2luZ0RheXNJbkR1cmF0aW9uIjpmYWxzZSwiUGVyY2VudGFnZUNvbXBsZXRlU3R5bGUiOnsiJGlkIjoiNTQzMCIsIkZvbnRTZXR0aW5ncyI6eyIkaWQiOiI1NDMxIiwiRm9udFNpemUiOjEwLCJGb250TmFtZSI6IkNhbGlicmkiLCJJc0JvbGQiOmZhbHNlLCJJc0l0YWxpYyI6ZmFsc2UsIklzVW5kZXJsaW5lZCI6ZmFsc2UsIlBhcmVudFN0eWxlIjpudWxsfSwiQXV0b1NpemUiOjAsIkZvcmVncm91bmQiOnsiJGlkIjoiNTQzMiIsIkNvbG9yIjp7IiRpZCI6IjU0MzMiLCJBIjoyNTUsIlIiOjIzOCwiRyI6MjM2LCJCIjoyMjV9fSwiTWF4V2lkdGgiOjIwMC4wLCJNYXhIZWlnaHQiOiJJbmZpbml0eSIsIlNtYXJ0Rm9yZWdyb3VuZElzQWN0aXZlIjpmYWxzZSwiSG9yaXpvbnRhbEFsaWdubWVudCI6MSwiVmVydGljYWxBbGlnbm1lbnQiOjEsIlNtYXJ0Rm9yZWdyb3VuZCI6bnVsbCwiQmFja2dyb3VuZEZpbGxUeXBlIjowLCJNYXJnaW4iOnsiJGlkIjoiNTQzNCIsIlRvcCI6MC4wLCJMZWZ0IjowLjAsIlJpZ2h0IjowLjAsIkJvdHRvbSI6MC4wfSwiUGFkZGluZyI6eyIkaWQiOiI1NDM1IiwiVG9wIjowLjAsIkxlZnQiOjAuMCwiUmlnaHQiOjAuMCwiQm90dG9tIjowLjB9LCJCYWNrZ3JvdW5kIjp7IiRpZCI6IjU0MzYiLCJDb2xvciI6eyIkaWQiOiI1NDM3IiwiQSI6ODksIlIiOjAsIkciOjAsIkIiOjB9fSwiSXNWaXNpYmxlIjp0cnVlLCJXaWR0aCI6MC4wLCJIZWlnaHQiOjAuMCwiQm9yZGVyU3R5bGUiOnsiJGlkIjoiNTQzOCIsIkxpbmVDb2xvciI6bnVsbCwiTGluZVdlaWdodCI6MC4wLCJMaW5lVHlwZSI6MCwiUGFyZW50U3R5bGUiOm51bGx9LCJQYXJlbnRTdHlsZSI6bnVsbH0sIkR1cmF0aW9uU3R5bGUiOnsiJGlkIjoiNTQzOSIsIkZvbnRTZXR0aW5ncyI6eyIkaWQiOiI1NDQwIiwiRm9udFNpemUiOjEwLCJGb250TmFtZSI6IkNhbGlicmkiLCJJc0JvbGQiOmZhbHNlLCJJc0l0YWxpYyI6ZmFsc2UsIklzVW5kZXJsaW5lZCI6ZmFsc2UsIlBhcmVudFN0eWxlIjpudWxsfSwiQXV0b1NpemUiOjAsIkZvcmVncm91bmQiOnsiJGlkIjoiNTQ0MSIsIkNvbG9yIjp7IiRpZCI6IjU0NDI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NDQzIiwiVG9wIjowLjAsIkxlZnQiOjAuMCwiUmlnaHQiOjAuMCwiQm90dG9tIjowLjB9LCJQYWRkaW5nIjp7IiRpZCI6IjU0NDQiLCJUb3AiOjAuMCwiTGVmdCI6MC4wLCJSaWdodCI6MC4wLCJCb3R0b20iOjAuMH0sIkJhY2tncm91bmQiOnsiJGlkIjoiNTQ0NSIsIkNvbG9yIjp7IiRpZCI6IjU0NDYiLCJBIjoyNTUsIlIiOjIzNywiRyI6MTI1LCJCIjo0OX19LCJJc1Zpc2libGUiOnRydWUsIldpZHRoIjowLjAsIkhlaWdodCI6MC4wLCJCb3JkZXJTdHlsZSI6eyIkaWQiOiI1NDQ3IiwiTGluZUNvbG9yIjpudWxsLCJMaW5lV2VpZ2h0IjowLjAsIkxpbmVUeXBlIjowLCJQYXJlbnRTdHlsZSI6bnVsbH0sIlBhcmVudFN0eWxlIjpudWxsfSwiSG9yaXpvbnRhbENvbm5lY3RvclN0eWxlIjp7IiRpZCI6IjU0NDgiLCJMaW5lQ29sb3IiOnsiJGlkIjoiNTQ0OSIsIiR0eXBlIjoiTkxSRS5Db21tb24uRG9tLlNvbGlkQ29sb3JCcnVzaCwgTkxSRS5Db21tb24iLCJDb2xvciI6eyIkaWQiOiI1NDUwIiwiQSI6MjU1LCJSIjowLCJHIjowLCJCIjowfX0sIkxpbmVXZWlnaHQiOjAuMCwiTGluZVR5cGUiOjAsIlBhcmVudFN0eWxlIjpudWxsfSwiVmVydGljYWxDb25uZWN0b3JTdHlsZSI6eyIkaWQiOiI1NDUxIiwiTGluZUNvbG9yIjp7IiRpZCI6IjU0NTIiLCIkdHlwZSI6Ik5MUkUuQ29tbW9uLkRvbS5Tb2xpZENvbG9yQnJ1c2gsIE5MUkUuQ29tbW9uIiwiQ29sb3IiOnsiJGlkIjoiNTQ1My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nRydWUsIlBlcmNlbnRhZ2VDb21wbGV0ZVNoYXBlT3BhY2l0eSI6MzUsIkJhc2VsaW5lU3R5bGUiOnsiJGlkIjoiNTQ1NCIsIlNoYXBlU3R5bGUiOnsiJGlkIjoiNTQ1NSIsIk1hcmdpbiI6eyIkaWQiOiI1NDU2IiwiVG9wIjowLjAsIkxlZnQiOjAuMCwiUmlnaHQiOjAuMCwiQm90dG9tIjowLjB9LCJQYWRkaW5nIjp7IiRpZCI6IjU0NTciLCJUb3AiOjAuMCwiTGVmdCI6MC4wLCJSaWdodCI6MC4wLCJCb3R0b20iOjAuMH0sIkJhY2tncm91bmQiOnsiJGlkIjoiNTQ1OCIsIkNvbG9yIjp7IiRpZCI6IjU0NTkiLCJBIjoxNTMsIlIiOjAsIkciOjAsIkIiOjB9fSwiSXNWaXNpYmxlIjp0cnVlLCJXaWR0aCI6MC4wLCJIZWlnaHQiOjAuMCwiQm9yZGVyU3R5bGUiOm51bGwsIlBhcmVudFN0eWxlIjpudWxsfSwiTWFyZ2luIjp7IiRpZCI6IjU0NjAiLCJUb3AiOjAuMCwiTGVmdCI6MC4wLCJSaWdodCI6MC4wLCJCb3R0b20iOjAuMH0sIlBhZGRpbmciOnsiJGlkIjoiNTQ2MSIsIlRvcCI6MC4wLCJMZWZ0IjowLjAsIlJpZ2h0IjowLjAsIkJvdHRvbSI6MC4wfSwiQmFja2dyb3VuZCI6bnVsbCwiSXNWaXNpYmxlIjp0cnVlLCJXaWR0aCI6MC4wLCJIZWlnaHQiOjAuMCwiQm9yZGVyU3R5bGUiOm51bGwsIlBhcmVudFN0eWxlIjpudWxsfSwiU2hhcGVTdHlsZSI6eyIkaWQiOiI1NDYyIiwiTWFyZ2luIjp7IiRpZCI6IjU0NjMiLCJUb3AiOjAuMCwiTGVmdCI6NC4wLCJSaWdodCI6NC4wLCJCb3R0b20iOjAuMH0sIlBhZGRpbmciOnsiJGlkIjoiNTQ2NCIsIlRvcCI6MC4wLCJMZWZ0IjowLjAsIlJpZ2h0IjowLjAsIkJvdHRvbSI6MC4wfSwiQmFja2dyb3VuZCI6eyIkaWQiOiI1NDY1IiwiQ29sb3IiOnsiJGlkIjoiNTQ2NiIsIkEiOjI1NSwiUiI6MjUsIkciOjEwNywiQiI6MzZ9fSwiSXNWaXNpYmxlIjp0cnVlLCJXaWR0aCI6MC4wLCJIZWlnaHQiOjEwLjAsIkJvcmRlclN0eWxlIjp7IiRpZCI6IjU0NjciLCJMaW5lQ29sb3IiOnsiJGlkIjoiNTQ2OCIsIiR0eXBlIjoiTkxSRS5Db21tb24uRG9tLlNvbGlkQ29sb3JCcnVzaCwgTkxSRS5Db21tb24iLCJDb2xvciI6eyIkaWQiOiI1NDY5IiwiQSI6MjU1LCJSIjoyMzQsIkciOjIyLCJCIjozMH19LCJMaW5lV2VpZ2h0IjowLjAsIkxpbmVUeXBlIjowLCJQYXJlbnRTdHlsZSI6bnVsbH0sIlBhcmVudFN0eWxlIjpudWxsfSwiVGl0bGVTdHlsZSI6eyIkaWQiOiI1NDcwIiwiRm9udFNldHRpbmdzIjp7IiRpZCI6IjU0NzEiLCJGb250U2l6ZSI6MTEsIkZvbnROYW1lIjoiQ2FsaWJyaSIsIklzQm9sZCI6ZmFsc2UsIklzSXRhbGljIjpmYWxzZSwiSXNVbmRlcmxpbmVkIjpmYWxzZSwiUGFyZW50U3R5bGUiOm51bGx9LCJBdXRvU2l6ZSI6MCwiRm9yZWdyb3VuZCI6eyIkaWQiOiI1NDcyIiwiQ29sb3IiOnsiJGlkIjoiNTQ3MyIsIkEiOjI1NSwiUiI6MCwiRyI6MCwiQiI6MH19LCJNYXhXaWR0aCI6NzIwLjAsIk1heEhlaWdodCI6IkluZmluaXR5IiwiU21hcnRGb3JlZ3JvdW5kSXNBY3RpdmUiOmZhbHNlLCJIb3Jpem9udGFsQWxpZ25tZW50IjoxLCJWZXJ0aWNhbEFsaWdubWVudCI6MSwiU21hcnRGb3JlZ3JvdW5kIjpudWxsLCJCYWNrZ3JvdW5kRmlsbFR5cGUiOjAsIk1hcmdpbiI6eyIkaWQiOiI1NDc0IiwiVG9wIjowLjAsIkxlZnQiOjAuMCwiUmlnaHQiOjAuMCwiQm90dG9tIjowLjB9LCJQYWRkaW5nIjp7IiRpZCI6IjU0NzUiLCJUb3AiOjAuMCwiTGVmdCI6MC4wLCJSaWdodCI6MC4wLCJCb3R0b20iOjAuMH0sIkJhY2tncm91bmQiOnsiJGlkIjoiNTQ3NiIsIkNvbG9yIjp7IiRpZCI6IjU0NzciLCJBIjowLCJSIjoyNTUsIkciOjI1NSwiQiI6MjU1fX0sIklzVmlzaWJsZSI6dHJ1ZSwiV2lkdGgiOjAuMCwiSGVpZ2h0IjowLjAsIkJvcmRlclN0eWxlIjp7IiRpZCI6IjU0NzgiLCJMaW5lQ29sb3IiOm51bGwsIkxpbmVXZWlnaHQiOjAuMCwiTGluZVR5cGUiOjAsIlBhcmVudFN0eWxlIjpudWxsfSwiUGFyZW50U3R5bGUiOm51bGx9LCJEYXRlU3R5bGUiOnsiJGlkIjoiNTQ3OSIsIkZvbnRTZXR0aW5ncyI6eyIkaWQiOiI1NDgwIiwiRm9udFNpemUiOjEwLCJGb250TmFtZSI6IkNhbGlicmkiLCJJc0JvbGQiOmZhbHNlLCJJc0l0YWxpYyI6ZmFsc2UsIklzVW5kZXJsaW5lZCI6ZmFsc2UsIlBhcmVudFN0eWxlIjpudWxsfSwiQXV0b1NpemUiOjAsIkZvcmVncm91bmQiOnsiJGlkIjoiNTQ4MSIsIkNvbG9yIjp7IiRpZCI6IjU0ODI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Q4MyIsIlRvcCI6MC4wLCJMZWZ0IjowLjAsIlJpZ2h0IjowLjAsIkJvdHRvbSI6MC4wfSwiUGFkZGluZyI6eyIkaWQiOiI1NDg0IiwiVG9wIjowLjAsIkxlZnQiOjAuMCwiUmlnaHQiOjAuMCwiQm90dG9tIjowLjB9LCJCYWNrZ3JvdW5kIjp7IiRpZCI6IjU0ODUiLCJDb2xvciI6eyIkaWQiOiI1NDg2IiwiQSI6MCwiUiI6MjU1LCJHIjoyNTUsIkIiOjI1NX19LCJJc1Zpc2libGUiOnRydWUsIldpZHRoIjowLjAsIkhlaWdodCI6MC4wLCJCb3JkZXJTdHlsZSI6eyIkaWQiOiI1NDg3IiwiTGluZUNvbG9yIjpudWxsLCJMaW5lV2VpZ2h0IjowLjAsIkxpbmVUeXBlIjowLCJQYXJlbnRTdHlsZSI6bnVsbH0sIlBhcmVudFN0eWxlIjpudWxsfSwiRGF0ZUZvcm1hdCI6eyIkaWQiOiI1NDg4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0ODkiLCJGb3JtYXQiOjAsIklzVmlzaWJsZSI6ZmFsc2UsIkxhc3RLbm93blZpc2liaWxpdHlTdGF0ZSI6ZmFsc2V9LCJJc1Zpc2libGUiOnRydWUsIlZhcmlhbmNlU3R5bGUiOnsiJGlkIjoiNTQ5MCIsIlRleHRTdHlsZSI6eyIkaWQiOiI1NDkxIiwiRm9udFNldHRpbmdzIjp7IiRpZCI6IjU0OTIiLCJGb250U2l6ZSI6MTEsIkZvbnROYW1lIjoiQ2FsaWJyaSIsIklzQm9sZCI6ZmFsc2UsIklzSXRhbGljIjpmYWxzZSwiSXNVbmRlcmxpbmVkIjpmYWxzZSwiUGFyZW50U3R5bGUiOm51bGx9LCJBdXRvU2l6ZSI6MCwiRm9yZWdyb3VuZCI6eyIkaWQiOiI1NDkzIiwiQ29sb3IiOnsiJGlkIjoiNTQ5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Dk1IiwiVG9wIjowLjAsIkxlZnQiOjAuMCwiUmlnaHQiOjAuMCwiQm90dG9tIjowLjB9LCJQYWRkaW5nIjp7IiRpZCI6IjU0OTYiLCJUb3AiOjAuMCwiTGVmdCI6MC4wLCJSaWdodCI6MC4wLCJCb3R0b20iOjAuMH0sIkJhY2tncm91bmQiOnsiJGlkIjoiNTQ5NyIsIkNvbG9yIjp7IiRpZCI6IjU0OTgiLCJBIjowLCJSIjowLCJHIjowLCJCIjowfX0sIklzVmlzaWJsZSI6dHJ1ZSwiV2lkdGgiOjAuMCwiSGVpZ2h0IjowLjAsIkJvcmRlclN0eWxlIjp7IiRpZCI6IjU0OTkiLCJMaW5lQ29sb3IiOm51bGwsIkxpbmVXZWlnaHQiOjAuMCwiTGluZVR5cGUiOjAsIlBhcmVudFN0eWxlIjpudWxsfSwiUGFyZW50U3R5bGUiOm51bGx9LCJQYXJlbnRTdHlsZSI6bnVsbH0sIlBhcmVudFN0eWxlIjpudWxsfSwiSW5kZXgiOjU1LCJTbWFydER1cmF0aW9uQWN0aXZhdGVkIjpmYWxzZSwiRGF0ZUZvcm1hdCI6eyIkcmVmIjoiNTQ4OCJ9LCJXZWVrTnVtYmVyaW5nIjp7IiRpZCI6IjU1MDAiLCJGb3JtYXQiOjAsIklzVmlzaWJsZSI6ZmFsc2UsIkxhc3RLbm93blZpc2liaWxpdHlTdGF0ZSI6ZmFsc2V9LCJCYXNlbGluZURhdGEiOnsiJGlkIjoiNTUwMSIsIlN0YXJ0RGF0ZSI6IjIwMjYtMDYtMDlUMDA6MDA6MDBaIiwiRW5kRGF0ZSI6IjIwMjYtMTAtMTZUMjM6NTk6MDBaIn0sIklkIjoiMWIyMDkxNDItMWM1ZC00OTc1LTgyMWMtNmI2YTlmMDNlMDE4IiwiSW1wb3J0SWQiOm51bGwsIlRpdGxlIjoiRGV0ZWN0b3I6IEluc3RhbGxhdGlvbiBhbmQgQ29tbWlzc2lvbmluZyBwaGFzZTEgQm94IChFU1MpIiwiTm90ZSI6bnVsbCwiSHlwZXJsaW5rIjp7IiRpZCI6IjU1MDIiLCJBZGRyZXNzIjoiIiwiU3ViQWRkcmVzcyI6IiJ9LCJJc0NoYW5nZWQiOmZhbHNlLCJJc05ldyI6ZmFsc2V9fV0sIl9taWxlc3RvbmVzIjpbXSwiSWQiOiIwMDAwMDAwMC0wMDAwLTAwMDAtMDAwMC0wMDAwMDAwMDAwMDAiLCJJc1NpbmdsZUl0ZW1Sb3ciOnRydWV9XSwiSW5kZXgiOjUyLCJJZCI6ImRjNDZjOGMyLTg5OGQtNGQ1OC04MWZmLWRiMGRkZDBjNmVkYiIsIkhlYWRlclRleHQiOm51bGwsIklzRGVmYXVsdCI6dHJ1ZSwiU3R5bGUiOnsiJGlkIjoiNTUwMyIsIkhlYWRlclN0eWxlIjp7IiRpZCI6IjU1MDQiLCJUZXh0U3R5bGUiOnsiJGlkIjoiNTUwNSIsIkZvbnRTZXR0aW5ncyI6eyIkaWQiOiI1NTA2IiwiRm9udFNpemUiOjExLCJGb250TmFtZSI6IkNhbGlicmkiLCJJc0JvbGQiOmZhbHNlLCJJc0l0YWxpYyI6ZmFsc2UsIklzVW5kZXJsaW5lZCI6ZmFsc2UsIlBhcmVudFN0eWxlIjpudWxsfSwiQXV0b1NpemUiOjIsIkZvcmVncm91bmQiOnsiJGlkIjoiNTUwNyIsIkNvbG9yIjp7IiRpZCI6IjU1MDg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TA5IiwiVG9wIjowLjAsIkxlZnQiOjAuMCwiUmlnaHQiOjAuMCwiQm90dG9tIjowLjB9LCJQYWRkaW5nIjp7IiRpZCI6IjU1MTAiLCJUb3AiOjAuMCwiTGVmdCI6MC4wLCJSaWdodCI6MC4wLCJCb3R0b20iOjAuMH0sIkJhY2tncm91bmQiOnsiJGlkIjoiNTUxMSIsIkNvbG9yIjp7IiRpZCI6IjU1MTIiLCJBIjoyNTUsIlIiOjAsIkciOjAsIkIiOjB9fSwiSXNWaXNpYmxlIjp0cnVlLCJXaWR0aCI6MC4wLCJIZWlnaHQiOjAuMCwiQm9yZGVyU3R5bGUiOm51bGwsIlBhcmVudFN0eWxlIjpudWxsfSwiUmVjdGFuZ2xlU3R5bGUiOnsiJGlkIjoiNTUxMyIsIk1hcmdpbiI6eyIkaWQiOiI1NTE0IiwiVG9wIjowLjAsIkxlZnQiOjAuMCwiUmlnaHQiOjAuMCwiQm90dG9tIjowLjB9LCJQYWRkaW5nIjp7IiRpZCI6IjU1MTUiLCJUb3AiOjAuMCwiTGVmdCI6MC4wLCJSaWdodCI6MC4wLCJCb3R0b20iOjAuMH0sIkJhY2tncm91bmQiOnsiJGlkIjoiNTUxNiIsIkNvbG9yIjp7IiRpZCI6IjU1MTciLCJBIjo2MywiUiI6MjEsIkciOjk2LCJCIjoxMzB9fSwiSXNWaXNpYmxlIjp0cnVlLCJXaWR0aCI6MC4wLCJIZWlnaHQiOjAuMCwiQm9yZGVyU3R5bGUiOnsiJGlkIjoiNTUxOCIsIkxpbmVDb2xvciI6eyIkaWQiOiI1NTE5IiwiJHR5cGUiOiJOTFJFLkNvbW1vbi5Eb20uU29saWRDb2xvckJydXNoLCBOTFJFLkNvbW1vbiIsIkNvbG9yIjp7IiRpZCI6IjU1MjAiLCJBIjoyNTUsIlIiOjI1NSwiRyI6MCwiQiI6MH19LCJMaW5lV2VpZ2h0IjowLjAsIkxpbmVUeXBlIjowLCJQYXJlbnRTdHlsZSI6bnVsbH0sIlBhcmVudFN0eWxlIjpudWxsfSwiTWFyZ2luIjp7IiRpZCI6IjU1MjEiLCJUb3AiOjAuMCwiTGVmdCI6MC4wLCJSaWdodCI6MC4wLCJCb3R0b20iOjAuMH0sIlBhZGRpbmciOnsiJGlkIjoiNTUyMiIsIlRvcCI6MC4wLCJMZWZ0IjowLjAsIlJpZ2h0IjowLjAsIkJvdHRvbSI6MC4wfSwiQmFja2dyb3VuZCI6bnVsbCwiSXNWaXNpYmxlIjp0cnVlLCJXaWR0aCI6MC4wLCJIZWlnaHQiOjAuMCwiQm9yZGVyU3R5bGUiOm51bGwsIlBhcmVudFN0eWxlIjpudWxsfSwiQmFja2dyb3VuZFN0eWxlIjp7IiRpZCI6IjU1MjMiLCJNYXJnaW4iOnsiJGlkIjoiNTUyNCIsIlRvcCI6MC4wLCJMZWZ0IjowLjAsIlJpZ2h0IjowLjAsIkJvdHRvbSI6MC4wfSwiUGFkZGluZyI6eyIkaWQiOiI1NTI1IiwiVG9wIjowLjAsIkxlZnQiOjAuMCwiUmlnaHQiOjAuMCwiQm90dG9tIjowLjB9LCJCYWNrZ3JvdW5kIjp7IiRpZCI6IjU1MjYiLCJDb2xvciI6eyIkaWQiOiI1NTI3IiwiQSI6NTEsIlIiOjIwMCwiRyI6MjAwLCJCIjoyMDB9fSwiSXNWaXNpYmxlIjp0cnVlLCJXaWR0aCI6MC4wLCJIZWlnaHQiOjAuMCwiQm9yZGVyU3R5bGUiOnsiJGlkIjoiNTUyOCIsIkxpbmVDb2xvciI6eyIkaWQiOiI1NTI5IiwiJHR5cGUiOiJOTFJFLkNvbW1vbi5Eb20uU29saWRDb2xvckJydXNoLCBOTFJFLkNvbW1vbiIsIkNvbG9yIjp7IiRpZCI6IjU1MzAiLCJBIjoyNTUsIlIiOjIzNCwiRyI6MjIsIkIiOjMwfX0sIkxpbmVXZWlnaHQiOjAuMCwiTGluZVR5cGUiOjAsIlBhcmVudFN0eWxlIjpudWxsfSwiUGFyZW50U3R5bGUiOm51bGx9LCJNYXJnaW4iOnsiJGlkIjoiNTUzMSIsIlRvcCI6MC4wLCJMZWZ0IjowLjAsIlJpZ2h0IjowLjAsIkJvdHRvbSI6MC4wfSwiUGFkZGluZyI6eyIkaWQiOiI1NTMyIiwiVG9wIjowLjAsIkxlZnQiOjAuMCwiUmlnaHQiOjAuMCwiQm90dG9tIjowLjB9LCJJc1Zpc2libGUiOnRydWUsIldpZHRoIjowLjAsIkhlaWdodCI6MC4wLCJCb3JkZXJTdHlsZSI6eyIkaWQiOiI1NTMzIiwiTGluZUNvbG9yIjpudWxsLCJMaW5lV2VpZ2h0IjowLjAsIkxpbmVUeXBlIjowLCJQYXJlbnRTdHlsZSI6bnVsbH0sIlBhcmVudFN0eWxlIjpudWxsfX1dLCJJZCI6Ijk5NTQ3ZmZlLTVmMjAtNDExNy1hM2JmLWQwZGI5OWM2YWNkZCIsIkluZGV4Ijo1MiwiSGVhZGVyVGV4dCI6Ik5vLiA0IC0gQ3JpdGljYWwgUGF0aCBEZXRlY3RvclxyXG4oODIgZGF5cyBURikiLCJTdHlsZSI6eyIkaWQiOiI1NTM0IiwiU3R5bGVJZCI6IjMzMmNmYjEzLWI0MDEtNGVjMy1iNjU1LTczOTY4ZDA0ZDc0OSIsIkhlYWRlclN0eWxlIjp7IiRpZCI6IjU1MzUiLCJUZXh0SXNWZXJ0aWNhbCI6ZmFsc2UsIlRleHRTdHlsZSI6eyIkaWQiOiI1NTM2IiwiRm9udFNldHRpbmdzIjp7IiRpZCI6IjU1MzciLCJGb250U2l6ZSI6MTEsIkZvbnROYW1lIjoiQ2FsaWJyaSIsIklzQm9sZCI6ZmFsc2UsIklzSXRhbGljIjpmYWxzZSwiSXNVbmRlcmxpbmVkIjpmYWxzZSwiUGFyZW50U3R5bGUiOm51bGx9LCJBdXRvU2l6ZSI6MiwiRm9yZWdyb3VuZCI6eyIkaWQiOiI1NTM4IiwiQ29sb3IiOnsiJGlkIjoiNTUzO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U1NDAiLCJUb3AiOjAuMCwiTGVmdCI6MC4wLCJSaWdodCI6MC4wLCJCb3R0b20iOjAuMH0sIlBhZGRpbmciOnsiJGlkIjoiNTU0MSIsIlRvcCI6MC4wLCJMZWZ0IjowLjAsIlJpZ2h0IjowLjAsIkJvdHRvbSI6MC4wfSwiQmFja2dyb3VuZCI6eyIkaWQiOiI1NTQyIiwiQ29sb3IiOnsiJGlkIjoiNTU0MyIsIkEiOjI1NSwiUiI6MjU1LCJHIjoyNTUsIkIiOjI1NX19LCJJc1Zpc2libGUiOnRydWUsIldpZHRoIjowLjAsIkhlaWdodCI6MC4wLCJCb3JkZXJTdHlsZSI6bnVsbCwiUGFyZW50U3R5bGUiOm51bGx9LCJSZWN0YW5nbGVTdHlsZSI6eyIkaWQiOiI1NTQ0IiwiTWFyZ2luIjp7IiRpZCI6IjU1NDUiLCJUb3AiOjAuMCwiTGVmdCI6MC4wLCJSaWdodCI6MC4wLCJCb3R0b20iOjAuMH0sIlBhZGRpbmciOnsiJGlkIjoiNTU0NiIsIlRvcCI6MC4wLCJMZWZ0IjowLjAsIlJpZ2h0IjowLjAsIkJvdHRvbSI6MC4wfSwiQmFja2dyb3VuZCI6eyIkaWQiOiI1NTQ3IiwiQ29sb3IiOnsiJGlkIjoiNTU0OCIsIkEiOjI1NSwiUiI6MjUsIkciOjEwNywiQiI6MzZ9fSwiSXNWaXNpYmxlIjp0cnVlLCJXaWR0aCI6MC4wLCJIZWlnaHQiOjAuMCwiQm9yZGVyU3R5bGUiOnsiJGlkIjoiNTU0OSIsIkxpbmVDb2xvciI6eyIkaWQiOiI1NTUwIiwiJHR5cGUiOiJOTFJFLkNvbW1vbi5Eb20uU29saWRDb2xvckJydXNoLCBOTFJFLkNvbW1vbiIsIkNvbG9yIjp7IiRpZCI6IjU1NTEiLCJBIjoyNTUsIlIiOjI1NSwiRyI6MjU1LCJCIjoyNTV9fSwiTGluZVdlaWdodCI6MC4wLCJMaW5lVHlwZSI6MCwiUGFyZW50U3R5bGUiOm51bGx9LCJQYXJlbnRTdHlsZSI6bnVsbH0sIk1hcmdpbiI6eyIkaWQiOiI1NTUyIiwiVG9wIjowLjAsIkxlZnQiOjAuMCwiUmlnaHQiOjAuMCwiQm90dG9tIjowLjB9LCJQYWRkaW5nIjp7IiRpZCI6IjU1NTMiLCJUb3AiOjAuMCwiTGVmdCI6MC4wLCJSaWdodCI6MC4wLCJCb3R0b20iOjAuMH0sIkJhY2tncm91bmQiOm51bGwsIklzVmlzaWJsZSI6dHJ1ZSwiV2lkdGgiOjAuMCwiSGVpZ2h0IjowLjAsIkJvcmRlclN0eWxlIjpudWxsLCJQYXJlbnRTdHlsZSI6bnVsbH0sIkJhY2tncm91bmRTdHlsZSI6eyIkaWQiOiI1NTU0IiwiTWFyZ2luIjp7IiRpZCI6IjU1NTUiLCJUb3AiOjAuMCwiTGVmdCI6MC4wLCJSaWdodCI6MC4wLCJCb3R0b20iOjAuMH0sIlBhZGRpbmciOnsiJGlkIjoiNTU1NiIsIlRvcCI6MC4wLCJMZWZ0IjowLjAsIlJpZ2h0IjowLjAsIkJvdHRvbSI6MC4wfSwiQmFja2dyb3VuZCI6eyIkaWQiOiI1NTU3IiwiQ29sb3IiOnsiJGlkIjoiNTU1OCIsIkEiOjUxLCJSIjoyMDAsIkciOjIwMCwiQiI6MjAwfX0sIklzVmlzaWJsZSI6dHJ1ZSwiV2lkdGgiOjAuMCwiSGVpZ2h0IjowLjAsIkJvcmRlclN0eWxlIjp7IiRpZCI6IjU1NTkiLCJMaW5lQ29sb3IiOnsiJGlkIjoiNTU2MCIsIiR0eXBlIjoiTkxSRS5Db21tb24uRG9tLlNvbGlkQ29sb3JCcnVzaCwgTkxSRS5Db21tb24iLCJDb2xvciI6eyIkaWQiOiI1NTYxIiwiQSI6MjU1LCJSIjoyMzQsIkciOjIyLCJCIjozMH19LCJMaW5lV2VpZ2h0IjowLjAsIkxpbmVUeXBlIjowLCJQYXJlbnRTdHlsZSI6bnVsbH0sIlBhcmVudFN0eWxlIjpudWxsfSwiSXNBYm92ZVRpbWViYW5kIjpmYWxzZSwiU3BhY2luZyI6NCwiRGVmYXVsdFN3aW1sYW5lVGFza1N0eWxlIjp7IiRpZCI6IjU1NjIiLCIkdHlwZSI6Ik5MUkUuQ29tbW9uLkRvbS5TdHlsZXMuRXhwbGljaXRTZXRhYmxlVGFza1N0eWxlLCBOTFJFLkNvbW1vbiIsIlNoYXBlIjoxLCJTaGFwZVRoaWNrbmVzcyI6MCwiRHVyYXRpb25Gb3JtYXQiOjAsIkluY2x1ZGVOb25Xb3JraW5nRGF5c0luRHVyYXRpb24iOmZhbHNlLCJQZXJjZW50YWdlQ29tcGxldGVTdHlsZSI6eyIkaWQiOiI1NTYzIiwiRm9udFNldHRpbmdzIjp7IiRpZCI6IjU1NjQiLCJGb250U2l6ZSI6MTAsIkZvbnROYW1lIjoiQ2FsaWJyaSIsIklzQm9sZCI6ZmFsc2UsIklzSXRhbGljIjpmYWxzZSwiSXNVbmRlcmxpbmVkIjpmYWxzZSwiUGFyZW50U3R5bGUiOm51bGx9LCJBdXRvU2l6ZSI6MCwiRm9yZWdyb3VuZCI6eyIkaWQiOiI1NTY1IiwiQ29sb3IiOnsiJGlkIjoiNTU2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NTY3IiwiVG9wIjowLjAsIkxlZnQiOjAuMCwiUmlnaHQiOjAuMCwiQm90dG9tIjowLjB9LCJQYWRkaW5nIjp7IiRpZCI6IjU1NjgiLCJUb3AiOjAuMCwiTGVmdCI6MC4wLCJSaWdodCI6MC4wLCJCb3R0b20iOjAuMH0sIkJhY2tncm91bmQiOnsiJGlkIjoiNTU2OSIsIkNvbG9yIjp7IiRpZCI6IjU1NzAiLCJBIjo4OSwiUiI6MCwiRyI6MCwiQiI6MH19LCJJc1Zpc2libGUiOnRydWUsIldpZHRoIjowLjAsIkhlaWdodCI6MC4wLCJCb3JkZXJTdHlsZSI6eyIkaWQiOiI1NTcxIiwiTGluZUNvbG9yIjpudWxsLCJMaW5lV2VpZ2h0IjowLjAsIkxpbmVUeXBlIjowLCJQYXJlbnRTdHlsZSI6bnVsbH0sIlBhcmVudFN0eWxlIjpudWxsfSwiRHVyYXRpb25TdHlsZSI6eyIkaWQiOiI1NTcyIiwiRm9udFNldHRpbmdzIjp7IiRpZCI6IjU1NzMiLCJGb250U2l6ZSI6MTAsIkZvbnROYW1lIjoiQ2FsaWJyaSIsIklzQm9sZCI6ZmFsc2UsIklzSXRhbGljIjpmYWxzZSwiSXNVbmRlcmxpbmVkIjpmYWxzZSwiUGFyZW50U3R5bGUiOm51bGx9LCJBdXRvU2l6ZSI6MCwiRm9yZWdyb3VuZCI6eyIkaWQiOiI1NTc0IiwiQ29sb3IiOnsiJGlkIjoiNTU3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1NzYiLCJUb3AiOjAuMCwiTGVmdCI6MC4wLCJSaWdodCI6MC4wLCJCb3R0b20iOjAuMH0sIlBhZGRpbmciOnsiJGlkIjoiNTU3NyIsIlRvcCI6MC4wLCJMZWZ0IjowLjAsIlJpZ2h0IjowLjAsIkJvdHRvbSI6MC4wfSwiQmFja2dyb3VuZCI6eyIkaWQiOiI1NTc4IiwiQ29sb3IiOnsiJGlkIjoiNTU3OSIsIkEiOjI1NSwiUiI6MjM3LCJHIjoxMjUsIkIiOjQ5fX0sIklzVmlzaWJsZSI6dHJ1ZSwiV2lkdGgiOjAuMCwiSGVpZ2h0IjowLjAsIkJvcmRlclN0eWxlIjp7IiRpZCI6IjU1ODAiLCJMaW5lQ29sb3IiOm51bGwsIkxpbmVXZWlnaHQiOjAuMCwiTGluZVR5cGUiOjAsIlBhcmVudFN0eWxlIjpudWxsfSwiUGFyZW50U3R5bGUiOm51bGx9LCJIb3Jpem9udGFsQ29ubmVjdG9yU3R5bGUiOnsiJGlkIjoiNTU4MSIsIkxpbmVDb2xvciI6eyIkaWQiOiI1NTgyIiwiJHR5cGUiOiJOTFJFLkNvbW1vbi5Eb20uU29saWRDb2xvckJydXNoLCBOTFJFLkNvbW1vbiIsIkNvbG9yIjp7IiRpZCI6IjU1ODMiLCJBIjoyNTUsIlIiOjAsIkciOjAsIkIiOjB9fSwiTGluZVdlaWdodCI6MC4wLCJMaW5lVHlwZSI6MCwiUGFyZW50U3R5bGUiOm51bGx9LCJWZXJ0aWNhbENvbm5lY3RvclN0eWxlIjp7IiRpZCI6IjU1ODQiLCJMaW5lQ29sb3IiOnsiJGlkIjoiNTU4NSIsIiR0eXBlIjoiTkxSRS5Db21tb24uRG9tLlNvbGlkQ29sb3JCcnVzaCwgTkxSRS5Db21tb24iLCJDb2xvciI6eyIkaWQiOiI1NTg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TU4NyIsIlNoYXBlU3R5bGUiOnsiJGlkIjoiNTU4OCIsIk1hcmdpbiI6eyIkaWQiOiI1NTg5IiwiVG9wIjowLjAsIkxlZnQiOjAuMCwiUmlnaHQiOjAuMCwiQm90dG9tIjowLjB9LCJQYWRkaW5nIjp7IiRpZCI6IjU1OTAiLCJUb3AiOjAuMCwiTGVmdCI6MC4wLCJSaWdodCI6MC4wLCJCb3R0b20iOjAuMH0sIkJhY2tncm91bmQiOnsiJGlkIjoiNTU5MSIsIkNvbG9yIjp7IiRpZCI6IjU1OTIiLCJBIjoxNTMsIlIiOjAsIkciOjAsIkIiOjB9fSwiSXNWaXNpYmxlIjp0cnVlLCJXaWR0aCI6MC4wLCJIZWlnaHQiOjAuMCwiQm9yZGVyU3R5bGUiOnsiJGlkIjoiNTU5MyIsIkxpbmVDb2xvciI6bnVsbCwiTGluZVdlaWdodCI6MC4wLCJMaW5lVHlwZSI6MCwiUGFyZW50U3R5bGUiOm51bGx9LCJQYXJlbnRTdHlsZSI6bnVsbH0sIk1hcmdpbiI6eyIkaWQiOiI1NTk0IiwiVG9wIjowLjAsIkxlZnQiOjAuMCwiUmlnaHQiOjAuMCwiQm90dG9tIjowLjB9LCJQYWRkaW5nIjp7IiRpZCI6IjU1OTUiLCJUb3AiOjAuMCwiTGVmdCI6MC4wLCJSaWdodCI6MC4wLCJCb3R0b20iOjAuMH0sIkJhY2tncm91bmQiOm51bGwsIklzVmlzaWJsZSI6dHJ1ZSwiV2lkdGgiOjAuMCwiSGVpZ2h0IjowLjAsIkJvcmRlclN0eWxlIjpudWxsLCJQYXJlbnRTdHlsZSI6bnVsbH0sIlNoYXBlU3R5bGUiOnsiJGlkIjoiNTU5NiIsIk1hcmdpbiI6eyIkaWQiOiI1NTk3IiwiVG9wIjowLjAsIkxlZnQiOjQuMCwiUmlnaHQiOjQuMCwiQm90dG9tIjowLjB9LCJQYWRkaW5nIjp7IiRpZCI6IjU1OTgiLCJUb3AiOjAuMCwiTGVmdCI6MC4wLCJSaWdodCI6MC4wLCJCb3R0b20iOjAuMH0sIkJhY2tncm91bmQiOnsiJGlkIjoiNTU5OSIsIkNvbG9yIjp7IiRpZCI6IjU2MDAiLCJBIjoyNTUsIlIiOjIxLCJHIjo5NiwiQiI6MTMwfX0sIklzVmlzaWJsZSI6dHJ1ZSwiV2lkdGgiOjAuMCwiSGVpZ2h0IjoxMC4wLCJCb3JkZXJTdHlsZSI6eyIkaWQiOiI1NjAxIiwiTGluZUNvbG9yIjp7IiRpZCI6IjU2MDIiLCIkdHlwZSI6Ik5MUkUuQ29tbW9uLkRvbS5Tb2xpZENvbG9yQnJ1c2gsIE5MUkUuQ29tbW9uIiwiQ29sb3IiOnsiJGlkIjoiNTYwMyIsIkEiOjI1NSwiUiI6MjM0LCJHIjoyMiwiQiI6MzB9fSwiTGluZVdlaWdodCI6MC4wLCJMaW5lVHlwZSI6MCwiUGFyZW50U3R5bGUiOm51bGx9LCJQYXJlbnRTdHlsZSI6bnVsbH0sIlRpdGxlU3R5bGUiOnsiJGlkIjoiNTYwNCIsIkZvbnRTZXR0aW5ncyI6eyIkaWQiOiI1NjA1IiwiRm9udFNpemUiOjExLCJGb250TmFtZSI6IkNhbGlicmkiLCJJc0JvbGQiOmZhbHNlLCJJc0l0YWxpYyI6ZmFsc2UsIklzVW5kZXJsaW5lZCI6ZmFsc2UsIlBhcmVudFN0eWxlIjpudWxsfSwiQXV0b1NpemUiOjAsIkZvcmVncm91bmQiOnsiJGlkIjoiNTYwNiIsIkNvbG9yIjp7IiRpZCI6IjU2M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YwOCIsIlRvcCI6MC4wLCJMZWZ0IjowLjAsIlJpZ2h0IjowLjAsIkJvdHRvbSI6MC4wfSwiUGFkZGluZyI6eyIkaWQiOiI1NjA5IiwiVG9wIjowLjAsIkxlZnQiOjAuMCwiUmlnaHQiOjAuMCwiQm90dG9tIjowLjB9LCJCYWNrZ3JvdW5kIjp7IiRpZCI6IjU2MTAiLCJDb2xvciI6eyIkaWQiOiI1NjExIiwiQSI6MjU1LCJSIjowLCJHIjowLCJCIjowfX0sIklzVmlzaWJsZSI6dHJ1ZSwiV2lkdGgiOjAuMCwiSGVpZ2h0IjowLjAsIkJvcmRlclN0eWxlIjp7IiRpZCI6IjU2MTIiLCJMaW5lQ29sb3IiOm51bGwsIkxpbmVXZWlnaHQiOjAuMCwiTGluZVR5cGUiOjAsIlBhcmVudFN0eWxlIjpudWxsfSwiUGFyZW50U3R5bGUiOm51bGx9LCJEYXRlU3R5bGUiOnsiJGlkIjoiNTYxMyIsIkZvbnRTZXR0aW5ncyI6eyIkaWQiOiI1NjE0IiwiRm9udFNpemUiOjEwLCJGb250TmFtZSI6IkNhbGlicmkiLCJJc0JvbGQiOmZhbHNlLCJJc0l0YWxpYyI6ZmFsc2UsIklzVW5kZXJsaW5lZCI6ZmFsc2UsIlBhcmVudFN0eWxlIjpudWxsfSwiQXV0b1NpemUiOjAsIkZvcmVncm91bmQiOnsiJGlkIjoiNTYxNSIsIkNvbG9yIjp7IiRpZCI6IjU2MT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TYxNyIsIlRvcCI6MC4wLCJMZWZ0IjowLjAsIlJpZ2h0IjowLjAsIkJvdHRvbSI6MC4wfSwiUGFkZGluZyI6eyIkaWQiOiI1NjE4IiwiVG9wIjowLjAsIkxlZnQiOjAuMCwiUmlnaHQiOjAuMCwiQm90dG9tIjowLjB9LCJCYWNrZ3JvdW5kIjp7IiRpZCI6IjU2MTkiLCJDb2xvciI6eyIkaWQiOiI1NjIwIiwiQSI6MjU1LCJSIjoxNCwiRyI6NDAsIkIiOjY1fX0sIklzVmlzaWJsZSI6dHJ1ZSwiV2lkdGgiOjAuMCwiSGVpZ2h0IjowLjAsIkJvcmRlclN0eWxlIjp7IiRpZCI6IjU2MjEiLCJMaW5lQ29sb3IiOm51bGwsIkxpbmVXZWlnaHQiOjAuMCwiTGluZVR5cGUiOjAsIlBhcmVudFN0eWxlIjpudWxsfSwiUGFyZW50U3R5bGUiOm51bGx9LCJEYXRlRm9ybWF0Ijp7IiRpZCI6IjU2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YyMyIsIkZvcm1hdCI6MCwiSXNWaXNpYmxlIjpmYWxzZSwiTGFzdEtub3duVmlzaWJpbGl0eVN0YXRlIjpmYWxzZX0sIklzVmlzaWJsZSI6dHJ1ZSwiVmFyaWFuY2VTdHlsZSI6eyIkaWQiOiI1NjI0IiwiVGV4dFN0eWxlIjp7IiRpZCI6IjU2MjUiLCJGb250U2V0dGluZ3MiOnsiJGlkIjoiNTYyNiIsIkZvbnRTaXplIjoxMSwiRm9udE5hbWUiOiJDYWxpYnJpIiwiSXNCb2xkIjpmYWxzZSwiSXNJdGFsaWMiOmZhbHNlLCJJc1VuZGVybGluZWQiOmZhbHNlLCJQYXJlbnRTdHlsZSI6bnVsbH0sIkF1dG9TaXplIjowLCJGb3JlZ3JvdW5kIjp7IiRpZCI6IjU2MjciLCJDb2xvciI6eyIkaWQiOiI1NjI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2MjkiLCJUb3AiOjAuMCwiTGVmdCI6MC4wLCJSaWdodCI6MC4wLCJCb3R0b20iOjAuMH0sIlBhZGRpbmciOnsiJGlkIjoiNTYzMCIsIlRvcCI6MC4wLCJMZWZ0IjowLjAsIlJpZ2h0IjowLjAsIkJvdHRvbSI6MC4wfSwiQmFja2dyb3VuZCI6eyIkaWQiOiI1NjMxIiwiQ29sb3IiOnsiJGlkIjoiNTYzMiIsIkEiOjAsIlIiOjAsIkciOjAsIkIiOjB9fSwiSXNWaXNpYmxlIjp0cnVlLCJXaWR0aCI6MC4wLCJIZWlnaHQiOjAuMCwiQm9yZGVyU3R5bGUiOnsiJGlkIjoiNTYzMyIsIkxpbmVDb2xvciI6bnVsbCwiTGluZVdlaWdodCI6MC4wLCJMaW5lVHlwZSI6MCwiUGFyZW50U3R5bGUiOm51bGx9LCJQYXJlbnRTdHlsZSI6bnVsbH0sIlBhcmVudFN0eWxlIjpudWxsfSwiUGFyZW50U3R5bGUiOm51bGwsIl9leHBsaWNpdGx5U2V0Ijp7IiRpZCI6IjU2MzQ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1NjM1IiwiU2hhcGUiOjEsIkNvbm5lY3Rvck1hcmdpbiI6eyIkaWQiOiI1NjM2IiwiVG9wIjowLjAsIkxlZnQiOjIuMCwiUmlnaHQiOjIuMCwiQm90dG9tIjowLjB9LCJDb25uZWN0b3JTdHlsZSI6eyIkaWQiOiI1NjM3IiwiTGluZUNvbG9yIjp7IiRpZCI6IjU2MzgiLCIkdHlwZSI6Ik5MUkUuQ29tbW9uLkRvbS5Tb2xpZENvbG9yQnJ1c2gsIE5MUkUuQ29tbW9uIiwiQ29sb3IiOnsiJGlkIjoiNTYzOSIsIkEiOjEyNywiUiI6MTEsIkciOjQ4LCJCIjo2NX19LCJMaW5lV2VpZ2h0IjoxLjAsIkxpbmVUeXBlIjowLCJQYXJlbnRTdHlsZSI6bnVsbH0sIklzQmVsb3dUaW1lYmFuZCI6ZmFsc2UsIlBvc2l0aW9uT25UYXNrIjoxLCJIaWRlRGF0ZSI6ZmFsc2UsIlNoYXBlU2l6ZSI6MCwiU3BhY2luZyI6MC4wLCJQYWRkaW5nIjp7IiRpZCI6IjU2NDAiLCJUb3AiOjUuMCwiTGVmdCI6My4wLCJSaWdodCI6MC4wLCJCb3R0b20iOjIuMH0sIlNoYXBlU3R5bGUiOnsiJGlkIjoiNTY0MSIsIk1hcmdpbiI6eyIkaWQiOiI1NjQyIiwiVG9wIjowLjAsIkxlZnQiOjAuMCwiUmlnaHQiOjAuMCwiQm90dG9tIjowLjB9LCJQYWRkaW5nIjp7IiRpZCI6IjU2NDMiLCJUb3AiOjAuMCwiTGVmdCI6MC4wLCJSaWdodCI6MC4wLCJCb3R0b20iOjAuMH0sIkJhY2tncm91bmQiOnsiJGlkIjoiNTY0NCIsIkNvbG9yIjp7IiRpZCI6IjU2NDUiLCJBIjoyNTUsIlIiOjExLCJHIjo0OCwiQiI6NjV9fSwiSXNWaXNpYmxlIjp0cnVlLCJXaWR0aCI6MTIuMCwiSGVpZ2h0IjoxNC4wLCJCb3JkZXJTdHlsZSI6eyIkaWQiOiI1NjQ2IiwiTGluZUNvbG9yIjp7IiRpZCI6IjU2NDciLCIkdHlwZSI6Ik5MUkUuQ29tbW9uLkRvbS5Tb2xpZENvbG9yQnJ1c2gsIE5MUkUuQ29tbW9uIiwiQ29sb3IiOnsiJGlkIjoiNTY0OCIsIkEiOjI1NSwiUiI6MjU1LCJHIjowLCJCIjowfX0sIkxpbmVXZWlnaHQiOjAuMCwiTGluZVR5cGUiOjAsIlBhcmVudFN0eWxlIjpudWxsfSwiUGFyZW50U3R5bGUiOm51bGx9LCJUaXRsZVN0eWxlIjp7IiRpZCI6IjU2NDkiLCJGb250U2V0dGluZ3MiOnsiJGlkIjoiNTY1MCIsIkZvbnRTaXplIjoxMSwiRm9udE5hbWUiOiJDYWxpYnJpIiwiSXNCb2xkIjpmYWxzZSwiSXNJdGFsaWMiOmZhbHNlLCJJc1VuZGVybGluZWQiOmZhbHNlLCJQYXJlbnRTdHlsZSI6bnVsbH0sIkF1dG9TaXplIjowLCJGb3JlZ3JvdW5kIjp7IiRpZCI6IjU2NTEiLCJDb2xvciI6eyIkaWQiOiI1NjUy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U2NTMiLCJUb3AiOjAuMCwiTGVmdCI6MC4wLCJSaWdodCI6MC4wLCJCb3R0b20iOjAuMH0sIlBhZGRpbmciOnsiJGlkIjoiNTY1NCIsIlRvcCI6MC4wLCJMZWZ0IjowLjAsIlJpZ2h0IjowLjAsIkJvdHRvbSI6MC4wfSwiQmFja2dyb3VuZCI6eyIkaWQiOiI1NjU1IiwiQ29sb3IiOnsiJGlkIjoiNTY1NiIsIkEiOjI1NSwiUiI6MCwiRyI6MCwiQiI6MH19LCJJc1Zpc2libGUiOnRydWUsIldpZHRoIjowLjAsIkhlaWdodCI6MC4wLCJCb3JkZXJTdHlsZSI6eyIkaWQiOiI1NjU3IiwiTGluZUNvbG9yIjpudWxsLCJMaW5lV2VpZ2h0IjowLjAsIkxpbmVUeXBlIjowLCJQYXJlbnRTdHlsZSI6bnVsbH0sIlBhcmVudFN0eWxlIjpudWxsfSwiRGF0ZVN0eWxlIjp7IiRpZCI6IjU2NTgiLCJGb250U2V0dGluZ3MiOnsiJGlkIjoiNTY1OSIsIkZvbnRTaXplIjoxMCwiRm9udE5hbWUiOiJDYWxpYnJpIiwiSXNCb2xkIjpmYWxzZSwiSXNJdGFsaWMiOmZhbHNlLCJJc1VuZGVybGluZWQiOmZhbHNlLCJQYXJlbnRTdHlsZSI6bnVsbH0sIkF1dG9TaXplIjowLCJGb3JlZ3JvdW5kIjp7IiRpZCI6IjU2NjAiLCJDb2xvciI6eyIkaWQiOiI1NjYx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U2NjIiLCJUb3AiOjAuMCwiTGVmdCI6MC4wLCJSaWdodCI6MC4wLCJCb3R0b20iOjAuMH0sIlBhZGRpbmciOnsiJGlkIjoiNTY2MyIsIlRvcCI6MC4wLCJMZWZ0IjowLjAsIlJpZ2h0IjowLjAsIkJvdHRvbSI6MC4wfSwiQmFja2dyb3VuZCI6eyIkaWQiOiI1NjY0IiwiQ29sb3IiOnsiJGlkIjoiNTY2NSIsIkEiOjI1NSwiUiI6MTQsIkciOjQwLCJCIjo2NX19LCJJc1Zpc2libGUiOnRydWUsIldpZHRoIjowLjAsIkhlaWdodCI6MC4wLCJCb3JkZXJTdHlsZSI6eyIkaWQiOiI1NjY2IiwiTGluZUNvbG9yIjpudWxsLCJMaW5lV2VpZ2h0IjowLjAsIkxpbmVUeXBlIjowLCJQYXJlbnRTdHlsZSI6bnVsbH0sIlBhcmVudFN0eWxlIjpudWxsfSwiRGF0ZUZvcm1hdCI6eyIkaWQiOiI1NjY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NjgiLCJGb3JtYXQiOjAsIklzVmlzaWJsZSI6ZmFsc2UsIkxhc3RLbm93blZpc2liaWxpdHlTdGF0ZSI6ZmFsc2V9LCJJc1Zpc2libGUiOnRydWUsIlZhcmlhbmNlU3R5bGUiOnsiJGlkIjoiNTY2OSIsIlRleHRTdHlsZSI6eyIkaWQiOiI1NjcwIiwiRm9udFNldHRpbmdzIjp7IiRpZCI6IjU2NzEiLCJGb250U2l6ZSI6MTEsIkZvbnROYW1lIjoiQ2FsaWJyaSIsIklzQm9sZCI6ZmFsc2UsIklzSXRhbGljIjpmYWxzZSwiSXNVbmRlcmxpbmVkIjpmYWxzZSwiUGFyZW50U3R5bGUiOm51bGx9LCJBdXRvU2l6ZSI6MCwiRm9yZWdyb3VuZCI6eyIkaWQiOiI1NjcyIiwiQ29sb3IiOnsiJGlkIjoiNTY3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jc0IiwiVG9wIjowLjAsIkxlZnQiOjAuMCwiUmlnaHQiOjAuMCwiQm90dG9tIjowLjB9LCJQYWRkaW5nIjp7IiRpZCI6IjU2NzUiLCJUb3AiOjAuMCwiTGVmdCI6MC4wLCJSaWdodCI6MC4wLCJCb3R0b20iOjAuMH0sIkJhY2tncm91bmQiOnsiJGlkIjoiNTY3NiIsIkNvbG9yIjp7IiRpZCI6IjU2NzciLCJBIjowLCJSIjowLCJHIjowLCJCIjowfX0sIklzVmlzaWJsZSI6ZmFsc2UsIldpZHRoIjowLjAsIkhlaWdodCI6MC4wLCJCb3JkZXJTdHlsZSI6eyIkaWQiOiI1Njc4IiwiTGluZUNvbG9yIjpudWxsLCJMaW5lV2VpZ2h0IjowLjAsIkxpbmVUeXBlIjowLCJQYXJlbnRTdHlsZSI6bnVsbH0sIlBhcmVudFN0eWxlIjpudWxsfSwiUGFyZW50U3R5bGUiOm51bGx9LCJQYXJlbnRTdHlsZSI6bnVsbH0sIkRlZmF1bHRTd2ltbGFuZU1pbGVzdG9uZVN0eWxlIjp7IiRpZCI6IjU2NzkiLCJUaXRsZVBvc2l0aW9uIjoiTGVmdCIsIkRhdGVQb3NpdGlvbiI6IlJpZ2h0IiwiVmFyaWFuY2VQb3NpdGlvbiI6IlJpZ2h0IiwiU2hhcGVUeXBlIjoxLCJTaGFwZVNpemUiOjAsIlNwYWNpbmciOjUsIlNoYXBlU3R5bGUiOnsiJGlkIjoiNTY4MCIsIk1hcmdpbiI6eyIkaWQiOiI1NjgxIiwiVG9wIjowLjAsIkxlZnQiOjAuMCwiUmlnaHQiOjAuMCwiQm90dG9tIjowLjB9LCJQYWRkaW5nIjp7IiRpZCI6IjU2ODIiLCJUb3AiOjAuMCwiTGVmdCI6MC4wLCJSaWdodCI6MC4wLCJCb3R0b20iOjAuMH0sIkJhY2tncm91bmQiOnsiJGlkIjoiNTY4MyIsIkNvbG9yIjp7IiRpZCI6IjU2ODQiLCJBIjoyNTUsIlIiOjIxLCJHIjo5NiwiQiI6MTMwfX0sIklzVmlzaWJsZSI6dHJ1ZSwiV2lkdGgiOjEyLjAsIkhlaWdodCI6MTQuMCwiQm9yZGVyU3R5bGUiOnsiJGlkIjoiNTY4NSIsIkxpbmVDb2xvciI6eyIkaWQiOiI1Njg2IiwiJHR5cGUiOiJOTFJFLkNvbW1vbi5Eb20uU29saWRDb2xvckJydXNoLCBOTFJFLkNvbW1vbiIsIkNvbG9yIjp7IiRpZCI6IjU2ODciLCJBIjoyNTUsIlIiOjIzNCwiRyI6MjIsIkIiOjMwfX0sIkxpbmVXZWlnaHQiOjAuMCwiTGluZVR5cGUiOjAsIlBhcmVudFN0eWxlIjpudWxsfSwiUGFyZW50U3R5bGUiOm51bGx9LCJUaXRsZVN0eWxlIjp7IiRpZCI6IjU2ODgiLCJGb250U2V0dGluZ3MiOnsiJGlkIjoiNTY4OSIsIkZvbnRTaXplIjoxMSwiRm9udE5hbWUiOiJDYWxpYnJpIiwiSXNCb2xkIjpmYWxzZSwiSXNJdGFsaWMiOmZhbHNlLCJJc1VuZGVybGluZWQiOmZhbHNlLCJQYXJlbnRTdHlsZSI6bnVsbH0sIkF1dG9TaXplIjowLCJGb3JlZ3JvdW5kIjp7IiRpZCI6IjU2OTAiLCJDb2xvciI6eyIkaWQiOiI1NjkxIiwiQSI6MjU1LCJSIjowLCJHIjowLCJCIjowfX0sIk1heFdpZHRoIjoyMDAuMCwiTWF4SGVpZ2h0IjoiSW5maW5pdHkiLCJTbWFydEZvcmVncm91bmRJc0FjdGl2ZSI6ZmFsc2UsIkhvcml6b250YWxBbGlnbm1lbnQiOjIsIlZlcnRpY2FsQWxpZ25tZW50IjoxLCJTbWFydEZvcmVncm91bmQiOm51bGwsIkJhY2tncm91bmRGaWxsVHlwZSI6MCwiTWFyZ2luIjp7IiRpZCI6IjU2OTIiLCJUb3AiOjAuMCwiTGVmdCI6MC4wLCJSaWdodCI6MC4wLCJCb3R0b20iOjAuMH0sIlBhZGRpbmciOnsiJGlkIjoiNTY5MyIsIlRvcCI6MC4wLCJMZWZ0IjowLjAsIlJpZ2h0IjowLjAsIkJvdHRvbSI6MC4wfSwiQmFja2dyb3VuZCI6eyIkaWQiOiI1Njk0IiwiQ29sb3IiOnsiJGlkIjoiNTY5NSIsIkEiOjI1NSwiUiI6MCwiRyI6MCwiQiI6MH19LCJJc1Zpc2libGUiOnRydWUsIldpZHRoIjowLjAsIkhlaWdodCI6MC4wLCJCb3JkZXJTdHlsZSI6eyIkaWQiOiI1Njk2IiwiTGluZUNvbG9yIjpudWxsLCJMaW5lV2VpZ2h0IjowLjAsIkxpbmVUeXBlIjowLCJQYXJlbnRTdHlsZSI6bnVsbH0sIlBhcmVudFN0eWxlIjpudWxsfSwiRGF0ZVN0eWxlIjp7IiRpZCI6IjU2OTciLCJGb250U2V0dGluZ3MiOnsiJGlkIjoiNTY5OCIsIkZvbnRTaXplIjoxMCwiRm9udE5hbWUiOiJDYWxpYnJpIiwiSXNCb2xkIjpmYWxzZSwiSXNJdGFsaWMiOmZhbHNlLCJJc1VuZGVybGluZWQiOmZhbHNlLCJQYXJlbnRTdHlsZSI6bnVsbH0sIkF1dG9TaXplIjowLCJGb3JlZ3JvdW5kIjp7IiRpZCI6IjU2OTkiLCJDb2xvciI6eyIkaWQiOiI1NzAw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3MDEiLCJUb3AiOjAuMCwiTGVmdCI6MC4wLCJSaWdodCI6MC4wLCJCb3R0b20iOjAuMH0sIlBhZGRpbmciOnsiJGlkIjoiNTcwMiIsIlRvcCI6MC4wLCJMZWZ0IjowLjAsIlJpZ2h0IjowLjAsIkJvdHRvbSI6MC4wfSwiQmFja2dyb3VuZCI6eyIkaWQiOiI1NzAzIiwiQ29sb3IiOnsiJGlkIjoiNTcwNCIsIkEiOjI1NSwiUiI6MTQsIkciOjQwLCJCIjo2NX19LCJJc1Zpc2libGUiOnRydWUsIldpZHRoIjowLjAsIkhlaWdodCI6MC4wLCJCb3JkZXJTdHlsZSI6eyIkaWQiOiI1NzA1IiwiTGluZUNvbG9yIjpudWxsLCJMaW5lV2VpZ2h0IjowLjAsIkxpbmVUeXBlIjowLCJQYXJlbnRTdHlsZSI6bnVsbH0sIlBhcmVudFN0eWxlIjpudWxsfSwiRGF0ZUZvcm1hdCI6eyIkaWQiOiI1NzA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MDciLCJGb3JtYXQiOjAsIklzVmlzaWJsZSI6ZmFsc2UsIkxhc3RLbm93blZpc2liaWxpdHlTdGF0ZSI6ZmFsc2V9LCJJc1Zpc2libGUiOnRydWUsIlZhcmlhbmNlU3R5bGUiOnsiJGlkIjoiNTcwOCIsIlRleHRTdHlsZSI6eyIkaWQiOiI1NzA5IiwiRm9udFNldHRpbmdzIjp7IiRpZCI6IjU3MTAiLCJGb250U2l6ZSI6MTEsIkZvbnROYW1lIjoiQ2FsaWJyaSIsIklzQm9sZCI6ZmFsc2UsIklzSXRhbGljIjpmYWxzZSwiSXNVbmRlcmxpbmVkIjpmYWxzZSwiUGFyZW50U3R5bGUiOm51bGx9LCJBdXRvU2l6ZSI6MCwiRm9yZWdyb3VuZCI6eyIkaWQiOiI1NzExIiwiQ29sb3IiOnsiJGlkIjoiNTcx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NzEzIiwiVG9wIjowLjAsIkxlZnQiOjAuMCwiUmlnaHQiOjAuMCwiQm90dG9tIjowLjB9LCJQYWRkaW5nIjp7IiRpZCI6IjU3MTQiLCJUb3AiOjAuMCwiTGVmdCI6MC4wLCJSaWdodCI6MC4wLCJCb3R0b20iOjAuMH0sIkJhY2tncm91bmQiOnsiJGlkIjoiNTcxNSIsIkNvbG9yIjp7IiRpZCI6IjU3MTYiLCJBIjowLCJSIjowLCJHIjowLCJCIjowfX0sIklzVmlzaWJsZSI6dHJ1ZSwiV2lkdGgiOjAuMCwiSGVpZ2h0IjowLjAsIkJvcmRlclN0eWxlIjp7IiRpZCI6IjU3MTciLCJMaW5lQ29sb3IiOm51bGwsIkxpbmVXZWlnaHQiOjAuMCwiTGluZVR5cGUiOjAsIlBhcmVudFN0eWxlIjpudWxsfSwiUGFyZW50U3R5bGUiOm51bGx9LCJQYXJlbnRTdHlsZSI6bnVsbH0sIlBhcmVudFN0eWxlIjpudWxsfSwiRGVmYXVsdFN3aW1sYW5lQWN0aXZpdHlTdHlsZSI6eyIkaWQiOiI1NzE4IiwiSGVhZGVyU3R5bGUiOnsiJGlkIjoiNTcxOSIsIlRleHRTdHlsZSI6eyIkaWQiOiI1NzIwIiwiRm9udFNldHRpbmdzIjp7IiRpZCI6IjU3MjEiLCJGb250U2l6ZSI6MTEsIkZvbnROYW1lIjoiQ2FsaWJyaSIsIklzQm9sZCI6ZmFsc2UsIklzSXRhbGljIjpmYWxzZSwiSXNVbmRlcmxpbmVkIjpmYWxzZSwiUGFyZW50U3R5bGUiOm51bGx9LCJBdXRvU2l6ZSI6MiwiRm9yZWdyb3VuZCI6eyIkaWQiOiI1NzIyIiwiQ29sb3IiOnsiJGlkIjoiNTcyM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3MjQiLCJUb3AiOjAuMCwiTGVmdCI6MC4wLCJSaWdodCI6MC4wLCJCb3R0b20iOjAuMH0sIlBhZGRpbmciOnsiJGlkIjoiNTcyNSIsIlRvcCI6MC4wLCJMZWZ0IjowLjAsIlJpZ2h0IjowLjAsIkJvdHRvbSI6MC4wfSwiQmFja2dyb3VuZCI6eyIkaWQiOiI1NzI2IiwiQ29sb3IiOnsiJGlkIjoiNTcyNyIsIkEiOjI1NSwiUiI6MCwiRyI6MCwiQiI6MH19LCJJc1Zpc2libGUiOnRydWUsIldpZHRoIjowLjAsIkhlaWdodCI6MC4wLCJCb3JkZXJTdHlsZSI6bnVsbCwiUGFyZW50U3R5bGUiOm51bGx9LCJSZWN0YW5nbGVTdHlsZSI6eyIkaWQiOiI1NzI4IiwiTWFyZ2luIjp7IiRpZCI6IjU3MjkiLCJUb3AiOjAuMCwiTGVmdCI6MC4wLCJSaWdodCI6MC4wLCJCb3R0b20iOjAuMH0sIlBhZGRpbmciOnsiJGlkIjoiNTczMCIsIlRvcCI6MC4wLCJMZWZ0IjowLjAsIlJpZ2h0IjowLjAsIkJvdHRvbSI6MC4wfSwiQmFja2dyb3VuZCI6eyIkaWQiOiI1NzMxIiwiQ29sb3IiOnsiJGlkIjoiNTczMiIsIkEiOjYzLCJSIjoyMSwiRyI6OTYsIkIiOjEzMH19LCJJc1Zpc2libGUiOnRydWUsIldpZHRoIjowLjAsIkhlaWdodCI6MC4wLCJCb3JkZXJTdHlsZSI6eyIkaWQiOiI1NzMzIiwiTGluZUNvbG9yIjp7IiRpZCI6IjU3MzQiLCIkdHlwZSI6Ik5MUkUuQ29tbW9uLkRvbS5Tb2xpZENvbG9yQnJ1c2gsIE5MUkUuQ29tbW9uIiwiQ29sb3IiOnsiJGlkIjoiNTczNSIsIkEiOjI1NSwiUiI6MjU1LCJHIjowLCJCIjowfX0sIkxpbmVXZWlnaHQiOjAuMCwiTGluZVR5cGUiOjAsIlBhcmVudFN0eWxlIjpudWxsfSwiUGFyZW50U3R5bGUiOm51bGx9LCJNYXJnaW4iOnsiJGlkIjoiNTczNiIsIlRvcCI6MC4wLCJMZWZ0IjowLjAsIlJpZ2h0IjowLjAsIkJvdHRvbSI6MC4wfSwiUGFkZGluZyI6eyIkaWQiOiI1NzM3IiwiVG9wIjowLjAsIkxlZnQiOjAuMCwiUmlnaHQiOjAuMCwiQm90dG9tIjowLjB9LCJCYWNrZ3JvdW5kIjpudWxsLCJJc1Zpc2libGUiOnRydWUsIldpZHRoIjowLjAsIkhlaWdodCI6MC4wLCJCb3JkZXJTdHlsZSI6bnVsbCwiUGFyZW50U3R5bGUiOm51bGx9LCJCYWNrZ3JvdW5kU3R5bGUiOnsiJGlkIjoiNTczOCIsIk1hcmdpbiI6eyIkaWQiOiI1NzM5IiwiVG9wIjowLjAsIkxlZnQiOjAuMCwiUmlnaHQiOjAuMCwiQm90dG9tIjowLjB9LCJQYWRkaW5nIjp7IiRpZCI6IjU3NDAiLCJUb3AiOjAuMCwiTGVmdCI6MC4wLCJSaWdodCI6MC4wLCJCb3R0b20iOjAuMH0sIkJhY2tncm91bmQiOnsiJGlkIjoiNTc0MSIsIkNvbG9yIjp7IiRpZCI6IjU3NDIiLCJBIjo1MSwiUiI6MjAwLCJHIjoyMDAsIkIiOjIwMH19LCJJc1Zpc2libGUiOnRydWUsIldpZHRoIjowLjAsIkhlaWdodCI6MC4wLCJCb3JkZXJTdHlsZSI6eyIkaWQiOiI1NzQzIiwiTGluZUNvbG9yIjp7IiRpZCI6IjU3NDQiLCIkdHlwZSI6Ik5MUkUuQ29tbW9uLkRvbS5Tb2xpZENvbG9yQnJ1c2gsIE5MUkUuQ29tbW9uIiwiQ29sb3IiOnsiJGlkIjoiNTc0NSIsIkEiOjI1NSwiUiI6MjM0LCJHIjoyMiwiQiI6MzB9fSwiTGluZVdlaWdodCI6MC4wLCJMaW5lVHlwZSI6MCwiUGFyZW50U3R5bGUiOm51bGx9LCJQYXJlbnRTdHlsZSI6bnVsbH0sIk1hcmdpbiI6eyIkaWQiOiI1NzQ2IiwiVG9wIjowLjAsIkxlZnQiOjAuMCwiUmlnaHQiOjAuMCwiQm90dG9tIjowLjB9LCJQYWRkaW5nIjp7IiRpZCI6IjU3NDciLCJUb3AiOjAuMCwiTGVmdCI6MC4wLCJSaWdodCI6MC4wLCJCb3R0b20iOjAuMH0sIklzVmlzaWJsZSI6dHJ1ZSwiV2lkdGgiOjAuMCwiSGVpZ2h0IjowLjAsIkJvcmRlclN0eWxlIjp7IiRpZCI6IjU3NDgiLCJMaW5lQ29sb3IiOm51bGwsIkxpbmVXZWlnaHQiOjAuMCwiTGluZVR5cGUiOjAsIlBhcmVudFN0eWxlIjpudWxsfSwiUGFyZW50U3R5bGUiOm51bGx9LCJNYXJnaW4iOnsiJGlkIjoiNTc0OSIsIlRvcCI6MC4wLCJMZWZ0IjowLjAsIlJpZ2h0IjowLjAsIkJvdHRvbSI6MC4wfSwiUGFkZGluZyI6eyIkaWQiOiI1NzUwIiwiVG9wIjowLjAsIkxlZnQiOjAuMCwiUmlnaHQiOjAuMCwiQm90dG9tIjowLjB9LCJJc1Zpc2libGUiOmZhbHNlLCJXaWR0aCI6MC4wLCJIZWlnaHQiOjAuMCwiQm9yZGVyU3R5bGUiOnsiJGlkIjoiNTc1MSIsIkxpbmVDb2xvciI6bnVsbCwiTGluZVdlaWdodCI6MC4wLCJMaW5lVHlwZSI6MCwiUGFyZW50U3R5bGUiOm51bGx9LCJQYXJlbnRTdHlsZSI6bnVsbH19XSwiSGFzQmFzZWxpbmVzIjpmYWxzZSwiQ3VsdHVyZUluZm9OYW1lIjoiZW4tVVMiLCJTdHlsZU5hbWUiOm51bGwsIlZlcnNpb24iOnsiJGlkIjoiNTc1MiIsIlZlcnNpb24iOiI1LjYuMCIsIk9yaWdpbmFsQXNzZW1ibHlWZXJzaW9uIjpudWxsLCJFZGl0aW9uIjpudWxsLCJMYXN0U2F2ZWRFZGl0aW9uIjozLCJJc1BsdXNFZGl0aW9uIjpmYWxzZSwiSXNQcm9FZGl0aW9uIjpmYWxzZX0sIkVmZmVjdCI6MCwiU3R5bGUiOnsiJGlkIjoiNTc1MyIsIkRlZmF1bHREZXBlbmRlbmN5U3R5bGUiOnsiJGlkIjoiNTc1NCIsIkxpbmVTdHlsZSI6eyIkaWQiOiI1NzU1IiwiTGluZUNvbG9yIjp7IiRpZCI6IjU3NTYiLCIkdHlwZSI6Ik5MUkUuQ29tbW9uLkRvbS5Tb2xpZENvbG9yQnJ1c2gsIE5MUkUuQ29tbW9uIiwiQ29sb3IiOnsiJGlkIjoiNTc1NyIsIkEiOjI1NSwiUiI6MCwiRyI6MCwiQiI6MH19LCJMaW5lV2VpZ2h0IjoxLjAsIkxpbmVUeXBlIjowLCJQYXJlbnRTdHlsZSI6bnVsbH0sIkVuZEFycm93aGVhZExpbmVTdHlsZSI6eyIkaWQiOiI1NzU4IiwiS2luZCI6MSwiV2lkdGgiOjEsIkxlbmd0aCI6MCwiUGFyZW50U3R5bGUiOm51bGx9LCJCcmluZ1RvRnJvbnQiOmZhbHNlLCJFbGJvd1JhZGl1cyI6My4wLCJNYXJnaW4iOnsiJGlkIjoiNTc1OSIsIlRvcCI6MC4wLCJMZWZ0IjowLjAsIlJpZ2h0IjowLjAsIkJvdHRvbSI6MC4wfSwiUGFkZGluZyI6eyIkaWQiOiI1NzYwIiwiVG9wIjowLjAsIkxlZnQiOjAuMCwiUmlnaHQiOjAuMCwiQm90dG9tIjowLjB9LCJCYWNrZ3JvdW5kIjpudWxsLCJJc1Zpc2libGUiOnRydWUsIldpZHRoIjowLjAsIkhlaWdodCI6MC4wLCJCb3JkZXJTdHlsZSI6bnVsbCwiUGFyZW50U3R5bGUiOm51bGx9LCJDcml0aWNhbFBhdGhTdHlsZSI6eyIkaWQiOiI1NzYxIiwiQ3JpdGljYWxQYXRoU3R5bGVPcHRpb25zIjozMCwiTGluZVN0eWxlIjp7IiRpZCI6IjU3NjIiLCJMaW5lQ29sb3IiOnsiJGlkIjoiNTc2MyIsIiR0eXBlIjoiTkxSRS5Db21tb24uRG9tLlNvbGlkQ29sb3JCcnVzaCwgTkxSRS5Db21tb24iLCJDb2xvciI6eyIkaWQiOiI1NzY0IiwiQSI6MjU1LCJSIjoyMjIsIkciOjUwLCJCIjo1MH19LCJMaW5lV2VpZ2h0IjoxLjAsIkxpbmVUeXBlIjowLCJQYXJlbnRTdHlsZSI6bnVsbH0sIlRpdGxlRm9yZWdyb3VuZCI6eyIkaWQiOiI1NzY1IiwiQ29sb3IiOnsiJGlkIjoiNTc2NiIsIkEiOjI1NSwiUiI6MTc2LCJHIjoxOSwiQiI6MjV9fSwiU2hhcGVzQmFja2dyb3VuZCI6eyIkaWQiOiI1NzY3IiwiQ29sb3IiOnsiJGlkIjoiNTc2OCIsIkEiOjI1NSwiUiI6MjUzLCJHIjoyMDMsIkIiOjIwOH19LCJTaGFwZXNCb3JkZXJTdHlsZSI6eyIkaWQiOiI1NzY5IiwiTGluZUNvbG9yIjp7IiRpZCI6IjU3NzAiLCIkdHlwZSI6Ik5MUkUuQ29tbW9uLkRvbS5Tb2xpZENvbG9yQnJ1c2gsIE5MUkUuQ29tbW9uIiwiQ29sb3IiOnsiJGlkIjoiNTc3MSIsIkEiOjI1NSwiUiI6MjM0LCJHIjoyMiwiQiI6MzB9fSwiTGluZVdlaWdodCI6Mi4wLCJMaW5lVHlwZSI6MCwiUGFyZW50U3R5bGUiOm51bGx9LCJNYXJnaW4iOnsiJGlkIjoiNTc3MiIsIlRvcCI6MC4wLCJMZWZ0IjowLjAsIlJpZ2h0IjowLjAsIkJvdHRvbSI6MC4wfSwiUGFkZGluZyI6eyIkaWQiOiI1NzczIiwiVG9wIjowLjAsIkxlZnQiOjAuMCwiUmlnaHQiOjAuMCwiQm90dG9tIjowLjB9LCJCYWNrZ3JvdW5kIjpudWxsLCJJc1Zpc2libGUiOmZhbHNlLCJXaWR0aCI6MC4wLCJIZWlnaHQiOjAuMCwiQm9yZGVyU3R5bGUiOnsiJGlkIjoiNTc3NCIsIkxpbmVDb2xvciI6bnVsbCwiTGluZVdlaWdodCI6MC4wLCJMaW5lVHlwZSI6MCwiUGFyZW50U3R5bGUiOm51bGx9LCJQYXJlbnRTdHlsZSI6bnVsbH0sIlBhbmVsc1NwYWNpbmdEZWZpbml0aW9uIjp7IiRpZCI6IjU3NzUiLCJTcGFjaW5nQWJvdmVUaW1lYmFuZCI6MywiU3BhY2luZ0JlbG93VGltZWJhbmQiOjMsIlNwYWNpbmdBYm92ZUJldHdlZW5Td2ltbGFuZXNBbmRUYXNrcyI6NSwiU3BhY2luZ0JlbG93QmV0d2VlblN3aW1sYW5lc0FuZFRhc2tzIjo1fSwiVGltZWJhbmRTdHlsZSI6eyIkaWQiOiI1Nzc2IiwiU2NhbGVNYXJraW5nIjowLCJTaGFwZSI6MCwiU2hhcGVTdHlsZSI6eyIkaWQiOiI1Nzc3IiwiTWFyZ2luIjp7IiRpZCI6IjU3NzgiLCJUb3AiOjAuMCwiTGVmdCI6MTAuMCwiUmlnaHQiOjEwLjAsIkJvdHRvbSI6MC4wfSwiUGFkZGluZyI6eyIkaWQiOiI1Nzc5IiwiVG9wIjowLjAsIkxlZnQiOjAuMCwiUmlnaHQiOjAuMCwiQm90dG9tIjowLjB9LCJCYWNrZ3JvdW5kIjp7IiRpZCI6IjU3ODAiLCJDb2xvciI6eyIkaWQiOiI1NzgxIiwiQSI6MjU1LCJSIjoxNCwiRyI6NDAsIkIiOjY1fX0sIklzVmlzaWJsZSI6dHJ1ZSwiV2lkdGgiOjAuMCwiSGVpZ2h0IjoxNC4zOTk5OTk2MTg1MzAyNzMsIkJvcmRlclN0eWxlIjp7IiRpZCI6IjU3ODIiLCJMaW5lQ29sb3IiOnsiJGlkIjoiNTc4MyIsIiR0eXBlIjoiTkxSRS5Db21tb24uRG9tLlNvbGlkQ29sb3JCcnVzaCwgTkxSRS5Db21tb24iLCJDb2xvciI6eyIkaWQiOiI1Nzg0IiwiQSI6MjU1LCJSIjoyNTUsIkciOjAsIkIiOjB9fSwiTGluZVdlaWdodCI6MC4wLCJMaW5lVHlwZSI6MCwiUGFyZW50U3R5bGUiOm51bGx9LCJQYXJlbnRTdHlsZSI6bnVsbH0sIk1pZGRsZVRpZXJTaGFwZVN0eWxlIjp7IiRpZCI6IjU3ODUiLCJNYXJnaW4iOnsiJGlkIjoiNTc4NiIsIlRvcCI6MC4wLCJMZWZ0IjoxMC4wLCJSaWdodCI6MTAuMCwiQm90dG9tIjowLjB9LCJQYWRkaW5nIjp7IiRpZCI6IjU3ODciLCJUb3AiOjAuMCwiTGVmdCI6MC4wLCJSaWdodCI6MC4wLCJCb3R0b20iOjAuMH0sIkJhY2tncm91bmQiOnsiJGlkIjoiNTc4OCIsIkNvbG9yIjp7IiRpZCI6IjU3ODkiLCJBIjoyNTUsIlIiOjExNSwiRyI6MTE1LCJCIjoxMTV9fSwiSXNWaXNpYmxlIjp0cnVlLCJXaWR0aCI6MC4wLCJIZWlnaHQiOjE0LjM5OTk5OTYxODUzMDI3MywiQm9yZGVyU3R5bGUiOnsiJGlkIjoiNTc5MCIsIkxpbmVDb2xvciI6eyIkcmVmIjoiNTc4MyJ9LCJMaW5lV2VpZ2h0IjowLjAsIkxpbmVUeXBlIjowLCJQYXJlbnRTdHlsZSI6bnVsbH0sIlBhcmVudFN0eWxlIjpudWxsfSwiQm90dG9tVGllclNoYXBlU3R5bGUiOnsiJGlkIjoiNTc5MSIsIk1hcmdpbiI6eyIkaWQiOiI1NzkyIiwiVG9wIjowLjAsIkxlZnQiOjEwLjAsIlJpZ2h0IjoxMC4wLCJCb3R0b20iOjAuMH0sIlBhZGRpbmciOnsiJGlkIjoiNTc5MyIsIlRvcCI6MC4wLCJMZWZ0IjowLjAsIlJpZ2h0IjowLjAsIkJvdHRvbSI6MC4wfSwiQmFja2dyb3VuZCI6eyIkaWQiOiI1Nzk0IiwiQ29sb3IiOnsiJGlkIjoiNTc5NSIsIkEiOjI1NSwiUiI6MTQsIkciOjQwLCJCIjo2NX19LCJJc1Zpc2libGUiOnRydWUsIldpZHRoIjowLjAsIkhlaWdodCI6MTQuMzk5OTk5NjE4NTMwMjczLCJCb3JkZXJTdHlsZSI6eyIkaWQiOiI1Nzk2IiwiTGluZUNvbG9yIjp7IiRyZWYiOiI1NzgzIn0sIkxpbmVXZWlnaHQiOjAuMCwiTGluZVR5cGUiOjAsIlBhcmVudFN0eWxlIjpudWxsfSwiUGFyZW50U3R5bGUiOm51bGx9LCJSaWdodEVuZENhcHNTdHlsZSI6eyIkaWQiOiI1Nzk3IiwiRm9udFNldHRpbmdzIjp7IiRpZCI6IjU3OTgiLCJGb250U2l6ZSI6MTgsIkZvbnROYW1lIjoiQ2FsaWJyaSIsIklzQm9sZCI6dHJ1ZSwiSXNJdGFsaWMiOmZhbHNlLCJJc1VuZGVybGluZWQiOmZhbHNlLCJQYXJlbnRTdHlsZSI6bnVsbH0sIkF1dG9TaXplIjowLCJGb3JlZ3JvdW5kIjp7IiRpZCI6IjU3OTkiLCJDb2xvciI6eyIkaWQiOiI1ODAwIiwiQSI6MjU1LCJSIjoyMzMsIkciOjExMywiQiI6NTB9fSwiTWF4V2lkdGgiOjIwMC4wLCJNYXhIZWlnaHQiOiJJbmZpbml0eSIsIlNtYXJ0Rm9yZWdyb3VuZElzQWN0aXZlIjpmYWxzZSwiSG9yaXpvbnRhbEFsaWdubWVudCI6MCwiVmVydGljYWxBbGlnbm1lbnQiOjEsIlNtYXJ0Rm9yZWdyb3VuZCI6bnVsbCwiQmFja2dyb3VuZEZpbGxUeXBlIjowLCJNYXJnaW4iOnsiJGlkIjoiNTgwMSIsIlRvcCI6MC4wLCJMZWZ0IjowLjAsIlJpZ2h0IjoyMC4wLCJCb3R0b20iOjAuMH0sIlBhZGRpbmciOnsiJGlkIjoiNTgwMiIsIlRvcCI6MC4wLCJMZWZ0IjowLjAsIlJpZ2h0IjowLjAsIkJvdHRvbSI6MC4wfSwiQmFja2dyb3VuZCI6eyIkaWQiOiI1ODAzIiwiQ29sb3IiOnsiJGlkIjoiNTgwNCIsIkEiOjI1NSwiUiI6MjMzLCJHIjoxMTMsIkIiOjUwfX0sIklzVmlzaWJsZSI6dHJ1ZSwiV2lkdGgiOjAuMCwiSGVpZ2h0IjowLjAsIkJvcmRlclN0eWxlIjp7IiRpZCI6IjU4MDUiLCJMaW5lQ29sb3IiOm51bGwsIkxpbmVXZWlnaHQiOjAuMCwiTGluZVR5cGUiOjAsIlBhcmVudFN0eWxlIjpudWxsfSwiUGFyZW50U3R5bGUiOm51bGx9LCJMZWZ0RW5kQ2Fwc1N0eWxlIjp7IiRpZCI6IjU4MDYiLCJGb250U2V0dGluZ3MiOnsiJGlkIjoiNTgwNyIsIkZvbnRTaXplIjoxOCwiRm9udE5hbWUiOiJDYWxpYnJpIiwiSXNCb2xkIjp0cnVlLCJJc0l0YWxpYyI6ZmFsc2UsIklzVW5kZXJsaW5lZCI6ZmFsc2UsIlBhcmVudFN0eWxlIjpudWxsfSwiQXV0b1NpemUiOjAsIkZvcmVncm91bmQiOnsiJGlkIjoiNTgwOCIsIkNvbG9yIjp7IiRpZCI6IjU4MD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1ODEwIiwiVG9wIjowLjAsIkxlZnQiOjM5LjUwNjY2NjY2NjY2NjY3NSwiUmlnaHQiOjAuMCwiQm90dG9tIjowLjB9LCJQYWRkaW5nIjp7IiRpZCI6IjU4MTEiLCJUb3AiOjAuMCwiTGVmdCI6MC4wLCJSaWdodCI6MC4wLCJCb3R0b20iOjAuMH0sIkJhY2tncm91bmQiOnsiJGlkIjoiNTgxMiIsIkNvbG9yIjp7IiRpZCI6IjU4MTMiLCJBIjoyNTUsIlIiOjIzNywiRyI6MTI1LCJCIjo0OX19LCJJc1Zpc2libGUiOmZhbHNlLCJXaWR0aCI6MC4wLCJIZWlnaHQiOjAuMCwiQm9yZGVyU3R5bGUiOnsiJGlkIjoiNTgxNCIsIkxpbmVDb2xvciI6bnVsbCwiTGluZVdlaWdodCI6MC4wLCJMaW5lVHlwZSI6MCwiUGFyZW50U3R5bGUiOm51bGx9LCJQYXJlbnRTdHlsZSI6bnVsbH0sIlRvZGF5VGV4dFN0eWxlIjp7IiRpZCI6IjU4MTUiLCJGb250U2V0dGluZ3MiOnsiJGlkIjoiNTgxNiIsIkZvbnRTaXplIjoxMiwiRm9udE5hbWUiOiJDYWxpYnJpIiwiSXNCb2xkIjpmYWxzZSwiSXNJdGFsaWMiOmZhbHNlLCJJc1VuZGVybGluZWQiOmZhbHNlLCJQYXJlbnRTdHlsZSI6bnVsbH0sIkF1dG9TaXplIjowLCJGb3JlZ3JvdW5kIjp7IiRpZCI6IjU4MTciLCJDb2xvciI6eyIkaWQiOiI1ODE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4MTkiLCJUb3AiOjAuMCwiTGVmdCI6MC4wLCJSaWdodCI6MC4wLCJCb3R0b20iOjAuMH0sIlBhZGRpbmciOnsiJGlkIjoiNTgyMCIsIlRvcCI6MC4wLCJMZWZ0IjowLjAsIlJpZ2h0IjowLjAsIkJvdHRvbSI6MC4wfSwiQmFja2dyb3VuZCI6eyIkaWQiOiI1ODIxIiwiQ29sb3IiOnsiJGlkIjoiNTgyMiIsIkEiOjI1NSwiUiI6MCwiRyI6MCwiQiI6MH19LCJJc1Zpc2libGUiOnRydWUsIldpZHRoIjowLjAsIkhlaWdodCI6MC4wLCJCb3JkZXJTdHlsZSI6eyIkaWQiOiI1ODIzIiwiTGluZUNvbG9yIjpudWxsLCJMaW5lV2VpZ2h0IjowLjAsIkxpbmVUeXBlIjowLCJQYXJlbnRTdHlsZSI6bnVsbH0sIlBhcmVudFN0eWxlIjpudWxsfSwiVG9kYXlNYXJrZXJTdHlsZSI6eyIkaWQiOiI1ODI0IiwiTWFyZ2luIjp7IiRpZCI6IjU4MjUiLCJUb3AiOjAuMCwiTGVmdCI6MC4wLCJSaWdodCI6MC4wLCJCb3R0b20iOjAuMH0sIlBhZGRpbmciOnsiJGlkIjoiNTgyNiIsIlRvcCI6MC4wLCJMZWZ0IjowLjAsIlJpZ2h0IjowLjAsIkJvdHRvbSI6MC4wfSwiQmFja2dyb3VuZCI6eyIkaWQiOiI1ODI3IiwiQ29sb3IiOnsiJGlkIjoiNTgyOCIsIkEiOjI1NSwiUiI6MjU1LCJHIjowLCJCIjowfX0sIklzVmlzaWJsZSI6dHJ1ZSwiV2lkdGgiOjAuMCwiSGVpZ2h0IjowLjAsIkJvcmRlclN0eWxlIjpudWxsLCJQYXJlbnRTdHlsZSI6bnVsbH0sIlNjYWxlU3R5bGUiOnsiJGlkIjoiNTgyOSIsIlNoYXBlIjowLCJTaG93U2VnbWVudFNlcGFyYXRvcnMiOnRydWUsIlNlZ21lbnRTZXBhcmF0b3JPcGFjaXR5IjozMCwiSGFzQmVlblZpc2libGVCZWZvcmUiOmZhbHNlLCJGb250U2V0dGluZ3MiOnsiJGlkIjoiNTgzMCIsIkZvbnRTaXplIjoxMiwiRm9udE5hbWUiOiJDYWxpYnJpIiwiSXNCb2xkIjpmYWxzZSwiSXNJdGFsaWMiOmZhbHNlLCJJc1VuZGVybGluZWQiOmZhbHNlLCJQYXJlbnRTdHlsZSI6bnVsbH0sIkF1dG9TaXplIjowLCJGb3JlZ3JvdW5kIjp7IiRpZCI6IjU4MzEiLCJDb2xvciI6eyIkaWQiOiI1ODMyIiwiQSI6MjU1LCJSIjoyMzIsIkciOjIzMiwiQiI6MjMyfX0sIk1heFdpZHRoIjoyMDAuMCwiTWF4SGVpZ2h0IjoiSW5maW5pdHkiLCJTbWFydEZvcmVncm91bmRJc0FjdGl2ZSI6ZmFsc2UsIkhvcml6b250YWxBbGlnbm1lbnQiOjAsIlZlcnRpY2FsQWxpZ25tZW50IjoxLCJTbWFydEZvcmVncm91bmQiOm51bGwsIkJhY2tncm91bmRGaWxsVHlwZSI6MCwiTWFyZ2luIjp7IiRpZCI6IjU4MzMiLCJUb3AiOjAuMCwiTGVmdCI6NC4wLCJSaWdodCI6NC4wLCJCb3R0b20iOjAuMH0sIlBhZGRpbmciOnsiJGlkIjoiNTgzNCIsIlRvcCI6MC4wLCJMZWZ0IjowLjAsIlJpZ2h0IjowLjAsIkJvdHRvbSI6MC4wfSwiQmFja2dyb3VuZCI6eyIkaWQiOiI1ODM1IiwiQ29sb3IiOnsiJGlkIjoiNTgzNiIsIkEiOjI1NSwiUiI6MTQsIkciOjQwLCJCIjo2NX19LCJJc1Zpc2libGUiOnRydWUsIldpZHRoIjowLjAsIkhlaWdodCI6MC4wLCJCb3JkZXJTdHlsZSI6eyIkaWQiOiI1ODM3IiwiTGluZUNvbG9yIjpudWxsLCJMaW5lV2VpZ2h0IjowLjAsIkxpbmVUeXBlIjowLCJQYXJlbnRTdHlsZSI6bnVsbH0sIlBhcmVudFN0eWxlIjpudWxsfSwiU2luZ2xlU2NhbGVTaGFwZVN0eWxlIjp7IiRpZCI6IjU4MzgiLCJTaGFwZSI6MywiSGVpZ2h0IjoyMC4wfSwiTWlkZGxlVGllclNjYWxlU3R5bGUiOnsiJGlkIjoiNTgzOSIsIlNoYXBlIjowLCJTaG93U2VnbWVudFNlcGFyYXRvcnMiOnRydWUsIlNlZ21lbnRTZXBhcmF0b3JPcGFjaXR5IjozMCwiSGFzQmVlblZpc2libGVCZWZvcmUiOnRydWUsIkZvbnRTZXR0aW5ncyI6eyIkaWQiOiI1ODQwIiwiRm9udFNpemUiOjEyLCJGb250TmFtZSI6IkNhbGlicmkiLCJJc0JvbGQiOmZhbHNlLCJJc0l0YWxpYyI6ZmFsc2UsIklzVW5kZXJsaW5lZCI6ZmFsc2UsIlBhcmVudFN0eWxlIjpudWxsfSwiQXV0b1NpemUiOjAsIkZvcmVncm91bmQiOnsiJHJlZiI6IjU4MzEifSwiTWF4V2lkdGgiOjIwMC4wLCJNYXhIZWlnaHQiOiJJbmZpbml0eSIsIlNtYXJ0Rm9yZWdyb3VuZElzQWN0aXZlIjpmYWxzZSwiSG9yaXpvbnRhbEFsaWdubWVudCI6MCwiVmVydGljYWxBbGlnbm1lbnQiOjEsIlNtYXJ0Rm9yZWdyb3VuZCI6bnVsbCwiQmFja2dyb3VuZEZpbGxUeXBlIjowLCJNYXJnaW4iOnsiJGlkIjoiNTg0MSIsIlRvcCI6MC4wLCJMZWZ0Ijo0LjAsIlJpZ2h0Ijo0LjAsIkJvdHRvbSI6MC4wfSwiUGFkZGluZyI6eyIkaWQiOiI1ODQyIiwiVG9wIjowLjAsIkxlZnQiOjAuMCwiUmlnaHQiOjAuMCwiQm90dG9tIjowLjB9LCJCYWNrZ3JvdW5kIjp7IiRpZCI6IjU4NDMiLCJDb2xvciI6eyIkaWQiOiI1ODQ0IiwiQSI6MjU1LCJSIjoxNCwiRyI6NDAsIkIiOjY1fX0sIklzVmlzaWJsZSI6dHJ1ZSwiV2lkdGgiOjAuMCwiSGVpZ2h0IjowLjAsIkJvcmRlclN0eWxlIjp7IiRpZCI6IjU4NDUiLCJMaW5lQ29sb3IiOm51bGwsIkxpbmVXZWlnaHQiOjAuMCwiTGluZVR5cGUiOjAsIlBhcmVudFN0eWxlIjpudWxsfSwiUGFyZW50U3R5bGUiOm51bGx9LCJCb3R0b21UaWVyU2NhbGVTdHlsZSI6eyIkaWQiOiI1ODQ2IiwiU2hhcGUiOjAsIlNob3dTZWdtZW50U2VwYXJhdG9ycyI6dHJ1ZSwiU2VnbWVudFNlcGFyYXRvck9wYWNpdHkiOjMwLCJIYXNCZWVuVmlzaWJsZUJlZm9yZSI6ZmFsc2UsIkZvbnRTZXR0aW5ncyI6eyIkaWQiOiI1ODQ3IiwiRm9udFNpemUiOjEyLCJGb250TmFtZSI6IkNhbGlicmkiLCJJc0JvbGQiOmZhbHNlLCJJc0l0YWxpYyI6ZmFsc2UsIklzVW5kZXJsaW5lZCI6ZmFsc2UsIlBhcmVudFN0eWxlIjpudWxsfSwiQXV0b1NpemUiOjAsIkZvcmVncm91bmQiOnsiJGlkIjoiNTg0OCIsIkNvbG9yIjp7IiRpZCI6IjU4NDkiLCJBIjoyNTUsIlIiOjIzMiwiRyI6MjMyLCJCIjoyMzJ9fSwiTWF4V2lkdGgiOjIwMC4wLCJNYXhIZWlnaHQiOiJJbmZpbml0eSIsIlNtYXJ0Rm9yZWdyb3VuZElzQWN0aXZlIjpmYWxzZSwiSG9yaXpvbnRhbEFsaWdubWVudCI6MCwiVmVydGljYWxBbGlnbm1lbnQiOjEsIlNtYXJ0Rm9yZWdyb3VuZCI6bnVsbCwiQmFja2dyb3VuZEZpbGxUeXBlIjowLCJNYXJnaW4iOnsiJGlkIjoiNTg1MCIsIlRvcCI6MC4wLCJMZWZ0Ijo0LjAsIlJpZ2h0Ijo0LjAsIkJvdHRvbSI6MC4wfSwiUGFkZGluZyI6eyIkaWQiOiI1ODUxIiwiVG9wIjowLjAsIkxlZnQiOjAuMCwiUmlnaHQiOjAuMCwiQm90dG9tIjowLjB9LCJCYWNrZ3JvdW5kIjp7IiRpZCI6IjU4NTIiLCJDb2xvciI6eyIkaWQiOiI1ODUzIiwiQSI6MjU1LCJSIjoxNCwiRyI6NDAsIkIiOjY1fX0sIklzVmlzaWJsZSI6ZmFsc2UsIldpZHRoIjowLjAsIkhlaWdodCI6MC4wLCJCb3JkZXJTdHlsZSI6eyIkaWQiOiI1ODU0IiwiTGluZUNvbG9yIjpudWxsLCJMaW5lV2VpZ2h0IjowLjAsIkxpbmVUeXBlIjowLCJQYXJlbnRTdHlsZSI6bnVsbH0sIlBhcmVudFN0eWxlIjpudWxsfSwiRWxhcHNlZFRpbWVCYWNrZ3JvdW5kIjp7IiRpZCI6IjU4NTUiLCJDb2xvciI6eyIkaWQiOiI1ODU2IiwiQSI6MTkxLCJSIjoyNTUsIkciOjAsIkIiOjB9fSwiQXBwZW5kWWVhck9uWWVhckNoYW5nZSI6ZmFsc2UsIkVsYXBzZWRUaW1lRm9ybWF0IjoyLCJUb2RheU1hcmtlclBvc2l0aW9uIjoxLCJRdWlja1Bvc2l0aW9uIjozLCJBYnNvbHV0ZVBvc2l0aW9uIjo5Ni4xMjE2NiwiTWFyZ2luIjp7IiRpZCI6IjU4NTciLCJUb3AiOjAuMCwiTGVmdCI6MTAuMCwiUmlnaHQiOjEwLjAsIkJvdHRvbSI6MC4wfSwiUGFkZGluZyI6eyIkaWQiOiI1ODU4IiwiVG9wIjowLjAsIkxlZnQiOjAuMCwiUmlnaHQiOjAuMCwiQm90dG9tIjowLjB9LCJCYWNrZ3JvdW5kIjp7IiRpZCI6IjU4NTkiLCJDb2xvciI6eyIkaWQiOiI1ODYwIiwiQSI6MjU1LCJSIjo0NywiRyI6NTQsIkIiOjE1M319LCJJc1Zpc2libGUiOmZhbHNlLCJXaWR0aCI6MC4wLCJIZWlnaHQiOjAuMCwiQm9yZGVyU3R5bGUiOm51bGwsIlBhcmVudFN0eWxlIjpudWxsfSwiRGVmYXVsdE1pbGVzdG9uZVN0eWxlIjp7IiRpZCI6IjU4NjEiLCJTaGFwZSI6MiwiQ29ubmVjdG9yTWFyZ2luIjp7IiRpZCI6IjU4NjIiLCJUb3AiOjAuMCwiTGVmdCI6Mi4wLCJSaWdodCI6Mi4wLCJCb3R0b20iOjAuMH0sIkNvbm5lY3RvclN0eWxlIjp7IiRpZCI6IjU4NjMiLCJMaW5lQ29sb3IiOnsiJGlkIjoiNTg2NCIsIiR0eXBlIjoiTkxSRS5Db21tb24uRG9tLlNvbGlkQ29sb3JCcnVzaCwgTkxSRS5Db21tb24iLCJDb2xvciI6eyIkaWQiOiI1ODY1IiwiQSI6MTI3LCJSIjoyMzMsIkciOjExMywiQiI6NTB9fSwiTGluZVdlaWdodCI6MS4wLCJMaW5lVHlwZSI6MCwiUGFyZW50U3R5bGUiOm51bGx9LCJJc0JlbG93VGltZWJhbmQiOmZhbHNlLCJQb3NpdGlvbk9uVGFzayI6MCwiSGlkZURhdGUiOmZhbHNlLCJTaGFwZVNpemUiOjEsIlNwYWNpbmciOjAuMCwiUGFkZGluZyI6eyIkaWQiOiI1ODY2IiwiVG9wIjo1LjAsIkxlZnQiOjMuMCwiUmlnaHQiOjAuMCwiQm90dG9tIjoyLjB9LCJTaGFwZVN0eWxlIjp7IiRpZCI6IjU4NjciLCJNYXJnaW4iOnsiJGlkIjoiNTg2OCIsIlRvcCI6MC4wLCJMZWZ0IjowLjAsIlJpZ2h0IjowLjAsIkJvdHRvbSI6MC4wfSwiUGFkZGluZyI6eyIkaWQiOiI1ODY5IiwiVG9wIjowLjAsIkxlZnQiOjAuMCwiUmlnaHQiOjAuMCwiQm90dG9tIjowLjB9LCJCYWNrZ3JvdW5kIjp7IiRpZCI6IjU4NzAiLCJDb2xvciI6eyIkaWQiOiI1ODcxIiwiQSI6MjU1LCJSIjoyMzMsIkciOjExMywiQiI6NTB9fSwiSXNWaXNpYmxlIjp0cnVlLCJXaWR0aCI6MTguMCwiSGVpZ2h0IjoyMC4wLCJCb3JkZXJTdHlsZSI6eyIkaWQiOiI1ODcyIiwiTGluZUNvbG9yIjp7IiRpZCI6IjU4NzMiLCIkdHlwZSI6Ik5MUkUuQ29tbW9uLkRvbS5Tb2xpZENvbG9yQnJ1c2gsIE5MUkUuQ29tbW9uIiwiQ29sb3IiOnsiJGlkIjoiNTg3NCIsIkEiOjI1NSwiUiI6MjM0LCJHIjoyMiwiQiI6MzB9fSwiTGluZVdlaWdodCI6MC4wLCJMaW5lVHlwZSI6MCwiUGFyZW50U3R5bGUiOm51bGx9LCJQYXJlbnRTdHlsZSI6bnVsbH0sIlRpdGxlU3R5bGUiOnsiJGlkIjoiNTg3NSIsIkZvbnRTZXR0aW5ncyI6eyIkaWQiOiI1ODc2IiwiRm9udFNpemUiOjExLCJGb250TmFtZSI6IkNhbGlicmkiLCJJc0JvbGQiOnRydWUsIklzSXRhbGljIjpmYWxzZSwiSXNVbmRlcmxpbmVkIjpmYWxzZSwiUGFyZW50U3R5bGUiOm51bGx9LCJBdXRvU2l6ZSI6MCwiRm9yZWdyb3VuZCI6eyIkaWQiOiI1ODc3IiwiQ29sb3IiOnsiJGlkIjoiNTg3O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ODc5IiwiVG9wIjowLjAsIkxlZnQiOjAuMCwiUmlnaHQiOjAuMCwiQm90dG9tIjowLjB9LCJQYWRkaW5nIjp7IiRpZCI6IjU4ODAiLCJUb3AiOjAuMCwiTGVmdCI6MC4wLCJSaWdodCI6MC4wLCJCb3R0b20iOjAuMH0sIkJhY2tncm91bmQiOnsiJGlkIjoiNTg4MSIsIkNvbG9yIjp7IiRpZCI6IjU4ODIiLCJBIjoyNTUsIlIiOjAsIkciOjAsIkIiOjB9fSwiSXNWaXNpYmxlIjp0cnVlLCJXaWR0aCI6MC4wLCJIZWlnaHQiOjAuMCwiQm9yZGVyU3R5bGUiOnsiJGlkIjoiNTg4MyIsIkxpbmVDb2xvciI6bnVsbCwiTGluZVdlaWdodCI6MC4wLCJMaW5lVHlwZSI6MCwiUGFyZW50U3R5bGUiOm51bGx9LCJQYXJlbnRTdHlsZSI6bnVsbH0sIkRhdGVTdHlsZSI6eyIkaWQiOiI1ODg0IiwiRm9udFNldHRpbmdzIjp7IiRpZCI6IjU4ODUiLCJGb250U2l6ZSI6MTAsIkZvbnROYW1lIjoiQ2FsaWJyaSIsIklzQm9sZCI6ZmFsc2UsIklzSXRhbGljIjpmYWxzZSwiSXNVbmRlcmxpbmVkIjpmYWxzZSwiUGFyZW50U3R5bGUiOm51bGx9LCJBdXRvU2l6ZSI6MCwiRm9yZWdyb3VuZCI6eyIkaWQiOiI1ODg2IiwiQ29sb3IiOnsiJGlkIjoiNTg4Ny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1ODg4IiwiVG9wIjowLjAsIkxlZnQiOjAuMCwiUmlnaHQiOjAuMCwiQm90dG9tIjowLjB9LCJQYWRkaW5nIjp7IiRpZCI6IjU4ODkiLCJUb3AiOjAuMCwiTGVmdCI6MC4wLCJSaWdodCI6MC4wLCJCb3R0b20iOjAuMH0sIkJhY2tncm91bmQiOnsiJGlkIjoiNTg5MCIsIkNvbG9yIjp7IiRpZCI6IjU4OTEiLCJBIjoyNTUsIlIiOjE0LCJHIjo0MCwiQiI6NjV9fSwiSXNWaXNpYmxlIjp0cnVlLCJXaWR0aCI6MC4wLCJIZWlnaHQiOjAuMCwiQm9yZGVyU3R5bGUiOnsiJGlkIjoiNTg5MiIsIkxpbmVDb2xvciI6bnVsbCwiTGluZVdlaWdodCI6MC4wLCJMaW5lVHlwZSI6MCwiUGFyZW50U3R5bGUiOm51bGx9LCJQYXJlbnRTdHlsZSI6bnVsbH0sIkRhdGVGb3JtYXQiOnsiJGlkIjoiNTg5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Dk0IiwiRm9ybWF0IjowLCJJc1Zpc2libGUiOmZhbHNlLCJMYXN0S25vd25WaXNpYmlsaXR5U3RhdGUiOmZhbHNlfSwiSXNWaXNpYmxlIjp0cnVlLCJWYXJpYW5jZVN0eWxlIjp7IiRpZCI6IjU4OTUiLCJUZXh0U3R5bGUiOnsiJGlkIjoiNTg5NiIsIkZvbnRTZXR0aW5ncyI6eyIkaWQiOiI1ODk3IiwiRm9udFNpemUiOjExLCJGb250TmFtZSI6IkNhbGlicmkiLCJJc0JvbGQiOmZhbHNlLCJJc0l0YWxpYyI6ZmFsc2UsIklzVW5kZXJsaW5lZCI6ZmFsc2UsIlBhcmVudFN0eWxlIjpudWxsfSwiQXV0b1NpemUiOjAsIkZvcmVncm91bmQiOnsiJGlkIjoiNTg5OCIsIkNvbG9yIjp7IiRpZCI6IjU4OT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kwMCIsIlRvcCI6MC4wLCJMZWZ0IjowLjAsIlJpZ2h0IjowLjAsIkJvdHRvbSI6MC4wfSwiUGFkZGluZyI6eyIkaWQiOiI1OTAxIiwiVG9wIjowLjAsIkxlZnQiOjAuMCwiUmlnaHQiOjAuMCwiQm90dG9tIjowLjB9LCJCYWNrZ3JvdW5kIjp7IiRpZCI6IjU5MDIiLCJDb2xvciI6eyIkaWQiOiI1OTAzIiwiQSI6MCwiUiI6MCwiRyI6MCwiQiI6MH19LCJJc1Zpc2libGUiOmZhbHNlLCJXaWR0aCI6MC4wLCJIZWlnaHQiOjAuMCwiQm9yZGVyU3R5bGUiOnsiJGlkIjoiNTkwNCIsIkxpbmVDb2xvciI6bnVsbCwiTGluZVdlaWdodCI6MC4wLCJMaW5lVHlwZSI6MCwiUGFyZW50U3R5bGUiOm51bGx9LCJQYXJlbnRTdHlsZSI6bnVsbH0sIlBhcmVudFN0eWxlIjpudWxsfSwiUGFyZW50U3R5bGUiOm51bGx9LCJEZWZhdWx0TW90U3R5bGUiOnsiJGlkIjoiNTkwNSIsIlNoYXBlIjoyLCJDb25uZWN0b3JNYXJnaW4iOnsiJGlkIjoiNTkwNiIsIlRvcCI6MC4wLCJMZWZ0IjoyLjAsIlJpZ2h0IjoyLjAsIkJvdHRvbSI6MC4wfSwiQ29ubmVjdG9yU3R5bGUiOnsiJGlkIjoiNTkwNyIsIkxpbmVDb2xvciI6eyIkaWQiOiI1OTA4IiwiJHR5cGUiOiJOTFJFLkNvbW1vbi5Eb20uU29saWRDb2xvckJydXNoLCBOTFJFLkNvbW1vbiIsIkNvbG9yIjp7IiRpZCI6IjU5MDkiLCJBIjoxMjcsIlIiOjIzMywiRyI6MTEzLCJCIjo1MH19LCJMaW5lV2VpZ2h0IjoxLjAsIkxpbmVUeXBlIjowLCJQYXJlbnRTdHlsZSI6bnVsbH0sIklzQmVsb3dUaW1lYmFuZCI6ZmFsc2UsIlBvc2l0aW9uT25UYXNrIjoxLCJIaWRlRGF0ZSI6ZmFsc2UsIlNoYXBlU2l6ZSI6MSwiU3BhY2luZyI6MC4wLCJQYWRkaW5nIjp7IiRpZCI6IjU5MTAiLCJUb3AiOjUuMCwiTGVmdCI6My4wLCJSaWdodCI6MC4wLCJCb3R0b20iOjIuMH0sIlNoYXBlU3R5bGUiOnsiJGlkIjoiNTkxMSIsIk1hcmdpbiI6eyIkaWQiOiI1OTEyIiwiVG9wIjowLjAsIkxlZnQiOjAuMCwiUmlnaHQiOjAuMCwiQm90dG9tIjowLjB9LCJQYWRkaW5nIjp7IiRpZCI6IjU5MTMiLCJUb3AiOjAuMCwiTGVmdCI6MC4wLCJSaWdodCI6MC4wLCJCb3R0b20iOjAuMH0sIkJhY2tncm91bmQiOnsiJGlkIjoiNTkxNCIsIkNvbG9yIjp7IiRpZCI6IjU5MTUiLCJBIjoyNTUsIlIiOjIzMywiRyI6MTEzLCJCIjo1MH19LCJJc1Zpc2libGUiOnRydWUsIldpZHRoIjoxMy4wLCJIZWlnaHQiOjEzLjAsIkJvcmRlclN0eWxlIjp7IiRpZCI6IjU5MTYiLCJMaW5lQ29sb3IiOnsiJGlkIjoiNTkxNyIsIiR0eXBlIjoiTkxSRS5Db21tb24uRG9tLlNvbGlkQ29sb3JCcnVzaCwgTkxSRS5Db21tb24iLCJDb2xvciI6eyIkaWQiOiI1OTE4IiwiQSI6MjU1LCJSIjoyMzQsIkciOjIyLCJCIjozMH19LCJMaW5lV2VpZ2h0IjowLjAsIkxpbmVUeXBlIjowLCJQYXJlbnRTdHlsZSI6bnVsbH0sIlBhcmVudFN0eWxlIjpudWxsfSwiVGl0bGVTdHlsZSI6eyIkaWQiOiI1OTE5IiwiRm9udFNldHRpbmdzIjp7IiRpZCI6IjU5MjAiLCJGb250U2l6ZSI6MTEsIkZvbnROYW1lIjoiQ2FsaWJyaSIsIklzQm9sZCI6dHJ1ZSwiSXNJdGFsaWMiOmZhbHNlLCJJc1VuZGVybGluZWQiOmZhbHNlLCJQYXJlbnRTdHlsZSI6bnVsbH0sIkF1dG9TaXplIjowLCJGb3JlZ3JvdW5kIjp7IiRpZCI6IjU5MjEiLCJDb2xvciI6eyIkaWQiOiI1OTI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U5MjMiLCJUb3AiOjAuMCwiTGVmdCI6MC4wLCJSaWdodCI6MC4wLCJCb3R0b20iOjAuMH0sIlBhZGRpbmciOnsiJGlkIjoiNTkyNCIsIlRvcCI6MC4wLCJMZWZ0IjowLjAsIlJpZ2h0IjowLjAsIkJvdHRvbSI6MC4wfSwiQmFja2dyb3VuZCI6eyIkaWQiOiI1OTI1IiwiQ29sb3IiOnsiJGlkIjoiNTkyNiIsIkEiOjI1NSwiUiI6MCwiRyI6MCwiQiI6MH19LCJJc1Zpc2libGUiOnRydWUsIldpZHRoIjowLjAsIkhlaWdodCI6MC4wLCJCb3JkZXJTdHlsZSI6eyIkaWQiOiI1OTI3IiwiTGluZUNvbG9yIjpudWxsLCJMaW5lV2VpZ2h0IjowLjAsIkxpbmVUeXBlIjowLCJQYXJlbnRTdHlsZSI6bnVsbH0sIlBhcmVudFN0eWxlIjpudWxsfSwiRGF0ZVN0eWxlIjp7IiRpZCI6IjU5MjgiLCJGb250U2V0dGluZ3MiOnsiJGlkIjoiNTkyOSIsIkZvbnRTaXplIjoxMCwiRm9udE5hbWUiOiJDYWxpYnJpIiwiSXNCb2xkIjpmYWxzZSwiSXNJdGFsaWMiOmZhbHNlLCJJc1VuZGVybGluZWQiOmZhbHNlLCJQYXJlbnRTdHlsZSI6bnVsbH0sIkF1dG9TaXplIjowLCJGb3JlZ3JvdW5kIjp7IiRpZCI6IjU5MzAiLCJDb2xvciI6eyIkaWQiOiI1OTMx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U5MzIiLCJUb3AiOjAuMCwiTGVmdCI6MC4wLCJSaWdodCI6MC4wLCJCb3R0b20iOjAuMH0sIlBhZGRpbmciOnsiJGlkIjoiNTkzMyIsIlRvcCI6MC4wLCJMZWZ0IjowLjAsIlJpZ2h0IjowLjAsIkJvdHRvbSI6MC4wfSwiQmFja2dyb3VuZCI6eyIkaWQiOiI1OTM0IiwiQ29sb3IiOnsiJGlkIjoiNTkzNSIsIkEiOjI1NSwiUiI6MTQsIkciOjQwLCJCIjo2NX19LCJJc1Zpc2libGUiOnRydWUsIldpZHRoIjowLjAsIkhlaWdodCI6MC4wLCJCb3JkZXJTdHlsZSI6eyIkaWQiOiI1OTM2IiwiTGluZUNvbG9yIjpudWxsLCJMaW5lV2VpZ2h0IjowLjAsIkxpbmVUeXBlIjowLCJQYXJlbnRTdHlsZSI6bnVsbH0sIlBhcmVudFN0eWxlIjpudWxsfSwiRGF0ZUZvcm1hdCI6eyIkaWQiOiI1OTM3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MzgiLCJGb3JtYXQiOjAsIklzVmlzaWJsZSI6ZmFsc2UsIkxhc3RLbm93blZpc2liaWxpdHlTdGF0ZSI6ZmFsc2V9LCJJc1Zpc2libGUiOnRydWUsIlZhcmlhbmNlU3R5bGUiOnsiJGlkIjoiNTkzOSIsIlRleHRTdHlsZSI6eyIkaWQiOiI1OTQwIiwiRm9udFNldHRpbmdzIjp7IiRpZCI6IjU5NDEiLCJGb250U2l6ZSI6MTEsIkZvbnROYW1lIjoiQ2FsaWJyaSIsIklzQm9sZCI6ZmFsc2UsIklzSXRhbGljIjpmYWxzZSwiSXNVbmRlcmxpbmVkIjpmYWxzZSwiUGFyZW50U3R5bGUiOm51bGx9LCJBdXRvU2l6ZSI6MCwiRm9yZWdyb3VuZCI6eyIkaWQiOiI1OTQyIiwiQ29sb3IiOnsiJGlkIjoiNTk0M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OTQ0IiwiVG9wIjowLjAsIkxlZnQiOjAuMCwiUmlnaHQiOjAuMCwiQm90dG9tIjowLjB9LCJQYWRkaW5nIjp7IiRpZCI6IjU5NDUiLCJUb3AiOjAuMCwiTGVmdCI6MC4wLCJSaWdodCI6MC4wLCJCb3R0b20iOjAuMH0sIkJhY2tncm91bmQiOnsiJGlkIjoiNTk0NiIsIkNvbG9yIjp7IiRpZCI6IjU5NDciLCJBIjowLCJSIjowLCJHIjowLCJCIjowfX0sIklzVmlzaWJsZSI6ZmFsc2UsIldpZHRoIjowLjAsIkhlaWdodCI6MC4wLCJCb3JkZXJTdHlsZSI6eyIkaWQiOiI1OTQ4IiwiTGluZUNvbG9yIjpudWxsLCJMaW5lV2VpZ2h0IjowLjAsIkxpbmVUeXBlIjowLCJQYXJlbnRTdHlsZSI6bnVsbH0sIlBhcmVudFN0eWxlIjpudWxsfSwiUGFyZW50U3R5bGUiOm51bGx9LCJQYXJlbnRTdHlsZSI6bnVsbH0sIkRlZmF1bHRUYXNrU3R5bGUiOnsiJGlkIjoiNTk0OSIsIlNoYXBlIjozLCJTaGFwZVRoaWNrbmVzcyI6MCwiRHVyYXRpb25Gb3JtYXQiOjAsIkluY2x1ZGVOb25Xb3JraW5nRGF5c0luRHVyYXRpb24iOmZhbHNlLCJQZXJjZW50YWdlQ29tcGxldGVTdHlsZSI6eyIkaWQiOiI1OTUwIiwiRm9udFNldHRpbmdzIjp7IiRpZCI6IjU5NTEiLCJGb250U2l6ZSI6MTAsIkZvbnROYW1lIjoiQ2FsaWJyaSIsIklzQm9sZCI6ZmFsc2UsIklzSXRhbGljIjpmYWxzZSwiSXNVbmRlcmxpbmVkIjpmYWxzZSwiUGFyZW50U3R5bGUiOm51bGx9LCJBdXRvU2l6ZSI6MCwiRm9yZWdyb3VuZCI6eyIkaWQiOiI1OTUyIiwiQ29sb3IiOnsiJGlkIjoiNTk1My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1OTU0IiwiVG9wIjowLjAsIkxlZnQiOjAuMCwiUmlnaHQiOjAuMCwiQm90dG9tIjowLjB9LCJQYWRkaW5nIjp7IiRpZCI6IjU5NTUiLCJUb3AiOjAuMCwiTGVmdCI6MC4wLCJSaWdodCI6MC4wLCJCb3R0b20iOjAuMH0sIkJhY2tncm91bmQiOnsiJGlkIjoiNTk1NiIsIkNvbG9yIjp7IiRpZCI6IjU5NTciLCJBIjo4OSwiUiI6MCwiRyI6MCwiQiI6MH19LCJJc1Zpc2libGUiOnRydWUsIldpZHRoIjowLjAsIkhlaWdodCI6MC4wLCJCb3JkZXJTdHlsZSI6eyIkaWQiOiI1OTU4IiwiTGluZUNvbG9yIjpudWxsLCJMaW5lV2VpZ2h0IjowLjAsIkxpbmVUeXBlIjowLCJQYXJlbnRTdHlsZSI6bnVsbH0sIlBhcmVudFN0eWxlIjpudWxsfSwiRHVyYXRpb25TdHlsZSI6eyIkaWQiOiI1OTU5IiwiRm9udFNldHRpbmdzIjp7IiRpZCI6IjU5NjAiLCJGb250U2l6ZSI6MTAsIkZvbnROYW1lIjoiQ2FsaWJyaSIsIklzQm9sZCI6ZmFsc2UsIklzSXRhbGljIjpmYWxzZSwiSXNVbmRlcmxpbmVkIjpmYWxzZSwiUGFyZW50U3R5bGUiOm51bGx9LCJBdXRvU2l6ZSI6MCwiRm9yZWdyb3VuZCI6eyIkaWQiOiI1OTYxIiwiQ29sb3IiOnsiJGlkIjoiNTk2Mi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U5NjMiLCJUb3AiOjAuMCwiTGVmdCI6MC4wLCJSaWdodCI6MC4wLCJCb3R0b20iOjAuMH0sIlBhZGRpbmciOnsiJGlkIjoiNTk2NCIsIlRvcCI6MC4wLCJMZWZ0IjowLjAsIlJpZ2h0IjowLjAsIkJvdHRvbSI6MC4wfSwiQmFja2dyb3VuZCI6eyIkaWQiOiI1OTY1IiwiQ29sb3IiOnsiJGlkIjoiNTk2NiIsIkEiOjI1NSwiUiI6MjM3LCJHIjoxMjUsIkIiOjQ5fX0sIklzVmlzaWJsZSI6dHJ1ZSwiV2lkdGgiOjAuMCwiSGVpZ2h0IjowLjAsIkJvcmRlclN0eWxlIjp7IiRpZCI6IjU5NjciLCJMaW5lQ29sb3IiOm51bGwsIkxpbmVXZWlnaHQiOjAuMCwiTGluZVR5cGUiOjAsIlBhcmVudFN0eWxlIjpudWxsfSwiUGFyZW50U3R5bGUiOm51bGx9LCJIb3Jpem9udGFsQ29ubmVjdG9yU3R5bGUiOnsiJGlkIjoiNTk2OCIsIkxpbmVDb2xvciI6eyIkaWQiOiI1OTY5IiwiJHR5cGUiOiJOTFJFLkNvbW1vbi5Eb20uU29saWRDb2xvckJydXNoLCBOTFJFLkNvbW1vbiIsIkNvbG9yIjp7IiRpZCI6IjU5NzAiLCJBIjo1MSwiUiI6MjEsIkciOjk2LCJCIjoxMzB9fSwiTGluZVdlaWdodCI6MS4wLCJMaW5lVHlwZSI6MCwiUGFyZW50U3R5bGUiOm51bGx9LCJWZXJ0aWNhbENvbm5lY3RvclN0eWxlIjp7IiRpZCI6IjU5NzEiLCJMaW5lQ29sb3IiOnsiJGlkIjoiNTk3MiIsIiR0eXBlIjoiTkxSRS5Db21tb24uRG9tLlNvbGlkQ29sb3JCcnVzaCwgTkxSRS5Db21tb24iLCJDb2xvciI6eyIkaWQiOiI1OTczIiwiQSI6NTEsIlIiOjIxLCJHIjo5NiwiQiI6MTMwfX0sIkxpbmVXZWlnaHQiOjAuMCwiTGluZVR5cGUiOjAsIlBhcmVudFN0eWxlIjpudWxsfSwiTWFyZ2luIjpudWxsLCJTdGFydERhdGVQb3NpdGlvbiI6NCwiRW5kRGF0ZVBvc2l0aW9uIjo0LCJEYXRlSXNWaXNpYmxlIjp0cnVlLCJUaXRsZVBvc2l0aW9uIjozLCJEdXJhdGlvblBvc2l0aW9uIjo2LCJQZXJjZW50YWdlQ29tcGxldGVkUG9zaXRpb24iOjIsIlZhcmlhbmNlUG9zaXRpb24iOjYsIlNwYWNpbmciOjMsIklzQmVsb3dUaW1lYmFuZCI6ZmFsc2UsIlBlcmNlbnRhZ2VDb21wbGV0ZVNoYXBlT3BhY2l0eSI6MzUsIkJhc2VsaW5lU3R5bGUiOnsiJGlkIjoiNTk3NCIsIlNoYXBlU3R5bGUiOnsiJGlkIjoiNTk3NSIsIk1hcmdpbiI6eyIkaWQiOiI1OTc2IiwiVG9wIjowLjAsIkxlZnQiOjAuMCwiUmlnaHQiOjAuMCwiQm90dG9tIjowLjB9LCJQYWRkaW5nIjp7IiRpZCI6IjU5NzciLCJUb3AiOjAuMCwiTGVmdCI6MC4wLCJSaWdodCI6MC4wLCJCb3R0b20iOjAuMH0sIkJhY2tncm91bmQiOnsiJGlkIjoiNTk3OCIsIkNvbG9yIjp7IiRpZCI6IjU5NzkiLCJBIjoxNTMsIlIiOjAsIkciOjAsIkIiOjB9fSwiSXNWaXNpYmxlIjp0cnVlLCJXaWR0aCI6MC4wLCJIZWlnaHQiOjAuMCwiQm9yZGVyU3R5bGUiOnsiJGlkIjoiNTk4MCIsIkxpbmVDb2xvciI6bnVsbCwiTGluZVdlaWdodCI6MC4wLCJMaW5lVHlwZSI6MCwiUGFyZW50U3R5bGUiOm51bGx9LCJQYXJlbnRTdHlsZSI6bnVsbH0sIk1hcmdpbiI6eyIkaWQiOiI1OTgxIiwiVG9wIjowLjAsIkxlZnQiOjAuMCwiUmlnaHQiOjAuMCwiQm90dG9tIjowLjB9LCJQYWRkaW5nIjp7IiRpZCI6IjU5ODIiLCJUb3AiOjAuMCwiTGVmdCI6MC4wLCJSaWdodCI6MC4wLCJCb3R0b20iOjAuMH0sIkJhY2tncm91bmQiOm51bGwsIklzVmlzaWJsZSI6dHJ1ZSwiV2lkdGgiOjAuMCwiSGVpZ2h0IjowLjAsIkJvcmRlclN0eWxlIjpudWxsLCJQYXJlbnRTdHlsZSI6bnVsbH0sIlNoYXBlU3R5bGUiOnsiJGlkIjoiNTk4MyIsIk1hcmdpbiI6eyIkaWQiOiI1OTg0IiwiVG9wIjowLjAsIkxlZnQiOjQuMCwiUmlnaHQiOjQuMCwiQm90dG9tIjowLjB9LCJQYWRkaW5nIjp7IiRpZCI6IjU5ODUiLCJUb3AiOjAuMCwiTGVmdCI6MC4wLCJSaWdodCI6MC4wLCJCb3R0b20iOjAuMH0sIkJhY2tncm91bmQiOnsiJGlkIjoiNTk4NiIsIkNvbG9yIjp7IiRpZCI6IjU5ODciLCJBIjoyNTUsIlIiOjIxLCJHIjo5NiwiQiI6MTMwfX0sIklzVmlzaWJsZSI6dHJ1ZSwiV2lkdGgiOjAuMCwiSGVpZ2h0IjoxMC4wLCJCb3JkZXJTdHlsZSI6eyIkaWQiOiI1OTg4IiwiTGluZUNvbG9yIjp7IiRpZCI6IjU5ODkiLCIkdHlwZSI6Ik5MUkUuQ29tbW9uLkRvbS5Tb2xpZENvbG9yQnJ1c2gsIE5MUkUuQ29tbW9uIiwiQ29sb3IiOnsiJGlkIjoiNTk5MCIsIkEiOjI1NSwiUiI6MjM0LCJHIjoyMiwiQiI6MzB9fSwiTGluZVdlaWdodCI6MC4wLCJMaW5lVHlwZSI6MCwiUGFyZW50U3R5bGUiOm51bGx9LCJQYXJlbnRTdHlsZSI6bnVsbH0sIlRpdGxlU3R5bGUiOnsiJGlkIjoiNTk5MSIsIkZvbnRTZXR0aW5ncyI6eyIkaWQiOiI1OTkyIiwiRm9udFNpemUiOjExLCJGb250TmFtZSI6IkNhbGlicmkiLCJJc0JvbGQiOmZhbHNlLCJJc0l0YWxpYyI6ZmFsc2UsIklzVW5kZXJsaW5lZCI6ZmFsc2UsIlBhcmVudFN0eWxlIjpudWxsfSwiQXV0b1NpemUiOjAsIkZvcmVncm91bmQiOnsiJGlkIjoiNTk5MyIsIkNvbG9yIjp7IiRpZCI6IjU5OTQ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Tk5NSIsIlRvcCI6MC4wLCJMZWZ0IjowLjAsIlJpZ2h0IjowLjAsIkJvdHRvbSI6MC4wfSwiUGFkZGluZyI6eyIkaWQiOiI1OTk2IiwiVG9wIjowLjAsIkxlZnQiOjAuMCwiUmlnaHQiOjAuMCwiQm90dG9tIjowLjB9LCJCYWNrZ3JvdW5kIjp7IiRpZCI6IjU5OTciLCJDb2xvciI6eyIkaWQiOiI1OTk4IiwiQSI6MjU1LCJSIjowLCJHIjowLCJCIjowfX0sIklzVmlzaWJsZSI6dHJ1ZSwiV2lkdGgiOjAuMCwiSGVpZ2h0IjowLjAsIkJvcmRlclN0eWxlIjp7IiRpZCI6IjU5OTkiLCJMaW5lQ29sb3IiOm51bGwsIkxpbmVXZWlnaHQiOjAuMCwiTGluZVR5cGUiOjAsIlBhcmVudFN0eWxlIjpudWxsfSwiUGFyZW50U3R5bGUiOm51bGx9LCJEYXRlU3R5bGUiOnsiJGlkIjoiNjAwMCIsIkZvbnRTZXR0aW5ncyI6eyIkaWQiOiI2MDAxIiwiRm9udFNpemUiOjEwLCJGb250TmFtZSI6IkNhbGlicmkiLCJJc0JvbGQiOmZhbHNlLCJJc0l0YWxpYyI6ZmFsc2UsIklzVW5kZXJsaW5lZCI6ZmFsc2UsIlBhcmVudFN0eWxlIjpudWxsfSwiQXV0b1NpemUiOjAsIkZvcmVncm91bmQiOnsiJGlkIjoiNjAwMiIsIkNvbG9yIjp7IiRpZCI6IjYwMDM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AwNCIsIlRvcCI6MC4wLCJMZWZ0IjowLjAsIlJpZ2h0IjowLjAsIkJvdHRvbSI6MC4wfSwiUGFkZGluZyI6eyIkaWQiOiI2MDA1IiwiVG9wIjowLjAsIkxlZnQiOjAuMCwiUmlnaHQiOjAuMCwiQm90dG9tIjowLjB9LCJCYWNrZ3JvdW5kIjp7IiRpZCI6IjYwMDYiLCJDb2xvciI6eyIkaWQiOiI2MDA3IiwiQSI6MjU1LCJSIjoxNCwiRyI6NDAsIkIiOjY1fX0sIklzVmlzaWJsZSI6dHJ1ZSwiV2lkdGgiOjAuMCwiSGVpZ2h0IjowLjAsIkJvcmRlclN0eWxlIjp7IiRpZCI6IjYwMDgiLCJMaW5lQ29sb3IiOm51bGwsIkxpbmVXZWlnaHQiOjAuMCwiTGluZVR5cGUiOjAsIlBhcmVudFN0eWxlIjpudWxsfSwiUGFyZW50U3R5bGUiOm51bGx9LCJEYXRlRm9ybWF0Ijp7IiRpZCI6IjYw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AxMCIsIkZvcm1hdCI6MCwiSXNWaXNpYmxlIjpmYWxzZSwiTGFzdEtub3duVmlzaWJpbGl0eVN0YXRlIjpmYWxzZX0sIklzVmlzaWJsZSI6dHJ1ZSwiVmFyaWFuY2VTdHlsZSI6eyIkaWQiOiI2MDExIiwiVGV4dFN0eWxlIjp7IiRpZCI6IjYwMTIiLCJGb250U2V0dGluZ3MiOnsiJGlkIjoiNjAxMyIsIkZvbnRTaXplIjoxMSwiRm9udE5hbWUiOiJDYWxpYnJpIiwiSXNCb2xkIjpmYWxzZSwiSXNJdGFsaWMiOmZhbHNlLCJJc1VuZGVybGluZWQiOmZhbHNlLCJQYXJlbnRTdHlsZSI6bnVsbH0sIkF1dG9TaXplIjowLCJGb3JlZ3JvdW5kIjp7IiRpZCI6IjYwMTQiLCJDb2xvciI6eyIkaWQiOiI2MDE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wMTYiLCJUb3AiOjAuMCwiTGVmdCI6MC4wLCJSaWdodCI6MC4wLCJCb3R0b20iOjAuMH0sIlBhZGRpbmciOnsiJGlkIjoiNjAxNyIsIlRvcCI6MC4wLCJMZWZ0IjowLjAsIlJpZ2h0IjowLjAsIkJvdHRvbSI6MC4wfSwiQmFja2dyb3VuZCI6eyIkaWQiOiI2MDE4IiwiQ29sb3IiOnsiJGlkIjoiNjAxOSIsIkEiOjAsIlIiOjAsIkciOjAsIkIiOjB9fSwiSXNWaXNpYmxlIjp0cnVlLCJXaWR0aCI6MC4wLCJIZWlnaHQiOjAuMCwiQm9yZGVyU3R5bGUiOnsiJGlkIjoiNjAyMCIsIkxpbmVDb2xvciI6bnVsbCwiTGluZVdlaWdodCI6MC4wLCJMaW5lVHlwZSI6MCwiUGFyZW50U3R5bGUiOm51bGx9LCJQYXJlbnRTdHlsZSI6bnVsbH0sIlBhcmVudFN0eWxlIjpudWxsfSwiUGFyZW50U3R5bGUiOm51bGwsIl9leHBsaWNpdGx5U2V0Ijp7IiRpZCI6IjYwMjE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aWxlc3RvbmVTdHlsZSI6bnVsbCwiR3JpZGxpbmVQYW5lbFN0eWxlIjp7IiRpZCI6IjYwMjIiLCJHcmlkbGluZVN0eWxlIjp7IiRpZCI6IjYwMjMiLCJMaW5lQ29sb3IiOnsiJGlkIjoiNjAyNCIsIiR0eXBlIjoiTkxSRS5Db21tb24uRG9tLlNvbGlkQ29sb3JCcnVzaCwgTkxSRS5Db21tb24iLCJDb2xvciI6eyIkaWQiOiI2MDI1IiwiQSI6MzgsIlIiOjkxLCJHIjoxNTUsIkIiOjIxM319LCJMaW5lV2VpZ2h0IjoxLjAsIkxpbmVUeXBlIjowLCJQYXJlbnRTdHlsZSI6bnVsbH0sIk1hcmdpbiI6eyIkaWQiOiI2MDI2IiwiVG9wIjowLjAsIkxlZnQiOjAuMCwiUmlnaHQiOjAuMCwiQm90dG9tIjowLjB9LCJQYWRkaW5nIjp7IiRpZCI6IjYwMjciLCJUb3AiOjAuMCwiTGVmdCI6MC4wLCJSaWdodCI6MC4wLCJCb3R0b20iOjAuMH0sIkJhY2tncm91bmQiOm51bGwsIklzVmlzaWJsZSI6dHJ1ZSwiV2lkdGgiOjAuMCwiSGVpZ2h0IjowLjAsIkJvcmRlclN0eWxlIjp7IiRpZCI6IjYwMjgiLCJMaW5lQ29sb3IiOm51bGwsIkxpbmVXZWlnaHQiOjAuMCwiTGluZVR5cGUiOjAsIlBhcmVudFN0eWxlIjpudWxsfSwiUGFyZW50U3R5bGUiOm51bGx9LCJBY3Rpdml0eUxpbmVQYW5lbFN0eWxlIjp7IiRpZCI6IjYwMjkiLCJBY3Rpdml0eUxpbmVTdHlsZSI6eyIkaWQiOiI2MDMwIiwiTGluZUNvbG9yIjp7IiRpZCI6IjYwMzEiLCIkdHlwZSI6Ik5MUkUuQ29tbW9uLkRvbS5Tb2xpZENvbG9yQnJ1c2gsIE5MUkUuQ29tbW9uIiwiQ29sb3IiOnsiJGlkIjoiNjAzMiIsIkEiOjM4LCJSIjo2OCwiRyI6MTE0LCJCIjoxOTZ9fSwiTGluZVdlaWdodCI6MS4wLCJMaW5lVHlwZSI6MCwiUGFyZW50U3R5bGUiOm51bGx9LCJNYXJnaW4iOnsiJGlkIjoiNjAzMyIsIlRvcCI6MC4wLCJMZWZ0IjowLjAsIlJpZ2h0IjowLjAsIkJvdHRvbSI6MC4wfSwiUGFkZGluZyI6eyIkaWQiOiI2MDM0IiwiVG9wIjowLjAsIkxlZnQiOjAuMCwiUmlnaHQiOjAuMCwiQm90dG9tIjowLjB9LCJCYWNrZ3JvdW5kIjpudWxsLCJJc1Zpc2libGUiOnRydWUsIldpZHRoIjowLjAsIkhlaWdodCI6MC4wLCJCb3JkZXJTdHlsZSI6eyIkaWQiOiI2MDM1IiwiTGluZUNvbG9yIjpudWxsLCJMaW5lV2VpZ2h0IjowLjAsIkxpbmVUeXBlIjowLCJQYXJlbnRTdHlsZSI6bnVsbH0sIlBhcmVudFN0eWxlIjpudWxsfSwiX3NlbGVjdGVkVGhlbWVQcmVzZXRDb2xvcnMiOnsiJGlkIjoiNjAzNiIsIlRleHRMaWdodCI6eyIkaWQiOiI2MDM3IiwiQSI6MjU1LCJSIjoyNTUsIkciOjI1NSwiQiI6MjU1fSwiVGV4dERhcmsiOnsiJGlkIjoiNjAzOCIsIkEiOjI1NSwiUiI6MCwiRyI6MCwiQiI6MH0sIkFjY2VudDEiOnsiJGlkIjoiNjAzOSIsIkEiOjI1NSwiUiI6MjMyLCJHIjoyMzIsIkIiOjIzMn0sIkFjY2VudDIiOnsiJGlkIjoiNjA0MCIsIkEiOjI1NSwiUiI6MTQsIkciOjQwLCJCIjo2NX0sIkFjY2VudDMiOnsiJGlkIjoiNjA0MSIsIkEiOjI1NSwiUiI6MjEsIkciOjk2LCJCIjoxMzB9LCJBY2NlbnQ0Ijp7IiRpZCI6IjYwNDIiLCJBIjoyNTUsIlIiOjIzMywiRyI6MTEzLCJCIjo1MH0sIkFjY2VudDUiOnsiJGlkIjoiNjA0MyIsIkEiOjI1NSwiUiI6MjUsIkciOjEwNywiQiI6MzZ9LCJBY2NlbnQ2Ijp7IiRpZCI6IjYwNDQiLCJBIjoyNTUsIlIiOjE1LCJHIjoxNTgsIkIiOjIxM30sIkFjY2VudDciOnsiJGlkIjoiNjA0NSIsIkEiOjI1NSwiUiI6MTYwLCJHIjo0MywiQiI6MTQ3fSwiQWNjZW50OCI6eyIkaWQiOiI2MDQ2IiwiQSI6MjU1LCJSIjo3OCwiRyI6MTY3LCJCIjo0Nn19LCJTaG93RWxhcHNlZFRpbWVHcmFkaWVudFN0eWxlIjpmYWxzZSwiVGltZWJhbmRSZXNlcnZlZExlZnRBcmVhU3R5bGUiOnsiJGlkIjoiNjA0NyIsIkFjdGl2aXR5SGVhZGVyV2lkdGgiOjAuMCwiSXNTZXQiOmZhbHNlfSwiRGVmYXVsdFN3aW1sYW5lU3R5bGUiOm51bGwsIkRlZmF1bHRTd2ltbGFuZVYyU3R5bGUiOnsiJGlkIjoiNjA0OCIsIlN0eWxlSWQiOiIzMzJjZmIxMy1iNDAxLTRlYzMtYjY1NS03Mzk2OGQwNGQ3NDkiLCJIZWFkZXJTdHlsZSI6eyIkaWQiOiI2MDQ5IiwiVGV4dElzVmVydGljYWwiOmZhbHNlLCJUZXh0U3R5bGUiOnsiJGlkIjoiNjA1MCIsIkZvbnRTZXR0aW5ncyI6eyIkaWQiOiI2MDUxIiwiRm9udFNpemUiOjExLCJGb250TmFtZSI6IkNhbGlicmkiLCJJc0JvbGQiOmZhbHNlLCJJc0l0YWxpYyI6ZmFsc2UsIklzVW5kZXJsaW5lZCI6ZmFsc2UsIlBhcmVudFN0eWxlIjpudWxsfSwiQXV0b1NpemUiOjIsIkZvcmVncm91bmQiOnsiJGlkIjoiNjA1MiIsIkNvbG9yIjp7IiRpZCI6IjYwNTM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2MDU0IiwiVG9wIjowLjAsIkxlZnQiOjAuMCwiUmlnaHQiOjAuMCwiQm90dG9tIjowLjB9LCJQYWRkaW5nIjp7IiRpZCI6IjYwNTUiLCJUb3AiOjAuMCwiTGVmdCI6MC4wLCJSaWdodCI6MC4wLCJCb3R0b20iOjAuMH0sIkJhY2tncm91bmQiOnsiJGlkIjoiNjA1NiIsIkNvbG9yIjp7IiRpZCI6IjYwNTciLCJBIjoyNTUsIlIiOjI1NSwiRyI6MjU1LCJCIjoyNTV9fSwiSXNWaXNpYmxlIjp0cnVlLCJXaWR0aCI6MC4wLCJIZWlnaHQiOjAuMCwiQm9yZGVyU3R5bGUiOm51bGwsIlBhcmVudFN0eWxlIjpudWxsfSwiUmVjdGFuZ2xlU3R5bGUiOnsiJGlkIjoiNjA1OCIsIk1hcmdpbiI6eyIkaWQiOiI2MDU5IiwiVG9wIjowLjAsIkxlZnQiOjAuMCwiUmlnaHQiOjAuMCwiQm90dG9tIjowLjB9LCJQYWRkaW5nIjp7IiRpZCI6IjYwNjAiLCJUb3AiOjAuMCwiTGVmdCI6MC4wLCJSaWdodCI6MC4wLCJCb3R0b20iOjAuMH0sIkJhY2tncm91bmQiOnsiJGlkIjoiNjA2MSIsIkNvbG9yIjp7IiRpZCI6IjYwNjIiLCJBIjoyNTUsIlIiOjIxLCJHIjo5NiwiQiI6MTMwfX0sIklzVmlzaWJsZSI6dHJ1ZSwiV2lkdGgiOjAuMCwiSGVpZ2h0IjowLjAsIkJvcmRlclN0eWxlIjp7IiRpZCI6IjYwNjMiLCJMaW5lQ29sb3IiOnsiJGlkIjoiNjA2NCIsIiR0eXBlIjoiTkxSRS5Db21tb24uRG9tLlNvbGlkQ29sb3JCcnVzaCwgTkxSRS5Db21tb24iLCJDb2xvciI6eyIkaWQiOiI2MDY1IiwiQSI6MjU1LCJSIjoyNTUsIkciOjI1NSwiQiI6MjU1fX0sIkxpbmVXZWlnaHQiOjAuMCwiTGluZVR5cGUiOjAsIlBhcmVudFN0eWxlIjpudWxsfSwiUGFyZW50U3R5bGUiOm51bGx9LCJNYXJnaW4iOnsiJGlkIjoiNjA2NiIsIlRvcCI6MC4wLCJMZWZ0IjowLjAsIlJpZ2h0IjowLjAsIkJvdHRvbSI6MC4wfSwiUGFkZGluZyI6eyIkaWQiOiI2MDY3IiwiVG9wIjowLjAsIkxlZnQiOjAuMCwiUmlnaHQiOjAuMCwiQm90dG9tIjowLjB9LCJCYWNrZ3JvdW5kIjpudWxsLCJJc1Zpc2libGUiOnRydWUsIldpZHRoIjowLjAsIkhlaWdodCI6MC4wLCJCb3JkZXJTdHlsZSI6bnVsbCwiUGFyZW50U3R5bGUiOm51bGx9LCJCYWNrZ3JvdW5kU3R5bGUiOnsiJGlkIjoiNjA2OCIsIk1hcmdpbiI6eyIkaWQiOiI2MDY5IiwiVG9wIjowLjAsIkxlZnQiOjAuMCwiUmlnaHQiOjAuMCwiQm90dG9tIjowLjB9LCJQYWRkaW5nIjp7IiRpZCI6IjYwNzAiLCJUb3AiOjAuMCwiTGVmdCI6MC4wLCJSaWdodCI6MC4wLCJCb3R0b20iOjAuMH0sIkJhY2tncm91bmQiOnsiJGlkIjoiNjA3MSIsIkNvbG9yIjp7IiRpZCI6IjYwNzIiLCJBIjo1MSwiUiI6MjAwLCJHIjoyMDAsIkIiOjIwMH19LCJJc1Zpc2libGUiOnRydWUsIldpZHRoIjowLjAsIkhlaWdodCI6MC4wLCJCb3JkZXJTdHlsZSI6eyIkaWQiOiI2MDczIiwiTGluZUNvbG9yIjp7IiRpZCI6IjYwNzQiLCIkdHlwZSI6Ik5MUkUuQ29tbW9uLkRvbS5Tb2xpZENvbG9yQnJ1c2gsIE5MUkUuQ29tbW9uIiwiQ29sb3IiOnsiJGlkIjoiNjA3NSIsIkEiOjI1NSwiUiI6MjM0LCJHIjoyMiwiQiI6MzB9fSwiTGluZVdlaWdodCI6MC4wLCJMaW5lVHlwZSI6MCwiUGFyZW50U3R5bGUiOm51bGx9LCJQYXJlbnRTdHlsZSI6bnVsbH0sIklzQWJvdmVUaW1lYmFuZCI6ZmFsc2UsIlNwYWNpbmciOjMsIkRlZmF1bHRTd2ltbGFuZVRhc2tTdHlsZSI6eyIkaWQiOiI2MDc2IiwiJHR5cGUiOiJOTFJFLkNvbW1vbi5Eb20uU3R5bGVzLkV4cGxpY2l0U2V0YWJsZVRhc2tTdHlsZSwgTkxSRS5Db21tb24iLCJTaGFwZSI6MSwiU2hhcGVUaGlja25lc3MiOjAsIkR1cmF0aW9uRm9ybWF0IjowLCJJbmNsdWRlTm9uV29ya2luZ0RheXNJbkR1cmF0aW9uIjpmYWxzZSwiUGVyY2VudGFnZUNvbXBsZXRlU3R5bGUiOnsiJGlkIjoiNjA3NyIsIkZvbnRTZXR0aW5ncyI6eyIkaWQiOiI2MDc4IiwiRm9udFNpemUiOjEwLCJGb250TmFtZSI6IkNhbGlicmkiLCJJc0JvbGQiOmZhbHNlLCJJc0l0YWxpYyI6ZmFsc2UsIklzVW5kZXJsaW5lZCI6ZmFsc2UsIlBhcmVudFN0eWxlIjpudWxsfSwiQXV0b1NpemUiOjAsIkZvcmVncm91bmQiOnsiJGlkIjoiNjA3OSIsIkNvbG9yIjp7IiRpZCI6IjYwODAiLCJBIjoyNTUsIlIiOjIzMiwiRyI6MjMyLCJCIjoyMzJ9fSwiTWF4V2lkdGgiOjIwMC4wLCJNYXhIZWlnaHQiOiJJbmZpbml0eSIsIlNtYXJ0Rm9yZWdyb3VuZElzQWN0aXZlIjpmYWxzZSwiSG9yaXpvbnRhbEFsaWdubWVudCI6MSwiVmVydGljYWxBbGlnbm1lbnQiOjEsIlNtYXJ0Rm9yZWdyb3VuZCI6bnVsbCwiQmFja2dyb3VuZEZpbGxUeXBlIjowLCJNYXJnaW4iOnsiJGlkIjoiNjA4MSIsIlRvcCI6MC4wLCJMZWZ0IjowLjAsIlJpZ2h0IjowLjAsIkJvdHRvbSI6MC4wfSwiUGFkZGluZyI6eyIkaWQiOiI2MDgyIiwiVG9wIjowLjAsIkxlZnQiOjAuMCwiUmlnaHQiOjAuMCwiQm90dG9tIjowLjB9LCJCYWNrZ3JvdW5kIjp7IiRpZCI6IjYwODMiLCJDb2xvciI6eyIkaWQiOiI2MDg0IiwiQSI6ODksIlIiOjAsIkciOjAsIkIiOjB9fSwiSXNWaXNpYmxlIjp0cnVlLCJXaWR0aCI6MC4wLCJIZWlnaHQiOjAuMCwiQm9yZGVyU3R5bGUiOnsiJGlkIjoiNjA4NSIsIkxpbmVDb2xvciI6bnVsbCwiTGluZVdlaWdodCI6MC4wLCJMaW5lVHlwZSI6MCwiUGFyZW50U3R5bGUiOm51bGx9LCJQYXJlbnRTdHlsZSI6bnVsbH0sIkR1cmF0aW9uU3R5bGUiOnsiJGlkIjoiNjA4NiIsIkZvbnRTZXR0aW5ncyI6eyIkaWQiOiI2MDg3IiwiRm9udFNpemUiOjEwLCJGb250TmFtZSI6IkNhbGlicmkiLCJJc0JvbGQiOmZhbHNlLCJJc0l0YWxpYyI6ZmFsc2UsIklzVW5kZXJsaW5lZCI6ZmFsc2UsIlBhcmVudFN0eWxlIjpudWxsfSwiQXV0b1NpemUiOjAsIkZvcmVncm91bmQiOnsiJGlkIjoiNjA4OCIsIkNvbG9yIjp7IiRpZCI6IjYwODkiLCJBIjoyNTUsIlIiOjIzNywiRyI6MTI1LCJCIjo0OX19LCJNYXhXaWR0aCI6MjAwLjAsIk1heEhlaWdodCI6IkluZmluaXR5IiwiU21hcnRGb3JlZ3JvdW5kSXNBY3RpdmUiOmZhbHNlLCJIb3Jpem9udGFsQWxpZ25tZW50IjowLCJWZXJ0aWNhbEFsaWdubWVudCI6MSwiU21hcnRGb3JlZ3JvdW5kIjpudWxsLCJCYWNrZ3JvdW5kRmlsbFR5cGUiOjAsIk1hcmdpbiI6eyIkaWQiOiI2MDkwIiwiVG9wIjowLjAsIkxlZnQiOjAuMCwiUmlnaHQiOjAuMCwiQm90dG9tIjowLjB9LCJQYWRkaW5nIjp7IiRpZCI6IjYwOTEiLCJUb3AiOjAuMCwiTGVmdCI6MC4wLCJSaWdodCI6MC4wLCJCb3R0b20iOjAuMH0sIkJhY2tncm91bmQiOnsiJGlkIjoiNjA5MiIsIkNvbG9yIjp7IiRpZCI6IjYwOTMiLCJBIjoyNTUsIlIiOjIzNywiRyI6MTI1LCJCIjo0OX19LCJJc1Zpc2libGUiOnRydWUsIldpZHRoIjowLjAsIkhlaWdodCI6MC4wLCJCb3JkZXJTdHlsZSI6eyIkaWQiOiI2MDk0IiwiTGluZUNvbG9yIjpudWxsLCJMaW5lV2VpZ2h0IjowLjAsIkxpbmVUeXBlIjowLCJQYXJlbnRTdHlsZSI6bnVsbH0sIlBhcmVudFN0eWxlIjpudWxsfSwiSG9yaXpvbnRhbENvbm5lY3RvclN0eWxlIjp7IiRpZCI6IjYwOTUiLCJMaW5lQ29sb3IiOnsiJGlkIjoiNjA5NiIsIiR0eXBlIjoiTkxSRS5Db21tb24uRG9tLlNvbGlkQ29sb3JCcnVzaCwgTkxSRS5Db21tb24iLCJDb2xvciI6eyIkaWQiOiI2MDk3IiwiQSI6MjU1LCJSIjowLCJHIjowLCJCIjowfX0sIkxpbmVXZWlnaHQiOjAuMCwiTGluZVR5cGUiOjAsIlBhcmVudFN0eWxlIjpudWxsfSwiVmVydGljYWxDb25uZWN0b3JTdHlsZSI6eyIkaWQiOiI2MDk4IiwiTGluZUNvbG9yIjp7IiRpZCI6IjYwOTkiLCIkdHlwZSI6Ik5MUkUuQ29tbW9uLkRvbS5Tb2xpZENvbG9yQnJ1c2gsIE5MUkUuQ29tbW9uIiwiQ29sb3IiOnsiJGlkIjoiNjEwMCIsIkEiOjI1NSwiUiI6MCwiRyI6MCwiQiI6MH19LCJMaW5lV2VpZ2h0IjowLjAsIkxpbmVUeXBlIjowLCJQYXJlbnRTdHlsZSI6bnVsbH0sIk1hcmdpbiI6bnVsbCwiU3RhcnREYXRlUG9zaXRpb24iOjMsIkVuZERhdGVQb3NpdGlvbiI6MywiRGF0ZUlzVmlzaWJsZSI6dHJ1ZSwiVGl0bGVQb3NpdGlvbiI6NCwiRHVyYXRpb25Qb3NpdGlvbiI6NiwiUGVyY2VudGFnZUNvbXBsZXRlZFBvc2l0aW9uIjoyLCJWYXJpYW5jZVBvc2l0aW9uIjo2LCJTcGFjaW5nIjozLCJJc0JlbG93VGltZWJhbmQiOmZhbHNlLCJQZXJjZW50YWdlQ29tcGxldGVTaGFwZU9wYWNpdHkiOjM1LCJCYXNlbGluZVN0eWxlIjp7IiRpZCI6IjYxMDEiLCJTaGFwZVN0eWxlIjp7IiRpZCI6IjYxMDIiLCJNYXJnaW4iOnsiJGlkIjoiNjEwMyIsIlRvcCI6MC4wLCJMZWZ0IjowLjAsIlJpZ2h0IjowLjAsIkJvdHRvbSI6MC4wfSwiUGFkZGluZyI6eyIkaWQiOiI2MTA0IiwiVG9wIjowLjAsIkxlZnQiOjAuMCwiUmlnaHQiOjAuMCwiQm90dG9tIjowLjB9LCJCYWNrZ3JvdW5kIjp7IiRpZCI6IjYxMDUiLCJDb2xvciI6eyIkaWQiOiI2MTA2IiwiQSI6MTUzLCJSIjowLCJHIjowLCJCIjowfX0sIklzVmlzaWJsZSI6dHJ1ZSwiV2lkdGgiOjAuMCwiSGVpZ2h0IjowLjAsIkJvcmRlclN0eWxlIjp7IiRpZCI6IjYxMDciLCJMaW5lQ29sb3IiOm51bGwsIkxpbmVXZWlnaHQiOjAuMCwiTGluZVR5cGUiOjAsIlBhcmVudFN0eWxlIjpudWxsfSwiUGFyZW50U3R5bGUiOm51bGx9LCJNYXJnaW4iOnsiJGlkIjoiNjEwOCIsIlRvcCI6MC4wLCJMZWZ0IjowLjAsIlJpZ2h0IjowLjAsIkJvdHRvbSI6MC4wfSwiUGFkZGluZyI6eyIkaWQiOiI2MTA5IiwiVG9wIjowLjAsIkxlZnQiOjAuMCwiUmlnaHQiOjAuMCwiQm90dG9tIjowLjB9LCJCYWNrZ3JvdW5kIjpudWxsLCJJc1Zpc2libGUiOnRydWUsIldpZHRoIjowLjAsIkhlaWdodCI6MC4wLCJCb3JkZXJTdHlsZSI6bnVsbCwiUGFyZW50U3R5bGUiOm51bGx9LCJTaGFwZVN0eWxlIjp7IiRpZCI6IjYxMTAiLCJNYXJnaW4iOnsiJGlkIjoiNjExMSIsIlRvcCI6MC4wLCJMZWZ0Ijo0LjAsIlJpZ2h0Ijo0LjAsIkJvdHRvbSI6MC4wfSwiUGFkZGluZyI6eyIkaWQiOiI2MTEyIiwiVG9wIjowLjAsIkxlZnQiOjAuMCwiUmlnaHQiOjAuMCwiQm90dG9tIjowLjB9LCJCYWNrZ3JvdW5kIjp7IiRpZCI6IjYxMTMiLCJDb2xvciI6eyIkaWQiOiI2MTE0IiwiQSI6MjU1LCJSIjoyMSwiRyI6OTYsIkIiOjEzMH19LCJJc1Zpc2libGUiOnRydWUsIldpZHRoIjowLjAsIkhlaWdodCI6MTAuMCwiQm9yZGVyU3R5bGUiOnsiJGlkIjoiNjExNSIsIkxpbmVDb2xvciI6eyIkaWQiOiI2MTE2IiwiJHR5cGUiOiJOTFJFLkNvbW1vbi5Eb20uU29saWRDb2xvckJydXNoLCBOTFJFLkNvbW1vbiIsIkNvbG9yIjp7IiRpZCI6IjYxMTciLCJBIjoyNTUsIlIiOjIzNCwiRyI6MjIsIkIiOjMwfX0sIkxpbmVXZWlnaHQiOjAuMCwiTGluZVR5cGUiOjAsIlBhcmVudFN0eWxlIjpudWxsfSwiUGFyZW50U3R5bGUiOm51bGx9LCJUaXRsZVN0eWxlIjp7IiRpZCI6IjYxMTgiLCJGb250U2V0dGluZ3MiOnsiJGlkIjoiNjExOSIsIkZvbnRTaXplIjoxMSwiRm9udE5hbWUiOiJDYWxpYnJpIiwiSXNCb2xkIjpmYWxzZSwiSXNJdGFsaWMiOmZhbHNlLCJJc1VuZGVybGluZWQiOmZhbHNlLCJQYXJlbnRTdHlsZSI6bnVsbH0sIkF1dG9TaXplIjowLCJGb3JlZ3JvdW5kIjp7IiRpZCI6IjYxMjAiLCJDb2xvciI6eyIkaWQiOiI2MTI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xMjIiLCJUb3AiOjAuMCwiTGVmdCI6MC4wLCJSaWdodCI6MC4wLCJCb3R0b20iOjAuMH0sIlBhZGRpbmciOnsiJGlkIjoiNjEyMyIsIlRvcCI6MC4wLCJMZWZ0IjowLjAsIlJpZ2h0IjowLjAsIkJvdHRvbSI6MC4wfSwiQmFja2dyb3VuZCI6eyIkaWQiOiI2MTI0IiwiQ29sb3IiOnsiJGlkIjoiNjEyNSIsIkEiOjI1NSwiUiI6MCwiRyI6MCwiQiI6MH19LCJJc1Zpc2libGUiOnRydWUsIldpZHRoIjowLjAsIkhlaWdodCI6MC4wLCJCb3JkZXJTdHlsZSI6eyIkaWQiOiI2MTI2IiwiTGluZUNvbG9yIjpudWxsLCJMaW5lV2VpZ2h0IjowLjAsIkxpbmVUeXBlIjowLCJQYXJlbnRTdHlsZSI6bnVsbH0sIlBhcmVudFN0eWxlIjpudWxsfSwiRGF0ZVN0eWxlIjp7IiRpZCI6IjYxMjciLCJGb250U2V0dGluZ3MiOnsiJGlkIjoiNjEyOCIsIkZvbnRTaXplIjoxMCwiRm9udE5hbWUiOiJDYWxpYnJpIiwiSXNCb2xkIjpmYWxzZSwiSXNJdGFsaWMiOmZhbHNlLCJJc1VuZGVybGluZWQiOmZhbHNlLCJQYXJlbnRTdHlsZSI6bnVsbH0sIkF1dG9TaXplIjowLCJGb3JlZ3JvdW5kIjp7IiRpZCI6IjYxMjkiLCJDb2xvciI6eyIkaWQiOiI2MTMw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xMzEiLCJUb3AiOjAuMCwiTGVmdCI6MC4wLCJSaWdodCI6MC4wLCJCb3R0b20iOjAuMH0sIlBhZGRpbmciOnsiJGlkIjoiNjEzMiIsIlRvcCI6MC4wLCJMZWZ0IjowLjAsIlJpZ2h0IjowLjAsIkJvdHRvbSI6MC4wfSwiQmFja2dyb3VuZCI6eyIkaWQiOiI2MTMzIiwiQ29sb3IiOnsiJGlkIjoiNjEzNCIsIkEiOjI1NSwiUiI6MTQsIkciOjQwLCJCIjo2NX19LCJJc1Zpc2libGUiOnRydWUsIldpZHRoIjowLjAsIkhlaWdodCI6MC4wLCJCb3JkZXJTdHlsZSI6eyIkaWQiOiI2MTM1IiwiTGluZUNvbG9yIjpudWxsLCJMaW5lV2VpZ2h0IjowLjAsIkxpbmVUeXBlIjowLCJQYXJlbnRTdHlsZSI6bnVsbH0sIlBhcmVudFN0eWxlIjpudWxsfSwiRGF0ZUZvcm1hdCI6eyIkaWQiOiI2MTM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xMzciLCJGb3JtYXQiOjAsIklzVmlzaWJsZSI6ZmFsc2UsIkxhc3RLbm93blZpc2liaWxpdHlTdGF0ZSI6ZmFsc2V9LCJJc1Zpc2libGUiOnRydWUsIlZhcmlhbmNlU3R5bGUiOnsiJGlkIjoiNjEzOCIsIlRleHRTdHlsZSI6eyIkaWQiOiI2MTM5IiwiRm9udFNldHRpbmdzIjp7IiRpZCI6IjYxNDAiLCJGb250U2l6ZSI6MTEsIkZvbnROYW1lIjoiQ2FsaWJyaSIsIklzQm9sZCI6ZmFsc2UsIklzSXRhbGljIjpmYWxzZSwiSXNVbmRlcmxpbmVkIjpmYWxzZSwiUGFyZW50U3R5bGUiOm51bGx9LCJBdXRvU2l6ZSI6MCwiRm9yZWdyb3VuZCI6eyIkaWQiOiI2MTQxIiwiQ29sb3IiOnsiJGlkIjoiNjE0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MTQzIiwiVG9wIjowLjAsIkxlZnQiOjAuMCwiUmlnaHQiOjAuMCwiQm90dG9tIjowLjB9LCJQYWRkaW5nIjp7IiRpZCI6IjYxNDQiLCJUb3AiOjAuMCwiTGVmdCI6MC4wLCJSaWdodCI6MC4wLCJCb3R0b20iOjAuMH0sIkJhY2tncm91bmQiOnsiJGlkIjoiNjE0NSIsIkNvbG9yIjp7IiRpZCI6IjYxNDYiLCJBIjowLCJSIjowLCJHIjowLCJCIjowfX0sIklzVmlzaWJsZSI6dHJ1ZSwiV2lkdGgiOjAuMCwiSGVpZ2h0IjowLjAsIkJvcmRlclN0eWxlIjp7IiRpZCI6IjYxNDciLCJMaW5lQ29sb3IiOm51bGwsIkxpbmVXZWlnaHQiOjAuMCwiTGluZVR5cGUiOjAsIlBhcmVudFN0eWxlIjpudWxsfSwiUGFyZW50U3R5bGUiOm51bGx9LCJQYXJlbnRTdHlsZSI6bnVsbH0sIlBhcmVudFN0eWxlIjpudWxsLCJfZXhwbGljaXRseVNldCI6eyIkaWQiOiI2MTQ4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jE0OSIsIlNoYXBlIjoxLCJDb25uZWN0b3JNYXJnaW4iOnsiJGlkIjoiNjE1MCIsIlRvcCI6MC4wLCJMZWZ0IjoyLjAsIlJpZ2h0IjoyLjAsIkJvdHRvbSI6MC4wfSwiQ29ubmVjdG9yU3R5bGUiOnsiJGlkIjoiNjE1MSIsIkxpbmVDb2xvciI6eyIkaWQiOiI2MTUyIiwiJHR5cGUiOiJOTFJFLkNvbW1vbi5Eb20uU29saWRDb2xvckJydXNoLCBOTFJFLkNvbW1vbiIsIkNvbG9yIjp7IiRpZCI6IjYxNTMiLCJBIjoxMjcsIlIiOjExLCJHIjo0OCwiQiI6NjV9fSwiTGluZVdlaWdodCI6MS4wLCJMaW5lVHlwZSI6MCwiUGFyZW50U3R5bGUiOm51bGx9LCJJc0JlbG93VGltZWJhbmQiOmZhbHNlLCJQb3NpdGlvbk9uVGFzayI6MSwiSGlkZURhdGUiOmZhbHNlLCJTaGFwZVNpemUiOjAsIlNwYWNpbmciOjAuMCwiUGFkZGluZyI6eyIkaWQiOiI2MTU0IiwiVG9wIjo1LjAsIkxlZnQiOjMuMCwiUmlnaHQiOjAuMCwiQm90dG9tIjoyLjB9LCJTaGFwZVN0eWxlIjp7IiRpZCI6IjYxNTUiLCJNYXJnaW4iOnsiJGlkIjoiNjE1NiIsIlRvcCI6MC4wLCJMZWZ0IjowLjAsIlJpZ2h0IjowLjAsIkJvdHRvbSI6MC4wfSwiUGFkZGluZyI6eyIkaWQiOiI2MTU3IiwiVG9wIjowLjAsIkxlZnQiOjAuMCwiUmlnaHQiOjAuMCwiQm90dG9tIjowLjB9LCJCYWNrZ3JvdW5kIjp7IiRpZCI6IjYxNTgiLCJDb2xvciI6eyIkaWQiOiI2MTU5IiwiQSI6MjU1LCJSIjoxMSwiRyI6NDgsIkIiOjY1fX0sIklzVmlzaWJsZSI6dHJ1ZSwiV2lkdGgiOjEyLjAsIkhlaWdodCI6MTQuMCwiQm9yZGVyU3R5bGUiOnsiJGlkIjoiNjE2MCIsIkxpbmVDb2xvciI6eyIkaWQiOiI2MTYxIiwiJHR5cGUiOiJOTFJFLkNvbW1vbi5Eb20uU29saWRDb2xvckJydXNoLCBOTFJFLkNvbW1vbiIsIkNvbG9yIjp7IiRpZCI6IjYxNjIiLCJBIjoyNTUsIlIiOjI1NSwiRyI6MCwiQiI6MH19LCJMaW5lV2VpZ2h0IjowLjAsIkxpbmVUeXBlIjowLCJQYXJlbnRTdHlsZSI6bnVsbH0sIlBhcmVudFN0eWxlIjpudWxsfSwiVGl0bGVTdHlsZSI6eyIkaWQiOiI2MTYzIiwiRm9udFNldHRpbmdzIjp7IiRpZCI6IjYxNjQiLCJGb250U2l6ZSI6MTEsIkZvbnROYW1lIjoiQ2FsaWJyaSIsIklzQm9sZCI6ZmFsc2UsIklzSXRhbGljIjpmYWxzZSwiSXNVbmRlcmxpbmVkIjpmYWxzZSwiUGFyZW50U3R5bGUiOm51bGx9LCJBdXRvU2l6ZSI6MCwiRm9yZWdyb3VuZCI6eyIkaWQiOiI2MTY1IiwiQ29sb3IiOnsiJGlkIjoiNjE2N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2MTY3IiwiVG9wIjowLjAsIkxlZnQiOjAuMCwiUmlnaHQiOjAuMCwiQm90dG9tIjowLjB9LCJQYWRkaW5nIjp7IiRpZCI6IjYxNjgiLCJUb3AiOjAuMCwiTGVmdCI6MC4wLCJSaWdodCI6MC4wLCJCb3R0b20iOjAuMH0sIkJhY2tncm91bmQiOnsiJGlkIjoiNjE2OSIsIkNvbG9yIjp7IiRpZCI6IjYxNzAiLCJBIjoyNTUsIlIiOjAsIkciOjAsIkIiOjB9fSwiSXNWaXNpYmxlIjp0cnVlLCJXaWR0aCI6MC4wLCJIZWlnaHQiOjAuMCwiQm9yZGVyU3R5bGUiOnsiJGlkIjoiNjE3MSIsIkxpbmVDb2xvciI6bnVsbCwiTGluZVdlaWdodCI6MC4wLCJMaW5lVHlwZSI6MCwiUGFyZW50U3R5bGUiOm51bGx9LCJQYXJlbnRTdHlsZSI6bnVsbH0sIkRhdGVTdHlsZSI6eyIkaWQiOiI2MTcyIiwiRm9udFNldHRpbmdzIjp7IiRpZCI6IjYxNzMiLCJGb250U2l6ZSI6MTAsIkZvbnROYW1lIjoiQ2FsaWJyaSIsIklzQm9sZCI6ZmFsc2UsIklzSXRhbGljIjpmYWxzZSwiSXNVbmRlcmxpbmVkIjpmYWxzZSwiUGFyZW50U3R5bGUiOm51bGx9LCJBdXRvU2l6ZSI6MCwiRm9yZWdyb3VuZCI6eyIkaWQiOiI2MTc0IiwiQ29sb3IiOnsiJGlkIjoiNjE3N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2MTc2IiwiVG9wIjowLjAsIkxlZnQiOjAuMCwiUmlnaHQiOjAuMCwiQm90dG9tIjowLjB9LCJQYWRkaW5nIjp7IiRpZCI6IjYxNzciLCJUb3AiOjAuMCwiTGVmdCI6MC4wLCJSaWdodCI6MC4wLCJCb3R0b20iOjAuMH0sIkJhY2tncm91bmQiOnsiJGlkIjoiNjE3OCIsIkNvbG9yIjp7IiRpZCI6IjYxNzkiLCJBIjoyNTUsIlIiOjE0LCJHIjo0MCwiQiI6NjV9fSwiSXNWaXNpYmxlIjp0cnVlLCJXaWR0aCI6MC4wLCJIZWlnaHQiOjAuMCwiQm9yZGVyU3R5bGUiOnsiJGlkIjoiNjE4MCIsIkxpbmVDb2xvciI6bnVsbCwiTGluZVdlaWdodCI6MC4wLCJMaW5lVHlwZSI6MCwiUGFyZW50U3R5bGUiOm51bGx9LCJQYXJlbnRTdHlsZSI6bnVsbH0sIkRhdGVGb3JtYXQiOnsiJGlkIjoiNjE4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TgyIiwiRm9ybWF0IjowLCJJc1Zpc2libGUiOmZhbHNlLCJMYXN0S25vd25WaXNpYmlsaXR5U3RhdGUiOmZhbHNlfSwiSXNWaXNpYmxlIjp0cnVlLCJWYXJpYW5jZVN0eWxlIjp7IiRpZCI6IjYxODMiLCJUZXh0U3R5bGUiOnsiJGlkIjoiNjE4NCIsIkZvbnRTZXR0aW5ncyI6eyIkaWQiOiI2MTg1IiwiRm9udFNpemUiOjExLCJGb250TmFtZSI6IkNhbGlicmkiLCJJc0JvbGQiOmZhbHNlLCJJc0l0YWxpYyI6ZmFsc2UsIklzVW5kZXJsaW5lZCI6ZmFsc2UsIlBhcmVudFN0eWxlIjpudWxsfSwiQXV0b1NpemUiOjAsIkZvcmVncm91bmQiOnsiJGlkIjoiNjE4NiIsIkNvbG9yIjp7IiRpZCI6IjYxOD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E4OCIsIlRvcCI6MC4wLCJMZWZ0IjowLjAsIlJpZ2h0IjowLjAsIkJvdHRvbSI6MC4wfSwiUGFkZGluZyI6eyIkaWQiOiI2MTg5IiwiVG9wIjowLjAsIkxlZnQiOjAuMCwiUmlnaHQiOjAuMCwiQm90dG9tIjowLjB9LCJCYWNrZ3JvdW5kIjp7IiRpZCI6IjYxOTAiLCJDb2xvciI6eyIkaWQiOiI2MTkxIiwiQSI6MCwiUiI6MCwiRyI6MCwiQiI6MH19LCJJc1Zpc2libGUiOmZhbHNlLCJXaWR0aCI6MC4wLCJIZWlnaHQiOjAuMCwiQm9yZGVyU3R5bGUiOnsiJGlkIjoiNjE5MiIsIkxpbmVDb2xvciI6bnVsbCwiTGluZVdlaWdodCI6MC4wLCJMaW5lVHlwZSI6MCwiUGFyZW50U3R5bGUiOm51bGx9LCJQYXJlbnRTdHlsZSI6bnVsbH0sIlBhcmVudFN0eWxlIjpudWxsfSwiUGFyZW50U3R5bGUiOm51bGx9LCJEZWZhdWx0U3dpbWxhbmVNaWxlc3RvbmVTdHlsZSI6eyIkaWQiOiI2MTkzIiwiVGl0bGVQb3NpdGlvbiI6IkxlZnQiLCJEYXRlUG9zaXRpb24iOiJSaWdodCIsIlZhcmlhbmNlUG9zaXRpb24iOiJSaWdodCIsIlNoYXBlVHlwZSI6MSwiU2hhcGVTaXplIjowLCJTcGFjaW5nIjo1LCJTaGFwZVN0eWxlIjp7IiRpZCI6IjYxOTQiLCJNYXJnaW4iOnsiJGlkIjoiNjE5NSIsIlRvcCI6MC4wLCJMZWZ0IjowLjAsIlJpZ2h0IjowLjAsIkJvdHRvbSI6MC4wfSwiUGFkZGluZyI6eyIkaWQiOiI2MTk2IiwiVG9wIjowLjAsIkxlZnQiOjAuMCwiUmlnaHQiOjAuMCwiQm90dG9tIjowLjB9LCJCYWNrZ3JvdW5kIjp7IiRpZCI6IjYxOTciLCJDb2xvciI6eyIkaWQiOiI2MTk4IiwiQSI6MjU1LCJSIjoyMSwiRyI6OTYsIkIiOjEzMH19LCJJc1Zpc2libGUiOnRydWUsIldpZHRoIjoxMi4wLCJIZWlnaHQiOjE0LjAsIkJvcmRlclN0eWxlIjp7IiRpZCI6IjYxOTkiLCJMaW5lQ29sb3IiOnsiJGlkIjoiNjIwMCIsIiR0eXBlIjoiTkxSRS5Db21tb24uRG9tLlNvbGlkQ29sb3JCcnVzaCwgTkxSRS5Db21tb24iLCJDb2xvciI6eyIkaWQiOiI2MjAxIiwiQSI6MjU1LCJSIjoyMzQsIkciOjIyLCJCIjozMH19LCJMaW5lV2VpZ2h0IjowLjAsIkxpbmVUeXBlIjowLCJQYXJlbnRTdHlsZSI6bnVsbH0sIlBhcmVudFN0eWxlIjpudWxsfSwiVGl0bGVTdHlsZSI6eyIkaWQiOiI2MjAyIiwiRm9udFNldHRpbmdzIjp7IiRpZCI6IjYyMDMiLCJGb250U2l6ZSI6MTEsIkZvbnROYW1lIjoiQ2FsaWJyaSIsIklzQm9sZCI6ZmFsc2UsIklzSXRhbGljIjpmYWxzZSwiSXNVbmRlcmxpbmVkIjpmYWxzZSwiUGFyZW50U3R5bGUiOm51bGx9LCJBdXRvU2l6ZSI6MCwiRm9yZWdyb3VuZCI6eyIkaWQiOiI2MjA0IiwiQ29sb3IiOnsiJGlkIjoiNjIwN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2MjA2IiwiVG9wIjowLjAsIkxlZnQiOjAuMCwiUmlnaHQiOjAuMCwiQm90dG9tIjowLjB9LCJQYWRkaW5nIjp7IiRpZCI6IjYyMDciLCJUb3AiOjAuMCwiTGVmdCI6MC4wLCJSaWdodCI6MC4wLCJCb3R0b20iOjAuMH0sIkJhY2tncm91bmQiOnsiJGlkIjoiNjIwOCIsIkNvbG9yIjp7IiRpZCI6IjYyMDkiLCJBIjoyNTUsIlIiOjAsIkciOjAsIkIiOjB9fSwiSXNWaXNpYmxlIjp0cnVlLCJXaWR0aCI6MC4wLCJIZWlnaHQiOjAuMCwiQm9yZGVyU3R5bGUiOnsiJGlkIjoiNjIxMCIsIkxpbmVDb2xvciI6bnVsbCwiTGluZVdlaWdodCI6MC4wLCJMaW5lVHlwZSI6MCwiUGFyZW50U3R5bGUiOm51bGx9LCJQYXJlbnRTdHlsZSI6bnVsbH0sIkRhdGVTdHlsZSI6eyIkaWQiOiI2MjExIiwiRm9udFNldHRpbmdzIjp7IiRpZCI6IjYyMTIiLCJGb250U2l6ZSI6MTAsIkZvbnROYW1lIjoiQ2FsaWJyaSIsIklzQm9sZCI6ZmFsc2UsIklzSXRhbGljIjpmYWxzZSwiSXNVbmRlcmxpbmVkIjpmYWxzZSwiUGFyZW50U3R5bGUiOm51bGx9LCJBdXRvU2l6ZSI6MCwiRm9yZWdyb3VuZCI6eyIkaWQiOiI2MjEzIiwiQ29sb3IiOnsiJGlkIjoiNjIxN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2MjE1IiwiVG9wIjowLjAsIkxlZnQiOjAuMCwiUmlnaHQiOjAuMCwiQm90dG9tIjowLjB9LCJQYWRkaW5nIjp7IiRpZCI6IjYyMTYiLCJUb3AiOjAuMCwiTGVmdCI6MC4wLCJSaWdodCI6MC4wLCJCb3R0b20iOjAuMH0sIkJhY2tncm91bmQiOnsiJGlkIjoiNjIxNyIsIkNvbG9yIjp7IiRpZCI6IjYyMTgiLCJBIjoyNTUsIlIiOjE0LCJHIjo0MCwiQiI6NjV9fSwiSXNWaXNpYmxlIjp0cnVlLCJXaWR0aCI6MC4wLCJIZWlnaHQiOjAuMCwiQm9yZGVyU3R5bGUiOnsiJGlkIjoiNjIxOSIsIkxpbmVDb2xvciI6bnVsbCwiTGluZVdlaWdodCI6MC4wLCJMaW5lVHlwZSI6MCwiUGFyZW50U3R5bGUiOm51bGx9LCJQYXJlbnRTdHlsZSI6bnVsbH0sIkRhdGVGb3JtYXQiOnsiJGlkIjoiNjI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IxIiwiRm9ybWF0IjowLCJJc1Zpc2libGUiOmZhbHNlLCJMYXN0S25vd25WaXNpYmlsaXR5U3RhdGUiOmZhbHNlfSwiSXNWaXNpYmxlIjp0cnVlLCJWYXJpYW5jZVN0eWxlIjp7IiRpZCI6IjYyMjIiLCJUZXh0U3R5bGUiOnsiJGlkIjoiNjIyMyIsIkZvbnRTZXR0aW5ncyI6eyIkaWQiOiI2MjI0IiwiRm9udFNpemUiOjExLCJGb250TmFtZSI6IkNhbGlicmkiLCJJc0JvbGQiOmZhbHNlLCJJc0l0YWxpYyI6ZmFsc2UsIklzVW5kZXJsaW5lZCI6ZmFsc2UsIlBhcmVudFN0eWxlIjpudWxsfSwiQXV0b1NpemUiOjAsIkZvcmVncm91bmQiOnsiJGlkIjoiNjIyNSIsIkNvbG9yIjp7IiRpZCI6IjYyMjY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IyNyIsIlRvcCI6MC4wLCJMZWZ0IjowLjAsIlJpZ2h0IjowLjAsIkJvdHRvbSI6MC4wfSwiUGFkZGluZyI6eyIkaWQiOiI2MjI4IiwiVG9wIjowLjAsIkxlZnQiOjAuMCwiUmlnaHQiOjAuMCwiQm90dG9tIjowLjB9LCJCYWNrZ3JvdW5kIjp7IiRpZCI6IjYyMjkiLCJDb2xvciI6eyIkaWQiOiI2MjMwIiwiQSI6MCwiUiI6MCwiRyI6MCwiQiI6MH19LCJJc1Zpc2libGUiOnRydWUsIldpZHRoIjowLjAsIkhlaWdodCI6MC4wLCJCb3JkZXJTdHlsZSI6eyIkaWQiOiI2MjMxIiwiTGluZUNvbG9yIjpudWxsLCJMaW5lV2VpZ2h0IjowLjAsIkxpbmVUeXBlIjowLCJQYXJlbnRTdHlsZSI6bnVsbH0sIlBhcmVudFN0eWxlIjpudWxsfSwiUGFyZW50U3R5bGUiOm51bGx9LCJQYXJlbnRTdHlsZSI6bnVsbH0sIkRlZmF1bHRTd2ltbGFuZUFjdGl2aXR5U3R5bGUiOnsiJGlkIjoiNjIzMiIsIkhlYWRlclN0eWxlIjp7IiRpZCI6IjYyMzMiLCJUZXh0U3R5bGUiOnsiJGlkIjoiNjIzNCIsIkZvbnRTZXR0aW5ncyI6eyIkaWQiOiI2MjM1IiwiRm9udFNpemUiOjExLCJGb250TmFtZSI6IkNhbGlicmkiLCJJc0JvbGQiOmZhbHNlLCJJc0l0YWxpYyI6ZmFsc2UsIklzVW5kZXJsaW5lZCI6ZmFsc2UsIlBhcmVudFN0eWxlIjpudWxsfSwiQXV0b1NpemUiOjIsIkZvcmVncm91bmQiOnsiJGlkIjoiNjIzNiIsIkNvbG9yIjp7IiRpZCI6IjYyMz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2MjM4IiwiVG9wIjowLjAsIkxlZnQiOjAuMCwiUmlnaHQiOjAuMCwiQm90dG9tIjowLjB9LCJQYWRkaW5nIjp7IiRpZCI6IjYyMzkiLCJUb3AiOjAuMCwiTGVmdCI6MC4wLCJSaWdodCI6MC4wLCJCb3R0b20iOjAuMH0sIkJhY2tncm91bmQiOnsiJGlkIjoiNjI0MCIsIkNvbG9yIjp7IiRpZCI6IjYyNDEiLCJBIjoyNTUsIlIiOjAsIkciOjAsIkIiOjB9fSwiSXNWaXNpYmxlIjp0cnVlLCJXaWR0aCI6MC4wLCJIZWlnaHQiOjAuMCwiQm9yZGVyU3R5bGUiOm51bGwsIlBhcmVudFN0eWxlIjpudWxsfSwiUmVjdGFuZ2xlU3R5bGUiOnsiJGlkIjoiNjI0MiIsIk1hcmdpbiI6eyIkaWQiOiI2MjQzIiwiVG9wIjowLjAsIkxlZnQiOjAuMCwiUmlnaHQiOjAuMCwiQm90dG9tIjowLjB9LCJQYWRkaW5nIjp7IiRpZCI6IjYyNDQiLCJUb3AiOjAuMCwiTGVmdCI6MC4wLCJSaWdodCI6MC4wLCJCb3R0b20iOjAuMH0sIkJhY2tncm91bmQiOnsiJGlkIjoiNjI0NSIsIkNvbG9yIjp7IiRpZCI6IjYyNDYiLCJBIjo2MywiUiI6MjEsIkciOjk2LCJCIjoxMzB9fSwiSXNWaXNpYmxlIjp0cnVlLCJXaWR0aCI6MC4wLCJIZWlnaHQiOjAuMCwiQm9yZGVyU3R5bGUiOnsiJGlkIjoiNjI0NyIsIkxpbmVDb2xvciI6eyIkaWQiOiI2MjQ4IiwiJHR5cGUiOiJOTFJFLkNvbW1vbi5Eb20uU29saWRDb2xvckJydXNoLCBOTFJFLkNvbW1vbiIsIkNvbG9yIjp7IiRpZCI6IjYyNDkiLCJBIjoyNTUsIlIiOjI1NSwiRyI6MCwiQiI6MH19LCJMaW5lV2VpZ2h0IjowLjAsIkxpbmVUeXBlIjowLCJQYXJlbnRTdHlsZSI6bnVsbH0sIlBhcmVudFN0eWxlIjpudWxsfSwiTWFyZ2luIjp7IiRpZCI6IjYyNTAiLCJUb3AiOjAuMCwiTGVmdCI6MC4wLCJSaWdodCI6MC4wLCJCb3R0b20iOjAuMH0sIlBhZGRpbmciOnsiJGlkIjoiNjI1MSIsIlRvcCI6MC4wLCJMZWZ0IjowLjAsIlJpZ2h0IjowLjAsIkJvdHRvbSI6MC4wfSwiQmFja2dyb3VuZCI6bnVsbCwiSXNWaXNpYmxlIjp0cnVlLCJXaWR0aCI6MC4wLCJIZWlnaHQiOjAuMCwiQm9yZGVyU3R5bGUiOm51bGwsIlBhcmVudFN0eWxlIjpudWxsfSwiQmFja2dyb3VuZFN0eWxlIjp7IiRpZCI6IjYyNTIiLCJNYXJnaW4iOnsiJGlkIjoiNjI1MyIsIlRvcCI6MC4wLCJMZWZ0IjowLjAsIlJpZ2h0IjowLjAsIkJvdHRvbSI6MC4wfSwiUGFkZGluZyI6eyIkaWQiOiI2MjU0IiwiVG9wIjowLjAsIkxlZnQiOjAuMCwiUmlnaHQiOjAuMCwiQm90dG9tIjowLjB9LCJCYWNrZ3JvdW5kIjp7IiRpZCI6IjYyNTUiLCJDb2xvciI6eyIkaWQiOiI2MjU2IiwiQSI6NTEsIlIiOjIwMCwiRyI6MjAwLCJCIjoyMDB9fSwiSXNWaXNpYmxlIjp0cnVlLCJXaWR0aCI6MC4wLCJIZWlnaHQiOjAuMCwiQm9yZGVyU3R5bGUiOnsiJGlkIjoiNjI1NyIsIkxpbmVDb2xvciI6eyIkaWQiOiI2MjU4IiwiJHR5cGUiOiJOTFJFLkNvbW1vbi5Eb20uU29saWRDb2xvckJydXNoLCBOTFJFLkNvbW1vbiIsIkNvbG9yIjp7IiRpZCI6IjYyNTkiLCJBIjoyNTUsIlIiOjIzNCwiRyI6MjIsIkIiOjMwfX0sIkxpbmVXZWlnaHQiOjAuMCwiTGluZVR5cGUiOjAsIlBhcmVudFN0eWxlIjpudWxsfSwiUGFyZW50U3R5bGUiOm51bGx9LCJNYXJnaW4iOnsiJGlkIjoiNjI2MCIsIlRvcCI6MC4wLCJMZWZ0IjowLjAsIlJpZ2h0IjowLjAsIkJvdHRvbSI6MC4wfSwiUGFkZGluZyI6eyIkaWQiOiI2MjYxIiwiVG9wIjowLjAsIkxlZnQiOjAuMCwiUmlnaHQiOjAuMCwiQm90dG9tIjowLjB9LCJJc1Zpc2libGUiOnRydWUsIldpZHRoIjowLjAsIkhlaWdodCI6MC4wLCJCb3JkZXJTdHlsZSI6eyIkaWQiOiI2MjYyIiwiTGluZUNvbG9yIjpudWxsLCJMaW5lV2VpZ2h0IjowLjAsIkxpbmVUeXBlIjowLCJQYXJlbnRTdHlsZSI6bnVsbH0sIlBhcmVudFN0eWxlIjpudWxsfSwiTWFyZ2luIjp7IiRpZCI6IjYyNjMiLCJUb3AiOjAuMCwiTGVmdCI6MC4wLCJSaWdodCI6MC4wLCJCb3R0b20iOjAuMH0sIlBhZGRpbmciOnsiJGlkIjoiNjI2NCIsIlRvcCI6MC4wLCJMZWZ0IjowLjAsIlJpZ2h0IjowLjAsIkJvdHRvbSI6MC4wfSwiSXNWaXNpYmxlIjp0cnVlLCJXaWR0aCI6MC4wLCJIZWlnaHQiOjAuMCwiQm9yZGVyU3R5bGUiOnsiJGlkIjoiNjI2NSIsIkxpbmVDb2xvciI6bnVsbCwiTGluZVdlaWdodCI6MC4wLCJMaW5lVHlwZSI6MCwiUGFyZW50U3R5bGUiOm51bGx9LCJQYXJlbnRTdHlsZSI6bnVsbH0sIl9hZGRpdGlvbmFsU3dpbWxhbmVWMlN0eWxlcyI6W3siJGlkIjoiNjI2NiIsIlN0eWxlSWQiOiI5ODUxM2UxMC01NTFjLTRmMzAtYWMxMS1hMDY5MGU5MDMxMzQiLCJIZWFkZXJTdHlsZSI6eyIkaWQiOiI2MjY3IiwiVGV4dElzVmVydGljYWwiOmZhbHNlLCJUZXh0U3R5bGUiOnsiJGlkIjoiNjI2OCIsIkZvbnRTZXR0aW5ncyI6eyIkaWQiOiI2MjY5IiwiRm9udFNpemUiOjExLCJGb250TmFtZSI6IkNhbGlicmkiLCJJc0JvbGQiOmZhbHNlLCJJc0l0YWxpYyI6ZmFsc2UsIklzVW5kZXJsaW5lZCI6ZmFsc2UsIlBhcmVudFN0eWxlIjpudWxsfSwiQXV0b1NpemUiOjIsIkZvcmVncm91bmQiOnsiJGlkIjoiNjI3MCIsIkNvbG9yIjp7IiRpZCI6IjYyNzE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2MjcyIiwiVG9wIjowLjAsIkxlZnQiOjAuMCwiUmlnaHQiOjAuMCwiQm90dG9tIjowLjB9LCJQYWRkaW5nIjp7IiRpZCI6IjYyNzMiLCJUb3AiOjAuMCwiTGVmdCI6MC4wLCJSaWdodCI6MC4wLCJCb3R0b20iOjAuMH0sIkJhY2tncm91bmQiOnsiJGlkIjoiNjI3NCIsIkNvbG9yIjp7IiRpZCI6IjYyNzUiLCJBIjoyNTUsIlIiOjI1NSwiRyI6MjU1LCJCIjoyNTV9fSwiSXNWaXNpYmxlIjp0cnVlLCJXaWR0aCI6MC4wLCJIZWlnaHQiOjAuMCwiQm9yZGVyU3R5bGUiOm51bGwsIlBhcmVudFN0eWxlIjpudWxsfSwiUmVjdGFuZ2xlU3R5bGUiOnsiJGlkIjoiNjI3NiIsIk1hcmdpbiI6eyIkaWQiOiI2Mjc3IiwiVG9wIjowLjAsIkxlZnQiOjAuMCwiUmlnaHQiOjAuMCwiQm90dG9tIjowLjB9LCJQYWRkaW5nIjp7IiRpZCI6IjYyNzgiLCJUb3AiOjAuMCwiTGVmdCI6MC4wLCJSaWdodCI6MC4wLCJCb3R0b20iOjAuMH0sIkJhY2tncm91bmQiOnsiJGlkIjoiNjI3OSIsIkNvbG9yIjp7IiRpZCI6IjYyODAiLCJBIjoyNTUsIlIiOjIzMywiRyI6MTEzLCJCIjo1MH19LCJJc1Zpc2libGUiOnRydWUsIldpZHRoIjowLjAsIkhlaWdodCI6MC4wLCJCb3JkZXJTdHlsZSI6eyIkaWQiOiI2MjgxIiwiTGluZUNvbG9yIjp7IiRpZCI6IjYyODIiLCIkdHlwZSI6Ik5MUkUuQ29tbW9uLkRvbS5Tb2xpZENvbG9yQnJ1c2gsIE5MUkUuQ29tbW9uIiwiQ29sb3IiOnsiJGlkIjoiNjI4MyIsIkEiOjI1NSwiUiI6MjU1LCJHIjoyNTUsIkIiOjI1NX19LCJMaW5lV2VpZ2h0IjowLjAsIkxpbmVUeXBlIjowLCJQYXJlbnRTdHlsZSI6bnVsbH0sIlBhcmVudFN0eWxlIjpudWxsfSwiTWFyZ2luIjp7IiRpZCI6IjYyODQiLCJUb3AiOjAuMCwiTGVmdCI6MC4wLCJSaWdodCI6MC4wLCJCb3R0b20iOjAuMH0sIlBhZGRpbmciOnsiJGlkIjoiNjI4NSIsIlRvcCI6MC4wLCJMZWZ0IjowLjAsIlJpZ2h0IjowLjAsIkJvdHRvbSI6MC4wfSwiQmFja2dyb3VuZCI6bnVsbCwiSXNWaXNpYmxlIjp0cnVlLCJXaWR0aCI6MC4wLCJIZWlnaHQiOjAuMCwiQm9yZGVyU3R5bGUiOm51bGwsIlBhcmVudFN0eWxlIjpudWxsfSwiQmFja2dyb3VuZFN0eWxlIjp7IiRpZCI6IjYyODYiLCJNYXJnaW4iOnsiJGlkIjoiNjI4NyIsIlRvcCI6MC4wLCJMZWZ0IjowLjAsIlJpZ2h0IjowLjAsIkJvdHRvbSI6MC4wfSwiUGFkZGluZyI6eyIkaWQiOiI2Mjg4IiwiVG9wIjowLjAsIkxlZnQiOjAuMCwiUmlnaHQiOjAuMCwiQm90dG9tIjowLjB9LCJCYWNrZ3JvdW5kIjp7IiRpZCI6IjYyODkiLCJDb2xvciI6eyIkaWQiOiI2MjkwIiwiQSI6NTEsIlIiOjIwMCwiRyI6MjAwLCJCIjoyMDB9fSwiSXNWaXNpYmxlIjp0cnVlLCJXaWR0aCI6MC4wLCJIZWlnaHQiOjAuMCwiQm9yZGVyU3R5bGUiOnsiJGlkIjoiNjI5MSIsIkxpbmVDb2xvciI6eyIkaWQiOiI2MjkyIiwiJHR5cGUiOiJOTFJFLkNvbW1vbi5Eb20uU29saWRDb2xvckJydXNoLCBOTFJFLkNvbW1vbiIsIkNvbG9yIjp7IiRpZCI6IjYyOTMiLCJBIjoyNTUsIlIiOjIzNCwiRyI6MjIsIkIiOjMwfX0sIkxpbmVXZWlnaHQiOjAuMCwiTGluZVR5cGUiOjAsIlBhcmVudFN0eWxlIjpudWxsfSwiUGFyZW50U3R5bGUiOm51bGx9LCJJc0Fib3ZlVGltZWJhbmQiOmZhbHNlLCJTcGFjaW5nIjozLCJEZWZhdWx0U3dpbWxhbmVUYXNrU3R5bGUiOnsiJGlkIjoiNjI5NCIsIiR0eXBlIjoiTkxSRS5Db21tb24uRG9tLlN0eWxlcy5FeHBsaWNpdFNldGFibGVUYXNrU3R5bGUsIE5MUkUuQ29tbW9uIiwiU2hhcGUiOjEsIlNoYXBlVGhpY2tuZXNzIjowLCJEdXJhdGlvbkZvcm1hdCI6MCwiSW5jbHVkZU5vbldvcmtpbmdEYXlzSW5EdXJhdGlvbiI6ZmFsc2UsIlBlcmNlbnRhZ2VDb21wbGV0ZVN0eWxlIjp7IiRpZCI6IjYyOTUiLCJGb250U2V0dGluZ3MiOnsiJGlkIjoiNjI5NiIsIkZvbnRTaXplIjoxMCwiRm9udE5hbWUiOiJDYWxpYnJpIiwiSXNCb2xkIjpmYWxzZSwiSXNJdGFsaWMiOmZhbHNlLCJJc1VuZGVybGluZWQiOmZhbHNlLCJQYXJlbnRTdHlsZSI6bnVsbH0sIkF1dG9TaXplIjowLCJGb3JlZ3JvdW5kIjp7IiRpZCI6IjYyOTciLCJDb2xvciI6eyIkaWQiOiI2Mjk4IiwiQSI6MjU1LCJSIjoyMzIsIkciOjIzMiwiQiI6MjMyfX0sIk1heFdpZHRoIjoyMDAuMCwiTWF4SGVpZ2h0IjoiSW5maW5pdHkiLCJTbWFydEZvcmVncm91bmRJc0FjdGl2ZSI6ZmFsc2UsIkhvcml6b250YWxBbGlnbm1lbnQiOjEsIlZlcnRpY2FsQWxpZ25tZW50IjoxLCJTbWFydEZvcmVncm91bmQiOm51bGwsIkJhY2tncm91bmRGaWxsVHlwZSI6MCwiTWFyZ2luIjp7IiRpZCI6IjYyOTkiLCJUb3AiOjAuMCwiTGVmdCI6MC4wLCJSaWdodCI6MC4wLCJCb3R0b20iOjAuMH0sIlBhZGRpbmciOnsiJGlkIjoiNjMwMCIsIlRvcCI6MC4wLCJMZWZ0IjowLjAsIlJpZ2h0IjowLjAsIkJvdHRvbSI6MC4wfSwiQmFja2dyb3VuZCI6eyIkaWQiOiI2MzAxIiwiQ29sb3IiOnsiJGlkIjoiNjMwMiIsIkEiOjg5LCJSIjowLCJHIjowLCJCIjowfX0sIklzVmlzaWJsZSI6dHJ1ZSwiV2lkdGgiOjAuMCwiSGVpZ2h0IjowLjAsIkJvcmRlclN0eWxlIjp7IiRpZCI6IjYzMDMiLCJMaW5lQ29sb3IiOm51bGwsIkxpbmVXZWlnaHQiOjAuMCwiTGluZVR5cGUiOjAsIlBhcmVudFN0eWxlIjpudWxsfSwiUGFyZW50U3R5bGUiOm51bGx9LCJEdXJhdGlvblN0eWxlIjp7IiRpZCI6IjYzMDQiLCJGb250U2V0dGluZ3MiOnsiJGlkIjoiNjMwNSIsIkZvbnRTaXplIjoxMCwiRm9udE5hbWUiOiJDYWxpYnJpIiwiSXNCb2xkIjpmYWxzZSwiSXNJdGFsaWMiOmZhbHNlLCJJc1VuZGVybGluZWQiOmZhbHNlLCJQYXJlbnRTdHlsZSI6bnVsbH0sIkF1dG9TaXplIjowLCJGb3JlZ3JvdW5kIjp7IiRpZCI6IjYzMDYiLCJDb2xvciI6eyIkaWQiOiI2MzA3IiwiQSI6MjU1LCJSIjoyMzcsIkciOjEyNSwiQiI6NDl9fSwiTWF4V2lkdGgiOjIwMC4wLCJNYXhIZWlnaHQiOiJJbmZpbml0eSIsIlNtYXJ0Rm9yZWdyb3VuZElzQWN0aXZlIjpmYWxzZSwiSG9yaXpvbnRhbEFsaWdubWVudCI6MCwiVmVydGljYWxBbGlnbm1lbnQiOjEsIlNtYXJ0Rm9yZWdyb3VuZCI6bnVsbCwiQmFja2dyb3VuZEZpbGxUeXBlIjowLCJNYXJnaW4iOnsiJGlkIjoiNjMwOCIsIlRvcCI6MC4wLCJMZWZ0IjowLjAsIlJpZ2h0IjowLjAsIkJvdHRvbSI6MC4wfSwiUGFkZGluZyI6eyIkaWQiOiI2MzA5IiwiVG9wIjowLjAsIkxlZnQiOjAuMCwiUmlnaHQiOjAuMCwiQm90dG9tIjowLjB9LCJCYWNrZ3JvdW5kIjp7IiRpZCI6IjYzMTAiLCJDb2xvciI6eyIkaWQiOiI2MzExIiwiQSI6MjU1LCJSIjoyMzcsIkciOjEyNSwiQiI6NDl9fSwiSXNWaXNpYmxlIjp0cnVlLCJXaWR0aCI6MC4wLCJIZWlnaHQiOjAuMCwiQm9yZGVyU3R5bGUiOnsiJGlkIjoiNjMxMiIsIkxpbmVDb2xvciI6bnVsbCwiTGluZVdlaWdodCI6MC4wLCJMaW5lVHlwZSI6MCwiUGFyZW50U3R5bGUiOm51bGx9LCJQYXJlbnRTdHlsZSI6bnVsbH0sIkhvcml6b250YWxDb25uZWN0b3JTdHlsZSI6eyIkaWQiOiI2MzEzIiwiTGluZUNvbG9yIjp7IiRpZCI6IjYzMTQiLCIkdHlwZSI6Ik5MUkUuQ29tbW9uLkRvbS5Tb2xpZENvbG9yQnJ1c2gsIE5MUkUuQ29tbW9uIiwiQ29sb3IiOnsiJGlkIjoiNjMxNSIsIkEiOjI1NSwiUiI6MCwiRyI6MCwiQiI6MH19LCJMaW5lV2VpZ2h0IjowLjAsIkxpbmVUeXBlIjowLCJQYXJlbnRTdHlsZSI6bnVsbH0sIlZlcnRpY2FsQ29ubmVjdG9yU3R5bGUiOnsiJGlkIjoiNjMxNiIsIkxpbmVDb2xvciI6eyIkaWQiOiI2MzE3IiwiJHR5cGUiOiJOTFJFLkNvbW1vbi5Eb20uU29saWRDb2xvckJydXNoLCBOTFJFLkNvbW1vbiIsIkNvbG9yIjp7IiRpZCI6IjYzMTgiLCJBIjoyNTUsIlIiOjAsIkciOjAsIkIiOjB9fSwiTGluZVdlaWdodCI6MC4wLCJMaW5lVHlwZSI6MCwiUGFyZW50U3R5bGUiOm51bGx9LCJNYXJnaW4iOm51bGwsIlN0YXJ0RGF0ZVBvc2l0aW9uIjozLCJFbmREYXRlUG9zaXRpb24iOjMsIkRhdGVJc1Zpc2libGUiOnRydWUsIlRpdGxlUG9zaXRpb24iOjQsIkR1cmF0aW9uUG9zaXRpb24iOjYsIlBlcmNlbnRhZ2VDb21wbGV0ZWRQb3NpdGlvbiI6MiwiVmFyaWFuY2VQb3NpdGlvbiI6NiwiU3BhY2luZyI6MywiSXNCZWxvd1RpbWViYW5kIjpmYWxzZSwiUGVyY2VudGFnZUNvbXBsZXRlU2hhcGVPcGFjaXR5IjozNSwiQmFzZWxpbmVTdHlsZSI6eyIkaWQiOiI2MzE5IiwiU2hhcGVTdHlsZSI6eyIkaWQiOiI2MzIwIiwiTWFyZ2luIjp7IiRpZCI6IjYzMjEiLCJUb3AiOjAuMCwiTGVmdCI6MC4wLCJSaWdodCI6MC4wLCJCb3R0b20iOjAuMH0sIlBhZGRpbmciOnsiJGlkIjoiNjMyMiIsIlRvcCI6MC4wLCJMZWZ0IjowLjAsIlJpZ2h0IjowLjAsIkJvdHRvbSI6MC4wfSwiQmFja2dyb3VuZCI6eyIkaWQiOiI2MzIzIiwiQ29sb3IiOnsiJGlkIjoiNjMyNCIsIkEiOjE1MywiUiI6MCwiRyI6MCwiQiI6MH19LCJJc1Zpc2libGUiOnRydWUsIldpZHRoIjowLjAsIkhlaWdodCI6MC4wLCJCb3JkZXJTdHlsZSI6eyIkaWQiOiI2MzI1IiwiTGluZUNvbG9yIjpudWxsLCJMaW5lV2VpZ2h0IjowLjAsIkxpbmVUeXBlIjowLCJQYXJlbnRTdHlsZSI6bnVsbH0sIlBhcmVudFN0eWxlIjpudWxsfSwiTWFyZ2luIjp7IiRpZCI6IjYzMjYiLCJUb3AiOjAuMCwiTGVmdCI6MC4wLCJSaWdodCI6MC4wLCJCb3R0b20iOjAuMH0sIlBhZGRpbmciOnsiJGlkIjoiNjMyNyIsIlRvcCI6MC4wLCJMZWZ0IjowLjAsIlJpZ2h0IjowLjAsIkJvdHRvbSI6MC4wfSwiQmFja2dyb3VuZCI6bnVsbCwiSXNWaXNpYmxlIjp0cnVlLCJXaWR0aCI6MC4wLCJIZWlnaHQiOjAuMCwiQm9yZGVyU3R5bGUiOm51bGwsIlBhcmVudFN0eWxlIjpudWxsfSwiU2hhcGVTdHlsZSI6eyIkaWQiOiI2MzI4IiwiTWFyZ2luIjp7IiRpZCI6IjYzMjkiLCJUb3AiOjAuMCwiTGVmdCI6NC4wLCJSaWdodCI6NC4wLCJCb3R0b20iOjAuMH0sIlBhZGRpbmciOnsiJGlkIjoiNjMzMCIsIlRvcCI6MC4wLCJMZWZ0IjowLjAsIlJpZ2h0IjowLjAsIkJvdHRvbSI6MC4wfSwiQmFja2dyb3VuZCI6eyIkaWQiOiI2MzMxIiwiQ29sb3IiOnsiJGlkIjoiNjMzMiIsIkEiOjI1NSwiUiI6MjMzLCJHIjoxMTMsIkIiOjUwfX0sIklzVmlzaWJsZSI6dHJ1ZSwiV2lkdGgiOjAuMCwiSGVpZ2h0IjoxMC4wLCJCb3JkZXJTdHlsZSI6eyIkaWQiOiI2MzMzIiwiTGluZUNvbG9yIjp7IiRpZCI6IjYzMzQiLCIkdHlwZSI6Ik5MUkUuQ29tbW9uLkRvbS5Tb2xpZENvbG9yQnJ1c2gsIE5MUkUuQ29tbW9uIiwiQ29sb3IiOnsiJGlkIjoiNjMzNSIsIkEiOjI1NSwiUiI6MjM0LCJHIjoyMiwiQiI6MzB9fSwiTGluZVdlaWdodCI6MC4wLCJMaW5lVHlwZSI6MCwiUGFyZW50U3R5bGUiOm51bGx9LCJQYXJlbnRTdHlsZSI6bnVsbH0sIlRpdGxlU3R5bGUiOnsiJGlkIjoiNjMzNiIsIkZvbnRTZXR0aW5ncyI6eyIkaWQiOiI2MzM3IiwiRm9udFNpemUiOjExLCJGb250TmFtZSI6IkNhbGlicmkiLCJJc0JvbGQiOmZhbHNlLCJJc0l0YWxpYyI6ZmFsc2UsIklzVW5kZXJsaW5lZCI6ZmFsc2UsIlBhcmVudFN0eWxlIjpudWxsfSwiQXV0b1NpemUiOjAsIkZvcmVncm91bmQiOnsiJGlkIjoiNjMzOCIsIkNvbG9yIjp7IiRpZCI6IjYzMz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M0MCIsIlRvcCI6MC4wLCJMZWZ0IjowLjAsIlJpZ2h0IjowLjAsIkJvdHRvbSI6MC4wfSwiUGFkZGluZyI6eyIkaWQiOiI2MzQxIiwiVG9wIjowLjAsIkxlZnQiOjAuMCwiUmlnaHQiOjAuMCwiQm90dG9tIjowLjB9LCJCYWNrZ3JvdW5kIjp7IiRpZCI6IjYzNDIiLCJDb2xvciI6eyIkaWQiOiI2MzQzIiwiQSI6MjU1LCJSIjowLCJHIjowLCJCIjowfX0sIklzVmlzaWJsZSI6dHJ1ZSwiV2lkdGgiOjAuMCwiSGVpZ2h0IjowLjAsIkJvcmRlclN0eWxlIjp7IiRpZCI6IjYzNDQiLCJMaW5lQ29sb3IiOm51bGwsIkxpbmVXZWlnaHQiOjAuMCwiTGluZVR5cGUiOjAsIlBhcmVudFN0eWxlIjpudWxsfSwiUGFyZW50U3R5bGUiOm51bGx9LCJEYXRlU3R5bGUiOnsiJGlkIjoiNjM0NSIsIkZvbnRTZXR0aW5ncyI6eyIkaWQiOiI2MzQ2IiwiRm9udFNpemUiOjEwLCJGb250TmFtZSI6IkNhbGlicmkiLCJJc0JvbGQiOmZhbHNlLCJJc0l0YWxpYyI6ZmFsc2UsIklzVW5kZXJsaW5lZCI6ZmFsc2UsIlBhcmVudFN0eWxlIjpudWxsfSwiQXV0b1NpemUiOjAsIkZvcmVncm91bmQiOnsiJGlkIjoiNjM0NyIsIkNvbG9yIjp7IiRpZCI6IjYzNDg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M0OSIsIlRvcCI6MC4wLCJMZWZ0IjowLjAsIlJpZ2h0IjowLjAsIkJvdHRvbSI6MC4wfSwiUGFkZGluZyI6eyIkaWQiOiI2MzUwIiwiVG9wIjowLjAsIkxlZnQiOjAuMCwiUmlnaHQiOjAuMCwiQm90dG9tIjowLjB9LCJCYWNrZ3JvdW5kIjp7IiRpZCI6IjYzNTEiLCJDb2xvciI6eyIkaWQiOiI2MzUyIiwiQSI6MjU1LCJSIjoxNCwiRyI6NDAsIkIiOjY1fX0sIklzVmlzaWJsZSI6dHJ1ZSwiV2lkdGgiOjAuMCwiSGVpZ2h0IjowLjAsIkJvcmRlclN0eWxlIjp7IiRpZCI6IjYzNTMiLCJMaW5lQ29sb3IiOm51bGwsIkxpbmVXZWlnaHQiOjAuMCwiTGluZVR5cGUiOjAsIlBhcmVudFN0eWxlIjpudWxsfSwiUGFyZW50U3R5bGUiOm51bGx9LCJEYXRlRm9ybWF0Ijp7IiRpZCI6IjYzN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1NSIsIkZvcm1hdCI6MCwiSXNWaXNpYmxlIjpmYWxzZSwiTGFzdEtub3duVmlzaWJpbGl0eVN0YXRlIjpmYWxzZX0sIklzVmlzaWJsZSI6dHJ1ZSwiVmFyaWFuY2VTdHlsZSI6eyIkaWQiOiI2MzU2IiwiVGV4dFN0eWxlIjp7IiRpZCI6IjYzNTciLCJGb250U2V0dGluZ3MiOnsiJGlkIjoiNjM1OCIsIkZvbnRTaXplIjoxMSwiRm9udE5hbWUiOiJDYWxpYnJpIiwiSXNCb2xkIjpmYWxzZSwiSXNJdGFsaWMiOmZhbHNlLCJJc1VuZGVybGluZWQiOmZhbHNlLCJQYXJlbnRTdHlsZSI6bnVsbH0sIkF1dG9TaXplIjowLCJGb3JlZ3JvdW5kIjp7IiRpZCI6IjYzNTkiLCJDb2xvciI6eyIkaWQiOiI2MzY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zNjEiLCJUb3AiOjAuMCwiTGVmdCI6MC4wLCJSaWdodCI6MC4wLCJCb3R0b20iOjAuMH0sIlBhZGRpbmciOnsiJGlkIjoiNjM2MiIsIlRvcCI6MC4wLCJMZWZ0IjowLjAsIlJpZ2h0IjowLjAsIkJvdHRvbSI6MC4wfSwiQmFja2dyb3VuZCI6eyIkaWQiOiI2MzYzIiwiQ29sb3IiOnsiJGlkIjoiNjM2NCIsIkEiOjAsIlIiOjAsIkciOjAsIkIiOjB9fSwiSXNWaXNpYmxlIjp0cnVlLCJXaWR0aCI6MC4wLCJIZWlnaHQiOjAuMCwiQm9yZGVyU3R5bGUiOnsiJGlkIjoiNjM2NSIsIkxpbmVDb2xvciI6bnVsbCwiTGluZVdlaWdodCI6MC4wLCJMaW5lVHlwZSI6MCwiUGFyZW50U3R5bGUiOm51bGx9LCJQYXJlbnRTdHlsZSI6bnVsbH0sIlBhcmVudFN0eWxlIjpudWxsfSwiUGFyZW50U3R5bGUiOm51bGwsIl9leHBsaWNpdGx5U2V0Ijp7IiRpZCI6IjYzNjY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2MzY3IiwiU2hhcGUiOjEsIkNvbm5lY3Rvck1hcmdpbiI6eyIkaWQiOiI2MzY4IiwiVG9wIjowLjAsIkxlZnQiOjIuMCwiUmlnaHQiOjIuMCwiQm90dG9tIjowLjB9LCJDb25uZWN0b3JTdHlsZSI6eyIkaWQiOiI2MzY5IiwiTGluZUNvbG9yIjp7IiRpZCI6IjYzNzAiLCIkdHlwZSI6Ik5MUkUuQ29tbW9uLkRvbS5Tb2xpZENvbG9yQnJ1c2gsIE5MUkUuQ29tbW9uIiwiQ29sb3IiOnsiJGlkIjoiNjM3MSIsIkEiOjEyNywiUiI6MTI4LCJHIjo1MywiQiI6MTR9fSwiTGluZVdlaWdodCI6MS4wLCJMaW5lVHlwZSI6MCwiUGFyZW50U3R5bGUiOm51bGx9LCJJc0JlbG93VGltZWJhbmQiOmZhbHNlLCJQb3NpdGlvbk9uVGFzayI6MSwiSGlkZURhdGUiOmZhbHNlLCJTaGFwZVNpemUiOjAsIlNwYWNpbmciOjAuMCwiUGFkZGluZyI6eyIkaWQiOiI2MzcyIiwiVG9wIjo1LjAsIkxlZnQiOjMuMCwiUmlnaHQiOjAuMCwiQm90dG9tIjoyLjB9LCJTaGFwZVN0eWxlIjp7IiRpZCI6IjYzNzMiLCJNYXJnaW4iOnsiJGlkIjoiNjM3NCIsIlRvcCI6MC4wLCJMZWZ0IjowLjAsIlJpZ2h0IjowLjAsIkJvdHRvbSI6MC4wfSwiUGFkZGluZyI6eyIkaWQiOiI2Mzc1IiwiVG9wIjowLjAsIkxlZnQiOjAuMCwiUmlnaHQiOjAuMCwiQm90dG9tIjowLjB9LCJCYWNrZ3JvdW5kIjp7IiRpZCI6IjYzNzYiLCJDb2xvciI6eyIkaWQiOiI2Mzc3IiwiQSI6MjU1LCJSIjoxMjgsIkciOjUzLCJCIjoxNH19LCJJc1Zpc2libGUiOnRydWUsIldpZHRoIjoxMi4wLCJIZWlnaHQiOjE0LjAsIkJvcmRlclN0eWxlIjp7IiRpZCI6IjYzNzgiLCJMaW5lQ29sb3IiOnsiJGlkIjoiNjM3OSIsIiR0eXBlIjoiTkxSRS5Db21tb24uRG9tLlNvbGlkQ29sb3JCcnVzaCwgTkxSRS5Db21tb24iLCJDb2xvciI6eyIkaWQiOiI2MzgwIiwiQSI6MjU1LCJSIjoyNTUsIkciOjI1NSwiQiI6MjU1fX0sIkxpbmVXZWlnaHQiOjAuMCwiTGluZVR5cGUiOjAsIlBhcmVudFN0eWxlIjpudWxsfSwiUGFyZW50U3R5bGUiOm51bGx9LCJUaXRsZVN0eWxlIjp7IiRpZCI6IjYzODEiLCJGb250U2V0dGluZ3MiOnsiJGlkIjoiNjM4MiIsIkZvbnRTaXplIjoxMSwiRm9udE5hbWUiOiJDYWxpYnJpIiwiSXNCb2xkIjpmYWxzZSwiSXNJdGFsaWMiOmZhbHNlLCJJc1VuZGVybGluZWQiOmZhbHNlLCJQYXJlbnRTdHlsZSI6bnVsbH0sIkF1dG9TaXplIjowLCJGb3JlZ3JvdW5kIjp7IiRpZCI6IjYzODMiLCJDb2xvciI6eyIkaWQiOiI2Mzg0IiwiQSI6MjU1LCJSIjowLCJHIjowLCJCIjowfX0sIk1heFdpZHRoIjoyMDAuMCwiTWF4SGVpZ2h0IjoiSW5maW5pdHkiLCJTbWFydEZvcmVncm91bmRJc0FjdGl2ZSI6ZmFsc2UsIkhvcml6b250YWxBbGlnbm1lbnQiOjEsIlZlcnRpY2FsQWxpZ25tZW50IjoxLCJTbWFydEZvcmVncm91bmQiOm51bGwsIkJhY2tncm91bmRGaWxsVHlwZSI6MCwiTWFyZ2luIjp7IiRpZCI6IjYzODUiLCJUb3AiOjAuMCwiTGVmdCI6MC4wLCJSaWdodCI6MC4wLCJCb3R0b20iOjAuMH0sIlBhZGRpbmciOnsiJGlkIjoiNjM4NiIsIlRvcCI6MC4wLCJMZWZ0IjowLjAsIlJpZ2h0IjowLjAsIkJvdHRvbSI6MC4wfSwiQmFja2dyb3VuZCI6eyIkaWQiOiI2Mzg3IiwiQ29sb3IiOnsiJGlkIjoiNjM4OCIsIkEiOjI1NSwiUiI6MCwiRyI6MCwiQiI6MH19LCJJc1Zpc2libGUiOnRydWUsIldpZHRoIjowLjAsIkhlaWdodCI6MC4wLCJCb3JkZXJTdHlsZSI6eyIkaWQiOiI2Mzg5IiwiTGluZUNvbG9yIjpudWxsLCJMaW5lV2VpZ2h0IjowLjAsIkxpbmVUeXBlIjowLCJQYXJlbnRTdHlsZSI6bnVsbH0sIlBhcmVudFN0eWxlIjpudWxsfSwiRGF0ZVN0eWxlIjp7IiRpZCI6IjYzOTAiLCJGb250U2V0dGluZ3MiOnsiJGlkIjoiNjM5MSIsIkZvbnRTaXplIjoxMCwiRm9udE5hbWUiOiJDYWxpYnJpIiwiSXNCb2xkIjpmYWxzZSwiSXNJdGFsaWMiOmZhbHNlLCJJc1VuZGVybGluZWQiOmZhbHNlLCJQYXJlbnRTdHlsZSI6bnVsbH0sIkF1dG9TaXplIjowLCJGb3JlZ3JvdW5kIjp7IiRpZCI6IjYzOTIiLCJDb2xvciI6eyIkaWQiOiI2MzkzIiwiQSI6MjU1LCJSIjoxNCwiRyI6NDAsIkIiOjY1fX0sIk1heFdpZHRoIjoyMDAuMCwiTWF4SGVpZ2h0IjoiSW5maW5pdHkiLCJTbWFydEZvcmVncm91bmRJc0FjdGl2ZSI6ZmFsc2UsIkhvcml6b250YWxBbGlnbm1lbnQiOjEsIlZlcnRpY2FsQWxpZ25tZW50IjoxLCJTbWFydEZvcmVncm91bmQiOm51bGwsIkJhY2tncm91bmRGaWxsVHlwZSI6MCwiTWFyZ2luIjp7IiRpZCI6IjYzOTQiLCJUb3AiOjAuMCwiTGVmdCI6MC4wLCJSaWdodCI6MC4wLCJCb3R0b20iOjAuMH0sIlBhZGRpbmciOnsiJGlkIjoiNjM5NSIsIlRvcCI6MC4wLCJMZWZ0IjowLjAsIlJpZ2h0IjowLjAsIkJvdHRvbSI6MC4wfSwiQmFja2dyb3VuZCI6eyIkaWQiOiI2Mzk2IiwiQ29sb3IiOnsiJGlkIjoiNjM5NyIsIkEiOjI1NSwiUiI6MTQsIkciOjQwLCJCIjo2NX19LCJJc1Zpc2libGUiOnRydWUsIldpZHRoIjowLjAsIkhlaWdodCI6MC4wLCJCb3JkZXJTdHlsZSI6eyIkaWQiOiI2Mzk4IiwiTGluZUNvbG9yIjpudWxsLCJMaW5lV2VpZ2h0IjowLjAsIkxpbmVUeXBlIjowLCJQYXJlbnRTdHlsZSI6bnVsbH0sIlBhcmVudFN0eWxlIjpudWxsfSwiRGF0ZUZvcm1hdCI6eyIkaWQiOiI2Mz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MDAiLCJGb3JtYXQiOjAsIklzVmlzaWJsZSI6ZmFsc2UsIkxhc3RLbm93blZpc2liaWxpdHlTdGF0ZSI6ZmFsc2V9LCJJc1Zpc2libGUiOmZhbHNlLCJWYXJpYW5jZVN0eWxlIjp7IiRpZCI6IjY0MDEiLCJUZXh0U3R5bGUiOnsiJGlkIjoiNjQwMiIsIkZvbnRTZXR0aW5ncyI6eyIkaWQiOiI2NDAzIiwiRm9udFNpemUiOjExLCJGb250TmFtZSI6IkNhbGlicmkiLCJJc0JvbGQiOmZhbHNlLCJJc0l0YWxpYyI6ZmFsc2UsIklzVW5kZXJsaW5lZCI6ZmFsc2UsIlBhcmVudFN0eWxlIjpudWxsfSwiQXV0b1NpemUiOjAsIkZvcmVncm91bmQiOnsiJGlkIjoiNjQwNCIsIkNvbG9yIjp7IiRpZCI6IjY0M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QwNiIsIlRvcCI6MC4wLCJMZWZ0IjowLjAsIlJpZ2h0IjowLjAsIkJvdHRvbSI6MC4wfSwiUGFkZGluZyI6eyIkaWQiOiI2NDA3IiwiVG9wIjowLjAsIkxlZnQiOjAuMCwiUmlnaHQiOjAuMCwiQm90dG9tIjowLjB9LCJCYWNrZ3JvdW5kIjp7IiRpZCI6IjY0MDgiLCJDb2xvciI6eyIkaWQiOiI2NDA5IiwiQSI6MCwiUiI6MCwiRyI6MCwiQiI6MH19LCJJc1Zpc2libGUiOmZhbHNlLCJXaWR0aCI6MC4wLCJIZWlnaHQiOjAuMCwiQm9yZGVyU3R5bGUiOnsiJGlkIjoiNjQxMCIsIkxpbmVDb2xvciI6bnVsbCwiTGluZVdlaWdodCI6MC4wLCJMaW5lVHlwZSI6MCwiUGFyZW50U3R5bGUiOm51bGx9LCJQYXJlbnRTdHlsZSI6bnVsbH0sIlBhcmVudFN0eWxlIjpudWxsfSwiUGFyZW50U3R5bGUiOm51bGx9LCJEZWZhdWx0U3dpbWxhbmVNaWxlc3RvbmVTdHlsZSI6eyIkaWQiOiI2NDExIiwiVGl0bGVQb3NpdGlvbiI6IkxlZnQiLCJEYXRlUG9zaXRpb24iOiJSaWdodCIsIlZhcmlhbmNlUG9zaXRpb24iOiJSaWdodCIsIlNoYXBlVHlwZSI6MSwiU2hhcGVTaXplIjowLCJTcGFjaW5nIjo1LCJTaGFwZVN0eWxlIjp7IiRpZCI6IjY0MTIiLCJNYXJnaW4iOnsiJGlkIjoiNjQxMyIsIlRvcCI6MC4wLCJMZWZ0IjowLjAsIlJpZ2h0IjowLjAsIkJvdHRvbSI6MC4wfSwiUGFkZGluZyI6eyIkaWQiOiI2NDE0IiwiVG9wIjowLjAsIkxlZnQiOjAuMCwiUmlnaHQiOjAuMCwiQm90dG9tIjowLjB9LCJCYWNrZ3JvdW5kIjp7IiRpZCI6IjY0MTUiLCJDb2xvciI6eyIkaWQiOiI2NDE2IiwiQSI6MjU1LCJSIjoyMzMsIkciOjExMywiQiI6NTB9fSwiSXNWaXNpYmxlIjp0cnVlLCJXaWR0aCI6MTIuMCwiSGVpZ2h0IjoxNC4wLCJCb3JkZXJTdHlsZSI6eyIkaWQiOiI2NDE3IiwiTGluZUNvbG9yIjp7IiRpZCI6IjY0MTgiLCIkdHlwZSI6Ik5MUkUuQ29tbW9uLkRvbS5Tb2xpZENvbG9yQnJ1c2gsIE5MUkUuQ29tbW9uIiwiQ29sb3IiOnsiJGlkIjoiNjQxOSIsIkEiOjI1NSwiUiI6MjM0LCJHIjoyMiwiQiI6MzB9fSwiTGluZVdlaWdodCI6MC4wLCJMaW5lVHlwZSI6MCwiUGFyZW50U3R5bGUiOm51bGx9LCJQYXJlbnRTdHlsZSI6bnVsbH0sIlRpdGxlU3R5bGUiOnsiJGlkIjoiNjQyMCIsIkZvbnRTZXR0aW5ncyI6eyIkaWQiOiI2NDIxIiwiRm9udFNpemUiOjExLCJGb250TmFtZSI6IkNhbGlicmkiLCJJc0JvbGQiOmZhbHNlLCJJc0l0YWxpYyI6ZmFsc2UsIklzVW5kZXJsaW5lZCI6ZmFsc2UsIlBhcmVudFN0eWxlIjpudWxsfSwiQXV0b1NpemUiOjAsIkZvcmVncm91bmQiOnsiJGlkIjoiNjQyMiIsIkNvbG9yIjp7IiRpZCI6IjY0MjM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jQyNCIsIlRvcCI6MC4wLCJMZWZ0IjowLjAsIlJpZ2h0IjowLjAsIkJvdHRvbSI6MC4wfSwiUGFkZGluZyI6eyIkaWQiOiI2NDI1IiwiVG9wIjowLjAsIkxlZnQiOjAuMCwiUmlnaHQiOjAuMCwiQm90dG9tIjowLjB9LCJCYWNrZ3JvdW5kIjp7IiRpZCI6IjY0MjYiLCJDb2xvciI6eyIkaWQiOiI2NDI3IiwiQSI6MjU1LCJSIjowLCJHIjowLCJCIjowfX0sIklzVmlzaWJsZSI6dHJ1ZSwiV2lkdGgiOjAuMCwiSGVpZ2h0IjowLjAsIkJvcmRlclN0eWxlIjp7IiRpZCI6IjY0MjgiLCJMaW5lQ29sb3IiOm51bGwsIkxpbmVXZWlnaHQiOjAuMCwiTGluZVR5cGUiOjAsIlBhcmVudFN0eWxlIjpudWxsfSwiUGFyZW50U3R5bGUiOm51bGx9LCJEYXRlU3R5bGUiOnsiJGlkIjoiNjQyOSIsIkZvbnRTZXR0aW5ncyI6eyIkaWQiOiI2NDMwIiwiRm9udFNpemUiOjEwLCJGb250TmFtZSI6IkNhbGlicmkiLCJJc0JvbGQiOmZhbHNlLCJJc0l0YWxpYyI6ZmFsc2UsIklzVW5kZXJsaW5lZCI6ZmFsc2UsIlBhcmVudFN0eWxlIjpudWxsfSwiQXV0b1NpemUiOjAsIkZvcmVncm91bmQiOnsiJGlkIjoiNjQzMSIsIkNvbG9yIjp7IiRpZCI6IjY0MzI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QzMyIsIlRvcCI6MC4wLCJMZWZ0IjowLjAsIlJpZ2h0IjowLjAsIkJvdHRvbSI6MC4wfSwiUGFkZGluZyI6eyIkaWQiOiI2NDM0IiwiVG9wIjowLjAsIkxlZnQiOjAuMCwiUmlnaHQiOjAuMCwiQm90dG9tIjowLjB9LCJCYWNrZ3JvdW5kIjp7IiRpZCI6IjY0MzUiLCJDb2xvciI6eyIkaWQiOiI2NDM2IiwiQSI6MjU1LCJSIjoxNCwiRyI6NDAsIkIiOjY1fX0sIklzVmlzaWJsZSI6dHJ1ZSwiV2lkdGgiOjAuMCwiSGVpZ2h0IjowLjAsIkJvcmRlclN0eWxlIjp7IiRpZCI6IjY0MzciLCJMaW5lQ29sb3IiOm51bGwsIkxpbmVXZWlnaHQiOjAuMCwiTGluZVR5cGUiOjAsIlBhcmVudFN0eWxlIjpudWxsfSwiUGFyZW50U3R5bGUiOm51bGx9LCJEYXRlRm9ybWF0Ijp7IiRpZCI6IjY0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QzOSIsIkZvcm1hdCI6MCwiSXNWaXNpYmxlIjpmYWxzZSwiTGFzdEtub3duVmlzaWJpbGl0eVN0YXRlIjpmYWxzZX0sIklzVmlzaWJsZSI6dHJ1ZSwiVmFyaWFuY2VTdHlsZSI6eyIkaWQiOiI2NDQwIiwiVGV4dFN0eWxlIjp7IiRpZCI6IjY0NDEiLCJGb250U2V0dGluZ3MiOnsiJGlkIjoiNjQ0MiIsIkZvbnRTaXplIjoxMSwiRm9udE5hbWUiOiJDYWxpYnJpIiwiSXNCb2xkIjpmYWxzZSwiSXNJdGFsaWMiOmZhbHNlLCJJc1VuZGVybGluZWQiOmZhbHNlLCJQYXJlbnRTdHlsZSI6bnVsbH0sIkF1dG9TaXplIjowLCJGb3JlZ3JvdW5kIjp7IiRpZCI6IjY0NDMiLCJDb2xvciI6eyIkaWQiOiI2NDQ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0NDUiLCJUb3AiOjAuMCwiTGVmdCI6MC4wLCJSaWdodCI6MC4wLCJCb3R0b20iOjAuMH0sIlBhZGRpbmciOnsiJGlkIjoiNjQ0NiIsIlRvcCI6MC4wLCJMZWZ0IjowLjAsIlJpZ2h0IjowLjAsIkJvdHRvbSI6MC4wfSwiQmFja2dyb3VuZCI6eyIkaWQiOiI2NDQ3IiwiQ29sb3IiOnsiJGlkIjoiNjQ0OCIsIkEiOjAsIlIiOjAsIkciOjAsIkIiOjB9fSwiSXNWaXNpYmxlIjp0cnVlLCJXaWR0aCI6MC4wLCJIZWlnaHQiOjAuMCwiQm9yZGVyU3R5bGUiOnsiJGlkIjoiNjQ0OSIsIkxpbmVDb2xvciI6bnVsbCwiTGluZVdlaWdodCI6MC4wLCJMaW5lVHlwZSI6MCwiUGFyZW50U3R5bGUiOm51bGx9LCJQYXJlbnRTdHlsZSI6bnVsbH0sIlBhcmVudFN0eWxlIjpudWxsfSwiUGFyZW50U3R5bGUiOm51bGx9LCJEZWZhdWx0U3dpbWxhbmVBY3Rpdml0eVN0eWxlIjp7IiRpZCI6IjY0NTAiLCJIZWFkZXJTdHlsZSI6eyIkaWQiOiI2NDUxIiwiVGV4dFN0eWxlIjp7IiRpZCI6IjY0NTIiLCJGb250U2V0dGluZ3MiOnsiJGlkIjoiNjQ1MyIsIkZvbnRTaXplIjoxMSwiRm9udE5hbWUiOiJDYWxpYnJpIiwiSXNCb2xkIjpmYWxzZSwiSXNJdGFsaWMiOmZhbHNlLCJJc1VuZGVybGluZWQiOmZhbHNlLCJQYXJlbnRTdHlsZSI6bnVsbH0sIkF1dG9TaXplIjoyLCJGb3JlZ3JvdW5kIjp7IiRpZCI6IjY0NTQiLCJDb2xvciI6eyIkaWQiOiI2NDU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Q1NiIsIlRvcCI6MC4wLCJMZWZ0IjowLjAsIlJpZ2h0IjowLjAsIkJvdHRvbSI6MC4wfSwiUGFkZGluZyI6eyIkaWQiOiI2NDU3IiwiVG9wIjowLjAsIkxlZnQiOjAuMCwiUmlnaHQiOjAuMCwiQm90dG9tIjowLjB9LCJCYWNrZ3JvdW5kIjp7IiRpZCI6IjY0NTgiLCJDb2xvciI6eyIkaWQiOiI2NDU5IiwiQSI6MjU1LCJSIjowLCJHIjowLCJCIjowfX0sIklzVmlzaWJsZSI6dHJ1ZSwiV2lkdGgiOjAuMCwiSGVpZ2h0IjowLjAsIkJvcmRlclN0eWxlIjpudWxsLCJQYXJlbnRTdHlsZSI6bnVsbH0sIlJlY3RhbmdsZVN0eWxlIjp7IiRpZCI6IjY0NjAiLCJNYXJnaW4iOnsiJGlkIjoiNjQ2MSIsIlRvcCI6MC4wLCJMZWZ0IjowLjAsIlJpZ2h0IjowLjAsIkJvdHRvbSI6MC4wfSwiUGFkZGluZyI6eyIkaWQiOiI2NDYyIiwiVG9wIjowLjAsIkxlZnQiOjAuMCwiUmlnaHQiOjAuMCwiQm90dG9tIjowLjB9LCJCYWNrZ3JvdW5kIjp7IiRpZCI6IjY0NjMiLCJDb2xvciI6eyIkaWQiOiI2NDY0IiwiQSI6NjMsIlIiOjIzMywiRyI6MTEzLCJCIjo1MH19LCJJc1Zpc2libGUiOnRydWUsIldpZHRoIjowLjAsIkhlaWdodCI6MC4wLCJCb3JkZXJTdHlsZSI6eyIkaWQiOiI2NDY1IiwiTGluZUNvbG9yIjp7IiRpZCI6IjY0NjYiLCIkdHlwZSI6Ik5MUkUuQ29tbW9uLkRvbS5Tb2xpZENvbG9yQnJ1c2gsIE5MUkUuQ29tbW9uIiwiQ29sb3IiOnsiJGlkIjoiNjQ2NyIsIkEiOjI1NSwiUiI6MjU1LCJHIjoyNTUsIkIiOjI1NX19LCJMaW5lV2VpZ2h0IjowLjAsIkxpbmVUeXBlIjowLCJQYXJlbnRTdHlsZSI6bnVsbH0sIlBhcmVudFN0eWxlIjpudWxsfSwiTWFyZ2luIjp7IiRpZCI6IjY0NjgiLCJUb3AiOjAuMCwiTGVmdCI6MC4wLCJSaWdodCI6MC4wLCJCb3R0b20iOjAuMH0sIlBhZGRpbmciOnsiJGlkIjoiNjQ2OSIsIlRvcCI6MC4wLCJMZWZ0IjowLjAsIlJpZ2h0IjowLjAsIkJvdHRvbSI6MC4wfSwiQmFja2dyb3VuZCI6bnVsbCwiSXNWaXNpYmxlIjp0cnVlLCJXaWR0aCI6MC4wLCJIZWlnaHQiOjAuMCwiQm9yZGVyU3R5bGUiOm51bGwsIlBhcmVudFN0eWxlIjpudWxsfSwiQmFja2dyb3VuZFN0eWxlIjp7IiRpZCI6IjY0NzAiLCJNYXJnaW4iOnsiJGlkIjoiNjQ3MSIsIlRvcCI6MC4wLCJMZWZ0IjowLjAsIlJpZ2h0IjowLjAsIkJvdHRvbSI6MC4wfSwiUGFkZGluZyI6eyIkaWQiOiI2NDcyIiwiVG9wIjowLjAsIkxlZnQiOjAuMCwiUmlnaHQiOjAuMCwiQm90dG9tIjowLjB9LCJCYWNrZ3JvdW5kIjp7IiRpZCI6IjY0NzMiLCJDb2xvciI6eyIkaWQiOiI2NDc0IiwiQSI6NTEsIlIiOjIwMCwiRyI6MjAwLCJCIjoyMDB9fSwiSXNWaXNpYmxlIjp0cnVlLCJXaWR0aCI6MC4wLCJIZWlnaHQiOjAuMCwiQm9yZGVyU3R5bGUiOnsiJGlkIjoiNjQ3NSIsIkxpbmVDb2xvciI6eyIkaWQiOiI2NDc2IiwiJHR5cGUiOiJOTFJFLkNvbW1vbi5Eb20uU29saWRDb2xvckJydXNoLCBOTFJFLkNvbW1vbiIsIkNvbG9yIjp7IiRpZCI6IjY0NzciLCJBIjoyNTUsIlIiOjIzNCwiRyI6MjIsIkIiOjMwfX0sIkxpbmVXZWlnaHQiOjAuMCwiTGluZVR5cGUiOjAsIlBhcmVudFN0eWxlIjpudWxsfSwiUGFyZW50U3R5bGUiOm51bGx9LCJNYXJnaW4iOnsiJGlkIjoiNjQ3OCIsIlRvcCI6MC4wLCJMZWZ0IjowLjAsIlJpZ2h0IjowLjAsIkJvdHRvbSI6MC4wfSwiUGFkZGluZyI6eyIkaWQiOiI2NDc5IiwiVG9wIjowLjAsIkxlZnQiOjAuMCwiUmlnaHQiOjAuMCwiQm90dG9tIjowLjB9LCJJc1Zpc2libGUiOnRydWUsIldpZHRoIjowLjAsIkhlaWdodCI6MC4wLCJCb3JkZXJTdHlsZSI6eyIkaWQiOiI2NDgwIiwiTGluZUNvbG9yIjpudWxsLCJMaW5lV2VpZ2h0IjowLjAsIkxpbmVUeXBlIjowLCJQYXJlbnRTdHlsZSI6bnVsbH0sIlBhcmVudFN0eWxlIjpudWxsfSwiTWFyZ2luIjp7IiRpZCI6IjY0ODEiLCJUb3AiOjAuMCwiTGVmdCI6MC4wLCJSaWdodCI6MC4wLCJCb3R0b20iOjAuMH0sIlBhZGRpbmciOnsiJGlkIjoiNjQ4MiIsIlRvcCI6MC4wLCJMZWZ0IjowLjAsIlJpZ2h0IjowLjAsIkJvdHRvbSI6MC4wfSwiSXNWaXNpYmxlIjp0cnVlLCJXaWR0aCI6MC4wLCJIZWlnaHQiOjAuMCwiQm9yZGVyU3R5bGUiOnsiJGlkIjoiNjQ4MyIsIkxpbmVDb2xvciI6bnVsbCwiTGluZVdlaWdodCI6MC4wLCJMaW5lVHlwZSI6MCwiUGFyZW50U3R5bGUiOm51bGx9LCJQYXJlbnRTdHlsZSI6bnVsbH0seyIkaWQiOiI2NDg0IiwiU3R5bGVJZCI6ImIyNGY4MDQ1LWY2OWItNGE0My04MjlmLWE1NjUwM2ZkY2Q2OSIsIkhlYWRlclN0eWxlIjp7IiRpZCI6IjY0ODUiLCJUZXh0SXNWZXJ0aWNhbCI6ZmFsc2UsIlRleHRTdHlsZSI6eyIkaWQiOiI2NDg2IiwiRm9udFNldHRpbmdzIjp7IiRpZCI6IjY0ODciLCJGb250U2l6ZSI6MTEsIkZvbnROYW1lIjoiQ2FsaWJyaSIsIklzQm9sZCI6ZmFsc2UsIklzSXRhbGljIjpmYWxzZSwiSXNVbmRlcmxpbmVkIjpmYWxzZSwiUGFyZW50U3R5bGUiOm51bGx9LCJBdXRvU2l6ZSI6MiwiRm9yZWdyb3VuZCI6eyIkaWQiOiI2NDg4IiwiQ29sb3IiOnsiJGlkIjoiNjQ4OSIsIkEiOjI1NSwiUiI6MjU1LCJHIjoyNTUsIkIiOjI1NX19LCJNYXhXaWR0aCI6IkluZmluaXR5IiwiTWF4SGVpZ2h0IjoiSW5maW5pdHkiLCJTbWFydEZvcmVncm91bmRJc0FjdGl2ZSI6ZmFsc2UsIkhvcml6b250YWxBbGlnbm1lbnQiOjEsIlZlcnRpY2FsQWxpZ25tZW50IjowLCJTbWFydEZvcmVncm91bmQiOm51bGwsIkJhY2tncm91bmRGaWxsVHlwZSI6MCwiTWFyZ2luIjp7IiRpZCI6IjY0OTAiLCJUb3AiOjAuMCwiTGVmdCI6MC4wLCJSaWdodCI6MC4wLCJCb3R0b20iOjAuMH0sIlBhZGRpbmciOnsiJGlkIjoiNjQ5MSIsIlRvcCI6MC4wLCJMZWZ0IjowLjAsIlJpZ2h0IjowLjAsIkJvdHRvbSI6MC4wfSwiQmFja2dyb3VuZCI6eyIkaWQiOiI2NDkyIiwiQ29sb3IiOnsiJGlkIjoiNjQ5MyIsIkEiOjI1NSwiUiI6MjU1LCJHIjoyNTUsIkIiOjI1NX19LCJJc1Zpc2libGUiOnRydWUsIldpZHRoIjowLjAsIkhlaWdodCI6MC4wLCJCb3JkZXJTdHlsZSI6bnVsbCwiUGFyZW50U3R5bGUiOm51bGx9LCJSZWN0YW5nbGVTdHlsZSI6eyIkaWQiOiI2NDk0IiwiTWFyZ2luIjp7IiRpZCI6IjY0OTUiLCJUb3AiOjAuMCwiTGVmdCI6MC4wLCJSaWdodCI6MC4wLCJCb3R0b20iOjAuMH0sIlBhZGRpbmciOnsiJGlkIjoiNjQ5NiIsIlRvcCI6MC4wLCJMZWZ0IjowLjAsIlJpZ2h0IjowLjAsIkJvdHRvbSI6MC4wfSwiQmFja2dyb3VuZCI6eyIkaWQiOiI2NDk3IiwiQ29sb3IiOnsiJGlkIjoiNjQ5OCIsIkEiOjI1NSwiUiI6MjUsIkciOjEwNywiQiI6MzZ9fSwiSXNWaXNpYmxlIjp0cnVlLCJXaWR0aCI6MC4wLCJIZWlnaHQiOjAuMCwiQm9yZGVyU3R5bGUiOnsiJGlkIjoiNjQ5OSIsIkxpbmVDb2xvciI6eyIkaWQiOiI2NTAwIiwiJHR5cGUiOiJOTFJFLkNvbW1vbi5Eb20uU29saWRDb2xvckJydXNoLCBOTFJFLkNvbW1vbiIsIkNvbG9yIjp7IiRpZCI6IjY1MDEiLCJBIjoyNTUsIlIiOjI1NSwiRyI6MjU1LCJCIjoyNTV9fSwiTGluZVdlaWdodCI6MC4wLCJMaW5lVHlwZSI6MCwiUGFyZW50U3R5bGUiOm51bGx9LCJQYXJlbnRTdHlsZSI6bnVsbH0sIk1hcmdpbiI6eyIkaWQiOiI2NTAyIiwiVG9wIjowLjAsIkxlZnQiOjAuMCwiUmlnaHQiOjAuMCwiQm90dG9tIjowLjB9LCJQYWRkaW5nIjp7IiRpZCI6IjY1MDMiLCJUb3AiOjAuMCwiTGVmdCI6MC4wLCJSaWdodCI6MC4wLCJCb3R0b20iOjAuMH0sIkJhY2tncm91bmQiOm51bGwsIklzVmlzaWJsZSI6dHJ1ZSwiV2lkdGgiOjAuMCwiSGVpZ2h0IjowLjAsIkJvcmRlclN0eWxlIjpudWxsLCJQYXJlbnRTdHlsZSI6bnVsbH0sIkJhY2tncm91bmRTdHlsZSI6eyIkaWQiOiI2NTA0IiwiTWFyZ2luIjp7IiRpZCI6IjY1MDUiLCJUb3AiOjAuMCwiTGVmdCI6MC4wLCJSaWdodCI6MC4wLCJCb3R0b20iOjAuMH0sIlBhZGRpbmciOnsiJGlkIjoiNjUwNiIsIlRvcCI6MC4wLCJMZWZ0IjowLjAsIlJpZ2h0IjowLjAsIkJvdHRvbSI6MC4wfSwiQmFja2dyb3VuZCI6eyIkaWQiOiI2NTA3IiwiQ29sb3IiOnsiJGlkIjoiNjUwOCIsIkEiOjUxLCJSIjoyMDAsIkciOjIwMCwiQiI6MjAwfX0sIklzVmlzaWJsZSI6dHJ1ZSwiV2lkdGgiOjAuMCwiSGVpZ2h0IjowLjAsIkJvcmRlclN0eWxlIjp7IiRpZCI6IjY1MDkiLCJMaW5lQ29sb3IiOnsiJGlkIjoiNjUxMCIsIiR0eXBlIjoiTkxSRS5Db21tb24uRG9tLlNvbGlkQ29sb3JCcnVzaCwgTkxSRS5Db21tb24iLCJDb2xvciI6eyIkaWQiOiI2NTExIiwiQSI6MjU1LCJSIjoyMzQsIkciOjIyLCJCIjozMH19LCJMaW5lV2VpZ2h0IjowLjAsIkxpbmVUeXBlIjowLCJQYXJlbnRTdHlsZSI6bnVsbH0sIlBhcmVudFN0eWxlIjpudWxsfSwiSXNBYm92ZVRpbWViYW5kIjpmYWxzZSwiU3BhY2luZyI6MywiRGVmYXVsdFN3aW1sYW5lVGFza1N0eWxlIjp7IiRpZCI6IjY1MTIiLCIkdHlwZSI6Ik5MUkUuQ29tbW9uLkRvbS5TdHlsZXMuRXhwbGljaXRTZXRhYmxlVGFza1N0eWxlLCBOTFJFLkNvbW1vbiIsIlNoYXBlIjoxLCJTaGFwZVRoaWNrbmVzcyI6MCwiRHVyYXRpb25Gb3JtYXQiOjAsIkluY2x1ZGVOb25Xb3JraW5nRGF5c0luRHVyYXRpb24iOmZhbHNlLCJQZXJjZW50YWdlQ29tcGxldGVTdHlsZSI6eyIkaWQiOiI2NTEzIiwiRm9udFNldHRpbmdzIjp7IiRpZCI6IjY1MTQiLCJGb250U2l6ZSI6MTAsIkZvbnROYW1lIjoiQ2FsaWJyaSIsIklzQm9sZCI6ZmFsc2UsIklzSXRhbGljIjpmYWxzZSwiSXNVbmRlcmxpbmVkIjpmYWxzZSwiUGFyZW50U3R5bGUiOm51bGx9LCJBdXRvU2l6ZSI6MCwiRm9yZWdyb3VuZCI6eyIkaWQiOiI2NTE1IiwiQ29sb3IiOnsiJGlkIjoiNjUxNi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NTE3IiwiVG9wIjowLjAsIkxlZnQiOjAuMCwiUmlnaHQiOjAuMCwiQm90dG9tIjowLjB9LCJQYWRkaW5nIjp7IiRpZCI6IjY1MTgiLCJUb3AiOjAuMCwiTGVmdCI6MC4wLCJSaWdodCI6MC4wLCJCb3R0b20iOjAuMH0sIkJhY2tncm91bmQiOnsiJGlkIjoiNjUxOSIsIkNvbG9yIjp7IiRpZCI6IjY1MjAiLCJBIjo4OSwiUiI6MCwiRyI6MCwiQiI6MH19LCJJc1Zpc2libGUiOnRydWUsIldpZHRoIjowLjAsIkhlaWdodCI6MC4wLCJCb3JkZXJTdHlsZSI6eyIkaWQiOiI2NTIxIiwiTGluZUNvbG9yIjpudWxsLCJMaW5lV2VpZ2h0IjowLjAsIkxpbmVUeXBlIjowLCJQYXJlbnRTdHlsZSI6bnVsbH0sIlBhcmVudFN0eWxlIjpudWxsfSwiRHVyYXRpb25TdHlsZSI6eyIkaWQiOiI2NTIyIiwiRm9udFNldHRpbmdzIjp7IiRpZCI6IjY1MjMiLCJGb250U2l6ZSI6MTAsIkZvbnROYW1lIjoiQ2FsaWJyaSIsIklzQm9sZCI6ZmFsc2UsIklzSXRhbGljIjpmYWxzZSwiSXNVbmRlcmxpbmVkIjpmYWxzZSwiUGFyZW50U3R5bGUiOm51bGx9LCJBdXRvU2l6ZSI6MCwiRm9yZWdyb3VuZCI6eyIkaWQiOiI2NTI0IiwiQ29sb3IiOnsiJGlkIjoiNjUyNS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1MjYiLCJUb3AiOjAuMCwiTGVmdCI6MC4wLCJSaWdodCI6MC4wLCJCb3R0b20iOjAuMH0sIlBhZGRpbmciOnsiJGlkIjoiNjUyNyIsIlRvcCI6MC4wLCJMZWZ0IjowLjAsIlJpZ2h0IjowLjAsIkJvdHRvbSI6MC4wfSwiQmFja2dyb3VuZCI6eyIkaWQiOiI2NTI4IiwiQ29sb3IiOnsiJGlkIjoiNjUyOSIsIkEiOjI1NSwiUiI6MjM3LCJHIjoxMjUsIkIiOjQ5fX0sIklzVmlzaWJsZSI6dHJ1ZSwiV2lkdGgiOjAuMCwiSGVpZ2h0IjowLjAsIkJvcmRlclN0eWxlIjp7IiRpZCI6IjY1MzAiLCJMaW5lQ29sb3IiOm51bGwsIkxpbmVXZWlnaHQiOjAuMCwiTGluZVR5cGUiOjAsIlBhcmVudFN0eWxlIjpudWxsfSwiUGFyZW50U3R5bGUiOm51bGx9LCJIb3Jpem9udGFsQ29ubmVjdG9yU3R5bGUiOnsiJGlkIjoiNjUzMSIsIkxpbmVDb2xvciI6eyIkaWQiOiI2NTMyIiwiJHR5cGUiOiJOTFJFLkNvbW1vbi5Eb20uU29saWRDb2xvckJydXNoLCBOTFJFLkNvbW1vbiIsIkNvbG9yIjp7IiRpZCI6IjY1MzMiLCJBIjoyNTUsIlIiOjAsIkciOjAsIkIiOjB9fSwiTGluZVdlaWdodCI6MC4wLCJMaW5lVHlwZSI6MCwiUGFyZW50U3R5bGUiOm51bGx9LCJWZXJ0aWNhbENvbm5lY3RvclN0eWxlIjp7IiRpZCI6IjY1MzQiLCJMaW5lQ29sb3IiOnsiJGlkIjoiNjUzNSIsIiR0eXBlIjoiTkxSRS5Db21tb24uRG9tLlNvbGlkQ29sb3JCcnVzaCwgTkxSRS5Db21tb24iLCJDb2xvciI6eyIkaWQiOiI2NTM2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jUzNyIsIlNoYXBlU3R5bGUiOnsiJGlkIjoiNjUzOCIsIk1hcmdpbiI6eyIkaWQiOiI2NTM5IiwiVG9wIjowLjAsIkxlZnQiOjAuMCwiUmlnaHQiOjAuMCwiQm90dG9tIjowLjB9LCJQYWRkaW5nIjp7IiRpZCI6IjY1NDAiLCJUb3AiOjAuMCwiTGVmdCI6MC4wLCJSaWdodCI6MC4wLCJCb3R0b20iOjAuMH0sIkJhY2tncm91bmQiOnsiJGlkIjoiNjU0MSIsIkNvbG9yIjp7IiRpZCI6IjY1NDIiLCJBIjoxNTMsIlIiOjAsIkciOjAsIkIiOjB9fSwiSXNWaXNpYmxlIjp0cnVlLCJXaWR0aCI6MC4wLCJIZWlnaHQiOjAuMCwiQm9yZGVyU3R5bGUiOnsiJGlkIjoiNjU0MyIsIkxpbmVDb2xvciI6bnVsbCwiTGluZVdlaWdodCI6MC4wLCJMaW5lVHlwZSI6MCwiUGFyZW50U3R5bGUiOm51bGx9LCJQYXJlbnRTdHlsZSI6bnVsbH0sIk1hcmdpbiI6eyIkaWQiOiI2NTQ0IiwiVG9wIjowLjAsIkxlZnQiOjAuMCwiUmlnaHQiOjAuMCwiQm90dG9tIjowLjB9LCJQYWRkaW5nIjp7IiRpZCI6IjY1NDUiLCJUb3AiOjAuMCwiTGVmdCI6MC4wLCJSaWdodCI6MC4wLCJCb3R0b20iOjAuMH0sIkJhY2tncm91bmQiOm51bGwsIklzVmlzaWJsZSI6dHJ1ZSwiV2lkdGgiOjAuMCwiSGVpZ2h0IjowLjAsIkJvcmRlclN0eWxlIjpudWxsLCJQYXJlbnRTdHlsZSI6bnVsbH0sIlNoYXBlU3R5bGUiOnsiJGlkIjoiNjU0NiIsIk1hcmdpbiI6eyIkaWQiOiI2NTQ3IiwiVG9wIjowLjAsIkxlZnQiOjQuMCwiUmlnaHQiOjQuMCwiQm90dG9tIjowLjB9LCJQYWRkaW5nIjp7IiRpZCI6IjY1NDgiLCJUb3AiOjAuMCwiTGVmdCI6MC4wLCJSaWdodCI6MC4wLCJCb3R0b20iOjAuMH0sIkJhY2tncm91bmQiOnsiJGlkIjoiNjU0OSIsIkNvbG9yIjp7IiRpZCI6IjY1NTAiLCJBIjoyNTUsIlIiOjI1LCJHIjoxMDcsIkIiOjM2fX0sIklzVmlzaWJsZSI6dHJ1ZSwiV2lkdGgiOjAuMCwiSGVpZ2h0IjoxMC4wLCJCb3JkZXJTdHlsZSI6eyIkaWQiOiI2NTUxIiwiTGluZUNvbG9yIjp7IiRpZCI6IjY1NTIiLCIkdHlwZSI6Ik5MUkUuQ29tbW9uLkRvbS5Tb2xpZENvbG9yQnJ1c2gsIE5MUkUuQ29tbW9uIiwiQ29sb3IiOnsiJGlkIjoiNjU1MyIsIkEiOjI1NSwiUiI6MjM0LCJHIjoyMiwiQiI6MzB9fSwiTGluZVdlaWdodCI6MC4wLCJMaW5lVHlwZSI6MCwiUGFyZW50U3R5bGUiOm51bGx9LCJQYXJlbnRTdHlsZSI6bnVsbH0sIlRpdGxlU3R5bGUiOnsiJGlkIjoiNjU1NCIsIkZvbnRTZXR0aW5ncyI6eyIkaWQiOiI2NTU1IiwiRm9udFNpemUiOjExLCJGb250TmFtZSI6IkNhbGlicmkiLCJJc0JvbGQiOmZhbHNlLCJJc0l0YWxpYyI6ZmFsc2UsIklzVW5kZXJsaW5lZCI6ZmFsc2UsIlBhcmVudFN0eWxlIjpudWxsfSwiQXV0b1NpemUiOjAsIkZvcmVncm91bmQiOnsiJGlkIjoiNjU1NiIsIkNvbG9yIjp7IiRpZCI6IjY1NT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U1OCIsIlRvcCI6MC4wLCJMZWZ0IjowLjAsIlJpZ2h0IjowLjAsIkJvdHRvbSI6MC4wfSwiUGFkZGluZyI6eyIkaWQiOiI2NTU5IiwiVG9wIjowLjAsIkxlZnQiOjAuMCwiUmlnaHQiOjAuMCwiQm90dG9tIjowLjB9LCJCYWNrZ3JvdW5kIjp7IiRpZCI6IjY1NjAiLCJDb2xvciI6eyIkaWQiOiI2NTYxIiwiQSI6MjU1LCJSIjowLCJHIjowLCJCIjowfX0sIklzVmlzaWJsZSI6dHJ1ZSwiV2lkdGgiOjAuMCwiSGVpZ2h0IjowLjAsIkJvcmRlclN0eWxlIjp7IiRpZCI6IjY1NjIiLCJMaW5lQ29sb3IiOm51bGwsIkxpbmVXZWlnaHQiOjAuMCwiTGluZVR5cGUiOjAsIlBhcmVudFN0eWxlIjpudWxsfSwiUGFyZW50U3R5bGUiOm51bGx9LCJEYXRlU3R5bGUiOnsiJGlkIjoiNjU2MyIsIkZvbnRTZXR0aW5ncyI6eyIkaWQiOiI2NTY0IiwiRm9udFNpemUiOjEwLCJGb250TmFtZSI6IkNhbGlicmkiLCJJc0JvbGQiOmZhbHNlLCJJc0l0YWxpYyI6ZmFsc2UsIklzVW5kZXJsaW5lZCI6ZmFsc2UsIlBhcmVudFN0eWxlIjpudWxsfSwiQXV0b1NpemUiOjAsIkZvcmVncm91bmQiOnsiJGlkIjoiNjU2NSIsIkNvbG9yIjp7IiRpZCI6IjY1NjYiLCJBIjoyNTUsIlIiOjE0LCJHIjo0MCwiQiI6NjV9fSwiTWF4V2lkdGgiOjIwMC4wLCJNYXhIZWlnaHQiOiJJbmZpbml0eSIsIlNtYXJ0Rm9yZWdyb3VuZElzQWN0aXZlIjpmYWxzZSwiSG9yaXpvbnRhbEFsaWdubWVudCI6MiwiVmVydGljYWxBbGlnbm1lbnQiOjEsIlNtYXJ0Rm9yZWdyb3VuZCI6bnVsbCwiQmFja2dyb3VuZEZpbGxUeXBlIjowLCJNYXJnaW4iOnsiJGlkIjoiNjU2NyIsIlRvcCI6MC4wLCJMZWZ0IjowLjAsIlJpZ2h0IjowLjAsIkJvdHRvbSI6MC4wfSwiUGFkZGluZyI6eyIkaWQiOiI2NTY4IiwiVG9wIjowLjAsIkxlZnQiOjAuMCwiUmlnaHQiOjAuMCwiQm90dG9tIjowLjB9LCJCYWNrZ3JvdW5kIjp7IiRpZCI6IjY1NjkiLCJDb2xvciI6eyIkaWQiOiI2NTcwIiwiQSI6MjU1LCJSIjoxNCwiRyI6NDAsIkIiOjY1fX0sIklzVmlzaWJsZSI6dHJ1ZSwiV2lkdGgiOjAuMCwiSGVpZ2h0IjowLjAsIkJvcmRlclN0eWxlIjp7IiRpZCI6IjY1NzEiLCJMaW5lQ29sb3IiOm51bGwsIkxpbmVXZWlnaHQiOjAuMCwiTGluZVR5cGUiOjAsIlBhcmVudFN0eWxlIjpudWxsfSwiUGFyZW50U3R5bGUiOm51bGx9LCJEYXRlRm9ybWF0Ijp7IiRpZCI6IjY1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U3MyIsIkZvcm1hdCI6MCwiSXNWaXNpYmxlIjpmYWxzZSwiTGFzdEtub3duVmlzaWJpbGl0eVN0YXRlIjpmYWxzZX0sIklzVmlzaWJsZSI6dHJ1ZSwiVmFyaWFuY2VTdHlsZSI6eyIkaWQiOiI2NTc0IiwiVGV4dFN0eWxlIjp7IiRpZCI6IjY1NzUiLCJGb250U2V0dGluZ3MiOnsiJGlkIjoiNjU3NiIsIkZvbnRTaXplIjoxMSwiRm9udE5hbWUiOiJDYWxpYnJpIiwiSXNCb2xkIjpmYWxzZSwiSXNJdGFsaWMiOmZhbHNlLCJJc1VuZGVybGluZWQiOmZhbHNlLCJQYXJlbnRTdHlsZSI6bnVsbH0sIkF1dG9TaXplIjowLCJGb3JlZ3JvdW5kIjp7IiRpZCI6IjY1NzciLCJDb2xvciI6eyIkaWQiOiI2NTc4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1NzkiLCJUb3AiOjAuMCwiTGVmdCI6MC4wLCJSaWdodCI6MC4wLCJCb3R0b20iOjAuMH0sIlBhZGRpbmciOnsiJGlkIjoiNjU4MCIsIlRvcCI6MC4wLCJMZWZ0IjowLjAsIlJpZ2h0IjowLjAsIkJvdHRvbSI6MC4wfSwiQmFja2dyb3VuZCI6eyIkaWQiOiI2NTgxIiwiQ29sb3IiOnsiJGlkIjoiNjU4MiIsIkEiOjAsIlIiOjAsIkciOjAsIkIiOjB9fSwiSXNWaXNpYmxlIjp0cnVlLCJXaWR0aCI6MC4wLCJIZWlnaHQiOjAuMCwiQm9yZGVyU3R5bGUiOnsiJGlkIjoiNjU4MyIsIkxpbmVDb2xvciI6bnVsbCwiTGluZVdlaWdodCI6MC4wLCJMaW5lVHlwZSI6MCwiUGFyZW50U3R5bGUiOm51bGx9LCJQYXJlbnRTdHlsZSI6bnVsbH0sIlBhcmVudFN0eWxlIjpudWxsfSwiUGFyZW50U3R5bGUiOm51bGwsIl9leHBsaWNpdGx5U2V0Ijp7IiRpZCI6IjY1ODQ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2NTg1IiwiU2hhcGUiOjEsIkNvbm5lY3Rvck1hcmdpbiI6eyIkaWQiOiI2NTg2IiwiVG9wIjowLjAsIkxlZnQiOjIuMCwiUmlnaHQiOjIuMCwiQm90dG9tIjowLjB9LCJDb25uZWN0b3JTdHlsZSI6eyIkaWQiOiI2NTg3IiwiTGluZUNvbG9yIjp7IiRpZCI6IjY1ODgiLCIkdHlwZSI6Ik5MUkUuQ29tbW9uLkRvbS5Tb2xpZENvbG9yQnJ1c2gsIE5MUkUuQ29tbW9uIiwiQ29sb3IiOnsiJGlkIjoiNjU4OSIsIkEiOjEyNywiUiI6MTMsIkciOjUzLCJCIjoxOH19LCJMaW5lV2VpZ2h0IjoxLjAsIkxpbmVUeXBlIjowLCJQYXJlbnRTdHlsZSI6bnVsbH0sIklzQmVsb3dUaW1lYmFuZCI6ZmFsc2UsIlBvc2l0aW9uT25UYXNrIjoxLCJIaWRlRGF0ZSI6ZmFsc2UsIlNoYXBlU2l6ZSI6MCwiU3BhY2luZyI6MC4wLCJQYWRkaW5nIjp7IiRpZCI6IjY1OTAiLCJUb3AiOjUuMCwiTGVmdCI6My4wLCJSaWdodCI6MC4wLCJCb3R0b20iOjIuMH0sIlNoYXBlU3R5bGUiOnsiJGlkIjoiNjU5MSIsIk1hcmdpbiI6eyIkaWQiOiI2NTkyIiwiVG9wIjowLjAsIkxlZnQiOjAuMCwiUmlnaHQiOjAuMCwiQm90dG9tIjowLjB9LCJQYWRkaW5nIjp7IiRpZCI6IjY1OTMiLCJUb3AiOjAuMCwiTGVmdCI6MC4wLCJSaWdodCI6MC4wLCJCb3R0b20iOjAuMH0sIkJhY2tncm91bmQiOnsiJGlkIjoiNjU5NCIsIkNvbG9yIjp7IiRpZCI6IjY1OTUiLCJBIjoyNTUsIlIiOjEzLCJHIjo1MywiQiI6MTh9fSwiSXNWaXNpYmxlIjp0cnVlLCJXaWR0aCI6MTIuMCwiSGVpZ2h0IjoxNC4wLCJCb3JkZXJTdHlsZSI6eyIkaWQiOiI2NTk2IiwiTGluZUNvbG9yIjp7IiRpZCI6IjY1OTciLCIkdHlwZSI6Ik5MUkUuQ29tbW9uLkRvbS5Tb2xpZENvbG9yQnJ1c2gsIE5MUkUuQ29tbW9uIiwiQ29sb3IiOnsiJGlkIjoiNjU5OCIsIkEiOjI1NSwiUiI6MjU1LCJHIjoyNTUsIkIiOjI1NX19LCJMaW5lV2VpZ2h0IjowLjAsIkxpbmVUeXBlIjowLCJQYXJlbnRTdHlsZSI6bnVsbH0sIlBhcmVudFN0eWxlIjpudWxsfSwiVGl0bGVTdHlsZSI6eyIkaWQiOiI2NTk5IiwiRm9udFNldHRpbmdzIjp7IiRpZCI6IjY2MDAiLCJGb250U2l6ZSI6MTEsIkZvbnROYW1lIjoiQ2FsaWJyaSIsIklzQm9sZCI6ZmFsc2UsIklzSXRhbGljIjpmYWxzZSwiSXNVbmRlcmxpbmVkIjpmYWxzZSwiUGFyZW50U3R5bGUiOm51bGx9LCJBdXRvU2l6ZSI6MCwiRm9yZWdyb3VuZCI6eyIkaWQiOiI2NjAxIiwiQ29sb3IiOnsiJGlkIjoiNjYwMiIsIkEiOjI1NSwiUiI6MCwiRyI6MCwiQiI6MH19LCJNYXhXaWR0aCI6MjAwLjAsIk1heEhlaWdodCI6IkluZmluaXR5IiwiU21hcnRGb3JlZ3JvdW5kSXNBY3RpdmUiOmZhbHNlLCJIb3Jpem9udGFsQWxpZ25tZW50IjoxLCJWZXJ0aWNhbEFsaWdubWVudCI6MSwiU21hcnRGb3JlZ3JvdW5kIjpudWxsLCJCYWNrZ3JvdW5kRmlsbFR5cGUiOjAsIk1hcmdpbiI6eyIkaWQiOiI2NjAzIiwiVG9wIjowLjAsIkxlZnQiOjAuMCwiUmlnaHQiOjAuMCwiQm90dG9tIjowLjB9LCJQYWRkaW5nIjp7IiRpZCI6IjY2MDQiLCJUb3AiOjAuMCwiTGVmdCI6MC4wLCJSaWdodCI6MC4wLCJCb3R0b20iOjAuMH0sIkJhY2tncm91bmQiOnsiJGlkIjoiNjYwNSIsIkNvbG9yIjp7IiRpZCI6IjY2MDYiLCJBIjoyNTUsIlIiOjAsIkciOjAsIkIiOjB9fSwiSXNWaXNpYmxlIjp0cnVlLCJXaWR0aCI6MC4wLCJIZWlnaHQiOjAuMCwiQm9yZGVyU3R5bGUiOnsiJGlkIjoiNjYwNyIsIkxpbmVDb2xvciI6bnVsbCwiTGluZVdlaWdodCI6MC4wLCJMaW5lVHlwZSI6MCwiUGFyZW50U3R5bGUiOm51bGx9LCJQYXJlbnRTdHlsZSI6bnVsbH0sIkRhdGVTdHlsZSI6eyIkaWQiOiI2NjA4IiwiRm9udFNldHRpbmdzIjp7IiRpZCI6IjY2MDkiLCJGb250U2l6ZSI6MTAsIkZvbnROYW1lIjoiQ2FsaWJyaSIsIklzQm9sZCI6ZmFsc2UsIklzSXRhbGljIjpmYWxzZSwiSXNVbmRlcmxpbmVkIjpmYWxzZSwiUGFyZW50U3R5bGUiOm51bGx9LCJBdXRvU2l6ZSI6MCwiRm9yZWdyb3VuZCI6eyIkaWQiOiI2NjEwIiwiQ29sb3IiOnsiJGlkIjoiNjYxMSIsIkEiOjI1NSwiUiI6MTQsIkciOjQwLCJCIjo2NX19LCJNYXhXaWR0aCI6MjAwLjAsIk1heEhlaWdodCI6IkluZmluaXR5IiwiU21hcnRGb3JlZ3JvdW5kSXNBY3RpdmUiOmZhbHNlLCJIb3Jpem9udGFsQWxpZ25tZW50IjoxLCJWZXJ0aWNhbEFsaWdubWVudCI6MSwiU21hcnRGb3JlZ3JvdW5kIjpudWxsLCJCYWNrZ3JvdW5kRmlsbFR5cGUiOjAsIk1hcmdpbiI6eyIkaWQiOiI2NjEyIiwiVG9wIjowLjAsIkxlZnQiOjAuMCwiUmlnaHQiOjAuMCwiQm90dG9tIjowLjB9LCJQYWRkaW5nIjp7IiRpZCI6IjY2MTMiLCJUb3AiOjAuMCwiTGVmdCI6MC4wLCJSaWdodCI6MC4wLCJCb3R0b20iOjAuMH0sIkJhY2tncm91bmQiOnsiJGlkIjoiNjYxNCIsIkNvbG9yIjp7IiRpZCI6IjY2MTUiLCJBIjoyNTUsIlIiOjE0LCJHIjo0MCwiQiI6NjV9fSwiSXNWaXNpYmxlIjp0cnVlLCJXaWR0aCI6MC4wLCJIZWlnaHQiOjAuMCwiQm9yZGVyU3R5bGUiOnsiJGlkIjoiNjYxNiIsIkxpbmVDb2xvciI6bnVsbCwiTGluZVdlaWdodCI6MC4wLCJMaW5lVHlwZSI6MCwiUGFyZW50U3R5bGUiOm51bGx9LCJQYXJlbnRTdHlsZSI6bnVsbH0sIkRhdGVGb3JtYXQiOnsiJGlkIjoiNjYx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E4IiwiRm9ybWF0IjowLCJJc1Zpc2libGUiOmZhbHNlLCJMYXN0S25vd25WaXNpYmlsaXR5U3RhdGUiOmZhbHNlfSwiSXNWaXNpYmxlIjpmYWxzZSwiVmFyaWFuY2VTdHlsZSI6eyIkaWQiOiI2NjE5IiwiVGV4dFN0eWxlIjp7IiRpZCI6IjY2MjAiLCJGb250U2V0dGluZ3MiOnsiJGlkIjoiNjYyMSIsIkZvbnRTaXplIjoxMSwiRm9udE5hbWUiOiJDYWxpYnJpIiwiSXNCb2xkIjpmYWxzZSwiSXNJdGFsaWMiOmZhbHNlLCJJc1VuZGVybGluZWQiOmZhbHNlLCJQYXJlbnRTdHlsZSI6bnVsbH0sIkF1dG9TaXplIjowLCJGb3JlZ3JvdW5kIjp7IiRpZCI6IjY2MjIiLCJDb2xvciI6eyIkaWQiOiI2NjIz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2MjQiLCJUb3AiOjAuMCwiTGVmdCI6MC4wLCJSaWdodCI6MC4wLCJCb3R0b20iOjAuMH0sIlBhZGRpbmciOnsiJGlkIjoiNjYyNSIsIlRvcCI6MC4wLCJMZWZ0IjowLjAsIlJpZ2h0IjowLjAsIkJvdHRvbSI6MC4wfSwiQmFja2dyb3VuZCI6eyIkaWQiOiI2NjI2IiwiQ29sb3IiOnsiJGlkIjoiNjYyNyIsIkEiOjAsIlIiOjAsIkciOjAsIkIiOjB9fSwiSXNWaXNpYmxlIjpmYWxzZSwiV2lkdGgiOjAuMCwiSGVpZ2h0IjowLjAsIkJvcmRlclN0eWxlIjp7IiRpZCI6IjY2MjgiLCJMaW5lQ29sb3IiOm51bGwsIkxpbmVXZWlnaHQiOjAuMCwiTGluZVR5cGUiOjAsIlBhcmVudFN0eWxlIjpudWxsfSwiUGFyZW50U3R5bGUiOm51bGx9LCJQYXJlbnRTdHlsZSI6bnVsbH0sIlBhcmVudFN0eWxlIjpudWxsfSwiRGVmYXVsdFN3aW1sYW5lTWlsZXN0b25lU3R5bGUiOnsiJGlkIjoiNjYyOSIsIlRpdGxlUG9zaXRpb24iOiJMZWZ0IiwiRGF0ZVBvc2l0aW9uIjoiUmlnaHQiLCJWYXJpYW5jZVBvc2l0aW9uIjoiUmlnaHQiLCJTaGFwZVR5cGUiOjEsIlNoYXBlU2l6ZSI6MCwiU3BhY2luZyI6NSwiU2hhcGVTdHlsZSI6eyIkaWQiOiI2NjMwIiwiTWFyZ2luIjp7IiRpZCI6IjY2MzEiLCJUb3AiOjAuMCwiTGVmdCI6MC4wLCJSaWdodCI6MC4wLCJCb3R0b20iOjAuMH0sIlBhZGRpbmciOnsiJGlkIjoiNjYzMiIsIlRvcCI6MC4wLCJMZWZ0IjowLjAsIlJpZ2h0IjowLjAsIkJvdHRvbSI6MC4wfSwiQmFja2dyb3VuZCI6eyIkaWQiOiI2NjMzIiwiQ29sb3IiOnsiJGlkIjoiNjYzNCIsIkEiOjI1NSwiUiI6MjUsIkciOjEwNywiQiI6MzZ9fSwiSXNWaXNpYmxlIjp0cnVlLCJXaWR0aCI6MTIuMCwiSGVpZ2h0IjoxNC4wLCJCb3JkZXJTdHlsZSI6eyIkaWQiOiI2NjM1IiwiTGluZUNvbG9yIjp7IiRpZCI6IjY2MzYiLCIkdHlwZSI6Ik5MUkUuQ29tbW9uLkRvbS5Tb2xpZENvbG9yQnJ1c2gsIE5MUkUuQ29tbW9uIiwiQ29sb3IiOnsiJGlkIjoiNjYzNyIsIkEiOjI1NSwiUiI6MjM0LCJHIjoyMiwiQiI6MzB9fSwiTGluZVdlaWdodCI6MC4wLCJMaW5lVHlwZSI6MCwiUGFyZW50U3R5bGUiOm51bGx9LCJQYXJlbnRTdHlsZSI6bnVsbH0sIlRpdGxlU3R5bGUiOnsiJGlkIjoiNjYzOCIsIkZvbnRTZXR0aW5ncyI6eyIkaWQiOiI2NjM5IiwiRm9udFNpemUiOjExLCJGb250TmFtZSI6IkNhbGlicmkiLCJJc0JvbGQiOmZhbHNlLCJJc0l0YWxpYyI6ZmFsc2UsIklzVW5kZXJsaW5lZCI6ZmFsc2UsIlBhcmVudFN0eWxlIjpudWxsfSwiQXV0b1NpemUiOjAsIkZvcmVncm91bmQiOnsiJGlkIjoiNjY0MCIsIkNvbG9yIjp7IiRpZCI6IjY2NDEiLCJBIjoyNTUsIlIiOjAsIkciOjAsIkIiOjB9fSwiTWF4V2lkdGgiOjIwMC4wLCJNYXhIZWlnaHQiOiJJbmZpbml0eSIsIlNtYXJ0Rm9yZWdyb3VuZElzQWN0aXZlIjpmYWxzZSwiSG9yaXpvbnRhbEFsaWdubWVudCI6MiwiVmVydGljYWxBbGlnbm1lbnQiOjEsIlNtYXJ0Rm9yZWdyb3VuZCI6bnVsbCwiQmFja2dyb3VuZEZpbGxUeXBlIjowLCJNYXJnaW4iOnsiJGlkIjoiNjY0MiIsIlRvcCI6MC4wLCJMZWZ0IjowLjAsIlJpZ2h0IjowLjAsIkJvdHRvbSI6MC4wfSwiUGFkZGluZyI6eyIkaWQiOiI2NjQzIiwiVG9wIjowLjAsIkxlZnQiOjAuMCwiUmlnaHQiOjAuMCwiQm90dG9tIjowLjB9LCJCYWNrZ3JvdW5kIjp7IiRpZCI6IjY2NDQiLCJDb2xvciI6eyIkaWQiOiI2NjQ1IiwiQSI6MjU1LCJSIjowLCJHIjowLCJCIjowfX0sIklzVmlzaWJsZSI6dHJ1ZSwiV2lkdGgiOjAuMCwiSGVpZ2h0IjowLjAsIkJvcmRlclN0eWxlIjp7IiRpZCI6IjY2NDYiLCJMaW5lQ29sb3IiOm51bGwsIkxpbmVXZWlnaHQiOjAuMCwiTGluZVR5cGUiOjAsIlBhcmVudFN0eWxlIjpudWxsfSwiUGFyZW50U3R5bGUiOm51bGx9LCJEYXRlU3R5bGUiOnsiJGlkIjoiNjY0NyIsIkZvbnRTZXR0aW5ncyI6eyIkaWQiOiI2NjQ4IiwiRm9udFNpemUiOjEwLCJGb250TmFtZSI6IkNhbGlicmkiLCJJc0JvbGQiOmZhbHNlLCJJc0l0YWxpYyI6ZmFsc2UsIklzVW5kZXJsaW5lZCI6ZmFsc2UsIlBhcmVudFN0eWxlIjpudWxsfSwiQXV0b1NpemUiOjAsIkZvcmVncm91bmQiOnsiJGlkIjoiNjY0OSIsIkNvbG9yIjp7IiRpZCI6IjY2NTA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jY1MSIsIlRvcCI6MC4wLCJMZWZ0IjowLjAsIlJpZ2h0IjowLjAsIkJvdHRvbSI6MC4wfSwiUGFkZGluZyI6eyIkaWQiOiI2NjUyIiwiVG9wIjowLjAsIkxlZnQiOjAuMCwiUmlnaHQiOjAuMCwiQm90dG9tIjowLjB9LCJCYWNrZ3JvdW5kIjp7IiRpZCI6IjY2NTMiLCJDb2xvciI6eyIkaWQiOiI2NjU0IiwiQSI6MjU1LCJSIjoxNCwiRyI6NDAsIkIiOjY1fX0sIklzVmlzaWJsZSI6dHJ1ZSwiV2lkdGgiOjAuMCwiSGVpZ2h0IjowLjAsIkJvcmRlclN0eWxlIjp7IiRpZCI6IjY2NTUiLCJMaW5lQ29sb3IiOm51bGwsIkxpbmVXZWlnaHQiOjAuMCwiTGluZVR5cGUiOjAsIlBhcmVudFN0eWxlIjpudWxsfSwiUGFyZW50U3R5bGUiOm51bGx9LCJEYXRlRm9ybWF0Ijp7IiRpZCI6IjY2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Y1NyIsIkZvcm1hdCI6MCwiSXNWaXNpYmxlIjpmYWxzZSwiTGFzdEtub3duVmlzaWJpbGl0eVN0YXRlIjpmYWxzZX0sIklzVmlzaWJsZSI6dHJ1ZSwiVmFyaWFuY2VTdHlsZSI6eyIkaWQiOiI2NjU4IiwiVGV4dFN0eWxlIjp7IiRpZCI6IjY2NTkiLCJGb250U2V0dGluZ3MiOnsiJGlkIjoiNjY2MCIsIkZvbnRTaXplIjoxMSwiRm9udE5hbWUiOiJDYWxpYnJpIiwiSXNCb2xkIjpmYWxzZSwiSXNJdGFsaWMiOmZhbHNlLCJJc1VuZGVybGluZWQiOmZhbHNlLCJQYXJlbnRTdHlsZSI6bnVsbH0sIkF1dG9TaXplIjowLCJGb3JlZ3JvdW5kIjp7IiRpZCI6IjY2NjEiLCJDb2xvciI6eyIkaWQiOiI2NjYy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2NjMiLCJUb3AiOjAuMCwiTGVmdCI6MC4wLCJSaWdodCI6MC4wLCJCb3R0b20iOjAuMH0sIlBhZGRpbmciOnsiJGlkIjoiNjY2NCIsIlRvcCI6MC4wLCJMZWZ0IjowLjAsIlJpZ2h0IjowLjAsIkJvdHRvbSI6MC4wfSwiQmFja2dyb3VuZCI6eyIkaWQiOiI2NjY1IiwiQ29sb3IiOnsiJGlkIjoiNjY2NiIsIkEiOjAsIlIiOjAsIkciOjAsIkIiOjB9fSwiSXNWaXNpYmxlIjp0cnVlLCJXaWR0aCI6MC4wLCJIZWlnaHQiOjAuMCwiQm9yZGVyU3R5bGUiOnsiJGlkIjoiNjY2NyIsIkxpbmVDb2xvciI6bnVsbCwiTGluZVdlaWdodCI6MC4wLCJMaW5lVHlwZSI6MCwiUGFyZW50U3R5bGUiOm51bGx9LCJQYXJlbnRTdHlsZSI6bnVsbH0sIlBhcmVudFN0eWxlIjpudWxsfSwiUGFyZW50U3R5bGUiOm51bGx9LCJEZWZhdWx0U3dpbWxhbmVBY3Rpdml0eVN0eWxlIjp7IiRpZCI6IjY2NjgiLCJIZWFkZXJTdHlsZSI6eyIkaWQiOiI2NjY5IiwiVGV4dFN0eWxlIjp7IiRpZCI6IjY2NzAiLCJGb250U2V0dGluZ3MiOnsiJGlkIjoiNjY3MSIsIkZvbnRTaXplIjoxMSwiRm9udE5hbWUiOiJDYWxpYnJpIiwiSXNCb2xkIjpmYWxzZSwiSXNJdGFsaWMiOmZhbHNlLCJJc1VuZGVybGluZWQiOmZhbHNlLCJQYXJlbnRTdHlsZSI6bnVsbH0sIkF1dG9TaXplIjoyLCJGb3JlZ3JvdW5kIjp7IiRpZCI6IjY2NzIiLCJDb2xvciI6eyIkaWQiOiI2Njc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Y3NCIsIlRvcCI6MC4wLCJMZWZ0IjowLjAsIlJpZ2h0IjowLjAsIkJvdHRvbSI6MC4wfSwiUGFkZGluZyI6eyIkaWQiOiI2Njc1IiwiVG9wIjowLjAsIkxlZnQiOjAuMCwiUmlnaHQiOjAuMCwiQm90dG9tIjowLjB9LCJCYWNrZ3JvdW5kIjp7IiRpZCI6IjY2NzYiLCJDb2xvciI6eyIkaWQiOiI2Njc3IiwiQSI6MjU1LCJSIjowLCJHIjowLCJCIjowfX0sIklzVmlzaWJsZSI6dHJ1ZSwiV2lkdGgiOjAuMCwiSGVpZ2h0IjowLjAsIkJvcmRlclN0eWxlIjpudWxsLCJQYXJlbnRTdHlsZSI6bnVsbH0sIlJlY3RhbmdsZVN0eWxlIjp7IiRpZCI6IjY2NzgiLCJNYXJnaW4iOnsiJGlkIjoiNjY3OSIsIlRvcCI6MC4wLCJMZWZ0IjowLjAsIlJpZ2h0IjowLjAsIkJvdHRvbSI6MC4wfSwiUGFkZGluZyI6eyIkaWQiOiI2NjgwIiwiVG9wIjowLjAsIkxlZnQiOjAuMCwiUmlnaHQiOjAuMCwiQm90dG9tIjowLjB9LCJCYWNrZ3JvdW5kIjp7IiRpZCI6IjY2ODEiLCJDb2xvciI6eyIkaWQiOiI2NjgyIiwiQSI6NjMsIlIiOjI1LCJHIjoxMDcsIkIiOjM2fX0sIklzVmlzaWJsZSI6dHJ1ZSwiV2lkdGgiOjAuMCwiSGVpZ2h0IjowLjAsIkJvcmRlclN0eWxlIjp7IiRpZCI6IjY2ODMiLCJMaW5lQ29sb3IiOnsiJGlkIjoiNjY4NCIsIiR0eXBlIjoiTkxSRS5Db21tb24uRG9tLlNvbGlkQ29sb3JCcnVzaCwgTkxSRS5Db21tb24iLCJDb2xvciI6eyIkaWQiOiI2Njg1IiwiQSI6MjU1LCJSIjoyNTUsIkciOjI1NSwiQiI6MjU1fX0sIkxpbmVXZWlnaHQiOjAuMCwiTGluZVR5cGUiOjAsIlBhcmVudFN0eWxlIjpudWxsfSwiUGFyZW50U3R5bGUiOm51bGx9LCJNYXJnaW4iOnsiJGlkIjoiNjY4NiIsIlRvcCI6MC4wLCJMZWZ0IjowLjAsIlJpZ2h0IjowLjAsIkJvdHRvbSI6MC4wfSwiUGFkZGluZyI6eyIkaWQiOiI2Njg3IiwiVG9wIjowLjAsIkxlZnQiOjAuMCwiUmlnaHQiOjAuMCwiQm90dG9tIjowLjB9LCJCYWNrZ3JvdW5kIjpudWxsLCJJc1Zpc2libGUiOnRydWUsIldpZHRoIjowLjAsIkhlaWdodCI6MC4wLCJCb3JkZXJTdHlsZSI6bnVsbCwiUGFyZW50U3R5bGUiOm51bGx9LCJCYWNrZ3JvdW5kU3R5bGUiOnsiJGlkIjoiNjY4OCIsIk1hcmdpbiI6eyIkaWQiOiI2Njg5IiwiVG9wIjowLjAsIkxlZnQiOjAuMCwiUmlnaHQiOjAuMCwiQm90dG9tIjowLjB9LCJQYWRkaW5nIjp7IiRpZCI6IjY2OTAiLCJUb3AiOjAuMCwiTGVmdCI6MC4wLCJSaWdodCI6MC4wLCJCb3R0b20iOjAuMH0sIkJhY2tncm91bmQiOnsiJGlkIjoiNjY5MSIsIkNvbG9yIjp7IiRpZCI6IjY2OTIiLCJBIjo1MSwiUiI6MjAwLCJHIjoyMDAsIkIiOjIwMH19LCJJc1Zpc2libGUiOnRydWUsIldpZHRoIjowLjAsIkhlaWdodCI6MC4wLCJCb3JkZXJTdHlsZSI6eyIkaWQiOiI2NjkzIiwiTGluZUNvbG9yIjp7IiRpZCI6IjY2OTQiLCIkdHlwZSI6Ik5MUkUuQ29tbW9uLkRvbS5Tb2xpZENvbG9yQnJ1c2gsIE5MUkUuQ29tbW9uIiwiQ29sb3IiOnsiJGlkIjoiNjY5NSIsIkEiOjI1NSwiUiI6MjM0LCJHIjoyMiwiQiI6MzB9fSwiTGluZVdlaWdodCI6MC4wLCJMaW5lVHlwZSI6MCwiUGFyZW50U3R5bGUiOm51bGx9LCJQYXJlbnRTdHlsZSI6bnVsbH0sIk1hcmdpbiI6eyIkaWQiOiI2Njk2IiwiVG9wIjowLjAsIkxlZnQiOjAuMCwiUmlnaHQiOjAuMCwiQm90dG9tIjowLjB9LCJQYWRkaW5nIjp7IiRpZCI6IjY2OTciLCJUb3AiOjAuMCwiTGVmdCI6MC4wLCJSaWdodCI6MC4wLCJCb3R0b20iOjAuMH0sIklzVmlzaWJsZSI6dHJ1ZSwiV2lkdGgiOjAuMCwiSGVpZ2h0IjowLjAsIkJvcmRlclN0eWxlIjp7IiRpZCI6IjY2OTgiLCJMaW5lQ29sb3IiOm51bGwsIkxpbmVXZWlnaHQiOjAuMCwiTGluZVR5cGUiOjAsIlBhcmVudFN0eWxlIjpudWxsfSwiUGFyZW50U3R5bGUiOm51bGx9LCJNYXJnaW4iOnsiJGlkIjoiNjY5OSIsIlRvcCI6MC4wLCJMZWZ0IjowLjAsIlJpZ2h0IjowLjAsIkJvdHRvbSI6MC4wfSwiUGFkZGluZyI6eyIkaWQiOiI2NzAwIiwiVG9wIjowLjAsIkxlZnQiOjAuMCwiUmlnaHQiOjAuMCwiQm90dG9tIjowLjB9LCJJc1Zpc2libGUiOnRydWUsIldpZHRoIjowLjAsIkhlaWdodCI6MC4wLCJCb3JkZXJTdHlsZSI6eyIkaWQiOiI2NzAxIiwiTGluZUNvbG9yIjpudWxsLCJMaW5lV2VpZ2h0IjowLjAsIkxpbmVUeXBlIjowLCJQYXJlbnRTdHlsZSI6bnVsbH0sIlBhcmVudFN0eWxlIjpudWxsfSx7IiRpZCI6IjY3MDIiLCJTdHlsZUlkIjoiMDcwMmRlYTgtYzExNC00ZDcxLWJlNDAtY2QzMDYyYzQ2OTcwIiwiSGVhZGVyU3R5bGUiOnsiJGlkIjoiNjcwMyIsIlRleHRJc1ZlcnRpY2FsIjpmYWxzZSwiVGV4dFN0eWxlIjp7IiRpZCI6IjY3MDQiLCJGb250U2V0dGluZ3MiOnsiJGlkIjoiNjcwNSIsIkZvbnRTaXplIjoxMSwiRm9udE5hbWUiOiJDYWxpYnJpIiwiSXNCb2xkIjpmYWxzZSwiSXNJdGFsaWMiOmZhbHNlLCJJc1VuZGVybGluZWQiOmZhbHNlLCJQYXJlbnRTdHlsZSI6bnVsbH0sIkF1dG9TaXplIjoyLCJGb3JlZ3JvdW5kIjp7IiRpZCI6IjY3MDYiLCJDb2xvciI6eyIkaWQiOiI2NzA3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cwOCIsIlRvcCI6MC4wLCJMZWZ0IjowLjAsIlJpZ2h0IjowLjAsIkJvdHRvbSI6MC4wfSwiUGFkZGluZyI6eyIkaWQiOiI2NzA5IiwiVG9wIjowLjAsIkxlZnQiOjAuMCwiUmlnaHQiOjAuMCwiQm90dG9tIjowLjB9LCJCYWNrZ3JvdW5kIjp7IiRpZCI6IjY3MTAiLCJDb2xvciI6eyIkaWQiOiI2NzExIiwiQSI6MjU1LCJSIjoyNTUsIkciOjI1NSwiQiI6MjU1fX0sIklzVmlzaWJsZSI6dHJ1ZSwiV2lkdGgiOjAuMCwiSGVpZ2h0IjowLjAsIkJvcmRlclN0eWxlIjpudWxsLCJQYXJlbnRTdHlsZSI6bnVsbH0sIlJlY3RhbmdsZVN0eWxlIjp7IiRpZCI6IjY3MTIiLCJNYXJnaW4iOnsiJGlkIjoiNjcxMyIsIlRvcCI6MC4wLCJMZWZ0IjowLjAsIlJpZ2h0IjowLjAsIkJvdHRvbSI6MC4wfSwiUGFkZGluZyI6eyIkaWQiOiI2NzE0IiwiVG9wIjowLjAsIkxlZnQiOjAuMCwiUmlnaHQiOjAuMCwiQm90dG9tIjowLjB9LCJCYWNrZ3JvdW5kIjp7IiRpZCI6IjY3MTUiLCJDb2xvciI6eyIkaWQiOiI2NzE2IiwiQSI6MjU1LCJSIjoxNSwiRyI6MTU4LCJCIjoyMTN9fSwiSXNWaXNpYmxlIjp0cnVlLCJXaWR0aCI6MC4wLCJIZWlnaHQiOjAuMCwiQm9yZGVyU3R5bGUiOnsiJGlkIjoiNjcxNyIsIkxpbmVDb2xvciI6eyIkaWQiOiI2NzE4IiwiJHR5cGUiOiJOTFJFLkNvbW1vbi5Eb20uU29saWRDb2xvckJydXNoLCBOTFJFLkNvbW1vbiIsIkNvbG9yIjp7IiRpZCI6IjY3MTkiLCJBIjoyNTUsIlIiOjI1NSwiRyI6MjU1LCJCIjoyNTV9fSwiTGluZVdlaWdodCI6MC4wLCJMaW5lVHlwZSI6MCwiUGFyZW50U3R5bGUiOm51bGx9LCJQYXJlbnRTdHlsZSI6bnVsbH0sIk1hcmdpbiI6eyIkaWQiOiI2NzIwIiwiVG9wIjowLjAsIkxlZnQiOjAuMCwiUmlnaHQiOjAuMCwiQm90dG9tIjowLjB9LCJQYWRkaW5nIjp7IiRpZCI6IjY3MjEiLCJUb3AiOjAuMCwiTGVmdCI6MC4wLCJSaWdodCI6MC4wLCJCb3R0b20iOjAuMH0sIkJhY2tncm91bmQiOm51bGwsIklzVmlzaWJsZSI6dHJ1ZSwiV2lkdGgiOjAuMCwiSGVpZ2h0IjowLjAsIkJvcmRlclN0eWxlIjpudWxsLCJQYXJlbnRTdHlsZSI6bnVsbH0sIkJhY2tncm91bmRTdHlsZSI6eyIkaWQiOiI2NzIyIiwiTWFyZ2luIjp7IiRpZCI6IjY3MjMiLCJUb3AiOjAuMCwiTGVmdCI6MC4wLCJSaWdodCI6MC4wLCJCb3R0b20iOjAuMH0sIlBhZGRpbmciOnsiJGlkIjoiNjcyNCIsIlRvcCI6MC4wLCJMZWZ0IjowLjAsIlJpZ2h0IjowLjAsIkJvdHRvbSI6MC4wfSwiQmFja2dyb3VuZCI6eyIkaWQiOiI2NzI1IiwiQ29sb3IiOnsiJGlkIjoiNjcyNiIsIkEiOjUxLCJSIjoyMDAsIkciOjIwMCwiQiI6MjAwfX0sIklzVmlzaWJsZSI6dHJ1ZSwiV2lkdGgiOjAuMCwiSGVpZ2h0IjowLjAsIkJvcmRlclN0eWxlIjp7IiRpZCI6IjY3MjciLCJMaW5lQ29sb3IiOnsiJGlkIjoiNjcyOCIsIiR0eXBlIjoiTkxSRS5Db21tb24uRG9tLlNvbGlkQ29sb3JCcnVzaCwgTkxSRS5Db21tb24iLCJDb2xvciI6eyIkaWQiOiI2NzI5IiwiQSI6MjU1LCJSIjoyMzQsIkciOjIyLCJCIjozMH19LCJMaW5lV2VpZ2h0IjowLjAsIkxpbmVUeXBlIjowLCJQYXJlbnRTdHlsZSI6bnVsbH0sIlBhcmVudFN0eWxlIjpudWxsfSwiSXNBYm92ZVRpbWViYW5kIjpmYWxzZSwiU3BhY2luZyI6MywiRGVmYXVsdFN3aW1sYW5lVGFza1N0eWxlIjp7IiRpZCI6IjY3MzAiLCIkdHlwZSI6Ik5MUkUuQ29tbW9uLkRvbS5TdHlsZXMuRXhwbGljaXRTZXRhYmxlVGFza1N0eWxlLCBOTFJFLkNvbW1vbiIsIlNoYXBlIjoxLCJTaGFwZVRoaWNrbmVzcyI6MCwiRHVyYXRpb25Gb3JtYXQiOjAsIkluY2x1ZGVOb25Xb3JraW5nRGF5c0luRHVyYXRpb24iOmZhbHNlLCJQZXJjZW50YWdlQ29tcGxldGVTdHlsZSI6eyIkaWQiOiI2NzMxIiwiRm9udFNldHRpbmdzIjp7IiRpZCI6IjY3MzIiLCJGb250U2l6ZSI6MTAsIkZvbnROYW1lIjoiQ2FsaWJyaSIsIklzQm9sZCI6ZmFsc2UsIklzSXRhbGljIjpmYWxzZSwiSXNVbmRlcmxpbmVkIjpmYWxzZSwiUGFyZW50U3R5bGUiOm51bGx9LCJBdXRvU2l6ZSI6MCwiRm9yZWdyb3VuZCI6eyIkaWQiOiI2NzMzIiwiQ29sb3IiOnsiJGlkIjoiNjczNCIsIkEiOjI1NSwiUiI6MjMyLCJHIjoyMzIsIkIiOjIzMn19LCJNYXhXaWR0aCI6MjAwLjAsIk1heEhlaWdodCI6IkluZmluaXR5IiwiU21hcnRGb3JlZ3JvdW5kSXNBY3RpdmUiOmZhbHNlLCJIb3Jpem9udGFsQWxpZ25tZW50IjoxLCJWZXJ0aWNhbEFsaWdubWVudCI6MSwiU21hcnRGb3JlZ3JvdW5kIjpudWxsLCJCYWNrZ3JvdW5kRmlsbFR5cGUiOjAsIk1hcmdpbiI6eyIkaWQiOiI2NzM1IiwiVG9wIjowLjAsIkxlZnQiOjAuMCwiUmlnaHQiOjAuMCwiQm90dG9tIjowLjB9LCJQYWRkaW5nIjp7IiRpZCI6IjY3MzYiLCJUb3AiOjAuMCwiTGVmdCI6MC4wLCJSaWdodCI6MC4wLCJCb3R0b20iOjAuMH0sIkJhY2tncm91bmQiOnsiJGlkIjoiNjczNyIsIkNvbG9yIjp7IiRpZCI6IjY3MzgiLCJBIjo4OSwiUiI6MCwiRyI6MCwiQiI6MH19LCJJc1Zpc2libGUiOnRydWUsIldpZHRoIjowLjAsIkhlaWdodCI6MC4wLCJCb3JkZXJTdHlsZSI6eyIkaWQiOiI2NzM5IiwiTGluZUNvbG9yIjpudWxsLCJMaW5lV2VpZ2h0IjowLjAsIkxpbmVUeXBlIjowLCJQYXJlbnRTdHlsZSI6bnVsbH0sIlBhcmVudFN0eWxlIjpudWxsfSwiRHVyYXRpb25TdHlsZSI6eyIkaWQiOiI2NzQwIiwiRm9udFNldHRpbmdzIjp7IiRpZCI6IjY3NDEiLCJGb250U2l6ZSI6MTAsIkZvbnROYW1lIjoiQ2FsaWJyaSIsIklzQm9sZCI6ZmFsc2UsIklzSXRhbGljIjpmYWxzZSwiSXNVbmRlcmxpbmVkIjpmYWxzZSwiUGFyZW50U3R5bGUiOm51bGx9LCJBdXRvU2l6ZSI6MCwiRm9yZWdyb3VuZCI6eyIkaWQiOiI2NzQyIiwiQ29sb3IiOnsiJGlkIjoiNjc0MyIsIkEiOjI1NSwiUiI6MjM3LCJHIjoxMjUsIkIiOjQ5fX0sIk1heFdpZHRoIjoyMDAuMCwiTWF4SGVpZ2h0IjoiSW5maW5pdHkiLCJTbWFydEZvcmVncm91bmRJc0FjdGl2ZSI6ZmFsc2UsIkhvcml6b250YWxBbGlnbm1lbnQiOjAsIlZlcnRpY2FsQWxpZ25tZW50IjoxLCJTbWFydEZvcmVncm91bmQiOm51bGwsIkJhY2tncm91bmRGaWxsVHlwZSI6MCwiTWFyZ2luIjp7IiRpZCI6IjY3NDQiLCJUb3AiOjAuMCwiTGVmdCI6MC4wLCJSaWdodCI6MC4wLCJCb3R0b20iOjAuMH0sIlBhZGRpbmciOnsiJGlkIjoiNjc0NSIsIlRvcCI6MC4wLCJMZWZ0IjowLjAsIlJpZ2h0IjowLjAsIkJvdHRvbSI6MC4wfSwiQmFja2dyb3VuZCI6eyIkaWQiOiI2NzQ2IiwiQ29sb3IiOnsiJGlkIjoiNjc0NyIsIkEiOjI1NSwiUiI6MjM3LCJHIjoxMjUsIkIiOjQ5fX0sIklzVmlzaWJsZSI6dHJ1ZSwiV2lkdGgiOjAuMCwiSGVpZ2h0IjowLjAsIkJvcmRlclN0eWxlIjp7IiRpZCI6IjY3NDgiLCJMaW5lQ29sb3IiOm51bGwsIkxpbmVXZWlnaHQiOjAuMCwiTGluZVR5cGUiOjAsIlBhcmVudFN0eWxlIjpudWxsfSwiUGFyZW50U3R5bGUiOm51bGx9LCJIb3Jpem9udGFsQ29ubmVjdG9yU3R5bGUiOnsiJGlkIjoiNjc0OSIsIkxpbmVDb2xvciI6eyIkaWQiOiI2NzUwIiwiJHR5cGUiOiJOTFJFLkNvbW1vbi5Eb20uU29saWRDb2xvckJydXNoLCBOTFJFLkNvbW1vbiIsIkNvbG9yIjp7IiRpZCI6IjY3NTEiLCJBIjoyNTUsIlIiOjAsIkciOjAsIkIiOjB9fSwiTGluZVdlaWdodCI6MC4wLCJMaW5lVHlwZSI6MCwiUGFyZW50U3R5bGUiOm51bGx9LCJWZXJ0aWNhbENvbm5lY3RvclN0eWxlIjp7IiRpZCI6IjY3NTIiLCJMaW5lQ29sb3IiOnsiJGlkIjoiNjc1MyIsIiR0eXBlIjoiTkxSRS5Db21tb24uRG9tLlNvbGlkQ29sb3JCcnVzaCwgTkxSRS5Db21tb24iLCJDb2xvciI6eyIkaWQiOiI2NzU0IiwiQSI6MjU1LCJSIjowLCJHIjowLCJCIjowfX0sIkxpbmVXZWlnaHQiOjAuMCwiTGluZVR5cGUiOjAsIlBhcmVudFN0eWxlIjpudWxsfSwiTWFyZ2luIjpudWxsLCJTdGFydERhdGVQb3NpdGlvbiI6MywiRW5kRGF0ZVBvc2l0aW9uIjozLCJEYXRlSXNWaXNpYmxlIjp0cnVlLCJUaXRsZVBvc2l0aW9uIjo0LCJEdXJhdGlvblBvc2l0aW9uIjo2LCJQZXJjZW50YWdlQ29tcGxldGVkUG9zaXRpb24iOjIsIlZhcmlhbmNlUG9zaXRpb24iOjYsIlNwYWNpbmciOjMsIklzQmVsb3dUaW1lYmFuZCI6ZmFsc2UsIlBlcmNlbnRhZ2VDb21wbGV0ZVNoYXBlT3BhY2l0eSI6MzUsIkJhc2VsaW5lU3R5bGUiOnsiJGlkIjoiNjc1NSIsIlNoYXBlU3R5bGUiOnsiJGlkIjoiNjc1NiIsIk1hcmdpbiI6eyIkaWQiOiI2NzU3IiwiVG9wIjowLjAsIkxlZnQiOjAuMCwiUmlnaHQiOjAuMCwiQm90dG9tIjowLjB9LCJQYWRkaW5nIjp7IiRpZCI6IjY3NTgiLCJUb3AiOjAuMCwiTGVmdCI6MC4wLCJSaWdodCI6MC4wLCJCb3R0b20iOjAuMH0sIkJhY2tncm91bmQiOnsiJGlkIjoiNjc1OSIsIkNvbG9yIjp7IiRpZCI6IjY3NjAiLCJBIjoxNTMsIlIiOjAsIkciOjAsIkIiOjB9fSwiSXNWaXNpYmxlIjp0cnVlLCJXaWR0aCI6MC4wLCJIZWlnaHQiOjAuMCwiQm9yZGVyU3R5bGUiOnsiJGlkIjoiNjc2MSIsIkxpbmVDb2xvciI6bnVsbCwiTGluZVdlaWdodCI6MC4wLCJMaW5lVHlwZSI6MCwiUGFyZW50U3R5bGUiOm51bGx9LCJQYXJlbnRTdHlsZSI6bnVsbH0sIk1hcmdpbiI6eyIkaWQiOiI2NzYyIiwiVG9wIjowLjAsIkxlZnQiOjAuMCwiUmlnaHQiOjAuMCwiQm90dG9tIjowLjB9LCJQYWRkaW5nIjp7IiRpZCI6IjY3NjMiLCJUb3AiOjAuMCwiTGVmdCI6MC4wLCJSaWdodCI6MC4wLCJCb3R0b20iOjAuMH0sIkJhY2tncm91bmQiOm51bGwsIklzVmlzaWJsZSI6dHJ1ZSwiV2lkdGgiOjAuMCwiSGVpZ2h0IjowLjAsIkJvcmRlclN0eWxlIjpudWxsLCJQYXJlbnRTdHlsZSI6bnVsbH0sIlNoYXBlU3R5bGUiOnsiJGlkIjoiNjc2NCIsIk1hcmdpbiI6eyIkaWQiOiI2NzY1IiwiVG9wIjowLjAsIkxlZnQiOjQuMCwiUmlnaHQiOjQuMCwiQm90dG9tIjowLjB9LCJQYWRkaW5nIjp7IiRpZCI6IjY3NjYiLCJUb3AiOjAuMCwiTGVmdCI6MC4wLCJSaWdodCI6MC4wLCJCb3R0b20iOjAuMH0sIkJhY2tncm91bmQiOnsiJGlkIjoiNjc2NyIsIkNvbG9yIjp7IiRpZCI6IjY3NjgiLCJBIjoyNTUsIlIiOjE1LCJHIjoxNTgsIkIiOjIxM319LCJJc1Zpc2libGUiOnRydWUsIldpZHRoIjowLjAsIkhlaWdodCI6MTAuMCwiQm9yZGVyU3R5bGUiOnsiJGlkIjoiNjc2OSIsIkxpbmVDb2xvciI6eyIkaWQiOiI2NzcwIiwiJHR5cGUiOiJOTFJFLkNvbW1vbi5Eb20uU29saWRDb2xvckJydXNoLCBOTFJFLkNvbW1vbiIsIkNvbG9yIjp7IiRpZCI6IjY3NzEiLCJBIjoyNTUsIlIiOjIzNCwiRyI6MjIsIkIiOjMwfX0sIkxpbmVXZWlnaHQiOjAuMCwiTGluZVR5cGUiOjAsIlBhcmVudFN0eWxlIjpudWxsfSwiUGFyZW50U3R5bGUiOm51bGx9LCJUaXRsZVN0eWxlIjp7IiRpZCI6IjY3NzIiLCJGb250U2V0dGluZ3MiOnsiJGlkIjoiNjc3MyIsIkZvbnRTaXplIjoxMSwiRm9udE5hbWUiOiJDYWxpYnJpIiwiSXNCb2xkIjpmYWxzZSwiSXNJdGFsaWMiOmZhbHNlLCJJc1VuZGVybGluZWQiOmZhbHNlLCJQYXJlbnRTdHlsZSI6bnVsbH0sIkF1dG9TaXplIjowLCJGb3JlZ3JvdW5kIjp7IiRpZCI6IjY3NzQiLCJDb2xvciI6eyIkaWQiOiI2Nzc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Y3NzYiLCJUb3AiOjAuMCwiTGVmdCI6MC4wLCJSaWdodCI6MC4wLCJCb3R0b20iOjAuMH0sIlBhZGRpbmciOnsiJGlkIjoiNjc3NyIsIlRvcCI6MC4wLCJMZWZ0IjowLjAsIlJpZ2h0IjowLjAsIkJvdHRvbSI6MC4wfSwiQmFja2dyb3VuZCI6eyIkaWQiOiI2Nzc4IiwiQ29sb3IiOnsiJGlkIjoiNjc3OSIsIkEiOjI1NSwiUiI6MCwiRyI6MCwiQiI6MH19LCJJc1Zpc2libGUiOnRydWUsIldpZHRoIjowLjAsIkhlaWdodCI6MC4wLCJCb3JkZXJTdHlsZSI6eyIkaWQiOiI2NzgwIiwiTGluZUNvbG9yIjpudWxsLCJMaW5lV2VpZ2h0IjowLjAsIkxpbmVUeXBlIjowLCJQYXJlbnRTdHlsZSI6bnVsbH0sIlBhcmVudFN0eWxlIjpudWxsfSwiRGF0ZVN0eWxlIjp7IiRpZCI6IjY3ODEiLCJGb250U2V0dGluZ3MiOnsiJGlkIjoiNjc4MiIsIkZvbnRTaXplIjoxMCwiRm9udE5hbWUiOiJDYWxpYnJpIiwiSXNCb2xkIjpmYWxzZSwiSXNJdGFsaWMiOmZhbHNlLCJJc1VuZGVybGluZWQiOmZhbHNlLCJQYXJlbnRTdHlsZSI6bnVsbH0sIkF1dG9TaXplIjowLCJGb3JlZ3JvdW5kIjp7IiRpZCI6IjY3ODMiLCJDb2xvciI6eyIkaWQiOiI2Nzg0IiwiQSI6MjU1LCJSIjoxNCwiRyI6NDAsIkIiOjY1fX0sIk1heFdpZHRoIjoyMDAuMCwiTWF4SGVpZ2h0IjoiSW5maW5pdHkiLCJTbWFydEZvcmVncm91bmRJc0FjdGl2ZSI6ZmFsc2UsIkhvcml6b250YWxBbGlnbm1lbnQiOjIsIlZlcnRpY2FsQWxpZ25tZW50IjoxLCJTbWFydEZvcmVncm91bmQiOm51bGwsIkJhY2tncm91bmRGaWxsVHlwZSI6MCwiTWFyZ2luIjp7IiRpZCI6IjY3ODUiLCJUb3AiOjAuMCwiTGVmdCI6MC4wLCJSaWdodCI6MC4wLCJCb3R0b20iOjAuMH0sIlBhZGRpbmciOnsiJGlkIjoiNjc4NiIsIlRvcCI6MC4wLCJMZWZ0IjowLjAsIlJpZ2h0IjowLjAsIkJvdHRvbSI6MC4wfSwiQmFja2dyb3VuZCI6eyIkaWQiOiI2Nzg3IiwiQ29sb3IiOnsiJGlkIjoiNjc4OCIsIkEiOjI1NSwiUiI6MTQsIkciOjQwLCJCIjo2NX19LCJJc1Zpc2libGUiOnRydWUsIldpZHRoIjowLjAsIkhlaWdodCI6MC4wLCJCb3JkZXJTdHlsZSI6eyIkaWQiOiI2Nzg5IiwiTGluZUNvbG9yIjpudWxsLCJMaW5lV2VpZ2h0IjowLjAsIkxpbmVUeXBlIjowLCJQYXJlbnRTdHlsZSI6bnVsbH0sIlBhcmVudFN0eWxlIjpudWxsfSwiRGF0ZUZvcm1hdCI6eyIkaWQiOiI2Nz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OTEiLCJGb3JtYXQiOjAsIklzVmlzaWJsZSI6ZmFsc2UsIkxhc3RLbm93blZpc2liaWxpdHlTdGF0ZSI6ZmFsc2V9LCJJc1Zpc2libGUiOnRydWUsIlZhcmlhbmNlU3R5bGUiOnsiJGlkIjoiNjc5MiIsIlRleHRTdHlsZSI6eyIkaWQiOiI2NzkzIiwiRm9udFNldHRpbmdzIjp7IiRpZCI6IjY3OTQiLCJGb250U2l6ZSI6MTEsIkZvbnROYW1lIjoiQ2FsaWJyaSIsIklzQm9sZCI6ZmFsc2UsIklzSXRhbGljIjpmYWxzZSwiSXNVbmRlcmxpbmVkIjpmYWxzZSwiUGFyZW50U3R5bGUiOm51bGx9LCJBdXRvU2l6ZSI6MCwiRm9yZWdyb3VuZCI6eyIkaWQiOiI2Nzk1IiwiQ29sb3IiOnsiJGlkIjoiNjc5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Nzk3IiwiVG9wIjowLjAsIkxlZnQiOjAuMCwiUmlnaHQiOjAuMCwiQm90dG9tIjowLjB9LCJQYWRkaW5nIjp7IiRpZCI6IjY3OTgiLCJUb3AiOjAuMCwiTGVmdCI6MC4wLCJSaWdodCI6MC4wLCJCb3R0b20iOjAuMH0sIkJhY2tncm91bmQiOnsiJGlkIjoiNjc5OSIsIkNvbG9yIjp7IiRpZCI6IjY4MDAiLCJBIjowLCJSIjowLCJHIjowLCJCIjowfX0sIklzVmlzaWJsZSI6dHJ1ZSwiV2lkdGgiOjAuMCwiSGVpZ2h0IjowLjAsIkJvcmRlclN0eWxlIjp7IiRpZCI6IjY4MDEiLCJMaW5lQ29sb3IiOm51bGwsIkxpbmVXZWlnaHQiOjAuMCwiTGluZVR5cGUiOjAsIlBhcmVudFN0eWxlIjpudWxsfSwiUGFyZW50U3R5bGUiOm51bGx9LCJQYXJlbnRTdHlsZSI6bnVsbH0sIlBhcmVudFN0eWxlIjpudWxsLCJfZXhwbGljaXRseVNldCI6eyIkaWQiOiI2ODAy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NjgwMyIsIlNoYXBlIjoxLCJDb25uZWN0b3JNYXJnaW4iOnsiJGlkIjoiNjgwNCIsIlRvcCI6MC4wLCJMZWZ0IjoyLjAsIlJpZ2h0IjoyLjAsIkJvdHRvbSI6MC4wfSwiQ29ubmVjdG9yU3R5bGUiOnsiJGlkIjoiNjgwNSIsIkxpbmVDb2xvciI6eyIkaWQiOiI2ODA2IiwiJHR5cGUiOiJOTFJFLkNvbW1vbi5Eb20uU29saWRDb2xvckJydXNoLCBOTFJFLkNvbW1vbiIsIkNvbG9yIjp7IiRpZCI6IjY4MDciLCJBIjoxMjcsIlIiOjExLCJHIjoxMTgsIkIiOjE1OX19LCJMaW5lV2VpZ2h0IjoxLjAsIkxpbmVUeXBlIjowLCJQYXJlbnRTdHlsZSI6bnVsbH0sIklzQmVsb3dUaW1lYmFuZCI6ZmFsc2UsIlBvc2l0aW9uT25UYXNrIjoxLCJIaWRlRGF0ZSI6ZmFsc2UsIlNoYXBlU2l6ZSI6MCwiU3BhY2luZyI6MC4wLCJQYWRkaW5nIjp7IiRpZCI6IjY4MDgiLCJUb3AiOjUuMCwiTGVmdCI6My4wLCJSaWdodCI6MC4wLCJCb3R0b20iOjIuMH0sIlNoYXBlU3R5bGUiOnsiJGlkIjoiNjgwOSIsIk1hcmdpbiI6eyIkaWQiOiI2ODEwIiwiVG9wIjowLjAsIkxlZnQiOjAuMCwiUmlnaHQiOjAuMCwiQm90dG9tIjowLjB9LCJQYWRkaW5nIjp7IiRpZCI6IjY4MTEiLCJUb3AiOjAuMCwiTGVmdCI6MC4wLCJSaWdodCI6MC4wLCJCb3R0b20iOjAuMH0sIkJhY2tncm91bmQiOnsiJGlkIjoiNjgxMiIsIkNvbG9yIjp7IiRpZCI6IjY4MTMiLCJBIjoyNTUsIlIiOjExLCJHIjoxMTgsIkIiOjE1OX19LCJJc1Zpc2libGUiOnRydWUsIldpZHRoIjoxMi4wLCJIZWlnaHQiOjE0LjAsIkJvcmRlclN0eWxlIjp7IiRpZCI6IjY4MTQiLCJMaW5lQ29sb3IiOnsiJGlkIjoiNjgxNSIsIiR0eXBlIjoiTkxSRS5Db21tb24uRG9tLlNvbGlkQ29sb3JCcnVzaCwgTkxSRS5Db21tb24iLCJDb2xvciI6eyIkaWQiOiI2ODE2IiwiQSI6MjU1LCJSIjoyNTUsIkciOjAsIkIiOjB9fSwiTGluZVdlaWdodCI6MC4wLCJMaW5lVHlwZSI6MCwiUGFyZW50U3R5bGUiOm51bGx9LCJQYXJlbnRTdHlsZSI6bnVsbH0sIlRpdGxlU3R5bGUiOnsiJGlkIjoiNjgxNyIsIkZvbnRTZXR0aW5ncyI6eyIkaWQiOiI2ODE4IiwiRm9udFNpemUiOjExLCJGb250TmFtZSI6IkNhbGlicmkiLCJJc0JvbGQiOmZhbHNlLCJJc0l0YWxpYyI6ZmFsc2UsIklzVW5kZXJsaW5lZCI6ZmFsc2UsIlBhcmVudFN0eWxlIjpudWxsfSwiQXV0b1NpemUiOjAsIkZvcmVncm91bmQiOnsiJGlkIjoiNjgxOSIsIkNvbG9yIjp7IiRpZCI6IjY4MjAiLCJBIjoyNTUsIlIiOjAsIkciOjAsIkIiOjB9fSwiTWF4V2lkdGgiOjIwMC4wLCJNYXhIZWlnaHQiOiJJbmZpbml0eSIsIlNtYXJ0Rm9yZWdyb3VuZElzQWN0aXZlIjpmYWxzZSwiSG9yaXpvbnRhbEFsaWdubWVudCI6MSwiVmVydGljYWxBbGlnbm1lbnQiOjEsIlNtYXJ0Rm9yZWdyb3VuZCI6bnVsbCwiQmFja2dyb3VuZEZpbGxUeXBlIjowLCJNYXJnaW4iOnsiJGlkIjoiNjgyMSIsIlRvcCI6MC4wLCJMZWZ0IjowLjAsIlJpZ2h0IjowLjAsIkJvdHRvbSI6MC4wfSwiUGFkZGluZyI6eyIkaWQiOiI2ODIyIiwiVG9wIjowLjAsIkxlZnQiOjAuMCwiUmlnaHQiOjAuMCwiQm90dG9tIjowLjB9LCJCYWNrZ3JvdW5kIjp7IiRpZCI6IjY4MjMiLCJDb2xvciI6eyIkaWQiOiI2ODI0IiwiQSI6MjU1LCJSIjowLCJHIjowLCJCIjowfX0sIklzVmlzaWJsZSI6dHJ1ZSwiV2lkdGgiOjAuMCwiSGVpZ2h0IjowLjAsIkJvcmRlclN0eWxlIjp7IiRpZCI6IjY4MjUiLCJMaW5lQ29sb3IiOm51bGwsIkxpbmVXZWlnaHQiOjAuMCwiTGluZVR5cGUiOjAsIlBhcmVudFN0eWxlIjpudWxsfSwiUGFyZW50U3R5bGUiOm51bGx9LCJEYXRlU3R5bGUiOnsiJGlkIjoiNjgyNiIsIkZvbnRTZXR0aW5ncyI6eyIkaWQiOiI2ODI3IiwiRm9udFNpemUiOjEwLCJGb250TmFtZSI6IkNhbGlicmkiLCJJc0JvbGQiOmZhbHNlLCJJc0l0YWxpYyI6ZmFsc2UsIklzVW5kZXJsaW5lZCI6ZmFsc2UsIlBhcmVudFN0eWxlIjpudWxsfSwiQXV0b1NpemUiOjAsIkZvcmVncm91bmQiOnsiJGlkIjoiNjgyOCIsIkNvbG9yIjp7IiRpZCI6IjY4MjkiLCJBIjoyNTUsIlIiOjE0LCJHIjo0MCwiQiI6NjV9fSwiTWF4V2lkdGgiOjIwMC4wLCJNYXhIZWlnaHQiOiJJbmZpbml0eSIsIlNtYXJ0Rm9yZWdyb3VuZElzQWN0aXZlIjpmYWxzZSwiSG9yaXpvbnRhbEFsaWdubWVudCI6MSwiVmVydGljYWxBbGlnbm1lbnQiOjEsIlNtYXJ0Rm9yZWdyb3VuZCI6bnVsbCwiQmFja2dyb3VuZEZpbGxUeXBlIjowLCJNYXJnaW4iOnsiJGlkIjoiNjgzMCIsIlRvcCI6MC4wLCJMZWZ0IjowLjAsIlJpZ2h0IjowLjAsIkJvdHRvbSI6MC4wfSwiUGFkZGluZyI6eyIkaWQiOiI2ODMxIiwiVG9wIjowLjAsIkxlZnQiOjAuMCwiUmlnaHQiOjAuMCwiQm90dG9tIjowLjB9LCJCYWNrZ3JvdW5kIjp7IiRpZCI6IjY4MzIiLCJDb2xvciI6eyIkaWQiOiI2ODMzIiwiQSI6MjU1LCJSIjoxNCwiRyI6NDAsIkIiOjY1fX0sIklzVmlzaWJsZSI6dHJ1ZSwiV2lkdGgiOjAuMCwiSGVpZ2h0IjowLjAsIkJvcmRlclN0eWxlIjp7IiRpZCI6IjY4MzQiLCJMaW5lQ29sb3IiOm51bGwsIkxpbmVXZWlnaHQiOjAuMCwiTGluZVR5cGUiOjAsIlBhcmVudFN0eWxlIjpudWxsfSwiUGFyZW50U3R5bGUiOm51bGx9LCJEYXRlRm9ybWF0Ijp7IiRpZCI6IjY4M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gzNiIsIkZvcm1hdCI6MCwiSXNWaXNpYmxlIjpmYWxzZSwiTGFzdEtub3duVmlzaWJpbGl0eVN0YXRlIjpmYWxzZX0sIklzVmlzaWJsZSI6ZmFsc2UsIlZhcmlhbmNlU3R5bGUiOnsiJGlkIjoiNjgzNyIsIlRleHRTdHlsZSI6eyIkaWQiOiI2ODM4IiwiRm9udFNldHRpbmdzIjp7IiRpZCI6IjY4MzkiLCJGb250U2l6ZSI6MTEsIkZvbnROYW1lIjoiQ2FsaWJyaSIsIklzQm9sZCI6ZmFsc2UsIklzSXRhbGljIjpmYWxzZSwiSXNVbmRlcmxpbmVkIjpmYWxzZSwiUGFyZW50U3R5bGUiOm51bGx9LCJBdXRvU2l6ZSI6MCwiRm9yZWdyb3VuZCI6eyIkaWQiOiI2ODQwIiwiQ29sb3IiOnsiJGlkIjoiNjg0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ODQyIiwiVG9wIjowLjAsIkxlZnQiOjAuMCwiUmlnaHQiOjAuMCwiQm90dG9tIjowLjB9LCJQYWRkaW5nIjp7IiRpZCI6IjY4NDMiLCJUb3AiOjAuMCwiTGVmdCI6MC4wLCJSaWdodCI6MC4wLCJCb3R0b20iOjAuMH0sIkJhY2tncm91bmQiOnsiJGlkIjoiNjg0NCIsIkNvbG9yIjp7IiRpZCI6IjY4NDUiLCJBIjowLCJSIjowLCJHIjowLCJCIjowfX0sIklzVmlzaWJsZSI6ZmFsc2UsIldpZHRoIjowLjAsIkhlaWdodCI6MC4wLCJCb3JkZXJTdHlsZSI6eyIkaWQiOiI2ODQ2IiwiTGluZUNvbG9yIjpudWxsLCJMaW5lV2VpZ2h0IjowLjAsIkxpbmVUeXBlIjowLCJQYXJlbnRTdHlsZSI6bnVsbH0sIlBhcmVudFN0eWxlIjpudWxsfSwiUGFyZW50U3R5bGUiOm51bGx9LCJQYXJlbnRTdHlsZSI6bnVsbH0sIkRlZmF1bHRTd2ltbGFuZU1pbGVzdG9uZVN0eWxlIjp7IiRpZCI6IjY4NDciLCJUaXRsZVBvc2l0aW9uIjoiTGVmdCIsIkRhdGVQb3NpdGlvbiI6IlJpZ2h0IiwiVmFyaWFuY2VQb3NpdGlvbiI6IlJpZ2h0IiwiU2hhcGVUeXBlIjoxLCJTaGFwZVNpemUiOjAsIlNwYWNpbmciOjUsIlNoYXBlU3R5bGUiOnsiJGlkIjoiNjg0OCIsIk1hcmdpbiI6eyIkaWQiOiI2ODQ5IiwiVG9wIjowLjAsIkxlZnQiOjAuMCwiUmlnaHQiOjAuMCwiQm90dG9tIjowLjB9LCJQYWRkaW5nIjp7IiRpZCI6IjY4NTAiLCJUb3AiOjAuMCwiTGVmdCI6MC4wLCJSaWdodCI6MC4wLCJCb3R0b20iOjAuMH0sIkJhY2tncm91bmQiOnsiJGlkIjoiNjg1MSIsIkNvbG9yIjp7IiRpZCI6IjY4NTIiLCJBIjoyNTUsIlIiOjE1LCJHIjoxNTgsIkIiOjIxM319LCJJc1Zpc2libGUiOnRydWUsIldpZHRoIjoxMi4wLCJIZWlnaHQiOjE0LjAsIkJvcmRlclN0eWxlIjp7IiRpZCI6IjY4NTMiLCJMaW5lQ29sb3IiOnsiJGlkIjoiNjg1NCIsIiR0eXBlIjoiTkxSRS5Db21tb24uRG9tLlNvbGlkQ29sb3JCcnVzaCwgTkxSRS5Db21tb24iLCJDb2xvciI6eyIkaWQiOiI2ODU1IiwiQSI6MjU1LCJSIjoyMzQsIkciOjIyLCJCIjozMH19LCJMaW5lV2VpZ2h0IjowLjAsIkxpbmVUeXBlIjowLCJQYXJlbnRTdHlsZSI6bnVsbH0sIlBhcmVudFN0eWxlIjpudWxsfSwiVGl0bGVTdHlsZSI6eyIkaWQiOiI2ODU2IiwiRm9udFNldHRpbmdzIjp7IiRpZCI6IjY4NTciLCJGb250U2l6ZSI6MTEsIkZvbnROYW1lIjoiQ2FsaWJyaSIsIklzQm9sZCI6ZmFsc2UsIklzSXRhbGljIjpmYWxzZSwiSXNVbmRlcmxpbmVkIjpmYWxzZSwiUGFyZW50U3R5bGUiOm51bGx9LCJBdXRvU2l6ZSI6MCwiRm9yZWdyb3VuZCI6eyIkaWQiOiI2ODU4IiwiQ29sb3IiOnsiJGlkIjoiNjg1OSIsIkEiOjI1NSwiUiI6MCwiRyI6MCwiQiI6MH19LCJNYXhXaWR0aCI6MjAwLjAsIk1heEhlaWdodCI6IkluZmluaXR5IiwiU21hcnRGb3JlZ3JvdW5kSXNBY3RpdmUiOmZhbHNlLCJIb3Jpem9udGFsQWxpZ25tZW50IjoyLCJWZXJ0aWNhbEFsaWdubWVudCI6MSwiU21hcnRGb3JlZ3JvdW5kIjpudWxsLCJCYWNrZ3JvdW5kRmlsbFR5cGUiOjAsIk1hcmdpbiI6eyIkaWQiOiI2ODYwIiwiVG9wIjowLjAsIkxlZnQiOjAuMCwiUmlnaHQiOjAuMCwiQm90dG9tIjowLjB9LCJQYWRkaW5nIjp7IiRpZCI6IjY4NjEiLCJUb3AiOjAuMCwiTGVmdCI6MC4wLCJSaWdodCI6MC4wLCJCb3R0b20iOjAuMH0sIkJhY2tncm91bmQiOnsiJGlkIjoiNjg2MiIsIkNvbG9yIjp7IiRpZCI6IjY4NjMiLCJBIjoyNTUsIlIiOjAsIkciOjAsIkIiOjB9fSwiSXNWaXNpYmxlIjp0cnVlLCJXaWR0aCI6MC4wLCJIZWlnaHQiOjAuMCwiQm9yZGVyU3R5bGUiOnsiJGlkIjoiNjg2NCIsIkxpbmVDb2xvciI6bnVsbCwiTGluZVdlaWdodCI6MC4wLCJMaW5lVHlwZSI6MCwiUGFyZW50U3R5bGUiOm51bGx9LCJQYXJlbnRTdHlsZSI6bnVsbH0sIkRhdGVTdHlsZSI6eyIkaWQiOiI2ODY1IiwiRm9udFNldHRpbmdzIjp7IiRpZCI6IjY4NjYiLCJGb250U2l6ZSI6MTAsIkZvbnROYW1lIjoiQ2FsaWJyaSIsIklzQm9sZCI6ZmFsc2UsIklzSXRhbGljIjpmYWxzZSwiSXNVbmRlcmxpbmVkIjpmYWxzZSwiUGFyZW50U3R5bGUiOm51bGx9LCJBdXRvU2l6ZSI6MCwiRm9yZWdyb3VuZCI6eyIkaWQiOiI2ODY3IiwiQ29sb3IiOnsiJGlkIjoiNjg2OCIsIkEiOjI1NSwiUiI6MTQsIkciOjQwLCJCIjo2NX19LCJNYXhXaWR0aCI6MjAwLjAsIk1heEhlaWdodCI6IkluZmluaXR5IiwiU21hcnRGb3JlZ3JvdW5kSXNBY3RpdmUiOmZhbHNlLCJIb3Jpem9udGFsQWxpZ25tZW50IjowLCJWZXJ0aWNhbEFsaWdubWVudCI6MSwiU21hcnRGb3JlZ3JvdW5kIjpudWxsLCJCYWNrZ3JvdW5kRmlsbFR5cGUiOjAsIk1hcmdpbiI6eyIkaWQiOiI2ODY5IiwiVG9wIjowLjAsIkxlZnQiOjAuMCwiUmlnaHQiOjAuMCwiQm90dG9tIjowLjB9LCJQYWRkaW5nIjp7IiRpZCI6IjY4NzAiLCJUb3AiOjAuMCwiTGVmdCI6MC4wLCJSaWdodCI6MC4wLCJCb3R0b20iOjAuMH0sIkJhY2tncm91bmQiOnsiJGlkIjoiNjg3MSIsIkNvbG9yIjp7IiRpZCI6IjY4NzIiLCJBIjoyNTUsIlIiOjE0LCJHIjo0MCwiQiI6NjV9fSwiSXNWaXNpYmxlIjp0cnVlLCJXaWR0aCI6MC4wLCJIZWlnaHQiOjAuMCwiQm9yZGVyU3R5bGUiOnsiJGlkIjoiNjg3MyIsIkxpbmVDb2xvciI6bnVsbCwiTGluZVdlaWdodCI6MC4wLCJMaW5lVHlwZSI6MCwiUGFyZW50U3R5bGUiOm51bGx9LCJQYXJlbnRTdHlsZSI6bnVsbH0sIkRhdGVGb3JtYXQiOnsiJGlkIjoiNjg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Dc1IiwiRm9ybWF0IjowLCJJc1Zpc2libGUiOmZhbHNlLCJMYXN0S25vd25WaXNpYmlsaXR5U3RhdGUiOmZhbHNlfSwiSXNWaXNpYmxlIjp0cnVlLCJWYXJpYW5jZVN0eWxlIjp7IiRpZCI6IjY4NzYiLCJUZXh0U3R5bGUiOnsiJGlkIjoiNjg3NyIsIkZvbnRTZXR0aW5ncyI6eyIkaWQiOiI2ODc4IiwiRm9udFNpemUiOjExLCJGb250TmFtZSI6IkNhbGlicmkiLCJJc0JvbGQiOmZhbHNlLCJJc0l0YWxpYyI6ZmFsc2UsIklzVW5kZXJsaW5lZCI6ZmFsc2UsIlBhcmVudFN0eWxlIjpudWxsfSwiQXV0b1NpemUiOjAsIkZvcmVncm91bmQiOnsiJGlkIjoiNjg3OSIsIkNvbG9yIjp7IiRpZCI6IjY4O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g4MSIsIlRvcCI6MC4wLCJMZWZ0IjowLjAsIlJpZ2h0IjowLjAsIkJvdHRvbSI6MC4wfSwiUGFkZGluZyI6eyIkaWQiOiI2ODgyIiwiVG9wIjowLjAsIkxlZnQiOjAuMCwiUmlnaHQiOjAuMCwiQm90dG9tIjowLjB9LCJCYWNrZ3JvdW5kIjp7IiRpZCI6IjY4ODMiLCJDb2xvciI6eyIkaWQiOiI2ODg0IiwiQSI6MCwiUiI6MCwiRyI6MCwiQiI6MH19LCJJc1Zpc2libGUiOnRydWUsIldpZHRoIjowLjAsIkhlaWdodCI6MC4wLCJCb3JkZXJTdHlsZSI6eyIkaWQiOiI2ODg1IiwiTGluZUNvbG9yIjpudWxsLCJMaW5lV2VpZ2h0IjowLjAsIkxpbmVUeXBlIjowLCJQYXJlbnRTdHlsZSI6bnVsbH0sIlBhcmVudFN0eWxlIjpudWxsfSwiUGFyZW50U3R5bGUiOm51bGx9LCJQYXJlbnRTdHlsZSI6bnVsbH0sIkRlZmF1bHRTd2ltbGFuZUFjdGl2aXR5U3R5bGUiOnsiJGlkIjoiNjg4NiIsIkhlYWRlclN0eWxlIjp7IiRpZCI6IjY4ODciLCJUZXh0U3R5bGUiOnsiJGlkIjoiNjg4OCIsIkZvbnRTZXR0aW5ncyI6eyIkaWQiOiI2ODg5IiwiRm9udFNpemUiOjExLCJGb250TmFtZSI6IkNhbGlicmkiLCJJc0JvbGQiOmZhbHNlLCJJc0l0YWxpYyI6ZmFsc2UsIklzVW5kZXJsaW5lZCI6ZmFsc2UsIlBhcmVudFN0eWxlIjpudWxsfSwiQXV0b1NpemUiOjIsIkZvcmVncm91bmQiOnsiJGlkIjoiNjg5MCIsIkNvbG9yIjp7IiRpZCI6IjY4O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2ODkyIiwiVG9wIjowLjAsIkxlZnQiOjAuMCwiUmlnaHQiOjAuMCwiQm90dG9tIjowLjB9LCJQYWRkaW5nIjp7IiRpZCI6IjY4OTMiLCJUb3AiOjAuMCwiTGVmdCI6MC4wLCJSaWdodCI6MC4wLCJCb3R0b20iOjAuMH0sIkJhY2tncm91bmQiOnsiJGlkIjoiNjg5NCIsIkNvbG9yIjp7IiRpZCI6IjY4OTUiLCJBIjoyNTUsIlIiOjAsIkciOjAsIkIiOjB9fSwiSXNWaXNpYmxlIjp0cnVlLCJXaWR0aCI6MC4wLCJIZWlnaHQiOjAuMCwiQm9yZGVyU3R5bGUiOm51bGwsIlBhcmVudFN0eWxlIjpudWxsfSwiUmVjdGFuZ2xlU3R5bGUiOnsiJGlkIjoiNjg5NiIsIk1hcmdpbiI6eyIkaWQiOiI2ODk3IiwiVG9wIjowLjAsIkxlZnQiOjAuMCwiUmlnaHQiOjAuMCwiQm90dG9tIjowLjB9LCJQYWRkaW5nIjp7IiRpZCI6IjY4OTgiLCJUb3AiOjAuMCwiTGVmdCI6MC4wLCJSaWdodCI6MC4wLCJCb3R0b20iOjAuMH0sIkJhY2tncm91bmQiOnsiJGlkIjoiNjg5OSIsIkNvbG9yIjp7IiRpZCI6IjY5MDAiLCJBIjoxMjcsIlIiOjE1LCJHIjoxNTgsIkIiOjIxM319LCJJc1Zpc2libGUiOnRydWUsIldpZHRoIjowLjAsIkhlaWdodCI6MC4wLCJCb3JkZXJTdHlsZSI6eyIkaWQiOiI2OTAxIiwiTGluZUNvbG9yIjp7IiRpZCI6IjY5MDIiLCIkdHlwZSI6Ik5MUkUuQ29tbW9uLkRvbS5Tb2xpZENvbG9yQnJ1c2gsIE5MUkUuQ29tbW9uIiwiQ29sb3IiOnsiJGlkIjoiNjkwMyIsIkEiOjI1NSwiUiI6MjU1LCJHIjowLCJCIjowfX0sIkxpbmVXZWlnaHQiOjAuMCwiTGluZVR5cGUiOjAsIlBhcmVudFN0eWxlIjpudWxsfSwiUGFyZW50U3R5bGUiOm51bGx9LCJNYXJnaW4iOnsiJGlkIjoiNjkwNCIsIlRvcCI6MC4wLCJMZWZ0IjowLjAsIlJpZ2h0IjowLjAsIkJvdHRvbSI6MC4wfSwiUGFkZGluZyI6eyIkaWQiOiI2OTA1IiwiVG9wIjowLjAsIkxlZnQiOjAuMCwiUmlnaHQiOjAuMCwiQm90dG9tIjowLjB9LCJCYWNrZ3JvdW5kIjpudWxsLCJJc1Zpc2libGUiOnRydWUsIldpZHRoIjowLjAsIkhlaWdodCI6MC4wLCJCb3JkZXJTdHlsZSI6bnVsbCwiUGFyZW50U3R5bGUiOm51bGx9LCJCYWNrZ3JvdW5kU3R5bGUiOnsiJGlkIjoiNjkwNiIsIk1hcmdpbiI6eyIkaWQiOiI2OTA3IiwiVG9wIjowLjAsIkxlZnQiOjAuMCwiUmlnaHQiOjAuMCwiQm90dG9tIjowLjB9LCJQYWRkaW5nIjp7IiRpZCI6IjY5MDgiLCJUb3AiOjAuMCwiTGVmdCI6MC4wLCJSaWdodCI6MC4wLCJCb3R0b20iOjAuMH0sIkJhY2tncm91bmQiOnsiJGlkIjoiNjkwOSIsIkNvbG9yIjp7IiRpZCI6IjY5MTAiLCJBIjo1MSwiUiI6MjAwLCJHIjoyMDAsIkIiOjIwMH19LCJJc1Zpc2libGUiOnRydWUsIldpZHRoIjowLjAsIkhlaWdodCI6MC4wLCJCb3JkZXJTdHlsZSI6eyIkaWQiOiI2OTExIiwiTGluZUNvbG9yIjp7IiRpZCI6IjY5MTIiLCIkdHlwZSI6Ik5MUkUuQ29tbW9uLkRvbS5Tb2xpZENvbG9yQnJ1c2gsIE5MUkUuQ29tbW9uIiwiQ29sb3IiOnsiJGlkIjoiNjkxMyIsIkEiOjI1NSwiUiI6MjM0LCJHIjoyMiwiQiI6MzB9fSwiTGluZVdlaWdodCI6MC4wLCJMaW5lVHlwZSI6MCwiUGFyZW50U3R5bGUiOm51bGx9LCJQYXJlbnRTdHlsZSI6bnVsbH0sIk1hcmdpbiI6eyIkaWQiOiI2OTE0IiwiVG9wIjowLjAsIkxlZnQiOjAuMCwiUmlnaHQiOjAuMCwiQm90dG9tIjowLjB9LCJQYWRkaW5nIjp7IiRpZCI6IjY5MTUiLCJUb3AiOjAuMCwiTGVmdCI6MC4wLCJSaWdodCI6MC4wLCJCb3R0b20iOjAuMH0sIklzVmlzaWJsZSI6dHJ1ZSwiV2lkdGgiOjAuMCwiSGVpZ2h0IjowLjAsIkJvcmRlclN0eWxlIjp7IiRpZCI6IjY5MTYiLCJMaW5lQ29sb3IiOm51bGwsIkxpbmVXZWlnaHQiOjAuMCwiTGluZVR5cGUiOjAsIlBhcmVudFN0eWxlIjpudWxsfSwiUGFyZW50U3R5bGUiOm51bGx9LCJNYXJnaW4iOnsiJGlkIjoiNjkxNyIsIlRvcCI6MC4wLCJMZWZ0IjowLjAsIlJpZ2h0IjowLjAsIkJvdHRvbSI6MC4wfSwiUGFkZGluZyI6eyIkaWQiOiI2OTE4IiwiVG9wIjowLjAsIkxlZnQiOjAuMCwiUmlnaHQiOjAuMCwiQm90dG9tIjowLjB9LCJJc1Zpc2libGUiOnRydWUsIldpZHRoIjowLjAsIkhlaWdodCI6MC4wLCJCb3JkZXJTdHlsZSI6eyIkaWQiOiI2OTE5IiwiTGluZUNvbG9yIjpudWxsLCJMaW5lV2VpZ2h0IjowLjAsIkxpbmVUeXBlIjowLCJQYXJlbnRTdHlsZSI6bnVsbH0sIlBhcmVudFN0eWxlIjpudWxsfV0sIkNvbmRpdGlvbmFsRm9ybWF0dGluZyI6eyIkaWQiOiI2OTIwIiwiUHZBRm9ybWF0dGluZyI6eyIkaWQiOiI2OTIxIiwiRGVsYXlUYXNrU3R5bGUiOnsiJGlkIjoiNjkyMiIsIlN0eWxlT3B0aW9ucyI6MjQsIlRpdGxlRm9yZWdyb3VuZCI6eyIkaWQiOiI2OTIzIiwiQ29sb3IiOnsiJGlkIjoiNjkyNCIsIkEiOjI1NSwiUiI6MTc1LCJHIjowLCJCIjowfX0sIkFjdHVhbFNoYXBlc0JhY2tncm91bmQiOnsiJGlkIjoiNjkyNSIsIkNvbG9yIjp7IiRpZCI6IjY5MjYiLCJBIjo2MiwiUiI6MjU1LCJHIjowLCJCIjowfX0sIkFjdHVhbFNoYXBlc0JvcmRlclN0eWxlIjp7IiRpZCI6IjY5MjciLCJMaW5lQ29sb3IiOnsiJGlkIjoiNjkyOCIsIiR0eXBlIjoiTkxSRS5Db21tb24uRG9tLlNvbGlkQ29sb3JCcnVzaCwgTkxSRS5Db21tb24iLCJDb2xvciI6eyIkaWQiOiI2OTI5IiwiQSI6MTYzLCJSIjoyNTUsIkciOjAsIkIiOjB9fSwiTGluZVdlaWdodCI6My4wLCJMaW5lVHlwZSI6MCwiUGFyZW50U3R5bGUiOm51bGx9LCJCYXNlbGluZVNoYXBlc0JhY2tncm91bmQiOnsiJGlkIjoiNjkzMCIsIkNvbG9yIjp7IiRpZCI6IjY5MzEiLCJBIjoxODQsIlIiOjI1NSwiRyI6MCwiQiI6MH19LCJWYXJpYW5jZUZvcmVncm91bmQiOnsiJGlkIjoiNjkzMiIsIkNvbG9yIjp7IiRpZCI6IjY5MzMiLCJBIjoyNTUsIlIiOjE3NSwiRyI6MCwiQiI6MH19LCJJc1Zpc2libGUiOnRydWV9LCJEZWxheU1pbGVzdG9uZVN0eWxlIjp7IiRpZCI6IjY5MzQiLCJTdHlsZU9wdGlvbnMiOjE4LCJUaXRsZUZvcmVncm91bmQiOnsiJGlkIjoiNjkzNSIsIkNvbG9yIjp7IiRpZCI6IjY5MzYiLCJBIjoyNTUsIlIiOjE3NSwiRyI6MCwiQiI6MH19LCJBY3R1YWxTaGFwZXNCYWNrZ3JvdW5kIjp7IiRpZCI6IjY5MzciLCJDb2xvciI6eyIkaWQiOiI2OTM4IiwiQSI6MjU1LCJSIjoyMjIsIkciOjgwLCJCIjo1MH19LCJBY3R1YWxTaGFwZXNCb3JkZXJTdHlsZSI6eyIkaWQiOiI2OTM5IiwiTGluZUNvbG9yIjp7IiRpZCI6IjY5NDAiLCIkdHlwZSI6Ik5MUkUuQ29tbW9uLkRvbS5Tb2xpZENvbG9yQnJ1c2gsIE5MUkUuQ29tbW9uIiwiQ29sb3IiOnsiJGlkIjoiNjk0MSIsIkEiOjE2MywiUiI6MjU1LCJHIjowLCJCIjowfX0sIkxpbmVXZWlnaHQiOjMuMCwiTGluZVR5cGUiOjAsIlBhcmVudFN0eWxlIjpudWxsfSwiQmFzZWxpbmVTaGFwZXNCYWNrZ3JvdW5kIjp7IiRpZCI6IjY5NDIiLCJDb2xvciI6eyIkaWQiOiI2OTQzIiwiQSI6MTg0LCJSIjoyNTUsIkciOjAsIkIiOjB9fSwiVmFyaWFuY2VGb3JlZ3JvdW5kIjp7IiRpZCI6IjY5NDQiLCJDb2xvciI6eyIkaWQiOiI2OTQ1IiwiQSI6MjU1LCJSIjoxNzUsIkciOjAsIkIiOjB9fSwiSXNWaXNpYmxlIjp0cnVlfSwiQWR2YW5jZVRhc2tTdHlsZSI6eyIkaWQiOiI2OTQ2IiwiU3R5bGVPcHRpb25zIjoyNCwiVGl0bGVGb3JlZ3JvdW5kIjp7IiRpZCI6IjY5NDciLCJDb2xvciI6eyIkaWQiOiI2OTQ4IiwiQSI6MjU1LCJSIjowLCJHIjoxMTAsIkIiOjB9fSwiQWN0dWFsU2hhcGVzQmFja2dyb3VuZCI6eyIkaWQiOiI2OTQ5IiwiQ29sb3IiOnsiJGlkIjoiNjk1MCIsIkEiOjYxLCJSIjowLCJHIjoxMjgsIkIiOjB9fSwiQWN0dWFsU2hhcGVzQm9yZGVyU3R5bGUiOnsiJGlkIjoiNjk1MSIsIkxpbmVDb2xvciI6eyIkaWQiOiI2OTUyIiwiJHR5cGUiOiJOTFJFLkNvbW1vbi5Eb20uU29saWRDb2xvckJydXNoLCBOTFJFLkNvbW1vbiIsIkNvbG9yIjp7IiRpZCI6IjY5NTMiLCJBIjoxNjMsIlIiOjAsIkciOjEyOCwiQiI6MH19LCJMaW5lV2VpZ2h0IjozLjAsIkxpbmVUeXBlIjowLCJQYXJlbnRTdHlsZSI6bnVsbH0sIkJhc2VsaW5lU2hhcGVzQmFja2dyb3VuZCI6eyIkaWQiOiI2OTU0IiwiQ29sb3IiOnsiJGlkIjoiNjk1NSIsIkEiOjE4NCwiUiI6MCwiRyI6MTI4LCJCIjowfX0sIlZhcmlhbmNlRm9yZWdyb3VuZCI6eyIkaWQiOiI2OTU2IiwiQ29sb3IiOnsiJGlkIjoiNjk1NyIsIkEiOjI1NSwiUiI6MCwiRyI6MTEwLCJCIjowfX0sIklzVmlzaWJsZSI6dHJ1ZX0sIkFkdmFuY2VNaWxlc3RvbmVTdHlsZSI6eyIkaWQiOiI2OTU4IiwiU3R5bGVPcHRpb25zIjoxOCwiVGl0bGVGb3JlZ3JvdW5kIjp7IiRpZCI6IjY5NTkiLCJDb2xvciI6eyIkaWQiOiI2OTYwIiwiQSI6MjU1LCJSIjowLCJHIjoxMTAsIkIiOjB9fSwiQWN0dWFsU2hhcGVzQmFja2dyb3VuZCI6eyIkaWQiOiI2OTYxIiwiQ29sb3IiOnsiJGlkIjoiNjk2MiIsIkEiOjI1NSwiUiI6MjAsIkciOjEwMCwiQiI6MH19LCJBY3R1YWxTaGFwZXNCb3JkZXJTdHlsZSI6eyIkaWQiOiI2OTYzIiwiTGluZUNvbG9yIjp7IiRpZCI6IjY5NjQiLCIkdHlwZSI6Ik5MUkUuQ29tbW9uLkRvbS5Tb2xpZENvbG9yQnJ1c2gsIE5MUkUuQ29tbW9uIiwiQ29sb3IiOnsiJGlkIjoiNjk2NSIsIkEiOjE2MywiUiI6MCwiRyI6MTI4LCJCIjowfX0sIkxpbmVXZWlnaHQiOjMuMCwiTGluZVR5cGUiOjAsIlBhcmVudFN0eWxlIjpudWxsfSwiQmFzZWxpbmVTaGFwZXNCYWNrZ3JvdW5kIjp7IiRpZCI6IjY5NjYiLCJDb2xvciI6eyIkaWQiOiI2OTY3IiwiQSI6MTg0LCJSIjowLCJHIjoxMjgsIkIiOjB9fSwiVmFyaWFuY2VGb3JlZ3JvdW5kIjp7IiRpZCI6IjY5NjgiLCJDb2xvciI6eyIkaWQiOiI2OTY5IiwiQSI6MjU1LCJSIjowLCJHIjoxMTAsIkIiOjB9fSwiSXNWaXNpYmxlIjp0cnVlfX0sIlZhcmlhbmNlRGlzcGxheVNldHRpbmdzIjp7IiRpZCI6IjY5NzAiLCJUYXNrVmFyaWFuY2VEaXNwbGF5T3B0aW9ucyI6eyIkaWQiOiI2OTcxIiwiU2hvd0RlbGF5VmFyaWFuY2UiOnRydWUsIlNob3dBZHZhbmNlVmFyaWFuY2UiOnRydWUsIlNob3dfMF9WYXJpYW5jZSI6dHJ1ZX0sIk1pbGVzdG9uZVZhcmlhbmNlRGlzcGxheU9wdGlvbnMiOnsiJGlkIjoiNjk3MiIsIlNob3dEZWxheVZhcmlhbmNlIjp0cnVlLCJTaG93QWR2YW5jZVZhcmlhbmNlIjp0cnVlLCJTaG93XzBfVmFyaWFuY2UiOnRydWV9fX19LCJTY2FsZSI6bnVsbCwiU2NhbGVWMiI6eyIkaWQiOiI2OTczIiwiU3RhcnREYXRlIjoiMDAwMS0wMS0wMVQwMDowMDowMCIsIkVuZERhdGUiOiIyMDI3LTEyLTA3VDIzOjU5OjAwIiwiQXV0b0RhdGVSYW5nZSI6dHJ1ZSwiV29ya2luZ0RheXMiOjMxLCJGaXNjYWxZZWFyIjp7IiRpZCI6IjY5NzQiLCJTdGFydE1vbnRoIjoxLCJVc2VTdGFydGluZ1llYXJGb3JOdW1iZXJpbmciOnRydWUsIlNob3dGaXNjYWxZZWFyTGFiZWwiOnRydWV9LCJUb2RheU1hcmtlclRleHQiOiJUb2RheSIsIkF1dG9TY2FsZVR5cGUiOmZhbHNlLCJUaW1lYmFuZFNjYWxlcyI6eyIkaWQiOiI2OTc1IiwiVG9wU2NhbGVMYXllciI6eyIkaWQiOiI2OTc2IiwiRm9ybWF0IjoiTU1NIiwiVHlwZSI6NCwiR3JvdXBpbmdJbnRlcnZhbHMiOnsiJGlkIjoiNjk3NyIsIklzU2V0IjpmYWxzZSwiR3JvdXBpbmdTdGVwQ291bnQiOjF9fSwiTWlkZGxlU2NhbGVMYXllciI6eyIkaWQiOiI2OTc4IiwiRm9ybWF0IjoiTU1NIiwiVHlwZSI6MywiR3JvdXBpbmdJbnRlcnZhbHMiOnsiJGlkIjoiNjk3OSIsIklzU2V0IjpmYWxzZSwiR3JvdXBpbmdTdGVwQ291bnQiOjF9fSwiQm90dG9tU2NhbGVMYXllciI6eyIkaWQiOiI2OTgwIiwiRm9ybWF0IjpudWxsLCJUeXBlIjowLCJHcm91cGluZ0ludGVydmFscyI6eyIkaWQiOiI2OTgxIiwiSXNTZXQiOmZhbHNlLCJHcm91cGluZ1N0ZXBDb3VudCI6MX19fX0sIk1pbGVzdG9uZXMiOlt7IiRpZCI6IjY5ODIiLCJEYXRlIjoiMjAyNy0wOC0xN1QyMzo1OTowMCIsIlN0eWxlIjp7IiRpZCI6IjY5ODMiLCJTaGFwZSI6MiwiQ29ubmVjdG9yTWFyZ2luIjp7IiRpZCI6IjY5ODQiLCJUb3AiOjAuMCwiTGVmdCI6Mi4wLCJSaWdodCI6Mi4wLCJCb3R0b20iOjAuMH0sIkNvbm5lY3RvclN0eWxlIjp7IiRpZCI6IjY5ODUiLCJMaW5lQ29sb3IiOnsiJGlkIjoiNjk4NiIsIiR0eXBlIjoiTkxSRS5Db21tb24uRG9tLlNvbGlkQ29sb3JCcnVzaCwgTkxSRS5Db21tb24iLCJDb2xvciI6eyIkaWQiOiI2OTg3IiwiQSI6MTI3LCJSIjoyMSwiRyI6OTYsIkIiOjEzMH19LCJMaW5lV2VpZ2h0IjoxLjAsIkxpbmVUeXBlIjowLCJQYXJlbnRTdHlsZSI6bnVsbH0sIklzQmVsb3dUaW1lYmFuZCI6ZmFsc2UsIlBvc2l0aW9uT25UYXNrIjowLCJIaWRlRGF0ZSI6ZmFsc2UsIlNoYXBlU2l6ZSI6MSwiU3BhY2luZyI6MC4wLCJQYWRkaW5nIjp7IiRpZCI6IjY5ODgiLCJUb3AiOjUuMCwiTGVmdCI6My4wLCJSaWdodCI6MC4wLCJCb3R0b20iOjIuMH0sIlNoYXBlU3R5bGUiOnsiJGlkIjoiNjk4OSIsIk1hcmdpbiI6eyIkaWQiOiI2OTkwIiwiVG9wIjowLjAsIkxlZnQiOjAuMCwiUmlnaHQiOjAuMCwiQm90dG9tIjowLjB9LCJQYWRkaW5nIjp7IiRpZCI6IjY5OTEiLCJUb3AiOjAuMCwiTGVmdCI6MC4wLCJSaWdodCI6MC4wLCJCb3R0b20iOjAuMH0sIkJhY2tncm91bmQiOnsiJGlkIjoiNjk5MiIsIkNvbG9yIjp7IiRpZCI6IjY5OTMiLCJBIjoyNTUsIlIiOjIxLCJHIjo5NiwiQiI6MTMwfX0sIklzVmlzaWJsZSI6dHJ1ZSwiV2lkdGgiOjEzLjAsIkhlaWdodCI6MTMuMCwiQm9yZGVyU3R5bGUiOnsiJGlkIjoiNjk5NCIsIkxpbmVDb2xvciI6eyIkaWQiOiI2OTk1IiwiJHR5cGUiOiJOTFJFLkNvbW1vbi5Eb20uU29saWRDb2xvckJydXNoLCBOTFJFLkNvbW1vbiIsIkNvbG9yIjp7IiRpZCI6IjY5OTYiLCJBIjoyNTUsIlIiOjIzNCwiRyI6MjIsIkIiOjMwfX0sIkxpbmVXZWlnaHQiOjAuMCwiTGluZVR5cGUiOjAsIlBhcmVudFN0eWxlIjpudWxsfSwiUGFyZW50U3R5bGUiOm51bGx9LCJUaXRsZVN0eWxlIjp7IiRpZCI6IjY5OTciLCJGb250U2V0dGluZ3MiOnsiJGlkIjoiNjk5OCIsIkZvbnRTaXplIjoxMSwiRm9udE5hbWUiOiJDYWxpYnJpIiwiSXNCb2xkIjp0cnVlLCJJc0l0YWxpYyI6ZmFsc2UsIklzVW5kZXJsaW5lZCI6ZmFsc2UsIlBhcmVudFN0eWxlIjpudWxsfSwiQXV0b1NpemUiOjAsIkZvcmVncm91bmQiOnsiJGlkIjoiNjk5OSIsIkNvbG9yIjp7IiRpZCI6IjcwMDA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AwMSIsIlRvcCI6MC4wLCJMZWZ0IjowLjAsIlJpZ2h0IjowLjAsIkJvdHRvbSI6MC4wfSwiUGFkZGluZyI6eyIkaWQiOiI3MDAyIiwiVG9wIjowLjAsIkxlZnQiOjAuMCwiUmlnaHQiOjAuMCwiQm90dG9tIjowLjB9LCJCYWNrZ3JvdW5kIjp7IiRpZCI6IjcwMDMiLCJDb2xvciI6eyIkaWQiOiI3MDA0IiwiQSI6MCwiUiI6MjU1LCJHIjoyNTUsIkIiOjI1NX19LCJJc1Zpc2libGUiOnRydWUsIldpZHRoIjowLjAsIkhlaWdodCI6MC4wLCJCb3JkZXJTdHlsZSI6eyIkaWQiOiI3MDA1IiwiTGluZUNvbG9yIjpudWxsLCJMaW5lV2VpZ2h0IjowLjAsIkxpbmVUeXBlIjowLCJQYXJlbnRTdHlsZSI6bnVsbH0sIlBhcmVudFN0eWxlIjpudWxsfSwiRGF0ZVN0eWxlIjp7IiRpZCI6IjcwMDYiLCJGb250U2V0dGluZ3MiOnsiJGlkIjoiNzAwNyIsIkZvbnRTaXplIjoxMCwiRm9udE5hbWUiOiJDYWxpYnJpIiwiSXNCb2xkIjpmYWxzZSwiSXNJdGFsaWMiOmZhbHNlLCJJc1VuZGVybGluZWQiOmZhbHNlLCJQYXJlbnRTdHlsZSI6bnVsbH0sIkF1dG9TaXplIjowLCJGb3JlZ3JvdW5kIjp7IiRpZCI6IjcwMDgiLCJDb2xvciI6eyIkaWQiOiI3MDA5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wMTAiLCJUb3AiOjAuMCwiTGVmdCI6MC4wLCJSaWdodCI6MC4wLCJCb3R0b20iOjAuMH0sIlBhZGRpbmciOnsiJGlkIjoiNzAxMSIsIlRvcCI6MC4wLCJMZWZ0IjowLjAsIlJpZ2h0IjowLjAsIkJvdHRvbSI6MC4wfSwiQmFja2dyb3VuZCI6eyIkaWQiOiI3MDEyIiwiQ29sb3IiOnsiJGlkIjoiNzAxMyIsIkEiOjAsIlIiOjI1NSwiRyI6MjU1LCJCIjoyNTV9fSwiSXNWaXNpYmxlIjp0cnVlLCJXaWR0aCI6MC4wLCJIZWlnaHQiOjAuMCwiQm9yZGVyU3R5bGUiOnsiJGlkIjoiNzAxNCIsIkxpbmVDb2xvciI6bnVsbCwiTGluZVdlaWdodCI6MC4wLCJMaW5lVHlwZSI6MCwiUGFyZW50U3R5bGUiOm51bGx9LCJQYXJlbnRTdHlsZSI6bnVsbH0sIkRhdGVGb3JtYXQiOnsiJGlkIjoiNzAxNS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E2IiwiRm9ybWF0IjowLCJJc1Zpc2libGUiOmZhbHNlLCJMYXN0S25vd25WaXNpYmlsaXR5U3RhdGUiOmZhbHNlfSwiSXNWaXNpYmxlIjp0cnVlLCJWYXJpYW5jZVN0eWxlIjp7IiRpZCI6IjcwMTciLCJUZXh0U3R5bGUiOnsiJGlkIjoiNzAxOCIsIkZvbnRTZXR0aW5ncyI6eyIkaWQiOiI3MDE5IiwiRm9udFNpemUiOjExLCJGb250TmFtZSI6IkNhbGlicmkiLCJJc0JvbGQiOmZhbHNlLCJJc0l0YWxpYyI6ZmFsc2UsIklzVW5kZXJsaW5lZCI6ZmFsc2UsIlBhcmVudFN0eWxlIjpudWxsfSwiQXV0b1NpemUiOjAsIkZvcmVncm91bmQiOnsiJGlkIjoiNzAyMCIsIkNvbG9yIjp7IiRpZCI6IjcwMj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AyMiIsIlRvcCI6MC4wLCJMZWZ0IjowLjAsIlJpZ2h0IjowLjAsIkJvdHRvbSI6MC4wfSwiUGFkZGluZyI6eyIkaWQiOiI3MDIzIiwiVG9wIjowLjAsIkxlZnQiOjAuMCwiUmlnaHQiOjAuMCwiQm90dG9tIjowLjB9LCJCYWNrZ3JvdW5kIjp7IiRpZCI6IjcwMjQiLCJDb2xvciI6eyIkaWQiOiI3MDI1IiwiQSI6MCwiUiI6MCwiRyI6MCwiQiI6MH19LCJJc1Zpc2libGUiOmZhbHNlLCJXaWR0aCI6MC4wLCJIZWlnaHQiOjAuMCwiQm9yZGVyU3R5bGUiOnsiJGlkIjoiNzAyNiIsIkxpbmVDb2xvciI6bnVsbCwiTGluZVdlaWdodCI6MC4wLCJMaW5lVHlwZSI6MCwiUGFyZW50U3R5bGUiOm51bGx9LCJQYXJlbnRTdHlsZSI6bnVsbH0sIlBhcmVudFN0eWxlIjpudWxsfSwiUGFyZW50U3R5bGUiOm51bGx9LCJJbmRleCI6MCwiUGVyY2VudGFnZUNvbXBsZXRlIjpudWxsLCJQb3NpdGlvbiI6eyJSYXRpbyI6MC4wLCJJc0N1c3RvbSI6ZmFsc2V9LCJEYXRlRm9ybWF0Ijp7IiRyZWYiOiI3MDE1In0sIldlZWtOdW1iZXJpbmciOnsiJGlkIjoiNzAyNyIsIkZvcm1hdCI6MCwiSXNWaXNpYmxlIjpmYWxzZSwiTGFzdEtub3duVmlzaWJpbGl0eVN0YXRlIjpmYWxzZX0sIkJhc2VsaW5lRGF0YSI6eyIkaWQiOiI3MDI4IiwiRGF0ZSI6IjIwMjctMDgtMTdUMjM6NTk6MDAifSwiUmVsYXRlZFRhc2tJZCI6IjAwMDAwMDAwLTAwMDAtMDAwMC0wMDAwLTAwMDAwMDAwMDAwMCIsIklkIjoiOTUxYjYwZDEtY2E3Yi00N2FjLWFhZjItZDcxZGYyODFhNzU1IiwiSW1wb3J0SWQiOm51bGwsIlRpdGxlIjoiQ29sZCBDb21taXNzaW9uaW5nIFRHNSBzY29wZSBjb21wbGV0ZSIsIk5vdGUiOm51bGwsIkh5cGVybGluayI6eyIkaWQiOiI3MDI5IiwiQWRkcmVzcyI6IiIsIlN1YkFkZHJlc3MiOiIifSwiSXNDaGFuZ2VkIjpmYWxzZSwiSXNOZXciOmZhbHNlfSx7IiRpZCI6IjcwMzAiLCJEYXRlIjoiMjAyNy0xMi0wN1QyMzo1OTowMCIsIlN0eWxlIjp7IiRpZCI6IjcwMzEiLCJTaGFwZSI6MiwiQ29ubmVjdG9yTWFyZ2luIjp7IiRpZCI6IjcwMzIiLCJUb3AiOjAuMCwiTGVmdCI6Mi4wLCJSaWdodCI6Mi4wLCJCb3R0b20iOjAuMH0sIkNvbm5lY3RvclN0eWxlIjp7IiRpZCI6IjcwMzMiLCJMaW5lQ29sb3IiOnsiJGlkIjoiNzAzNCIsIiR0eXBlIjoiTkxSRS5Db21tb24uRG9tLlNvbGlkQ29sb3JCcnVzaCwgTkxSRS5Db21tb24iLCJDb2xvciI6eyIkaWQiOiI3MDM1IiwiQSI6MTI3LCJSIjoyMzMsIkciOjExMywiQiI6NTB9fSwiTGluZVdlaWdodCI6MS4wLCJMaW5lVHlwZSI6MCwiUGFyZW50U3R5bGUiOm51bGx9LCJJc0JlbG93VGltZWJhbmQiOmZhbHNlLCJQb3NpdGlvbk9uVGFzayI6MCwiSGlkZURhdGUiOmZhbHNlLCJTaGFwZVNpemUiOjEsIlNwYWNpbmciOjAuMCwiUGFkZGluZyI6eyIkaWQiOiI3MDM2IiwiVG9wIjo1LjAsIkxlZnQiOjMuMCwiUmlnaHQiOjAuMCwiQm90dG9tIjoyLjB9LCJTaGFwZVN0eWxlIjp7IiRpZCI6IjcwMzciLCJNYXJnaW4iOnsiJGlkIjoiNzAzOCIsIlRvcCI6MC4wLCJMZWZ0IjowLjAsIlJpZ2h0IjowLjAsIkJvdHRvbSI6MC4wfSwiUGFkZGluZyI6eyIkaWQiOiI3MDM5IiwiVG9wIjowLjAsIkxlZnQiOjAuMCwiUmlnaHQiOjAuMCwiQm90dG9tIjowLjB9LCJCYWNrZ3JvdW5kIjp7IiRpZCI6IjcwNDAiLCJDb2xvciI6eyIkaWQiOiI3MDQxIiwiQSI6MjU1LCJSIjoyMzMsIkciOjExMywiQiI6NTB9fSwiSXNWaXNpYmxlIjp0cnVlLCJXaWR0aCI6MTMuMCwiSGVpZ2h0IjoxMy4wLCJCb3JkZXJTdHlsZSI6eyIkaWQiOiI3MDQyIiwiTGluZUNvbG9yIjp7IiRpZCI6IjcwNDMiLCIkdHlwZSI6Ik5MUkUuQ29tbW9uLkRvbS5Tb2xpZENvbG9yQnJ1c2gsIE5MUkUuQ29tbW9uIiwiQ29sb3IiOnsiJGlkIjoiNzA0NCIsIkEiOjI1NSwiUiI6MjM0LCJHIjoyMiwiQiI6MzB9fSwiTGluZVdlaWdodCI6MC4wLCJMaW5lVHlwZSI6MCwiUGFyZW50U3R5bGUiOm51bGx9LCJQYXJlbnRTdHlsZSI6bnVsbH0sIlRpdGxlU3R5bGUiOnsiJGlkIjoiNzA0NSIsIkZvbnRTZXR0aW5ncyI6eyIkaWQiOiI3MDQ2IiwiRm9udFNpemUiOjExLCJGb250TmFtZSI6IkNhbGlicmkiLCJJc0JvbGQiOnRydWUsIklzSXRhbGljIjpmYWxzZSwiSXNVbmRlcmxpbmVkIjpmYWxzZSwiUGFyZW50U3R5bGUiOm51bGx9LCJBdXRvU2l6ZSI6MiwiRm9yZWdyb3VuZCI6eyIkaWQiOiI3MDQ3IiwiQ29sb3IiOnsiJGlkIjoiNzA0OCIsIkEiOjI1NSwiUiI6MCwiRyI6MCwiQiI6MH19LCJNYXhXaWR0aCI6OTguMTQ1Mjc4OTMwNjY0MDYzLCJNYXhIZWlnaHQiOiJJbmZpbml0eSIsIlNtYXJ0Rm9yZWdyb3VuZElzQWN0aXZlIjpmYWxzZSwiSG9yaXpvbnRhbEFsaWdubWVudCI6MCwiVmVydGljYWxBbGlnbm1lbnQiOjEsIlNtYXJ0Rm9yZWdyb3VuZCI6bnVsbCwiQmFja2dyb3VuZEZpbGxUeXBlIjowLCJNYXJnaW4iOnsiJGlkIjoiNzA0OSIsIlRvcCI6MC4wLCJMZWZ0IjowLjAsIlJpZ2h0IjowLjAsIkJvdHRvbSI6MC4wfSwiUGFkZGluZyI6eyIkaWQiOiI3MDUwIiwiVG9wIjowLjAsIkxlZnQiOjAuMCwiUmlnaHQiOjAuMCwiQm90dG9tIjowLjB9LCJCYWNrZ3JvdW5kIjp7IiRpZCI6IjcwNTEiLCJDb2xvciI6eyIkaWQiOiI3MDUyIiwiQSI6MCwiUiI6MjU1LCJHIjoyNTUsIkIiOjI1NX19LCJJc1Zpc2libGUiOnRydWUsIldpZHRoIjowLjAsIkhlaWdodCI6MC4wLCJCb3JkZXJTdHlsZSI6eyIkaWQiOiI3MDUzIiwiTGluZUNvbG9yIjpudWxsLCJMaW5lV2VpZ2h0IjowLjAsIkxpbmVUeXBlIjowLCJQYXJlbnRTdHlsZSI6bnVsbH0sIlBhcmVudFN0eWxlIjpudWxsfSwiRGF0ZVN0eWxlIjp7IiRpZCI6IjcwNTQiLCJGb250U2V0dGluZ3MiOnsiJGlkIjoiNzA1NSIsIkZvbnRTaXplIjoxMCwiRm9udE5hbWUiOiJDYWxpYnJpIiwiSXNCb2xkIjpmYWxzZSwiSXNJdGFsaWMiOmZhbHNlLCJJc1VuZGVybGluZWQiOmZhbHNlLCJQYXJlbnRTdHlsZSI6bnVsbH0sIkF1dG9TaXplIjowLCJGb3JlZ3JvdW5kIjp7IiRpZCI6IjcwNTYiLCJDb2xvciI6eyIkaWQiOiI3MDU3IiwiQSI6MjU1LCJSIjoxNCwiRyI6NDAsIkIiOjY1fX0sIk1heFdpZHRoIjoyMDAuMCwiTWF4SGVpZ2h0IjoiSW5maW5pdHkiLCJTbWFydEZvcmVncm91bmRJc0FjdGl2ZSI6ZmFsc2UsIkhvcml6b250YWxBbGlnbm1lbnQiOjAsIlZlcnRpY2FsQWxpZ25tZW50IjoxLCJTbWFydEZvcmVncm91bmQiOm51bGwsIkJhY2tncm91bmRGaWxsVHlwZSI6MCwiTWFyZ2luIjp7IiRpZCI6IjcwNTgiLCJUb3AiOjAuMCwiTGVmdCI6MC4wLCJSaWdodCI6MC4wLCJCb3R0b20iOjAuMH0sIlBhZGRpbmciOnsiJGlkIjoiNzA1OSIsIlRvcCI6MC4wLCJMZWZ0IjowLjAsIlJpZ2h0IjowLjAsIkJvdHRvbSI6MC4wfSwiQmFja2dyb3VuZCI6eyIkaWQiOiI3MDYwIiwiQ29sb3IiOnsiJGlkIjoiNzA2MSIsIkEiOjAsIlIiOjI1NSwiRyI6MjU1LCJCIjoyNTV9fSwiSXNWaXNpYmxlIjp0cnVlLCJXaWR0aCI6MC4wLCJIZWlnaHQiOjAuMCwiQm9yZGVyU3R5bGUiOnsiJGlkIjoiNzA2MiIsIkxpbmVDb2xvciI6bnVsbCwiTGluZVdlaWdodCI6MC4wLCJMaW5lVHlwZSI6MCwiUGFyZW50U3R5bGUiOm51bGx9LCJQYXJlbnRTdHlsZSI6bnVsbH0sIkRhdGVGb3JtYXQiOnsiJGlkIjoiNzA2MyIsIkZvcm1hdFN0cmluZyI6Ik1NTSBkLC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Y0IiwiRm9ybWF0IjowLCJJc1Zpc2libGUiOmZhbHNlLCJMYXN0S25vd25WaXNpYmlsaXR5U3RhdGUiOmZhbHNlfSwiSXNWaXNpYmxlIjp0cnVlLCJWYXJpYW5jZVN0eWxlIjp7IiRpZCI6IjcwNjUiLCJUZXh0U3R5bGUiOnsiJGlkIjoiNzA2NiIsIkZvbnRTZXR0aW5ncyI6eyIkaWQiOiI3MDY3IiwiRm9udFNpemUiOjExLCJGb250TmFtZSI6IkNhbGlicmkiLCJJc0JvbGQiOmZhbHNlLCJJc0l0YWxpYyI6ZmFsc2UsIklzVW5kZXJsaW5lZCI6ZmFsc2UsIlBhcmVudFN0eWxlIjpudWxsfSwiQXV0b1NpemUiOjAsIkZvcmVncm91bmQiOnsiJGlkIjoiNzA2OCIsIkNvbG9yIjp7IiRpZCI6IjcwNjk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zA3MCIsIlRvcCI6MC4wLCJMZWZ0IjowLjAsIlJpZ2h0IjowLjAsIkJvdHRvbSI6MC4wfSwiUGFkZGluZyI6eyIkaWQiOiI3MDcxIiwiVG9wIjowLjAsIkxlZnQiOjAuMCwiUmlnaHQiOjAuMCwiQm90dG9tIjowLjB9LCJCYWNrZ3JvdW5kIjp7IiRpZCI6IjcwNzIiLCJDb2xvciI6eyIkaWQiOiI3MDczIiwiQSI6MCwiUiI6MCwiRyI6MCwiQiI6MH19LCJJc1Zpc2libGUiOmZhbHNlLCJXaWR0aCI6MC4wLCJIZWlnaHQiOjAuMCwiQm9yZGVyU3R5bGUiOnsiJGlkIjoiNzA3NCIsIkxpbmVDb2xvciI6bnVsbCwiTGluZVdlaWdodCI6MC4wLCJMaW5lVHlwZSI6MCwiUGFyZW50U3R5bGUiOm51bGx9LCJQYXJlbnRTdHlsZSI6bnVsbH0sIlBhcmVudFN0eWxlIjpudWxsfSwiUGFyZW50U3R5bGUiOm51bGx9LCJJbmRleCI6MSwiUGVyY2VudGFnZUNvbXBsZXRlIjpudWxsLCJQb3NpdGlvbiI6eyJSYXRpbyI6MC4wLCJJc0N1c3RvbSI6ZmFsc2V9LCJEYXRlRm9ybWF0Ijp7IiRyZWYiOiI3MDYzIn0sIldlZWtOdW1iZXJpbmciOnsiJGlkIjoiNzA3NSIsIkZvcm1hdCI6MCwiSXNWaXNpYmxlIjpmYWxzZSwiTGFzdEtub3duVmlzaWJpbGl0eVN0YXRlIjpmYWxzZX0sIkJhc2VsaW5lRGF0YSI6eyIkaWQiOiI3MDc2IiwiRGF0ZSI6IjIwMjctMTItMDdUMjM6NTk6MDAifSwiUmVsYXRlZFRhc2tJZCI6IjAwMDAwMDAwLTAwMDAtMDAwMC0wMDAwLTAwMDAwMDAwMDAwMCIsIklkIjoiYWVmMzJjMzAtMTI2Yy00NTcyLTkwYjktYTY5ODgwYzE4NTJkIiwiSW1wb3J0SWQiOm51bGwsIlRpdGxlIjoiVEc1L1NBUiBhcHByb3ZhbCIsIk5vdGUiOm51bGwsIkh5cGVybGluayI6eyIkaWQiOiI3MDc3IiwiQWRkcmVzcyI6IiIsIlN1YkFkZHJlc3MiOiIifSwiSXNDaGFuZ2VkIjpmYWxzZSwiSXNOZXciOmZhbHNlfSx7IiRpZCI6IjcwNzgiLCJEYXRlIjoiMjAyNi0xMS0wMlQyMzo1OTowMCIsIlN0eWxlIjp7IiRpZCI6IjcwNzkiLCJTaGFwZSI6MiwiQ29ubmVjdG9yTWFyZ2luIjp7IiRpZCI6IjcwODAiLCJUb3AiOjAuMCwiTGVmdCI6Mi4wLCJSaWdodCI6Mi4wLCJCb3R0b20iOjAuMH0sIkNvbm5lY3RvclN0eWxlIjp7IiRpZCI6IjcwODEiLCJMaW5lQ29sb3IiOnsiJGlkIjoiNzA4MiIsIiR0eXBlIjoiTkxSRS5Db21tb24uRG9tLlNvbGlkQ29sb3JCcnVzaCwgTkxSRS5Db21tb24iLCJDb2xvciI6eyIkaWQiOiI3MDgzIiwiQSI6MTI3LCJSIjoyMzMsIkciOjExMywiQiI6NTB9fSwiTGluZVdlaWdodCI6MS4wLCJMaW5lVHlwZSI6MCwiUGFyZW50U3R5bGUiOm51bGx9LCJJc0JlbG93VGltZWJhbmQiOmZhbHNlLCJQb3NpdGlvbk9uVGFzayI6MCwiSGlkZURhdGUiOmZhbHNlLCJTaGFwZVNpemUiOjEsIlNwYWNpbmciOjAuMCwiUGFkZGluZyI6eyIkaWQiOiI3MDg0IiwiVG9wIjo1LjAsIkxlZnQiOjMuMCwiUmlnaHQiOjAuMCwiQm90dG9tIjoyLjB9LCJTaGFwZVN0eWxlIjp7IiRpZCI6IjcwODUiLCJNYXJnaW4iOnsiJGlkIjoiNzA4NiIsIlRvcCI6MC4wLCJMZWZ0IjowLjAsIlJpZ2h0IjowLjAsIkJvdHRvbSI6MC4wfSwiUGFkZGluZyI6eyIkaWQiOiI3MDg3IiwiVG9wIjowLjAsIkxlZnQiOjAuMCwiUmlnaHQiOjAuMCwiQm90dG9tIjowLjB9LCJCYWNrZ3JvdW5kIjp7IiRpZCI6IjcwODgiLCJDb2xvciI6eyIkaWQiOiI3MDg5IiwiQSI6MjU1LCJSIjoyMzMsIkciOjExMywiQiI6NTB9fSwiSXNWaXNpYmxlIjp0cnVlLCJXaWR0aCI6MTMuMCwiSGVpZ2h0IjoxMy4wLCJCb3JkZXJTdHlsZSI6eyIkaWQiOiI3MDkwIiwiTGluZUNvbG9yIjp7IiRpZCI6IjcwOTEiLCIkdHlwZSI6Ik5MUkUuQ29tbW9uLkRvbS5Tb2xpZENvbG9yQnJ1c2gsIE5MUkUuQ29tbW9uIiwiQ29sb3IiOnsiJGlkIjoiNzA5MiIsIkEiOjI1NSwiUiI6MjM0LCJHIjoyMiwiQiI6MzB9fSwiTGluZVdlaWdodCI6MC4wLCJMaW5lVHlwZSI6MCwiUGFyZW50U3R5bGUiOm51bGx9LCJQYXJlbnRTdHlsZSI6bnVsbH0sIlRpdGxlU3R5bGUiOnsiJGlkIjoiNzA5MyIsIkZvbnRTZXR0aW5ncyI6eyIkaWQiOiI3MDk0IiwiRm9udFNpemUiOjExLCJGb250TmFtZSI6IkNhbGlicmkiLCJJc0JvbGQiOnRydWUsIklzSXRhbGljIjpmYWxzZSwiSXNVbmRlcmxpbmVkIjpmYWxzZSwiUGFyZW50U3R5bGUiOm51bGx9LCJBdXRvU2l6ZSI6MCwiRm9yZWdyb3VuZCI6eyIkaWQiOiI3MDk1IiwiQ29sb3IiOnsiJGlkIjoiNzA5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Dk3IiwiVG9wIjowLjAsIkxlZnQiOjAuMCwiUmlnaHQiOjAuMCwiQm90dG9tIjowLjB9LCJQYWRkaW5nIjp7IiRpZCI6IjcwOTgiLCJUb3AiOjAuMCwiTGVmdCI6MC4wLCJSaWdodCI6MC4wLCJCb3R0b20iOjAuMH0sIkJhY2tncm91bmQiOnsiJGlkIjoiNzA5OSIsIkNvbG9yIjp7IiRpZCI6IjcxMDAiLCJBIjowLCJSIjoyNTUsIkciOjI1NSwiQiI6MjU1fX0sIklzVmlzaWJsZSI6dHJ1ZSwiV2lkdGgiOjAuMCwiSGVpZ2h0IjowLjAsIkJvcmRlclN0eWxlIjp7IiRpZCI6IjcxMDEiLCJMaW5lQ29sb3IiOm51bGwsIkxpbmVXZWlnaHQiOjAuMCwiTGluZVR5cGUiOjAsIlBhcmVudFN0eWxlIjpudWxsfSwiUGFyZW50U3R5bGUiOm51bGx9LCJEYXRlU3R5bGUiOnsiJGlkIjoiNzEwMiIsIkZvbnRTZXR0aW5ncyI6eyIkaWQiOiI3MTAzIiwiRm9udFNpemUiOjEwLCJGb250TmFtZSI6IkNhbGlicmkiLCJJc0JvbGQiOmZhbHNlLCJJc0l0YWxpYyI6ZmFsc2UsIklzVW5kZXJsaW5lZCI6ZmFsc2UsIlBhcmVudFN0eWxlIjpudWxsfSwiQXV0b1NpemUiOjAsIkZvcmVncm91bmQiOnsiJGlkIjoiNzEwNCIsIkNvbG9yIjp7IiRpZCI6IjcxMDUiLCJBIjoyNTUsIlIiOjE0LCJHIjo0MCwiQiI6NjV9fSwiTWF4V2lkdGgiOjIwMC4wLCJNYXhIZWlnaHQiOiJJbmZpbml0eSIsIlNtYXJ0Rm9yZWdyb3VuZElzQWN0aXZlIjpmYWxzZSwiSG9yaXpvbnRhbEFsaWdubWVudCI6MCwiVmVydGljYWxBbGlnbm1lbnQiOjEsIlNtYXJ0Rm9yZWdyb3VuZCI6bnVsbCwiQmFja2dyb3VuZEZpbGxUeXBlIjowLCJNYXJnaW4iOnsiJGlkIjoiNzEwNiIsIlRvcCI6MC4wLCJMZWZ0IjowLjAsIlJpZ2h0IjowLjAsIkJvdHRvbSI6MC4wfSwiUGFkZGluZyI6eyIkaWQiOiI3MTA3IiwiVG9wIjowLjAsIkxlZnQiOjAuMCwiUmlnaHQiOjAuMCwiQm90dG9tIjowLjB9LCJCYWNrZ3JvdW5kIjp7IiRpZCI6IjcxMDgiLCJDb2xvciI6eyIkaWQiOiI3MTA5IiwiQSI6MCwiUiI6MjU1LCJHIjoyNTUsIkIiOjI1NX19LCJJc1Zpc2libGUiOnRydWUsIldpZHRoIjowLjAsIkhlaWdodCI6MC4wLCJCb3JkZXJTdHlsZSI6eyIkaWQiOiI3MTEwIiwiTGluZUNvbG9yIjpudWxsLCJMaW5lV2VpZ2h0IjowLjAsIkxpbmVUeXBlIjowLCJQYXJlbnRTdHlsZSI6bnVsbH0sIlBhcmVudFN0eWxlIjpudWxsfSwiRGF0ZUZvcm1hdCI6eyIkaWQiOiI3MTEx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xMTIiLCJGb3JtYXQiOjAsIklzVmlzaWJsZSI6ZmFsc2UsIkxhc3RLbm93blZpc2liaWxpdHlTdGF0ZSI6ZmFsc2V9LCJJc1Zpc2libGUiOnRydWUsIlZhcmlhbmNlU3R5bGUiOnsiJGlkIjoiNzExMyIsIlRleHRTdHlsZSI6eyIkaWQiOiI3MTE0IiwiRm9udFNldHRpbmdzIjp7IiRpZCI6IjcxMTUiLCJGb250U2l6ZSI6MTEsIkZvbnROYW1lIjoiQ2FsaWJyaSIsIklzQm9sZCI6ZmFsc2UsIklzSXRhbGljIjpmYWxzZSwiSXNVbmRlcmxpbmVkIjpmYWxzZSwiUGFyZW50U3R5bGUiOm51bGx9LCJBdXRvU2l6ZSI6MCwiRm9yZWdyb3VuZCI6eyIkaWQiOiI3MTE2IiwiQ29sb3IiOnsiJGlkIjoiNzEx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MTE4IiwiVG9wIjowLjAsIkxlZnQiOjAuMCwiUmlnaHQiOjAuMCwiQm90dG9tIjowLjB9LCJQYWRkaW5nIjp7IiRpZCI6IjcxMTkiLCJUb3AiOjAuMCwiTGVmdCI6MC4wLCJSaWdodCI6MC4wLCJCb3R0b20iOjAuMH0sIkJhY2tncm91bmQiOnsiJGlkIjoiNzEyMCIsIkNvbG9yIjp7IiRpZCI6IjcxMjEiLCJBIjowLCJSIjowLCJHIjowLCJCIjowfX0sIklzVmlzaWJsZSI6ZmFsc2UsIldpZHRoIjowLjAsIkhlaWdodCI6MC4wLCJCb3JkZXJTdHlsZSI6eyIkaWQiOiI3MTIyIiwiTGluZUNvbG9yIjpudWxsLCJMaW5lV2VpZ2h0IjowLjAsIkxpbmVUeXBlIjowLCJQYXJlbnRTdHlsZSI6bnVsbH0sIlBhcmVudFN0eWxlIjpudWxsfSwiUGFyZW50U3R5bGUiOm51bGx9LCJQYXJlbnRTdHlsZSI6bnVsbH0sIkluZGV4IjoyLCJQZXJjZW50YWdlQ29tcGxldGUiOm51bGwsIlBvc2l0aW9uIjp7IlJhdGlvIjowLjAsIklzQ3VzdG9tIjpmYWxzZX0sIkRhdGVGb3JtYXQiOnsiJHJlZiI6IjcxMTEifSwiV2Vla051bWJlcmluZyI6eyIkaWQiOiI3MTIzIiwiRm9ybWF0IjowLCJJc1Zpc2libGUiOmZhbHNlLCJMYXN0S25vd25WaXNpYmlsaXR5U3RhdGUiOmZhbHNlfSwiQmFzZWxpbmVEYXRhIjp7IiRpZCI6IjcxMjQiLCJEYXRlIjoiMjAyNi0xMS0wMlQyMzo1OTowMCJ9LCJSZWxhdGVkVGFza0lkIjoiMDAwMDAwMDAtMDAwMC0wMDAwLTAwMDAtMDAwMDAwMDAwMDAwIiwiSWQiOiI4NTJjMjI1My0zOGI0LTRiMTUtODgzNy03OWQ4MzRkMDE4ZjciLCJJbXBvcnRJZCI6bnVsbCwiVGl0bGUiOiJGaW5hbCBURzMiLCJOb3RlIjpudWxsLCJIeXBlcmxpbmsiOnsiJGlkIjoiNzEyNSIsIkFkZHJlc3MiOiIiLCJTdWJBZGRyZXNzIjoiIn0sIklzQ2hhbmdlZCI6ZmFsc2UsIklzTmV3IjpmYWxzZX1dLCJUYXNrcyI6W10sIlN3aW1sYW5lcyI6W10sIk1zUHJvamVjdEl0ZW1zVHJlZSI6eyIkaWQiOiI3MTI2IiwiUm9vdCI6eyJJbXBvcnRJZCI6bnVsbCwiSXNJbXBvcnRlZCI6ZmFsc2UsIkNoaWxkcmVuIjpbXX19LCJNZXRhZGF0YSI6eyIkaWQiOiI3MTI3IiwiU291cmNlVGhlbWUiOiJ7XCIkaWRcIjpcIjFcIixcIklkXCI6XCJjMWY1ZWQ3OC1jYmIzLTQ3ZjAtOTI1OC1hZGE1ZjQ3YTg2MTFcIixcIkNhdGVnb3J5XCI6MSxcIkN1bHR1cmVJbmZvTmFtZVwiOlwiZW4tVVNcIixcIlZlcnNpb25cIjp7XCIkaWRcIjpcIjJcIixcIlRoZW1lRG9tVmVyc2lvblwiOlwiMi4xLjBcIn0sXCJTdHlsZVwiOntcIiRpZFwiOlwiM1wiLFwiVGltZWJhbmRTdHlsZVwiOntcIiRpZFwiOlwiNFwiLFwiUmlnaHRFbmRDYXBzU3R5bGVcIjp7XCIkaWRcIjpcIjVcIixcIkZvbnRTZXR0aW5nc1wiOntcIiRpZFwiOlwiNlwiLFwiRm9udFNpemVcIjoxOCxcIkZvbnROYW1lXCI6XCJDYWxpYnJpXCIsXCJJc0JvbGRcIjp0cnVlLFwiSXNJdGFsaWNcIjpmYWxzZSxcIklzVW5kZXJsaW5lZFwiOmZhbHNlfSxcIkZvcmVncm91bmRcIjp7XCIkaWRcIjpcIjdcIixcIkNvbG9yXCI6e1wiJGlkXCI6XCI4XCIsXCJBXCI6MjU1LFwiUlwiOjIzMyxcIkdcIjoxMTMsXCJCXCI6NTB9fSxcIkhvcml6b250YWxBbGlnbm1lbnRcIjowLFwiSXNWaXNpYmxlXCI6dHJ1ZX0sXCJMZWZ0RW5kQ2Fwc1N0eWxlXCI6e1wiJGlkXCI6XCI5XCIsXCJGb250U2V0dGluZ3NcIjp7XCIkaWRcIjpcIjEwXCIsXCJGb250U2l6ZVwiOjE4LFwiRm9udE5hbWVcIjpcIkNhbGlicmlcIixcIklzQm9sZFwiOnRydWUsXCJJc0l0YWxpY1wiOmZhbHNlLFwiSXNVbmRlcmxpbmVkXCI6ZmFsc2V9LFwiRm9yZWdyb3VuZFwiOntcIiRpZFwiOlwiMTFcIixcIkNvbG9yXCI6e1wiJGlkXCI6XCIxMlwiLFwiQVwiOjI1NSxcIlJcIjoyMzcsXCJHXCI6MTI1LFwiQlwiOjQ5fX0sXCJIb3Jpem9udGFsQWxpZ25tZW50XCI6MCxcIklzVmlzaWJsZVwiOmZhbHNlfSxcIlRvZGF5TWFya2VyU3R5bGVcIjp7XCIkaWRcIjpcIjEzXCIsXCJUb2RheVRleHRTdHlsZVwiOntcIiRpZFwiOlwiMTRcIixcIkZvbnRTZXR0aW5nc1wiOntcIiRpZFwiOlwiMTVcIixcIkZvbnRTaXplXCI6MTIsXCJGb250TmFtZVwiOlwiQ2FsaWJyaVwiLFwiSXNCb2xkXCI6ZmFsc2UsXCJJc0l0YWxpY1wiOmZhbHNlLFwiSXNVbmRlcmxpbmVkXCI6ZmFsc2V9LFwiRm9yZWdyb3VuZFwiOntcIiRpZFwiOlwiMTZcIixcIkNvbG9yXCI6e1wiJGlkXCI6XCIxN1wiLFwiQVwiOjI1NSxcIlJcIjowLFwiR1wiOjAsXCJCXCI6MH19LFwiSG9yaXpvbnRhbEFsaWdubWVudFwiOjAsXCJJc1Zpc2libGVcIjp0cnVlfSxcIlRvZGF5TWFya2VyU2hhcGVTdHlsZVwiOntcIiRpZFwiOlwiMThcIixcIk1hcmdpblwiOntcIiRpZFwiOlwiMTlcIixcIlRvcFwiOjAuMCxcIkxlZnRcIjowLjAsXCJSaWdodFwiOjAuMCxcIkJvdHRvbVwiOjAuMH0sXCJQYWRkaW5nXCI6e1wiJGlkXCI6XCIyMFwiLFwiVG9wXCI6MC4wLFwiTGVmdFwiOjAuMCxcIlJpZ2h0XCI6MC4wLFwiQm90dG9tXCI6MC4wfSxcIkJhY2tncm91bmRcIjp7XCIkaWRcIjpcIjIxXCIsXCJDb2xvclwiOntcIiRpZFwiOlwiMjJcIixcIkFcIjoyNTUsXCJSXCI6MjU1LFwiR1wiOjAsXCJCXCI6MH19LFwiSXNWaXNpYmxlXCI6dHJ1ZSxcIldpZHRoXCI6MC4wLFwiSGVpZ2h0XCI6MC4wLFwiQm9yZGVyU3R5bGVcIjpudWxsfSxcIlRvZGF5TWFya2VyUG9zaXRpb25cIjozLFwiSXNWaXNpYmxlXCI6dHJ1ZX0sXCJTY2FsZVN0eWxlXCI6e1wiJGlkXCI6XCIyM1wiLFwiU2hvd1NlZ21lbnRTZXBhcmF0b3JzXCI6dHJ1ZSxcIlNlZ21lbnRTZXBhcmF0b3JPcGFjaXR5XCI6MzAsXCJTaGFwZVwiOjM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zMixcIkdcIjoyMzIsXCJCXCI6MjMy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xNCxcIkdcIjo0MCxcIkJcIjo2NX19LFwiSXNWaXNpYmxlXCI6dHJ1ZSxcIldpZHRoXCI6ODU4LjAsXCJIZWlnaHRcIjoyMC4wLFwiQm9yZGVyU3R5bGVcIjp7XCIkaWRcIjpcIjMzXCIsXCJMaW5lU3R5bGVcIjp7XCIkaWRcIjpcIjM0XCIsXCJMaW5lQ29sb3JcIjp7XCIkaWRcIjpcIjM1XCIsXCJDb2xvclwiOntcIiRpZFwiOlwiMzZcIixcIkFcIjoyNTUsXCJSXCI6MjU1LFwiR1wiOjAsXCJCXCI6MH19LFwiTGluZVdlaWdodFwiOjAuMCxcIkxpbmVUeXBlXCI6MH0sXCJJc1Zpc2libGVcIjpmYWxzZX19fSxcIkVsYXBzZWRUaW1lU3R5bGVcIjp7XCIkaWRcIjpcIjM3XCIsXCJFbGFwc2VkVGltZUJhY2tncm91bmRcIjp7XCIkaWRcIjpcIjM4XCIsXCJDb2xvclwiOntcIiRpZFwiOlwiMzlcIixcIkFcIjoxOTEsXCJSXCI6MjU1LFwiR1wiOjAsXCJCXCI6MH19LFwiRWxhcHNlZFRpbWVGb3JtYXRcIjoxLFwiSXNWaXNpYmxlXCI6dHJ1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NDcsXCJHXCI6NTQsXCJCXCI6MTUzfX0sXCJJc1Zpc2libGVcIjpmYWxzZSxcIldpZHRoXCI6MC4wLFwiSGVpZ2h0XCI6MC4wLFwiQm9yZGVyU3R5bGVcIjpudWxsfSxcIlRhc2tTdHlsZVwiOntcIiRpZFwiOlwiNDRcIixcIlNoYXBlXCI6MyxcIlNoYXBlVGhpY2tuZXNzXCI6MCxcIkR1cmF0aW9uRm9ybWF0XCI6MC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yMzIsXCJHXCI6MjMyLFwiQlwiOjIzMn19LFwiSG9yaXpvbnRhbEFsaWdubWVudFwiOjEsXCJJc1Zpc2libGVcIjp0cnVlfSxcIlBlcmNlbnRhZ2VDb21wbGV0ZUhpZ2hsaWdodFN0eWxlXCI6e1wiJGlkXCI6XCI0OVwiLFwiQmFja2dyb3VuZFwiOntcIiRpZFwiOlwiNTBcIixcIkNvbG9yXCI6e1wiJGlkXCI6XCI1MVwiLFwiQVwiOjg5LFwiUlwiOjAsXCJHXCI6MCxcIkJcIjowfX19LFwiRHVyYXRpb25TdHlsZVwiOntcIiRpZFwiOlwiNTJcIixcIkZvbnRTZXR0aW5nc1wiOntcIiRpZFwiOlwiNTNcIixcIkZvbnRTaXplXCI6MTAsXCJGb250TmFtZVwiOlwiQ2FsaWJyaVwiLFwiSXNCb2xkXCI6ZmFsc2UsXCJJc0l0YWxpY1wiOmZhbHNlLFwiSXNVbmRlcmxpbmVkXCI6ZmFsc2V9LFwiRm9yZWdyb3VuZFwiOntcIiRpZFwiOlwiNTRcIixcIkNvbG9yXCI6e1wiJGlkXCI6XCI1NVwiLFwiQVwiOjI1NSxcIlJcIjoyMzcsXCJHXCI6MTI1LFwiQlwiOjQ5fX0sXCJIb3Jpem9udGFsQWxpZ25tZW50XCI6MCxcIklzVmlzaWJsZVwiOmZhbHNlfSxcIkhvcml6b250YWxDb25uZWN0b3JTdHlsZVwiOntcIiRpZFwiOlwiNTZcIixcIkxpbmVTdHlsZVwiOntcIiRpZFwiOlwiNTdcIixcIkxpbmVDb2xvclwiOntcIiRpZFwiOlwiNThcIixcIkNvbG9yXCI6e1wiJGlkXCI6XCI1OVwiLFwiQVwiOjUxLFwiUlwiOjIxLFwiR1wiOjk2LFwiQlwiOjEzMH19LFwiTGluZVdlaWdodFwiOjEuMCxcIkxpbmVUeXBlXCI6MH0sXCJJc1Zpc2libGVcIjp0cnVlfSxcIlZlcnRpY2FsQ29ubmVjdG9yU3R5bGVcIjp7XCIkaWRcIjpcIjYwXCIsXCJMaW5lU3R5bGVcIjp7XCIkaWRcIjpcIjYxXCIsXCJMaW5lQ29sb3JcIjp7XCIkaWRcIjpcIjYyXCIsXCJDb2xvclwiOntcIiRpZFwiOlwiNjNcIixcIkFcIjo1MSxcIlJcIjoyMSxcIkdcIjo5NixcIkJcIjoxMzB9fSxcIkxpbmVXZWlnaHRcIjoxLjAsXCJMaW5lVHlwZVwiOjB9LFwiSXNWaXNpYmxlXCI6ZmFsc2V9LFwiTWFyZ2luXCI6e1wiJGlkXCI6XCI2NFwiLFwiVG9wXCI6MC4wLFwiTGVmdFwiOjAuMCxcIlJpZ2h0XCI6MC4wLFwiQm90dG9tXCI6MC4wfSxcIlN0YXJ0RGF0ZVBvc2l0aW9uXCI6NCxcIkVuZERhdGVQb3NpdGlvblwiOjQsXCJUaXRsZVBvc2l0aW9uXCI6MyxcIkR1cmF0aW9uUG9zaXRpb25cIjowLFwiUGVyY2VudGFnZUNvbXBsZXRlZFBvc2l0aW9uXCI6MixcIlZhcmlhbmNlUG9zaXRpb25cIjoyLFwiU3BhY2luZ1wiOjMsXCJJc0JlbG93VGltZWJhbmRcIjpmYWxzZSxcIkJhc2VsaW5lU3R5bGVcIjp7XCIkaWRcIjpcIjY1XCIsXCJCYXNlbGluZVNoYXBlU3R5bGVcIjp7XCIkaWRcIjpcIjY2XCIsXCJNYXJnaW5cIjp7XCIkaWRcIjpcIjY3XCIsXCJUb3BcIjowLjAsXCJMZWZ0XCI6MC4wLFwiUmlnaHRcIjowLjAsXCJCb3R0b21cIjowLjB9LFwiUGFkZGluZ1wiOntcIiRpZFwiOlwiNjhcIixcIlRvcFwiOjAuMCxcIkxlZnRcIjowLjAsXCJSaWdodFwiOjAuMCxcIkJvdHRvbVwiOjAuMH0sXCJCYWNrZ3JvdW5kXCI6e1wiJGlkXCI6XCI2OVwiLFwiQ29sb3JcIjp7XCIkaWRcIjpcIjcwXCIsXCJBXCI6MTUzLFwiUlwiOjAsXCJHXCI6MCxcIkJcIjowfX0sXCJJc1Zpc2libGVcIjpmYWxzZSxcIldpZHRoXCI6MC4wLFwiSGVpZ2h0XCI6MC4wLFwiQm9yZGVyU3R5bGVcIjp7XCIkaWRcIjpcIjcxXCIsXCJMaW5lU3R5bGVcIjp7XCIkaWRcIjpcIjcyXCIsXCJMaW5lQ29sb3JcIjp7XCIkaWRcIjpcIjczXCIsXCJDb2xvclwiOntcIiRpZFwiOlwiNzRcIixcIkFcIjoyNTUsXCJSXCI6MjU1LFwiR1wiOjAsXCJCXCI6MH19LFwiTGluZVdlaWdodFwiOjIuMCxcIkxpbmVUeXBlXCI6MH0sXCJJc1Zpc2libGVcIjpmYWxzZX19fSxcIlNoYXBlU3R5bGVcIjp7XCIkaWRcIjpcIjc1XCIsXCJNYXJnaW5cIjp7XCIkaWRcIjpcIjc2XCIsXCJUb3BcIjowLjAsXCJMZWZ0XCI6NC4wLFwiUmlnaHRcIjo0LjAsXCJCb3R0b21cIjowLjB9LFwiUGFkZGluZ1wiOntcIiRpZFwiOlwiNzdcIixcIlRvcFwiOjAuMCxcIkxlZnRcIjowLjAsXCJSaWdodFwiOjAuMCxcIkJvdHRvbVwiOjAuMH0sXCJCYWNrZ3JvdW5kXCI6e1wiJGlkXCI6XCI3OFwiLFwiQ29sb3JcIjp7XCIkaWRcIjpcIjc5XCIsXCJBXCI6MjU1LFwiUlwiOjIxLFwiR1wiOjk2LFwiQlwiOjEzMH19LFwiSXNWaXNpYmxlXCI6dHJ1ZSxcIldpZHRoXCI6MC4wLFwiSGVpZ2h0XCI6MTAuMCxcIkJvcmRlclN0eWxlXCI6e1wiJGlkXCI6XCI4MFwiLFwiTGluZVN0eWxlXCI6e1wiJGlkXCI6XCI4MVwiLFwiTGluZUNvbG9yXCI6e1wiJGlkXCI6XCI4MlwiLFwiQ29sb3JcIjp7XCIkaWRcIjpcIjgzXCIsXCJBXCI6MjU1LFwiUlwiOjIzNCxcIkdcIjoyMixcIkJcIjozMH19LFwiTGluZVdlaWdodFwiOjIuMCxcIkxpbmVUeXBlXCI6MH0sXCJJc1Zpc2libGVcIjpmYWxzZX19LFwiVGl0bGVTdHlsZVwiOntcIiRpZFwiOlwiODRcIixcIkZvbnRTZXR0aW5nc1wiOntcIiRpZFwiOlwiODVcIixcIkZvbnRTaXplXCI6MTEsXCJGb250TmFtZVwiOlwiQ2FsaWJyaVwiLFwiSXNCb2xkXCI6ZmFsc2UsXCJJc0l0YWxpY1wiOmZhbHNlLFwiSXNVbmRlcmxpbmVkXCI6ZmFsc2V9LFwiRm9yZWdyb3VuZFwiOntcIiRpZFwiOlwiODZcIixcIkNvbG9yXCI6e1wiJGlkXCI6XCI4N1wiLFwiQVwiOjI1NSxcIlJcIjowLFwiR1wiOjAsXCJCXCI6MH19LFwiSG9yaXpvbnRhbEFsaWdubWVudFwiOjIsXCJJc1Zpc2libGVcIjp0cnVlfSxcIkRhdGVTdHlsZVwiOntcIiRpZFwiOlwiODhcIixcIkZvbnRTZXR0aW5nc1wiOntcIiRpZFwiOlwiODlcIixcIkZvbnRTaXplXCI6MTAsXCJGb250TmFtZVwiOlwiQ2FsaWJyaVwiLFwiSXNCb2xkXCI6ZmFsc2UsXCJJc0l0YWxpY1wiOmZhbHNlLFwiSXNVbmRlcmxpbmVkXCI6ZmFsc2V9LFwiRm9yZWdyb3VuZFwiOntcIiRpZFwiOlwiOTBcIixcIkNvbG9yXCI6e1wiJGlkXCI6XCI5MVwiLFwiQVwiOjI1NSxcIlJcIjoxNCxcIkdcIjo0MCxcIkJcIjo2NX19LFwiSG9yaXpvbnRhbEFsaWdubWVudFwiOjAsXCJJc1Zpc2libGVcIjp0cnVlfSxcIkRhdGVGb3JtYXRcIjp7XCIkaWRcIjpcIjky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kzXCIsXCJGb3JtYXRcIjowLFwiSXNWaXNpYmxlXCI6ZmFsc2UsXCJMYXN0S25vd25WaXNpYmlsaXR5U3RhdGVcIjpmYWxzZX0sXCJWYXJpYW5jZVN0eWxlXCI6e1wiJGlkXCI6XCI5NFwiLFwiVmFyaWFuY2VUZXh0U3R5bGVcIjp7XCIkaWRcIjpcIjk1XCIsXCJGb250U2V0dGluZ3NcIjp7XCIkaWRcIjpcIjk2XCIsXCJGb250U2l6ZVwiOjEwLFwiRm9udE5hbWVcIjpcIkNhbGlicmlcIixcIklzQm9sZFwiOmZhbHNlLFwiSXNJdGFsaWNcIjpmYWxzZSxcIklzVW5kZXJsaW5lZFwiOmZhbHNlfSxcIkZvcmVncm91bmRcIjp7XCIkaWRcIjpcIjk3XCIsXCJDb2xvclwiOntcIiRpZFwiOlwiOThcIixcIkFcIjoyNTUsXCJSXCI6MCxcIkdcIjowLFwiQlwiOjB9fSxcIkhvcml6b250YWxBbGlnbm1lbnRcIjowLFwiSXNWaXNpYmxlXCI6ZmFsc2V9fX0sXCJNaWxlc3RvbmVTdHlsZVwiOntcIiRpZFwiOlwiOTlcIixcIlNoYXBlXCI6MixcIklzQmVsb3dUaW1lYmFuZFwiOmZhbHNlLFwiU2hhcGVTaXplXCI6MSxcIlBhZGRpbmdcIjp7XCIkaWRcIjpcIjEwMFwiLFwiVG9wXCI6NS4wLFwiTGVmdFwiOjMuMCxcIlJpZ2h0XCI6MC4wLFwiQm90dG9tXCI6Mi4wfSxcIlNoYXBlU3R5bGVcIjp7XCIkaWRcIjpcIjEwMVwiLFwiTWFyZ2luXCI6e1wiJGlkXCI6XCIxMDJcIixcIlRvcFwiOjAuMCxcIkxlZnRcIjowLjAsXCJSaWdodFwiOjAuMCxcIkJvdHRvbVwiOjAuMH0sXCJQYWRkaW5nXCI6e1wiJGlkXCI6XCIxMDNcIixcIlRvcFwiOjAuMCxcIkxlZnRcIjowLjAsXCJSaWdodFwiOjAuMCxcIkJvdHRvbVwiOjAuMH0sXCJCYWNrZ3JvdW5kXCI6e1wiJGlkXCI6XCIxMDRcIixcIkNvbG9yXCI6e1wiJGlkXCI6XCIxMDVcIixcIkFcIjoyNTUsXCJSXCI6MjMzLFwiR1wiOjExMyxcIkJcIjo1MH19LFwiSXNWaXNpYmxlXCI6dHJ1ZSxcIldpZHRoXCI6MTguMCxcIkhlaWdodFwiOjIwLjAsXCJCb3JkZXJTdHlsZVwiOntcIiRpZFwiOlwiMTA2XCIsXCJMaW5lU3R5bGVcIjp7XCIkaWRcIjpcIjEwN1wiLFwiTGluZUNvbG9yXCI6e1wiJGlkXCI6XCIxMDhcIixcIkNvbG9yXCI6e1wiJGlkXCI6XCIxMDlcIixcIkFcIjoyNTUsXCJSXCI6MjM0LFwiR1wiOjIyLFwiQlwiOjMwfX0sXCJMaW5lV2VpZ2h0XCI6Mi4wLFwiTGluZVR5cGVcIjowfSxcIklzVmlzaWJsZVwiOmZhbHNlfX0sXCJUaXRsZVN0eWxlXCI6e1wiJGlkXCI6XCIxMTBcIixcIkZvbnRTZXR0aW5nc1wiOntcIiRpZFwiOlwiMTExXCIsXCJGb250U2l6ZVwiOjExLFwiRm9udE5hbWVcIjpcIkNhbGlicmlcIixcIklzQm9sZFwiOnRydWUsXCJJc0l0YWxpY1wiOmZhbHNlLFwiSXNVbmRlcmxpbmVkXCI6ZmFsc2V9LFwiRm9yZWdyb3VuZFwiOntcIiRpZFwiOlwiMTEyXCIsXCJDb2xvclwiOntcIiRpZFwiOlwiMTEzXCIsXCJBXCI6MjU1LFwiUlwiOjAsXCJHXCI6MCxcIkJcIjowfX0sXCJIb3Jpem9udGFsQWxpZ25tZW50XCI6MCxcIklzVmlzaWJsZVwiOnRydWV9LFwiRGF0ZVN0eWxlXCI6e1wiJGlkXCI6XCIxMTRcIixcIkZvbnRTZXR0aW5nc1wiOntcIiRpZFwiOlwiMTE1XCIsXCJGb250U2l6ZVwiOjEwLFwiRm9udE5hbWVcIjpcIkNhbGlicmlcIixcIklzQm9sZFwiOmZhbHNlLFwiSXNJdGFsaWNcIjpmYWxzZSxcIklzVW5kZXJsaW5lZFwiOmZhbHNlfSxcIkZvcmVncm91bmRcIjp7XCIkaWRcIjpcIjExNlwiLFwiQ29sb3JcIjp7XCIkaWRcIjpcIjExN1wiLFwiQVwiOjI1NSxcIlJcIjoxNCxcIkdcIjo0MCxcIkJcIjo2NX19LFwiSG9yaXpvbnRhbEFsaWdubWVudFwiOjAsXCJJc1Zpc2libGVcIjp0cnVlfSxcIkRhdGVGb3JtYXRcIjp7XCIkaWRcIjpcIjExOFwiLFwiRm9ybWF0U3RyaW5nXCI6XCJNTU0gZCwgeXl5eVwiLFwiU2VwYXJhdG9yXCI6XCIvXCIsXCJVc2VJbnRlcm5hdGlvbmFsRGF0ZUZvcm1hdFwiOmZhbHNlLFwiRGF0ZUlzVmlzaWJsZVwiOnRydWUsXCJUaW1lSXNWaXNpYmxlXCI6ZmFsc2UsXCJIb3VyRGlnaXRzXCI6MSxcIkFtUG1EZXNpZ25hdG9yXCI6MixcIlRyaW0wME1pbnV0ZXNcIjpmYWxzZX0sXCJXZWVrTnVtYmVyaW5nXCI6e1wiJGlkXCI6XCIxMTlcIixcIkZvcm1hdFwiOjAsXCJJc1Zpc2libGVcIjpmYWxzZSxcIkxhc3RLbm93blZpc2liaWxpdHlTdGF0ZVwiOmZhbHNlfSxcIlZhcmlhbmNlU3R5bGVcIjp7XCIkaWRcIjpcIjEyMFwiLFwiVmFyaWFuY2VUZXh0U3R5bGVcIjp7XCIkaWRcIjpcIjEyMVwiLFwiRm9udFNldHRpbmdzXCI6e1wiJGlkXCI6XCIxMjJcIixcIkZvbnRTaXplXCI6MTAsXCJGb250TmFtZVwiOlwiQ2FsaWJyaVwiLFwiSXNCb2xkXCI6ZmFsc2UsXCJJc0l0YWxpY1wiOmZhbHNlLFwiSXNVbmRlcmxpbmVkXCI6ZmFsc2V9LFwiRm9yZWdyb3VuZFwiOntcIiRpZFwiOlwiMTIzXCIsXCJDb2xvclwiOntcIiRpZFwiOlwiMTI0XCIsXCJBXCI6MjU1LFwiUlwiOjAsXCJHXCI6MCxcIkJcIjowfX0sXCJIb3Jpem9udGFsQWxpZ25tZW50XCI6MCxcIklzVmlzaWJsZVwiOmZhbHNlfX19LFwiTW90U3R5bGVcIjp7XCIkaWRcIjpcIjEyNVwiLFwiU2hhcGVcIjoyLFwiU2hhcGVTaXplXCI6MSxcIkRldGFpbHNTcGFjaW5nXCI6MC4wLFwiUGFkZGluZ1wiOntcIiRpZFwiOlwiMTI2XCIsXCJUb3BcIjo1LjAsXCJMZWZ0XCI6My4wLFwiUmlnaHRcIjowLjAsXCJCb3R0b21cIjoyLjB9LFwiUG9zaXRpb25PblRhc2tcIjoxLFwiU2hhcGVTdHlsZVwiOntcIiRpZFwiOlwiMTI3XCIsXCJNYXJnaW5cIjp7XCIkaWRcIjpcIjEyOFwiLFwiVG9wXCI6MC4wLFwiTGVmdFwiOjAuMCxcIlJpZ2h0XCI6MC4wLFwiQm90dG9tXCI6MC4wfSxcIlBhZGRpbmdcIjp7XCIkaWRcIjpcIjEyOVwiLFwiVG9wXCI6MC4wLFwiTGVmdFwiOjAuMCxcIlJpZ2h0XCI6MC4wLFwiQm90dG9tXCI6MC4wfSxcIkJhY2tncm91bmRcIjp7XCIkaWRcIjpcIjEzMFwiLFwiQ29sb3JcIjp7XCIkaWRcIjpcIjEzMVwiLFwiQVwiOjI1NSxcIlJcIjoyMzMsXCJHXCI6MTEzLFwiQlwiOjUwfX0sXCJJc1Zpc2libGVcIjp0cnVlLFwiV2lkdGhcIjoxMy4wLFwiSGVpZ2h0XCI6MTMuMCxcIkJvcmRlclN0eWxlXCI6e1wiJGlkXCI6XCIxMzJcIixcIkxpbmVTdHlsZVwiOntcIiRpZFwiOlwiMTMzXCIsXCJMaW5lQ29sb3JcIjp7XCIkaWRcIjpcIjEzNFwiLFwiQ29sb3JcIjp7XCIkaWRcIjpcIjEzNVwiLFwiQVwiOjI1NSxcIlJcIjoyMzQsXCJHXCI6MjIsXCJCXCI6MzB9fSxcIkxpbmVXZWlnaHRcIjoyLjAsXCJMaW5lVHlwZVwiOjB9LFwiSXNWaXNpYmxlXCI6ZmFsc2V9fSxcIlRpdGxlU3R5bGVcIjp7XCIkaWRcIjpcIjEzNlwiLFwiRm9udFNldHRpbmdzXCI6e1wiJGlkXCI6XCIxMzdcIixcIkZvbnRTaXplXCI6MTEsXCJGb250TmFtZVwiOlwiQ2FsaWJyaVwiLFwiSXNCb2xkXCI6dHJ1ZSxcIklzSXRhbGljXCI6ZmFsc2UsXCJJc1VuZGVybGluZWRcIjpmYWxzZX0sXCJGb3JlZ3JvdW5kXCI6e1wiJGlkXCI6XCIxMzhcIixcIkNvbG9yXCI6e1wiJGlkXCI6XCIxMzlcIixcIkFcIjoyNTUsXCJSXCI6MCxcIkdcIjowLFwiQlwiOjB9fSxcIkhvcml6b250YWxBbGlnbm1lbnRcIjowLFwiSXNWaXNpYmxlXCI6dHJ1ZX0sXCJEYXRlU3R5bGVcIjp7XCIkaWRcIjpcIjE0MFwiLFwiRm9udFNldHRpbmdzXCI6e1wiJGlkXCI6XCIxNDFcIixcIkZvbnRTaXplXCI6MTAsXCJGb250TmFtZVwiOlwiQ2FsaWJyaVwiLFwiSXNCb2xkXCI6ZmFsc2UsXCJJc0l0YWxpY1wiOmZhbHNlLFwiSXNVbmRlcmxpbmVkXCI6ZmFsc2V9LFwiRm9yZWdyb3VuZFwiOntcIiRpZFwiOlwiMTQyXCIsXCJDb2xvclwiOntcIiRpZFwiOlwiMTQzXCIsXCJBXCI6MjU1LFwiUlwiOjE0LFwiR1wiOjQwLFwiQlwiOjY1fX0sXCJIb3Jpem9udGFsQWxpZ25tZW50XCI6MCxcIklzVmlzaWJsZVwiOnRydWV9LFwiRGF0ZUZvcm1hdFwiOntcIiRpZFwiOlwiMTQ0XCIsXCJGb3JtYXRTdHJpbmdcIjpcIk1NTSBkLCB5eXl5XCIsXCJTZXBhcmF0b3JcIjpcIi9cIixcIlVzZUludGVybmF0aW9uYWxEYXRlRm9ybWF0XCI6ZmFsc2UsXCJEYXRlSXNWaXNpYmxlXCI6dHJ1ZSxcIlRpbWVJc1Zpc2libGVcIjpmYWxzZSxcIkhvdXJEaWdpdHNcIjoxLFwiQW1QbURlc2lnbmF0b3JcIjoyLFwiVHJpbTAwTWludXRlc1wiOmZhbHNlfSxcIldlZWtOdW1iZXJpbmdcIjp7XCIkaWRcIjpcIjE0NVwiLFwiRm9ybWF0XCI6MCxcIklzVmlzaWJsZVwiOmZhbHNlLFwiTGFzdEtub3duVmlzaWJpbGl0eVN0YXRlXCI6ZmFsc2V9LFwiVmFyaWFuY2VTdHlsZVwiOntcIiRpZFwiOlwiMTQ2XCIsXCJWYXJpYW5jZVRleHRTdHlsZVwiOntcIiRpZFwiOlwiMTQ3XCIsXCJGb250U2V0dGluZ3NcIjp7XCIkaWRcIjpcIjE0OFwiLFwiRm9udFNpemVcIjoxMCxcIkZvbnROYW1lXCI6XCJDYWxpYnJpXCIsXCJJc0JvbGRcIjpmYWxzZSxcIklzSXRhbGljXCI6ZmFsc2UsXCJJc1VuZGVybGluZWRcIjpmYWxzZX0sXCJGb3JlZ3JvdW5kXCI6e1wiJGlkXCI6XCIxNDlcIixcIkNvbG9yXCI6e1wiJGlkXCI6XCIxNTBcIixcIkFcIjoyNTUsXCJSXCI6MCxcIkdcIjowLFwiQlwiOjB9fSxcIkhvcml6b250YWxBbGlnbm1lbnRcIjowLFwiSXNWaXNpYmxlXCI6ZmFsc2V9fX0sXCJTd2ltbGFuZVYyU3R5bGVcIjp7XCIkaWRcIjpcIjE1MVwiLFwiU3R5bGVJZFwiOlwiMzMyY2ZiMTMtYjQwMS00ZWMzLWI2NTUtNzM5NjhkMDRkNzQ5XCIsXCJOYW1lXCI6XCJTd2ltbGFuZSBTdHlsZSAxXCIsXCJIZWFkZXJTdHlsZVwiOntcIiRpZFwiOlwiMTUyXCIsXCJUZXh0U3R5bGVcIjp7XCIkaWRcIjpcIjE1M1wiLFwiRm9udFNldHRpbmdzXCI6e1wiJGlkXCI6XCIxNTRcIixcIkZvbnRTaXplXCI6MTEsXCJGb250TmFtZVwiOlwiQ2FsaWJyaVwiLFwiSXNCb2xkXCI6ZmFsc2UsXCJJc0l0YWxpY1wiOmZhbHNlLFwiSXNVbmRlcmxpbmVkXCI6ZmFsc2V9LFwiRm9yZWdyb3VuZFwiOntcIiRpZFwiOlwiMTU1XCIsXCJDb2xvclwiOntcIiRpZFwiOlwiMTU2XCIsXCJBXCI6MjU1LFwiUlwiOjI1NSxcIkdcIjoyNTUsXCJCXCI6MjU1fX0sXCJIb3Jpem9udGFsQWxpZ25tZW50XCI6MCxcIklzVmlzaWJsZVwiOnRydWV9LFwiUmVjdGFuZ2xlU3R5bGVcIjp7XCIkaWRcIjpcIjE1N1wiLFwiTWFyZ2luXCI6e1wiJGlkXCI6XCIxNThcIixcIlRvcFwiOjAuMCxcIkxlZnRcIjowLjAsXCJSaWdodFwiOjAuMCxcIkJvdHRvbVwiOjAuMH0sXCJQYWRkaW5nXCI6e1wiJGlkXCI6XCIxNTlcIixcIlRvcFwiOjAuMCxcIkxlZnRcIjowLjAsXCJSaWdodFwiOjAuMCxcIkJvdHRvbVwiOjAuMH0sXCJCYWNrZ3JvdW5kXCI6e1wiJGlkXCI6XCIxNjBcIixcIkNvbG9yXCI6e1wiJGlkXCI6XCIxNjFcIixcIkFcIjoyNTUsXCJSXCI6MjEsXCJHXCI6OTYsXCJCXCI6MTMwfX0sXCJJc1Zpc2libGVcIjp0cnVlLFwiV2lkdGhcIjowLjAsXCJIZWlnaHRcIjowLjAsXCJCb3JkZXJTdHlsZVwiOntcIiRpZFwiOlwiMTYyXCIsXCJMaW5lU3R5bGVcIjp7XCIkaWRcIjpcIjE2M1wiLFwiTGluZUNvbG9yXCI6e1wiJGlkXCI6XCIxNjRcIixcIkNvbG9yXCI6e1wiJGlkXCI6XCIxNjVcIixcIkFcIjoyNTUsXCJSXCI6MjU1LFwiR1wiOjI1NSxcIkJcIjoyNTV9fSxcIkxpbmVXZWlnaHRcIjowLjAsXCJMaW5lVHlwZVwiOjB9LFwiSXNWaXNpYmxlXCI6ZmFsc2V9fX0sXCJCYWNrZ3JvdW5k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1MSxcIlJcIjoyMDAsXCJHXCI6MjAwLFwiQlwiOjIwMH19LFwiSXNWaXNpYmxlXCI6dHJ1ZSxcIldpZHRoXCI6MC4wLFwiSGVpZ2h0XCI6MC4wLFwiQm9yZGVyU3R5bGVcIjp7XCIkaWRcIjpcIjE3MVwiLFwiTGluZVN0eWxlXCI6e1wiJGlkXCI6XCIxNzJcIixcIkxpbmVDb2xvclwiOntcIiRpZFwiOlwiMTczXCIsXCJDb2xvclwiOntcIiRpZFwiOlwiMTc0XCIsXCJBXCI6MjU1LFwiUlwiOjIzNCxcIkdcIjoyMixcIkJcIjozMH19LFwiTGluZVdlaWdodFwiOjIuMCxcIkxpbmVUeXBlXCI6MH0sXCJJc1Zpc2libGVcIjpmYWxzZX19LFwiSXNBYm92ZVRpbWViYW5kXCI6ZmFsc2UsXCJTcGFjaW5nXCI6MyxcIkRlZmF1bHRTd2ltbGFuZUFjdGl2aXR5U3R5bGVcIjp7XCIkaWRcIjpcIjE3NVwiLFwiSGVhZGVyU3R5bGVcIjp7XCIkaWRcIjpcIjE3NlwiLFwiVGV4dFN0eWxlXCI6e1wiJGlkXCI6XCIxNzdcIixcIkZvbnRTZXR0aW5nc1wiOntcIiRpZFwiOlwiMTc4XCIsXCJGb250U2l6ZVwiOjExLFwiRm9udE5hbWVcIjpcIkNhbGlicmlcIixcIklzQm9sZFwiOmZhbHNlLFwiSXNJdGFsaWNcIjpmYWxzZSxcIklzVW5kZXJsaW5lZFwiOmZhbHNlfSxcIkZvcmVncm91bmRcIjp7XCIkaWRcIjpcIjE3OVwiLFwiQ29sb3JcIjp7XCIkaWRcIjpcIjE4MFwiLFwiQVwiOjI1NSxcIlJcIjowLFwiR1wiOjAsXCJCXCI6MH19LFwiSG9yaXpvbnRhbEFsaWdubWVudFwiOjAsXCJJc1Zpc2libGVcIjp0cnVlfSxcIlJlY3RhbmdsZVN0eWxlXCI6e1wiJGlkXCI6XCIxODFcIixcIk1hcmdpblwiOntcIiRpZFwiOlwiMTgyXCIsXCJUb3BcIjowLjAsXCJMZWZ0XCI6MC4wLFwiUmlnaHRcIjowLjAsXCJCb3R0b21cIjowLjB9LFwiUGFkZGluZ1wiOntcIiRpZFwiOlwiMTgzXCIsXCJUb3BcIjowLjAsXCJMZWZ0XCI6MC4wLFwiUmlnaHRcIjowLjAsXCJCb3R0b21cIjowLjB9LFwiQmFja2dyb3VuZFwiOntcIiRpZFwiOlwiMTg0XCIsXCJDb2xvclwiOntcIiRpZFwiOlwiMTg1XCIsXCJBXCI6NjMsXCJSXCI6MjEsXCJHXCI6OTYsXCJCXCI6MTMwfX0sXCJJc1Zpc2libGVcIjp0cnVlLFwiV2lkdGhcIjowLjAsXCJIZWlnaHRcIjowLjAsXCJCb3JkZXJTdHlsZVwiOntcIiRpZFwiOlwiMTg2XCIsXCJMaW5lU3R5bGVcIjp7XCIkaWRcIjpcIjE4N1wiLFwiTGluZUNvbG9yXCI6e1wiJGlkXCI6XCIxODhcIixcIkNvbG9yXCI6e1wiJGlkXCI6XCIxODlcIixcIkFcIjoyNTUsXCJSXCI6MjU1LFwiR1wiOjAsXCJCXCI6MH19LFwiTGluZVdlaWdodFwiOjAuMCxcIkxpbmVUeXBlXCI6MH0sXCJJc1Zpc2libGVcIjpmYWxzZX19fSxcIkJhY2tncm91bmRTdHlsZVwiOntcIiRpZFwiOlwiMTkwXCIsXCJNYXJnaW5cIjp7XCIkaWRcIjpcIjE5MVwiLFwiVG9wXCI6MC4wLFwiTGVmdFwiOjAuMCxcIlJpZ2h0XCI6MC4wLFwiQm90dG9tXCI6MC4wfSxcIlBhZGRpbmdcIjp7XCIkaWRcIjpcIjE5MlwiLFwiVG9wXCI6MC4wLFwiTGVmdFwiOjAuMCxcIlJpZ2h0XCI6MC4wLFwiQm90dG9tXCI6MC4wfSxcIkJhY2tncm91bmRcIjp7XCIkaWRcIjpcIjE5M1wiLFwiQ29sb3JcIjp7XCIkaWRcIjpcIjE5NFwiLFwiQVwiOjUxLFwiUlwiOjIwMCxcIkdcIjoyMDAsXCJCXCI6MjAwfX0sXCJJc1Zpc2libGVcIjp0cnVlLFwiV2lkdGhcIjowLjAsXCJIZWlnaHRcIjowLjAsXCJCb3JkZXJTdHlsZVwiOntcIiRpZFwiOlwiMTk1XCIsXCJMaW5lU3R5bGVcIjp7XCIkaWRcIjpcIjE5NlwiLFwiTGluZUNvbG9yXCI6e1wiJGlkXCI6XCIxOTdcIixcIkNvbG9yXCI6e1wiJGlkXCI6XCIxOThcIixcIkFcIjoyNTUsXCJSXCI6MjM0LFwiR1wiOjIyLFwiQlwiOjMwfX0sXCJMaW5lV2VpZ2h0XCI6Mi4wLFwiTGluZVR5cGVcIjowfSxcIklzVmlzaWJsZVwiOmZhbHNlfX19LFwiRGVmYXVsdFN3aW1sYW5lTWlsZXN0b25lU3R5bGVcIjp7XCIkaWRcIjpcIjE5OVwiLFwiVGl0bGVQb3NpdGlvblwiOjAsXCJEYXRlUG9zaXRpb25cIjoyLFwiVmFyaWFuY2VQb3NpdGlvblwiOjIsXCJTaGFwZVR5cGVcIjoxLFwiU2hhcGVTaXplXCI6MCxcIlNwYWNpbmdcIjo1LFwiU2hhcGVTdHlsZVwiOntcIiRpZFwiOlwiMjAwXCIsXCJNYXJnaW5cIjp7XCIkaWRcIjpcIjIwMVwiLFwiVG9wXCI6MC4wLFwiTGVmdFwiOjAuMCxcIlJpZ2h0XCI6MC4wLFwiQm90dG9tXCI6MC4wfSxcIlBhZGRpbmdcIjp7XCIkaWRcIjpcIjIwMlwiLFwiVG9wXCI6MC4wLFwiTGVmdFwiOjAuMCxcIlJpZ2h0XCI6MC4wLFwiQm90dG9tXCI6MC4wfSxcIkJhY2tncm91bmRcIjp7XCIkaWRcIjpcIjIwM1wiLFwiQ29sb3JcIjp7XCIkaWRcIjpcIjIwNFwiLFwiQVwiOjI1NSxcIlJcIjoyMSxcIkdcIjo5NixcIkJcIjoxMzB9fSxcIklzVmlzaWJsZVwiOnRydWUsXCJXaWR0aFwiOjEyLjAsXCJIZWlnaHRcIjoxNC4wLFwiQm9yZGVyU3R5bGVcIjp7XCIkaWRcIjpcIjIwNVwiLFwiTGluZVN0eWxlXCI6e1wiJGlkXCI6XCIyMDZcIixcIkxpbmVDb2xvclwiOntcIiRpZFwiOlwiMjA3XCIsXCJDb2xvclwiOntcIiRpZFwiOlwiMjA4XCIsXCJBXCI6MjU1LFwiUlwiOjIzNCxcIkdcIjoyMixcIkJcIjozMH19LFwiTGluZVdlaWdodFwiOjIuMCxcIkxpbmVUeXBlXCI6MH0sXCJJc1Zpc2libGVcIjpmYWxzZX19LFwiVGl0bGVTdHlsZVwiOntcIiRpZFwiOlwiMjA5XCIsXCJGb250U2V0dGluZ3NcIjp7XCIkaWRcIjpcIjIxMFwiLFwiRm9udFNpemVcIjoxMSxcIkZvbnROYW1lXCI6XCJDYWxpYnJpXCIsXCJJc0JvbGRcIjpmYWxzZSxcIklzSXRhbGljXCI6ZmFsc2UsXCJJc1VuZGVybGluZWRcIjpmYWxzZX0sXCJGb3JlZ3JvdW5kXCI6e1wiJGlkXCI6XCIyMTFcIixcIkNvbG9yXCI6e1wiJGlkXCI6XCIyMTJcIixcIkFcIjoyNTUsXCJSXCI6MCxcIkdcIjowLFwiQlwiOjB9fSxcIkhvcml6b250YWxBbGlnbm1lbnRcIjoyLFwiSXNWaXNpYmxlXCI6dHJ1ZX0sXCJEYXRlU3R5bGVcIjp7XCIkaWRcIjpcIjIxM1wiLFwiRm9udFNldHRpbmdzXCI6e1wiJGlkXCI6XCIyMTRcIixcIkZvbnRTaXplXCI6MTAsXCJGb250TmFtZVwiOlwiQ2FsaWJyaVwiLFwiSXNCb2xkXCI6ZmFsc2UsXCJJc0l0YWxpY1wiOmZhbHNlLFwiSXNVbmRlcmxpbmVkXCI6ZmFsc2V9LFwiRm9yZWdyb3VuZFwiOntcIiRpZFwiOlwiMjE1XCIsXCJDb2xvclwiOntcIiRpZFwiOlwiMjE2XCIsXCJBXCI6MjU1LFwiUlwiOjE0LFwiR1wiOjQwLFwiQlwiOjY1fX0sXCJIb3Jpem9udGFsQWxpZ25tZW50XCI6MCxcIklzVmlzaWJsZVwiOnRydWV9LFwiRGF0ZUZvcm1hdFwiOntcIiRpZFwiOlwiMjE3XCIsXCJGb3JtYXRTdHJpbmdcIjpcIk1NTSBkXCIsXCJTZXBhcmF0b3JcIjpcIi9cIixcIlVzZUludGVybmF0aW9uYWxEYXRlRm9ybWF0XCI6ZmFsc2UsXCJEYXRlSXNWaXNpYmxlXCI6dHJ1ZSxcIlRpbWVJc1Zpc2libGVcIjpmYWxzZSxcIkhvdXJEaWdpdHNcIjoxLFwiQW1QbURlc2lnbmF0b3JcIjoyLFwiVHJpbTAwTWludXRlc1wiOmZhbHNlfSxcIldlZWtOdW1iZXJpbmdcIjp7XCIkaWRcIjpcIjIxOFwiLFwiRm9ybWF0XCI6MCxcIklzVmlzaWJsZVwiOmZhbHNlLFwiTGFzdEtub3duVmlzaWJpbGl0eVN0YXRlXCI6ZmFsc2V9LFwiVmFyaWFuY2VTdHlsZVwiOntcIiRpZFwiOlwiMjE5XCIsXCJWYXJpYW5jZVRleHRTdHlsZVwiOntcIiRpZFwiOlwiMjIwXCIsXCJGb250U2V0dGluZ3NcIjp7XCIkaWRcIjpcIjIyMVwiLFwiRm9udFNpemVcIjoxMCxcIkZvbnROYW1lXCI6XCJDYWxpYnJpXCIsXCJJc0JvbGRcIjpmYWxzZSxcIklzSXRhbGljXCI6ZmFsc2UsXCJJc1VuZGVybGluZWRcIjpmYWxzZX0sXCJGb3JlZ3JvdW5kXCI6e1wiJGlkXCI6XCIyMjJcIixcIkNvbG9yXCI6e1wiJGlkXCI6XCIyMjNcIixcIkFcIjoyNTUsXCJSXCI6MCxcIkdcIjowLFwiQlwiOjB9fSxcIkhvcml6b250YWxBbGlnbm1lbnRcIjowLFwiSXNWaXNpYmxlXCI6ZmFsc2V9fX0sXCJEZWZhdWx0U3dpbWxhbmVUYXNrU3R5bGVcIjp7XCIkaWRcIjpcIjIyNFwiLFwiU2hhcGVcIjoxLFwiU2hhcGVUaGlja25lc3NcIjowLFwiRHVyYXRpb25Gb3JtYXRcIjowLFwiUGVyY2VudGFnZUNvbXBsZXRlVGV4dFN0eWxlXCI6e1wiJGlkXCI6XCIyMjVcIixcIkZvbnRTZXR0aW5nc1wiOntcIiRpZFwiOlwiMjI2XCIsXCJGb250U2l6ZVwiOjEwLFwiRm9udE5hbWVcIjpcIkNhbGlicmlcIixcIklzQm9sZFwiOmZhbHNlLFwiSXNJdGFsaWNcIjpmYWxzZSxcIklzVW5kZXJsaW5lZFwiOmZhbHNlfSxcIkZvcmVncm91bmRcIjp7XCIkaWRcIjpcIjIyN1wiLFwiQ29sb3JcIjp7XCIkaWRcIjpcIjIyOFwiLFwiQVwiOjI1NSxcIlJcIjoyMzIsXCJHXCI6MjMyLFwiQlwiOjIzMn19LFwiSG9yaXpvbnRhbEFsaWdubWVudFwiOjEsXCJJc1Zpc2libGVcIjp0cnVlfSxcIlBlcmNlbnRhZ2VDb21wbGV0ZUhpZ2hsaWdodFN0eWxlXCI6e1wiJGlkXCI6XCIyMjlcIixcIkJhY2tncm91bmRcIjp7XCIkaWRcIjpcIjIzMFwiLFwiQ29sb3JcIjp7XCIkaWRcIjpcIjIzMVwiLFwiQVwiOjg5LFwiUlwiOjAsXCJHXCI6MCxcIkJcIjowfX19LFwiRHVyYXRpb25TdHlsZVwiOntcIiRpZFwiOlwiMjMyXCIsXCJGb250U2V0dGluZ3NcIjp7XCIkaWRcIjpcIjIzM1wiLFwiRm9udFNpemVcIjoxMCxcIkZvbnROYW1lXCI6XCJDYWxpYnJpXCIsXCJJc0JvbGRcIjpmYWxzZSxcIklzSXRhbGljXCI6ZmFsc2UsXCJJc1VuZGVybGluZWRcIjpmYWxzZX0sXCJGb3JlZ3JvdW5kXCI6e1wiJGlkXCI6XCIyMzRcIixcIkNvbG9yXCI6e1wiJGlkXCI6XCIyMzVcIixcIkFcIjoyNTUsXCJSXCI6MjM3LFwiR1wiOjEyNSxcIkJcIjo0OX19LFwiSG9yaXpvbnRhbEFsaWdubWVudFwiOjAsXCJJc1Zpc2libGVcIjpmYWxzZX0sXCJNYXJnaW5cIjp7XCIkaWRcIjpcIjIzNlwiLFwiVG9wXCI6MC4wLFwiTGVmdFwiOjAuMCxcIlJpZ2h0XCI6MC4wLFwiQm90dG9tXCI6MC4wfSxcIlN0YXJ0RGF0ZVBvc2l0aW9uXCI6MyxcIkVuZERhdGVQb3NpdGlvblwiOjMsXCJUaXRsZVBvc2l0aW9uXCI6NCxcIkR1cmF0aW9uUG9zaXRpb25cIjowLFwiUGVyY2VudGFnZUNvbXBsZXRlZFBvc2l0aW9uXCI6MixcIlZhcmlhbmNlUG9zaXRpb25cIjoyLFwiU3BhY2luZ1wiOjMsXCJCYXNlbGluZVN0eWxlXCI6e1wiJGlkXCI6XCIyMzdcIixcIkJhc2VsaW5lU2hhcGVTdHlsZVwiOntcIiRpZFwiOlwiMjM4XCIsXCJNYXJnaW5cIjp7XCIkaWRcIjpcIjIzOVwiLFwiVG9wXCI6MC4wLFwiTGVmdFwiOjAuMCxcIlJpZ2h0XCI6MC4wLFwiQm90dG9tXCI6MC4wfSxcIlBhZGRpbmdcIjp7XCIkaWRcIjpcIjI0MFwiLFwiVG9wXCI6MC4wLFwiTGVmdFwiOjAuMCxcIlJpZ2h0XCI6MC4wLFwiQm90dG9tXCI6MC4wfSxcIkJhY2tncm91bmRcIjp7XCIkaWRcIjpcIjI0MVwiLFwiQ29sb3JcIjp7XCIkaWRcIjpcIjI0MlwiLFwiQVwiOjE1MyxcIlJcIjowLFwiR1wiOjAsXCJCXCI6MH19LFwiSXNWaXNpYmxlXCI6ZmFsc2UsXCJXaWR0aFwiOjAuMCxcIkhlaWdodFwiOjAuMCxcIkJvcmRlclN0eWxlXCI6e1wiJGlkXCI6XCIyNDNcIixcIkxpbmVTdHlsZVwiOntcIiRpZFwiOlwiMjQ0XCIsXCJMaW5lQ29sb3JcIjp7XCIkaWRcIjpcIjI0NVwiLFwiQ29sb3JcIjp7XCIkaWRcIjpcIjI0NlwiLFwiQVwiOjI1NSxcIlJcIjoyNTUsXCJHXCI6MCxcIkJcIjowfX0sXCJMaW5lV2VpZ2h0XCI6Mi4wLFwiTGluZVR5cGVcIjowfSxcIklzVmlzaWJsZVwiOmZhbHNlfX19LFwiU2hhcGVTdHlsZVwiOntcIiRpZFwiOlwiMjQ3XCIsXCJNYXJnaW5cIjp7XCIkaWRcIjpcIjI0OFwiLFwiVG9wXCI6MC4wLFwiTGVmdFwiOjQuMCxcIlJpZ2h0XCI6NC4wLFwiQm90dG9tXCI6MC4wfSxcIlBhZGRpbmdcIjp7XCIkaWRcIjpcIjI0OVwiLFwiVG9wXCI6MC4wLFwiTGVmdFwiOjAuMCxcIlJpZ2h0XCI6MC4wLFwiQm90dG9tXCI6MC4wfSxcIkJhY2tncm91bmRcIjp7XCIkaWRcIjpcIjI1MFwiLFwiQ29sb3JcIjp7XCIkaWRcIjpcIjI1MVwiLFwiQVwiOjI1NSxcIlJcIjoyMSxcIkdcIjo5NixcIkJcIjoxMzB9fSxcIklzVmlzaWJsZVwiOnRydWUsXCJXaWR0aFwiOjAuMCxcIkhlaWdodFwiOjEwLjAsXCJCb3JkZXJTdHlsZVwiOntcIiRpZFwiOlwiMjUyXCIsXCJMaW5lU3R5bGVcIjp7XCIkaWRcIjpcIjI1M1wiLFwiTGluZUNvbG9yXCI6e1wiJGlkXCI6XCIyNTRcIixcIkNvbG9yXCI6e1wiJGlkXCI6XCIyNTVcIixcIkFcIjoyNTUsXCJSXCI6MjM0LFwiR1wiOjIyLFwiQlwiOjMwfX0sXCJMaW5lV2VpZ2h0XCI6Mi4wLFwiTGluZVR5cGVcIjowfSxcIklzVmlzaWJsZVwiOmZhbHNlfX0sXCJUaXRsZVN0eWxlXCI6e1wiJGlkXCI6XCIyNTZcIixcIkZvbnRTZXR0aW5nc1wiOntcIiRpZFwiOlwiMjU3XCIsXCJGb250U2l6ZVwiOjExLFwiRm9udE5hbWVcIjpcIkNhbGlicmlcIixcIklzQm9sZFwiOmZhbHNlLFwiSXNJdGFsaWNcIjpmYWxzZSxcIklzVW5kZXJsaW5lZFwiOmZhbHNlfSxcIkZvcmVncm91bmRcIjp7XCIkaWRcIjpcIjI1OFwiLFwiQ29sb3JcIjp7XCIkaWRcIjpcIjI1OVwiLFwiQVwiOjI1NSxcIlJcIjowLFwiR1wiOjAsXCJCXCI6MH19LFwiSG9yaXpvbnRhbEFsaWdubWVudFwiOjAsXCJJc1Zpc2libGVcIjp0cnVlfSxcIkRhdGVTdHlsZVwiOntcIiRpZFwiOlwiMjYwXCIsXCJGb250U2V0dGluZ3NcIjp7XCIkaWRcIjpcIjI2MVwiLFwiRm9udFNpemVcIjoxMCxcIkZvbnROYW1lXCI6XCJDYWxpYnJpXCIsXCJJc0JvbGRcIjpmYWxzZSxcIklzSXRhbGljXCI6ZmFsc2UsXCJJc1VuZGVybGluZWRcIjpmYWxzZX0sXCJGb3JlZ3JvdW5kXCI6e1wiJGlkXCI6XCIyNjJcIixcIkNvbG9yXCI6e1wiJGlkXCI6XCIyNjNcIixcIkFcIjoyNTUsXCJSXCI6MTQsXCJHXCI6NDAsXCJCXCI6NjV9fSxcIkhvcml6b250YWxBbGlnbm1lbnRcIjoyLFwiSXNWaXNpYmxlXCI6dHJ1ZX0sXCJEYXRlRm9ybWF0XCI6e1wiJGlkXCI6XCIyNjR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MjY1XCIsXCJGb3JtYXRcIjowLFwiSXNWaXNpYmxlXCI6ZmFsc2UsXCJMYXN0S25vd25WaXNpYmlsaXR5U3RhdGVcIjpmYWxzZX0sXCJWYXJpYW5jZVN0eWxlXCI6e1wiJGlkXCI6XCIyNjZcIixcIlZhcmlhbmNlVGV4dFN0eWxlXCI6e1wiJGlkXCI6XCIyNjdcIixcIkZvbnRTZXR0aW5nc1wiOntcIiRpZFwiOlwiMjY4XCIsXCJGb250U2l6ZVwiOjEwLFwiRm9udE5hbWVcIjpcIkNhbGlicmlcIixcIklzQm9sZFwiOmZhbHNlLFwiSXNJdGFsaWNcIjpmYWxzZSxcIklzVW5kZXJsaW5lZFwiOmZhbHNlfSxcIkZvcmVncm91bmRcIjp7XCIkaWRcIjpcIjI2OVwiLFwiQ29sb3JcIjp7XCIkaWRcIjpcIjI3MFwiLFwiQVwiOjI1NSxcIlJcIjowLFwiR1wiOjAsXCJCXCI6MH19LFwiSG9yaXpvbnRhbEFsaWdubWVudFwiOjAsXCJJc1Zpc2libGVcIjpmYWxzZX19fSxcIkRlZmF1bHRTd2ltbGFuZU1vdFN0eWxlXCI6e1wiJGlkXCI6XCIyNzFcIixcIlNoYXBlXCI6MSxcIlNoYXBlU2l6ZVwiOjAsXCJEZXRhaWxzU3BhY2luZ1wiOjAuMCxcIlBhZGRpbmdcIjp7XCIkaWRcIjpcIjI3MlwiLFwiVG9wXCI6NS4wLFwiTGVmdFwiOjMuMCxcIlJpZ2h0XCI6MC4wLFwiQm90dG9tXCI6Mi4wfSxcIlBvc2l0aW9uT25UYXNrXCI6MS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MTEsXCJHXCI6NDgsXCJCXCI6NjV9fSxcIklzVmlzaWJsZVwiOnRydWUsXCJXaWR0aFwiOjEyLjAsXCJIZWlnaHRcIjoxNC4wLFwiQm9yZGVyU3R5bGVcIjp7XCIkaWRcIjpcIjI3OFwiLFwiTGluZVN0eWxlXCI6e1wiJGlkXCI6XCIyNzlcIixcIkxpbmVDb2xvclwiOntcIiRpZFwiOlwiMjgwXCIsXCJDb2xvclwiOntcIiRpZFwiOlwiMjgxXCIsXCJBXCI6MjU1LFwiUlwiOjI1NSxcIkdcIjowLFwiQlwiOjB9fSxcIkxpbmVXZWlnaHRcIjowLjAsXCJMaW5lVHlwZVwiOjB9LFwiSXNWaXNpYmxlXCI6ZmFsc2V9fSxcIlRpdGxlU3R5bGVcIjp7XCIkaWRcIjpcIjI4MlwiLFwiRm9udFNldHRpbmdzXCI6e1wiJGlkXCI6XCIyODNcIixcIkZvbnRTaXplXCI6MTEsXCJGb250TmFtZVwiOlwiQ2FsaWJyaVwiLFwiSXNCb2xkXCI6ZmFsc2UsXCJJc0l0YWxpY1wiOmZhbHNlLFwiSXNVbmRlcmxpbmVkXCI6ZmFsc2V9LFwiRm9yZWdyb3VuZFwiOntcIiRpZFwiOlwiMjg0XCIsXCJDb2xvclwiOntcIiRpZFwiOlwiMjg1XCIsXCJBXCI6MjU1LFwiUlwiOjAsXCJHXCI6MCxcIkJcIjowfX0sXCJIb3Jpem9udGFsQWxpZ25tZW50XCI6MSxcIklzVmlzaWJsZVwiOnRydWV9LFwiRGF0ZVN0eWxlXCI6e1wiJGlkXCI6XCIyODZcIixcIkZvbnRTZXR0aW5nc1wiOntcIiRpZFwiOlwiMjg3XCIsXCJGb250U2l6ZVwiOjEwLFwiRm9udE5hbWVcIjpcIkNhbGlicmlcIixcIklzQm9sZFwiOmZhbHNlLFwiSXNJdGFsaWNcIjpmYWxzZSxcIklzVW5kZXJsaW5lZFwiOmZhbHNlfSxcIkZvcmVncm91bmRcIjp7XCIkaWRcIjpcIjI4OFwiLFwiQ29sb3JcIjp7XCIkaWRcIjpcIjI4OVwiLFwiQVwiOjI1NSxcIlJcIjoxNCxcIkdcIjo0MCxcIkJcIjo2NX19LFwiSG9yaXpvbnRhbEFsaWdubWVudFwiOjEsXCJJc1Zpc2libGVcIjp0cnVlfSxcIkRhdGVGb3JtYXRcIjp7XCIkaWRcIjpcIjI5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yOTFcIixcIkZvcm1hdFwiOjAsXCJJc1Zpc2libGVcIjpmYWxzZSxcIkxhc3RLbm93blZpc2liaWxpdHlTdGF0ZVwiOmZhbHNlfSxcIlZhcmlhbmNlU3R5bGVcIjp7XCIkaWRcIjpcIjI5MlwiLFwiVmFyaWFuY2VUZXh0U3R5bGVcIjp7XCIkaWRcIjpcIjI5M1wiLFwiRm9udFNldHRpbmdzXCI6e1wiJGlkXCI6XCIyOTRcIixcIkZvbnRTaXplXCI6MTAsXCJGb250TmFtZVwiOlwiQ2FsaWJyaVwiLFwiSXNCb2xkXCI6ZmFsc2UsXCJJc0l0YWxpY1wiOmZhbHNlLFwiSXNVbmRlcmxpbmVkXCI6ZmFsc2V9LFwiRm9yZWdyb3VuZFwiOntcIiRpZFwiOlwiMjk1XCIsXCJDb2xvclwiOntcIiRpZFwiOlwiMjk2XCIsXCJBXCI6MjU1LFwiUlwiOjAsXCJHXCI6MCxcIkJcIjowfX0sXCJIb3Jpem9udGFsQWxpZ25tZW50XCI6MCxcIklzVmlzaWJsZVwiOmZhbHNlfX19fSxcIl9hZGRpdGlvbmFsU3dpbWxhbmVWMlN0eWxlc1wiOlt7XCIkaWRcIjpcIjI5N1wiLFwiU3R5bGVJZFwiOlwiOTg1MTNlMTAtNTUxYy00ZjMwLWFjMTEtYTA2OTBlOTAzMTM0XCIsXCJOYW1lXCI6XCJTd2ltbGFuZSBTdHlsZSAyXCIsXCJIZWFkZXJTdHlsZVwiOntcIiRpZFwiOlwiMjk4XCIsXCJUZXh0U3R5bGVcIjp7XCIkaWRcIjpcIjI5OVwiLFwiRm9udFNldHRpbmdzXCI6e1wiJGlkXCI6XCIzMDBcIixcIkZvbnRTaXplXCI6MTEsXCJGb250TmFtZVwiOlwiQ2FsaWJyaVwiLFwiSXNCb2xkXCI6ZmFsc2UsXCJJc0l0YWxpY1wiOmZhbHNlLFwiSXNVbmRlcmxpbmVkXCI6ZmFsc2V9LFwiRm9yZWdyb3VuZFwiOntcIiRpZFwiOlwiMzAxXCIsXCJDb2xvclwiOntcIiRpZFwiOlwiMzAyXCIsXCJBXCI6MjU1LFwiUlwiOjI1NSxcIkdcIjoyNTUsXCJCXCI6MjU1fX0sXCJIb3Jpem9udGFsQWxpZ25tZW50XCI6MSxcIklzVmlzaWJsZVwiOnRydWV9LFwiUmVjdGFuZ2xlU3R5bGVcIjp7XCIkaWRcIjpcIjMwM1wiLFwiTWFyZ2luXCI6e1wiJGlkXCI6XCIzMDRcIixcIlRvcFwiOjAuMCxcIkxlZnRcIjowLjAsXCJSaWdodFwiOjAuMCxcIkJvdHRvbVwiOjAuMH0sXCJQYWRkaW5nXCI6e1wiJGlkXCI6XCIzMDVcIixcIlRvcFwiOjAuMCxcIkxlZnRcIjowLjAsXCJSaWdodFwiOjAuMCxcIkJvdHRvbVwiOjAuMH0sXCJCYWNrZ3JvdW5kXCI6e1wiJGlkXCI6XCIzMDZcIixcIkNvbG9yXCI6e1wiJGlkXCI6XCIzMDdcIixcIkFcIjoyNTUsXCJSXCI6MjMzLFwiR1wiOjExMyxcIkJcIjo1MH19LFwiSXNWaXNpYmxlXCI6dHJ1ZSxcIldpZHRoXCI6MC4wLFwiSGVpZ2h0XCI6MC4wLFwiQm9yZGVyU3R5bGVcIjp7XCIkaWRcIjpcIjMwOFwiLFwiTGluZVN0eWxlXCI6e1wiJGlkXCI6XCIzMDlcIixcIkxpbmVDb2xvclwiOntcIiRpZFwiOlwiMzEwXCIsXCJDb2xvclwiOntcIiRpZFwiOlwiMzExXCIsXCJBXCI6MjU1LFwiUlwiOjI1NSxcIkdcIjoyNTUsXCJCXCI6MjU1fX0sXCJMaW5lV2VpZ2h0XCI6MC4wLFwiTGluZVR5cGVcIjowfSxcIklzVmlzaWJsZVwiOmZhbHNlfX19LFwiQmFja2dyb3VuZFN0eWxlXCI6e1wiJGlkXCI6XCIzMTJcIixcIk1hcmdpblwiOntcIiRpZFwiOlwiMzEzXCIsXCJUb3BcIjowLjAsXCJMZWZ0XCI6MC4wLFwiUmlnaHRcIjowLjAsXCJCb3R0b21cIjowLjB9LFwiUGFkZGluZ1wiOntcIiRpZFwiOlwiMzE0XCIsXCJUb3BcIjowLjAsXCJMZWZ0XCI6MC4wLFwiUmlnaHRcIjowLjAsXCJCb3R0b21cIjowLjB9LFwiQmFja2dyb3VuZFwiOntcIiRpZFwiOlwiMzE1XCIsXCJDb2xvclwiOntcIiRpZFwiOlwiMzE2XCIsXCJBXCI6NTEsXCJSXCI6MjAwLFwiR1wiOjIwMCxcIkJcIjoyMDB9fSxcIklzVmlzaWJsZVwiOnRydWUsXCJXaWR0aFwiOjAuMCxcIkhlaWdodFwiOjAuMCxcIkJvcmRlclN0eWxlXCI6e1wiJGlkXCI6XCIzMTdcIixcIkxpbmVTdHlsZVwiOntcIiRpZFwiOlwiMzE4XCIsXCJMaW5lQ29sb3JcIjp7XCIkaWRcIjpcIjMxOVwiLFwiQ29sb3JcIjp7XCIkaWRcIjpcIjMyMFwiLFwiQVwiOjI1NSxcIlJcIjoyMzQsXCJHXCI6MjIsXCJCXCI6MzB9fSxcIkxpbmVXZWlnaHRcIjoyLjAsXCJMaW5lVHlwZVwiOjB9LFwiSXNWaXNpYmxlXCI6ZmFsc2V9fSxcIklzQWJvdmVUaW1lYmFuZFwiOmZhbHNlLFwiU3BhY2luZ1wiOjMsXCJEZWZhdWx0U3dpbWxhbmVBY3Rpdml0eVN0eWxlXCI6e1wiJGlkXCI6XCIzMjFcIixcIkhlYWRlclN0eWxlXCI6e1wiJGlkXCI6XCIzMjJcIixcIlRleHRTdHlsZVwiOntcIiRpZFwiOlwiMzIzXCIsXCJGb250U2V0dGluZ3NcIjp7XCIkaWRcIjpcIjMyNFwiLFwiRm9udFNpemVcIjoxMSxcIkZvbnROYW1lXCI6XCJDYWxpYnJpXCIsXCJJc0JvbGRcIjpmYWxzZSxcIklzSXRhbGljXCI6ZmFsc2UsXCJJc1VuZGVybGluZWRcIjpmYWxzZX0sXCJGb3JlZ3JvdW5kXCI6e1wiJGlkXCI6XCIzMjVcIixcIkNvbG9yXCI6e1wiJGlkXCI6XCIzMjZcIixcIkFcIjoyNTUsXCJSXCI6MCxcIkdcIjowLFwiQlwiOjB9fSxcIkhvcml6b250YWxBbGlnbm1lbnRcIjowLFwiSXNWaXNpYmxlXCI6dHJ1ZX0sXCJSZWN0YW5nbGVTdHlsZVwiOntcIiRpZFwiOlwiMzI3XCIsXCJNYXJnaW5cIjp7XCIkaWRcIjpcIjMyOFwiLFwiVG9wXCI6MC4wLFwiTGVmdFwiOjAuMCxcIlJpZ2h0XCI6MC4wLFwiQm90dG9tXCI6MC4wfSxcIlBhZGRpbmdcIjp7XCIkaWRcIjpcIjMyOVwiLFwiVG9wXCI6MC4wLFwiTGVmdFwiOjAuMCxcIlJpZ2h0XCI6MC4wLFwiQm90dG9tXCI6MC4wfSxcIkJhY2tncm91bmRcIjp7XCIkaWRcIjpcIjMzMFwiLFwiQ29sb3JcIjp7XCIkaWRcIjpcIjMzMVwiLFwiQVwiOjYzLFwiUlwiOjIzMyxcIkdcIjoxMTMsXCJCXCI6NTB9fSxcIklzVmlzaWJsZVwiOnRydWUsXCJXaWR0aFwiOjAuMCxcIkhlaWdodFwiOjAuMCxcIkJvcmRlclN0eWxlXCI6e1wiJGlkXCI6XCIzMzJcIixcIkxpbmVTdHlsZVwiOntcIiRpZFwiOlwiMzMzXCIsXCJMaW5lQ29sb3JcIjp7XCIkaWRcIjpcIjMzNFwiLFwiQ29sb3JcIjp7XCIkaWRcIjpcIjMzNVwiLFwiQVwiOjI1NSxcIlJcIjoyNTUsXCJHXCI6MjU1LFwiQlwiOjI1NX19LFwiTGluZVdlaWdodFwiOjAuMCxcIkxpbmVUeXBlXCI6MH0sXCJJc1Zpc2libGVcIjpmYWxzZX19fSxcIkJhY2tncm91bmRTdHlsZVwiOntcIiRpZFwiOlwiMzM2XCIsXCJNYXJnaW5cIjp7XCIkaWRcIjpcIjMzN1wiLFwiVG9wXCI6MC4wLFwiTGVmdFwiOjAuMCxcIlJpZ2h0XCI6MC4wLFwiQm90dG9tXCI6MC4wfSxcIlBhZGRpbmdcIjp7XCIkaWRcIjpcIjMzOFwiLFwiVG9wXCI6MC4wLFwiTGVmdFwiOjAuMCxcIlJpZ2h0XCI6MC4wLFwiQm90dG9tXCI6MC4wfSxcIkJhY2tncm91bmRcIjp7XCIkaWRcIjpcIjMzOVwiLFwiQ29sb3JcIjp7XCIkaWRcIjpcIjM0MFwiLFwiQVwiOjUxLFwiUlwiOjIwMCxcIkdcIjoyMDAsXCJCXCI6MjAwfX0sXCJJc1Zpc2libGVcIjp0cnVlLFwiV2lkdGhcIjowLjAsXCJIZWlnaHRcIjowLjAsXCJCb3JkZXJTdHlsZVwiOntcIiRpZFwiOlwiMzQxXCIsXCJMaW5lU3R5bGVcIjp7XCIkaWRcIjpcIjM0MlwiLFwiTGluZUNvbG9yXCI6e1wiJGlkXCI6XCIzNDNcIixcIkNvbG9yXCI6e1wiJGlkXCI6XCIzNDRcIixcIkFcIjoyNTUsXCJSXCI6MjM0LFwiR1wiOjIyLFwiQlwiOjMwfX0sXCJMaW5lV2VpZ2h0XCI6Mi4wLFwiTGluZVR5cGVcIjowfSxcIklzVmlzaWJsZVwiOmZhbHNlfX19LFwiRGVmYXVsdFN3aW1sYW5lTWlsZXN0b25lU3R5bGVcIjp7XCIkaWRcIjpcIjM0NVwiLFwiVGl0bGVQb3NpdGlvblwiOjAsXCJEYXRlUG9zaXRpb25cIjoyLFwiVmFyaWFuY2VQb3NpdGlvblwiOjIsXCJTaGFwZVR5cGVcIjoxLFwiU2hhcGVTaXplXCI6MCxcIlNwYWNpbmdcIjo1LFwiU2hhcGVTdHlsZVwiOntcIiRpZFwiOlwiMzQ2XCIsXCJNYXJnaW5cIjp7XCIkaWRcIjpcIjM0N1wiLFwiVG9wXCI6MC4wLFwiTGVmdFwiOjAuMCxcIlJpZ2h0XCI6MC4wLFwiQm90dG9tXCI6MC4wfSxcIlBhZGRpbmdcIjp7XCIkaWRcIjpcIjM0OFwiLFwiVG9wXCI6MC4wLFwiTGVmdFwiOjAuMCxcIlJpZ2h0XCI6MC4wLFwiQm90dG9tXCI6MC4wfSxcIkJhY2tncm91bmRcIjp7XCIkaWRcIjpcIjM0OVwiLFwiQ29sb3JcIjp7XCIkaWRcIjpcIjM1MFwiLFwiQVwiOjI1NSxcIlJcIjoyMzMsXCJHXCI6MTEzLFwiQlwiOjUwfX0sXCJJc1Zpc2libGVcIjp0cnVlLFwiV2lkdGhcIjoxMi4wLFwiSGVpZ2h0XCI6MTQuMCxcIkJvcmRlclN0eWxlXCI6e1wiJGlkXCI6XCIzNTFcIixcIkxpbmVTdHlsZVwiOntcIiRpZFwiOlwiMzUyXCIsXCJMaW5lQ29sb3JcIjp7XCIkaWRcIjpcIjM1M1wiLFwiQ29sb3JcIjp7XCIkaWRcIjpcIjM1NFwiLFwiQVwiOjI1NSxcIlJcIjoyMzQsXCJHXCI6MjIsXCJCXCI6MzB9fSxcIkxpbmVXZWlnaHRcIjoyLjAsXCJMaW5lVHlwZVwiOjB9LFwiSXNWaXNpYmxlXCI6ZmFsc2V9fSxcIlRpdGxlU3R5bGVcIjp7XCIkaWRcIjpcIjM1NVwiLFwiRm9udFNldHRpbmdzXCI6e1wiJGlkXCI6XCIzNTZcIixcIkZvbnRTaXplXCI6MTEsXCJGb250TmFtZVwiOlwiQ2FsaWJyaVwiLFwiSXNCb2xkXCI6ZmFsc2UsXCJJc0l0YWxpY1wiOmZhbHNlLFwiSXNVbmRlcmxpbmVkXCI6ZmFsc2V9LFwiRm9yZWdyb3VuZFwiOntcIiRpZFwiOlwiMzU3XCIsXCJDb2xvclwiOntcIiRpZFwiOlwiMzU4XCIsXCJBXCI6MjU1LFwiUlwiOjAsXCJHXCI6MCxcIkJcIjowfX0sXCJIb3Jpem9udGFsQWxpZ25tZW50XCI6MixcIklzVmlzaWJsZVwiOnRydWV9LFwiRGF0ZVN0eWxlXCI6e1wiJGlkXCI6XCIzNTlcIixcIkZvbnRTZXR0aW5nc1wiOntcIiRpZFwiOlwiMzYwXCIsXCJGb250U2l6ZVwiOjEwLFwiRm9udE5hbWVcIjpcIkNhbGlicmlcIixcIklzQm9sZFwiOmZhbHNlLFwiSXNJdGFsaWNcIjpmYWxzZSxcIklzVW5kZXJsaW5lZFwiOmZhbHNlfSxcIkZvcmVncm91bmRcIjp7XCIkaWRcIjpcIjM2MVwiLFwiQ29sb3JcIjp7XCIkaWRcIjpcIjM2MlwiLFwiQVwiOjI1NSxcIlJcIjoxNCxcIkdcIjo0MCxcIkJcIjo2NX19LFwiSG9yaXpvbnRhbEFsaWdubWVudFwiOjAsXCJJc1Zpc2libGVcIjp0cnVlfSxcIkRhdGVGb3JtYXRcIjp7XCIkaWRcIjpcIjM2M1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zNjRcIixcIkZvcm1hdFwiOjAsXCJJc1Zpc2libGVcIjpmYWxzZSxcIkxhc3RLbm93blZpc2liaWxpdHlTdGF0ZVwiOmZhbHNlfSxcIlZhcmlhbmNlU3R5bGVcIjp7XCIkaWRcIjpcIjM2NVwiLFwiVmFyaWFuY2VUZXh0U3R5bGVcIjp7XCIkaWRcIjpcIjM2NlwiLFwiRm9udFNldHRpbmdzXCI6e1wiJGlkXCI6XCIzNjdcIixcIkZvbnRTaXplXCI6MTAsXCJGb250TmFtZVwiOlwiQ2FsaWJyaVwiLFwiSXNCb2xkXCI6ZmFsc2UsXCJJc0l0YWxpY1wiOmZhbHNlLFwiSXNVbmRlcmxpbmVkXCI6ZmFsc2V9LFwiRm9yZWdyb3VuZFwiOntcIiRpZFwiOlwiMzY4XCIsXCJDb2xvclwiOntcIiRpZFwiOlwiMzY5XCIsXCJBXCI6MjU1LFwiUlwiOjAsXCJHXCI6MCxcIkJcIjowfX0sXCJIb3Jpem9udGFsQWxpZ25tZW50XCI6MCxcIklzVmlzaWJsZVwiOmZhbHNlfX19LFwiRGVmYXVsdFN3aW1sYW5lVGFza1N0eWxlXCI6e1wiJGlkXCI6XCIzNzBcIixcIlNoYXBlXCI6MSxcIlNoYXBlVGhpY2tuZXNzXCI6MCxcIkR1cmF0aW9uRm9ybWF0XCI6MCxcIlBlcmNlbnRhZ2VDb21wbGV0ZVRleHRTdHlsZVwiOntcIiRpZFwiOlwiMzcxXCIsXCJGb250U2V0dGluZ3NcIjp7XCIkaWRcIjpcIjM3MlwiLFwiRm9udFNpemVcIjoxMCxcIkZvbnROYW1lXCI6XCJDYWxpYnJpXCIsXCJJc0JvbGRcIjpmYWxzZSxcIklzSXRhbGljXCI6ZmFsc2UsXCJJc1VuZGVybGluZWRcIjpmYWxzZX0sXCJGb3JlZ3JvdW5kXCI6e1wiJGlkXCI6XCIzNzNcIixcIkNvbG9yXCI6e1wiJGlkXCI6XCIzNzRcIixcIkFcIjoyNTUsXCJSXCI6MjMyLFwiR1wiOjIzMixcIkJcIjoyMzJ9fSxcIkhvcml6b250YWxBbGlnbm1lbnRcIjoxLFwiSXNWaXNpYmxlXCI6dHJ1ZX0sXCJQZXJjZW50YWdlQ29tcGxldGVIaWdobGlnaHRTdHlsZVwiOntcIiRpZFwiOlwiMzc1XCIsXCJCYWNrZ3JvdW5kXCI6e1wiJGlkXCI6XCIzNzZcIixcIkNvbG9yXCI6e1wiJGlkXCI6XCIzNzdcIixcIkFcIjo4OSxcIlJcIjowLFwiR1wiOjAsXCJCXCI6MH19fSxcIkR1cmF0aW9uU3R5bGVcIjp7XCIkaWRcIjpcIjM3OFwiLFwiRm9udFNldHRpbmdzXCI6e1wiJGlkXCI6XCIzNzlcIixcIkZvbnRTaXplXCI6MTAsXCJGb250TmFtZVwiOlwiQ2FsaWJyaVwiLFwiSXNCb2xkXCI6ZmFsc2UsXCJJc0l0YWxpY1wiOmZhbHNlLFwiSXNVbmRlcmxpbmVkXCI6ZmFsc2V9LFwiRm9yZWdyb3VuZFwiOntcIiRpZFwiOlwiMzgwXCIsXCJDb2xvclwiOntcIiRpZFwiOlwiMzgxXCIsXCJBXCI6MjU1LFwiUlwiOjIzNyxcIkdcIjoxMjUsXCJCXCI6NDl9fSxcIkhvcml6b250YWxBbGlnbm1lbnRcIjowLFwiSXNWaXNpYmxlXCI6ZmFsc2V9LFwiTWFyZ2luXCI6e1wiJGlkXCI6XCIzODJ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MzgzXCIsXCJCYXNlbGluZVNoYXBlU3R5bGVcIjp7XCIkaWRcIjpcIjM4NFwiLFwiTWFyZ2luXCI6e1wiJGlkXCI6XCIzODVcIixcIlRvcFwiOjAuMCxcIkxlZnRcIjowLjAsXCJSaWdodFwiOjAuMCxcIkJvdHRvbVwiOjAuMH0sXCJQYWRkaW5nXCI6e1wiJGlkXCI6XCIzODZcIixcIlRvcFwiOjAuMCxcIkxlZnRcIjowLjAsXCJSaWdodFwiOjAuMCxcIkJvdHRvbVwiOjAuMH0sXCJCYWNrZ3JvdW5kXCI6e1wiJGlkXCI6XCIzODdcIixcIkNvbG9yXCI6e1wiJGlkXCI6XCIzODhcIixcIkFcIjoxNTMsXCJSXCI6MCxcIkdcIjowLFwiQlwiOjB9fSxcIklzVmlzaWJsZVwiOmZhbHNlLFwiV2lkdGhcIjowLjAsXCJIZWlnaHRcIjowLjAsXCJCb3JkZXJTdHlsZVwiOntcIiRpZFwiOlwiMzg5XCIsXCJMaW5lU3R5bGVcIjp7XCIkaWRcIjpcIjM5MFwiLFwiTGluZUNvbG9yXCI6e1wiJGlkXCI6XCIzOTFcIixcIkNvbG9yXCI6e1wiJGlkXCI6XCIzOTJcIixcIkFcIjoyNTUsXCJSXCI6MjU1LFwiR1wiOjAsXCJCXCI6MH19LFwiTGluZVdlaWdodFwiOjIuMCxcIkxpbmVUeXBlXCI6MH0sXCJJc1Zpc2libGVcIjpmYWxzZX19fSxcIlNoYXBlU3R5bGVcIjp7XCIkaWRcIjpcIjM5M1wiLFwiTWFyZ2luXCI6e1wiJGlkXCI6XCIzOTRcIixcIlRvcFwiOjAuMCxcIkxlZnRcIjo0LjAsXCJSaWdodFwiOjQuMCxcIkJvdHRvbVwiOjAuMH0sXCJQYWRkaW5nXCI6e1wiJGlkXCI6XCIzOTVcIixcIlRvcFwiOjAuMCxcIkxlZnRcIjowLjAsXCJSaWdodFwiOjAuMCxcIkJvdHRvbVwiOjAuMH0sXCJCYWNrZ3JvdW5kXCI6e1wiJGlkXCI6XCIzOTZcIixcIkNvbG9yXCI6e1wiJGlkXCI6XCIzOTdcIixcIkFcIjoyNTUsXCJSXCI6MjMzLFwiR1wiOjExMyxcIkJcIjo1MH19LFwiSXNWaXNpYmxlXCI6dHJ1ZSxcIldpZHRoXCI6MC4wLFwiSGVpZ2h0XCI6MTAuMCxcIkJvcmRlclN0eWxlXCI6e1wiJGlkXCI6XCIzOThcIixcIkxpbmVTdHlsZVwiOntcIiRpZFwiOlwiMzk5XCIsXCJMaW5lQ29sb3JcIjp7XCIkaWRcIjpcIjQwMFwiLFwiQ29sb3JcIjp7XCIkaWRcIjpcIjQwMVwiLFwiQVwiOjI1NSxcIlJcIjoyMzQsXCJHXCI6MjIsXCJCXCI6MzB9fSxcIkxpbmVXZWlnaHRcIjoyLjAsXCJMaW5lVHlwZVwiOjB9LFwiSXNWaXNpYmxlXCI6ZmFsc2V9fSxcIlRpdGxlU3R5bGVcIjp7XCIkaWRcIjpcIjQwMlwiLFwiRm9udFNldHRpbmdzXCI6e1wiJGlkXCI6XCI0MDNcIixcIkZvbnRTaXplXCI6MTEsXCJGb250TmFtZVwiOlwiQ2FsaWJyaVwiLFwiSXNCb2xkXCI6ZmFsc2UsXCJJc0l0YWxpY1wiOmZhbHNlLFwiSXNVbmRlcmxpbmVkXCI6ZmFsc2V9LFwiRm9yZWdyb3VuZFwiOntcIiRpZFwiOlwiNDA0XCIsXCJDb2xvclwiOntcIiRpZFwiOlwiNDA1XCIsXCJBXCI6MjU1LFwiUlwiOjAsXCJHXCI6MCxcIkJcIjowfX0sXCJIb3Jpem9udGFsQWxpZ25tZW50XCI6MCxcIklzVmlzaWJsZVwiOnRydWV9LFwiRGF0ZVN0eWxlXCI6e1wiJGlkXCI6XCI0MDZcIixcIkZvbnRTZXR0aW5nc1wiOntcIiRpZFwiOlwiNDA3XCIsXCJGb250U2l6ZVwiOjEwLFwiRm9udE5hbWVcIjpcIkNhbGlicmlcIixcIklzQm9sZFwiOmZhbHNlLFwiSXNJdGFsaWNcIjpmYWxzZSxcIklzVW5kZXJsaW5lZFwiOmZhbHNlfSxcIkZvcmVncm91bmRcIjp7XCIkaWRcIjpcIjQwOFwiLFwiQ29sb3JcIjp7XCIkaWRcIjpcIjQwOVwiLFwiQVwiOjI1NSxcIlJcIjoxNCxcIkdcIjo0MCxcIkJcIjo2NX19LFwiSG9yaXpvbnRhbEFsaWdubWVudFwiOjIsXCJJc1Zpc2libGVcIjp0cnVlfSxcIkRhdGVGb3JtYXRcIjp7XCIkaWRcIjpcIjQxMF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0MTFcIixcIkZvcm1hdFwiOjAsXCJJc1Zpc2libGVcIjpmYWxzZSxcIkxhc3RLbm93blZpc2liaWxpdHlTdGF0ZVwiOmZhbHNlfSxcIlZhcmlhbmNlU3R5bGVcIjp7XCIkaWRcIjpcIjQxMlwiLFwiVmFyaWFuY2VUZXh0U3R5bGVcIjp7XCIkaWRcIjpcIjQxM1wiLFwiRm9udFNldHRpbmdzXCI6e1wiJGlkXCI6XCI0MTRcIixcIkZvbnRTaXplXCI6MTAsXCJGb250TmFtZVwiOlwiQ2FsaWJyaVwiLFwiSXNCb2xkXCI6ZmFsc2UsXCJJc0l0YWxpY1wiOmZhbHNlLFwiSXNVbmRlcmxpbmVkXCI6ZmFsc2V9LFwiRm9yZWdyb3VuZFwiOntcIiRpZFwiOlwiNDE1XCIsXCJDb2xvclwiOntcIiRpZFwiOlwiNDE2XCIsXCJBXCI6MjU1LFwiUlwiOjAsXCJHXCI6MCxcIkJcIjowfX0sXCJIb3Jpem9udGFsQWxpZ25tZW50XCI6MCxcIklzVmlzaWJsZVwiOmZhbHNlfX19LFwiRGVmYXVsdFN3aW1sYW5lTW90U3R5bGVcIjp7XCIkaWRcIjpcIjQxN1wiLFwiU2hhcGVcIjoxLFwiU2hhcGVTaXplXCI6MCxcIkRldGFpbHNTcGFjaW5nXCI6MC4wLFwiUGFkZGluZ1wiOntcIiRpZFwiOlwiNDE4XCIsXCJUb3BcIjo1LjAsXCJMZWZ0XCI6My4wLFwiUmlnaHRcIjowLjAsXCJCb3R0b21cIjoyLjB9LFwiUG9zaXRpb25PblRhc2tcIjoxLFwiU2hhcGVTdHlsZVwiOntcIiRpZFwiOlwiNDE5XCIsXCJNYXJnaW5cIjp7XCIkaWRcIjpcIjQyMFwiLFwiVG9wXCI6MC4wLFwiTGVmdFwiOjAuMCxcIlJpZ2h0XCI6MC4wLFwiQm90dG9tXCI6MC4wfSxcIlBhZGRpbmdcIjp7XCIkaWRcIjpcIjQyMVwiLFwiVG9wXCI6MC4wLFwiTGVmdFwiOjAuMCxcIlJpZ2h0XCI6MC4wLFwiQm90dG9tXCI6MC4wfSxcIkJhY2tncm91bmRcIjp7XCIkaWRcIjpcIjQyMlwiLFwiQ29sb3JcIjp7XCIkaWRcIjpcIjQyM1wiLFwiQVwiOjI1NSxcIlJcIjoxMjgsXCJHXCI6NTMsXCJCXCI6MTR9fSxcIklzVmlzaWJsZVwiOnRydWUsXCJXaWR0aFwiOjEyLjAsXCJIZWlnaHRcIjoxNC4wLFwiQm9yZGVyU3R5bGVcIjp7XCIkaWRcIjpcIjQyNFwiLFwiTGluZVN0eWxlXCI6e1wiJGlkXCI6XCI0MjVcIixcIkxpbmVDb2xvclwiOntcIiRpZFwiOlwiNDI2XCIsXCJDb2xvclwiOntcIiRpZFwiOlwiNDI3XCIsXCJBXCI6MjU1LFwiUlwiOjI1NSxcIkdcIjoyNTUsXCJCXCI6MjU1fX0sXCJMaW5lV2VpZ2h0XCI6MC4wLFwiTGluZVR5cGVcIjowfSxcIklzVmlzaWJsZVwiOmZhbHNlfX0sXCJUaXRsZVN0eWxlXCI6e1wiJGlkXCI6XCI0MjhcIixcIkZvbnRTZXR0aW5nc1wiOntcIiRpZFwiOlwiNDI5XCIsXCJGb250U2l6ZVwiOjExLFwiRm9udE5hbWVcIjpcIkNhbGlicmlcIixcIklzQm9sZFwiOmZhbHNlLFwiSXNJdGFsaWNcIjpmYWxzZSxcIklzVW5kZXJsaW5lZFwiOmZhbHNlfSxcIkZvcmVncm91bmRcIjp7XCIkaWRcIjpcIjQzMFwiLFwiQ29sb3JcIjp7XCIkaWRcIjpcIjQzMVwiLFwiQVwiOjI1NSxcIlJcIjowLFwiR1wiOjAsXCJCXCI6MH19LFwiSG9yaXpvbnRhbEFsaWdubWVudFwiOjEsXCJJc1Zpc2libGVcIjp0cnVlfSxcIkRhdGVTdHlsZVwiOntcIiRpZFwiOlwiNDMyXCIsXCJGb250U2V0dGluZ3NcIjp7XCIkaWRcIjpcIjQzM1wiLFwiRm9udFNpemVcIjoxMCxcIkZvbnROYW1lXCI6XCJDYWxpYnJpXCIsXCJJc0JvbGRcIjpmYWxzZSxcIklzSXRhbGljXCI6ZmFsc2UsXCJJc1VuZGVybGluZWRcIjpmYWxzZX0sXCJGb3JlZ3JvdW5kXCI6e1wiJGlkXCI6XCI0MzRcIixcIkNvbG9yXCI6e1wiJGlkXCI6XCI0MzVcIixcIkFcIjoyNTUsXCJSXCI6MTQsXCJHXCI6NDAsXCJCXCI6NjV9fSxcIkhvcml6b250YWxBbGlnbm1lbnRcIjoxLFwiSXNWaXNpYmxlXCI6dHJ1ZX0sXCJEYXRlRm9ybWF0XCI6e1wiJGlkXCI6XCI0MzZ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DM3XCIsXCJGb3JtYXRcIjowLFwiSXNWaXNpYmxlXCI6ZmFsc2UsXCJMYXN0S25vd25WaXNpYmlsaXR5U3RhdGVcIjpmYWxzZX0sXCJWYXJpYW5jZVN0eWxlXCI6e1wiJGlkXCI6XCI0MzhcIixcIlZhcmlhbmNlVGV4dFN0eWxlXCI6e1wiJGlkXCI6XCI0MzlcIixcIkZvbnRTZXR0aW5nc1wiOntcIiRpZFwiOlwiNDQwXCIsXCJGb250U2l6ZVwiOjEwLFwiRm9udE5hbWVcIjpcIkNhbGlicmlcIixcIklzQm9sZFwiOmZhbHNlLFwiSXNJdGFsaWNcIjpmYWxzZSxcIklzVW5kZXJsaW5lZFwiOmZhbHNlfSxcIkZvcmVncm91bmRcIjp7XCIkaWRcIjpcIjQ0MVwiLFwiQ29sb3JcIjp7XCIkaWRcIjpcIjQ0MlwiLFwiQVwiOjI1NSxcIlJcIjowLFwiR1wiOjAsXCJCXCI6MH19LFwiSG9yaXpvbnRhbEFsaWdubWVudFwiOjAsXCJJc1Zpc2libGVcIjpmYWxzZX19fX0se1wiJGlkXCI6XCI0NDNcIixcIlN0eWxlSWRcIjpcImIyNGY4MDQ1LWY2OWItNGE0My04MjlmLWE1NjUwM2ZkY2Q2OVwiLFwiTmFtZVwiOlwiU3dpbWxhbmUgU3R5bGUgM1wiLFwiSGVhZGVyU3R5bGVcIjp7XCIkaWRcIjpcIjQ0NFwiLFwiVGV4dFN0eWxlXCI6e1wiJGlkXCI6XCI0NDVcIixcIkZvbnRTZXR0aW5nc1wiOntcIiRpZFwiOlwiNDQ2XCIsXCJGb250U2l6ZVwiOjExLFwiRm9udE5hbWVcIjpcIkNhbGlicmlcIixcIklzQm9sZFwiOmZhbHNlLFwiSXNJdGFsaWNcIjpmYWxzZSxcIklzVW5kZXJsaW5lZFwiOmZhbHNlfSxcIkZvcmVncm91bmRcIjp7XCIkaWRcIjpcIjQ0N1wiLFwiQ29sb3JcIjp7XCIkaWRcIjpcIjQ0OFwiLFwiQVwiOjI1NSxcIlJcIjoyNTUsXCJHXCI6MjU1LFwiQlwiOjI1NX19LFwiSG9yaXpvbnRhbEFsaWdubWVudFwiOjEsXCJJc1Zpc2libGVcIjp0cnVlfSxcIlJlY3RhbmdsZVN0eWxlXCI6e1wiJGlkXCI6XCI0NDlcIixcIk1hcmdpblwiOntcIiRpZFwiOlwiNDUwXCIsXCJUb3BcIjowLjAsXCJMZWZ0XCI6MC4wLFwiUmlnaHRcIjowLjAsXCJCb3R0b21cIjowLjB9LFwiUGFkZGluZ1wiOntcIiRpZFwiOlwiNDUxXCIsXCJUb3BcIjowLjAsXCJMZWZ0XCI6MC4wLFwiUmlnaHRcIjowLjAsXCJCb3R0b21cIjowLjB9LFwiQmFja2dyb3VuZFwiOntcIiRpZFwiOlwiNDUyXCIsXCJDb2xvclwiOntcIiRpZFwiOlwiNDUzXCIsXCJBXCI6MjU1LFwiUlwiOjI1LFwiR1wiOjEwNyxcIkJcIjozNn19LFwiSXNWaXNpYmxlXCI6dHJ1ZSxcIldpZHRoXCI6MC4wLFwiSGVpZ2h0XCI6MC4wLFwiQm9yZGVyU3R5bGVcIjp7XCIkaWRcIjpcIjQ1NFwiLFwiTGluZVN0eWxlXCI6e1wiJGlkXCI6XCI0NTVcIixcIkxpbmVDb2xvclwiOntcIiRpZFwiOlwiNDU2XCIsXCJDb2xvclwiOntcIiRpZFwiOlwiNDU3XCIsXCJBXCI6MjU1LFwiUlwiOjI1NSxcIkdcIjoyNTUsXCJCXCI6MjU1fX0sXCJMaW5lV2VpZ2h0XCI6MC4wLFwiTGluZVR5cGVcIjowfSxcIklzVmlzaWJsZVwiOmZhbHNlfX19LFwiQmFja2dyb3VuZFN0eWxlXCI6e1wiJGlkXCI6XCI0NThcIixcIk1hcmdpblwiOntcIiRpZFwiOlwiNDU5XCIsXCJUb3BcIjowLjAsXCJMZWZ0XCI6MC4wLFwiUmlnaHRcIjowLjAsXCJCb3R0b21cIjowLjB9LFwiUGFkZGluZ1wiOntcIiRpZFwiOlwiNDYwXCIsXCJUb3BcIjowLjAsXCJMZWZ0XCI6MC4wLFwiUmlnaHRcIjowLjAsXCJCb3R0b21cIjowLjB9LFwiQmFja2dyb3VuZFwiOntcIiRpZFwiOlwiNDYxXCIsXCJDb2xvclwiOntcIiRpZFwiOlwiNDYyXCIsXCJBXCI6NTEsXCJSXCI6MjAwLFwiR1wiOjIwMCxcIkJcIjoyMDB9fSxcIklzVmlzaWJsZVwiOnRydWUsXCJXaWR0aFwiOjAuMCxcIkhlaWdodFwiOjAuMCxcIkJvcmRlclN0eWxlXCI6e1wiJGlkXCI6XCI0NjNcIixcIkxpbmVTdHlsZVwiOntcIiRpZFwiOlwiNDY0XCIsXCJMaW5lQ29sb3JcIjp7XCIkaWRcIjpcIjQ2NVwiLFwiQ29sb3JcIjp7XCIkaWRcIjpcIjQ2NlwiLFwiQVwiOjI1NSxcIlJcIjoyMzQsXCJHXCI6MjIsXCJCXCI6MzB9fSxcIkxpbmVXZWlnaHRcIjoyLjAsXCJMaW5lVHlwZVwiOjB9LFwiSXNWaXNpYmxlXCI6ZmFsc2V9fSxcIklzQWJvdmVUaW1lYmFuZFwiOmZhbHNlLFwiU3BhY2luZ1wiOjMsXCJEZWZhdWx0U3dpbWxhbmVBY3Rpdml0eVN0eWxlXCI6e1wiJGlkXCI6XCI0NjdcIixcIkhlYWRlclN0eWxlXCI6e1wiJGlkXCI6XCI0NjhcIixcIlRleHRTdHlsZVwiOntcIiRpZFwiOlwiNDY5XCIsXCJGb250U2V0dGluZ3NcIjp7XCIkaWRcIjpcIjQ3MFwiLFwiRm9udFNpemVcIjoxMSxcIkZvbnROYW1lXCI6XCJDYWxpYnJpXCIsXCJJc0JvbGRcIjpmYWxzZSxcIklzSXRhbGljXCI6ZmFsc2UsXCJJc1VuZGVybGluZWRcIjpmYWxzZX0sXCJGb3JlZ3JvdW5kXCI6e1wiJGlkXCI6XCI0NzFcIixcIkNvbG9yXCI6e1wiJGlkXCI6XCI0NzJcIixcIkFcIjoyNTUsXCJSXCI6MCxcIkdcIjowLFwiQlwiOjB9fSxcIkhvcml6b250YWxBbGlnbm1lbnRcIjowLFwiSXNWaXNpYmxlXCI6dHJ1ZX0sXCJSZWN0YW5nbGVTdHlsZVwiOntcIiRpZFwiOlwiNDczXCIsXCJNYXJnaW5cIjp7XCIkaWRcIjpcIjQ3NFwiLFwiVG9wXCI6MC4wLFwiTGVmdFwiOjAuMCxcIlJpZ2h0XCI6MC4wLFwiQm90dG9tXCI6MC4wfSxcIlBhZGRpbmdcIjp7XCIkaWRcIjpcIjQ3NVwiLFwiVG9wXCI6MC4wLFwiTGVmdFwiOjAuMCxcIlJpZ2h0XCI6MC4wLFwiQm90dG9tXCI6MC4wfSxcIkJhY2tncm91bmRcIjp7XCIkaWRcIjpcIjQ3NlwiLFwiQ29sb3JcIjp7XCIkaWRcIjpcIjQ3N1wiLFwiQVwiOjYzLFwiUlwiOjI1LFwiR1wiOjEwNyxcIkJcIjozNn19LFwiSXNWaXNpYmxlXCI6dHJ1ZSxcIldpZHRoXCI6MC4wLFwiSGVpZ2h0XCI6MC4wLFwiQm9yZGVyU3R5bGVcIjp7XCIkaWRcIjpcIjQ3OFwiLFwiTGluZVN0eWxlXCI6e1wiJGlkXCI6XCI0NzlcIixcIkxpbmVDb2xvclwiOntcIiRpZFwiOlwiNDgwXCIsXCJDb2xvclwiOntcIiRpZFwiOlwiNDgxXCIsXCJBXCI6MjU1LFwiUlwiOjI1NSxcIkdcIjoyNTUsXCJCXCI6MjU1fX0sXCJMaW5lV2VpZ2h0XCI6MC4wLFwiTGluZVR5cGVcIjowfSxcIklzVmlzaWJsZVwiOmZhbHNlfX19LFwiQmFja2dyb3VuZFN0eWxlXCI6e1wiJGlkXCI6XCI0ODJcIixcIk1hcmdpblwiOntcIiRpZFwiOlwiNDgzXCIsXCJUb3BcIjowLjAsXCJMZWZ0XCI6MC4wLFwiUmlnaHRcIjowLjAsXCJCb3R0b21cIjowLjB9LFwiUGFkZGluZ1wiOntcIiRpZFwiOlwiNDg0XCIsXCJUb3BcIjowLjAsXCJMZWZ0XCI6MC4wLFwiUmlnaHRcIjowLjAsXCJCb3R0b21cIjowLjB9LFwiQmFja2dyb3VuZFwiOntcIiRpZFwiOlwiNDg1XCIsXCJDb2xvclwiOntcIiRpZFwiOlwiNDg2XCIsXCJBXCI6NTEsXCJSXCI6MjAwLFwiR1wiOjIwMCxcIkJcIjoyMDB9fSxcIklzVmlzaWJsZVwiOnRydWUsXCJXaWR0aFwiOjAuMCxcIkhlaWdodFwiOjAuMCxcIkJvcmRlclN0eWxlXCI6e1wiJGlkXCI6XCI0ODdcIixcIkxpbmVTdHlsZVwiOntcIiRpZFwiOlwiNDg4XCIsXCJMaW5lQ29sb3JcIjp7XCIkaWRcIjpcIjQ4OVwiLFwiQ29sb3JcIjp7XCIkaWRcIjpcIjQ5MFwiLFwiQVwiOjI1NSxcIlJcIjoyMzQsXCJHXCI6MjIsXCJCXCI6MzB9fSxcIkxpbmVXZWlnaHRcIjoyLjAsXCJMaW5lVHlwZVwiOjB9LFwiSXNWaXNpYmxlXCI6ZmFsc2V9fX0sXCJEZWZhdWx0U3dpbWxhbmVNaWxlc3RvbmVTdHlsZVwiOntcIiRpZFwiOlwiNDkxXCIsXCJUaXRsZVBvc2l0aW9uXCI6MCxcIkRhdGVQb3NpdGlvblwiOjIsXCJWYXJpYW5jZVBvc2l0aW9uXCI6MixcIlNoYXBlVHlwZVwiOjEsXCJTaGFwZVNpemVcIjowLFwiU3BhY2luZ1wiOjUsXCJTaGFwZVN0eWxlXCI6e1wiJGlkXCI6XCI0OTJcIixcIk1hcmdpblwiOntcIiRpZFwiOlwiNDkzXCIsXCJUb3BcIjowLjAsXCJMZWZ0XCI6MC4wLFwiUmlnaHRcIjowLjAsXCJCb3R0b21cIjowLjB9LFwiUGFkZGluZ1wiOntcIiRpZFwiOlwiNDk0XCIsXCJUb3BcIjowLjAsXCJMZWZ0XCI6MC4wLFwiUmlnaHRcIjowLjAsXCJCb3R0b21cIjowLjB9LFwiQmFja2dyb3VuZFwiOntcIiRpZFwiOlwiNDk1XCIsXCJDb2xvclwiOntcIiRpZFwiOlwiNDk2XCIsXCJBXCI6MjU1LFwiUlwiOjI1LFwiR1wiOjEwNyxcIkJcIjozNn19LFwiSXNWaXNpYmxlXCI6dHJ1ZSxcIldpZHRoXCI6MTIuMCxcIkhlaWdodFwiOjE0LjAsXCJCb3JkZXJTdHlsZVwiOntcIiRpZFwiOlwiNDk3XCIsXCJMaW5lU3R5bGVcIjp7XCIkaWRcIjpcIjQ5OFwiLFwiTGluZUNvbG9yXCI6e1wiJGlkXCI6XCI0OTlcIixcIkNvbG9yXCI6e1wiJGlkXCI6XCI1MDBcIixcIkFcIjoyNTUsXCJSXCI6MjM0LFwiR1wiOjIyLFwiQlwiOjMwfX0sXCJMaW5lV2VpZ2h0XCI6Mi4wLFwiTGluZVR5cGVcIjowfSxcIklzVmlzaWJsZVwiOmZhbHNlfX0sXCJUaXRsZVN0eWxlXCI6e1wiJGlkXCI6XCI1MDFcIixcIkZvbnRTZXR0aW5nc1wiOntcIiRpZFwiOlwiNTAyXCIsXCJGb250U2l6ZVwiOjExLFwiRm9udE5hbWVcIjpcIkNhbGlicmlcIixcIklzQm9sZFwiOmZhbHNlLFwiSXNJdGFsaWNcIjpmYWxzZSxcIklzVW5kZXJsaW5lZFwiOmZhbHNlfSxcIkZvcmVncm91bmRcIjp7XCIkaWRcIjpcIjUwM1wiLFwiQ29sb3JcIjp7XCIkaWRcIjpcIjUwNFwiLFwiQVwiOjI1NSxcIlJcIjowLFwiR1wiOjAsXCJCXCI6MH19LFwiSG9yaXpvbnRhbEFsaWdubWVudFwiOjIsXCJJc1Zpc2libGVcIjp0cnVlfSxcIkRhdGVTdHlsZVwiOntcIiRpZFwiOlwiNTA1XCIsXCJGb250U2V0dGluZ3NcIjp7XCIkaWRcIjpcIjUwNlwiLFwiRm9udFNpemVcIjoxMCxcIkZvbnROYW1lXCI6XCJDYWxpYnJpXCIsXCJJc0JvbGRcIjpmYWxzZSxcIklzSXRhbGljXCI6ZmFsc2UsXCJJc1VuZGVybGluZWRcIjpmYWxzZX0sXCJGb3JlZ3JvdW5kXCI6e1wiJGlkXCI6XCI1MDdcIixcIkNvbG9yXCI6e1wiJGlkXCI6XCI1MDhcIixcIkFcIjoyNTUsXCJSXCI6MTQsXCJHXCI6NDAsXCJCXCI6NjV9fSxcIkhvcml6b250YWxBbGlnbm1lbnRcIjowLFwiSXNWaXNpYmxlXCI6dHJ1ZX0sXCJEYXRlRm9ybWF0XCI6e1wiJGlkXCI6XCI1MDl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TEwXCIsXCJGb3JtYXRcIjowLFwiSXNWaXNpYmxlXCI6ZmFsc2UsXCJMYXN0S25vd25WaXNpYmlsaXR5U3RhdGVcIjpmYWxzZX0sXCJWYXJpYW5jZVN0eWxlXCI6e1wiJGlkXCI6XCI1MTFcIixcIlZhcmlhbmNlVGV4dFN0eWxlXCI6e1wiJGlkXCI6XCI1MTJcIixcIkZvbnRTZXR0aW5nc1wiOntcIiRpZFwiOlwiNTEzXCIsXCJGb250U2l6ZVwiOjEwLFwiRm9udE5hbWVcIjpcIkNhbGlicmlcIixcIklzQm9sZFwiOmZhbHNlLFwiSXNJdGFsaWNcIjpmYWxzZSxcIklzVW5kZXJsaW5lZFwiOmZhbHNlfSxcIkZvcmVncm91bmRcIjp7XCIkaWRcIjpcIjUxNFwiLFwiQ29sb3JcIjp7XCIkaWRcIjpcIjUxNVwiLFwiQVwiOjI1NSxcIlJcIjowLFwiR1wiOjAsXCJCXCI6MH19LFwiSG9yaXpvbnRhbEFsaWdubWVudFwiOjAsXCJJc1Zpc2libGVcIjpmYWxzZX19fSxcIkRlZmF1bHRTd2ltbGFuZVRhc2tTdHlsZVwiOntcIiRpZFwiOlwiNTE2XCIsXCJTaGFwZVwiOjEsXCJTaGFwZVRoaWNrbmVzc1wiOjAsXCJEdXJhdGlvbkZvcm1hdFwiOjAsXCJQZXJjZW50YWdlQ29tcGxldGVUZXh0U3R5bGVcIjp7XCIkaWRcIjpcIjUxN1wiLFwiRm9udFNldHRpbmdzXCI6e1wiJGlkXCI6XCI1MThcIixcIkZvbnRTaXplXCI6MTAsXCJGb250TmFtZVwiOlwiQ2FsaWJyaVwiLFwiSXNCb2xkXCI6ZmFsc2UsXCJJc0l0YWxpY1wiOmZhbHNlLFwiSXNVbmRlcmxpbmVkXCI6ZmFsc2V9LFwiRm9yZWdyb3VuZFwiOntcIiRpZFwiOlwiNTE5XCIsXCJDb2xvclwiOntcIiRpZFwiOlwiNTIwXCIsXCJBXCI6MjU1LFwiUlwiOjIzMixcIkdcIjoyMzIsXCJCXCI6MjMyfX0sXCJIb3Jpem9udGFsQWxpZ25tZW50XCI6MSxcIklzVmlzaWJsZVwiOnRydWV9LFwiUGVyY2VudGFnZUNvbXBsZXRlSGlnaGxpZ2h0U3R5bGVcIjp7XCIkaWRcIjpcIjUyMVwiLFwiQmFja2dyb3VuZFwiOntcIiRpZFwiOlwiNTIyXCIsXCJDb2xvclwiOntcIiRpZFwiOlwiNTIzXCIsXCJBXCI6ODksXCJSXCI6MCxcIkdcIjowLFwiQlwiOjB9fX0sXCJEdXJhdGlvblN0eWxlXCI6e1wiJGlkXCI6XCI1MjRcIixcIkZvbnRTZXR0aW5nc1wiOntcIiRpZFwiOlwiNTI1XCIsXCJGb250U2l6ZVwiOjEwLFwiRm9udE5hbWVcIjpcIkNhbGlicmlcIixcIklzQm9sZFwiOmZhbHNlLFwiSXNJdGFsaWNcIjpmYWxzZSxcIklzVW5kZXJsaW5lZFwiOmZhbHNlfSxcIkZvcmVncm91bmRcIjp7XCIkaWRcIjpcIjUyNlwiLFwiQ29sb3JcIjp7XCIkaWRcIjpcIjUyN1wiLFwiQVwiOjI1NSxcIlJcIjoyMzcsXCJHXCI6MTI1LFwiQlwiOjQ5fX0sXCJIb3Jpem9udGFsQWxpZ25tZW50XCI6MCxcIklzVmlzaWJsZVwiOmZhbHNlfSxcIk1hcmdpblwiOntcIiRpZFwiOlwiNTI4XCIsXCJUb3BcIjowLjAsXCJMZWZ0XCI6MC4wLFwiUmlnaHRcIjowLjAsXCJCb3R0b21cIjowLjB9LFwiU3RhcnREYXRlUG9zaXRpb25cIjozLFwiRW5kRGF0ZVBvc2l0aW9uXCI6MyxcIlRpdGxlUG9zaXRpb25cIjo0LFwiRHVyYXRpb25Qb3NpdGlvblwiOjAsXCJQZXJjZW50YWdlQ29tcGxldGVkUG9zaXRpb25cIjoyLFwiVmFyaWFuY2VQb3NpdGlvblwiOjIsXCJTcGFjaW5nXCI6MyxcIkJhc2VsaW5lU3R5bGVcIjp7XCIkaWRcIjpcIjUyOVwiLFwiQmFzZWxpbmVTaGFwZVN0eWxlXCI6e1wiJGlkXCI6XCI1MzBcIixcIk1hcmdpblwiOntcIiRpZFwiOlwiNTMxXCIsXCJUb3BcIjowLjAsXCJMZWZ0XCI6MC4wLFwiUmlnaHRcIjowLjAsXCJCb3R0b21cIjowLjB9LFwiUGFkZGluZ1wiOntcIiRpZFwiOlwiNTMyXCIsXCJUb3BcIjowLjAsXCJMZWZ0XCI6MC4wLFwiUmlnaHRcIjowLjAsXCJCb3R0b21cIjowLjB9LFwiQmFja2dyb3VuZFwiOntcIiRpZFwiOlwiNTMzXCIsXCJDb2xvclwiOntcIiRpZFwiOlwiNTM0XCIsXCJBXCI6MTUzLFwiUlwiOjAsXCJHXCI6MCxcIkJcIjowfX0sXCJJc1Zpc2libGVcIjpmYWxzZSxcIldpZHRoXCI6MC4wLFwiSGVpZ2h0XCI6MC4wLFwiQm9yZGVyU3R5bGVcIjp7XCIkaWRcIjpcIjUzNVwiLFwiTGluZVN0eWxlXCI6e1wiJGlkXCI6XCI1MzZcIixcIkxpbmVDb2xvclwiOntcIiRpZFwiOlwiNTM3XCIsXCJDb2xvclwiOntcIiRpZFwiOlwiNTM4XCIsXCJBXCI6MjU1LFwiUlwiOjI1NSxcIkdcIjowLFwiQlwiOjB9fSxcIkxpbmVXZWlnaHRcIjoyLjAsXCJMaW5lVHlwZVwiOjB9LFwiSXNWaXNpYmxlXCI6ZmFsc2V9fX0sXCJTaGFwZVN0eWxlXCI6e1wiJGlkXCI6XCI1MzlcIixcIk1hcmdpblwiOntcIiRpZFwiOlwiNTQwXCIsXCJUb3BcIjowLjAsXCJMZWZ0XCI6NC4wLFwiUmlnaHRcIjo0LjAsXCJCb3R0b21cIjowLjB9LFwiUGFkZGluZ1wiOntcIiRpZFwiOlwiNTQxXCIsXCJUb3BcIjowLjAsXCJMZWZ0XCI6MC4wLFwiUmlnaHRcIjowLjAsXCJCb3R0b21cIjowLjB9LFwiQmFja2dyb3VuZFwiOntcIiRpZFwiOlwiNTQyXCIsXCJDb2xvclwiOntcIiRpZFwiOlwiNTQzXCIsXCJBXCI6MjU1LFwiUlwiOjI1LFwiR1wiOjEwNyxcIkJcIjozNn19LFwiSXNWaXNpYmxlXCI6dHJ1ZSxcIldpZHRoXCI6MC4wLFwiSGVpZ2h0XCI6MTAuMCxcIkJvcmRlclN0eWxlXCI6e1wiJGlkXCI6XCI1NDRcIixcIkxpbmVTdHlsZVwiOntcIiRpZFwiOlwiNTQ1XCIsXCJMaW5lQ29sb3JcIjp7XCIkaWRcIjpcIjU0NlwiLFwiQ29sb3JcIjp7XCIkaWRcIjpcIjU0N1wiLFwiQVwiOjI1NSxcIlJcIjoyMzQsXCJHXCI6MjIsXCJCXCI6MzB9fSxcIkxpbmVXZWlnaHRcIjoyLjAsXCJMaW5lVHlwZVwiOjB9LFwiSXNWaXNpYmxlXCI6ZmFsc2V9fSxcIlRpdGxlU3R5bGVcIjp7XCIkaWRcIjpcIjU0OFwiLFwiRm9udFNldHRpbmdzXCI6e1wiJGlkXCI6XCI1NDlcIixcIkZvbnRTaXplXCI6MTEsXCJGb250TmFtZVwiOlwiQ2FsaWJyaVwiLFwiSXNCb2xkXCI6ZmFsc2UsXCJJc0l0YWxpY1wiOmZhbHNlLFwiSXNVbmRlcmxpbmVkXCI6ZmFsc2V9LFwiRm9yZWdyb3VuZFwiOntcIiRpZFwiOlwiNTUwXCIsXCJDb2xvclwiOntcIiRpZFwiOlwiNTUxXCIsXCJBXCI6MjU1LFwiUlwiOjAsXCJHXCI6MCxcIkJcIjowfX0sXCJIb3Jpem9udGFsQWxpZ25tZW50XCI6MCxcIklzVmlzaWJsZVwiOnRydWV9LFwiRGF0ZVN0eWxlXCI6e1wiJGlkXCI6XCI1NTJcIixcIkZvbnRTZXR0aW5nc1wiOntcIiRpZFwiOlwiNTUzXCIsXCJGb250U2l6ZVwiOjEwLFwiRm9udE5hbWVcIjpcIkNhbGlicmlcIixcIklzQm9sZFwiOmZhbHNlLFwiSXNJdGFsaWNcIjpmYWxzZSxcIklzVW5kZXJsaW5lZFwiOmZhbHNlfSxcIkZvcmVncm91bmRcIjp7XCIkaWRcIjpcIjU1NFwiLFwiQ29sb3JcIjp7XCIkaWRcIjpcIjU1NVwiLFwiQVwiOjI1NSxcIlJcIjoxNCxcIkdcIjo0MCxcIkJcIjo2NX19LFwiSG9yaXpvbnRhbEFsaWdubWVudFwiOjIsXCJJc1Zpc2libGVcIjp0cnVlfSxcIkRhdGVGb3JtYXRcIjp7XCIkaWRcIjpcIjU1N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NTdcIixcIkZvcm1hdFwiOjAsXCJJc1Zpc2libGVcIjpmYWxzZSxcIkxhc3RLbm93blZpc2liaWxpdHlTdGF0ZVwiOmZhbHNlfSxcIlZhcmlhbmNlU3R5bGVcIjp7XCIkaWRcIjpcIjU1OFwiLFwiVmFyaWFuY2VUZXh0U3R5bGVcIjp7XCIkaWRcIjpcIjU1OVwiLFwiRm9udFNldHRpbmdzXCI6e1wiJGlkXCI6XCI1NjBcIixcIkZvbnRTaXplXCI6MTAsXCJGb250TmFtZVwiOlwiQ2FsaWJyaVwiLFwiSXNCb2xkXCI6ZmFsc2UsXCJJc0l0YWxpY1wiOmZhbHNlLFwiSXNVbmRlcmxpbmVkXCI6ZmFsc2V9LFwiRm9yZWdyb3VuZFwiOntcIiRpZFwiOlwiNTYxXCIsXCJDb2xvclwiOntcIiRpZFwiOlwiNTYyXCIsXCJBXCI6MjU1LFwiUlwiOjAsXCJHXCI6MCxcIkJcIjowfX0sXCJIb3Jpem9udGFsQWxpZ25tZW50XCI6MCxcIklzVmlzaWJsZVwiOmZhbHNlfX19LFwiRGVmYXVsdFN3aW1sYW5lTW90U3R5bGVcIjp7XCIkaWRcIjpcIjU2M1wiLFwiU2hhcGVcIjoxLFwiU2hhcGVTaXplXCI6MCxcIkRldGFpbHNTcGFjaW5nXCI6MC4wLFwiUGFkZGluZ1wiOntcIiRpZFwiOlwiNTY0XCIsXCJUb3BcIjo1LjAsXCJMZWZ0XCI6My4wLFwiUmlnaHRcIjowLjAsXCJCb3R0b21cIjoyLjB9LFwiUG9zaXRpb25PblRhc2tcIjoxLFwiU2hhcGVTdHlsZVwiOntcIiRpZFwiOlwiNTY1XCIsXCJNYXJnaW5cIjp7XCIkaWRcIjpcIjU2NlwiLFwiVG9wXCI6MC4wLFwiTGVmdFwiOjAuMCxcIlJpZ2h0XCI6MC4wLFwiQm90dG9tXCI6MC4wfSxcIlBhZGRpbmdcIjp7XCIkaWRcIjpcIjU2N1wiLFwiVG9wXCI6MC4wLFwiTGVmdFwiOjAuMCxcIlJpZ2h0XCI6MC4wLFwiQm90dG9tXCI6MC4wfSxcIkJhY2tncm91bmRcIjp7XCIkaWRcIjpcIjU2OFwiLFwiQ29sb3JcIjp7XCIkaWRcIjpcIjU2OVwiLFwiQVwiOjI1NSxcIlJcIjoxMyxcIkdcIjo1MyxcIkJcIjoxOH19LFwiSXNWaXNpYmxlXCI6dHJ1ZSxcIldpZHRoXCI6MTIuMCxcIkhlaWdodFwiOjE0LjAsXCJCb3JkZXJTdHlsZVwiOntcIiRpZFwiOlwiNTcwXCIsXCJMaW5lU3R5bGVcIjp7XCIkaWRcIjpcIjU3MVwiLFwiTGluZUNvbG9yXCI6e1wiJGlkXCI6XCI1NzJcIixcIkNvbG9yXCI6e1wiJGlkXCI6XCI1NzNcIixcIkFcIjoyNTUsXCJSXCI6MjU1LFwiR1wiOjI1NSxcIkJcIjoyNTV9fSxcIkxpbmVXZWlnaHRcIjowLjAsXCJMaW5lVHlwZVwiOjB9LFwiSXNWaXNpYmxlXCI6ZmFsc2V9fSxcIlRpdGxlU3R5bGVcIjp7XCIkaWRcIjpcIjU3NFwiLFwiRm9udFNldHRpbmdzXCI6e1wiJGlkXCI6XCI1NzVcIixcIkZvbnRTaXplXCI6MTEsXCJGb250TmFtZVwiOlwiQ2FsaWJyaVwiLFwiSXNCb2xkXCI6ZmFsc2UsXCJJc0l0YWxpY1wiOmZhbHNlLFwiSXNVbmRlcmxpbmVkXCI6ZmFsc2V9LFwiRm9yZWdyb3VuZFwiOntcIiRpZFwiOlwiNTc2XCIsXCJDb2xvclwiOntcIiRpZFwiOlwiNTc3XCIsXCJBXCI6MjU1LFwiUlwiOjAsXCJHXCI6MCxcIkJcIjowfX0sXCJIb3Jpem9udGFsQWxpZ25tZW50XCI6MSxcIklzVmlzaWJsZVwiOnRydWV9LFwiRGF0ZVN0eWxlXCI6e1wiJGlkXCI6XCI1NzhcIixcIkZvbnRTZXR0aW5nc1wiOntcIiRpZFwiOlwiNTc5XCIsXCJGb250U2l6ZVwiOjEwLFwiRm9udE5hbWVcIjpcIkNhbGlicmlcIixcIklzQm9sZFwiOmZhbHNlLFwiSXNJdGFsaWNcIjpmYWxzZSxcIklzVW5kZXJsaW5lZFwiOmZhbHNlfSxcIkZvcmVncm91bmRcIjp7XCIkaWRcIjpcIjU4MFwiLFwiQ29sb3JcIjp7XCIkaWRcIjpcIjU4MVwiLFwiQVwiOjI1NSxcIlJcIjoxNCxcIkdcIjo0MCxcIkJcIjo2NX19LFwiSG9yaXpvbnRhbEFsaWdubWVudFwiOjEsXCJJc1Zpc2libGVcIjp0cnVlfSxcIkRhdGVGb3JtYXRcIjp7XCIkaWRcIjpcIjU4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1ODNcIixcIkZvcm1hdFwiOjAsXCJJc1Zpc2libGVcIjpmYWxzZSxcIkxhc3RLbm93blZpc2liaWxpdHlTdGF0ZVwiOmZhbHNlfSxcIlZhcmlhbmNlU3R5bGVcIjp7XCIkaWRcIjpcIjU4NFwiLFwiVmFyaWFuY2VUZXh0U3R5bGVcIjp7XCIkaWRcIjpcIjU4NVwiLFwiRm9udFNldHRpbmdzXCI6e1wiJGlkXCI6XCI1ODZcIixcIkZvbnRTaXplXCI6MTAsXCJGb250TmFtZVwiOlwiQ2FsaWJyaVwiLFwiSXNCb2xkXCI6ZmFsc2UsXCJJc0l0YWxpY1wiOmZhbHNlLFwiSXNVbmRlcmxpbmVkXCI6ZmFsc2V9LFwiRm9yZWdyb3VuZFwiOntcIiRpZFwiOlwiNTg3XCIsXCJDb2xvclwiOntcIiRpZFwiOlwiNTg4XCIsXCJBXCI6MjU1LFwiUlwiOjAsXCJHXCI6MCxcIkJcIjowfX0sXCJIb3Jpem9udGFsQWxpZ25tZW50XCI6MCxcIklzVmlzaWJsZVwiOmZhbHNlfX19fSx7XCIkaWRcIjpcIjU4OVwiLFwiU3R5bGVJZFwiOlwiMDcwMmRlYTgtYzExNC00ZDcxLWJlNDAtY2QzMDYyYzQ2OTcwXCIsXCJOYW1lXCI6XCJTd2ltbGFuZSBTdHlsZSA0XCIsXCJIZWFkZXJTdHlsZVwiOntcIiRpZFwiOlwiNTkwXCIsXCJUZXh0U3R5bGVcIjp7XCIkaWRcIjpcIjU5MVwiLFwiRm9udFNldHRpbmdzXCI6e1wiJGlkXCI6XCI1OTJcIixcIkZvbnRTaXplXCI6MTEsXCJGb250TmFtZVwiOlwiQ2FsaWJyaVwiLFwiSXNCb2xkXCI6ZmFsc2UsXCJJc0l0YWxpY1wiOmZhbHNlLFwiSXNVbmRlcmxpbmVkXCI6ZmFsc2V9LFwiRm9yZWdyb3VuZFwiOntcIiRpZFwiOlwiNTkzXCIsXCJDb2xvclwiOntcIiRpZFwiOlwiNTk0XCIsXCJBXCI6MjU1LFwiUlwiOjI1NSxcIkdcIjoyNTUsXCJCXCI6MjU1fX0sXCJIb3Jpem9udGFsQWxpZ25tZW50XCI6MCxcIklzVmlzaWJsZVwiOnRydWV9LFwiUmVjdGFuZ2xlU3R5bGVcIjp7XCIkaWRcIjpcIjU5NVwiLFwiTWFyZ2luXCI6e1wiJGlkXCI6XCI1OTZcIixcIlRvcFwiOjAuMCxcIkxlZnRcIjowLjAsXCJSaWdodFwiOjAuMCxcIkJvdHRvbVwiOjAuMH0sXCJQYWRkaW5nXCI6e1wiJGlkXCI6XCI1OTdcIixcIlRvcFwiOjAuMCxcIkxlZnRcIjowLjAsXCJSaWdodFwiOjAuMCxcIkJvdHRvbVwiOjAuMH0sXCJCYWNrZ3JvdW5kXCI6e1wiJGlkXCI6XCI1OThcIixcIkNvbG9yXCI6e1wiJGlkXCI6XCI1OTlcIixcIkFcIjoyNTUsXCJSXCI6MTUsXCJHXCI6MTU4LFwiQlwiOjIxM319LFwiSXNWaXNpYmxlXCI6dHJ1ZSxcIldpZHRoXCI6MC4wLFwiSGVpZ2h0XCI6MC4wLFwiQm9yZGVyU3R5bGVcIjp7XCIkaWRcIjpcIjYwMFwiLFwiTGluZVN0eWxlXCI6e1wiJGlkXCI6XCI2MDFcIixcIkxpbmVDb2xvclwiOntcIiRpZFwiOlwiNjAyXCIsXCJDb2xvclwiOntcIiRpZFwiOlwiNjAzXCIsXCJBXCI6MjU1LFwiUlwiOjI1NSxcIkdcIjoyNTUsXCJCXCI6MjU1fX0sXCJMaW5lV2VpZ2h0XCI6MC4wLFwiTGluZVR5cGVcIjowfSxcIklzVmlzaWJsZVwiOmZhbHNlfX19LFwiQmFja2dyb3VuZFN0eWxlXCI6e1wiJGlkXCI6XCI2MDRcIixcIk1hcmdpblwiOntcIiRpZFwiOlwiNjA1XCIsXCJUb3BcIjowLjAsXCJMZWZ0XCI6MC4wLFwiUmlnaHRcIjowLjAsXCJCb3R0b21cIjowLjB9LFwiUGFkZGluZ1wiOntcIiRpZFwiOlwiNjA2XCIsXCJUb3BcIjowLjAsXCJMZWZ0XCI6MC4wLFwiUmlnaHRcIjowLjAsXCJCb3R0b21cIjowLjB9LFwiQmFja2dyb3VuZFwiOntcIiRpZFwiOlwiNjA3XCIsXCJDb2xvclwiOntcIiRpZFwiOlwiNjA4XCIsXCJBXCI6NTEsXCJSXCI6MjAwLFwiR1wiOjIwMCxcIkJcIjoyMDB9fSxcIklzVmlzaWJsZVwiOnRydWUsXCJXaWR0aFwiOjAuMCxcIkhlaWdodFwiOjAuMCxcIkJvcmRlclN0eWxlXCI6e1wiJGlkXCI6XCI2MDlcIixcIkxpbmVTdHlsZVwiOntcIiRpZFwiOlwiNjEwXCIsXCJMaW5lQ29sb3JcIjp7XCIkaWRcIjpcIjYxMVwiLFwiQ29sb3JcIjp7XCIkaWRcIjpcIjYxMlwiLFwiQVwiOjI1NSxcIlJcIjoyMzQsXCJHXCI6MjIsXCJCXCI6MzB9fSxcIkxpbmVXZWlnaHRcIjoyLjAsXCJMaW5lVHlwZVwiOjB9LFwiSXNWaXNpYmxlXCI6ZmFsc2V9fSxcIklzQWJvdmVUaW1lYmFuZFwiOmZhbHNlLFwiU3BhY2luZ1wiOjMsXCJEZWZhdWx0U3dpbWxhbmVBY3Rpdml0eVN0eWxlXCI6e1wiJGlkXCI6XCI2MTNcIixcIkhlYWRlclN0eWxlXCI6e1wiJGlkXCI6XCI2MTRcIixcIlRleHRTdHlsZVwiOntcIiRpZFwiOlwiNjE1XCIsXCJGb250U2V0dGluZ3NcIjp7XCIkaWRcIjpcIjYxNlwiLFwiRm9udFNpemVcIjoxMSxcIkZvbnROYW1lXCI6XCJDYWxpYnJpXCIsXCJJc0JvbGRcIjpmYWxzZSxcIklzSXRhbGljXCI6ZmFsc2UsXCJJc1VuZGVybGluZWRcIjpmYWxzZX0sXCJGb3JlZ3JvdW5kXCI6e1wiJGlkXCI6XCI2MTdcIixcIkNvbG9yXCI6e1wiJGlkXCI6XCI2MThcIixcIkFcIjoyNTUsXCJSXCI6MCxcIkdcIjowLFwiQlwiOjB9fSxcIkhvcml6b250YWxBbGlnbm1lbnRcIjowLFwiSXNWaXNpYmxlXCI6dHJ1ZX0sXCJSZWN0YW5nbGVTdHlsZVwiOntcIiRpZFwiOlwiNjE5XCIsXCJNYXJnaW5cIjp7XCIkaWRcIjpcIjYyMFwiLFwiVG9wXCI6MC4wLFwiTGVmdFwiOjAuMCxcIlJpZ2h0XCI6MC4wLFwiQm90dG9tXCI6MC4wfSxcIlBhZGRpbmdcIjp7XCIkaWRcIjpcIjYyMVwiLFwiVG9wXCI6MC4wLFwiTGVmdFwiOjAuMCxcIlJpZ2h0XCI6MC4wLFwiQm90dG9tXCI6MC4wfSxcIkJhY2tncm91bmRcIjp7XCIkaWRcIjpcIjYyMlwiLFwiQ29sb3JcIjp7XCIkaWRcIjpcIjYyM1wiLFwiQVwiOjEyNyxcIlJcIjoxNSxcIkdcIjoxNTgsXCJCXCI6MjEzfX0sXCJJc1Zpc2libGVcIjp0cnVlLFwiV2lkdGhcIjowLjAsXCJIZWlnaHRcIjowLjAsXCJCb3JkZXJTdHlsZVwiOntcIiRpZFwiOlwiNjI0XCIsXCJMaW5lU3R5bGVcIjp7XCIkaWRcIjpcIjYyNVwiLFwiTGluZUNvbG9yXCI6e1wiJGlkXCI6XCI2MjZcIixcIkNvbG9yXCI6e1wiJGlkXCI6XCI2MjdcIixcIkFcIjoyNTUsXCJSXCI6MjU1LFwiR1wiOjAsXCJCXCI6MH19LFwiTGluZVdlaWdodFwiOjAuMCxcIkxpbmVUeXBlXCI6MH0sXCJJc1Zpc2libGVcIjpmYWxzZX19fSxcIkJhY2tncm91bmRTdHlsZVwiOntcIiRpZFwiOlwiNjI4XCIsXCJNYXJnaW5cIjp7XCIkaWRcIjpcIjYyOVwiLFwiVG9wXCI6MC4wLFwiTGVmdFwiOjAuMCxcIlJpZ2h0XCI6MC4wLFwiQm90dG9tXCI6MC4wfSxcIlBhZGRpbmdcIjp7XCIkaWRcIjpcIjYzMFwiLFwiVG9wXCI6MC4wLFwiTGVmdFwiOjAuMCxcIlJpZ2h0XCI6MC4wLFwiQm90dG9tXCI6MC4wfSxcIkJhY2tncm91bmRcIjp7XCIkaWRcIjpcIjYzMVwiLFwiQ29sb3JcIjp7XCIkaWRcIjpcIjYzMlwiLFwiQVwiOjUxLFwiUlwiOjIwMCxcIkdcIjoyMDAsXCJCXCI6MjAwfX0sXCJJc1Zpc2libGVcIjp0cnVlLFwiV2lkdGhcIjowLjAsXCJIZWlnaHRcIjowLjAsXCJCb3JkZXJTdHlsZVwiOntcIiRpZFwiOlwiNjMzXCIsXCJMaW5lU3R5bGVcIjp7XCIkaWRcIjpcIjYzNFwiLFwiTGluZUNvbG9yXCI6e1wiJGlkXCI6XCI2MzVcIixcIkNvbG9yXCI6e1wiJGlkXCI6XCI2MzZcIixcIkFcIjoyNTUsXCJSXCI6MjM0LFwiR1wiOjIyLFwiQlwiOjMwfX0sXCJMaW5lV2VpZ2h0XCI6Mi4wLFwiTGluZVR5cGVcIjowfSxcIklzVmlzaWJsZVwiOmZhbHNlfX19LFwiRGVmYXVsdFN3aW1sYW5lTWlsZXN0b25lU3R5bGVcIjp7XCIkaWRcIjpcIjYzN1wiLFwiVGl0bGVQb3NpdGlvblwiOjAsXCJEYXRlUG9zaXRpb25cIjoyLFwiVmFyaWFuY2VQb3NpdGlvblwiOjIsXCJTaGFwZVR5cGVcIjoxLFwiU2hhcGVTaXplXCI6MCxcIlNwYWNpbmdcIjo1LFwiU2hhcGVTdHlsZVwiOntcIiRpZFwiOlwiNjM4XCIsXCJNYXJnaW5cIjp7XCIkaWRcIjpcIjYzOVwiLFwiVG9wXCI6MC4wLFwiTGVmdFwiOjAuMCxcIlJpZ2h0XCI6MC4wLFwiQm90dG9tXCI6MC4wfSxcIlBhZGRpbmdcIjp7XCIkaWRcIjpcIjY0MFwiLFwiVG9wXCI6MC4wLFwiTGVmdFwiOjAuMCxcIlJpZ2h0XCI6MC4wLFwiQm90dG9tXCI6MC4wfSxcIkJhY2tncm91bmRcIjp7XCIkaWRcIjpcIjY0MVwiLFwiQ29sb3JcIjp7XCIkaWRcIjpcIjY0MlwiLFwiQVwiOjI1NSxcIlJcIjoxNSxcIkdcIjoxNTgsXCJCXCI6MjEzfX0sXCJJc1Zpc2libGVcIjp0cnVlLFwiV2lkdGhcIjoxMi4wLFwiSGVpZ2h0XCI6MTQuMCxcIkJvcmRlclN0eWxlXCI6e1wiJGlkXCI6XCI2NDNcIixcIkxpbmVTdHlsZVwiOntcIiRpZFwiOlwiNjQ0XCIsXCJMaW5lQ29sb3JcIjp7XCIkaWRcIjpcIjY0NVwiLFwiQ29sb3JcIjp7XCIkaWRcIjpcIjY0NlwiLFwiQVwiOjI1NSxcIlJcIjoyMzQsXCJHXCI6MjIsXCJCXCI6MzB9fSxcIkxpbmVXZWlnaHRcIjoyLjAsXCJMaW5lVHlwZVwiOjB9LFwiSXNWaXNpYmxlXCI6ZmFsc2V9fSxcIlRpdGxlU3R5bGVcIjp7XCIkaWRcIjpcIjY0N1wiLFwiRm9udFNldHRpbmdzXCI6e1wiJGlkXCI6XCI2NDhcIixcIkZvbnRTaXplXCI6MTEsXCJGb250TmFtZVwiOlwiQ2FsaWJyaVwiLFwiSXNCb2xkXCI6ZmFsc2UsXCJJc0l0YWxpY1wiOmZhbHNlLFwiSXNVbmRlcmxpbmVkXCI6ZmFsc2V9LFwiRm9yZWdyb3VuZFwiOntcIiRpZFwiOlwiNjQ5XCIsXCJDb2xvclwiOntcIiRpZFwiOlwiNjUwXCIsXCJBXCI6MjU1LFwiUlwiOjAsXCJHXCI6MCxcIkJcIjowfX0sXCJIb3Jpem9udGFsQWxpZ25tZW50XCI6MixcIklzVmlzaWJsZVwiOnRydWV9LFwiRGF0ZVN0eWxlXCI6e1wiJGlkXCI6XCI2NTFcIixcIkZvbnRTZXR0aW5nc1wiOntcIiRpZFwiOlwiNjUyXCIsXCJGb250U2l6ZVwiOjEwLFwiRm9udE5hbWVcIjpcIkNhbGlicmlcIixcIklzQm9sZFwiOmZhbHNlLFwiSXNJdGFsaWNcIjpmYWxzZSxcIklzVW5kZXJsaW5lZFwiOmZhbHNlfSxcIkZvcmVncm91bmRcIjp7XCIkaWRcIjpcIjY1M1wiLFwiQ29sb3JcIjp7XCIkaWRcIjpcIjY1NFwiLFwiQVwiOjI1NSxcIlJcIjoxNCxcIkdcIjo0MCxcIkJcIjo2NX19LFwiSG9yaXpvbnRhbEFsaWdubWVudFwiOjAsXCJJc1Zpc2libGVcIjp0cnVlfSxcIkRhdGVGb3JtYXRcIjp7XCIkaWRcIjpcIjY1NV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2NTZcIixcIkZvcm1hdFwiOjAsXCJJc1Zpc2libGVcIjpmYWxzZSxcIkxhc3RLbm93blZpc2liaWxpdHlTdGF0ZVwiOmZhbHNlfSxcIlZhcmlhbmNlU3R5bGVcIjp7XCIkaWRcIjpcIjY1N1wiLFwiVmFyaWFuY2VUZXh0U3R5bGVcIjp7XCIkaWRcIjpcIjY1OFwiLFwiRm9udFNldHRpbmdzXCI6e1wiJGlkXCI6XCI2NTlcIixcIkZvbnRTaXplXCI6MTAsXCJGb250TmFtZVwiOlwiQ2FsaWJyaVwiLFwiSXNCb2xkXCI6ZmFsc2UsXCJJc0l0YWxpY1wiOmZhbHNlLFwiSXNVbmRlcmxpbmVkXCI6ZmFsc2V9LFwiRm9yZWdyb3VuZFwiOntcIiRpZFwiOlwiNjYwXCIsXCJDb2xvclwiOntcIiRpZFwiOlwiNjYxXCIsXCJBXCI6MjU1LFwiUlwiOjAsXCJHXCI6MCxcIkJcIjowfX0sXCJIb3Jpem9udGFsQWxpZ25tZW50XCI6MCxcIklzVmlzaWJsZVwiOmZhbHNlfX19LFwiRGVmYXVsdFN3aW1sYW5lVGFza1N0eWxlXCI6e1wiJGlkXCI6XCI2NjJcIixcIlNoYXBlXCI6MSxcIlNoYXBlVGhpY2tuZXNzXCI6MCxcIkR1cmF0aW9uRm9ybWF0XCI6MCxcIlBlcmNlbnRhZ2VDb21wbGV0ZVRleHRTdHlsZVwiOntcIiRpZFwiOlwiNjYzXCIsXCJGb250U2V0dGluZ3NcIjp7XCIkaWRcIjpcIjY2NFwiLFwiRm9udFNpemVcIjoxMCxcIkZvbnROYW1lXCI6XCJDYWxpYnJpXCIsXCJJc0JvbGRcIjpmYWxzZSxcIklzSXRhbGljXCI6ZmFsc2UsXCJJc1VuZGVybGluZWRcIjpmYWxzZX0sXCJGb3JlZ3JvdW5kXCI6e1wiJGlkXCI6XCI2NjVcIixcIkNvbG9yXCI6e1wiJGlkXCI6XCI2NjZcIixcIkFcIjoyNTUsXCJSXCI6MjMyLFwiR1wiOjIzMixcIkJcIjoyMzJ9fSxcIkhvcml6b250YWxBbGlnbm1lbnRcIjoxLFwiSXNWaXNpYmxlXCI6dHJ1ZX0sXCJQZXJjZW50YWdlQ29tcGxldGVIaWdobGlnaHRTdHlsZVwiOntcIiRpZFwiOlwiNjY3XCIsXCJCYWNrZ3JvdW5kXCI6e1wiJGlkXCI6XCI2NjhcIixcIkNvbG9yXCI6e1wiJGlkXCI6XCI2NjlcIixcIkFcIjo4OSxcIlJcIjowLFwiR1wiOjAsXCJCXCI6MH19fSxcIkR1cmF0aW9uU3R5bGVcIjp7XCIkaWRcIjpcIjY3MFwiLFwiRm9udFNldHRpbmdzXCI6e1wiJGlkXCI6XCI2NzFcIixcIkZvbnRTaXplXCI6MTAsXCJGb250TmFtZVwiOlwiQ2FsaWJyaVwiLFwiSXNCb2xkXCI6ZmFsc2UsXCJJc0l0YWxpY1wiOmZhbHNlLFwiSXNVbmRlcmxpbmVkXCI6ZmFsc2V9LFwiRm9yZWdyb3VuZFwiOntcIiRpZFwiOlwiNjcyXCIsXCJDb2xvclwiOntcIiRpZFwiOlwiNjczXCIsXCJBXCI6MjU1LFwiUlwiOjIzNyxcIkdcIjoxMjUsXCJCXCI6NDl9fSxcIkhvcml6b250YWxBbGlnbm1lbnRcIjowLFwiSXNWaXNpYmxlXCI6ZmFsc2V9LFwiTWFyZ2luXCI6e1wiJGlkXCI6XCI2NzRcIixcIlRvcFwiOjAuMCxcIkxlZnRcIjowLjAsXCJSaWdodFwiOjAuMCxcIkJvdHRvbVwiOjAuMH0sXCJTdGFydERhdGVQb3NpdGlvblwiOjMsXCJFbmREYXRlUG9zaXRpb25cIjozLFwiVGl0bGVQb3NpdGlvblwiOjQsXCJEdXJhdGlvblBvc2l0aW9uXCI6MCxcIlBlcmNlbnRhZ2VDb21wbGV0ZWRQb3NpdGlvblwiOjIsXCJWYXJpYW5jZVBvc2l0aW9uXCI6MixcIlNwYWNpbmdcIjozLFwiQmFzZWxpbmVTdHlsZVwiOntcIiRpZFwiOlwiNjc1XCIsXCJCYXNlbGluZVNoYXBlU3R5bGVcIjp7XCIkaWRcIjpcIjY3NlwiLFwiTWFyZ2luXCI6e1wiJGlkXCI6XCI2NzdcIixcIlRvcFwiOjAuMCxcIkxlZnRcIjowLjAsXCJSaWdodFwiOjAuMCxcIkJvdHRvbVwiOjAuMH0sXCJQYWRkaW5nXCI6e1wiJGlkXCI6XCI2NzhcIixcIlRvcFwiOjAuMCxcIkxlZnRcIjowLjAsXCJSaWdodFwiOjAuMCxcIkJvdHRvbVwiOjAuMH0sXCJCYWNrZ3JvdW5kXCI6e1wiJGlkXCI6XCI2NzlcIixcIkNvbG9yXCI6e1wiJGlkXCI6XCI2ODBcIixcIkFcIjoxNTMsXCJSXCI6MCxcIkdcIjowLFwiQlwiOjB9fSxcIklzVmlzaWJsZVwiOmZhbHNlLFwiV2lkdGhcIjowLjAsXCJIZWlnaHRcIjowLjAsXCJCb3JkZXJTdHlsZVwiOntcIiRpZFwiOlwiNjgxXCIsXCJMaW5lU3R5bGVcIjp7XCIkaWRcIjpcIjY4MlwiLFwiTGluZUNvbG9yXCI6e1wiJGlkXCI6XCI2ODNcIixcIkNvbG9yXCI6e1wiJGlkXCI6XCI2ODRcIixcIkFcIjoyNTUsXCJSXCI6MjU1LFwiR1wiOjAsXCJCXCI6MH19LFwiTGluZVdlaWdodFwiOjIuMCxcIkxpbmVUeXBlXCI6MH0sXCJJc1Zpc2libGVcIjpmYWxzZX19fSxcIlNoYXBlU3R5bGVcIjp7XCIkaWRcIjpcIjY4NVwiLFwiTWFyZ2luXCI6e1wiJGlkXCI6XCI2ODZcIixcIlRvcFwiOjAuMCxcIkxlZnRcIjo0LjAsXCJSaWdodFwiOjQuMCxcIkJvdHRvbVwiOjAuMH0sXCJQYWRkaW5nXCI6e1wiJGlkXCI6XCI2ODdcIixcIlRvcFwiOjAuMCxcIkxlZnRcIjowLjAsXCJSaWdodFwiOjAuMCxcIkJvdHRvbVwiOjAuMH0sXCJCYWNrZ3JvdW5kXCI6e1wiJGlkXCI6XCI2ODhcIixcIkNvbG9yXCI6e1wiJGlkXCI6XCI2ODlcIixcIkFcIjoyNTUsXCJSXCI6MTUsXCJHXCI6MTU4LFwiQlwiOjIxM319LFwiSXNWaXNpYmxlXCI6dHJ1ZSxcIldpZHRoXCI6MC4wLFwiSGVpZ2h0XCI6MTAuMCxcIkJvcmRlclN0eWxlXCI6e1wiJGlkXCI6XCI2OTBcIixcIkxpbmVTdHlsZVwiOntcIiRpZFwiOlwiNjkxXCIsXCJMaW5lQ29sb3JcIjp7XCIkaWRcIjpcIjY5MlwiLFwiQ29sb3JcIjp7XCIkaWRcIjpcIjY5M1wiLFwiQVwiOjI1NSxcIlJcIjoyMzQsXCJHXCI6MjIsXCJCXCI6MzB9fSxcIkxpbmVXZWlnaHRcIjoyLjAsXCJMaW5lVHlwZVwiOjB9LFwiSXNWaXNpYmxlXCI6ZmFsc2V9fSxcIlRpdGxlU3R5bGVcIjp7XCIkaWRcIjpcIjY5NFwiLFwiRm9udFNldHRpbmdzXCI6e1wiJGlkXCI6XCI2OTVcIixcIkZvbnRTaXplXCI6MTEsXCJGb250TmFtZVwiOlwiQ2FsaWJyaVwiLFwiSXNCb2xkXCI6ZmFsc2UsXCJJc0l0YWxpY1wiOmZhbHNlLFwiSXNVbmRlcmxpbmVkXCI6ZmFsc2V9LFwiRm9yZWdyb3VuZFwiOntcIiRpZFwiOlwiNjk2XCIsXCJDb2xvclwiOntcIiRpZFwiOlwiNjk3XCIsXCJBXCI6MjU1LFwiUlwiOjAsXCJHXCI6MCxcIkJcIjowfX0sXCJIb3Jpem9udGFsQWxpZ25tZW50XCI6MCxcIklzVmlzaWJsZVwiOnRydWV9LFwiRGF0ZVN0eWxlXCI6e1wiJGlkXCI6XCI2OThcIixcIkZvbnRTZXR0aW5nc1wiOntcIiRpZFwiOlwiNjk5XCIsXCJGb250U2l6ZVwiOjEwLFwiRm9udE5hbWVcIjpcIkNhbGlicmlcIixcIklzQm9sZFwiOmZhbHNlLFwiSXNJdGFsaWNcIjpmYWxzZSxcIklzVW5kZXJsaW5lZFwiOmZhbHNlfSxcIkZvcmVncm91bmRcIjp7XCIkaWRcIjpcIjcwMFwiLFwiQ29sb3JcIjp7XCIkaWRcIjpcIjcwMVwiLFwiQVwiOjI1NSxcIlJcIjoxNCxcIkdcIjo0MCxcIkJcIjo2NX19LFwiSG9yaXpvbnRhbEFsaWdubWVudFwiOjIsXCJJc1Zpc2libGVcIjp0cnVlfSxcIkRhdGVGb3JtYXRcIjp7XCIkaWRcIjpcIjcwMlwiLFwiRm9ybWF0U3RyaW5nXCI6XCJNTU0gZFwiLFwiU2VwYXJhdG9yXCI6XCIvXCIsXCJVc2VJbnRlcm5hdGlvbmFsRGF0ZUZvcm1hdFwiOmZhbHNlLFwiRGF0ZUlzVmlzaWJsZVwiOnRydWUsXCJUaW1lSXNWaXNpYmxlXCI6ZmFsc2UsXCJIb3VyRGlnaXRzXCI6MSxcIkFtUG1EZXNpZ25hdG9yXCI6MixcIlRyaW0wME1pbnV0ZXNcIjpmYWxzZX0sXCJXZWVrTnVtYmVyaW5nXCI6e1wiJGlkXCI6XCI3MDNcIixcIkZvcm1hdFwiOjAsXCJJc1Zpc2libGVcIjpmYWxzZSxcIkxhc3RLbm93blZpc2liaWxpdHlTdGF0ZVwiOmZhbHNlfSxcIlZhcmlhbmNlU3R5bGVcIjp7XCIkaWRcIjpcIjcwNFwiLFwiVmFyaWFuY2VUZXh0U3R5bGVcIjp7XCIkaWRcIjpcIjcwNVwiLFwiRm9udFNldHRpbmdzXCI6e1wiJGlkXCI6XCI3MDZcIixcIkZvbnRTaXplXCI6MTAsXCJGb250TmFtZVwiOlwiQ2FsaWJyaVwiLFwiSXNCb2xkXCI6ZmFsc2UsXCJJc0l0YWxpY1wiOmZhbHNlLFwiSXNVbmRlcmxpbmVkXCI6ZmFsc2V9LFwiRm9yZWdyb3VuZFwiOntcIiRpZFwiOlwiNzA3XCIsXCJDb2xvclwiOntcIiRpZFwiOlwiNzA4XCIsXCJBXCI6MjU1LFwiUlwiOjAsXCJHXCI6MCxcIkJcIjowfX0sXCJIb3Jpem9udGFsQWxpZ25tZW50XCI6MCxcIklzVmlzaWJsZVwiOmZhbHNlfX19LFwiRGVmYXVsdFN3aW1sYW5lTW90U3R5bGVcIjp7XCIkaWRcIjpcIjcwOVwiLFwiU2hhcGVcIjoxLFwiU2hhcGVTaXplXCI6MCxcIkRldGFpbHNTcGFjaW5nXCI6MC4wLFwiUGFkZGluZ1wiOntcIiRpZFwiOlwiNzEwXCIsXCJUb3BcIjo1LjAsXCJMZWZ0XCI6My4wLFwiUmlnaHRcIjowLjAsXCJCb3R0b21cIjoyLjB9LFwiUG9zaXRpb25PblRhc2tcIjoxLFwiU2hhcGVTdHlsZVwiOntcIiRpZFwiOlwiNzExXCIsXCJNYXJnaW5cIjp7XCIkaWRcIjpcIjcxMlwiLFwiVG9wXCI6MC4wLFwiTGVmdFwiOjAuMCxcIlJpZ2h0XCI6MC4wLFwiQm90dG9tXCI6MC4wfSxcIlBhZGRpbmdcIjp7XCIkaWRcIjpcIjcxM1wiLFwiVG9wXCI6MC4wLFwiTGVmdFwiOjAuMCxcIlJpZ2h0XCI6MC4wLFwiQm90dG9tXCI6MC4wfSxcIkJhY2tncm91bmRcIjp7XCIkaWRcIjpcIjcxNFwiLFwiQ29sb3JcIjp7XCIkaWRcIjpcIjcxNVwiLFwiQVwiOjI1NSxcIlJcIjoxMSxcIkdcIjoxMTgsXCJCXCI6MTU5fX0sXCJJc1Zpc2libGVcIjp0cnVlLFwiV2lkdGhcIjoxMi4wLFwiSGVpZ2h0XCI6MTQuMCxcIkJvcmRlclN0eWxlXCI6e1wiJGlkXCI6XCI3MTZcIixcIkxpbmVTdHlsZVwiOntcIiRpZFwiOlwiNzE3XCIsXCJMaW5lQ29sb3JcIjp7XCIkaWRcIjpcIjcxOFwiLFwiQ29sb3JcIjp7XCIkaWRcIjpcIjcxOVwiLFwiQVwiOjI1NSxcIlJcIjoyNTUsXCJHXCI6MCxcIkJcIjowfX0sXCJMaW5lV2VpZ2h0XCI6MC4wLFwiTGluZVR5cGVcIjowfSxcIklzVmlzaWJsZVwiOmZhbHNlfX0sXCJUaXRsZVN0eWxlXCI6e1wiJGlkXCI6XCI3MjBcIixcIkZvbnRTZXR0aW5nc1wiOntcIiRpZFwiOlwiNzIxXCIsXCJGb250U2l6ZVwiOjExLFwiRm9udE5hbWVcIjpcIkNhbGlicmlcIixcIklzQm9sZFwiOmZhbHNlLFwiSXNJdGFsaWNcIjpmYWxzZSxcIklzVW5kZXJsaW5lZFwiOmZhbHNlfSxcIkZvcmVncm91bmRcIjp7XCIkaWRcIjpcIjcyMlwiLFwiQ29sb3JcIjp7XCIkaWRcIjpcIjcyM1wiLFwiQVwiOjI1NSxcIlJcIjowLFwiR1wiOjAsXCJCXCI6MH19LFwiSG9yaXpvbnRhbEFsaWdubWVudFwiOjEsXCJJc1Zpc2libGVcIjp0cnVlfSxcIkRhdGVTdHlsZVwiOntcIiRpZFwiOlwiNzI0XCIsXCJGb250U2V0dGluZ3NcIjp7XCIkaWRcIjpcIjcyNVwiLFwiRm9udFNpemVcIjoxMCxcIkZvbnROYW1lXCI6XCJDYWxpYnJpXCIsXCJJc0JvbGRcIjpmYWxzZSxcIklzSXRhbGljXCI6ZmFsc2UsXCJJc1VuZGVybGluZWRcIjpmYWxzZX0sXCJGb3JlZ3JvdW5kXCI6e1wiJGlkXCI6XCI3MjZcIixcIkNvbG9yXCI6e1wiJGlkXCI6XCI3MjdcIixcIkFcIjoyNTUsXCJSXCI6MTQsXCJHXCI6NDAsXCJCXCI6NjV9fSxcIkhvcml6b250YWxBbGlnbm1lbnRcIjoxLFwiSXNWaXNpYmxlXCI6dHJ1ZX0sXCJEYXRlRm9ybWF0XCI6e1wiJGlkXCI6XCI3Mjh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NzI5XCIsXCJGb3JtYXRcIjowLFwiSXNWaXNpYmxlXCI6ZmFsc2UsXCJMYXN0S25vd25WaXNpYmlsaXR5U3RhdGVcIjpmYWxzZX0sXCJWYXJpYW5jZVN0eWxlXCI6e1wiJGlkXCI6XCI3MzBcIixcIlZhcmlhbmNlVGV4dFN0eWxlXCI6e1wiJGlkXCI6XCI3MzFcIixcIkZvbnRTZXR0aW5nc1wiOntcIiRpZFwiOlwiNzMyXCIsXCJGb250U2l6ZVwiOjEwLFwiRm9udE5hbWVcIjpcIkNhbGlicmlcIixcIklzQm9sZFwiOmZhbHNlLFwiSXNJdGFsaWNcIjpmYWxzZSxcIklzVW5kZXJsaW5lZFwiOmZhbHNlfSxcIkZvcmVncm91bmRcIjp7XCIkaWRcIjpcIjczM1wiLFwiQ29sb3JcIjp7XCIkaWRcIjpcIjczNFwiLFwiQVwiOjI1NSxcIlJcIjowLFwiR1wiOjAsXCJCXCI6MH19LFwiSG9yaXpvbnRhbEFsaWdubWVudFwiOjAsXCJJc1Zpc2libGVcIjpmYWxzZX19fX1dLFwiR3JpZGxpbmVQYW5lbFN0eWxlXCI6e1wiJGlkXCI6XCI3MzVcIixcIkdyaWRsaW5lU3R5bGVcIjp7XCIkaWRcIjpcIjczNlwiLFwiTGluZUNvbG9yXCI6e1wiJGlkXCI6XCI3MzdcIixcIkNvbG9yXCI6e1wiJGlkXCI6XCI3MzhcIixcIkFcIjozOCxcIlJcIjo5MSxcIkdcIjoxNTUsXCJCXCI6MjEzfX0sXCJMaW5lV2VpZ2h0XCI6MS4wLFwiTGluZVR5cGVcIjowfSxcIklzVmlzaWJsZVwiOnRydWV9LFwiQWN0aXZpdHlMaW5lUGFuZWxTdHlsZVwiOntcIiRpZFwiOlwiNzM5XCIsXCJBY3Rpdml0eUxpbmVTdHlsZVwiOntcIiRpZFwiOlwiNzQwXCIsXCJMaW5lQ29sb3JcIjp7XCIkaWRcIjpcIjc0MVwiLFwiQ29sb3JcIjp7XCIkaWRcIjpcIjc0MlwiLFwiQVwiOjM4LFwiUlwiOjY4LFwiR1wiOjExNCxcIkJcIjoxOTZ9fSxcIkxpbmVXZWlnaHRcIjoxLjAsXCJMaW5lVHlwZVwiOjB9LFwiSXNWaXNpYmxlXCI6dHJ1ZX0sXCJEZWZhdWx0RGVwZW5kZW5jeVN0eWxlXCI6e1wiJGlkXCI6XCI3NDNcIixcIkxpbmVTdHlsZVwiOntcIiRpZFwiOlwiNzQ0XCIsXCJMaW5lQ29sb3JcIjp7XCIkaWRcIjpcIjc0NVwiLFwiQ29sb3JcIjp7XCIkaWRcIjpcIjc0NlwiLFwiQVwiOjI1NSxcIlJcIjowLFwiR1wiOjAsXCJCXCI6MH19LFwiTGluZVdlaWdodFwiOjEuMCxcIkxpbmVUeXBlXCI6MH0sXCJFbmRBcnJvd2hlYWRMaW5lU3R5bGVcIjp7XCIkaWRcIjpcIjc0N1wiLFwiS2luZFwiOjEsXCJXaWR0aFwiOjEsXCJMZW5ndGhcIjowfSxcIkJyaW5nVG9Gcm9udFwiOmZhbHNlLFwiUmFkaXVzXCI6My4wfSxcIkNyaXRpY2FsUGF0aFN0eWxlXCI6e1wiJGlkXCI6XCI3NDhcIixcIkNyaXRpY2FsUGF0aFN0eWxlT3B0aW9uc1wiOjMwLFwiTGluZVN0eWxlXCI6e1wiJGlkXCI6XCI3NDlcIixcIkxpbmVDb2xvclwiOntcIiRpZFwiOlwiNzUwXCIsXCJDb2xvclwiOntcIiRpZFwiOlwiNzUxXCIsXCJBXCI6MjU1LFwiUlwiOjIyMixcIkdcIjo1MCxcIkJcIjo1MH19LFwiTGluZVdlaWdodFwiOjEuMCxcIkxpbmVUeXBlXCI6MH0sXCJUaXRsZUZvcmVncm91bmRcIjp7XCIkaWRcIjpcIjc1MlwiLFwiQ29sb3JcIjp7XCIkaWRcIjpcIjc1M1wiLFwiQVwiOjI1NSxcIlJcIjoxNzYsXCJHXCI6MTksXCJCXCI6MjV9fSxcIlNoYXBlc0JhY2tncm91bmRcIjp7XCIkaWRcIjpcIjc1NFwiLFwiQ29sb3JcIjp7XCIkaWRcIjpcIjc1NVwiLFwiQVwiOjI1NSxcIlJcIjoyNTMsXCJHXCI6MjAzLFwiQlwiOjIwOH19LFwiU2hhcGVzQm9yZGVyU3R5bGVcIjp7XCIkaWRcIjpcIjc1NlwiLFwiTGluZUNvbG9yXCI6e1wiJGlkXCI6XCI3NTdcIixcIkNvbG9yXCI6e1wiJGlkXCI6XCI3NThcIixcIkFcIjoyNTUsXCJSXCI6MjM0LFwiR1wiOjIyLFwiQlwiOjMwfX0sXCJMaW5lV2VpZ2h0XCI6Mi4wLFwiTGluZVR5cGVcIjowfX0sXCJQYW5lbHNTcGFjaW5nRGVmaW5pdGlvblwiOntcIiRpZFwiOlwiNzU5XCIsXCJTcGFjaW5nQWJvdmVUaW1lYmFuZFwiOjMsXCJTcGFjaW5nQmVsb3dUaW1lYmFuZFwiOjMsXCJTcGFjaW5nQWJvdmVCZXR3ZWVuU3dpbWxhbmVzQW5kVGFza3NcIjo1LFwiU3BhY2luZ0JlbG93QmV0d2VlblN3aW1sYW5lc0FuZFRhc2tzXCI6NX0sXCJDb25kaXRpb25hbEZvcm1hdHRpbmdcIjp7XCIkaWRcIjpcIjc2MFwiLFwiUHZBRm9ybWF0dGluZ1wiOntcIiRpZFwiOlwiNzYxXCIsXCJEZWxheVRhc2tTdHlsZVwiOntcIiRpZFwiOlwiNzYyXCIsXCJTdHlsZU9wdGlvbnNcIjoyNCxcIlRpdGxlRm9yZWdyb3VuZFwiOntcIiRpZFwiOlwiNzYzXCIsXCJDb2xvclwiOntcIiRpZFwiOlwiNzY0XCIsXCJBXCI6MjU1LFwiUlwiOjE3NSxcIkdcIjowLFwiQlwiOjB9fSxcIkFjdHVhbFNoYXBlc0JhY2tncm91bmRcIjp7XCIkaWRcIjpcIjc2NVwiLFwiQ29sb3JcIjp7XCIkaWRcIjpcIjc2NlwiLFwiQVwiOjYyLFwiUlwiOjI1NSxcIkdcIjowLFwiQlwiOjB9fSxcIkFjdHVhbFNoYXBlc0JvcmRlclN0eWxlXCI6e1wiJGlkXCI6XCI3NjdcIixcIkxpbmVDb2xvclwiOntcIiRpZFwiOlwiNzY4XCIsXCJDb2xvclwiOntcIiRpZFwiOlwiNzY5XCIsXCJBXCI6MTYzLFwiUlwiOjI1NSxcIkdcIjowLFwiQlwiOjB9fSxcIkxpbmVXZWlnaHRcIjozLjAsXCJMaW5lVHlwZVwiOjB9LFwiQmFzZWxpbmVTaGFwZXNCYWNrZ3JvdW5kXCI6e1wiJGlkXCI6XCI3NzBcIixcIkNvbG9yXCI6e1wiJGlkXCI6XCI3NzFcIixcIkFcIjoxODQsXCJSXCI6MjU1LFwiR1wiOjAsXCJCXCI6MH19LFwiVmFyaWFuY2VGb3JlZ3JvdW5kXCI6e1wiJGlkXCI6XCI3NzJcIixcIkNvbG9yXCI6e1wiJGlkXCI6XCI3NzNcIixcIkFcIjoyNTUsXCJSXCI6MTc1LFwiR1wiOjAsXCJCXCI6MH19fSxcIkRlbGF5TWlsZXN0b25lU3R5bGVcIjp7XCIkaWRcIjpcIjc3NFwiLFwiU3R5bGVPcHRpb25zXCI6MTgsXCJUaXRsZUZvcmVncm91bmRcIjp7XCIkaWRcIjpcIjc3NVwiLFwiQ29sb3JcIjp7XCIkaWRcIjpcIjc3NlwiLFwiQVwiOjI1NSxcIlJcIjoxNzUsXCJHXCI6MCxcIkJcIjowfX0sXCJBY3R1YWxTaGFwZXNCYWNrZ3JvdW5kXCI6e1wiJGlkXCI6XCI3NzdcIixcIkNvbG9yXCI6e1wiJGlkXCI6XCI3NzhcIixcIkFcIjoyNTUsXCJSXCI6MjIyLFwiR1wiOjgwLFwiQlwiOjUwfX0sXCJBY3R1YWxTaGFwZXNCb3JkZXJTdHlsZVwiOntcIiRpZFwiOlwiNzc5XCIsXCJMaW5lQ29sb3JcIjp7XCIkaWRcIjpcIjc4MFwiLFwiQ29sb3JcIjp7XCIkaWRcIjpcIjc4MVwiLFwiQVwiOjE2MyxcIlJcIjoyNTUsXCJHXCI6MCxcIkJcIjowfX0sXCJMaW5lV2VpZ2h0XCI6My4wLFwiTGluZVR5cGVcIjowfSxcIkJhc2VsaW5lU2hhcGVzQmFja2dyb3VuZFwiOntcIiRpZFwiOlwiNzgyXCIsXCJDb2xvclwiOntcIiRpZFwiOlwiNzgzXCIsXCJBXCI6MTg0LFwiUlwiOjI1NSxcIkdcIjowLFwiQlwiOjB9fSxcIlZhcmlhbmNlRm9yZWdyb3VuZFwiOntcIiRpZFwiOlwiNzg0XCIsXCJDb2xvclwiOntcIiRpZFwiOlwiNzg1XCIsXCJBXCI6MjU1LFwiUlwiOjE3NSxcIkdcIjowLFwiQlwiOjB9fX0sXCJBZHZhbmNlVGFza1N0eWxlXCI6e1wiJGlkXCI6XCI3ODZcIixcIlN0eWxlT3B0aW9uc1wiOjI0LFwiVGl0bGVGb3JlZ3JvdW5kXCI6e1wiJGlkXCI6XCI3ODdcIixcIkNvbG9yXCI6e1wiJGlkXCI6XCI3ODhcIixcIkFcIjoyNTUsXCJSXCI6MCxcIkdcIjoxMTAsXCJCXCI6MH19LFwiQWN0dWFsU2hhcGVzQmFja2dyb3VuZFwiOntcIiRpZFwiOlwiNzg5XCIsXCJDb2xvclwiOntcIiRpZFwiOlwiNzkwXCIsXCJBXCI6NjEsXCJSXCI6MCxcIkdcIjoxMjgsXCJCXCI6MH19LFwiQWN0dWFsU2hhcGVzQm9yZGVyU3R5bGVcIjp7XCIkaWRcIjpcIjc5MVwiLFwiTGluZUNvbG9yXCI6e1wiJGlkXCI6XCI3OTJcIixcIkNvbG9yXCI6e1wiJGlkXCI6XCI3OTNcIixcIkFcIjoxNjMsXCJSXCI6MCxcIkdcIjoxMjgsXCJCXCI6MH19LFwiTGluZVdlaWdodFwiOjMuMCxcIkxpbmVUeXBlXCI6MH0sXCJCYXNlbGluZVNoYXBlc0JhY2tncm91bmRcIjp7XCIkaWRcIjpcIjc5NFwiLFwiQ29sb3JcIjp7XCIkaWRcIjpcIjc5NVwiLFwiQVwiOjE4NCxcIlJcIjowLFwiR1wiOjEyOCxcIkJcIjowfX0sXCJWYXJpYW5jZUZvcmVncm91bmRcIjp7XCIkaWRcIjpcIjc5NlwiLFwiQ29sb3JcIjp7XCIkaWRcIjpcIjc5N1wiLFwiQVwiOjI1NSxcIlJcIjowLFwiR1wiOjExMCxcIkJcIjowfX19LFwiQWR2YW5jZU1pbGVzdG9uZVN0eWxlXCI6e1wiJGlkXCI6XCI3OThcIixcIlN0eWxlT3B0aW9uc1wiOjE4LFwiVGl0bGVGb3JlZ3JvdW5kXCI6e1wiJGlkXCI6XCI3OTlcIixcIkNvbG9yXCI6e1wiJGlkXCI6XCI4MDBcIixcIkFcIjoyNTUsXCJSXCI6MCxcIkdcIjoxMTAsXCJCXCI6MH19LFwiQWN0dWFsU2hhcGVzQmFja2dyb3VuZFwiOntcIiRpZFwiOlwiODAxXCIsXCJDb2xvclwiOntcIiRpZFwiOlwiODAyXCIsXCJBXCI6MjU1LFwiUlwiOjIwLFwiR1wiOjEwMCxcIkJcIjowfX0sXCJBY3R1YWxTaGFwZXNCb3JkZXJTdHlsZVwiOntcIiRpZFwiOlwiODAzXCIsXCJMaW5lQ29sb3JcIjp7XCIkaWRcIjpcIjgwNFwiLFwiQ29sb3JcIjp7XCIkaWRcIjpcIjgwNVwiLFwiQVwiOjE2MyxcIlJcIjowLFwiR1wiOjEyOCxcIkJcIjowfX0sXCJMaW5lV2VpZ2h0XCI6My4wLFwiTGluZVR5cGVcIjowfSxcIkJhc2VsaW5lU2hhcGVzQmFja2dyb3VuZFwiOntcIiRpZFwiOlwiODA2XCIsXCJDb2xvclwiOntcIiRpZFwiOlwiODA3XCIsXCJBXCI6MTg0LFwiUlwiOjAsXCJHXCI6MTI4LFwiQlwiOjB9fSxcIlZhcmlhbmNlRm9yZWdyb3VuZFwiOntcIiRpZFwiOlwiODA4XCIsXCJDb2xvclwiOntcIiRpZFwiOlwiODA5XCIsXCJBXCI6MjU1LFwiUlwiOjAsXCJHXCI6MTEwLFwiQlwiOjB9fX19fSxcIl9zZWxlY3RlZFRoZW1lUHJlc2V0Q29sb3JzXCI6e1wiJGlkXCI6XCI4MTBcIixcIlRleHRMaWdodFwiOntcIiRpZFwiOlwiODExXCIsXCJBXCI6MjU1LFwiUlwiOjI1NSxcIkdcIjoyNTUsXCJCXCI6MjU1fSxcIlRleHREYXJrXCI6e1wiJGlkXCI6XCI4MTJcIixcIkFcIjoyNTUsXCJSXCI6MCxcIkdcIjowLFwiQlwiOjB9LFwiQWNjZW50MVwiOntcIiRpZFwiOlwiODEzXCIsXCJBXCI6MjU1LFwiUlwiOjIzMixcIkdcIjoyMzIsXCJCXCI6MjMyfSxcIkFjY2VudDJcIjp7XCIkaWRcIjpcIjgxNFwiLFwiQVwiOjI1NSxcIlJcIjoxNCxcIkdcIjo0MCxcIkJcIjo2NX0sXCJBY2NlbnQzXCI6e1wiJGlkXCI6XCI4MTVcIixcIkFcIjoyNTUsXCJSXCI6MjEsXCJHXCI6OTYsXCJCXCI6MTMwfSxcIkFjY2VudDRcIjp7XCIkaWRcIjpcIjgxNlwiLFwiQVwiOjI1NSxcIlJcIjoyMzMsXCJHXCI6MTEzLFwiQlwiOjUwfSxcIkFjY2VudDVcIjp7XCIkaWRcIjpcIjgxN1wiLFwiQVwiOjI1NSxcIlJcIjoyNSxcIkdcIjoxMDcsXCJCXCI6MzZ9LFwiQWNjZW50NlwiOntcIiRpZFwiOlwiODE4XCIsXCJBXCI6MjU1LFwiUlwiOjE1LFwiR1wiOjE1OCxcIkJcIjoyMTN9LFwiQWNjZW50N1wiOntcIiRpZFwiOlwiODE5XCIsXCJBXCI6MjU1LFwiUlwiOjE2MCxcIkdcIjo0MyxcIkJcIjoxNDd9LFwiQWNjZW50OFwiOntcIiRpZFwiOlwiODIwXCIsXCJBXCI6MjU1LFwiUlwiOjc4LFwiR1wiOjE2NyxcIkJcIjo0Nn19LFwiX2N1c3RvbVByZXNldENvbG9yc1wiOntcIiRpZFwiOlwiODIxXCJ9fX0iLCJSZWNlbnRDb2xvcnNDb2xsZWN0aW9uIjoiW1wiI0ZGOTZENjQyXCIsXCIjRkYwMkIyRUVcIixcIiNGRkZFQkEwQVwiLFwiI0ZGQTAyQjkzXCIsXCIjRkY3MzczNzNcIixcIiNGRjE5NkIyNFwiLFwiI0ZGMTU2MDgyXCIsXCIjRkZFOTcxMzJcIl0ifSwiU2V0dGluZ3MiOnsiJGlkIjoiNzEyOCIsIkltcGFPcHRpb25zIjp7IiRpZCI6IjcxMj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3MTMwIiwiVXNlVGltZSI6ZmFsc2UsIldvcmtEYXlTdGFydCI6IjAwOjAwOjAwIiwiV29ya0RheUVuZCI6IjIzOjU5OjAwIn0sIkxhc3RVc2VkVGVtcGxhdGVJZCI6IjAwMDAwMDAwLTAwMDAtMDAwMC0wMDAwLTAwMDAwMDAwMDAwMCIsIkxhc3RVc2VkVGhlbWVEZXRhaWxzIjp7IiRpZCI6IjcxMzEiLCJJZCI6IjA0ODcxNWIwLWQ1NzgtNGMyZi1hMzI2LTg4MThiZTI0NzI0OSIsIlRpdGxlIjoiQmFzZWxpbmUiLCJDYXRlZ29yeSI6MX0sIkZpcnN0V2Vla09mWWVhciI6MCwiUGxhY2VNaWxlc3RvbmVBdFRoZUJlZ2lubmluZ09mVGhlRGF5IjpmYWxzZSwiRGVwZW5kZW5jeVNjaGVkdWxpbmdTZXR0aW5ncyI6eyIkaWQiOiI3MTMy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QbGFubmVkTW9kdWxlRW5hYmxlZCI6ZmFsc2UsIk9sZEZpeGVkSW50ZXJ2YWxzUmVuZGVyaW5nU3RyYXRlZ3lVc2VkQmVmb3JlIjpmYWxzZSwiRGVwZW5kZW5jaWVzIjp7Il9kZXBlbmRlbmNpZXMiOltdfX0="/>
  <p:tag name="__MASTER" val="__part_0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07-01T23:59:00.0000000Z"/>
  <p:tag name="OTLBASELINESTARTDATE" val="2025-09-01T00:00:00.0000000Z"/>
  <p:tag name="OTLBASELINEENDDATE" val="2026-07-0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11-03T23:59:00.0000000Z"/>
  <p:tag name="OTLBASELINESTARTDATE" val="2025-09-01T00:00:00.0000000Z"/>
  <p:tag name="OTLBASELINEENDDATE" val="2026-11-03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APPENDYEARONYEARCHANGE" val="False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7-12-07T23:59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3"/>
  <p:tag name="OTLTIMEBANDSPACINGBELOW" val="3"/>
  <p:tag name="OTLTIMEBANDSPACINGABOVEFORSWLANDTASKS" val="5"/>
  <p:tag name="OTLTIMEBANDSPACINGBELOWFORSWLANDTASKS" val="5"/>
  <p:tag name="OTLTIMEBANDSCALETYPE" val="Days"/>
  <p:tag name="OTLTIMEBANDSHAPETYPE" val="RectangleTimeband"/>
  <p:tag name="OTLTIMEBANDSHAPEHEIGHT" val="14.3999996185303"/>
  <p:tag name="OTLTIMEBANDSHAPEPADDINGLEFT" val="0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SWIMLANESPACING" val="3"/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7-01-07T23:59:00.0000000Z"/>
  <p:tag name="OTLBASELINESTARTDATE" val="2025-09-01T00:00:00.0000000Z"/>
  <p:tag name="OTLBASELINEENDDATE" val="2027-01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3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7-01-08T00:00:00.0000000Z"/>
  <p:tag name="OTLENDDATE" val="2027-05-26T23:59:00.0000000Z"/>
  <p:tag name="OTLBASELINESTARTDATE" val="2027-01-08T00:00:00.0000000Z"/>
  <p:tag name="OTLBASELINEENDDATE" val="2027-05-26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3-02T00:00:00.0000000Z"/>
  <p:tag name="OTLENDDATE" val="2026-07-06T23:59:00.0000000Z"/>
  <p:tag name="OTLBASELINESTARTDATE" val="2026-03-02T00:00:00.0000000"/>
  <p:tag name="OTLBASELINEENDDATE" val="2026-07-06T23:59:00.0000000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07-07T00:00:00.0000000Z"/>
  <p:tag name="OTLENDDATE" val="2026-12-21T23:59:00.0000000Z"/>
  <p:tag name="OTLBASELINESTARTDATE" val="2026-07-07T00:00:00.0000000"/>
  <p:tag name="OTLBASELINEENDDATE" val="2026-12-21T23:59:00.0000000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URATIONFORMAT" val="day"/>
  <p:tag name="OTLSPACING" val="3"/>
  <p:tag name="OTLSHAPETHICKNESSTYPE" val="Thin"/>
  <p:tag name="OTLWEEKNUMBERINGFORMAT" val="WNFormat1"/>
  <p:tag name="OTLWEEKNUMBERINGISVISIBLE" val="False"/>
  <p:tag name="OTLSTARTDATE" val="2026-12-22T00:00:00.0000000Z"/>
  <p:tag name="OTLENDDATE" val="2027-06-04T23:59:00.0000000Z"/>
  <p:tag name="OTLBASELINESTARTDATE" val="2026-12-22T00:00:00.0000000"/>
  <p:tag name="OTLBASELINEENDDATE" val="2027-06-04T23:59:00.0000000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7-06-22T00:00:00.0000000Z"/>
  <p:tag name="OTLENDDATE" val="2027-08-16T23:59:00.0000000Z"/>
  <p:tag name="OTLDURATIONFORMAT" val="day"/>
  <p:tag name="OTLSPACING" val="3"/>
  <p:tag name="OTLSHAPETHICKNESSTYPE" val="Thin"/>
  <p:tag name="OTLBASELINESTARTDATE" val="2027-06-22T00:00:00.0000000"/>
  <p:tag name="OTLBASELINEENDDATE" val="2027-08-16T23:59:00.0000000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ENDDATE" val="2027-01-22T23:59:00.0000000Z"/>
  <p:tag name="OTLBASELINEENDDATE" val="2027-01-22T23:59:00.0000000"/>
  <p:tag name="OTLSTARTDATE" val="2026-03-02T00:00:00.0000000Z"/>
  <p:tag name="OTLBASELINESTARTDATE" val="2026-03-02T00:00:00.0000000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7-06-02T23:59:00.0000000Z"/>
  <p:tag name="OTLBASELINEENDDATE" val="2027-06-02T23:59:00.0000000Z"/>
  <p:tag name="OTLDURATIONFORMAT" val="day"/>
  <p:tag name="OTLSPACING" val="3"/>
  <p:tag name="OTLSHAPETHICKNESSTYPE" val="Thin"/>
  <p:tag name="OTLSTARTDATE" val="2027-01-25T00:00:00.0000000Z"/>
  <p:tag name="OTLBASELINESTARTDATE" val="2027-01-25T00:00:00.0000000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6-08-21T23:59:00.0000000Z"/>
  <p:tag name="OTLDURATIONFORMAT" val="day"/>
  <p:tag name="OTLSPACING" val="3"/>
  <p:tag name="OTLSHAPETHICKNESSTYPE" val="Thin"/>
  <p:tag name="OTLBASELINEENDDATE" val="2026-08-21T23:59:00.0000000"/>
  <p:tag name="OTLSTARTDATE" val="2026-03-02T00:00:00.0000000Z"/>
  <p:tag name="OTLBASELINESTARTDATE" val="2026-03-02T00:00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01-19T23:59:00.0000000Z"/>
  <p:tag name="OTLBASELINESTARTDATE" val="2025-09-01T00:00:00.0000000Z"/>
  <p:tag name="OTLBASELINEENDDATE" val="2026-01-1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8-24T00:00:00.0000000Z"/>
  <p:tag name="OTLENDDATE" val="2026-12-22T23:59:00.0000000Z"/>
  <p:tag name="OTLDURATIONFORMAT" val="day"/>
  <p:tag name="OTLSPACING" val="3"/>
  <p:tag name="OTLSHAPETHICKNESSTYPE" val="Thin"/>
  <p:tag name="OTLBASELINESTARTDATE" val="2026-08-24T00:00:00.0000000"/>
  <p:tag name="OTLBASELINEENDDATE" val="2026-12-22T23:59:00.0000000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2-23T00:00:00.0000000Z"/>
  <p:tag name="OTLDURATIONFORMAT" val="day"/>
  <p:tag name="OTLSPACING" val="3"/>
  <p:tag name="OTLSHAPETHICKNESSTYPE" val="Thin"/>
  <p:tag name="OTLBASELINESTARTDATE" val="2026-12-23T00:00:00.0000000"/>
  <p:tag name="OTLENDDATE" val="2027-03-23T23:59:00.0000000Z"/>
  <p:tag name="OTLBASELINEENDDATE" val="2027-03-23T23:59:00.0000000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3-02T00:00:00.0000000Z"/>
  <p:tag name="OTLENDDATE" val="2026-06-16T23:59:00.0000000Z"/>
  <p:tag name="OTLBASELINESTARTDATE" val="2026-03-02T00:00:00.0000000"/>
  <p:tag name="OTLDURATIONFORMAT" val="day"/>
  <p:tag name="OTLSPACING" val="3"/>
  <p:tag name="OTLSHAPETHICKNESSTYPE" val="Thin"/>
  <p:tag name="OTLBASELINEENDDATE" val="2026-06-16T23:59:00.0000000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7T00:00:00.0000000Z"/>
  <p:tag name="OTLENDDATE" val="2026-10-01T23:59:00.0000000Z"/>
  <p:tag name="OTLDURATIONFORMAT" val="day"/>
  <p:tag name="OTLSPACING" val="3"/>
  <p:tag name="OTLSHAPETHICKNESSTYPE" val="Thin"/>
  <p:tag name="OTLBASELINESTARTDATE" val="2026-06-17T00:00:00.0000000"/>
  <p:tag name="OTLBASELINEENDDATE" val="2026-10-01T23:59:00.0000000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0-02T00:00:00.0000000Z"/>
  <p:tag name="OTLDURATIONFORMAT" val="day"/>
  <p:tag name="OTLSPACING" val="3"/>
  <p:tag name="OTLSHAPETHICKNESSTYPE" val="Thin"/>
  <p:tag name="OTLENDDATE" val="2026-10-15T23:59:00.0000000Z"/>
  <p:tag name="OTLBASELINESTARTDATE" val="2026-10-02T00:00:00.0000000"/>
  <p:tag name="OTLBASELINEENDDATE" val="2026-10-15T23:59:00.0000000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0-16T00:00:00.0000000Z"/>
  <p:tag name="OTLENDDATE" val="2026-11-12T23:59:00.0000000Z"/>
  <p:tag name="OTLDURATIONFORMAT" val="day"/>
  <p:tag name="OTLSPACING" val="3"/>
  <p:tag name="OTLSHAPETHICKNESSTYPE" val="Thin"/>
  <p:tag name="OTLBASELINESTARTDATE" val="2026-10-16T00:00:00.0000000"/>
  <p:tag name="OTLBASELINEENDDATE" val="2026-11-12T23:59:00.0000000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1-20T00:00:00.0000000Z"/>
  <p:tag name="OTLENDDATE" val="2026-10-19T23:59:00.0000000Z"/>
  <p:tag name="OTLBASELINESTARTDATE" val="2026-01-20T00:00:00.0000000Z"/>
  <p:tag name="OTLBASELINEENDDATE" val="2026-10-1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10-20T00:00:00.0000000Z"/>
  <p:tag name="OTLENDDATE" val="2027-04-29T23:59:00.0000000Z"/>
  <p:tag name="OTLBASELINESTARTDATE" val="2026-10-20T00:00:00.0000000Z"/>
  <p:tag name="OTLBASELINEENDDATE" val="2027-04-2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11-04T00:00:00.0000000Z"/>
  <p:tag name="OTLENDDATE" val="2027-02-09T23:59:00.0000000Z"/>
  <p:tag name="OTLBASELINESTARTDATE" val="2026-11-04T00:00:00.0000000Z"/>
  <p:tag name="OTLBASELINEENDDATE" val="2027-02-0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9-01T00:00:00.0000000Z"/>
  <p:tag name="OTLENDDATE" val="2026-01-21T23:59:00.0000000Z"/>
  <p:tag name="OTLBASELINESTARTDATE" val="2025-09-01T00:00:00.0000000Z"/>
  <p:tag name="OTLBASELINEENDDATE" val="2026-01-2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27-03-23T23:59:00.0000000"/>
  <p:tag name="OTLPOSITIONONTASK" val="None"/>
  <p:tag name="OTLRELATEDTASKID" val="00000000-0000-0000-0000-000000000000"/>
  <p:tag name="OTLBASELINEDATE" val="2027-03-23T23:59:00.0000000"/>
  <p:tag name="OTLMTITLE" val="Back into CP1 with 30 days of float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11 days float"/>
  <p:tag name="OTLDATE" val="2027-06-04T23:59:00.0000000"/>
  <p:tag name="OTLPOSITIONONTASK" val="None"/>
  <p:tag name="OTLRELATEDTASKID" val="00000000-0000-0000-0000-000000000000"/>
  <p:tag name="OTLBASELINEDATE" val="2027-06-04T23:59:00.0000000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ck into CP01 with 13 days float"/>
  <p:tag name="OTLDATE" val="2027-06-04T23:59:00.0000000"/>
  <p:tag name="OTLPOSITIONONTASK" val="None"/>
  <p:tag name="OTLRELATEDTASKID" val="00000000-0000-0000-0000-000000000000"/>
  <p:tag name="OTLBASELINEDATE" val="2027-06-04T23:59:00.0000000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MTITLE" val="Back into CP02 with 30 days float"/>
  <p:tag name="OTLDATE" val="2026-11-12T23:59:00.0000000"/>
  <p:tag name="OTLBASELINEDATE" val="2026-11-12T23:59:00.0000000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1-22T00:00:00.0000000Z"/>
  <p:tag name="OTLENDDATE" val="2026-09-11T23:59:00.0000000Z"/>
  <p:tag name="OTLBASELINESTARTDATE" val="2026-01-22T00:00:00.0000000Z"/>
  <p:tag name="OTLBASELINEENDDATE" val="2026-09-1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9-14T00:00:00.0000000Z"/>
  <p:tag name="OTLENDDATE" val="2027-04-07T23:59:00.0000000Z"/>
  <p:tag name="OTLBASELINESTARTDATE" val="2026-09-14T00:00:00.0000000Z"/>
  <p:tag name="OTLBASELINEENDDATE" val="2027-04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G5/SAR approval"/>
  <p:tag name="OTLDATE" val="2027-12-07T23:59:00.0000000"/>
  <p:tag name="OTLBASELINEDATE" val="2027-12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DATE" val="2027-08-17T23:59:00.0000000"/>
  <p:tag name="OTLBASELINEDATE" val="2027-08-17T23:59:00.0000000"/>
  <p:tag name="OTLMTITLE" val="Cold Commissioning TG5 scope complete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TG3"/>
  <p:tag name="OTLPOSITIONONTASK" val="None"/>
  <p:tag name="OTLRELATEDTASKID" val="00000000-0000-0000-0000-000000000000"/>
  <p:tag name="OTLWEEKNUMBERINGFORMAT" val="WNFormat1"/>
  <p:tag name="OTLWEEKNUMBERINGISVISIBLE" val="False"/>
  <p:tag name="OTLDATE" val="2026-11-02T23:59:00.0000000"/>
  <p:tag name="OTLBASELINEDATE" val="2026-11-02T23:59:00.0000000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back to CP 1 (45 days of float)"/>
  <p:tag name="OTLDATE" val="2027-02-09T23:59:00.0000000"/>
  <p:tag name="OTLBASELINEDATE" val="2027-02-0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3.xml><?xml version="1.0" encoding="utf-8"?>
<a:theme xmlns:a="http://schemas.openxmlformats.org/drawingml/2006/main" name="1_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4.xml><?xml version="1.0" encoding="utf-8"?>
<a:theme xmlns:a="http://schemas.openxmlformats.org/drawingml/2006/main" name="2_Office-tema">
  <a:themeElements>
    <a:clrScheme name="ESS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99DC"/>
      </a:accent1>
      <a:accent2>
        <a:srgbClr val="003366"/>
      </a:accent2>
      <a:accent3>
        <a:srgbClr val="99BE00"/>
      </a:accent3>
      <a:accent4>
        <a:srgbClr val="006646"/>
      </a:accent4>
      <a:accent5>
        <a:srgbClr val="FF7D00"/>
      </a:accent5>
      <a:accent6>
        <a:srgbClr val="821482"/>
      </a:accent6>
      <a:hlink>
        <a:srgbClr val="0099DC"/>
      </a:hlink>
      <a:folHlink>
        <a:srgbClr val="0099DC"/>
      </a:folHlink>
    </a:clrScheme>
    <a:fontScheme name="ESS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mtClean="0">
            <a:solidFill>
              <a:srgbClr val="66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5" id="{C8E05FD6-4408-40A1-AAFA-F1913A6B3D38}" vid="{2ACFAA60-6D1B-4172-9AA5-52CCB5CBBC40}"/>
    </a:ext>
  </a:extLst>
</a:theme>
</file>

<file path=ppt/theme/theme5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2665</TotalTime>
  <Words>1752</Words>
  <Application>Microsoft Office PowerPoint</Application>
  <PresentationFormat>Widescreen</PresentationFormat>
  <Paragraphs>394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Segoe UI Light</vt:lpstr>
      <vt:lpstr>Segoe UI Semibold</vt:lpstr>
      <vt:lpstr>Wingdings</vt:lpstr>
      <vt:lpstr>Custom Design</vt:lpstr>
      <vt:lpstr>Office-tema</vt:lpstr>
      <vt:lpstr>1_Office-tema</vt:lpstr>
      <vt:lpstr>2_Office-tema</vt:lpstr>
      <vt:lpstr>TREX ACCELERATIONS</vt:lpstr>
      <vt:lpstr>Objective</vt:lpstr>
      <vt:lpstr>Agenda</vt:lpstr>
      <vt:lpstr>TG5 slip chart</vt:lpstr>
      <vt:lpstr>PowerPoint Presentation</vt:lpstr>
      <vt:lpstr>PowerPoint Presentation</vt:lpstr>
      <vt:lpstr>PowerPoint Presentation</vt:lpstr>
      <vt:lpstr>Evaluation of TG5 deferral candidates </vt:lpstr>
    </vt:vector>
  </TitlesOfParts>
  <Company>Forschungszentrum Jülich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violini</dc:creator>
  <dc:description/>
  <cp:lastModifiedBy>Susanna Domeij</cp:lastModifiedBy>
  <cp:revision>2223</cp:revision>
  <cp:lastPrinted>2018-10-24T09:42:33Z</cp:lastPrinted>
  <dcterms:created xsi:type="dcterms:W3CDTF">2011-09-27T11:20:20Z</dcterms:created>
  <dcterms:modified xsi:type="dcterms:W3CDTF">2026-04-24T08:16:45Z</dcterms:modified>
</cp:coreProperties>
</file>